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Masters/slideMaster1.xml" ContentType="application/vnd.openxmlformats-officedocument.presentationml.slideMaster+xml"/>
  <Override PartName="/ppt/slideLayouts/slideLayout11.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56"/>
  </p:notesMasterIdLst>
  <p:sldIdLst>
    <p:sldId id="314" r:id="rId2"/>
    <p:sldId id="315" r:id="rId3"/>
    <p:sldId id="316" r:id="rId4"/>
    <p:sldId id="317" r:id="rId5"/>
    <p:sldId id="324" r:id="rId6"/>
    <p:sldId id="325" r:id="rId7"/>
    <p:sldId id="326" r:id="rId8"/>
    <p:sldId id="327" r:id="rId9"/>
    <p:sldId id="328" r:id="rId10"/>
    <p:sldId id="329" r:id="rId11"/>
    <p:sldId id="330" r:id="rId12"/>
    <p:sldId id="331" r:id="rId13"/>
    <p:sldId id="332" r:id="rId14"/>
    <p:sldId id="333" r:id="rId15"/>
    <p:sldId id="334" r:id="rId16"/>
    <p:sldId id="335" r:id="rId17"/>
    <p:sldId id="336" r:id="rId18"/>
    <p:sldId id="337" r:id="rId19"/>
    <p:sldId id="261" r:id="rId20"/>
    <p:sldId id="286" r:id="rId21"/>
    <p:sldId id="287" r:id="rId22"/>
    <p:sldId id="288"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257" r:id="rId36"/>
    <p:sldId id="258" r:id="rId37"/>
    <p:sldId id="260" r:id="rId38"/>
    <p:sldId id="308" r:id="rId39"/>
    <p:sldId id="309" r:id="rId40"/>
    <p:sldId id="278" r:id="rId41"/>
    <p:sldId id="259" r:id="rId42"/>
    <p:sldId id="310" r:id="rId43"/>
    <p:sldId id="266" r:id="rId44"/>
    <p:sldId id="267" r:id="rId45"/>
    <p:sldId id="263" r:id="rId46"/>
    <p:sldId id="262" r:id="rId47"/>
    <p:sldId id="264" r:id="rId48"/>
    <p:sldId id="311" r:id="rId49"/>
    <p:sldId id="272" r:id="rId50"/>
    <p:sldId id="273" r:id="rId51"/>
    <p:sldId id="312" r:id="rId52"/>
    <p:sldId id="270" r:id="rId53"/>
    <p:sldId id="271" r:id="rId54"/>
    <p:sldId id="313" r:id="rId5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5E987E-7ED3-41BB-9333-E771A903BB61}" v="184" dt="2024-02-19T14:41:12.655"/>
  </p1510:revLst>
</p1510:revInfo>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81" autoAdjust="0"/>
    <p:restoredTop sz="96214" autoAdjust="0"/>
  </p:normalViewPr>
  <p:slideViewPr>
    <p:cSldViewPr snapToGrid="0">
      <p:cViewPr varScale="1">
        <p:scale>
          <a:sx n="114" d="100"/>
          <a:sy n="114" d="100"/>
        </p:scale>
        <p:origin x="92" y="1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ustomXml" Target="../customXml/item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customXml" Target="../customXml/item2.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65"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余日彰" userId="5ee489b3-b312-4fb3-aff7-510cc086faee" providerId="ADAL" clId="{965E987E-7ED3-41BB-9333-E771A903BB61}"/>
    <pc:docChg chg="undo custSel addSld modSld">
      <pc:chgData name="余日彰" userId="5ee489b3-b312-4fb3-aff7-510cc086faee" providerId="ADAL" clId="{965E987E-7ED3-41BB-9333-E771A903BB61}" dt="2024-02-19T14:41:40.285" v="916" actId="9405"/>
      <pc:docMkLst>
        <pc:docMk/>
      </pc:docMkLst>
      <pc:sldChg chg="modSp mod">
        <pc:chgData name="余日彰" userId="5ee489b3-b312-4fb3-aff7-510cc086faee" providerId="ADAL" clId="{965E987E-7ED3-41BB-9333-E771A903BB61}" dt="2024-02-19T14:11:30.140" v="356" actId="20577"/>
        <pc:sldMkLst>
          <pc:docMk/>
          <pc:sldMk cId="3247473995" sldId="280"/>
        </pc:sldMkLst>
        <pc:spChg chg="mod">
          <ac:chgData name="余日彰" userId="5ee489b3-b312-4fb3-aff7-510cc086faee" providerId="ADAL" clId="{965E987E-7ED3-41BB-9333-E771A903BB61}" dt="2024-02-19T14:11:30.140" v="356" actId="20577"/>
          <ac:spMkLst>
            <pc:docMk/>
            <pc:sldMk cId="3247473995" sldId="280"/>
            <ac:spMk id="3" creationId="{CE608DEA-5920-45F9-A289-CC46DDA04510}"/>
          </ac:spMkLst>
        </pc:spChg>
      </pc:sldChg>
      <pc:sldChg chg="addSp delSp modSp mod">
        <pc:chgData name="余日彰" userId="5ee489b3-b312-4fb3-aff7-510cc086faee" providerId="ADAL" clId="{965E987E-7ED3-41BB-9333-E771A903BB61}" dt="2024-02-19T14:11:20.237" v="354"/>
        <pc:sldMkLst>
          <pc:docMk/>
          <pc:sldMk cId="2424712604" sldId="281"/>
        </pc:sldMkLst>
        <pc:spChg chg="add">
          <ac:chgData name="余日彰" userId="5ee489b3-b312-4fb3-aff7-510cc086faee" providerId="ADAL" clId="{965E987E-7ED3-41BB-9333-E771A903BB61}" dt="2024-02-19T14:03:13.315" v="50" actId="34122"/>
          <ac:spMkLst>
            <pc:docMk/>
            <pc:sldMk cId="2424712604" sldId="281"/>
            <ac:spMk id="55" creationId="{30E163F0-C794-4CA3-A23C-0C1D7DC5764E}"/>
          </ac:spMkLst>
        </pc:spChg>
        <pc:spChg chg="add del">
          <ac:chgData name="余日彰" userId="5ee489b3-b312-4fb3-aff7-510cc086faee" providerId="ADAL" clId="{965E987E-7ED3-41BB-9333-E771A903BB61}" dt="2024-02-19T14:02:51.031" v="47" actId="34122"/>
          <ac:spMkLst>
            <pc:docMk/>
            <pc:sldMk cId="2424712604" sldId="281"/>
            <ac:spMk id="55" creationId="{33E258D2-CDD2-48FC-954D-D6530C5B64DD}"/>
          </ac:spMkLst>
        </pc:spChg>
        <pc:spChg chg="add">
          <ac:chgData name="余日彰" userId="5ee489b3-b312-4fb3-aff7-510cc086faee" providerId="ADAL" clId="{965E987E-7ED3-41BB-9333-E771A903BB61}" dt="2024-02-19T14:03:06.754" v="49" actId="34122"/>
          <ac:spMkLst>
            <pc:docMk/>
            <pc:sldMk cId="2424712604" sldId="281"/>
            <ac:spMk id="56" creationId="{2FAF21DB-C40B-4178-9840-9E39470D3AC3}"/>
          </ac:spMkLst>
        </pc:spChg>
        <pc:spChg chg="add del">
          <ac:chgData name="余日彰" userId="5ee489b3-b312-4fb3-aff7-510cc086faee" providerId="ADAL" clId="{965E987E-7ED3-41BB-9333-E771A903BB61}" dt="2024-02-19T14:03:38.338" v="54" actId="34122"/>
          <ac:spMkLst>
            <pc:docMk/>
            <pc:sldMk cId="2424712604" sldId="281"/>
            <ac:spMk id="60" creationId="{2A177F62-976D-4C86-9D60-E5A4823D22BC}"/>
          </ac:spMkLst>
        </pc:spChg>
        <pc:spChg chg="add del">
          <ac:chgData name="余日彰" userId="5ee489b3-b312-4fb3-aff7-510cc086faee" providerId="ADAL" clId="{965E987E-7ED3-41BB-9333-E771A903BB61}" dt="2024-02-19T14:03:27.571" v="52" actId="34122"/>
          <ac:spMkLst>
            <pc:docMk/>
            <pc:sldMk cId="2424712604" sldId="281"/>
            <ac:spMk id="66" creationId="{B04D5553-8925-46AB-A70F-2F9A28B93677}"/>
          </ac:spMkLst>
        </pc:spChg>
        <pc:spChg chg="add del">
          <ac:chgData name="余日彰" userId="5ee489b3-b312-4fb3-aff7-510cc086faee" providerId="ADAL" clId="{965E987E-7ED3-41BB-9333-E771A903BB61}" dt="2024-02-19T14:03:27.571" v="52" actId="34122"/>
          <ac:spMkLst>
            <pc:docMk/>
            <pc:sldMk cId="2424712604" sldId="281"/>
            <ac:spMk id="82" creationId="{9F18311A-8AEC-4E4F-8019-8F70A8E10D7E}"/>
          </ac:spMkLst>
        </pc:spChg>
        <pc:spChg chg="add del">
          <ac:chgData name="余日彰" userId="5ee489b3-b312-4fb3-aff7-510cc086faee" providerId="ADAL" clId="{965E987E-7ED3-41BB-9333-E771A903BB61}" dt="2024-02-19T14:03:53.801" v="56" actId="34122"/>
          <ac:spMkLst>
            <pc:docMk/>
            <pc:sldMk cId="2424712604" sldId="281"/>
            <ac:spMk id="104" creationId="{F17B7735-029A-4952-B6FF-F14FA8976328}"/>
          </ac:spMkLst>
        </pc:spChg>
        <pc:grpChg chg="del mod">
          <ac:chgData name="余日彰" userId="5ee489b3-b312-4fb3-aff7-510cc086faee" providerId="ADAL" clId="{965E987E-7ED3-41BB-9333-E771A903BB61}" dt="2024-02-19T14:01:51.249" v="11"/>
          <ac:grpSpMkLst>
            <pc:docMk/>
            <pc:sldMk cId="2424712604" sldId="281"/>
            <ac:grpSpMk id="7" creationId="{DE1F250F-FF67-26B1-2B93-A9CDF621074E}"/>
          </ac:grpSpMkLst>
        </pc:grpChg>
        <pc:grpChg chg="mod">
          <ac:chgData name="余日彰" userId="5ee489b3-b312-4fb3-aff7-510cc086faee" providerId="ADAL" clId="{965E987E-7ED3-41BB-9333-E771A903BB61}" dt="2024-02-19T14:01:45.638" v="9"/>
          <ac:grpSpMkLst>
            <pc:docMk/>
            <pc:sldMk cId="2424712604" sldId="281"/>
            <ac:grpSpMk id="14" creationId="{6434F55F-C8EE-D107-C7D9-DC2B13BFC5EE}"/>
          </ac:grpSpMkLst>
        </pc:grpChg>
        <pc:grpChg chg="mod">
          <ac:chgData name="余日彰" userId="5ee489b3-b312-4fb3-aff7-510cc086faee" providerId="ADAL" clId="{965E987E-7ED3-41BB-9333-E771A903BB61}" dt="2024-02-19T14:01:51.249" v="11"/>
          <ac:grpSpMkLst>
            <pc:docMk/>
            <pc:sldMk cId="2424712604" sldId="281"/>
            <ac:grpSpMk id="16" creationId="{6869DF3F-FC09-4A0C-BE8E-9734F1E044FA}"/>
          </ac:grpSpMkLst>
        </pc:grpChg>
        <pc:grpChg chg="add del mod">
          <ac:chgData name="余日彰" userId="5ee489b3-b312-4fb3-aff7-510cc086faee" providerId="ADAL" clId="{965E987E-7ED3-41BB-9333-E771A903BB61}" dt="2024-02-19T14:11:17.462" v="350"/>
          <ac:grpSpMkLst>
            <pc:docMk/>
            <pc:sldMk cId="2424712604" sldId="281"/>
            <ac:grpSpMk id="20" creationId="{DACD0E74-6C0C-ADB0-7785-119AC446E460}"/>
          </ac:grpSpMkLst>
        </pc:grpChg>
        <pc:grpChg chg="add del mod">
          <ac:chgData name="余日彰" userId="5ee489b3-b312-4fb3-aff7-510cc086faee" providerId="ADAL" clId="{965E987E-7ED3-41BB-9333-E771A903BB61}" dt="2024-02-19T14:03:53.801" v="56" actId="34122"/>
          <ac:grpSpMkLst>
            <pc:docMk/>
            <pc:sldMk cId="2424712604" sldId="281"/>
            <ac:grpSpMk id="23" creationId="{1E06F325-7382-821E-FA82-DCB48AF41DFB}"/>
          </ac:grpSpMkLst>
        </pc:grpChg>
        <pc:grpChg chg="add del mod">
          <ac:chgData name="余日彰" userId="5ee489b3-b312-4fb3-aff7-510cc086faee" providerId="ADAL" clId="{965E987E-7ED3-41BB-9333-E771A903BB61}" dt="2024-02-19T14:03:53.801" v="56" actId="34122"/>
          <ac:grpSpMkLst>
            <pc:docMk/>
            <pc:sldMk cId="2424712604" sldId="281"/>
            <ac:grpSpMk id="26" creationId="{B9501A86-356D-CB57-E494-CFE5B452F634}"/>
          </ac:grpSpMkLst>
        </pc:grpChg>
        <pc:grpChg chg="add del mod">
          <ac:chgData name="余日彰" userId="5ee489b3-b312-4fb3-aff7-510cc086faee" providerId="ADAL" clId="{965E987E-7ED3-41BB-9333-E771A903BB61}" dt="2024-02-19T14:03:53.801" v="56" actId="34122"/>
          <ac:grpSpMkLst>
            <pc:docMk/>
            <pc:sldMk cId="2424712604" sldId="281"/>
            <ac:grpSpMk id="33" creationId="{96C1BB07-F4AD-781C-176E-CEA4B928EC55}"/>
          </ac:grpSpMkLst>
        </pc:grpChg>
        <pc:grpChg chg="add del mod">
          <ac:chgData name="余日彰" userId="5ee489b3-b312-4fb3-aff7-510cc086faee" providerId="ADAL" clId="{965E987E-7ED3-41BB-9333-E771A903BB61}" dt="2024-02-19T14:03:53.801" v="56" actId="34122"/>
          <ac:grpSpMkLst>
            <pc:docMk/>
            <pc:sldMk cId="2424712604" sldId="281"/>
            <ac:grpSpMk id="34" creationId="{4585E868-A874-6A59-805A-899C749BF46B}"/>
          </ac:grpSpMkLst>
        </pc:grpChg>
        <pc:grpChg chg="add del mod">
          <ac:chgData name="余日彰" userId="5ee489b3-b312-4fb3-aff7-510cc086faee" providerId="ADAL" clId="{965E987E-7ED3-41BB-9333-E771A903BB61}" dt="2024-02-19T14:03:53.801" v="56" actId="34122"/>
          <ac:grpSpMkLst>
            <pc:docMk/>
            <pc:sldMk cId="2424712604" sldId="281"/>
            <ac:grpSpMk id="37" creationId="{C087E299-5929-9076-8C08-0D013F4C773A}"/>
          </ac:grpSpMkLst>
        </pc:grpChg>
        <pc:grpChg chg="add del mod">
          <ac:chgData name="余日彰" userId="5ee489b3-b312-4fb3-aff7-510cc086faee" providerId="ADAL" clId="{965E987E-7ED3-41BB-9333-E771A903BB61}" dt="2024-02-19T14:03:53.801" v="56" actId="34122"/>
          <ac:grpSpMkLst>
            <pc:docMk/>
            <pc:sldMk cId="2424712604" sldId="281"/>
            <ac:grpSpMk id="41" creationId="{B8DCB761-F22C-6A8C-0CE3-759B8F13A8C6}"/>
          </ac:grpSpMkLst>
        </pc:grpChg>
        <pc:grpChg chg="add del mod">
          <ac:chgData name="余日彰" userId="5ee489b3-b312-4fb3-aff7-510cc086faee" providerId="ADAL" clId="{965E987E-7ED3-41BB-9333-E771A903BB61}" dt="2024-02-19T14:03:53.801" v="56" actId="34122"/>
          <ac:grpSpMkLst>
            <pc:docMk/>
            <pc:sldMk cId="2424712604" sldId="281"/>
            <ac:grpSpMk id="44" creationId="{1D221745-CB9C-3289-A3CC-3636AFEBE701}"/>
          </ac:grpSpMkLst>
        </pc:grpChg>
        <pc:grpChg chg="add del mod">
          <ac:chgData name="余日彰" userId="5ee489b3-b312-4fb3-aff7-510cc086faee" providerId="ADAL" clId="{965E987E-7ED3-41BB-9333-E771A903BB61}" dt="2024-02-19T14:03:53.801" v="56" actId="34122"/>
          <ac:grpSpMkLst>
            <pc:docMk/>
            <pc:sldMk cId="2424712604" sldId="281"/>
            <ac:grpSpMk id="48" creationId="{094CA8C6-F977-42DE-4F9C-711BE4B3678E}"/>
          </ac:grpSpMkLst>
        </pc:grpChg>
        <pc:grpChg chg="add del mod">
          <ac:chgData name="余日彰" userId="5ee489b3-b312-4fb3-aff7-510cc086faee" providerId="ADAL" clId="{965E987E-7ED3-41BB-9333-E771A903BB61}" dt="2024-02-19T14:03:53.801" v="56" actId="34122"/>
          <ac:grpSpMkLst>
            <pc:docMk/>
            <pc:sldMk cId="2424712604" sldId="281"/>
            <ac:grpSpMk id="51" creationId="{D5D570BC-DBCD-8A22-F1F2-54A50564DB49}"/>
          </ac:grpSpMkLst>
        </pc:grpChg>
        <pc:grpChg chg="del mod">
          <ac:chgData name="余日彰" userId="5ee489b3-b312-4fb3-aff7-510cc086faee" providerId="ADAL" clId="{965E987E-7ED3-41BB-9333-E771A903BB61}" dt="2024-02-19T14:04:15.757" v="67"/>
          <ac:grpSpMkLst>
            <pc:docMk/>
            <pc:sldMk cId="2424712604" sldId="281"/>
            <ac:grpSpMk id="62" creationId="{28427B87-1D06-3927-FDBD-D75A9EA6DED2}"/>
          </ac:grpSpMkLst>
        </pc:grpChg>
        <pc:grpChg chg="mod">
          <ac:chgData name="余日彰" userId="5ee489b3-b312-4fb3-aff7-510cc086faee" providerId="ADAL" clId="{965E987E-7ED3-41BB-9333-E771A903BB61}" dt="2024-02-19T14:04:15.757" v="67"/>
          <ac:grpSpMkLst>
            <pc:docMk/>
            <pc:sldMk cId="2424712604" sldId="281"/>
            <ac:grpSpMk id="65" creationId="{49C4E1E7-1374-372F-9103-58BF321E1CC4}"/>
          </ac:grpSpMkLst>
        </pc:grpChg>
        <pc:grpChg chg="mod">
          <ac:chgData name="余日彰" userId="5ee489b3-b312-4fb3-aff7-510cc086faee" providerId="ADAL" clId="{965E987E-7ED3-41BB-9333-E771A903BB61}" dt="2024-02-19T14:04:19.972" v="72"/>
          <ac:grpSpMkLst>
            <pc:docMk/>
            <pc:sldMk cId="2424712604" sldId="281"/>
            <ac:grpSpMk id="71" creationId="{CE88740B-7B02-67CB-05A0-6459B4466AC1}"/>
          </ac:grpSpMkLst>
        </pc:grpChg>
        <pc:grpChg chg="mod">
          <ac:chgData name="余日彰" userId="5ee489b3-b312-4fb3-aff7-510cc086faee" providerId="ADAL" clId="{965E987E-7ED3-41BB-9333-E771A903BB61}" dt="2024-02-19T14:04:22.043" v="75"/>
          <ac:grpSpMkLst>
            <pc:docMk/>
            <pc:sldMk cId="2424712604" sldId="281"/>
            <ac:grpSpMk id="74" creationId="{9BE77F5A-0F56-6846-19A2-AC283E5C7DD3}"/>
          </ac:grpSpMkLst>
        </pc:grpChg>
        <pc:grpChg chg="mod">
          <ac:chgData name="余日彰" userId="5ee489b3-b312-4fb3-aff7-510cc086faee" providerId="ADAL" clId="{965E987E-7ED3-41BB-9333-E771A903BB61}" dt="2024-02-19T14:04:28.363" v="85"/>
          <ac:grpSpMkLst>
            <pc:docMk/>
            <pc:sldMk cId="2424712604" sldId="281"/>
            <ac:grpSpMk id="85" creationId="{F8B86173-792F-2066-4854-BB927AA79B43}"/>
          </ac:grpSpMkLst>
        </pc:grpChg>
        <pc:grpChg chg="mod">
          <ac:chgData name="余日彰" userId="5ee489b3-b312-4fb3-aff7-510cc086faee" providerId="ADAL" clId="{965E987E-7ED3-41BB-9333-E771A903BB61}" dt="2024-02-19T14:04:28.363" v="85"/>
          <ac:grpSpMkLst>
            <pc:docMk/>
            <pc:sldMk cId="2424712604" sldId="281"/>
            <ac:grpSpMk id="86" creationId="{E594B4DF-C07D-9EDF-B2A1-E68068664CC5}"/>
          </ac:grpSpMkLst>
        </pc:grpChg>
        <pc:grpChg chg="mod">
          <ac:chgData name="余日彰" userId="5ee489b3-b312-4fb3-aff7-510cc086faee" providerId="ADAL" clId="{965E987E-7ED3-41BB-9333-E771A903BB61}" dt="2024-02-19T14:04:28.363" v="85"/>
          <ac:grpSpMkLst>
            <pc:docMk/>
            <pc:sldMk cId="2424712604" sldId="281"/>
            <ac:grpSpMk id="87" creationId="{0D62A227-47C8-4DC9-4FBA-5408080DD5FE}"/>
          </ac:grpSpMkLst>
        </pc:grpChg>
        <pc:grpChg chg="mod">
          <ac:chgData name="余日彰" userId="5ee489b3-b312-4fb3-aff7-510cc086faee" providerId="ADAL" clId="{965E987E-7ED3-41BB-9333-E771A903BB61}" dt="2024-02-19T14:04:34.933" v="91"/>
          <ac:grpSpMkLst>
            <pc:docMk/>
            <pc:sldMk cId="2424712604" sldId="281"/>
            <ac:grpSpMk id="93" creationId="{1D2E7389-A99A-6BEB-8DCA-692AD4356A4A}"/>
          </ac:grpSpMkLst>
        </pc:grpChg>
        <pc:grpChg chg="mod">
          <ac:chgData name="余日彰" userId="5ee489b3-b312-4fb3-aff7-510cc086faee" providerId="ADAL" clId="{965E987E-7ED3-41BB-9333-E771A903BB61}" dt="2024-02-19T14:04:34.933" v="91"/>
          <ac:grpSpMkLst>
            <pc:docMk/>
            <pc:sldMk cId="2424712604" sldId="281"/>
            <ac:grpSpMk id="94" creationId="{7BC3A053-8AD7-3A2F-3C6F-4C27AE7D8F9D}"/>
          </ac:grpSpMkLst>
        </pc:grpChg>
        <pc:grpChg chg="mod">
          <ac:chgData name="余日彰" userId="5ee489b3-b312-4fb3-aff7-510cc086faee" providerId="ADAL" clId="{965E987E-7ED3-41BB-9333-E771A903BB61}" dt="2024-02-19T14:04:40.746" v="96"/>
          <ac:grpSpMkLst>
            <pc:docMk/>
            <pc:sldMk cId="2424712604" sldId="281"/>
            <ac:grpSpMk id="99" creationId="{1B3D4E58-CB1F-9BFA-59DB-0AE94CE4BAA6}"/>
          </ac:grpSpMkLst>
        </pc:grpChg>
        <pc:grpChg chg="mod">
          <ac:chgData name="余日彰" userId="5ee489b3-b312-4fb3-aff7-510cc086faee" providerId="ADAL" clId="{965E987E-7ED3-41BB-9333-E771A903BB61}" dt="2024-02-19T14:04:43.253" v="100"/>
          <ac:grpSpMkLst>
            <pc:docMk/>
            <pc:sldMk cId="2424712604" sldId="281"/>
            <ac:grpSpMk id="103" creationId="{8AF8EC67-47B7-0E1D-61CE-ABCCB2D0BE0C}"/>
          </ac:grpSpMkLst>
        </pc:grpChg>
        <pc:grpChg chg="del mod">
          <ac:chgData name="余日彰" userId="5ee489b3-b312-4fb3-aff7-510cc086faee" providerId="ADAL" clId="{965E987E-7ED3-41BB-9333-E771A903BB61}" dt="2024-02-19T14:05:46.076" v="139"/>
          <ac:grpSpMkLst>
            <pc:docMk/>
            <pc:sldMk cId="2424712604" sldId="281"/>
            <ac:grpSpMk id="107" creationId="{DD9269F1-1087-241A-D93F-285548EC561C}"/>
          </ac:grpSpMkLst>
        </pc:grpChg>
        <pc:grpChg chg="del mod">
          <ac:chgData name="余日彰" userId="5ee489b3-b312-4fb3-aff7-510cc086faee" providerId="ADAL" clId="{965E987E-7ED3-41BB-9333-E771A903BB61}" dt="2024-02-19T14:05:46.072" v="137"/>
          <ac:grpSpMkLst>
            <pc:docMk/>
            <pc:sldMk cId="2424712604" sldId="281"/>
            <ac:grpSpMk id="110" creationId="{E3E3D2DF-971B-1C77-3B04-D75D2BC438BD}"/>
          </ac:grpSpMkLst>
        </pc:grpChg>
        <pc:grpChg chg="del mod">
          <ac:chgData name="余日彰" userId="5ee489b3-b312-4fb3-aff7-510cc086faee" providerId="ADAL" clId="{965E987E-7ED3-41BB-9333-E771A903BB61}" dt="2024-02-19T14:04:57.614" v="122"/>
          <ac:grpSpMkLst>
            <pc:docMk/>
            <pc:sldMk cId="2424712604" sldId="281"/>
            <ac:grpSpMk id="119" creationId="{06DAC121-8EC1-C990-A964-1D1E2DDD5B91}"/>
          </ac:grpSpMkLst>
        </pc:grpChg>
        <pc:grpChg chg="del mod">
          <ac:chgData name="余日彰" userId="5ee489b3-b312-4fb3-aff7-510cc086faee" providerId="ADAL" clId="{965E987E-7ED3-41BB-9333-E771A903BB61}" dt="2024-02-19T14:05:45.140" v="135"/>
          <ac:grpSpMkLst>
            <pc:docMk/>
            <pc:sldMk cId="2424712604" sldId="281"/>
            <ac:grpSpMk id="126" creationId="{B5A7DF53-2CA2-4533-D658-AB42F6DEE592}"/>
          </ac:grpSpMkLst>
        </pc:grpChg>
        <pc:grpChg chg="mod">
          <ac:chgData name="余日彰" userId="5ee489b3-b312-4fb3-aff7-510cc086faee" providerId="ADAL" clId="{965E987E-7ED3-41BB-9333-E771A903BB61}" dt="2024-02-19T14:05:53.463" v="148"/>
          <ac:grpSpMkLst>
            <pc:docMk/>
            <pc:sldMk cId="2424712604" sldId="281"/>
            <ac:grpSpMk id="134" creationId="{2F5957B8-5EBB-E0E2-6757-3E52ED37AE91}"/>
          </ac:grpSpMkLst>
        </pc:grpChg>
        <pc:grpChg chg="mod">
          <ac:chgData name="余日彰" userId="5ee489b3-b312-4fb3-aff7-510cc086faee" providerId="ADAL" clId="{965E987E-7ED3-41BB-9333-E771A903BB61}" dt="2024-02-19T14:05:53.463" v="148"/>
          <ac:grpSpMkLst>
            <pc:docMk/>
            <pc:sldMk cId="2424712604" sldId="281"/>
            <ac:grpSpMk id="135" creationId="{88A48843-02A5-A6E5-904C-D725588831DC}"/>
          </ac:grpSpMkLst>
        </pc:grpChg>
        <pc:grpChg chg="del mod">
          <ac:chgData name="余日彰" userId="5ee489b3-b312-4fb3-aff7-510cc086faee" providerId="ADAL" clId="{965E987E-7ED3-41BB-9333-E771A903BB61}" dt="2024-02-19T14:06:07.432" v="167"/>
          <ac:grpSpMkLst>
            <pc:docMk/>
            <pc:sldMk cId="2424712604" sldId="281"/>
            <ac:grpSpMk id="140" creationId="{1D82B289-9C9B-8E22-A14F-CEA4C9C802E8}"/>
          </ac:grpSpMkLst>
        </pc:grpChg>
        <pc:grpChg chg="mod">
          <ac:chgData name="余日彰" userId="5ee489b3-b312-4fb3-aff7-510cc086faee" providerId="ADAL" clId="{965E987E-7ED3-41BB-9333-E771A903BB61}" dt="2024-02-19T14:06:01.292" v="153"/>
          <ac:grpSpMkLst>
            <pc:docMk/>
            <pc:sldMk cId="2424712604" sldId="281"/>
            <ac:grpSpMk id="141" creationId="{0C9E7B3C-82FC-FD6A-6CEB-5EC186F9BD39}"/>
          </ac:grpSpMkLst>
        </pc:grpChg>
        <pc:grpChg chg="mod">
          <ac:chgData name="余日彰" userId="5ee489b3-b312-4fb3-aff7-510cc086faee" providerId="ADAL" clId="{965E987E-7ED3-41BB-9333-E771A903BB61}" dt="2024-02-19T14:06:07.432" v="167"/>
          <ac:grpSpMkLst>
            <pc:docMk/>
            <pc:sldMk cId="2424712604" sldId="281"/>
            <ac:grpSpMk id="155" creationId="{1E8773CA-78B8-F648-BC1D-BBAEB29464A0}"/>
          </ac:grpSpMkLst>
        </pc:grpChg>
        <pc:grpChg chg="mod">
          <ac:chgData name="余日彰" userId="5ee489b3-b312-4fb3-aff7-510cc086faee" providerId="ADAL" clId="{965E987E-7ED3-41BB-9333-E771A903BB61}" dt="2024-02-19T14:06:07.432" v="167"/>
          <ac:grpSpMkLst>
            <pc:docMk/>
            <pc:sldMk cId="2424712604" sldId="281"/>
            <ac:grpSpMk id="156" creationId="{5A2C68EA-EEE9-C579-E713-31AA3A1BCA24}"/>
          </ac:grpSpMkLst>
        </pc:grpChg>
        <pc:grpChg chg="mod">
          <ac:chgData name="余日彰" userId="5ee489b3-b312-4fb3-aff7-510cc086faee" providerId="ADAL" clId="{965E987E-7ED3-41BB-9333-E771A903BB61}" dt="2024-02-19T14:06:13.063" v="174"/>
          <ac:grpSpMkLst>
            <pc:docMk/>
            <pc:sldMk cId="2424712604" sldId="281"/>
            <ac:grpSpMk id="163" creationId="{F1CF144E-538E-3E00-CB92-901A5DC6CDE2}"/>
          </ac:grpSpMkLst>
        </pc:grpChg>
        <pc:grpChg chg="mod">
          <ac:chgData name="余日彰" userId="5ee489b3-b312-4fb3-aff7-510cc086faee" providerId="ADAL" clId="{965E987E-7ED3-41BB-9333-E771A903BB61}" dt="2024-02-19T14:06:24.084" v="184"/>
          <ac:grpSpMkLst>
            <pc:docMk/>
            <pc:sldMk cId="2424712604" sldId="281"/>
            <ac:grpSpMk id="172" creationId="{47C4E433-610E-7C91-AE25-177F9196F8AC}"/>
          </ac:grpSpMkLst>
        </pc:grpChg>
        <pc:grpChg chg="mod">
          <ac:chgData name="余日彰" userId="5ee489b3-b312-4fb3-aff7-510cc086faee" providerId="ADAL" clId="{965E987E-7ED3-41BB-9333-E771A903BB61}" dt="2024-02-19T14:06:24.084" v="184"/>
          <ac:grpSpMkLst>
            <pc:docMk/>
            <pc:sldMk cId="2424712604" sldId="281"/>
            <ac:grpSpMk id="173" creationId="{C5F85204-748F-F5F5-4FF1-C874D2833BBB}"/>
          </ac:grpSpMkLst>
        </pc:grpChg>
        <pc:grpChg chg="del mod">
          <ac:chgData name="余日彰" userId="5ee489b3-b312-4fb3-aff7-510cc086faee" providerId="ADAL" clId="{965E987E-7ED3-41BB-9333-E771A903BB61}" dt="2024-02-19T14:06:34.360" v="204"/>
          <ac:grpSpMkLst>
            <pc:docMk/>
            <pc:sldMk cId="2424712604" sldId="281"/>
            <ac:grpSpMk id="189" creationId="{C3700F94-FAB3-E8E9-F18E-60EE67E764F6}"/>
          </ac:grpSpMkLst>
        </pc:grpChg>
        <pc:grpChg chg="del mod">
          <ac:chgData name="余日彰" userId="5ee489b3-b312-4fb3-aff7-510cc086faee" providerId="ADAL" clId="{965E987E-7ED3-41BB-9333-E771A903BB61}" dt="2024-02-19T14:06:34.360" v="204"/>
          <ac:grpSpMkLst>
            <pc:docMk/>
            <pc:sldMk cId="2424712604" sldId="281"/>
            <ac:grpSpMk id="190" creationId="{CB9C368D-9F5E-AD47-EBE4-F5F3C6554100}"/>
          </ac:grpSpMkLst>
        </pc:grpChg>
        <pc:grpChg chg="mod">
          <ac:chgData name="余日彰" userId="5ee489b3-b312-4fb3-aff7-510cc086faee" providerId="ADAL" clId="{965E987E-7ED3-41BB-9333-E771A903BB61}" dt="2024-02-19T14:06:34.360" v="204"/>
          <ac:grpSpMkLst>
            <pc:docMk/>
            <pc:sldMk cId="2424712604" sldId="281"/>
            <ac:grpSpMk id="194" creationId="{85FB0A1F-E2F7-F807-6F4E-5DEB5E7BA4D5}"/>
          </ac:grpSpMkLst>
        </pc:grpChg>
        <pc:grpChg chg="mod">
          <ac:chgData name="余日彰" userId="5ee489b3-b312-4fb3-aff7-510cc086faee" providerId="ADAL" clId="{965E987E-7ED3-41BB-9333-E771A903BB61}" dt="2024-02-19T14:06:37.183" v="208"/>
          <ac:grpSpMkLst>
            <pc:docMk/>
            <pc:sldMk cId="2424712604" sldId="281"/>
            <ac:grpSpMk id="198" creationId="{6768EC83-B410-C813-DA25-4632AC6B53B1}"/>
          </ac:grpSpMkLst>
        </pc:grpChg>
        <pc:grpChg chg="mod">
          <ac:chgData name="余日彰" userId="5ee489b3-b312-4fb3-aff7-510cc086faee" providerId="ADAL" clId="{965E987E-7ED3-41BB-9333-E771A903BB61}" dt="2024-02-19T14:06:45.359" v="222"/>
          <ac:grpSpMkLst>
            <pc:docMk/>
            <pc:sldMk cId="2424712604" sldId="281"/>
            <ac:grpSpMk id="212" creationId="{BEBA4E81-31CC-062D-8749-AA4806AC4288}"/>
          </ac:grpSpMkLst>
        </pc:grpChg>
        <pc:grpChg chg="mod">
          <ac:chgData name="余日彰" userId="5ee489b3-b312-4fb3-aff7-510cc086faee" providerId="ADAL" clId="{965E987E-7ED3-41BB-9333-E771A903BB61}" dt="2024-02-19T14:06:45.359" v="222"/>
          <ac:grpSpMkLst>
            <pc:docMk/>
            <pc:sldMk cId="2424712604" sldId="281"/>
            <ac:grpSpMk id="213" creationId="{94A6E85D-66D5-441F-CFB1-6818A12E9595}"/>
          </ac:grpSpMkLst>
        </pc:grpChg>
        <pc:grpChg chg="mod">
          <ac:chgData name="余日彰" userId="5ee489b3-b312-4fb3-aff7-510cc086faee" providerId="ADAL" clId="{965E987E-7ED3-41BB-9333-E771A903BB61}" dt="2024-02-19T14:06:49.472" v="227"/>
          <ac:grpSpMkLst>
            <pc:docMk/>
            <pc:sldMk cId="2424712604" sldId="281"/>
            <ac:grpSpMk id="218" creationId="{3B80E349-C63C-F2F4-9485-A1E2C43724F8}"/>
          </ac:grpSpMkLst>
        </pc:grpChg>
        <pc:grpChg chg="mod">
          <ac:chgData name="余日彰" userId="5ee489b3-b312-4fb3-aff7-510cc086faee" providerId="ADAL" clId="{965E987E-7ED3-41BB-9333-E771A903BB61}" dt="2024-02-19T14:11:20.237" v="354"/>
          <ac:grpSpMkLst>
            <pc:docMk/>
            <pc:sldMk cId="2424712604" sldId="281"/>
            <ac:grpSpMk id="221" creationId="{F90C0717-0BB2-1D50-91B2-DD3FE9689BC5}"/>
          </ac:grpSpMkLst>
        </pc:grpChg>
        <pc:inkChg chg="add mod">
          <ac:chgData name="余日彰" userId="5ee489b3-b312-4fb3-aff7-510cc086faee" providerId="ADAL" clId="{965E987E-7ED3-41BB-9333-E771A903BB61}" dt="2024-02-19T14:01:51.249" v="11"/>
          <ac:inkMkLst>
            <pc:docMk/>
            <pc:sldMk cId="2424712604" sldId="281"/>
            <ac:inkMk id="5" creationId="{16EFC4F0-3608-A612-3330-167CC5675D4D}"/>
          </ac:inkMkLst>
        </pc:inkChg>
        <pc:inkChg chg="add mod">
          <ac:chgData name="余日彰" userId="5ee489b3-b312-4fb3-aff7-510cc086faee" providerId="ADAL" clId="{965E987E-7ED3-41BB-9333-E771A903BB61}" dt="2024-02-19T14:01:51.249" v="11"/>
          <ac:inkMkLst>
            <pc:docMk/>
            <pc:sldMk cId="2424712604" sldId="281"/>
            <ac:inkMk id="6" creationId="{AAE16DD7-F1EB-EEF3-377E-20685EF5BFAD}"/>
          </ac:inkMkLst>
        </pc:inkChg>
        <pc:inkChg chg="add mod">
          <ac:chgData name="余日彰" userId="5ee489b3-b312-4fb3-aff7-510cc086faee" providerId="ADAL" clId="{965E987E-7ED3-41BB-9333-E771A903BB61}" dt="2024-02-19T14:01:45.638" v="9"/>
          <ac:inkMkLst>
            <pc:docMk/>
            <pc:sldMk cId="2424712604" sldId="281"/>
            <ac:inkMk id="8" creationId="{5ACA16FE-D6E2-898E-6AE8-01090F56CBB2}"/>
          </ac:inkMkLst>
        </pc:inkChg>
        <pc:inkChg chg="add mod">
          <ac:chgData name="余日彰" userId="5ee489b3-b312-4fb3-aff7-510cc086faee" providerId="ADAL" clId="{965E987E-7ED3-41BB-9333-E771A903BB61}" dt="2024-02-19T14:01:45.638" v="9"/>
          <ac:inkMkLst>
            <pc:docMk/>
            <pc:sldMk cId="2424712604" sldId="281"/>
            <ac:inkMk id="9" creationId="{0EBA0776-CE08-1B1F-1265-575B2295FC3A}"/>
          </ac:inkMkLst>
        </pc:inkChg>
        <pc:inkChg chg="add mod">
          <ac:chgData name="余日彰" userId="5ee489b3-b312-4fb3-aff7-510cc086faee" providerId="ADAL" clId="{965E987E-7ED3-41BB-9333-E771A903BB61}" dt="2024-02-19T14:01:45.638" v="9"/>
          <ac:inkMkLst>
            <pc:docMk/>
            <pc:sldMk cId="2424712604" sldId="281"/>
            <ac:inkMk id="10" creationId="{CD08B50F-9D74-C237-7F35-3DEE4B357756}"/>
          </ac:inkMkLst>
        </pc:inkChg>
        <pc:inkChg chg="add mod">
          <ac:chgData name="余日彰" userId="5ee489b3-b312-4fb3-aff7-510cc086faee" providerId="ADAL" clId="{965E987E-7ED3-41BB-9333-E771A903BB61}" dt="2024-02-19T14:01:45.638" v="9"/>
          <ac:inkMkLst>
            <pc:docMk/>
            <pc:sldMk cId="2424712604" sldId="281"/>
            <ac:inkMk id="11" creationId="{438A357B-C3B8-AFC3-1DAE-051292CE77A7}"/>
          </ac:inkMkLst>
        </pc:inkChg>
        <pc:inkChg chg="add mod">
          <ac:chgData name="余日彰" userId="5ee489b3-b312-4fb3-aff7-510cc086faee" providerId="ADAL" clId="{965E987E-7ED3-41BB-9333-E771A903BB61}" dt="2024-02-19T14:01:45.638" v="9"/>
          <ac:inkMkLst>
            <pc:docMk/>
            <pc:sldMk cId="2424712604" sldId="281"/>
            <ac:inkMk id="12" creationId="{75B88419-E4D4-90AE-7D7B-073431116474}"/>
          </ac:inkMkLst>
        </pc:inkChg>
        <pc:inkChg chg="add mod">
          <ac:chgData name="余日彰" userId="5ee489b3-b312-4fb3-aff7-510cc086faee" providerId="ADAL" clId="{965E987E-7ED3-41BB-9333-E771A903BB61}" dt="2024-02-19T14:01:45.638" v="9"/>
          <ac:inkMkLst>
            <pc:docMk/>
            <pc:sldMk cId="2424712604" sldId="281"/>
            <ac:inkMk id="13" creationId="{677EACC8-9F6F-24C3-B6E9-8EFEE9441F66}"/>
          </ac:inkMkLst>
        </pc:inkChg>
        <pc:inkChg chg="add del mod">
          <ac:chgData name="余日彰" userId="5ee489b3-b312-4fb3-aff7-510cc086faee" providerId="ADAL" clId="{965E987E-7ED3-41BB-9333-E771A903BB61}" dt="2024-02-19T14:03:06.754" v="49" actId="34122"/>
          <ac:inkMkLst>
            <pc:docMk/>
            <pc:sldMk cId="2424712604" sldId="281"/>
            <ac:inkMk id="15" creationId="{785634FA-5670-DDEB-B91D-0256814975F9}"/>
          </ac:inkMkLst>
        </pc:inkChg>
        <pc:inkChg chg="add del">
          <ac:chgData name="余日彰" userId="5ee489b3-b312-4fb3-aff7-510cc086faee" providerId="ADAL" clId="{965E987E-7ED3-41BB-9333-E771A903BB61}" dt="2024-02-19T14:03:13.315" v="50" actId="34122"/>
          <ac:inkMkLst>
            <pc:docMk/>
            <pc:sldMk cId="2424712604" sldId="281"/>
            <ac:inkMk id="17" creationId="{284EB597-4F64-4D7A-1ECD-63F5C701E3DA}"/>
          </ac:inkMkLst>
        </pc:inkChg>
        <pc:inkChg chg="add del mod topLvl">
          <ac:chgData name="余日彰" userId="5ee489b3-b312-4fb3-aff7-510cc086faee" providerId="ADAL" clId="{965E987E-7ED3-41BB-9333-E771A903BB61}" dt="2024-02-19T14:11:17.463" v="351"/>
          <ac:inkMkLst>
            <pc:docMk/>
            <pc:sldMk cId="2424712604" sldId="281"/>
            <ac:inkMk id="18" creationId="{B1C5584A-0FB5-E6C8-42D8-E8CC081E1BCA}"/>
          </ac:inkMkLst>
        </pc:inkChg>
        <pc:inkChg chg="add del mod topLvl">
          <ac:chgData name="余日彰" userId="5ee489b3-b312-4fb3-aff7-510cc086faee" providerId="ADAL" clId="{965E987E-7ED3-41BB-9333-E771A903BB61}" dt="2024-02-19T14:11:17.462" v="350"/>
          <ac:inkMkLst>
            <pc:docMk/>
            <pc:sldMk cId="2424712604" sldId="281"/>
            <ac:inkMk id="19" creationId="{32354E4E-C34B-0F19-7E6D-D85C0AA58671}"/>
          </ac:inkMkLst>
        </pc:inkChg>
        <pc:inkChg chg="add del mod topLvl">
          <ac:chgData name="余日彰" userId="5ee489b3-b312-4fb3-aff7-510cc086faee" providerId="ADAL" clId="{965E987E-7ED3-41BB-9333-E771A903BB61}" dt="2024-02-19T14:03:53.801" v="56" actId="34122"/>
          <ac:inkMkLst>
            <pc:docMk/>
            <pc:sldMk cId="2424712604" sldId="281"/>
            <ac:inkMk id="21" creationId="{C1AFB3D2-3FE9-FC0B-B70B-0E07CB834C63}"/>
          </ac:inkMkLst>
        </pc:inkChg>
        <pc:inkChg chg="add del mod topLvl">
          <ac:chgData name="余日彰" userId="5ee489b3-b312-4fb3-aff7-510cc086faee" providerId="ADAL" clId="{965E987E-7ED3-41BB-9333-E771A903BB61}" dt="2024-02-19T14:03:53.801" v="56" actId="34122"/>
          <ac:inkMkLst>
            <pc:docMk/>
            <pc:sldMk cId="2424712604" sldId="281"/>
            <ac:inkMk id="22" creationId="{D127FAFF-71CA-51E5-A462-A6D13E63E7E8}"/>
          </ac:inkMkLst>
        </pc:inkChg>
        <pc:inkChg chg="add del mod topLvl">
          <ac:chgData name="余日彰" userId="5ee489b3-b312-4fb3-aff7-510cc086faee" providerId="ADAL" clId="{965E987E-7ED3-41BB-9333-E771A903BB61}" dt="2024-02-19T14:03:53.801" v="56" actId="34122"/>
          <ac:inkMkLst>
            <pc:docMk/>
            <pc:sldMk cId="2424712604" sldId="281"/>
            <ac:inkMk id="24" creationId="{5C0C760A-9729-874C-85EB-CBFC49D8B582}"/>
          </ac:inkMkLst>
        </pc:inkChg>
        <pc:inkChg chg="add del mod topLvl">
          <ac:chgData name="余日彰" userId="5ee489b3-b312-4fb3-aff7-510cc086faee" providerId="ADAL" clId="{965E987E-7ED3-41BB-9333-E771A903BB61}" dt="2024-02-19T14:03:53.801" v="56" actId="34122"/>
          <ac:inkMkLst>
            <pc:docMk/>
            <pc:sldMk cId="2424712604" sldId="281"/>
            <ac:inkMk id="25" creationId="{BB382067-06BA-CE20-6A1A-E02BBA07CBF3}"/>
          </ac:inkMkLst>
        </pc:inkChg>
        <pc:inkChg chg="add del mod topLvl">
          <ac:chgData name="余日彰" userId="5ee489b3-b312-4fb3-aff7-510cc086faee" providerId="ADAL" clId="{965E987E-7ED3-41BB-9333-E771A903BB61}" dt="2024-02-19T14:03:53.801" v="56" actId="34122"/>
          <ac:inkMkLst>
            <pc:docMk/>
            <pc:sldMk cId="2424712604" sldId="281"/>
            <ac:inkMk id="27" creationId="{FD0959F8-DE84-18BC-0D5D-0BEDF3AC7E4B}"/>
          </ac:inkMkLst>
        </pc:inkChg>
        <pc:inkChg chg="add del mod topLvl">
          <ac:chgData name="余日彰" userId="5ee489b3-b312-4fb3-aff7-510cc086faee" providerId="ADAL" clId="{965E987E-7ED3-41BB-9333-E771A903BB61}" dt="2024-02-19T14:03:53.801" v="56" actId="34122"/>
          <ac:inkMkLst>
            <pc:docMk/>
            <pc:sldMk cId="2424712604" sldId="281"/>
            <ac:inkMk id="28" creationId="{7BF42C7F-C299-FCDA-FB8C-1D9847717202}"/>
          </ac:inkMkLst>
        </pc:inkChg>
        <pc:inkChg chg="add del mod">
          <ac:chgData name="余日彰" userId="5ee489b3-b312-4fb3-aff7-510cc086faee" providerId="ADAL" clId="{965E987E-7ED3-41BB-9333-E771A903BB61}" dt="2024-02-19T14:03:53.801" v="56" actId="34122"/>
          <ac:inkMkLst>
            <pc:docMk/>
            <pc:sldMk cId="2424712604" sldId="281"/>
            <ac:inkMk id="29" creationId="{8B58D3E9-712F-06A6-8F08-660426FCAACF}"/>
          </ac:inkMkLst>
        </pc:inkChg>
        <pc:inkChg chg="add del mod topLvl">
          <ac:chgData name="余日彰" userId="5ee489b3-b312-4fb3-aff7-510cc086faee" providerId="ADAL" clId="{965E987E-7ED3-41BB-9333-E771A903BB61}" dt="2024-02-19T14:03:53.801" v="56" actId="34122"/>
          <ac:inkMkLst>
            <pc:docMk/>
            <pc:sldMk cId="2424712604" sldId="281"/>
            <ac:inkMk id="30" creationId="{F34A64BE-55A7-D35A-3C14-555FF1FA7D7B}"/>
          </ac:inkMkLst>
        </pc:inkChg>
        <pc:inkChg chg="add del mod topLvl">
          <ac:chgData name="余日彰" userId="5ee489b3-b312-4fb3-aff7-510cc086faee" providerId="ADAL" clId="{965E987E-7ED3-41BB-9333-E771A903BB61}" dt="2024-02-19T14:03:53.801" v="56" actId="34122"/>
          <ac:inkMkLst>
            <pc:docMk/>
            <pc:sldMk cId="2424712604" sldId="281"/>
            <ac:inkMk id="31" creationId="{1B8CA5FA-BE79-C8D4-F6E6-A012005255D3}"/>
          </ac:inkMkLst>
        </pc:inkChg>
        <pc:inkChg chg="add del mod">
          <ac:chgData name="余日彰" userId="5ee489b3-b312-4fb3-aff7-510cc086faee" providerId="ADAL" clId="{965E987E-7ED3-41BB-9333-E771A903BB61}" dt="2024-02-19T14:03:53.801" v="56" actId="34122"/>
          <ac:inkMkLst>
            <pc:docMk/>
            <pc:sldMk cId="2424712604" sldId="281"/>
            <ac:inkMk id="32" creationId="{0A69804A-02A6-F80D-5B4D-B81DFDAEAE9D}"/>
          </ac:inkMkLst>
        </pc:inkChg>
        <pc:inkChg chg="add del mod topLvl">
          <ac:chgData name="余日彰" userId="5ee489b3-b312-4fb3-aff7-510cc086faee" providerId="ADAL" clId="{965E987E-7ED3-41BB-9333-E771A903BB61}" dt="2024-02-19T14:03:53.801" v="56" actId="34122"/>
          <ac:inkMkLst>
            <pc:docMk/>
            <pc:sldMk cId="2424712604" sldId="281"/>
            <ac:inkMk id="35" creationId="{D720A06E-FAB8-B73A-CA82-79A41B2833C0}"/>
          </ac:inkMkLst>
        </pc:inkChg>
        <pc:inkChg chg="add del mod topLvl">
          <ac:chgData name="余日彰" userId="5ee489b3-b312-4fb3-aff7-510cc086faee" providerId="ADAL" clId="{965E987E-7ED3-41BB-9333-E771A903BB61}" dt="2024-02-19T14:03:53.801" v="56" actId="34122"/>
          <ac:inkMkLst>
            <pc:docMk/>
            <pc:sldMk cId="2424712604" sldId="281"/>
            <ac:inkMk id="36" creationId="{5917E301-A715-A76F-C55F-BC1942F1B2B3}"/>
          </ac:inkMkLst>
        </pc:inkChg>
        <pc:inkChg chg="add del mod topLvl">
          <ac:chgData name="余日彰" userId="5ee489b3-b312-4fb3-aff7-510cc086faee" providerId="ADAL" clId="{965E987E-7ED3-41BB-9333-E771A903BB61}" dt="2024-02-19T14:03:53.801" v="56" actId="34122"/>
          <ac:inkMkLst>
            <pc:docMk/>
            <pc:sldMk cId="2424712604" sldId="281"/>
            <ac:inkMk id="38" creationId="{E5C96CD5-CBA8-98F2-E5BF-13BDC4DAACC2}"/>
          </ac:inkMkLst>
        </pc:inkChg>
        <pc:inkChg chg="add del mod topLvl">
          <ac:chgData name="余日彰" userId="5ee489b3-b312-4fb3-aff7-510cc086faee" providerId="ADAL" clId="{965E987E-7ED3-41BB-9333-E771A903BB61}" dt="2024-02-19T14:03:53.801" v="56" actId="34122"/>
          <ac:inkMkLst>
            <pc:docMk/>
            <pc:sldMk cId="2424712604" sldId="281"/>
            <ac:inkMk id="39" creationId="{D822C54A-6A52-E5E0-E449-A7A8150F0748}"/>
          </ac:inkMkLst>
        </pc:inkChg>
        <pc:inkChg chg="add del mod">
          <ac:chgData name="余日彰" userId="5ee489b3-b312-4fb3-aff7-510cc086faee" providerId="ADAL" clId="{965E987E-7ED3-41BB-9333-E771A903BB61}" dt="2024-02-19T14:03:53.801" v="56" actId="34122"/>
          <ac:inkMkLst>
            <pc:docMk/>
            <pc:sldMk cId="2424712604" sldId="281"/>
            <ac:inkMk id="40" creationId="{AC2FDD7E-7400-49C3-18AC-95E980E19060}"/>
          </ac:inkMkLst>
        </pc:inkChg>
        <pc:inkChg chg="add del mod topLvl">
          <ac:chgData name="余日彰" userId="5ee489b3-b312-4fb3-aff7-510cc086faee" providerId="ADAL" clId="{965E987E-7ED3-41BB-9333-E771A903BB61}" dt="2024-02-19T14:03:53.801" v="56" actId="34122"/>
          <ac:inkMkLst>
            <pc:docMk/>
            <pc:sldMk cId="2424712604" sldId="281"/>
            <ac:inkMk id="42" creationId="{ACEB9466-9C32-388E-BE8F-4A758A4EDD61}"/>
          </ac:inkMkLst>
        </pc:inkChg>
        <pc:inkChg chg="add del mod topLvl">
          <ac:chgData name="余日彰" userId="5ee489b3-b312-4fb3-aff7-510cc086faee" providerId="ADAL" clId="{965E987E-7ED3-41BB-9333-E771A903BB61}" dt="2024-02-19T14:03:53.801" v="56" actId="34122"/>
          <ac:inkMkLst>
            <pc:docMk/>
            <pc:sldMk cId="2424712604" sldId="281"/>
            <ac:inkMk id="43" creationId="{CFF9EF8E-65F5-9ADA-E402-EACD37939C55}"/>
          </ac:inkMkLst>
        </pc:inkChg>
        <pc:inkChg chg="add del mod topLvl">
          <ac:chgData name="余日彰" userId="5ee489b3-b312-4fb3-aff7-510cc086faee" providerId="ADAL" clId="{965E987E-7ED3-41BB-9333-E771A903BB61}" dt="2024-02-19T14:03:53.801" v="56" actId="34122"/>
          <ac:inkMkLst>
            <pc:docMk/>
            <pc:sldMk cId="2424712604" sldId="281"/>
            <ac:inkMk id="45" creationId="{4916C6C7-E3CE-2F6C-23A3-4C88EE0AB7D2}"/>
          </ac:inkMkLst>
        </pc:inkChg>
        <pc:inkChg chg="add del mod topLvl">
          <ac:chgData name="余日彰" userId="5ee489b3-b312-4fb3-aff7-510cc086faee" providerId="ADAL" clId="{965E987E-7ED3-41BB-9333-E771A903BB61}" dt="2024-02-19T14:03:53.801" v="56" actId="34122"/>
          <ac:inkMkLst>
            <pc:docMk/>
            <pc:sldMk cId="2424712604" sldId="281"/>
            <ac:inkMk id="46" creationId="{787C7162-6B8F-D7D1-DEF3-4139A09DD0FA}"/>
          </ac:inkMkLst>
        </pc:inkChg>
        <pc:inkChg chg="add del mod">
          <ac:chgData name="余日彰" userId="5ee489b3-b312-4fb3-aff7-510cc086faee" providerId="ADAL" clId="{965E987E-7ED3-41BB-9333-E771A903BB61}" dt="2024-02-19T14:03:53.801" v="56" actId="34122"/>
          <ac:inkMkLst>
            <pc:docMk/>
            <pc:sldMk cId="2424712604" sldId="281"/>
            <ac:inkMk id="47" creationId="{92ED640E-77EC-0819-2A68-EA9DA8503BCC}"/>
          </ac:inkMkLst>
        </pc:inkChg>
        <pc:inkChg chg="add del mod topLvl">
          <ac:chgData name="余日彰" userId="5ee489b3-b312-4fb3-aff7-510cc086faee" providerId="ADAL" clId="{965E987E-7ED3-41BB-9333-E771A903BB61}" dt="2024-02-19T14:03:53.801" v="56" actId="34122"/>
          <ac:inkMkLst>
            <pc:docMk/>
            <pc:sldMk cId="2424712604" sldId="281"/>
            <ac:inkMk id="49" creationId="{E17E0067-6DE5-BBAC-2CE6-64D923305E39}"/>
          </ac:inkMkLst>
        </pc:inkChg>
        <pc:inkChg chg="add del mod topLvl">
          <ac:chgData name="余日彰" userId="5ee489b3-b312-4fb3-aff7-510cc086faee" providerId="ADAL" clId="{965E987E-7ED3-41BB-9333-E771A903BB61}" dt="2024-02-19T14:03:53.801" v="56" actId="34122"/>
          <ac:inkMkLst>
            <pc:docMk/>
            <pc:sldMk cId="2424712604" sldId="281"/>
            <ac:inkMk id="50" creationId="{F5EF149F-A2EB-3F32-096A-7AE2F0A5055D}"/>
          </ac:inkMkLst>
        </pc:inkChg>
        <pc:inkChg chg="add">
          <ac:chgData name="余日彰" userId="5ee489b3-b312-4fb3-aff7-510cc086faee" providerId="ADAL" clId="{965E987E-7ED3-41BB-9333-E771A903BB61}" dt="2024-02-19T14:02:52.637" v="48" actId="9405"/>
          <ac:inkMkLst>
            <pc:docMk/>
            <pc:sldMk cId="2424712604" sldId="281"/>
            <ac:inkMk id="52" creationId="{C8FF113F-E542-5ED1-3C02-5C85D196B715}"/>
          </ac:inkMkLst>
        </pc:inkChg>
        <pc:inkChg chg="add del">
          <ac:chgData name="余日彰" userId="5ee489b3-b312-4fb3-aff7-510cc086faee" providerId="ADAL" clId="{965E987E-7ED3-41BB-9333-E771A903BB61}" dt="2024-02-19T14:04:07.717" v="58" actId="9405"/>
          <ac:inkMkLst>
            <pc:docMk/>
            <pc:sldMk cId="2424712604" sldId="281"/>
            <ac:inkMk id="53" creationId="{F9367716-C05F-C81A-E9EC-EA36E3447CFE}"/>
          </ac:inkMkLst>
        </pc:inkChg>
        <pc:inkChg chg="add mod">
          <ac:chgData name="余日彰" userId="5ee489b3-b312-4fb3-aff7-510cc086faee" providerId="ADAL" clId="{965E987E-7ED3-41BB-9333-E771A903BB61}" dt="2024-02-19T14:04:15.757" v="67"/>
          <ac:inkMkLst>
            <pc:docMk/>
            <pc:sldMk cId="2424712604" sldId="281"/>
            <ac:inkMk id="54" creationId="{906A49CF-3461-4EE5-5AB5-DB951DD30A1C}"/>
          </ac:inkMkLst>
        </pc:inkChg>
        <pc:inkChg chg="add mod">
          <ac:chgData name="余日彰" userId="5ee489b3-b312-4fb3-aff7-510cc086faee" providerId="ADAL" clId="{965E987E-7ED3-41BB-9333-E771A903BB61}" dt="2024-02-19T14:04:15.757" v="67"/>
          <ac:inkMkLst>
            <pc:docMk/>
            <pc:sldMk cId="2424712604" sldId="281"/>
            <ac:inkMk id="57" creationId="{E0AC7AF4-5F76-64A9-BF0E-EF6F4B50535C}"/>
          </ac:inkMkLst>
        </pc:inkChg>
        <pc:inkChg chg="add mod">
          <ac:chgData name="余日彰" userId="5ee489b3-b312-4fb3-aff7-510cc086faee" providerId="ADAL" clId="{965E987E-7ED3-41BB-9333-E771A903BB61}" dt="2024-02-19T14:04:15.757" v="67"/>
          <ac:inkMkLst>
            <pc:docMk/>
            <pc:sldMk cId="2424712604" sldId="281"/>
            <ac:inkMk id="58" creationId="{1123AB49-3AA9-B554-F491-5BC3569F1981}"/>
          </ac:inkMkLst>
        </pc:inkChg>
        <pc:inkChg chg="add mod">
          <ac:chgData name="余日彰" userId="5ee489b3-b312-4fb3-aff7-510cc086faee" providerId="ADAL" clId="{965E987E-7ED3-41BB-9333-E771A903BB61}" dt="2024-02-19T14:04:15.757" v="67"/>
          <ac:inkMkLst>
            <pc:docMk/>
            <pc:sldMk cId="2424712604" sldId="281"/>
            <ac:inkMk id="59" creationId="{1B0A02F0-E1B9-3E12-FD8D-16AD3C767822}"/>
          </ac:inkMkLst>
        </pc:inkChg>
        <pc:inkChg chg="add mod">
          <ac:chgData name="余日彰" userId="5ee489b3-b312-4fb3-aff7-510cc086faee" providerId="ADAL" clId="{965E987E-7ED3-41BB-9333-E771A903BB61}" dt="2024-02-19T14:04:15.757" v="67"/>
          <ac:inkMkLst>
            <pc:docMk/>
            <pc:sldMk cId="2424712604" sldId="281"/>
            <ac:inkMk id="61" creationId="{71C17A50-E0FE-7AC5-7671-B6A08359FB1E}"/>
          </ac:inkMkLst>
        </pc:inkChg>
        <pc:inkChg chg="add mod">
          <ac:chgData name="余日彰" userId="5ee489b3-b312-4fb3-aff7-510cc086faee" providerId="ADAL" clId="{965E987E-7ED3-41BB-9333-E771A903BB61}" dt="2024-02-19T14:04:15.757" v="67"/>
          <ac:inkMkLst>
            <pc:docMk/>
            <pc:sldMk cId="2424712604" sldId="281"/>
            <ac:inkMk id="63" creationId="{95A84E02-7CBA-E471-6876-AF6244343EBA}"/>
          </ac:inkMkLst>
        </pc:inkChg>
        <pc:inkChg chg="add mod">
          <ac:chgData name="余日彰" userId="5ee489b3-b312-4fb3-aff7-510cc086faee" providerId="ADAL" clId="{965E987E-7ED3-41BB-9333-E771A903BB61}" dt="2024-02-19T14:04:15.757" v="67"/>
          <ac:inkMkLst>
            <pc:docMk/>
            <pc:sldMk cId="2424712604" sldId="281"/>
            <ac:inkMk id="64" creationId="{629CBB81-5181-D6DA-BD41-A091CC4BD7A1}"/>
          </ac:inkMkLst>
        </pc:inkChg>
        <pc:inkChg chg="add mod">
          <ac:chgData name="余日彰" userId="5ee489b3-b312-4fb3-aff7-510cc086faee" providerId="ADAL" clId="{965E987E-7ED3-41BB-9333-E771A903BB61}" dt="2024-02-19T14:04:19.972" v="72"/>
          <ac:inkMkLst>
            <pc:docMk/>
            <pc:sldMk cId="2424712604" sldId="281"/>
            <ac:inkMk id="67" creationId="{29CDCF8C-0E27-EF21-1A30-814FB40BB085}"/>
          </ac:inkMkLst>
        </pc:inkChg>
        <pc:inkChg chg="add mod">
          <ac:chgData name="余日彰" userId="5ee489b3-b312-4fb3-aff7-510cc086faee" providerId="ADAL" clId="{965E987E-7ED3-41BB-9333-E771A903BB61}" dt="2024-02-19T14:04:19.972" v="72"/>
          <ac:inkMkLst>
            <pc:docMk/>
            <pc:sldMk cId="2424712604" sldId="281"/>
            <ac:inkMk id="68" creationId="{604B31A1-D064-8868-CEDB-5AFDF8A64C66}"/>
          </ac:inkMkLst>
        </pc:inkChg>
        <pc:inkChg chg="add mod">
          <ac:chgData name="余日彰" userId="5ee489b3-b312-4fb3-aff7-510cc086faee" providerId="ADAL" clId="{965E987E-7ED3-41BB-9333-E771A903BB61}" dt="2024-02-19T14:04:19.972" v="72"/>
          <ac:inkMkLst>
            <pc:docMk/>
            <pc:sldMk cId="2424712604" sldId="281"/>
            <ac:inkMk id="69" creationId="{3ED7B316-43C6-F4D3-739A-5C089261A6F0}"/>
          </ac:inkMkLst>
        </pc:inkChg>
        <pc:inkChg chg="add mod">
          <ac:chgData name="余日彰" userId="5ee489b3-b312-4fb3-aff7-510cc086faee" providerId="ADAL" clId="{965E987E-7ED3-41BB-9333-E771A903BB61}" dt="2024-02-19T14:04:19.972" v="72"/>
          <ac:inkMkLst>
            <pc:docMk/>
            <pc:sldMk cId="2424712604" sldId="281"/>
            <ac:inkMk id="70" creationId="{33D82A65-0B5E-10AC-B8EF-5AF580F75861}"/>
          </ac:inkMkLst>
        </pc:inkChg>
        <pc:inkChg chg="add mod">
          <ac:chgData name="余日彰" userId="5ee489b3-b312-4fb3-aff7-510cc086faee" providerId="ADAL" clId="{965E987E-7ED3-41BB-9333-E771A903BB61}" dt="2024-02-19T14:04:22.043" v="75"/>
          <ac:inkMkLst>
            <pc:docMk/>
            <pc:sldMk cId="2424712604" sldId="281"/>
            <ac:inkMk id="72" creationId="{25A10253-B924-3B76-D760-6DF3BE495F96}"/>
          </ac:inkMkLst>
        </pc:inkChg>
        <pc:inkChg chg="add mod">
          <ac:chgData name="余日彰" userId="5ee489b3-b312-4fb3-aff7-510cc086faee" providerId="ADAL" clId="{965E987E-7ED3-41BB-9333-E771A903BB61}" dt="2024-02-19T14:04:22.043" v="75"/>
          <ac:inkMkLst>
            <pc:docMk/>
            <pc:sldMk cId="2424712604" sldId="281"/>
            <ac:inkMk id="73" creationId="{FBCBF208-ABD8-CA11-50BF-F1AAD7B2C33C}"/>
          </ac:inkMkLst>
        </pc:inkChg>
        <pc:inkChg chg="add">
          <ac:chgData name="余日彰" userId="5ee489b3-b312-4fb3-aff7-510cc086faee" providerId="ADAL" clId="{965E987E-7ED3-41BB-9333-E771A903BB61}" dt="2024-02-19T14:04:23.435" v="76" actId="9405"/>
          <ac:inkMkLst>
            <pc:docMk/>
            <pc:sldMk cId="2424712604" sldId="281"/>
            <ac:inkMk id="75" creationId="{67A5173D-8D33-752A-D3C6-5864EAB45807}"/>
          </ac:inkMkLst>
        </pc:inkChg>
        <pc:inkChg chg="add">
          <ac:chgData name="余日彰" userId="5ee489b3-b312-4fb3-aff7-510cc086faee" providerId="ADAL" clId="{965E987E-7ED3-41BB-9333-E771A903BB61}" dt="2024-02-19T14:04:24.376" v="77" actId="9405"/>
          <ac:inkMkLst>
            <pc:docMk/>
            <pc:sldMk cId="2424712604" sldId="281"/>
            <ac:inkMk id="76" creationId="{6FA25295-B902-4191-6AC4-CCB436AE4137}"/>
          </ac:inkMkLst>
        </pc:inkChg>
        <pc:inkChg chg="add mod">
          <ac:chgData name="余日彰" userId="5ee489b3-b312-4fb3-aff7-510cc086faee" providerId="ADAL" clId="{965E987E-7ED3-41BB-9333-E771A903BB61}" dt="2024-02-19T14:04:28.363" v="85"/>
          <ac:inkMkLst>
            <pc:docMk/>
            <pc:sldMk cId="2424712604" sldId="281"/>
            <ac:inkMk id="77" creationId="{FF00BAD8-8411-0F32-BCCC-DD86B80F2DEC}"/>
          </ac:inkMkLst>
        </pc:inkChg>
        <pc:inkChg chg="add mod">
          <ac:chgData name="余日彰" userId="5ee489b3-b312-4fb3-aff7-510cc086faee" providerId="ADAL" clId="{965E987E-7ED3-41BB-9333-E771A903BB61}" dt="2024-02-19T14:04:28.363" v="85"/>
          <ac:inkMkLst>
            <pc:docMk/>
            <pc:sldMk cId="2424712604" sldId="281"/>
            <ac:inkMk id="78" creationId="{5848EFDB-ECE3-4BF5-AC6B-B5A11A1F4BEE}"/>
          </ac:inkMkLst>
        </pc:inkChg>
        <pc:inkChg chg="add mod">
          <ac:chgData name="余日彰" userId="5ee489b3-b312-4fb3-aff7-510cc086faee" providerId="ADAL" clId="{965E987E-7ED3-41BB-9333-E771A903BB61}" dt="2024-02-19T14:04:28.363" v="85"/>
          <ac:inkMkLst>
            <pc:docMk/>
            <pc:sldMk cId="2424712604" sldId="281"/>
            <ac:inkMk id="79" creationId="{F04344C9-F54E-6CF9-CF46-328E64AEE952}"/>
          </ac:inkMkLst>
        </pc:inkChg>
        <pc:inkChg chg="add mod">
          <ac:chgData name="余日彰" userId="5ee489b3-b312-4fb3-aff7-510cc086faee" providerId="ADAL" clId="{965E987E-7ED3-41BB-9333-E771A903BB61}" dt="2024-02-19T14:04:28.363" v="85"/>
          <ac:inkMkLst>
            <pc:docMk/>
            <pc:sldMk cId="2424712604" sldId="281"/>
            <ac:inkMk id="80" creationId="{80CA5680-04F7-E57E-27BB-98AC6B235CE9}"/>
          </ac:inkMkLst>
        </pc:inkChg>
        <pc:inkChg chg="add">
          <ac:chgData name="余日彰" userId="5ee489b3-b312-4fb3-aff7-510cc086faee" providerId="ADAL" clId="{965E987E-7ED3-41BB-9333-E771A903BB61}" dt="2024-02-19T14:04:26.966" v="82" actId="9405"/>
          <ac:inkMkLst>
            <pc:docMk/>
            <pc:sldMk cId="2424712604" sldId="281"/>
            <ac:inkMk id="81" creationId="{A830C4CC-74E0-7157-7DAD-4474516DDD78}"/>
          </ac:inkMkLst>
        </pc:inkChg>
        <pc:inkChg chg="add mod">
          <ac:chgData name="余日彰" userId="5ee489b3-b312-4fb3-aff7-510cc086faee" providerId="ADAL" clId="{965E987E-7ED3-41BB-9333-E771A903BB61}" dt="2024-02-19T14:04:28.363" v="85"/>
          <ac:inkMkLst>
            <pc:docMk/>
            <pc:sldMk cId="2424712604" sldId="281"/>
            <ac:inkMk id="83" creationId="{4F1CD3A3-562F-7F42-D04E-0755B8DE14AB}"/>
          </ac:inkMkLst>
        </pc:inkChg>
        <pc:inkChg chg="add mod">
          <ac:chgData name="余日彰" userId="5ee489b3-b312-4fb3-aff7-510cc086faee" providerId="ADAL" clId="{965E987E-7ED3-41BB-9333-E771A903BB61}" dt="2024-02-19T14:04:28.363" v="85"/>
          <ac:inkMkLst>
            <pc:docMk/>
            <pc:sldMk cId="2424712604" sldId="281"/>
            <ac:inkMk id="84" creationId="{5CD48DEA-D719-6A71-31F0-479AB7FF1ED4}"/>
          </ac:inkMkLst>
        </pc:inkChg>
        <pc:inkChg chg="add">
          <ac:chgData name="余日彰" userId="5ee489b3-b312-4fb3-aff7-510cc086faee" providerId="ADAL" clId="{965E987E-7ED3-41BB-9333-E771A903BB61}" dt="2024-02-19T14:04:31.282" v="86" actId="9405"/>
          <ac:inkMkLst>
            <pc:docMk/>
            <pc:sldMk cId="2424712604" sldId="281"/>
            <ac:inkMk id="88" creationId="{E9C42B67-C9BE-1488-EFA0-DB8C8478D13F}"/>
          </ac:inkMkLst>
        </pc:inkChg>
        <pc:inkChg chg="add mod">
          <ac:chgData name="余日彰" userId="5ee489b3-b312-4fb3-aff7-510cc086faee" providerId="ADAL" clId="{965E987E-7ED3-41BB-9333-E771A903BB61}" dt="2024-02-19T14:04:34.933" v="91"/>
          <ac:inkMkLst>
            <pc:docMk/>
            <pc:sldMk cId="2424712604" sldId="281"/>
            <ac:inkMk id="89" creationId="{79759269-E81F-5CDE-7237-C72118BDAF75}"/>
          </ac:inkMkLst>
        </pc:inkChg>
        <pc:inkChg chg="add mod">
          <ac:chgData name="余日彰" userId="5ee489b3-b312-4fb3-aff7-510cc086faee" providerId="ADAL" clId="{965E987E-7ED3-41BB-9333-E771A903BB61}" dt="2024-02-19T14:04:34.933" v="91"/>
          <ac:inkMkLst>
            <pc:docMk/>
            <pc:sldMk cId="2424712604" sldId="281"/>
            <ac:inkMk id="90" creationId="{821BE7D2-9D47-3500-E29C-1BF561F4665D}"/>
          </ac:inkMkLst>
        </pc:inkChg>
        <pc:inkChg chg="add mod">
          <ac:chgData name="余日彰" userId="5ee489b3-b312-4fb3-aff7-510cc086faee" providerId="ADAL" clId="{965E987E-7ED3-41BB-9333-E771A903BB61}" dt="2024-02-19T14:04:34.933" v="91"/>
          <ac:inkMkLst>
            <pc:docMk/>
            <pc:sldMk cId="2424712604" sldId="281"/>
            <ac:inkMk id="91" creationId="{873BE57A-772C-8B84-E0A4-7C866C70E580}"/>
          </ac:inkMkLst>
        </pc:inkChg>
        <pc:inkChg chg="add mod">
          <ac:chgData name="余日彰" userId="5ee489b3-b312-4fb3-aff7-510cc086faee" providerId="ADAL" clId="{965E987E-7ED3-41BB-9333-E771A903BB61}" dt="2024-02-19T14:04:34.933" v="91"/>
          <ac:inkMkLst>
            <pc:docMk/>
            <pc:sldMk cId="2424712604" sldId="281"/>
            <ac:inkMk id="92" creationId="{E0171DEE-6E3C-FF72-D171-3A8C84879CF4}"/>
          </ac:inkMkLst>
        </pc:inkChg>
        <pc:inkChg chg="add mod">
          <ac:chgData name="余日彰" userId="5ee489b3-b312-4fb3-aff7-510cc086faee" providerId="ADAL" clId="{965E987E-7ED3-41BB-9333-E771A903BB61}" dt="2024-02-19T14:04:40.746" v="96"/>
          <ac:inkMkLst>
            <pc:docMk/>
            <pc:sldMk cId="2424712604" sldId="281"/>
            <ac:inkMk id="95" creationId="{8EFAA0C5-DE98-5990-1E50-3DC6F9691087}"/>
          </ac:inkMkLst>
        </pc:inkChg>
        <pc:inkChg chg="add mod">
          <ac:chgData name="余日彰" userId="5ee489b3-b312-4fb3-aff7-510cc086faee" providerId="ADAL" clId="{965E987E-7ED3-41BB-9333-E771A903BB61}" dt="2024-02-19T14:04:40.746" v="96"/>
          <ac:inkMkLst>
            <pc:docMk/>
            <pc:sldMk cId="2424712604" sldId="281"/>
            <ac:inkMk id="96" creationId="{09ADA6C0-05B2-294C-87B3-C5BBA6B88107}"/>
          </ac:inkMkLst>
        </pc:inkChg>
        <pc:inkChg chg="add mod">
          <ac:chgData name="余日彰" userId="5ee489b3-b312-4fb3-aff7-510cc086faee" providerId="ADAL" clId="{965E987E-7ED3-41BB-9333-E771A903BB61}" dt="2024-02-19T14:04:40.746" v="96"/>
          <ac:inkMkLst>
            <pc:docMk/>
            <pc:sldMk cId="2424712604" sldId="281"/>
            <ac:inkMk id="97" creationId="{464C2C0E-D4FF-1393-3AE8-A62E89E19365}"/>
          </ac:inkMkLst>
        </pc:inkChg>
        <pc:inkChg chg="add mod">
          <ac:chgData name="余日彰" userId="5ee489b3-b312-4fb3-aff7-510cc086faee" providerId="ADAL" clId="{965E987E-7ED3-41BB-9333-E771A903BB61}" dt="2024-02-19T14:04:40.746" v="96"/>
          <ac:inkMkLst>
            <pc:docMk/>
            <pc:sldMk cId="2424712604" sldId="281"/>
            <ac:inkMk id="98" creationId="{4C342E25-C324-1734-C9EC-7DEB0C679D2C}"/>
          </ac:inkMkLst>
        </pc:inkChg>
        <pc:inkChg chg="add mod">
          <ac:chgData name="余日彰" userId="5ee489b3-b312-4fb3-aff7-510cc086faee" providerId="ADAL" clId="{965E987E-7ED3-41BB-9333-E771A903BB61}" dt="2024-02-19T14:04:43.253" v="100"/>
          <ac:inkMkLst>
            <pc:docMk/>
            <pc:sldMk cId="2424712604" sldId="281"/>
            <ac:inkMk id="100" creationId="{30B6FA42-0854-CF6C-ABF1-EE267E7D98A5}"/>
          </ac:inkMkLst>
        </pc:inkChg>
        <pc:inkChg chg="add mod">
          <ac:chgData name="余日彰" userId="5ee489b3-b312-4fb3-aff7-510cc086faee" providerId="ADAL" clId="{965E987E-7ED3-41BB-9333-E771A903BB61}" dt="2024-02-19T14:04:43.253" v="100"/>
          <ac:inkMkLst>
            <pc:docMk/>
            <pc:sldMk cId="2424712604" sldId="281"/>
            <ac:inkMk id="101" creationId="{45D20EDF-E04F-1D41-C17F-04ACCB765081}"/>
          </ac:inkMkLst>
        </pc:inkChg>
        <pc:inkChg chg="add mod">
          <ac:chgData name="余日彰" userId="5ee489b3-b312-4fb3-aff7-510cc086faee" providerId="ADAL" clId="{965E987E-7ED3-41BB-9333-E771A903BB61}" dt="2024-02-19T14:04:43.253" v="100"/>
          <ac:inkMkLst>
            <pc:docMk/>
            <pc:sldMk cId="2424712604" sldId="281"/>
            <ac:inkMk id="102" creationId="{E1656D92-AAD8-E1C7-2526-C32744EFD369}"/>
          </ac:inkMkLst>
        </pc:inkChg>
        <pc:inkChg chg="add del mod">
          <ac:chgData name="余日彰" userId="5ee489b3-b312-4fb3-aff7-510cc086faee" providerId="ADAL" clId="{965E987E-7ED3-41BB-9333-E771A903BB61}" dt="2024-02-19T14:05:46.077" v="140"/>
          <ac:inkMkLst>
            <pc:docMk/>
            <pc:sldMk cId="2424712604" sldId="281"/>
            <ac:inkMk id="105" creationId="{3E2C1EE1-766C-0B98-5063-833CCE579EA7}"/>
          </ac:inkMkLst>
        </pc:inkChg>
        <pc:inkChg chg="add del mod">
          <ac:chgData name="余日彰" userId="5ee489b3-b312-4fb3-aff7-510cc086faee" providerId="ADAL" clId="{965E987E-7ED3-41BB-9333-E771A903BB61}" dt="2024-02-19T14:05:46.076" v="139"/>
          <ac:inkMkLst>
            <pc:docMk/>
            <pc:sldMk cId="2424712604" sldId="281"/>
            <ac:inkMk id="106" creationId="{76E96B8B-523B-B36D-F036-00D9E3A0F378}"/>
          </ac:inkMkLst>
        </pc:inkChg>
        <pc:inkChg chg="add del mod">
          <ac:chgData name="余日彰" userId="5ee489b3-b312-4fb3-aff7-510cc086faee" providerId="ADAL" clId="{965E987E-7ED3-41BB-9333-E771A903BB61}" dt="2024-02-19T14:05:46.072" v="137"/>
          <ac:inkMkLst>
            <pc:docMk/>
            <pc:sldMk cId="2424712604" sldId="281"/>
            <ac:inkMk id="108" creationId="{4821D8B2-AF33-2C12-7CF1-272064AC86CE}"/>
          </ac:inkMkLst>
        </pc:inkChg>
        <pc:inkChg chg="add del mod">
          <ac:chgData name="余日彰" userId="5ee489b3-b312-4fb3-aff7-510cc086faee" providerId="ADAL" clId="{965E987E-7ED3-41BB-9333-E771A903BB61}" dt="2024-02-19T14:05:46.075" v="138"/>
          <ac:inkMkLst>
            <pc:docMk/>
            <pc:sldMk cId="2424712604" sldId="281"/>
            <ac:inkMk id="109" creationId="{7B36EDC9-E7BD-065A-42CB-BA427A1428CE}"/>
          </ac:inkMkLst>
        </pc:inkChg>
        <pc:inkChg chg="add del mod">
          <ac:chgData name="余日彰" userId="5ee489b3-b312-4fb3-aff7-510cc086faee" providerId="ADAL" clId="{965E987E-7ED3-41BB-9333-E771A903BB61}" dt="2024-02-19T14:05:45.140" v="135"/>
          <ac:inkMkLst>
            <pc:docMk/>
            <pc:sldMk cId="2424712604" sldId="281"/>
            <ac:inkMk id="111" creationId="{BEF041BE-D2FD-148F-54C3-6E6952CC90FE}"/>
          </ac:inkMkLst>
        </pc:inkChg>
        <pc:inkChg chg="add del mod">
          <ac:chgData name="余日彰" userId="5ee489b3-b312-4fb3-aff7-510cc086faee" providerId="ADAL" clId="{965E987E-7ED3-41BB-9333-E771A903BB61}" dt="2024-02-19T14:05:45.139" v="134"/>
          <ac:inkMkLst>
            <pc:docMk/>
            <pc:sldMk cId="2424712604" sldId="281"/>
            <ac:inkMk id="112" creationId="{F83FFC97-88A2-19EC-C98B-4CAD52B07DF8}"/>
          </ac:inkMkLst>
        </pc:inkChg>
        <pc:inkChg chg="add del mod">
          <ac:chgData name="余日彰" userId="5ee489b3-b312-4fb3-aff7-510cc086faee" providerId="ADAL" clId="{965E987E-7ED3-41BB-9333-E771A903BB61}" dt="2024-02-19T14:05:46.068" v="136"/>
          <ac:inkMkLst>
            <pc:docMk/>
            <pc:sldMk cId="2424712604" sldId="281"/>
            <ac:inkMk id="113" creationId="{7BF41C1F-2DD4-C633-EF15-E910C1CAA43A}"/>
          </ac:inkMkLst>
        </pc:inkChg>
        <pc:inkChg chg="add del mod">
          <ac:chgData name="余日彰" userId="5ee489b3-b312-4fb3-aff7-510cc086faee" providerId="ADAL" clId="{965E987E-7ED3-41BB-9333-E771A903BB61}" dt="2024-02-19T14:05:42.860" v="123"/>
          <ac:inkMkLst>
            <pc:docMk/>
            <pc:sldMk cId="2424712604" sldId="281"/>
            <ac:inkMk id="114" creationId="{7FFD9175-04A1-B7C4-F79A-746D7C09599B}"/>
          </ac:inkMkLst>
        </pc:inkChg>
        <pc:inkChg chg="add del mod">
          <ac:chgData name="余日彰" userId="5ee489b3-b312-4fb3-aff7-510cc086faee" providerId="ADAL" clId="{965E987E-7ED3-41BB-9333-E771A903BB61}" dt="2024-02-19T14:05:42.862" v="125"/>
          <ac:inkMkLst>
            <pc:docMk/>
            <pc:sldMk cId="2424712604" sldId="281"/>
            <ac:inkMk id="115" creationId="{C77A2F4E-A385-F0C5-8F70-8FB237971599}"/>
          </ac:inkMkLst>
        </pc:inkChg>
        <pc:inkChg chg="add del mod">
          <ac:chgData name="余日彰" userId="5ee489b3-b312-4fb3-aff7-510cc086faee" providerId="ADAL" clId="{965E987E-7ED3-41BB-9333-E771A903BB61}" dt="2024-02-19T14:05:42.861" v="124"/>
          <ac:inkMkLst>
            <pc:docMk/>
            <pc:sldMk cId="2424712604" sldId="281"/>
            <ac:inkMk id="116" creationId="{081E0EE1-F3FB-462C-308F-077C6F896478}"/>
          </ac:inkMkLst>
        </pc:inkChg>
        <pc:inkChg chg="add del mod">
          <ac:chgData name="余日彰" userId="5ee489b3-b312-4fb3-aff7-510cc086faee" providerId="ADAL" clId="{965E987E-7ED3-41BB-9333-E771A903BB61}" dt="2024-02-19T14:05:43.552" v="126"/>
          <ac:inkMkLst>
            <pc:docMk/>
            <pc:sldMk cId="2424712604" sldId="281"/>
            <ac:inkMk id="117" creationId="{3F539C8D-971A-D1E1-7A6C-7EAA3DF57C60}"/>
          </ac:inkMkLst>
        </pc:inkChg>
        <pc:inkChg chg="add del mod">
          <ac:chgData name="余日彰" userId="5ee489b3-b312-4fb3-aff7-510cc086faee" providerId="ADAL" clId="{965E987E-7ED3-41BB-9333-E771A903BB61}" dt="2024-02-19T14:05:44.178" v="127"/>
          <ac:inkMkLst>
            <pc:docMk/>
            <pc:sldMk cId="2424712604" sldId="281"/>
            <ac:inkMk id="118" creationId="{81E69E3A-5F40-42AD-5CCD-21F7B98D2A80}"/>
          </ac:inkMkLst>
        </pc:inkChg>
        <pc:inkChg chg="add del mod">
          <ac:chgData name="余日彰" userId="5ee489b3-b312-4fb3-aff7-510cc086faee" providerId="ADAL" clId="{965E987E-7ED3-41BB-9333-E771A903BB61}" dt="2024-02-19T14:05:44.186" v="130"/>
          <ac:inkMkLst>
            <pc:docMk/>
            <pc:sldMk cId="2424712604" sldId="281"/>
            <ac:inkMk id="120" creationId="{28CE601B-3289-9DB4-6EF6-02D8E338F104}"/>
          </ac:inkMkLst>
        </pc:inkChg>
        <pc:inkChg chg="add del mod">
          <ac:chgData name="余日彰" userId="5ee489b3-b312-4fb3-aff7-510cc086faee" providerId="ADAL" clId="{965E987E-7ED3-41BB-9333-E771A903BB61}" dt="2024-02-19T14:05:44.184" v="129"/>
          <ac:inkMkLst>
            <pc:docMk/>
            <pc:sldMk cId="2424712604" sldId="281"/>
            <ac:inkMk id="121" creationId="{774DDBFE-5029-4D53-AD66-29D9C11B35F7}"/>
          </ac:inkMkLst>
        </pc:inkChg>
        <pc:inkChg chg="add del mod">
          <ac:chgData name="余日彰" userId="5ee489b3-b312-4fb3-aff7-510cc086faee" providerId="ADAL" clId="{965E987E-7ED3-41BB-9333-E771A903BB61}" dt="2024-02-19T14:05:44.181" v="128"/>
          <ac:inkMkLst>
            <pc:docMk/>
            <pc:sldMk cId="2424712604" sldId="281"/>
            <ac:inkMk id="122" creationId="{A9FF18D9-32BC-D87A-0883-0AED86475E86}"/>
          </ac:inkMkLst>
        </pc:inkChg>
        <pc:inkChg chg="add del mod">
          <ac:chgData name="余日彰" userId="5ee489b3-b312-4fb3-aff7-510cc086faee" providerId="ADAL" clId="{965E987E-7ED3-41BB-9333-E771A903BB61}" dt="2024-02-19T14:05:44.188" v="131"/>
          <ac:inkMkLst>
            <pc:docMk/>
            <pc:sldMk cId="2424712604" sldId="281"/>
            <ac:inkMk id="123" creationId="{F1F522C0-CE5E-64E9-AC58-A4E7CD4122DB}"/>
          </ac:inkMkLst>
        </pc:inkChg>
        <pc:inkChg chg="add del mod">
          <ac:chgData name="余日彰" userId="5ee489b3-b312-4fb3-aff7-510cc086faee" providerId="ADAL" clId="{965E987E-7ED3-41BB-9333-E771A903BB61}" dt="2024-02-19T14:05:44.420" v="132"/>
          <ac:inkMkLst>
            <pc:docMk/>
            <pc:sldMk cId="2424712604" sldId="281"/>
            <ac:inkMk id="124" creationId="{041AACA0-D9C2-4252-1B2F-E5233EAB6FDF}"/>
          </ac:inkMkLst>
        </pc:inkChg>
        <pc:inkChg chg="add del mod">
          <ac:chgData name="余日彰" userId="5ee489b3-b312-4fb3-aff7-510cc086faee" providerId="ADAL" clId="{965E987E-7ED3-41BB-9333-E771A903BB61}" dt="2024-02-19T14:05:44.422" v="133"/>
          <ac:inkMkLst>
            <pc:docMk/>
            <pc:sldMk cId="2424712604" sldId="281"/>
            <ac:inkMk id="125" creationId="{F826A7B9-E1A3-00F2-703E-50AE87482544}"/>
          </ac:inkMkLst>
        </pc:inkChg>
        <pc:inkChg chg="add mod">
          <ac:chgData name="余日彰" userId="5ee489b3-b312-4fb3-aff7-510cc086faee" providerId="ADAL" clId="{965E987E-7ED3-41BB-9333-E771A903BB61}" dt="2024-02-19T14:05:53.463" v="148"/>
          <ac:inkMkLst>
            <pc:docMk/>
            <pc:sldMk cId="2424712604" sldId="281"/>
            <ac:inkMk id="127" creationId="{430E797B-12B2-D4B6-CD21-BE3B30EC24E3}"/>
          </ac:inkMkLst>
        </pc:inkChg>
        <pc:inkChg chg="add mod">
          <ac:chgData name="余日彰" userId="5ee489b3-b312-4fb3-aff7-510cc086faee" providerId="ADAL" clId="{965E987E-7ED3-41BB-9333-E771A903BB61}" dt="2024-02-19T14:05:53.463" v="148"/>
          <ac:inkMkLst>
            <pc:docMk/>
            <pc:sldMk cId="2424712604" sldId="281"/>
            <ac:inkMk id="128" creationId="{03968BB0-3C75-04A5-8895-DA4F9EA53800}"/>
          </ac:inkMkLst>
        </pc:inkChg>
        <pc:inkChg chg="add mod">
          <ac:chgData name="余日彰" userId="5ee489b3-b312-4fb3-aff7-510cc086faee" providerId="ADAL" clId="{965E987E-7ED3-41BB-9333-E771A903BB61}" dt="2024-02-19T14:05:53.463" v="148"/>
          <ac:inkMkLst>
            <pc:docMk/>
            <pc:sldMk cId="2424712604" sldId="281"/>
            <ac:inkMk id="129" creationId="{F6B398F9-7037-F615-E19B-F84A3CB01580}"/>
          </ac:inkMkLst>
        </pc:inkChg>
        <pc:inkChg chg="add mod">
          <ac:chgData name="余日彰" userId="5ee489b3-b312-4fb3-aff7-510cc086faee" providerId="ADAL" clId="{965E987E-7ED3-41BB-9333-E771A903BB61}" dt="2024-02-19T14:05:53.463" v="148"/>
          <ac:inkMkLst>
            <pc:docMk/>
            <pc:sldMk cId="2424712604" sldId="281"/>
            <ac:inkMk id="130" creationId="{363C1EBC-073B-53C8-E3AC-27E9DAF941EA}"/>
          </ac:inkMkLst>
        </pc:inkChg>
        <pc:inkChg chg="add mod">
          <ac:chgData name="余日彰" userId="5ee489b3-b312-4fb3-aff7-510cc086faee" providerId="ADAL" clId="{965E987E-7ED3-41BB-9333-E771A903BB61}" dt="2024-02-19T14:05:53.463" v="148"/>
          <ac:inkMkLst>
            <pc:docMk/>
            <pc:sldMk cId="2424712604" sldId="281"/>
            <ac:inkMk id="131" creationId="{51012BE7-FF0F-A209-1327-A33D613B45F2}"/>
          </ac:inkMkLst>
        </pc:inkChg>
        <pc:inkChg chg="add mod">
          <ac:chgData name="余日彰" userId="5ee489b3-b312-4fb3-aff7-510cc086faee" providerId="ADAL" clId="{965E987E-7ED3-41BB-9333-E771A903BB61}" dt="2024-02-19T14:05:53.463" v="148"/>
          <ac:inkMkLst>
            <pc:docMk/>
            <pc:sldMk cId="2424712604" sldId="281"/>
            <ac:inkMk id="132" creationId="{E555D724-665A-FA56-C313-76AFFC6C6985}"/>
          </ac:inkMkLst>
        </pc:inkChg>
        <pc:inkChg chg="add mod">
          <ac:chgData name="余日彰" userId="5ee489b3-b312-4fb3-aff7-510cc086faee" providerId="ADAL" clId="{965E987E-7ED3-41BB-9333-E771A903BB61}" dt="2024-02-19T14:05:53.463" v="148"/>
          <ac:inkMkLst>
            <pc:docMk/>
            <pc:sldMk cId="2424712604" sldId="281"/>
            <ac:inkMk id="133" creationId="{582F1872-8E2E-8D4F-25D7-4483A33BA72C}"/>
          </ac:inkMkLst>
        </pc:inkChg>
        <pc:inkChg chg="add mod">
          <ac:chgData name="余日彰" userId="5ee489b3-b312-4fb3-aff7-510cc086faee" providerId="ADAL" clId="{965E987E-7ED3-41BB-9333-E771A903BB61}" dt="2024-02-19T14:06:01.292" v="153"/>
          <ac:inkMkLst>
            <pc:docMk/>
            <pc:sldMk cId="2424712604" sldId="281"/>
            <ac:inkMk id="136" creationId="{05002745-47DE-BF1C-FD54-5EA54B6B2197}"/>
          </ac:inkMkLst>
        </pc:inkChg>
        <pc:inkChg chg="add mod">
          <ac:chgData name="余日彰" userId="5ee489b3-b312-4fb3-aff7-510cc086faee" providerId="ADAL" clId="{965E987E-7ED3-41BB-9333-E771A903BB61}" dt="2024-02-19T14:06:01.292" v="153"/>
          <ac:inkMkLst>
            <pc:docMk/>
            <pc:sldMk cId="2424712604" sldId="281"/>
            <ac:inkMk id="137" creationId="{C7D79DD7-ECFA-1DD4-4E97-266E0FB53552}"/>
          </ac:inkMkLst>
        </pc:inkChg>
        <pc:inkChg chg="add mod">
          <ac:chgData name="余日彰" userId="5ee489b3-b312-4fb3-aff7-510cc086faee" providerId="ADAL" clId="{965E987E-7ED3-41BB-9333-E771A903BB61}" dt="2024-02-19T14:06:07.432" v="167"/>
          <ac:inkMkLst>
            <pc:docMk/>
            <pc:sldMk cId="2424712604" sldId="281"/>
            <ac:inkMk id="138" creationId="{C47B2E7F-AF29-EF28-A262-49EF08EA4332}"/>
          </ac:inkMkLst>
        </pc:inkChg>
        <pc:inkChg chg="add mod">
          <ac:chgData name="余日彰" userId="5ee489b3-b312-4fb3-aff7-510cc086faee" providerId="ADAL" clId="{965E987E-7ED3-41BB-9333-E771A903BB61}" dt="2024-02-19T14:06:07.432" v="167"/>
          <ac:inkMkLst>
            <pc:docMk/>
            <pc:sldMk cId="2424712604" sldId="281"/>
            <ac:inkMk id="139" creationId="{8FC19E19-07CA-6767-27CC-77008EED4681}"/>
          </ac:inkMkLst>
        </pc:inkChg>
        <pc:inkChg chg="add mod">
          <ac:chgData name="余日彰" userId="5ee489b3-b312-4fb3-aff7-510cc086faee" providerId="ADAL" clId="{965E987E-7ED3-41BB-9333-E771A903BB61}" dt="2024-02-19T14:06:07.432" v="167"/>
          <ac:inkMkLst>
            <pc:docMk/>
            <pc:sldMk cId="2424712604" sldId="281"/>
            <ac:inkMk id="142" creationId="{705C1A5E-A6A3-858C-9BC7-32126BDC3600}"/>
          </ac:inkMkLst>
        </pc:inkChg>
        <pc:inkChg chg="add mod">
          <ac:chgData name="余日彰" userId="5ee489b3-b312-4fb3-aff7-510cc086faee" providerId="ADAL" clId="{965E987E-7ED3-41BB-9333-E771A903BB61}" dt="2024-02-19T14:06:07.432" v="167"/>
          <ac:inkMkLst>
            <pc:docMk/>
            <pc:sldMk cId="2424712604" sldId="281"/>
            <ac:inkMk id="143" creationId="{CAEACFF1-90E1-61BF-E085-6C8E46FB3867}"/>
          </ac:inkMkLst>
        </pc:inkChg>
        <pc:inkChg chg="add mod">
          <ac:chgData name="余日彰" userId="5ee489b3-b312-4fb3-aff7-510cc086faee" providerId="ADAL" clId="{965E987E-7ED3-41BB-9333-E771A903BB61}" dt="2024-02-19T14:06:07.432" v="167"/>
          <ac:inkMkLst>
            <pc:docMk/>
            <pc:sldMk cId="2424712604" sldId="281"/>
            <ac:inkMk id="144" creationId="{3ADA1824-FCB3-F340-3C6B-688609A457F9}"/>
          </ac:inkMkLst>
        </pc:inkChg>
        <pc:inkChg chg="add mod">
          <ac:chgData name="余日彰" userId="5ee489b3-b312-4fb3-aff7-510cc086faee" providerId="ADAL" clId="{965E987E-7ED3-41BB-9333-E771A903BB61}" dt="2024-02-19T14:06:07.432" v="167"/>
          <ac:inkMkLst>
            <pc:docMk/>
            <pc:sldMk cId="2424712604" sldId="281"/>
            <ac:inkMk id="145" creationId="{CBDE5447-6EB3-DBDD-A99B-731DF529F2A5}"/>
          </ac:inkMkLst>
        </pc:inkChg>
        <pc:inkChg chg="add mod">
          <ac:chgData name="余日彰" userId="5ee489b3-b312-4fb3-aff7-510cc086faee" providerId="ADAL" clId="{965E987E-7ED3-41BB-9333-E771A903BB61}" dt="2024-02-19T14:06:07.432" v="167"/>
          <ac:inkMkLst>
            <pc:docMk/>
            <pc:sldMk cId="2424712604" sldId="281"/>
            <ac:inkMk id="146" creationId="{D9BCA53E-FABD-A056-5500-F9591B01E1DF}"/>
          </ac:inkMkLst>
        </pc:inkChg>
        <pc:inkChg chg="add mod">
          <ac:chgData name="余日彰" userId="5ee489b3-b312-4fb3-aff7-510cc086faee" providerId="ADAL" clId="{965E987E-7ED3-41BB-9333-E771A903BB61}" dt="2024-02-19T14:06:07.432" v="167"/>
          <ac:inkMkLst>
            <pc:docMk/>
            <pc:sldMk cId="2424712604" sldId="281"/>
            <ac:inkMk id="147" creationId="{85C95654-D6AD-DB18-ACA6-EFCA716A7F6B}"/>
          </ac:inkMkLst>
        </pc:inkChg>
        <pc:inkChg chg="add mod">
          <ac:chgData name="余日彰" userId="5ee489b3-b312-4fb3-aff7-510cc086faee" providerId="ADAL" clId="{965E987E-7ED3-41BB-9333-E771A903BB61}" dt="2024-02-19T14:06:07.432" v="167"/>
          <ac:inkMkLst>
            <pc:docMk/>
            <pc:sldMk cId="2424712604" sldId="281"/>
            <ac:inkMk id="148" creationId="{C04F550A-09C3-338F-BA6B-D600640CDAEC}"/>
          </ac:inkMkLst>
        </pc:inkChg>
        <pc:inkChg chg="add mod">
          <ac:chgData name="余日彰" userId="5ee489b3-b312-4fb3-aff7-510cc086faee" providerId="ADAL" clId="{965E987E-7ED3-41BB-9333-E771A903BB61}" dt="2024-02-19T14:06:07.432" v="167"/>
          <ac:inkMkLst>
            <pc:docMk/>
            <pc:sldMk cId="2424712604" sldId="281"/>
            <ac:inkMk id="149" creationId="{3104D26A-FBD9-B47C-81A2-6569672B4AEF}"/>
          </ac:inkMkLst>
        </pc:inkChg>
        <pc:inkChg chg="add mod">
          <ac:chgData name="余日彰" userId="5ee489b3-b312-4fb3-aff7-510cc086faee" providerId="ADAL" clId="{965E987E-7ED3-41BB-9333-E771A903BB61}" dt="2024-02-19T14:06:07.432" v="167"/>
          <ac:inkMkLst>
            <pc:docMk/>
            <pc:sldMk cId="2424712604" sldId="281"/>
            <ac:inkMk id="150" creationId="{33B42CF9-322A-FF29-8107-FDD12104A08F}"/>
          </ac:inkMkLst>
        </pc:inkChg>
        <pc:inkChg chg="add mod">
          <ac:chgData name="余日彰" userId="5ee489b3-b312-4fb3-aff7-510cc086faee" providerId="ADAL" clId="{965E987E-7ED3-41BB-9333-E771A903BB61}" dt="2024-02-19T14:06:07.432" v="167"/>
          <ac:inkMkLst>
            <pc:docMk/>
            <pc:sldMk cId="2424712604" sldId="281"/>
            <ac:inkMk id="151" creationId="{99C33BB1-66E9-7663-277D-805B49BC0081}"/>
          </ac:inkMkLst>
        </pc:inkChg>
        <pc:inkChg chg="add mod">
          <ac:chgData name="余日彰" userId="5ee489b3-b312-4fb3-aff7-510cc086faee" providerId="ADAL" clId="{965E987E-7ED3-41BB-9333-E771A903BB61}" dt="2024-02-19T14:06:07.432" v="167"/>
          <ac:inkMkLst>
            <pc:docMk/>
            <pc:sldMk cId="2424712604" sldId="281"/>
            <ac:inkMk id="152" creationId="{96077B5E-7177-07BC-6C6C-C8000CB59240}"/>
          </ac:inkMkLst>
        </pc:inkChg>
        <pc:inkChg chg="add mod">
          <ac:chgData name="余日彰" userId="5ee489b3-b312-4fb3-aff7-510cc086faee" providerId="ADAL" clId="{965E987E-7ED3-41BB-9333-E771A903BB61}" dt="2024-02-19T14:06:07.432" v="167"/>
          <ac:inkMkLst>
            <pc:docMk/>
            <pc:sldMk cId="2424712604" sldId="281"/>
            <ac:inkMk id="153" creationId="{6D93BB79-8895-F593-132A-1374FDB6D6C5}"/>
          </ac:inkMkLst>
        </pc:inkChg>
        <pc:inkChg chg="add mod">
          <ac:chgData name="余日彰" userId="5ee489b3-b312-4fb3-aff7-510cc086faee" providerId="ADAL" clId="{965E987E-7ED3-41BB-9333-E771A903BB61}" dt="2024-02-19T14:06:07.432" v="167"/>
          <ac:inkMkLst>
            <pc:docMk/>
            <pc:sldMk cId="2424712604" sldId="281"/>
            <ac:inkMk id="154" creationId="{AFD05504-07D7-B101-342C-C3EA89A2B1FB}"/>
          </ac:inkMkLst>
        </pc:inkChg>
        <pc:inkChg chg="add mod">
          <ac:chgData name="余日彰" userId="5ee489b3-b312-4fb3-aff7-510cc086faee" providerId="ADAL" clId="{965E987E-7ED3-41BB-9333-E771A903BB61}" dt="2024-02-19T14:06:13.063" v="174"/>
          <ac:inkMkLst>
            <pc:docMk/>
            <pc:sldMk cId="2424712604" sldId="281"/>
            <ac:inkMk id="157" creationId="{A2509D13-A622-2D9A-54F3-EAF685EE7CAF}"/>
          </ac:inkMkLst>
        </pc:inkChg>
        <pc:inkChg chg="add mod">
          <ac:chgData name="余日彰" userId="5ee489b3-b312-4fb3-aff7-510cc086faee" providerId="ADAL" clId="{965E987E-7ED3-41BB-9333-E771A903BB61}" dt="2024-02-19T14:06:13.063" v="174"/>
          <ac:inkMkLst>
            <pc:docMk/>
            <pc:sldMk cId="2424712604" sldId="281"/>
            <ac:inkMk id="158" creationId="{AD40FA52-54B1-DF9A-6BAF-BD344ACFDFDD}"/>
          </ac:inkMkLst>
        </pc:inkChg>
        <pc:inkChg chg="add mod">
          <ac:chgData name="余日彰" userId="5ee489b3-b312-4fb3-aff7-510cc086faee" providerId="ADAL" clId="{965E987E-7ED3-41BB-9333-E771A903BB61}" dt="2024-02-19T14:06:13.063" v="174"/>
          <ac:inkMkLst>
            <pc:docMk/>
            <pc:sldMk cId="2424712604" sldId="281"/>
            <ac:inkMk id="159" creationId="{357E0613-6F8E-8854-C133-419F4B364F3B}"/>
          </ac:inkMkLst>
        </pc:inkChg>
        <pc:inkChg chg="add mod">
          <ac:chgData name="余日彰" userId="5ee489b3-b312-4fb3-aff7-510cc086faee" providerId="ADAL" clId="{965E987E-7ED3-41BB-9333-E771A903BB61}" dt="2024-02-19T14:06:13.063" v="174"/>
          <ac:inkMkLst>
            <pc:docMk/>
            <pc:sldMk cId="2424712604" sldId="281"/>
            <ac:inkMk id="160" creationId="{E9984BF7-4653-8147-F2A5-FFE9AECFCDB1}"/>
          </ac:inkMkLst>
        </pc:inkChg>
        <pc:inkChg chg="add mod">
          <ac:chgData name="余日彰" userId="5ee489b3-b312-4fb3-aff7-510cc086faee" providerId="ADAL" clId="{965E987E-7ED3-41BB-9333-E771A903BB61}" dt="2024-02-19T14:06:13.063" v="174"/>
          <ac:inkMkLst>
            <pc:docMk/>
            <pc:sldMk cId="2424712604" sldId="281"/>
            <ac:inkMk id="161" creationId="{8BC77CCD-206A-EDE1-B388-091DA92BFEB7}"/>
          </ac:inkMkLst>
        </pc:inkChg>
        <pc:inkChg chg="add">
          <ac:chgData name="余日彰" userId="5ee489b3-b312-4fb3-aff7-510cc086faee" providerId="ADAL" clId="{965E987E-7ED3-41BB-9333-E771A903BB61}" dt="2024-02-19T14:06:12.555" v="173" actId="9405"/>
          <ac:inkMkLst>
            <pc:docMk/>
            <pc:sldMk cId="2424712604" sldId="281"/>
            <ac:inkMk id="162" creationId="{C76B1B71-71B5-0144-85FC-C1AF9DABEC32}"/>
          </ac:inkMkLst>
        </pc:inkChg>
        <pc:inkChg chg="add del">
          <ac:chgData name="余日彰" userId="5ee489b3-b312-4fb3-aff7-510cc086faee" providerId="ADAL" clId="{965E987E-7ED3-41BB-9333-E771A903BB61}" dt="2024-02-19T14:06:18.653" v="176"/>
          <ac:inkMkLst>
            <pc:docMk/>
            <pc:sldMk cId="2424712604" sldId="281"/>
            <ac:inkMk id="164" creationId="{6A573ACA-3267-5982-F4AE-5FCB7F8E9E41}"/>
          </ac:inkMkLst>
        </pc:inkChg>
        <pc:inkChg chg="add mod">
          <ac:chgData name="余日彰" userId="5ee489b3-b312-4fb3-aff7-510cc086faee" providerId="ADAL" clId="{965E987E-7ED3-41BB-9333-E771A903BB61}" dt="2024-02-19T14:06:24.084" v="184"/>
          <ac:inkMkLst>
            <pc:docMk/>
            <pc:sldMk cId="2424712604" sldId="281"/>
            <ac:inkMk id="165" creationId="{4C3ECD1C-7067-BA58-2684-F67790C40C81}"/>
          </ac:inkMkLst>
        </pc:inkChg>
        <pc:inkChg chg="add mod">
          <ac:chgData name="余日彰" userId="5ee489b3-b312-4fb3-aff7-510cc086faee" providerId="ADAL" clId="{965E987E-7ED3-41BB-9333-E771A903BB61}" dt="2024-02-19T14:06:24.084" v="184"/>
          <ac:inkMkLst>
            <pc:docMk/>
            <pc:sldMk cId="2424712604" sldId="281"/>
            <ac:inkMk id="166" creationId="{880D0F0F-FA68-3C78-F737-59B31FD0C2CF}"/>
          </ac:inkMkLst>
        </pc:inkChg>
        <pc:inkChg chg="add mod">
          <ac:chgData name="余日彰" userId="5ee489b3-b312-4fb3-aff7-510cc086faee" providerId="ADAL" clId="{965E987E-7ED3-41BB-9333-E771A903BB61}" dt="2024-02-19T14:06:24.084" v="184"/>
          <ac:inkMkLst>
            <pc:docMk/>
            <pc:sldMk cId="2424712604" sldId="281"/>
            <ac:inkMk id="167" creationId="{2AEBDB94-A6B4-91CC-1096-C9A941A0A574}"/>
          </ac:inkMkLst>
        </pc:inkChg>
        <pc:inkChg chg="add mod">
          <ac:chgData name="余日彰" userId="5ee489b3-b312-4fb3-aff7-510cc086faee" providerId="ADAL" clId="{965E987E-7ED3-41BB-9333-E771A903BB61}" dt="2024-02-19T14:06:24.084" v="184"/>
          <ac:inkMkLst>
            <pc:docMk/>
            <pc:sldMk cId="2424712604" sldId="281"/>
            <ac:inkMk id="168" creationId="{90DBD326-4618-4987-ADED-02CB90311B5A}"/>
          </ac:inkMkLst>
        </pc:inkChg>
        <pc:inkChg chg="add mod">
          <ac:chgData name="余日彰" userId="5ee489b3-b312-4fb3-aff7-510cc086faee" providerId="ADAL" clId="{965E987E-7ED3-41BB-9333-E771A903BB61}" dt="2024-02-19T14:06:24.084" v="184"/>
          <ac:inkMkLst>
            <pc:docMk/>
            <pc:sldMk cId="2424712604" sldId="281"/>
            <ac:inkMk id="169" creationId="{1B918B7C-118E-A391-F2B3-741EE7B15923}"/>
          </ac:inkMkLst>
        </pc:inkChg>
        <pc:inkChg chg="add mod">
          <ac:chgData name="余日彰" userId="5ee489b3-b312-4fb3-aff7-510cc086faee" providerId="ADAL" clId="{965E987E-7ED3-41BB-9333-E771A903BB61}" dt="2024-02-19T14:06:24.084" v="184"/>
          <ac:inkMkLst>
            <pc:docMk/>
            <pc:sldMk cId="2424712604" sldId="281"/>
            <ac:inkMk id="170" creationId="{54DBCF2B-E80F-173D-0115-60F2A85434B7}"/>
          </ac:inkMkLst>
        </pc:inkChg>
        <pc:inkChg chg="add mod">
          <ac:chgData name="余日彰" userId="5ee489b3-b312-4fb3-aff7-510cc086faee" providerId="ADAL" clId="{965E987E-7ED3-41BB-9333-E771A903BB61}" dt="2024-02-19T14:06:24.084" v="184"/>
          <ac:inkMkLst>
            <pc:docMk/>
            <pc:sldMk cId="2424712604" sldId="281"/>
            <ac:inkMk id="171" creationId="{4DDF566D-27CE-DDD4-7AF5-C8624AF31686}"/>
          </ac:inkMkLst>
        </pc:inkChg>
        <pc:inkChg chg="add mod">
          <ac:chgData name="余日彰" userId="5ee489b3-b312-4fb3-aff7-510cc086faee" providerId="ADAL" clId="{965E987E-7ED3-41BB-9333-E771A903BB61}" dt="2024-02-19T14:06:34.360" v="204"/>
          <ac:inkMkLst>
            <pc:docMk/>
            <pc:sldMk cId="2424712604" sldId="281"/>
            <ac:inkMk id="174" creationId="{37E69314-24D0-EE72-4478-0DF4B93483CD}"/>
          </ac:inkMkLst>
        </pc:inkChg>
        <pc:inkChg chg="add mod">
          <ac:chgData name="余日彰" userId="5ee489b3-b312-4fb3-aff7-510cc086faee" providerId="ADAL" clId="{965E987E-7ED3-41BB-9333-E771A903BB61}" dt="2024-02-19T14:06:34.360" v="204"/>
          <ac:inkMkLst>
            <pc:docMk/>
            <pc:sldMk cId="2424712604" sldId="281"/>
            <ac:inkMk id="175" creationId="{E9B8AF54-B47B-D937-911B-104F2A041CFA}"/>
          </ac:inkMkLst>
        </pc:inkChg>
        <pc:inkChg chg="add mod">
          <ac:chgData name="余日彰" userId="5ee489b3-b312-4fb3-aff7-510cc086faee" providerId="ADAL" clId="{965E987E-7ED3-41BB-9333-E771A903BB61}" dt="2024-02-19T14:06:34.360" v="204"/>
          <ac:inkMkLst>
            <pc:docMk/>
            <pc:sldMk cId="2424712604" sldId="281"/>
            <ac:inkMk id="176" creationId="{54A07D13-DC54-B0F6-196B-CC40A357D30E}"/>
          </ac:inkMkLst>
        </pc:inkChg>
        <pc:inkChg chg="add mod">
          <ac:chgData name="余日彰" userId="5ee489b3-b312-4fb3-aff7-510cc086faee" providerId="ADAL" clId="{965E987E-7ED3-41BB-9333-E771A903BB61}" dt="2024-02-19T14:06:34.360" v="204"/>
          <ac:inkMkLst>
            <pc:docMk/>
            <pc:sldMk cId="2424712604" sldId="281"/>
            <ac:inkMk id="177" creationId="{4693E3D6-50A3-910E-C443-B56F84466616}"/>
          </ac:inkMkLst>
        </pc:inkChg>
        <pc:inkChg chg="add mod">
          <ac:chgData name="余日彰" userId="5ee489b3-b312-4fb3-aff7-510cc086faee" providerId="ADAL" clId="{965E987E-7ED3-41BB-9333-E771A903BB61}" dt="2024-02-19T14:06:34.360" v="204"/>
          <ac:inkMkLst>
            <pc:docMk/>
            <pc:sldMk cId="2424712604" sldId="281"/>
            <ac:inkMk id="178" creationId="{11206013-D778-F3AB-2583-C39665B29F24}"/>
          </ac:inkMkLst>
        </pc:inkChg>
        <pc:inkChg chg="add mod">
          <ac:chgData name="余日彰" userId="5ee489b3-b312-4fb3-aff7-510cc086faee" providerId="ADAL" clId="{965E987E-7ED3-41BB-9333-E771A903BB61}" dt="2024-02-19T14:06:34.360" v="204"/>
          <ac:inkMkLst>
            <pc:docMk/>
            <pc:sldMk cId="2424712604" sldId="281"/>
            <ac:inkMk id="179" creationId="{17EFD588-B541-BEA0-3CED-2F0EB25DF1E1}"/>
          </ac:inkMkLst>
        </pc:inkChg>
        <pc:inkChg chg="add mod">
          <ac:chgData name="余日彰" userId="5ee489b3-b312-4fb3-aff7-510cc086faee" providerId="ADAL" clId="{965E987E-7ED3-41BB-9333-E771A903BB61}" dt="2024-02-19T14:06:34.360" v="204"/>
          <ac:inkMkLst>
            <pc:docMk/>
            <pc:sldMk cId="2424712604" sldId="281"/>
            <ac:inkMk id="180" creationId="{60EF664A-7C7C-8CDA-639C-6F60B3690076}"/>
          </ac:inkMkLst>
        </pc:inkChg>
        <pc:inkChg chg="add mod">
          <ac:chgData name="余日彰" userId="5ee489b3-b312-4fb3-aff7-510cc086faee" providerId="ADAL" clId="{965E987E-7ED3-41BB-9333-E771A903BB61}" dt="2024-02-19T14:06:34.360" v="204"/>
          <ac:inkMkLst>
            <pc:docMk/>
            <pc:sldMk cId="2424712604" sldId="281"/>
            <ac:inkMk id="181" creationId="{678FD0AF-58A3-9524-50F4-BA8AB4A6528E}"/>
          </ac:inkMkLst>
        </pc:inkChg>
        <pc:inkChg chg="add mod">
          <ac:chgData name="余日彰" userId="5ee489b3-b312-4fb3-aff7-510cc086faee" providerId="ADAL" clId="{965E987E-7ED3-41BB-9333-E771A903BB61}" dt="2024-02-19T14:06:34.360" v="204"/>
          <ac:inkMkLst>
            <pc:docMk/>
            <pc:sldMk cId="2424712604" sldId="281"/>
            <ac:inkMk id="182" creationId="{849ED2CB-8749-0836-8FD8-E8DE12FDCD6D}"/>
          </ac:inkMkLst>
        </pc:inkChg>
        <pc:inkChg chg="add mod">
          <ac:chgData name="余日彰" userId="5ee489b3-b312-4fb3-aff7-510cc086faee" providerId="ADAL" clId="{965E987E-7ED3-41BB-9333-E771A903BB61}" dt="2024-02-19T14:06:34.360" v="204"/>
          <ac:inkMkLst>
            <pc:docMk/>
            <pc:sldMk cId="2424712604" sldId="281"/>
            <ac:inkMk id="183" creationId="{97BFC935-BB00-EAEF-133C-7D5C8AF821C6}"/>
          </ac:inkMkLst>
        </pc:inkChg>
        <pc:inkChg chg="add mod">
          <ac:chgData name="余日彰" userId="5ee489b3-b312-4fb3-aff7-510cc086faee" providerId="ADAL" clId="{965E987E-7ED3-41BB-9333-E771A903BB61}" dt="2024-02-19T14:06:34.360" v="204"/>
          <ac:inkMkLst>
            <pc:docMk/>
            <pc:sldMk cId="2424712604" sldId="281"/>
            <ac:inkMk id="184" creationId="{CAFC9612-EF5F-D441-7571-71A6EC186E63}"/>
          </ac:inkMkLst>
        </pc:inkChg>
        <pc:inkChg chg="add mod">
          <ac:chgData name="余日彰" userId="5ee489b3-b312-4fb3-aff7-510cc086faee" providerId="ADAL" clId="{965E987E-7ED3-41BB-9333-E771A903BB61}" dt="2024-02-19T14:06:34.360" v="204"/>
          <ac:inkMkLst>
            <pc:docMk/>
            <pc:sldMk cId="2424712604" sldId="281"/>
            <ac:inkMk id="185" creationId="{4D22E120-DB1A-4070-1D03-6614448E063D}"/>
          </ac:inkMkLst>
        </pc:inkChg>
        <pc:inkChg chg="add mod">
          <ac:chgData name="余日彰" userId="5ee489b3-b312-4fb3-aff7-510cc086faee" providerId="ADAL" clId="{965E987E-7ED3-41BB-9333-E771A903BB61}" dt="2024-02-19T14:06:34.360" v="204"/>
          <ac:inkMkLst>
            <pc:docMk/>
            <pc:sldMk cId="2424712604" sldId="281"/>
            <ac:inkMk id="186" creationId="{CF4EFABD-82F4-F2E6-4F93-FAC854656C16}"/>
          </ac:inkMkLst>
        </pc:inkChg>
        <pc:inkChg chg="add mod">
          <ac:chgData name="余日彰" userId="5ee489b3-b312-4fb3-aff7-510cc086faee" providerId="ADAL" clId="{965E987E-7ED3-41BB-9333-E771A903BB61}" dt="2024-02-19T14:06:34.360" v="204"/>
          <ac:inkMkLst>
            <pc:docMk/>
            <pc:sldMk cId="2424712604" sldId="281"/>
            <ac:inkMk id="187" creationId="{D86C3DCD-2923-5677-3A1E-72598C34206E}"/>
          </ac:inkMkLst>
        </pc:inkChg>
        <pc:inkChg chg="add mod">
          <ac:chgData name="余日彰" userId="5ee489b3-b312-4fb3-aff7-510cc086faee" providerId="ADAL" clId="{965E987E-7ED3-41BB-9333-E771A903BB61}" dt="2024-02-19T14:06:34.360" v="204"/>
          <ac:inkMkLst>
            <pc:docMk/>
            <pc:sldMk cId="2424712604" sldId="281"/>
            <ac:inkMk id="188" creationId="{DCF8BFD6-368A-1A09-FC11-CEA01038D7F5}"/>
          </ac:inkMkLst>
        </pc:inkChg>
        <pc:inkChg chg="add mod">
          <ac:chgData name="余日彰" userId="5ee489b3-b312-4fb3-aff7-510cc086faee" providerId="ADAL" clId="{965E987E-7ED3-41BB-9333-E771A903BB61}" dt="2024-02-19T14:06:34.360" v="204"/>
          <ac:inkMkLst>
            <pc:docMk/>
            <pc:sldMk cId="2424712604" sldId="281"/>
            <ac:inkMk id="191" creationId="{02145319-F4A1-030D-E947-1BB0954B9EED}"/>
          </ac:inkMkLst>
        </pc:inkChg>
        <pc:inkChg chg="add mod">
          <ac:chgData name="余日彰" userId="5ee489b3-b312-4fb3-aff7-510cc086faee" providerId="ADAL" clId="{965E987E-7ED3-41BB-9333-E771A903BB61}" dt="2024-02-19T14:06:34.360" v="204"/>
          <ac:inkMkLst>
            <pc:docMk/>
            <pc:sldMk cId="2424712604" sldId="281"/>
            <ac:inkMk id="192" creationId="{603D0BEC-B6C3-F041-5CCE-2E9B041166BC}"/>
          </ac:inkMkLst>
        </pc:inkChg>
        <pc:inkChg chg="add mod">
          <ac:chgData name="余日彰" userId="5ee489b3-b312-4fb3-aff7-510cc086faee" providerId="ADAL" clId="{965E987E-7ED3-41BB-9333-E771A903BB61}" dt="2024-02-19T14:06:34.360" v="204"/>
          <ac:inkMkLst>
            <pc:docMk/>
            <pc:sldMk cId="2424712604" sldId="281"/>
            <ac:inkMk id="193" creationId="{6EB4EF47-0012-AB49-90FF-FCB416713F87}"/>
          </ac:inkMkLst>
        </pc:inkChg>
        <pc:inkChg chg="add mod">
          <ac:chgData name="余日彰" userId="5ee489b3-b312-4fb3-aff7-510cc086faee" providerId="ADAL" clId="{965E987E-7ED3-41BB-9333-E771A903BB61}" dt="2024-02-19T14:06:37.183" v="208"/>
          <ac:inkMkLst>
            <pc:docMk/>
            <pc:sldMk cId="2424712604" sldId="281"/>
            <ac:inkMk id="195" creationId="{37C59570-1564-9FB0-3C41-545AC94CFCD8}"/>
          </ac:inkMkLst>
        </pc:inkChg>
        <pc:inkChg chg="add mod">
          <ac:chgData name="余日彰" userId="5ee489b3-b312-4fb3-aff7-510cc086faee" providerId="ADAL" clId="{965E987E-7ED3-41BB-9333-E771A903BB61}" dt="2024-02-19T14:06:37.183" v="208"/>
          <ac:inkMkLst>
            <pc:docMk/>
            <pc:sldMk cId="2424712604" sldId="281"/>
            <ac:inkMk id="196" creationId="{2C558191-D648-62A2-5C9F-832A7F4F169C}"/>
          </ac:inkMkLst>
        </pc:inkChg>
        <pc:inkChg chg="add mod">
          <ac:chgData name="余日彰" userId="5ee489b3-b312-4fb3-aff7-510cc086faee" providerId="ADAL" clId="{965E987E-7ED3-41BB-9333-E771A903BB61}" dt="2024-02-19T14:06:37.183" v="208"/>
          <ac:inkMkLst>
            <pc:docMk/>
            <pc:sldMk cId="2424712604" sldId="281"/>
            <ac:inkMk id="197" creationId="{B8D2498E-D293-A4C7-5AA5-AE0CCF6FAA56}"/>
          </ac:inkMkLst>
        </pc:inkChg>
        <pc:inkChg chg="add mod">
          <ac:chgData name="余日彰" userId="5ee489b3-b312-4fb3-aff7-510cc086faee" providerId="ADAL" clId="{965E987E-7ED3-41BB-9333-E771A903BB61}" dt="2024-02-19T14:06:45.359" v="222"/>
          <ac:inkMkLst>
            <pc:docMk/>
            <pc:sldMk cId="2424712604" sldId="281"/>
            <ac:inkMk id="199" creationId="{436517B5-D4E4-178E-0433-E25D6C34B5EE}"/>
          </ac:inkMkLst>
        </pc:inkChg>
        <pc:inkChg chg="add mod">
          <ac:chgData name="余日彰" userId="5ee489b3-b312-4fb3-aff7-510cc086faee" providerId="ADAL" clId="{965E987E-7ED3-41BB-9333-E771A903BB61}" dt="2024-02-19T14:06:45.359" v="222"/>
          <ac:inkMkLst>
            <pc:docMk/>
            <pc:sldMk cId="2424712604" sldId="281"/>
            <ac:inkMk id="200" creationId="{A42124AD-22BD-9421-23D6-ED03A5430DD0}"/>
          </ac:inkMkLst>
        </pc:inkChg>
        <pc:inkChg chg="add mod">
          <ac:chgData name="余日彰" userId="5ee489b3-b312-4fb3-aff7-510cc086faee" providerId="ADAL" clId="{965E987E-7ED3-41BB-9333-E771A903BB61}" dt="2024-02-19T14:06:45.359" v="222"/>
          <ac:inkMkLst>
            <pc:docMk/>
            <pc:sldMk cId="2424712604" sldId="281"/>
            <ac:inkMk id="201" creationId="{0CBDA027-BA0B-6DA2-0D40-79DDBB016EAF}"/>
          </ac:inkMkLst>
        </pc:inkChg>
        <pc:inkChg chg="add mod">
          <ac:chgData name="余日彰" userId="5ee489b3-b312-4fb3-aff7-510cc086faee" providerId="ADAL" clId="{965E987E-7ED3-41BB-9333-E771A903BB61}" dt="2024-02-19T14:06:45.359" v="222"/>
          <ac:inkMkLst>
            <pc:docMk/>
            <pc:sldMk cId="2424712604" sldId="281"/>
            <ac:inkMk id="202" creationId="{9F156A42-3487-0169-BAFA-1F075B2E162C}"/>
          </ac:inkMkLst>
        </pc:inkChg>
        <pc:inkChg chg="add mod">
          <ac:chgData name="余日彰" userId="5ee489b3-b312-4fb3-aff7-510cc086faee" providerId="ADAL" clId="{965E987E-7ED3-41BB-9333-E771A903BB61}" dt="2024-02-19T14:06:45.359" v="222"/>
          <ac:inkMkLst>
            <pc:docMk/>
            <pc:sldMk cId="2424712604" sldId="281"/>
            <ac:inkMk id="203" creationId="{FE6C799C-1CC2-B442-556C-F214A9C71995}"/>
          </ac:inkMkLst>
        </pc:inkChg>
        <pc:inkChg chg="add mod">
          <ac:chgData name="余日彰" userId="5ee489b3-b312-4fb3-aff7-510cc086faee" providerId="ADAL" clId="{965E987E-7ED3-41BB-9333-E771A903BB61}" dt="2024-02-19T14:06:45.359" v="222"/>
          <ac:inkMkLst>
            <pc:docMk/>
            <pc:sldMk cId="2424712604" sldId="281"/>
            <ac:inkMk id="204" creationId="{7770C996-B03D-A3F1-1D8D-6DA4625BD05C}"/>
          </ac:inkMkLst>
        </pc:inkChg>
        <pc:inkChg chg="add mod">
          <ac:chgData name="余日彰" userId="5ee489b3-b312-4fb3-aff7-510cc086faee" providerId="ADAL" clId="{965E987E-7ED3-41BB-9333-E771A903BB61}" dt="2024-02-19T14:06:45.359" v="222"/>
          <ac:inkMkLst>
            <pc:docMk/>
            <pc:sldMk cId="2424712604" sldId="281"/>
            <ac:inkMk id="205" creationId="{7BBBA53B-FFC4-495E-51E5-F00C34F36D99}"/>
          </ac:inkMkLst>
        </pc:inkChg>
        <pc:inkChg chg="add">
          <ac:chgData name="余日彰" userId="5ee489b3-b312-4fb3-aff7-510cc086faee" providerId="ADAL" clId="{965E987E-7ED3-41BB-9333-E771A903BB61}" dt="2024-02-19T14:06:41.962" v="216" actId="9405"/>
          <ac:inkMkLst>
            <pc:docMk/>
            <pc:sldMk cId="2424712604" sldId="281"/>
            <ac:inkMk id="206" creationId="{83B8F632-0466-3532-97AC-B6A64BD352E4}"/>
          </ac:inkMkLst>
        </pc:inkChg>
        <pc:inkChg chg="add mod">
          <ac:chgData name="余日彰" userId="5ee489b3-b312-4fb3-aff7-510cc086faee" providerId="ADAL" clId="{965E987E-7ED3-41BB-9333-E771A903BB61}" dt="2024-02-19T14:06:45.359" v="222"/>
          <ac:inkMkLst>
            <pc:docMk/>
            <pc:sldMk cId="2424712604" sldId="281"/>
            <ac:inkMk id="207" creationId="{517D5AE6-F80D-EB9A-555C-3C96BAD0B0F4}"/>
          </ac:inkMkLst>
        </pc:inkChg>
        <pc:inkChg chg="add mod">
          <ac:chgData name="余日彰" userId="5ee489b3-b312-4fb3-aff7-510cc086faee" providerId="ADAL" clId="{965E987E-7ED3-41BB-9333-E771A903BB61}" dt="2024-02-19T14:06:45.359" v="222"/>
          <ac:inkMkLst>
            <pc:docMk/>
            <pc:sldMk cId="2424712604" sldId="281"/>
            <ac:inkMk id="208" creationId="{65998EB2-F523-C25F-05A8-E999A2CAA9AD}"/>
          </ac:inkMkLst>
        </pc:inkChg>
        <pc:inkChg chg="add mod">
          <ac:chgData name="余日彰" userId="5ee489b3-b312-4fb3-aff7-510cc086faee" providerId="ADAL" clId="{965E987E-7ED3-41BB-9333-E771A903BB61}" dt="2024-02-19T14:06:45.359" v="222"/>
          <ac:inkMkLst>
            <pc:docMk/>
            <pc:sldMk cId="2424712604" sldId="281"/>
            <ac:inkMk id="209" creationId="{122FB874-1868-B0EF-DB7B-7C0A46B15119}"/>
          </ac:inkMkLst>
        </pc:inkChg>
        <pc:inkChg chg="add mod">
          <ac:chgData name="余日彰" userId="5ee489b3-b312-4fb3-aff7-510cc086faee" providerId="ADAL" clId="{965E987E-7ED3-41BB-9333-E771A903BB61}" dt="2024-02-19T14:06:45.359" v="222"/>
          <ac:inkMkLst>
            <pc:docMk/>
            <pc:sldMk cId="2424712604" sldId="281"/>
            <ac:inkMk id="210" creationId="{43E1A149-A802-393D-8BED-95B19BF57205}"/>
          </ac:inkMkLst>
        </pc:inkChg>
        <pc:inkChg chg="add mod">
          <ac:chgData name="余日彰" userId="5ee489b3-b312-4fb3-aff7-510cc086faee" providerId="ADAL" clId="{965E987E-7ED3-41BB-9333-E771A903BB61}" dt="2024-02-19T14:06:45.359" v="222"/>
          <ac:inkMkLst>
            <pc:docMk/>
            <pc:sldMk cId="2424712604" sldId="281"/>
            <ac:inkMk id="211" creationId="{6DC132C7-B0D5-0BB8-CBD9-3CFA42A95AAC}"/>
          </ac:inkMkLst>
        </pc:inkChg>
        <pc:inkChg chg="add mod">
          <ac:chgData name="余日彰" userId="5ee489b3-b312-4fb3-aff7-510cc086faee" providerId="ADAL" clId="{965E987E-7ED3-41BB-9333-E771A903BB61}" dt="2024-02-19T14:06:49.472" v="227"/>
          <ac:inkMkLst>
            <pc:docMk/>
            <pc:sldMk cId="2424712604" sldId="281"/>
            <ac:inkMk id="214" creationId="{2D565EDC-75A0-AB72-7A30-87B01C80A441}"/>
          </ac:inkMkLst>
        </pc:inkChg>
        <pc:inkChg chg="add mod">
          <ac:chgData name="余日彰" userId="5ee489b3-b312-4fb3-aff7-510cc086faee" providerId="ADAL" clId="{965E987E-7ED3-41BB-9333-E771A903BB61}" dt="2024-02-19T14:06:49.472" v="227"/>
          <ac:inkMkLst>
            <pc:docMk/>
            <pc:sldMk cId="2424712604" sldId="281"/>
            <ac:inkMk id="215" creationId="{1A0A7C5F-07D7-6F2D-E3A0-B39048AB69BF}"/>
          </ac:inkMkLst>
        </pc:inkChg>
        <pc:inkChg chg="add mod">
          <ac:chgData name="余日彰" userId="5ee489b3-b312-4fb3-aff7-510cc086faee" providerId="ADAL" clId="{965E987E-7ED3-41BB-9333-E771A903BB61}" dt="2024-02-19T14:06:49.472" v="227"/>
          <ac:inkMkLst>
            <pc:docMk/>
            <pc:sldMk cId="2424712604" sldId="281"/>
            <ac:inkMk id="216" creationId="{23612C29-F7D8-7235-E119-E7876F4DE676}"/>
          </ac:inkMkLst>
        </pc:inkChg>
        <pc:inkChg chg="add mod">
          <ac:chgData name="余日彰" userId="5ee489b3-b312-4fb3-aff7-510cc086faee" providerId="ADAL" clId="{965E987E-7ED3-41BB-9333-E771A903BB61}" dt="2024-02-19T14:06:49.472" v="227"/>
          <ac:inkMkLst>
            <pc:docMk/>
            <pc:sldMk cId="2424712604" sldId="281"/>
            <ac:inkMk id="217" creationId="{A9DCD7EE-0C0B-C5F7-1640-6911BA01E9A7}"/>
          </ac:inkMkLst>
        </pc:inkChg>
        <pc:inkChg chg="add mod">
          <ac:chgData name="余日彰" userId="5ee489b3-b312-4fb3-aff7-510cc086faee" providerId="ADAL" clId="{965E987E-7ED3-41BB-9333-E771A903BB61}" dt="2024-02-19T14:11:20.237" v="354"/>
          <ac:inkMkLst>
            <pc:docMk/>
            <pc:sldMk cId="2424712604" sldId="281"/>
            <ac:inkMk id="219" creationId="{0E328B0B-A862-457E-D0E5-DB0317605B98}"/>
          </ac:inkMkLst>
        </pc:inkChg>
        <pc:inkChg chg="add mod">
          <ac:chgData name="余日彰" userId="5ee489b3-b312-4fb3-aff7-510cc086faee" providerId="ADAL" clId="{965E987E-7ED3-41BB-9333-E771A903BB61}" dt="2024-02-19T14:11:20.237" v="354"/>
          <ac:inkMkLst>
            <pc:docMk/>
            <pc:sldMk cId="2424712604" sldId="281"/>
            <ac:inkMk id="220" creationId="{BBE6FDE6-F13B-357B-40CF-C0A43A233597}"/>
          </ac:inkMkLst>
        </pc:inkChg>
      </pc:sldChg>
      <pc:sldChg chg="addSp delSp modSp mod">
        <pc:chgData name="余日彰" userId="5ee489b3-b312-4fb3-aff7-510cc086faee" providerId="ADAL" clId="{965E987E-7ED3-41BB-9333-E771A903BB61}" dt="2024-02-19T14:14:23.545" v="464"/>
        <pc:sldMkLst>
          <pc:docMk/>
          <pc:sldMk cId="3329076114" sldId="285"/>
        </pc:sldMkLst>
        <pc:grpChg chg="del mod">
          <ac:chgData name="余日彰" userId="5ee489b3-b312-4fb3-aff7-510cc086faee" providerId="ADAL" clId="{965E987E-7ED3-41BB-9333-E771A903BB61}" dt="2024-02-19T14:09:42.112" v="290"/>
          <ac:grpSpMkLst>
            <pc:docMk/>
            <pc:sldMk cId="3329076114" sldId="285"/>
            <ac:grpSpMk id="11" creationId="{10A341F2-32FA-DBCF-E048-E61C75C2A934}"/>
          </ac:grpSpMkLst>
        </pc:grpChg>
        <pc:grpChg chg="del mod">
          <ac:chgData name="余日彰" userId="5ee489b3-b312-4fb3-aff7-510cc086faee" providerId="ADAL" clId="{965E987E-7ED3-41BB-9333-E771A903BB61}" dt="2024-02-19T14:09:48.878" v="301"/>
          <ac:grpSpMkLst>
            <pc:docMk/>
            <pc:sldMk cId="3329076114" sldId="285"/>
            <ac:grpSpMk id="16" creationId="{D5B55A02-4815-D4AC-7A53-5D662FBD695B}"/>
          </ac:grpSpMkLst>
        </pc:grpChg>
        <pc:grpChg chg="del mod">
          <ac:chgData name="余日彰" userId="5ee489b3-b312-4fb3-aff7-510cc086faee" providerId="ADAL" clId="{965E987E-7ED3-41BB-9333-E771A903BB61}" dt="2024-02-19T14:09:50.940" v="304"/>
          <ac:grpSpMkLst>
            <pc:docMk/>
            <pc:sldMk cId="3329076114" sldId="285"/>
            <ac:grpSpMk id="21" creationId="{704B4524-B727-9843-9339-DCE1FB6BE98A}"/>
          </ac:grpSpMkLst>
        </pc:grpChg>
        <pc:grpChg chg="mod">
          <ac:chgData name="余日彰" userId="5ee489b3-b312-4fb3-aff7-510cc086faee" providerId="ADAL" clId="{965E987E-7ED3-41BB-9333-E771A903BB61}" dt="2024-02-19T14:09:50.940" v="304"/>
          <ac:grpSpMkLst>
            <pc:docMk/>
            <pc:sldMk cId="3329076114" sldId="285"/>
            <ac:grpSpMk id="24" creationId="{9EE87103-C2E8-26CC-F9B9-032338B0F129}"/>
          </ac:grpSpMkLst>
        </pc:grpChg>
        <pc:grpChg chg="del mod">
          <ac:chgData name="余日彰" userId="5ee489b3-b312-4fb3-aff7-510cc086faee" providerId="ADAL" clId="{965E987E-7ED3-41BB-9333-E771A903BB61}" dt="2024-02-19T14:09:59.494" v="316"/>
          <ac:grpSpMkLst>
            <pc:docMk/>
            <pc:sldMk cId="3329076114" sldId="285"/>
            <ac:grpSpMk id="29" creationId="{A6F92A64-A300-73CE-F7F9-ED202E8D6BBD}"/>
          </ac:grpSpMkLst>
        </pc:grpChg>
        <pc:grpChg chg="mod">
          <ac:chgData name="余日彰" userId="5ee489b3-b312-4fb3-aff7-510cc086faee" providerId="ADAL" clId="{965E987E-7ED3-41BB-9333-E771A903BB61}" dt="2024-02-19T14:09:59.494" v="316"/>
          <ac:grpSpMkLst>
            <pc:docMk/>
            <pc:sldMk cId="3329076114" sldId="285"/>
            <ac:grpSpMk id="36" creationId="{A1763A1D-955C-BC7A-2D47-D7DE02E02F87}"/>
          </ac:grpSpMkLst>
        </pc:grpChg>
        <pc:grpChg chg="del mod">
          <ac:chgData name="余日彰" userId="5ee489b3-b312-4fb3-aff7-510cc086faee" providerId="ADAL" clId="{965E987E-7ED3-41BB-9333-E771A903BB61}" dt="2024-02-19T14:10:20.386" v="323"/>
          <ac:grpSpMkLst>
            <pc:docMk/>
            <pc:sldMk cId="3329076114" sldId="285"/>
            <ac:grpSpMk id="40" creationId="{376E9709-AF4E-201D-A513-BE7F0001939F}"/>
          </ac:grpSpMkLst>
        </pc:grpChg>
        <pc:grpChg chg="del mod">
          <ac:chgData name="余日彰" userId="5ee489b3-b312-4fb3-aff7-510cc086faee" providerId="ADAL" clId="{965E987E-7ED3-41BB-9333-E771A903BB61}" dt="2024-02-19T14:10:32.067" v="340"/>
          <ac:grpSpMkLst>
            <pc:docMk/>
            <pc:sldMk cId="3329076114" sldId="285"/>
            <ac:grpSpMk id="53" creationId="{36F8307B-1914-5CD2-30E4-254EBCF0453A}"/>
          </ac:grpSpMkLst>
        </pc:grpChg>
        <pc:grpChg chg="mod">
          <ac:chgData name="余日彰" userId="5ee489b3-b312-4fb3-aff7-510cc086faee" providerId="ADAL" clId="{965E987E-7ED3-41BB-9333-E771A903BB61}" dt="2024-02-19T14:10:29.491" v="337"/>
          <ac:grpSpMkLst>
            <pc:docMk/>
            <pc:sldMk cId="3329076114" sldId="285"/>
            <ac:grpSpMk id="54" creationId="{2C82CD27-67A2-21E4-29DF-27A18D443BF6}"/>
          </ac:grpSpMkLst>
        </pc:grpChg>
        <pc:grpChg chg="mod">
          <ac:chgData name="余日彰" userId="5ee489b3-b312-4fb3-aff7-510cc086faee" providerId="ADAL" clId="{965E987E-7ED3-41BB-9333-E771A903BB61}" dt="2024-02-19T14:10:32.067" v="340"/>
          <ac:grpSpMkLst>
            <pc:docMk/>
            <pc:sldMk cId="3329076114" sldId="285"/>
            <ac:grpSpMk id="57" creationId="{A79EF5C9-9357-CFF5-E0A9-9AD72FD0FB4C}"/>
          </ac:grpSpMkLst>
        </pc:grpChg>
        <pc:grpChg chg="del mod">
          <ac:chgData name="余日彰" userId="5ee489b3-b312-4fb3-aff7-510cc086faee" providerId="ADAL" clId="{965E987E-7ED3-41BB-9333-E771A903BB61}" dt="2024-02-19T14:10:39.685" v="344"/>
          <ac:grpSpMkLst>
            <pc:docMk/>
            <pc:sldMk cId="3329076114" sldId="285"/>
            <ac:grpSpMk id="60" creationId="{54E670D8-E96F-4C9C-FAD6-E00A2E4C408C}"/>
          </ac:grpSpMkLst>
        </pc:grpChg>
        <pc:grpChg chg="mod">
          <ac:chgData name="余日彰" userId="5ee489b3-b312-4fb3-aff7-510cc086faee" providerId="ADAL" clId="{965E987E-7ED3-41BB-9333-E771A903BB61}" dt="2024-02-19T14:12:13.042" v="360"/>
          <ac:grpSpMkLst>
            <pc:docMk/>
            <pc:sldMk cId="3329076114" sldId="285"/>
            <ac:grpSpMk id="64" creationId="{3012E182-CBA1-4447-1533-FE1E24B519D2}"/>
          </ac:grpSpMkLst>
        </pc:grpChg>
        <pc:grpChg chg="mod">
          <ac:chgData name="余日彰" userId="5ee489b3-b312-4fb3-aff7-510cc086faee" providerId="ADAL" clId="{965E987E-7ED3-41BB-9333-E771A903BB61}" dt="2024-02-19T14:12:14.660" v="363"/>
          <ac:grpSpMkLst>
            <pc:docMk/>
            <pc:sldMk cId="3329076114" sldId="285"/>
            <ac:grpSpMk id="67" creationId="{A4514A74-2B96-1A6A-EDC4-2D00949B3004}"/>
          </ac:grpSpMkLst>
        </pc:grpChg>
        <pc:grpChg chg="mod">
          <ac:chgData name="余日彰" userId="5ee489b3-b312-4fb3-aff7-510cc086faee" providerId="ADAL" clId="{965E987E-7ED3-41BB-9333-E771A903BB61}" dt="2024-02-19T14:12:18.247" v="366"/>
          <ac:grpSpMkLst>
            <pc:docMk/>
            <pc:sldMk cId="3329076114" sldId="285"/>
            <ac:grpSpMk id="70" creationId="{ED415E18-D177-99EB-D5D2-E0DF92D53AD1}"/>
          </ac:grpSpMkLst>
        </pc:grpChg>
        <pc:grpChg chg="mod">
          <ac:chgData name="余日彰" userId="5ee489b3-b312-4fb3-aff7-510cc086faee" providerId="ADAL" clId="{965E987E-7ED3-41BB-9333-E771A903BB61}" dt="2024-02-19T14:12:21.661" v="370"/>
          <ac:grpSpMkLst>
            <pc:docMk/>
            <pc:sldMk cId="3329076114" sldId="285"/>
            <ac:grpSpMk id="74" creationId="{387D330F-DC3F-0DC6-6140-4D90A97BEEA5}"/>
          </ac:grpSpMkLst>
        </pc:grpChg>
        <pc:grpChg chg="mod">
          <ac:chgData name="余日彰" userId="5ee489b3-b312-4fb3-aff7-510cc086faee" providerId="ADAL" clId="{965E987E-7ED3-41BB-9333-E771A903BB61}" dt="2024-02-19T14:12:23.673" v="374"/>
          <ac:grpSpMkLst>
            <pc:docMk/>
            <pc:sldMk cId="3329076114" sldId="285"/>
            <ac:grpSpMk id="78" creationId="{A04BA467-4777-7FF5-D6BD-29F741CD3845}"/>
          </ac:grpSpMkLst>
        </pc:grpChg>
        <pc:grpChg chg="mod">
          <ac:chgData name="余日彰" userId="5ee489b3-b312-4fb3-aff7-510cc086faee" providerId="ADAL" clId="{965E987E-7ED3-41BB-9333-E771A903BB61}" dt="2024-02-19T14:12:25.602" v="378"/>
          <ac:grpSpMkLst>
            <pc:docMk/>
            <pc:sldMk cId="3329076114" sldId="285"/>
            <ac:grpSpMk id="82" creationId="{70DCE049-C597-A7C2-0784-12CE27687929}"/>
          </ac:grpSpMkLst>
        </pc:grpChg>
        <pc:grpChg chg="mod">
          <ac:chgData name="余日彰" userId="5ee489b3-b312-4fb3-aff7-510cc086faee" providerId="ADAL" clId="{965E987E-7ED3-41BB-9333-E771A903BB61}" dt="2024-02-19T14:12:32.062" v="383"/>
          <ac:grpSpMkLst>
            <pc:docMk/>
            <pc:sldMk cId="3329076114" sldId="285"/>
            <ac:grpSpMk id="87" creationId="{9B5C7481-FCC5-1B4D-FC63-D96D6AE8E0AC}"/>
          </ac:grpSpMkLst>
        </pc:grpChg>
        <pc:grpChg chg="mod">
          <ac:chgData name="余日彰" userId="5ee489b3-b312-4fb3-aff7-510cc086faee" providerId="ADAL" clId="{965E987E-7ED3-41BB-9333-E771A903BB61}" dt="2024-02-19T14:12:52.120" v="391"/>
          <ac:grpSpMkLst>
            <pc:docMk/>
            <pc:sldMk cId="3329076114" sldId="285"/>
            <ac:grpSpMk id="95" creationId="{3402DAD5-A41B-999A-4CB0-3D3EE2D3C3C6}"/>
          </ac:grpSpMkLst>
        </pc:grpChg>
        <pc:grpChg chg="mod">
          <ac:chgData name="余日彰" userId="5ee489b3-b312-4fb3-aff7-510cc086faee" providerId="ADAL" clId="{965E987E-7ED3-41BB-9333-E771A903BB61}" dt="2024-02-19T14:12:52.120" v="391"/>
          <ac:grpSpMkLst>
            <pc:docMk/>
            <pc:sldMk cId="3329076114" sldId="285"/>
            <ac:grpSpMk id="96" creationId="{98F97557-ABC2-9551-0AD1-56F1EDDA1C8F}"/>
          </ac:grpSpMkLst>
        </pc:grpChg>
        <pc:grpChg chg="mod">
          <ac:chgData name="余日彰" userId="5ee489b3-b312-4fb3-aff7-510cc086faee" providerId="ADAL" clId="{965E987E-7ED3-41BB-9333-E771A903BB61}" dt="2024-02-19T14:12:59.472" v="395"/>
          <ac:grpSpMkLst>
            <pc:docMk/>
            <pc:sldMk cId="3329076114" sldId="285"/>
            <ac:grpSpMk id="100" creationId="{77002573-8AA9-AA20-E41C-77EEF215640C}"/>
          </ac:grpSpMkLst>
        </pc:grpChg>
        <pc:grpChg chg="mod">
          <ac:chgData name="余日彰" userId="5ee489b3-b312-4fb3-aff7-510cc086faee" providerId="ADAL" clId="{965E987E-7ED3-41BB-9333-E771A903BB61}" dt="2024-02-19T14:13:01.782" v="398"/>
          <ac:grpSpMkLst>
            <pc:docMk/>
            <pc:sldMk cId="3329076114" sldId="285"/>
            <ac:grpSpMk id="103" creationId="{67B40B47-DA77-FA43-FE4C-56DE8530A2C9}"/>
          </ac:grpSpMkLst>
        </pc:grpChg>
        <pc:grpChg chg="mod">
          <ac:chgData name="余日彰" userId="5ee489b3-b312-4fb3-aff7-510cc086faee" providerId="ADAL" clId="{965E987E-7ED3-41BB-9333-E771A903BB61}" dt="2024-02-19T14:13:15.259" v="405"/>
          <ac:grpSpMkLst>
            <pc:docMk/>
            <pc:sldMk cId="3329076114" sldId="285"/>
            <ac:grpSpMk id="110" creationId="{BC773D9E-AFCD-0576-72AB-533F25B4943A}"/>
          </ac:grpSpMkLst>
        </pc:grpChg>
        <pc:grpChg chg="mod">
          <ac:chgData name="余日彰" userId="5ee489b3-b312-4fb3-aff7-510cc086faee" providerId="ADAL" clId="{965E987E-7ED3-41BB-9333-E771A903BB61}" dt="2024-02-19T14:13:23.936" v="415"/>
          <ac:grpSpMkLst>
            <pc:docMk/>
            <pc:sldMk cId="3329076114" sldId="285"/>
            <ac:grpSpMk id="120" creationId="{F1014DCE-EBD2-D136-881A-04AD2DBE98E9}"/>
          </ac:grpSpMkLst>
        </pc:grpChg>
        <pc:grpChg chg="mod">
          <ac:chgData name="余日彰" userId="5ee489b3-b312-4fb3-aff7-510cc086faee" providerId="ADAL" clId="{965E987E-7ED3-41BB-9333-E771A903BB61}" dt="2024-02-19T14:13:23.936" v="415"/>
          <ac:grpSpMkLst>
            <pc:docMk/>
            <pc:sldMk cId="3329076114" sldId="285"/>
            <ac:grpSpMk id="121" creationId="{82C85C61-FA79-8FA3-7F04-2DB7EE47ABFA}"/>
          </ac:grpSpMkLst>
        </pc:grpChg>
        <pc:grpChg chg="mod">
          <ac:chgData name="余日彰" userId="5ee489b3-b312-4fb3-aff7-510cc086faee" providerId="ADAL" clId="{965E987E-7ED3-41BB-9333-E771A903BB61}" dt="2024-02-19T14:13:51.310" v="433"/>
          <ac:grpSpMkLst>
            <pc:docMk/>
            <pc:sldMk cId="3329076114" sldId="285"/>
            <ac:grpSpMk id="136" creationId="{35F774F2-87B4-6FF9-2672-4B8806F6B1A2}"/>
          </ac:grpSpMkLst>
        </pc:grpChg>
        <pc:grpChg chg="mod">
          <ac:chgData name="余日彰" userId="5ee489b3-b312-4fb3-aff7-510cc086faee" providerId="ADAL" clId="{965E987E-7ED3-41BB-9333-E771A903BB61}" dt="2024-02-19T14:13:51.310" v="433"/>
          <ac:grpSpMkLst>
            <pc:docMk/>
            <pc:sldMk cId="3329076114" sldId="285"/>
            <ac:grpSpMk id="137" creationId="{BA69F492-25B1-2A6F-BC63-08C20CAFC25B}"/>
          </ac:grpSpMkLst>
        </pc:grpChg>
        <pc:grpChg chg="del mod">
          <ac:chgData name="余日彰" userId="5ee489b3-b312-4fb3-aff7-510cc086faee" providerId="ADAL" clId="{965E987E-7ED3-41BB-9333-E771A903BB61}" dt="2024-02-19T14:14:13.860" v="449"/>
          <ac:grpSpMkLst>
            <pc:docMk/>
            <pc:sldMk cId="3329076114" sldId="285"/>
            <ac:grpSpMk id="141" creationId="{D8B48579-073F-17D5-9738-5B5F4A9CF446}"/>
          </ac:grpSpMkLst>
        </pc:grpChg>
        <pc:grpChg chg="mod">
          <ac:chgData name="余日彰" userId="5ee489b3-b312-4fb3-aff7-510cc086faee" providerId="ADAL" clId="{965E987E-7ED3-41BB-9333-E771A903BB61}" dt="2024-02-19T14:14:13.860" v="449"/>
          <ac:grpSpMkLst>
            <pc:docMk/>
            <pc:sldMk cId="3329076114" sldId="285"/>
            <ac:grpSpMk id="153" creationId="{C0AD90CA-3928-0542-6F27-87D9869C7AAA}"/>
          </ac:grpSpMkLst>
        </pc:grpChg>
        <pc:grpChg chg="del mod">
          <ac:chgData name="余日彰" userId="5ee489b3-b312-4fb3-aff7-510cc086faee" providerId="ADAL" clId="{965E987E-7ED3-41BB-9333-E771A903BB61}" dt="2024-02-19T14:14:20.569" v="458"/>
          <ac:grpSpMkLst>
            <pc:docMk/>
            <pc:sldMk cId="3329076114" sldId="285"/>
            <ac:grpSpMk id="156" creationId="{7DDACA2A-BBAC-1624-6E70-0FE6A5FE22A2}"/>
          </ac:grpSpMkLst>
        </pc:grpChg>
        <pc:grpChg chg="mod">
          <ac:chgData name="余日彰" userId="5ee489b3-b312-4fb3-aff7-510cc086faee" providerId="ADAL" clId="{965E987E-7ED3-41BB-9333-E771A903BB61}" dt="2024-02-19T14:14:20.569" v="458"/>
          <ac:grpSpMkLst>
            <pc:docMk/>
            <pc:sldMk cId="3329076114" sldId="285"/>
            <ac:grpSpMk id="162" creationId="{4DA1D776-0C69-C46D-A197-DD586BA95CF6}"/>
          </ac:grpSpMkLst>
        </pc:grpChg>
        <pc:grpChg chg="mod">
          <ac:chgData name="余日彰" userId="5ee489b3-b312-4fb3-aff7-510cc086faee" providerId="ADAL" clId="{965E987E-7ED3-41BB-9333-E771A903BB61}" dt="2024-02-19T14:14:23.545" v="464"/>
          <ac:grpSpMkLst>
            <pc:docMk/>
            <pc:sldMk cId="3329076114" sldId="285"/>
            <ac:grpSpMk id="168" creationId="{01DFDAD4-08CE-C890-6315-9BF96DE112FE}"/>
          </ac:grpSpMkLst>
        </pc:grpChg>
        <pc:graphicFrameChg chg="modGraphic">
          <ac:chgData name="余日彰" userId="5ee489b3-b312-4fb3-aff7-510cc086faee" providerId="ADAL" clId="{965E987E-7ED3-41BB-9333-E771A903BB61}" dt="2024-02-19T14:11:07.323" v="349" actId="20577"/>
          <ac:graphicFrameMkLst>
            <pc:docMk/>
            <pc:sldMk cId="3329076114" sldId="285"/>
            <ac:graphicFrameMk id="5" creationId="{48699B6F-D887-4AF6-88BE-68BB714A1B3F}"/>
          </ac:graphicFrameMkLst>
        </pc:graphicFrameChg>
        <pc:inkChg chg="add del mod">
          <ac:chgData name="余日彰" userId="5ee489b3-b312-4fb3-aff7-510cc086faee" providerId="ADAL" clId="{965E987E-7ED3-41BB-9333-E771A903BB61}" dt="2024-02-19T14:09:42.115" v="291"/>
          <ac:inkMkLst>
            <pc:docMk/>
            <pc:sldMk cId="3329076114" sldId="285"/>
            <ac:inkMk id="9" creationId="{0DF1BE0B-B104-BD31-6769-CEA900CA2983}"/>
          </ac:inkMkLst>
        </pc:inkChg>
        <pc:inkChg chg="add del mod">
          <ac:chgData name="余日彰" userId="5ee489b3-b312-4fb3-aff7-510cc086faee" providerId="ADAL" clId="{965E987E-7ED3-41BB-9333-E771A903BB61}" dt="2024-02-19T14:09:42.112" v="290"/>
          <ac:inkMkLst>
            <pc:docMk/>
            <pc:sldMk cId="3329076114" sldId="285"/>
            <ac:inkMk id="10" creationId="{A0A7D90E-93A1-3B3C-F0A7-DA82F3B39AC5}"/>
          </ac:inkMkLst>
        </pc:inkChg>
        <pc:inkChg chg="add mod">
          <ac:chgData name="余日彰" userId="5ee489b3-b312-4fb3-aff7-510cc086faee" providerId="ADAL" clId="{965E987E-7ED3-41BB-9333-E771A903BB61}" dt="2024-02-19T14:09:50.940" v="304"/>
          <ac:inkMkLst>
            <pc:docMk/>
            <pc:sldMk cId="3329076114" sldId="285"/>
            <ac:inkMk id="12" creationId="{72046EB2-9588-50B6-E090-78D9E65CD92C}"/>
          </ac:inkMkLst>
        </pc:inkChg>
        <pc:inkChg chg="add mod">
          <ac:chgData name="余日彰" userId="5ee489b3-b312-4fb3-aff7-510cc086faee" providerId="ADAL" clId="{965E987E-7ED3-41BB-9333-E771A903BB61}" dt="2024-02-19T14:09:50.940" v="304"/>
          <ac:inkMkLst>
            <pc:docMk/>
            <pc:sldMk cId="3329076114" sldId="285"/>
            <ac:inkMk id="13" creationId="{F211710D-11B9-4C97-991E-578405A96B2D}"/>
          </ac:inkMkLst>
        </pc:inkChg>
        <pc:inkChg chg="add mod">
          <ac:chgData name="余日彰" userId="5ee489b3-b312-4fb3-aff7-510cc086faee" providerId="ADAL" clId="{965E987E-7ED3-41BB-9333-E771A903BB61}" dt="2024-02-19T14:09:50.940" v="304"/>
          <ac:inkMkLst>
            <pc:docMk/>
            <pc:sldMk cId="3329076114" sldId="285"/>
            <ac:inkMk id="14" creationId="{53A9C147-3897-83B0-477B-A932838EDAE9}"/>
          </ac:inkMkLst>
        </pc:inkChg>
        <pc:inkChg chg="add mod">
          <ac:chgData name="余日彰" userId="5ee489b3-b312-4fb3-aff7-510cc086faee" providerId="ADAL" clId="{965E987E-7ED3-41BB-9333-E771A903BB61}" dt="2024-02-19T14:09:50.940" v="304"/>
          <ac:inkMkLst>
            <pc:docMk/>
            <pc:sldMk cId="3329076114" sldId="285"/>
            <ac:inkMk id="15" creationId="{36840C87-503A-BB7F-BA1A-D588DD6BC764}"/>
          </ac:inkMkLst>
        </pc:inkChg>
        <pc:inkChg chg="add mod">
          <ac:chgData name="余日彰" userId="5ee489b3-b312-4fb3-aff7-510cc086faee" providerId="ADAL" clId="{965E987E-7ED3-41BB-9333-E771A903BB61}" dt="2024-02-19T14:09:50.940" v="304"/>
          <ac:inkMkLst>
            <pc:docMk/>
            <pc:sldMk cId="3329076114" sldId="285"/>
            <ac:inkMk id="17" creationId="{2B5D7733-6400-E109-D0EE-5A4EE10838EF}"/>
          </ac:inkMkLst>
        </pc:inkChg>
        <pc:inkChg chg="add mod">
          <ac:chgData name="余日彰" userId="5ee489b3-b312-4fb3-aff7-510cc086faee" providerId="ADAL" clId="{965E987E-7ED3-41BB-9333-E771A903BB61}" dt="2024-02-19T14:09:50.940" v="304"/>
          <ac:inkMkLst>
            <pc:docMk/>
            <pc:sldMk cId="3329076114" sldId="285"/>
            <ac:inkMk id="18" creationId="{56A45293-E613-EA5C-FC3D-CA678EE6D0BD}"/>
          </ac:inkMkLst>
        </pc:inkChg>
        <pc:inkChg chg="add mod">
          <ac:chgData name="余日彰" userId="5ee489b3-b312-4fb3-aff7-510cc086faee" providerId="ADAL" clId="{965E987E-7ED3-41BB-9333-E771A903BB61}" dt="2024-02-19T14:09:50.940" v="304"/>
          <ac:inkMkLst>
            <pc:docMk/>
            <pc:sldMk cId="3329076114" sldId="285"/>
            <ac:inkMk id="19" creationId="{98E63027-8232-89F5-9201-89D05D18D7FE}"/>
          </ac:inkMkLst>
        </pc:inkChg>
        <pc:inkChg chg="add mod">
          <ac:chgData name="余日彰" userId="5ee489b3-b312-4fb3-aff7-510cc086faee" providerId="ADAL" clId="{965E987E-7ED3-41BB-9333-E771A903BB61}" dt="2024-02-19T14:09:50.940" v="304"/>
          <ac:inkMkLst>
            <pc:docMk/>
            <pc:sldMk cId="3329076114" sldId="285"/>
            <ac:inkMk id="20" creationId="{0CE85CA8-B21E-76B9-17D4-2A22793D3A3B}"/>
          </ac:inkMkLst>
        </pc:inkChg>
        <pc:inkChg chg="add mod">
          <ac:chgData name="余日彰" userId="5ee489b3-b312-4fb3-aff7-510cc086faee" providerId="ADAL" clId="{965E987E-7ED3-41BB-9333-E771A903BB61}" dt="2024-02-19T14:09:50.940" v="304"/>
          <ac:inkMkLst>
            <pc:docMk/>
            <pc:sldMk cId="3329076114" sldId="285"/>
            <ac:inkMk id="22" creationId="{B00D9D77-AB66-4C6F-F142-90683A5E408F}"/>
          </ac:inkMkLst>
        </pc:inkChg>
        <pc:inkChg chg="add mod">
          <ac:chgData name="余日彰" userId="5ee489b3-b312-4fb3-aff7-510cc086faee" providerId="ADAL" clId="{965E987E-7ED3-41BB-9333-E771A903BB61}" dt="2024-02-19T14:09:50.940" v="304"/>
          <ac:inkMkLst>
            <pc:docMk/>
            <pc:sldMk cId="3329076114" sldId="285"/>
            <ac:inkMk id="23" creationId="{4EAE748D-2CFF-C168-13B9-FBC9F785FA31}"/>
          </ac:inkMkLst>
        </pc:inkChg>
        <pc:inkChg chg="add mod">
          <ac:chgData name="余日彰" userId="5ee489b3-b312-4fb3-aff7-510cc086faee" providerId="ADAL" clId="{965E987E-7ED3-41BB-9333-E771A903BB61}" dt="2024-02-19T14:09:59.494" v="316"/>
          <ac:inkMkLst>
            <pc:docMk/>
            <pc:sldMk cId="3329076114" sldId="285"/>
            <ac:inkMk id="25" creationId="{0B34A6D5-915D-1002-237C-BF40CAAE5B6D}"/>
          </ac:inkMkLst>
        </pc:inkChg>
        <pc:inkChg chg="add mod">
          <ac:chgData name="余日彰" userId="5ee489b3-b312-4fb3-aff7-510cc086faee" providerId="ADAL" clId="{965E987E-7ED3-41BB-9333-E771A903BB61}" dt="2024-02-19T14:09:59.494" v="316"/>
          <ac:inkMkLst>
            <pc:docMk/>
            <pc:sldMk cId="3329076114" sldId="285"/>
            <ac:inkMk id="26" creationId="{58D6261B-C380-5060-04F3-3FBE5F3872B4}"/>
          </ac:inkMkLst>
        </pc:inkChg>
        <pc:inkChg chg="add mod">
          <ac:chgData name="余日彰" userId="5ee489b3-b312-4fb3-aff7-510cc086faee" providerId="ADAL" clId="{965E987E-7ED3-41BB-9333-E771A903BB61}" dt="2024-02-19T14:09:59.494" v="316"/>
          <ac:inkMkLst>
            <pc:docMk/>
            <pc:sldMk cId="3329076114" sldId="285"/>
            <ac:inkMk id="27" creationId="{DC2D228C-E5A5-95F2-8CE2-E013576AECB0}"/>
          </ac:inkMkLst>
        </pc:inkChg>
        <pc:inkChg chg="add mod">
          <ac:chgData name="余日彰" userId="5ee489b3-b312-4fb3-aff7-510cc086faee" providerId="ADAL" clId="{965E987E-7ED3-41BB-9333-E771A903BB61}" dt="2024-02-19T14:09:59.494" v="316"/>
          <ac:inkMkLst>
            <pc:docMk/>
            <pc:sldMk cId="3329076114" sldId="285"/>
            <ac:inkMk id="28" creationId="{5166A1F7-212E-D890-EB16-792840708884}"/>
          </ac:inkMkLst>
        </pc:inkChg>
        <pc:inkChg chg="add mod">
          <ac:chgData name="余日彰" userId="5ee489b3-b312-4fb3-aff7-510cc086faee" providerId="ADAL" clId="{965E987E-7ED3-41BB-9333-E771A903BB61}" dt="2024-02-19T14:09:59.494" v="316"/>
          <ac:inkMkLst>
            <pc:docMk/>
            <pc:sldMk cId="3329076114" sldId="285"/>
            <ac:inkMk id="30" creationId="{7EAF71F5-10A1-C264-655C-013BDB89D9CE}"/>
          </ac:inkMkLst>
        </pc:inkChg>
        <pc:inkChg chg="add mod">
          <ac:chgData name="余日彰" userId="5ee489b3-b312-4fb3-aff7-510cc086faee" providerId="ADAL" clId="{965E987E-7ED3-41BB-9333-E771A903BB61}" dt="2024-02-19T14:09:59.494" v="316"/>
          <ac:inkMkLst>
            <pc:docMk/>
            <pc:sldMk cId="3329076114" sldId="285"/>
            <ac:inkMk id="31" creationId="{463DB8F6-246E-6C0D-C666-D996E2E7CF18}"/>
          </ac:inkMkLst>
        </pc:inkChg>
        <pc:inkChg chg="add mod">
          <ac:chgData name="余日彰" userId="5ee489b3-b312-4fb3-aff7-510cc086faee" providerId="ADAL" clId="{965E987E-7ED3-41BB-9333-E771A903BB61}" dt="2024-02-19T14:09:59.494" v="316"/>
          <ac:inkMkLst>
            <pc:docMk/>
            <pc:sldMk cId="3329076114" sldId="285"/>
            <ac:inkMk id="32" creationId="{B5AE39C0-14D6-F45C-E75F-9C5A74030E76}"/>
          </ac:inkMkLst>
        </pc:inkChg>
        <pc:inkChg chg="add mod">
          <ac:chgData name="余日彰" userId="5ee489b3-b312-4fb3-aff7-510cc086faee" providerId="ADAL" clId="{965E987E-7ED3-41BB-9333-E771A903BB61}" dt="2024-02-19T14:09:59.494" v="316"/>
          <ac:inkMkLst>
            <pc:docMk/>
            <pc:sldMk cId="3329076114" sldId="285"/>
            <ac:inkMk id="33" creationId="{F3CC5FDD-2F76-E6B2-659E-23C87DFD1820}"/>
          </ac:inkMkLst>
        </pc:inkChg>
        <pc:inkChg chg="add mod">
          <ac:chgData name="余日彰" userId="5ee489b3-b312-4fb3-aff7-510cc086faee" providerId="ADAL" clId="{965E987E-7ED3-41BB-9333-E771A903BB61}" dt="2024-02-19T14:09:59.494" v="316"/>
          <ac:inkMkLst>
            <pc:docMk/>
            <pc:sldMk cId="3329076114" sldId="285"/>
            <ac:inkMk id="34" creationId="{06DF5983-BCF8-4DBF-150D-13D09549EF3D}"/>
          </ac:inkMkLst>
        </pc:inkChg>
        <pc:inkChg chg="add mod">
          <ac:chgData name="余日彰" userId="5ee489b3-b312-4fb3-aff7-510cc086faee" providerId="ADAL" clId="{965E987E-7ED3-41BB-9333-E771A903BB61}" dt="2024-02-19T14:09:59.494" v="316"/>
          <ac:inkMkLst>
            <pc:docMk/>
            <pc:sldMk cId="3329076114" sldId="285"/>
            <ac:inkMk id="35" creationId="{849BC5D9-2501-89EA-47AC-CCC7984361C6}"/>
          </ac:inkMkLst>
        </pc:inkChg>
        <pc:inkChg chg="add del mod">
          <ac:chgData name="余日彰" userId="5ee489b3-b312-4fb3-aff7-510cc086faee" providerId="ADAL" clId="{965E987E-7ED3-41BB-9333-E771A903BB61}" dt="2024-02-19T14:10:20.386" v="323"/>
          <ac:inkMkLst>
            <pc:docMk/>
            <pc:sldMk cId="3329076114" sldId="285"/>
            <ac:inkMk id="37" creationId="{AD498C71-EDC5-4B9A-C7F1-B4C630D94269}"/>
          </ac:inkMkLst>
        </pc:inkChg>
        <pc:inkChg chg="add del mod">
          <ac:chgData name="余日彰" userId="5ee489b3-b312-4fb3-aff7-510cc086faee" providerId="ADAL" clId="{965E987E-7ED3-41BB-9333-E771A903BB61}" dt="2024-02-19T14:10:20.384" v="321"/>
          <ac:inkMkLst>
            <pc:docMk/>
            <pc:sldMk cId="3329076114" sldId="285"/>
            <ac:inkMk id="38" creationId="{C449A8AA-7BE0-24BC-2246-3BDB6737A3AD}"/>
          </ac:inkMkLst>
        </pc:inkChg>
        <pc:inkChg chg="add del mod">
          <ac:chgData name="余日彰" userId="5ee489b3-b312-4fb3-aff7-510cc086faee" providerId="ADAL" clId="{965E987E-7ED3-41BB-9333-E771A903BB61}" dt="2024-02-19T14:10:22.336" v="324"/>
          <ac:inkMkLst>
            <pc:docMk/>
            <pc:sldMk cId="3329076114" sldId="285"/>
            <ac:inkMk id="39" creationId="{74392BB2-02F2-66EC-1BEB-63E8080B5B4C}"/>
          </ac:inkMkLst>
        </pc:inkChg>
        <pc:inkChg chg="add mod">
          <ac:chgData name="余日彰" userId="5ee489b3-b312-4fb3-aff7-510cc086faee" providerId="ADAL" clId="{965E987E-7ED3-41BB-9333-E771A903BB61}" dt="2024-02-19T14:10:29.491" v="337"/>
          <ac:inkMkLst>
            <pc:docMk/>
            <pc:sldMk cId="3329076114" sldId="285"/>
            <ac:inkMk id="41" creationId="{6500E005-F755-07A7-CDCF-3900B9203B83}"/>
          </ac:inkMkLst>
        </pc:inkChg>
        <pc:inkChg chg="add mod">
          <ac:chgData name="余日彰" userId="5ee489b3-b312-4fb3-aff7-510cc086faee" providerId="ADAL" clId="{965E987E-7ED3-41BB-9333-E771A903BB61}" dt="2024-02-19T14:10:29.491" v="337"/>
          <ac:inkMkLst>
            <pc:docMk/>
            <pc:sldMk cId="3329076114" sldId="285"/>
            <ac:inkMk id="42" creationId="{7564C913-6007-0AC0-F885-AC33A5C4CFE7}"/>
          </ac:inkMkLst>
        </pc:inkChg>
        <pc:inkChg chg="add mod">
          <ac:chgData name="余日彰" userId="5ee489b3-b312-4fb3-aff7-510cc086faee" providerId="ADAL" clId="{965E987E-7ED3-41BB-9333-E771A903BB61}" dt="2024-02-19T14:10:29.491" v="337"/>
          <ac:inkMkLst>
            <pc:docMk/>
            <pc:sldMk cId="3329076114" sldId="285"/>
            <ac:inkMk id="43" creationId="{A519CFDD-D554-4DAF-DC49-4CEF90B4BA3F}"/>
          </ac:inkMkLst>
        </pc:inkChg>
        <pc:inkChg chg="add mod">
          <ac:chgData name="余日彰" userId="5ee489b3-b312-4fb3-aff7-510cc086faee" providerId="ADAL" clId="{965E987E-7ED3-41BB-9333-E771A903BB61}" dt="2024-02-19T14:10:29.491" v="337"/>
          <ac:inkMkLst>
            <pc:docMk/>
            <pc:sldMk cId="3329076114" sldId="285"/>
            <ac:inkMk id="44" creationId="{9613AC2D-8F93-7823-FB7F-9796F418D875}"/>
          </ac:inkMkLst>
        </pc:inkChg>
        <pc:inkChg chg="add mod">
          <ac:chgData name="余日彰" userId="5ee489b3-b312-4fb3-aff7-510cc086faee" providerId="ADAL" clId="{965E987E-7ED3-41BB-9333-E771A903BB61}" dt="2024-02-19T14:10:29.491" v="337"/>
          <ac:inkMkLst>
            <pc:docMk/>
            <pc:sldMk cId="3329076114" sldId="285"/>
            <ac:inkMk id="45" creationId="{DB33E8A0-34AD-05F8-207A-02B346F11AA0}"/>
          </ac:inkMkLst>
        </pc:inkChg>
        <pc:inkChg chg="add mod">
          <ac:chgData name="余日彰" userId="5ee489b3-b312-4fb3-aff7-510cc086faee" providerId="ADAL" clId="{965E987E-7ED3-41BB-9333-E771A903BB61}" dt="2024-02-19T14:10:29.491" v="337"/>
          <ac:inkMkLst>
            <pc:docMk/>
            <pc:sldMk cId="3329076114" sldId="285"/>
            <ac:inkMk id="46" creationId="{8FFC9B83-50BC-0B39-D68B-B24037C64018}"/>
          </ac:inkMkLst>
        </pc:inkChg>
        <pc:inkChg chg="add mod">
          <ac:chgData name="余日彰" userId="5ee489b3-b312-4fb3-aff7-510cc086faee" providerId="ADAL" clId="{965E987E-7ED3-41BB-9333-E771A903BB61}" dt="2024-02-19T14:10:29.491" v="337"/>
          <ac:inkMkLst>
            <pc:docMk/>
            <pc:sldMk cId="3329076114" sldId="285"/>
            <ac:inkMk id="47" creationId="{2B1803C7-AF0D-DE03-36F7-38E19DF6A6BE}"/>
          </ac:inkMkLst>
        </pc:inkChg>
        <pc:inkChg chg="add mod">
          <ac:chgData name="余日彰" userId="5ee489b3-b312-4fb3-aff7-510cc086faee" providerId="ADAL" clId="{965E987E-7ED3-41BB-9333-E771A903BB61}" dt="2024-02-19T14:10:29.491" v="337"/>
          <ac:inkMkLst>
            <pc:docMk/>
            <pc:sldMk cId="3329076114" sldId="285"/>
            <ac:inkMk id="48" creationId="{0E168E7A-E96C-D697-A6B2-1C7CB371B68E}"/>
          </ac:inkMkLst>
        </pc:inkChg>
        <pc:inkChg chg="add mod">
          <ac:chgData name="余日彰" userId="5ee489b3-b312-4fb3-aff7-510cc086faee" providerId="ADAL" clId="{965E987E-7ED3-41BB-9333-E771A903BB61}" dt="2024-02-19T14:10:29.491" v="337"/>
          <ac:inkMkLst>
            <pc:docMk/>
            <pc:sldMk cId="3329076114" sldId="285"/>
            <ac:inkMk id="49" creationId="{46858A30-5BED-7C54-0BBF-5AEF04A037E7}"/>
          </ac:inkMkLst>
        </pc:inkChg>
        <pc:inkChg chg="add mod">
          <ac:chgData name="余日彰" userId="5ee489b3-b312-4fb3-aff7-510cc086faee" providerId="ADAL" clId="{965E987E-7ED3-41BB-9333-E771A903BB61}" dt="2024-02-19T14:10:32.067" v="340"/>
          <ac:inkMkLst>
            <pc:docMk/>
            <pc:sldMk cId="3329076114" sldId="285"/>
            <ac:inkMk id="50" creationId="{2A3742E7-BAE3-A30F-3329-968F29CD9F4B}"/>
          </ac:inkMkLst>
        </pc:inkChg>
        <pc:inkChg chg="add mod">
          <ac:chgData name="余日彰" userId="5ee489b3-b312-4fb3-aff7-510cc086faee" providerId="ADAL" clId="{965E987E-7ED3-41BB-9333-E771A903BB61}" dt="2024-02-19T14:10:32.067" v="340"/>
          <ac:inkMkLst>
            <pc:docMk/>
            <pc:sldMk cId="3329076114" sldId="285"/>
            <ac:inkMk id="51" creationId="{CCB865D6-83D7-304C-4E89-5D40875070E0}"/>
          </ac:inkMkLst>
        </pc:inkChg>
        <pc:inkChg chg="add mod">
          <ac:chgData name="余日彰" userId="5ee489b3-b312-4fb3-aff7-510cc086faee" providerId="ADAL" clId="{965E987E-7ED3-41BB-9333-E771A903BB61}" dt="2024-02-19T14:10:32.067" v="340"/>
          <ac:inkMkLst>
            <pc:docMk/>
            <pc:sldMk cId="3329076114" sldId="285"/>
            <ac:inkMk id="52" creationId="{8FFAC879-4E9B-037F-B9D2-8588252B0E32}"/>
          </ac:inkMkLst>
        </pc:inkChg>
        <pc:inkChg chg="add mod">
          <ac:chgData name="余日彰" userId="5ee489b3-b312-4fb3-aff7-510cc086faee" providerId="ADAL" clId="{965E987E-7ED3-41BB-9333-E771A903BB61}" dt="2024-02-19T14:10:32.067" v="340"/>
          <ac:inkMkLst>
            <pc:docMk/>
            <pc:sldMk cId="3329076114" sldId="285"/>
            <ac:inkMk id="55" creationId="{13D1DFB2-A045-AB21-018D-08F44639E891}"/>
          </ac:inkMkLst>
        </pc:inkChg>
        <pc:inkChg chg="add mod">
          <ac:chgData name="余日彰" userId="5ee489b3-b312-4fb3-aff7-510cc086faee" providerId="ADAL" clId="{965E987E-7ED3-41BB-9333-E771A903BB61}" dt="2024-02-19T14:10:32.067" v="340"/>
          <ac:inkMkLst>
            <pc:docMk/>
            <pc:sldMk cId="3329076114" sldId="285"/>
            <ac:inkMk id="56" creationId="{507AACC0-940C-A6B1-E594-226ED58FD896}"/>
          </ac:inkMkLst>
        </pc:inkChg>
        <pc:inkChg chg="add del mod">
          <ac:chgData name="余日彰" userId="5ee489b3-b312-4fb3-aff7-510cc086faee" providerId="ADAL" clId="{965E987E-7ED3-41BB-9333-E771A903BB61}" dt="2024-02-19T14:10:40.178" v="345"/>
          <ac:inkMkLst>
            <pc:docMk/>
            <pc:sldMk cId="3329076114" sldId="285"/>
            <ac:inkMk id="58" creationId="{773A5455-F24F-ADD2-7919-BC65B36459AB}"/>
          </ac:inkMkLst>
        </pc:inkChg>
        <pc:inkChg chg="add del mod">
          <ac:chgData name="余日彰" userId="5ee489b3-b312-4fb3-aff7-510cc086faee" providerId="ADAL" clId="{965E987E-7ED3-41BB-9333-E771A903BB61}" dt="2024-02-19T14:10:39.685" v="344"/>
          <ac:inkMkLst>
            <pc:docMk/>
            <pc:sldMk cId="3329076114" sldId="285"/>
            <ac:inkMk id="59" creationId="{8E00DDC9-36FE-12C4-B629-6C5BCFAC1960}"/>
          </ac:inkMkLst>
        </pc:inkChg>
        <pc:inkChg chg="add mod">
          <ac:chgData name="余日彰" userId="5ee489b3-b312-4fb3-aff7-510cc086faee" providerId="ADAL" clId="{965E987E-7ED3-41BB-9333-E771A903BB61}" dt="2024-02-19T14:12:13.042" v="360"/>
          <ac:inkMkLst>
            <pc:docMk/>
            <pc:sldMk cId="3329076114" sldId="285"/>
            <ac:inkMk id="61" creationId="{B0B9FA4C-EAC0-B728-D134-7A83DFEECE88}"/>
          </ac:inkMkLst>
        </pc:inkChg>
        <pc:inkChg chg="add mod">
          <ac:chgData name="余日彰" userId="5ee489b3-b312-4fb3-aff7-510cc086faee" providerId="ADAL" clId="{965E987E-7ED3-41BB-9333-E771A903BB61}" dt="2024-02-19T14:12:13.042" v="360"/>
          <ac:inkMkLst>
            <pc:docMk/>
            <pc:sldMk cId="3329076114" sldId="285"/>
            <ac:inkMk id="62" creationId="{F7E4EB9F-6AC1-8C20-457D-E937BC4AC057}"/>
          </ac:inkMkLst>
        </pc:inkChg>
        <pc:inkChg chg="add mod">
          <ac:chgData name="余日彰" userId="5ee489b3-b312-4fb3-aff7-510cc086faee" providerId="ADAL" clId="{965E987E-7ED3-41BB-9333-E771A903BB61}" dt="2024-02-19T14:12:13.042" v="360"/>
          <ac:inkMkLst>
            <pc:docMk/>
            <pc:sldMk cId="3329076114" sldId="285"/>
            <ac:inkMk id="63" creationId="{68A31F47-B5E1-AFBA-8A41-D464F4870741}"/>
          </ac:inkMkLst>
        </pc:inkChg>
        <pc:inkChg chg="add mod">
          <ac:chgData name="余日彰" userId="5ee489b3-b312-4fb3-aff7-510cc086faee" providerId="ADAL" clId="{965E987E-7ED3-41BB-9333-E771A903BB61}" dt="2024-02-19T14:12:14.660" v="363"/>
          <ac:inkMkLst>
            <pc:docMk/>
            <pc:sldMk cId="3329076114" sldId="285"/>
            <ac:inkMk id="65" creationId="{D975C1BB-C24F-D070-2EE8-CC1DEA6EC5A5}"/>
          </ac:inkMkLst>
        </pc:inkChg>
        <pc:inkChg chg="add mod">
          <ac:chgData name="余日彰" userId="5ee489b3-b312-4fb3-aff7-510cc086faee" providerId="ADAL" clId="{965E987E-7ED3-41BB-9333-E771A903BB61}" dt="2024-02-19T14:12:14.660" v="363"/>
          <ac:inkMkLst>
            <pc:docMk/>
            <pc:sldMk cId="3329076114" sldId="285"/>
            <ac:inkMk id="66" creationId="{54B6229C-97F1-F9D3-5EF1-001298942BEF}"/>
          </ac:inkMkLst>
        </pc:inkChg>
        <pc:inkChg chg="add mod">
          <ac:chgData name="余日彰" userId="5ee489b3-b312-4fb3-aff7-510cc086faee" providerId="ADAL" clId="{965E987E-7ED3-41BB-9333-E771A903BB61}" dt="2024-02-19T14:12:18.247" v="366"/>
          <ac:inkMkLst>
            <pc:docMk/>
            <pc:sldMk cId="3329076114" sldId="285"/>
            <ac:inkMk id="68" creationId="{DCFA059E-2259-E9EE-C4DF-3E4AE79AEC94}"/>
          </ac:inkMkLst>
        </pc:inkChg>
        <pc:inkChg chg="add mod">
          <ac:chgData name="余日彰" userId="5ee489b3-b312-4fb3-aff7-510cc086faee" providerId="ADAL" clId="{965E987E-7ED3-41BB-9333-E771A903BB61}" dt="2024-02-19T14:12:18.247" v="366"/>
          <ac:inkMkLst>
            <pc:docMk/>
            <pc:sldMk cId="3329076114" sldId="285"/>
            <ac:inkMk id="69" creationId="{1062E5CD-B997-A109-B055-CE25446D3A5A}"/>
          </ac:inkMkLst>
        </pc:inkChg>
        <pc:inkChg chg="add">
          <ac:chgData name="余日彰" userId="5ee489b3-b312-4fb3-aff7-510cc086faee" providerId="ADAL" clId="{965E987E-7ED3-41BB-9333-E771A903BB61}" dt="2024-02-19T14:12:19.244" v="367" actId="9405"/>
          <ac:inkMkLst>
            <pc:docMk/>
            <pc:sldMk cId="3329076114" sldId="285"/>
            <ac:inkMk id="71" creationId="{51A5047C-07C1-D4FF-0D68-786E3135323A}"/>
          </ac:inkMkLst>
        </pc:inkChg>
        <pc:inkChg chg="add mod">
          <ac:chgData name="余日彰" userId="5ee489b3-b312-4fb3-aff7-510cc086faee" providerId="ADAL" clId="{965E987E-7ED3-41BB-9333-E771A903BB61}" dt="2024-02-19T14:12:21.661" v="370"/>
          <ac:inkMkLst>
            <pc:docMk/>
            <pc:sldMk cId="3329076114" sldId="285"/>
            <ac:inkMk id="72" creationId="{D0B0F40D-2A7E-B736-31F0-155A208F5EF1}"/>
          </ac:inkMkLst>
        </pc:inkChg>
        <pc:inkChg chg="add mod">
          <ac:chgData name="余日彰" userId="5ee489b3-b312-4fb3-aff7-510cc086faee" providerId="ADAL" clId="{965E987E-7ED3-41BB-9333-E771A903BB61}" dt="2024-02-19T14:12:21.661" v="370"/>
          <ac:inkMkLst>
            <pc:docMk/>
            <pc:sldMk cId="3329076114" sldId="285"/>
            <ac:inkMk id="73" creationId="{FDFA9DB6-0AD7-94F0-CF70-A24876B7D1BC}"/>
          </ac:inkMkLst>
        </pc:inkChg>
        <pc:inkChg chg="add mod">
          <ac:chgData name="余日彰" userId="5ee489b3-b312-4fb3-aff7-510cc086faee" providerId="ADAL" clId="{965E987E-7ED3-41BB-9333-E771A903BB61}" dt="2024-02-19T14:12:23.673" v="374"/>
          <ac:inkMkLst>
            <pc:docMk/>
            <pc:sldMk cId="3329076114" sldId="285"/>
            <ac:inkMk id="75" creationId="{C8985605-F584-1FA7-9319-3AAE176AFFC3}"/>
          </ac:inkMkLst>
        </pc:inkChg>
        <pc:inkChg chg="add mod">
          <ac:chgData name="余日彰" userId="5ee489b3-b312-4fb3-aff7-510cc086faee" providerId="ADAL" clId="{965E987E-7ED3-41BB-9333-E771A903BB61}" dt="2024-02-19T14:12:23.673" v="374"/>
          <ac:inkMkLst>
            <pc:docMk/>
            <pc:sldMk cId="3329076114" sldId="285"/>
            <ac:inkMk id="76" creationId="{30019725-FCD0-F035-5460-8388EAA2D079}"/>
          </ac:inkMkLst>
        </pc:inkChg>
        <pc:inkChg chg="add mod">
          <ac:chgData name="余日彰" userId="5ee489b3-b312-4fb3-aff7-510cc086faee" providerId="ADAL" clId="{965E987E-7ED3-41BB-9333-E771A903BB61}" dt="2024-02-19T14:12:23.673" v="374"/>
          <ac:inkMkLst>
            <pc:docMk/>
            <pc:sldMk cId="3329076114" sldId="285"/>
            <ac:inkMk id="77" creationId="{1662E60E-B038-1D3D-5398-38939104A361}"/>
          </ac:inkMkLst>
        </pc:inkChg>
        <pc:inkChg chg="add mod">
          <ac:chgData name="余日彰" userId="5ee489b3-b312-4fb3-aff7-510cc086faee" providerId="ADAL" clId="{965E987E-7ED3-41BB-9333-E771A903BB61}" dt="2024-02-19T14:12:25.602" v="378"/>
          <ac:inkMkLst>
            <pc:docMk/>
            <pc:sldMk cId="3329076114" sldId="285"/>
            <ac:inkMk id="79" creationId="{94B934DD-EB7B-77F9-2EF8-E8E33C08780D}"/>
          </ac:inkMkLst>
        </pc:inkChg>
        <pc:inkChg chg="add mod">
          <ac:chgData name="余日彰" userId="5ee489b3-b312-4fb3-aff7-510cc086faee" providerId="ADAL" clId="{965E987E-7ED3-41BB-9333-E771A903BB61}" dt="2024-02-19T14:12:25.602" v="378"/>
          <ac:inkMkLst>
            <pc:docMk/>
            <pc:sldMk cId="3329076114" sldId="285"/>
            <ac:inkMk id="80" creationId="{9464E339-0089-79AB-EB8F-B975104F6447}"/>
          </ac:inkMkLst>
        </pc:inkChg>
        <pc:inkChg chg="add mod">
          <ac:chgData name="余日彰" userId="5ee489b3-b312-4fb3-aff7-510cc086faee" providerId="ADAL" clId="{965E987E-7ED3-41BB-9333-E771A903BB61}" dt="2024-02-19T14:12:25.602" v="378"/>
          <ac:inkMkLst>
            <pc:docMk/>
            <pc:sldMk cId="3329076114" sldId="285"/>
            <ac:inkMk id="81" creationId="{C1663861-C9D2-3781-CE2F-B6AD548C4B5C}"/>
          </ac:inkMkLst>
        </pc:inkChg>
        <pc:inkChg chg="add">
          <ac:chgData name="余日彰" userId="5ee489b3-b312-4fb3-aff7-510cc086faee" providerId="ADAL" clId="{965E987E-7ED3-41BB-9333-E771A903BB61}" dt="2024-02-19T14:12:26.370" v="379" actId="9405"/>
          <ac:inkMkLst>
            <pc:docMk/>
            <pc:sldMk cId="3329076114" sldId="285"/>
            <ac:inkMk id="83" creationId="{0E3491C0-BF66-050E-4D51-A164CB7DC6B7}"/>
          </ac:inkMkLst>
        </pc:inkChg>
        <pc:inkChg chg="add">
          <ac:chgData name="余日彰" userId="5ee489b3-b312-4fb3-aff7-510cc086faee" providerId="ADAL" clId="{965E987E-7ED3-41BB-9333-E771A903BB61}" dt="2024-02-19T14:12:27.899" v="380" actId="9405"/>
          <ac:inkMkLst>
            <pc:docMk/>
            <pc:sldMk cId="3329076114" sldId="285"/>
            <ac:inkMk id="84" creationId="{A7FBF209-39AE-CF34-3694-0659F12E133A}"/>
          </ac:inkMkLst>
        </pc:inkChg>
        <pc:inkChg chg="add mod">
          <ac:chgData name="余日彰" userId="5ee489b3-b312-4fb3-aff7-510cc086faee" providerId="ADAL" clId="{965E987E-7ED3-41BB-9333-E771A903BB61}" dt="2024-02-19T14:12:32.062" v="383"/>
          <ac:inkMkLst>
            <pc:docMk/>
            <pc:sldMk cId="3329076114" sldId="285"/>
            <ac:inkMk id="85" creationId="{8A7609EC-B324-86C7-594F-EFE40FC0F090}"/>
          </ac:inkMkLst>
        </pc:inkChg>
        <pc:inkChg chg="add mod">
          <ac:chgData name="余日彰" userId="5ee489b3-b312-4fb3-aff7-510cc086faee" providerId="ADAL" clId="{965E987E-7ED3-41BB-9333-E771A903BB61}" dt="2024-02-19T14:12:32.062" v="383"/>
          <ac:inkMkLst>
            <pc:docMk/>
            <pc:sldMk cId="3329076114" sldId="285"/>
            <ac:inkMk id="86" creationId="{FB17C86B-F2A6-18E1-ACC6-4C8A2BFDC299}"/>
          </ac:inkMkLst>
        </pc:inkChg>
        <pc:inkChg chg="add">
          <ac:chgData name="余日彰" userId="5ee489b3-b312-4fb3-aff7-510cc086faee" providerId="ADAL" clId="{965E987E-7ED3-41BB-9333-E771A903BB61}" dt="2024-02-19T14:12:37.868" v="384" actId="9405"/>
          <ac:inkMkLst>
            <pc:docMk/>
            <pc:sldMk cId="3329076114" sldId="285"/>
            <ac:inkMk id="88" creationId="{C6D0FC6F-B03F-0C3C-3EE0-27A3957EBEE8}"/>
          </ac:inkMkLst>
        </pc:inkChg>
        <pc:inkChg chg="add mod">
          <ac:chgData name="余日彰" userId="5ee489b3-b312-4fb3-aff7-510cc086faee" providerId="ADAL" clId="{965E987E-7ED3-41BB-9333-E771A903BB61}" dt="2024-02-19T14:12:52.120" v="391"/>
          <ac:inkMkLst>
            <pc:docMk/>
            <pc:sldMk cId="3329076114" sldId="285"/>
            <ac:inkMk id="89" creationId="{F8FBE4FE-0FF3-800C-EB90-351D8CBD26B6}"/>
          </ac:inkMkLst>
        </pc:inkChg>
        <pc:inkChg chg="add mod">
          <ac:chgData name="余日彰" userId="5ee489b3-b312-4fb3-aff7-510cc086faee" providerId="ADAL" clId="{965E987E-7ED3-41BB-9333-E771A903BB61}" dt="2024-02-19T14:12:52.120" v="391"/>
          <ac:inkMkLst>
            <pc:docMk/>
            <pc:sldMk cId="3329076114" sldId="285"/>
            <ac:inkMk id="90" creationId="{4272463D-2F26-AED0-9C8C-0D361D35DC2F}"/>
          </ac:inkMkLst>
        </pc:inkChg>
        <pc:inkChg chg="add mod">
          <ac:chgData name="余日彰" userId="5ee489b3-b312-4fb3-aff7-510cc086faee" providerId="ADAL" clId="{965E987E-7ED3-41BB-9333-E771A903BB61}" dt="2024-02-19T14:12:52.120" v="391"/>
          <ac:inkMkLst>
            <pc:docMk/>
            <pc:sldMk cId="3329076114" sldId="285"/>
            <ac:inkMk id="91" creationId="{63F26751-FB3D-D7F0-1FFB-042243539A45}"/>
          </ac:inkMkLst>
        </pc:inkChg>
        <pc:inkChg chg="add mod">
          <ac:chgData name="余日彰" userId="5ee489b3-b312-4fb3-aff7-510cc086faee" providerId="ADAL" clId="{965E987E-7ED3-41BB-9333-E771A903BB61}" dt="2024-02-19T14:12:52.120" v="391"/>
          <ac:inkMkLst>
            <pc:docMk/>
            <pc:sldMk cId="3329076114" sldId="285"/>
            <ac:inkMk id="92" creationId="{FD83CF5F-43A7-2B87-1C0F-D970468D46C3}"/>
          </ac:inkMkLst>
        </pc:inkChg>
        <pc:inkChg chg="add mod">
          <ac:chgData name="余日彰" userId="5ee489b3-b312-4fb3-aff7-510cc086faee" providerId="ADAL" clId="{965E987E-7ED3-41BB-9333-E771A903BB61}" dt="2024-02-19T14:12:52.120" v="391"/>
          <ac:inkMkLst>
            <pc:docMk/>
            <pc:sldMk cId="3329076114" sldId="285"/>
            <ac:inkMk id="93" creationId="{DFE0ABD6-263B-0A59-BEA3-69543C498437}"/>
          </ac:inkMkLst>
        </pc:inkChg>
        <pc:inkChg chg="add mod">
          <ac:chgData name="余日彰" userId="5ee489b3-b312-4fb3-aff7-510cc086faee" providerId="ADAL" clId="{965E987E-7ED3-41BB-9333-E771A903BB61}" dt="2024-02-19T14:12:52.120" v="391"/>
          <ac:inkMkLst>
            <pc:docMk/>
            <pc:sldMk cId="3329076114" sldId="285"/>
            <ac:inkMk id="94" creationId="{C04F155E-553F-E057-1B2B-33120CE3F98E}"/>
          </ac:inkMkLst>
        </pc:inkChg>
        <pc:inkChg chg="add">
          <ac:chgData name="余日彰" userId="5ee489b3-b312-4fb3-aff7-510cc086faee" providerId="ADAL" clId="{965E987E-7ED3-41BB-9333-E771A903BB61}" dt="2024-02-19T14:12:54.615" v="392" actId="9405"/>
          <ac:inkMkLst>
            <pc:docMk/>
            <pc:sldMk cId="3329076114" sldId="285"/>
            <ac:inkMk id="97" creationId="{DA5FF738-AF78-75DC-D232-B416BFCA4C96}"/>
          </ac:inkMkLst>
        </pc:inkChg>
        <pc:inkChg chg="add mod">
          <ac:chgData name="余日彰" userId="5ee489b3-b312-4fb3-aff7-510cc086faee" providerId="ADAL" clId="{965E987E-7ED3-41BB-9333-E771A903BB61}" dt="2024-02-19T14:12:59.472" v="395"/>
          <ac:inkMkLst>
            <pc:docMk/>
            <pc:sldMk cId="3329076114" sldId="285"/>
            <ac:inkMk id="98" creationId="{85DD77D1-FD28-2113-CFC5-F6E842099CE9}"/>
          </ac:inkMkLst>
        </pc:inkChg>
        <pc:inkChg chg="add mod">
          <ac:chgData name="余日彰" userId="5ee489b3-b312-4fb3-aff7-510cc086faee" providerId="ADAL" clId="{965E987E-7ED3-41BB-9333-E771A903BB61}" dt="2024-02-19T14:12:59.472" v="395"/>
          <ac:inkMkLst>
            <pc:docMk/>
            <pc:sldMk cId="3329076114" sldId="285"/>
            <ac:inkMk id="99" creationId="{DC6F5F2B-34E5-9970-1638-27CF0056C7C8}"/>
          </ac:inkMkLst>
        </pc:inkChg>
        <pc:inkChg chg="add mod">
          <ac:chgData name="余日彰" userId="5ee489b3-b312-4fb3-aff7-510cc086faee" providerId="ADAL" clId="{965E987E-7ED3-41BB-9333-E771A903BB61}" dt="2024-02-19T14:13:01.782" v="398"/>
          <ac:inkMkLst>
            <pc:docMk/>
            <pc:sldMk cId="3329076114" sldId="285"/>
            <ac:inkMk id="101" creationId="{41C9B2DC-06C1-4CFD-0106-E99CC2E6335C}"/>
          </ac:inkMkLst>
        </pc:inkChg>
        <pc:inkChg chg="add mod">
          <ac:chgData name="余日彰" userId="5ee489b3-b312-4fb3-aff7-510cc086faee" providerId="ADAL" clId="{965E987E-7ED3-41BB-9333-E771A903BB61}" dt="2024-02-19T14:13:01.782" v="398"/>
          <ac:inkMkLst>
            <pc:docMk/>
            <pc:sldMk cId="3329076114" sldId="285"/>
            <ac:inkMk id="102" creationId="{AEA26E47-9AC7-018E-E653-2A5B179ADCCF}"/>
          </ac:inkMkLst>
        </pc:inkChg>
        <pc:inkChg chg="add">
          <ac:chgData name="余日彰" userId="5ee489b3-b312-4fb3-aff7-510cc086faee" providerId="ADAL" clId="{965E987E-7ED3-41BB-9333-E771A903BB61}" dt="2024-02-19T14:13:05.843" v="399" actId="9405"/>
          <ac:inkMkLst>
            <pc:docMk/>
            <pc:sldMk cId="3329076114" sldId="285"/>
            <ac:inkMk id="104" creationId="{DB9B3952-8B1E-C19C-C945-60D70D8AF5C8}"/>
          </ac:inkMkLst>
        </pc:inkChg>
        <pc:inkChg chg="add">
          <ac:chgData name="余日彰" userId="5ee489b3-b312-4fb3-aff7-510cc086faee" providerId="ADAL" clId="{965E987E-7ED3-41BB-9333-E771A903BB61}" dt="2024-02-19T14:13:06.661" v="400" actId="9405"/>
          <ac:inkMkLst>
            <pc:docMk/>
            <pc:sldMk cId="3329076114" sldId="285"/>
            <ac:inkMk id="105" creationId="{CB3D92D0-8D34-61FC-1121-18B0249D06B1}"/>
          </ac:inkMkLst>
        </pc:inkChg>
        <pc:inkChg chg="add">
          <ac:chgData name="余日彰" userId="5ee489b3-b312-4fb3-aff7-510cc086faee" providerId="ADAL" clId="{965E987E-7ED3-41BB-9333-E771A903BB61}" dt="2024-02-19T14:13:09.055" v="401" actId="9405"/>
          <ac:inkMkLst>
            <pc:docMk/>
            <pc:sldMk cId="3329076114" sldId="285"/>
            <ac:inkMk id="106" creationId="{D4D49CA3-80DA-1573-CC61-EBDBBB1D4339}"/>
          </ac:inkMkLst>
        </pc:inkChg>
        <pc:inkChg chg="add">
          <ac:chgData name="余日彰" userId="5ee489b3-b312-4fb3-aff7-510cc086faee" providerId="ADAL" clId="{965E987E-7ED3-41BB-9333-E771A903BB61}" dt="2024-02-19T14:13:09.889" v="402" actId="9405"/>
          <ac:inkMkLst>
            <pc:docMk/>
            <pc:sldMk cId="3329076114" sldId="285"/>
            <ac:inkMk id="107" creationId="{1B2F8DBC-4B57-C814-DFB7-18A2579FA6A9}"/>
          </ac:inkMkLst>
        </pc:inkChg>
        <pc:inkChg chg="add mod">
          <ac:chgData name="余日彰" userId="5ee489b3-b312-4fb3-aff7-510cc086faee" providerId="ADAL" clId="{965E987E-7ED3-41BB-9333-E771A903BB61}" dt="2024-02-19T14:13:15.259" v="405"/>
          <ac:inkMkLst>
            <pc:docMk/>
            <pc:sldMk cId="3329076114" sldId="285"/>
            <ac:inkMk id="108" creationId="{59BA885F-870E-D003-E50B-CF436A82B538}"/>
          </ac:inkMkLst>
        </pc:inkChg>
        <pc:inkChg chg="add mod">
          <ac:chgData name="余日彰" userId="5ee489b3-b312-4fb3-aff7-510cc086faee" providerId="ADAL" clId="{965E987E-7ED3-41BB-9333-E771A903BB61}" dt="2024-02-19T14:13:15.259" v="405"/>
          <ac:inkMkLst>
            <pc:docMk/>
            <pc:sldMk cId="3329076114" sldId="285"/>
            <ac:inkMk id="109" creationId="{B12CB967-CD3B-CF56-9E61-8A122921F2AB}"/>
          </ac:inkMkLst>
        </pc:inkChg>
        <pc:inkChg chg="add">
          <ac:chgData name="余日彰" userId="5ee489b3-b312-4fb3-aff7-510cc086faee" providerId="ADAL" clId="{965E987E-7ED3-41BB-9333-E771A903BB61}" dt="2024-02-19T14:13:16.006" v="406" actId="9405"/>
          <ac:inkMkLst>
            <pc:docMk/>
            <pc:sldMk cId="3329076114" sldId="285"/>
            <ac:inkMk id="111" creationId="{BBE01EFC-2BCE-C356-CDB0-FC8B99CFC090}"/>
          </ac:inkMkLst>
        </pc:inkChg>
        <pc:inkChg chg="add">
          <ac:chgData name="余日彰" userId="5ee489b3-b312-4fb3-aff7-510cc086faee" providerId="ADAL" clId="{965E987E-7ED3-41BB-9333-E771A903BB61}" dt="2024-02-19T14:13:18.099" v="407" actId="9405"/>
          <ac:inkMkLst>
            <pc:docMk/>
            <pc:sldMk cId="3329076114" sldId="285"/>
            <ac:inkMk id="112" creationId="{45BEDECB-D64A-85B9-7B91-8636A6A9875F}"/>
          </ac:inkMkLst>
        </pc:inkChg>
        <pc:inkChg chg="add mod">
          <ac:chgData name="余日彰" userId="5ee489b3-b312-4fb3-aff7-510cc086faee" providerId="ADAL" clId="{965E987E-7ED3-41BB-9333-E771A903BB61}" dt="2024-02-19T14:13:23.936" v="415"/>
          <ac:inkMkLst>
            <pc:docMk/>
            <pc:sldMk cId="3329076114" sldId="285"/>
            <ac:inkMk id="113" creationId="{7DBC3525-116F-739E-472E-100621CACA10}"/>
          </ac:inkMkLst>
        </pc:inkChg>
        <pc:inkChg chg="add mod">
          <ac:chgData name="余日彰" userId="5ee489b3-b312-4fb3-aff7-510cc086faee" providerId="ADAL" clId="{965E987E-7ED3-41BB-9333-E771A903BB61}" dt="2024-02-19T14:13:23.936" v="415"/>
          <ac:inkMkLst>
            <pc:docMk/>
            <pc:sldMk cId="3329076114" sldId="285"/>
            <ac:inkMk id="114" creationId="{86D1738C-FB0D-194A-6A2E-63FCDC118F21}"/>
          </ac:inkMkLst>
        </pc:inkChg>
        <pc:inkChg chg="add mod">
          <ac:chgData name="余日彰" userId="5ee489b3-b312-4fb3-aff7-510cc086faee" providerId="ADAL" clId="{965E987E-7ED3-41BB-9333-E771A903BB61}" dt="2024-02-19T14:13:23.936" v="415"/>
          <ac:inkMkLst>
            <pc:docMk/>
            <pc:sldMk cId="3329076114" sldId="285"/>
            <ac:inkMk id="115" creationId="{022E11D5-3190-1AF2-B7C4-14AA9A74299A}"/>
          </ac:inkMkLst>
        </pc:inkChg>
        <pc:inkChg chg="add mod">
          <ac:chgData name="余日彰" userId="5ee489b3-b312-4fb3-aff7-510cc086faee" providerId="ADAL" clId="{965E987E-7ED3-41BB-9333-E771A903BB61}" dt="2024-02-19T14:13:23.936" v="415"/>
          <ac:inkMkLst>
            <pc:docMk/>
            <pc:sldMk cId="3329076114" sldId="285"/>
            <ac:inkMk id="116" creationId="{2B252EF0-917D-9B56-4327-192E142241F4}"/>
          </ac:inkMkLst>
        </pc:inkChg>
        <pc:inkChg chg="add mod">
          <ac:chgData name="余日彰" userId="5ee489b3-b312-4fb3-aff7-510cc086faee" providerId="ADAL" clId="{965E987E-7ED3-41BB-9333-E771A903BB61}" dt="2024-02-19T14:13:23.936" v="415"/>
          <ac:inkMkLst>
            <pc:docMk/>
            <pc:sldMk cId="3329076114" sldId="285"/>
            <ac:inkMk id="117" creationId="{753A304F-1F37-C982-38AA-A037C1B0C6AF}"/>
          </ac:inkMkLst>
        </pc:inkChg>
        <pc:inkChg chg="add">
          <ac:chgData name="余日彰" userId="5ee489b3-b312-4fb3-aff7-510cc086faee" providerId="ADAL" clId="{965E987E-7ED3-41BB-9333-E771A903BB61}" dt="2024-02-19T14:13:22.519" v="413" actId="9405"/>
          <ac:inkMkLst>
            <pc:docMk/>
            <pc:sldMk cId="3329076114" sldId="285"/>
            <ac:inkMk id="118" creationId="{9CE1C564-5415-8803-4C39-AA6D73FACF2F}"/>
          </ac:inkMkLst>
        </pc:inkChg>
        <pc:inkChg chg="add">
          <ac:chgData name="余日彰" userId="5ee489b3-b312-4fb3-aff7-510cc086faee" providerId="ADAL" clId="{965E987E-7ED3-41BB-9333-E771A903BB61}" dt="2024-02-19T14:13:23.201" v="414" actId="9405"/>
          <ac:inkMkLst>
            <pc:docMk/>
            <pc:sldMk cId="3329076114" sldId="285"/>
            <ac:inkMk id="119" creationId="{BCEC108B-3B57-51E9-12FD-11D950C4069F}"/>
          </ac:inkMkLst>
        </pc:inkChg>
        <pc:inkChg chg="add">
          <ac:chgData name="余日彰" userId="5ee489b3-b312-4fb3-aff7-510cc086faee" providerId="ADAL" clId="{965E987E-7ED3-41BB-9333-E771A903BB61}" dt="2024-02-19T14:13:27.222" v="416" actId="9405"/>
          <ac:inkMkLst>
            <pc:docMk/>
            <pc:sldMk cId="3329076114" sldId="285"/>
            <ac:inkMk id="122" creationId="{DCE61990-BFBF-D4A3-8712-AACF09671DD7}"/>
          </ac:inkMkLst>
        </pc:inkChg>
        <pc:inkChg chg="add">
          <ac:chgData name="余日彰" userId="5ee489b3-b312-4fb3-aff7-510cc086faee" providerId="ADAL" clId="{965E987E-7ED3-41BB-9333-E771A903BB61}" dt="2024-02-19T14:13:31.996" v="417" actId="9405"/>
          <ac:inkMkLst>
            <pc:docMk/>
            <pc:sldMk cId="3329076114" sldId="285"/>
            <ac:inkMk id="123" creationId="{D9B5A72E-0010-7746-0C8F-B9C81442DEB5}"/>
          </ac:inkMkLst>
        </pc:inkChg>
        <pc:inkChg chg="add">
          <ac:chgData name="余日彰" userId="5ee489b3-b312-4fb3-aff7-510cc086faee" providerId="ADAL" clId="{965E987E-7ED3-41BB-9333-E771A903BB61}" dt="2024-02-19T14:13:33.578" v="418" actId="9405"/>
          <ac:inkMkLst>
            <pc:docMk/>
            <pc:sldMk cId="3329076114" sldId="285"/>
            <ac:inkMk id="124" creationId="{6EC97B8B-5612-8D97-B95B-5450D18FACB1}"/>
          </ac:inkMkLst>
        </pc:inkChg>
        <pc:inkChg chg="add del">
          <ac:chgData name="余日彰" userId="5ee489b3-b312-4fb3-aff7-510cc086faee" providerId="ADAL" clId="{965E987E-7ED3-41BB-9333-E771A903BB61}" dt="2024-02-19T14:13:43.525" v="424" actId="9405"/>
          <ac:inkMkLst>
            <pc:docMk/>
            <pc:sldMk cId="3329076114" sldId="285"/>
            <ac:inkMk id="125" creationId="{263A51E3-F089-4A53-C160-E1F635A4681F}"/>
          </ac:inkMkLst>
        </pc:inkChg>
        <pc:inkChg chg="add del">
          <ac:chgData name="余日彰" userId="5ee489b3-b312-4fb3-aff7-510cc086faee" providerId="ADAL" clId="{965E987E-7ED3-41BB-9333-E771A903BB61}" dt="2024-02-19T14:13:43.113" v="423" actId="9405"/>
          <ac:inkMkLst>
            <pc:docMk/>
            <pc:sldMk cId="3329076114" sldId="285"/>
            <ac:inkMk id="126" creationId="{764A5142-B275-8B28-C5F1-E6FB498FCA3A}"/>
          </ac:inkMkLst>
        </pc:inkChg>
        <pc:inkChg chg="add del">
          <ac:chgData name="余日彰" userId="5ee489b3-b312-4fb3-aff7-510cc086faee" providerId="ADAL" clId="{965E987E-7ED3-41BB-9333-E771A903BB61}" dt="2024-02-19T14:13:42.918" v="422" actId="9405"/>
          <ac:inkMkLst>
            <pc:docMk/>
            <pc:sldMk cId="3329076114" sldId="285"/>
            <ac:inkMk id="127" creationId="{4E5CD0AC-DD34-E59B-E8AF-A3D18EABD831}"/>
          </ac:inkMkLst>
        </pc:inkChg>
        <pc:inkChg chg="add">
          <ac:chgData name="余日彰" userId="5ee489b3-b312-4fb3-aff7-510cc086faee" providerId="ADAL" clId="{965E987E-7ED3-41BB-9333-E771A903BB61}" dt="2024-02-19T14:13:45.734" v="425" actId="9405"/>
          <ac:inkMkLst>
            <pc:docMk/>
            <pc:sldMk cId="3329076114" sldId="285"/>
            <ac:inkMk id="128" creationId="{EB9C865B-BD63-EE56-5CA1-136F95D60BB3}"/>
          </ac:inkMkLst>
        </pc:inkChg>
        <pc:inkChg chg="add">
          <ac:chgData name="余日彰" userId="5ee489b3-b312-4fb3-aff7-510cc086faee" providerId="ADAL" clId="{965E987E-7ED3-41BB-9333-E771A903BB61}" dt="2024-02-19T14:13:47.266" v="426" actId="9405"/>
          <ac:inkMkLst>
            <pc:docMk/>
            <pc:sldMk cId="3329076114" sldId="285"/>
            <ac:inkMk id="129" creationId="{1120477F-2C4C-FB99-749A-B5567CBC3270}"/>
          </ac:inkMkLst>
        </pc:inkChg>
        <pc:inkChg chg="add">
          <ac:chgData name="余日彰" userId="5ee489b3-b312-4fb3-aff7-510cc086faee" providerId="ADAL" clId="{965E987E-7ED3-41BB-9333-E771A903BB61}" dt="2024-02-19T14:13:47.967" v="427" actId="9405"/>
          <ac:inkMkLst>
            <pc:docMk/>
            <pc:sldMk cId="3329076114" sldId="285"/>
            <ac:inkMk id="130" creationId="{50DBC614-2811-48DA-9EFB-793A4B91C4CE}"/>
          </ac:inkMkLst>
        </pc:inkChg>
        <pc:inkChg chg="add mod">
          <ac:chgData name="余日彰" userId="5ee489b3-b312-4fb3-aff7-510cc086faee" providerId="ADAL" clId="{965E987E-7ED3-41BB-9333-E771A903BB61}" dt="2024-02-19T14:13:51.310" v="433"/>
          <ac:inkMkLst>
            <pc:docMk/>
            <pc:sldMk cId="3329076114" sldId="285"/>
            <ac:inkMk id="131" creationId="{FEEA48C5-B312-DB00-16BC-00D575119023}"/>
          </ac:inkMkLst>
        </pc:inkChg>
        <pc:inkChg chg="add mod">
          <ac:chgData name="余日彰" userId="5ee489b3-b312-4fb3-aff7-510cc086faee" providerId="ADAL" clId="{965E987E-7ED3-41BB-9333-E771A903BB61}" dt="2024-02-19T14:13:51.310" v="433"/>
          <ac:inkMkLst>
            <pc:docMk/>
            <pc:sldMk cId="3329076114" sldId="285"/>
            <ac:inkMk id="132" creationId="{D96B9ABF-BAD6-12B8-4E15-5372AEADEABD}"/>
          </ac:inkMkLst>
        </pc:inkChg>
        <pc:inkChg chg="add mod">
          <ac:chgData name="余日彰" userId="5ee489b3-b312-4fb3-aff7-510cc086faee" providerId="ADAL" clId="{965E987E-7ED3-41BB-9333-E771A903BB61}" dt="2024-02-19T14:13:51.310" v="433"/>
          <ac:inkMkLst>
            <pc:docMk/>
            <pc:sldMk cId="3329076114" sldId="285"/>
            <ac:inkMk id="133" creationId="{DFB4DD30-4B00-F85E-2A8B-5BD678146A5C}"/>
          </ac:inkMkLst>
        </pc:inkChg>
        <pc:inkChg chg="add mod">
          <ac:chgData name="余日彰" userId="5ee489b3-b312-4fb3-aff7-510cc086faee" providerId="ADAL" clId="{965E987E-7ED3-41BB-9333-E771A903BB61}" dt="2024-02-19T14:13:51.310" v="433"/>
          <ac:inkMkLst>
            <pc:docMk/>
            <pc:sldMk cId="3329076114" sldId="285"/>
            <ac:inkMk id="134" creationId="{D3A891CE-0418-FA87-AB5B-CF19073ECC9F}"/>
          </ac:inkMkLst>
        </pc:inkChg>
        <pc:inkChg chg="add">
          <ac:chgData name="余日彰" userId="5ee489b3-b312-4fb3-aff7-510cc086faee" providerId="ADAL" clId="{965E987E-7ED3-41BB-9333-E771A903BB61}" dt="2024-02-19T14:13:50.755" v="432" actId="9405"/>
          <ac:inkMkLst>
            <pc:docMk/>
            <pc:sldMk cId="3329076114" sldId="285"/>
            <ac:inkMk id="135" creationId="{FF282451-80AC-BF52-E379-3F7CF314AADE}"/>
          </ac:inkMkLst>
        </pc:inkChg>
        <pc:inkChg chg="add mod">
          <ac:chgData name="余日彰" userId="5ee489b3-b312-4fb3-aff7-510cc086faee" providerId="ADAL" clId="{965E987E-7ED3-41BB-9333-E771A903BB61}" dt="2024-02-19T14:14:13.860" v="449"/>
          <ac:inkMkLst>
            <pc:docMk/>
            <pc:sldMk cId="3329076114" sldId="285"/>
            <ac:inkMk id="138" creationId="{4E6AC27A-0331-BE3E-92B6-C7E226DA1802}"/>
          </ac:inkMkLst>
        </pc:inkChg>
        <pc:inkChg chg="add mod">
          <ac:chgData name="余日彰" userId="5ee489b3-b312-4fb3-aff7-510cc086faee" providerId="ADAL" clId="{965E987E-7ED3-41BB-9333-E771A903BB61}" dt="2024-02-19T14:14:13.860" v="449"/>
          <ac:inkMkLst>
            <pc:docMk/>
            <pc:sldMk cId="3329076114" sldId="285"/>
            <ac:inkMk id="139" creationId="{7DEEF37E-4C7F-C72B-3DEC-1CD950F81778}"/>
          </ac:inkMkLst>
        </pc:inkChg>
        <pc:inkChg chg="add mod">
          <ac:chgData name="余日彰" userId="5ee489b3-b312-4fb3-aff7-510cc086faee" providerId="ADAL" clId="{965E987E-7ED3-41BB-9333-E771A903BB61}" dt="2024-02-19T14:14:13.860" v="449"/>
          <ac:inkMkLst>
            <pc:docMk/>
            <pc:sldMk cId="3329076114" sldId="285"/>
            <ac:inkMk id="140" creationId="{A6085E81-ED4A-6A21-595F-09520D3EE629}"/>
          </ac:inkMkLst>
        </pc:inkChg>
        <pc:inkChg chg="add mod">
          <ac:chgData name="余日彰" userId="5ee489b3-b312-4fb3-aff7-510cc086faee" providerId="ADAL" clId="{965E987E-7ED3-41BB-9333-E771A903BB61}" dt="2024-02-19T14:14:13.860" v="449"/>
          <ac:inkMkLst>
            <pc:docMk/>
            <pc:sldMk cId="3329076114" sldId="285"/>
            <ac:inkMk id="142" creationId="{8C1D91EE-F537-0179-65B2-418CE9E025F1}"/>
          </ac:inkMkLst>
        </pc:inkChg>
        <pc:inkChg chg="add mod">
          <ac:chgData name="余日彰" userId="5ee489b3-b312-4fb3-aff7-510cc086faee" providerId="ADAL" clId="{965E987E-7ED3-41BB-9333-E771A903BB61}" dt="2024-02-19T14:14:13.860" v="449"/>
          <ac:inkMkLst>
            <pc:docMk/>
            <pc:sldMk cId="3329076114" sldId="285"/>
            <ac:inkMk id="143" creationId="{C2D16B0E-A840-2E3C-83FC-6E6F2B2FCBD3}"/>
          </ac:inkMkLst>
        </pc:inkChg>
        <pc:inkChg chg="add mod">
          <ac:chgData name="余日彰" userId="5ee489b3-b312-4fb3-aff7-510cc086faee" providerId="ADAL" clId="{965E987E-7ED3-41BB-9333-E771A903BB61}" dt="2024-02-19T14:14:13.860" v="449"/>
          <ac:inkMkLst>
            <pc:docMk/>
            <pc:sldMk cId="3329076114" sldId="285"/>
            <ac:inkMk id="144" creationId="{4DF12385-B73C-244C-CAAC-BFFD25176B1F}"/>
          </ac:inkMkLst>
        </pc:inkChg>
        <pc:inkChg chg="add mod">
          <ac:chgData name="余日彰" userId="5ee489b3-b312-4fb3-aff7-510cc086faee" providerId="ADAL" clId="{965E987E-7ED3-41BB-9333-E771A903BB61}" dt="2024-02-19T14:14:13.860" v="449"/>
          <ac:inkMkLst>
            <pc:docMk/>
            <pc:sldMk cId="3329076114" sldId="285"/>
            <ac:inkMk id="145" creationId="{6C532B67-44EE-8013-B680-6464347E8619}"/>
          </ac:inkMkLst>
        </pc:inkChg>
        <pc:inkChg chg="add mod">
          <ac:chgData name="余日彰" userId="5ee489b3-b312-4fb3-aff7-510cc086faee" providerId="ADAL" clId="{965E987E-7ED3-41BB-9333-E771A903BB61}" dt="2024-02-19T14:14:13.860" v="449"/>
          <ac:inkMkLst>
            <pc:docMk/>
            <pc:sldMk cId="3329076114" sldId="285"/>
            <ac:inkMk id="146" creationId="{2A9E1A2F-3824-10ED-AA41-DD8CE8B48799}"/>
          </ac:inkMkLst>
        </pc:inkChg>
        <pc:inkChg chg="add mod">
          <ac:chgData name="余日彰" userId="5ee489b3-b312-4fb3-aff7-510cc086faee" providerId="ADAL" clId="{965E987E-7ED3-41BB-9333-E771A903BB61}" dt="2024-02-19T14:14:13.860" v="449"/>
          <ac:inkMkLst>
            <pc:docMk/>
            <pc:sldMk cId="3329076114" sldId="285"/>
            <ac:inkMk id="147" creationId="{BE51A54C-1C7B-0C25-DEA1-E45944E84B4F}"/>
          </ac:inkMkLst>
        </pc:inkChg>
        <pc:inkChg chg="add mod">
          <ac:chgData name="余日彰" userId="5ee489b3-b312-4fb3-aff7-510cc086faee" providerId="ADAL" clId="{965E987E-7ED3-41BB-9333-E771A903BB61}" dt="2024-02-19T14:14:13.860" v="449"/>
          <ac:inkMkLst>
            <pc:docMk/>
            <pc:sldMk cId="3329076114" sldId="285"/>
            <ac:inkMk id="148" creationId="{DB524872-F2FC-F864-DE33-EC7430267DD4}"/>
          </ac:inkMkLst>
        </pc:inkChg>
        <pc:inkChg chg="add mod">
          <ac:chgData name="余日彰" userId="5ee489b3-b312-4fb3-aff7-510cc086faee" providerId="ADAL" clId="{965E987E-7ED3-41BB-9333-E771A903BB61}" dt="2024-02-19T14:14:13.860" v="449"/>
          <ac:inkMkLst>
            <pc:docMk/>
            <pc:sldMk cId="3329076114" sldId="285"/>
            <ac:inkMk id="149" creationId="{F72E875A-B02D-DC4C-CDDF-B94998D6E925}"/>
          </ac:inkMkLst>
        </pc:inkChg>
        <pc:inkChg chg="add mod">
          <ac:chgData name="余日彰" userId="5ee489b3-b312-4fb3-aff7-510cc086faee" providerId="ADAL" clId="{965E987E-7ED3-41BB-9333-E771A903BB61}" dt="2024-02-19T14:14:13.860" v="449"/>
          <ac:inkMkLst>
            <pc:docMk/>
            <pc:sldMk cId="3329076114" sldId="285"/>
            <ac:inkMk id="150" creationId="{3AD69509-669C-408E-1F11-10F036608B1B}"/>
          </ac:inkMkLst>
        </pc:inkChg>
        <pc:inkChg chg="add mod">
          <ac:chgData name="余日彰" userId="5ee489b3-b312-4fb3-aff7-510cc086faee" providerId="ADAL" clId="{965E987E-7ED3-41BB-9333-E771A903BB61}" dt="2024-02-19T14:14:13.860" v="449"/>
          <ac:inkMkLst>
            <pc:docMk/>
            <pc:sldMk cId="3329076114" sldId="285"/>
            <ac:inkMk id="151" creationId="{D60A2B4B-AE1A-28BC-8EE5-357E6BDF5E8C}"/>
          </ac:inkMkLst>
        </pc:inkChg>
        <pc:inkChg chg="add mod">
          <ac:chgData name="余日彰" userId="5ee489b3-b312-4fb3-aff7-510cc086faee" providerId="ADAL" clId="{965E987E-7ED3-41BB-9333-E771A903BB61}" dt="2024-02-19T14:14:13.860" v="449"/>
          <ac:inkMkLst>
            <pc:docMk/>
            <pc:sldMk cId="3329076114" sldId="285"/>
            <ac:inkMk id="152" creationId="{003AAAEB-EBAE-0C13-6556-0EE11A97E70F}"/>
          </ac:inkMkLst>
        </pc:inkChg>
        <pc:inkChg chg="add mod">
          <ac:chgData name="余日彰" userId="5ee489b3-b312-4fb3-aff7-510cc086faee" providerId="ADAL" clId="{965E987E-7ED3-41BB-9333-E771A903BB61}" dt="2024-02-19T14:14:20.569" v="458"/>
          <ac:inkMkLst>
            <pc:docMk/>
            <pc:sldMk cId="3329076114" sldId="285"/>
            <ac:inkMk id="154" creationId="{C4048894-AF21-1F1F-6C41-F5593505A210}"/>
          </ac:inkMkLst>
        </pc:inkChg>
        <pc:inkChg chg="add mod">
          <ac:chgData name="余日彰" userId="5ee489b3-b312-4fb3-aff7-510cc086faee" providerId="ADAL" clId="{965E987E-7ED3-41BB-9333-E771A903BB61}" dt="2024-02-19T14:14:20.569" v="458"/>
          <ac:inkMkLst>
            <pc:docMk/>
            <pc:sldMk cId="3329076114" sldId="285"/>
            <ac:inkMk id="155" creationId="{954D9BBC-1254-9301-0685-422C645B2E76}"/>
          </ac:inkMkLst>
        </pc:inkChg>
        <pc:inkChg chg="add mod">
          <ac:chgData name="余日彰" userId="5ee489b3-b312-4fb3-aff7-510cc086faee" providerId="ADAL" clId="{965E987E-7ED3-41BB-9333-E771A903BB61}" dt="2024-02-19T14:14:20.569" v="458"/>
          <ac:inkMkLst>
            <pc:docMk/>
            <pc:sldMk cId="3329076114" sldId="285"/>
            <ac:inkMk id="157" creationId="{A1EC8211-4861-F2F4-D1E1-1C1A44414B21}"/>
          </ac:inkMkLst>
        </pc:inkChg>
        <pc:inkChg chg="add mod">
          <ac:chgData name="余日彰" userId="5ee489b3-b312-4fb3-aff7-510cc086faee" providerId="ADAL" clId="{965E987E-7ED3-41BB-9333-E771A903BB61}" dt="2024-02-19T14:14:20.569" v="458"/>
          <ac:inkMkLst>
            <pc:docMk/>
            <pc:sldMk cId="3329076114" sldId="285"/>
            <ac:inkMk id="158" creationId="{D86FFCD4-7ADD-F1D6-9BCA-36F2D48EEB48}"/>
          </ac:inkMkLst>
        </pc:inkChg>
        <pc:inkChg chg="add mod">
          <ac:chgData name="余日彰" userId="5ee489b3-b312-4fb3-aff7-510cc086faee" providerId="ADAL" clId="{965E987E-7ED3-41BB-9333-E771A903BB61}" dt="2024-02-19T14:14:20.569" v="458"/>
          <ac:inkMkLst>
            <pc:docMk/>
            <pc:sldMk cId="3329076114" sldId="285"/>
            <ac:inkMk id="159" creationId="{622112F3-5066-4D5A-D377-ABC7AF594FB9}"/>
          </ac:inkMkLst>
        </pc:inkChg>
        <pc:inkChg chg="add mod">
          <ac:chgData name="余日彰" userId="5ee489b3-b312-4fb3-aff7-510cc086faee" providerId="ADAL" clId="{965E987E-7ED3-41BB-9333-E771A903BB61}" dt="2024-02-19T14:14:20.569" v="458"/>
          <ac:inkMkLst>
            <pc:docMk/>
            <pc:sldMk cId="3329076114" sldId="285"/>
            <ac:inkMk id="160" creationId="{CEE3AD3A-2644-7C25-1417-0C7255B919FF}"/>
          </ac:inkMkLst>
        </pc:inkChg>
        <pc:inkChg chg="add mod">
          <ac:chgData name="余日彰" userId="5ee489b3-b312-4fb3-aff7-510cc086faee" providerId="ADAL" clId="{965E987E-7ED3-41BB-9333-E771A903BB61}" dt="2024-02-19T14:14:20.569" v="458"/>
          <ac:inkMkLst>
            <pc:docMk/>
            <pc:sldMk cId="3329076114" sldId="285"/>
            <ac:inkMk id="161" creationId="{EA98BF83-6EDA-A602-13DC-6B6DA048CF8F}"/>
          </ac:inkMkLst>
        </pc:inkChg>
        <pc:inkChg chg="add mod">
          <ac:chgData name="余日彰" userId="5ee489b3-b312-4fb3-aff7-510cc086faee" providerId="ADAL" clId="{965E987E-7ED3-41BB-9333-E771A903BB61}" dt="2024-02-19T14:14:23.545" v="464"/>
          <ac:inkMkLst>
            <pc:docMk/>
            <pc:sldMk cId="3329076114" sldId="285"/>
            <ac:inkMk id="163" creationId="{E5511A3D-AD30-40A2-B4C5-40C492D1AFEE}"/>
          </ac:inkMkLst>
        </pc:inkChg>
        <pc:inkChg chg="add mod">
          <ac:chgData name="余日彰" userId="5ee489b3-b312-4fb3-aff7-510cc086faee" providerId="ADAL" clId="{965E987E-7ED3-41BB-9333-E771A903BB61}" dt="2024-02-19T14:14:23.545" v="464"/>
          <ac:inkMkLst>
            <pc:docMk/>
            <pc:sldMk cId="3329076114" sldId="285"/>
            <ac:inkMk id="164" creationId="{39473F31-CD38-4239-D445-33814BE94570}"/>
          </ac:inkMkLst>
        </pc:inkChg>
        <pc:inkChg chg="add mod">
          <ac:chgData name="余日彰" userId="5ee489b3-b312-4fb3-aff7-510cc086faee" providerId="ADAL" clId="{965E987E-7ED3-41BB-9333-E771A903BB61}" dt="2024-02-19T14:14:23.545" v="464"/>
          <ac:inkMkLst>
            <pc:docMk/>
            <pc:sldMk cId="3329076114" sldId="285"/>
            <ac:inkMk id="165" creationId="{CD71E4DD-FDD9-336E-9EF8-D01466840D48}"/>
          </ac:inkMkLst>
        </pc:inkChg>
        <pc:inkChg chg="add mod">
          <ac:chgData name="余日彰" userId="5ee489b3-b312-4fb3-aff7-510cc086faee" providerId="ADAL" clId="{965E987E-7ED3-41BB-9333-E771A903BB61}" dt="2024-02-19T14:14:23.545" v="464"/>
          <ac:inkMkLst>
            <pc:docMk/>
            <pc:sldMk cId="3329076114" sldId="285"/>
            <ac:inkMk id="166" creationId="{8453CBDC-CFA5-C69E-C401-D639D2AE1F3D}"/>
          </ac:inkMkLst>
        </pc:inkChg>
        <pc:inkChg chg="add mod">
          <ac:chgData name="余日彰" userId="5ee489b3-b312-4fb3-aff7-510cc086faee" providerId="ADAL" clId="{965E987E-7ED3-41BB-9333-E771A903BB61}" dt="2024-02-19T14:14:23.545" v="464"/>
          <ac:inkMkLst>
            <pc:docMk/>
            <pc:sldMk cId="3329076114" sldId="285"/>
            <ac:inkMk id="167" creationId="{0F8E8643-EF1B-2263-5BE8-F2651984B30B}"/>
          </ac:inkMkLst>
        </pc:inkChg>
      </pc:sldChg>
      <pc:sldChg chg="addSp delSp modSp mod">
        <pc:chgData name="余日彰" userId="5ee489b3-b312-4fb3-aff7-510cc086faee" providerId="ADAL" clId="{965E987E-7ED3-41BB-9333-E771A903BB61}" dt="2024-02-19T14:34:01.442" v="725"/>
        <pc:sldMkLst>
          <pc:docMk/>
          <pc:sldMk cId="1617819120" sldId="286"/>
        </pc:sldMkLst>
        <pc:grpChg chg="mod">
          <ac:chgData name="余日彰" userId="5ee489b3-b312-4fb3-aff7-510cc086faee" providerId="ADAL" clId="{965E987E-7ED3-41BB-9333-E771A903BB61}" dt="2024-02-19T14:16:28.925" v="486"/>
          <ac:grpSpMkLst>
            <pc:docMk/>
            <pc:sldMk cId="1617819120" sldId="286"/>
            <ac:grpSpMk id="20" creationId="{EA235121-B148-8E53-43B9-DB4EE34E35CB}"/>
          </ac:grpSpMkLst>
        </pc:grpChg>
        <pc:grpChg chg="mod">
          <ac:chgData name="余日彰" userId="5ee489b3-b312-4fb3-aff7-510cc086faee" providerId="ADAL" clId="{965E987E-7ED3-41BB-9333-E771A903BB61}" dt="2024-02-19T14:16:28.925" v="486"/>
          <ac:grpSpMkLst>
            <pc:docMk/>
            <pc:sldMk cId="1617819120" sldId="286"/>
            <ac:grpSpMk id="21" creationId="{BD9E9129-3799-DD20-FC84-C2DACA1ADE69}"/>
          </ac:grpSpMkLst>
        </pc:grpChg>
        <pc:grpChg chg="mod">
          <ac:chgData name="余日彰" userId="5ee489b3-b312-4fb3-aff7-510cc086faee" providerId="ADAL" clId="{965E987E-7ED3-41BB-9333-E771A903BB61}" dt="2024-02-19T14:16:34.441" v="492"/>
          <ac:grpSpMkLst>
            <pc:docMk/>
            <pc:sldMk cId="1617819120" sldId="286"/>
            <ac:grpSpMk id="27" creationId="{211BE26C-B2EA-0652-8ED8-58E84E90B26C}"/>
          </ac:grpSpMkLst>
        </pc:grpChg>
        <pc:grpChg chg="mod">
          <ac:chgData name="余日彰" userId="5ee489b3-b312-4fb3-aff7-510cc086faee" providerId="ADAL" clId="{965E987E-7ED3-41BB-9333-E771A903BB61}" dt="2024-02-19T14:16:37.467" v="498"/>
          <ac:grpSpMkLst>
            <pc:docMk/>
            <pc:sldMk cId="1617819120" sldId="286"/>
            <ac:grpSpMk id="33" creationId="{C45E7840-CD8D-DBD3-DEA1-A1C1C39A0551}"/>
          </ac:grpSpMkLst>
        </pc:grpChg>
        <pc:grpChg chg="mod">
          <ac:chgData name="余日彰" userId="5ee489b3-b312-4fb3-aff7-510cc086faee" providerId="ADAL" clId="{965E987E-7ED3-41BB-9333-E771A903BB61}" dt="2024-02-19T14:16:37.467" v="498"/>
          <ac:grpSpMkLst>
            <pc:docMk/>
            <pc:sldMk cId="1617819120" sldId="286"/>
            <ac:grpSpMk id="34" creationId="{BD30A88E-AFDE-5E26-D7F4-FC87358D4D17}"/>
          </ac:grpSpMkLst>
        </pc:grpChg>
        <pc:grpChg chg="del mod">
          <ac:chgData name="余日彰" userId="5ee489b3-b312-4fb3-aff7-510cc086faee" providerId="ADAL" clId="{965E987E-7ED3-41BB-9333-E771A903BB61}" dt="2024-02-19T14:16:42.504" v="509"/>
          <ac:grpSpMkLst>
            <pc:docMk/>
            <pc:sldMk cId="1617819120" sldId="286"/>
            <ac:grpSpMk id="45" creationId="{51B39080-D380-E410-FAB4-EA7F177FFFB2}"/>
          </ac:grpSpMkLst>
        </pc:grpChg>
        <pc:grpChg chg="mod">
          <ac:chgData name="余日彰" userId="5ee489b3-b312-4fb3-aff7-510cc086faee" providerId="ADAL" clId="{965E987E-7ED3-41BB-9333-E771A903BB61}" dt="2024-02-19T14:16:42.504" v="509"/>
          <ac:grpSpMkLst>
            <pc:docMk/>
            <pc:sldMk cId="1617819120" sldId="286"/>
            <ac:grpSpMk id="46" creationId="{79A02E29-838F-CC55-F65D-0F8C9BF80F1A}"/>
          </ac:grpSpMkLst>
        </pc:grpChg>
        <pc:grpChg chg="mod">
          <ac:chgData name="余日彰" userId="5ee489b3-b312-4fb3-aff7-510cc086faee" providerId="ADAL" clId="{965E987E-7ED3-41BB-9333-E771A903BB61}" dt="2024-02-19T14:16:42.504" v="509"/>
          <ac:grpSpMkLst>
            <pc:docMk/>
            <pc:sldMk cId="1617819120" sldId="286"/>
            <ac:grpSpMk id="47" creationId="{11B35127-2E2A-D572-D2C9-D379E680FDA7}"/>
          </ac:grpSpMkLst>
        </pc:grpChg>
        <pc:grpChg chg="mod">
          <ac:chgData name="余日彰" userId="5ee489b3-b312-4fb3-aff7-510cc086faee" providerId="ADAL" clId="{965E987E-7ED3-41BB-9333-E771A903BB61}" dt="2024-02-19T14:16:44.984" v="512"/>
          <ac:grpSpMkLst>
            <pc:docMk/>
            <pc:sldMk cId="1617819120" sldId="286"/>
            <ac:grpSpMk id="50" creationId="{389D1B6C-8DBA-9B92-E38C-A5B72790C8E2}"/>
          </ac:grpSpMkLst>
        </pc:grpChg>
        <pc:grpChg chg="mod">
          <ac:chgData name="余日彰" userId="5ee489b3-b312-4fb3-aff7-510cc086faee" providerId="ADAL" clId="{965E987E-7ED3-41BB-9333-E771A903BB61}" dt="2024-02-19T14:16:47.983" v="516"/>
          <ac:grpSpMkLst>
            <pc:docMk/>
            <pc:sldMk cId="1617819120" sldId="286"/>
            <ac:grpSpMk id="54" creationId="{C829B83E-ADDF-BF7F-0A37-F33EDBA5FEFD}"/>
          </ac:grpSpMkLst>
        </pc:grpChg>
        <pc:grpChg chg="mod">
          <ac:chgData name="余日彰" userId="5ee489b3-b312-4fb3-aff7-510cc086faee" providerId="ADAL" clId="{965E987E-7ED3-41BB-9333-E771A903BB61}" dt="2024-02-19T14:16:51.991" v="523"/>
          <ac:grpSpMkLst>
            <pc:docMk/>
            <pc:sldMk cId="1617819120" sldId="286"/>
            <ac:grpSpMk id="61" creationId="{154BB8D6-738A-3DD5-8F96-4AD5343C3D74}"/>
          </ac:grpSpMkLst>
        </pc:grpChg>
        <pc:grpChg chg="mod">
          <ac:chgData name="余日彰" userId="5ee489b3-b312-4fb3-aff7-510cc086faee" providerId="ADAL" clId="{965E987E-7ED3-41BB-9333-E771A903BB61}" dt="2024-02-19T14:16:58.590" v="534"/>
          <ac:grpSpMkLst>
            <pc:docMk/>
            <pc:sldMk cId="1617819120" sldId="286"/>
            <ac:grpSpMk id="72" creationId="{B110E62A-6E71-C421-5DF6-E9B908B5C346}"/>
          </ac:grpSpMkLst>
        </pc:grpChg>
        <pc:grpChg chg="mod">
          <ac:chgData name="余日彰" userId="5ee489b3-b312-4fb3-aff7-510cc086faee" providerId="ADAL" clId="{965E987E-7ED3-41BB-9333-E771A903BB61}" dt="2024-02-19T14:16:58.590" v="534"/>
          <ac:grpSpMkLst>
            <pc:docMk/>
            <pc:sldMk cId="1617819120" sldId="286"/>
            <ac:grpSpMk id="73" creationId="{42BDFE4F-2652-806B-1090-25F50DABC8BA}"/>
          </ac:grpSpMkLst>
        </pc:grpChg>
        <pc:grpChg chg="mod">
          <ac:chgData name="余日彰" userId="5ee489b3-b312-4fb3-aff7-510cc086faee" providerId="ADAL" clId="{965E987E-7ED3-41BB-9333-E771A903BB61}" dt="2024-02-19T14:16:58.590" v="534"/>
          <ac:grpSpMkLst>
            <pc:docMk/>
            <pc:sldMk cId="1617819120" sldId="286"/>
            <ac:grpSpMk id="74" creationId="{95EC5EAA-69B5-3AB4-2A6E-F370D26087F2}"/>
          </ac:grpSpMkLst>
        </pc:grpChg>
        <pc:grpChg chg="mod">
          <ac:chgData name="余日彰" userId="5ee489b3-b312-4fb3-aff7-510cc086faee" providerId="ADAL" clId="{965E987E-7ED3-41BB-9333-E771A903BB61}" dt="2024-02-19T14:17:04.680" v="546"/>
          <ac:grpSpMkLst>
            <pc:docMk/>
            <pc:sldMk cId="1617819120" sldId="286"/>
            <ac:grpSpMk id="86" creationId="{83B04CF7-D208-394F-EC7C-CBBB6AFBDF42}"/>
          </ac:grpSpMkLst>
        </pc:grpChg>
        <pc:grpChg chg="mod">
          <ac:chgData name="余日彰" userId="5ee489b3-b312-4fb3-aff7-510cc086faee" providerId="ADAL" clId="{965E987E-7ED3-41BB-9333-E771A903BB61}" dt="2024-02-19T14:17:04.680" v="546"/>
          <ac:grpSpMkLst>
            <pc:docMk/>
            <pc:sldMk cId="1617819120" sldId="286"/>
            <ac:grpSpMk id="87" creationId="{1CDA5EA6-1951-3866-3F4A-F7D9154271FF}"/>
          </ac:grpSpMkLst>
        </pc:grpChg>
        <pc:grpChg chg="mod">
          <ac:chgData name="余日彰" userId="5ee489b3-b312-4fb3-aff7-510cc086faee" providerId="ADAL" clId="{965E987E-7ED3-41BB-9333-E771A903BB61}" dt="2024-02-19T14:17:04.680" v="546"/>
          <ac:grpSpMkLst>
            <pc:docMk/>
            <pc:sldMk cId="1617819120" sldId="286"/>
            <ac:grpSpMk id="88" creationId="{73C4774B-EA46-C8CA-0969-2D48354FD6AB}"/>
          </ac:grpSpMkLst>
        </pc:grpChg>
        <pc:grpChg chg="mod">
          <ac:chgData name="余日彰" userId="5ee489b3-b312-4fb3-aff7-510cc086faee" providerId="ADAL" clId="{965E987E-7ED3-41BB-9333-E771A903BB61}" dt="2024-02-19T14:17:04.680" v="546"/>
          <ac:grpSpMkLst>
            <pc:docMk/>
            <pc:sldMk cId="1617819120" sldId="286"/>
            <ac:grpSpMk id="89" creationId="{BC54FCF9-07F5-2045-EDC2-54DCEE1B4D97}"/>
          </ac:grpSpMkLst>
        </pc:grpChg>
        <pc:grpChg chg="mod">
          <ac:chgData name="余日彰" userId="5ee489b3-b312-4fb3-aff7-510cc086faee" providerId="ADAL" clId="{965E987E-7ED3-41BB-9333-E771A903BB61}" dt="2024-02-19T14:17:07.173" v="549"/>
          <ac:grpSpMkLst>
            <pc:docMk/>
            <pc:sldMk cId="1617819120" sldId="286"/>
            <ac:grpSpMk id="92" creationId="{C7AF10D7-A151-BAEB-7391-267D96ED49D6}"/>
          </ac:grpSpMkLst>
        </pc:grpChg>
        <pc:grpChg chg="mod">
          <ac:chgData name="余日彰" userId="5ee489b3-b312-4fb3-aff7-510cc086faee" providerId="ADAL" clId="{965E987E-7ED3-41BB-9333-E771A903BB61}" dt="2024-02-19T14:17:12.754" v="560"/>
          <ac:grpSpMkLst>
            <pc:docMk/>
            <pc:sldMk cId="1617819120" sldId="286"/>
            <ac:grpSpMk id="103" creationId="{0A77B941-C71D-0E31-EC9A-BE417D6340E8}"/>
          </ac:grpSpMkLst>
        </pc:grpChg>
        <pc:grpChg chg="mod">
          <ac:chgData name="余日彰" userId="5ee489b3-b312-4fb3-aff7-510cc086faee" providerId="ADAL" clId="{965E987E-7ED3-41BB-9333-E771A903BB61}" dt="2024-02-19T14:17:15.478" v="564"/>
          <ac:grpSpMkLst>
            <pc:docMk/>
            <pc:sldMk cId="1617819120" sldId="286"/>
            <ac:grpSpMk id="107" creationId="{8A9CD803-D546-6C0A-D38F-878DED0B51C2}"/>
          </ac:grpSpMkLst>
        </pc:grpChg>
        <pc:grpChg chg="mod">
          <ac:chgData name="余日彰" userId="5ee489b3-b312-4fb3-aff7-510cc086faee" providerId="ADAL" clId="{965E987E-7ED3-41BB-9333-E771A903BB61}" dt="2024-02-19T14:17:20.130" v="569"/>
          <ac:grpSpMkLst>
            <pc:docMk/>
            <pc:sldMk cId="1617819120" sldId="286"/>
            <ac:grpSpMk id="112" creationId="{F8F3BE7C-79F7-A930-CEDF-58C86C471FF9}"/>
          </ac:grpSpMkLst>
        </pc:grpChg>
        <pc:grpChg chg="mod">
          <ac:chgData name="余日彰" userId="5ee489b3-b312-4fb3-aff7-510cc086faee" providerId="ADAL" clId="{965E987E-7ED3-41BB-9333-E771A903BB61}" dt="2024-02-19T14:17:24.044" v="572"/>
          <ac:grpSpMkLst>
            <pc:docMk/>
            <pc:sldMk cId="1617819120" sldId="286"/>
            <ac:grpSpMk id="115" creationId="{265D130D-6052-2567-9C8D-BCC5C89E89D8}"/>
          </ac:grpSpMkLst>
        </pc:grpChg>
        <pc:grpChg chg="mod">
          <ac:chgData name="余日彰" userId="5ee489b3-b312-4fb3-aff7-510cc086faee" providerId="ADAL" clId="{965E987E-7ED3-41BB-9333-E771A903BB61}" dt="2024-02-19T14:17:29.742" v="580"/>
          <ac:grpSpMkLst>
            <pc:docMk/>
            <pc:sldMk cId="1617819120" sldId="286"/>
            <ac:grpSpMk id="123" creationId="{D1DB78F3-685A-AEE0-E479-1516EE00C677}"/>
          </ac:grpSpMkLst>
        </pc:grpChg>
        <pc:grpChg chg="mod">
          <ac:chgData name="余日彰" userId="5ee489b3-b312-4fb3-aff7-510cc086faee" providerId="ADAL" clId="{965E987E-7ED3-41BB-9333-E771A903BB61}" dt="2024-02-19T14:17:29.742" v="580"/>
          <ac:grpSpMkLst>
            <pc:docMk/>
            <pc:sldMk cId="1617819120" sldId="286"/>
            <ac:grpSpMk id="124" creationId="{CF395EA8-0BCE-AAB6-FD2E-31F02A562041}"/>
          </ac:grpSpMkLst>
        </pc:grpChg>
        <pc:grpChg chg="mod">
          <ac:chgData name="余日彰" userId="5ee489b3-b312-4fb3-aff7-510cc086faee" providerId="ADAL" clId="{965E987E-7ED3-41BB-9333-E771A903BB61}" dt="2024-02-19T14:17:34.356" v="589"/>
          <ac:grpSpMkLst>
            <pc:docMk/>
            <pc:sldMk cId="1617819120" sldId="286"/>
            <ac:grpSpMk id="133" creationId="{CA8600DE-E58D-9042-DFD8-C701096B893F}"/>
          </ac:grpSpMkLst>
        </pc:grpChg>
        <pc:grpChg chg="del mod">
          <ac:chgData name="余日彰" userId="5ee489b3-b312-4fb3-aff7-510cc086faee" providerId="ADAL" clId="{965E987E-7ED3-41BB-9333-E771A903BB61}" dt="2024-02-19T14:17:38.636" v="596"/>
          <ac:grpSpMkLst>
            <pc:docMk/>
            <pc:sldMk cId="1617819120" sldId="286"/>
            <ac:grpSpMk id="140" creationId="{CFEF9D5B-E83A-152A-6D2A-259EADA059D1}"/>
          </ac:grpSpMkLst>
        </pc:grpChg>
        <pc:grpChg chg="mod">
          <ac:chgData name="余日彰" userId="5ee489b3-b312-4fb3-aff7-510cc086faee" providerId="ADAL" clId="{965E987E-7ED3-41BB-9333-E771A903BB61}" dt="2024-02-19T14:17:38.636" v="596"/>
          <ac:grpSpMkLst>
            <pc:docMk/>
            <pc:sldMk cId="1617819120" sldId="286"/>
            <ac:grpSpMk id="141" creationId="{0CF41E79-D7BB-A79F-7DE7-B0B84EA6968A}"/>
          </ac:grpSpMkLst>
        </pc:grpChg>
        <pc:grpChg chg="mod">
          <ac:chgData name="余日彰" userId="5ee489b3-b312-4fb3-aff7-510cc086faee" providerId="ADAL" clId="{965E987E-7ED3-41BB-9333-E771A903BB61}" dt="2024-02-19T14:17:43.751" v="604"/>
          <ac:grpSpMkLst>
            <pc:docMk/>
            <pc:sldMk cId="1617819120" sldId="286"/>
            <ac:grpSpMk id="149" creationId="{475590A1-B7E9-5F6E-C84A-8D0464328A57}"/>
          </ac:grpSpMkLst>
        </pc:grpChg>
        <pc:grpChg chg="mod">
          <ac:chgData name="余日彰" userId="5ee489b3-b312-4fb3-aff7-510cc086faee" providerId="ADAL" clId="{965E987E-7ED3-41BB-9333-E771A903BB61}" dt="2024-02-19T14:17:43.751" v="604"/>
          <ac:grpSpMkLst>
            <pc:docMk/>
            <pc:sldMk cId="1617819120" sldId="286"/>
            <ac:grpSpMk id="150" creationId="{224737B5-462F-7762-F031-9D2CE58FBE34}"/>
          </ac:grpSpMkLst>
        </pc:grpChg>
        <pc:grpChg chg="mod">
          <ac:chgData name="余日彰" userId="5ee489b3-b312-4fb3-aff7-510cc086faee" providerId="ADAL" clId="{965E987E-7ED3-41BB-9333-E771A903BB61}" dt="2024-02-19T14:17:48.449" v="615"/>
          <ac:grpSpMkLst>
            <pc:docMk/>
            <pc:sldMk cId="1617819120" sldId="286"/>
            <ac:grpSpMk id="161" creationId="{383CFC5A-9BEA-BECF-4A28-5B1C398FF2CE}"/>
          </ac:grpSpMkLst>
        </pc:grpChg>
        <pc:grpChg chg="del mod">
          <ac:chgData name="余日彰" userId="5ee489b3-b312-4fb3-aff7-510cc086faee" providerId="ADAL" clId="{965E987E-7ED3-41BB-9333-E771A903BB61}" dt="2024-02-19T14:17:56.021" v="628"/>
          <ac:grpSpMkLst>
            <pc:docMk/>
            <pc:sldMk cId="1617819120" sldId="286"/>
            <ac:grpSpMk id="174" creationId="{A4764821-D930-3368-B9B4-E3F099918448}"/>
          </ac:grpSpMkLst>
        </pc:grpChg>
        <pc:grpChg chg="mod">
          <ac:chgData name="余日彰" userId="5ee489b3-b312-4fb3-aff7-510cc086faee" providerId="ADAL" clId="{965E987E-7ED3-41BB-9333-E771A903BB61}" dt="2024-02-19T14:17:56.021" v="628"/>
          <ac:grpSpMkLst>
            <pc:docMk/>
            <pc:sldMk cId="1617819120" sldId="286"/>
            <ac:grpSpMk id="175" creationId="{BE8DB691-4FBC-38E8-B6DC-861EBC0530DE}"/>
          </ac:grpSpMkLst>
        </pc:grpChg>
        <pc:grpChg chg="mod">
          <ac:chgData name="余日彰" userId="5ee489b3-b312-4fb3-aff7-510cc086faee" providerId="ADAL" clId="{965E987E-7ED3-41BB-9333-E771A903BB61}" dt="2024-02-19T14:19:31.741" v="632"/>
          <ac:grpSpMkLst>
            <pc:docMk/>
            <pc:sldMk cId="1617819120" sldId="286"/>
            <ac:grpSpMk id="179" creationId="{788F3C34-5F13-617A-5FD6-8A684517D0F8}"/>
          </ac:grpSpMkLst>
        </pc:grpChg>
        <pc:grpChg chg="mod">
          <ac:chgData name="余日彰" userId="5ee489b3-b312-4fb3-aff7-510cc086faee" providerId="ADAL" clId="{965E987E-7ED3-41BB-9333-E771A903BB61}" dt="2024-02-19T14:19:36.654" v="640"/>
          <ac:grpSpMkLst>
            <pc:docMk/>
            <pc:sldMk cId="1617819120" sldId="286"/>
            <ac:grpSpMk id="187" creationId="{17CEA6B6-0EA7-F8EF-3DDD-44A102262E17}"/>
          </ac:grpSpMkLst>
        </pc:grpChg>
        <pc:grpChg chg="mod">
          <ac:chgData name="余日彰" userId="5ee489b3-b312-4fb3-aff7-510cc086faee" providerId="ADAL" clId="{965E987E-7ED3-41BB-9333-E771A903BB61}" dt="2024-02-19T14:19:38.623" v="645"/>
          <ac:grpSpMkLst>
            <pc:docMk/>
            <pc:sldMk cId="1617819120" sldId="286"/>
            <ac:grpSpMk id="192" creationId="{BBA48370-4185-2C43-D3EE-C98F75EAE113}"/>
          </ac:grpSpMkLst>
        </pc:grpChg>
        <pc:grpChg chg="del mod">
          <ac:chgData name="余日彰" userId="5ee489b3-b312-4fb3-aff7-510cc086faee" providerId="ADAL" clId="{965E987E-7ED3-41BB-9333-E771A903BB61}" dt="2024-02-19T14:19:42.321" v="649"/>
          <ac:grpSpMkLst>
            <pc:docMk/>
            <pc:sldMk cId="1617819120" sldId="286"/>
            <ac:grpSpMk id="195" creationId="{4BBFB3B7-6E05-660F-2E22-049FDBA65C96}"/>
          </ac:grpSpMkLst>
        </pc:grpChg>
        <pc:grpChg chg="mod">
          <ac:chgData name="余日彰" userId="5ee489b3-b312-4fb3-aff7-510cc086faee" providerId="ADAL" clId="{965E987E-7ED3-41BB-9333-E771A903BB61}" dt="2024-02-19T14:19:46.987" v="657"/>
          <ac:grpSpMkLst>
            <pc:docMk/>
            <pc:sldMk cId="1617819120" sldId="286"/>
            <ac:grpSpMk id="202" creationId="{18DBB6E3-8EB9-32A3-358C-B4170A85ABF4}"/>
          </ac:grpSpMkLst>
        </pc:grpChg>
        <pc:grpChg chg="mod">
          <ac:chgData name="余日彰" userId="5ee489b3-b312-4fb3-aff7-510cc086faee" providerId="ADAL" clId="{965E987E-7ED3-41BB-9333-E771A903BB61}" dt="2024-02-19T14:33:07.094" v="667"/>
          <ac:grpSpMkLst>
            <pc:docMk/>
            <pc:sldMk cId="1617819120" sldId="286"/>
            <ac:grpSpMk id="212" creationId="{ACA77351-39AF-2BB5-1DC2-7D40312555CF}"/>
          </ac:grpSpMkLst>
        </pc:grpChg>
        <pc:grpChg chg="mod">
          <ac:chgData name="余日彰" userId="5ee489b3-b312-4fb3-aff7-510cc086faee" providerId="ADAL" clId="{965E987E-7ED3-41BB-9333-E771A903BB61}" dt="2024-02-19T14:33:07.094" v="667"/>
          <ac:grpSpMkLst>
            <pc:docMk/>
            <pc:sldMk cId="1617819120" sldId="286"/>
            <ac:grpSpMk id="213" creationId="{5659853B-7522-109D-2A39-EE069755EC82}"/>
          </ac:grpSpMkLst>
        </pc:grpChg>
        <pc:grpChg chg="del mod">
          <ac:chgData name="余日彰" userId="5ee489b3-b312-4fb3-aff7-510cc086faee" providerId="ADAL" clId="{965E987E-7ED3-41BB-9333-E771A903BB61}" dt="2024-02-19T14:33:26.783" v="671"/>
          <ac:grpSpMkLst>
            <pc:docMk/>
            <pc:sldMk cId="1617819120" sldId="286"/>
            <ac:grpSpMk id="216" creationId="{69392002-6B7E-5B35-3089-2C9D214C205F}"/>
          </ac:grpSpMkLst>
        </pc:grpChg>
        <pc:grpChg chg="del mod">
          <ac:chgData name="余日彰" userId="5ee489b3-b312-4fb3-aff7-510cc086faee" providerId="ADAL" clId="{965E987E-7ED3-41BB-9333-E771A903BB61}" dt="2024-02-19T14:33:39.981" v="689"/>
          <ac:grpSpMkLst>
            <pc:docMk/>
            <pc:sldMk cId="1617819120" sldId="286"/>
            <ac:grpSpMk id="223" creationId="{1B1BA9D2-85F8-6F5D-53E7-021C690CCA77}"/>
          </ac:grpSpMkLst>
        </pc:grpChg>
        <pc:grpChg chg="mod">
          <ac:chgData name="余日彰" userId="5ee489b3-b312-4fb3-aff7-510cc086faee" providerId="ADAL" clId="{965E987E-7ED3-41BB-9333-E771A903BB61}" dt="2024-02-19T14:33:39.981" v="689"/>
          <ac:grpSpMkLst>
            <pc:docMk/>
            <pc:sldMk cId="1617819120" sldId="286"/>
            <ac:grpSpMk id="233" creationId="{2C4E4DC4-AC43-270B-3EBD-9EAF5131E612}"/>
          </ac:grpSpMkLst>
        </pc:grpChg>
        <pc:grpChg chg="mod">
          <ac:chgData name="余日彰" userId="5ee489b3-b312-4fb3-aff7-510cc086faee" providerId="ADAL" clId="{965E987E-7ED3-41BB-9333-E771A903BB61}" dt="2024-02-19T14:33:39.981" v="689"/>
          <ac:grpSpMkLst>
            <pc:docMk/>
            <pc:sldMk cId="1617819120" sldId="286"/>
            <ac:grpSpMk id="234" creationId="{DE965C6C-9874-615A-23A6-6A85631D72CF}"/>
          </ac:grpSpMkLst>
        </pc:grpChg>
        <pc:grpChg chg="mod">
          <ac:chgData name="余日彰" userId="5ee489b3-b312-4fb3-aff7-510cc086faee" providerId="ADAL" clId="{965E987E-7ED3-41BB-9333-E771A903BB61}" dt="2024-02-19T14:33:39.981" v="689"/>
          <ac:grpSpMkLst>
            <pc:docMk/>
            <pc:sldMk cId="1617819120" sldId="286"/>
            <ac:grpSpMk id="235" creationId="{32329852-F82D-2CCE-CE41-C64345E059EE}"/>
          </ac:grpSpMkLst>
        </pc:grpChg>
        <pc:grpChg chg="mod">
          <ac:chgData name="余日彰" userId="5ee489b3-b312-4fb3-aff7-510cc086faee" providerId="ADAL" clId="{965E987E-7ED3-41BB-9333-E771A903BB61}" dt="2024-02-19T14:33:42.594" v="694"/>
          <ac:grpSpMkLst>
            <pc:docMk/>
            <pc:sldMk cId="1617819120" sldId="286"/>
            <ac:grpSpMk id="240" creationId="{86991FC5-E09E-D655-268D-9A98084FC77C}"/>
          </ac:grpSpMkLst>
        </pc:grpChg>
        <pc:grpChg chg="mod">
          <ac:chgData name="余日彰" userId="5ee489b3-b312-4fb3-aff7-510cc086faee" providerId="ADAL" clId="{965E987E-7ED3-41BB-9333-E771A903BB61}" dt="2024-02-19T14:33:49.397" v="707"/>
          <ac:grpSpMkLst>
            <pc:docMk/>
            <pc:sldMk cId="1617819120" sldId="286"/>
            <ac:grpSpMk id="253" creationId="{8792A555-6866-2AC9-3FBD-8056293A1B39}"/>
          </ac:grpSpMkLst>
        </pc:grpChg>
        <pc:grpChg chg="del mod">
          <ac:chgData name="余日彰" userId="5ee489b3-b312-4fb3-aff7-510cc086faee" providerId="ADAL" clId="{965E987E-7ED3-41BB-9333-E771A903BB61}" dt="2024-02-19T14:34:01.442" v="725"/>
          <ac:grpSpMkLst>
            <pc:docMk/>
            <pc:sldMk cId="1617819120" sldId="286"/>
            <ac:grpSpMk id="260" creationId="{D5A172AD-505B-02E3-449C-CB3D434E1995}"/>
          </ac:grpSpMkLst>
        </pc:grpChg>
        <pc:grpChg chg="mod">
          <ac:chgData name="余日彰" userId="5ee489b3-b312-4fb3-aff7-510cc086faee" providerId="ADAL" clId="{965E987E-7ED3-41BB-9333-E771A903BB61}" dt="2024-02-19T14:33:55.803" v="714"/>
          <ac:grpSpMkLst>
            <pc:docMk/>
            <pc:sldMk cId="1617819120" sldId="286"/>
            <ac:grpSpMk id="261" creationId="{CA416C0F-B1E3-840D-8485-D82DEAA489C7}"/>
          </ac:grpSpMkLst>
        </pc:grpChg>
        <pc:grpChg chg="mod">
          <ac:chgData name="余日彰" userId="5ee489b3-b312-4fb3-aff7-510cc086faee" providerId="ADAL" clId="{965E987E-7ED3-41BB-9333-E771A903BB61}" dt="2024-02-19T14:34:01.442" v="725"/>
          <ac:grpSpMkLst>
            <pc:docMk/>
            <pc:sldMk cId="1617819120" sldId="286"/>
            <ac:grpSpMk id="272" creationId="{53A3B6ED-6978-4A1A-58F9-4AA47461392D}"/>
          </ac:grpSpMkLst>
        </pc:grpChg>
        <pc:grpChg chg="mod">
          <ac:chgData name="余日彰" userId="5ee489b3-b312-4fb3-aff7-510cc086faee" providerId="ADAL" clId="{965E987E-7ED3-41BB-9333-E771A903BB61}" dt="2024-02-19T14:34:01.442" v="725"/>
          <ac:grpSpMkLst>
            <pc:docMk/>
            <pc:sldMk cId="1617819120" sldId="286"/>
            <ac:grpSpMk id="273" creationId="{95C4032B-7822-2DF0-F148-11D97127D896}"/>
          </ac:grpSpMkLst>
        </pc:grpChg>
        <pc:inkChg chg="add del">
          <ac:chgData name="余日彰" userId="5ee489b3-b312-4fb3-aff7-510cc086faee" providerId="ADAL" clId="{965E987E-7ED3-41BB-9333-E771A903BB61}" dt="2024-02-19T14:15:53.101" v="466"/>
          <ac:inkMkLst>
            <pc:docMk/>
            <pc:sldMk cId="1617819120" sldId="286"/>
            <ac:inkMk id="5" creationId="{A559510E-0620-331F-E686-CC00212D1B1E}"/>
          </ac:inkMkLst>
        </pc:inkChg>
        <pc:inkChg chg="add del">
          <ac:chgData name="余日彰" userId="5ee489b3-b312-4fb3-aff7-510cc086faee" providerId="ADAL" clId="{965E987E-7ED3-41BB-9333-E771A903BB61}" dt="2024-02-19T14:16:02.147" v="470"/>
          <ac:inkMkLst>
            <pc:docMk/>
            <pc:sldMk cId="1617819120" sldId="286"/>
            <ac:inkMk id="6" creationId="{DCBB46A4-4DB7-EF6F-3F08-2F6990321249}"/>
          </ac:inkMkLst>
        </pc:inkChg>
        <pc:inkChg chg="add del">
          <ac:chgData name="余日彰" userId="5ee489b3-b312-4fb3-aff7-510cc086faee" providerId="ADAL" clId="{965E987E-7ED3-41BB-9333-E771A903BB61}" dt="2024-02-19T14:16:02.144" v="469"/>
          <ac:inkMkLst>
            <pc:docMk/>
            <pc:sldMk cId="1617819120" sldId="286"/>
            <ac:inkMk id="7" creationId="{03A0FC82-DB2F-7F4C-5832-0F3B8E9FDA00}"/>
          </ac:inkMkLst>
        </pc:inkChg>
        <pc:inkChg chg="add del">
          <ac:chgData name="余日彰" userId="5ee489b3-b312-4fb3-aff7-510cc086faee" providerId="ADAL" clId="{965E987E-7ED3-41BB-9333-E771A903BB61}" dt="2024-02-19T14:16:05.073" v="472"/>
          <ac:inkMkLst>
            <pc:docMk/>
            <pc:sldMk cId="1617819120" sldId="286"/>
            <ac:inkMk id="8" creationId="{68A843D6-DA95-305B-A413-5FC29D920346}"/>
          </ac:inkMkLst>
        </pc:inkChg>
        <pc:inkChg chg="add del">
          <ac:chgData name="余日彰" userId="5ee489b3-b312-4fb3-aff7-510cc086faee" providerId="ADAL" clId="{965E987E-7ED3-41BB-9333-E771A903BB61}" dt="2024-02-19T14:16:08.791" v="476"/>
          <ac:inkMkLst>
            <pc:docMk/>
            <pc:sldMk cId="1617819120" sldId="286"/>
            <ac:inkMk id="9" creationId="{8F802C2D-5F1F-DFA3-975E-4A348E382128}"/>
          </ac:inkMkLst>
        </pc:inkChg>
        <pc:inkChg chg="add del">
          <ac:chgData name="余日彰" userId="5ee489b3-b312-4fb3-aff7-510cc086faee" providerId="ADAL" clId="{965E987E-7ED3-41BB-9333-E771A903BB61}" dt="2024-02-19T14:16:08.790" v="475"/>
          <ac:inkMkLst>
            <pc:docMk/>
            <pc:sldMk cId="1617819120" sldId="286"/>
            <ac:inkMk id="10" creationId="{CC45216E-BDA1-F09A-F99F-B0A08E0E0278}"/>
          </ac:inkMkLst>
        </pc:inkChg>
        <pc:inkChg chg="add">
          <ac:chgData name="余日彰" userId="5ee489b3-b312-4fb3-aff7-510cc086faee" providerId="ADAL" clId="{965E987E-7ED3-41BB-9333-E771A903BB61}" dt="2024-02-19T14:16:22.943" v="477" actId="9405"/>
          <ac:inkMkLst>
            <pc:docMk/>
            <pc:sldMk cId="1617819120" sldId="286"/>
            <ac:inkMk id="11" creationId="{9595951C-4A1F-485D-F6AC-C440905E74C4}"/>
          </ac:inkMkLst>
        </pc:inkChg>
        <pc:inkChg chg="add">
          <ac:chgData name="余日彰" userId="5ee489b3-b312-4fb3-aff7-510cc086faee" providerId="ADAL" clId="{965E987E-7ED3-41BB-9333-E771A903BB61}" dt="2024-02-19T14:16:23.303" v="478" actId="9405"/>
          <ac:inkMkLst>
            <pc:docMk/>
            <pc:sldMk cId="1617819120" sldId="286"/>
            <ac:inkMk id="12" creationId="{95F1E8D8-2BDD-9446-3AF5-9943DCEB77C0}"/>
          </ac:inkMkLst>
        </pc:inkChg>
        <pc:inkChg chg="add mod">
          <ac:chgData name="余日彰" userId="5ee489b3-b312-4fb3-aff7-510cc086faee" providerId="ADAL" clId="{965E987E-7ED3-41BB-9333-E771A903BB61}" dt="2024-02-19T14:16:28.925" v="486"/>
          <ac:inkMkLst>
            <pc:docMk/>
            <pc:sldMk cId="1617819120" sldId="286"/>
            <ac:inkMk id="13" creationId="{BA32E55D-9092-BC66-C1B3-4E125F3B1FD7}"/>
          </ac:inkMkLst>
        </pc:inkChg>
        <pc:inkChg chg="add mod">
          <ac:chgData name="余日彰" userId="5ee489b3-b312-4fb3-aff7-510cc086faee" providerId="ADAL" clId="{965E987E-7ED3-41BB-9333-E771A903BB61}" dt="2024-02-19T14:16:28.925" v="486"/>
          <ac:inkMkLst>
            <pc:docMk/>
            <pc:sldMk cId="1617819120" sldId="286"/>
            <ac:inkMk id="14" creationId="{47659CB4-F44C-4D17-62AD-F384B09E6D33}"/>
          </ac:inkMkLst>
        </pc:inkChg>
        <pc:inkChg chg="add mod">
          <ac:chgData name="余日彰" userId="5ee489b3-b312-4fb3-aff7-510cc086faee" providerId="ADAL" clId="{965E987E-7ED3-41BB-9333-E771A903BB61}" dt="2024-02-19T14:16:28.925" v="486"/>
          <ac:inkMkLst>
            <pc:docMk/>
            <pc:sldMk cId="1617819120" sldId="286"/>
            <ac:inkMk id="15" creationId="{01E8AFC8-3DD2-893B-8CDB-2C2E43D5C633}"/>
          </ac:inkMkLst>
        </pc:inkChg>
        <pc:inkChg chg="add mod">
          <ac:chgData name="余日彰" userId="5ee489b3-b312-4fb3-aff7-510cc086faee" providerId="ADAL" clId="{965E987E-7ED3-41BB-9333-E771A903BB61}" dt="2024-02-19T14:16:28.925" v="486"/>
          <ac:inkMkLst>
            <pc:docMk/>
            <pc:sldMk cId="1617819120" sldId="286"/>
            <ac:inkMk id="16" creationId="{A76DE893-AF15-1FAC-AF42-D99DDB792FF2}"/>
          </ac:inkMkLst>
        </pc:inkChg>
        <pc:inkChg chg="add mod">
          <ac:chgData name="余日彰" userId="5ee489b3-b312-4fb3-aff7-510cc086faee" providerId="ADAL" clId="{965E987E-7ED3-41BB-9333-E771A903BB61}" dt="2024-02-19T14:16:28.925" v="486"/>
          <ac:inkMkLst>
            <pc:docMk/>
            <pc:sldMk cId="1617819120" sldId="286"/>
            <ac:inkMk id="17" creationId="{DDC91419-F9F7-13B5-A25B-CC915797BB29}"/>
          </ac:inkMkLst>
        </pc:inkChg>
        <pc:inkChg chg="add mod">
          <ac:chgData name="余日彰" userId="5ee489b3-b312-4fb3-aff7-510cc086faee" providerId="ADAL" clId="{965E987E-7ED3-41BB-9333-E771A903BB61}" dt="2024-02-19T14:16:28.925" v="486"/>
          <ac:inkMkLst>
            <pc:docMk/>
            <pc:sldMk cId="1617819120" sldId="286"/>
            <ac:inkMk id="18" creationId="{08F9D1C6-6BEB-F31D-9FFE-3827B69DDA0A}"/>
          </ac:inkMkLst>
        </pc:inkChg>
        <pc:inkChg chg="add mod">
          <ac:chgData name="余日彰" userId="5ee489b3-b312-4fb3-aff7-510cc086faee" providerId="ADAL" clId="{965E987E-7ED3-41BB-9333-E771A903BB61}" dt="2024-02-19T14:16:28.925" v="486"/>
          <ac:inkMkLst>
            <pc:docMk/>
            <pc:sldMk cId="1617819120" sldId="286"/>
            <ac:inkMk id="19" creationId="{8D87B7B3-3FF3-C67A-ED63-B1135C198D1D}"/>
          </ac:inkMkLst>
        </pc:inkChg>
        <pc:inkChg chg="add">
          <ac:chgData name="余日彰" userId="5ee489b3-b312-4fb3-aff7-510cc086faee" providerId="ADAL" clId="{965E987E-7ED3-41BB-9333-E771A903BB61}" dt="2024-02-19T14:16:31.492" v="487" actId="9405"/>
          <ac:inkMkLst>
            <pc:docMk/>
            <pc:sldMk cId="1617819120" sldId="286"/>
            <ac:inkMk id="22" creationId="{23CC0479-B0D2-A15D-E7D3-4FC38109C762}"/>
          </ac:inkMkLst>
        </pc:inkChg>
        <pc:inkChg chg="add mod">
          <ac:chgData name="余日彰" userId="5ee489b3-b312-4fb3-aff7-510cc086faee" providerId="ADAL" clId="{965E987E-7ED3-41BB-9333-E771A903BB61}" dt="2024-02-19T14:16:34.441" v="492"/>
          <ac:inkMkLst>
            <pc:docMk/>
            <pc:sldMk cId="1617819120" sldId="286"/>
            <ac:inkMk id="23" creationId="{5953E975-84EB-254E-2118-3E6661380374}"/>
          </ac:inkMkLst>
        </pc:inkChg>
        <pc:inkChg chg="add mod">
          <ac:chgData name="余日彰" userId="5ee489b3-b312-4fb3-aff7-510cc086faee" providerId="ADAL" clId="{965E987E-7ED3-41BB-9333-E771A903BB61}" dt="2024-02-19T14:16:34.441" v="492"/>
          <ac:inkMkLst>
            <pc:docMk/>
            <pc:sldMk cId="1617819120" sldId="286"/>
            <ac:inkMk id="24" creationId="{9C9FC772-69DD-5631-3591-4132C66F6E48}"/>
          </ac:inkMkLst>
        </pc:inkChg>
        <pc:inkChg chg="add mod">
          <ac:chgData name="余日彰" userId="5ee489b3-b312-4fb3-aff7-510cc086faee" providerId="ADAL" clId="{965E987E-7ED3-41BB-9333-E771A903BB61}" dt="2024-02-19T14:16:34.441" v="492"/>
          <ac:inkMkLst>
            <pc:docMk/>
            <pc:sldMk cId="1617819120" sldId="286"/>
            <ac:inkMk id="25" creationId="{E0CB30C7-5EB9-425B-3CBE-7672B571AD02}"/>
          </ac:inkMkLst>
        </pc:inkChg>
        <pc:inkChg chg="add mod">
          <ac:chgData name="余日彰" userId="5ee489b3-b312-4fb3-aff7-510cc086faee" providerId="ADAL" clId="{965E987E-7ED3-41BB-9333-E771A903BB61}" dt="2024-02-19T14:16:34.441" v="492"/>
          <ac:inkMkLst>
            <pc:docMk/>
            <pc:sldMk cId="1617819120" sldId="286"/>
            <ac:inkMk id="26" creationId="{15FDF3D9-F6D6-DAFE-90DB-02188FF045E5}"/>
          </ac:inkMkLst>
        </pc:inkChg>
        <pc:inkChg chg="add mod">
          <ac:chgData name="余日彰" userId="5ee489b3-b312-4fb3-aff7-510cc086faee" providerId="ADAL" clId="{965E987E-7ED3-41BB-9333-E771A903BB61}" dt="2024-02-19T14:16:37.467" v="498"/>
          <ac:inkMkLst>
            <pc:docMk/>
            <pc:sldMk cId="1617819120" sldId="286"/>
            <ac:inkMk id="28" creationId="{AA7E8D6E-0B29-70B4-78B6-3C82A83C6F9B}"/>
          </ac:inkMkLst>
        </pc:inkChg>
        <pc:inkChg chg="add mod">
          <ac:chgData name="余日彰" userId="5ee489b3-b312-4fb3-aff7-510cc086faee" providerId="ADAL" clId="{965E987E-7ED3-41BB-9333-E771A903BB61}" dt="2024-02-19T14:16:37.467" v="498"/>
          <ac:inkMkLst>
            <pc:docMk/>
            <pc:sldMk cId="1617819120" sldId="286"/>
            <ac:inkMk id="29" creationId="{ED9DCA9B-E7DA-3B9D-80D8-77DC81280FC1}"/>
          </ac:inkMkLst>
        </pc:inkChg>
        <pc:inkChg chg="add mod">
          <ac:chgData name="余日彰" userId="5ee489b3-b312-4fb3-aff7-510cc086faee" providerId="ADAL" clId="{965E987E-7ED3-41BB-9333-E771A903BB61}" dt="2024-02-19T14:16:37.467" v="498"/>
          <ac:inkMkLst>
            <pc:docMk/>
            <pc:sldMk cId="1617819120" sldId="286"/>
            <ac:inkMk id="30" creationId="{E3269476-3C1B-0D06-1983-654E63839D34}"/>
          </ac:inkMkLst>
        </pc:inkChg>
        <pc:inkChg chg="add mod">
          <ac:chgData name="余日彰" userId="5ee489b3-b312-4fb3-aff7-510cc086faee" providerId="ADAL" clId="{965E987E-7ED3-41BB-9333-E771A903BB61}" dt="2024-02-19T14:16:37.467" v="498"/>
          <ac:inkMkLst>
            <pc:docMk/>
            <pc:sldMk cId="1617819120" sldId="286"/>
            <ac:inkMk id="31" creationId="{E4147F6A-1C12-2737-A779-EA45C957B1B2}"/>
          </ac:inkMkLst>
        </pc:inkChg>
        <pc:inkChg chg="add">
          <ac:chgData name="余日彰" userId="5ee489b3-b312-4fb3-aff7-510cc086faee" providerId="ADAL" clId="{965E987E-7ED3-41BB-9333-E771A903BB61}" dt="2024-02-19T14:16:36.599" v="497" actId="9405"/>
          <ac:inkMkLst>
            <pc:docMk/>
            <pc:sldMk cId="1617819120" sldId="286"/>
            <ac:inkMk id="32" creationId="{BF712AD9-C31F-0F31-6FFF-4F81CC5EA664}"/>
          </ac:inkMkLst>
        </pc:inkChg>
        <pc:inkChg chg="add">
          <ac:chgData name="余日彰" userId="5ee489b3-b312-4fb3-aff7-510cc086faee" providerId="ADAL" clId="{965E987E-7ED3-41BB-9333-E771A903BB61}" dt="2024-02-19T14:16:38.041" v="499" actId="9405"/>
          <ac:inkMkLst>
            <pc:docMk/>
            <pc:sldMk cId="1617819120" sldId="286"/>
            <ac:inkMk id="35" creationId="{C568CEF4-6A76-B126-53B3-AD1500A005C7}"/>
          </ac:inkMkLst>
        </pc:inkChg>
        <pc:inkChg chg="add mod">
          <ac:chgData name="余日彰" userId="5ee489b3-b312-4fb3-aff7-510cc086faee" providerId="ADAL" clId="{965E987E-7ED3-41BB-9333-E771A903BB61}" dt="2024-02-19T14:16:42.504" v="509"/>
          <ac:inkMkLst>
            <pc:docMk/>
            <pc:sldMk cId="1617819120" sldId="286"/>
            <ac:inkMk id="36" creationId="{F489F60F-0826-9DD0-D31E-5AC3459E7AD3}"/>
          </ac:inkMkLst>
        </pc:inkChg>
        <pc:inkChg chg="add mod">
          <ac:chgData name="余日彰" userId="5ee489b3-b312-4fb3-aff7-510cc086faee" providerId="ADAL" clId="{965E987E-7ED3-41BB-9333-E771A903BB61}" dt="2024-02-19T14:16:42.504" v="509"/>
          <ac:inkMkLst>
            <pc:docMk/>
            <pc:sldMk cId="1617819120" sldId="286"/>
            <ac:inkMk id="37" creationId="{5A83DBD7-F7A8-9BC8-B0B7-4F618F7AD763}"/>
          </ac:inkMkLst>
        </pc:inkChg>
        <pc:inkChg chg="add mod">
          <ac:chgData name="余日彰" userId="5ee489b3-b312-4fb3-aff7-510cc086faee" providerId="ADAL" clId="{965E987E-7ED3-41BB-9333-E771A903BB61}" dt="2024-02-19T14:16:42.504" v="509"/>
          <ac:inkMkLst>
            <pc:docMk/>
            <pc:sldMk cId="1617819120" sldId="286"/>
            <ac:inkMk id="38" creationId="{A582E522-A565-0B0C-52E4-780751BC1552}"/>
          </ac:inkMkLst>
        </pc:inkChg>
        <pc:inkChg chg="add mod">
          <ac:chgData name="余日彰" userId="5ee489b3-b312-4fb3-aff7-510cc086faee" providerId="ADAL" clId="{965E987E-7ED3-41BB-9333-E771A903BB61}" dt="2024-02-19T14:16:42.504" v="509"/>
          <ac:inkMkLst>
            <pc:docMk/>
            <pc:sldMk cId="1617819120" sldId="286"/>
            <ac:inkMk id="39" creationId="{FAD3AB73-0EAF-3376-7BFA-4D1AE4DF0065}"/>
          </ac:inkMkLst>
        </pc:inkChg>
        <pc:inkChg chg="add mod">
          <ac:chgData name="余日彰" userId="5ee489b3-b312-4fb3-aff7-510cc086faee" providerId="ADAL" clId="{965E987E-7ED3-41BB-9333-E771A903BB61}" dt="2024-02-19T14:16:42.504" v="509"/>
          <ac:inkMkLst>
            <pc:docMk/>
            <pc:sldMk cId="1617819120" sldId="286"/>
            <ac:inkMk id="40" creationId="{DC8D9C3D-EA3D-4D2D-5402-DBFC09E41AA3}"/>
          </ac:inkMkLst>
        </pc:inkChg>
        <pc:inkChg chg="add mod">
          <ac:chgData name="余日彰" userId="5ee489b3-b312-4fb3-aff7-510cc086faee" providerId="ADAL" clId="{965E987E-7ED3-41BB-9333-E771A903BB61}" dt="2024-02-19T14:16:42.504" v="509"/>
          <ac:inkMkLst>
            <pc:docMk/>
            <pc:sldMk cId="1617819120" sldId="286"/>
            <ac:inkMk id="41" creationId="{6DA3547F-BBA9-6D67-872B-49252A37DA5F}"/>
          </ac:inkMkLst>
        </pc:inkChg>
        <pc:inkChg chg="add mod">
          <ac:chgData name="余日彰" userId="5ee489b3-b312-4fb3-aff7-510cc086faee" providerId="ADAL" clId="{965E987E-7ED3-41BB-9333-E771A903BB61}" dt="2024-02-19T14:16:42.504" v="509"/>
          <ac:inkMkLst>
            <pc:docMk/>
            <pc:sldMk cId="1617819120" sldId="286"/>
            <ac:inkMk id="42" creationId="{7186A317-7CDD-9906-866B-5A00DA40BC0F}"/>
          </ac:inkMkLst>
        </pc:inkChg>
        <pc:inkChg chg="add mod">
          <ac:chgData name="余日彰" userId="5ee489b3-b312-4fb3-aff7-510cc086faee" providerId="ADAL" clId="{965E987E-7ED3-41BB-9333-E771A903BB61}" dt="2024-02-19T14:16:42.504" v="509"/>
          <ac:inkMkLst>
            <pc:docMk/>
            <pc:sldMk cId="1617819120" sldId="286"/>
            <ac:inkMk id="43" creationId="{2B2487FC-C2AC-1E0F-8C9D-1A35F7CF6B11}"/>
          </ac:inkMkLst>
        </pc:inkChg>
        <pc:inkChg chg="add mod">
          <ac:chgData name="余日彰" userId="5ee489b3-b312-4fb3-aff7-510cc086faee" providerId="ADAL" clId="{965E987E-7ED3-41BB-9333-E771A903BB61}" dt="2024-02-19T14:16:42.504" v="509"/>
          <ac:inkMkLst>
            <pc:docMk/>
            <pc:sldMk cId="1617819120" sldId="286"/>
            <ac:inkMk id="44" creationId="{008485C9-9DAD-6067-1864-5DCEB87E8BCA}"/>
          </ac:inkMkLst>
        </pc:inkChg>
        <pc:inkChg chg="add mod">
          <ac:chgData name="余日彰" userId="5ee489b3-b312-4fb3-aff7-510cc086faee" providerId="ADAL" clId="{965E987E-7ED3-41BB-9333-E771A903BB61}" dt="2024-02-19T14:16:44.984" v="512"/>
          <ac:inkMkLst>
            <pc:docMk/>
            <pc:sldMk cId="1617819120" sldId="286"/>
            <ac:inkMk id="48" creationId="{B13FDC9A-FF85-42E6-FD86-90CA087F57E6}"/>
          </ac:inkMkLst>
        </pc:inkChg>
        <pc:inkChg chg="add mod">
          <ac:chgData name="余日彰" userId="5ee489b3-b312-4fb3-aff7-510cc086faee" providerId="ADAL" clId="{965E987E-7ED3-41BB-9333-E771A903BB61}" dt="2024-02-19T14:16:44.984" v="512"/>
          <ac:inkMkLst>
            <pc:docMk/>
            <pc:sldMk cId="1617819120" sldId="286"/>
            <ac:inkMk id="49" creationId="{C3FC4102-B4F8-A82C-3AB8-F54E386B30ED}"/>
          </ac:inkMkLst>
        </pc:inkChg>
        <pc:inkChg chg="add">
          <ac:chgData name="余日彰" userId="5ee489b3-b312-4fb3-aff7-510cc086faee" providerId="ADAL" clId="{965E987E-7ED3-41BB-9333-E771A903BB61}" dt="2024-02-19T14:16:46.490" v="513" actId="9405"/>
          <ac:inkMkLst>
            <pc:docMk/>
            <pc:sldMk cId="1617819120" sldId="286"/>
            <ac:inkMk id="51" creationId="{C2335147-4DEB-7916-04E6-16C6C5263F35}"/>
          </ac:inkMkLst>
        </pc:inkChg>
        <pc:inkChg chg="add mod">
          <ac:chgData name="余日彰" userId="5ee489b3-b312-4fb3-aff7-510cc086faee" providerId="ADAL" clId="{965E987E-7ED3-41BB-9333-E771A903BB61}" dt="2024-02-19T14:16:47.983" v="516"/>
          <ac:inkMkLst>
            <pc:docMk/>
            <pc:sldMk cId="1617819120" sldId="286"/>
            <ac:inkMk id="52" creationId="{E29926E1-8539-FA03-B525-A2C093FA384B}"/>
          </ac:inkMkLst>
        </pc:inkChg>
        <pc:inkChg chg="add mod">
          <ac:chgData name="余日彰" userId="5ee489b3-b312-4fb3-aff7-510cc086faee" providerId="ADAL" clId="{965E987E-7ED3-41BB-9333-E771A903BB61}" dt="2024-02-19T14:16:47.983" v="516"/>
          <ac:inkMkLst>
            <pc:docMk/>
            <pc:sldMk cId="1617819120" sldId="286"/>
            <ac:inkMk id="53" creationId="{9AA5658E-BFE1-EDDD-4188-FC2EA806F1DA}"/>
          </ac:inkMkLst>
        </pc:inkChg>
        <pc:inkChg chg="add mod">
          <ac:chgData name="余日彰" userId="5ee489b3-b312-4fb3-aff7-510cc086faee" providerId="ADAL" clId="{965E987E-7ED3-41BB-9333-E771A903BB61}" dt="2024-02-19T14:16:51.991" v="523"/>
          <ac:inkMkLst>
            <pc:docMk/>
            <pc:sldMk cId="1617819120" sldId="286"/>
            <ac:inkMk id="55" creationId="{6E0731D8-D71E-C23B-1EBA-4B90BE327BEA}"/>
          </ac:inkMkLst>
        </pc:inkChg>
        <pc:inkChg chg="add mod">
          <ac:chgData name="余日彰" userId="5ee489b3-b312-4fb3-aff7-510cc086faee" providerId="ADAL" clId="{965E987E-7ED3-41BB-9333-E771A903BB61}" dt="2024-02-19T14:16:51.991" v="523"/>
          <ac:inkMkLst>
            <pc:docMk/>
            <pc:sldMk cId="1617819120" sldId="286"/>
            <ac:inkMk id="56" creationId="{08B82E72-A37F-4835-3930-40FD565996DC}"/>
          </ac:inkMkLst>
        </pc:inkChg>
        <pc:inkChg chg="add mod">
          <ac:chgData name="余日彰" userId="5ee489b3-b312-4fb3-aff7-510cc086faee" providerId="ADAL" clId="{965E987E-7ED3-41BB-9333-E771A903BB61}" dt="2024-02-19T14:16:51.991" v="523"/>
          <ac:inkMkLst>
            <pc:docMk/>
            <pc:sldMk cId="1617819120" sldId="286"/>
            <ac:inkMk id="57" creationId="{288B4165-58E6-69A8-3B5F-55F158CB830A}"/>
          </ac:inkMkLst>
        </pc:inkChg>
        <pc:inkChg chg="add mod">
          <ac:chgData name="余日彰" userId="5ee489b3-b312-4fb3-aff7-510cc086faee" providerId="ADAL" clId="{965E987E-7ED3-41BB-9333-E771A903BB61}" dt="2024-02-19T14:16:51.991" v="523"/>
          <ac:inkMkLst>
            <pc:docMk/>
            <pc:sldMk cId="1617819120" sldId="286"/>
            <ac:inkMk id="58" creationId="{FACAF778-5F33-30A2-10E0-15E8DDD1FFAD}"/>
          </ac:inkMkLst>
        </pc:inkChg>
        <pc:inkChg chg="add">
          <ac:chgData name="余日彰" userId="5ee489b3-b312-4fb3-aff7-510cc086faee" providerId="ADAL" clId="{965E987E-7ED3-41BB-9333-E771A903BB61}" dt="2024-02-19T14:16:50.777" v="521" actId="9405"/>
          <ac:inkMkLst>
            <pc:docMk/>
            <pc:sldMk cId="1617819120" sldId="286"/>
            <ac:inkMk id="59" creationId="{BF59D33A-9C22-7CB5-0B34-94B6614A219F}"/>
          </ac:inkMkLst>
        </pc:inkChg>
        <pc:inkChg chg="add">
          <ac:chgData name="余日彰" userId="5ee489b3-b312-4fb3-aff7-510cc086faee" providerId="ADAL" clId="{965E987E-7ED3-41BB-9333-E771A903BB61}" dt="2024-02-19T14:16:51.358" v="522" actId="9405"/>
          <ac:inkMkLst>
            <pc:docMk/>
            <pc:sldMk cId="1617819120" sldId="286"/>
            <ac:inkMk id="60" creationId="{7AB16537-DCF4-E924-3EE6-BCAE5E922C6E}"/>
          </ac:inkMkLst>
        </pc:inkChg>
        <pc:inkChg chg="add mod">
          <ac:chgData name="余日彰" userId="5ee489b3-b312-4fb3-aff7-510cc086faee" providerId="ADAL" clId="{965E987E-7ED3-41BB-9333-E771A903BB61}" dt="2024-02-19T14:16:58.590" v="534"/>
          <ac:inkMkLst>
            <pc:docMk/>
            <pc:sldMk cId="1617819120" sldId="286"/>
            <ac:inkMk id="62" creationId="{931247E1-1491-3E80-8567-CE06CEDA8BC1}"/>
          </ac:inkMkLst>
        </pc:inkChg>
        <pc:inkChg chg="add mod">
          <ac:chgData name="余日彰" userId="5ee489b3-b312-4fb3-aff7-510cc086faee" providerId="ADAL" clId="{965E987E-7ED3-41BB-9333-E771A903BB61}" dt="2024-02-19T14:16:58.590" v="534"/>
          <ac:inkMkLst>
            <pc:docMk/>
            <pc:sldMk cId="1617819120" sldId="286"/>
            <ac:inkMk id="63" creationId="{FEA8C4F6-3029-1CE7-E03D-4CF56734400A}"/>
          </ac:inkMkLst>
        </pc:inkChg>
        <pc:inkChg chg="add mod">
          <ac:chgData name="余日彰" userId="5ee489b3-b312-4fb3-aff7-510cc086faee" providerId="ADAL" clId="{965E987E-7ED3-41BB-9333-E771A903BB61}" dt="2024-02-19T14:16:58.590" v="534"/>
          <ac:inkMkLst>
            <pc:docMk/>
            <pc:sldMk cId="1617819120" sldId="286"/>
            <ac:inkMk id="64" creationId="{9115E06C-B767-DDBC-CD67-0BFBA618FA8D}"/>
          </ac:inkMkLst>
        </pc:inkChg>
        <pc:inkChg chg="add mod">
          <ac:chgData name="余日彰" userId="5ee489b3-b312-4fb3-aff7-510cc086faee" providerId="ADAL" clId="{965E987E-7ED3-41BB-9333-E771A903BB61}" dt="2024-02-19T14:16:58.590" v="534"/>
          <ac:inkMkLst>
            <pc:docMk/>
            <pc:sldMk cId="1617819120" sldId="286"/>
            <ac:inkMk id="65" creationId="{40DCE684-AFF5-7636-9F9E-9E73770511B9}"/>
          </ac:inkMkLst>
        </pc:inkChg>
        <pc:inkChg chg="add mod">
          <ac:chgData name="余日彰" userId="5ee489b3-b312-4fb3-aff7-510cc086faee" providerId="ADAL" clId="{965E987E-7ED3-41BB-9333-E771A903BB61}" dt="2024-02-19T14:16:58.590" v="534"/>
          <ac:inkMkLst>
            <pc:docMk/>
            <pc:sldMk cId="1617819120" sldId="286"/>
            <ac:inkMk id="66" creationId="{B4C8B6AA-6772-3853-D644-36C6D32AEE05}"/>
          </ac:inkMkLst>
        </pc:inkChg>
        <pc:inkChg chg="add mod">
          <ac:chgData name="余日彰" userId="5ee489b3-b312-4fb3-aff7-510cc086faee" providerId="ADAL" clId="{965E987E-7ED3-41BB-9333-E771A903BB61}" dt="2024-02-19T14:16:58.590" v="534"/>
          <ac:inkMkLst>
            <pc:docMk/>
            <pc:sldMk cId="1617819120" sldId="286"/>
            <ac:inkMk id="67" creationId="{01D0C726-8529-9929-F88B-D24114249D96}"/>
          </ac:inkMkLst>
        </pc:inkChg>
        <pc:inkChg chg="add mod">
          <ac:chgData name="余日彰" userId="5ee489b3-b312-4fb3-aff7-510cc086faee" providerId="ADAL" clId="{965E987E-7ED3-41BB-9333-E771A903BB61}" dt="2024-02-19T14:16:58.590" v="534"/>
          <ac:inkMkLst>
            <pc:docMk/>
            <pc:sldMk cId="1617819120" sldId="286"/>
            <ac:inkMk id="68" creationId="{C7C4927B-55DA-8CEE-DE54-F942D479BE1F}"/>
          </ac:inkMkLst>
        </pc:inkChg>
        <pc:inkChg chg="add">
          <ac:chgData name="余日彰" userId="5ee489b3-b312-4fb3-aff7-510cc086faee" providerId="ADAL" clId="{965E987E-7ED3-41BB-9333-E771A903BB61}" dt="2024-02-19T14:16:57.071" v="531" actId="9405"/>
          <ac:inkMkLst>
            <pc:docMk/>
            <pc:sldMk cId="1617819120" sldId="286"/>
            <ac:inkMk id="69" creationId="{B8173486-288E-78A8-8C39-AFCE44C44E49}"/>
          </ac:inkMkLst>
        </pc:inkChg>
        <pc:inkChg chg="add mod">
          <ac:chgData name="余日彰" userId="5ee489b3-b312-4fb3-aff7-510cc086faee" providerId="ADAL" clId="{965E987E-7ED3-41BB-9333-E771A903BB61}" dt="2024-02-19T14:16:58.590" v="534"/>
          <ac:inkMkLst>
            <pc:docMk/>
            <pc:sldMk cId="1617819120" sldId="286"/>
            <ac:inkMk id="70" creationId="{51E475D1-6798-A4CE-41D7-22BA40878394}"/>
          </ac:inkMkLst>
        </pc:inkChg>
        <pc:inkChg chg="add mod">
          <ac:chgData name="余日彰" userId="5ee489b3-b312-4fb3-aff7-510cc086faee" providerId="ADAL" clId="{965E987E-7ED3-41BB-9333-E771A903BB61}" dt="2024-02-19T14:16:58.590" v="534"/>
          <ac:inkMkLst>
            <pc:docMk/>
            <pc:sldMk cId="1617819120" sldId="286"/>
            <ac:inkMk id="71" creationId="{03DCF3C9-A19D-AAF2-081B-73287F5556C0}"/>
          </ac:inkMkLst>
        </pc:inkChg>
        <pc:inkChg chg="add mod">
          <ac:chgData name="余日彰" userId="5ee489b3-b312-4fb3-aff7-510cc086faee" providerId="ADAL" clId="{965E987E-7ED3-41BB-9333-E771A903BB61}" dt="2024-02-19T14:17:04.680" v="546"/>
          <ac:inkMkLst>
            <pc:docMk/>
            <pc:sldMk cId="1617819120" sldId="286"/>
            <ac:inkMk id="75" creationId="{BE68D6E9-40BA-F226-D4F1-A5A1DCA5D6FF}"/>
          </ac:inkMkLst>
        </pc:inkChg>
        <pc:inkChg chg="add mod">
          <ac:chgData name="余日彰" userId="5ee489b3-b312-4fb3-aff7-510cc086faee" providerId="ADAL" clId="{965E987E-7ED3-41BB-9333-E771A903BB61}" dt="2024-02-19T14:17:04.680" v="546"/>
          <ac:inkMkLst>
            <pc:docMk/>
            <pc:sldMk cId="1617819120" sldId="286"/>
            <ac:inkMk id="76" creationId="{A1E9CD07-A544-2A9F-6B67-6EC9982C9666}"/>
          </ac:inkMkLst>
        </pc:inkChg>
        <pc:inkChg chg="add mod">
          <ac:chgData name="余日彰" userId="5ee489b3-b312-4fb3-aff7-510cc086faee" providerId="ADAL" clId="{965E987E-7ED3-41BB-9333-E771A903BB61}" dt="2024-02-19T14:17:04.680" v="546"/>
          <ac:inkMkLst>
            <pc:docMk/>
            <pc:sldMk cId="1617819120" sldId="286"/>
            <ac:inkMk id="77" creationId="{4A3E1780-87BE-31F3-58C5-CF62B6250462}"/>
          </ac:inkMkLst>
        </pc:inkChg>
        <pc:inkChg chg="add mod">
          <ac:chgData name="余日彰" userId="5ee489b3-b312-4fb3-aff7-510cc086faee" providerId="ADAL" clId="{965E987E-7ED3-41BB-9333-E771A903BB61}" dt="2024-02-19T14:17:04.680" v="546"/>
          <ac:inkMkLst>
            <pc:docMk/>
            <pc:sldMk cId="1617819120" sldId="286"/>
            <ac:inkMk id="78" creationId="{CB3C4D2F-1115-94BF-FF46-276BEF93A617}"/>
          </ac:inkMkLst>
        </pc:inkChg>
        <pc:inkChg chg="add mod">
          <ac:chgData name="余日彰" userId="5ee489b3-b312-4fb3-aff7-510cc086faee" providerId="ADAL" clId="{965E987E-7ED3-41BB-9333-E771A903BB61}" dt="2024-02-19T14:17:04.680" v="546"/>
          <ac:inkMkLst>
            <pc:docMk/>
            <pc:sldMk cId="1617819120" sldId="286"/>
            <ac:inkMk id="79" creationId="{174C17A2-741C-1662-BA57-FC29CA9F4854}"/>
          </ac:inkMkLst>
        </pc:inkChg>
        <pc:inkChg chg="add mod">
          <ac:chgData name="余日彰" userId="5ee489b3-b312-4fb3-aff7-510cc086faee" providerId="ADAL" clId="{965E987E-7ED3-41BB-9333-E771A903BB61}" dt="2024-02-19T14:17:04.680" v="546"/>
          <ac:inkMkLst>
            <pc:docMk/>
            <pc:sldMk cId="1617819120" sldId="286"/>
            <ac:inkMk id="80" creationId="{D5D3CE9D-257C-981C-684C-EF6E5ADA07F8}"/>
          </ac:inkMkLst>
        </pc:inkChg>
        <pc:inkChg chg="add mod">
          <ac:chgData name="余日彰" userId="5ee489b3-b312-4fb3-aff7-510cc086faee" providerId="ADAL" clId="{965E987E-7ED3-41BB-9333-E771A903BB61}" dt="2024-02-19T14:17:04.680" v="546"/>
          <ac:inkMkLst>
            <pc:docMk/>
            <pc:sldMk cId="1617819120" sldId="286"/>
            <ac:inkMk id="81" creationId="{8E3EB0A2-61E9-4598-2B74-0ADF4F77C9CF}"/>
          </ac:inkMkLst>
        </pc:inkChg>
        <pc:inkChg chg="add mod">
          <ac:chgData name="余日彰" userId="5ee489b3-b312-4fb3-aff7-510cc086faee" providerId="ADAL" clId="{965E987E-7ED3-41BB-9333-E771A903BB61}" dt="2024-02-19T14:17:04.680" v="546"/>
          <ac:inkMkLst>
            <pc:docMk/>
            <pc:sldMk cId="1617819120" sldId="286"/>
            <ac:inkMk id="82" creationId="{B0EE4E38-E05B-4154-2FD7-DEEA97E8C532}"/>
          </ac:inkMkLst>
        </pc:inkChg>
        <pc:inkChg chg="add mod">
          <ac:chgData name="余日彰" userId="5ee489b3-b312-4fb3-aff7-510cc086faee" providerId="ADAL" clId="{965E987E-7ED3-41BB-9333-E771A903BB61}" dt="2024-02-19T14:17:04.680" v="546"/>
          <ac:inkMkLst>
            <pc:docMk/>
            <pc:sldMk cId="1617819120" sldId="286"/>
            <ac:inkMk id="83" creationId="{89574FDF-1D6D-4EB9-D4FB-01A67EBD6DB2}"/>
          </ac:inkMkLst>
        </pc:inkChg>
        <pc:inkChg chg="add mod">
          <ac:chgData name="余日彰" userId="5ee489b3-b312-4fb3-aff7-510cc086faee" providerId="ADAL" clId="{965E987E-7ED3-41BB-9333-E771A903BB61}" dt="2024-02-19T14:17:04.680" v="546"/>
          <ac:inkMkLst>
            <pc:docMk/>
            <pc:sldMk cId="1617819120" sldId="286"/>
            <ac:inkMk id="84" creationId="{ACD0CB2F-86AB-8648-FF09-7BE16259BD40}"/>
          </ac:inkMkLst>
        </pc:inkChg>
        <pc:inkChg chg="add mod">
          <ac:chgData name="余日彰" userId="5ee489b3-b312-4fb3-aff7-510cc086faee" providerId="ADAL" clId="{965E987E-7ED3-41BB-9333-E771A903BB61}" dt="2024-02-19T14:17:04.680" v="546"/>
          <ac:inkMkLst>
            <pc:docMk/>
            <pc:sldMk cId="1617819120" sldId="286"/>
            <ac:inkMk id="85" creationId="{1C7D76BC-8A5F-B9B9-E9AD-6F2543965CF2}"/>
          </ac:inkMkLst>
        </pc:inkChg>
        <pc:inkChg chg="add mod">
          <ac:chgData name="余日彰" userId="5ee489b3-b312-4fb3-aff7-510cc086faee" providerId="ADAL" clId="{965E987E-7ED3-41BB-9333-E771A903BB61}" dt="2024-02-19T14:17:07.173" v="549"/>
          <ac:inkMkLst>
            <pc:docMk/>
            <pc:sldMk cId="1617819120" sldId="286"/>
            <ac:inkMk id="90" creationId="{C2E98AF3-30E9-7993-FCBC-A587CEAC466F}"/>
          </ac:inkMkLst>
        </pc:inkChg>
        <pc:inkChg chg="add mod">
          <ac:chgData name="余日彰" userId="5ee489b3-b312-4fb3-aff7-510cc086faee" providerId="ADAL" clId="{965E987E-7ED3-41BB-9333-E771A903BB61}" dt="2024-02-19T14:17:07.173" v="549"/>
          <ac:inkMkLst>
            <pc:docMk/>
            <pc:sldMk cId="1617819120" sldId="286"/>
            <ac:inkMk id="91" creationId="{841AF500-ECFB-C315-26F1-ACB8BCCA2F8B}"/>
          </ac:inkMkLst>
        </pc:inkChg>
        <pc:inkChg chg="add mod">
          <ac:chgData name="余日彰" userId="5ee489b3-b312-4fb3-aff7-510cc086faee" providerId="ADAL" clId="{965E987E-7ED3-41BB-9333-E771A903BB61}" dt="2024-02-19T14:17:12.754" v="560"/>
          <ac:inkMkLst>
            <pc:docMk/>
            <pc:sldMk cId="1617819120" sldId="286"/>
            <ac:inkMk id="93" creationId="{D1E431AA-B945-E6A2-FB04-618E03CC94B6}"/>
          </ac:inkMkLst>
        </pc:inkChg>
        <pc:inkChg chg="add mod">
          <ac:chgData name="余日彰" userId="5ee489b3-b312-4fb3-aff7-510cc086faee" providerId="ADAL" clId="{965E987E-7ED3-41BB-9333-E771A903BB61}" dt="2024-02-19T14:17:12.754" v="560"/>
          <ac:inkMkLst>
            <pc:docMk/>
            <pc:sldMk cId="1617819120" sldId="286"/>
            <ac:inkMk id="94" creationId="{EDDCBAAC-B100-612B-EA8C-51007590C066}"/>
          </ac:inkMkLst>
        </pc:inkChg>
        <pc:inkChg chg="add mod">
          <ac:chgData name="余日彰" userId="5ee489b3-b312-4fb3-aff7-510cc086faee" providerId="ADAL" clId="{965E987E-7ED3-41BB-9333-E771A903BB61}" dt="2024-02-19T14:17:12.754" v="560"/>
          <ac:inkMkLst>
            <pc:docMk/>
            <pc:sldMk cId="1617819120" sldId="286"/>
            <ac:inkMk id="95" creationId="{E541C8F1-9343-4C83-7FDC-C28DFE130916}"/>
          </ac:inkMkLst>
        </pc:inkChg>
        <pc:inkChg chg="add mod">
          <ac:chgData name="余日彰" userId="5ee489b3-b312-4fb3-aff7-510cc086faee" providerId="ADAL" clId="{965E987E-7ED3-41BB-9333-E771A903BB61}" dt="2024-02-19T14:17:12.754" v="560"/>
          <ac:inkMkLst>
            <pc:docMk/>
            <pc:sldMk cId="1617819120" sldId="286"/>
            <ac:inkMk id="96" creationId="{8C21DF81-D6B9-F6CE-C674-1295B3ED9349}"/>
          </ac:inkMkLst>
        </pc:inkChg>
        <pc:inkChg chg="add mod">
          <ac:chgData name="余日彰" userId="5ee489b3-b312-4fb3-aff7-510cc086faee" providerId="ADAL" clId="{965E987E-7ED3-41BB-9333-E771A903BB61}" dt="2024-02-19T14:17:12.754" v="560"/>
          <ac:inkMkLst>
            <pc:docMk/>
            <pc:sldMk cId="1617819120" sldId="286"/>
            <ac:inkMk id="97" creationId="{6E975F53-B4DE-7FAD-010D-4B0767D78969}"/>
          </ac:inkMkLst>
        </pc:inkChg>
        <pc:inkChg chg="add mod">
          <ac:chgData name="余日彰" userId="5ee489b3-b312-4fb3-aff7-510cc086faee" providerId="ADAL" clId="{965E987E-7ED3-41BB-9333-E771A903BB61}" dt="2024-02-19T14:17:12.754" v="560"/>
          <ac:inkMkLst>
            <pc:docMk/>
            <pc:sldMk cId="1617819120" sldId="286"/>
            <ac:inkMk id="98" creationId="{0265DA06-DE2C-67D3-67E3-3709395AC001}"/>
          </ac:inkMkLst>
        </pc:inkChg>
        <pc:inkChg chg="add mod">
          <ac:chgData name="余日彰" userId="5ee489b3-b312-4fb3-aff7-510cc086faee" providerId="ADAL" clId="{965E987E-7ED3-41BB-9333-E771A903BB61}" dt="2024-02-19T14:17:12.754" v="560"/>
          <ac:inkMkLst>
            <pc:docMk/>
            <pc:sldMk cId="1617819120" sldId="286"/>
            <ac:inkMk id="99" creationId="{8F434173-5DBD-9706-03F2-0AA78F8D9AFD}"/>
          </ac:inkMkLst>
        </pc:inkChg>
        <pc:inkChg chg="add mod">
          <ac:chgData name="余日彰" userId="5ee489b3-b312-4fb3-aff7-510cc086faee" providerId="ADAL" clId="{965E987E-7ED3-41BB-9333-E771A903BB61}" dt="2024-02-19T14:17:12.754" v="560"/>
          <ac:inkMkLst>
            <pc:docMk/>
            <pc:sldMk cId="1617819120" sldId="286"/>
            <ac:inkMk id="100" creationId="{67677ADB-C0A9-EDB1-E4E5-8C2DD41BBFAE}"/>
          </ac:inkMkLst>
        </pc:inkChg>
        <pc:inkChg chg="add mod">
          <ac:chgData name="余日彰" userId="5ee489b3-b312-4fb3-aff7-510cc086faee" providerId="ADAL" clId="{965E987E-7ED3-41BB-9333-E771A903BB61}" dt="2024-02-19T14:17:12.754" v="560"/>
          <ac:inkMkLst>
            <pc:docMk/>
            <pc:sldMk cId="1617819120" sldId="286"/>
            <ac:inkMk id="101" creationId="{9881D97F-A662-3574-B658-73B31DD72266}"/>
          </ac:inkMkLst>
        </pc:inkChg>
        <pc:inkChg chg="add mod">
          <ac:chgData name="余日彰" userId="5ee489b3-b312-4fb3-aff7-510cc086faee" providerId="ADAL" clId="{965E987E-7ED3-41BB-9333-E771A903BB61}" dt="2024-02-19T14:17:12.754" v="560"/>
          <ac:inkMkLst>
            <pc:docMk/>
            <pc:sldMk cId="1617819120" sldId="286"/>
            <ac:inkMk id="102" creationId="{BBF43614-440E-181F-0360-792A5C459BBA}"/>
          </ac:inkMkLst>
        </pc:inkChg>
        <pc:inkChg chg="add mod">
          <ac:chgData name="余日彰" userId="5ee489b3-b312-4fb3-aff7-510cc086faee" providerId="ADAL" clId="{965E987E-7ED3-41BB-9333-E771A903BB61}" dt="2024-02-19T14:17:15.478" v="564"/>
          <ac:inkMkLst>
            <pc:docMk/>
            <pc:sldMk cId="1617819120" sldId="286"/>
            <ac:inkMk id="104" creationId="{BE0BB3A7-7640-4DE1-010C-49F44F53F95D}"/>
          </ac:inkMkLst>
        </pc:inkChg>
        <pc:inkChg chg="add mod">
          <ac:chgData name="余日彰" userId="5ee489b3-b312-4fb3-aff7-510cc086faee" providerId="ADAL" clId="{965E987E-7ED3-41BB-9333-E771A903BB61}" dt="2024-02-19T14:17:15.478" v="564"/>
          <ac:inkMkLst>
            <pc:docMk/>
            <pc:sldMk cId="1617819120" sldId="286"/>
            <ac:inkMk id="105" creationId="{0D8C8C40-F6F4-D23D-EABB-4FF2B9E02A98}"/>
          </ac:inkMkLst>
        </pc:inkChg>
        <pc:inkChg chg="add mod">
          <ac:chgData name="余日彰" userId="5ee489b3-b312-4fb3-aff7-510cc086faee" providerId="ADAL" clId="{965E987E-7ED3-41BB-9333-E771A903BB61}" dt="2024-02-19T14:17:15.478" v="564"/>
          <ac:inkMkLst>
            <pc:docMk/>
            <pc:sldMk cId="1617819120" sldId="286"/>
            <ac:inkMk id="106" creationId="{EF2191D2-BCFE-493D-54A2-E54D37D84B3C}"/>
          </ac:inkMkLst>
        </pc:inkChg>
        <pc:inkChg chg="add mod">
          <ac:chgData name="余日彰" userId="5ee489b3-b312-4fb3-aff7-510cc086faee" providerId="ADAL" clId="{965E987E-7ED3-41BB-9333-E771A903BB61}" dt="2024-02-19T14:17:20.130" v="569"/>
          <ac:inkMkLst>
            <pc:docMk/>
            <pc:sldMk cId="1617819120" sldId="286"/>
            <ac:inkMk id="108" creationId="{BC4B5877-7F5F-8C6D-57DA-5711BC2827E4}"/>
          </ac:inkMkLst>
        </pc:inkChg>
        <pc:inkChg chg="add mod">
          <ac:chgData name="余日彰" userId="5ee489b3-b312-4fb3-aff7-510cc086faee" providerId="ADAL" clId="{965E987E-7ED3-41BB-9333-E771A903BB61}" dt="2024-02-19T14:17:20.130" v="569"/>
          <ac:inkMkLst>
            <pc:docMk/>
            <pc:sldMk cId="1617819120" sldId="286"/>
            <ac:inkMk id="109" creationId="{A6C0E492-DA40-9FC5-A863-8793D745EE62}"/>
          </ac:inkMkLst>
        </pc:inkChg>
        <pc:inkChg chg="add mod">
          <ac:chgData name="余日彰" userId="5ee489b3-b312-4fb3-aff7-510cc086faee" providerId="ADAL" clId="{965E987E-7ED3-41BB-9333-E771A903BB61}" dt="2024-02-19T14:17:20.130" v="569"/>
          <ac:inkMkLst>
            <pc:docMk/>
            <pc:sldMk cId="1617819120" sldId="286"/>
            <ac:inkMk id="110" creationId="{38077D05-D3D5-8418-88AF-BB51A14B9C30}"/>
          </ac:inkMkLst>
        </pc:inkChg>
        <pc:inkChg chg="add mod">
          <ac:chgData name="余日彰" userId="5ee489b3-b312-4fb3-aff7-510cc086faee" providerId="ADAL" clId="{965E987E-7ED3-41BB-9333-E771A903BB61}" dt="2024-02-19T14:17:20.130" v="569"/>
          <ac:inkMkLst>
            <pc:docMk/>
            <pc:sldMk cId="1617819120" sldId="286"/>
            <ac:inkMk id="111" creationId="{B8B7F7DC-836A-BE96-4AC6-A13848AA40DC}"/>
          </ac:inkMkLst>
        </pc:inkChg>
        <pc:inkChg chg="add mod">
          <ac:chgData name="余日彰" userId="5ee489b3-b312-4fb3-aff7-510cc086faee" providerId="ADAL" clId="{965E987E-7ED3-41BB-9333-E771A903BB61}" dt="2024-02-19T14:17:24.044" v="572"/>
          <ac:inkMkLst>
            <pc:docMk/>
            <pc:sldMk cId="1617819120" sldId="286"/>
            <ac:inkMk id="113" creationId="{1F9D6557-975B-F069-BE75-BF95507C07D4}"/>
          </ac:inkMkLst>
        </pc:inkChg>
        <pc:inkChg chg="add mod">
          <ac:chgData name="余日彰" userId="5ee489b3-b312-4fb3-aff7-510cc086faee" providerId="ADAL" clId="{965E987E-7ED3-41BB-9333-E771A903BB61}" dt="2024-02-19T14:17:24.044" v="572"/>
          <ac:inkMkLst>
            <pc:docMk/>
            <pc:sldMk cId="1617819120" sldId="286"/>
            <ac:inkMk id="114" creationId="{B69BAA56-78B7-C203-9D1F-C9AC8487A8E1}"/>
          </ac:inkMkLst>
        </pc:inkChg>
        <pc:inkChg chg="add mod">
          <ac:chgData name="余日彰" userId="5ee489b3-b312-4fb3-aff7-510cc086faee" providerId="ADAL" clId="{965E987E-7ED3-41BB-9333-E771A903BB61}" dt="2024-02-19T14:17:29.742" v="580"/>
          <ac:inkMkLst>
            <pc:docMk/>
            <pc:sldMk cId="1617819120" sldId="286"/>
            <ac:inkMk id="116" creationId="{41AD0A54-5E17-BA17-3782-596135FFD28E}"/>
          </ac:inkMkLst>
        </pc:inkChg>
        <pc:inkChg chg="add mod">
          <ac:chgData name="余日彰" userId="5ee489b3-b312-4fb3-aff7-510cc086faee" providerId="ADAL" clId="{965E987E-7ED3-41BB-9333-E771A903BB61}" dt="2024-02-19T14:17:29.742" v="580"/>
          <ac:inkMkLst>
            <pc:docMk/>
            <pc:sldMk cId="1617819120" sldId="286"/>
            <ac:inkMk id="117" creationId="{950930D5-2F7A-A325-006C-52357E5F9D85}"/>
          </ac:inkMkLst>
        </pc:inkChg>
        <pc:inkChg chg="add mod">
          <ac:chgData name="余日彰" userId="5ee489b3-b312-4fb3-aff7-510cc086faee" providerId="ADAL" clId="{965E987E-7ED3-41BB-9333-E771A903BB61}" dt="2024-02-19T14:17:29.742" v="580"/>
          <ac:inkMkLst>
            <pc:docMk/>
            <pc:sldMk cId="1617819120" sldId="286"/>
            <ac:inkMk id="118" creationId="{456A3816-F796-D644-33AF-80F73D2F1901}"/>
          </ac:inkMkLst>
        </pc:inkChg>
        <pc:inkChg chg="add">
          <ac:chgData name="余日彰" userId="5ee489b3-b312-4fb3-aff7-510cc086faee" providerId="ADAL" clId="{965E987E-7ED3-41BB-9333-E771A903BB61}" dt="2024-02-19T14:17:27.727" v="576" actId="9405"/>
          <ac:inkMkLst>
            <pc:docMk/>
            <pc:sldMk cId="1617819120" sldId="286"/>
            <ac:inkMk id="119" creationId="{E906D747-FF12-34B5-7D40-2F117EB1C4C6}"/>
          </ac:inkMkLst>
        </pc:inkChg>
        <pc:inkChg chg="add mod">
          <ac:chgData name="余日彰" userId="5ee489b3-b312-4fb3-aff7-510cc086faee" providerId="ADAL" clId="{965E987E-7ED3-41BB-9333-E771A903BB61}" dt="2024-02-19T14:17:29.742" v="580"/>
          <ac:inkMkLst>
            <pc:docMk/>
            <pc:sldMk cId="1617819120" sldId="286"/>
            <ac:inkMk id="120" creationId="{0EADF9CA-37D7-B95D-BBDB-59CAA9507276}"/>
          </ac:inkMkLst>
        </pc:inkChg>
        <pc:inkChg chg="add mod">
          <ac:chgData name="余日彰" userId="5ee489b3-b312-4fb3-aff7-510cc086faee" providerId="ADAL" clId="{965E987E-7ED3-41BB-9333-E771A903BB61}" dt="2024-02-19T14:17:29.742" v="580"/>
          <ac:inkMkLst>
            <pc:docMk/>
            <pc:sldMk cId="1617819120" sldId="286"/>
            <ac:inkMk id="121" creationId="{8044151C-DB42-2866-8A94-695C3F9D65CF}"/>
          </ac:inkMkLst>
        </pc:inkChg>
        <pc:inkChg chg="add">
          <ac:chgData name="余日彰" userId="5ee489b3-b312-4fb3-aff7-510cc086faee" providerId="ADAL" clId="{965E987E-7ED3-41BB-9333-E771A903BB61}" dt="2024-02-19T14:17:28.842" v="579" actId="9405"/>
          <ac:inkMkLst>
            <pc:docMk/>
            <pc:sldMk cId="1617819120" sldId="286"/>
            <ac:inkMk id="122" creationId="{3B283B81-2400-6936-22CB-A84012128AC3}"/>
          </ac:inkMkLst>
        </pc:inkChg>
        <pc:inkChg chg="add mod">
          <ac:chgData name="余日彰" userId="5ee489b3-b312-4fb3-aff7-510cc086faee" providerId="ADAL" clId="{965E987E-7ED3-41BB-9333-E771A903BB61}" dt="2024-02-19T14:17:34.356" v="589"/>
          <ac:inkMkLst>
            <pc:docMk/>
            <pc:sldMk cId="1617819120" sldId="286"/>
            <ac:inkMk id="125" creationId="{9E52DFF7-0444-6C5D-BF99-B8ACE74C2C1B}"/>
          </ac:inkMkLst>
        </pc:inkChg>
        <pc:inkChg chg="add mod">
          <ac:chgData name="余日彰" userId="5ee489b3-b312-4fb3-aff7-510cc086faee" providerId="ADAL" clId="{965E987E-7ED3-41BB-9333-E771A903BB61}" dt="2024-02-19T14:17:34.356" v="589"/>
          <ac:inkMkLst>
            <pc:docMk/>
            <pc:sldMk cId="1617819120" sldId="286"/>
            <ac:inkMk id="126" creationId="{A62F5490-625C-42EE-D88F-9F630DE4C6D7}"/>
          </ac:inkMkLst>
        </pc:inkChg>
        <pc:inkChg chg="add mod">
          <ac:chgData name="余日彰" userId="5ee489b3-b312-4fb3-aff7-510cc086faee" providerId="ADAL" clId="{965E987E-7ED3-41BB-9333-E771A903BB61}" dt="2024-02-19T14:17:34.356" v="589"/>
          <ac:inkMkLst>
            <pc:docMk/>
            <pc:sldMk cId="1617819120" sldId="286"/>
            <ac:inkMk id="127" creationId="{E63AFDA5-3CB7-04CB-9ED4-531768B5D8CF}"/>
          </ac:inkMkLst>
        </pc:inkChg>
        <pc:inkChg chg="add mod">
          <ac:chgData name="余日彰" userId="5ee489b3-b312-4fb3-aff7-510cc086faee" providerId="ADAL" clId="{965E987E-7ED3-41BB-9333-E771A903BB61}" dt="2024-02-19T14:17:34.356" v="589"/>
          <ac:inkMkLst>
            <pc:docMk/>
            <pc:sldMk cId="1617819120" sldId="286"/>
            <ac:inkMk id="128" creationId="{941D10EA-FD17-6CFD-54F0-20B2C8DF8C53}"/>
          </ac:inkMkLst>
        </pc:inkChg>
        <pc:inkChg chg="add mod">
          <ac:chgData name="余日彰" userId="5ee489b3-b312-4fb3-aff7-510cc086faee" providerId="ADAL" clId="{965E987E-7ED3-41BB-9333-E771A903BB61}" dt="2024-02-19T14:17:34.356" v="589"/>
          <ac:inkMkLst>
            <pc:docMk/>
            <pc:sldMk cId="1617819120" sldId="286"/>
            <ac:inkMk id="129" creationId="{74AFCC7B-5B13-617D-B0F6-4E9CAFE6A792}"/>
          </ac:inkMkLst>
        </pc:inkChg>
        <pc:inkChg chg="add mod">
          <ac:chgData name="余日彰" userId="5ee489b3-b312-4fb3-aff7-510cc086faee" providerId="ADAL" clId="{965E987E-7ED3-41BB-9333-E771A903BB61}" dt="2024-02-19T14:17:34.356" v="589"/>
          <ac:inkMkLst>
            <pc:docMk/>
            <pc:sldMk cId="1617819120" sldId="286"/>
            <ac:inkMk id="130" creationId="{B70FD34C-53C6-BB45-26C0-8A9BA15BD42B}"/>
          </ac:inkMkLst>
        </pc:inkChg>
        <pc:inkChg chg="add mod">
          <ac:chgData name="余日彰" userId="5ee489b3-b312-4fb3-aff7-510cc086faee" providerId="ADAL" clId="{965E987E-7ED3-41BB-9333-E771A903BB61}" dt="2024-02-19T14:17:34.356" v="589"/>
          <ac:inkMkLst>
            <pc:docMk/>
            <pc:sldMk cId="1617819120" sldId="286"/>
            <ac:inkMk id="131" creationId="{AD4086EF-5270-CD34-3075-6102DE580806}"/>
          </ac:inkMkLst>
        </pc:inkChg>
        <pc:inkChg chg="add mod">
          <ac:chgData name="余日彰" userId="5ee489b3-b312-4fb3-aff7-510cc086faee" providerId="ADAL" clId="{965E987E-7ED3-41BB-9333-E771A903BB61}" dt="2024-02-19T14:17:34.356" v="589"/>
          <ac:inkMkLst>
            <pc:docMk/>
            <pc:sldMk cId="1617819120" sldId="286"/>
            <ac:inkMk id="132" creationId="{73621A50-213D-89E0-6215-4A8D5C0BD563}"/>
          </ac:inkMkLst>
        </pc:inkChg>
        <pc:inkChg chg="add mod">
          <ac:chgData name="余日彰" userId="5ee489b3-b312-4fb3-aff7-510cc086faee" providerId="ADAL" clId="{965E987E-7ED3-41BB-9333-E771A903BB61}" dt="2024-02-19T14:17:38.636" v="596"/>
          <ac:inkMkLst>
            <pc:docMk/>
            <pc:sldMk cId="1617819120" sldId="286"/>
            <ac:inkMk id="134" creationId="{57DC23AB-6F2D-1E53-FEC4-5703DEC3C8DB}"/>
          </ac:inkMkLst>
        </pc:inkChg>
        <pc:inkChg chg="add mod">
          <ac:chgData name="余日彰" userId="5ee489b3-b312-4fb3-aff7-510cc086faee" providerId="ADAL" clId="{965E987E-7ED3-41BB-9333-E771A903BB61}" dt="2024-02-19T14:17:38.636" v="596"/>
          <ac:inkMkLst>
            <pc:docMk/>
            <pc:sldMk cId="1617819120" sldId="286"/>
            <ac:inkMk id="135" creationId="{F57FE08D-8164-CB17-90C2-953AA82F2B03}"/>
          </ac:inkMkLst>
        </pc:inkChg>
        <pc:inkChg chg="add mod">
          <ac:chgData name="余日彰" userId="5ee489b3-b312-4fb3-aff7-510cc086faee" providerId="ADAL" clId="{965E987E-7ED3-41BB-9333-E771A903BB61}" dt="2024-02-19T14:17:38.636" v="596"/>
          <ac:inkMkLst>
            <pc:docMk/>
            <pc:sldMk cId="1617819120" sldId="286"/>
            <ac:inkMk id="136" creationId="{A1B7A904-6FD3-5B41-5533-6360BB47D0B8}"/>
          </ac:inkMkLst>
        </pc:inkChg>
        <pc:inkChg chg="add mod">
          <ac:chgData name="余日彰" userId="5ee489b3-b312-4fb3-aff7-510cc086faee" providerId="ADAL" clId="{965E987E-7ED3-41BB-9333-E771A903BB61}" dt="2024-02-19T14:17:38.636" v="596"/>
          <ac:inkMkLst>
            <pc:docMk/>
            <pc:sldMk cId="1617819120" sldId="286"/>
            <ac:inkMk id="137" creationId="{7ED11AAB-1C8E-5F41-9222-B245EB76D88D}"/>
          </ac:inkMkLst>
        </pc:inkChg>
        <pc:inkChg chg="add mod">
          <ac:chgData name="余日彰" userId="5ee489b3-b312-4fb3-aff7-510cc086faee" providerId="ADAL" clId="{965E987E-7ED3-41BB-9333-E771A903BB61}" dt="2024-02-19T14:17:38.636" v="596"/>
          <ac:inkMkLst>
            <pc:docMk/>
            <pc:sldMk cId="1617819120" sldId="286"/>
            <ac:inkMk id="138" creationId="{6550C918-3D5B-0901-818E-F74A700D6894}"/>
          </ac:inkMkLst>
        </pc:inkChg>
        <pc:inkChg chg="add mod">
          <ac:chgData name="余日彰" userId="5ee489b3-b312-4fb3-aff7-510cc086faee" providerId="ADAL" clId="{965E987E-7ED3-41BB-9333-E771A903BB61}" dt="2024-02-19T14:17:38.636" v="596"/>
          <ac:inkMkLst>
            <pc:docMk/>
            <pc:sldMk cId="1617819120" sldId="286"/>
            <ac:inkMk id="139" creationId="{024AD8B0-BFAD-0F3D-8A81-B94EC0A48169}"/>
          </ac:inkMkLst>
        </pc:inkChg>
        <pc:inkChg chg="add mod">
          <ac:chgData name="余日彰" userId="5ee489b3-b312-4fb3-aff7-510cc086faee" providerId="ADAL" clId="{965E987E-7ED3-41BB-9333-E771A903BB61}" dt="2024-02-19T14:17:43.751" v="604"/>
          <ac:inkMkLst>
            <pc:docMk/>
            <pc:sldMk cId="1617819120" sldId="286"/>
            <ac:inkMk id="142" creationId="{73458FAC-A4B3-B27E-2F54-FE6B5079C781}"/>
          </ac:inkMkLst>
        </pc:inkChg>
        <pc:inkChg chg="add mod">
          <ac:chgData name="余日彰" userId="5ee489b3-b312-4fb3-aff7-510cc086faee" providerId="ADAL" clId="{965E987E-7ED3-41BB-9333-E771A903BB61}" dt="2024-02-19T14:17:43.751" v="604"/>
          <ac:inkMkLst>
            <pc:docMk/>
            <pc:sldMk cId="1617819120" sldId="286"/>
            <ac:inkMk id="143" creationId="{8B1E10E6-18BA-A24A-1514-45C949C16AEB}"/>
          </ac:inkMkLst>
        </pc:inkChg>
        <pc:inkChg chg="add mod">
          <ac:chgData name="余日彰" userId="5ee489b3-b312-4fb3-aff7-510cc086faee" providerId="ADAL" clId="{965E987E-7ED3-41BB-9333-E771A903BB61}" dt="2024-02-19T14:17:43.751" v="604"/>
          <ac:inkMkLst>
            <pc:docMk/>
            <pc:sldMk cId="1617819120" sldId="286"/>
            <ac:inkMk id="144" creationId="{731C68CC-CC8C-9DC6-140B-86305B8D869A}"/>
          </ac:inkMkLst>
        </pc:inkChg>
        <pc:inkChg chg="add mod">
          <ac:chgData name="余日彰" userId="5ee489b3-b312-4fb3-aff7-510cc086faee" providerId="ADAL" clId="{965E987E-7ED3-41BB-9333-E771A903BB61}" dt="2024-02-19T14:17:43.751" v="604"/>
          <ac:inkMkLst>
            <pc:docMk/>
            <pc:sldMk cId="1617819120" sldId="286"/>
            <ac:inkMk id="145" creationId="{15A3B56A-8AFF-306E-48FA-B5A9D571E6DC}"/>
          </ac:inkMkLst>
        </pc:inkChg>
        <pc:inkChg chg="add mod">
          <ac:chgData name="余日彰" userId="5ee489b3-b312-4fb3-aff7-510cc086faee" providerId="ADAL" clId="{965E987E-7ED3-41BB-9333-E771A903BB61}" dt="2024-02-19T14:17:43.751" v="604"/>
          <ac:inkMkLst>
            <pc:docMk/>
            <pc:sldMk cId="1617819120" sldId="286"/>
            <ac:inkMk id="146" creationId="{0175FAF3-554E-4C0A-DD88-B3B93A937750}"/>
          </ac:inkMkLst>
        </pc:inkChg>
        <pc:inkChg chg="add mod">
          <ac:chgData name="余日彰" userId="5ee489b3-b312-4fb3-aff7-510cc086faee" providerId="ADAL" clId="{965E987E-7ED3-41BB-9333-E771A903BB61}" dt="2024-02-19T14:17:43.751" v="604"/>
          <ac:inkMkLst>
            <pc:docMk/>
            <pc:sldMk cId="1617819120" sldId="286"/>
            <ac:inkMk id="147" creationId="{9B0DFB96-0F3E-CEE0-C219-0C3E6092EC4E}"/>
          </ac:inkMkLst>
        </pc:inkChg>
        <pc:inkChg chg="add mod">
          <ac:chgData name="余日彰" userId="5ee489b3-b312-4fb3-aff7-510cc086faee" providerId="ADAL" clId="{965E987E-7ED3-41BB-9333-E771A903BB61}" dt="2024-02-19T14:17:43.751" v="604"/>
          <ac:inkMkLst>
            <pc:docMk/>
            <pc:sldMk cId="1617819120" sldId="286"/>
            <ac:inkMk id="148" creationId="{0DC484E2-1AE2-9D30-5CA9-A8B3D601EBFE}"/>
          </ac:inkMkLst>
        </pc:inkChg>
        <pc:inkChg chg="add mod">
          <ac:chgData name="余日彰" userId="5ee489b3-b312-4fb3-aff7-510cc086faee" providerId="ADAL" clId="{965E987E-7ED3-41BB-9333-E771A903BB61}" dt="2024-02-19T14:17:48.449" v="615"/>
          <ac:inkMkLst>
            <pc:docMk/>
            <pc:sldMk cId="1617819120" sldId="286"/>
            <ac:inkMk id="151" creationId="{42AA8877-715C-9390-0635-DC3488EBE7ED}"/>
          </ac:inkMkLst>
        </pc:inkChg>
        <pc:inkChg chg="add mod">
          <ac:chgData name="余日彰" userId="5ee489b3-b312-4fb3-aff7-510cc086faee" providerId="ADAL" clId="{965E987E-7ED3-41BB-9333-E771A903BB61}" dt="2024-02-19T14:17:48.449" v="615"/>
          <ac:inkMkLst>
            <pc:docMk/>
            <pc:sldMk cId="1617819120" sldId="286"/>
            <ac:inkMk id="152" creationId="{D8A3993A-5E7E-872E-F821-8AA109F8EE40}"/>
          </ac:inkMkLst>
        </pc:inkChg>
        <pc:inkChg chg="add mod">
          <ac:chgData name="余日彰" userId="5ee489b3-b312-4fb3-aff7-510cc086faee" providerId="ADAL" clId="{965E987E-7ED3-41BB-9333-E771A903BB61}" dt="2024-02-19T14:17:48.449" v="615"/>
          <ac:inkMkLst>
            <pc:docMk/>
            <pc:sldMk cId="1617819120" sldId="286"/>
            <ac:inkMk id="153" creationId="{2669BEFF-40C4-C581-EDF7-5729F95EFD5C}"/>
          </ac:inkMkLst>
        </pc:inkChg>
        <pc:inkChg chg="add mod">
          <ac:chgData name="余日彰" userId="5ee489b3-b312-4fb3-aff7-510cc086faee" providerId="ADAL" clId="{965E987E-7ED3-41BB-9333-E771A903BB61}" dt="2024-02-19T14:17:48.449" v="615"/>
          <ac:inkMkLst>
            <pc:docMk/>
            <pc:sldMk cId="1617819120" sldId="286"/>
            <ac:inkMk id="154" creationId="{1945A258-47B1-0854-4927-161F66DEB11C}"/>
          </ac:inkMkLst>
        </pc:inkChg>
        <pc:inkChg chg="add mod">
          <ac:chgData name="余日彰" userId="5ee489b3-b312-4fb3-aff7-510cc086faee" providerId="ADAL" clId="{965E987E-7ED3-41BB-9333-E771A903BB61}" dt="2024-02-19T14:17:48.449" v="615"/>
          <ac:inkMkLst>
            <pc:docMk/>
            <pc:sldMk cId="1617819120" sldId="286"/>
            <ac:inkMk id="155" creationId="{63908F17-4DCB-F35F-604F-EFD26B53D971}"/>
          </ac:inkMkLst>
        </pc:inkChg>
        <pc:inkChg chg="add mod">
          <ac:chgData name="余日彰" userId="5ee489b3-b312-4fb3-aff7-510cc086faee" providerId="ADAL" clId="{965E987E-7ED3-41BB-9333-E771A903BB61}" dt="2024-02-19T14:17:48.449" v="615"/>
          <ac:inkMkLst>
            <pc:docMk/>
            <pc:sldMk cId="1617819120" sldId="286"/>
            <ac:inkMk id="156" creationId="{1A564123-C247-F1C1-B339-C2391AF92AD4}"/>
          </ac:inkMkLst>
        </pc:inkChg>
        <pc:inkChg chg="add mod">
          <ac:chgData name="余日彰" userId="5ee489b3-b312-4fb3-aff7-510cc086faee" providerId="ADAL" clId="{965E987E-7ED3-41BB-9333-E771A903BB61}" dt="2024-02-19T14:17:48.449" v="615"/>
          <ac:inkMkLst>
            <pc:docMk/>
            <pc:sldMk cId="1617819120" sldId="286"/>
            <ac:inkMk id="157" creationId="{A8D90693-570B-2B77-1A3D-22483521A0E2}"/>
          </ac:inkMkLst>
        </pc:inkChg>
        <pc:inkChg chg="add mod">
          <ac:chgData name="余日彰" userId="5ee489b3-b312-4fb3-aff7-510cc086faee" providerId="ADAL" clId="{965E987E-7ED3-41BB-9333-E771A903BB61}" dt="2024-02-19T14:17:48.449" v="615"/>
          <ac:inkMkLst>
            <pc:docMk/>
            <pc:sldMk cId="1617819120" sldId="286"/>
            <ac:inkMk id="158" creationId="{9F90BD17-4958-D2B2-DBC2-BEA9E9430512}"/>
          </ac:inkMkLst>
        </pc:inkChg>
        <pc:inkChg chg="add mod">
          <ac:chgData name="余日彰" userId="5ee489b3-b312-4fb3-aff7-510cc086faee" providerId="ADAL" clId="{965E987E-7ED3-41BB-9333-E771A903BB61}" dt="2024-02-19T14:17:48.449" v="615"/>
          <ac:inkMkLst>
            <pc:docMk/>
            <pc:sldMk cId="1617819120" sldId="286"/>
            <ac:inkMk id="159" creationId="{E73AC34F-F3AE-4A93-0CB2-7C5C7D97DACF}"/>
          </ac:inkMkLst>
        </pc:inkChg>
        <pc:inkChg chg="add mod">
          <ac:chgData name="余日彰" userId="5ee489b3-b312-4fb3-aff7-510cc086faee" providerId="ADAL" clId="{965E987E-7ED3-41BB-9333-E771A903BB61}" dt="2024-02-19T14:17:48.449" v="615"/>
          <ac:inkMkLst>
            <pc:docMk/>
            <pc:sldMk cId="1617819120" sldId="286"/>
            <ac:inkMk id="160" creationId="{2B435C44-F59C-7B08-9BE7-806550FAB982}"/>
          </ac:inkMkLst>
        </pc:inkChg>
        <pc:inkChg chg="add mod">
          <ac:chgData name="余日彰" userId="5ee489b3-b312-4fb3-aff7-510cc086faee" providerId="ADAL" clId="{965E987E-7ED3-41BB-9333-E771A903BB61}" dt="2024-02-19T14:17:56.021" v="628"/>
          <ac:inkMkLst>
            <pc:docMk/>
            <pc:sldMk cId="1617819120" sldId="286"/>
            <ac:inkMk id="162" creationId="{1C67BAF1-1332-C05E-4E20-060A131A0AC8}"/>
          </ac:inkMkLst>
        </pc:inkChg>
        <pc:inkChg chg="add mod">
          <ac:chgData name="余日彰" userId="5ee489b3-b312-4fb3-aff7-510cc086faee" providerId="ADAL" clId="{965E987E-7ED3-41BB-9333-E771A903BB61}" dt="2024-02-19T14:17:56.021" v="628"/>
          <ac:inkMkLst>
            <pc:docMk/>
            <pc:sldMk cId="1617819120" sldId="286"/>
            <ac:inkMk id="163" creationId="{E06FB8B0-BBB4-72C7-D043-FB4A3FB67B05}"/>
          </ac:inkMkLst>
        </pc:inkChg>
        <pc:inkChg chg="add mod">
          <ac:chgData name="余日彰" userId="5ee489b3-b312-4fb3-aff7-510cc086faee" providerId="ADAL" clId="{965E987E-7ED3-41BB-9333-E771A903BB61}" dt="2024-02-19T14:17:56.021" v="628"/>
          <ac:inkMkLst>
            <pc:docMk/>
            <pc:sldMk cId="1617819120" sldId="286"/>
            <ac:inkMk id="164" creationId="{2BE0416C-BEAB-C930-1B62-FB85EE39B5F6}"/>
          </ac:inkMkLst>
        </pc:inkChg>
        <pc:inkChg chg="add mod">
          <ac:chgData name="余日彰" userId="5ee489b3-b312-4fb3-aff7-510cc086faee" providerId="ADAL" clId="{965E987E-7ED3-41BB-9333-E771A903BB61}" dt="2024-02-19T14:17:56.021" v="628"/>
          <ac:inkMkLst>
            <pc:docMk/>
            <pc:sldMk cId="1617819120" sldId="286"/>
            <ac:inkMk id="165" creationId="{B9063AC6-BC9A-990D-994A-1A1DB9000F1A}"/>
          </ac:inkMkLst>
        </pc:inkChg>
        <pc:inkChg chg="add mod">
          <ac:chgData name="余日彰" userId="5ee489b3-b312-4fb3-aff7-510cc086faee" providerId="ADAL" clId="{965E987E-7ED3-41BB-9333-E771A903BB61}" dt="2024-02-19T14:17:56.021" v="628"/>
          <ac:inkMkLst>
            <pc:docMk/>
            <pc:sldMk cId="1617819120" sldId="286"/>
            <ac:inkMk id="166" creationId="{32330022-09D4-1B5F-61AD-D6274638AF98}"/>
          </ac:inkMkLst>
        </pc:inkChg>
        <pc:inkChg chg="add mod">
          <ac:chgData name="余日彰" userId="5ee489b3-b312-4fb3-aff7-510cc086faee" providerId="ADAL" clId="{965E987E-7ED3-41BB-9333-E771A903BB61}" dt="2024-02-19T14:17:56.021" v="628"/>
          <ac:inkMkLst>
            <pc:docMk/>
            <pc:sldMk cId="1617819120" sldId="286"/>
            <ac:inkMk id="167" creationId="{D19CB726-DCD7-CB73-C7EA-03B82E8BE54D}"/>
          </ac:inkMkLst>
        </pc:inkChg>
        <pc:inkChg chg="add mod">
          <ac:chgData name="余日彰" userId="5ee489b3-b312-4fb3-aff7-510cc086faee" providerId="ADAL" clId="{965E987E-7ED3-41BB-9333-E771A903BB61}" dt="2024-02-19T14:17:56.021" v="628"/>
          <ac:inkMkLst>
            <pc:docMk/>
            <pc:sldMk cId="1617819120" sldId="286"/>
            <ac:inkMk id="168" creationId="{50263356-DBF6-D560-F05D-D9FBC8C0CB78}"/>
          </ac:inkMkLst>
        </pc:inkChg>
        <pc:inkChg chg="add mod">
          <ac:chgData name="余日彰" userId="5ee489b3-b312-4fb3-aff7-510cc086faee" providerId="ADAL" clId="{965E987E-7ED3-41BB-9333-E771A903BB61}" dt="2024-02-19T14:17:56.021" v="628"/>
          <ac:inkMkLst>
            <pc:docMk/>
            <pc:sldMk cId="1617819120" sldId="286"/>
            <ac:inkMk id="169" creationId="{8785FDE2-98C7-D606-800F-EDB9B787DD6E}"/>
          </ac:inkMkLst>
        </pc:inkChg>
        <pc:inkChg chg="add mod">
          <ac:chgData name="余日彰" userId="5ee489b3-b312-4fb3-aff7-510cc086faee" providerId="ADAL" clId="{965E987E-7ED3-41BB-9333-E771A903BB61}" dt="2024-02-19T14:17:56.021" v="628"/>
          <ac:inkMkLst>
            <pc:docMk/>
            <pc:sldMk cId="1617819120" sldId="286"/>
            <ac:inkMk id="170" creationId="{56CE1CC0-A4FC-20C8-B780-3878D712860B}"/>
          </ac:inkMkLst>
        </pc:inkChg>
        <pc:inkChg chg="add mod">
          <ac:chgData name="余日彰" userId="5ee489b3-b312-4fb3-aff7-510cc086faee" providerId="ADAL" clId="{965E987E-7ED3-41BB-9333-E771A903BB61}" dt="2024-02-19T14:17:56.021" v="628"/>
          <ac:inkMkLst>
            <pc:docMk/>
            <pc:sldMk cId="1617819120" sldId="286"/>
            <ac:inkMk id="171" creationId="{989C40A9-C69D-3D3C-30C0-E8FAC4191576}"/>
          </ac:inkMkLst>
        </pc:inkChg>
        <pc:inkChg chg="add mod">
          <ac:chgData name="余日彰" userId="5ee489b3-b312-4fb3-aff7-510cc086faee" providerId="ADAL" clId="{965E987E-7ED3-41BB-9333-E771A903BB61}" dt="2024-02-19T14:17:56.021" v="628"/>
          <ac:inkMkLst>
            <pc:docMk/>
            <pc:sldMk cId="1617819120" sldId="286"/>
            <ac:inkMk id="172" creationId="{467EDF8F-9305-7745-875C-57880A145DC0}"/>
          </ac:inkMkLst>
        </pc:inkChg>
        <pc:inkChg chg="add mod">
          <ac:chgData name="余日彰" userId="5ee489b3-b312-4fb3-aff7-510cc086faee" providerId="ADAL" clId="{965E987E-7ED3-41BB-9333-E771A903BB61}" dt="2024-02-19T14:17:56.021" v="628"/>
          <ac:inkMkLst>
            <pc:docMk/>
            <pc:sldMk cId="1617819120" sldId="286"/>
            <ac:inkMk id="173" creationId="{EDA49C5C-B6E2-1855-9104-EEF827C97701}"/>
          </ac:inkMkLst>
        </pc:inkChg>
        <pc:inkChg chg="add mod">
          <ac:chgData name="余日彰" userId="5ee489b3-b312-4fb3-aff7-510cc086faee" providerId="ADAL" clId="{965E987E-7ED3-41BB-9333-E771A903BB61}" dt="2024-02-19T14:19:31.741" v="632"/>
          <ac:inkMkLst>
            <pc:docMk/>
            <pc:sldMk cId="1617819120" sldId="286"/>
            <ac:inkMk id="176" creationId="{EEA13D67-3DE0-834C-969F-EC155F31DD5C}"/>
          </ac:inkMkLst>
        </pc:inkChg>
        <pc:inkChg chg="add mod">
          <ac:chgData name="余日彰" userId="5ee489b3-b312-4fb3-aff7-510cc086faee" providerId="ADAL" clId="{965E987E-7ED3-41BB-9333-E771A903BB61}" dt="2024-02-19T14:19:31.741" v="632"/>
          <ac:inkMkLst>
            <pc:docMk/>
            <pc:sldMk cId="1617819120" sldId="286"/>
            <ac:inkMk id="177" creationId="{05CE85A6-5510-98E3-1C4B-B8286A96338A}"/>
          </ac:inkMkLst>
        </pc:inkChg>
        <pc:inkChg chg="add mod">
          <ac:chgData name="余日彰" userId="5ee489b3-b312-4fb3-aff7-510cc086faee" providerId="ADAL" clId="{965E987E-7ED3-41BB-9333-E771A903BB61}" dt="2024-02-19T14:19:31.741" v="632"/>
          <ac:inkMkLst>
            <pc:docMk/>
            <pc:sldMk cId="1617819120" sldId="286"/>
            <ac:inkMk id="178" creationId="{5B16B75F-5EAA-3346-5DB5-5296E5E3288D}"/>
          </ac:inkMkLst>
        </pc:inkChg>
        <pc:inkChg chg="add mod">
          <ac:chgData name="余日彰" userId="5ee489b3-b312-4fb3-aff7-510cc086faee" providerId="ADAL" clId="{965E987E-7ED3-41BB-9333-E771A903BB61}" dt="2024-02-19T14:19:36.654" v="640"/>
          <ac:inkMkLst>
            <pc:docMk/>
            <pc:sldMk cId="1617819120" sldId="286"/>
            <ac:inkMk id="180" creationId="{7D578763-790C-5666-9141-221782D77D68}"/>
          </ac:inkMkLst>
        </pc:inkChg>
        <pc:inkChg chg="add mod">
          <ac:chgData name="余日彰" userId="5ee489b3-b312-4fb3-aff7-510cc086faee" providerId="ADAL" clId="{965E987E-7ED3-41BB-9333-E771A903BB61}" dt="2024-02-19T14:19:36.654" v="640"/>
          <ac:inkMkLst>
            <pc:docMk/>
            <pc:sldMk cId="1617819120" sldId="286"/>
            <ac:inkMk id="181" creationId="{E0D83E36-C0FA-1F8E-83DE-F3510AAAFFE8}"/>
          </ac:inkMkLst>
        </pc:inkChg>
        <pc:inkChg chg="add mod">
          <ac:chgData name="余日彰" userId="5ee489b3-b312-4fb3-aff7-510cc086faee" providerId="ADAL" clId="{965E987E-7ED3-41BB-9333-E771A903BB61}" dt="2024-02-19T14:19:36.654" v="640"/>
          <ac:inkMkLst>
            <pc:docMk/>
            <pc:sldMk cId="1617819120" sldId="286"/>
            <ac:inkMk id="182" creationId="{9208FD2B-41AD-B831-326A-FC9AD5CD9352}"/>
          </ac:inkMkLst>
        </pc:inkChg>
        <pc:inkChg chg="add mod">
          <ac:chgData name="余日彰" userId="5ee489b3-b312-4fb3-aff7-510cc086faee" providerId="ADAL" clId="{965E987E-7ED3-41BB-9333-E771A903BB61}" dt="2024-02-19T14:19:36.654" v="640"/>
          <ac:inkMkLst>
            <pc:docMk/>
            <pc:sldMk cId="1617819120" sldId="286"/>
            <ac:inkMk id="183" creationId="{18D332C9-5009-FFB9-6792-A4EA15F433E8}"/>
          </ac:inkMkLst>
        </pc:inkChg>
        <pc:inkChg chg="add mod">
          <ac:chgData name="余日彰" userId="5ee489b3-b312-4fb3-aff7-510cc086faee" providerId="ADAL" clId="{965E987E-7ED3-41BB-9333-E771A903BB61}" dt="2024-02-19T14:19:36.654" v="640"/>
          <ac:inkMkLst>
            <pc:docMk/>
            <pc:sldMk cId="1617819120" sldId="286"/>
            <ac:inkMk id="184" creationId="{E888BD5E-4A3C-96A1-4965-D683C048ADF3}"/>
          </ac:inkMkLst>
        </pc:inkChg>
        <pc:inkChg chg="add mod">
          <ac:chgData name="余日彰" userId="5ee489b3-b312-4fb3-aff7-510cc086faee" providerId="ADAL" clId="{965E987E-7ED3-41BB-9333-E771A903BB61}" dt="2024-02-19T14:19:36.654" v="640"/>
          <ac:inkMkLst>
            <pc:docMk/>
            <pc:sldMk cId="1617819120" sldId="286"/>
            <ac:inkMk id="185" creationId="{4D4C49BC-1751-AAAB-0563-33901E01570C}"/>
          </ac:inkMkLst>
        </pc:inkChg>
        <pc:inkChg chg="add">
          <ac:chgData name="余日彰" userId="5ee489b3-b312-4fb3-aff7-510cc086faee" providerId="ADAL" clId="{965E987E-7ED3-41BB-9333-E771A903BB61}" dt="2024-02-19T14:19:36.019" v="639" actId="9405"/>
          <ac:inkMkLst>
            <pc:docMk/>
            <pc:sldMk cId="1617819120" sldId="286"/>
            <ac:inkMk id="186" creationId="{F3DE2382-AC60-5B8C-9385-8E2F777D7941}"/>
          </ac:inkMkLst>
        </pc:inkChg>
        <pc:inkChg chg="add mod">
          <ac:chgData name="余日彰" userId="5ee489b3-b312-4fb3-aff7-510cc086faee" providerId="ADAL" clId="{965E987E-7ED3-41BB-9333-E771A903BB61}" dt="2024-02-19T14:19:38.623" v="645"/>
          <ac:inkMkLst>
            <pc:docMk/>
            <pc:sldMk cId="1617819120" sldId="286"/>
            <ac:inkMk id="188" creationId="{E12623F5-B294-835C-134E-C2F98722CDB9}"/>
          </ac:inkMkLst>
        </pc:inkChg>
        <pc:inkChg chg="add mod">
          <ac:chgData name="余日彰" userId="5ee489b3-b312-4fb3-aff7-510cc086faee" providerId="ADAL" clId="{965E987E-7ED3-41BB-9333-E771A903BB61}" dt="2024-02-19T14:19:38.623" v="645"/>
          <ac:inkMkLst>
            <pc:docMk/>
            <pc:sldMk cId="1617819120" sldId="286"/>
            <ac:inkMk id="189" creationId="{461EC561-0FAB-03C0-F34C-175D324553A3}"/>
          </ac:inkMkLst>
        </pc:inkChg>
        <pc:inkChg chg="add mod">
          <ac:chgData name="余日彰" userId="5ee489b3-b312-4fb3-aff7-510cc086faee" providerId="ADAL" clId="{965E987E-7ED3-41BB-9333-E771A903BB61}" dt="2024-02-19T14:19:38.623" v="645"/>
          <ac:inkMkLst>
            <pc:docMk/>
            <pc:sldMk cId="1617819120" sldId="286"/>
            <ac:inkMk id="190" creationId="{905E6451-4168-0406-67B2-2255A16D8C4F}"/>
          </ac:inkMkLst>
        </pc:inkChg>
        <pc:inkChg chg="add mod">
          <ac:chgData name="余日彰" userId="5ee489b3-b312-4fb3-aff7-510cc086faee" providerId="ADAL" clId="{965E987E-7ED3-41BB-9333-E771A903BB61}" dt="2024-02-19T14:19:38.623" v="645"/>
          <ac:inkMkLst>
            <pc:docMk/>
            <pc:sldMk cId="1617819120" sldId="286"/>
            <ac:inkMk id="191" creationId="{03EDD632-1795-2925-D187-4F05F16F0B5D}"/>
          </ac:inkMkLst>
        </pc:inkChg>
        <pc:inkChg chg="add del mod">
          <ac:chgData name="余日彰" userId="5ee489b3-b312-4fb3-aff7-510cc086faee" providerId="ADAL" clId="{965E987E-7ED3-41BB-9333-E771A903BB61}" dt="2024-02-19T14:19:42.321" v="649"/>
          <ac:inkMkLst>
            <pc:docMk/>
            <pc:sldMk cId="1617819120" sldId="286"/>
            <ac:inkMk id="193" creationId="{8D22358D-9D46-A6AA-6B46-C6BE2042D1AF}"/>
          </ac:inkMkLst>
        </pc:inkChg>
        <pc:inkChg chg="add del mod">
          <ac:chgData name="余日彰" userId="5ee489b3-b312-4fb3-aff7-510cc086faee" providerId="ADAL" clId="{965E987E-7ED3-41BB-9333-E771A903BB61}" dt="2024-02-19T14:19:42.322" v="650"/>
          <ac:inkMkLst>
            <pc:docMk/>
            <pc:sldMk cId="1617819120" sldId="286"/>
            <ac:inkMk id="194" creationId="{10FFA82F-2555-6BA4-A00B-02660C65BD9E}"/>
          </ac:inkMkLst>
        </pc:inkChg>
        <pc:inkChg chg="add">
          <ac:chgData name="余日彰" userId="5ee489b3-b312-4fb3-aff7-510cc086faee" providerId="ADAL" clId="{965E987E-7ED3-41BB-9333-E771A903BB61}" dt="2024-02-19T14:19:44.473" v="651" actId="9405"/>
          <ac:inkMkLst>
            <pc:docMk/>
            <pc:sldMk cId="1617819120" sldId="286"/>
            <ac:inkMk id="196" creationId="{C807799E-FA7A-7888-E1BB-2FA45E667AAF}"/>
          </ac:inkMkLst>
        </pc:inkChg>
        <pc:inkChg chg="add mod">
          <ac:chgData name="余日彰" userId="5ee489b3-b312-4fb3-aff7-510cc086faee" providerId="ADAL" clId="{965E987E-7ED3-41BB-9333-E771A903BB61}" dt="2024-02-19T14:19:46.987" v="657"/>
          <ac:inkMkLst>
            <pc:docMk/>
            <pc:sldMk cId="1617819120" sldId="286"/>
            <ac:inkMk id="197" creationId="{D97F623C-1CC9-BBDF-D0E9-6C3524E766EE}"/>
          </ac:inkMkLst>
        </pc:inkChg>
        <pc:inkChg chg="add mod">
          <ac:chgData name="余日彰" userId="5ee489b3-b312-4fb3-aff7-510cc086faee" providerId="ADAL" clId="{965E987E-7ED3-41BB-9333-E771A903BB61}" dt="2024-02-19T14:19:46.987" v="657"/>
          <ac:inkMkLst>
            <pc:docMk/>
            <pc:sldMk cId="1617819120" sldId="286"/>
            <ac:inkMk id="198" creationId="{E7304B96-9157-FD19-A131-369C30971F85}"/>
          </ac:inkMkLst>
        </pc:inkChg>
        <pc:inkChg chg="add mod">
          <ac:chgData name="余日彰" userId="5ee489b3-b312-4fb3-aff7-510cc086faee" providerId="ADAL" clId="{965E987E-7ED3-41BB-9333-E771A903BB61}" dt="2024-02-19T14:19:46.987" v="657"/>
          <ac:inkMkLst>
            <pc:docMk/>
            <pc:sldMk cId="1617819120" sldId="286"/>
            <ac:inkMk id="199" creationId="{605B35D9-3958-83A9-ADFF-6554FEA895AB}"/>
          </ac:inkMkLst>
        </pc:inkChg>
        <pc:inkChg chg="add mod">
          <ac:chgData name="余日彰" userId="5ee489b3-b312-4fb3-aff7-510cc086faee" providerId="ADAL" clId="{965E987E-7ED3-41BB-9333-E771A903BB61}" dt="2024-02-19T14:19:46.987" v="657"/>
          <ac:inkMkLst>
            <pc:docMk/>
            <pc:sldMk cId="1617819120" sldId="286"/>
            <ac:inkMk id="200" creationId="{712720FB-6A94-F9A0-10B5-4CAA2F4D10A7}"/>
          </ac:inkMkLst>
        </pc:inkChg>
        <pc:inkChg chg="add">
          <ac:chgData name="余日彰" userId="5ee489b3-b312-4fb3-aff7-510cc086faee" providerId="ADAL" clId="{965E987E-7ED3-41BB-9333-E771A903BB61}" dt="2024-02-19T14:19:46.410" v="656" actId="9405"/>
          <ac:inkMkLst>
            <pc:docMk/>
            <pc:sldMk cId="1617819120" sldId="286"/>
            <ac:inkMk id="201" creationId="{BDEC9D34-D9AD-6626-F6EC-3E01A2C96AC2}"/>
          </ac:inkMkLst>
        </pc:inkChg>
        <pc:inkChg chg="add">
          <ac:chgData name="余日彰" userId="5ee489b3-b312-4fb3-aff7-510cc086faee" providerId="ADAL" clId="{965E987E-7ED3-41BB-9333-E771A903BB61}" dt="2024-02-19T14:32:51.956" v="658" actId="9405"/>
          <ac:inkMkLst>
            <pc:docMk/>
            <pc:sldMk cId="1617819120" sldId="286"/>
            <ac:inkMk id="203" creationId="{618364EC-3576-F00D-E607-480388E0DB50}"/>
          </ac:inkMkLst>
        </pc:inkChg>
        <pc:inkChg chg="add mod">
          <ac:chgData name="余日彰" userId="5ee489b3-b312-4fb3-aff7-510cc086faee" providerId="ADAL" clId="{965E987E-7ED3-41BB-9333-E771A903BB61}" dt="2024-02-19T14:33:07.094" v="667"/>
          <ac:inkMkLst>
            <pc:docMk/>
            <pc:sldMk cId="1617819120" sldId="286"/>
            <ac:inkMk id="204" creationId="{37EF8FD1-E71B-780B-0659-E787D2F9E4A5}"/>
          </ac:inkMkLst>
        </pc:inkChg>
        <pc:inkChg chg="add mod">
          <ac:chgData name="余日彰" userId="5ee489b3-b312-4fb3-aff7-510cc086faee" providerId="ADAL" clId="{965E987E-7ED3-41BB-9333-E771A903BB61}" dt="2024-02-19T14:33:07.094" v="667"/>
          <ac:inkMkLst>
            <pc:docMk/>
            <pc:sldMk cId="1617819120" sldId="286"/>
            <ac:inkMk id="205" creationId="{42AAF663-ADC5-AB9A-DEB7-A5D17611E704}"/>
          </ac:inkMkLst>
        </pc:inkChg>
        <pc:inkChg chg="add mod">
          <ac:chgData name="余日彰" userId="5ee489b3-b312-4fb3-aff7-510cc086faee" providerId="ADAL" clId="{965E987E-7ED3-41BB-9333-E771A903BB61}" dt="2024-02-19T14:33:07.094" v="667"/>
          <ac:inkMkLst>
            <pc:docMk/>
            <pc:sldMk cId="1617819120" sldId="286"/>
            <ac:inkMk id="206" creationId="{8261273E-5454-EF65-73A0-C89BC7225A61}"/>
          </ac:inkMkLst>
        </pc:inkChg>
        <pc:inkChg chg="add mod">
          <ac:chgData name="余日彰" userId="5ee489b3-b312-4fb3-aff7-510cc086faee" providerId="ADAL" clId="{965E987E-7ED3-41BB-9333-E771A903BB61}" dt="2024-02-19T14:33:07.094" v="667"/>
          <ac:inkMkLst>
            <pc:docMk/>
            <pc:sldMk cId="1617819120" sldId="286"/>
            <ac:inkMk id="207" creationId="{476FA357-4D88-6575-D824-0518CC37C199}"/>
          </ac:inkMkLst>
        </pc:inkChg>
        <pc:inkChg chg="add mod">
          <ac:chgData name="余日彰" userId="5ee489b3-b312-4fb3-aff7-510cc086faee" providerId="ADAL" clId="{965E987E-7ED3-41BB-9333-E771A903BB61}" dt="2024-02-19T14:33:07.094" v="667"/>
          <ac:inkMkLst>
            <pc:docMk/>
            <pc:sldMk cId="1617819120" sldId="286"/>
            <ac:inkMk id="208" creationId="{7C06E835-C02F-6DFB-D8BA-B233C00EADDC}"/>
          </ac:inkMkLst>
        </pc:inkChg>
        <pc:inkChg chg="add mod">
          <ac:chgData name="余日彰" userId="5ee489b3-b312-4fb3-aff7-510cc086faee" providerId="ADAL" clId="{965E987E-7ED3-41BB-9333-E771A903BB61}" dt="2024-02-19T14:33:07.094" v="667"/>
          <ac:inkMkLst>
            <pc:docMk/>
            <pc:sldMk cId="1617819120" sldId="286"/>
            <ac:inkMk id="209" creationId="{3243BEE8-64D5-4A50-16F4-FB0A3B8F9E2C}"/>
          </ac:inkMkLst>
        </pc:inkChg>
        <pc:inkChg chg="add mod">
          <ac:chgData name="余日彰" userId="5ee489b3-b312-4fb3-aff7-510cc086faee" providerId="ADAL" clId="{965E987E-7ED3-41BB-9333-E771A903BB61}" dt="2024-02-19T14:33:07.094" v="667"/>
          <ac:inkMkLst>
            <pc:docMk/>
            <pc:sldMk cId="1617819120" sldId="286"/>
            <ac:inkMk id="210" creationId="{323ABBF4-BE32-4F94-1E0E-0389802CC94D}"/>
          </ac:inkMkLst>
        </pc:inkChg>
        <pc:inkChg chg="add mod">
          <ac:chgData name="余日彰" userId="5ee489b3-b312-4fb3-aff7-510cc086faee" providerId="ADAL" clId="{965E987E-7ED3-41BB-9333-E771A903BB61}" dt="2024-02-19T14:33:07.094" v="667"/>
          <ac:inkMkLst>
            <pc:docMk/>
            <pc:sldMk cId="1617819120" sldId="286"/>
            <ac:inkMk id="211" creationId="{CF2B1B58-FF96-2B26-A533-86DD4C589EB1}"/>
          </ac:inkMkLst>
        </pc:inkChg>
        <pc:inkChg chg="add del mod">
          <ac:chgData name="余日彰" userId="5ee489b3-b312-4fb3-aff7-510cc086faee" providerId="ADAL" clId="{965E987E-7ED3-41BB-9333-E771A903BB61}" dt="2024-02-19T14:33:26.783" v="671"/>
          <ac:inkMkLst>
            <pc:docMk/>
            <pc:sldMk cId="1617819120" sldId="286"/>
            <ac:inkMk id="214" creationId="{52112AAE-7E3A-286B-6827-0399DF771123}"/>
          </ac:inkMkLst>
        </pc:inkChg>
        <pc:inkChg chg="add del mod">
          <ac:chgData name="余日彰" userId="5ee489b3-b312-4fb3-aff7-510cc086faee" providerId="ADAL" clId="{965E987E-7ED3-41BB-9333-E771A903BB61}" dt="2024-02-19T14:33:26.785" v="672"/>
          <ac:inkMkLst>
            <pc:docMk/>
            <pc:sldMk cId="1617819120" sldId="286"/>
            <ac:inkMk id="215" creationId="{4CA01792-A003-DED5-EE27-2370E32A304E}"/>
          </ac:inkMkLst>
        </pc:inkChg>
        <pc:inkChg chg="add mod">
          <ac:chgData name="余日彰" userId="5ee489b3-b312-4fb3-aff7-510cc086faee" providerId="ADAL" clId="{965E987E-7ED3-41BB-9333-E771A903BB61}" dt="2024-02-19T14:33:39.981" v="689"/>
          <ac:inkMkLst>
            <pc:docMk/>
            <pc:sldMk cId="1617819120" sldId="286"/>
            <ac:inkMk id="217" creationId="{EBB1B0F5-9EE4-DF0C-571E-D0E1516CC33A}"/>
          </ac:inkMkLst>
        </pc:inkChg>
        <pc:inkChg chg="add mod">
          <ac:chgData name="余日彰" userId="5ee489b3-b312-4fb3-aff7-510cc086faee" providerId="ADAL" clId="{965E987E-7ED3-41BB-9333-E771A903BB61}" dt="2024-02-19T14:33:39.981" v="689"/>
          <ac:inkMkLst>
            <pc:docMk/>
            <pc:sldMk cId="1617819120" sldId="286"/>
            <ac:inkMk id="218" creationId="{12762159-E196-5D9A-1337-1D932DAA8248}"/>
          </ac:inkMkLst>
        </pc:inkChg>
        <pc:inkChg chg="add mod">
          <ac:chgData name="余日彰" userId="5ee489b3-b312-4fb3-aff7-510cc086faee" providerId="ADAL" clId="{965E987E-7ED3-41BB-9333-E771A903BB61}" dt="2024-02-19T14:33:39.981" v="689"/>
          <ac:inkMkLst>
            <pc:docMk/>
            <pc:sldMk cId="1617819120" sldId="286"/>
            <ac:inkMk id="219" creationId="{E9F41695-5027-0DD9-2D9E-7B699725BA15}"/>
          </ac:inkMkLst>
        </pc:inkChg>
        <pc:inkChg chg="add mod">
          <ac:chgData name="余日彰" userId="5ee489b3-b312-4fb3-aff7-510cc086faee" providerId="ADAL" clId="{965E987E-7ED3-41BB-9333-E771A903BB61}" dt="2024-02-19T14:33:39.981" v="689"/>
          <ac:inkMkLst>
            <pc:docMk/>
            <pc:sldMk cId="1617819120" sldId="286"/>
            <ac:inkMk id="220" creationId="{72680A0B-69D0-81BB-F5FE-D8EAA997C38F}"/>
          </ac:inkMkLst>
        </pc:inkChg>
        <pc:inkChg chg="add mod">
          <ac:chgData name="余日彰" userId="5ee489b3-b312-4fb3-aff7-510cc086faee" providerId="ADAL" clId="{965E987E-7ED3-41BB-9333-E771A903BB61}" dt="2024-02-19T14:33:39.981" v="689"/>
          <ac:inkMkLst>
            <pc:docMk/>
            <pc:sldMk cId="1617819120" sldId="286"/>
            <ac:inkMk id="221" creationId="{556A70FA-0974-F4B4-68C6-22A028C2B64D}"/>
          </ac:inkMkLst>
        </pc:inkChg>
        <pc:inkChg chg="add mod">
          <ac:chgData name="余日彰" userId="5ee489b3-b312-4fb3-aff7-510cc086faee" providerId="ADAL" clId="{965E987E-7ED3-41BB-9333-E771A903BB61}" dt="2024-02-19T14:33:39.981" v="689"/>
          <ac:inkMkLst>
            <pc:docMk/>
            <pc:sldMk cId="1617819120" sldId="286"/>
            <ac:inkMk id="222" creationId="{3F9462D8-FADE-C1F7-6BDE-207EA352EDA1}"/>
          </ac:inkMkLst>
        </pc:inkChg>
        <pc:inkChg chg="add mod">
          <ac:chgData name="余日彰" userId="5ee489b3-b312-4fb3-aff7-510cc086faee" providerId="ADAL" clId="{965E987E-7ED3-41BB-9333-E771A903BB61}" dt="2024-02-19T14:33:39.981" v="689"/>
          <ac:inkMkLst>
            <pc:docMk/>
            <pc:sldMk cId="1617819120" sldId="286"/>
            <ac:inkMk id="224" creationId="{5FBD5744-4EAF-3DC9-A30D-8C26D232E30F}"/>
          </ac:inkMkLst>
        </pc:inkChg>
        <pc:inkChg chg="add mod">
          <ac:chgData name="余日彰" userId="5ee489b3-b312-4fb3-aff7-510cc086faee" providerId="ADAL" clId="{965E987E-7ED3-41BB-9333-E771A903BB61}" dt="2024-02-19T14:33:39.981" v="689"/>
          <ac:inkMkLst>
            <pc:docMk/>
            <pc:sldMk cId="1617819120" sldId="286"/>
            <ac:inkMk id="225" creationId="{CAC37D63-28F5-D52C-3F79-0A6E505700B6}"/>
          </ac:inkMkLst>
        </pc:inkChg>
        <pc:inkChg chg="add mod">
          <ac:chgData name="余日彰" userId="5ee489b3-b312-4fb3-aff7-510cc086faee" providerId="ADAL" clId="{965E987E-7ED3-41BB-9333-E771A903BB61}" dt="2024-02-19T14:33:39.981" v="689"/>
          <ac:inkMkLst>
            <pc:docMk/>
            <pc:sldMk cId="1617819120" sldId="286"/>
            <ac:inkMk id="226" creationId="{5E1A9950-CE5E-B275-146E-EA9342A26F34}"/>
          </ac:inkMkLst>
        </pc:inkChg>
        <pc:inkChg chg="add mod">
          <ac:chgData name="余日彰" userId="5ee489b3-b312-4fb3-aff7-510cc086faee" providerId="ADAL" clId="{965E987E-7ED3-41BB-9333-E771A903BB61}" dt="2024-02-19T14:33:39.981" v="689"/>
          <ac:inkMkLst>
            <pc:docMk/>
            <pc:sldMk cId="1617819120" sldId="286"/>
            <ac:inkMk id="227" creationId="{303CADAE-E884-A8DE-CDAE-3CE465ACC9AC}"/>
          </ac:inkMkLst>
        </pc:inkChg>
        <pc:inkChg chg="add mod">
          <ac:chgData name="余日彰" userId="5ee489b3-b312-4fb3-aff7-510cc086faee" providerId="ADAL" clId="{965E987E-7ED3-41BB-9333-E771A903BB61}" dt="2024-02-19T14:33:39.981" v="689"/>
          <ac:inkMkLst>
            <pc:docMk/>
            <pc:sldMk cId="1617819120" sldId="286"/>
            <ac:inkMk id="228" creationId="{33E1182E-CCA5-D4B9-F56E-1094A2BD0B0F}"/>
          </ac:inkMkLst>
        </pc:inkChg>
        <pc:inkChg chg="add mod">
          <ac:chgData name="余日彰" userId="5ee489b3-b312-4fb3-aff7-510cc086faee" providerId="ADAL" clId="{965E987E-7ED3-41BB-9333-E771A903BB61}" dt="2024-02-19T14:33:39.981" v="689"/>
          <ac:inkMkLst>
            <pc:docMk/>
            <pc:sldMk cId="1617819120" sldId="286"/>
            <ac:inkMk id="229" creationId="{8AB518B7-F221-CA12-EEFD-4D33094AE79D}"/>
          </ac:inkMkLst>
        </pc:inkChg>
        <pc:inkChg chg="add mod">
          <ac:chgData name="余日彰" userId="5ee489b3-b312-4fb3-aff7-510cc086faee" providerId="ADAL" clId="{965E987E-7ED3-41BB-9333-E771A903BB61}" dt="2024-02-19T14:33:39.981" v="689"/>
          <ac:inkMkLst>
            <pc:docMk/>
            <pc:sldMk cId="1617819120" sldId="286"/>
            <ac:inkMk id="230" creationId="{3EAC18A5-31D4-CBD3-EF6E-27590C697135}"/>
          </ac:inkMkLst>
        </pc:inkChg>
        <pc:inkChg chg="add mod">
          <ac:chgData name="余日彰" userId="5ee489b3-b312-4fb3-aff7-510cc086faee" providerId="ADAL" clId="{965E987E-7ED3-41BB-9333-E771A903BB61}" dt="2024-02-19T14:33:39.981" v="689"/>
          <ac:inkMkLst>
            <pc:docMk/>
            <pc:sldMk cId="1617819120" sldId="286"/>
            <ac:inkMk id="231" creationId="{E8111354-9978-279F-967D-B819DF5D0ACF}"/>
          </ac:inkMkLst>
        </pc:inkChg>
        <pc:inkChg chg="add mod">
          <ac:chgData name="余日彰" userId="5ee489b3-b312-4fb3-aff7-510cc086faee" providerId="ADAL" clId="{965E987E-7ED3-41BB-9333-E771A903BB61}" dt="2024-02-19T14:33:39.981" v="689"/>
          <ac:inkMkLst>
            <pc:docMk/>
            <pc:sldMk cId="1617819120" sldId="286"/>
            <ac:inkMk id="232" creationId="{D5706BFD-92E7-6A45-4C98-241D7378947D}"/>
          </ac:inkMkLst>
        </pc:inkChg>
        <pc:inkChg chg="add mod">
          <ac:chgData name="余日彰" userId="5ee489b3-b312-4fb3-aff7-510cc086faee" providerId="ADAL" clId="{965E987E-7ED3-41BB-9333-E771A903BB61}" dt="2024-02-19T14:33:42.594" v="694"/>
          <ac:inkMkLst>
            <pc:docMk/>
            <pc:sldMk cId="1617819120" sldId="286"/>
            <ac:inkMk id="236" creationId="{BF1A7555-47C1-0D0C-9B35-54F1FC48342E}"/>
          </ac:inkMkLst>
        </pc:inkChg>
        <pc:inkChg chg="add mod">
          <ac:chgData name="余日彰" userId="5ee489b3-b312-4fb3-aff7-510cc086faee" providerId="ADAL" clId="{965E987E-7ED3-41BB-9333-E771A903BB61}" dt="2024-02-19T14:33:42.594" v="694"/>
          <ac:inkMkLst>
            <pc:docMk/>
            <pc:sldMk cId="1617819120" sldId="286"/>
            <ac:inkMk id="237" creationId="{4AE41F27-7C34-3BCF-E8DA-489A63051E1D}"/>
          </ac:inkMkLst>
        </pc:inkChg>
        <pc:inkChg chg="add mod">
          <ac:chgData name="余日彰" userId="5ee489b3-b312-4fb3-aff7-510cc086faee" providerId="ADAL" clId="{965E987E-7ED3-41BB-9333-E771A903BB61}" dt="2024-02-19T14:33:42.594" v="694"/>
          <ac:inkMkLst>
            <pc:docMk/>
            <pc:sldMk cId="1617819120" sldId="286"/>
            <ac:inkMk id="238" creationId="{36F9E82A-1F7A-268B-B3E7-7A11F4D34A33}"/>
          </ac:inkMkLst>
        </pc:inkChg>
        <pc:inkChg chg="add mod">
          <ac:chgData name="余日彰" userId="5ee489b3-b312-4fb3-aff7-510cc086faee" providerId="ADAL" clId="{965E987E-7ED3-41BB-9333-E771A903BB61}" dt="2024-02-19T14:33:42.594" v="694"/>
          <ac:inkMkLst>
            <pc:docMk/>
            <pc:sldMk cId="1617819120" sldId="286"/>
            <ac:inkMk id="239" creationId="{AC36B715-D018-11CD-FCE5-8BD0494E9955}"/>
          </ac:inkMkLst>
        </pc:inkChg>
        <pc:inkChg chg="add mod">
          <ac:chgData name="余日彰" userId="5ee489b3-b312-4fb3-aff7-510cc086faee" providerId="ADAL" clId="{965E987E-7ED3-41BB-9333-E771A903BB61}" dt="2024-02-19T14:33:49.397" v="707"/>
          <ac:inkMkLst>
            <pc:docMk/>
            <pc:sldMk cId="1617819120" sldId="286"/>
            <ac:inkMk id="241" creationId="{8715A25F-EE9D-F90B-7385-ACC7704034C3}"/>
          </ac:inkMkLst>
        </pc:inkChg>
        <pc:inkChg chg="add mod">
          <ac:chgData name="余日彰" userId="5ee489b3-b312-4fb3-aff7-510cc086faee" providerId="ADAL" clId="{965E987E-7ED3-41BB-9333-E771A903BB61}" dt="2024-02-19T14:33:49.397" v="707"/>
          <ac:inkMkLst>
            <pc:docMk/>
            <pc:sldMk cId="1617819120" sldId="286"/>
            <ac:inkMk id="242" creationId="{03A1A42E-10E9-9209-85B3-8B0B7DABF980}"/>
          </ac:inkMkLst>
        </pc:inkChg>
        <pc:inkChg chg="add mod">
          <ac:chgData name="余日彰" userId="5ee489b3-b312-4fb3-aff7-510cc086faee" providerId="ADAL" clId="{965E987E-7ED3-41BB-9333-E771A903BB61}" dt="2024-02-19T14:33:49.397" v="707"/>
          <ac:inkMkLst>
            <pc:docMk/>
            <pc:sldMk cId="1617819120" sldId="286"/>
            <ac:inkMk id="243" creationId="{AFDFDA95-F63D-5196-050A-716EF6DFCD08}"/>
          </ac:inkMkLst>
        </pc:inkChg>
        <pc:inkChg chg="add mod">
          <ac:chgData name="余日彰" userId="5ee489b3-b312-4fb3-aff7-510cc086faee" providerId="ADAL" clId="{965E987E-7ED3-41BB-9333-E771A903BB61}" dt="2024-02-19T14:33:49.397" v="707"/>
          <ac:inkMkLst>
            <pc:docMk/>
            <pc:sldMk cId="1617819120" sldId="286"/>
            <ac:inkMk id="244" creationId="{8030BBC5-3641-5BBB-0FF3-086CEB58D80C}"/>
          </ac:inkMkLst>
        </pc:inkChg>
        <pc:inkChg chg="add mod">
          <ac:chgData name="余日彰" userId="5ee489b3-b312-4fb3-aff7-510cc086faee" providerId="ADAL" clId="{965E987E-7ED3-41BB-9333-E771A903BB61}" dt="2024-02-19T14:33:49.397" v="707"/>
          <ac:inkMkLst>
            <pc:docMk/>
            <pc:sldMk cId="1617819120" sldId="286"/>
            <ac:inkMk id="245" creationId="{53B6104E-9356-FC12-59BD-9CFC1B992738}"/>
          </ac:inkMkLst>
        </pc:inkChg>
        <pc:inkChg chg="add mod">
          <ac:chgData name="余日彰" userId="5ee489b3-b312-4fb3-aff7-510cc086faee" providerId="ADAL" clId="{965E987E-7ED3-41BB-9333-E771A903BB61}" dt="2024-02-19T14:33:49.397" v="707"/>
          <ac:inkMkLst>
            <pc:docMk/>
            <pc:sldMk cId="1617819120" sldId="286"/>
            <ac:inkMk id="246" creationId="{B2DEF8C0-B114-59E4-FFD7-949700570927}"/>
          </ac:inkMkLst>
        </pc:inkChg>
        <pc:inkChg chg="add mod">
          <ac:chgData name="余日彰" userId="5ee489b3-b312-4fb3-aff7-510cc086faee" providerId="ADAL" clId="{965E987E-7ED3-41BB-9333-E771A903BB61}" dt="2024-02-19T14:33:49.397" v="707"/>
          <ac:inkMkLst>
            <pc:docMk/>
            <pc:sldMk cId="1617819120" sldId="286"/>
            <ac:inkMk id="247" creationId="{337AF8C1-AC0F-AC52-FCAF-74E9FED3FF62}"/>
          </ac:inkMkLst>
        </pc:inkChg>
        <pc:inkChg chg="add mod">
          <ac:chgData name="余日彰" userId="5ee489b3-b312-4fb3-aff7-510cc086faee" providerId="ADAL" clId="{965E987E-7ED3-41BB-9333-E771A903BB61}" dt="2024-02-19T14:33:49.397" v="707"/>
          <ac:inkMkLst>
            <pc:docMk/>
            <pc:sldMk cId="1617819120" sldId="286"/>
            <ac:inkMk id="248" creationId="{176D7002-0AF0-1CC9-F1A0-1AD38AB305D0}"/>
          </ac:inkMkLst>
        </pc:inkChg>
        <pc:inkChg chg="add mod">
          <ac:chgData name="余日彰" userId="5ee489b3-b312-4fb3-aff7-510cc086faee" providerId="ADAL" clId="{965E987E-7ED3-41BB-9333-E771A903BB61}" dt="2024-02-19T14:33:49.397" v="707"/>
          <ac:inkMkLst>
            <pc:docMk/>
            <pc:sldMk cId="1617819120" sldId="286"/>
            <ac:inkMk id="249" creationId="{EBC3ADE5-2F2D-B385-DFB3-DA46DC09553A}"/>
          </ac:inkMkLst>
        </pc:inkChg>
        <pc:inkChg chg="add mod">
          <ac:chgData name="余日彰" userId="5ee489b3-b312-4fb3-aff7-510cc086faee" providerId="ADAL" clId="{965E987E-7ED3-41BB-9333-E771A903BB61}" dt="2024-02-19T14:33:49.397" v="707"/>
          <ac:inkMkLst>
            <pc:docMk/>
            <pc:sldMk cId="1617819120" sldId="286"/>
            <ac:inkMk id="250" creationId="{6DE8E07D-B7C6-2D26-6120-70E01D247224}"/>
          </ac:inkMkLst>
        </pc:inkChg>
        <pc:inkChg chg="add mod">
          <ac:chgData name="余日彰" userId="5ee489b3-b312-4fb3-aff7-510cc086faee" providerId="ADAL" clId="{965E987E-7ED3-41BB-9333-E771A903BB61}" dt="2024-02-19T14:33:49.397" v="707"/>
          <ac:inkMkLst>
            <pc:docMk/>
            <pc:sldMk cId="1617819120" sldId="286"/>
            <ac:inkMk id="251" creationId="{07FDF6E0-E5DA-BF56-BE7E-C07CA4B79DE3}"/>
          </ac:inkMkLst>
        </pc:inkChg>
        <pc:inkChg chg="add mod">
          <ac:chgData name="余日彰" userId="5ee489b3-b312-4fb3-aff7-510cc086faee" providerId="ADAL" clId="{965E987E-7ED3-41BB-9333-E771A903BB61}" dt="2024-02-19T14:33:49.397" v="707"/>
          <ac:inkMkLst>
            <pc:docMk/>
            <pc:sldMk cId="1617819120" sldId="286"/>
            <ac:inkMk id="252" creationId="{B99BD255-B488-3B63-D52D-E4D627A333FA}"/>
          </ac:inkMkLst>
        </pc:inkChg>
        <pc:inkChg chg="add mod">
          <ac:chgData name="余日彰" userId="5ee489b3-b312-4fb3-aff7-510cc086faee" providerId="ADAL" clId="{965E987E-7ED3-41BB-9333-E771A903BB61}" dt="2024-02-19T14:33:55.803" v="714"/>
          <ac:inkMkLst>
            <pc:docMk/>
            <pc:sldMk cId="1617819120" sldId="286"/>
            <ac:inkMk id="254" creationId="{DC3B27F9-3C51-64C6-D030-913D1BDD15B2}"/>
          </ac:inkMkLst>
        </pc:inkChg>
        <pc:inkChg chg="add mod">
          <ac:chgData name="余日彰" userId="5ee489b3-b312-4fb3-aff7-510cc086faee" providerId="ADAL" clId="{965E987E-7ED3-41BB-9333-E771A903BB61}" dt="2024-02-19T14:33:55.803" v="714"/>
          <ac:inkMkLst>
            <pc:docMk/>
            <pc:sldMk cId="1617819120" sldId="286"/>
            <ac:inkMk id="255" creationId="{7325DD0C-867F-BF8D-F2FF-2E0CDA37FC9C}"/>
          </ac:inkMkLst>
        </pc:inkChg>
        <pc:inkChg chg="add mod">
          <ac:chgData name="余日彰" userId="5ee489b3-b312-4fb3-aff7-510cc086faee" providerId="ADAL" clId="{965E987E-7ED3-41BB-9333-E771A903BB61}" dt="2024-02-19T14:34:01.442" v="725"/>
          <ac:inkMkLst>
            <pc:docMk/>
            <pc:sldMk cId="1617819120" sldId="286"/>
            <ac:inkMk id="256" creationId="{BBEF31DE-D0F2-3A78-B149-D106AE8C28C0}"/>
          </ac:inkMkLst>
        </pc:inkChg>
        <pc:inkChg chg="add mod">
          <ac:chgData name="余日彰" userId="5ee489b3-b312-4fb3-aff7-510cc086faee" providerId="ADAL" clId="{965E987E-7ED3-41BB-9333-E771A903BB61}" dt="2024-02-19T14:34:01.442" v="725"/>
          <ac:inkMkLst>
            <pc:docMk/>
            <pc:sldMk cId="1617819120" sldId="286"/>
            <ac:inkMk id="257" creationId="{9CEB7E09-8F6E-FEE0-6546-24784DD0133A}"/>
          </ac:inkMkLst>
        </pc:inkChg>
        <pc:inkChg chg="add mod">
          <ac:chgData name="余日彰" userId="5ee489b3-b312-4fb3-aff7-510cc086faee" providerId="ADAL" clId="{965E987E-7ED3-41BB-9333-E771A903BB61}" dt="2024-02-19T14:34:01.442" v="725"/>
          <ac:inkMkLst>
            <pc:docMk/>
            <pc:sldMk cId="1617819120" sldId="286"/>
            <ac:inkMk id="258" creationId="{DEA33CEF-8E00-C519-15CF-4BC0613EF6AE}"/>
          </ac:inkMkLst>
        </pc:inkChg>
        <pc:inkChg chg="add mod">
          <ac:chgData name="余日彰" userId="5ee489b3-b312-4fb3-aff7-510cc086faee" providerId="ADAL" clId="{965E987E-7ED3-41BB-9333-E771A903BB61}" dt="2024-02-19T14:34:01.442" v="725"/>
          <ac:inkMkLst>
            <pc:docMk/>
            <pc:sldMk cId="1617819120" sldId="286"/>
            <ac:inkMk id="259" creationId="{3432CDAF-CE83-AABA-B327-0A8C94AB5FE9}"/>
          </ac:inkMkLst>
        </pc:inkChg>
        <pc:inkChg chg="add mod">
          <ac:chgData name="余日彰" userId="5ee489b3-b312-4fb3-aff7-510cc086faee" providerId="ADAL" clId="{965E987E-7ED3-41BB-9333-E771A903BB61}" dt="2024-02-19T14:34:01.442" v="725"/>
          <ac:inkMkLst>
            <pc:docMk/>
            <pc:sldMk cId="1617819120" sldId="286"/>
            <ac:inkMk id="262" creationId="{08AF2E8D-1FB8-2171-0D79-BA87A0FB1D84}"/>
          </ac:inkMkLst>
        </pc:inkChg>
        <pc:inkChg chg="add mod">
          <ac:chgData name="余日彰" userId="5ee489b3-b312-4fb3-aff7-510cc086faee" providerId="ADAL" clId="{965E987E-7ED3-41BB-9333-E771A903BB61}" dt="2024-02-19T14:34:01.442" v="725"/>
          <ac:inkMkLst>
            <pc:docMk/>
            <pc:sldMk cId="1617819120" sldId="286"/>
            <ac:inkMk id="263" creationId="{C15AFE7E-816C-639F-D430-1AC2EBEF995F}"/>
          </ac:inkMkLst>
        </pc:inkChg>
        <pc:inkChg chg="add mod">
          <ac:chgData name="余日彰" userId="5ee489b3-b312-4fb3-aff7-510cc086faee" providerId="ADAL" clId="{965E987E-7ED3-41BB-9333-E771A903BB61}" dt="2024-02-19T14:34:01.442" v="725"/>
          <ac:inkMkLst>
            <pc:docMk/>
            <pc:sldMk cId="1617819120" sldId="286"/>
            <ac:inkMk id="264" creationId="{3A570C0B-B672-EF52-9860-F71114F678D7}"/>
          </ac:inkMkLst>
        </pc:inkChg>
        <pc:inkChg chg="add mod">
          <ac:chgData name="余日彰" userId="5ee489b3-b312-4fb3-aff7-510cc086faee" providerId="ADAL" clId="{965E987E-7ED3-41BB-9333-E771A903BB61}" dt="2024-02-19T14:34:01.442" v="725"/>
          <ac:inkMkLst>
            <pc:docMk/>
            <pc:sldMk cId="1617819120" sldId="286"/>
            <ac:inkMk id="265" creationId="{88B61534-386E-6E58-F59D-6D736C1A36E6}"/>
          </ac:inkMkLst>
        </pc:inkChg>
        <pc:inkChg chg="add mod">
          <ac:chgData name="余日彰" userId="5ee489b3-b312-4fb3-aff7-510cc086faee" providerId="ADAL" clId="{965E987E-7ED3-41BB-9333-E771A903BB61}" dt="2024-02-19T14:34:01.442" v="725"/>
          <ac:inkMkLst>
            <pc:docMk/>
            <pc:sldMk cId="1617819120" sldId="286"/>
            <ac:inkMk id="266" creationId="{B37B37E1-6D87-0B2A-C620-32C98E803984}"/>
          </ac:inkMkLst>
        </pc:inkChg>
        <pc:inkChg chg="add mod">
          <ac:chgData name="余日彰" userId="5ee489b3-b312-4fb3-aff7-510cc086faee" providerId="ADAL" clId="{965E987E-7ED3-41BB-9333-E771A903BB61}" dt="2024-02-19T14:34:01.442" v="725"/>
          <ac:inkMkLst>
            <pc:docMk/>
            <pc:sldMk cId="1617819120" sldId="286"/>
            <ac:inkMk id="267" creationId="{18FC6D39-7931-B7B9-61B6-6135B10A8EFA}"/>
          </ac:inkMkLst>
        </pc:inkChg>
        <pc:inkChg chg="add mod">
          <ac:chgData name="余日彰" userId="5ee489b3-b312-4fb3-aff7-510cc086faee" providerId="ADAL" clId="{965E987E-7ED3-41BB-9333-E771A903BB61}" dt="2024-02-19T14:34:01.442" v="725"/>
          <ac:inkMkLst>
            <pc:docMk/>
            <pc:sldMk cId="1617819120" sldId="286"/>
            <ac:inkMk id="268" creationId="{561AB75A-70BD-F981-4D31-C69C9B8B02F0}"/>
          </ac:inkMkLst>
        </pc:inkChg>
        <pc:inkChg chg="add mod">
          <ac:chgData name="余日彰" userId="5ee489b3-b312-4fb3-aff7-510cc086faee" providerId="ADAL" clId="{965E987E-7ED3-41BB-9333-E771A903BB61}" dt="2024-02-19T14:34:01.442" v="725"/>
          <ac:inkMkLst>
            <pc:docMk/>
            <pc:sldMk cId="1617819120" sldId="286"/>
            <ac:inkMk id="269" creationId="{B0D88D45-6BD2-6E4C-1423-D27AD7EB651E}"/>
          </ac:inkMkLst>
        </pc:inkChg>
        <pc:inkChg chg="add mod">
          <ac:chgData name="余日彰" userId="5ee489b3-b312-4fb3-aff7-510cc086faee" providerId="ADAL" clId="{965E987E-7ED3-41BB-9333-E771A903BB61}" dt="2024-02-19T14:34:01.442" v="725"/>
          <ac:inkMkLst>
            <pc:docMk/>
            <pc:sldMk cId="1617819120" sldId="286"/>
            <ac:inkMk id="270" creationId="{1780D5D0-8020-CA51-EC86-BE4024A78EF6}"/>
          </ac:inkMkLst>
        </pc:inkChg>
        <pc:inkChg chg="add">
          <ac:chgData name="余日彰" userId="5ee489b3-b312-4fb3-aff7-510cc086faee" providerId="ADAL" clId="{965E987E-7ED3-41BB-9333-E771A903BB61}" dt="2024-02-19T14:34:00.785" v="724" actId="9405"/>
          <ac:inkMkLst>
            <pc:docMk/>
            <pc:sldMk cId="1617819120" sldId="286"/>
            <ac:inkMk id="271" creationId="{8DA2143B-7CEC-6ECA-C850-495ABD67C861}"/>
          </ac:inkMkLst>
        </pc:inkChg>
      </pc:sldChg>
      <pc:sldChg chg="addSp delSp modSp new mod modClrScheme chgLayout">
        <pc:chgData name="余日彰" userId="5ee489b3-b312-4fb3-aff7-510cc086faee" providerId="ADAL" clId="{965E987E-7ED3-41BB-9333-E771A903BB61}" dt="2024-02-19T14:08:09.907" v="286"/>
        <pc:sldMkLst>
          <pc:docMk/>
          <pc:sldMk cId="3330369370" sldId="296"/>
        </pc:sldMkLst>
        <pc:spChg chg="del">
          <ac:chgData name="余日彰" userId="5ee489b3-b312-4fb3-aff7-510cc086faee" providerId="ADAL" clId="{965E987E-7ED3-41BB-9333-E771A903BB61}" dt="2024-02-19T14:07:18.143" v="229" actId="700"/>
          <ac:spMkLst>
            <pc:docMk/>
            <pc:sldMk cId="3330369370" sldId="296"/>
            <ac:spMk id="2" creationId="{90639F53-195B-6CFB-D95A-C24B479B6CD8}"/>
          </ac:spMkLst>
        </pc:spChg>
        <pc:spChg chg="del">
          <ac:chgData name="余日彰" userId="5ee489b3-b312-4fb3-aff7-510cc086faee" providerId="ADAL" clId="{965E987E-7ED3-41BB-9333-E771A903BB61}" dt="2024-02-19T14:07:18.143" v="229" actId="700"/>
          <ac:spMkLst>
            <pc:docMk/>
            <pc:sldMk cId="3330369370" sldId="296"/>
            <ac:spMk id="3" creationId="{C1E95A24-25A8-59ED-93FD-1F48DDFD6DDA}"/>
          </ac:spMkLst>
        </pc:spChg>
        <pc:spChg chg="mod ord">
          <ac:chgData name="余日彰" userId="5ee489b3-b312-4fb3-aff7-510cc086faee" providerId="ADAL" clId="{965E987E-7ED3-41BB-9333-E771A903BB61}" dt="2024-02-19T14:07:18.143" v="229" actId="700"/>
          <ac:spMkLst>
            <pc:docMk/>
            <pc:sldMk cId="3330369370" sldId="296"/>
            <ac:spMk id="4" creationId="{CA3F0971-277C-D0B0-6751-493B05A9C251}"/>
          </ac:spMkLst>
        </pc:spChg>
        <pc:grpChg chg="mod">
          <ac:chgData name="余日彰" userId="5ee489b3-b312-4fb3-aff7-510cc086faee" providerId="ADAL" clId="{965E987E-7ED3-41BB-9333-E771A903BB61}" dt="2024-02-19T14:07:27.556" v="233"/>
          <ac:grpSpMkLst>
            <pc:docMk/>
            <pc:sldMk cId="3330369370" sldId="296"/>
            <ac:grpSpMk id="8" creationId="{34782EBB-8247-A72D-E918-D37BC1133D5B}"/>
          </ac:grpSpMkLst>
        </pc:grpChg>
        <pc:grpChg chg="mod">
          <ac:chgData name="余日彰" userId="5ee489b3-b312-4fb3-aff7-510cc086faee" providerId="ADAL" clId="{965E987E-7ED3-41BB-9333-E771A903BB61}" dt="2024-02-19T14:07:33.272" v="238"/>
          <ac:grpSpMkLst>
            <pc:docMk/>
            <pc:sldMk cId="3330369370" sldId="296"/>
            <ac:grpSpMk id="13" creationId="{74708E7E-3DE3-8B8F-D6CF-606980DE4B58}"/>
          </ac:grpSpMkLst>
        </pc:grpChg>
        <pc:grpChg chg="del mod">
          <ac:chgData name="余日彰" userId="5ee489b3-b312-4fb3-aff7-510cc086faee" providerId="ADAL" clId="{965E987E-7ED3-41BB-9333-E771A903BB61}" dt="2024-02-19T14:07:43.891" v="243"/>
          <ac:grpSpMkLst>
            <pc:docMk/>
            <pc:sldMk cId="3330369370" sldId="296"/>
            <ac:grpSpMk id="17" creationId="{DF09474F-BBAC-E30A-F76D-ECF425C82FD4}"/>
          </ac:grpSpMkLst>
        </pc:grpChg>
        <pc:grpChg chg="mod">
          <ac:chgData name="余日彰" userId="5ee489b3-b312-4fb3-aff7-510cc086faee" providerId="ADAL" clId="{965E987E-7ED3-41BB-9333-E771A903BB61}" dt="2024-02-19T14:07:50.979" v="257"/>
          <ac:grpSpMkLst>
            <pc:docMk/>
            <pc:sldMk cId="3330369370" sldId="296"/>
            <ac:grpSpMk id="30" creationId="{C338FDDD-58C8-EC5D-CF03-BEEF976C20B5}"/>
          </ac:grpSpMkLst>
        </pc:grpChg>
        <pc:grpChg chg="mod">
          <ac:chgData name="余日彰" userId="5ee489b3-b312-4fb3-aff7-510cc086faee" providerId="ADAL" clId="{965E987E-7ED3-41BB-9333-E771A903BB61}" dt="2024-02-19T14:07:50.979" v="257"/>
          <ac:grpSpMkLst>
            <pc:docMk/>
            <pc:sldMk cId="3330369370" sldId="296"/>
            <ac:grpSpMk id="31" creationId="{BDC02561-9F60-AA88-897D-AF6A3CC192CE}"/>
          </ac:grpSpMkLst>
        </pc:grpChg>
        <pc:grpChg chg="del mod">
          <ac:chgData name="余日彰" userId="5ee489b3-b312-4fb3-aff7-510cc086faee" providerId="ADAL" clId="{965E987E-7ED3-41BB-9333-E771A903BB61}" dt="2024-02-19T14:08:02.555" v="274"/>
          <ac:grpSpMkLst>
            <pc:docMk/>
            <pc:sldMk cId="3330369370" sldId="296"/>
            <ac:grpSpMk id="45" creationId="{88C575E9-999B-5310-C079-6AA299C80292}"/>
          </ac:grpSpMkLst>
        </pc:grpChg>
        <pc:grpChg chg="mod">
          <ac:chgData name="余日彰" userId="5ee489b3-b312-4fb3-aff7-510cc086faee" providerId="ADAL" clId="{965E987E-7ED3-41BB-9333-E771A903BB61}" dt="2024-02-19T14:08:00.829" v="271"/>
          <ac:grpSpMkLst>
            <pc:docMk/>
            <pc:sldMk cId="3330369370" sldId="296"/>
            <ac:grpSpMk id="46" creationId="{8C95B9D4-2873-51D0-7B8D-AC2803E9879F}"/>
          </ac:grpSpMkLst>
        </pc:grpChg>
        <pc:grpChg chg="mod">
          <ac:chgData name="余日彰" userId="5ee489b3-b312-4fb3-aff7-510cc086faee" providerId="ADAL" clId="{965E987E-7ED3-41BB-9333-E771A903BB61}" dt="2024-02-19T14:08:00.829" v="271"/>
          <ac:grpSpMkLst>
            <pc:docMk/>
            <pc:sldMk cId="3330369370" sldId="296"/>
            <ac:grpSpMk id="47" creationId="{3B372A69-F9DE-5259-72F2-03D112725F9D}"/>
          </ac:grpSpMkLst>
        </pc:grpChg>
        <pc:grpChg chg="mod">
          <ac:chgData name="余日彰" userId="5ee489b3-b312-4fb3-aff7-510cc086faee" providerId="ADAL" clId="{965E987E-7ED3-41BB-9333-E771A903BB61}" dt="2024-02-19T14:08:00.829" v="271"/>
          <ac:grpSpMkLst>
            <pc:docMk/>
            <pc:sldMk cId="3330369370" sldId="296"/>
            <ac:grpSpMk id="48" creationId="{14611EE4-E4EE-2249-7524-5F016F6B6070}"/>
          </ac:grpSpMkLst>
        </pc:grpChg>
        <pc:grpChg chg="mod">
          <ac:chgData name="余日彰" userId="5ee489b3-b312-4fb3-aff7-510cc086faee" providerId="ADAL" clId="{965E987E-7ED3-41BB-9333-E771A903BB61}" dt="2024-02-19T14:08:09.907" v="286"/>
          <ac:grpSpMkLst>
            <pc:docMk/>
            <pc:sldMk cId="3330369370" sldId="296"/>
            <ac:grpSpMk id="59" creationId="{D3C41414-DA62-3CA5-5C1D-535A47EF2242}"/>
          </ac:grpSpMkLst>
        </pc:grpChg>
        <pc:grpChg chg="mod">
          <ac:chgData name="余日彰" userId="5ee489b3-b312-4fb3-aff7-510cc086faee" providerId="ADAL" clId="{965E987E-7ED3-41BB-9333-E771A903BB61}" dt="2024-02-19T14:08:09.907" v="286"/>
          <ac:grpSpMkLst>
            <pc:docMk/>
            <pc:sldMk cId="3330369370" sldId="296"/>
            <ac:grpSpMk id="60" creationId="{53AE7653-392D-0F49-6629-9B51EBAF9012}"/>
          </ac:grpSpMkLst>
        </pc:grpChg>
        <pc:inkChg chg="add mod">
          <ac:chgData name="余日彰" userId="5ee489b3-b312-4fb3-aff7-510cc086faee" providerId="ADAL" clId="{965E987E-7ED3-41BB-9333-E771A903BB61}" dt="2024-02-19T14:07:27.556" v="233"/>
          <ac:inkMkLst>
            <pc:docMk/>
            <pc:sldMk cId="3330369370" sldId="296"/>
            <ac:inkMk id="5" creationId="{69E3879B-27E6-07E4-BEF1-7A90077E7697}"/>
          </ac:inkMkLst>
        </pc:inkChg>
        <pc:inkChg chg="add mod">
          <ac:chgData name="余日彰" userId="5ee489b3-b312-4fb3-aff7-510cc086faee" providerId="ADAL" clId="{965E987E-7ED3-41BB-9333-E771A903BB61}" dt="2024-02-19T14:07:27.556" v="233"/>
          <ac:inkMkLst>
            <pc:docMk/>
            <pc:sldMk cId="3330369370" sldId="296"/>
            <ac:inkMk id="6" creationId="{06F5D64E-C4DB-1166-FC47-5C1A8313C410}"/>
          </ac:inkMkLst>
        </pc:inkChg>
        <pc:inkChg chg="add mod">
          <ac:chgData name="余日彰" userId="5ee489b3-b312-4fb3-aff7-510cc086faee" providerId="ADAL" clId="{965E987E-7ED3-41BB-9333-E771A903BB61}" dt="2024-02-19T14:07:27.556" v="233"/>
          <ac:inkMkLst>
            <pc:docMk/>
            <pc:sldMk cId="3330369370" sldId="296"/>
            <ac:inkMk id="7" creationId="{F4AA5833-E3E6-F1E0-484B-FFB481D403A8}"/>
          </ac:inkMkLst>
        </pc:inkChg>
        <pc:inkChg chg="add mod">
          <ac:chgData name="余日彰" userId="5ee489b3-b312-4fb3-aff7-510cc086faee" providerId="ADAL" clId="{965E987E-7ED3-41BB-9333-E771A903BB61}" dt="2024-02-19T14:07:33.272" v="238"/>
          <ac:inkMkLst>
            <pc:docMk/>
            <pc:sldMk cId="3330369370" sldId="296"/>
            <ac:inkMk id="9" creationId="{08D54838-1BF9-A04E-32B1-21BE121ABCCE}"/>
          </ac:inkMkLst>
        </pc:inkChg>
        <pc:inkChg chg="add mod">
          <ac:chgData name="余日彰" userId="5ee489b3-b312-4fb3-aff7-510cc086faee" providerId="ADAL" clId="{965E987E-7ED3-41BB-9333-E771A903BB61}" dt="2024-02-19T14:07:33.272" v="238"/>
          <ac:inkMkLst>
            <pc:docMk/>
            <pc:sldMk cId="3330369370" sldId="296"/>
            <ac:inkMk id="10" creationId="{5168D467-43CB-9FA6-9DC5-10056FCD18C5}"/>
          </ac:inkMkLst>
        </pc:inkChg>
        <pc:inkChg chg="add mod">
          <ac:chgData name="余日彰" userId="5ee489b3-b312-4fb3-aff7-510cc086faee" providerId="ADAL" clId="{965E987E-7ED3-41BB-9333-E771A903BB61}" dt="2024-02-19T14:07:33.272" v="238"/>
          <ac:inkMkLst>
            <pc:docMk/>
            <pc:sldMk cId="3330369370" sldId="296"/>
            <ac:inkMk id="11" creationId="{FF4A5F09-F4A1-7D74-FDA6-F209F8E6A80E}"/>
          </ac:inkMkLst>
        </pc:inkChg>
        <pc:inkChg chg="add mod">
          <ac:chgData name="余日彰" userId="5ee489b3-b312-4fb3-aff7-510cc086faee" providerId="ADAL" clId="{965E987E-7ED3-41BB-9333-E771A903BB61}" dt="2024-02-19T14:07:33.272" v="238"/>
          <ac:inkMkLst>
            <pc:docMk/>
            <pc:sldMk cId="3330369370" sldId="296"/>
            <ac:inkMk id="12" creationId="{594C2C57-0170-E93D-5B47-A0982628E61D}"/>
          </ac:inkMkLst>
        </pc:inkChg>
        <pc:inkChg chg="add">
          <ac:chgData name="余日彰" userId="5ee489b3-b312-4fb3-aff7-510cc086faee" providerId="ADAL" clId="{965E987E-7ED3-41BB-9333-E771A903BB61}" dt="2024-02-19T14:07:37.888" v="239" actId="9405"/>
          <ac:inkMkLst>
            <pc:docMk/>
            <pc:sldMk cId="3330369370" sldId="296"/>
            <ac:inkMk id="14" creationId="{785571FF-6C4F-51A8-FA26-1BB08A89C387}"/>
          </ac:inkMkLst>
        </pc:inkChg>
        <pc:inkChg chg="add del mod">
          <ac:chgData name="余日彰" userId="5ee489b3-b312-4fb3-aff7-510cc086faee" providerId="ADAL" clId="{965E987E-7ED3-41BB-9333-E771A903BB61}" dt="2024-02-19T14:07:43.891" v="243"/>
          <ac:inkMkLst>
            <pc:docMk/>
            <pc:sldMk cId="3330369370" sldId="296"/>
            <ac:inkMk id="15" creationId="{EE0CEE32-14AF-3A70-2AB1-C4D717A4A3C4}"/>
          </ac:inkMkLst>
        </pc:inkChg>
        <pc:inkChg chg="add del mod">
          <ac:chgData name="余日彰" userId="5ee489b3-b312-4fb3-aff7-510cc086faee" providerId="ADAL" clId="{965E987E-7ED3-41BB-9333-E771A903BB61}" dt="2024-02-19T14:07:43.892" v="244"/>
          <ac:inkMkLst>
            <pc:docMk/>
            <pc:sldMk cId="3330369370" sldId="296"/>
            <ac:inkMk id="16" creationId="{C4F35AF6-6282-BA95-5591-1870AF55A347}"/>
          </ac:inkMkLst>
        </pc:inkChg>
        <pc:inkChg chg="add mod">
          <ac:chgData name="余日彰" userId="5ee489b3-b312-4fb3-aff7-510cc086faee" providerId="ADAL" clId="{965E987E-7ED3-41BB-9333-E771A903BB61}" dt="2024-02-19T14:07:50.979" v="257"/>
          <ac:inkMkLst>
            <pc:docMk/>
            <pc:sldMk cId="3330369370" sldId="296"/>
            <ac:inkMk id="18" creationId="{F96E037E-F030-6A49-647F-0709EC90B62D}"/>
          </ac:inkMkLst>
        </pc:inkChg>
        <pc:inkChg chg="add mod">
          <ac:chgData name="余日彰" userId="5ee489b3-b312-4fb3-aff7-510cc086faee" providerId="ADAL" clId="{965E987E-7ED3-41BB-9333-E771A903BB61}" dt="2024-02-19T14:07:50.979" v="257"/>
          <ac:inkMkLst>
            <pc:docMk/>
            <pc:sldMk cId="3330369370" sldId="296"/>
            <ac:inkMk id="19" creationId="{E076FBD7-F1A4-D6B8-DF42-6A11246710DE}"/>
          </ac:inkMkLst>
        </pc:inkChg>
        <pc:inkChg chg="add mod">
          <ac:chgData name="余日彰" userId="5ee489b3-b312-4fb3-aff7-510cc086faee" providerId="ADAL" clId="{965E987E-7ED3-41BB-9333-E771A903BB61}" dt="2024-02-19T14:07:50.979" v="257"/>
          <ac:inkMkLst>
            <pc:docMk/>
            <pc:sldMk cId="3330369370" sldId="296"/>
            <ac:inkMk id="20" creationId="{E915862F-E010-23FC-1839-C162711AFE22}"/>
          </ac:inkMkLst>
        </pc:inkChg>
        <pc:inkChg chg="add mod">
          <ac:chgData name="余日彰" userId="5ee489b3-b312-4fb3-aff7-510cc086faee" providerId="ADAL" clId="{965E987E-7ED3-41BB-9333-E771A903BB61}" dt="2024-02-19T14:07:50.979" v="257"/>
          <ac:inkMkLst>
            <pc:docMk/>
            <pc:sldMk cId="3330369370" sldId="296"/>
            <ac:inkMk id="21" creationId="{8D568A08-5D91-176E-ACE5-9FBBB69E04D9}"/>
          </ac:inkMkLst>
        </pc:inkChg>
        <pc:inkChg chg="add mod">
          <ac:chgData name="余日彰" userId="5ee489b3-b312-4fb3-aff7-510cc086faee" providerId="ADAL" clId="{965E987E-7ED3-41BB-9333-E771A903BB61}" dt="2024-02-19T14:07:50.979" v="257"/>
          <ac:inkMkLst>
            <pc:docMk/>
            <pc:sldMk cId="3330369370" sldId="296"/>
            <ac:inkMk id="22" creationId="{E9E8E2B1-680B-9324-ECCE-DE80174F11D9}"/>
          </ac:inkMkLst>
        </pc:inkChg>
        <pc:inkChg chg="add mod">
          <ac:chgData name="余日彰" userId="5ee489b3-b312-4fb3-aff7-510cc086faee" providerId="ADAL" clId="{965E987E-7ED3-41BB-9333-E771A903BB61}" dt="2024-02-19T14:07:50.979" v="257"/>
          <ac:inkMkLst>
            <pc:docMk/>
            <pc:sldMk cId="3330369370" sldId="296"/>
            <ac:inkMk id="23" creationId="{971CE10D-1C2F-F8F1-4092-15A84F0B56A2}"/>
          </ac:inkMkLst>
        </pc:inkChg>
        <pc:inkChg chg="add mod">
          <ac:chgData name="余日彰" userId="5ee489b3-b312-4fb3-aff7-510cc086faee" providerId="ADAL" clId="{965E987E-7ED3-41BB-9333-E771A903BB61}" dt="2024-02-19T14:07:50.979" v="257"/>
          <ac:inkMkLst>
            <pc:docMk/>
            <pc:sldMk cId="3330369370" sldId="296"/>
            <ac:inkMk id="24" creationId="{8ABA38AF-9CFE-19C1-0BC3-BDB10366F1EF}"/>
          </ac:inkMkLst>
        </pc:inkChg>
        <pc:inkChg chg="add mod">
          <ac:chgData name="余日彰" userId="5ee489b3-b312-4fb3-aff7-510cc086faee" providerId="ADAL" clId="{965E987E-7ED3-41BB-9333-E771A903BB61}" dt="2024-02-19T14:07:50.979" v="257"/>
          <ac:inkMkLst>
            <pc:docMk/>
            <pc:sldMk cId="3330369370" sldId="296"/>
            <ac:inkMk id="25" creationId="{3FDF5B64-8040-1632-FD1E-AC66C7242BD3}"/>
          </ac:inkMkLst>
        </pc:inkChg>
        <pc:inkChg chg="add mod">
          <ac:chgData name="余日彰" userId="5ee489b3-b312-4fb3-aff7-510cc086faee" providerId="ADAL" clId="{965E987E-7ED3-41BB-9333-E771A903BB61}" dt="2024-02-19T14:07:50.979" v="257"/>
          <ac:inkMkLst>
            <pc:docMk/>
            <pc:sldMk cId="3330369370" sldId="296"/>
            <ac:inkMk id="26" creationId="{783475D1-99EE-2D16-7308-E59AB80A51E1}"/>
          </ac:inkMkLst>
        </pc:inkChg>
        <pc:inkChg chg="add mod">
          <ac:chgData name="余日彰" userId="5ee489b3-b312-4fb3-aff7-510cc086faee" providerId="ADAL" clId="{965E987E-7ED3-41BB-9333-E771A903BB61}" dt="2024-02-19T14:07:50.979" v="257"/>
          <ac:inkMkLst>
            <pc:docMk/>
            <pc:sldMk cId="3330369370" sldId="296"/>
            <ac:inkMk id="27" creationId="{0489203A-BE8E-0285-6BC6-DF5B2B81861B}"/>
          </ac:inkMkLst>
        </pc:inkChg>
        <pc:inkChg chg="add mod">
          <ac:chgData name="余日彰" userId="5ee489b3-b312-4fb3-aff7-510cc086faee" providerId="ADAL" clId="{965E987E-7ED3-41BB-9333-E771A903BB61}" dt="2024-02-19T14:07:50.979" v="257"/>
          <ac:inkMkLst>
            <pc:docMk/>
            <pc:sldMk cId="3330369370" sldId="296"/>
            <ac:inkMk id="28" creationId="{612197BD-F16D-BF5E-52E5-CD7258FDE405}"/>
          </ac:inkMkLst>
        </pc:inkChg>
        <pc:inkChg chg="add mod">
          <ac:chgData name="余日彰" userId="5ee489b3-b312-4fb3-aff7-510cc086faee" providerId="ADAL" clId="{965E987E-7ED3-41BB-9333-E771A903BB61}" dt="2024-02-19T14:07:50.979" v="257"/>
          <ac:inkMkLst>
            <pc:docMk/>
            <pc:sldMk cId="3330369370" sldId="296"/>
            <ac:inkMk id="29" creationId="{504A4E05-84D9-45D8-6D88-18BB1F856170}"/>
          </ac:inkMkLst>
        </pc:inkChg>
        <pc:inkChg chg="add">
          <ac:chgData name="余日彰" userId="5ee489b3-b312-4fb3-aff7-510cc086faee" providerId="ADAL" clId="{965E987E-7ED3-41BB-9333-E771A903BB61}" dt="2024-02-19T14:07:53.703" v="258" actId="9405"/>
          <ac:inkMkLst>
            <pc:docMk/>
            <pc:sldMk cId="3330369370" sldId="296"/>
            <ac:inkMk id="32" creationId="{9C548BD4-718D-5203-B29B-EC92FBE4B533}"/>
          </ac:inkMkLst>
        </pc:inkChg>
        <pc:inkChg chg="add mod">
          <ac:chgData name="余日彰" userId="5ee489b3-b312-4fb3-aff7-510cc086faee" providerId="ADAL" clId="{965E987E-7ED3-41BB-9333-E771A903BB61}" dt="2024-02-19T14:08:00.829" v="271"/>
          <ac:inkMkLst>
            <pc:docMk/>
            <pc:sldMk cId="3330369370" sldId="296"/>
            <ac:inkMk id="33" creationId="{474DE723-39E3-4183-7F22-74E422B89563}"/>
          </ac:inkMkLst>
        </pc:inkChg>
        <pc:inkChg chg="add mod">
          <ac:chgData name="余日彰" userId="5ee489b3-b312-4fb3-aff7-510cc086faee" providerId="ADAL" clId="{965E987E-7ED3-41BB-9333-E771A903BB61}" dt="2024-02-19T14:08:00.829" v="271"/>
          <ac:inkMkLst>
            <pc:docMk/>
            <pc:sldMk cId="3330369370" sldId="296"/>
            <ac:inkMk id="34" creationId="{E2E44820-56E8-14A1-8805-CC4F5719089D}"/>
          </ac:inkMkLst>
        </pc:inkChg>
        <pc:inkChg chg="add mod">
          <ac:chgData name="余日彰" userId="5ee489b3-b312-4fb3-aff7-510cc086faee" providerId="ADAL" clId="{965E987E-7ED3-41BB-9333-E771A903BB61}" dt="2024-02-19T14:08:00.829" v="271"/>
          <ac:inkMkLst>
            <pc:docMk/>
            <pc:sldMk cId="3330369370" sldId="296"/>
            <ac:inkMk id="35" creationId="{862738E3-820D-C18D-2C37-77A386CA5930}"/>
          </ac:inkMkLst>
        </pc:inkChg>
        <pc:inkChg chg="add mod">
          <ac:chgData name="余日彰" userId="5ee489b3-b312-4fb3-aff7-510cc086faee" providerId="ADAL" clId="{965E987E-7ED3-41BB-9333-E771A903BB61}" dt="2024-02-19T14:08:00.829" v="271"/>
          <ac:inkMkLst>
            <pc:docMk/>
            <pc:sldMk cId="3330369370" sldId="296"/>
            <ac:inkMk id="36" creationId="{BB80352D-4D14-F63A-9B7F-E1CB4C82FC33}"/>
          </ac:inkMkLst>
        </pc:inkChg>
        <pc:inkChg chg="add mod">
          <ac:chgData name="余日彰" userId="5ee489b3-b312-4fb3-aff7-510cc086faee" providerId="ADAL" clId="{965E987E-7ED3-41BB-9333-E771A903BB61}" dt="2024-02-19T14:08:00.829" v="271"/>
          <ac:inkMkLst>
            <pc:docMk/>
            <pc:sldMk cId="3330369370" sldId="296"/>
            <ac:inkMk id="37" creationId="{8CB46D15-EAA3-297F-19C8-4E39680B33DC}"/>
          </ac:inkMkLst>
        </pc:inkChg>
        <pc:inkChg chg="add mod">
          <ac:chgData name="余日彰" userId="5ee489b3-b312-4fb3-aff7-510cc086faee" providerId="ADAL" clId="{965E987E-7ED3-41BB-9333-E771A903BB61}" dt="2024-02-19T14:08:00.829" v="271"/>
          <ac:inkMkLst>
            <pc:docMk/>
            <pc:sldMk cId="3330369370" sldId="296"/>
            <ac:inkMk id="38" creationId="{1F9D07A3-5F96-F5F4-D034-223DF75EA404}"/>
          </ac:inkMkLst>
        </pc:inkChg>
        <pc:inkChg chg="add mod">
          <ac:chgData name="余日彰" userId="5ee489b3-b312-4fb3-aff7-510cc086faee" providerId="ADAL" clId="{965E987E-7ED3-41BB-9333-E771A903BB61}" dt="2024-02-19T14:08:00.829" v="271"/>
          <ac:inkMkLst>
            <pc:docMk/>
            <pc:sldMk cId="3330369370" sldId="296"/>
            <ac:inkMk id="39" creationId="{B2357696-E3C1-724D-51A9-F4074C20A33A}"/>
          </ac:inkMkLst>
        </pc:inkChg>
        <pc:inkChg chg="add mod">
          <ac:chgData name="余日彰" userId="5ee489b3-b312-4fb3-aff7-510cc086faee" providerId="ADAL" clId="{965E987E-7ED3-41BB-9333-E771A903BB61}" dt="2024-02-19T14:08:00.829" v="271"/>
          <ac:inkMkLst>
            <pc:docMk/>
            <pc:sldMk cId="3330369370" sldId="296"/>
            <ac:inkMk id="40" creationId="{F1685798-E045-8DCF-5D06-99A46B146F4E}"/>
          </ac:inkMkLst>
        </pc:inkChg>
        <pc:inkChg chg="add del mod">
          <ac:chgData name="余日彰" userId="5ee489b3-b312-4fb3-aff7-510cc086faee" providerId="ADAL" clId="{965E987E-7ED3-41BB-9333-E771A903BB61}" dt="2024-02-19T14:08:02.301" v="273"/>
          <ac:inkMkLst>
            <pc:docMk/>
            <pc:sldMk cId="3330369370" sldId="296"/>
            <ac:inkMk id="41" creationId="{CD5F8881-9FE2-B0BE-98D1-CDF529721B1B}"/>
          </ac:inkMkLst>
        </pc:inkChg>
        <pc:inkChg chg="add del mod">
          <ac:chgData name="余日彰" userId="5ee489b3-b312-4fb3-aff7-510cc086faee" providerId="ADAL" clId="{965E987E-7ED3-41BB-9333-E771A903BB61}" dt="2024-02-19T14:08:01.755" v="272"/>
          <ac:inkMkLst>
            <pc:docMk/>
            <pc:sldMk cId="3330369370" sldId="296"/>
            <ac:inkMk id="42" creationId="{86C84002-C815-84BB-174B-B8C07186F3ED}"/>
          </ac:inkMkLst>
        </pc:inkChg>
        <pc:inkChg chg="add del mod">
          <ac:chgData name="余日彰" userId="5ee489b3-b312-4fb3-aff7-510cc086faee" providerId="ADAL" clId="{965E987E-7ED3-41BB-9333-E771A903BB61}" dt="2024-02-19T14:08:03.381" v="275"/>
          <ac:inkMkLst>
            <pc:docMk/>
            <pc:sldMk cId="3330369370" sldId="296"/>
            <ac:inkMk id="43" creationId="{F53D65ED-22BB-7BDF-2195-98C5CB4A7B6D}"/>
          </ac:inkMkLst>
        </pc:inkChg>
        <pc:inkChg chg="add del mod">
          <ac:chgData name="余日彰" userId="5ee489b3-b312-4fb3-aff7-510cc086faee" providerId="ADAL" clId="{965E987E-7ED3-41BB-9333-E771A903BB61}" dt="2024-02-19T14:08:02.555" v="274"/>
          <ac:inkMkLst>
            <pc:docMk/>
            <pc:sldMk cId="3330369370" sldId="296"/>
            <ac:inkMk id="44" creationId="{80FF18E5-B3F2-0AFE-D0D5-BADBCF525BDB}"/>
          </ac:inkMkLst>
        </pc:inkChg>
        <pc:inkChg chg="add mod">
          <ac:chgData name="余日彰" userId="5ee489b3-b312-4fb3-aff7-510cc086faee" providerId="ADAL" clId="{965E987E-7ED3-41BB-9333-E771A903BB61}" dt="2024-02-19T14:08:09.907" v="286"/>
          <ac:inkMkLst>
            <pc:docMk/>
            <pc:sldMk cId="3330369370" sldId="296"/>
            <ac:inkMk id="49" creationId="{7650F017-6A91-DDE2-BB88-A70334A9B661}"/>
          </ac:inkMkLst>
        </pc:inkChg>
        <pc:inkChg chg="add mod">
          <ac:chgData name="余日彰" userId="5ee489b3-b312-4fb3-aff7-510cc086faee" providerId="ADAL" clId="{965E987E-7ED3-41BB-9333-E771A903BB61}" dt="2024-02-19T14:08:09.907" v="286"/>
          <ac:inkMkLst>
            <pc:docMk/>
            <pc:sldMk cId="3330369370" sldId="296"/>
            <ac:inkMk id="50" creationId="{3C4C46F0-D4C5-D16E-07CE-A6E44C4771EF}"/>
          </ac:inkMkLst>
        </pc:inkChg>
        <pc:inkChg chg="add mod">
          <ac:chgData name="余日彰" userId="5ee489b3-b312-4fb3-aff7-510cc086faee" providerId="ADAL" clId="{965E987E-7ED3-41BB-9333-E771A903BB61}" dt="2024-02-19T14:08:09.907" v="286"/>
          <ac:inkMkLst>
            <pc:docMk/>
            <pc:sldMk cId="3330369370" sldId="296"/>
            <ac:inkMk id="51" creationId="{C04CF027-5E59-7E3E-CF58-938A71D858C6}"/>
          </ac:inkMkLst>
        </pc:inkChg>
        <pc:inkChg chg="add mod">
          <ac:chgData name="余日彰" userId="5ee489b3-b312-4fb3-aff7-510cc086faee" providerId="ADAL" clId="{965E987E-7ED3-41BB-9333-E771A903BB61}" dt="2024-02-19T14:08:09.907" v="286"/>
          <ac:inkMkLst>
            <pc:docMk/>
            <pc:sldMk cId="3330369370" sldId="296"/>
            <ac:inkMk id="52" creationId="{7E984146-2017-2E02-87CF-FB5853649513}"/>
          </ac:inkMkLst>
        </pc:inkChg>
        <pc:inkChg chg="add mod">
          <ac:chgData name="余日彰" userId="5ee489b3-b312-4fb3-aff7-510cc086faee" providerId="ADAL" clId="{965E987E-7ED3-41BB-9333-E771A903BB61}" dt="2024-02-19T14:08:09.907" v="286"/>
          <ac:inkMkLst>
            <pc:docMk/>
            <pc:sldMk cId="3330369370" sldId="296"/>
            <ac:inkMk id="53" creationId="{876BBC90-B641-CC1F-D2AF-ABB07400C40F}"/>
          </ac:inkMkLst>
        </pc:inkChg>
        <pc:inkChg chg="add mod">
          <ac:chgData name="余日彰" userId="5ee489b3-b312-4fb3-aff7-510cc086faee" providerId="ADAL" clId="{965E987E-7ED3-41BB-9333-E771A903BB61}" dt="2024-02-19T14:08:09.907" v="286"/>
          <ac:inkMkLst>
            <pc:docMk/>
            <pc:sldMk cId="3330369370" sldId="296"/>
            <ac:inkMk id="54" creationId="{F682CB34-4B9E-707F-40D8-D20F9166726A}"/>
          </ac:inkMkLst>
        </pc:inkChg>
        <pc:inkChg chg="add mod">
          <ac:chgData name="余日彰" userId="5ee489b3-b312-4fb3-aff7-510cc086faee" providerId="ADAL" clId="{965E987E-7ED3-41BB-9333-E771A903BB61}" dt="2024-02-19T14:08:09.907" v="286"/>
          <ac:inkMkLst>
            <pc:docMk/>
            <pc:sldMk cId="3330369370" sldId="296"/>
            <ac:inkMk id="55" creationId="{270FAC65-8518-130F-4370-12E60DF1794B}"/>
          </ac:inkMkLst>
        </pc:inkChg>
        <pc:inkChg chg="add mod">
          <ac:chgData name="余日彰" userId="5ee489b3-b312-4fb3-aff7-510cc086faee" providerId="ADAL" clId="{965E987E-7ED3-41BB-9333-E771A903BB61}" dt="2024-02-19T14:08:09.907" v="286"/>
          <ac:inkMkLst>
            <pc:docMk/>
            <pc:sldMk cId="3330369370" sldId="296"/>
            <ac:inkMk id="56" creationId="{EB2D11BE-8767-8FD6-EC62-1E57FF66971A}"/>
          </ac:inkMkLst>
        </pc:inkChg>
        <pc:inkChg chg="add mod">
          <ac:chgData name="余日彰" userId="5ee489b3-b312-4fb3-aff7-510cc086faee" providerId="ADAL" clId="{965E987E-7ED3-41BB-9333-E771A903BB61}" dt="2024-02-19T14:08:09.907" v="286"/>
          <ac:inkMkLst>
            <pc:docMk/>
            <pc:sldMk cId="3330369370" sldId="296"/>
            <ac:inkMk id="57" creationId="{DBE47A00-8D3F-736C-BA38-DD773F56CC75}"/>
          </ac:inkMkLst>
        </pc:inkChg>
        <pc:inkChg chg="add mod">
          <ac:chgData name="余日彰" userId="5ee489b3-b312-4fb3-aff7-510cc086faee" providerId="ADAL" clId="{965E987E-7ED3-41BB-9333-E771A903BB61}" dt="2024-02-19T14:08:09.907" v="286"/>
          <ac:inkMkLst>
            <pc:docMk/>
            <pc:sldMk cId="3330369370" sldId="296"/>
            <ac:inkMk id="58" creationId="{64EA975B-153C-8E1F-6277-34C0F889D28C}"/>
          </ac:inkMkLst>
        </pc:inkChg>
      </pc:sldChg>
      <pc:sldChg chg="addSp delSp modSp new mod modClrScheme chgLayout">
        <pc:chgData name="余日彰" userId="5ee489b3-b312-4fb3-aff7-510cc086faee" providerId="ADAL" clId="{965E987E-7ED3-41BB-9333-E771A903BB61}" dt="2024-02-19T14:41:40.285" v="916" actId="9405"/>
        <pc:sldMkLst>
          <pc:docMk/>
          <pc:sldMk cId="1389999978" sldId="297"/>
        </pc:sldMkLst>
        <pc:spChg chg="del">
          <ac:chgData name="余日彰" userId="5ee489b3-b312-4fb3-aff7-510cc086faee" providerId="ADAL" clId="{965E987E-7ED3-41BB-9333-E771A903BB61}" dt="2024-02-19T14:34:57.558" v="727" actId="700"/>
          <ac:spMkLst>
            <pc:docMk/>
            <pc:sldMk cId="1389999978" sldId="297"/>
            <ac:spMk id="2" creationId="{EF1647BC-8E3D-FAB3-DB68-4274F4BC279A}"/>
          </ac:spMkLst>
        </pc:spChg>
        <pc:spChg chg="del">
          <ac:chgData name="余日彰" userId="5ee489b3-b312-4fb3-aff7-510cc086faee" providerId="ADAL" clId="{965E987E-7ED3-41BB-9333-E771A903BB61}" dt="2024-02-19T14:34:57.558" v="727" actId="700"/>
          <ac:spMkLst>
            <pc:docMk/>
            <pc:sldMk cId="1389999978" sldId="297"/>
            <ac:spMk id="3" creationId="{9F89449B-BE24-971C-3D4F-0DDE914252B5}"/>
          </ac:spMkLst>
        </pc:spChg>
        <pc:spChg chg="mod ord">
          <ac:chgData name="余日彰" userId="5ee489b3-b312-4fb3-aff7-510cc086faee" providerId="ADAL" clId="{965E987E-7ED3-41BB-9333-E771A903BB61}" dt="2024-02-19T14:34:57.558" v="727" actId="700"/>
          <ac:spMkLst>
            <pc:docMk/>
            <pc:sldMk cId="1389999978" sldId="297"/>
            <ac:spMk id="4" creationId="{BF4FE293-1F08-D0AA-B5A6-9DC5EC1600D3}"/>
          </ac:spMkLst>
        </pc:spChg>
        <pc:grpChg chg="mod">
          <ac:chgData name="余日彰" userId="5ee489b3-b312-4fb3-aff7-510cc086faee" providerId="ADAL" clId="{965E987E-7ED3-41BB-9333-E771A903BB61}" dt="2024-02-19T14:39:02.905" v="733"/>
          <ac:grpSpMkLst>
            <pc:docMk/>
            <pc:sldMk cId="1389999978" sldId="297"/>
            <ac:grpSpMk id="10" creationId="{FE908A47-ED46-651A-3A53-339EC051B9DE}"/>
          </ac:grpSpMkLst>
        </pc:grpChg>
        <pc:grpChg chg="mod">
          <ac:chgData name="余日彰" userId="5ee489b3-b312-4fb3-aff7-510cc086faee" providerId="ADAL" clId="{965E987E-7ED3-41BB-9333-E771A903BB61}" dt="2024-02-19T14:39:08.139" v="737"/>
          <ac:grpSpMkLst>
            <pc:docMk/>
            <pc:sldMk cId="1389999978" sldId="297"/>
            <ac:grpSpMk id="14" creationId="{1A812FE4-B2E3-8D4A-9ABA-6679B79FE96C}"/>
          </ac:grpSpMkLst>
        </pc:grpChg>
        <pc:grpChg chg="mod">
          <ac:chgData name="余日彰" userId="5ee489b3-b312-4fb3-aff7-510cc086faee" providerId="ADAL" clId="{965E987E-7ED3-41BB-9333-E771A903BB61}" dt="2024-02-19T14:39:12.647" v="745"/>
          <ac:grpSpMkLst>
            <pc:docMk/>
            <pc:sldMk cId="1389999978" sldId="297"/>
            <ac:grpSpMk id="22" creationId="{436585F0-14DD-4A5D-7C28-1F5DDA735BBA}"/>
          </ac:grpSpMkLst>
        </pc:grpChg>
        <pc:grpChg chg="mod">
          <ac:chgData name="余日彰" userId="5ee489b3-b312-4fb3-aff7-510cc086faee" providerId="ADAL" clId="{965E987E-7ED3-41BB-9333-E771A903BB61}" dt="2024-02-19T14:39:12.647" v="745"/>
          <ac:grpSpMkLst>
            <pc:docMk/>
            <pc:sldMk cId="1389999978" sldId="297"/>
            <ac:grpSpMk id="23" creationId="{D926D640-9633-45DF-85B3-F3BB5CDC13D6}"/>
          </ac:grpSpMkLst>
        </pc:grpChg>
        <pc:grpChg chg="del mod">
          <ac:chgData name="余日彰" userId="5ee489b3-b312-4fb3-aff7-510cc086faee" providerId="ADAL" clId="{965E987E-7ED3-41BB-9333-E771A903BB61}" dt="2024-02-19T14:39:18.415" v="754"/>
          <ac:grpSpMkLst>
            <pc:docMk/>
            <pc:sldMk cId="1389999978" sldId="297"/>
            <ac:grpSpMk id="27" creationId="{CE0A7328-1984-A472-10E0-7AABFF4EC53D}"/>
          </ac:grpSpMkLst>
        </pc:grpChg>
        <pc:grpChg chg="mod">
          <ac:chgData name="余日彰" userId="5ee489b3-b312-4fb3-aff7-510cc086faee" providerId="ADAL" clId="{965E987E-7ED3-41BB-9333-E771A903BB61}" dt="2024-02-19T14:39:18.415" v="754"/>
          <ac:grpSpMkLst>
            <pc:docMk/>
            <pc:sldMk cId="1389999978" sldId="297"/>
            <ac:grpSpMk id="32" creationId="{EEA3E6F5-4F4A-79F0-41CC-5FAE247EEB7E}"/>
          </ac:grpSpMkLst>
        </pc:grpChg>
        <pc:grpChg chg="del mod">
          <ac:chgData name="余日彰" userId="5ee489b3-b312-4fb3-aff7-510cc086faee" providerId="ADAL" clId="{965E987E-7ED3-41BB-9333-E771A903BB61}" dt="2024-02-19T14:39:27.905" v="774"/>
          <ac:grpSpMkLst>
            <pc:docMk/>
            <pc:sldMk cId="1389999978" sldId="297"/>
            <ac:grpSpMk id="35" creationId="{19E9BAF9-459F-DFA0-EC54-17F8F4D67E73}"/>
          </ac:grpSpMkLst>
        </pc:grpChg>
        <pc:grpChg chg="mod">
          <ac:chgData name="余日彰" userId="5ee489b3-b312-4fb3-aff7-510cc086faee" providerId="ADAL" clId="{965E987E-7ED3-41BB-9333-E771A903BB61}" dt="2024-02-19T14:39:22.050" v="761"/>
          <ac:grpSpMkLst>
            <pc:docMk/>
            <pc:sldMk cId="1389999978" sldId="297"/>
            <ac:grpSpMk id="39" creationId="{C4D64AC4-692B-871D-033B-94768DD79335}"/>
          </ac:grpSpMkLst>
        </pc:grpChg>
        <pc:grpChg chg="del mod">
          <ac:chgData name="余日彰" userId="5ee489b3-b312-4fb3-aff7-510cc086faee" providerId="ADAL" clId="{965E987E-7ED3-41BB-9333-E771A903BB61}" dt="2024-02-19T14:39:27.905" v="774"/>
          <ac:grpSpMkLst>
            <pc:docMk/>
            <pc:sldMk cId="1389999978" sldId="297"/>
            <ac:grpSpMk id="44" creationId="{F4DCC3BB-3841-FE1E-C530-3203ACB24A61}"/>
          </ac:grpSpMkLst>
        </pc:grpChg>
        <pc:grpChg chg="mod">
          <ac:chgData name="余日彰" userId="5ee489b3-b312-4fb3-aff7-510cc086faee" providerId="ADAL" clId="{965E987E-7ED3-41BB-9333-E771A903BB61}" dt="2024-02-19T14:39:27.905" v="774"/>
          <ac:grpSpMkLst>
            <pc:docMk/>
            <pc:sldMk cId="1389999978" sldId="297"/>
            <ac:grpSpMk id="52" creationId="{428DEF3D-EBF6-674F-095B-49A473559FF0}"/>
          </ac:grpSpMkLst>
        </pc:grpChg>
        <pc:grpChg chg="mod">
          <ac:chgData name="余日彰" userId="5ee489b3-b312-4fb3-aff7-510cc086faee" providerId="ADAL" clId="{965E987E-7ED3-41BB-9333-E771A903BB61}" dt="2024-02-19T14:39:27.905" v="774"/>
          <ac:grpSpMkLst>
            <pc:docMk/>
            <pc:sldMk cId="1389999978" sldId="297"/>
            <ac:grpSpMk id="53" creationId="{DB59D4E7-43CE-4B3B-4B70-4CC62B36E525}"/>
          </ac:grpSpMkLst>
        </pc:grpChg>
        <pc:grpChg chg="del mod">
          <ac:chgData name="余日彰" userId="5ee489b3-b312-4fb3-aff7-510cc086faee" providerId="ADAL" clId="{965E987E-7ED3-41BB-9333-E771A903BB61}" dt="2024-02-19T14:39:34.370" v="783"/>
          <ac:grpSpMkLst>
            <pc:docMk/>
            <pc:sldMk cId="1389999978" sldId="297"/>
            <ac:grpSpMk id="56" creationId="{5EC1B897-3AE8-CB7B-A6BC-F145B3FC355C}"/>
          </ac:grpSpMkLst>
        </pc:grpChg>
        <pc:grpChg chg="del mod">
          <ac:chgData name="余日彰" userId="5ee489b3-b312-4fb3-aff7-510cc086faee" providerId="ADAL" clId="{965E987E-7ED3-41BB-9333-E771A903BB61}" dt="2024-02-19T14:39:36.508" v="787"/>
          <ac:grpSpMkLst>
            <pc:docMk/>
            <pc:sldMk cId="1389999978" sldId="297"/>
            <ac:grpSpMk id="62" creationId="{70C04233-1EEA-3CBE-5A86-B0057A6E93F8}"/>
          </ac:grpSpMkLst>
        </pc:grpChg>
        <pc:grpChg chg="del mod">
          <ac:chgData name="余日彰" userId="5ee489b3-b312-4fb3-aff7-510cc086faee" providerId="ADAL" clId="{965E987E-7ED3-41BB-9333-E771A903BB61}" dt="2024-02-19T14:39:37.541" v="789"/>
          <ac:grpSpMkLst>
            <pc:docMk/>
            <pc:sldMk cId="1389999978" sldId="297"/>
            <ac:grpSpMk id="66" creationId="{BD888FEE-40C0-A882-0231-B0652B9BC318}"/>
          </ac:grpSpMkLst>
        </pc:grpChg>
        <pc:grpChg chg="del mod">
          <ac:chgData name="余日彰" userId="5ee489b3-b312-4fb3-aff7-510cc086faee" providerId="ADAL" clId="{965E987E-7ED3-41BB-9333-E771A903BB61}" dt="2024-02-19T14:39:40.472" v="795"/>
          <ac:grpSpMkLst>
            <pc:docMk/>
            <pc:sldMk cId="1389999978" sldId="297"/>
            <ac:grpSpMk id="68" creationId="{9FC2E137-1772-7AAA-DFB7-87FEEEFA5ACD}"/>
          </ac:grpSpMkLst>
        </pc:grpChg>
        <pc:grpChg chg="mod">
          <ac:chgData name="余日彰" userId="5ee489b3-b312-4fb3-aff7-510cc086faee" providerId="ADAL" clId="{965E987E-7ED3-41BB-9333-E771A903BB61}" dt="2024-02-19T14:39:40.472" v="795"/>
          <ac:grpSpMkLst>
            <pc:docMk/>
            <pc:sldMk cId="1389999978" sldId="297"/>
            <ac:grpSpMk id="74" creationId="{EA1C77ED-A6B3-CCB4-CAAA-29458F7063F3}"/>
          </ac:grpSpMkLst>
        </pc:grpChg>
        <pc:grpChg chg="del mod">
          <ac:chgData name="余日彰" userId="5ee489b3-b312-4fb3-aff7-510cc086faee" providerId="ADAL" clId="{965E987E-7ED3-41BB-9333-E771A903BB61}" dt="2024-02-19T14:39:54.160" v="800"/>
          <ac:grpSpMkLst>
            <pc:docMk/>
            <pc:sldMk cId="1389999978" sldId="297"/>
            <ac:grpSpMk id="77" creationId="{CF50680C-873C-9A05-7AA5-EDDFFBD3BCF6}"/>
          </ac:grpSpMkLst>
        </pc:grpChg>
        <pc:grpChg chg="del mod">
          <ac:chgData name="余日彰" userId="5ee489b3-b312-4fb3-aff7-510cc086faee" providerId="ADAL" clId="{965E987E-7ED3-41BB-9333-E771A903BB61}" dt="2024-02-19T14:39:55.827" v="802"/>
          <ac:grpSpMkLst>
            <pc:docMk/>
            <pc:sldMk cId="1389999978" sldId="297"/>
            <ac:grpSpMk id="79" creationId="{04DAFCD3-C0DC-5A39-9F51-ED6041AD27A0}"/>
          </ac:grpSpMkLst>
        </pc:grpChg>
        <pc:grpChg chg="mod">
          <ac:chgData name="余日彰" userId="5ee489b3-b312-4fb3-aff7-510cc086faee" providerId="ADAL" clId="{965E987E-7ED3-41BB-9333-E771A903BB61}" dt="2024-02-19T14:39:55.827" v="802"/>
          <ac:grpSpMkLst>
            <pc:docMk/>
            <pc:sldMk cId="1389999978" sldId="297"/>
            <ac:grpSpMk id="81" creationId="{AE47D1F4-CAFB-BD31-0352-AF07D12A8623}"/>
          </ac:grpSpMkLst>
        </pc:grpChg>
        <pc:grpChg chg="del mod">
          <ac:chgData name="余日彰" userId="5ee489b3-b312-4fb3-aff7-510cc086faee" providerId="ADAL" clId="{965E987E-7ED3-41BB-9333-E771A903BB61}" dt="2024-02-19T14:40:06.328" v="814"/>
          <ac:grpSpMkLst>
            <pc:docMk/>
            <pc:sldMk cId="1389999978" sldId="297"/>
            <ac:grpSpMk id="88" creationId="{AF1B96BC-82CF-3C8A-81FC-C6F289D673E9}"/>
          </ac:grpSpMkLst>
        </pc:grpChg>
        <pc:grpChg chg="del mod">
          <ac:chgData name="余日彰" userId="5ee489b3-b312-4fb3-aff7-510cc086faee" providerId="ADAL" clId="{965E987E-7ED3-41BB-9333-E771A903BB61}" dt="2024-02-19T14:40:08.612" v="817"/>
          <ac:grpSpMkLst>
            <pc:docMk/>
            <pc:sldMk cId="1389999978" sldId="297"/>
            <ac:grpSpMk id="93" creationId="{2ACC2678-6915-38CF-48B3-6FA2A0C6D2FD}"/>
          </ac:grpSpMkLst>
        </pc:grpChg>
        <pc:grpChg chg="del mod">
          <ac:chgData name="余日彰" userId="5ee489b3-b312-4fb3-aff7-510cc086faee" providerId="ADAL" clId="{965E987E-7ED3-41BB-9333-E771A903BB61}" dt="2024-02-19T14:40:11.591" v="824"/>
          <ac:grpSpMkLst>
            <pc:docMk/>
            <pc:sldMk cId="1389999978" sldId="297"/>
            <ac:grpSpMk id="96" creationId="{032CB7AD-D94E-39F1-B740-0464E3C06A6C}"/>
          </ac:grpSpMkLst>
        </pc:grpChg>
        <pc:grpChg chg="del mod">
          <ac:chgData name="余日彰" userId="5ee489b3-b312-4fb3-aff7-510cc086faee" providerId="ADAL" clId="{965E987E-7ED3-41BB-9333-E771A903BB61}" dt="2024-02-19T14:40:14.002" v="828"/>
          <ac:grpSpMkLst>
            <pc:docMk/>
            <pc:sldMk cId="1389999978" sldId="297"/>
            <ac:grpSpMk id="103" creationId="{5592516E-5614-E589-2DAA-5156B6EB528F}"/>
          </ac:grpSpMkLst>
        </pc:grpChg>
        <pc:grpChg chg="del mod">
          <ac:chgData name="余日彰" userId="5ee489b3-b312-4fb3-aff7-510cc086faee" providerId="ADAL" clId="{965E987E-7ED3-41BB-9333-E771A903BB61}" dt="2024-02-19T14:40:17.577" v="837"/>
          <ac:grpSpMkLst>
            <pc:docMk/>
            <pc:sldMk cId="1389999978" sldId="297"/>
            <ac:grpSpMk id="107" creationId="{37175C63-5577-F756-E505-8D0CD312510B}"/>
          </ac:grpSpMkLst>
        </pc:grpChg>
        <pc:grpChg chg="del mod">
          <ac:chgData name="余日彰" userId="5ee489b3-b312-4fb3-aff7-510cc086faee" providerId="ADAL" clId="{965E987E-7ED3-41BB-9333-E771A903BB61}" dt="2024-02-19T14:40:24.389" v="850"/>
          <ac:grpSpMkLst>
            <pc:docMk/>
            <pc:sldMk cId="1389999978" sldId="297"/>
            <ac:grpSpMk id="116" creationId="{3E5512B9-4904-B479-5E90-D653FAF169B5}"/>
          </ac:grpSpMkLst>
        </pc:grpChg>
        <pc:grpChg chg="del mod">
          <ac:chgData name="余日彰" userId="5ee489b3-b312-4fb3-aff7-510cc086faee" providerId="ADAL" clId="{965E987E-7ED3-41BB-9333-E771A903BB61}" dt="2024-02-19T14:40:28.552" v="858"/>
          <ac:grpSpMkLst>
            <pc:docMk/>
            <pc:sldMk cId="1389999978" sldId="297"/>
            <ac:grpSpMk id="129" creationId="{1F6346A8-C767-AFAE-B018-C428D8D1DD74}"/>
          </ac:grpSpMkLst>
        </pc:grpChg>
        <pc:grpChg chg="del mod">
          <ac:chgData name="余日彰" userId="5ee489b3-b312-4fb3-aff7-510cc086faee" providerId="ADAL" clId="{965E987E-7ED3-41BB-9333-E771A903BB61}" dt="2024-02-19T14:40:32.816" v="863"/>
          <ac:grpSpMkLst>
            <pc:docMk/>
            <pc:sldMk cId="1389999978" sldId="297"/>
            <ac:grpSpMk id="137" creationId="{AF17FD37-AF67-D285-3754-5FC7B7406393}"/>
          </ac:grpSpMkLst>
        </pc:grpChg>
        <pc:grpChg chg="del mod">
          <ac:chgData name="余日彰" userId="5ee489b3-b312-4fb3-aff7-510cc086faee" providerId="ADAL" clId="{965E987E-7ED3-41BB-9333-E771A903BB61}" dt="2024-02-19T14:40:36.445" v="869"/>
          <ac:grpSpMkLst>
            <pc:docMk/>
            <pc:sldMk cId="1389999978" sldId="297"/>
            <ac:grpSpMk id="142" creationId="{1292C204-F88E-ABC4-B14A-F19F62C8E39E}"/>
          </ac:grpSpMkLst>
        </pc:grpChg>
        <pc:grpChg chg="mod">
          <ac:chgData name="余日彰" userId="5ee489b3-b312-4fb3-aff7-510cc086faee" providerId="ADAL" clId="{965E987E-7ED3-41BB-9333-E771A903BB61}" dt="2024-02-19T14:40:36.445" v="869"/>
          <ac:grpSpMkLst>
            <pc:docMk/>
            <pc:sldMk cId="1389999978" sldId="297"/>
            <ac:grpSpMk id="148" creationId="{AD1801C7-C32B-A66A-5F67-809990D5CC99}"/>
          </ac:grpSpMkLst>
        </pc:grpChg>
        <pc:grpChg chg="del mod">
          <ac:chgData name="余日彰" userId="5ee489b3-b312-4fb3-aff7-510cc086faee" providerId="ADAL" clId="{965E987E-7ED3-41BB-9333-E771A903BB61}" dt="2024-02-19T14:40:55.065" v="887"/>
          <ac:grpSpMkLst>
            <pc:docMk/>
            <pc:sldMk cId="1389999978" sldId="297"/>
            <ac:grpSpMk id="157" creationId="{117BD75F-68B9-B4AB-1C82-3130037BD033}"/>
          </ac:grpSpMkLst>
        </pc:grpChg>
        <pc:grpChg chg="del mod">
          <ac:chgData name="余日彰" userId="5ee489b3-b312-4fb3-aff7-510cc086faee" providerId="ADAL" clId="{965E987E-7ED3-41BB-9333-E771A903BB61}" dt="2024-02-19T14:40:57.868" v="891"/>
          <ac:grpSpMkLst>
            <pc:docMk/>
            <pc:sldMk cId="1389999978" sldId="297"/>
            <ac:grpSpMk id="166" creationId="{E80CC8BF-806C-E927-9D8A-7174F2C61AC2}"/>
          </ac:grpSpMkLst>
        </pc:grpChg>
        <pc:grpChg chg="mod">
          <ac:chgData name="余日彰" userId="5ee489b3-b312-4fb3-aff7-510cc086faee" providerId="ADAL" clId="{965E987E-7ED3-41BB-9333-E771A903BB61}" dt="2024-02-19T14:41:00.306" v="894"/>
          <ac:grpSpMkLst>
            <pc:docMk/>
            <pc:sldMk cId="1389999978" sldId="297"/>
            <ac:grpSpMk id="170" creationId="{0FD30F09-EC40-6571-DEA3-0FE66BBBE875}"/>
          </ac:grpSpMkLst>
        </pc:grpChg>
        <pc:grpChg chg="mod">
          <ac:chgData name="余日彰" userId="5ee489b3-b312-4fb3-aff7-510cc086faee" providerId="ADAL" clId="{965E987E-7ED3-41BB-9333-E771A903BB61}" dt="2024-02-19T14:41:04.743" v="898"/>
          <ac:grpSpMkLst>
            <pc:docMk/>
            <pc:sldMk cId="1389999978" sldId="297"/>
            <ac:grpSpMk id="174" creationId="{0A7CAC1F-100B-E120-0D63-2B7F172B2E3D}"/>
          </ac:grpSpMkLst>
        </pc:grpChg>
        <pc:grpChg chg="mod">
          <ac:chgData name="余日彰" userId="5ee489b3-b312-4fb3-aff7-510cc086faee" providerId="ADAL" clId="{965E987E-7ED3-41BB-9333-E771A903BB61}" dt="2024-02-19T14:41:07.067" v="902"/>
          <ac:grpSpMkLst>
            <pc:docMk/>
            <pc:sldMk cId="1389999978" sldId="297"/>
            <ac:grpSpMk id="178" creationId="{CA330C7D-2E3D-534F-34DE-0BD7AB1CEF6C}"/>
          </ac:grpSpMkLst>
        </pc:grpChg>
        <pc:grpChg chg="del mod">
          <ac:chgData name="余日彰" userId="5ee489b3-b312-4fb3-aff7-510cc086faee" providerId="ADAL" clId="{965E987E-7ED3-41BB-9333-E771A903BB61}" dt="2024-02-19T14:41:12.655" v="913"/>
          <ac:grpSpMkLst>
            <pc:docMk/>
            <pc:sldMk cId="1389999978" sldId="297"/>
            <ac:grpSpMk id="183" creationId="{21354485-3BD2-C55E-4B2B-AB02B7EEF3C3}"/>
          </ac:grpSpMkLst>
        </pc:grpChg>
        <pc:grpChg chg="mod">
          <ac:chgData name="余日彰" userId="5ee489b3-b312-4fb3-aff7-510cc086faee" providerId="ADAL" clId="{965E987E-7ED3-41BB-9333-E771A903BB61}" dt="2024-02-19T14:41:12.655" v="913"/>
          <ac:grpSpMkLst>
            <pc:docMk/>
            <pc:sldMk cId="1389999978" sldId="297"/>
            <ac:grpSpMk id="189" creationId="{E71104FA-2F8A-104E-F4AF-2E1482F7A10D}"/>
          </ac:grpSpMkLst>
        </pc:grpChg>
        <pc:inkChg chg="add">
          <ac:chgData name="余日彰" userId="5ee489b3-b312-4fb3-aff7-510cc086faee" providerId="ADAL" clId="{965E987E-7ED3-41BB-9333-E771A903BB61}" dt="2024-02-19T14:38:59.438" v="728" actId="9405"/>
          <ac:inkMkLst>
            <pc:docMk/>
            <pc:sldMk cId="1389999978" sldId="297"/>
            <ac:inkMk id="5" creationId="{8159B665-EF27-BDB9-9A13-B190E921692E}"/>
          </ac:inkMkLst>
        </pc:inkChg>
        <pc:inkChg chg="add mod">
          <ac:chgData name="余日彰" userId="5ee489b3-b312-4fb3-aff7-510cc086faee" providerId="ADAL" clId="{965E987E-7ED3-41BB-9333-E771A903BB61}" dt="2024-02-19T14:39:02.905" v="733"/>
          <ac:inkMkLst>
            <pc:docMk/>
            <pc:sldMk cId="1389999978" sldId="297"/>
            <ac:inkMk id="6" creationId="{B7AE5275-6391-877C-933B-27474925CFED}"/>
          </ac:inkMkLst>
        </pc:inkChg>
        <pc:inkChg chg="add mod">
          <ac:chgData name="余日彰" userId="5ee489b3-b312-4fb3-aff7-510cc086faee" providerId="ADAL" clId="{965E987E-7ED3-41BB-9333-E771A903BB61}" dt="2024-02-19T14:39:02.905" v="733"/>
          <ac:inkMkLst>
            <pc:docMk/>
            <pc:sldMk cId="1389999978" sldId="297"/>
            <ac:inkMk id="7" creationId="{E02DD21C-44B9-A550-D10B-EF4A7FDF9C49}"/>
          </ac:inkMkLst>
        </pc:inkChg>
        <pc:inkChg chg="add mod">
          <ac:chgData name="余日彰" userId="5ee489b3-b312-4fb3-aff7-510cc086faee" providerId="ADAL" clId="{965E987E-7ED3-41BB-9333-E771A903BB61}" dt="2024-02-19T14:39:02.905" v="733"/>
          <ac:inkMkLst>
            <pc:docMk/>
            <pc:sldMk cId="1389999978" sldId="297"/>
            <ac:inkMk id="8" creationId="{367B3357-A816-D219-F97F-6C95BF1269FD}"/>
          </ac:inkMkLst>
        </pc:inkChg>
        <pc:inkChg chg="add mod">
          <ac:chgData name="余日彰" userId="5ee489b3-b312-4fb3-aff7-510cc086faee" providerId="ADAL" clId="{965E987E-7ED3-41BB-9333-E771A903BB61}" dt="2024-02-19T14:39:02.905" v="733"/>
          <ac:inkMkLst>
            <pc:docMk/>
            <pc:sldMk cId="1389999978" sldId="297"/>
            <ac:inkMk id="9" creationId="{AA897EDC-2E56-7310-8144-25C58C31237F}"/>
          </ac:inkMkLst>
        </pc:inkChg>
        <pc:inkChg chg="add mod">
          <ac:chgData name="余日彰" userId="5ee489b3-b312-4fb3-aff7-510cc086faee" providerId="ADAL" clId="{965E987E-7ED3-41BB-9333-E771A903BB61}" dt="2024-02-19T14:39:08.139" v="737"/>
          <ac:inkMkLst>
            <pc:docMk/>
            <pc:sldMk cId="1389999978" sldId="297"/>
            <ac:inkMk id="11" creationId="{A6E5E243-2E70-07EB-B382-680667F3F250}"/>
          </ac:inkMkLst>
        </pc:inkChg>
        <pc:inkChg chg="add mod">
          <ac:chgData name="余日彰" userId="5ee489b3-b312-4fb3-aff7-510cc086faee" providerId="ADAL" clId="{965E987E-7ED3-41BB-9333-E771A903BB61}" dt="2024-02-19T14:39:08.139" v="737"/>
          <ac:inkMkLst>
            <pc:docMk/>
            <pc:sldMk cId="1389999978" sldId="297"/>
            <ac:inkMk id="12" creationId="{7376AD7D-57E7-8FC0-2AED-C89DAAFEA1BF}"/>
          </ac:inkMkLst>
        </pc:inkChg>
        <pc:inkChg chg="add mod">
          <ac:chgData name="余日彰" userId="5ee489b3-b312-4fb3-aff7-510cc086faee" providerId="ADAL" clId="{965E987E-7ED3-41BB-9333-E771A903BB61}" dt="2024-02-19T14:39:08.139" v="737"/>
          <ac:inkMkLst>
            <pc:docMk/>
            <pc:sldMk cId="1389999978" sldId="297"/>
            <ac:inkMk id="13" creationId="{DC98AAAF-10EE-6BA8-E0BE-31B341CA5EA7}"/>
          </ac:inkMkLst>
        </pc:inkChg>
        <pc:inkChg chg="add mod">
          <ac:chgData name="余日彰" userId="5ee489b3-b312-4fb3-aff7-510cc086faee" providerId="ADAL" clId="{965E987E-7ED3-41BB-9333-E771A903BB61}" dt="2024-02-19T14:39:12.647" v="745"/>
          <ac:inkMkLst>
            <pc:docMk/>
            <pc:sldMk cId="1389999978" sldId="297"/>
            <ac:inkMk id="15" creationId="{D8DB2BD1-73D7-F5C1-B72B-29869A5BC32A}"/>
          </ac:inkMkLst>
        </pc:inkChg>
        <pc:inkChg chg="add mod">
          <ac:chgData name="余日彰" userId="5ee489b3-b312-4fb3-aff7-510cc086faee" providerId="ADAL" clId="{965E987E-7ED3-41BB-9333-E771A903BB61}" dt="2024-02-19T14:39:12.647" v="745"/>
          <ac:inkMkLst>
            <pc:docMk/>
            <pc:sldMk cId="1389999978" sldId="297"/>
            <ac:inkMk id="16" creationId="{6A80091B-FCA7-A4F9-E593-AF06F19B4589}"/>
          </ac:inkMkLst>
        </pc:inkChg>
        <pc:inkChg chg="add mod">
          <ac:chgData name="余日彰" userId="5ee489b3-b312-4fb3-aff7-510cc086faee" providerId="ADAL" clId="{965E987E-7ED3-41BB-9333-E771A903BB61}" dt="2024-02-19T14:39:12.647" v="745"/>
          <ac:inkMkLst>
            <pc:docMk/>
            <pc:sldMk cId="1389999978" sldId="297"/>
            <ac:inkMk id="17" creationId="{C2B2E52F-14FF-6D18-08AA-ABD63CCA0C10}"/>
          </ac:inkMkLst>
        </pc:inkChg>
        <pc:inkChg chg="add mod">
          <ac:chgData name="余日彰" userId="5ee489b3-b312-4fb3-aff7-510cc086faee" providerId="ADAL" clId="{965E987E-7ED3-41BB-9333-E771A903BB61}" dt="2024-02-19T14:39:12.647" v="745"/>
          <ac:inkMkLst>
            <pc:docMk/>
            <pc:sldMk cId="1389999978" sldId="297"/>
            <ac:inkMk id="18" creationId="{7087E841-03AB-2137-ED66-9C62B4E3F922}"/>
          </ac:inkMkLst>
        </pc:inkChg>
        <pc:inkChg chg="add mod">
          <ac:chgData name="余日彰" userId="5ee489b3-b312-4fb3-aff7-510cc086faee" providerId="ADAL" clId="{965E987E-7ED3-41BB-9333-E771A903BB61}" dt="2024-02-19T14:39:12.647" v="745"/>
          <ac:inkMkLst>
            <pc:docMk/>
            <pc:sldMk cId="1389999978" sldId="297"/>
            <ac:inkMk id="19" creationId="{EC551187-9ED5-647B-584C-7533FF1D5C3F}"/>
          </ac:inkMkLst>
        </pc:inkChg>
        <pc:inkChg chg="add mod">
          <ac:chgData name="余日彰" userId="5ee489b3-b312-4fb3-aff7-510cc086faee" providerId="ADAL" clId="{965E987E-7ED3-41BB-9333-E771A903BB61}" dt="2024-02-19T14:39:12.647" v="745"/>
          <ac:inkMkLst>
            <pc:docMk/>
            <pc:sldMk cId="1389999978" sldId="297"/>
            <ac:inkMk id="20" creationId="{C7E11357-9F85-F3CC-8559-26B5E9C1091E}"/>
          </ac:inkMkLst>
        </pc:inkChg>
        <pc:inkChg chg="add mod">
          <ac:chgData name="余日彰" userId="5ee489b3-b312-4fb3-aff7-510cc086faee" providerId="ADAL" clId="{965E987E-7ED3-41BB-9333-E771A903BB61}" dt="2024-02-19T14:39:12.647" v="745"/>
          <ac:inkMkLst>
            <pc:docMk/>
            <pc:sldMk cId="1389999978" sldId="297"/>
            <ac:inkMk id="21" creationId="{FAA3B29C-D78F-8A93-6D70-EB53E8C44A78}"/>
          </ac:inkMkLst>
        </pc:inkChg>
        <pc:inkChg chg="add">
          <ac:chgData name="余日彰" userId="5ee489b3-b312-4fb3-aff7-510cc086faee" providerId="ADAL" clId="{965E987E-7ED3-41BB-9333-E771A903BB61}" dt="2024-02-19T14:39:13.464" v="746" actId="9405"/>
          <ac:inkMkLst>
            <pc:docMk/>
            <pc:sldMk cId="1389999978" sldId="297"/>
            <ac:inkMk id="24" creationId="{2C9228B6-71C2-33A2-AAFC-1C1EE44869A1}"/>
          </ac:inkMkLst>
        </pc:inkChg>
        <pc:inkChg chg="add mod">
          <ac:chgData name="余日彰" userId="5ee489b3-b312-4fb3-aff7-510cc086faee" providerId="ADAL" clId="{965E987E-7ED3-41BB-9333-E771A903BB61}" dt="2024-02-19T14:39:18.415" v="754"/>
          <ac:inkMkLst>
            <pc:docMk/>
            <pc:sldMk cId="1389999978" sldId="297"/>
            <ac:inkMk id="25" creationId="{574506F7-C7E1-D75E-84F2-C4EB22D46E14}"/>
          </ac:inkMkLst>
        </pc:inkChg>
        <pc:inkChg chg="add mod">
          <ac:chgData name="余日彰" userId="5ee489b3-b312-4fb3-aff7-510cc086faee" providerId="ADAL" clId="{965E987E-7ED3-41BB-9333-E771A903BB61}" dt="2024-02-19T14:39:18.415" v="754"/>
          <ac:inkMkLst>
            <pc:docMk/>
            <pc:sldMk cId="1389999978" sldId="297"/>
            <ac:inkMk id="26" creationId="{8ED053C7-F46D-14AA-0116-21FAA9B8B4A7}"/>
          </ac:inkMkLst>
        </pc:inkChg>
        <pc:inkChg chg="add mod">
          <ac:chgData name="余日彰" userId="5ee489b3-b312-4fb3-aff7-510cc086faee" providerId="ADAL" clId="{965E987E-7ED3-41BB-9333-E771A903BB61}" dt="2024-02-19T14:39:18.415" v="754"/>
          <ac:inkMkLst>
            <pc:docMk/>
            <pc:sldMk cId="1389999978" sldId="297"/>
            <ac:inkMk id="28" creationId="{2DA083CF-703B-43BC-66EE-E71B0726A845}"/>
          </ac:inkMkLst>
        </pc:inkChg>
        <pc:inkChg chg="add mod">
          <ac:chgData name="余日彰" userId="5ee489b3-b312-4fb3-aff7-510cc086faee" providerId="ADAL" clId="{965E987E-7ED3-41BB-9333-E771A903BB61}" dt="2024-02-19T14:39:18.415" v="754"/>
          <ac:inkMkLst>
            <pc:docMk/>
            <pc:sldMk cId="1389999978" sldId="297"/>
            <ac:inkMk id="29" creationId="{6ECCCFE4-5831-50DA-7228-EA67247D5F0C}"/>
          </ac:inkMkLst>
        </pc:inkChg>
        <pc:inkChg chg="add mod">
          <ac:chgData name="余日彰" userId="5ee489b3-b312-4fb3-aff7-510cc086faee" providerId="ADAL" clId="{965E987E-7ED3-41BB-9333-E771A903BB61}" dt="2024-02-19T14:39:18.415" v="754"/>
          <ac:inkMkLst>
            <pc:docMk/>
            <pc:sldMk cId="1389999978" sldId="297"/>
            <ac:inkMk id="30" creationId="{231F2209-B136-DAF3-236F-EE18BE7AC567}"/>
          </ac:inkMkLst>
        </pc:inkChg>
        <pc:inkChg chg="add mod">
          <ac:chgData name="余日彰" userId="5ee489b3-b312-4fb3-aff7-510cc086faee" providerId="ADAL" clId="{965E987E-7ED3-41BB-9333-E771A903BB61}" dt="2024-02-19T14:39:18.415" v="754"/>
          <ac:inkMkLst>
            <pc:docMk/>
            <pc:sldMk cId="1389999978" sldId="297"/>
            <ac:inkMk id="31" creationId="{40C2B829-0C2B-16D3-6B66-65AF6FA333C6}"/>
          </ac:inkMkLst>
        </pc:inkChg>
        <pc:inkChg chg="add mod">
          <ac:chgData name="余日彰" userId="5ee489b3-b312-4fb3-aff7-510cc086faee" providerId="ADAL" clId="{965E987E-7ED3-41BB-9333-E771A903BB61}" dt="2024-02-19T14:39:27.905" v="774"/>
          <ac:inkMkLst>
            <pc:docMk/>
            <pc:sldMk cId="1389999978" sldId="297"/>
            <ac:inkMk id="33" creationId="{ABA7B9E0-05F0-5299-AA98-93585FD10663}"/>
          </ac:inkMkLst>
        </pc:inkChg>
        <pc:inkChg chg="add mod">
          <ac:chgData name="余日彰" userId="5ee489b3-b312-4fb3-aff7-510cc086faee" providerId="ADAL" clId="{965E987E-7ED3-41BB-9333-E771A903BB61}" dt="2024-02-19T14:39:27.905" v="774"/>
          <ac:inkMkLst>
            <pc:docMk/>
            <pc:sldMk cId="1389999978" sldId="297"/>
            <ac:inkMk id="34" creationId="{EB71DE49-C5FC-F1D1-39D3-85E4085F886D}"/>
          </ac:inkMkLst>
        </pc:inkChg>
        <pc:inkChg chg="add mod">
          <ac:chgData name="余日彰" userId="5ee489b3-b312-4fb3-aff7-510cc086faee" providerId="ADAL" clId="{965E987E-7ED3-41BB-9333-E771A903BB61}" dt="2024-02-19T14:39:22.050" v="761"/>
          <ac:inkMkLst>
            <pc:docMk/>
            <pc:sldMk cId="1389999978" sldId="297"/>
            <ac:inkMk id="36" creationId="{AD01F391-5C86-9FDB-E198-3850525ACF6B}"/>
          </ac:inkMkLst>
        </pc:inkChg>
        <pc:inkChg chg="add mod">
          <ac:chgData name="余日彰" userId="5ee489b3-b312-4fb3-aff7-510cc086faee" providerId="ADAL" clId="{965E987E-7ED3-41BB-9333-E771A903BB61}" dt="2024-02-19T14:39:22.050" v="761"/>
          <ac:inkMkLst>
            <pc:docMk/>
            <pc:sldMk cId="1389999978" sldId="297"/>
            <ac:inkMk id="37" creationId="{D8D6FD9D-4089-90BA-F2B0-66314767DE3B}"/>
          </ac:inkMkLst>
        </pc:inkChg>
        <pc:inkChg chg="add mod">
          <ac:chgData name="余日彰" userId="5ee489b3-b312-4fb3-aff7-510cc086faee" providerId="ADAL" clId="{965E987E-7ED3-41BB-9333-E771A903BB61}" dt="2024-02-19T14:39:22.050" v="761"/>
          <ac:inkMkLst>
            <pc:docMk/>
            <pc:sldMk cId="1389999978" sldId="297"/>
            <ac:inkMk id="38" creationId="{17AE1887-BE6F-6067-D948-B2EBB41ABC12}"/>
          </ac:inkMkLst>
        </pc:inkChg>
        <pc:inkChg chg="add mod">
          <ac:chgData name="余日彰" userId="5ee489b3-b312-4fb3-aff7-510cc086faee" providerId="ADAL" clId="{965E987E-7ED3-41BB-9333-E771A903BB61}" dt="2024-02-19T14:39:27.905" v="774"/>
          <ac:inkMkLst>
            <pc:docMk/>
            <pc:sldMk cId="1389999978" sldId="297"/>
            <ac:inkMk id="40" creationId="{1543437B-4FFB-D658-03F5-CD42FF582A4E}"/>
          </ac:inkMkLst>
        </pc:inkChg>
        <pc:inkChg chg="add mod">
          <ac:chgData name="余日彰" userId="5ee489b3-b312-4fb3-aff7-510cc086faee" providerId="ADAL" clId="{965E987E-7ED3-41BB-9333-E771A903BB61}" dt="2024-02-19T14:39:27.905" v="774"/>
          <ac:inkMkLst>
            <pc:docMk/>
            <pc:sldMk cId="1389999978" sldId="297"/>
            <ac:inkMk id="41" creationId="{8467B875-81FD-8E13-88E3-51A10422EBA0}"/>
          </ac:inkMkLst>
        </pc:inkChg>
        <pc:inkChg chg="add mod">
          <ac:chgData name="余日彰" userId="5ee489b3-b312-4fb3-aff7-510cc086faee" providerId="ADAL" clId="{965E987E-7ED3-41BB-9333-E771A903BB61}" dt="2024-02-19T14:39:27.905" v="774"/>
          <ac:inkMkLst>
            <pc:docMk/>
            <pc:sldMk cId="1389999978" sldId="297"/>
            <ac:inkMk id="42" creationId="{3236AE8C-5693-8F97-09F5-CB6AFEC2B412}"/>
          </ac:inkMkLst>
        </pc:inkChg>
        <pc:inkChg chg="add mod">
          <ac:chgData name="余日彰" userId="5ee489b3-b312-4fb3-aff7-510cc086faee" providerId="ADAL" clId="{965E987E-7ED3-41BB-9333-E771A903BB61}" dt="2024-02-19T14:39:27.905" v="774"/>
          <ac:inkMkLst>
            <pc:docMk/>
            <pc:sldMk cId="1389999978" sldId="297"/>
            <ac:inkMk id="43" creationId="{6D96DEEF-47B9-19C5-46C2-90F8EBFD3956}"/>
          </ac:inkMkLst>
        </pc:inkChg>
        <pc:inkChg chg="add mod">
          <ac:chgData name="余日彰" userId="5ee489b3-b312-4fb3-aff7-510cc086faee" providerId="ADAL" clId="{965E987E-7ED3-41BB-9333-E771A903BB61}" dt="2024-02-19T14:39:27.905" v="774"/>
          <ac:inkMkLst>
            <pc:docMk/>
            <pc:sldMk cId="1389999978" sldId="297"/>
            <ac:inkMk id="45" creationId="{FE365C81-F35D-3B9B-6089-BF8E16BC0619}"/>
          </ac:inkMkLst>
        </pc:inkChg>
        <pc:inkChg chg="add mod">
          <ac:chgData name="余日彰" userId="5ee489b3-b312-4fb3-aff7-510cc086faee" providerId="ADAL" clId="{965E987E-7ED3-41BB-9333-E771A903BB61}" dt="2024-02-19T14:39:27.905" v="774"/>
          <ac:inkMkLst>
            <pc:docMk/>
            <pc:sldMk cId="1389999978" sldId="297"/>
            <ac:inkMk id="46" creationId="{CA6DC6BA-D249-728C-2340-8E7BAB5B492B}"/>
          </ac:inkMkLst>
        </pc:inkChg>
        <pc:inkChg chg="add mod">
          <ac:chgData name="余日彰" userId="5ee489b3-b312-4fb3-aff7-510cc086faee" providerId="ADAL" clId="{965E987E-7ED3-41BB-9333-E771A903BB61}" dt="2024-02-19T14:39:27.905" v="774"/>
          <ac:inkMkLst>
            <pc:docMk/>
            <pc:sldMk cId="1389999978" sldId="297"/>
            <ac:inkMk id="47" creationId="{599CFB9C-78BD-2053-8964-0CB6292ECCDF}"/>
          </ac:inkMkLst>
        </pc:inkChg>
        <pc:inkChg chg="add mod">
          <ac:chgData name="余日彰" userId="5ee489b3-b312-4fb3-aff7-510cc086faee" providerId="ADAL" clId="{965E987E-7ED3-41BB-9333-E771A903BB61}" dt="2024-02-19T14:39:27.905" v="774"/>
          <ac:inkMkLst>
            <pc:docMk/>
            <pc:sldMk cId="1389999978" sldId="297"/>
            <ac:inkMk id="48" creationId="{FA453375-6868-00E6-D6EF-861072AC25C8}"/>
          </ac:inkMkLst>
        </pc:inkChg>
        <pc:inkChg chg="add mod">
          <ac:chgData name="余日彰" userId="5ee489b3-b312-4fb3-aff7-510cc086faee" providerId="ADAL" clId="{965E987E-7ED3-41BB-9333-E771A903BB61}" dt="2024-02-19T14:39:27.905" v="774"/>
          <ac:inkMkLst>
            <pc:docMk/>
            <pc:sldMk cId="1389999978" sldId="297"/>
            <ac:inkMk id="49" creationId="{F5C9E7A3-2D5B-74FE-0A21-FE6367F6D1D5}"/>
          </ac:inkMkLst>
        </pc:inkChg>
        <pc:inkChg chg="add mod">
          <ac:chgData name="余日彰" userId="5ee489b3-b312-4fb3-aff7-510cc086faee" providerId="ADAL" clId="{965E987E-7ED3-41BB-9333-E771A903BB61}" dt="2024-02-19T14:39:27.905" v="774"/>
          <ac:inkMkLst>
            <pc:docMk/>
            <pc:sldMk cId="1389999978" sldId="297"/>
            <ac:inkMk id="50" creationId="{827F0578-46F0-F8F4-A3F7-B80ECF4F71EC}"/>
          </ac:inkMkLst>
        </pc:inkChg>
        <pc:inkChg chg="add mod">
          <ac:chgData name="余日彰" userId="5ee489b3-b312-4fb3-aff7-510cc086faee" providerId="ADAL" clId="{965E987E-7ED3-41BB-9333-E771A903BB61}" dt="2024-02-19T14:39:27.905" v="774"/>
          <ac:inkMkLst>
            <pc:docMk/>
            <pc:sldMk cId="1389999978" sldId="297"/>
            <ac:inkMk id="51" creationId="{74F4F9BA-C5D3-E0AB-A3EA-A4501AAF54A2}"/>
          </ac:inkMkLst>
        </pc:inkChg>
        <pc:inkChg chg="add mod">
          <ac:chgData name="余日彰" userId="5ee489b3-b312-4fb3-aff7-510cc086faee" providerId="ADAL" clId="{965E987E-7ED3-41BB-9333-E771A903BB61}" dt="2024-02-19T14:39:40.472" v="795"/>
          <ac:inkMkLst>
            <pc:docMk/>
            <pc:sldMk cId="1389999978" sldId="297"/>
            <ac:inkMk id="54" creationId="{A7248BAB-8300-D763-DF74-46B451282525}"/>
          </ac:inkMkLst>
        </pc:inkChg>
        <pc:inkChg chg="add mod">
          <ac:chgData name="余日彰" userId="5ee489b3-b312-4fb3-aff7-510cc086faee" providerId="ADAL" clId="{965E987E-7ED3-41BB-9333-E771A903BB61}" dt="2024-02-19T14:39:40.472" v="795"/>
          <ac:inkMkLst>
            <pc:docMk/>
            <pc:sldMk cId="1389999978" sldId="297"/>
            <ac:inkMk id="55" creationId="{6A626CAF-009C-E6C0-7ACE-0CE2615EC7F1}"/>
          </ac:inkMkLst>
        </pc:inkChg>
        <pc:inkChg chg="add mod">
          <ac:chgData name="余日彰" userId="5ee489b3-b312-4fb3-aff7-510cc086faee" providerId="ADAL" clId="{965E987E-7ED3-41BB-9333-E771A903BB61}" dt="2024-02-19T14:39:40.472" v="795"/>
          <ac:inkMkLst>
            <pc:docMk/>
            <pc:sldMk cId="1389999978" sldId="297"/>
            <ac:inkMk id="57" creationId="{C114474D-7441-DB72-C480-E255DE81E710}"/>
          </ac:inkMkLst>
        </pc:inkChg>
        <pc:inkChg chg="add mod">
          <ac:chgData name="余日彰" userId="5ee489b3-b312-4fb3-aff7-510cc086faee" providerId="ADAL" clId="{965E987E-7ED3-41BB-9333-E771A903BB61}" dt="2024-02-19T14:39:40.472" v="795"/>
          <ac:inkMkLst>
            <pc:docMk/>
            <pc:sldMk cId="1389999978" sldId="297"/>
            <ac:inkMk id="58" creationId="{CAD2015A-03DD-D3EB-EE3A-A82C0D19D7CF}"/>
          </ac:inkMkLst>
        </pc:inkChg>
        <pc:inkChg chg="add mod">
          <ac:chgData name="余日彰" userId="5ee489b3-b312-4fb3-aff7-510cc086faee" providerId="ADAL" clId="{965E987E-7ED3-41BB-9333-E771A903BB61}" dt="2024-02-19T14:39:40.472" v="795"/>
          <ac:inkMkLst>
            <pc:docMk/>
            <pc:sldMk cId="1389999978" sldId="297"/>
            <ac:inkMk id="59" creationId="{19DD394F-190C-2AB7-770F-42BCC2C20B2A}"/>
          </ac:inkMkLst>
        </pc:inkChg>
        <pc:inkChg chg="add mod">
          <ac:chgData name="余日彰" userId="5ee489b3-b312-4fb3-aff7-510cc086faee" providerId="ADAL" clId="{965E987E-7ED3-41BB-9333-E771A903BB61}" dt="2024-02-19T14:39:40.472" v="795"/>
          <ac:inkMkLst>
            <pc:docMk/>
            <pc:sldMk cId="1389999978" sldId="297"/>
            <ac:inkMk id="60" creationId="{312B7E22-80E8-68B0-C316-50E5E50393AE}"/>
          </ac:inkMkLst>
        </pc:inkChg>
        <pc:inkChg chg="add mod">
          <ac:chgData name="余日彰" userId="5ee489b3-b312-4fb3-aff7-510cc086faee" providerId="ADAL" clId="{965E987E-7ED3-41BB-9333-E771A903BB61}" dt="2024-02-19T14:39:40.472" v="795"/>
          <ac:inkMkLst>
            <pc:docMk/>
            <pc:sldMk cId="1389999978" sldId="297"/>
            <ac:inkMk id="61" creationId="{8E2C991A-0BC6-9CD4-76F1-FA1A612448B3}"/>
          </ac:inkMkLst>
        </pc:inkChg>
        <pc:inkChg chg="add mod">
          <ac:chgData name="余日彰" userId="5ee489b3-b312-4fb3-aff7-510cc086faee" providerId="ADAL" clId="{965E987E-7ED3-41BB-9333-E771A903BB61}" dt="2024-02-19T14:39:40.472" v="795"/>
          <ac:inkMkLst>
            <pc:docMk/>
            <pc:sldMk cId="1389999978" sldId="297"/>
            <ac:inkMk id="63" creationId="{0F6FAF72-4D79-D8EC-4769-842EDEC65B9F}"/>
          </ac:inkMkLst>
        </pc:inkChg>
        <pc:inkChg chg="add mod">
          <ac:chgData name="余日彰" userId="5ee489b3-b312-4fb3-aff7-510cc086faee" providerId="ADAL" clId="{965E987E-7ED3-41BB-9333-E771A903BB61}" dt="2024-02-19T14:39:40.472" v="795"/>
          <ac:inkMkLst>
            <pc:docMk/>
            <pc:sldMk cId="1389999978" sldId="297"/>
            <ac:inkMk id="64" creationId="{9839E5D5-BDA4-8082-090B-A71680D0317C}"/>
          </ac:inkMkLst>
        </pc:inkChg>
        <pc:inkChg chg="add mod">
          <ac:chgData name="余日彰" userId="5ee489b3-b312-4fb3-aff7-510cc086faee" providerId="ADAL" clId="{965E987E-7ED3-41BB-9333-E771A903BB61}" dt="2024-02-19T14:39:40.472" v="795"/>
          <ac:inkMkLst>
            <pc:docMk/>
            <pc:sldMk cId="1389999978" sldId="297"/>
            <ac:inkMk id="65" creationId="{42B16A7B-164A-1BB9-46BE-EA7FAC1C6E7C}"/>
          </ac:inkMkLst>
        </pc:inkChg>
        <pc:inkChg chg="add mod">
          <ac:chgData name="余日彰" userId="5ee489b3-b312-4fb3-aff7-510cc086faee" providerId="ADAL" clId="{965E987E-7ED3-41BB-9333-E771A903BB61}" dt="2024-02-19T14:39:40.472" v="795"/>
          <ac:inkMkLst>
            <pc:docMk/>
            <pc:sldMk cId="1389999978" sldId="297"/>
            <ac:inkMk id="67" creationId="{B717B000-CDEF-8AA7-6105-34357CA9EACC}"/>
          </ac:inkMkLst>
        </pc:inkChg>
        <pc:inkChg chg="add mod">
          <ac:chgData name="余日彰" userId="5ee489b3-b312-4fb3-aff7-510cc086faee" providerId="ADAL" clId="{965E987E-7ED3-41BB-9333-E771A903BB61}" dt="2024-02-19T14:39:40.472" v="795"/>
          <ac:inkMkLst>
            <pc:docMk/>
            <pc:sldMk cId="1389999978" sldId="297"/>
            <ac:inkMk id="69" creationId="{84BEFD39-FDA5-3FDE-704A-A6D64EB72476}"/>
          </ac:inkMkLst>
        </pc:inkChg>
        <pc:inkChg chg="add mod">
          <ac:chgData name="余日彰" userId="5ee489b3-b312-4fb3-aff7-510cc086faee" providerId="ADAL" clId="{965E987E-7ED3-41BB-9333-E771A903BB61}" dt="2024-02-19T14:39:40.472" v="795"/>
          <ac:inkMkLst>
            <pc:docMk/>
            <pc:sldMk cId="1389999978" sldId="297"/>
            <ac:inkMk id="70" creationId="{4A1D3E2D-1F61-2DBB-03A1-38297E17D28A}"/>
          </ac:inkMkLst>
        </pc:inkChg>
        <pc:inkChg chg="add mod">
          <ac:chgData name="余日彰" userId="5ee489b3-b312-4fb3-aff7-510cc086faee" providerId="ADAL" clId="{965E987E-7ED3-41BB-9333-E771A903BB61}" dt="2024-02-19T14:39:40.472" v="795"/>
          <ac:inkMkLst>
            <pc:docMk/>
            <pc:sldMk cId="1389999978" sldId="297"/>
            <ac:inkMk id="71" creationId="{DA9F0206-CBA9-6613-D7E0-B04AE2E0CC00}"/>
          </ac:inkMkLst>
        </pc:inkChg>
        <pc:inkChg chg="add mod">
          <ac:chgData name="余日彰" userId="5ee489b3-b312-4fb3-aff7-510cc086faee" providerId="ADAL" clId="{965E987E-7ED3-41BB-9333-E771A903BB61}" dt="2024-02-19T14:39:40.472" v="795"/>
          <ac:inkMkLst>
            <pc:docMk/>
            <pc:sldMk cId="1389999978" sldId="297"/>
            <ac:inkMk id="72" creationId="{C53A2A7A-E969-81C9-DC98-A0466AEC860F}"/>
          </ac:inkMkLst>
        </pc:inkChg>
        <pc:inkChg chg="add mod">
          <ac:chgData name="余日彰" userId="5ee489b3-b312-4fb3-aff7-510cc086faee" providerId="ADAL" clId="{965E987E-7ED3-41BB-9333-E771A903BB61}" dt="2024-02-19T14:39:40.472" v="795"/>
          <ac:inkMkLst>
            <pc:docMk/>
            <pc:sldMk cId="1389999978" sldId="297"/>
            <ac:inkMk id="73" creationId="{C4DCCD5A-DCC8-B2B2-B955-2B338505A267}"/>
          </ac:inkMkLst>
        </pc:inkChg>
        <pc:inkChg chg="add mod">
          <ac:chgData name="余日彰" userId="5ee489b3-b312-4fb3-aff7-510cc086faee" providerId="ADAL" clId="{965E987E-7ED3-41BB-9333-E771A903BB61}" dt="2024-02-19T14:39:55.827" v="802"/>
          <ac:inkMkLst>
            <pc:docMk/>
            <pc:sldMk cId="1389999978" sldId="297"/>
            <ac:inkMk id="75" creationId="{FA510F3C-996E-C5BD-9636-4EE73665A94F}"/>
          </ac:inkMkLst>
        </pc:inkChg>
        <pc:inkChg chg="add mod">
          <ac:chgData name="余日彰" userId="5ee489b3-b312-4fb3-aff7-510cc086faee" providerId="ADAL" clId="{965E987E-7ED3-41BB-9333-E771A903BB61}" dt="2024-02-19T14:39:55.827" v="802"/>
          <ac:inkMkLst>
            <pc:docMk/>
            <pc:sldMk cId="1389999978" sldId="297"/>
            <ac:inkMk id="76" creationId="{DB51BC28-E6F1-1546-57A8-38264E909792}"/>
          </ac:inkMkLst>
        </pc:inkChg>
        <pc:inkChg chg="add mod">
          <ac:chgData name="余日彰" userId="5ee489b3-b312-4fb3-aff7-510cc086faee" providerId="ADAL" clId="{965E987E-7ED3-41BB-9333-E771A903BB61}" dt="2024-02-19T14:39:55.827" v="802"/>
          <ac:inkMkLst>
            <pc:docMk/>
            <pc:sldMk cId="1389999978" sldId="297"/>
            <ac:inkMk id="78" creationId="{59A0647C-9047-2F48-20E8-246FDBD3DDB5}"/>
          </ac:inkMkLst>
        </pc:inkChg>
        <pc:inkChg chg="add mod">
          <ac:chgData name="余日彰" userId="5ee489b3-b312-4fb3-aff7-510cc086faee" providerId="ADAL" clId="{965E987E-7ED3-41BB-9333-E771A903BB61}" dt="2024-02-19T14:39:55.827" v="802"/>
          <ac:inkMkLst>
            <pc:docMk/>
            <pc:sldMk cId="1389999978" sldId="297"/>
            <ac:inkMk id="80" creationId="{B2888BFD-466A-EFC1-6D94-45F25A3581E5}"/>
          </ac:inkMkLst>
        </pc:inkChg>
        <pc:inkChg chg="add mod">
          <ac:chgData name="余日彰" userId="5ee489b3-b312-4fb3-aff7-510cc086faee" providerId="ADAL" clId="{965E987E-7ED3-41BB-9333-E771A903BB61}" dt="2024-02-19T14:40:36.445" v="869"/>
          <ac:inkMkLst>
            <pc:docMk/>
            <pc:sldMk cId="1389999978" sldId="297"/>
            <ac:inkMk id="82" creationId="{03C5FF00-BBE0-B0EC-B66E-F38A088326BD}"/>
          </ac:inkMkLst>
        </pc:inkChg>
        <pc:inkChg chg="add mod">
          <ac:chgData name="余日彰" userId="5ee489b3-b312-4fb3-aff7-510cc086faee" providerId="ADAL" clId="{965E987E-7ED3-41BB-9333-E771A903BB61}" dt="2024-02-19T14:40:36.445" v="869"/>
          <ac:inkMkLst>
            <pc:docMk/>
            <pc:sldMk cId="1389999978" sldId="297"/>
            <ac:inkMk id="83" creationId="{903DAD54-11AF-609F-37A0-A6A5BDB7D3F9}"/>
          </ac:inkMkLst>
        </pc:inkChg>
        <pc:inkChg chg="add mod">
          <ac:chgData name="余日彰" userId="5ee489b3-b312-4fb3-aff7-510cc086faee" providerId="ADAL" clId="{965E987E-7ED3-41BB-9333-E771A903BB61}" dt="2024-02-19T14:40:36.445" v="869"/>
          <ac:inkMkLst>
            <pc:docMk/>
            <pc:sldMk cId="1389999978" sldId="297"/>
            <ac:inkMk id="84" creationId="{B8805276-4D91-9ACA-4B7D-21B3D8348CBF}"/>
          </ac:inkMkLst>
        </pc:inkChg>
        <pc:inkChg chg="add mod">
          <ac:chgData name="余日彰" userId="5ee489b3-b312-4fb3-aff7-510cc086faee" providerId="ADAL" clId="{965E987E-7ED3-41BB-9333-E771A903BB61}" dt="2024-02-19T14:40:36.445" v="869"/>
          <ac:inkMkLst>
            <pc:docMk/>
            <pc:sldMk cId="1389999978" sldId="297"/>
            <ac:inkMk id="85" creationId="{E1FAB09F-3E16-A532-C98A-09A55B183FCE}"/>
          </ac:inkMkLst>
        </pc:inkChg>
        <pc:inkChg chg="add mod">
          <ac:chgData name="余日彰" userId="5ee489b3-b312-4fb3-aff7-510cc086faee" providerId="ADAL" clId="{965E987E-7ED3-41BB-9333-E771A903BB61}" dt="2024-02-19T14:40:36.445" v="869"/>
          <ac:inkMkLst>
            <pc:docMk/>
            <pc:sldMk cId="1389999978" sldId="297"/>
            <ac:inkMk id="86" creationId="{D679C73E-DFD3-D5C7-269E-E5541284371E}"/>
          </ac:inkMkLst>
        </pc:inkChg>
        <pc:inkChg chg="add mod">
          <ac:chgData name="余日彰" userId="5ee489b3-b312-4fb3-aff7-510cc086faee" providerId="ADAL" clId="{965E987E-7ED3-41BB-9333-E771A903BB61}" dt="2024-02-19T14:40:36.445" v="869"/>
          <ac:inkMkLst>
            <pc:docMk/>
            <pc:sldMk cId="1389999978" sldId="297"/>
            <ac:inkMk id="87" creationId="{3AEED45E-D45E-A772-7928-630EBF612241}"/>
          </ac:inkMkLst>
        </pc:inkChg>
        <pc:inkChg chg="add mod">
          <ac:chgData name="余日彰" userId="5ee489b3-b312-4fb3-aff7-510cc086faee" providerId="ADAL" clId="{965E987E-7ED3-41BB-9333-E771A903BB61}" dt="2024-02-19T14:40:36.445" v="869"/>
          <ac:inkMkLst>
            <pc:docMk/>
            <pc:sldMk cId="1389999978" sldId="297"/>
            <ac:inkMk id="89" creationId="{AB7807C0-42E7-22E8-8E52-E893AF1F9B4C}"/>
          </ac:inkMkLst>
        </pc:inkChg>
        <pc:inkChg chg="add mod">
          <ac:chgData name="余日彰" userId="5ee489b3-b312-4fb3-aff7-510cc086faee" providerId="ADAL" clId="{965E987E-7ED3-41BB-9333-E771A903BB61}" dt="2024-02-19T14:40:36.445" v="869"/>
          <ac:inkMkLst>
            <pc:docMk/>
            <pc:sldMk cId="1389999978" sldId="297"/>
            <ac:inkMk id="90" creationId="{B5C0BB7E-8165-4707-481C-4BD3BCBE4047}"/>
          </ac:inkMkLst>
        </pc:inkChg>
        <pc:inkChg chg="add mod">
          <ac:chgData name="余日彰" userId="5ee489b3-b312-4fb3-aff7-510cc086faee" providerId="ADAL" clId="{965E987E-7ED3-41BB-9333-E771A903BB61}" dt="2024-02-19T14:40:36.445" v="869"/>
          <ac:inkMkLst>
            <pc:docMk/>
            <pc:sldMk cId="1389999978" sldId="297"/>
            <ac:inkMk id="91" creationId="{45A4BB7B-D765-6E6C-DE73-3F45F7D46AEE}"/>
          </ac:inkMkLst>
        </pc:inkChg>
        <pc:inkChg chg="add mod">
          <ac:chgData name="余日彰" userId="5ee489b3-b312-4fb3-aff7-510cc086faee" providerId="ADAL" clId="{965E987E-7ED3-41BB-9333-E771A903BB61}" dt="2024-02-19T14:40:36.445" v="869"/>
          <ac:inkMkLst>
            <pc:docMk/>
            <pc:sldMk cId="1389999978" sldId="297"/>
            <ac:inkMk id="92" creationId="{871FC3BC-6DD4-CF6C-C50A-E8E106113EC8}"/>
          </ac:inkMkLst>
        </pc:inkChg>
        <pc:inkChg chg="add mod">
          <ac:chgData name="余日彰" userId="5ee489b3-b312-4fb3-aff7-510cc086faee" providerId="ADAL" clId="{965E987E-7ED3-41BB-9333-E771A903BB61}" dt="2024-02-19T14:40:36.445" v="869"/>
          <ac:inkMkLst>
            <pc:docMk/>
            <pc:sldMk cId="1389999978" sldId="297"/>
            <ac:inkMk id="94" creationId="{07B6B446-0087-92C8-A7C3-308FFFF00988}"/>
          </ac:inkMkLst>
        </pc:inkChg>
        <pc:inkChg chg="add mod">
          <ac:chgData name="余日彰" userId="5ee489b3-b312-4fb3-aff7-510cc086faee" providerId="ADAL" clId="{965E987E-7ED3-41BB-9333-E771A903BB61}" dt="2024-02-19T14:40:36.445" v="869"/>
          <ac:inkMkLst>
            <pc:docMk/>
            <pc:sldMk cId="1389999978" sldId="297"/>
            <ac:inkMk id="95" creationId="{7B22218F-8093-E664-E1B5-FD52B2CFFEF4}"/>
          </ac:inkMkLst>
        </pc:inkChg>
        <pc:inkChg chg="add mod">
          <ac:chgData name="余日彰" userId="5ee489b3-b312-4fb3-aff7-510cc086faee" providerId="ADAL" clId="{965E987E-7ED3-41BB-9333-E771A903BB61}" dt="2024-02-19T14:40:36.445" v="869"/>
          <ac:inkMkLst>
            <pc:docMk/>
            <pc:sldMk cId="1389999978" sldId="297"/>
            <ac:inkMk id="97" creationId="{6D6349C6-34AD-D479-5399-D5C5D82AEBC2}"/>
          </ac:inkMkLst>
        </pc:inkChg>
        <pc:inkChg chg="add mod">
          <ac:chgData name="余日彰" userId="5ee489b3-b312-4fb3-aff7-510cc086faee" providerId="ADAL" clId="{965E987E-7ED3-41BB-9333-E771A903BB61}" dt="2024-02-19T14:40:36.445" v="869"/>
          <ac:inkMkLst>
            <pc:docMk/>
            <pc:sldMk cId="1389999978" sldId="297"/>
            <ac:inkMk id="98" creationId="{0E3B7709-9DE6-5888-7004-536AC7D80EC0}"/>
          </ac:inkMkLst>
        </pc:inkChg>
        <pc:inkChg chg="add mod">
          <ac:chgData name="余日彰" userId="5ee489b3-b312-4fb3-aff7-510cc086faee" providerId="ADAL" clId="{965E987E-7ED3-41BB-9333-E771A903BB61}" dt="2024-02-19T14:40:36.445" v="869"/>
          <ac:inkMkLst>
            <pc:docMk/>
            <pc:sldMk cId="1389999978" sldId="297"/>
            <ac:inkMk id="99" creationId="{D2C58F10-4452-65D3-7306-5CD00FBB77F6}"/>
          </ac:inkMkLst>
        </pc:inkChg>
        <pc:inkChg chg="add mod">
          <ac:chgData name="余日彰" userId="5ee489b3-b312-4fb3-aff7-510cc086faee" providerId="ADAL" clId="{965E987E-7ED3-41BB-9333-E771A903BB61}" dt="2024-02-19T14:40:36.445" v="869"/>
          <ac:inkMkLst>
            <pc:docMk/>
            <pc:sldMk cId="1389999978" sldId="297"/>
            <ac:inkMk id="100" creationId="{9CF2B4A9-924B-936A-4FE5-39EE3ECFC840}"/>
          </ac:inkMkLst>
        </pc:inkChg>
        <pc:inkChg chg="add mod">
          <ac:chgData name="余日彰" userId="5ee489b3-b312-4fb3-aff7-510cc086faee" providerId="ADAL" clId="{965E987E-7ED3-41BB-9333-E771A903BB61}" dt="2024-02-19T14:40:36.445" v="869"/>
          <ac:inkMkLst>
            <pc:docMk/>
            <pc:sldMk cId="1389999978" sldId="297"/>
            <ac:inkMk id="101" creationId="{64149D40-1A92-5CAC-7F69-44379F1DF7CB}"/>
          </ac:inkMkLst>
        </pc:inkChg>
        <pc:inkChg chg="add mod">
          <ac:chgData name="余日彰" userId="5ee489b3-b312-4fb3-aff7-510cc086faee" providerId="ADAL" clId="{965E987E-7ED3-41BB-9333-E771A903BB61}" dt="2024-02-19T14:40:36.445" v="869"/>
          <ac:inkMkLst>
            <pc:docMk/>
            <pc:sldMk cId="1389999978" sldId="297"/>
            <ac:inkMk id="102" creationId="{5B1526B3-A151-5331-BC56-53A1E5E7E468}"/>
          </ac:inkMkLst>
        </pc:inkChg>
        <pc:inkChg chg="add mod">
          <ac:chgData name="余日彰" userId="5ee489b3-b312-4fb3-aff7-510cc086faee" providerId="ADAL" clId="{965E987E-7ED3-41BB-9333-E771A903BB61}" dt="2024-02-19T14:40:36.445" v="869"/>
          <ac:inkMkLst>
            <pc:docMk/>
            <pc:sldMk cId="1389999978" sldId="297"/>
            <ac:inkMk id="104" creationId="{CA89CFAD-E534-4AC0-5CC7-F4E6870DD354}"/>
          </ac:inkMkLst>
        </pc:inkChg>
        <pc:inkChg chg="add mod">
          <ac:chgData name="余日彰" userId="5ee489b3-b312-4fb3-aff7-510cc086faee" providerId="ADAL" clId="{965E987E-7ED3-41BB-9333-E771A903BB61}" dt="2024-02-19T14:40:36.445" v="869"/>
          <ac:inkMkLst>
            <pc:docMk/>
            <pc:sldMk cId="1389999978" sldId="297"/>
            <ac:inkMk id="105" creationId="{FB2ED0C8-6D4E-5571-F51F-B23298E813C1}"/>
          </ac:inkMkLst>
        </pc:inkChg>
        <pc:inkChg chg="add mod">
          <ac:chgData name="余日彰" userId="5ee489b3-b312-4fb3-aff7-510cc086faee" providerId="ADAL" clId="{965E987E-7ED3-41BB-9333-E771A903BB61}" dt="2024-02-19T14:40:36.445" v="869"/>
          <ac:inkMkLst>
            <pc:docMk/>
            <pc:sldMk cId="1389999978" sldId="297"/>
            <ac:inkMk id="106" creationId="{8B404401-24BA-F249-3929-A714D939429F}"/>
          </ac:inkMkLst>
        </pc:inkChg>
        <pc:inkChg chg="add mod">
          <ac:chgData name="余日彰" userId="5ee489b3-b312-4fb3-aff7-510cc086faee" providerId="ADAL" clId="{965E987E-7ED3-41BB-9333-E771A903BB61}" dt="2024-02-19T14:40:36.445" v="869"/>
          <ac:inkMkLst>
            <pc:docMk/>
            <pc:sldMk cId="1389999978" sldId="297"/>
            <ac:inkMk id="108" creationId="{C2A3F890-E1D7-B7C7-BFFC-42DE855841E0}"/>
          </ac:inkMkLst>
        </pc:inkChg>
        <pc:inkChg chg="add mod">
          <ac:chgData name="余日彰" userId="5ee489b3-b312-4fb3-aff7-510cc086faee" providerId="ADAL" clId="{965E987E-7ED3-41BB-9333-E771A903BB61}" dt="2024-02-19T14:40:36.445" v="869"/>
          <ac:inkMkLst>
            <pc:docMk/>
            <pc:sldMk cId="1389999978" sldId="297"/>
            <ac:inkMk id="109" creationId="{91EB8874-51A1-0D92-9348-3C4E6A19D087}"/>
          </ac:inkMkLst>
        </pc:inkChg>
        <pc:inkChg chg="add mod">
          <ac:chgData name="余日彰" userId="5ee489b3-b312-4fb3-aff7-510cc086faee" providerId="ADAL" clId="{965E987E-7ED3-41BB-9333-E771A903BB61}" dt="2024-02-19T14:40:36.445" v="869"/>
          <ac:inkMkLst>
            <pc:docMk/>
            <pc:sldMk cId="1389999978" sldId="297"/>
            <ac:inkMk id="110" creationId="{8C0E385B-4D37-DB1D-47D3-2F6D61500C9C}"/>
          </ac:inkMkLst>
        </pc:inkChg>
        <pc:inkChg chg="add mod">
          <ac:chgData name="余日彰" userId="5ee489b3-b312-4fb3-aff7-510cc086faee" providerId="ADAL" clId="{965E987E-7ED3-41BB-9333-E771A903BB61}" dt="2024-02-19T14:40:36.445" v="869"/>
          <ac:inkMkLst>
            <pc:docMk/>
            <pc:sldMk cId="1389999978" sldId="297"/>
            <ac:inkMk id="111" creationId="{35A5B4DF-8190-6A47-38A1-6BF64A217858}"/>
          </ac:inkMkLst>
        </pc:inkChg>
        <pc:inkChg chg="add mod">
          <ac:chgData name="余日彰" userId="5ee489b3-b312-4fb3-aff7-510cc086faee" providerId="ADAL" clId="{965E987E-7ED3-41BB-9333-E771A903BB61}" dt="2024-02-19T14:40:36.445" v="869"/>
          <ac:inkMkLst>
            <pc:docMk/>
            <pc:sldMk cId="1389999978" sldId="297"/>
            <ac:inkMk id="112" creationId="{A2DC91F7-77AD-70D0-42FA-C17C9FE09564}"/>
          </ac:inkMkLst>
        </pc:inkChg>
        <pc:inkChg chg="add mod">
          <ac:chgData name="余日彰" userId="5ee489b3-b312-4fb3-aff7-510cc086faee" providerId="ADAL" clId="{965E987E-7ED3-41BB-9333-E771A903BB61}" dt="2024-02-19T14:40:36.445" v="869"/>
          <ac:inkMkLst>
            <pc:docMk/>
            <pc:sldMk cId="1389999978" sldId="297"/>
            <ac:inkMk id="113" creationId="{2D9E2B62-4DAF-77FD-58A4-4D9FF98AE658}"/>
          </ac:inkMkLst>
        </pc:inkChg>
        <pc:inkChg chg="add mod">
          <ac:chgData name="余日彰" userId="5ee489b3-b312-4fb3-aff7-510cc086faee" providerId="ADAL" clId="{965E987E-7ED3-41BB-9333-E771A903BB61}" dt="2024-02-19T14:40:36.445" v="869"/>
          <ac:inkMkLst>
            <pc:docMk/>
            <pc:sldMk cId="1389999978" sldId="297"/>
            <ac:inkMk id="114" creationId="{24AA174E-E74F-4F71-EB1F-1B6B80FBD99B}"/>
          </ac:inkMkLst>
        </pc:inkChg>
        <pc:inkChg chg="add mod">
          <ac:chgData name="余日彰" userId="5ee489b3-b312-4fb3-aff7-510cc086faee" providerId="ADAL" clId="{965E987E-7ED3-41BB-9333-E771A903BB61}" dt="2024-02-19T14:40:36.445" v="869"/>
          <ac:inkMkLst>
            <pc:docMk/>
            <pc:sldMk cId="1389999978" sldId="297"/>
            <ac:inkMk id="115" creationId="{CD9C1EC9-915D-A855-D725-A6B4B9C951A2}"/>
          </ac:inkMkLst>
        </pc:inkChg>
        <pc:inkChg chg="add mod">
          <ac:chgData name="余日彰" userId="5ee489b3-b312-4fb3-aff7-510cc086faee" providerId="ADAL" clId="{965E987E-7ED3-41BB-9333-E771A903BB61}" dt="2024-02-19T14:40:36.445" v="869"/>
          <ac:inkMkLst>
            <pc:docMk/>
            <pc:sldMk cId="1389999978" sldId="297"/>
            <ac:inkMk id="117" creationId="{DA82D30E-76E7-1B03-5403-8B34A6ADD9AC}"/>
          </ac:inkMkLst>
        </pc:inkChg>
        <pc:inkChg chg="add mod">
          <ac:chgData name="余日彰" userId="5ee489b3-b312-4fb3-aff7-510cc086faee" providerId="ADAL" clId="{965E987E-7ED3-41BB-9333-E771A903BB61}" dt="2024-02-19T14:40:36.445" v="869"/>
          <ac:inkMkLst>
            <pc:docMk/>
            <pc:sldMk cId="1389999978" sldId="297"/>
            <ac:inkMk id="118" creationId="{593EA8EE-6BA7-9376-FCAE-973B28E4E6FC}"/>
          </ac:inkMkLst>
        </pc:inkChg>
        <pc:inkChg chg="add mod">
          <ac:chgData name="余日彰" userId="5ee489b3-b312-4fb3-aff7-510cc086faee" providerId="ADAL" clId="{965E987E-7ED3-41BB-9333-E771A903BB61}" dt="2024-02-19T14:40:36.445" v="869"/>
          <ac:inkMkLst>
            <pc:docMk/>
            <pc:sldMk cId="1389999978" sldId="297"/>
            <ac:inkMk id="119" creationId="{5F61676F-52DB-A674-B35C-8141C9161A53}"/>
          </ac:inkMkLst>
        </pc:inkChg>
        <pc:inkChg chg="add mod">
          <ac:chgData name="余日彰" userId="5ee489b3-b312-4fb3-aff7-510cc086faee" providerId="ADAL" clId="{965E987E-7ED3-41BB-9333-E771A903BB61}" dt="2024-02-19T14:40:36.445" v="869"/>
          <ac:inkMkLst>
            <pc:docMk/>
            <pc:sldMk cId="1389999978" sldId="297"/>
            <ac:inkMk id="120" creationId="{8CA38D14-6022-353A-F199-2028B9E8036F}"/>
          </ac:inkMkLst>
        </pc:inkChg>
        <pc:inkChg chg="add mod">
          <ac:chgData name="余日彰" userId="5ee489b3-b312-4fb3-aff7-510cc086faee" providerId="ADAL" clId="{965E987E-7ED3-41BB-9333-E771A903BB61}" dt="2024-02-19T14:40:36.445" v="869"/>
          <ac:inkMkLst>
            <pc:docMk/>
            <pc:sldMk cId="1389999978" sldId="297"/>
            <ac:inkMk id="121" creationId="{FD0B0A5D-8D43-C260-90B0-CB4E25A54D2C}"/>
          </ac:inkMkLst>
        </pc:inkChg>
        <pc:inkChg chg="add mod">
          <ac:chgData name="余日彰" userId="5ee489b3-b312-4fb3-aff7-510cc086faee" providerId="ADAL" clId="{965E987E-7ED3-41BB-9333-E771A903BB61}" dt="2024-02-19T14:40:36.445" v="869"/>
          <ac:inkMkLst>
            <pc:docMk/>
            <pc:sldMk cId="1389999978" sldId="297"/>
            <ac:inkMk id="122" creationId="{5FA8308C-A37B-054F-FFC8-01EF8F9D4C66}"/>
          </ac:inkMkLst>
        </pc:inkChg>
        <pc:inkChg chg="add mod">
          <ac:chgData name="余日彰" userId="5ee489b3-b312-4fb3-aff7-510cc086faee" providerId="ADAL" clId="{965E987E-7ED3-41BB-9333-E771A903BB61}" dt="2024-02-19T14:40:36.445" v="869"/>
          <ac:inkMkLst>
            <pc:docMk/>
            <pc:sldMk cId="1389999978" sldId="297"/>
            <ac:inkMk id="123" creationId="{BC0B4C14-A6C9-FFDA-C4D1-0597A1B39331}"/>
          </ac:inkMkLst>
        </pc:inkChg>
        <pc:inkChg chg="add mod">
          <ac:chgData name="余日彰" userId="5ee489b3-b312-4fb3-aff7-510cc086faee" providerId="ADAL" clId="{965E987E-7ED3-41BB-9333-E771A903BB61}" dt="2024-02-19T14:40:36.445" v="869"/>
          <ac:inkMkLst>
            <pc:docMk/>
            <pc:sldMk cId="1389999978" sldId="297"/>
            <ac:inkMk id="124" creationId="{50087824-1282-8B43-87CD-93BD169DA945}"/>
          </ac:inkMkLst>
        </pc:inkChg>
        <pc:inkChg chg="add mod">
          <ac:chgData name="余日彰" userId="5ee489b3-b312-4fb3-aff7-510cc086faee" providerId="ADAL" clId="{965E987E-7ED3-41BB-9333-E771A903BB61}" dt="2024-02-19T14:40:36.445" v="869"/>
          <ac:inkMkLst>
            <pc:docMk/>
            <pc:sldMk cId="1389999978" sldId="297"/>
            <ac:inkMk id="125" creationId="{065612F5-A8C7-EC7F-9CB7-A7D7F1CB1069}"/>
          </ac:inkMkLst>
        </pc:inkChg>
        <pc:inkChg chg="add mod">
          <ac:chgData name="余日彰" userId="5ee489b3-b312-4fb3-aff7-510cc086faee" providerId="ADAL" clId="{965E987E-7ED3-41BB-9333-E771A903BB61}" dt="2024-02-19T14:40:36.445" v="869"/>
          <ac:inkMkLst>
            <pc:docMk/>
            <pc:sldMk cId="1389999978" sldId="297"/>
            <ac:inkMk id="126" creationId="{2A15A346-19E2-603A-0017-BD8CB3780557}"/>
          </ac:inkMkLst>
        </pc:inkChg>
        <pc:inkChg chg="add mod">
          <ac:chgData name="余日彰" userId="5ee489b3-b312-4fb3-aff7-510cc086faee" providerId="ADAL" clId="{965E987E-7ED3-41BB-9333-E771A903BB61}" dt="2024-02-19T14:40:36.445" v="869"/>
          <ac:inkMkLst>
            <pc:docMk/>
            <pc:sldMk cId="1389999978" sldId="297"/>
            <ac:inkMk id="127" creationId="{D9883185-43FA-CA99-F5E4-D85C6959F390}"/>
          </ac:inkMkLst>
        </pc:inkChg>
        <pc:inkChg chg="add mod">
          <ac:chgData name="余日彰" userId="5ee489b3-b312-4fb3-aff7-510cc086faee" providerId="ADAL" clId="{965E987E-7ED3-41BB-9333-E771A903BB61}" dt="2024-02-19T14:40:36.445" v="869"/>
          <ac:inkMkLst>
            <pc:docMk/>
            <pc:sldMk cId="1389999978" sldId="297"/>
            <ac:inkMk id="128" creationId="{70C82968-9747-5B0B-E2D6-E993DBE5A507}"/>
          </ac:inkMkLst>
        </pc:inkChg>
        <pc:inkChg chg="add mod">
          <ac:chgData name="余日彰" userId="5ee489b3-b312-4fb3-aff7-510cc086faee" providerId="ADAL" clId="{965E987E-7ED3-41BB-9333-E771A903BB61}" dt="2024-02-19T14:40:36.445" v="869"/>
          <ac:inkMkLst>
            <pc:docMk/>
            <pc:sldMk cId="1389999978" sldId="297"/>
            <ac:inkMk id="130" creationId="{FC4B14EB-AC96-1590-D4C6-BEE63447C513}"/>
          </ac:inkMkLst>
        </pc:inkChg>
        <pc:inkChg chg="add mod">
          <ac:chgData name="余日彰" userId="5ee489b3-b312-4fb3-aff7-510cc086faee" providerId="ADAL" clId="{965E987E-7ED3-41BB-9333-E771A903BB61}" dt="2024-02-19T14:40:36.445" v="869"/>
          <ac:inkMkLst>
            <pc:docMk/>
            <pc:sldMk cId="1389999978" sldId="297"/>
            <ac:inkMk id="131" creationId="{F863406E-FBCD-15BC-0346-9B5C2BCD4F5B}"/>
          </ac:inkMkLst>
        </pc:inkChg>
        <pc:inkChg chg="add mod">
          <ac:chgData name="余日彰" userId="5ee489b3-b312-4fb3-aff7-510cc086faee" providerId="ADAL" clId="{965E987E-7ED3-41BB-9333-E771A903BB61}" dt="2024-02-19T14:40:36.445" v="869"/>
          <ac:inkMkLst>
            <pc:docMk/>
            <pc:sldMk cId="1389999978" sldId="297"/>
            <ac:inkMk id="132" creationId="{01132B5E-6224-27C9-AC2B-11977944C821}"/>
          </ac:inkMkLst>
        </pc:inkChg>
        <pc:inkChg chg="add mod">
          <ac:chgData name="余日彰" userId="5ee489b3-b312-4fb3-aff7-510cc086faee" providerId="ADAL" clId="{965E987E-7ED3-41BB-9333-E771A903BB61}" dt="2024-02-19T14:40:36.445" v="869"/>
          <ac:inkMkLst>
            <pc:docMk/>
            <pc:sldMk cId="1389999978" sldId="297"/>
            <ac:inkMk id="133" creationId="{6295CD18-73A2-98F0-8D62-316A370355EA}"/>
          </ac:inkMkLst>
        </pc:inkChg>
        <pc:inkChg chg="add mod">
          <ac:chgData name="余日彰" userId="5ee489b3-b312-4fb3-aff7-510cc086faee" providerId="ADAL" clId="{965E987E-7ED3-41BB-9333-E771A903BB61}" dt="2024-02-19T14:40:36.445" v="869"/>
          <ac:inkMkLst>
            <pc:docMk/>
            <pc:sldMk cId="1389999978" sldId="297"/>
            <ac:inkMk id="134" creationId="{F939473A-5E70-30FC-F967-CFBE18378523}"/>
          </ac:inkMkLst>
        </pc:inkChg>
        <pc:inkChg chg="add mod">
          <ac:chgData name="余日彰" userId="5ee489b3-b312-4fb3-aff7-510cc086faee" providerId="ADAL" clId="{965E987E-7ED3-41BB-9333-E771A903BB61}" dt="2024-02-19T14:40:36.445" v="869"/>
          <ac:inkMkLst>
            <pc:docMk/>
            <pc:sldMk cId="1389999978" sldId="297"/>
            <ac:inkMk id="135" creationId="{7CA2EC4F-DD0C-C76E-9AA5-AF3F8AF2E3AC}"/>
          </ac:inkMkLst>
        </pc:inkChg>
        <pc:inkChg chg="add mod">
          <ac:chgData name="余日彰" userId="5ee489b3-b312-4fb3-aff7-510cc086faee" providerId="ADAL" clId="{965E987E-7ED3-41BB-9333-E771A903BB61}" dt="2024-02-19T14:40:36.445" v="869"/>
          <ac:inkMkLst>
            <pc:docMk/>
            <pc:sldMk cId="1389999978" sldId="297"/>
            <ac:inkMk id="136" creationId="{83592AF7-CB9F-6B78-4754-C102525F1046}"/>
          </ac:inkMkLst>
        </pc:inkChg>
        <pc:inkChg chg="add mod">
          <ac:chgData name="余日彰" userId="5ee489b3-b312-4fb3-aff7-510cc086faee" providerId="ADAL" clId="{965E987E-7ED3-41BB-9333-E771A903BB61}" dt="2024-02-19T14:40:36.445" v="869"/>
          <ac:inkMkLst>
            <pc:docMk/>
            <pc:sldMk cId="1389999978" sldId="297"/>
            <ac:inkMk id="138" creationId="{84693EB0-F4CB-E2BC-3B9A-3C2374A0BD2F}"/>
          </ac:inkMkLst>
        </pc:inkChg>
        <pc:inkChg chg="add mod">
          <ac:chgData name="余日彰" userId="5ee489b3-b312-4fb3-aff7-510cc086faee" providerId="ADAL" clId="{965E987E-7ED3-41BB-9333-E771A903BB61}" dt="2024-02-19T14:40:36.445" v="869"/>
          <ac:inkMkLst>
            <pc:docMk/>
            <pc:sldMk cId="1389999978" sldId="297"/>
            <ac:inkMk id="139" creationId="{630F77C3-5215-231C-8117-CB47B5CB2DCC}"/>
          </ac:inkMkLst>
        </pc:inkChg>
        <pc:inkChg chg="add mod">
          <ac:chgData name="余日彰" userId="5ee489b3-b312-4fb3-aff7-510cc086faee" providerId="ADAL" clId="{965E987E-7ED3-41BB-9333-E771A903BB61}" dt="2024-02-19T14:40:36.445" v="869"/>
          <ac:inkMkLst>
            <pc:docMk/>
            <pc:sldMk cId="1389999978" sldId="297"/>
            <ac:inkMk id="140" creationId="{71B9FDCF-7B2A-E623-BDFF-40DF6096CE77}"/>
          </ac:inkMkLst>
        </pc:inkChg>
        <pc:inkChg chg="add mod">
          <ac:chgData name="余日彰" userId="5ee489b3-b312-4fb3-aff7-510cc086faee" providerId="ADAL" clId="{965E987E-7ED3-41BB-9333-E771A903BB61}" dt="2024-02-19T14:40:36.445" v="869"/>
          <ac:inkMkLst>
            <pc:docMk/>
            <pc:sldMk cId="1389999978" sldId="297"/>
            <ac:inkMk id="141" creationId="{AEDB566E-34B1-6913-8786-C20DD7D8ECF3}"/>
          </ac:inkMkLst>
        </pc:inkChg>
        <pc:inkChg chg="add mod">
          <ac:chgData name="余日彰" userId="5ee489b3-b312-4fb3-aff7-510cc086faee" providerId="ADAL" clId="{965E987E-7ED3-41BB-9333-E771A903BB61}" dt="2024-02-19T14:40:36.445" v="869"/>
          <ac:inkMkLst>
            <pc:docMk/>
            <pc:sldMk cId="1389999978" sldId="297"/>
            <ac:inkMk id="143" creationId="{36FF05CC-2DF3-86A5-F388-5B2BCD732B9D}"/>
          </ac:inkMkLst>
        </pc:inkChg>
        <pc:inkChg chg="add mod">
          <ac:chgData name="余日彰" userId="5ee489b3-b312-4fb3-aff7-510cc086faee" providerId="ADAL" clId="{965E987E-7ED3-41BB-9333-E771A903BB61}" dt="2024-02-19T14:40:36.445" v="869"/>
          <ac:inkMkLst>
            <pc:docMk/>
            <pc:sldMk cId="1389999978" sldId="297"/>
            <ac:inkMk id="144" creationId="{3D4E5465-BA93-9FD0-2600-C58CBD4489BD}"/>
          </ac:inkMkLst>
        </pc:inkChg>
        <pc:inkChg chg="add mod">
          <ac:chgData name="余日彰" userId="5ee489b3-b312-4fb3-aff7-510cc086faee" providerId="ADAL" clId="{965E987E-7ED3-41BB-9333-E771A903BB61}" dt="2024-02-19T14:40:36.445" v="869"/>
          <ac:inkMkLst>
            <pc:docMk/>
            <pc:sldMk cId="1389999978" sldId="297"/>
            <ac:inkMk id="145" creationId="{D3B533EB-84B0-8A2A-F13E-28EE5496AA57}"/>
          </ac:inkMkLst>
        </pc:inkChg>
        <pc:inkChg chg="add mod">
          <ac:chgData name="余日彰" userId="5ee489b3-b312-4fb3-aff7-510cc086faee" providerId="ADAL" clId="{965E987E-7ED3-41BB-9333-E771A903BB61}" dt="2024-02-19T14:40:36.445" v="869"/>
          <ac:inkMkLst>
            <pc:docMk/>
            <pc:sldMk cId="1389999978" sldId="297"/>
            <ac:inkMk id="146" creationId="{0704E27E-3C0E-0A21-7499-E53FF9D6C1E1}"/>
          </ac:inkMkLst>
        </pc:inkChg>
        <pc:inkChg chg="add mod">
          <ac:chgData name="余日彰" userId="5ee489b3-b312-4fb3-aff7-510cc086faee" providerId="ADAL" clId="{965E987E-7ED3-41BB-9333-E771A903BB61}" dt="2024-02-19T14:40:36.445" v="869"/>
          <ac:inkMkLst>
            <pc:docMk/>
            <pc:sldMk cId="1389999978" sldId="297"/>
            <ac:inkMk id="147" creationId="{051201E9-7B27-75B9-6CB5-2528EC238BF2}"/>
          </ac:inkMkLst>
        </pc:inkChg>
        <pc:inkChg chg="add">
          <ac:chgData name="余日彰" userId="5ee489b3-b312-4fb3-aff7-510cc086faee" providerId="ADAL" clId="{965E987E-7ED3-41BB-9333-E771A903BB61}" dt="2024-02-19T14:40:44.706" v="870" actId="9405"/>
          <ac:inkMkLst>
            <pc:docMk/>
            <pc:sldMk cId="1389999978" sldId="297"/>
            <ac:inkMk id="149" creationId="{ADC9B288-8CA6-8BAA-BCFF-FFFDFCCDE56D}"/>
          </ac:inkMkLst>
        </pc:inkChg>
        <pc:inkChg chg="add mod">
          <ac:chgData name="余日彰" userId="5ee489b3-b312-4fb3-aff7-510cc086faee" providerId="ADAL" clId="{965E987E-7ED3-41BB-9333-E771A903BB61}" dt="2024-02-19T14:41:00.306" v="894"/>
          <ac:inkMkLst>
            <pc:docMk/>
            <pc:sldMk cId="1389999978" sldId="297"/>
            <ac:inkMk id="150" creationId="{F70380DA-387D-9394-3585-35162EDAD720}"/>
          </ac:inkMkLst>
        </pc:inkChg>
        <pc:inkChg chg="add mod">
          <ac:chgData name="余日彰" userId="5ee489b3-b312-4fb3-aff7-510cc086faee" providerId="ADAL" clId="{965E987E-7ED3-41BB-9333-E771A903BB61}" dt="2024-02-19T14:41:00.306" v="894"/>
          <ac:inkMkLst>
            <pc:docMk/>
            <pc:sldMk cId="1389999978" sldId="297"/>
            <ac:inkMk id="151" creationId="{EFC636A9-DB51-4B71-B60D-55F66499E693}"/>
          </ac:inkMkLst>
        </pc:inkChg>
        <pc:inkChg chg="add mod">
          <ac:chgData name="余日彰" userId="5ee489b3-b312-4fb3-aff7-510cc086faee" providerId="ADAL" clId="{965E987E-7ED3-41BB-9333-E771A903BB61}" dt="2024-02-19T14:41:00.306" v="894"/>
          <ac:inkMkLst>
            <pc:docMk/>
            <pc:sldMk cId="1389999978" sldId="297"/>
            <ac:inkMk id="152" creationId="{1D2DA5FC-C92C-BD70-91BC-052821CACA38}"/>
          </ac:inkMkLst>
        </pc:inkChg>
        <pc:inkChg chg="add mod">
          <ac:chgData name="余日彰" userId="5ee489b3-b312-4fb3-aff7-510cc086faee" providerId="ADAL" clId="{965E987E-7ED3-41BB-9333-E771A903BB61}" dt="2024-02-19T14:41:00.306" v="894"/>
          <ac:inkMkLst>
            <pc:docMk/>
            <pc:sldMk cId="1389999978" sldId="297"/>
            <ac:inkMk id="153" creationId="{000162CB-3448-D6BC-A6EE-965CEC9063EF}"/>
          </ac:inkMkLst>
        </pc:inkChg>
        <pc:inkChg chg="add mod">
          <ac:chgData name="余日彰" userId="5ee489b3-b312-4fb3-aff7-510cc086faee" providerId="ADAL" clId="{965E987E-7ED3-41BB-9333-E771A903BB61}" dt="2024-02-19T14:41:00.306" v="894"/>
          <ac:inkMkLst>
            <pc:docMk/>
            <pc:sldMk cId="1389999978" sldId="297"/>
            <ac:inkMk id="154" creationId="{F9178FF6-50EC-D459-296A-2586DA135EFE}"/>
          </ac:inkMkLst>
        </pc:inkChg>
        <pc:inkChg chg="add mod">
          <ac:chgData name="余日彰" userId="5ee489b3-b312-4fb3-aff7-510cc086faee" providerId="ADAL" clId="{965E987E-7ED3-41BB-9333-E771A903BB61}" dt="2024-02-19T14:41:00.306" v="894"/>
          <ac:inkMkLst>
            <pc:docMk/>
            <pc:sldMk cId="1389999978" sldId="297"/>
            <ac:inkMk id="155" creationId="{68316EFC-04DB-80CE-834D-52228B9AE740}"/>
          </ac:inkMkLst>
        </pc:inkChg>
        <pc:inkChg chg="add mod">
          <ac:chgData name="余日彰" userId="5ee489b3-b312-4fb3-aff7-510cc086faee" providerId="ADAL" clId="{965E987E-7ED3-41BB-9333-E771A903BB61}" dt="2024-02-19T14:41:00.306" v="894"/>
          <ac:inkMkLst>
            <pc:docMk/>
            <pc:sldMk cId="1389999978" sldId="297"/>
            <ac:inkMk id="156" creationId="{C490BC2F-2F7F-0C19-33FE-1C3587241CF5}"/>
          </ac:inkMkLst>
        </pc:inkChg>
        <pc:inkChg chg="add mod">
          <ac:chgData name="余日彰" userId="5ee489b3-b312-4fb3-aff7-510cc086faee" providerId="ADAL" clId="{965E987E-7ED3-41BB-9333-E771A903BB61}" dt="2024-02-19T14:41:00.306" v="894"/>
          <ac:inkMkLst>
            <pc:docMk/>
            <pc:sldMk cId="1389999978" sldId="297"/>
            <ac:inkMk id="158" creationId="{F8D8289E-03B2-02D7-B174-DAA66AA64B61}"/>
          </ac:inkMkLst>
        </pc:inkChg>
        <pc:inkChg chg="add mod">
          <ac:chgData name="余日彰" userId="5ee489b3-b312-4fb3-aff7-510cc086faee" providerId="ADAL" clId="{965E987E-7ED3-41BB-9333-E771A903BB61}" dt="2024-02-19T14:41:00.306" v="894"/>
          <ac:inkMkLst>
            <pc:docMk/>
            <pc:sldMk cId="1389999978" sldId="297"/>
            <ac:inkMk id="159" creationId="{E43329D3-E4EB-E4B1-0C12-1755AA686B3D}"/>
          </ac:inkMkLst>
        </pc:inkChg>
        <pc:inkChg chg="add mod">
          <ac:chgData name="余日彰" userId="5ee489b3-b312-4fb3-aff7-510cc086faee" providerId="ADAL" clId="{965E987E-7ED3-41BB-9333-E771A903BB61}" dt="2024-02-19T14:41:00.306" v="894"/>
          <ac:inkMkLst>
            <pc:docMk/>
            <pc:sldMk cId="1389999978" sldId="297"/>
            <ac:inkMk id="160" creationId="{E67D1EED-669A-1A6F-DD4E-F9CB59728CA8}"/>
          </ac:inkMkLst>
        </pc:inkChg>
        <pc:inkChg chg="add mod">
          <ac:chgData name="余日彰" userId="5ee489b3-b312-4fb3-aff7-510cc086faee" providerId="ADAL" clId="{965E987E-7ED3-41BB-9333-E771A903BB61}" dt="2024-02-19T14:41:00.306" v="894"/>
          <ac:inkMkLst>
            <pc:docMk/>
            <pc:sldMk cId="1389999978" sldId="297"/>
            <ac:inkMk id="161" creationId="{ACA1A8AB-FB3E-ECC7-B434-5D236B2B3AEA}"/>
          </ac:inkMkLst>
        </pc:inkChg>
        <pc:inkChg chg="add mod">
          <ac:chgData name="余日彰" userId="5ee489b3-b312-4fb3-aff7-510cc086faee" providerId="ADAL" clId="{965E987E-7ED3-41BB-9333-E771A903BB61}" dt="2024-02-19T14:41:00.306" v="894"/>
          <ac:inkMkLst>
            <pc:docMk/>
            <pc:sldMk cId="1389999978" sldId="297"/>
            <ac:inkMk id="162" creationId="{1CA24268-BE39-94D5-4BDB-C25202C51EF2}"/>
          </ac:inkMkLst>
        </pc:inkChg>
        <pc:inkChg chg="add mod">
          <ac:chgData name="余日彰" userId="5ee489b3-b312-4fb3-aff7-510cc086faee" providerId="ADAL" clId="{965E987E-7ED3-41BB-9333-E771A903BB61}" dt="2024-02-19T14:41:00.306" v="894"/>
          <ac:inkMkLst>
            <pc:docMk/>
            <pc:sldMk cId="1389999978" sldId="297"/>
            <ac:inkMk id="163" creationId="{8EADE177-E33F-2DBD-EB31-C10BD182E100}"/>
          </ac:inkMkLst>
        </pc:inkChg>
        <pc:inkChg chg="add mod">
          <ac:chgData name="余日彰" userId="5ee489b3-b312-4fb3-aff7-510cc086faee" providerId="ADAL" clId="{965E987E-7ED3-41BB-9333-E771A903BB61}" dt="2024-02-19T14:41:00.306" v="894"/>
          <ac:inkMkLst>
            <pc:docMk/>
            <pc:sldMk cId="1389999978" sldId="297"/>
            <ac:inkMk id="164" creationId="{1F99EA64-C0C6-818A-C354-A8AFF3F188A1}"/>
          </ac:inkMkLst>
        </pc:inkChg>
        <pc:inkChg chg="add mod">
          <ac:chgData name="余日彰" userId="5ee489b3-b312-4fb3-aff7-510cc086faee" providerId="ADAL" clId="{965E987E-7ED3-41BB-9333-E771A903BB61}" dt="2024-02-19T14:41:00.306" v="894"/>
          <ac:inkMkLst>
            <pc:docMk/>
            <pc:sldMk cId="1389999978" sldId="297"/>
            <ac:inkMk id="165" creationId="{351B002B-B1FF-55A9-E93E-818538E8112D}"/>
          </ac:inkMkLst>
        </pc:inkChg>
        <pc:inkChg chg="add del mod">
          <ac:chgData name="余日彰" userId="5ee489b3-b312-4fb3-aff7-510cc086faee" providerId="ADAL" clId="{965E987E-7ED3-41BB-9333-E771A903BB61}" dt="2024-02-19T14:41:00.302" v="892"/>
          <ac:inkMkLst>
            <pc:docMk/>
            <pc:sldMk cId="1389999978" sldId="297"/>
            <ac:inkMk id="167" creationId="{D83E4B98-6AB8-EB7D-72A6-BFDBA09C7699}"/>
          </ac:inkMkLst>
        </pc:inkChg>
        <pc:inkChg chg="add del mod">
          <ac:chgData name="余日彰" userId="5ee489b3-b312-4fb3-aff7-510cc086faee" providerId="ADAL" clId="{965E987E-7ED3-41BB-9333-E771A903BB61}" dt="2024-02-19T14:41:00.306" v="894"/>
          <ac:inkMkLst>
            <pc:docMk/>
            <pc:sldMk cId="1389999978" sldId="297"/>
            <ac:inkMk id="168" creationId="{59F895E9-60F4-79A3-00ED-857B511203E0}"/>
          </ac:inkMkLst>
        </pc:inkChg>
        <pc:inkChg chg="add del mod">
          <ac:chgData name="余日彰" userId="5ee489b3-b312-4fb3-aff7-510cc086faee" providerId="ADAL" clId="{965E987E-7ED3-41BB-9333-E771A903BB61}" dt="2024-02-19T14:41:00.304" v="893"/>
          <ac:inkMkLst>
            <pc:docMk/>
            <pc:sldMk cId="1389999978" sldId="297"/>
            <ac:inkMk id="169" creationId="{CC64923D-600D-15FD-62C6-991DA20B74F2}"/>
          </ac:inkMkLst>
        </pc:inkChg>
        <pc:inkChg chg="add mod">
          <ac:chgData name="余日彰" userId="5ee489b3-b312-4fb3-aff7-510cc086faee" providerId="ADAL" clId="{965E987E-7ED3-41BB-9333-E771A903BB61}" dt="2024-02-19T14:41:04.743" v="898"/>
          <ac:inkMkLst>
            <pc:docMk/>
            <pc:sldMk cId="1389999978" sldId="297"/>
            <ac:inkMk id="171" creationId="{44B10E5D-80C5-A5E5-B3AE-36DA602FA8B8}"/>
          </ac:inkMkLst>
        </pc:inkChg>
        <pc:inkChg chg="add mod">
          <ac:chgData name="余日彰" userId="5ee489b3-b312-4fb3-aff7-510cc086faee" providerId="ADAL" clId="{965E987E-7ED3-41BB-9333-E771A903BB61}" dt="2024-02-19T14:41:04.743" v="898"/>
          <ac:inkMkLst>
            <pc:docMk/>
            <pc:sldMk cId="1389999978" sldId="297"/>
            <ac:inkMk id="172" creationId="{477D956B-A329-81C6-177F-C85BD84DB9A6}"/>
          </ac:inkMkLst>
        </pc:inkChg>
        <pc:inkChg chg="add mod">
          <ac:chgData name="余日彰" userId="5ee489b3-b312-4fb3-aff7-510cc086faee" providerId="ADAL" clId="{965E987E-7ED3-41BB-9333-E771A903BB61}" dt="2024-02-19T14:41:04.743" v="898"/>
          <ac:inkMkLst>
            <pc:docMk/>
            <pc:sldMk cId="1389999978" sldId="297"/>
            <ac:inkMk id="173" creationId="{838C5EA6-C774-C520-7E02-2803037B3AF7}"/>
          </ac:inkMkLst>
        </pc:inkChg>
        <pc:inkChg chg="add mod">
          <ac:chgData name="余日彰" userId="5ee489b3-b312-4fb3-aff7-510cc086faee" providerId="ADAL" clId="{965E987E-7ED3-41BB-9333-E771A903BB61}" dt="2024-02-19T14:41:07.067" v="902"/>
          <ac:inkMkLst>
            <pc:docMk/>
            <pc:sldMk cId="1389999978" sldId="297"/>
            <ac:inkMk id="175" creationId="{4B3D9CF7-72B3-4CE4-EF8C-F235EC6832F9}"/>
          </ac:inkMkLst>
        </pc:inkChg>
        <pc:inkChg chg="add mod">
          <ac:chgData name="余日彰" userId="5ee489b3-b312-4fb3-aff7-510cc086faee" providerId="ADAL" clId="{965E987E-7ED3-41BB-9333-E771A903BB61}" dt="2024-02-19T14:41:07.067" v="902"/>
          <ac:inkMkLst>
            <pc:docMk/>
            <pc:sldMk cId="1389999978" sldId="297"/>
            <ac:inkMk id="176" creationId="{8527CB53-E3FF-2AC3-8B83-B32FDF47A5E6}"/>
          </ac:inkMkLst>
        </pc:inkChg>
        <pc:inkChg chg="add mod">
          <ac:chgData name="余日彰" userId="5ee489b3-b312-4fb3-aff7-510cc086faee" providerId="ADAL" clId="{965E987E-7ED3-41BB-9333-E771A903BB61}" dt="2024-02-19T14:41:07.067" v="902"/>
          <ac:inkMkLst>
            <pc:docMk/>
            <pc:sldMk cId="1389999978" sldId="297"/>
            <ac:inkMk id="177" creationId="{11D84904-ACF7-4E2E-6FB2-E61EBE98003F}"/>
          </ac:inkMkLst>
        </pc:inkChg>
        <pc:inkChg chg="add mod">
          <ac:chgData name="余日彰" userId="5ee489b3-b312-4fb3-aff7-510cc086faee" providerId="ADAL" clId="{965E987E-7ED3-41BB-9333-E771A903BB61}" dt="2024-02-19T14:41:12.655" v="913"/>
          <ac:inkMkLst>
            <pc:docMk/>
            <pc:sldMk cId="1389999978" sldId="297"/>
            <ac:inkMk id="179" creationId="{B7C535B1-6116-3CE2-41DF-44C4C5A576C2}"/>
          </ac:inkMkLst>
        </pc:inkChg>
        <pc:inkChg chg="add mod">
          <ac:chgData name="余日彰" userId="5ee489b3-b312-4fb3-aff7-510cc086faee" providerId="ADAL" clId="{965E987E-7ED3-41BB-9333-E771A903BB61}" dt="2024-02-19T14:41:12.655" v="913"/>
          <ac:inkMkLst>
            <pc:docMk/>
            <pc:sldMk cId="1389999978" sldId="297"/>
            <ac:inkMk id="180" creationId="{65BEB4F4-184D-DD75-F58A-0F1EE613E9F9}"/>
          </ac:inkMkLst>
        </pc:inkChg>
        <pc:inkChg chg="add mod">
          <ac:chgData name="余日彰" userId="5ee489b3-b312-4fb3-aff7-510cc086faee" providerId="ADAL" clId="{965E987E-7ED3-41BB-9333-E771A903BB61}" dt="2024-02-19T14:41:12.655" v="913"/>
          <ac:inkMkLst>
            <pc:docMk/>
            <pc:sldMk cId="1389999978" sldId="297"/>
            <ac:inkMk id="181" creationId="{A30AC4F3-2FDD-1742-A722-112E341669DB}"/>
          </ac:inkMkLst>
        </pc:inkChg>
        <pc:inkChg chg="add mod">
          <ac:chgData name="余日彰" userId="5ee489b3-b312-4fb3-aff7-510cc086faee" providerId="ADAL" clId="{965E987E-7ED3-41BB-9333-E771A903BB61}" dt="2024-02-19T14:41:12.655" v="913"/>
          <ac:inkMkLst>
            <pc:docMk/>
            <pc:sldMk cId="1389999978" sldId="297"/>
            <ac:inkMk id="182" creationId="{3E75FB5C-A8C9-A57C-022E-DEB39A785947}"/>
          </ac:inkMkLst>
        </pc:inkChg>
        <pc:inkChg chg="add mod">
          <ac:chgData name="余日彰" userId="5ee489b3-b312-4fb3-aff7-510cc086faee" providerId="ADAL" clId="{965E987E-7ED3-41BB-9333-E771A903BB61}" dt="2024-02-19T14:41:12.655" v="913"/>
          <ac:inkMkLst>
            <pc:docMk/>
            <pc:sldMk cId="1389999978" sldId="297"/>
            <ac:inkMk id="184" creationId="{693F8A55-2BA7-17F2-5159-61B11C47616D}"/>
          </ac:inkMkLst>
        </pc:inkChg>
        <pc:inkChg chg="add mod">
          <ac:chgData name="余日彰" userId="5ee489b3-b312-4fb3-aff7-510cc086faee" providerId="ADAL" clId="{965E987E-7ED3-41BB-9333-E771A903BB61}" dt="2024-02-19T14:41:12.655" v="913"/>
          <ac:inkMkLst>
            <pc:docMk/>
            <pc:sldMk cId="1389999978" sldId="297"/>
            <ac:inkMk id="185" creationId="{937575D7-AD25-E03B-9C18-B51939B198A5}"/>
          </ac:inkMkLst>
        </pc:inkChg>
        <pc:inkChg chg="add mod">
          <ac:chgData name="余日彰" userId="5ee489b3-b312-4fb3-aff7-510cc086faee" providerId="ADAL" clId="{965E987E-7ED3-41BB-9333-E771A903BB61}" dt="2024-02-19T14:41:12.655" v="913"/>
          <ac:inkMkLst>
            <pc:docMk/>
            <pc:sldMk cId="1389999978" sldId="297"/>
            <ac:inkMk id="186" creationId="{3E2B22DF-3A1E-D264-634E-FBAD2639F2E9}"/>
          </ac:inkMkLst>
        </pc:inkChg>
        <pc:inkChg chg="add mod">
          <ac:chgData name="余日彰" userId="5ee489b3-b312-4fb3-aff7-510cc086faee" providerId="ADAL" clId="{965E987E-7ED3-41BB-9333-E771A903BB61}" dt="2024-02-19T14:41:12.655" v="913"/>
          <ac:inkMkLst>
            <pc:docMk/>
            <pc:sldMk cId="1389999978" sldId="297"/>
            <ac:inkMk id="187" creationId="{C953AB57-55D2-B897-A045-9E0E034002A0}"/>
          </ac:inkMkLst>
        </pc:inkChg>
        <pc:inkChg chg="add mod">
          <ac:chgData name="余日彰" userId="5ee489b3-b312-4fb3-aff7-510cc086faee" providerId="ADAL" clId="{965E987E-7ED3-41BB-9333-E771A903BB61}" dt="2024-02-19T14:41:12.655" v="913"/>
          <ac:inkMkLst>
            <pc:docMk/>
            <pc:sldMk cId="1389999978" sldId="297"/>
            <ac:inkMk id="188" creationId="{D6482871-761B-55DA-DE2D-3120BAD36E39}"/>
          </ac:inkMkLst>
        </pc:inkChg>
        <pc:inkChg chg="add">
          <ac:chgData name="余日彰" userId="5ee489b3-b312-4fb3-aff7-510cc086faee" providerId="ADAL" clId="{965E987E-7ED3-41BB-9333-E771A903BB61}" dt="2024-02-19T14:41:15.137" v="914" actId="9405"/>
          <ac:inkMkLst>
            <pc:docMk/>
            <pc:sldMk cId="1389999978" sldId="297"/>
            <ac:inkMk id="190" creationId="{F14B434F-D9C5-AE03-CC1B-0E251DEADB2F}"/>
          </ac:inkMkLst>
        </pc:inkChg>
        <pc:inkChg chg="add del">
          <ac:chgData name="余日彰" userId="5ee489b3-b312-4fb3-aff7-510cc086faee" providerId="ADAL" clId="{965E987E-7ED3-41BB-9333-E771A903BB61}" dt="2024-02-19T14:41:40.285" v="916" actId="9405"/>
          <ac:inkMkLst>
            <pc:docMk/>
            <pc:sldMk cId="1389999978" sldId="297"/>
            <ac:inkMk id="191" creationId="{04B93C0A-4DC8-4713-0C0D-904DD7ECC117}"/>
          </ac:inkMkLst>
        </pc:inkChg>
      </pc:sldChg>
    </pc:docChg>
  </pc:docChgLst>
</pc:chgInfo>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5:54.482"/>
    </inkml:context>
    <inkml:brush xml:id="br0">
      <inkml:brushProperty name="width" value="0.035" units="cm"/>
      <inkml:brushProperty name="height" value="0.035" units="cm"/>
    </inkml:brush>
  </inkml:definitions>
  <inkml:trace contextRef="#ctx0" brushRef="#br0">46 36 920 0 0,'-12'-1'7566'0'0,"4"1"-2279"0"0,4 14-4087 0 0,-2 7 608 0 0,4-14 160 0 0,3-14 934 0 0,0 4-2528 0 0,0 0 1 0 0,0 0-1 0 0,0 0 0 0 0,0 0 0 0 0,0 0 0 0 0,1 1 1 0 0,2-4-1 0 0,-2 2-250 0 0,2 0-1 0 0,-1 0 1 0 0,0 1 0 0 0,1-1 0 0 0,0 1 0 0 0,0 0 0 0 0,0 0 0 0 0,0 0-1 0 0,0 0 1 0 0,0 1 0 0 0,8-4 0 0 0,-11 6-107 0 0,0 0 1 0 0,0-1-1 0 0,0 1 0 0 0,0 0 1 0 0,0 0-1 0 0,0 0 0 0 0,0 0 1 0 0,0 0-1 0 0,0 0 1 0 0,-1 0-1 0 0,1 0 0 0 0,0 0 1 0 0,0 0-1 0 0,0 1 0 0 0,0-1 1 0 0,0 0-1 0 0,0 1 1 0 0,0-1-1 0 0,0 0 0 0 0,-1 1 1 0 0,1-1-1 0 0,0 1 0 0 0,1 1 1 0 0,0-1 7 0 0,-1 1 0 0 0,1 0 0 0 0,-1 0 0 0 0,1 0 0 0 0,-1 1 0 0 0,0-1 0 0 0,0 0 0 0 0,2 5 0 0 0,0 1 15 0 0,-1 1 0 0 0,0 0 0 0 0,-1-1 1 0 0,1 11-1 0 0,-2-10-18 0 0,0 0 1 0 0,-1-1 0 0 0,0 1-1 0 0,0 0 1 0 0,-1-1-1 0 0,-4 14 1 0 0,6-20-16 0 0,-1 0-1 0 0,1 0 1 0 0,-1 0-1 0 0,0 0 1 0 0,0 0 0 0 0,0 0-1 0 0,0 0 1 0 0,0 0 0 0 0,-1-1-1 0 0,1 1 1 0 0,0 0 0 0 0,-1-1-1 0 0,1 1 1 0 0,-1 0 0 0 0,0-1-1 0 0,0 0 1 0 0,1 0-1 0 0,-1 1 1 0 0,0-1 0 0 0,0 0-1 0 0,0 0 1 0 0,0-1 0 0 0,0 1-1 0 0,0 0 1 0 0,0-1 0 0 0,-1 1-1 0 0,1-1 1 0 0,0 0 0 0 0,0 1-1 0 0,0-1 1 0 0,-4-1 0 0 0,3 0-3 0 0,0 0 0 0 0,-1 0 0 0 0,1-1 0 0 0,0 0 0 0 0,0 1 0 0 0,0-1 0 0 0,0 0 0 0 0,1-1 0 0 0,-1 1 0 0 0,1 0 0 0 0,-1-1 0 0 0,1 1 0 0 0,0-1 0 0 0,0 0 0 0 0,0 0 0 0 0,0 0 0 0 0,0 0 0 0 0,1 0 0 0 0,-1 0 0 0 0,1 0 0 0 0,0-1 0 0 0,-1-5 0 0 0,0 6-28 0 0,1-1 0 0 0,0 1-1 0 0,0-1 1 0 0,1 1 0 0 0,-1-1 0 0 0,1 1 0 0 0,0-1-1 0 0,0 1 1 0 0,0-1 0 0 0,0 1 0 0 0,0-1 0 0 0,1 1-1 0 0,0-1 1 0 0,0 1 0 0 0,0-1 0 0 0,0 1 0 0 0,0 0-1 0 0,1-1 1 0 0,-1 1 0 0 0,1 0 0 0 0,0 0 0 0 0,3-4-1 0 0,-3 5 30 0 0,1 0 0 0 0,-1 0-1 0 0,1 0 1 0 0,-1 1-1 0 0,1-1 1 0 0,-1 1-1 0 0,1-1 1 0 0,0 1-1 0 0,0 0 1 0 0,0 0-1 0 0,0 1 1 0 0,0-1 0 0 0,0 0-1 0 0,0 1 1 0 0,0 0-1 0 0,4 0 1 0 0,-7 3 824 0 0,-3-1-2838 0 0,-2 2-4194 0 0,-16 6-2210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2.689"/>
    </inkml:context>
    <inkml:brush xml:id="br0">
      <inkml:brushProperty name="width" value="0.035" units="cm"/>
      <inkml:brushProperty name="height" value="0.035" units="cm"/>
    </inkml:brush>
  </inkml:definitions>
  <inkml:trace contextRef="#ctx0" brushRef="#br0">9 25 5529 0 0,'0'-1'329'0'0,"-1"1"-1"0"0,1 0 1 0 0,-1 0 0 0 0,0-1-1 0 0,1 1 1 0 0,-1 0-1 0 0,1-1 1 0 0,0 1 0 0 0,-1-1-1 0 0,1 1 1 0 0,-1-1-1 0 0,1 1 1 0 0,0-1 0 0 0,-1 1-1 0 0,1-1 1 0 0,0 1-1 0 0,-1-1 1 0 0,1 1 0 0 0,0-1-1 0 0,0 0 1 0 0,0 1-1 0 0,-1-1 1 0 0,1 1 0 0 0,0-2-1 0 0,0 1-85 0 0,1 1-1 0 0,-1-1 1 0 0,0 1-1 0 0,1-1 1 0 0,-1 1-1 0 0,0-1 1 0 0,1 1-1 0 0,-1-1 1 0 0,1 1-1 0 0,-1 0 1 0 0,1-1-1 0 0,-1 1 1 0 0,1 0-1 0 0,-1-1 1 0 0,1 1-1 0 0,-1 0 1 0 0,1-1-1 0 0,-1 1 1 0 0,1 0-1 0 0,0 0 1 0 0,1-1-38 0 0,1 0 1 0 0,-1 1 0 0 0,0 0-1 0 0,0-1 1 0 0,0 1 0 0 0,1 0-1 0 0,-1 0 1 0 0,0 0 0 0 0,0 0 0 0 0,1 0-1 0 0,-1 1 1 0 0,0-1 0 0 0,0 1-1 0 0,2 0 1 0 0,17 13 389 0 0,-1 0 0 0 0,-1 2-1 0 0,33 34 1 0 0,4 2-83 0 0,78 55 331 0 0,80 73-608 0 0,-124-80-375 0 0,-89-105-2285 0 0,-4-1 1152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08.987"/>
    </inkml:context>
    <inkml:brush xml:id="br0">
      <inkml:brushProperty name="width" value="0.035" units="cm"/>
      <inkml:brushProperty name="height" value="0.035" units="cm"/>
    </inkml:brush>
  </inkml:definitions>
  <inkml:trace contextRef="#ctx0" brushRef="#br0">67 0 16932 0 0,'-10'33'3778'0'0,"-2"42"-2506"0"0,3 1-1 0 0,2 90 1 0 0,4-84-766 0 0,2-57-345 0 0,-15 176 362 0 0,8-175-4112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8.751"/>
    </inkml:context>
    <inkml:brush xml:id="br0">
      <inkml:brushProperty name="width" value="0.05" units="cm"/>
      <inkml:brushProperty name="height" value="0.05" units="cm"/>
    </inkml:brush>
  </inkml:definitions>
  <inkml:trace contextRef="#ctx0" brushRef="#br0">1 51 10138 0 0,'0'-1'141'0'0,"-1"1"1"0"0,1-1-1 0 0,0 1 0 0 0,0-1 0 0 0,0 1 1 0 0,0-1-1 0 0,0 0 0 0 0,1 1 0 0 0,-1-1 1 0 0,0 1-1 0 0,0-1 0 0 0,0 1 0 0 0,0-1 1 0 0,1 1-1 0 0,-1-1 0 0 0,0 1 1 0 0,0-1-1 0 0,1 1 0 0 0,-1-1 0 0 0,0 1 1 0 0,1-1-1 0 0,-1 1 0 0 0,1-1 0 0 0,-1 1 1 0 0,1-1-1 0 0,17-6 3516 0 0,31 2 539 0 0,-37 4-4674 0 0,244-15 1040 0 0,-161 11-2776 0 0,-61 2-4845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9.281"/>
    </inkml:context>
    <inkml:brush xml:id="br0">
      <inkml:brushProperty name="width" value="0.05" units="cm"/>
      <inkml:brushProperty name="height" value="0.05" units="cm"/>
    </inkml:brush>
  </inkml:definitions>
  <inkml:trace contextRef="#ctx0" brushRef="#br0">353 300 2304 0 0,'11'-40'10543'0'0,"-2"5"-6498"0"0,2-17-3071 0 0,-9 40-897 0 0,-1 1 0 0 0,0 0 1 0 0,-1 0-1 0 0,0 0 0 0 0,-4-23 0 0 0,4 30-67 0 0,-1 0 0 0 0,0 0-1 0 0,0 0 1 0 0,-1 1 0 0 0,1-1 0 0 0,-1 0-1 0 0,0 0 1 0 0,0 1 0 0 0,0-1-1 0 0,0 1 1 0 0,-1-1 0 0 0,1 1-1 0 0,-1 0 1 0 0,0 0 0 0 0,0 0 0 0 0,0 1-1 0 0,0-1 1 0 0,-1 1 0 0 0,1-1-1 0 0,-1 1 1 0 0,-4-2 0 0 0,2 2 1 0 0,0 0 0 0 0,0 1 1 0 0,-1-1-1 0 0,1 1 0 0 0,0 0 0 0 0,0 1 0 0 0,-1 0 1 0 0,1 0-1 0 0,0 0 0 0 0,-1 1 0 0 0,1 0 1 0 0,0 0-1 0 0,-8 2 0 0 0,-4 3-31 0 0,0 0 1 0 0,0 1-1 0 0,1 1 1 0 0,0 0-1 0 0,-32 22 1 0 0,41-24-1 0 0,-1 1-1 0 0,1-1 1 0 0,1 1 0 0 0,-1 1-1 0 0,1 0 1 0 0,0 0 0 0 0,1 0-1 0 0,0 1 1 0 0,0-1 0 0 0,1 2-1 0 0,0-1 1 0 0,-5 14 0 0 0,9-19 18 0 0,0-1 1 0 0,0 0-1 0 0,0 0 1 0 0,1 0-1 0 0,-1 1 1 0 0,1-1-1 0 0,0 0 1 0 0,0 0 0 0 0,0 1-1 0 0,1-1 1 0 0,-1 0-1 0 0,1 1 1 0 0,-1-1-1 0 0,1 0 1 0 0,0 0-1 0 0,1 0 1 0 0,-1 0 0 0 0,0 0-1 0 0,1 0 1 0 0,0 0-1 0 0,-1 0 1 0 0,1-1-1 0 0,0 1 1 0 0,0-1-1 0 0,1 1 1 0 0,-1-1 0 0 0,0 0-1 0 0,1 0 1 0 0,3 2-1 0 0,-2-1 19 0 0,0 0 1 0 0,1-1-1 0 0,-1 0 0 0 0,1 0 1 0 0,0 0-1 0 0,0-1 0 0 0,-1 1 1 0 0,1-1-1 0 0,0 0 0 0 0,0-1 1 0 0,0 1-1 0 0,0-1 0 0 0,0 0 0 0 0,0 0 1 0 0,0-1-1 0 0,0 0 0 0 0,0 1 1 0 0,7-3-1 0 0,4-4-86 0 0,0 0 1 0 0,0 0-1 0 0,-1-2 1 0 0,0 0-1 0 0,-1-1 1 0 0,1 0-1 0 0,-2-1 1 0 0,0 0-1 0 0,16-19 0 0 0,-12 7-98 0 0,-16 22 160 0 0,0 0 0 0 0,0-1 0 0 0,0 1 0 0 0,0-1 0 0 0,0 0 0 0 0,-1 1-1 0 0,1-1 1 0 0,-1 0 0 0 0,1 1 0 0 0,-1-1 0 0 0,0 0 0 0 0,1 0 0 0 0,-1-3 0 0 0,-1 5 19 0 0,1 0 0 0 0,0 0 0 0 0,0 0 0 0 0,-1 0 0 0 0,1 0 0 0 0,0 0 0 0 0,-1 0 0 0 0,1 0-1 0 0,0 0 1 0 0,-1 0 0 0 0,1 0 0 0 0,0 0 0 0 0,0 1 0 0 0,-1-1 0 0 0,1 0 0 0 0,0 0 0 0 0,0 0 0 0 0,-1 0 0 0 0,1 0 0 0 0,0 1 0 0 0,0-1 0 0 0,-1 0 0 0 0,1 0 0 0 0,0 0 0 0 0,0 1 0 0 0,0-1 0 0 0,-1 0 0 0 0,1 0 0 0 0,0 1 0 0 0,0-1 0 0 0,0 0 0 0 0,0 0 0 0 0,0 1 0 0 0,-1-1 0 0 0,1 0 0 0 0,0 1 0 0 0,0-1 0 0 0,-9 14 631 0 0,9-13-617 0 0,-15 24 305 0 0,2 1 0 0 0,1 1 0 0 0,1 0 0 0 0,1 0 0 0 0,2 1 1 0 0,-7 37-1 0 0,2 12-460 0 0,-2 87 0 0 0,14-129-1354 0 0,1-11-3758 0 0,-1-7-845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9.684"/>
    </inkml:context>
    <inkml:brush xml:id="br0">
      <inkml:brushProperty name="width" value="0.05" units="cm"/>
      <inkml:brushProperty name="height" value="0.05" units="cm"/>
    </inkml:brush>
  </inkml:definitions>
  <inkml:trace contextRef="#ctx0" brushRef="#br0">1 1 2304 0 0,'34'1'13429'0'0,"235"9"-9341"0"0,134-10-5166 0 0,-369-2-5590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0.126"/>
    </inkml:context>
    <inkml:brush xml:id="br0">
      <inkml:brushProperty name="width" value="0.05" units="cm"/>
      <inkml:brushProperty name="height" value="0.05" units="cm"/>
    </inkml:brush>
  </inkml:definitions>
  <inkml:trace contextRef="#ctx0" brushRef="#br0">248 1 10106 0 0,'6'4'550'0'0,"8"5"251"0"0,0 1-1 0 0,14 13 1 0 0,-25-20-748 0 0,-1-1 0 0 0,0 0 0 0 0,1 1 0 0 0,-1-1 0 0 0,0 1 0 0 0,0 0 0 0 0,0 0 0 0 0,-1-1 0 0 0,1 1 0 0 0,-1 1-1 0 0,1-1 1 0 0,-1 0 0 0 0,0 0 0 0 0,0 0 0 0 0,0 1 0 0 0,-1-1 0 0 0,1 6 0 0 0,-1-7-26 0 0,-1 0 0 0 0,0 0 1 0 0,1 1-1 0 0,-1-1 0 0 0,0 0 1 0 0,0 0-1 0 0,0 0 0 0 0,0 0 0 0 0,-1 0 1 0 0,1 0-1 0 0,0 0 0 0 0,-1 0 0 0 0,1-1 1 0 0,-1 1-1 0 0,0 0 0 0 0,0-1 0 0 0,0 1 1 0 0,0-1-1 0 0,1 0 0 0 0,-2 0 0 0 0,1 0 1 0 0,0 0-1 0 0,-3 1 0 0 0,-7 3 40 0 0,0-1 0 0 0,1-1 0 0 0,-14 2 0 0 0,23-4-63 0 0,-20 1 25 0 0,1 0 0 0 0,-1-1 1 0 0,1-2-1 0 0,-41-4 1 0 0,-26-1 232 0 0,85 6 102 0 0,4 1-69 0 0,14 1 146 0 0,20 2 213 0 0,82 6 205 0 0,65 2-364 0 0,-145-12-3029 0 0,47-6 0 0 0,-60 2-3218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0.532"/>
    </inkml:context>
    <inkml:brush xml:id="br0">
      <inkml:brushProperty name="width" value="0.05" units="cm"/>
      <inkml:brushProperty name="height" value="0.05" units="cm"/>
    </inkml:brush>
  </inkml:definitions>
  <inkml:trace contextRef="#ctx0" brushRef="#br0">137 1 3225 0 0,'-2'4'11118'0'0,"1"12"-10136"0"0,1-10-418 0 0,-5 41 965 0 0,-23 89 0 0 0,4-22-562 0 0,-21 285 538 0 0,25-189-1177 0 0,15-175-198 0 0,3-22-151 0 0,0 0-1 0 0,0 1 0 0 0,2 22 0 0 0,0-35-11 0 0,0-1 1 0 0,0 0-1 0 0,0 0 1 0 0,0 1-1 0 0,0-1 1 0 0,0 0-1 0 0,0 1 0 0 0,0-1 1 0 0,0 0-1 0 0,0 0 1 0 0,0 1-1 0 0,1-1 1 0 0,-1 0-1 0 0,0 0 0 0 0,0 1 1 0 0,0-1-1 0 0,0 0 1 0 0,1 0-1 0 0,-1 0 1 0 0,0 1-1 0 0,0-1 0 0 0,0 0 1 0 0,1 0-1 0 0,-1 0 1 0 0,0 1-1 0 0,0-1 1 0 0,1 0-1 0 0,-1 0 0 0 0,0 0 1 0 0,0 0-1 0 0,1 0 1 0 0,-1 0-1 0 0,0 0 1 0 0,1 0-1 0 0,-1 0 0 0 0,0 0 1 0 0,0 0-1 0 0,1 0 1 0 0,-1 0-1 0 0,0 0 1 0 0,1 0-1 0 0,-1 0 0 0 0,1 0 1 0 0,8-5-5514 0 0,-2-2-831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1.092"/>
    </inkml:context>
    <inkml:brush xml:id="br0">
      <inkml:brushProperty name="width" value="0.05" units="cm"/>
      <inkml:brushProperty name="height" value="0.05" units="cm"/>
    </inkml:brush>
  </inkml:definitions>
  <inkml:trace contextRef="#ctx0" brushRef="#br0">73 0 10106 0 0,'1'0'74'0'0,"-1"0"0"0"0,0 0-1 0 0,0 0 1 0 0,1 0 0 0 0,-1 0-1 0 0,0 0 1 0 0,1 0 0 0 0,-1 0-1 0 0,0 0 1 0 0,1 0 0 0 0,-1 0-1 0 0,0 0 1 0 0,1 0 0 0 0,-1 0-1 0 0,0 0 1 0 0,1 1 0 0 0,-1-1-1 0 0,0 0 1 0 0,0 0 0 0 0,1 0 0 0 0,-1 0-1 0 0,0 1 1 0 0,1-1 0 0 0,-1 0-1 0 0,0 0 1 0 0,0 0 0 0 0,0 1-1 0 0,1-1 1 0 0,-1 0 0 0 0,0 0-1 0 0,0 1 1 0 0,0-1 0 0 0,1 0-1 0 0,-1 1 1 0 0,0-1 0 0 0,0 1 0 0 0,7 19 1433 0 0,-2 23 100 0 0,-8 86 1084 0 0,-24 171 0 0 0,6-105-2049 0 0,7 3-278 0 0,-8 84 94 0 0,15-180-226 0 0,11-114-7912 0 0,-3 4 1065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1.960"/>
    </inkml:context>
    <inkml:brush xml:id="br0">
      <inkml:brushProperty name="width" value="0.05" units="cm"/>
      <inkml:brushProperty name="height" value="0.05" units="cm"/>
    </inkml:brush>
  </inkml:definitions>
  <inkml:trace contextRef="#ctx0" brushRef="#br0">167 58 9674 0 0,'-12'-4'483'0'0,"0"0"-1"0"0,-1 1 1 0 0,1 1-1 0 0,-23-2 1 0 0,28 4-394 0 0,0 0 0 0 0,-1 0 1 0 0,1 1-1 0 0,-1 0 0 0 0,1 0 1 0 0,0 1-1 0 0,-1 0 0 0 0,1 0 1 0 0,-9 4-1 0 0,16-5-9 0 0,1-1 0 0 0,-1 1 0 0 0,1-1 0 0 0,-1 1 1 0 0,1-1-1 0 0,0 1 0 0 0,-1-1 0 0 0,1 1 0 0 0,0-1 0 0 0,-1 0 0 0 0,1 0 0 0 0,0 1 0 0 0,0-1 0 0 0,-1 0 1 0 0,1 0-1 0 0,0 0 0 0 0,0 0 0 0 0,-1 0 0 0 0,1 1 0 0 0,0-2 0 0 0,0 1 0 0 0,25 5 1039 0 0,502 10 2055 0 0,-434-15-2941 0 0,11 0-148 0 0,1573-15 405 0 0,18 2-349 0 0,-1012 2-503 0 0,-231-23-2718 0 0,-419 30 2541 0 0,-3 0-5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2.972"/>
    </inkml:context>
    <inkml:brush xml:id="br0">
      <inkml:brushProperty name="width" value="0.05" units="cm"/>
      <inkml:brushProperty name="height" value="0.05" units="cm"/>
    </inkml:brush>
  </inkml:definitions>
  <inkml:trace contextRef="#ctx0" brushRef="#br0">0 82 11026 0 0,'17'-3'4914'0'0,"70"-8"-2678"0"0,291-1 567 0 0,185-13-1761 0 0,-339-1-1786 0 0,-210 22-1056 0 0,-25 4-4841 0 0,-2 2 1095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3.467"/>
    </inkml:context>
    <inkml:brush xml:id="br0">
      <inkml:brushProperty name="width" value="0.05" units="cm"/>
      <inkml:brushProperty name="height" value="0.05" units="cm"/>
    </inkml:brush>
  </inkml:definitions>
  <inkml:trace contextRef="#ctx0" brushRef="#br0">495 33 6449 0 0,'0'-1'154'0'0,"0"0"-1"0"0,0 0 1 0 0,0 1-1 0 0,0-1 0 0 0,0 0 1 0 0,0 0-1 0 0,0 0 1 0 0,0 0-1 0 0,0 0 0 0 0,0 0 1 0 0,0 0-1 0 0,0 0 1 0 0,0 1-1 0 0,1-1 1 0 0,-1 0-1 0 0,0 0 0 0 0,1 0 1 0 0,-1 0-1 0 0,1 1 1 0 0,-1-1-1 0 0,1 0 0 0 0,-1 0 1 0 0,1 1-1 0 0,0-1 1 0 0,-1 0-1 0 0,1 1 0 0 0,1-2 1 0 0,-2 2-15 0 0,1-1 1 0 0,0 0-1 0 0,-1 1 1 0 0,1-1-1 0 0,0 0 1 0 0,-1 1 0 0 0,1-1-1 0 0,0 1 1 0 0,0-1-1 0 0,0 1 1 0 0,-1-1-1 0 0,1 1 1 0 0,0 0-1 0 0,0 0 1 0 0,0-1-1 0 0,0 1 1 0 0,0 0-1 0 0,0 0 1 0 0,0 0-1 0 0,0 0 1 0 0,-1 0-1 0 0,1 0 1 0 0,0 0-1 0 0,0 0 1 0 0,2 0-1 0 0,-2 3 109 0 0,0 0 0 0 0,0 0 0 0 0,0 0-1 0 0,-1 0 1 0 0,1 0 0 0 0,-1 0-1 0 0,1 0 1 0 0,-1 0 0 0 0,0 0-1 0 0,0 0 1 0 0,-1 0 0 0 0,0 4-1 0 0,1-2 13 0 0,-7 51 1047 0 0,-15 66 0 0 0,4-31-680 0 0,12-57-465 0 0,-34 221 772 0 0,32-181-757 0 0,3 109-1 0 0,8-124 142 0 0,2-85 395 0 0,-24-169-470 0 0,14 165-310 0 0,-1 1 0 0 0,-2 0 0 0 0,-1 1 0 0 0,-19-43 0 0 0,26 66 67 0 0,0 1 0 0 0,-1-1-1 0 0,0 1 1 0 0,0-1 0 0 0,0 1 0 0 0,0 0-1 0 0,-1 0 1 0 0,1 1 0 0 0,-1-1 0 0 0,0 1-1 0 0,0-1 1 0 0,0 1 0 0 0,-1 1 0 0 0,1-1 0 0 0,-6-2-1 0 0,5 3 18 0 0,1 1-1 0 0,-1 0 0 0 0,0 0 1 0 0,0 0-1 0 0,0 1 1 0 0,1-1-1 0 0,-1 1 0 0 0,0 0 1 0 0,0 1-1 0 0,0-1 0 0 0,0 1 1 0 0,1 0-1 0 0,-1 0 1 0 0,0 1-1 0 0,1-1 0 0 0,-8 4 1 0 0,0 2 22 0 0,-1 0 0 0 0,1 0 0 0 0,0 1-1 0 0,1 1 1 0 0,0 0 0 0 0,0 1 0 0 0,1 0 0 0 0,0 0 0 0 0,1 1 0 0 0,-14 21 0 0 0,12-15-27 0 0,1 1 0 0 0,0 0 1 0 0,1 0-1 0 0,1 1 0 0 0,1 1 0 0 0,-9 37 0 0 0,15-50 8 0 0,-1 0 0 0 0,2 0 0 0 0,-1 0 0 0 0,1 0 0 0 0,0 1-1 0 0,1-1 1 0 0,-1 0 0 0 0,1 0 0 0 0,1 0 0 0 0,0 0 0 0 0,0 0 0 0 0,4 10 0 0 0,-4-14-174 0 0,-1 0 1 0 0,1 0 0 0 0,0 0 0 0 0,0 0 0 0 0,0-1-1 0 0,0 1 1 0 0,1-1 0 0 0,-1 0 0 0 0,1 1-1 0 0,-1-1 1 0 0,1 0 0 0 0,0-1 0 0 0,0 1 0 0 0,0 0-1 0 0,0-1 1 0 0,0 1 0 0 0,0-1 0 0 0,0 0-1 0 0,0 0 1 0 0,1-1 0 0 0,-1 1 0 0 0,0 0 0 0 0,1-1-1 0 0,-1 0 1 0 0,0 0 0 0 0,1 0 0 0 0,-1 0 0 0 0,6-2-1 0 0,14-2-1318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3.979"/>
    </inkml:context>
    <inkml:brush xml:id="br0">
      <inkml:brushProperty name="width" value="0.05" units="cm"/>
      <inkml:brushProperty name="height" value="0.05" units="cm"/>
    </inkml:brush>
  </inkml:definitions>
  <inkml:trace contextRef="#ctx0" brushRef="#br0">364 228 11058 0 0,'3'-8'711'0'0,"-1"1"-1"0"0,-1-1 0 0 0,1 0 0 0 0,-1 0 0 0 0,-1-1 0 0 0,1 1 1 0 0,-2 0-1 0 0,1 0 0 0 0,-2-9 0 0 0,1 9-477 0 0,-1 1 0 0 0,0-1 1 0 0,-1 0-1 0 0,0 0 0 0 0,0 1 0 0 0,0 0 0 0 0,-1-1 0 0 0,-8-10 1 0 0,9 13-196 0 0,-1 0 1 0 0,0 1-1 0 0,0-1 1 0 0,-1 1-1 0 0,1 0 1 0 0,-1 0-1 0 0,0 1 1 0 0,0-1-1 0 0,0 1 1 0 0,0 0 0 0 0,0 1-1 0 0,-1-1 1 0 0,1 1-1 0 0,-1 0 1 0 0,0 0-1 0 0,0 1 1 0 0,0-1-1 0 0,0 1 1 0 0,0 1-1 0 0,0-1 1 0 0,0 1 0 0 0,0 0-1 0 0,0 1 1 0 0,0-1-1 0 0,0 1 1 0 0,-11 3-1 0 0,2 1 13 0 0,0 0-1 0 0,1 1 0 0 0,-1 0 1 0 0,1 1-1 0 0,-25 17 1 0 0,33-20-47 0 0,0 0-1 0 0,1 1 1 0 0,0-1 0 0 0,0 1 0 0 0,0 0 0 0 0,1 0 0 0 0,-1 1 0 0 0,1-1-1 0 0,0 1 1 0 0,1 0 0 0 0,0 0 0 0 0,-1 0 0 0 0,2 0 0 0 0,-1 1-1 0 0,-2 12 1 0 0,4-17-1 0 0,1 0 0 0 0,-1 0 0 0 0,1 1 0 0 0,0-1 1 0 0,0 0-1 0 0,0 0 0 0 0,0 0 0 0 0,0 0 0 0 0,1 0 0 0 0,-1 1 0 0 0,0-1 0 0 0,1 0 0 0 0,0 0 0 0 0,-1 0 0 0 0,1 0 0 0 0,0 0 0 0 0,0 0 0 0 0,0-1 0 0 0,1 1 0 0 0,-1 0 0 0 0,0 0 0 0 0,1-1 0 0 0,-1 1 0 0 0,1-1 0 0 0,-1 1 1 0 0,1-1-1 0 0,0 0 0 0 0,-1 1 0 0 0,1-1 0 0 0,0 0 0 0 0,2 1 0 0 0,0-1-12 0 0,-1 0 1 0 0,0 0-1 0 0,1-1 0 0 0,-1 1 1 0 0,1-1-1 0 0,-1 0 0 0 0,1 0 1 0 0,-1 0-1 0 0,1 0 0 0 0,0 0 1 0 0,-1-1-1 0 0,0 0 0 0 0,1 0 1 0 0,-1 0-1 0 0,1 0 1 0 0,-1 0-1 0 0,0-1 0 0 0,4-1 1 0 0,10-9-289 0 0,-1-1 0 0 0,0 0 0 0 0,-1-1 0 0 0,0-1 0 0 0,-1 0 1 0 0,16-23-1 0 0,-21 25 444 0 0,-17 21 705 0 0,-15 20 480 0 0,9-4-1099 0 0,1 1-1 0 0,0 1 1 0 0,2 0 0 0 0,1 0-1 0 0,1 1 1 0 0,2 0-1 0 0,0 1 1 0 0,-4 43 0 0 0,11-60-155 0 0,-1-1-1 0 0,1 0 1 0 0,1 1 0 0 0,3 18 0 0 0,-3-24-352 0 0,0-1-1 0 0,1 1 1 0 0,-1-1-1 0 0,1 1 1 0 0,3 5-1 0 0,-3-8-486 0 0,0 1 0 0 0,-1 0 0 0 0,1-1 0 0 0,1 0 0 0 0,-1 1 0 0 0,0-1 0 0 0,1 0 0 0 0,4 3 0 0 0,5 2-6066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10.180"/>
    </inkml:context>
    <inkml:brush xml:id="br0">
      <inkml:brushProperty name="width" value="0.035" units="cm"/>
      <inkml:brushProperty name="height" value="0.035" units="cm"/>
    </inkml:brush>
  </inkml:definitions>
  <inkml:trace contextRef="#ctx0" brushRef="#br0">182 111 13563 0 0,'-1'-1'171'0'0,"-1"1"0"0"0,1-1 0 0 0,-1 0-1 0 0,1 0 1 0 0,0 1 0 0 0,-1-1 0 0 0,1 0 0 0 0,0 0 0 0 0,-1 0 0 0 0,1 0 0 0 0,0-1 0 0 0,0 1 0 0 0,0 0-1 0 0,0 0 1 0 0,0-1 0 0 0,0 1 0 0 0,1 0 0 0 0,-1-1 0 0 0,0 1 0 0 0,1-1 0 0 0,-1-2 0 0 0,1 3-74 0 0,0 0 1 0 0,1 0 0 0 0,-1 0 0 0 0,1-1-1 0 0,-1 1 1 0 0,1 0 0 0 0,-1 0-1 0 0,1 0 1 0 0,0 0 0 0 0,0 0 0 0 0,0 0-1 0 0,-1 0 1 0 0,1 0 0 0 0,0 0 0 0 0,0 1-1 0 0,0-1 1 0 0,0 0 0 0 0,1 0-1 0 0,-1 1 1 0 0,0-1 0 0 0,0 1 0 0 0,0-1-1 0 0,0 1 1 0 0,1 0 0 0 0,-1-1 0 0 0,0 1-1 0 0,2 0 1 0 0,40-10 639 0 0,0 1 1 0 0,54-2-1 0 0,-40 4-315 0 0,171-11 286 0 0,-178 14-813 0 0,-45 4 119 0 0,8-1 27 0 0,0 0 0 0 0,1 1-1 0 0,-1 0 1 0 0,0 1 0 0 0,1 0 0 0 0,17 5 0 0 0,-29-5-31 0 0,-1-1 0 0 0,1 1 0 0 0,0-1 0 0 0,-1 1-1 0 0,1-1 1 0 0,-1 1 0 0 0,1 0 0 0 0,-1 0 0 0 0,1 0 0 0 0,-1 0 0 0 0,0 0 0 0 0,1 0 0 0 0,-1 0 0 0 0,0 0 0 0 0,0 0 0 0 0,0 1 0 0 0,0-1 0 0 0,0 0 0 0 0,0 1 0 0 0,0-1 0 0 0,0 1 0 0 0,-1-1 0 0 0,1 1 0 0 0,0 0 0 0 0,-1-1 0 0 0,1 1 0 0 0,-1 2 0 0 0,0 0 40 0 0,0-1 0 0 0,-1 1 1 0 0,0 0-1 0 0,0 0 0 0 0,0-1 1 0 0,0 1-1 0 0,0-1 0 0 0,-1 1 1 0 0,0-1-1 0 0,0 0 0 0 0,-3 6 1 0 0,-22 28 399 0 0,-2-1 0 0 0,-38 38 0 0 0,28-32 184 0 0,-43 42-841 0 0,-163 129 1 0 0,181-160 521 0 0,25-20-436 0 0,-49 32 0 0 0,80-60 153 0 0,1 0 0 0 0,-1-1 0 0 0,0 0-1 0 0,0-1 1 0 0,-1 0 0 0 0,-14 3 0 0 0,19-5-35 0 0,0 0-1 0 0,1-1 1 0 0,-1 0 0 0 0,0 0 0 0 0,0 0-1 0 0,0 0 1 0 0,1 0 0 0 0,-1-1-1 0 0,0 0 1 0 0,0 0 0 0 0,1 0-1 0 0,-1 0 1 0 0,1 0 0 0 0,-1-1-1 0 0,1 0 1 0 0,-1 1 0 0 0,1-1-1 0 0,-4-3 1 0 0,7 4-1 0 0,-1 1 0 0 0,0-1 1 0 0,1 0-1 0 0,-1 1 0 0 0,0-1 0 0 0,1 0 1 0 0,-1 1-1 0 0,1-1 0 0 0,-1 0 0 0 0,1 0 1 0 0,0 0-1 0 0,-1 0 0 0 0,1 1 0 0 0,0-1 1 0 0,0 0-1 0 0,-1 0 0 0 0,1 0 0 0 0,0 0 1 0 0,0 0-1 0 0,0 0 0 0 0,0 1 0 0 0,0-1 1 0 0,0 0-1 0 0,0 0 0 0 0,1-2 1 0 0,0 1-12 0 0,0-1 1 0 0,0 0-1 0 0,0 0 1 0 0,1 0 0 0 0,-1 1-1 0 0,1-1 1 0 0,4-4 0 0 0,3-4-26 0 0,1 1 1 0 0,17-14 0 0 0,-26 23 41 0 0,16-13-28 0 0,-9 6 28 0 0,1 1 0 0 0,1-1-1 0 0,18-10 1 0 0,-26 17-12 0 0,1 0 0 0 0,-1 0 0 0 0,1 0 0 0 0,0 0 0 0 0,-1 0 0 0 0,1 0 0 0 0,0 1 0 0 0,-1-1 1 0 0,1 1-1 0 0,0 0 0 0 0,0 0 0 0 0,0 0 0 0 0,-1 0 0 0 0,1 0 0 0 0,0 1 0 0 0,0-1 0 0 0,-1 1 0 0 0,1 0 0 0 0,0 0 0 0 0,-1 0 0 0 0,4 1 0 0 0,6 6 1 0 0,-1 0 0 0 0,1 1 0 0 0,-2 0-1 0 0,1 1 1 0 0,9 11 0 0 0,29 27 94 0 0,-4-15 12 0 0,2-3 0 0 0,55 28 0 0 0,-99-56-86 0 0,-1-1 1 0 0,1 1 0 0 0,-1-1 0 0 0,1 0 0 0 0,-1 0-1 0 0,1 0 1 0 0,0 0 0 0 0,0 0 0 0 0,-1-1 0 0 0,1 0-1 0 0,0 1 1 0 0,0-1 0 0 0,3 0 0 0 0,-20-25-1238 0 0,-31-43-3295 0 0,12 24-2704 0 0,15 20 1484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4.326"/>
    </inkml:context>
    <inkml:brush xml:id="br0">
      <inkml:brushProperty name="width" value="0.05" units="cm"/>
      <inkml:brushProperty name="height" value="0.05" units="cm"/>
    </inkml:brush>
  </inkml:definitions>
  <inkml:trace contextRef="#ctx0" brushRef="#br0">905 1 16620 0 0,'-4'0'259'0'0,"1"1"1"0"0,0-1-1 0 0,-1 1 1 0 0,1 0-1 0 0,0 0 1 0 0,0 0 0 0 0,0 0-1 0 0,0 1 1 0 0,0 0-1 0 0,0-1 1 0 0,0 1 0 0 0,-4 3-1 0 0,-32 31 1456 0 0,28-25-1587 0 0,-189 196 2088 0 0,-2 1-696 0 0,-60 64-407 0 0,238-244-1152 0 0,1 2 1 0 0,2 0-1 0 0,1 1 1 0 0,-23 47 0 0 0,42-75-120 0 0,-10 23-182 0 0,10-26 169 0 0,1 1 0 0 0,0 0 0 0 0,-1 0 0 0 0,1 0 0 0 0,0 0 0 0 0,0 0 0 0 0,0 0 0 0 0,0 0 0 0 0,-1 0 0 0 0,1-1-1 0 0,0 1 1 0 0,1 0 0 0 0,-1 0 0 0 0,0 0 0 0 0,0 0 0 0 0,0 0 0 0 0,0 0 0 0 0,1 0 0 0 0,-1 0 0 0 0,0 0 0 0 0,1-1 0 0 0,0 2 0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4.725"/>
    </inkml:context>
    <inkml:brush xml:id="br0">
      <inkml:brushProperty name="width" value="0.05" units="cm"/>
      <inkml:brushProperty name="height" value="0.05" units="cm"/>
    </inkml:brush>
  </inkml:definitions>
  <inkml:trace contextRef="#ctx0" brushRef="#br0">264 162 10594 0 0,'0'-1'139'0'0,"-1"1"1"0"0,1-1-1 0 0,-1 0 0 0 0,0 0 0 0 0,1 1 0 0 0,-1-1 0 0 0,1 1 0 0 0,-1-1 0 0 0,0 0 1 0 0,0 1-1 0 0,1-1 0 0 0,-1 1 0 0 0,0 0 0 0 0,0-1 0 0 0,0 1 0 0 0,1 0 1 0 0,-1-1-1 0 0,0 1 0 0 0,0 0 0 0 0,0 0 0 0 0,0 0 0 0 0,0 0 0 0 0,0 0 1 0 0,1 0-1 0 0,-1 0 0 0 0,0 0 0 0 0,0 0 0 0 0,0 0 0 0 0,0 0 0 0 0,0 0 0 0 0,0 1 1 0 0,1-1-1 0 0,-1 0 0 0 0,-1 1 0 0 0,-35 14 5286 0 0,32-12-5832 0 0,-23 11 940 0 0,-44 27 1 0 0,60-33-510 0 0,1 0 0 0 0,1 1-1 0 0,-1 1 1 0 0,1-1 0 0 0,1 2 0 0 0,-11 13-1 0 0,19-23-20 0 0,0 1-1 0 0,0 0 0 0 0,0 0 1 0 0,-1 0-1 0 0,2 0 0 0 0,-1 0 1 0 0,0 0-1 0 0,0 0 0 0 0,1 0 1 0 0,-1 0-1 0 0,1 0 0 0 0,-1 0 1 0 0,1 0-1 0 0,0 1 0 0 0,0-1 1 0 0,0 0-1 0 0,0 0 0 0 0,1 0 1 0 0,-1 0-1 0 0,1 3 0 0 0,0-1 5 0 0,1-1-1 0 0,0 0 1 0 0,-1 0-1 0 0,1 0 1 0 0,0 0 0 0 0,0-1-1 0 0,0 1 1 0 0,1-1-1 0 0,-1 1 1 0 0,1-1-1 0 0,4 4 1 0 0,4 1 8 0 0,0-1 0 0 0,0 0 0 0 0,0 0 0 0 0,1-1 0 0 0,0-1 1 0 0,12 4-1 0 0,-6-4-876 0 0,0 0 0 0 0,0-1 1 0 0,1 0-1 0 0,-1-2 1 0 0,1 0-1 0 0,-1-2 0 0 0,1 0 1 0 0,29-5-1 0 0,-18 0-5268 0 0</inkml:trace>
  <inkml:trace contextRef="#ctx0" brushRef="#br0" timeOffset="1">456 1 11522 0 0,'-2'0'339'0'0,"0"0"0"0"0,1 0-1 0 0,-1 1 1 0 0,0-1 0 0 0,1 1-1 0 0,-1 0 1 0 0,0-1-1 0 0,1 1 1 0 0,-1 0 0 0 0,1 0-1 0 0,-1 0 1 0 0,1 0-1 0 0,-1 0 1 0 0,1 0 0 0 0,0 1-1 0 0,-1-1 1 0 0,1 0-1 0 0,0 1 1 0 0,0-1 0 0 0,0 1-1 0 0,0-1 1 0 0,0 1 0 0 0,0 1-1 0 0,-4 7 772 0 0,1 1 0 0 0,-6 17 1 0 0,6-13-1233 0 0,-22 70 168 0 0,3 0-1 0 0,5 1 0 0 0,-9 102 1 0 0,23-151-793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7.463"/>
    </inkml:context>
    <inkml:brush xml:id="br0">
      <inkml:brushProperty name="width" value="0.05" units="cm"/>
      <inkml:brushProperty name="height" value="0.05" units="cm"/>
    </inkml:brush>
  </inkml:definitions>
  <inkml:trace contextRef="#ctx0" brushRef="#br0">12 49 10138 0 0,'0'0'349'0'0,"-1"0"0"0"0,1 0 0 0 0,-1 0 0 0 0,1 0 0 0 0,-1 0 0 0 0,1 0-1 0 0,-1 1 1 0 0,1-1 0 0 0,0 0 0 0 0,-1 0 0 0 0,-5-3 4885 0 0,5 2-4886 0 0,11-5 4068 0 0,23-3-3170 0 0,44 2-1011 0 0,4-1-1705 0 0,-27 0-5266 0 0,-20 0-695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7.883"/>
    </inkml:context>
    <inkml:brush xml:id="br0">
      <inkml:brushProperty name="width" value="0.05" units="cm"/>
      <inkml:brushProperty name="height" value="0.05" units="cm"/>
    </inkml:brush>
  </inkml:definitions>
  <inkml:trace contextRef="#ctx0" brushRef="#br0">3 28 10594 0 0,'-1'-6'5696'0'0,"1"6"-5584"0"0,0 0-1 0 0,0 0 1 0 0,0 0 0 0 0,0 0 0 0 0,0 0-1 0 0,-1 0 1 0 0,1 0 0 0 0,0 0-1 0 0,0 0 1 0 0,0 0 0 0 0,0 0-1 0 0,-1 0 1 0 0,19-6 2782 0 0,26-2-1359 0 0,6 3-887 0 0,0 2 0 0 0,57 5-1 0 0,30 14-4561 0 0,-124-14-3467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8.256"/>
    </inkml:context>
    <inkml:brush xml:id="br0">
      <inkml:brushProperty name="width" value="0.05" units="cm"/>
      <inkml:brushProperty name="height" value="0.05" units="cm"/>
    </inkml:brush>
  </inkml:definitions>
  <inkml:trace contextRef="#ctx0" brushRef="#br0">139 1 14715 0 0,'-9'7'1255'0'0,"10"-3"-275"0"0,16 1 303 0 0,-6-3-935 0 0,33 6 853 0 0,64 18 348 0 0,-95-22-1298 0 0,-1 0 1 0 0,0 1 0 0 0,0 0 0 0 0,-1 1-1 0 0,1 0 1 0 0,13 11 0 0 0,-24-16-234 0 0,0-1 0 0 0,0 1 0 0 0,0 0 1 0 0,0 0-1 0 0,0-1 0 0 0,0 1 0 0 0,0 0 0 0 0,0 0 0 0 0,-1 0 1 0 0,1 0-1 0 0,0 0 0 0 0,-1 0 0 0 0,1 0 0 0 0,-1 0 0 0 0,1 1 1 0 0,-1-1-1 0 0,1 0 0 0 0,-1 0 0 0 0,0 0 0 0 0,0 0 0 0 0,1 1 1 0 0,-1-1-1 0 0,0 2 0 0 0,-1-1-4 0 0,1-1-1 0 0,-1 1 1 0 0,0-1 0 0 0,1 0 0 0 0,-1 1-1 0 0,0-1 1 0 0,0 0 0 0 0,0 0 0 0 0,0 1-1 0 0,0-1 1 0 0,0 0 0 0 0,0 0 0 0 0,-1 0-1 0 0,1 0 1 0 0,-3 1 0 0 0,-5 3-21 0 0,0-1 0 0 0,0 0-1 0 0,0 0 1 0 0,-15 3 0 0 0,-19 2-346 0 0,-80 7-1 0 0,-10 1 24 0 0,117-15 268 0 0,-13 4 69 0 0,59-1 414 0 0,46 1-246 0 0,-33-2-177 0 0,85-3 0 0 0,-104-3-389 0 0,6 0 364 0 0,36-7 0 0 0,-56 6-1585 0 0,-1 1-1 0 0,1-1 0 0 0,-1-1 0 0 0,13-6 0 0 0,-9 2-4737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48.614"/>
    </inkml:context>
    <inkml:brush xml:id="br0">
      <inkml:brushProperty name="width" value="0.05" units="cm"/>
      <inkml:brushProperty name="height" value="0.05" units="cm"/>
    </inkml:brush>
  </inkml:definitions>
  <inkml:trace contextRef="#ctx0" brushRef="#br0">45 13 11058 0 0,'-12'-12'2053'0'0,"12"12"-1906"0"0,0 0-1 0 0,0 0 1 0 0,-1 0 0 0 0,1 0 0 0 0,0 0 0 0 0,0 0-1 0 0,-1 0 1 0 0,1 0 0 0 0,0 0 0 0 0,0 0 0 0 0,-1 0-1 0 0,1 0 1 0 0,0 0 0 0 0,0 0 0 0 0,-1 0 0 0 0,1 0-1 0 0,0 0 1 0 0,0 0 0 0 0,-1 0 0 0 0,1 0 0 0 0,0 0-1 0 0,0 1 1 0 0,-1-1 0 0 0,1 0 0 0 0,0 0 0 0 0,0 0-1 0 0,0 0 1 0 0,0 1 0 0 0,-1-1 0 0 0,1 0 0 0 0,0 1-1 0 0,-6 14 4263 0 0,3-1-4895 0 0,-4 21 1109 0 0,3 1 1 0 0,-1 68-1 0 0,14 72-1746 0 0,-5-133-22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11:19.283"/>
    </inkml:context>
    <inkml:brush xml:id="br0">
      <inkml:brushProperty name="width" value="0.05" units="cm"/>
      <inkml:brushProperty name="height" value="0.05" units="cm"/>
    </inkml:brush>
  </inkml:definitions>
  <inkml:trace contextRef="#ctx0" brushRef="#br0">372 342 14835 0 0,'1'0'248'0'0,"0"0"0"0"0,0-1-1 0 0,0 1 1 0 0,-1-1 0 0 0,1 1 0 0 0,0-1-1 0 0,0 1 1 0 0,0-1 0 0 0,-1 0-1 0 0,1 1 1 0 0,0-1 0 0 0,-1 0 0 0 0,1 0-1 0 0,0 0 1 0 0,-1 1 0 0 0,1-1-1 0 0,-1 0 1 0 0,1 0 0 0 0,-1 0 0 0 0,0 0-1 0 0,1 0 1 0 0,-1 0 0 0 0,0-2 0 0 0,6-23 1152 0 0,-6 25-1296 0 0,2-12 137 0 0,-1 0 1 0 0,0-1 0 0 0,-1 1-1 0 0,0-1 1 0 0,-2 1-1 0 0,1-1 1 0 0,-2 1 0 0 0,1 0-1 0 0,-2 0 1 0 0,0 0-1 0 0,-7-15 1 0 0,7 20-203 0 0,0 0-1 0 0,0 0 1 0 0,-1 0 0 0 0,0 1-1 0 0,-1-1 1 0 0,1 1 0 0 0,-1 1-1 0 0,-1-1 1 0 0,1 1 0 0 0,-1 0-1 0 0,0 1 1 0 0,-1-1 0 0 0,1 1-1 0 0,-1 1 1 0 0,0 0 0 0 0,0 0 0 0 0,-15-5-1 0 0,20 8-35 0 0,0 0-1 0 0,0 0 1 0 0,0 0 0 0 0,-1 1-1 0 0,1-1 1 0 0,0 1-1 0 0,0 0 1 0 0,-1 0 0 0 0,1 0-1 0 0,0 0 1 0 0,-1 1-1 0 0,1-1 1 0 0,0 1 0 0 0,0 0-1 0 0,-1 0 1 0 0,1 0-1 0 0,0 0 1 0 0,0 1 0 0 0,0-1-1 0 0,0 1 1 0 0,1-1-1 0 0,-1 1 1 0 0,0 0 0 0 0,-4 5-1 0 0,5-4-20 0 0,-1 0-1 0 0,1 1 1 0 0,0-1-1 0 0,0 1 1 0 0,1-1-1 0 0,-1 1 0 0 0,1 0 1 0 0,-1-1-1 0 0,1 1 1 0 0,0 0-1 0 0,1 0 1 0 0,-1 0-1 0 0,1 0 1 0 0,0 0-1 0 0,0 0 1 0 0,0 0-1 0 0,0 0 1 0 0,1 0-1 0 0,-1 0 1 0 0,3 5-1 0 0,10 33-111 0 0,2-1 0 0 0,2-1 0 0 0,34 61 0 0 0,14 29 72 0 0,-56-107 56 0 0,0 1 0 0 0,-1-1 0 0 0,7 45 1 0 0,-12-53 5 0 0,-2 0 1 0 0,0 0-1 0 0,0 0 1 0 0,-2 0 0 0 0,0 0-1 0 0,0 0 1 0 0,-1-1-1 0 0,-1 1 1 0 0,-1-1-1 0 0,-7 21 1 0 0,7-27 9 0 0,1 0 1 0 0,-2 0-1 0 0,1 0 0 0 0,-1-1 1 0 0,0 0-1 0 0,0 0 0 0 0,-1 0 1 0 0,0-1-1 0 0,0 0 0 0 0,-1 0 1 0 0,0 0-1 0 0,0-1 1 0 0,0 0-1 0 0,-1 0 0 0 0,1-1 1 0 0,-1 0-1 0 0,0 0 0 0 0,0-1 1 0 0,-10 3-1 0 0,13-5 11 0 0,1 0 0 0 0,-1 0 0 0 0,0 0 0 0 0,0 0 1 0 0,0-1-1 0 0,0 1 0 0 0,0-1 0 0 0,0-1 0 0 0,0 1 0 0 0,0-1 0 0 0,0 0 0 0 0,0 0 0 0 0,0 0 0 0 0,0-1 0 0 0,1 1 0 0 0,-9-5 1 0 0,7 2-24 0 0,0 0 0 0 0,0-1 0 0 0,0 1 0 0 0,1-1 0 0 0,0 0 1 0 0,0-1-1 0 0,1 1 0 0 0,-1-1 0 0 0,1 0 0 0 0,-6-11 0 0 0,3 3-3 0 0,0-1 0 0 0,2 0-1 0 0,-1-1 1 0 0,2 0-1 0 0,0 1 1 0 0,1-1-1 0 0,0 0 1 0 0,2-1 0 0 0,0-28-1 0 0,2 34-21 0 0,1 0 0 0 0,0 0 0 0 0,0 1 0 0 0,2-1-1 0 0,-1 1 1 0 0,1 0 0 0 0,1 0 0 0 0,0 0 0 0 0,0 1 0 0 0,1 0 0 0 0,0 0-1 0 0,0 0 1 0 0,1 1 0 0 0,1 0 0 0 0,-1 0 0 0 0,15-11 0 0 0,11-7-111 0 0,2 1 1 0 0,69-37 0 0 0,-96 58 131 0 0,67-34-1715 0 0,-50 27-955 0 0,28-9 1 0 0,-38 16-5016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11:19.638"/>
    </inkml:context>
    <inkml:brush xml:id="br0">
      <inkml:brushProperty name="width" value="0.05" units="cm"/>
      <inkml:brushProperty name="height" value="0.05" units="cm"/>
    </inkml:brush>
  </inkml:definitions>
  <inkml:trace contextRef="#ctx0" brushRef="#br0">0 0 456 0 0,'18'8'977'0'0,"13"1"10881"0"0,-12-4-5922 0 0,-9-1-5011 0 0,-3-2-532 0 0,8 3 273 0 0,0 1-1 0 0,-1 1 0 0 0,1 0 0 0 0,25 17 1 0 0,-37-21-642 0 0,0-1-1 0 0,0 0 1 0 0,-1 1 0 0 0,1 0 0 0 0,0-1 0 0 0,-1 1 0 0 0,0 0 0 0 0,0 1 0 0 0,0-1 0 0 0,0 0 0 0 0,0 0 0 0 0,-1 1 0 0 0,1-1-1 0 0,-1 1 1 0 0,0 0 0 0 0,0-1 0 0 0,0 1 0 0 0,-1 0 0 0 0,1-1 0 0 0,-1 1 0 0 0,0 0 0 0 0,0 0 0 0 0,0 0 0 0 0,0-1-1 0 0,-1 1 1 0 0,0 0 0 0 0,-1 4 0 0 0,0-1-20 0 0,-1 1 1 0 0,0 0-1 0 0,0 0 0 0 0,-1-1 0 0 0,0 0 1 0 0,0 0-1 0 0,-1 0 0 0 0,1 0 0 0 0,-2-1 0 0 0,1 0 1 0 0,-1 0-1 0 0,-9 8 0 0 0,4-6 21 0 0,-1 0 1 0 0,0-1-1 0 0,0 0 0 0 0,0-1 1 0 0,-1 0-1 0 0,-21 6 0 0 0,21-9 33 0 0,-1 1 170 0 0,25-3 158 0 0,25-4-97 0 0,0-2 0 0 0,61-16 0 0 0,-28-5-2796 0 0,-33 9-6079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26.026"/>
    </inkml:context>
    <inkml:brush xml:id="br0">
      <inkml:brushProperty name="width" value="0.05" units="cm"/>
      <inkml:brushProperty name="height" value="0.05" units="cm"/>
    </inkml:brush>
  </inkml:definitions>
  <inkml:trace contextRef="#ctx0" brushRef="#br0">0 35 5529 0 0,'9'-2'8232'0'0,"21"-2"-3816"0"0,128-22 102 0 0,-138 24-4434 0 0,1 2 0 0 0,-1 0-1 0 0,1 1 1 0 0,-1 0-1 0 0,37 9 1 0 0,-54-9-59 0 0,0 0 1 0 0,0 0-1 0 0,0 0 0 0 0,0 0 0 0 0,0 0 1 0 0,0 1-1 0 0,0-1 0 0 0,-1 1 1 0 0,1 0-1 0 0,0 0 0 0 0,-1 0 0 0 0,0 0 1 0 0,1 0-1 0 0,-1 0 0 0 0,3 5 1 0 0,-4-5-11 0 0,0 0 0 0 0,0 0 0 0 0,-1 0 0 0 0,1 0 1 0 0,-1 0-1 0 0,1 0 0 0 0,-1 0 0 0 0,0 0 0 0 0,0 0 1 0 0,0 0-1 0 0,0 0 0 0 0,0 0 0 0 0,0 0 1 0 0,-1 0-1 0 0,1 0 0 0 0,-1-1 0 0 0,1 1 0 0 0,-1 0 1 0 0,0 0-1 0 0,0 0 0 0 0,1 0 0 0 0,-1 0 1 0 0,-1-1-1 0 0,1 1 0 0 0,-2 2 0 0 0,-21 26 99 0 0,-2 0-1 0 0,-1-1 1 0 0,-35 28-1 0 0,32-31-92 0 0,2 1 0 0 0,1 1 1 0 0,-29 39-1 0 0,41-45 10 0 0,-40 61-6 0 0,49-71-25 0 0,0-1-1 0 0,0 1 1 0 0,1 0-1 0 0,1 0 1 0 0,-5 19-1 0 0,9-28-2 0 0,-1 1-1 0 0,1-1 1 0 0,0 0-1 0 0,0 0 1 0 0,0 1-1 0 0,0-1 1 0 0,0 0-1 0 0,1 0 0 0 0,-1 1 1 0 0,1-1-1 0 0,0 0 1 0 0,0 0-1 0 0,0 0 1 0 0,0 0-1 0 0,1 0 1 0 0,2 4-1 0 0,-1-3 2 0 0,0 0-1 0 0,0 0 1 0 0,1-1 0 0 0,0 1-1 0 0,0-1 1 0 0,0 0-1 0 0,0 0 1 0 0,0 0-1 0 0,8 3 1 0 0,7 3-21 0 0,1-2 1 0 0,0 0-1 0 0,0-2 0 0 0,23 4 1 0 0,-31-6-10 0 0,23 4 47 0 0,1 0 0 0 0,55 1 0 0 0,-91-8-21 0 0,0 1-1 0 0,1-1 0 0 0,-1 0 0 0 0,0 0 1 0 0,1 0-1 0 0,-1 0 0 0 0,0 0 1 0 0,0 0-1 0 0,1 0 0 0 0,-1 0 1 0 0,0 0-1 0 0,1 0 0 0 0,-1 0 1 0 0,0 0-1 0 0,0 0 0 0 0,1 0 0 0 0,-1-1 1 0 0,0 1-1 0 0,0 0 0 0 0,1 0 1 0 0,-1 0-1 0 0,0 0 0 0 0,0 0 1 0 0,1-1-1 0 0,-1 1 0 0 0,0 0 1 0 0,0 0-1 0 0,0 0 0 0 0,1-1 0 0 0,-1 1 1 0 0,0 0-1 0 0,0 0 0 0 0,0-1 1 0 0,0 1-1 0 0,1 0 0 0 0,-1 0 1 0 0,0-1-1 0 0,-7-9-621 0 0,-15-7-938 0 0,6 8-347 0 0,-2-1-439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26.512"/>
    </inkml:context>
    <inkml:brush xml:id="br0">
      <inkml:brushProperty name="width" value="0.05" units="cm"/>
      <inkml:brushProperty name="height" value="0.05" units="cm"/>
    </inkml:brush>
  </inkml:definitions>
  <inkml:trace contextRef="#ctx0" brushRef="#br0">17 66 9674 0 0,'-17'2'1938'0'0,"24"1"2952"0"0,30 6 1639 0 0,-31-8-7765 0 0,39 6 1319 0 0,0-2-1 0 0,77-3 1 0 0,-105-2-236 0 0,31 0-316 0 0</inkml:trace>
  <inkml:trace contextRef="#ctx0" brushRef="#br0" timeOffset="1">796 10 10138 0 0,'-34'0'10594'0'0,"49"1"-9816"0"0,-1 0 0 0 0,0-1 0 0 0,27-3 0 0 0,-8 0-461 0 0,80 4 362 0 0,-64 0-1154 0 0,68-6-1 0 0,-109 3-855 0 0,-1 1-4429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10.583"/>
    </inkml:context>
    <inkml:brush xml:id="br0">
      <inkml:brushProperty name="width" value="0.035" units="cm"/>
      <inkml:brushProperty name="height" value="0.035" units="cm"/>
    </inkml:brush>
  </inkml:definitions>
  <inkml:trace contextRef="#ctx0" brushRef="#br0">18 51 7370 0 0,'0'0'-232'0'0,"-7"-11"-769"0"0,-3-8 5138 0 0,10 19-3947 0 0,0-1-1 0 0,0 0 0 0 0,0 1 0 0 0,-1-1 1 0 0,1 0-1 0 0,0 1 0 0 0,0-1 0 0 0,0 0 0 0 0,0 1 1 0 0,0-1-1 0 0,1 0 0 0 0,-1 1 0 0 0,0-1 1 0 0,0 0-1 0 0,0 1 0 0 0,1-1 0 0 0,-1 0 1 0 0,0 1-1 0 0,0-1 0 0 0,1 1 0 0 0,-1-1 1 0 0,1 0-1 0 0,-1 1 0 0 0,0-1 0 0 0,1 1 0 0 0,-1-1 1 0 0,1 1-1 0 0,-1-1 0 0 0,1 1 0 0 0,0 0 1 0 0,-1-1-1 0 0,1 1 0 0 0,-1 0 0 0 0,1-1 1 0 0,0 1-1 0 0,-1 0 0 0 0,1 0 0 0 0,0 0 1 0 0,-1-1-1 0 0,1 1 0 0 0,0 0 0 0 0,-1 0 0 0 0,1 0 1 0 0,0 0-1 0 0,-1 0 0 0 0,1 0 0 0 0,0 0 1 0 0,0 1-1 0 0,7-1 237 0 0,0 0-1 0 0,1 1 1 0 0,-1 0 0 0 0,0 0-1 0 0,0 1 1 0 0,0 0 0 0 0,11 5 0 0 0,56 28 599 0 0,-42-18-527 0 0,98 45 955 0 0,134 86 0 0 0,-253-138-1503 0 0,5 2-3330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26.922"/>
    </inkml:context>
    <inkml:brush xml:id="br0">
      <inkml:brushProperty name="width" value="0.05" units="cm"/>
      <inkml:brushProperty name="height" value="0.05" units="cm"/>
    </inkml:brush>
  </inkml:definitions>
  <inkml:trace contextRef="#ctx0" brushRef="#br0">0 31 16764 0 0,'3'2'200'0'0,"0"0"0"0"0,0 0 0 0 0,0 0 0 0 0,0-1 1 0 0,0 1-1 0 0,0-1 0 0 0,0 0 0 0 0,1 0 0 0 0,-1 0 1 0 0,1 0-1 0 0,6 0 0 0 0,46 2 791 0 0,-36-2-390 0 0,25-1-159 0 0,-1-1 0 0 0,0-2 0 0 0,62-12 0 0 0,-5-8-6695 0 0,-64 14-738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31.297"/>
    </inkml:context>
    <inkml:brush xml:id="br0">
      <inkml:brushProperty name="width" value="0.05" units="cm"/>
      <inkml:brushProperty name="height" value="0.05" units="cm"/>
    </inkml:brush>
  </inkml:definitions>
  <inkml:trace contextRef="#ctx0" brushRef="#br0">85 88 13131 0 0,'-1'-1'89'0'0,"0"1"0"0"0,0 0 0 0 0,0 0 1 0 0,0 0-1 0 0,0 0 0 0 0,0 0 0 0 0,0 0 0 0 0,0 0 0 0 0,0 1 1 0 0,1-1-1 0 0,-1 0 0 0 0,0 0 0 0 0,0 1 0 0 0,0-1 1 0 0,0 0-1 0 0,0 1 0 0 0,1-1 0 0 0,-1 1 0 0 0,0-1 0 0 0,0 1 1 0 0,1-1-1 0 0,-1 1 0 0 0,0 0 0 0 0,1-1 0 0 0,-1 1 0 0 0,0 0 1 0 0,1 0-1 0 0,-1 1 0 0 0,-19 23 1062 0 0,13-12-945 0 0,1 0 1 0 0,1 1 0 0 0,0 0 0 0 0,1-1 0 0 0,0 2-1 0 0,1-1 1 0 0,1 0 0 0 0,-2 23 0 0 0,4-20-143 0 0,0 0 1 0 0,1 0-1 0 0,0 0 1 0 0,2 0-1 0 0,0 0 1 0 0,10 31-1 0 0,-12-43-33 0 0,1-1-1 0 0,0 1 1 0 0,0-1-1 0 0,0 0 1 0 0,1 0-1 0 0,-1 0 1 0 0,1 0-1 0 0,0-1 1 0 0,0 1 0 0 0,0-1-1 0 0,1 1 1 0 0,-1-1-1 0 0,1 0 1 0 0,0 0-1 0 0,0-1 1 0 0,7 5-1 0 0,-8-6 10 0 0,0 0-1 0 0,0-1 0 0 0,0 1 0 0 0,1 0 0 0 0,-1-1 0 0 0,0 0 0 0 0,1 0 0 0 0,-1 0 1 0 0,0 0-1 0 0,0 0 0 0 0,1 0 0 0 0,-1-1 0 0 0,0 0 0 0 0,0 0 0 0 0,0 0 1 0 0,1 0-1 0 0,-1 0 0 0 0,0-1 0 0 0,-1 1 0 0 0,1-1 0 0 0,0 0 0 0 0,0 1 0 0 0,-1-2 1 0 0,5-3-1 0 0,2-3-6 0 0,0-1-1 0 0,0 0 1 0 0,-2 0 0 0 0,1-1 0 0 0,-1 0 0 0 0,0 0-1 0 0,-1-1 1 0 0,-1 0 0 0 0,0 0 0 0 0,0-1 0 0 0,-1 1-1 0 0,4-25 1 0 0,-5 21-5 0 0,-1 0 0 0 0,-1-1 0 0 0,0 1 0 0 0,-1-1 0 0 0,0 1 0 0 0,-2 0 0 0 0,0-1 0 0 0,-1 1 0 0 0,0 0 1 0 0,-6-16-1 0 0,5 25-76 0 0,1-1 1 0 0,-1 0 0 0 0,-1 1 0 0 0,1 0 0 0 0,-1 0-1 0 0,-1 0 1 0 0,1 1 0 0 0,-1 0 0 0 0,-9-8-1 0 0,13 12 26 0 0,-1-1 0 0 0,0 1 0 0 0,0 0 0 0 0,0-1 0 0 0,0 2 0 0 0,-1-1 0 0 0,1 0 0 0 0,-1 1 0 0 0,1-1 0 0 0,-1 1 0 0 0,1 0 0 0 0,-1 0 0 0 0,0 0 0 0 0,0 1 0 0 0,1-1 0 0 0,-1 1 0 0 0,0 0 0 0 0,0 0 0 0 0,1 0 0 0 0,-1 1 0 0 0,0-1 0 0 0,0 1 0 0 0,-4 1 0 0 0,-1 3-989 0 0,0 3-3700 0 0,2 3-1609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31.703"/>
    </inkml:context>
    <inkml:brush xml:id="br0">
      <inkml:brushProperty name="width" value="0.05" units="cm"/>
      <inkml:brushProperty name="height" value="0.05" units="cm"/>
    </inkml:brush>
  </inkml:definitions>
  <inkml:trace contextRef="#ctx0" brushRef="#br0">0 1 13363 0 0,'0'2'1184'0'0,"2"1"-944"0"0,-2-1-240 0 0,0 0 0 0 0,1-1 808 0 0,0 2 121 0 0,0 4 15 0 0,2 1 8 0 0,0 2-760 0 0,0 1-192 0 0,1-2 0 0 0,1 0-4929 0 0,-1-1-1032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32.033"/>
    </inkml:context>
    <inkml:brush xml:id="br0">
      <inkml:brushProperty name="width" value="0.05" units="cm"/>
      <inkml:brushProperty name="height" value="0.05" units="cm"/>
    </inkml:brush>
  </inkml:definitions>
  <inkml:trace contextRef="#ctx0" brushRef="#br0">220 0 13827 0 0,'-6'3'400'0'0,"1"0"1"0"0,-1 1-1 0 0,1-1 1 0 0,0 1-1 0 0,0 0 1 0 0,1 0-1 0 0,-1 1 1 0 0,1-1-1 0 0,-7 10 1 0 0,-32 52 2534 0 0,31-47-3075 0 0,-8 14 642 0 0,1 0 0 0 0,2 1 0 0 0,-13 38 0 0 0,25-58-420 0 0,1-1 0 0 0,0 0 0 0 0,1 1 0 0 0,1 0 0 0 0,0 0 0 0 0,0 0 0 0 0,2 0 0 0 0,0 0 1 0 0,0 0-1 0 0,1 0 0 0 0,5 23 0 0 0,-4-31-62 0 0,0 0 0 0 0,0-1 1 0 0,1 0-1 0 0,-1 1 0 0 0,1-1 1 0 0,0 0-1 0 0,1 0 0 0 0,-1 0 1 0 0,1-1-1 0 0,0 1 1 0 0,0-1-1 0 0,0 0 0 0 0,8 5 1 0 0,-4-3-13 0 0,-1-2 1 0 0,1 1 0 0 0,1-1 0 0 0,-1 0 0 0 0,0-1 0 0 0,1 0 0 0 0,0-1 0 0 0,12 3 0 0 0,-9-3-17 0 0,-1 0 1 0 0,1-1-1 0 0,0-1 1 0 0,0 0-1 0 0,-1-1 1 0 0,1 0-1 0 0,0 0 1 0 0,-1-1-1 0 0,1-1 0 0 0,-1 0 1 0 0,0-1-1 0 0,0 0 1 0 0,0 0-1 0 0,11-7 1 0 0,-13 5-1 0 0,0-1-1 0 0,-1 0 1 0 0,0 0 0 0 0,0 0 0 0 0,9-13-1 0 0,-14 18 8 0 0,-1-1-1 0 0,1 0 0 0 0,-1 0 1 0 0,0 0-1 0 0,-1-1 0 0 0,1 1 1 0 0,0 0-1 0 0,-1-1 0 0 0,0 1 1 0 0,0-1-1 0 0,0 1 0 0 0,0-1 1 0 0,0 0-1 0 0,-1 1 0 0 0,0-1 1 0 0,1 0-1 0 0,-1 1 0 0 0,-1-1 1 0 0,0-4-1 0 0,1 7 5 0 0,-1-1 0 0 0,0 1 0 0 0,1 0 0 0 0,-1 0 0 0 0,0-1-1 0 0,0 1 1 0 0,0 0 0 0 0,0 0 0 0 0,0 0 0 0 0,0 0 0 0 0,0 0 0 0 0,-1 0 0 0 0,1 0-1 0 0,0 0 1 0 0,-1 1 0 0 0,1-1 0 0 0,0 0 0 0 0,-1 1 0 0 0,1-1 0 0 0,-1 1 0 0 0,1-1 0 0 0,-1 1-1 0 0,1 0 1 0 0,-1 0 0 0 0,1-1 0 0 0,-1 1 0 0 0,1 0 0 0 0,-1 1 0 0 0,1-1 0 0 0,-1 0-1 0 0,1 0 1 0 0,-3 1 0 0 0,-8 1 42 0 0,0 1 0 0 0,-22 7 0 0 0,27-7-35 0 0,-141 53 217 0 0,88-25-2494 0 0,53-28 977 0 0,4-2-13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32.734"/>
    </inkml:context>
    <inkml:brush xml:id="br0">
      <inkml:brushProperty name="width" value="0.05" units="cm"/>
      <inkml:brushProperty name="height" value="0.05" units="cm"/>
    </inkml:brush>
  </inkml:definitions>
  <inkml:trace contextRef="#ctx0" brushRef="#br0">285 22 10594 0 0,'-7'-11'11133'0'0,"2"13"-10894"0"0,0 0-1 0 0,1 1 0 0 0,-1-1 0 0 0,1 1 0 0 0,-1 0 1 0 0,1 0-1 0 0,0 0 0 0 0,0 1 0 0 0,1-1 0 0 0,-4 5 1 0 0,-37 49 767 0 0,13-17-605 0 0,20-27-366 0 0,-53 58 283 0 0,55-62-283 0 0,-1 0 0 0 0,0-1 0 0 0,0 0 0 0 0,-1-1 0 0 0,-12 8 0 0 0,22-15-52 0 0,1 0 0 0 0,0 0 1 0 0,0 0-1 0 0,0 0 0 0 0,0 0 0 0 0,0 0 1 0 0,0 0-1 0 0,-1 0 0 0 0,1 0 1 0 0,0 0-1 0 0,0 0 0 0 0,0 0 1 0 0,0 0-1 0 0,0 0 0 0 0,0 0 1 0 0,0-1-1 0 0,-1 1 0 0 0,1 0 0 0 0,0 0 1 0 0,0 0-1 0 0,0 0 0 0 0,0 0 1 0 0,0 0-1 0 0,0 0 0 0 0,0 0 1 0 0,0 0-1 0 0,-1 0 0 0 0,1 0 1 0 0,0 0-1 0 0,0-1 0 0 0,0 1 0 0 0,0 0 1 0 0,0 0-1 0 0,0 0 0 0 0,0 0 1 0 0,0 0-1 0 0,0 0 0 0 0,0 0 1 0 0,0-1-1 0 0,0 1 0 0 0,0 0 1 0 0,0 0-1 0 0,0 0 0 0 0,0 0 1 0 0,0 0-1 0 0,0 0 0 0 0,0-1 0 0 0,0 1 1 0 0,0 0-1 0 0,0 0 0 0 0,0 0 1 0 0,0 0-1 0 0,0 0 0 0 0,0 0 1 0 0,0 0-1 0 0,0-1 0 0 0,0 1 1 0 0,0 0-1 0 0,0 0 0 0 0,1 0 0 0 0,-1 0 1 0 0,0 0-1 0 0,0 0 0 0 0,0 0 1 0 0,0 0-1 0 0,0 0 0 0 0,0-1 1 0 0,0 1-1 0 0,8-18-2564 0 0,12-18-1624 0 0,-10 19 3531 0 0,1 1 1 0 0,0 0-1 0 0,2 0 0 0 0,0 2 0 0 0,0 0 1 0 0,29-23-1 0 0,-27 26 891 0 0,1 0 1 0 0,0 2 0 0 0,1 0-1 0 0,0 1 1 0 0,0 0-1 0 0,1 1 1 0 0,22-5 0 0 0,-25 8 263 0 0,-5 1-133 0 0,0 0 0 0 0,0 0 0 0 0,0 1 0 0 0,1 1 0 0 0,-1 0 0 0 0,0 0 1 0 0,1 1-1 0 0,18 2 0 0 0,-29-2-259 0 0,1 0 0 0 0,0 1 1 0 0,-1-1-1 0 0,1 1 0 0 0,-1-1 0 0 0,1 1 1 0 0,-1-1-1 0 0,1 1 0 0 0,-1-1 1 0 0,1 1-1 0 0,-1-1 0 0 0,0 1 1 0 0,1-1-1 0 0,-1 1 0 0 0,0 0 0 0 0,1-1 1 0 0,-1 1-1 0 0,0 0 0 0 0,0-1 1 0 0,1 1-1 0 0,-1 0 0 0 0,0 0 0 0 0,0-1 1 0 0,0 1-1 0 0,0 0 0 0 0,0-1 1 0 0,0 1-1 0 0,0 0 0 0 0,0-1 1 0 0,-1 2-1 0 0,-5 28 1145 0 0,5-24-1050 0 0,-78 415 2435 0 0,20 132-2173 0 0,51-429-387 0 0,8 131 0 0 0,1-242-605 0 0,2 38 609 0 0,6-22-8527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37.884"/>
    </inkml:context>
    <inkml:brush xml:id="br0">
      <inkml:brushProperty name="width" value="0.05" units="cm"/>
      <inkml:brushProperty name="height" value="0.05" units="cm"/>
    </inkml:brush>
  </inkml:definitions>
  <inkml:trace contextRef="#ctx0" brushRef="#br0">477 46 6913 0 0,'15'-10'5633'0'0,"-11"7"-4684"0"0,0-1-1 0 0,0 1 1 0 0,0-1 0 0 0,0 0-1 0 0,-1 0 1 0 0,0 0-1 0 0,3-6 1 0 0,-7 10-698 0 0,-1 0 1 0 0,1 0-1 0 0,-1 0 0 0 0,1 0 1 0 0,-1 0-1 0 0,1 0 0 0 0,-1 1 1 0 0,1-1-1 0 0,-1 0 0 0 0,1 1 1 0 0,-1-1-1 0 0,-2 2 0 0 0,-46 18 100 0 0,-213 72-443 0 0,237-86-57 0 0,0-1 0 0 0,0-1 1 0 0,0-1-1 0 0,-34-1 0 0 0,36-8 17 0 0,69 21 506 0 0,0 2 0 0 0,-1 3 0 0 0,61 35 0 0 0,32 16 190 0 0,-115-61-476 0 0,6 2 33 0 0,0 1 0 0 0,-1 1 0 0 0,42 30 0 0 0,-59-34 126 0 0,-17-11 44 0 0,-19-12-218 0 0,-50-36-3810 0 0,61 42 2058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5.524"/>
    </inkml:context>
    <inkml:brush xml:id="br0">
      <inkml:brushProperty name="width" value="0.05" units="cm"/>
      <inkml:brushProperty name="height" value="0.05" units="cm"/>
    </inkml:brush>
  </inkml:definitions>
  <inkml:trace contextRef="#ctx0" brushRef="#br0">283 62 9674 0 0,'-1'-1'288'0'0,"1"0"-1"0"0,-1 0 1 0 0,1 0 0 0 0,-1 1-1 0 0,1-1 1 0 0,0 0-1 0 0,-1 0 1 0 0,1 0 0 0 0,0 0-1 0 0,0 0 1 0 0,-1 0 0 0 0,1 0-1 0 0,0 0 1 0 0,0 0 0 0 0,0 0-1 0 0,0 0 1 0 0,0 0-1 0 0,1 0 1 0 0,-1 0 0 0 0,0 0-1 0 0,0 0 1 0 0,1 0 0 0 0,-1 0-1 0 0,0 0 1 0 0,1 1-1 0 0,-1-1 1 0 0,2-2 0 0 0,0 1 28 0 0,0 1-1 0 0,0-1 1 0 0,0 0 0 0 0,0 1 0 0 0,0-1 0 0 0,1 1 0 0 0,-1-1 0 0 0,0 1 0 0 0,1 0 0 0 0,3-1-1 0 0,5-2 175 0 0,1 1 0 0 0,0 1 0 0 0,22-3 0 0 0,-8 3-243 0 0,1 2-1 0 0,-1 0 0 0 0,44 7 0 0 0,-62-6-239 0 0,0 1-1 0 0,0-1 0 0 0,0 1 1 0 0,0 1-1 0 0,-1 0 1 0 0,1 0-1 0 0,0 0 0 0 0,-1 1 1 0 0,0 0-1 0 0,0 1 0 0 0,0-1 1 0 0,-1 1-1 0 0,0 1 0 0 0,1-1 1 0 0,9 13-1 0 0,-14-15 4 0 0,-1 0 0 0 0,0-1 0 0 0,1 1 0 0 0,-1 0-1 0 0,-1 0 1 0 0,1 0 0 0 0,0 0 0 0 0,-1 0 0 0 0,1 0 0 0 0,-1 0-1 0 0,0 0 1 0 0,0 0 0 0 0,0 1 0 0 0,0-1 0 0 0,-1 0 0 0 0,1 0-1 0 0,-1 0 1 0 0,0 0 0 0 0,0 0 0 0 0,0-1 0 0 0,0 1 0 0 0,0 0-1 0 0,-1 0 1 0 0,1 0 0 0 0,-1-1 0 0 0,0 1 0 0 0,-2 2 0 0 0,-7 9 13 0 0,-1 0-1 0 0,0-1 1 0 0,-21 17 0 0 0,25-23 46 0 0,-90 72-141 0 0,-126 78 0 0 0,154-110-104 0 0,-98 62-32 0 0,168-109 205 0 0,-1 1 1 0 0,0-1-1 0 0,1 0 0 0 0,-1 1 1 0 0,0-1-1 0 0,1 1 0 0 0,-1-1 0 0 0,0 1 1 0 0,1-1-1 0 0,-1 1 0 0 0,1 0 0 0 0,-1-1 1 0 0,1 1-1 0 0,-1 0 0 0 0,1-1 1 0 0,0 1-1 0 0,-1 0 0 0 0,1-1 0 0 0,0 1 1 0 0,0 0-1 0 0,-1 0 0 0 0,1 0 0 0 0,0 0 3 0 0,1-1-1 0 0,-1 1 0 0 0,0-1 0 0 0,0 1 1 0 0,1 0-1 0 0,-1-1 0 0 0,1 1 0 0 0,-1-1 0 0 0,1 0 1 0 0,-1 1-1 0 0,0-1 0 0 0,1 1 0 0 0,-1-1 1 0 0,1 0-1 0 0,0 1 0 0 0,-1-1 0 0 0,1 0 1 0 0,-1 1-1 0 0,1-1 0 0 0,-1 0 0 0 0,2 0 0 0 0,42 8 20 0 0,-36-7-19 0 0,231 24 261 0 0,-184-24-230 0 0,-51-1-45 0 0,1-1 0 0 0,-1 1 0 0 0,0-1 0 0 0,1 0 0 0 0,-1 0 0 0 0,0-1 0 0 0,0 1-1 0 0,0-1 1 0 0,1 0 0 0 0,3-3 0 0 0,-7 5-78 0 0,0-1-1 0 0,-1 0 1 0 0,1 1 0 0 0,0-1-1 0 0,0 0 1 0 0,-1 0-1 0 0,1 0 1 0 0,0 0-1 0 0,-1 0 1 0 0,1 1 0 0 0,-1-1-1 0 0,1 0 1 0 0,-1 0-1 0 0,0 0 1 0 0,1 0 0 0 0,-1-2-1 0 0,1-7-884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5.896"/>
    </inkml:context>
    <inkml:brush xml:id="br0">
      <inkml:brushProperty name="width" value="0.05" units="cm"/>
      <inkml:brushProperty name="height" value="0.05" units="cm"/>
    </inkml:brush>
  </inkml:definitions>
  <inkml:trace contextRef="#ctx0" brushRef="#br0">0 24 11058 0 0,'4'-2'488'0'0,"2"0"105"0"0,1 1-473 0 0,-1 0-120 0 0,2 1 0 0 0,-3 1 0 0 0,5-1 992 0 0,3 1 168 0 0,7-2 40 0 0,12-1 9 0 0,3 0-937 0 0,7 0-184 0 0,0-1-88 0 0,4 1 80 0 0,5-1-80 0 0,2 1 0 0 0,7-1 72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6.380"/>
    </inkml:context>
    <inkml:brush xml:id="br0">
      <inkml:brushProperty name="width" value="0.05" units="cm"/>
      <inkml:brushProperty name="height" value="0.05" units="cm"/>
    </inkml:brush>
  </inkml:definitions>
  <inkml:trace contextRef="#ctx0" brushRef="#br0">119 27 14259 0 0,'-3'0'218'0'0,"-1"0"-1"0"0,1 0 1 0 0,-1 0 0 0 0,1 1-1 0 0,0 0 1 0 0,-1-1-1 0 0,1 1 1 0 0,0 0 0 0 0,0 1-1 0 0,0-1 1 0 0,0 1-1 0 0,0-1 1 0 0,0 1 0 0 0,0 0-1 0 0,0 0 1 0 0,0 0 0 0 0,1 0-1 0 0,-1 1 1 0 0,-1 2-1 0 0,-4 2 232 0 0,1 0-1 0 0,1 1 0 0 0,-1 0 0 0 0,1 0 0 0 0,-7 14 1 0 0,12-20-374 0 0,-1 1 0 0 0,1-1 0 0 0,0 1 0 0 0,0 0 0 0 0,0 0-1 0 0,1 0 1 0 0,-1-1 0 0 0,1 1 0 0 0,0 0 0 0 0,-1 0 0 0 0,1 0 0 0 0,0 0 0 0 0,1 0 0 0 0,-1 0 0 0 0,0 0 0 0 0,1 0 0 0 0,0-1 0 0 0,0 1 0 0 0,1 4 0 0 0,-1-6-55 0 0,0 0-1 0 0,-1 0 1 0 0,1 1-1 0 0,0-1 0 0 0,0 0 1 0 0,0 0-1 0 0,0-1 1 0 0,0 1-1 0 0,0 0 1 0 0,0 0-1 0 0,0 0 0 0 0,0-1 1 0 0,1 1-1 0 0,-1 0 1 0 0,0-1-1 0 0,0 1 0 0 0,2-1 1 0 0,0 1-2 0 0,-1-1 1 0 0,0 0-1 0 0,1 0 0 0 0,-1 0 1 0 0,1 0-1 0 0,-1 0 1 0 0,0-1-1 0 0,0 1 0 0 0,1-1 1 0 0,-1 1-1 0 0,0-1 1 0 0,5-2-1 0 0,1-1 27 0 0,-1-1-1 0 0,1 0 1 0 0,-1 0 0 0 0,1-1-1 0 0,-2 0 1 0 0,1 0 0 0 0,-1 0-1 0 0,10-13 1 0 0,-11 13-16 0 0,-1 0 0 0 0,0 0 1 0 0,0-1-1 0 0,0 1 0 0 0,-1-1 0 0 0,0 0 0 0 0,0 0 0 0 0,-1 0 1 0 0,0 0-1 0 0,0 0 0 0 0,0-8 0 0 0,-2 13-111 0 0,1 1-1 0 0,-1 0 1 0 0,0 0 0 0 0,0-1-1 0 0,0 1 1 0 0,0 0-1 0 0,-1 0 1 0 0,1-1-1 0 0,0 1 1 0 0,0 0 0 0 0,-1 0-1 0 0,1 0 1 0 0,-1-1-1 0 0,1 1 1 0 0,-1 0 0 0 0,0 0-1 0 0,1 0 1 0 0,-1 0-1 0 0,0 0 1 0 0,0 0 0 0 0,1 0-1 0 0,-1 0 1 0 0,0 1-1 0 0,0-1 1 0 0,0 0 0 0 0,0 0-1 0 0,0 1 1 0 0,0-1-1 0 0,-1 0 1 0 0,1 1 0 0 0,0 0-1 0 0,0-1 1 0 0,0 1-1 0 0,-3-1 1 0 0,2 1-319 0 0,-1-1 0 0 0,0 1 0 0 0,0 0 0 0 0,0 1 0 0 0,0-1 0 0 0,0 0 0 0 0,0 1 0 0 0,0 0 0 0 0,0-1 0 0 0,0 1 0 0 0,1 0 0 0 0,-1 1 0 0 0,0-1 0 0 0,-2 2 0 0 0,-6 5-6183 0 0</inkml:trace>
  <inkml:trace contextRef="#ctx0" brushRef="#br0" timeOffset="1">272 135 14747 0 0,'-2'1'1312'0'0,"2"2"-1056"0"0,0-1-256 0 0,2-1 0 0 0,-2 1 921 0 0,1-1 127 0 0,-1 2 24 0 0,1 2 8 0 0,0 1-656 0 0,2 0-127 0 0,-2 1-25 0 0,3-2-8 0 0,-1-1-176 0 0,-1-2-88 0 0,2-1 80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6.901"/>
    </inkml:context>
    <inkml:brush xml:id="br0">
      <inkml:brushProperty name="width" value="0.05" units="cm"/>
      <inkml:brushProperty name="height" value="0.05" units="cm"/>
    </inkml:brush>
  </inkml:definitions>
  <inkml:trace contextRef="#ctx0" brushRef="#br0">103 102 12899 0 0,'-5'1'427'0'0,"0"0"1"0"0,1 0-1 0 0,-1 0 1 0 0,1 0 0 0 0,-1 1-1 0 0,1 0 1 0 0,0 0-1 0 0,-1 0 1 0 0,1 0-1 0 0,0 1 1 0 0,0-1-1 0 0,1 1 1 0 0,-1 0 0 0 0,1 0-1 0 0,-1 1 1 0 0,-3 5-1 0 0,-14 23-442 0 0,20-31 39 0 0,0 0-1 0 0,0 0 0 0 0,0 1 1 0 0,1-1-1 0 0,-1 0 0 0 0,0 1 0 0 0,1-1 1 0 0,0 1-1 0 0,-1-1 0 0 0,1 1 1 0 0,0-1-1 0 0,-1 1 0 0 0,1-1 1 0 0,0 1-1 0 0,0-1 0 0 0,0 1 1 0 0,0-1-1 0 0,1 1 0 0 0,-1-1 0 0 0,0 0 1 0 0,1 1-1 0 0,-1-1 0 0 0,1 1 1 0 0,-1-1-1 0 0,1 1 0 0 0,0-1 1 0 0,-1 0-1 0 0,1 0 0 0 0,0 1 0 0 0,0-1 1 0 0,0 0-1 0 0,0 0 0 0 0,0 0 1 0 0,0 0-1 0 0,0 0 0 0 0,0 0 1 0 0,1 0-1 0 0,-1 0 0 0 0,0-1 1 0 0,1 1-1 0 0,-1 0 0 0 0,0-1 0 0 0,1 1 1 0 0,-1-1-1 0 0,1 1 0 0 0,-1-1 1 0 0,1 0-1 0 0,1 1 0 0 0,2 0 24 0 0,1-1-1 0 0,-1 1 1 0 0,1-1-1 0 0,-1 0 0 0 0,1 0 1 0 0,0 0-1 0 0,-1-1 1 0 0,1 1-1 0 0,-1-2 1 0 0,0 1-1 0 0,1 0 1 0 0,6-4-1 0 0,-8 2 12 0 0,0 0 0 0 0,0 0 0 0 0,0 0 0 0 0,-1-1 0 0 0,1 1 0 0 0,-1-1 1 0 0,0 0-1 0 0,0 0 0 0 0,0 0 0 0 0,-1 0 0 0 0,1-1 0 0 0,-1 1 0 0 0,0-1 0 0 0,2-8 0 0 0,-3 11-89 0 0,0 0 0 0 0,-1 0 0 0 0,1 0-1 0 0,-1 0 1 0 0,1 0 0 0 0,-1 0 0 0 0,0 0 0 0 0,0 0 0 0 0,0 0-1 0 0,0 0 1 0 0,0 0 0 0 0,0 0 0 0 0,-1 0 0 0 0,1 0 0 0 0,-1 0-1 0 0,1 0 1 0 0,-1 0 0 0 0,0 0 0 0 0,0 1 0 0 0,0-1 0 0 0,0 0-1 0 0,0 0 1 0 0,0 1 0 0 0,0-1 0 0 0,0 0 0 0 0,-1 1-1 0 0,1-1 1 0 0,-1 1 0 0 0,1 0 0 0 0,-1-1 0 0 0,1 1 0 0 0,-1 0-1 0 0,0 0 1 0 0,0 0 0 0 0,0 0 0 0 0,1 1 0 0 0,-5-2 0 0 0,3 1-482 0 0,0 1 1 0 0,0 0-1 0 0,-1 0 1 0 0,1 0-1 0 0,0 0 0 0 0,0 0 1 0 0,0 0-1 0 0,0 1 1 0 0,0 0-1 0 0,0 0 1 0 0,0 0-1 0 0,-5 2 1 0 0,2 0-1367 0 0</inkml:trace>
  <inkml:trace contextRef="#ctx0" brushRef="#br0" timeOffset="1">401 1 14747 0 0,'-5'-1'393'0'0,"0"2"0"0"0,-1-1 1 0 0,1 0-1 0 0,0 1 0 0 0,0 0 0 0 0,0 1 0 0 0,0-1 0 0 0,0 1 0 0 0,0 0 1 0 0,0 0-1 0 0,-9 5 0 0 0,-5 5 636 0 0,-25 19 0 0 0,37-25-1170 0 0,3-4 171 0 0,1 1-1 0 0,0 0 1 0 0,0 0 0 0 0,0 0-1 0 0,0 1 1 0 0,0-1 0 0 0,1 1-1 0 0,0-1 1 0 0,-3 5 0 0 0,5-7-28 0 0,0-1 0 0 0,-1 1 1 0 0,1 0-1 0 0,0 0 0 0 0,0 0 0 0 0,0-1 1 0 0,-1 1-1 0 0,1 0 0 0 0,0 0 0 0 0,0 0 1 0 0,0 0-1 0 0,0-1 0 0 0,0 1 0 0 0,1 0 1 0 0,-1 0-1 0 0,0 0 0 0 0,0-1 0 0 0,0 1 1 0 0,1 0-1 0 0,0 1 0 0 0,0-1-3 0 0,0 0 0 0 0,0 0 0 0 0,0 0 0 0 0,0-1 0 0 0,0 1 0 0 0,0 0 0 0 0,0-1 0 0 0,0 1 0 0 0,1-1 0 0 0,-1 1 0 0 0,0-1 0 0 0,0 1 0 0 0,1-1 1 0 0,-1 0-1 0 0,0 0 0 0 0,1 1 0 0 0,1-1 0 0 0,6 1-7 0 0,0 0 1 0 0,0 1 0 0 0,0 1 0 0 0,0 0 0 0 0,-1 0-1 0 0,1 0 1 0 0,-1 1 0 0 0,0 0 0 0 0,11 8 0 0 0,-16-10 4 0 0,0 0 0 0 0,0 0 1 0 0,0 0-1 0 0,0 1 0 0 0,-1-1 1 0 0,1 1-1 0 0,-1 0 0 0 0,1 0 1 0 0,-1 0-1 0 0,0 0 0 0 0,0 0 1 0 0,-1 0-1 0 0,1 0 0 0 0,-1 0 1 0 0,1 1-1 0 0,-1-1 0 0 0,0 1 1 0 0,0-1-1 0 0,-1 1 0 0 0,1-1 1 0 0,-1 1-1 0 0,1 0 0 0 0,-1-1 1 0 0,-1 1-1 0 0,1 0 0 0 0,-1 5 1 0 0,0-6 17 0 0,0-1 1 0 0,0 1 0 0 0,0-1 0 0 0,0 1 0 0 0,0-1 0 0 0,0 0 0 0 0,-1 0-1 0 0,1 1 1 0 0,-1-1 0 0 0,0 0 0 0 0,0 0 0 0 0,0-1 0 0 0,0 1 0 0 0,0 0-1 0 0,-3 2 1 0 0,0-1 52 0 0,0-1 1 0 0,0 1-1 0 0,-1-1 0 0 0,1 0 0 0 0,0-1 0 0 0,-1 1 0 0 0,-5 0 0 0 0,-3 0 44 0 0,0-1 0 0 0,0 0 0 0 0,0-1 0 0 0,0-1-1 0 0,-18-2 1 0 0,26 1-395 0 0,0 1 0 0 0,-1-1-1 0 0,1 0 1 0 0,0 0 0 0 0,0-1-1 0 0,-10-5 1 0 0,1-3-484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14.546"/>
    </inkml:context>
    <inkml:brush xml:id="br0">
      <inkml:brushProperty name="width" value="0.035" units="cm"/>
      <inkml:brushProperty name="height" value="0.035" units="cm"/>
    </inkml:brush>
  </inkml:definitions>
  <inkml:trace contextRef="#ctx0" brushRef="#br0">114 0 10594 0 0,'-1'1'407'0'0,"0"-1"0"0"0,1 0-1 0 0,-1 1 1 0 0,0-1 0 0 0,0 0 0 0 0,0 1-1 0 0,0-1 1 0 0,0 1 0 0 0,0-1 0 0 0,1 1-1 0 0,-1 0 1 0 0,0-1 0 0 0,1 1 0 0 0,-1 0-1 0 0,0-1 1 0 0,1 1 0 0 0,-1 0 0 0 0,1 0-1 0 0,-2 1 1 0 0,-12 26 1325 0 0,0-1-668 0 0,5-15-1258 0 0,-1-1 1 0 0,-21 18-1 0 0,11-11-7251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7.293"/>
    </inkml:context>
    <inkml:brush xml:id="br0">
      <inkml:brushProperty name="width" value="0.05" units="cm"/>
      <inkml:brushProperty name="height" value="0.05" units="cm"/>
    </inkml:brush>
  </inkml:definitions>
  <inkml:trace contextRef="#ctx0" brushRef="#br0">0 7 15667 0 0,'7'-2'696'0'0,"-2"0"137"0"0,1 1-665 0 0,-1 0-168 0 0,0 1 0 0 0,-1 0 0 0 0,0 1 592 0 0,6-1 80 0 0,4 1 24 0 0,4 1 0 0 0,5 0-392 0 0,0 1-80 0 0,-3 0-8 0 0,-1 1-8 0 0,-1 0-920 0 0,-3 1-184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7.660"/>
    </inkml:context>
    <inkml:brush xml:id="br0">
      <inkml:brushProperty name="width" value="0.05" units="cm"/>
      <inkml:brushProperty name="height" value="0.05" units="cm"/>
    </inkml:brush>
  </inkml:definitions>
  <inkml:trace contextRef="#ctx0" brushRef="#br0">32 82 3225 0 0,'-12'0'-1457'0'0,"-8"3"12299"0"0,28 0-5207 0 0,-7-3-4960 0 0,5 0-40 0 0,214-12 2705 0 0,-30 0-2355 0 0,-143 11-790 0 0,9 1-61 0 0,0-3 0 0 0,1-2 0 0 0,92-20 0 0 0,-140 23-239 0 0,21-6-85 0 0,-29 8 109 0 0,-1 0 0 0 0,1 0 0 0 0,0 0 0 0 0,-1 0 0 0 0,1 0 0 0 0,0-1 0 0 0,-1 1 0 0 0,1 0 0 0 0,0-1 0 0 0,-1 1 0 0 0,1 0-1 0 0,-1-1 1 0 0,1 1 0 0 0,-1-1 0 0 0,1 1 0 0 0,-1-1 0 0 0,1 1 0 0 0,-1-1 0 0 0,1 1 0 0 0,-1-1 0 0 0,0 1 0 0 0,1-1 0 0 0,-1 0 0 0 0,0 1-1 0 0,1-1 1 0 0,-1 0 0 0 0,0 1 0 0 0,0-1 0 0 0,0 0 0 0 0,0 1 0 0 0,0-2 0 0 0,-3-3-1509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8.007"/>
    </inkml:context>
    <inkml:brush xml:id="br0">
      <inkml:brushProperty name="width" value="0.05" units="cm"/>
      <inkml:brushProperty name="height" value="0.05" units="cm"/>
    </inkml:brush>
  </inkml:definitions>
  <inkml:trace contextRef="#ctx0" brushRef="#br0">114 3 10594 0 0,'2'-1'264'0'0,"0"1"0"0"0,1-1 0 0 0,-1 1 0 0 0,0 0 0 0 0,0 0 0 0 0,0 0 0 0 0,0 0 0 0 0,0 0 0 0 0,0 1 0 0 0,1-1 0 0 0,-1 1-1 0 0,3 1 1 0 0,6 0 1276 0 0,21 2 403 0 0,35 10 0 0 0,-56-11-1653 0 0,0 0 0 0 0,-1 1 0 0 0,1 0-1 0 0,-1 1 1 0 0,0 0 0 0 0,0 1 0 0 0,9 7 0 0 0,-18-13-269 0 0,0 1 0 0 0,0-1 0 0 0,0 1 0 0 0,0 0 0 0 0,-1-1 0 0 0,1 1 0 0 0,0 0 0 0 0,0 0 0 0 0,-1-1 0 0 0,1 1 0 0 0,0 0 0 0 0,-1 0 0 0 0,1 0 0 0 0,-1 0 0 0 0,1 0 0 0 0,-1 0 0 0 0,1 0 0 0 0,-1 0 0 0 0,0 0 0 0 0,0 0 1 0 0,1 0-1 0 0,-1 0 0 0 0,0 0 0 0 0,0 2 0 0 0,-1-1-2 0 0,1-1 0 0 0,-1 0 0 0 0,0 0 1 0 0,0 0-1 0 0,1 0 0 0 0,-1 0 0 0 0,0 0 1 0 0,0-1-1 0 0,0 1 0 0 0,0 0 0 0 0,0 0 1 0 0,0 0-1 0 0,0-1 0 0 0,0 1 0 0 0,0-1 1 0 0,-1 1-1 0 0,-1 0 0 0 0,-9 3 72 0 0,0-1-1 0 0,0 0 1 0 0,-17 1 0 0 0,23-3-51 0 0,-28 2-110 0 0,0-1 1 0 0,-46-4-1 0 0,-36 2-185 0 0,109 1 255 0 0,8 0 14 0 0,12 2 40 0 0,23 2 21 0 0,155-3 171 0 0,-103-3-1434 0 0,-55 0 34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8.574"/>
    </inkml:context>
    <inkml:brush xml:id="br0">
      <inkml:brushProperty name="width" value="0.05" units="cm"/>
      <inkml:brushProperty name="height" value="0.05" units="cm"/>
    </inkml:brush>
  </inkml:definitions>
  <inkml:trace contextRef="#ctx0" brushRef="#br0">12 36 5529 0 0,'-12'-5'7906'0'0,"28"2"3399"0"0,-2 1-13502 0 0,143-10 4625 0 0,-27 4-2346 0 0,-123 7-413 0 0,17-3-2978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8.949"/>
    </inkml:context>
    <inkml:brush xml:id="br0">
      <inkml:brushProperty name="width" value="0.05" units="cm"/>
      <inkml:brushProperty name="height" value="0.05" units="cm"/>
    </inkml:brush>
  </inkml:definitions>
  <inkml:trace contextRef="#ctx0" brushRef="#br0">0 462 16500 0 0,'18'5'1816'0'0,"20"0"-1760"0"0,-1 0 1 0 0,1-3-1 0 0,0-1 0 0 0,-1-2 1 0 0,1-1-1 0 0,61-13 1 0 0,-58 7-692 0 0</inkml:trace>
  <inkml:trace contextRef="#ctx0" brushRef="#br0" timeOffset="1">732 0 18892 0 0,'1'2'136'0'0,"-1"0"0"0"0,1 0-1 0 0,-1 0 1 0 0,0 0 0 0 0,0 0 0 0 0,0 0-1 0 0,0 0 1 0 0,0 0 0 0 0,-1 0 0 0 0,1 0 0 0 0,0 1-1 0 0,-1-2 1 0 0,0 1 0 0 0,1 0 0 0 0,-3 4-1 0 0,-1 6-129 0 0,-26 101 2281 0 0,9-38-1570 0 0,3 1-1 0 0,-11 102 1 0 0,27-156-2582 0 0,1 37 1 0 0,4-38-6095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9.384"/>
    </inkml:context>
    <inkml:brush xml:id="br0">
      <inkml:brushProperty name="width" value="0.05" units="cm"/>
      <inkml:brushProperty name="height" value="0.05" units="cm"/>
    </inkml:brush>
  </inkml:definitions>
  <inkml:trace contextRef="#ctx0" brushRef="#br0">6 1 11058 0 0,'-3'0'488'0'0,"2"0"105"0"0,1 1-473 0 0,0 0-120 0 0,-1 0 0 0 0,3 1 1808 0 0,-2 0 336 0 0,2 2 73 0 0,0 1 15 0 0,1 0-1759 0 0,-2 0-353 0 0,2 0-120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49.790"/>
    </inkml:context>
    <inkml:brush xml:id="br0">
      <inkml:brushProperty name="width" value="0.05" units="cm"/>
      <inkml:brushProperty name="height" value="0.05" units="cm"/>
    </inkml:brush>
  </inkml:definitions>
  <inkml:trace contextRef="#ctx0" brushRef="#br0">261 284 29030 0 0,'7'-17'3091'0'0,"0"-1"-5218"0"0,8-18-6442 0 0,-10 21 7394 0 0,1-2 685 0 0,-1 3 602 0 0,0 0 0 0 0,-1 0-1 0 0,0 0 1 0 0,-1 0 0 0 0,-1 0-1 0 0,0-1 1 0 0,-1-28 0 0 0,-1 42-58 0 0,-1-1 0 0 0,1 0 0 0 0,0 0 0 0 0,-1 1 0 0 0,1-1-1 0 0,-1 1 1 0 0,1-1 0 0 0,-1 0 0 0 0,0 1 0 0 0,0-1 0 0 0,1 1 0 0 0,-1 0 0 0 0,0-1 0 0 0,0 1 0 0 0,-1 0 0 0 0,1-1 0 0 0,0 1 0 0 0,0 0 0 0 0,-1 0 0 0 0,1 0 0 0 0,0 0 0 0 0,-3-1 0 0 0,1 1 22 0 0,0 0 0 0 0,-1 0 0 0 0,1 0 0 0 0,0 1 0 0 0,0-1 0 0 0,-1 1 0 0 0,1 0 0 0 0,0 0 0 0 0,-1 0 0 0 0,-5 1 0 0 0,-4 2 87 0 0,1 0 1 0 0,0 0 0 0 0,0 1 0 0 0,0 1-1 0 0,-12 6 1 0 0,6-1-120 0 0,0 1 0 0 0,0 1 0 0 0,1 0 0 0 0,-22 21 0 0 0,32-27-57 0 0,1 1 0 0 0,0 0 0 0 0,0 1 0 0 0,0-1 0 0 0,1 1 0 0 0,0 0 0 0 0,0 0 0 0 0,1 1 1 0 0,0-1-1 0 0,0 1 0 0 0,1 0 0 0 0,-2 10 0 0 0,4-16-17 0 0,1-1 0 0 0,-1 1 0 0 0,1-1 0 0 0,0 1-1 0 0,0-1 1 0 0,0 1 0 0 0,0-1 0 0 0,1 1 0 0 0,-1-1 0 0 0,0 1 0 0 0,1-1-1 0 0,0 0 1 0 0,0 1 0 0 0,2 4 0 0 0,-2-6-33 0 0,0 1 0 0 0,0-1 1 0 0,0 0-1 0 0,1 1 0 0 0,-1-1 0 0 0,0 0 0 0 0,1 0 0 0 0,-1 1 1 0 0,1-1-1 0 0,0-1 0 0 0,-1 1 0 0 0,1 0 0 0 0,0 0 0 0 0,0 0 1 0 0,3 0-1 0 0,0 0-56 0 0,1 0 0 0 0,0-1-1 0 0,0 0 1 0 0,-1 0 0 0 0,1 0 0 0 0,0-1 0 0 0,0 0-1 0 0,-1 0 1 0 0,1 0 0 0 0,-1-1 0 0 0,9-3 0 0 0,6-5-171 0 0,-1 0 0 0 0,0-1 0 0 0,0-2 0 0 0,23-19 0 0 0,-22 16-568 0 0,1 1 0 0 0,35-20 0 0 0,-56 34 851 0 0,1 1 1 0 0,-1 0-1 0 0,0 0 0 0 0,0 0 0 0 0,1-1 0 0 0,-1 1 1 0 0,0 0-1 0 0,1 0 0 0 0,-1 0 0 0 0,0 0 1 0 0,1 0-1 0 0,-1-1 0 0 0,0 1 0 0 0,1 0 0 0 0,-1 0 1 0 0,0 0-1 0 0,1 0 0 0 0,-1 0 0 0 0,1 0 0 0 0,-1 0 1 0 0,0 0-1 0 0,1 0 0 0 0,-1 0 0 0 0,0 1 0 0 0,1-1 1 0 0,-1 0-1 0 0,0 0 0 0 0,1 0 0 0 0,-1 0 0 0 0,1 1 1 0 0,-2 10 141 0 0,-16 23 718 0 0,13-27-502 0 0,-56 129 3411 0 0,35-69-3204 0 0,-18 81 0 0 0,39-131-593 0 0,-3 31 1 0 0,7-44-148 0 0,0 0 0 0 0,-1 0 0 0 0,1 0 0 0 0,1 0 0 0 0,-1 0 0 0 0,1 1 0 0 0,-1-1 0 0 0,1 0 0 0 0,0 0 0 0 0,1 0 0 0 0,-1-1 0 0 0,1 1 0 0 0,2 5 0 0 0,-3-8 26 0 0,0 0-1 0 0,-1 0 0 0 0,1-1 1 0 0,0 1-1 0 0,-1-1 0 0 0,1 1 1 0 0,0 0-1 0 0,-1-1 0 0 0,1 1 1 0 0,0-1-1 0 0,0 0 1 0 0,0 1-1 0 0,0-1 0 0 0,0 0 1 0 0,-1 1-1 0 0,1-1 0 0 0,0 0 1 0 0,0 0-1 0 0,0 0 0 0 0,0 0 1 0 0,0 0-1 0 0,0 0 0 0 0,0 0 1 0 0,0 0-1 0 0,0 0 0 0 0,0 0 1 0 0,1-1-1 0 0,10-3-1418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0.196"/>
    </inkml:context>
    <inkml:brush xml:id="br0">
      <inkml:brushProperty name="width" value="0.05" units="cm"/>
      <inkml:brushProperty name="height" value="0.05" units="cm"/>
    </inkml:brush>
  </inkml:definitions>
  <inkml:trace contextRef="#ctx0" brushRef="#br0">275 4 15203 0 0,'0'0'79'0'0,"0"-1"1"0"0,0 1-1 0 0,0 0 0 0 0,0 0 0 0 0,0 0 0 0 0,0 0 0 0 0,0 0 1 0 0,0-1-1 0 0,0 1 0 0 0,0 0 0 0 0,-1 0 0 0 0,1 0 0 0 0,0 0 0 0 0,0 0 1 0 0,0 0-1 0 0,0-1 0 0 0,0 1 0 0 0,0 0 0 0 0,0 0 0 0 0,-1 0 1 0 0,1 0-1 0 0,0 0 0 0 0,0 0 0 0 0,0 0 0 0 0,0 0 0 0 0,-1 0 1 0 0,1 0-1 0 0,0 0 0 0 0,0 0 0 0 0,0 0 0 0 0,0 0 0 0 0,0 0 0 0 0,-1 0 1 0 0,1 0-1 0 0,0 0 0 0 0,0 0 0 0 0,0 0 0 0 0,0 0 0 0 0,-1 0 1 0 0,1 0-1 0 0,0 0 0 0 0,-8 6 2012 0 0,-10 17-539 0 0,14-17-1530 0 0,-30 44 414 0 0,2 0 1 0 0,2 2 0 0 0,2 1-1 0 0,3 1 1 0 0,2 2-1 0 0,2 0 1 0 0,-18 86-1 0 0,36-131-419 0 0,1 0 0 0 0,1 1 0 0 0,0-1 0 0 0,0 0 0 0 0,1 0 0 0 0,1 0 0 0 0,0 1 0 0 0,1-1 0 0 0,0 0 0 0 0,0 0 0 0 0,1 0 0 0 0,5 12 0 0 0,-4-15-9 0 0,0 0 0 0 0,0 0 0 0 0,1-1 1 0 0,0 1-1 0 0,1-1 0 0 0,-1 0 0 0 0,1-1 1 0 0,1 1-1 0 0,-1-1 0 0 0,1 0 0 0 0,0-1 1 0 0,0 0-1 0 0,1 0 0 0 0,-1 0 0 0 0,15 5 1 0 0,-13-6-43 0 0,0 0 1 0 0,0-1-1 0 0,1-1 1 0 0,-1 1-1 0 0,1-1 1 0 0,0-1-1 0 0,-1 0 1 0 0,1 0 0 0 0,12-2-1 0 0,-15 1 8 0 0,0-1 0 0 0,0-1-1 0 0,0 1 1 0 0,0-1 0 0 0,0 0-1 0 0,-1-1 1 0 0,1 0 0 0 0,-1 0-1 0 0,0 0 1 0 0,0-1 0 0 0,0 0-1 0 0,0 0 1 0 0,7-6 0 0 0,-4 1-24 0 0,0 1 0 0 0,-1-2 1 0 0,15-19-1 0 0,-20 25 57 0 0,-1 0-1 0 0,0 0 1 0 0,1 0 0 0 0,-1-1-1 0 0,-1 1 1 0 0,1-1 0 0 0,-1 1-1 0 0,0-1 1 0 0,0 0 0 0 0,0 1-1 0 0,0-1 1 0 0,-1 0 0 0 0,0-6-1 0 0,0 9 10 0 0,0 1-1 0 0,-1-1 0 0 0,1 1 1 0 0,0 0-1 0 0,-1-1 0 0 0,1 1 0 0 0,-1-1 1 0 0,1 1-1 0 0,-1 0 0 0 0,0 0 1 0 0,0-1-1 0 0,0 1 0 0 0,1 0 0 0 0,-1 0 1 0 0,0 0-1 0 0,0 0 0 0 0,-1 0 1 0 0,1 0-1 0 0,-1-1 0 0 0,-1 0 29 0 0,0 1 1 0 0,0-1-1 0 0,0 1 0 0 0,0 0 0 0 0,-1 0 1 0 0,1 0-1 0 0,0 0 0 0 0,-4 0 0 0 0,-6 0 201 0 0,0 1-1 0 0,0 0 0 0 0,-17 3 1 0 0,29-3-222 0 0,-3 0-224 0 0,-76 12 1863 0 0,40-1-2981 0 0,5 5-6232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3.699"/>
    </inkml:context>
    <inkml:brush xml:id="br0">
      <inkml:brushProperty name="width" value="0.05" units="cm"/>
      <inkml:brushProperty name="height" value="0.05" units="cm"/>
    </inkml:brush>
  </inkml:definitions>
  <inkml:trace contextRef="#ctx0" brushRef="#br0">70 0 9674 0 0,'-7'17'5760'0'0,"4"19"-3815"0"0,2-20-1135 0 0,0-11-884 0 0,-1 0-1 0 0,1-1 1 0 0,-1 1 0 0 0,0 0-1 0 0,0-1 1 0 0,0 1-1 0 0,0-1 1 0 0,-1 0-1 0 0,0 0 1 0 0,0 0 0 0 0,0 0-1 0 0,0 0 1 0 0,-1-1-1 0 0,-4 4 1 0 0,6-4-59 0 0,-14 15-668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5.363"/>
    </inkml:context>
    <inkml:brush xml:id="br0">
      <inkml:brushProperty name="width" value="0.05" units="cm"/>
      <inkml:brushProperty name="height" value="0.05" units="cm"/>
    </inkml:brush>
  </inkml:definitions>
  <inkml:trace contextRef="#ctx0" brushRef="#br0">0 4 9218 0 0,'10'-1'11226'0'0,"34"-2"-8794"0"0,220 4 643 0 0,-89 12-5678 0 0,-166-11-3173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2.237"/>
    </inkml:context>
    <inkml:brush xml:id="br0">
      <inkml:brushProperty name="width" value="0.035" units="cm"/>
      <inkml:brushProperty name="height" value="0.035" units="cm"/>
    </inkml:brush>
  </inkml:definitions>
  <inkml:trace contextRef="#ctx0" brushRef="#br0">11 163 10770 0 0,'-1'-3'165'0'0,"1"-1"-1"0"0,-1 1 1 0 0,0-1-1 0 0,1 1 1 0 0,0-1 0 0 0,0 1-1 0 0,0-1 1 0 0,0 1-1 0 0,0-1 1 0 0,1 0-1 0 0,0 1 1 0 0,0-1-1 0 0,0 1 1 0 0,0 0-1 0 0,0-1 1 0 0,1 1-1 0 0,-1 0 1 0 0,5-6-1 0 0,-1-1 6 0 0,1 1-1 0 0,0 0 0 0 0,1 1 1 0 0,0-1-1 0 0,10-8 1 0 0,-14 14-120 0 0,0 0 0 0 0,1 1 0 0 0,-1-1 0 0 0,1 0 0 0 0,0 1 0 0 0,0 0 1 0 0,0 0-1 0 0,0 0 0 0 0,0 1 0 0 0,0-1 0 0 0,0 1 0 0 0,0 0 1 0 0,1 0-1 0 0,-1 1 0 0 0,1-1 0 0 0,-1 1 0 0 0,0 0 0 0 0,1 0 1 0 0,-1 0-1 0 0,6 2 0 0 0,-5-1-14 0 0,-1 1 0 0 0,1-1 1 0 0,-1 1-1 0 0,1 0 0 0 0,-1 1 1 0 0,0-1-1 0 0,0 1 0 0 0,0 0 1 0 0,0 0-1 0 0,-1 0 0 0 0,1 0 0 0 0,-1 1 1 0 0,0-1-1 0 0,0 1 0 0 0,0 0 1 0 0,0 0-1 0 0,-1 0 0 0 0,4 7 1 0 0,-4-6 38 0 0,1 0 1 0 0,-1 1 0 0 0,-1-1 0 0 0,1 1-1 0 0,-1-1 1 0 0,0 1 0 0 0,0 0 0 0 0,0-1-1 0 0,-1 1 1 0 0,0 0 0 0 0,0 0 0 0 0,-1-1-1 0 0,1 1 1 0 0,-1 0 0 0 0,-1-1 0 0 0,1 1-1 0 0,-1-1 1 0 0,0 1 0 0 0,0-1 0 0 0,0 0 0 0 0,-1 0-1 0 0,0 0 1 0 0,-5 8 0 0 0,5-9-19 0 0,0 0-1 0 0,-1-1 1 0 0,1 1 0 0 0,-1-1 0 0 0,0 0-1 0 0,0 1 1 0 0,0-2 0 0 0,0 1 0 0 0,-1 0-1 0 0,1-1 1 0 0,-1 0 0 0 0,1 0 0 0 0,-1 0-1 0 0,0-1 1 0 0,0 0 0 0 0,0 1 0 0 0,0-2-1 0 0,0 1 1 0 0,0-1 0 0 0,0 1 0 0 0,0-1-1 0 0,0-1 1 0 0,0 1 0 0 0,0-1 0 0 0,0 0-1 0 0,0 0 1 0 0,-5-2 0 0 0,5 2-58 0 0,0-1 1 0 0,0 0-1 0 0,0 0 1 0 0,0-1-1 0 0,1 1 1 0 0,-1-1-1 0 0,1 0 1 0 0,0 0-1 0 0,-1-1 1 0 0,1 1-1 0 0,1-1 0 0 0,-1 0 1 0 0,0 0-1 0 0,1 0 1 0 0,0 0-1 0 0,0-1 1 0 0,0 1-1 0 0,1-1 1 0 0,0 0-1 0 0,-1 0 1 0 0,2 0-1 0 0,-1 0 0 0 0,0 0 1 0 0,1 0-1 0 0,0-1 1 0 0,0 1-1 0 0,1 0 1 0 0,0 0-1 0 0,0-1 1 0 0,0 1-1 0 0,0-1 1 0 0,1 1-1 0 0,0 0 0 0 0,0 0 1 0 0,0-1-1 0 0,1 1 1 0 0,-1 0-1 0 0,1 0 1 0 0,1 1-1 0 0,-1-1 1 0 0,1 0-1 0 0,-1 1 1 0 0,1-1-1 0 0,1 1 0 0 0,-1 0 1 0 0,1 0-1 0 0,-1 0 1 0 0,6-4-1 0 0,-5 5-14 0 0,1-1 0 0 0,-1 1 0 0 0,1 0 0 0 0,0 1 1 0 0,0-1-1 0 0,0 1 0 0 0,0 0 0 0 0,1 0 0 0 0,-1 0 0 0 0,1 1 0 0 0,-1 0 0 0 0,1 0 0 0 0,-1 0 0 0 0,1 1 0 0 0,9 0 0 0 0,-12 0 18 0 0,0 1 0 0 0,0-1 0 0 0,0 1 0 0 0,0 0 0 0 0,0-1 0 0 0,-1 2 0 0 0,1-1 1 0 0,0 0-1 0 0,-1 0 0 0 0,1 1 0 0 0,-1-1 0 0 0,1 1 0 0 0,-1 0 0 0 0,0 0 0 0 0,0 0 0 0 0,0 0 0 0 0,0 0 0 0 0,0 0 0 0 0,0 1 0 0 0,0-1 0 0 0,-1 1 0 0 0,1-1 0 0 0,-1 1 0 0 0,0 0 1 0 0,0-1-1 0 0,0 1 0 0 0,0 0 0 0 0,0 0 0 0 0,0 0 0 0 0,-1 0 0 0 0,1 5 0 0 0,-1-1 36 0 0,0-1 0 0 0,0 0-1 0 0,0 1 1 0 0,-1-1 0 0 0,0 0 0 0 0,0 0 0 0 0,-1 1 0 0 0,0-1 0 0 0,0 0-1 0 0,0-1 1 0 0,-1 1 0 0 0,0 0 0 0 0,0-1 0 0 0,0 1 0 0 0,0-1-1 0 0,-1 0 1 0 0,0 0 0 0 0,-8 7 0 0 0,9-9-13 0 0,0 0-1 0 0,-1 0 1 0 0,1-1-1 0 0,-1 1 1 0 0,1-1-1 0 0,-1 0 1 0 0,0 0-1 0 0,0 0 1 0 0,0-1-1 0 0,0 1 1 0 0,0-1-1 0 0,0 0 1 0 0,0 0-1 0 0,0-1 1 0 0,-1 1-1 0 0,1-1 1 0 0,0 0-1 0 0,-1 0 1 0 0,1 0-1 0 0,0-1 1 0 0,0 1-1 0 0,-1-1 1 0 0,1 0-1 0 0,0 0 1 0 0,0-1-1 0 0,0 1 1 0 0,0-1-1 0 0,-5-3 1 0 0,7 4-16 0 0,0 0 0 0 0,0 0 0 0 0,0 0 1 0 0,0-1-1 0 0,0 1 0 0 0,0-1 1 0 0,0 1-1 0 0,1-1 0 0 0,-1 0 1 0 0,0 0-1 0 0,1 0 0 0 0,0 0 0 0 0,-1 0 1 0 0,1 0-1 0 0,0 0 0 0 0,0 0 1 0 0,-1-3-1 0 0,2 3-26 0 0,0 0 0 0 0,0 0 0 0 0,0 1 0 0 0,0-1 0 0 0,0 0 0 0 0,0 0-1 0 0,0 0 1 0 0,0 0 0 0 0,1 1 0 0 0,-1-1 0 0 0,1 0 0 0 0,0 0 0 0 0,-1 0 0 0 0,1 1 0 0 0,0-1 0 0 0,0 1 0 0 0,2-3 0 0 0,0 0-27 0 0,0 0 1 0 0,0 1-1 0 0,1-1 1 0 0,-1 1-1 0 0,1 0 1 0 0,0 0-1 0 0,0 1 1 0 0,0-1-1 0 0,0 1 0 0 0,0 0 1 0 0,1 0-1 0 0,-1 0 1 0 0,1 1-1 0 0,0-1 1 0 0,8-1-1 0 0,-4 3 20 0 0,0 0-1 0 0,0 0 0 0 0,0 0 0 0 0,0 1 0 0 0,0 0 0 0 0,-1 1 0 0 0,1 0 1 0 0,9 4-1 0 0,-15-5 33 0 0,0 0 0 0 0,-1 0 0 0 0,1 0 0 0 0,-1 1 1 0 0,1-1-1 0 0,-1 1 0 0 0,0 0 0 0 0,0 0 0 0 0,1 0 0 0 0,-1 0 1 0 0,-1 0-1 0 0,1 0 0 0 0,2 3 0 0 0,-3-4 5 0 0,-1 1 1 0 0,1 0-1 0 0,0 0 1 0 0,-1 0-1 0 0,1 0 0 0 0,-1 0 1 0 0,1 0-1 0 0,-1 0 1 0 0,0 0-1 0 0,0 0 0 0 0,0 0 1 0 0,0 0-1 0 0,-1 0 1 0 0,1 0-1 0 0,0 0 0 0 0,-1 0 1 0 0,1 0-1 0 0,-1 0 1 0 0,0 0-1 0 0,-1 3 0 0 0,0-2 29 0 0,0 0-1 0 0,0 0 0 0 0,-1 0 0 0 0,1 0 0 0 0,0-1 0 0 0,-1 1 0 0 0,0-1 1 0 0,0 0-1 0 0,0 0 0 0 0,0 1 0 0 0,0-2 0 0 0,0 1 0 0 0,0 0 1 0 0,-1-1-1 0 0,1 1 0 0 0,0-1 0 0 0,-1 0 0 0 0,0 0 0 0 0,1-1 0 0 0,-1 1 1 0 0,1-1-1 0 0,-1 0 0 0 0,0 0 0 0 0,1 0 0 0 0,-1 0 0 0 0,-4-1 0 0 0,5 1-57 0 0,1 0-1 0 0,-1-1 1 0 0,0 1-1 0 0,0-1 1 0 0,1 1-1 0 0,-1-1 1 0 0,0 0-1 0 0,1 0 1 0 0,-1 0-1 0 0,1-1 1 0 0,-1 1-1 0 0,1-1 1 0 0,-1 1-1 0 0,1-1 1 0 0,0 0-1 0 0,0 0 1 0 0,0 0-1 0 0,0 0 1 0 0,0 0-1 0 0,1 0 1 0 0,-1 0-1 0 0,0-1 0 0 0,1 1 1 0 0,0-1-1 0 0,-1 1 1 0 0,1-1-1 0 0,0 1 1 0 0,1-1-1 0 0,-1 0 1 0 0,0 0-1 0 0,1 1 1 0 0,-1-1-1 0 0,1 0 1 0 0,0-4-1 0 0,4-24-1996 0 0,-1 10 965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5.787"/>
    </inkml:context>
    <inkml:brush xml:id="br0">
      <inkml:brushProperty name="width" value="0.05" units="cm"/>
      <inkml:brushProperty name="height" value="0.05" units="cm"/>
    </inkml:brush>
  </inkml:definitions>
  <inkml:trace contextRef="#ctx0" brushRef="#br0">17 427 10138 0 0,'-6'0'-254'0'0,"-5"-2"3426"0"0,21 2 2463 0 0,129 9-2044 0 0,-87-4-3102 0 0,70-2 1 0 0,18-16-482 0 0,-81 0-6381 0 0,-28 3-881 0 0</inkml:trace>
  <inkml:trace contextRef="#ctx0" brushRef="#br0" timeOffset="1">476 0 13363 0 0,'26'4'3614'0'0,"-2"2"-2255"0"0,-1 0 0 0 0,45 19 0 0 0,-38-11-1003 0 0,0 1-1 0 0,-2 1 1 0 0,42 32 0 0 0,-59-40-203 0 0,-1 0 0 0 0,0 1 0 0 0,-1 1 1 0 0,0 0-1 0 0,0 0 0 0 0,13 21 0 0 0,-19-26-102 0 0,-1 0 0 0 0,1 0 0 0 0,-1 0-1 0 0,0 0 1 0 0,0 1 0 0 0,-1-1 0 0 0,1 0 0 0 0,-1 1-1 0 0,0-1 1 0 0,-1 1 0 0 0,0-1 0 0 0,1 1 0 0 0,-2-1-1 0 0,1 1 1 0 0,-1 0 0 0 0,1-1 0 0 0,-2 0 0 0 0,1 1-1 0 0,-2 5 1 0 0,-5 5 108 0 0,0 0 0 0 0,0 0 0 0 0,-2-1 1 0 0,0 0-1 0 0,-15 17 0 0 0,-3 0 103 0 0,-36 30 0 0 0,34-36-649 0 0,-2-1 0 0 0,-1-2 0 0 0,-47 25 0 0 0,34-23-568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6.397"/>
    </inkml:context>
    <inkml:brush xml:id="br0">
      <inkml:brushProperty name="width" value="0.05" units="cm"/>
      <inkml:brushProperty name="height" value="0.05" units="cm"/>
    </inkml:brush>
  </inkml:definitions>
  <inkml:trace contextRef="#ctx0" brushRef="#br0">343 129 5985 0 0,'1'-3'1082'0'0,"-1"0"1"0"0,1 0-1 0 0,0 0 0 0 0,0 0 0 0 0,0 0 0 0 0,0 1 0 0 0,1-1 0 0 0,2-4 1 0 0,5-12 3646 0 0,-6 6-4533 0 0,-2 11-74 0 0,-1 0 0 0 0,0-1 0 0 0,0 1 0 0 0,0 0 0 0 0,0-1 0 0 0,0 1 0 0 0,0 0 1 0 0,-1-1-1 0 0,1 1 0 0 0,-1 0 0 0 0,0 0 0 0 0,1-1 0 0 0,-1 1 0 0 0,0 0 0 0 0,0 0 0 0 0,-1 0 0 0 0,1 0 0 0 0,0 0 1 0 0,-1 0-1 0 0,1 0 0 0 0,-1 1 0 0 0,1-1 0 0 0,-1 0 0 0 0,0 1 0 0 0,0-1 0 0 0,0 1 0 0 0,0 0 0 0 0,0 0 0 0 0,0 0 1 0 0,0 0-1 0 0,0 0 0 0 0,-4-1 0 0 0,0 0-26 0 0,1 1 1 0 0,-1 1-1 0 0,1-1 0 0 0,-1 1 1 0 0,1 0-1 0 0,-1 0 1 0 0,1 0-1 0 0,0 1 0 0 0,-1 0 1 0 0,1 0-1 0 0,-1 0 0 0 0,1 1 1 0 0,-7 2-1 0 0,-2 3-68 0 0,1 1-1 0 0,-1 0 0 0 0,1 1 1 0 0,0 1-1 0 0,1 0 0 0 0,0 0 1 0 0,1 1-1 0 0,0 1 1 0 0,-11 15-1 0 0,6-4 8 0 0,0 0 0 0 0,2 1 0 0 0,0 0 1 0 0,-13 36-1 0 0,22-49-42 0 0,1 0 1 0 0,1 1 0 0 0,0 0-1 0 0,0-1 1 0 0,1 1-1 0 0,1 0 1 0 0,0 0 0 0 0,0 0-1 0 0,2 13 1 0 0,0-18 1 0 0,0 0-1 0 0,1 0 1 0 0,-1 0 0 0 0,1 0 0 0 0,1 0-1 0 0,-1-1 1 0 0,1 1 0 0 0,1 0-1 0 0,-1-1 1 0 0,1 0 0 0 0,0 0 0 0 0,0 0-1 0 0,1-1 1 0 0,0 1 0 0 0,0-1 0 0 0,7 6-1 0 0,-4-4-52 0 0,1-1-1 0 0,1 1 1 0 0,-1-2-1 0 0,1 1 1 0 0,0-1-1 0 0,0-1 1 0 0,0 0-1 0 0,1 0 1 0 0,-1-1-1 0 0,1-1 1 0 0,0 1-1 0 0,16 0 1 0 0,26-5-2511 0 0,1-10-3376 0 0,-10-4-1407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6.960"/>
    </inkml:context>
    <inkml:brush xml:id="br0">
      <inkml:brushProperty name="width" value="0.05" units="cm"/>
      <inkml:brushProperty name="height" value="0.05" units="cm"/>
    </inkml:brush>
  </inkml:definitions>
  <inkml:trace contextRef="#ctx0" brushRef="#br0">388 55 9218 0 0,'0'-2'444'0'0,"1"1"0"0"0,-1 0 0 0 0,0 0-1 0 0,1 0 1 0 0,-1-1 0 0 0,0 1 0 0 0,0 0 0 0 0,0 0 0 0 0,0-1 0 0 0,0 1 0 0 0,0 0 0 0 0,0 0-1 0 0,0-1 1 0 0,0 1 0 0 0,-1 0 0 0 0,1 0 0 0 0,0 0 0 0 0,-1-1 0 0 0,1 1 0 0 0,-2-2-1 0 0,1 1-145 0 0,-1 0 0 0 0,1 1-1 0 0,-1-1 1 0 0,1 1-1 0 0,-1 0 1 0 0,0-1 0 0 0,1 1-1 0 0,-1 0 1 0 0,0 0-1 0 0,0 0 1 0 0,-3-1 0 0 0,-1 0-82 0 0,1 0 1 0 0,-1 0-1 0 0,0 1 1 0 0,0 0-1 0 0,1 0 1 0 0,-1 1 0 0 0,0-1-1 0 0,-9 2 1 0 0,2 1-113 0 0,0 1 0 0 0,1 1 0 0 0,-1 0 0 0 0,1 0 1 0 0,0 2-1 0 0,0-1 0 0 0,0 1 0 0 0,1 1 0 0 0,0 0 1 0 0,-11 10-1 0 0,-2 2 118 0 0,2 1 0 0 0,0 2 0 0 0,-23 29 0 0 0,39-44-216 0 0,0 0 1 0 0,1 1-1 0 0,0-1 1 0 0,0 1 0 0 0,1 1-1 0 0,0-1 1 0 0,-4 14 0 0 0,7-20-5 0 0,1 1 0 0 0,-1-1 0 0 0,1 1 1 0 0,-1 0-1 0 0,1-1 0 0 0,0 1 1 0 0,0 0-1 0 0,0-1 0 0 0,0 1 0 0 0,1-1 1 0 0,-1 1-1 0 0,1 0 0 0 0,0-1 1 0 0,-1 1-1 0 0,1-1 0 0 0,0 0 1 0 0,1 1-1 0 0,-1-1 0 0 0,0 0 0 0 0,1 1 1 0 0,-1-1-1 0 0,1 0 0 0 0,0 0 1 0 0,-1 0-1 0 0,1 0 0 0 0,0-1 0 0 0,0 1 1 0 0,0 0-1 0 0,1-1 0 0 0,2 2 1 0 0,1 1-26 0 0,1-1 0 0 0,-1 0 0 0 0,1-1 1 0 0,0 0-1 0 0,0 0 0 0 0,-1 0 0 0 0,1-1 1 0 0,0 0-1 0 0,1 0 0 0 0,-1-1 0 0 0,0 0 1 0 0,0 0-1 0 0,0 0 0 0 0,0-1 0 0 0,0 0 1 0 0,0-1-1 0 0,0 0 0 0 0,-1 0 0 0 0,1 0 1 0 0,0-1-1 0 0,-1 0 0 0 0,0 0 0 0 0,7-4 1 0 0,-3 0-267 0 0,0 1 1 0 0,0-2-1 0 0,0 0 1 0 0,-1 0-1 0 0,0 0 0 0 0,-1-1 1 0 0,0 0-1 0 0,0-1 1 0 0,-1 0-1 0 0,-1 0 1 0 0,1-1-1 0 0,6-16 1 0 0,-12 26 258 0 0,1-4-85 0 0,0 0 0 0 0,0 0 0 0 0,0-1 0 0 0,-1 1 0 0 0,0 0 0 0 0,1-8 0 0 0,-12 78 2410 0 0,9-49-2076 0 0,0 0 0 0 0,1 0-1 0 0,1 0 1 0 0,0 0 0 0 0,4 18 0 0 0,-4-31-232 0 0,0 1 0 0 0,0 0 0 0 0,1 0-1 0 0,-1-1 1 0 0,1 1 0 0 0,0-1 0 0 0,0 1 0 0 0,0-1 0 0 0,0 0 0 0 0,1 0 0 0 0,4 5-1 0 0,-5-7-62 0 0,0 1 0 0 0,0 0 0 0 0,1-1-1 0 0,-1 0 1 0 0,1 1 0 0 0,-1-1 0 0 0,1 0-1 0 0,0 0 1 0 0,-1-1 0 0 0,1 1 0 0 0,0 0-1 0 0,0-1 1 0 0,-1 0 0 0 0,1 0 0 0 0,0 0-1 0 0,0 0 1 0 0,0 0 0 0 0,3-1 0 0 0,-4 1-187 0 0,1-1 0 0 0,-1 1 1 0 0,1-1-1 0 0,-1 0 1 0 0,1 0-1 0 0,-1 0 0 0 0,0 0 1 0 0,1 0-1 0 0,2-3 1 0 0,11-8-1244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7.287"/>
    </inkml:context>
    <inkml:brush xml:id="br0">
      <inkml:brushProperty name="width" value="0.05" units="cm"/>
      <inkml:brushProperty name="height" value="0.05" units="cm"/>
    </inkml:brush>
  </inkml:definitions>
  <inkml:trace contextRef="#ctx0" brushRef="#br0">19 0 10594 0 0,'1'1'346'0'0,"0"0"0"0"0,0 0 1 0 0,0 0-1 0 0,0 0 0 0 0,-1 0 0 0 0,1 0 0 0 0,-1 0 0 0 0,1 0 0 0 0,-1 0 0 0 0,1 1 0 0 0,-1-1 1 0 0,1 0-1 0 0,-1 0 0 0 0,0 1 0 0 0,0-1 0 0 0,0 0 0 0 0,0 0 0 0 0,0 2 0 0 0,0 28 1845 0 0,0-25-1990 0 0,-11 163 4109 0 0,1-28-2945 0 0,5-113-1501 0 0,4-26 188 0 0,1-4 3 0 0,2-14 2 0 0,4-12-223 0 0,1 1-1 0 0,1 0 0 0 0,1 1 0 0 0,2 0 0 0 0,1 0 0 0 0,0 1 1 0 0,2 0-1 0 0,1 2 0 0 0,30-38 0 0 0,-43 59 151 0 0,-1 0 0 0 0,1 0 0 0 0,0 1 0 0 0,0-1 0 0 0,-1 1 0 0 0,1 0 0 0 0,0-1 0 0 0,4-1-1 0 0,-6 3 25 0 0,1 0 0 0 0,0 0 0 0 0,-1-1-1 0 0,1 1 1 0 0,0 0 0 0 0,0 0 0 0 0,-1 0 0 0 0,1 0-1 0 0,0 0 1 0 0,-1 0 0 0 0,1 0 0 0 0,0 0-1 0 0,0 0 1 0 0,-1 0 0 0 0,1 1 0 0 0,0-1-1 0 0,-1 0 1 0 0,1 0 0 0 0,1 1 0 0 0,0 1 33 0 0,-1 0-1 0 0,1-1 1 0 0,0 1 0 0 0,-1 0 0 0 0,1 0 0 0 0,-1 0 0 0 0,0 0 0 0 0,0 1 0 0 0,0-1 0 0 0,0 0 0 0 0,0 0-1 0 0,0 1 1 0 0,0-1 0 0 0,0 4 0 0 0,2 11 123 0 0,-1 1 1 0 0,-1-1-1 0 0,0 1 0 0 0,-2 0 0 0 0,0-1 0 0 0,-4 24 0 0 0,-1 26-2894 0 0,6-47-5443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7.919"/>
    </inkml:context>
    <inkml:brush xml:id="br0">
      <inkml:brushProperty name="width" value="0.05" units="cm"/>
      <inkml:brushProperty name="height" value="0.05" units="cm"/>
    </inkml:brush>
  </inkml:definitions>
  <inkml:trace contextRef="#ctx0" brushRef="#br0">28 4 6449 0 0,'-4'-3'11051'0'0,"1"8"-10663"0"0,1-1 1 0 0,0 1-1 0 0,0 0 1 0 0,1 0-1 0 0,-1 0 1 0 0,1 0 0 0 0,0 0-1 0 0,0 10 1 0 0,0 49 1613 0 0,2-22-1400 0 0,0 62 468 0 0,-4 55-492 0 0,-3-134-472 0 0,5-21-3 0 0,5-17-94 0 0,18-62-410 0 0,-9 28 94 0 0,1 1 1 0 0,3 1-1 0 0,33-65 1 0 0,-46 103 282 0 0,0 1 1 0 0,1 0-1 0 0,0 0 1 0 0,0 0-1 0 0,0 0 1 0 0,1 1-1 0 0,0 0 0 0 0,0 0 1 0 0,12-7-1 0 0,-16 11 23 0 0,0 0-1 0 0,-1 0 0 0 0,1 0 0 0 0,0 0 1 0 0,0 0-1 0 0,0 1 0 0 0,0-1 0 0 0,0 1 1 0 0,0-1-1 0 0,0 1 0 0 0,0 0 0 0 0,-1 0 1 0 0,1 0-1 0 0,0 0 0 0 0,0 0 0 0 0,0 0 1 0 0,0 0-1 0 0,0 1 0 0 0,0-1 0 0 0,0 1 1 0 0,0 0-1 0 0,0-1 0 0 0,0 1 0 0 0,-1 0 1 0 0,1 0-1 0 0,0 0 0 0 0,-1 0 0 0 0,1 0 1 0 0,0 1-1 0 0,-1-1 0 0 0,0 0 0 0 0,1 1 1 0 0,-1-1-1 0 0,0 1 0 0 0,1-1 0 0 0,-1 1 1 0 0,0 0-1 0 0,0 0 0 0 0,-1-1 0 0 0,1 1 1 0 0,0 0-1 0 0,0 3 0 0 0,4 8 94 0 0,-1 1 1 0 0,-1 0-1 0 0,0-1 0 0 0,-1 2 0 0 0,0 17 1 0 0,-1-19-170 0 0,-1-1 0 0 0,2 1 0 0 0,0-1 0 0 0,0 0 0 0 0,1 0 0 0 0,1 0 1 0 0,7 16-1 0 0,-10-26-133 0 0,-1-1 0 0 0,1 1 0 0 0,0-1 0 0 0,1 1-1 0 0,-1 0 1 0 0,0-1 0 0 0,0 0 0 0 0,1 1 0 0 0,-1-1 0 0 0,1 0 0 0 0,-1 0 0 0 0,1 0 0 0 0,-1 0 0 0 0,1 0 0 0 0,0 0 0 0 0,-1 0 0 0 0,1 0 0 0 0,0-1 0 0 0,2 1 0 0 0,6 0-1661 0 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8.334"/>
    </inkml:context>
    <inkml:brush xml:id="br0">
      <inkml:brushProperty name="width" value="0.05" units="cm"/>
      <inkml:brushProperty name="height" value="0.05" units="cm"/>
    </inkml:brush>
  </inkml:definitions>
  <inkml:trace contextRef="#ctx0" brushRef="#br0">53 3 14259 0 0,'-2'2'317'0'0,"0"-1"0"0"0,0 1 0 0 0,0 0 0 0 0,0 0 0 0 0,1 0 0 0 0,-1 0 0 0 0,1 0-1 0 0,-1 0 1 0 0,1 0 0 0 0,0 0 0 0 0,0 0 0 0 0,0 1 0 0 0,-1 3 0 0 0,0-3 40 0 0,-3 9 115 0 0,0 1 0 0 0,1-1 0 0 0,0 0 0 0 0,1 1 0 0 0,0 0 0 0 0,1 0 0 0 0,0 23 0 0 0,1-32-435 0 0,2 0-1 0 0,-1 0 1 0 0,0 0 0 0 0,1 0 0 0 0,0 0-1 0 0,0 0 1 0 0,0 0 0 0 0,0 0-1 0 0,1 0 1 0 0,0 0 0 0 0,0-1-1 0 0,0 1 1 0 0,0-1 0 0 0,0 1-1 0 0,0-1 1 0 0,1 0 0 0 0,0 0 0 0 0,0 0-1 0 0,0 0 1 0 0,0 0 0 0 0,0-1-1 0 0,0 1 1 0 0,1-1 0 0 0,-1 0-1 0 0,1 0 1 0 0,0 0 0 0 0,-1-1-1 0 0,9 3 1 0 0,-6-2-35 0 0,0-1-1 0 0,0 1 1 0 0,0-1-1 0 0,1-1 1 0 0,-1 1-1 0 0,0-1 1 0 0,1 0-1 0 0,-1-1 1 0 0,0 1-1 0 0,1-1 1 0 0,-1 0-1 0 0,8-3 1 0 0,-11 3 5 0 0,0 0 0 0 0,-1 0 0 0 0,1-1 0 0 0,-1 1 0 0 0,1-1 0 0 0,-1 1 0 0 0,0-1 0 0 0,1 0 0 0 0,-1 0 0 0 0,0 0 1 0 0,0 0-1 0 0,0 0 0 0 0,0 0 0 0 0,-1-1 0 0 0,1 1 0 0 0,-1 0 0 0 0,1-1 0 0 0,-1 0 0 0 0,0 1 0 0 0,0-1 0 0 0,0 0 0 0 0,0 1 1 0 0,0-1-1 0 0,-1 0 0 0 0,1 0 0 0 0,-1 0 0 0 0,0 0 0 0 0,0 0 0 0 0,0-3 0 0 0,-1-2 38 0 0,0 0-1 0 0,-1 0 1 0 0,0 0 0 0 0,0 1-1 0 0,-1-1 1 0 0,0 0 0 0 0,0 1-1 0 0,0 0 1 0 0,-1 0 0 0 0,0 0-1 0 0,-1 0 1 0 0,-5-6-1 0 0,-29-31-945 0 0,-1 6-3447 0 0,40 38 4264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7:58.762"/>
    </inkml:context>
    <inkml:brush xml:id="br0">
      <inkml:brushProperty name="width" value="0.05" units="cm"/>
      <inkml:brushProperty name="height" value="0.05" units="cm"/>
    </inkml:brush>
  </inkml:definitions>
  <inkml:trace contextRef="#ctx0" brushRef="#br0">243 0 25349 0 0,'0'0'1949'0'0,"-5"14"-5093"0"0,-12 15 3335 0 0,1 1-1 0 0,1 1 1 0 0,1 0-1 0 0,2 1 0 0 0,-10 40 1 0 0,19-58-73 0 0,1 0 0 0 0,0 1 0 0 0,1-1 0 0 0,0 1 0 0 0,2-1 1 0 0,1 21-1 0 0,0-26-107 0 0,0 0 1 0 0,0 1 0 0 0,1-1 0 0 0,0 0 0 0 0,1 0 0 0 0,0-1-1 0 0,0 1 1 0 0,1-1 0 0 0,0 0 0 0 0,10 13 0 0 0,-12-18-45 0 0,-1 0 1 0 0,0 0-1 0 0,1 0 1 0 0,-1-1-1 0 0,1 1 1 0 0,0-1-1 0 0,0 0 1 0 0,0 0-1 0 0,0 0 1 0 0,0 0-1 0 0,1 0 1 0 0,-1 0-1 0 0,1-1 1 0 0,-1 0-1 0 0,1 0 1 0 0,-1 0-1 0 0,1 0 0 0 0,0 0 1 0 0,-1-1-1 0 0,1 0 1 0 0,0 1-1 0 0,0-1 1 0 0,-1-1-1 0 0,1 1 1 0 0,0-1-1 0 0,-1 1 1 0 0,1-1-1 0 0,0 0 1 0 0,-1 0-1 0 0,1 0 1 0 0,-1-1-1 0 0,1 0 1 0 0,-1 1-1 0 0,0-1 1 0 0,0 0-1 0 0,0 0 1 0 0,0-1-1 0 0,0 1 1 0 0,0-1-1 0 0,-1 1 1 0 0,1-1-1 0 0,-1 0 1 0 0,0 0-1 0 0,1 0 1 0 0,-1 0-1 0 0,-1 0 1 0 0,3-5-1 0 0,0 0-253 0 0,0-1 1 0 0,-1 1-1 0 0,0-1 0 0 0,0 1 0 0 0,-1-1 0 0 0,2-15 1 0 0,-3 13-428 0 0,0 0 1 0 0,-1 0 0 0 0,-1 0-1 0 0,0 1 1 0 0,0-1 0 0 0,-1 0-1 0 0,-1 1 1 0 0,1-1 0 0 0,-6-10-1 0 0,5 12 10 0 0,-2 0 0 0 0,1 0 0 0 0,-1 1-1 0 0,0-1 1 0 0,-1 1 0 0 0,0 0 0 0 0,0 0-1 0 0,-1 1 1 0 0,-15-13 0 0 0,16 15 473 0 0,-1 0 0 0 0,0 1 0 0 0,0 0 0 0 0,0 0 0 0 0,-1 1 0 0 0,1-1 0 0 0,-14-2 0 0 0,2 2 1563 0 0,1 0 0 0 0,0 2-1 0 0,-1 0 1 0 0,1 2-1 0 0,-1 0 1 0 0,0 0-1 0 0,1 2 1 0 0,-30 6 0 0 0,48-8-1256 0 0,-1 0-1 0 0,1 0 1 0 0,0 0 0 0 0,0 0 0 0 0,0 0 0 0 0,-1 0 0 0 0,1 0 0 0 0,0 0-1 0 0,0 0 1 0 0,-1 0 0 0 0,1 0 0 0 0,0 0 0 0 0,0 0 0 0 0,-1 0 0 0 0,1 0 0 0 0,0 0-1 0 0,0 1 1 0 0,0-1 0 0 0,-1 0 0 0 0,1 0 0 0 0,0 0 0 0 0,0 0 0 0 0,0 0-1 0 0,0 1 1 0 0,-1-1 0 0 0,1 0 0 0 0,0 0 0 0 0,0 0 0 0 0,0 1 0 0 0,0-1 0 0 0,0 0-1 0 0,0 0 1 0 0,-1 0 0 0 0,1 1 0 0 0,0-1 0 0 0,0 0 0 0 0,0 0 0 0 0,0 1-1 0 0,0-1 1 0 0,0 0 0 0 0,0 0 0 0 0,0 0 0 0 0,0 1 0 0 0,0-1 0 0 0,0 0 0 0 0,0 0-1 0 0,0 1 1 0 0,0-1 0 0 0,0 0 0 0 0,1 1 0 0 0,12 8 1517 0 0,20 6-866 0 0,-12-9-546 0 0,-1-1-1 0 0,1-1 0 0 0,0 0 1 0 0,0-2-1 0 0,24 1 0 0 0,108-10-1597 0 0,-130 5 773 0 0,28-2-1226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5.433"/>
    </inkml:context>
    <inkml:brush xml:id="br0">
      <inkml:brushProperty name="width" value="0.05" units="cm"/>
      <inkml:brushProperty name="height" value="0.05" units="cm"/>
    </inkml:brush>
  </inkml:definitions>
  <inkml:trace contextRef="#ctx0" brushRef="#br0">11 54 12011 0 0,'0'-1'68'0'0,"-1"1"1"0"0,1-1 0 0 0,0 1 0 0 0,0-1 0 0 0,0 1-1 0 0,0-1 1 0 0,0 1 0 0 0,0-1 0 0 0,0 1 0 0 0,0 0 0 0 0,0-1-1 0 0,1 1 1 0 0,-1-1 0 0 0,0 1 0 0 0,0-1 0 0 0,0 1-1 0 0,0-1 1 0 0,1 1 0 0 0,-1 0 0 0 0,0-1 0 0 0,0 1-1 0 0,1-1 1 0 0,-1 1 0 0 0,0 0 0 0 0,1-1 0 0 0,-1 1 0 0 0,0 0-1 0 0,1-1 1 0 0,-1 1 0 0 0,0 0 0 0 0,1 0 0 0 0,-1 0-1 0 0,1-1 1 0 0,-1 1 0 0 0,1 0 0 0 0,-1 0 0 0 0,1 0 0 0 0,-1 0-1 0 0,0 0 1 0 0,1 0 0 0 0,-1 0 0 0 0,1 0 0 0 0,-1 0-1 0 0,1 0 1 0 0,-1 0 0 0 0,1 0 0 0 0,0 0 111 0 0,1 1 1 0 0,-1-1-1 0 0,0 1 0 0 0,0-1 1 0 0,0 1-1 0 0,0 0 0 0 0,0 0 1 0 0,0-1-1 0 0,0 1 0 0 0,0 0 1 0 0,0 0-1 0 0,-1 0 1 0 0,1 0-1 0 0,0 0 0 0 0,0 0 1 0 0,-1 0-1 0 0,1 0 0 0 0,-1 0 1 0 0,1 2-1 0 0,3 11 324 0 0,-2 0 1 0 0,0 1-1 0 0,0-1 1 0 0,-1 0-1 0 0,-1 1 0 0 0,-1-1 1 0 0,-3 24-1 0 0,2-6-258 0 0,-1 26 190 0 0,3-25-167 0 0,-2 0 0 0 0,-2-1 0 0 0,-10 47 0 0 0,14-78-255 0 0,0-1 0 0 0,0 1 0 0 0,-1 0 0 0 0,1 0 0 0 0,0 0 0 0 0,-1 0 0 0 0,1 0 0 0 0,0 0 0 0 0,-1 0 0 0 0,1 0 0 0 0,-1-1-1 0 0,0 1 1 0 0,1 0 0 0 0,-1 0 0 0 0,1-1 0 0 0,-2 2 0 0 0,2-2 9 0 0,-1 0 0 0 0,1 0 1 0 0,0-1-1 0 0,-1 1 0 0 0,1 0 0 0 0,0 0 0 0 0,0 0 0 0 0,-1 0 0 0 0,1 0 1 0 0,0 0-1 0 0,-1 0 0 0 0,1-1 0 0 0,0 1 0 0 0,0 0 0 0 0,-1 0 1 0 0,1 0-1 0 0,0-1 0 0 0,0 1 0 0 0,0 0 0 0 0,-1 0 0 0 0,1-1 0 0 0,0 1 1 0 0,0 0-1 0 0,0 0 0 0 0,0-1 0 0 0,-1 1 0 0 0,1 0 0 0 0,0 0 1 0 0,0-1-1 0 0,0 0 0 0 0,-1-2 106 0 0,-1-1 1 0 0,1 1-1 0 0,1-1 0 0 0,-1 0 1 0 0,0 0-1 0 0,1-7 1 0 0,2-9-101 0 0,0 0 1 0 0,2 0 0 0 0,1 0 0 0 0,0 0 0 0 0,1 1-1 0 0,14-30 1 0 0,-6 21-68 0 0,1 0 1 0 0,2 0-1 0 0,28-36 0 0 0,-31 47-245 0 0,-1 1 1 0 0,2 1-1 0 0,26-22 1 0 0,1 9-7865 0 0,-24 19 695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5.802"/>
    </inkml:context>
    <inkml:brush xml:id="br0">
      <inkml:brushProperty name="width" value="0.05" units="cm"/>
      <inkml:brushProperty name="height" value="0.05" units="cm"/>
    </inkml:brush>
  </inkml:definitions>
  <inkml:trace contextRef="#ctx0" brushRef="#br0">0 252 9218 0 0,'4'1'783'0'0,"0"0"0"0"0,0 0 0 0 0,0-1 0 0 0,1 1 0 0 0,-1-1 0 0 0,0 0 1 0 0,0 0-1 0 0,0 0 0 0 0,0-1 0 0 0,1 1 0 0 0,4-3 0 0 0,4 1-1017 0 0,24-3 1003 0 0,1-1 0 0 0,-1-2 0 0 0,44-16 0 0 0,-63 17-580 0 0,0 0 1 0 0,-1-2 0 0 0,0 0-1 0 0,0 0 1 0 0,-1-2 0 0 0,0 0-1 0 0,-1 0 1 0 0,19-20 0 0 0,-30 26-166 0 0,0 1 1 0 0,-1 0 0 0 0,1-1 0 0 0,-1 0 0 0 0,-1 0-1 0 0,1 0 1 0 0,-1 0 0 0 0,1 0 0 0 0,-1-1 0 0 0,1-8-1 0 0,-2 13-16 0 0,-1-1 0 0 0,0 1 0 0 0,0 0-1 0 0,0-1 1 0 0,0 1 0 0 0,0-1 0 0 0,0 1 0 0 0,0-1-1 0 0,0 1 1 0 0,-1 0 0 0 0,1-1 0 0 0,-1 1-1 0 0,1-1 1 0 0,-1 1 0 0 0,1 0 0 0 0,-1 0 0 0 0,0-1-1 0 0,-1-1 1 0 0,1 2 1 0 0,-1 0-1 0 0,1 0 1 0 0,-1 0-1 0 0,0 0 1 0 0,1 0-1 0 0,-1 0 1 0 0,0 0-1 0 0,0 1 1 0 0,1-1 0 0 0,-1 1-1 0 0,0-1 1 0 0,0 1-1 0 0,0 0 1 0 0,0-1-1 0 0,0 1 1 0 0,0 0-1 0 0,1 0 1 0 0,-3 1-1 0 0,-6 0-11 0 0,0 0-1 0 0,0 1 1 0 0,0 0 0 0 0,1 0-1 0 0,-1 1 1 0 0,1 1-1 0 0,-11 5 1 0 0,-61 36 265 0 0,67-36-165 0 0,-2 1-97 0 0,0 2-1 0 0,1-1 0 0 0,-26 27 0 0 0,35-31-19 0 0,-1 0-1 0 0,1 0 0 0 0,0 1 1 0 0,1-1-1 0 0,0 1 1 0 0,0 1-1 0 0,1-1 0 0 0,0 1 1 0 0,-5 16-1 0 0,9-22 41 0 0,-1-1 0 0 0,1 1 0 0 0,-1 0 0 0 0,1-1 0 0 0,0 1 1 0 0,0 0-1 0 0,0-1 0 0 0,0 1 0 0 0,1-1 0 0 0,-1 1 0 0 0,1 0 0 0 0,-1-1 0 0 0,1 1 0 0 0,0-1 0 0 0,0 1 0 0 0,0-1 0 0 0,0 1 0 0 0,3 2 0 0 0,-2-2 12 0 0,1 0-1 0 0,0 0 0 0 0,0-1 0 0 0,0 1 0 0 0,0-1 0 0 0,0 0 0 0 0,0 0 1 0 0,0 0-1 0 0,1 0 0 0 0,-1 0 0 0 0,7 1 0 0 0,0 0 4 0 0,0-1-1 0 0,0 0 0 0 0,1 0 1 0 0,-1-1-1 0 0,0 0 0 0 0,1-1 1 0 0,-1 0-1 0 0,18-3 0 0 0,-6-2-231 0 0,-1 0 1 0 0,1-2-1 0 0,25-11 0 0 0,-2-3-6213 0 0,-13 3-1212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6.190"/>
    </inkml:context>
    <inkml:brush xml:id="br0">
      <inkml:brushProperty name="width" value="0.05" units="cm"/>
      <inkml:brushProperty name="height" value="0.05" units="cm"/>
    </inkml:brush>
  </inkml:definitions>
  <inkml:trace contextRef="#ctx0" brushRef="#br0">332 1 7370 0 0,'2'8'8893'0'0,"-1"8"-4177"0"0,-1 92-2054 0 0,-3 17-1885 0 0,-6 0 0 0 0,-5-1 1 0 0,-30 123-1 0 0,39-227-716 0 0,-1 0 0 0 0,-1-1 0 0 0,-9 19 0 0 0,12-30-34 0 0,-1 0 0 0 0,1 0 0 0 0,-1 0 0 0 0,-1-1 0 0 0,0 1 0 0 0,0-1 1 0 0,0-1-1 0 0,-15 13 0 0 0,19-18-59 0 0,-1 1 1 0 0,1-1 0 0 0,-1 0-1 0 0,0 0 1 0 0,1 0 0 0 0,-1 0-1 0 0,0 0 1 0 0,0-1 0 0 0,0 1-1 0 0,0-1 1 0 0,0 1-1 0 0,1-1 1 0 0,-1 0 0 0 0,0-1-1 0 0,0 1 1 0 0,0 0 0 0 0,0-1-1 0 0,0 1 1 0 0,0-1 0 0 0,1 0-1 0 0,-1 0 1 0 0,0 0-1 0 0,1 0 1 0 0,-1-1 0 0 0,0 1-1 0 0,1-1 1 0 0,0 1 0 0 0,-1-1-1 0 0,-1-2 1 0 0,-3-2-325 0 0,0-1 0 0 0,0 1-1 0 0,0-1 1 0 0,1 0 0 0 0,0-1 0 0 0,1 0 0 0 0,-9-15 0 0 0,0-11-5532 0 0,2-7-1694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3.461"/>
    </inkml:context>
    <inkml:brush xml:id="br0">
      <inkml:brushProperty name="width" value="0.035" units="cm"/>
      <inkml:brushProperty name="height" value="0.035" units="cm"/>
    </inkml:brush>
  </inkml:definitions>
  <inkml:trace contextRef="#ctx0" brushRef="#br0">129 112 1840 0 0,'-6'-11'9178'0'0,"8"0"-3535"0"0,-1 9-5254 0 0,1 0 0 0 0,-1 0-1 0 0,1 1 1 0 0,0-1-1 0 0,-1 0 1 0 0,1 1 0 0 0,0-1-1 0 0,0 1 1 0 0,4-3-1 0 0,5-1-185 0 0,1-1 0 0 0,20-5-1 0 0,17-4 499 0 0,67-11 1 0 0,-98 23-662 0 0,1 1 0 0 0,0 0 1 0 0,-1 2-1 0 0,1 0 1 0 0,0 1-1 0 0,-1 1 0 0 0,21 4 1 0 0,-37-5-17 0 0,0-1-1 0 0,1 1 1 0 0,-1-1 0 0 0,0 1 0 0 0,1 0 0 0 0,-1 0-1 0 0,0 0 1 0 0,0 0 0 0 0,0 1 0 0 0,0-1-1 0 0,0 0 1 0 0,0 1 0 0 0,0-1 0 0 0,0 1-1 0 0,-1 0 1 0 0,1 0 0 0 0,-1 0 0 0 0,1 0 0 0 0,1 2-1 0 0,-3-2 34 0 0,1 0 0 0 0,-1 0 0 0 0,0 0 0 0 0,1 1-1 0 0,-1-1 1 0 0,0 0 0 0 0,0 0 0 0 0,0 1 0 0 0,-1-1-1 0 0,1 0 1 0 0,0 0 0 0 0,-1 1 0 0 0,0-1 0 0 0,1 0-1 0 0,-1 0 1 0 0,0 0 0 0 0,0 0 0 0 0,0 0 0 0 0,0 0-1 0 0,-2 2 1 0 0,-6 9 87 0 0,0-1 0 0 0,-1 0 0 0 0,-1 0 1 0 0,0-1-1 0 0,-15 13 0 0 0,-68 44-24 0 0,81-59-94 0 0,-241 189-37 0 0,209-164-13 0 0,37-29 14 0 0,-1 0 0 0 0,1 1 0 0 0,0 1 0 0 0,1-1 0 0 0,-1 1 0 0 0,1 1 0 0 0,1-1 0 0 0,-1 1 0 0 0,-7 13 0 0 0,14-21 6 0 0,-1 1 0 0 0,1-1 0 0 0,0 1-1 0 0,0-1 1 0 0,0 1 0 0 0,-1-1 0 0 0,1 1-1 0 0,0-1 1 0 0,0 1 0 0 0,0-1 0 0 0,0 1-1 0 0,0-1 1 0 0,0 1 0 0 0,0-1 0 0 0,0 1-1 0 0,0-1 1 0 0,0 1 0 0 0,0-1 0 0 0,0 1-1 0 0,0-1 1 0 0,0 1 0 0 0,1-1 0 0 0,-1 1-1 0 0,0-1 1 0 0,0 0 0 0 0,0 1-1 0 0,1-1 1 0 0,-1 1 0 0 0,0-1 0 0 0,1 1-1 0 0,-1-1 1 0 0,0 0 0 0 0,1 1 0 0 0,-1-1-1 0 0,1 0 1 0 0,-1 1 0 0 0,0-1 0 0 0,1 0-1 0 0,-1 0 1 0 0,1 0 0 0 0,-1 1 0 0 0,1-1-1 0 0,-1 0 1 0 0,1 0 0 0 0,-1 0 0 0 0,1 0-1 0 0,-1 0 1 0 0,1 0 0 0 0,-1 0 0 0 0,1 0-1 0 0,-1 0 1 0 0,1 0 0 0 0,34-1-285 0 0,-28 1 263 0 0,21 0 4 0 0,1 2-1 0 0,-1 1 0 0 0,0 1 0 0 0,45 13 1 0 0,4 0-9 0 0,-58-13 33 0 0,9 1 4 0 0,31 10 1 0 0,-84-26-220 0 0,2 1-3692 0 0,10 5-3690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6.566"/>
    </inkml:context>
    <inkml:brush xml:id="br0">
      <inkml:brushProperty name="width" value="0.05" units="cm"/>
      <inkml:brushProperty name="height" value="0.05" units="cm"/>
    </inkml:brush>
  </inkml:definitions>
  <inkml:trace contextRef="#ctx0" brushRef="#br0">1 4 11522 0 0,'4'-3'1025'0'0,"1"2"-825"0"0,-1 1-200 0 0,0 1 0 0 0,-1-1 1584 0 0,4 2 272 0 0,3 0 65 0 0,6-1-1 0 0,5 2-1032 0 0,3 1-215 0 0,-1 1-33 0 0,-3 1-16 0 0,-1 2-448 0 0,0-2-88 0 0,-2 2-24 0 0,-3 1-9330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6.913"/>
    </inkml:context>
    <inkml:brush xml:id="br0">
      <inkml:brushProperty name="width" value="0.05" units="cm"/>
      <inkml:brushProperty name="height" value="0.05" units="cm"/>
    </inkml:brush>
  </inkml:definitions>
  <inkml:trace contextRef="#ctx0" brushRef="#br0">1 154 7370 0 0,'-1'2'3089'0'0,"6"0"-521"0"0,13 3 1120 0 0,24 0-1298 0 0,-25-4-2067 0 0,0-1 0 0 0,0-1 0 0 0,0 0 0 0 0,0-1-1 0 0,0-1 1 0 0,0-1 0 0 0,22-8 0 0 0,-29 9-240 0 0,0-1 0 0 0,-1-1 0 0 0,1 0 0 0 0,-1 0 1 0 0,0-1-1 0 0,0 0 0 0 0,0-1 0 0 0,-1 0 0 0 0,0 0 0 0 0,-1-1 1 0 0,1 0-1 0 0,10-15 0 0 0,-17 21-64 0 0,0 1 0 0 0,0-1 0 0 0,0 1-1 0 0,0-1 1 0 0,0 0 0 0 0,-1 1 0 0 0,1-1 0 0 0,0 0 0 0 0,-1 0 0 0 0,1 0 0 0 0,-1 0-1 0 0,0 1 1 0 0,0-1 0 0 0,0 0 0 0 0,1 0 0 0 0,-2 0 0 0 0,1 0 0 0 0,-1-3 0 0 0,1 4-6 0 0,-1 0-1 0 0,0 0 1 0 0,1 0 0 0 0,-1 0 0 0 0,0 0 0 0 0,0 0 0 0 0,0 0 0 0 0,0 0 0 0 0,0 1 0 0 0,0-1-1 0 0,0 0 1 0 0,0 1 0 0 0,0-1 0 0 0,0 1 0 0 0,0-1 0 0 0,-1 1 0 0 0,1 0 0 0 0,0-1 0 0 0,0 1-1 0 0,0 0 1 0 0,-1 0 0 0 0,1 0 0 0 0,0 0 0 0 0,0 0 0 0 0,0 0 0 0 0,-1 0 0 0 0,1 0 0 0 0,0 0-1 0 0,-2 1 1 0 0,-12 2 81 0 0,0 0 0 0 0,1 1 0 0 0,-1 1 0 0 0,1 0 0 0 0,0 1 0 0 0,0 1 0 0 0,1 0 0 0 0,-15 10 0 0 0,6-2-25 0 0,0 1 0 0 0,1 1 1 0 0,-32 35-1 0 0,47-46-45 0 0,1 1-1 0 0,0-1 1 0 0,0 1-1 0 0,0 0 1 0 0,1 1 0 0 0,1-1-1 0 0,-1 1 1 0 0,1-1-1 0 0,0 1 1 0 0,1 0-1 0 0,-1 1 1 0 0,2-1-1 0 0,-2 9 1 0 0,3-12-12 0 0,0-1 0 0 0,0 0 0 0 0,0 1 0 0 0,1-1 0 0 0,-1 0 0 0 0,1 0 1 0 0,0 1-1 0 0,0-1 0 0 0,1 0 0 0 0,-1 0 0 0 0,1 0 0 0 0,0 0 0 0 0,0 0 0 0 0,0-1 0 0 0,1 1 0 0 0,-1 0 0 0 0,1-1 1 0 0,0 0-1 0 0,0 0 0 0 0,0 0 0 0 0,0 0 0 0 0,0 0 0 0 0,1-1 0 0 0,0 1 0 0 0,-1-1 0 0 0,8 4 0 0 0,-2-3-181 0 0,-1 1 0 0 0,1-1 0 0 0,-1-1 0 0 0,1 1 0 0 0,0-1 0 0 0,0-1-1 0 0,0 0 1 0 0,0 0 0 0 0,0-1 0 0 0,0 0 0 0 0,13-2 0 0 0,7-4-906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7.347"/>
    </inkml:context>
    <inkml:brush xml:id="br0">
      <inkml:brushProperty name="width" value="0.05" units="cm"/>
      <inkml:brushProperty name="height" value="0.05" units="cm"/>
    </inkml:brush>
  </inkml:definitions>
  <inkml:trace contextRef="#ctx0" brushRef="#br0">181 126 12443 0 0,'0'0'256'0'0,"-1"-1"1"0"0,0 1 0 0 0,1 0-1 0 0,-1-1 1 0 0,0 1 0 0 0,0-1-1 0 0,1 1 1 0 0,-1 0 0 0 0,0 0-1 0 0,0 0 1 0 0,0-1 0 0 0,0 1-1 0 0,1 0 1 0 0,-1 0-1 0 0,0 0 1 0 0,0 0 0 0 0,0 0-1 0 0,0 0 1 0 0,1 1 0 0 0,-1-1-1 0 0,-1 0 1 0 0,-23 11 2041 0 0,16-6-1899 0 0,1 1 0 0 0,-1 0-1 0 0,-9 9 1 0 0,9-5-181 0 0,-1 1 0 0 0,2 0-1 0 0,-1 0 1 0 0,2 0 0 0 0,-1 1 0 0 0,2 0-1 0 0,-1 1 1 0 0,2 0 0 0 0,0 0 0 0 0,0 0 0 0 0,1 0-1 0 0,1 1 1 0 0,0-1 0 0 0,1 1 0 0 0,0 0-1 0 0,1 25 1 0 0,1-35-212 0 0,1-1 0 0 0,-1 1 0 0 0,1 0 0 0 0,0-1-1 0 0,-1 1 1 0 0,1-1 0 0 0,1 1 0 0 0,-1-1 0 0 0,1 0 0 0 0,-1 0 0 0 0,1 1-1 0 0,0-1 1 0 0,0 0 0 0 0,0 0 0 0 0,0-1 0 0 0,1 1 0 0 0,-1 0 0 0 0,1-1-1 0 0,0 1 1 0 0,0-1 0 0 0,0 0 0 0 0,0 0 0 0 0,0 0 0 0 0,0 0 0 0 0,0-1-1 0 0,1 1 1 0 0,-1-1 0 0 0,1 0 0 0 0,-1 0 0 0 0,1 0 0 0 0,-1-1 0 0 0,1 1-1 0 0,-1-1 1 0 0,1 0 0 0 0,0 1 0 0 0,-1-2 0 0 0,1 1 0 0 0,-1 0 0 0 0,1-1-1 0 0,0 0 1 0 0,-1 0 0 0 0,1 0 0 0 0,-1 0 0 0 0,0 0 0 0 0,4-2 0 0 0,4-3-714 0 0,-1 0 0 0 0,0 0 0 0 0,0-1 1 0 0,-1 0-1 0 0,10-10 0 0 0,5-8-7260 0 0</inkml:trace>
  <inkml:trace contextRef="#ctx0" brushRef="#br0" timeOffset="1">504 1 12443 0 0,'-3'1'590'0'0,"1"1"0"0"0,-1-1 1 0 0,0 1-1 0 0,0 0 0 0 0,1 0 0 0 0,-1 1 1 0 0,1-1-1 0 0,0 0 0 0 0,0 1 1 0 0,0 0-1 0 0,-4 5 0 0 0,-20 38 2792 0 0,18-32-3614 0 0,2-1 446 0 0,-1 0 1 0 0,2 0 0 0 0,0 1-1 0 0,0 0 1 0 0,1-1 0 0 0,1 2-1 0 0,0-1 1 0 0,-1 25 0 0 0,4-32-115 0 0,0 1 1 0 0,0-1-1 0 0,1 1 1 0 0,0-1 0 0 0,0 1-1 0 0,1-1 1 0 0,0 0-1 0 0,0 0 1 0 0,1 0 0 0 0,0 0-1 0 0,0 0 1 0 0,0 0-1 0 0,1-1 1 0 0,0 1 0 0 0,1-1-1 0 0,-1 0 1 0 0,1 0-1 0 0,8 7 1 0 0,-11-11-91 0 0,0-1 1 0 0,0 1-1 0 0,0 0 1 0 0,0-1-1 0 0,0 1 0 0 0,1-1 1 0 0,-1 0-1 0 0,0 0 0 0 0,1 0 1 0 0,-1 0-1 0 0,1 0 1 0 0,-1 0-1 0 0,1 0 0 0 0,-1-1 1 0 0,1 0-1 0 0,0 1 0 0 0,-1-1 1 0 0,1 0-1 0 0,0 0 1 0 0,-1 0-1 0 0,1-1 0 0 0,-1 1 1 0 0,1-1-1 0 0,0 1 1 0 0,-1-1-1 0 0,1 0 0 0 0,-1 0 1 0 0,1 0-1 0 0,2-2 0 0 0,-1 0-238 0 0,-1 1-1 0 0,0 0 1 0 0,0-1-1 0 0,0 0 1 0 0,-1 0-1 0 0,1 0 1 0 0,-1 0-1 0 0,4-4 1 0 0,-4 2-917 0 0,1 1 1 0 0,-1-1 0 0 0,0 1 0 0 0,0-1 0 0 0,-1 0 0 0 0,3-8 0 0 0,-2-4-6091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7.740"/>
    </inkml:context>
    <inkml:brush xml:id="br0">
      <inkml:brushProperty name="width" value="0.05" units="cm"/>
      <inkml:brushProperty name="height" value="0.05" units="cm"/>
    </inkml:brush>
  </inkml:definitions>
  <inkml:trace contextRef="#ctx0" brushRef="#br0">80 12 11058 0 0,'-18'-4'1310'0'0,"-20"-2"-1520"0"0,14 5 9346 0 0,204 7-5498 0 0,-17 0-3765 0 0,-110-5-270 0 0,37 0-715 0 0,-30-2-5566 0 0,-25-1-482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8.135"/>
    </inkml:context>
    <inkml:brush xml:id="br0">
      <inkml:brushProperty name="width" value="0.05" units="cm"/>
      <inkml:brushProperty name="height" value="0.05" units="cm"/>
    </inkml:brush>
  </inkml:definitions>
  <inkml:trace contextRef="#ctx0" brushRef="#br0">72 32 13307 0 0,'-2'-6'919'0'0,"-3"-12"-561"0"0,5 18-162 0 0,0 0 1 0 0,0-1-1 0 0,0 1 0 0 0,0 0 0 0 0,0-1 0 0 0,0 1 0 0 0,0 0 0 0 0,0-1 0 0 0,0 1 0 0 0,0 0 0 0 0,0-1 0 0 0,0 1 0 0 0,0 0 0 0 0,0 0 0 0 0,0-1 0 0 0,1 1 0 0 0,-1 0 0 0 0,0-1 0 0 0,0 1 0 0 0,0 0 0 0 0,1 0 0 0 0,-1-1 0 0 0,0 1 0 0 0,0 0 1 0 0,1 0-1 0 0,-1-1 0 0 0,3 34 3682 0 0,-11 65-2393 0 0,-19 101 1 0 0,12-113-1213 0 0,-5 150 1 0 0,20-228-285 0 0,-1 7-32 0 0,1 1 0 0 0,1 0 0 0 0,1-1 0 0 0,6 29 0 0 0,-8-44 24 0 0,0 0-1 0 0,0 1 1 0 0,0-1-1 0 0,0 0 0 0 0,0 0 1 0 0,0 0-1 0 0,0 1 0 0 0,0-1 1 0 0,0 0-1 0 0,1 0 0 0 0,-1 1 1 0 0,0-1-1 0 0,0 0 0 0 0,0 0 1 0 0,0 0-1 0 0,0 0 0 0 0,0 1 1 0 0,1-1-1 0 0,-1 0 0 0 0,0 0 1 0 0,0 0-1 0 0,0 0 1 0 0,1 1-1 0 0,-1-1 0 0 0,0 0 1 0 0,0 0-1 0 0,0 0 0 0 0,1 0 1 0 0,-1 0-1 0 0,0 0 0 0 0,0 0 1 0 0,0 0-1 0 0,1 0 0 0 0,-1 0 1 0 0,0 0-1 0 0,0 0 0 0 0,1 0 1 0 0,-1 0-1 0 0,0 0 0 0 0,9-8-1042 0 0,5-21-880 0 0,-12 25 1688 0 0,54-115-7343 0 0,-39 81 1712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8.577"/>
    </inkml:context>
    <inkml:brush xml:id="br0">
      <inkml:brushProperty name="width" value="0.05" units="cm"/>
      <inkml:brushProperty name="height" value="0.05" units="cm"/>
    </inkml:brush>
  </inkml:definitions>
  <inkml:trace contextRef="#ctx0" brushRef="#br0">1 121 2304 0 0,'9'-17'-1785'0'0,"11"-15"4198"0"0,-15 22-107 0 0,2 0 1 0 0,-1 1-1 0 0,2 0 0 0 0,-1 0 0 0 0,14-12 0 0 0,-21 21-2216 0 0,1-1 1 0 0,-1 1-1 0 0,0 0 0 0 0,1 0 1 0 0,-1-1-1 0 0,0 1 0 0 0,0 0 1 0 0,1 0-1 0 0,-1 0 0 0 0,0-1 1 0 0,1 1-1 0 0,-1 0 0 0 0,0 0 1 0 0,1 0-1 0 0,-1 0 0 0 0,0 0 0 0 0,1 0 1 0 0,-1 0-1 0 0,0 0 0 0 0,1 0 1 0 0,-1 0-1 0 0,1 0 0 0 0,-1 0 1 0 0,0 0-1 0 0,1 0 0 0 0,-1 0 1 0 0,0 0-1 0 0,1 0 0 0 0,-1 0 1 0 0,0 0-1 0 0,1 1 0 0 0,0-1 1 0 0,3 13 1680 0 0,-6 23-215 0 0,1-32-1345 0 0,-18 214 2073 0 0,11 275 1 0 0,9-486-2268 0 0,-1-3-24 0 0,0 0 0 0 0,0 1-1 0 0,0-1 1 0 0,0 0-1 0 0,0 0 1 0 0,-1 0 0 0 0,-1 6-1 0 0,2-10-12 0 0,-1 0 0 0 0,1 0-1 0 0,0 0 1 0 0,0 1-1 0 0,0-1 1 0 0,-1 0 0 0 0,1 0-1 0 0,0 0 1 0 0,0 1-1 0 0,0-1 1 0 0,-1 0 0 0 0,1 0-1 0 0,0 0 1 0 0,0 0-1 0 0,-1 0 1 0 0,1 0 0 0 0,0 0-1 0 0,0 1 1 0 0,-1-1-1 0 0,1 0 1 0 0,0 0 0 0 0,-1 0-1 0 0,1 0 1 0 0,0 0 0 0 0,0 0-1 0 0,-1 0 1 0 0,1 0-1 0 0,0 0 1 0 0,0-1 0 0 0,-1 1-1 0 0,1 0 1 0 0,0 0-1 0 0,-1 0 1 0 0,1 0 0 0 0,0 0-1 0 0,0 0 1 0 0,0 0-1 0 0,-1-1 1 0 0,1 1 0 0 0,0 0-1 0 0,0 0 1 0 0,-1 0 0 0 0,1-1-1 0 0,0 1 1 0 0,0 0-1 0 0,0 0 1 0 0,0-1 0 0 0,0 1-1 0 0,-1 0 1 0 0,1 0-1 0 0,0-1 1 0 0,0 1 0 0 0,0-1-1 0 0,-10-13-2150 0 0,4 2 577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8:09.009"/>
    </inkml:context>
    <inkml:brush xml:id="br0">
      <inkml:brushProperty name="width" value="0.05" units="cm"/>
      <inkml:brushProperty name="height" value="0.05" units="cm"/>
    </inkml:brush>
  </inkml:definitions>
  <inkml:trace contextRef="#ctx0" brushRef="#br0">1 3 15635 0 0,'8'-2'2975'0'0,"18"2"-1809"0"0,29 3-675 0 0,265 15-73 0 0,-183-16-4029 0 0,-126-3 2348 0 0,-1 0-1 0 0,19-4 0 0 0,20-3-3069 0 0,-49 8 4317 0 0,0 0-1 0 0,0 0 1 0 0,0 0 0 0 0,0 0 0 0 0,0 0 0 0 0,1 0-1 0 0,-1 0 1 0 0,0 0 0 0 0,0 0 0 0 0,0 0-1 0 0,0 0 1 0 0,0 0 0 0 0,0 1 0 0 0,0-1-1 0 0,0 0 1 0 0,0 0 0 0 0,0 0 0 0 0,1 0 0 0 0,-1 0-1 0 0,0 0 1 0 0,0 0 0 0 0,0 0 0 0 0,0 0-1 0 0,0 0 1 0 0,0 0 0 0 0,0 0 0 0 0,0 0-1 0 0,0 0 1 0 0,0 0 0 0 0,0 1 0 0 0,0-1 0 0 0,0 0-1 0 0,0 0 1 0 0,0 0 0 0 0,0 0 0 0 0,0 0-1 0 0,0 0 1 0 0,0 0 0 0 0,0 0 0 0 0,1 0-1 0 0,-1 0 1 0 0,0 1 0 0 0,-1-1 0 0 0,1 0 0 0 0,0 0-1 0 0,0 0 1 0 0,0 0 0 0 0,0 0 0 0 0,0 0-1 0 0,0 0 1 0 0,0 0 0 0 0,0 0 0 0 0,0 1-1 0 0,-5 6 297 0 0,-9 8 1726 0 0,13-14-1737 0 0,-14 14 1798 0 0,0 0 351 0 0,-24 28-1 0 0,36-39-2165 0 0,0 0-1 0 0,0 0 0 0 0,1 0 0 0 0,-1 1 0 0 0,1-1 0 0 0,0 1 0 0 0,0 0 0 0 0,1 0 1 0 0,-1-1-1 0 0,1 1 0 0 0,0 0 0 0 0,0 9 0 0 0,0-13-199 0 0,1 1 0 0 0,1 0-1 0 0,-1 0 1 0 0,0-1 0 0 0,0 1-1 0 0,1 0 1 0 0,-1 0 0 0 0,1-1 0 0 0,-1 1-1 0 0,1 0 1 0 0,0-1 0 0 0,0 1 0 0 0,0-1-1 0 0,-1 1 1 0 0,2-1 0 0 0,-1 1 0 0 0,0-1-1 0 0,0 0 1 0 0,0 1 0 0 0,1-1-1 0 0,1 2 1 0 0,0-2-24 0 0,1 1 0 0 0,-1-1 0 0 0,0 1 1 0 0,0-1-1 0 0,0 0 0 0 0,1 0 0 0 0,-1-1 0 0 0,1 1 0 0 0,-1-1 0 0 0,7 1 0 0 0,-3-2-21 0 0,1 1-1 0 0,0-1 0 0 0,0 0 1 0 0,-1 0-1 0 0,1-1 1 0 0,-1 0-1 0 0,1-1 0 0 0,-1 1 1 0 0,11-7-1 0 0,-14 7 23 0 0,-1-1 1 0 0,0 1-1 0 0,0-1 0 0 0,0 0 1 0 0,0 0-1 0 0,0 0 0 0 0,-1 0 1 0 0,1-1-1 0 0,-1 1 0 0 0,0-1 1 0 0,0 1-1 0 0,0-1 0 0 0,0 0 1 0 0,-1 1-1 0 0,0-1 0 0 0,0 0 1 0 0,0 0-1 0 0,0 0 0 0 0,0 0 1 0 0,-1 0-1 0 0,1-7 0 0 0,-2 8 9 0 0,1 0-1 0 0,0 0 0 0 0,-1 0 1 0 0,0 0-1 0 0,1 0 0 0 0,-1 0 1 0 0,0 0-1 0 0,-1 1 0 0 0,1-1 1 0 0,0 0-1 0 0,-1 1 0 0 0,1-1 1 0 0,-1 1-1 0 0,0-1 0 0 0,0 1 1 0 0,0 0-1 0 0,0 0 1 0 0,0 0-1 0 0,-1 0 0 0 0,1 0 1 0 0,-1 0-1 0 0,1 1 0 0 0,-1-1 1 0 0,1 1-1 0 0,-1 0 0 0 0,0 0 1 0 0,0 0-1 0 0,0 0 0 0 0,1 0 1 0 0,-5 0-1 0 0,-9 0-891 0 0,6 2-5119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38.340"/>
    </inkml:context>
    <inkml:brush xml:id="br0">
      <inkml:brushProperty name="width" value="0.1" units="cm"/>
      <inkml:brushProperty name="height" value="0.1" units="cm"/>
      <inkml:brushProperty name="color" value="#008C3A"/>
    </inkml:brush>
  </inkml:definitions>
  <inkml:trace contextRef="#ctx0" brushRef="#br0">123 1 5985 0 0,'-1'4'568'0'0,"0"1"0"0"0,0 0 0 0 0,0-1 0 0 0,-1 1 0 0 0,-3 6-1 0 0,-3 7 235 0 0,-1 7 109 0 0,-19 54 1874 0 0,-33 148 1 0 0,59-217-2876 0 0,1 0 1 0 0,0 0-1 0 0,0 1 0 0 0,0-1 1 0 0,2 0-1 0 0,-1 0 1 0 0,3 13-1 0 0,0-14-690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38.733"/>
    </inkml:context>
    <inkml:brush xml:id="br0">
      <inkml:brushProperty name="width" value="0.1" units="cm"/>
      <inkml:brushProperty name="height" value="0.1" units="cm"/>
      <inkml:brushProperty name="color" value="#008C3A"/>
    </inkml:brush>
  </inkml:definitions>
  <inkml:trace contextRef="#ctx0" brushRef="#br0">212 1 6913 0 0,'-4'2'487'0'0,"0"0"0"0"0,1 1-1 0 0,-1 0 1 0 0,1-1-1 0 0,0 1 1 0 0,0 0-1 0 0,0 0 1 0 0,0 1 0 0 0,0-1-1 0 0,1 1 1 0 0,-4 5-1 0 0,-3 4-59 0 0,-41 46 2156 0 0,32-40-2258 0 0,0 1-1 0 0,2 1 1 0 0,0 0-1 0 0,1 2 1 0 0,-12 25-1 0 0,25-41-1422 0 0,6-8-207 0 0,7-10 394 0 0,-5-1 879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39.121"/>
    </inkml:context>
    <inkml:brush xml:id="br0">
      <inkml:brushProperty name="width" value="0.1" units="cm"/>
      <inkml:brushProperty name="height" value="0.1" units="cm"/>
      <inkml:brushProperty name="color" value="#008C3A"/>
    </inkml:brush>
  </inkml:definitions>
  <inkml:trace contextRef="#ctx0" brushRef="#br0">38 38 6913 0 0,'4'-4'318'0'0,"0"0"-1"0"0,0 1 0 0 0,0 0 0 0 0,0 0 0 0 0,1 0 0 0 0,-1 0 0 0 0,1 1 1 0 0,0 0-1 0 0,0 0 0 0 0,0 0 0 0 0,0 0 0 0 0,0 1 0 0 0,0 0 0 0 0,1 0 0 0 0,-1 0 1 0 0,0 1-1 0 0,1 0 0 0 0,-1 0 0 0 0,8 1 0 0 0,-10-1-84 0 0,1 1 1 0 0,0-1-1 0 0,0 1 0 0 0,0 0 0 0 0,-1 0 1 0 0,1 1-1 0 0,0-1 0 0 0,-1 1 0 0 0,1 0 1 0 0,-1-1-1 0 0,0 2 0 0 0,0-1 0 0 0,1 0 0 0 0,-1 1 1 0 0,-1-1-1 0 0,1 1 0 0 0,0 0 0 0 0,-1 0 1 0 0,1 0-1 0 0,-1 0 0 0 0,0 0 0 0 0,0 1 1 0 0,0-1-1 0 0,-1 1 0 0 0,1-1 0 0 0,-1 1 1 0 0,2 4-1 0 0,-1 7-85 0 0,0-1 0 0 0,-1 1 1 0 0,-1 0-1 0 0,0 0 0 0 0,-1 0 0 0 0,0 0 0 0 0,-1 0 1 0 0,-5 17-1 0 0,-39 114 174 0 0,43-138-280 0 0,-26 64-275 0 0,-4-2 1 0 0,-63 101-1 0 0,87-155-662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3.853"/>
    </inkml:context>
    <inkml:brush xml:id="br0">
      <inkml:brushProperty name="width" value="0.035" units="cm"/>
      <inkml:brushProperty name="height" value="0.035" units="cm"/>
    </inkml:brush>
  </inkml:definitions>
  <inkml:trace contextRef="#ctx0" brushRef="#br0">1 17 11979 0 0,'6'-1'6130'0'0,"10"-1"-4137"0"0,20-4-1147 0 0,0 1-314 0 0,0 3 0 0 0,0 1-1 0 0,63 7 1 0 0,-63-1-1492 0 0,64 17 0 0 0,-79-16-991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39.492"/>
    </inkml:context>
    <inkml:brush xml:id="br0">
      <inkml:brushProperty name="width" value="0.1" units="cm"/>
      <inkml:brushProperty name="height" value="0.1" units="cm"/>
      <inkml:brushProperty name="color" value="#008C3A"/>
    </inkml:brush>
  </inkml:definitions>
  <inkml:trace contextRef="#ctx0" brushRef="#br0">146 53 9218 0 0,'-1'0'119'0'0,"0"0"0"0"0,1 0-1 0 0,-1 1 1 0 0,0-1 0 0 0,1 0 0 0 0,-1 0 0 0 0,0 1 0 0 0,1-1-1 0 0,-1 0 1 0 0,0 1 0 0 0,1-1 0 0 0,-1 1 0 0 0,1-1 0 0 0,-1 1-1 0 0,1-1 1 0 0,-1 1 0 0 0,1-1 0 0 0,-1 1 0 0 0,1 0-1 0 0,-1 0 1 0 0,-17 21 1081 0 0,11-14-293 0 0,-24 22 183 0 0,18-19-33 0 0,0 1 0 0 0,-18 23 0 0 0,29-33-961 0 0,0 1 1 0 0,0 0 0 0 0,0 0-1 0 0,0 0 1 0 0,1 0-1 0 0,-1 0 1 0 0,1 1 0 0 0,0-1-1 0 0,0 0 1 0 0,0 1-1 0 0,0-1 1 0 0,0 1 0 0 0,1-1-1 0 0,0 1 1 0 0,0-1-1 0 0,0 1 1 0 0,0-1 0 0 0,1 6-1 0 0,1-3-104 0 0,0 0 0 0 0,0-1 0 0 0,1 0 0 0 0,-1 1 0 0 0,1-1 0 0 0,1 0-1 0 0,6 8 1 0 0,33 33-103 0 0,-13-15 71 0 0,-23-23 52 0 0,-1 0 0 0 0,1 0 0 0 0,-2 0 0 0 0,1 1 0 0 0,-1 0 0 0 0,0 0 0 0 0,5 17 0 0 0,-9-23-8 0 0,0 0-1 0 0,0 1 1 0 0,-1-1-1 0 0,1 1 1 0 0,-1-1 0 0 0,0 0-1 0 0,0 1 1 0 0,0-1-1 0 0,0 0 1 0 0,-1 1-1 0 0,1-1 1 0 0,-1 0-1 0 0,0 1 1 0 0,0-1 0 0 0,0 0-1 0 0,0 0 1 0 0,-1 0-1 0 0,1 0 1 0 0,-1 0-1 0 0,0 0 1 0 0,0 0-1 0 0,0 0 1 0 0,0-1 0 0 0,-1 1-1 0 0,1-1 1 0 0,-6 5-1 0 0,5-4-276 0 0,0-1 0 0 0,0 1 0 0 0,-1 0-1 0 0,1-1 1 0 0,-1 0 0 0 0,0 0 0 0 0,0 0 0 0 0,0 0 0 0 0,0-1-1 0 0,0 1 1 0 0,0-1 0 0 0,0 0 0 0 0,0 0 0 0 0,0-1-1 0 0,-1 1 1 0 0,1-1 0 0 0,0 0 0 0 0,0 0 0 0 0,-5-1-1 0 0</inkml:trace>
  <inkml:trace contextRef="#ctx0" brushRef="#br0" timeOffset="1">40 87 11522 0 0,'2'-2'143'0'0,"0"0"-1"0"0,0-1 0 0 0,0 1 1 0 0,0 0-1 0 0,0 0 0 0 0,0 0 1 0 0,1 0-1 0 0,-1 0 0 0 0,1 1 1 0 0,-1-1-1 0 0,1 1 0 0 0,0 0 1 0 0,4-2-1 0 0,44-9 1338 0 0,-26 7-968 0 0,114-29 545 0 0,-112 26-1057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1.131"/>
    </inkml:context>
    <inkml:brush xml:id="br0">
      <inkml:brushProperty name="width" value="0.1" units="cm"/>
      <inkml:brushProperty name="height" value="0.1" units="cm"/>
      <inkml:brushProperty name="color" value="#008C3A"/>
    </inkml:brush>
  </inkml:definitions>
  <inkml:trace contextRef="#ctx0" brushRef="#br0">146 60 5065 0 0,'10'-26'2473'0'0,"-8"23"-2020"0"0,0 0 1 0 0,-1 0-1 0 0,1 0 0 0 0,-1-1 1 0 0,0 1-1 0 0,0 0 1 0 0,0-1-1 0 0,0-4 0 0 0,-2 11-40 0 0,0 0-1 0 0,0-1 1 0 0,0 1-1 0 0,0-1 0 0 0,-1 1 1 0 0,1-1-1 0 0,-4 4 0 0 0,-3 7 289 0 0,-50 126 2939 0 0,25-53-2656 0 0,20-56-880 0 0,3-9-68 0 0,2 0 1 0 0,0 1 0 0 0,-6 28-1 0 0,13-49-163 0 0,1 1 0 0 0,-1 0-1 0 0,1 0 1 0 0,0 0-1 0 0,0 0 1 0 0,0 0-1 0 0,0-1 1 0 0,0 1 0 0 0,0 0-1 0 0,0 0 1 0 0,1 0-1 0 0,-1 0 1 0 0,0 0-1 0 0,1-1 1 0 0,0 1 0 0 0,-1 0-1 0 0,1 0 1 0 0,0-1-1 0 0,0 1 1 0 0,0-1 0 0 0,1 3-1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1.488"/>
    </inkml:context>
    <inkml:brush xml:id="br0">
      <inkml:brushProperty name="width" value="0.1" units="cm"/>
      <inkml:brushProperty name="height" value="0.1" units="cm"/>
      <inkml:brushProperty name="color" value="#008C3A"/>
    </inkml:brush>
  </inkml:definitions>
  <inkml:trace contextRef="#ctx0" brushRef="#br0">220 0 10138 0 0,'-9'8'1665'0'0,"-8"11"-845"0"0,15-16-663 0 0,-99 96 2353 0 0,10-10-3209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1.833"/>
    </inkml:context>
    <inkml:brush xml:id="br0">
      <inkml:brushProperty name="width" value="0.1" units="cm"/>
      <inkml:brushProperty name="height" value="0.1" units="cm"/>
      <inkml:brushProperty name="color" value="#008C3A"/>
    </inkml:brush>
  </inkml:definitions>
  <inkml:trace contextRef="#ctx0" brushRef="#br0">0 75 3225 0 0,'7'-7'480'0'0,"1"0"0"0"0,-1 0 0 0 0,2 1 0 0 0,-1 0 0 0 0,0 1 0 0 0,1 0 0 0 0,0 0 1 0 0,0 1-1 0 0,1 0 0 0 0,-1 0 0 0 0,12-2 0 0 0,-13 4-44 0 0,-1 0 0 0 0,1 0 1 0 0,0 1-1 0 0,0 0 0 0 0,0 1 0 0 0,-1-1 0 0 0,1 1 0 0 0,0 1 1 0 0,0 0-1 0 0,0 0 0 0 0,0 0 0 0 0,7 3 0 0 0,-11-3-288 0 0,0 1 0 0 0,-1 0-1 0 0,1 0 1 0 0,-1 0-1 0 0,1 0 1 0 0,-1 0-1 0 0,0 1 1 0 0,0-1-1 0 0,0 1 1 0 0,0 0-1 0 0,-1 0 1 0 0,1 0-1 0 0,-1 0 1 0 0,0 1-1 0 0,1-1 1 0 0,-1 0-1 0 0,-1 1 1 0 0,1 0-1 0 0,-1-1 1 0 0,1 1-1 0 0,-1 0 1 0 0,0 0-1 0 0,0 0 1 0 0,-1 0-1 0 0,1 5 1 0 0,0 2-13 0 0,-1-1 0 0 0,-1 0 0 0 0,0 0 0 0 0,0 1 0 0 0,-1-1 0 0 0,0 0 0 0 0,-1 0 0 0 0,0 0 0 0 0,-5 10 0 0 0,-8 15 233 0 0,-23 37 0 0 0,20-39-178 0 0,-23 40-4 0 0,-45 88-1744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2.189"/>
    </inkml:context>
    <inkml:brush xml:id="br0">
      <inkml:brushProperty name="width" value="0.1" units="cm"/>
      <inkml:brushProperty name="height" value="0.1" units="cm"/>
      <inkml:brushProperty name="color" value="#008C3A"/>
    </inkml:brush>
  </inkml:definitions>
  <inkml:trace contextRef="#ctx0" brushRef="#br0">230 5 6913 0 0,'-12'12'1404'0'0,"1"-1"-1"0"0,1 2 0 0 0,-10 14 1 0 0,1-1 131 0 0,-15 20 700 0 0,2 1-1 0 0,-26 54 1 0 0,57-100-2230 0 0,0 0 0 0 0,1 1 0 0 0,-1-1 0 0 0,0 1 0 0 0,1 0 0 0 0,-1-1 0 0 0,1 1 0 0 0,-1-1 0 0 0,1 1 1 0 0,0 0-1 0 0,0-1 0 0 0,0 1 0 0 0,0-1 0 0 0,0 1 0 0 0,0 0 0 0 0,0-1 0 0 0,1 3 0 0 0,-1-3-12 0 0,1-1 0 0 0,0 1-1 0 0,0 0 1 0 0,-1-1 0 0 0,1 1-1 0 0,0 0 1 0 0,0-1 0 0 0,0 1 0 0 0,0-1-1 0 0,0 1 1 0 0,0-1 0 0 0,0 0-1 0 0,0 1 1 0 0,0-1 0 0 0,0 0 0 0 0,0 0-1 0 0,0 0 1 0 0,0 0 0 0 0,0 1-1 0 0,0-1 1 0 0,0-1 0 0 0,0 1 0 0 0,0 0-1 0 0,0 0 1 0 0,0 0 0 0 0,2-1-1 0 0,7-1 2 0 0,1 1 0 0 0,-1 1 0 0 0,1 0 0 0 0,0 0-1 0 0,-1 1 1 0 0,1 0 0 0 0,-1 1 0 0 0,0 0 0 0 0,1 1 0 0 0,11 4-1 0 0,-17-4 4 0 0,0-1 0 0 0,0 1 0 0 0,0 0-1 0 0,0 0 1 0 0,0 0 0 0 0,-1 1 0 0 0,1-1-1 0 0,-1 1 1 0 0,0 0 0 0 0,0 1 0 0 0,-1-1 0 0 0,1 1-1 0 0,-1-1 1 0 0,0 1 0 0 0,0 0 0 0 0,0 0-1 0 0,-1 1 1 0 0,0-1 0 0 0,0 0 0 0 0,2 9-1 0 0,-3-11 5 0 0,0 1-1 0 0,-1 0 0 0 0,1-1 0 0 0,-1 1 0 0 0,0 0 0 0 0,0 0 0 0 0,0-1 1 0 0,-1 1-1 0 0,1 0 0 0 0,-1-1 0 0 0,0 1 0 0 0,0 0 0 0 0,0-1 0 0 0,0 1 0 0 0,-1-1 1 0 0,1 0-1 0 0,-1 1 0 0 0,-3 4 0 0 0,1-3 0 0 0,0-1 0 0 0,0 0 0 0 0,0 0 0 0 0,-1-1 0 0 0,1 1 0 0 0,-1-1 0 0 0,0 0 0 0 0,0 0 1 0 0,0 0-1 0 0,0-1 0 0 0,-8 3 0 0 0,3-2-4 0 0,0 0 1 0 0,0-1-1 0 0,0 0 1 0 0,0 0-1 0 0,0-1 1 0 0,0 0-1 0 0,-1-1 1 0 0,1-1-1 0 0,0 1 1 0 0,0-1-1 0 0,-1-1 1 0 0,1 0 0 0 0,-15-5-1 0 0,9-1-1022 0 0,2-3-3675 0 0</inkml:trace>
  <inkml:trace contextRef="#ctx0" brushRef="#br0" timeOffset="1">186 65 6913 0 0,'6'-4'609'0'0,"0"1"-481"0"0,-1 2-128 0 0,-2 0 0 0 0,1 1 880 0 0,2-1 152 0 0,6-1 32 0 0,6-3 8 0 0,6-1-495 0 0,3 0-97 0 0,-1 0-16 0 0,-3 0-8 0 0,-2 0-736 0 0,0 2-144 0 0,-3-2-32 0 0,-2-2-8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4.038"/>
    </inkml:context>
    <inkml:brush xml:id="br0">
      <inkml:brushProperty name="width" value="0.1" units="cm"/>
      <inkml:brushProperty name="height" value="0.1" units="cm"/>
      <inkml:brushProperty name="color" value="#008C3A"/>
    </inkml:brush>
  </inkml:definitions>
  <inkml:trace contextRef="#ctx0" brushRef="#br0">91 28 4609 0 0,'0'-1'73'0'0,"0"1"-1"0"0,0-1 1 0 0,0 0-1 0 0,0 0 1 0 0,0 0-1 0 0,0 1 1 0 0,0-1-1 0 0,0 0 1 0 0,0 0-1 0 0,1 0 1 0 0,-1 1-1 0 0,0-1 1 0 0,0 0-1 0 0,1 0 1 0 0,-1 1-1 0 0,1-1 1 0 0,-1 0-1 0 0,0 1 1 0 0,1-1-1 0 0,-1 0 1 0 0,1 1 0 0 0,-1-1-1 0 0,1 1 1 0 0,0-1-1 0 0,0 0 1 0 0,1 0 107 0 0,0 0 1 0 0,1 0-1 0 0,-1 0 0 0 0,0 0 1 0 0,0 0-1 0 0,0 1 1 0 0,0-1-1 0 0,1 1 1 0 0,2-1-1 0 0,1 1 243 0 0,-1 0 0 0 0,1 0-1 0 0,0 0 1 0 0,-1 1 0 0 0,1 0 0 0 0,0 0-1 0 0,6 2 1 0 0,-7-1-283 0 0,-1 0 0 0 0,1 0-1 0 0,-1 0 1 0 0,0 1 0 0 0,1 0-1 0 0,-1 0 1 0 0,-1 0 0 0 0,1 0-1 0 0,0 1 1 0 0,-1-1 0 0 0,0 1 0 0 0,0 0-1 0 0,0 0 1 0 0,0 0 0 0 0,0 0-1 0 0,-1 1 1 0 0,0-1 0 0 0,3 7-1 0 0,-4-7-43 0 0,-1 0-1 0 0,1 0 0 0 0,0 0 0 0 0,-1 0 0 0 0,0-1 0 0 0,0 1 1 0 0,0 0-1 0 0,0 0 0 0 0,-1 0 0 0 0,1 0 0 0 0,-1 0 0 0 0,0 0 1 0 0,-1-1-1 0 0,1 1 0 0 0,0 0 0 0 0,-1-1 0 0 0,0 1 1 0 0,0-1-1 0 0,0 1 0 0 0,0-1 0 0 0,-1 0 0 0 0,1 0 0 0 0,-5 4 1 0 0,-1 0-215 0 0,0-1 1 0 0,0 0 0 0 0,0-1 0 0 0,-1 0-1 0 0,1 0 1 0 0,-1-1 0 0 0,-1 0 0 0 0,1-1-1 0 0,0 0 1 0 0,-11 2 0 0 0,-37 15-479 0 0,56-20 568 0 0,0 0 1 0 0,0 1-1 0 0,0-1 0 0 0,0 0 1 0 0,0 1-1 0 0,1-1 0 0 0,-1 1 1 0 0,0-1-1 0 0,0 1 1 0 0,1-1-1 0 0,-1 1 0 0 0,0-1 1 0 0,1 1-1 0 0,-1 0 0 0 0,0-1 1 0 0,1 1-1 0 0,-1 0 1 0 0,1 0-1 0 0,0-1 0 0 0,-1 1 1 0 0,1 0-1 0 0,-1 1 0 0 0,1-1 19 0 0,0 0-1 0 0,0 0 0 0 0,1 0 0 0 0,-1-1 0 0 0,0 1 1 0 0,1 0-1 0 0,-1 0 0 0 0,1-1 0 0 0,-1 1 0 0 0,1 0 0 0 0,-1-1 1 0 0,1 1-1 0 0,-1-1 0 0 0,1 1 0 0 0,-1-1 0 0 0,1 1 1 0 0,0-1-1 0 0,-1 1 0 0 0,1-1 0 0 0,1 1 0 0 0,7 4 17 0 0,1-1 0 0 0,0 0 0 0 0,11 3 0 0 0,-9-3-76 0 0,11 5 62 0 0,51 20 2 0 0,-68-26 7 0 0,0 1-1 0 0,1-1 0 0 0,-2 1 1 0 0,1 1-1 0 0,0-1 0 0 0,-1 1 0 0 0,0 0 1 0 0,8 9-1 0 0,-12-13 10 0 0,-1 0 0 0 0,1 0 0 0 0,0 0 0 0 0,-1 0-1 0 0,1 0 1 0 0,-1 0 0 0 0,1 0 0 0 0,-1 0 0 0 0,0 0 0 0 0,1 0 0 0 0,-1 0 0 0 0,0 0 0 0 0,0 1-1 0 0,0-1 1 0 0,0 0 0 0 0,0 0 0 0 0,0 0 0 0 0,0 0 0 0 0,0 0 0 0 0,0 1 0 0 0,-1-1 0 0 0,0 2-1 0 0,0-1 40 0 0,0 0-1 0 0,0 0 0 0 0,-1 0 0 0 0,1 0 1 0 0,-1 0-1 0 0,1 0 0 0 0,-1-1 0 0 0,0 1 1 0 0,0 0-1 0 0,-2 1 0 0 0,-7 4 217 0 0,1-1 0 0 0,-1 0 0 0 0,-17 5 0 0 0,23-9-201 0 0,-17 7 500 0 0,-38 10 0 0 0,52-17-542 0 0,0 0 0 0 0,0-1 0 0 0,-1 0 1 0 0,1-1-1 0 0,0 0 0 0 0,0 0 0 0 0,-1 0 1 0 0,-11-3-1 0 0,19 3-79 0 0,0-1 0 0 0,0 1 0 0 0,0 0 0 0 0,0 0 0 0 0,0-1 0 0 0,0 1 0 0 0,-1-1 0 0 0,1 1 0 0 0,0-1 0 0 0,0 0 0 0 0,1 1 0 0 0,-1-1 0 0 0,0 0 0 0 0,0 0 0 0 0,0 1 0 0 0,0-1 0 0 0,1 0 0 0 0,-1 0 0 0 0,0 0 0 0 0,1 0 0 0 0,-1 0 0 0 0,0-1 0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4.397"/>
    </inkml:context>
    <inkml:brush xml:id="br0">
      <inkml:brushProperty name="width" value="0.1" units="cm"/>
      <inkml:brushProperty name="height" value="0.1" units="cm"/>
      <inkml:brushProperty name="color" value="#008C3A"/>
    </inkml:brush>
  </inkml:definitions>
  <inkml:trace contextRef="#ctx0" brushRef="#br0">134 6 9674 0 0,'0'-1'59'0'0,"0"1"0"0"0,1-1 0 0 0,-1 1 1 0 0,1 0-1 0 0,-1-1 0 0 0,1 1 0 0 0,-1 0 0 0 0,1-1 0 0 0,-1 1 0 0 0,1 0 1 0 0,-1 0-1 0 0,1-1 0 0 0,-1 1 0 0 0,1 0 0 0 0,-1 0 0 0 0,1 0 0 0 0,0 0 1 0 0,-1 0-1 0 0,1 0 0 0 0,-1 0 0 0 0,1 0 0 0 0,-1 0 0 0 0,1 0 0 0 0,0 0 1 0 0,-1 0-1 0 0,1 0 0 0 0,-1 0 0 0 0,1 0 0 0 0,-1 1 0 0 0,2-1 0 0 0,-2 1 77 0 0,0 0 0 0 0,0 0 0 0 0,0 0-1 0 0,0 0 1 0 0,-1 0 0 0 0,1 0 0 0 0,0 1-1 0 0,0-1 1 0 0,-1-1 0 0 0,1 1-1 0 0,0 0 1 0 0,-1 0 0 0 0,1 0 0 0 0,-1 1-1 0 0,-23 36 2425 0 0,8-18-1330 0 0,-26 24 0 0 0,24-26-836 0 0,-22 28 0 0 0,39-45-393 0 0,0 0 1 0 0,1 0 0 0 0,-1 1-1 0 0,0-1 1 0 0,1 0 0 0 0,-1 0-1 0 0,1 1 1 0 0,-1-1 0 0 0,1 0-1 0 0,0 0 1 0 0,-1 1-1 0 0,1-1 1 0 0,0 0 0 0 0,0 1-1 0 0,0-1 1 0 0,0 0 0 0 0,0 1-1 0 0,0-1 1 0 0,1 0 0 0 0,-1 1-1 0 0,0-1 1 0 0,1 0 0 0 0,-1 1-1 0 0,1-1 1 0 0,-1 0-1 0 0,1 0 1 0 0,-1 1 0 0 0,1-1-1 0 0,0 0 1 0 0,0 0 0 0 0,0 0-1 0 0,0 0 1 0 0,-1 0 0 0 0,1 0-1 0 0,0 0 1 0 0,2 0 0 0 0,5 5-7 0 0,0 0 0 0 0,0 0 0 0 0,1-1 1 0 0,10 4-1 0 0,1 2-39 0 0,-1 0 41 0 0,30 26 1 0 0,-44-33 15 0 0,0 0 0 0 0,0 1 0 0 0,-1 0 0 0 0,1 0 0 0 0,-1 0 0 0 0,0 1 0 0 0,-1 0 0 0 0,1-1 0 0 0,-1 1 0 0 0,3 8-1 0 0,-5-12-4 0 0,-1-1 0 0 0,0 1 0 0 0,1 0-1 0 0,-1 0 1 0 0,0-1 0 0 0,0 1 0 0 0,0 0-1 0 0,0 0 1 0 0,0-1 0 0 0,0 1 0 0 0,-1 0-1 0 0,1-1 1 0 0,0 1 0 0 0,-1 0 0 0 0,0-1-1 0 0,1 1 1 0 0,-1 0 0 0 0,0-1 0 0 0,0 1-1 0 0,-1 1 1 0 0,0 0 20 0 0,-1-1 0 0 0,1 1-1 0 0,-1 0 1 0 0,0-1 0 0 0,0 1-1 0 0,0-1 1 0 0,0 0 0 0 0,0 0 0 0 0,-5 1-1 0 0,3 0 4 0 0,-1 0 1 0 0,0-1-1 0 0,-1 0 0 0 0,1 0 0 0 0,0-1 0 0 0,-1 0 1 0 0,1 0-1 0 0,0 0 0 0 0,-1-1 0 0 0,-12 0 0 0 0,15-1-61 0 0,-1-1 0 0 0,1 1 0 0 0,-1-1 0 0 0,1 0 0 0 0,0 0 0 0 0,0 0 0 0 0,0 0 0 0 0,0-1 0 0 0,0 0 0 0 0,-4-3 0 0 0,-9-13-5249 0 0,6 5-1030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4.739"/>
    </inkml:context>
    <inkml:brush xml:id="br0">
      <inkml:brushProperty name="width" value="0.1" units="cm"/>
      <inkml:brushProperty name="height" value="0.1" units="cm"/>
      <inkml:brushProperty name="color" value="#008C3A"/>
    </inkml:brush>
  </inkml:definitions>
  <inkml:trace contextRef="#ctx0" brushRef="#br0">0 45 5529 0 0,'9'-5'346'0'0,"-1"0"-1"0"0,1 1 1 0 0,0 0-1 0 0,0 0 1 0 0,1 1 0 0 0,-1 0-1 0 0,1 0 1 0 0,10-1-1 0 0,81-6 2111 0 0,-94 10-2386 0 0,15 0-414 0 0,0 1 0 0 0,0 1 1 0 0,37 8-1 0 0,-8-1-2311 0 0,-43-8 2642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6:45.082"/>
    </inkml:context>
    <inkml:brush xml:id="br0">
      <inkml:brushProperty name="width" value="0.1" units="cm"/>
      <inkml:brushProperty name="height" value="0.1" units="cm"/>
      <inkml:brushProperty name="color" value="#008C3A"/>
    </inkml:brush>
  </inkml:definitions>
  <inkml:trace contextRef="#ctx0" brushRef="#br0">8 20 1840 0 0,'-1'1'479'0'0,"0"1"0"0"0,0 0-1 0 0,0 0 1 0 0,0 0-1 0 0,0 0 1 0 0,1 0-1 0 0,-1 0 1 0 0,1 0-1 0 0,0 0 1 0 0,-1 1-1 0 0,1-1 1 0 0,0 0 0 0 0,0 3-1 0 0,3 33 1884 0 0,-3-31-1631 0 0,1-4-669 0 0,-1 0-1 0 0,1 0 1 0 0,-1 0-1 0 0,1 0 1 0 0,0 0-1 0 0,0 0 1 0 0,0-1-1 0 0,0 1 1 0 0,1 0-1 0 0,-1-1 1 0 0,1 1-1 0 0,0-1 1 0 0,0 1-1 0 0,0-1 1 0 0,0 0-1 0 0,0 1 1 0 0,0-1-1 0 0,5 3 1 0 0,-3-3 101 0 0,0 0 0 0 0,0 0 1 0 0,0 0-1 0 0,0 0 0 0 0,0-1 1 0 0,1 1-1 0 0,-1-1 0 0 0,1 0 1 0 0,-1-1-1 0 0,1 1 0 0 0,8-1 0 0 0,-8 0-52 0 0,0 0 0 0 0,0 0 0 0 0,0-1 0 0 0,0 1-1 0 0,0-1 1 0 0,0-1 0 0 0,0 1 0 0 0,0-1-1 0 0,0 0 1 0 0,-1 0 0 0 0,1 0 0 0 0,0 0-1 0 0,-1-1 1 0 0,0 0 0 0 0,0 0 0 0 0,0 0-1 0 0,0 0 1 0 0,0-1 0 0 0,0 0 0 0 0,-1 0-1 0 0,0 0 1 0 0,0 0 0 0 0,3-5 0 0 0,-5 7-112 0 0,0 0 1 0 0,0 0-1 0 0,-1 0 1 0 0,1 0-1 0 0,-1 0 1 0 0,1 0-1 0 0,-1 0 1 0 0,0 0-1 0 0,0 0 1 0 0,0 0-1 0 0,0-1 1 0 0,0 1 0 0 0,0 0-1 0 0,-1 0 1 0 0,1 0-1 0 0,-1 0 1 0 0,1 0-1 0 0,-1 0 1 0 0,0 0-1 0 0,-2-3 1 0 0,1 1-2 0 0,0 1 0 0 0,-1 0 0 0 0,0 0 0 0 0,0 0 0 0 0,0 0 0 0 0,0 1 0 0 0,0-1 0 0 0,0 1 0 0 0,-1 0 0 0 0,-4-3 0 0 0,-3 0-3 0 0,0 1 1 0 0,0 0-1 0 0,0 0 0 0 0,0 1 1 0 0,-1 1-1 0 0,-19-3 1 0 0,-12 7-4771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28.414"/>
    </inkml:context>
    <inkml:brush xml:id="br0">
      <inkml:brushProperty name="width" value="0.1" units="cm"/>
      <inkml:brushProperty name="height" value="0.1" units="cm"/>
    </inkml:brush>
  </inkml:definitions>
  <inkml:trace contextRef="#ctx0" brushRef="#br0">0 234 5985 0 0,'2'-7'588'0'0,"0"-1"0"0"0,0 1-1 0 0,1-1 1 0 0,-1 1-1 0 0,1 0 1 0 0,8-13 0 0 0,-6 11-115 0 0,4-8 513 0 0,1-1 0 0 0,1 1 0 0 0,22-26 0 0 0,-27 36-668 0 0,0 0 0 0 0,1 1-1 0 0,-1 0 1 0 0,1 0 0 0 0,1 0-1 0 0,-1 1 1 0 0,1 0 0 0 0,0 1-1 0 0,0 0 1 0 0,12-4 0 0 0,-18 7-275 0 0,0 1 1 0 0,0 0 0 0 0,0-1 0 0 0,-1 1 0 0 0,1 0-1 0 0,0 1 1 0 0,0-1 0 0 0,0 0 0 0 0,0 0 0 0 0,0 1-1 0 0,0-1 1 0 0,-1 1 0 0 0,1 0 0 0 0,0 0 0 0 0,0-1-1 0 0,-1 1 1 0 0,1 0 0 0 0,-1 0 0 0 0,1 1 0 0 0,-1-1-1 0 0,1 0 1 0 0,-1 1 0 0 0,1-1 0 0 0,-1 0 0 0 0,0 1 0 0 0,0 0-1 0 0,0-1 1 0 0,0 1 0 0 0,0 0 0 0 0,0-1 0 0 0,1 3-1 0 0,3 8 111 0 0,0 1-1 0 0,0-1 1 0 0,4 21 0 0 0,-6-20 15 0 0,16 58 376 0 0,66 205 876 0 0,-71-238-1359 0 0,3 0 1 0 0,1-2-1 0 0,1 0 1 0 0,2-1-1 0 0,27 34 1 0 0,-40-58-33 0 0,60 70 128 0 0,-61-73-154 0 0,1 0 0 0 0,1-1 0 0 0,-1 0 0 0 0,1 0 0 0 0,0-1 0 0 0,1 0 0 0 0,10 4 0 0 0,-20-9-10 0 0,1-1-1 0 0,0 1 1 0 0,0-1 0 0 0,-1 0 0 0 0,1 0 0 0 0,0 1-1 0 0,0-1 1 0 0,-1 0 0 0 0,1 0 0 0 0,0 0 0 0 0,0 0-1 0 0,0 0 1 0 0,-1 0 0 0 0,1 0 0 0 0,0 0-1 0 0,0 0 1 0 0,0 0 0 0 0,-1 0 0 0 0,1 0 0 0 0,0-1-1 0 0,0 1 1 0 0,-1 0 0 0 0,1-1 0 0 0,0 1 0 0 0,0 0-1 0 0,-1-1 1 0 0,1 1 0 0 0,-1-1 0 0 0,2 0 0 0 0,-1-1-237 0 0,0 0 0 0 0,0 0 0 0 0,0 0 1 0 0,0 0-1 0 0,-1 0 0 0 0,1 0 0 0 0,-1 0 1 0 0,1 0-1 0 0,-1 0 0 0 0,0-3 0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4.225"/>
    </inkml:context>
    <inkml:brush xml:id="br0">
      <inkml:brushProperty name="width" value="0.035" units="cm"/>
      <inkml:brushProperty name="height" value="0.035" units="cm"/>
    </inkml:brush>
  </inkml:definitions>
  <inkml:trace contextRef="#ctx0" brushRef="#br0">29 331 17508 0 0,'-3'-2'49'0'0,"1"-1"0"0"0,-1 1-1 0 0,1-1 1 0 0,0 1 0 0 0,0-1 0 0 0,0 0 0 0 0,1 0 0 0 0,-1 0 0 0 0,1 0 0 0 0,-1 0 0 0 0,1 0-1 0 0,0 0 1 0 0,0 0 0 0 0,0 0 0 0 0,1-1 0 0 0,-1 1 0 0 0,1-6 0 0 0,-1-3-272 0 0,1 0 1 0 0,0-1 0 0 0,3-17-1 0 0,-1 22 236 0 0,-1 1-1 0 0,1-1 1 0 0,1 0-1 0 0,0 1 1 0 0,0 0 0 0 0,0 0-1 0 0,1 0 1 0 0,0 0-1 0 0,0 0 1 0 0,1 1-1 0 0,0-1 1 0 0,9-9-1 0 0,-4 7 281 0 0,1 0-1 0 0,0 0 0 0 0,0 1 1 0 0,1 1-1 0 0,0 0 1 0 0,20-9-1 0 0,-28 15-281 0 0,-1-1 1 0 0,1 1-1 0 0,0-1 0 0 0,0 1 0 0 0,0 0 0 0 0,0 1 0 0 0,0-1 0 0 0,0 1 1 0 0,0 0-1 0 0,0 0 0 0 0,0 0 0 0 0,0 0 0 0 0,0 1 0 0 0,0-1 1 0 0,0 1-1 0 0,0 0 0 0 0,0 1 0 0 0,-1-1 0 0 0,1 1 0 0 0,0-1 0 0 0,-1 1 1 0 0,1 0-1 0 0,3 3 0 0 0,5 5 77 0 0,-1 0 0 0 0,0 1 0 0 0,-1 0 0 0 0,18 25 0 0 0,-18-21 87 0 0,2-1 0 0 0,15 15-1 0 0,-13-16-37 0 0,1-1-1 0 0,0-1 0 0 0,21 12 1 0 0,-28-19-97 0 0,-1 0-1 0 0,1 0 1 0 0,0-1 0 0 0,0 0 0 0 0,1-1-1 0 0,-1 0 1 0 0,1 0 0 0 0,-1-1 0 0 0,14 1-1 0 0,-18-2 20 0 0,0-1 0 0 0,0 1 1 0 0,1-1-1 0 0,-1 0 0 0 0,0 0 0 0 0,0-1 0 0 0,0 1 0 0 0,0-1 0 0 0,0 0 0 0 0,-1 0 0 0 0,1 0 0 0 0,0 0 0 0 0,-1-1 0 0 0,1 1 0 0 0,-1-1 0 0 0,0 0 1 0 0,0 0-1 0 0,0 0 0 0 0,-1-1 0 0 0,1 1 0 0 0,-1-1 0 0 0,1 1 0 0 0,-1-1 0 0 0,0 0 0 0 0,1-4 0 0 0,5-12-97 0 0,-1 1-1 0 0,-1-1 1 0 0,7-38 0 0 0,-10 41-356 0 0,7-30-2948 0 0,-5 23-3857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28.789"/>
    </inkml:context>
    <inkml:brush xml:id="br0">
      <inkml:brushProperty name="width" value="0.1" units="cm"/>
      <inkml:brushProperty name="height" value="0.1" units="cm"/>
    </inkml:brush>
  </inkml:definitions>
  <inkml:trace contextRef="#ctx0" brushRef="#br0">533 6 8290 0 0,'-1'-1'67'0'0,"0"1"0"0"0,0-1 1 0 0,0 0-1 0 0,0 1 0 0 0,0-1 0 0 0,-1 1 1 0 0,1 0-1 0 0,0-1 0 0 0,0 1 0 0 0,0 0 1 0 0,0 0-1 0 0,-1-1 0 0 0,1 1 0 0 0,0 0 1 0 0,0 0-1 0 0,0 0 0 0 0,0 1 0 0 0,-1-1 1 0 0,1 0-1 0 0,0 0 0 0 0,0 1 0 0 0,0-1 1 0 0,0 1-1 0 0,0-1 0 0 0,0 1 0 0 0,0-1 1 0 0,0 1-1 0 0,0 0 0 0 0,0-1 0 0 0,0 1 1 0 0,0 0-1 0 0,0 0 0 0 0,-1 1 0 0 0,-34 37 2163 0 0,28-30-2017 0 0,-59 78 2089 0 0,4 3 0 0 0,-59 112 1 0 0,-10 14-1638 0 0,86-141-1907 0 0,31-42-4252 0 0,9-13-479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29.144"/>
    </inkml:context>
    <inkml:brush xml:id="br0">
      <inkml:brushProperty name="width" value="0.1" units="cm"/>
      <inkml:brushProperty name="height" value="0.1" units="cm"/>
    </inkml:brush>
  </inkml:definitions>
  <inkml:trace contextRef="#ctx0" brushRef="#br0">110 1 6913 0 0,'2'0'317'0'0,"-1"0"-1"0"0,1 0 0 0 0,0 0 0 0 0,0 0 0 0 0,-1 0 0 0 0,1 0 0 0 0,0 0 0 0 0,0 1 0 0 0,-1-1 0 0 0,1 1 0 0 0,0-1 0 0 0,-1 1 0 0 0,1 0 0 0 0,-1-1 0 0 0,1 1 0 0 0,-1 0 0 0 0,1 0 1 0 0,-1 0-1 0 0,1 1 0 0 0,-1-1 0 0 0,2 2 0 0 0,27 29 2846 0 0,-27-29-3078 0 0,-1 1 1 0 0,1-1-1 0 0,-1 1 1 0 0,0 0-1 0 0,0 0 1 0 0,0 0-1 0 0,0 0 1 0 0,-1 0-1 0 0,0 0 0 0 0,0 1 1 0 0,0-1-1 0 0,0 0 1 0 0,0 1-1 0 0,-1-1 1 0 0,0 0-1 0 0,0 1 1 0 0,0-1-1 0 0,0 1 0 0 0,-1-1 1 0 0,0 0-1 0 0,0 1 1 0 0,0-1-1 0 0,0 0 1 0 0,0 0-1 0 0,-1 1 1 0 0,0-1-1 0 0,0-1 1 0 0,0 1-1 0 0,0 0 0 0 0,-1 0 1 0 0,1-1-1 0 0,-1 1 1 0 0,0-1-1 0 0,-5 5 1 0 0,0-1-267 0 0,0 0-1 0 0,-1 0 1 0 0,0-1 0 0 0,0 0 0 0 0,0-1 0 0 0,-1 0 0 0 0,0 0 0 0 0,0-1 0 0 0,0 0-1 0 0,0-1 1 0 0,-1 0 0 0 0,-18 2 0 0 0,7 1-1379 0 0,21-2 1069 0 0,14-2 694 0 0,216-21 4122 0 0,-88 3-8148 0 0,-77 11-334 0 0,-5-1-212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0.851"/>
    </inkml:context>
    <inkml:brush xml:id="br0">
      <inkml:brushProperty name="width" value="0.1" units="cm"/>
      <inkml:brushProperty name="height" value="0.1" units="cm"/>
    </inkml:brush>
  </inkml:definitions>
  <inkml:trace contextRef="#ctx0" brushRef="#br0">0 50 6913 0 0,'3'-3'4394'0'0,"19"-12"-1386"0"0,-5 8-2067 0 0,-1 2 1 0 0,1-1-1 0 0,0 2 1 0 0,1 1-1 0 0,-1 0 1 0 0,1 1-1 0 0,27 0 1 0 0,11 8-1924 0 0,-3 8-3850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1.193"/>
    </inkml:context>
    <inkml:brush xml:id="br0">
      <inkml:brushProperty name="width" value="0.1" units="cm"/>
      <inkml:brushProperty name="height" value="0.1" units="cm"/>
    </inkml:brush>
  </inkml:definitions>
  <inkml:trace contextRef="#ctx0" brushRef="#br0">1 0 4145 0 0,'0'2'221'0'0,"0"0"0"0"0,0-1 0 0 0,0 1 1 0 0,0 0-1 0 0,1-1 0 0 0,-1 1 0 0 0,1-1 0 0 0,-1 1 1 0 0,1 0-1 0 0,-1-1 0 0 0,1 1 0 0 0,0-1 0 0 0,0 0 1 0 0,0 1-1 0 0,0-1 0 0 0,0 1 0 0 0,0-1 0 0 0,0 0 1 0 0,0 0-1 0 0,0 0 0 0 0,1 0 0 0 0,-1 0 0 0 0,0 0 1 0 0,1 0-1 0 0,-1 0 0 0 0,0 0 0 0 0,1-1 0 0 0,-1 1 1 0 0,1-1-1 0 0,2 1 0 0 0,6 3 349 0 0,1 0-1 0 0,-1-1 1 0 0,14 2-1 0 0,23 1-154 0 0,0-3 0 0 0,0-1-1 0 0,59-7 1 0 0,-62 2-543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4.994"/>
    </inkml:context>
    <inkml:brush xml:id="br0">
      <inkml:brushProperty name="width" value="0.1" units="cm"/>
      <inkml:brushProperty name="height" value="0.1" units="cm"/>
    </inkml:brush>
  </inkml:definitions>
  <inkml:trace contextRef="#ctx0" brushRef="#br0">48 48 4145 0 0,'10'-48'7189'0'0,"-12"69"-5208"0"0,-47 454 4112 0 0,47-454-6065 0 0,0-6-50 0 0,1-11-224 0 0,0 0-1 0 0,1 1 0 0 0,-1-1 1 0 0,1 1-1 0 0,0-1 0 0 0,0 1 1 0 0,1-1-1 0 0,-1 1 0 0 0,2 5 1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5.366"/>
    </inkml:context>
    <inkml:brush xml:id="br0">
      <inkml:brushProperty name="width" value="0.1" units="cm"/>
      <inkml:brushProperty name="height" value="0.1" units="cm"/>
    </inkml:brush>
  </inkml:definitions>
  <inkml:trace contextRef="#ctx0" brushRef="#br0">119 1 3225 0 0,'-3'28'8729'0'0,"-8"26"-6401"0"0,-22 26-639 0 0,24-61-1207 0 0,1 1 0 0 0,0-1 1 0 0,-5 25-1 0 0,12-42-492 0 0,1 0 0 0 0,0 0 1 0 0,-1 0-1 0 0,1 0 0 0 0,0 0 1 0 0,0 0-1 0 0,0 0 0 0 0,0 0 0 0 0,0 0 1 0 0,1 0-1 0 0,-1 0 0 0 0,0 0 0 0 0,1 0 1 0 0,0 0-1 0 0,-1 0 0 0 0,1 0 1 0 0,0-1-1 0 0,0 1 0 0 0,0 0 0 0 0,0 0 1 0 0,0-1-1 0 0,0 1 0 0 0,1-1 1 0 0,1 3-1 0 0,2 0-62 0 0,1 0 0 0 0,0-1 0 0 0,0 1 0 0 0,0-1 0 0 0,12 4 0 0 0,20 12-109 0 0,-32-15 165 0 0,0 1-1 0 0,0 0 1 0 0,0 0 0 0 0,0 1 0 0 0,-1 0 0 0 0,0 0 0 0 0,0 0 0 0 0,0 1 0 0 0,-1-1 0 0 0,5 9 0 0 0,-8-12 50 0 0,0-1 0 0 0,0 1 0 0 0,0-1 0 0 0,0 1 0 0 0,-1 0 0 0 0,1-1 0 0 0,-1 1 0 0 0,1 0 0 0 0,-1 0 0 0 0,0-1 0 0 0,0 1 0 0 0,0 0 0 0 0,0 0 0 0 0,-1-1 1 0 0,1 1-1 0 0,-1 0 0 0 0,0 0 0 0 0,1-1 0 0 0,-1 1 0 0 0,0-1 0 0 0,-1 1 0 0 0,1-1 0 0 0,0 1 0 0 0,-1-1 0 0 0,1 0 0 0 0,-1 0 0 0 0,0 1 0 0 0,1-1 0 0 0,-1 0 0 0 0,0-1 0 0 0,0 1 0 0 0,-4 3 1 0 0,0-1 74 0 0,0-1 0 0 0,1 1 1 0 0,-1-1-1 0 0,0 0 0 0 0,-1 0 1 0 0,1-1-1 0 0,0 0 1 0 0,-1 0-1 0 0,1 0 0 0 0,-1-1 1 0 0,0 0-1 0 0,1-1 0 0 0,-1 1 1 0 0,-11-2-1 0 0,-30-9-5514 0 0,30 4-699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5.802"/>
    </inkml:context>
    <inkml:brush xml:id="br0">
      <inkml:brushProperty name="width" value="0.1" units="cm"/>
      <inkml:brushProperty name="height" value="0.1" units="cm"/>
    </inkml:brush>
  </inkml:definitions>
  <inkml:trace contextRef="#ctx0" brushRef="#br0">0 31 5985 0 0,'6'-3'232'0'0,"0"-1"0"0"0,0 1 0 0 0,0 0-1 0 0,1 1 1 0 0,-1-1 0 0 0,1 1 0 0 0,0 0 0 0 0,9 0-1 0 0,57-4 2469 0 0,-58 6-2550 0 0,25 0 756 0 0,0 2 1 0 0,40 7-1 0 0,26 11-5152 0 0,-105-20 3938 0 0,0 0 1 0 0,1 1-1 0 0,-1-1 0 0 0,1 1 0 0 0,-1-1 1 0 0,0 1-1 0 0,1-1 0 0 0,-1 1 0 0 0,0 0 1 0 0,0 0-1 0 0,0 0 0 0 0,1 0 1 0 0,-1 0-1 0 0,0 0 0 0 0,0 0 0 0 0,0 0 1 0 0,-1 0-1 0 0,2 2 0 0 0,-1-1 338 0 0,0 0 0 0 0,0 0-1 0 0,-1 0 1 0 0,1 1 0 0 0,-1-1-1 0 0,1 0 1 0 0,-1 0 0 0 0,0 0 0 0 0,0 1-1 0 0,0-1 1 0 0,0 3 0 0 0,-2 7 1400 0 0,0-1 1 0 0,-1 0 0 0 0,-1 0-1 0 0,-4 12 1 0 0,0 0-517 0 0,6-15-476 0 0,0 1 0 0 0,1 0 1 0 0,-1 0-1 0 0,2-1 1 0 0,-1 1-1 0 0,1 0 0 0 0,1 0 1 0 0,0 0-1 0 0,0 0 1 0 0,0 0-1 0 0,1-1 1 0 0,4 11-1 0 0,-5-15-365 0 0,0 0 1 0 0,1 0-1 0 0,-1-1 0 0 0,1 1 0 0 0,0-1 1 0 0,0 0-1 0 0,0 1 0 0 0,1-1 0 0 0,-1 0 1 0 0,1 0-1 0 0,0 0 0 0 0,-1-1 1 0 0,1 1-1 0 0,0-1 0 0 0,1 0 0 0 0,-1 1 1 0 0,0-2-1 0 0,0 1 0 0 0,1 0 0 0 0,0-1 1 0 0,-1 1-1 0 0,1-1 0 0 0,-1 0 1 0 0,1 0-1 0 0,0-1 0 0 0,0 1 0 0 0,0-1 1 0 0,-1 0-1 0 0,8 0 0 0 0,-7-1-54 0 0,1 0 0 0 0,0 0 0 0 0,-1 0 0 0 0,1 0 0 0 0,-1-1 0 0 0,1 0 0 0 0,-1 0 0 0 0,0-1 0 0 0,0 1 0 0 0,0-1 0 0 0,0 0-1 0 0,0 0 1 0 0,0 0 0 0 0,-1 0 0 0 0,1-1 0 0 0,-1 1 0 0 0,0-1 0 0 0,0 0 0 0 0,-1 0 0 0 0,1 0 0 0 0,-1-1 0 0 0,1 1 0 0 0,-1-1 0 0 0,-1 1 0 0 0,1-1 0 0 0,-1 0-1 0 0,1 1 1 0 0,-1-1 0 0 0,-1 0 0 0 0,1-5 0 0 0,0 4-19 0 0,0-1 1 0 0,0 1-1 0 0,-1 0 0 0 0,0-1 0 0 0,0 1 0 0 0,-1 0 1 0 0,0 0-1 0 0,0-1 0 0 0,0 1 0 0 0,-1 0 1 0 0,0 0-1 0 0,0 0 0 0 0,0 0 0 0 0,-1 1 0 0 0,0-1 1 0 0,0 1-1 0 0,0-1 0 0 0,0 1 0 0 0,-1 0 1 0 0,0 0-1 0 0,0 1 0 0 0,-1-1 0 0 0,-5-4 0 0 0,3 5-211 0 0,0 0-1 0 0,0 0 1 0 0,-1 1-1 0 0,0 0 1 0 0,1 1-1 0 0,-1 0 0 0 0,0 0 1 0 0,0 1-1 0 0,0 0 1 0 0,0 0-1 0 0,0 1 0 0 0,0 0 1 0 0,0 0-1 0 0,0 1 1 0 0,0 0-1 0 0,-14 4 1 0 0,22-5 54 0 0,-1 0 0 0 0,0 0 0 0 0,0 1 0 0 0,1-1 0 0 0,-1 0 0 0 0,0 0 0 0 0,0 1 0 0 0,1-1 0 0 0,-1 0 0 0 0,0 1 0 0 0,1-1 0 0 0,-1 1 0 0 0,1-1 0 0 0,-1 1 0 0 0,1-1 0 0 0,-1 1 0 0 0,1 0 0 0 0,-1-1 0 0 0,1 1 0 0 0,-1 0 0 0 0,1-1 0 0 0,0 1 0 0 0,-1 0 0 0 0,1-1 0 0 0,0 1 0 0 0,0 0 0 0 0,-1 1 0 0 0,1 4-356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6.146"/>
    </inkml:context>
    <inkml:brush xml:id="br0">
      <inkml:brushProperty name="width" value="0.1" units="cm"/>
      <inkml:brushProperty name="height" value="0.1" units="cm"/>
    </inkml:brush>
  </inkml:definitions>
  <inkml:trace contextRef="#ctx0" brushRef="#br0">0 39 6913 0 0,'0'-5'5264'0'0,"1"5"-5175"0"0,11-6 2412 0 0,16-2 10 0 0,18 2-228 0 0,63 0-1 0 0,14-2-3697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9.327"/>
    </inkml:context>
    <inkml:brush xml:id="br0">
      <inkml:brushProperty name="width" value="0.1" units="cm"/>
      <inkml:brushProperty name="height" value="0.1" units="cm"/>
    </inkml:brush>
  </inkml:definitions>
  <inkml:trace contextRef="#ctx0" brushRef="#br0">287 4 5529 0 0,'-1'0'160'0'0,"1"0"-1"0"0,-1-1 1 0 0,1 1 0 0 0,-1 0-1 0 0,1-1 1 0 0,-1 1 0 0 0,1 0-1 0 0,-1-1 1 0 0,1 1 0 0 0,-1 0-1 0 0,1 0 1 0 0,-1 0 0 0 0,0 0-1 0 0,1 0 1 0 0,-1 0 0 0 0,1 0-1 0 0,-1 0 1 0 0,1 0 0 0 0,-1 0-1 0 0,0 0 1 0 0,1 0-1 0 0,-1 0 1 0 0,1 0 0 0 0,-1 1-1 0 0,1-1 1 0 0,-1 0 0 0 0,1 0-1 0 0,-1 1 1 0 0,0-1 0 0 0,1 0-1 0 0,0 1 1 0 0,-1-1 0 0 0,1 0-1 0 0,-1 1 1 0 0,1-1 0 0 0,-1 1-1 0 0,1-1 1 0 0,-1 1 0 0 0,-18 18 1563 0 0,4 1-836 0 0,1 0 1 0 0,0 2-1 0 0,2 0 1 0 0,0 0-1 0 0,-9 26 1 0 0,-38 126 1326 0 0,40-111-1702 0 0,-3 4-41 0 0,3 1 0 0 0,-13 92 0 0 0,29-136-435 0 0,0 0-1 0 0,2 0 1 0 0,1 0-1 0 0,0 1 0 0 0,2-1 1 0 0,1 0-1 0 0,1 0 1 0 0,0 0-1 0 0,2-1 1 0 0,13 36-1 0 0,-13-47-52 0 0,0 1-1 0 0,1-1 1 0 0,1 0 0 0 0,0 0-1 0 0,0-1 1 0 0,1 0 0 0 0,0-1-1 0 0,1 0 1 0 0,14 11 0 0 0,-6-7-478 0 0,1-1 0 0 0,0-1 0 0 0,0-1 0 0 0,1-1 0 0 0,22 8 0 0 0,9 0-6828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7.690"/>
    </inkml:context>
    <inkml:brush xml:id="br0">
      <inkml:brushProperty name="width" value="0.1" units="cm"/>
      <inkml:brushProperty name="height" value="0.1" units="cm"/>
    </inkml:brush>
  </inkml:definitions>
  <inkml:trace contextRef="#ctx0" brushRef="#br0">140 1 7370 0 0,'-7'6'5060'0'0,"-9"15"-2676"0"0,-6 22-308 0 0,2 1 1 0 0,-22 67-1 0 0,34-83-1696 0 0,0 1-1 0 0,-4 37 0 0 0,10-54-362 0 0,1 1-1 0 0,0-1 0 0 0,1 1 0 0 0,0-1 1 0 0,1 0-1 0 0,1 1 0 0 0,-1-1 0 0 0,5 13 0 0 0,4-8-981 0 0,-2-14-41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4.724"/>
    </inkml:context>
    <inkml:brush xml:id="br0">
      <inkml:brushProperty name="width" value="0.035" units="cm"/>
      <inkml:brushProperty name="height" value="0.035" units="cm"/>
    </inkml:brush>
  </inkml:definitions>
  <inkml:trace contextRef="#ctx0" brushRef="#br0">233 162 10138 0 0,'-1'-2'1086'0'0,"-1"6"526"0"0,-1 8 1262 0 0,-8 40-1193 0 0,-2 1 0 0 0,-36 88 0 0 0,30-90-1072 0 0,-41 87 513 0 0,10-25-773 0 0,28-59-246 0 0,20-53-454 0 0,2-8 29 0 0,1-11-194 0 0,55-282-4789 0 0,-43 212 4810 0 0,4 7 448 0 0,-15 72 145 0 0,1 0 0 0 0,1 0 0 0 0,0 0 0 0 0,0 1 0 0 0,0-1 0 0 0,10-12 0 0 0,-13 20-3 0 0,0 0-1 0 0,-1 0 1 0 0,1 0 0 0 0,0 0-1 0 0,0 0 1 0 0,0 0 0 0 0,0 0-1 0 0,0 0 1 0 0,0 1 0 0 0,1-1-1 0 0,-1 0 1 0 0,0 1 0 0 0,0-1-1 0 0,0 1 1 0 0,1-1-1 0 0,-1 1 1 0 0,0-1 0 0 0,0 1-1 0 0,1 0 1 0 0,-1 0 0 0 0,0 0-1 0 0,1 0 1 0 0,-1 0 0 0 0,3 0-1 0 0,-1 1 38 0 0,-1 0 1 0 0,1 0-1 0 0,-1 0 0 0 0,1 0 0 0 0,-1 1 1 0 0,1-1-1 0 0,-1 1 0 0 0,0-1 0 0 0,0 1 1 0 0,0 0-1 0 0,3 3 0 0 0,3 5 188 0 0,0 0 1 0 0,-1 0-1 0 0,0 1 0 0 0,7 14 1 0 0,23 57 449 0 0,-28-58-681 0 0,0-1 0 0 0,2 0 0 0 0,1 0 0 0 0,1-1-1 0 0,1-1 1 0 0,21 25 0 0 0,-20-35-48 0 0,-14-11-36 0 0,-1 0-1 0 0,0 0 0 0 0,1 1 0 0 0,-1-1 0 0 0,1 0 0 0 0,-1 0 0 0 0,0 0 0 0 0,1 0 1 0 0,-1 0-1 0 0,1 0 0 0 0,-1 0 0 0 0,0 0 0 0 0,1 0 0 0 0,-1 0 0 0 0,0 0 0 0 0,1 0 1 0 0,-1 0-1 0 0,1 0 0 0 0,-1 0 0 0 0,0 0 0 0 0,1-1 0 0 0,-1 1 0 0 0,0 0 0 0 0,1 0 1 0 0,-1 0-1 0 0,0-1 0 0 0,1 1 0 0 0,-1 0 0 0 0,0 0 0 0 0,1-1 0 0 0,-1 1 0 0 0,0 0 1 0 0,0-1-1 0 0,1 1 0 0 0,-1 0 0 0 0,0 0 0 0 0,0-1 0 0 0,0 1 0 0 0,1-1 0 0 0,-1 1 1 0 0,0 0-1 0 0,0-1 0 0 0,28-20 899 0 0,-15 3-639 0 0,-1-1 0 0 0,-1 0 0 0 0,0-1 0 0 0,10-28 1 0 0,24-88-26 0 0,-5 12-180 0 0,-24 79-198 0 0,5-14-937 0 0,-2 23-6955 0 0,-14 29 685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8.065"/>
    </inkml:context>
    <inkml:brush xml:id="br0">
      <inkml:brushProperty name="width" value="0.1" units="cm"/>
      <inkml:brushProperty name="height" value="0.1" units="cm"/>
    </inkml:brush>
  </inkml:definitions>
  <inkml:trace contextRef="#ctx0" brushRef="#br0">228 0 8290 0 0,'-4'3'737'0'0,"0"1"0"0"0,0-1 1 0 0,0 1-1 0 0,0 0 0 0 0,0 1 0 0 0,-4 5 1 0 0,-4 5 181 0 0,-98 116 3240 0 0,39-38-4389 0 0,68-86-61 0 0,10-9 279 0 0,0-4 12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8.413"/>
    </inkml:context>
    <inkml:brush xml:id="br0">
      <inkml:brushProperty name="width" value="0.1" units="cm"/>
      <inkml:brushProperty name="height" value="0.1" units="cm"/>
    </inkml:brush>
  </inkml:definitions>
  <inkml:trace contextRef="#ctx0" brushRef="#br0">1 61 2961 0 0,'9'-8'355'0'0,"1"1"0"0"0,1 1 0 0 0,-1 0 0 0 0,1 0 0 0 0,0 1 0 0 0,0 1 0 0 0,1 0 1 0 0,-1 0-1 0 0,1 2 0 0 0,18-4 0 0 0,-14 5 643 0 0,0-1 0 0 0,0 2 0 0 0,0 0 0 0 0,-1 2 0 0 0,1-1 0 0 0,0 2 0 0 0,23 6 0 0 0,-36-8-905 0 0,-1 0 1 0 0,1-1-1 0 0,0 1 0 0 0,-1 0 1 0 0,1 0-1 0 0,0 1 0 0 0,-1-1 1 0 0,0 1-1 0 0,1-1 0 0 0,-1 1 1 0 0,0 0-1 0 0,0 0 0 0 0,0 0 1 0 0,0 0-1 0 0,0 0 0 0 0,0 0 0 0 0,0 0 1 0 0,-1 1-1 0 0,1-1 0 0 0,-1 1 1 0 0,0-1-1 0 0,0 1 0 0 0,1 3 1 0 0,-1 0 98 0 0,-1-1 0 0 0,1 1 0 0 0,-1 0 0 0 0,-1 0 0 0 0,1-1 0 0 0,-1 1 1 0 0,0 0-1 0 0,-1-1 0 0 0,1 1 0 0 0,-4 8 0 0 0,-78 180 2680 0 0,51-128-2449 0 0,-23 71 1 0 0,48-116-408 0 0,1 1 0 0 0,1 0 1 0 0,0 0-1 0 0,2 0 0 0 0,0 0 0 0 0,2 1 1 0 0,2 37-1 0 0,-1-60-29 0 0,7 46-97 0 0,-6-44-164 0 0,-1 0 1 0 0,1 0-1 0 0,0 0 0 0 0,0 0 0 0 0,0 0 0 0 0,0-1 1 0 0,0 1-1 0 0,0 0 0 0 0,0-1 0 0 0,0 1 0 0 0,1 0 1 0 0,1 0-1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8.766"/>
    </inkml:context>
    <inkml:brush xml:id="br0">
      <inkml:brushProperty name="width" value="0.1" units="cm"/>
      <inkml:brushProperty name="height" value="0.1" units="cm"/>
    </inkml:brush>
  </inkml:definitions>
  <inkml:trace contextRef="#ctx0" brushRef="#br0">230 2 5065 0 0,'-1'0'128'0'0,"0"-1"1"0"0,0 1-1 0 0,0 0 0 0 0,0 0 0 0 0,0 0 1 0 0,0 0-1 0 0,0 0 0 0 0,0 0 0 0 0,0 0 0 0 0,1 1 1 0 0,-1-1-1 0 0,0 0 0 0 0,0 0 0 0 0,0 1 1 0 0,0-1-1 0 0,0 1 0 0 0,1-1 0 0 0,-1 1 1 0 0,0-1-1 0 0,0 1 0 0 0,1-1 0 0 0,-2 2 1 0 0,-19 15 2261 0 0,19-14-2238 0 0,-11 9 935 0 0,1 0 0 0 0,1 1 0 0 0,0 1 0 0 0,1 0 0 0 0,-13 22 0 0 0,20-30-870 0 0,0 0 0 0 0,0 0 1 0 0,0 0-1 0 0,0 0 0 0 0,1 0 0 0 0,0 1 0 0 0,1-1 1 0 0,-1 1-1 0 0,1 0 0 0 0,0-1 0 0 0,1 1 0 0 0,0 0 1 0 0,0 0-1 0 0,0-1 0 0 0,1 1 0 0 0,-1 0 0 0 0,3 7 0 0 0,1-7-210 0 0,-1-1 0 0 0,1 0 0 0 0,1 0 0 0 0,-1-1-1 0 0,1 1 1 0 0,0-1 0 0 0,0 0 0 0 0,0 0-1 0 0,1-1 1 0 0,-1 1 0 0 0,11 5 0 0 0,25 22-20 0 0,-36-26 17 0 0,0 0 1 0 0,0-1 0 0 0,-1 2 0 0 0,1-1 0 0 0,-2 1 0 0 0,1-1 0 0 0,-1 1 0 0 0,0 0 0 0 0,0 0 0 0 0,0 0 0 0 0,-1 1-1 0 0,0-1 1 0 0,-1 1 0 0 0,0-1 0 0 0,1 14 0 0 0,-2-16 60 0 0,0 0 0 0 0,-1 0 0 0 0,0 0 1 0 0,1-1-1 0 0,-1 1 0 0 0,-1 0 0 0 0,1 0 0 0 0,-1-1 0 0 0,0 1 0 0 0,0-1 0 0 0,0 1 0 0 0,0-1 0 0 0,-1 0 0 0 0,0 0 1 0 0,0 0-1 0 0,0 0 0 0 0,0-1 0 0 0,0 1 0 0 0,-1-1 0 0 0,0 0 0 0 0,1 0 0 0 0,-1 0 0 0 0,0-1 0 0 0,0 1 0 0 0,-6 2 1 0 0,3-2 2 0 0,0-1 0 0 0,1 0 0 0 0,-1 0 1 0 0,0 0-1 0 0,0-1 0 0 0,0 0 0 0 0,0 0 1 0 0,0 0-1 0 0,0-1 0 0 0,0-1 1 0 0,0 1-1 0 0,-10-3 0 0 0,12 2-198 0 0,0-1 0 0 0,0 1 1 0 0,0-1-1 0 0,0 0 0 0 0,0-1 0 0 0,1 1 0 0 0,-8-6 0 0 0,9 5-494 0 0,-1 0 1 0 0,1 0-1 0 0,0 0 0 0 0,0 0 0 0 0,1-1 0 0 0,-1 1 1 0 0,1-1-1 0 0,-1 0 0 0 0,-3-8 0 0 0</inkml:trace>
  <inkml:trace contextRef="#ctx0" brushRef="#br0" timeOffset="1">163 75 5529 0 0,'10'-5'548'0'0,"1"1"-1"0"0,0 0 1 0 0,0 1-1 0 0,0 1 1 0 0,1 0-1 0 0,-1 0 1 0 0,1 1-1 0 0,18 1 1 0 0,11 2 1972 0 0,40 8 0 0 0,-80-10-2517 0 0,42 9 468 0 0,-18 4-3594 0 0,-21-10 1853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39.900"/>
    </inkml:context>
    <inkml:brush xml:id="br0">
      <inkml:brushProperty name="width" value="0.1" units="cm"/>
      <inkml:brushProperty name="height" value="0.1" units="cm"/>
    </inkml:brush>
  </inkml:definitions>
  <inkml:trace contextRef="#ctx0" brushRef="#br0">38 1 5529 0 0,'4'0'287'0'0,"-1"1"1"0"0,0 0-1 0 0,0 0 0 0 0,0 0 0 0 0,0 1 0 0 0,0-1 0 0 0,0 1 1 0 0,-1-1-1 0 0,1 1 0 0 0,0 0 0 0 0,-1 0 0 0 0,1 0 0 0 0,-1 0 1 0 0,0 1-1 0 0,1-1 0 0 0,1 5 0 0 0,31 44 2137 0 0,-23-27-1717 0 0,-1 0 0 0 0,-1 0 0 0 0,-2 1 1 0 0,0 0-1 0 0,-1 0 0 0 0,-2 1 0 0 0,4 37 0 0 0,-3-1 244 0 0,-4 0-1 0 0,-5 64 0 0 0,1-89-774 0 0,-1 0-1 0 0,-3 0 0 0 0,0-1 0 0 0,-17 51 1 0 0,20-75-259 0 0,-1 0 1 0 0,-1 0-1 0 0,0-1 1 0 0,-1 1-1 0 0,0-1 1 0 0,-1 0 0 0 0,0-1-1 0 0,0 0 1 0 0,-1 0-1 0 0,-1 0 1 0 0,1-1-1 0 0,-2-1 1 0 0,1 1-1 0 0,-1-2 1 0 0,0 1-1 0 0,-15 7 1 0 0,7-8-4971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0.290"/>
    </inkml:context>
    <inkml:brush xml:id="br0">
      <inkml:brushProperty name="width" value="0.1" units="cm"/>
      <inkml:brushProperty name="height" value="0.1" units="cm"/>
    </inkml:brush>
  </inkml:definitions>
  <inkml:trace contextRef="#ctx0" brushRef="#br0">101 2 4145 0 0,'5'-1'319'0'0,"0"1"0"0"0,0-1 0 0 0,0 1 0 0 0,0 0 0 0 0,0 1 1 0 0,0-1-1 0 0,1 1 0 0 0,-1 0 0 0 0,0 0 0 0 0,0 1 0 0 0,-1-1 0 0 0,1 1 0 0 0,0 0 0 0 0,0 1 0 0 0,-1-1 1 0 0,0 1-1 0 0,1 0 0 0 0,-1 0 0 0 0,0 1 0 0 0,5 5 0 0 0,-4-6-60 0 0,-1 1 1 0 0,0 0-1 0 0,0 0 1 0 0,0 0-1 0 0,-1 1 0 0 0,0-1 1 0 0,1 1-1 0 0,-1 0 1 0 0,-1 0-1 0 0,1 0 0 0 0,-1 1 1 0 0,0-1-1 0 0,0 0 1 0 0,0 1-1 0 0,-1 0 0 0 0,0-1 1 0 0,0 1-1 0 0,0 0 1 0 0,-1 6-1 0 0,-1-8-213 0 0,0 0-1 0 0,0 0 1 0 0,-1 0-1 0 0,1 0 1 0 0,-1 0-1 0 0,0 0 1 0 0,0-1 0 0 0,0 1-1 0 0,-1-1 1 0 0,1 1-1 0 0,-1-1 1 0 0,0 0-1 0 0,0 0 1 0 0,0 0 0 0 0,0-1-1 0 0,-1 1 1 0 0,1-1-1 0 0,0 0 1 0 0,-1 1-1 0 0,-5 1 1 0 0,-9 4-63 0 0,-1 0 0 0 0,-34 9 0 0 0,42-13 7 0 0,-17 2-232 0 0,20-5 164 0 0,1 1 1 0 0,0 0-1 0 0,-1 0 0 0 0,1 0 0 0 0,0 1 0 0 0,0 0 0 0 0,0 0 0 0 0,-6 5 0 0 0,13-8 79 0 0,0 0-1 0 0,0 1 1 0 0,0-1-1 0 0,0 0 1 0 0,0 1-1 0 0,0-1 1 0 0,0 0-1 0 0,0 0 0 0 0,0 1 1 0 0,0-1-1 0 0,0 0 1 0 0,0 1-1 0 0,1-1 1 0 0,-1 0-1 0 0,0 0 0 0 0,0 1 1 0 0,0-1-1 0 0,0 0 1 0 0,0 0-1 0 0,0 1 1 0 0,1-1-1 0 0,-1 0 1 0 0,0 0-1 0 0,0 0 0 0 0,0 1 1 0 0,1-1-1 0 0,-1 0 1 0 0,0 0-1 0 0,0 0 1 0 0,1 0-1 0 0,-1 0 1 0 0,0 1-1 0 0,0-1 0 0 0,1 0 1 0 0,-1 0-1 0 0,0 0 1 0 0,0 0-1 0 0,1 0 1 0 0,-1 0-1 0 0,0 0 1 0 0,0 0-1 0 0,1 0 0 0 0,-1 0 1 0 0,0 0-1 0 0,1 0 1 0 0,-1 0-1 0 0,0 0 1 0 0,1 0-1 0 0,16 3 68 0 0,30-1 818 0 0,58-6 0 0 0,-23 0-5886 0 0,-51 3-519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2.376"/>
    </inkml:context>
    <inkml:brush xml:id="br0">
      <inkml:brushProperty name="width" value="0.1" units="cm"/>
      <inkml:brushProperty name="height" value="0.1" units="cm"/>
    </inkml:brush>
  </inkml:definitions>
  <inkml:trace contextRef="#ctx0" brushRef="#br0">1 61 3681 0 0,'0'-1'207'0'0,"0"1"-165"0"0,0 0-1 0 0,0 0 0 0 0,-1 0 1 0 0,1 0-1 0 0,0-1 1 0 0,0 1-1 0 0,0 0 1 0 0,0 0-1 0 0,0 0 1 0 0,0 0-1 0 0,0 0 1 0 0,0-1-1 0 0,2-1 912 0 0,-2 2-911 0 0,0 0-1 0 0,0 0 1 0 0,0 0-1 0 0,0 0 1 0 0,0 0-1 0 0,0-1 1 0 0,1 1-1 0 0,-1 0 1 0 0,0 0-1 0 0,0 0 1 0 0,0 0-1 0 0,0 0 0 0 0,1 0 1 0 0,13-7 730 0 0,19-5-305 0 0,-1 5-301 0 0,0 2 1 0 0,1 1-1 0 0,-1 1 0 0 0,1 2 0 0 0,52 5 0 0 0,42-1 111 0 0,642-9 2709 0 0,-341 9-2499 0 0,829-19 426 0 0,-594 12 553 0 0,-280 6-2216 0 0,-365-2 281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2.936"/>
    </inkml:context>
    <inkml:brush xml:id="br0">
      <inkml:brushProperty name="width" value="0.1" units="cm"/>
      <inkml:brushProperty name="height" value="0.1" units="cm"/>
    </inkml:brush>
  </inkml:definitions>
  <inkml:trace contextRef="#ctx0" brushRef="#br0">182 2 7370 0 0,'7'-2'3453'0'0,"-13"20"-1795"0"0,-13 23 571 0 0,-52 106 2367 0 0,-15 84-2972 0 0,81-204-1652 0 0,5-26-12 0 0,0-1 0 0 0,0 1 0 0 0,-1-1 0 0 0,1 1 0 0 0,0-1 0 0 0,0 0 0 0 0,0 1 0 0 0,0-1 0 0 0,0 1 0 0 0,0-1 0 0 0,0 1 0 0 0,0-1 0 0 0,0 1 0 0 0,0-1 0 0 0,0 1 0 0 0,0-1-1 0 0,0 1 1 0 0,1-1 0 0 0,-1 1 0 0 0,0-1 0 0 0,0 0 0 0 0,0 1 0 0 0,1-1 0 0 0,-1 1 0 0 0,0-1 0 0 0,0 0 0 0 0,1 1 0 0 0,-1-1 0 0 0,0 0 0 0 0,1 1 0 0 0,-1-1 0 0 0,0 0 0 0 0,1 1 0 0 0,-1-1 0 0 0,0 0 0 0 0,1 0 0 0 0,-1 0 0 0 0,1 1 0 0 0,-1-1 0 0 0,1 0-1 0 0,-1 0 1 0 0,0 0 0 0 0,1 0 0 0 0,-1 0 0 0 0,1 0 0 0 0,-1 0 0 0 0,1 0 0 0 0,-1 0 0 0 0,1 0 0 0 0,-1 0 0 0 0,1 0 0 0 0,0 0 0 0 0,7-5-1552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3.403"/>
    </inkml:context>
    <inkml:brush xml:id="br0">
      <inkml:brushProperty name="width" value="0.1" units="cm"/>
      <inkml:brushProperty name="height" value="0.1" units="cm"/>
    </inkml:brush>
  </inkml:definitions>
  <inkml:trace contextRef="#ctx0" brushRef="#br0">236 1 15203 0 0,'-14'22'2507'0'0,"-6"7"-2361"0"0,-2-1 0 0 0,-1-1-1 0 0,-1 0 1 0 0,-1-2-1 0 0,-1-2 1 0 0,-36 27-1 0 0,62-50-191 0 0,-1 1 0 0 0,0 0 0 0 0,1-1 0 0 0,-1 1 0 0 0,0 0 0 0 0,1-1 0 0 0,-1 1 0 0 0,0-1 0 0 0,0 1-1 0 0,0-1 1 0 0,0 0 0 0 0,0 1 0 0 0,1-1 0 0 0,-1 0 0 0 0,0 0 0 0 0,0 1 0 0 0,0-1 0 0 0,0 0 0 0 0,0 0 0 0 0,0 0 0 0 0,-1 0-1 0 0,2-1-138 0 0,0 0-1 0 0,0 0 0 0 0,0 0 0 0 0,0 0 1 0 0,0 0-1 0 0,0 0 0 0 0,0 0 0 0 0,0 0 0 0 0,1 0 1 0 0,-1 1-1 0 0,0-1 0 0 0,1 0 0 0 0,-1 0 1 0 0,0 0-1 0 0,1 1 0 0 0,0-3 0 0 0,28-38-5193 0 0,-14 26 5312 0 0,0 1 1 0 0,0 0-1 0 0,1 2 0 0 0,1 0 0 0 0,19-11 1 0 0,-14 11 731 0 0,-1 2 0 0 0,1 0 1 0 0,1 1-1 0 0,0 2 0 0 0,0 0 0 0 0,0 2 1 0 0,1 0-1 0 0,0 2 0 0 0,0 1 1 0 0,-1 1-1 0 0,1 0 0 0 0,31 5 0 0 0,-52-4-589 0 0,-1 1-1 0 0,1-1 1 0 0,0 1-1 0 0,0 0 1 0 0,0-1 0 0 0,0 1-1 0 0,-1 0 1 0 0,1 1-1 0 0,0-1 1 0 0,-1 0-1 0 0,1 1 1 0 0,-1 0-1 0 0,0-1 1 0 0,1 1-1 0 0,-1 0 1 0 0,0 0-1 0 0,0 1 1 0 0,0-1-1 0 0,0 0 1 0 0,2 5-1 0 0,-2-3 5 0 0,-1 0-1 0 0,0 0 1 0 0,0 0-1 0 0,0 0 1 0 0,-1 0-1 0 0,1 0 1 0 0,-1 1-1 0 0,0-1 1 0 0,0 0-1 0 0,0 0 0 0 0,-1 0 1 0 0,1 0-1 0 0,-1 0 1 0 0,-2 7-1 0 0,-61 191 1872 0 0,9-34-1448 0 0,35-100-471 0 0,7-28-123 0 0,1 1 1 0 0,2 0-1 0 0,2 1 0 0 0,-6 78 1 0 0,19-103-842 0 0,-5-17 821 0 0,0 0-1 0 0,1 0 1 0 0,-1 1 0 0 0,1-1 0 0 0,-1 0 0 0 0,1 0 0 0 0,-1 0 0 0 0,0 0-1 0 0,1 0 1 0 0,-1 0 0 0 0,1 0 0 0 0,-1 0 0 0 0,1 0 0 0 0,-1 0-1 0 0,1 0 1 0 0,-1 0 0 0 0,1 0 0 0 0,-1 0 0 0 0,1 0 0 0 0,-1 0-1 0 0,1 0 1 0 0,-1 0 0 0 0,0-1 0 0 0,1 1 0 0 0,-1 0 0 0 0,1 0 0 0 0,-1-1-1 0 0,0 1 1 0 0,1 0 0 0 0,-1-1 0 0 0,1 0 0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3.790"/>
    </inkml:context>
    <inkml:brush xml:id="br0">
      <inkml:brushProperty name="width" value="0.1" units="cm"/>
      <inkml:brushProperty name="height" value="0.1" units="cm"/>
    </inkml:brush>
  </inkml:definitions>
  <inkml:trace contextRef="#ctx0" brushRef="#br0">185 52 6913 0 0,'2'-5'448'0'0,"1"0"0"0"0,1 0 0 0 0,-1 1 0 0 0,0 0 0 0 0,1-1 0 0 0,0 1 0 0 0,0 1 0 0 0,0-1 0 0 0,1 1 0 0 0,-1-1 0 0 0,1 1 0 0 0,10 0 3029 0 0,-15 4-3428 0 0,-5 11 1542 0 0,-8 13 271 0 0,-21 20 357 0 0,14-20-1550 0 0,-22 38 1 0 0,39-56-667 0 0,-1 0 0 0 0,1 0 0 0 0,0 0 0 0 0,0 0 0 0 0,0 0-1 0 0,1 0 1 0 0,0 1 0 0 0,1 0 0 0 0,0-1 0 0 0,0 1 0 0 0,0 8 0 0 0,1-13-3 0 0,1 0 0 0 0,-1-1 1 0 0,1 1-1 0 0,-1 0 0 0 0,1-1 0 0 0,0 1 1 0 0,0-1-1 0 0,0 1 0 0 0,0-1 1 0 0,1 0-1 0 0,-1 1 0 0 0,1-1 0 0 0,-1 0 1 0 0,3 3-1 0 0,32 25-28 0 0,-30-26-4 0 0,0 1 0 0 0,0 0 0 0 0,-1 0 0 0 0,1 0 0 0 0,7 11 0 0 0,-9-9 25 0 0,-1-1-1 0 0,0 1 1 0 0,0 0 0 0 0,-1 1 0 0 0,0-1-1 0 0,0 0 1 0 0,-1 1 0 0 0,0-1 0 0 0,0 1-1 0 0,-1 0 1 0 0,0-1 0 0 0,0 1 0 0 0,0-1-1 0 0,-1 1 1 0 0,0-1 0 0 0,-1 1 0 0 0,1-1-1 0 0,-2 1 1 0 0,-4 12 0 0 0,5-16 9 0 0,1 1 1 0 0,-1-1-1 0 0,0 0 0 0 0,0 0 1 0 0,0-1-1 0 0,-1 1 0 0 0,0 0 0 0 0,1-1 1 0 0,-1 0-1 0 0,0 1 0 0 0,0-1 1 0 0,-1 0-1 0 0,1-1 0 0 0,0 1 1 0 0,-1-1-1 0 0,0 1 0 0 0,0-1 1 0 0,1 0-1 0 0,-1-1 0 0 0,0 1 0 0 0,-1-1 1 0 0,1 1-1 0 0,0-1 0 0 0,0-1 1 0 0,0 1-1 0 0,-1 0 0 0 0,1-1 1 0 0,0 0-1 0 0,-1 0 0 0 0,1-1 1 0 0,0 1-1 0 0,0-1 0 0 0,-1 0 1 0 0,-5-2-1 0 0,6 1-18 0 0,0 0 0 0 0,0 0 0 0 0,0 0 1 0 0,0-1-1 0 0,0 1 0 0 0,0-1 0 0 0,1 0 0 0 0,0 0 0 0 0,-1 0 1 0 0,1-1-1 0 0,0 1 0 0 0,1-1 0 0 0,-1 0 0 0 0,1 0 0 0 0,-1 0 1 0 0,-1-5-1 0 0,0 1-288 0 0,1-1 0 0 0,0 0 0 0 0,0 1 0 0 0,1-1 0 0 0,0 0 0 0 0,1-1 0 0 0,-1-11 0 0 0,2-6-1260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4.118"/>
    </inkml:context>
    <inkml:brush xml:id="br0">
      <inkml:brushProperty name="width" value="0.1" units="cm"/>
      <inkml:brushProperty name="height" value="0.1" units="cm"/>
    </inkml:brush>
  </inkml:definitions>
  <inkml:trace contextRef="#ctx0" brushRef="#br0">1 55 5905 0 0,'13'-7'256'0'0,"-6"2"64"0"0,1 1-256 0 0,-2 1-64 0 0,-1 0 0 0 0,1 2 0 0 0,0 0 729 0 0,7-2 135 0 0,8-2 24 0 0,7-1 8 0 0,2 1-320 0 0,1 1-64 0 0,-2 0-16 0 0,12 1-3504 0 0,-2 2-697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8.447"/>
    </inkml:context>
    <inkml:brush xml:id="br0">
      <inkml:brushProperty name="width" value="0.035" units="cm"/>
      <inkml:brushProperty name="height" value="0.035" units="cm"/>
    </inkml:brush>
  </inkml:definitions>
  <inkml:trace contextRef="#ctx0" brushRef="#br0">148 53 5065 0 0,'1'-3'-483'0'0,"3"-12"1622"0"0,-3 12-147 0 0,0 0 1 0 0,-1 0 0 0 0,0 0 0 0 0,1 0 0 0 0,-1 0-1 0 0,0 0 1 0 0,0 0 0 0 0,-1 0 0 0 0,0-4 0 0 0,1 7-917 0 0,-1 0 1 0 0,1 0-1 0 0,-1 0 0 0 0,1 0 1 0 0,-1 0-1 0 0,1 0 1 0 0,-1 0-1 0 0,1 0 1 0 0,0 0-1 0 0,-1 0 0 0 0,1 1 1 0 0,-1-1-1 0 0,1 0 1 0 0,-1 0-1 0 0,1 1 1 0 0,0-1-1 0 0,-1 0 0 0 0,1 0 1 0 0,0 1-1 0 0,-1-1 1 0 0,1 0-1 0 0,0 1 1 0 0,-1-1-1 0 0,1 0 0 0 0,0 1 1 0 0,0-1-1 0 0,-1 1 1 0 0,-10 12 623 0 0,-6 11-532 0 0,1 0 0 0 0,2 1-1 0 0,0 0 1 0 0,2 1-1 0 0,0 1 1 0 0,2 0 0 0 0,1 0-1 0 0,2 1 1 0 0,0 0 0 0 0,2 0-1 0 0,1 1 1 0 0,-1 46-1 0 0,5-56-164 0 0,2 1 1 0 0,-1-1-1 0 0,2 0 0 0 0,1 0 0 0 0,6 19 0 0 0,-8-31-18 0 0,1 1-1 0 0,-1 0 1 0 0,2-1 0 0 0,-1 1 0 0 0,1-1 0 0 0,1 0 0 0 0,-1 0-1 0 0,1-1 1 0 0,0 1 0 0 0,1-1 0 0 0,-1 0 0 0 0,1-1-1 0 0,0 1 1 0 0,10 5 0 0 0,-13-9-209 0 0,-1-1 0 0 0,1 0 1 0 0,-1 0-1 0 0,1 0 0 0 0,-1 0 0 0 0,1-1 0 0 0,0 1 1 0 0,0-1-1 0 0,-1 1 0 0 0,1-1 0 0 0,0 0 1 0 0,0 0-1 0 0,0-1 0 0 0,-1 1 0 0 0,1 0 0 0 0,0-1 1 0 0,0 0-1 0 0,-1 1 0 0 0,1-1 0 0 0,-1 0 0 0 0,1 0 1 0 0,-1-1-1 0 0,1 1 0 0 0,-1 0 0 0 0,4-4 0 0 0,10-7-1789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4.474"/>
    </inkml:context>
    <inkml:brush xml:id="br0">
      <inkml:brushProperty name="width" value="0.1" units="cm"/>
      <inkml:brushProperty name="height" value="0.1" units="cm"/>
    </inkml:brush>
  </inkml:definitions>
  <inkml:trace contextRef="#ctx0" brushRef="#br0">0 61 5529 0 0,'1'-1'173'0'0,"0"0"0"0"0,0 0 0 0 0,0 0 0 0 0,0 0 0 0 0,0 0 0 0 0,0 1 0 0 0,0-1 0 0 0,0 1 0 0 0,0-1-1 0 0,1 1 1 0 0,-1-1 0 0 0,0 1 0 0 0,0-1 0 0 0,1 1 0 0 0,-1 0 0 0 0,2 0 0 0 0,27-3 1482 0 0,-20 2-1118 0 0,174-12 4144 0 0,130-16-1922 0 0,-306 27-3067 0 0,6 0 284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4.832"/>
    </inkml:context>
    <inkml:brush xml:id="br0">
      <inkml:brushProperty name="width" value="0.1" units="cm"/>
      <inkml:brushProperty name="height" value="0.1" units="cm"/>
    </inkml:brush>
  </inkml:definitions>
  <inkml:trace contextRef="#ctx0" brushRef="#br0">45 1 3225 0 0,'-6'2'5650'0'0,"5"3"-4427"0"0,-22 159 6526 0 0,13 7-4651 0 0,9-155-2984 0 0,0 42 484 0 0,0-15-1880 0 0,0-15-4194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6.441"/>
    </inkml:context>
    <inkml:brush xml:id="br0">
      <inkml:brushProperty name="width" value="0.1" units="cm"/>
      <inkml:brushProperty name="height" value="0.1" units="cm"/>
    </inkml:brush>
  </inkml:definitions>
  <inkml:trace contextRef="#ctx0" brushRef="#br0">175 41 4145 0 0,'5'-4'538'0'0,"0"-1"0"0"0,0 1 0 0 0,0 1 0 0 0,0-1 0 0 0,1 1 0 0 0,-1 0 0 0 0,1 0 0 0 0,0 1 1 0 0,0 0-1 0 0,0 0 0 0 0,0 0 0 0 0,0 1 0 0 0,0 0 0 0 0,8-1 0 0 0,-5 3-312 0 0,0 0 1 0 0,0 0-1 0 0,0 1 0 0 0,0 0 1 0 0,0 1-1 0 0,-1 0 0 0 0,1 0 1 0 0,-1 1-1 0 0,0 0 0 0 0,0 1 1 0 0,0 0-1 0 0,0 0 0 0 0,-1 1 1 0 0,0-1-1 0 0,0 2 0 0 0,-1-1 1 0 0,11 14-1 0 0,-12-14 1 0 0,0 0-1 0 0,-1 0 1 0 0,0 1-1 0 0,-1 0 1 0 0,0-1-1 0 0,0 1 0 0 0,0 0 1 0 0,0 1-1 0 0,-1-1 1 0 0,1 9-1 0 0,-2-11-160 0 0,0 0-1 0 0,-1 0 0 0 0,0 0 1 0 0,0 0-1 0 0,-1 0 0 0 0,1 0 1 0 0,-1 0-1 0 0,0 0 0 0 0,0 0 1 0 0,-1 0-1 0 0,1-1 1 0 0,-1 1-1 0 0,0 0 0 0 0,0-1 1 0 0,-1 1-1 0 0,-3 4 0 0 0,0-2-123 0 0,0 0 0 0 0,0 0 0 0 0,-1-1 0 0 0,0 0-1 0 0,0 0 1 0 0,0-1 0 0 0,-1 0 0 0 0,0 0 0 0 0,0-1 0 0 0,0 0 0 0 0,-11 4-1 0 0,-2-1-187 0 0,1-1 0 0 0,-1 0 1 0 0,-34 3-1 0 0,27-8-440 0 0,0 0 1 0 0,0-3-1 0 0,0 0 1 0 0,-30-7-1 0 0,3 1-822 0 0,139 17 3603 0 0,99-4 1 0 0,0-17-3943 0 0,-143 6-3794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6.799"/>
    </inkml:context>
    <inkml:brush xml:id="br0">
      <inkml:brushProperty name="width" value="0.1" units="cm"/>
      <inkml:brushProperty name="height" value="0.1" units="cm"/>
    </inkml:brush>
  </inkml:definitions>
  <inkml:trace contextRef="#ctx0" brushRef="#br0">130 15 10138 0 0,'-4'0'188'0'0,"1"0"0"0"0,-1 1 0 0 0,1 0 0 0 0,-1 0 0 0 0,1 0 0 0 0,0 0 1 0 0,-1 0-1 0 0,1 1 0 0 0,0-1 0 0 0,0 1 0 0 0,0 0 0 0 0,0 0 0 0 0,0 0 0 0 0,0 0 0 0 0,1 1 0 0 0,-1-1 0 0 0,1 1 0 0 0,-1 0 0 0 0,-2 4 0 0 0,-6 7 687 0 0,2 0-1 0 0,-15 27 0 0 0,21-35-700 0 0,0 0 0 0 0,0 0 0 0 0,1 0 0 0 0,-1 1-1 0 0,1-1 1 0 0,1 1 0 0 0,-1-1 0 0 0,1 1 0 0 0,0 0 0 0 0,1-1 0 0 0,0 1-1 0 0,0 0 1 0 0,1 12 0 0 0,0-15-130 0 0,0-1-1 0 0,0 1 0 0 0,1-1 1 0 0,-1 1-1 0 0,1-1 0 0 0,0 0 1 0 0,0 1-1 0 0,0-1 0 0 0,0 0 1 0 0,0 0-1 0 0,1 0 1 0 0,-1-1-1 0 0,1 1 0 0 0,-1-1 1 0 0,1 1-1 0 0,0-1 0 0 0,0 0 1 0 0,0 0-1 0 0,1 0 0 0 0,-1-1 1 0 0,0 1-1 0 0,1-1 1 0 0,-1 0-1 0 0,1 0 0 0 0,-1 0 1 0 0,5 0-1 0 0,-3 0-61 0 0,1 0-1 0 0,0 0 1 0 0,0-1-1 0 0,-1 0 1 0 0,1-1-1 0 0,0 1 1 0 0,0-1 0 0 0,-1 0-1 0 0,1 0 1 0 0,-1-1-1 0 0,1 0 1 0 0,-1 0-1 0 0,1 0 1 0 0,6-5-1 0 0,-5 3-43 0 0,0-1-1 0 0,0-1 0 0 0,0 1 0 0 0,0-1 0 0 0,-1 0 0 0 0,0-1 0 0 0,0 1 0 0 0,0-1 0 0 0,6-11 0 0 0,-9 12 11 0 0,1 0-1 0 0,-1-1 0 0 0,0 0 0 0 0,0 1 1 0 0,-1-1-1 0 0,0 0 0 0 0,0-1 0 0 0,0 1 1 0 0,-1 0-1 0 0,0 0 0 0 0,0-11 0 0 0,-1 13 37 0 0,-1 0 0 0 0,1 0 0 0 0,-1 0 0 0 0,0 0 0 0 0,0 0 0 0 0,-1 0 0 0 0,1 0 0 0 0,-1 1 0 0 0,0-1 0 0 0,-1 1 0 0 0,1-1 0 0 0,-1 1 0 0 0,1 0 0 0 0,-1 0 0 0 0,0 0 0 0 0,-1 0 0 0 0,-5-5 0 0 0,5 6-203 0 0,0 0-1 0 0,0 1 1 0 0,-1-1 0 0 0,1 1-1 0 0,-1 0 1 0 0,1 0 0 0 0,-1 1-1 0 0,0-1 1 0 0,0 1 0 0 0,1 0 0 0 0,-1 0-1 0 0,0 1 1 0 0,0 0 0 0 0,0 0-1 0 0,0 0 1 0 0,0 0 0 0 0,0 1-1 0 0,0 0 1 0 0,0 0 0 0 0,1 0-1 0 0,-1 0 1 0 0,0 1 0 0 0,1 0 0 0 0,-1 0-1 0 0,1 0 1 0 0,-6 4 0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7.144"/>
    </inkml:context>
    <inkml:brush xml:id="br0">
      <inkml:brushProperty name="width" value="0.1" units="cm"/>
      <inkml:brushProperty name="height" value="0.1" units="cm"/>
    </inkml:brush>
  </inkml:definitions>
  <inkml:trace contextRef="#ctx0" brushRef="#br0">83 15 12443 0 0,'-33'68'2661'0'0,"-4"11"493"0"0,34-71-2917 0 0,1-1 0 0 0,0 1 0 0 0,0-1 0 0 0,0 1 1 0 0,1-1-1 0 0,0 1 0 0 0,1 0 0 0 0,0 13 0 0 0,1-17-158 0 0,-1 0 0 0 0,1-1 0 0 0,0 1 0 0 0,0-1 0 0 0,0 1 0 0 0,0-1-1 0 0,0 0 1 0 0,1 0 0 0 0,0 1 0 0 0,-1-1 0 0 0,1 0 0 0 0,0 0 0 0 0,1 0-1 0 0,-1-1 1 0 0,0 1 0 0 0,5 3 0 0 0,-2-2-40 0 0,-1-1 0 0 0,1 0 0 0 0,0 0 0 0 0,0-1 1 0 0,1 0-1 0 0,-1 1 0 0 0,0-2 0 0 0,1 1 0 0 0,8 1 0 0 0,-4-2-61 0 0,-1 0 0 0 0,0 0 0 0 0,1-1 0 0 0,-1 0 0 0 0,1-1 0 0 0,-1 0 0 0 0,0-1 0 0 0,0 0 0 0 0,0 0 0 0 0,0-1 0 0 0,0 0 0 0 0,9-5 0 0 0,-12 4-40 0 0,0 1 1 0 0,-1-1-1 0 0,0 0 0 0 0,1-1 0 0 0,-2 1 1 0 0,1-1-1 0 0,0 0 0 0 0,-1 0 0 0 0,0-1 1 0 0,0 1-1 0 0,0-1 0 0 0,-1 0 1 0 0,0 0-1 0 0,0-1 0 0 0,0 1 0 0 0,-1 0 1 0 0,0-1-1 0 0,0 0 0 0 0,-1 1 0 0 0,0-1 1 0 0,0 0-1 0 0,0 0 0 0 0,-1 0 1 0 0,0 0-1 0 0,0 0 0 0 0,-1-7 0 0 0,0 6-87 0 0,-1 1-1 0 0,0 0 0 0 0,0-1 0 0 0,0 1 0 0 0,-1 0 1 0 0,1 1-1 0 0,-2-1 0 0 0,1 0 0 0 0,-1 1 0 0 0,0 0 0 0 0,0 0 1 0 0,0 0-1 0 0,-1 0 0 0 0,0 1 0 0 0,0 0 0 0 0,-1 0 1 0 0,1 0-1 0 0,-1 1 0 0 0,0 0 0 0 0,0 0 0 0 0,-1 0 1 0 0,1 1-1 0 0,-1 0 0 0 0,-8-3 0 0 0,2 2-1546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7.467"/>
    </inkml:context>
    <inkml:brush xml:id="br0">
      <inkml:brushProperty name="width" value="0.1" units="cm"/>
      <inkml:brushProperty name="height" value="0.1" units="cm"/>
    </inkml:brush>
  </inkml:definitions>
  <inkml:trace contextRef="#ctx0" brushRef="#br0">1 52 6913 0 0,'16'-8'862'0'0,"0"1"-1"0"0,0 1 0 0 0,1 1 0 0 0,0 0 0 0 0,0 2 0 0 0,31-4 0 0 0,-31 5-499 0 0,-13 1-378 0 0,68-6 2674 0 0,-66 7-2831 0 0,-1 0-1 0 0,0 0 1 0 0,1 0-1 0 0,-1 1 1 0 0,0 0 0 0 0,0 0-1 0 0,0 0 1 0 0,0 1-1 0 0,0 0 1 0 0,0 0 0 0 0,5 3-1 0 0,-6-2-1087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8.001"/>
    </inkml:context>
    <inkml:brush xml:id="br0">
      <inkml:brushProperty name="width" value="0.1" units="cm"/>
      <inkml:brushProperty name="height" value="0.1" units="cm"/>
    </inkml:brush>
  </inkml:definitions>
  <inkml:trace contextRef="#ctx0" brushRef="#br0">127 10 4145 0 0,'5'-5'2143'0'0,"-5"4"-1929"0"0,1 1 1 0 0,-1-1-1 0 0,1 1 0 0 0,0 0 1 0 0,-1-1-1 0 0,1 1 0 0 0,0 0 1 0 0,-1 0-1 0 0,1-1 0 0 0,0 1 0 0 0,-1 0 1 0 0,1 0-1 0 0,1 0 0 0 0,-3 14 3769 0 0,-13 26-669 0 0,-14 18-819 0 0,8-19-1672 0 0,1 2-1 0 0,2 0 1 0 0,-23 84-1 0 0,39-121-818 0 0,1 0 1 0 0,-1 1-1 0 0,1-1 0 0 0,0 0 1 0 0,0 0-1 0 0,1 8 0 0 0,-1-11-59 0 0,0 0 1 0 0,0 0-1 0 0,1 0 1 0 0,-1 0-1 0 0,0 0 0 0 0,1 0 1 0 0,-1 0-1 0 0,0 0 0 0 0,1 0 1 0 0,-1 0-1 0 0,1-1 0 0 0,0 1 1 0 0,-1 0-1 0 0,1 0 0 0 0,0 0 1 0 0,-1-1-1 0 0,1 1 0 0 0,0 0 1 0 0,0-1-1 0 0,-1 1 0 0 0,1-1 1 0 0,0 1-1 0 0,0-1 0 0 0,0 1 1 0 0,0-1-1 0 0,0 0 0 0 0,0 1 1 0 0,0-1-1 0 0,0 0 0 0 0,0 0 1 0 0,0 0-1 0 0,2 0 0 0 0,7 0-1225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8.363"/>
    </inkml:context>
    <inkml:brush xml:id="br0">
      <inkml:brushProperty name="width" value="0.1" units="cm"/>
      <inkml:brushProperty name="height" value="0.1" units="cm"/>
    </inkml:brush>
  </inkml:definitions>
  <inkml:trace contextRef="#ctx0" brushRef="#br0">229 10 6913 0 0,'2'-9'1833'0'0,"-6"9"-237"0"0,-19 14 969 0 0,-27 28 635 0 0,30-21-2153 0 0,1 1-1 0 0,0 0 1 0 0,-25 43-1 0 0,-8 33-3905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8.722"/>
    </inkml:context>
    <inkml:brush xml:id="br0">
      <inkml:brushProperty name="width" value="0.1" units="cm"/>
      <inkml:brushProperty name="height" value="0.1" units="cm"/>
    </inkml:brush>
  </inkml:definitions>
  <inkml:trace contextRef="#ctx0" brushRef="#br0">0 40 6969 0 0,'14'-7'511'0'0,"-1"1"0"0"0,1 1 0 0 0,0 0 0 0 0,0 1-1 0 0,1 1 1 0 0,-1 0 0 0 0,1 1 0 0 0,18 0-1 0 0,-22 0-134 0 0,1 2 0 0 0,-1-1 0 0 0,0 2-1 0 0,1 0 1 0 0,-1 0 0 0 0,0 1-1 0 0,0 0 1 0 0,0 1 0 0 0,0 1-1 0 0,0-1 1 0 0,0 2 0 0 0,-1 0 0 0 0,19 11-1 0 0,-27-14-321 0 0,-1 0-1 0 0,1 0 0 0 0,-1-1 0 0 0,1 1 1 0 0,-1 1-1 0 0,0-1 0 0 0,0 0 0 0 0,0 0 1 0 0,0 0-1 0 0,0 1 0 0 0,0-1 1 0 0,0 0-1 0 0,-1 1 0 0 0,1-1 0 0 0,-1 0 1 0 0,0 1-1 0 0,0-1 0 0 0,0 1 0 0 0,0-1 1 0 0,0 1-1 0 0,0-1 0 0 0,-1 4 1 0 0,-2 8 432 0 0,0-1 1 0 0,-9 25-1 0 0,6-22-119 0 0,-41 127 1171 0 0,-40 210 0 0 0,86-349-1986 0 0,-2 27 1013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9.094"/>
    </inkml:context>
    <inkml:brush xml:id="br0">
      <inkml:brushProperty name="width" value="0.1" units="cm"/>
      <inkml:brushProperty name="height" value="0.1" units="cm"/>
    </inkml:brush>
  </inkml:definitions>
  <inkml:trace contextRef="#ctx0" brushRef="#br0">299 1 9218 0 0,'-3'7'1390'0'0,"0"0"0"0"0,-1 0 0 0 0,0 0 0 0 0,0 0 0 0 0,0 0 0 0 0,-7 6 0 0 0,-45 54 1016 0 0,30-37-1285 0 0,17-19-882 0 0,-7 8-50 0 0,-19 29 0 0 0,32-44-190 0 0,1 0 0 0 0,-1 1 0 0 0,1-1 0 0 0,-1 1 0 0 0,1 0-1 0 0,1 0 1 0 0,-1 0 0 0 0,1 0 0 0 0,-1 0 0 0 0,1 0 0 0 0,1 0 0 0 0,-1 0 0 0 0,1 7 0 0 0,0-10 1 0 0,1 0 0 0 0,-1 0 0 0 0,1 0 0 0 0,0 0 0 0 0,0 0 1 0 0,0 0-1 0 0,0 0 0 0 0,0 0 0 0 0,0 0 0 0 0,1 0 0 0 0,-1 0 0 0 0,1-1 0 0 0,-1 1 0 0 0,1-1 1 0 0,-1 1-1 0 0,1-1 0 0 0,0 0 0 0 0,0 1 0 0 0,-1-1 0 0 0,1 0 0 0 0,3 1 0 0 0,7 3-4 0 0,1 0-1 0 0,20 4 1 0 0,0 1-129 0 0,-27-7 130 0 0,-1-1 1 0 0,0 1-1 0 0,0 0 1 0 0,0 0-1 0 0,0 1 1 0 0,0-1-1 0 0,-1 1 1 0 0,1 1-1 0 0,-1-1 1 0 0,0 0-1 0 0,0 1 1 0 0,-1 0-1 0 0,0 0 1 0 0,1 0-1 0 0,-1 0 1 0 0,-1 1-1 0 0,1-1 1 0 0,3 12-1 0 0,-5-12 7 0 0,0-1 0 0 0,-1 1 0 0 0,1 0 0 0 0,-1-1 0 0 0,0 1 0 0 0,0-1 0 0 0,0 1 0 0 0,-1-1 0 0 0,1 1-1 0 0,-1 0 1 0 0,0-1 0 0 0,-1 0 0 0 0,1 1 0 0 0,-1-1 0 0 0,0 0 0 0 0,1 0 0 0 0,-2 0 0 0 0,1 0 0 0 0,0 0 0 0 0,-1 0 0 0 0,0-1 0 0 0,0 1 0 0 0,0-1 0 0 0,0 0 0 0 0,-6 5 0 0 0,-1 0 8 0 0,-1-1 0 0 0,0 0 0 0 0,0-1 1 0 0,0 0-1 0 0,-1-1 0 0 0,0 0 0 0 0,0-1 1 0 0,0 0-1 0 0,-20 3 0 0 0,26-6-130 0 0,1 0 0 0 0,-1 0-1 0 0,0-1 1 0 0,0 0 0 0 0,0 0-1 0 0,0 0 1 0 0,0-1 0 0 0,0 0 0 0 0,1 0-1 0 0,-1-1 1 0 0,0 1 0 0 0,1-1-1 0 0,-1-1 1 0 0,1 1 0 0 0,-1-1 0 0 0,1 0-1 0 0,0 0 1 0 0,0 0 0 0 0,1-1 0 0 0,-1 0-1 0 0,1 0 1 0 0,-6-6 0 0 0</inkml:trace>
  <inkml:trace contextRef="#ctx0" brushRef="#br0" timeOffset="1">228 62 5065 0 0,'11'-5'603'0'0,"0"1"0"0"0,0 0 0 0 0,1 1 0 0 0,-1 0 0 0 0,1 1 0 0 0,0 0 0 0 0,0 1 0 0 0,-1 0 0 0 0,13 2 0 0 0,-3 0 133 0 0,-1 1 0 0 0,0 1 0 0 0,0 1 0 0 0,29 10 0 0 0,-46-14-792 0 0,0 1-1 0 0,0 1 1 0 0,-1-1 0 0 0,1 0-1 0 0,0 1 1 0 0,0-1 0 0 0,-1 1-1 0 0,1 0 1 0 0,-1 0 0 0 0,1 0-1 0 0,3 5 1 0 0,-5-4 56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3.066"/>
    </inkml:context>
    <inkml:brush xml:id="br0">
      <inkml:brushProperty name="width" value="0.035" units="cm"/>
      <inkml:brushProperty name="height" value="0.035" units="cm"/>
    </inkml:brush>
  </inkml:definitions>
  <inkml:trace contextRef="#ctx0" brushRef="#br0">363 6 12443 0 0,'0'-1'230'0'0,"0"1"1"0"0,0 0 0 0 0,0 0 0 0 0,0-1 0 0 0,0 1-1 0 0,-1 0 1 0 0,1-1 0 0 0,0 1 0 0 0,0 0-1 0 0,0 0 1 0 0,-1 0 0 0 0,1-1 0 0 0,0 1-1 0 0,0 0 1 0 0,-1 0 0 0 0,1 0 0 0 0,0-1 0 0 0,-1 1-1 0 0,1 0 1 0 0,0 0 0 0 0,-1 0 0 0 0,1 0-1 0 0,0 0 1 0 0,0 0 0 0 0,-1 0 0 0 0,1 0-1 0 0,0 0 1 0 0,-1 0 0 0 0,1 0 0 0 0,0 0-1 0 0,-1 0 1 0 0,1 0 0 0 0,-11 7 2266 0 0,-6 14-1295 0 0,-1 16 190 0 0,-23 64 1 0 0,1-1-634 0 0,-60 93 280 0 0,-18 42-557 0 0,108-206-762 0 0,12-19-1103 0 0,-2-10 1221 0 0,1 0 0 0 0,-1 0 1 0 0,1 0-1 0 0,0 0 1 0 0,-1 0-1 0 0,1 0 1 0 0,-1 0-1 0 0,1 0 1 0 0,0 0-1 0 0,-1 0 1 0 0,1-1-1 0 0,-1 1 1 0 0,1 0-1 0 0,-1 0 1 0 0,1-1-1 0 0,-1 1 1 0 0,1 0-1 0 0,-1-1 1 0 0,1 1-1 0 0,-1-1 1 0 0,1 1-1 0 0,0-1 1 0 0,9-7-1846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8.791"/>
    </inkml:context>
    <inkml:brush xml:id="br0">
      <inkml:brushProperty name="width" value="0.035" units="cm"/>
      <inkml:brushProperty name="height" value="0.035" units="cm"/>
    </inkml:brush>
  </inkml:definitions>
  <inkml:trace contextRef="#ctx0" brushRef="#br0">95 45 12875 0 0,'0'0'43'0'0,"0"-1"0"0"0,-1 1-1 0 0,1 0 1 0 0,0-1 0 0 0,0 1 0 0 0,0-1 0 0 0,0 1 0 0 0,-1-1 0 0 0,1 1 0 0 0,0 0 0 0 0,0-1-1 0 0,-1 1 1 0 0,1 0 0 0 0,0-1 0 0 0,-1 1 0 0 0,1 0 0 0 0,0-1 0 0 0,-1 1 0 0 0,1 0 0 0 0,-1 0-1 0 0,1-1 1 0 0,-1 1 0 0 0,1 0 0 0 0,0 0 0 0 0,-1 0 0 0 0,1 0 0 0 0,-1-1 0 0 0,1 1 0 0 0,-1 0 0 0 0,1 0-1 0 0,-1 0 1 0 0,1 0 0 0 0,-1 0 0 0 0,1 0 0 0 0,0 0 0 0 0,-1 0 0 0 0,1 1 0 0 0,-2-1 0 0 0,-14 15 1988 0 0,15-13-1861 0 0,-6 7 206 0 0,1 0 1 0 0,0 0-1 0 0,1 0 0 0 0,0 1 1 0 0,1 0-1 0 0,0 0 1 0 0,-5 19-1 0 0,4-5-84 0 0,0-1 0 0 0,-2 36 0 0 0,7-49-275 0 0,0 0 0 0 0,1 0-1 0 0,0-1 1 0 0,1 1-1 0 0,0 0 1 0 0,0-1-1 0 0,1 1 1 0 0,7 15 0 0 0,-9-22-3 0 0,0 0 0 0 0,1-1 0 0 0,-1 1 0 0 0,1-1 1 0 0,0 1-1 0 0,0-1 0 0 0,0 0 0 0 0,0 0 0 0 0,0 0 0 0 0,1 0 1 0 0,-1 0-1 0 0,0 0 0 0 0,6 2 0 0 0,-6-3 2 0 0,0 0 1 0 0,0-1-1 0 0,1 1 0 0 0,-1-1 0 0 0,0 0 0 0 0,0 0 1 0 0,1 1-1 0 0,-1-2 0 0 0,0 1 0 0 0,0 0 1 0 0,1 0-1 0 0,-1-1 0 0 0,0 1 0 0 0,0-1 0 0 0,1 0 1 0 0,-1 0-1 0 0,0 1 0 0 0,0-1 0 0 0,0-1 0 0 0,3-1 1 0 0,5-4 45 0 0,-1 0 0 0 0,0-1 1 0 0,0 0-1 0 0,-1-1 1 0 0,0 0-1 0 0,0 0 0 0 0,-1 0 1 0 0,0-1-1 0 0,-1 0 1 0 0,0-1-1 0 0,0 1 1 0 0,-1-1-1 0 0,-1 0 0 0 0,0-1 1 0 0,3-14-1 0 0,-4 17-69 0 0,-1-1-1 0 0,0 0 1 0 0,-1 1-1 0 0,0-1 1 0 0,0 0-1 0 0,-1 0 1 0 0,0 0-1 0 0,-1 0 1 0 0,0 1-1 0 0,-1-1 1 0 0,0 0-1 0 0,-1 1 1 0 0,0-1-1 0 0,0 1 1 0 0,-1 0-1 0 0,0 0 1 0 0,0 0-1 0 0,-11-15 1 0 0,13 22-19 0 0,0 0 1 0 0,-1 0 0 0 0,1 0 0 0 0,0 1-1 0 0,-1-1 1 0 0,1 0 0 0 0,-1 1 0 0 0,1 0-1 0 0,-1 0 1 0 0,0-1 0 0 0,1 2-1 0 0,-1-1 1 0 0,0 0 0 0 0,0 0 0 0 0,0 1-1 0 0,0 0 1 0 0,0-1 0 0 0,-5 2-1 0 0,4-1-405 0 0,0 0 0 0 0,0 1 0 0 0,0-1-1 0 0,0 1 1 0 0,0 0 0 0 0,0 0 0 0 0,-7 4 0 0 0,2 0-784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49.673"/>
    </inkml:context>
    <inkml:brush xml:id="br0">
      <inkml:brushProperty name="width" value="0.1" units="cm"/>
      <inkml:brushProperty name="height" value="0.1" units="cm"/>
    </inkml:brush>
  </inkml:definitions>
  <inkml:trace contextRef="#ctx0" brushRef="#br0">253 1 11346 0 0,'-2'1'99'0'0,"0"0"-1"0"0,0 1 0 0 0,1 0 0 0 0,-1-1 0 0 0,1 1 0 0 0,-1 0 1 0 0,1-1-1 0 0,-1 1 0 0 0,1 0 0 0 0,0 0 0 0 0,-2 4 1 0 0,-1 1 81 0 0,-30 41 1069 0 0,3 1 0 0 0,1 2 0 0 0,3 1 0 0 0,2 1 0 0 0,-20 61-1 0 0,37-89-1037 0 0,1 0-1 0 0,0 1 0 0 0,2-1 0 0 0,1 2 0 0 0,1-1 0 0 0,2 0 0 0 0,0 0 0 0 0,1 1 0 0 0,2-1 0 0 0,1 0 0 0 0,0 0 0 0 0,2 0 1 0 0,15 46-1 0 0,-10-45-188 0 0,2 0 1 0 0,1 0-1 0 0,0-1 1 0 0,31 41 0 0 0,10-4-6663 0 0,-31-41-499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0.405"/>
    </inkml:context>
    <inkml:brush xml:id="br0">
      <inkml:brushProperty name="width" value="0.1" units="cm"/>
      <inkml:brushProperty name="height" value="0.1" units="cm"/>
    </inkml:brush>
  </inkml:definitions>
  <inkml:trace contextRef="#ctx0" brushRef="#br0">169 1 5529 0 0,'2'1'337'0'0,"1"-1"-1"0"0,-1 1 0 0 0,1 0 1 0 0,-1-1-1 0 0,0 1 1 0 0,1 0-1 0 0,-1 1 0 0 0,0-1 1 0 0,0 0-1 0 0,0 1 1 0 0,0 0-1 0 0,0-1 0 0 0,2 3 1 0 0,23 25 1691 0 0,-10-7-1010 0 0,-1 1 1 0 0,-2 1 0 0 0,0 0-1 0 0,-1 1 1 0 0,9 27 0 0 0,0 9 544 0 0,16 66 0 0 0,-32-104-1418 0 0,-1 1 1 0 0,-1 0 0 0 0,-1 1 0 0 0,-1-1 0 0 0,-1 1-1 0 0,-1-1 1 0 0,-1 0 0 0 0,-7 43 0 0 0,6-54-144 0 0,-2 0 1 0 0,1-1-1 0 0,-2 1 1 0 0,1-1-1 0 0,-2 0 1 0 0,1 0-1 0 0,-2-1 0 0 0,1 1 1 0 0,-2-2-1 0 0,1 1 1 0 0,-1-1-1 0 0,-1 0 1 0 0,0-1-1 0 0,0 0 1 0 0,-1 0-1 0 0,0-1 0 0 0,-19 12 1 0 0,17-13 8 0 0,-1 0 1 0 0,1-1-1 0 0,-1 0 1 0 0,0-1-1 0 0,0-1 1 0 0,0 0-1 0 0,-25 3 0 0 0,33-6-256 0 0,-1-1 0 0 0,1 0 0 0 0,0 0 0 0 0,-1 0 0 0 0,1-1 0 0 0,0 0-1 0 0,0 0 1 0 0,-1 0 0 0 0,1-1 0 0 0,0 0 0 0 0,0 0 0 0 0,0 0 0 0 0,1 0-1 0 0,-1-1 1 0 0,0 0 0 0 0,1 0 0 0 0,0 0 0 0 0,0-1 0 0 0,0 0 0 0 0,0 1-1 0 0,0-1 1 0 0,1-1 0 0 0,-4-4 0 0 0,-5-11-6118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0.821"/>
    </inkml:context>
    <inkml:brush xml:id="br0">
      <inkml:brushProperty name="width" value="0.1" units="cm"/>
      <inkml:brushProperty name="height" value="0.1" units="cm"/>
    </inkml:brush>
  </inkml:definitions>
  <inkml:trace contextRef="#ctx0" brushRef="#br0">68 12 7834 0 0,'1'-1'63'0'0,"-1"0"0"0"0,0 1 0 0 0,0-1 1 0 0,0 1-1 0 0,1-1 0 0 0,-1 1 0 0 0,0-1 0 0 0,1 0 1 0 0,-1 1-1 0 0,0-1 0 0 0,1 1 0 0 0,-1-1 0 0 0,1 1 1 0 0,-1 0-1 0 0,1-1 0 0 0,-1 1 0 0 0,1-1 1 0 0,-1 1-1 0 0,1 0 0 0 0,-1-1 0 0 0,1 1 0 0 0,-1 0 1 0 0,1 0-1 0 0,0 0 0 0 0,-1-1 0 0 0,1 1 0 0 0,-1 0 1 0 0,1 0-1 0 0,0 0 0 0 0,25 3 1738 0 0,23 17 919 0 0,-43-17-2390 0 0,0 1 0 0 0,0 0 0 0 0,0 0 0 0 0,-1 0 0 0 0,1 1-1 0 0,-1 0 1 0 0,0 0 0 0 0,-1 0 0 0 0,1 1 0 0 0,-1-1 0 0 0,0 1 0 0 0,0 1 0 0 0,5 10 0 0 0,-8-14-287 0 0,0 0 0 0 0,0-1 1 0 0,0 1-1 0 0,0 0 0 0 0,-1 0 1 0 0,1 0-1 0 0,-1 0 0 0 0,0 0 0 0 0,0 0 1 0 0,0 0-1 0 0,0 0 0 0 0,0 0 1 0 0,-1 0-1 0 0,1 0 0 0 0,-1 0 0 0 0,0 0 1 0 0,0-1-1 0 0,0 1 0 0 0,0 0 1 0 0,0 0-1 0 0,0-1 0 0 0,-1 1 1 0 0,1-1-1 0 0,-1 1 0 0 0,0-1 0 0 0,0 0 1 0 0,0 1-1 0 0,0-1 0 0 0,0 0 1 0 0,0 0-1 0 0,0-1 0 0 0,-1 1 0 0 0,1 0 1 0 0,-1-1-1 0 0,-2 2 0 0 0,-8 4-154 0 0,1-1-1 0 0,-1-1 1 0 0,0 0-1 0 0,0 0 1 0 0,0-2-1 0 0,0 0 1 0 0,-1 0-1 0 0,1-1 1 0 0,-1-1-1 0 0,0 0 1 0 0,0-1-1 0 0,-24-3 1 0 0,38 3 99 0 0,0 0-1 0 0,0 0 1 0 0,0 0 0 0 0,0 0 0 0 0,0 0-1 0 0,0 0 1 0 0,0 0 0 0 0,0 0 0 0 0,0 0 0 0 0,0-1-1 0 0,0 1 1 0 0,0 0 0 0 0,0 0 0 0 0,0 0 0 0 0,0 0-1 0 0,1 0 1 0 0,-1 0 0 0 0,0 0 0 0 0,0 0 0 0 0,0 0-1 0 0,0 0 1 0 0,0 0 0 0 0,0 0 0 0 0,0 0 0 0 0,0 0-1 0 0,0 0 1 0 0,0 0 0 0 0,0-1 0 0 0,0 1-1 0 0,0 0 1 0 0,0 0 0 0 0,0 0 0 0 0,0 0 0 0 0,0 0-1 0 0,0 0 1 0 0,0 0 0 0 0,0 0 0 0 0,0 0 0 0 0,0 0-1 0 0,0 0 1 0 0,0 0 0 0 0,0 0 0 0 0,0 0 0 0 0,0-1-1 0 0,-1 1 1 0 0,1 0 0 0 0,0 0 0 0 0,0 0 0 0 0,0 0-1 0 0,13-3-83 0 0,15-2 241 0 0,11 5 310 0 0,0 1 0 0 0,53 9-1 0 0,-21-2-95 0 0,40 4-1135 0 0,-87-9 120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1.907"/>
    </inkml:context>
    <inkml:brush xml:id="br0">
      <inkml:brushProperty name="width" value="0.1" units="cm"/>
      <inkml:brushProperty name="height" value="0.1" units="cm"/>
    </inkml:brush>
  </inkml:definitions>
  <inkml:trace contextRef="#ctx0" brushRef="#br0">1 107 10250 0 0,'36'-3'1706'0'0,"50"-3"-5012"0"0,319-4 7207 0 0,-231 4-2721 0 0,147-6-1180 0 0,153-3 0 0 0,-53 9 204 0 0,955-18 1128 0 0,-982 12-422 0 0,501 0 633 0 0,-202 21-1163 0 0,-606-9-76 0 0,346-7 109 0 0,-399 7-1744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3.889"/>
    </inkml:context>
    <inkml:brush xml:id="br0">
      <inkml:brushProperty name="width" value="0.1" units="cm"/>
      <inkml:brushProperty name="height" value="0.1" units="cm"/>
    </inkml:brush>
  </inkml:definitions>
  <inkml:trace contextRef="#ctx0" brushRef="#br0">94 0 6913 0 0,'-2'3'601'0'0,"0"0"0"0"0,0 0 0 0 0,0 1 0 0 0,1-1 0 0 0,-1 0 0 0 0,1 1 0 0 0,-2 6 0 0 0,2-7-217 0 0,-14 46 3006 0 0,-16 85 0 0 0,19-50-1768 0 0,-4 115 0 0 0,15-187-1663 0 0,0-8-44 0 0,1 0 1 0 0,-1 0 0 0 0,1 0-1 0 0,0 0 1 0 0,0 0 0 0 0,0 0-1 0 0,1 0 1 0 0,-1 0 0 0 0,1-1-1 0 0,0 1 1 0 0,0 0 0 0 0,0 0-1 0 0,3 6 1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4.303"/>
    </inkml:context>
    <inkml:brush xml:id="br0">
      <inkml:brushProperty name="width" value="0.1" units="cm"/>
      <inkml:brushProperty name="height" value="0.1" units="cm"/>
    </inkml:brush>
  </inkml:definitions>
  <inkml:trace contextRef="#ctx0" brushRef="#br0">174 1 8754 0 0,'-29'46'7437'0'0,"-7"19"-4272"0"0,-12 20-1180 0 0,3-2-1455 0 0,30-46-4053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4.667"/>
    </inkml:context>
    <inkml:brush xml:id="br0">
      <inkml:brushProperty name="width" value="0.1" units="cm"/>
      <inkml:brushProperty name="height" value="0.1" units="cm"/>
    </inkml:brush>
  </inkml:definitions>
  <inkml:trace contextRef="#ctx0" brushRef="#br0">0 27 4145 0 0,'3'-3'438'0'0,"0"1"0"0"0,1 0 0 0 0,-1 0 0 0 0,0 0 1 0 0,1 0-1 0 0,-1 0 0 0 0,1 1 0 0 0,0 0 0 0 0,-1-1 0 0 0,1 1 1 0 0,5 0-1 0 0,44-4 2252 0 0,-44 4-2214 0 0,33 1 411 0 0,0 2 0 0 0,49 9 0 0 0,-11-2-234 0 0,-79-9-573 0 0,0 0-1 0 0,0 0 1 0 0,0 0-1 0 0,0 0 1 0 0,0 0-1 0 0,0 0 1 0 0,0 0-1 0 0,0 1 1 0 0,0-1-1 0 0,0 0 1 0 0,0 1-1 0 0,0-1 1 0 0,0 0-1 0 0,0 1 0 0 0,0-1 1 0 0,0 1-1 0 0,0 0 1 0 0,-1-1-1 0 0,1 1 1 0 0,0 0-1 0 0,1 1 1 0 0,-2 0 85 0 0,0 0 1 0 0,0 0 0 0 0,0 0 0 0 0,-1 0-1 0 0,1 0 1 0 0,0 0 0 0 0,-1 0-1 0 0,0 0 1 0 0,1 0 0 0 0,-1-1-1 0 0,-1 4 1 0 0,-13 33 785 0 0,-24 62 194 0 0,-50 191 0 0 0,85-271-1217 0 0,0 1 0 0 0,2-1 0 0 0,0 1 0 0 0,1-1 0 0 0,0 1 0 0 0,5 32 0 0 0,1-38-1026 0 0,-1-11 43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5.022"/>
    </inkml:context>
    <inkml:brush xml:id="br0">
      <inkml:brushProperty name="width" value="0.1" units="cm"/>
      <inkml:brushProperty name="height" value="0.1" units="cm"/>
    </inkml:brush>
  </inkml:definitions>
  <inkml:trace contextRef="#ctx0" brushRef="#br0">201 0 9674 0 0,'-25'54'7080'0'0,"-4"11"-3573"0"0,12-31-2175 0 0,-22 67 0 0 0,37-97-1328 0 0,1 0 1 0 0,0 0-1 0 0,0 0 0 0 0,1 0 1 0 0,-1 0-1 0 0,1 0 0 0 0,0 0 1 0 0,0 0-1 0 0,0 0 0 0 0,0 0 1 0 0,1 0-1 0 0,-1 0 0 0 0,1 0 1 0 0,0 0-1 0 0,3 6 1 0 0,-2-6-6 0 0,1 1 1 0 0,0-1-1 0 0,1 0 0 0 0,-1 0 1 0 0,1 0-1 0 0,0 0 1 0 0,0 0-1 0 0,0-1 1 0 0,0 0-1 0 0,9 5 1 0 0,24 14-172 0 0,32 22-356 0 0,-63-40 493 0 0,-1 1 0 0 0,0-1 1 0 0,1 1-1 0 0,-2 1 0 0 0,1-1 0 0 0,-1 1 0 0 0,1 0 0 0 0,-2 0 1 0 0,5 7-1 0 0,-7-11 42 0 0,0 0 0 0 0,0 1 0 0 0,0-1 1 0 0,-1 0-1 0 0,1 0 0 0 0,0 0 1 0 0,-1 1-1 0 0,0-1 0 0 0,1 0 0 0 0,-1 1 1 0 0,0-1-1 0 0,0 0 0 0 0,-1 1 0 0 0,1-1 1 0 0,0 0-1 0 0,-1 1 0 0 0,1-1 0 0 0,-1 0 1 0 0,0 0-1 0 0,-1 4 0 0 0,0-3 19 0 0,0 0 0 0 0,0 0 0 0 0,0-1-1 0 0,-1 1 1 0 0,1 0 0 0 0,-1-1 0 0 0,1 0 0 0 0,-1 0 0 0 0,0 0-1 0 0,0 0 1 0 0,0 0 0 0 0,-4 1 0 0 0,-1 1 18 0 0,0-1 1 0 0,0 0-1 0 0,-1-1 0 0 0,1 0 1 0 0,0-1-1 0 0,-1 1 0 0 0,1-2 1 0 0,-1 1-1 0 0,1-1 1 0 0,-11-1-1 0 0,11-1-218 0 0,-1 0 0 0 0,1-1-1 0 0,-1 0 1 0 0,1 0 0 0 0,0 0 0 0 0,0-1 0 0 0,0-1 0 0 0,1 1 0 0 0,-1-1-1 0 0,-6-7 1 0 0,8 7-495 0 0,1 0-1 0 0,0-1 0 0 0,0 1 0 0 0,0-1 1 0 0,0-1-1 0 0,1 1 0 0 0,0-1 0 0 0,1 1 1 0 0,-1-1-1 0 0,1 0 0 0 0,1-1 0 0 0,-3-8 1 0 0,-2-12-56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5.381"/>
    </inkml:context>
    <inkml:brush xml:id="br0">
      <inkml:brushProperty name="width" value="0.1" units="cm"/>
      <inkml:brushProperty name="height" value="0.1" units="cm"/>
    </inkml:brush>
  </inkml:definitions>
  <inkml:trace contextRef="#ctx0" brushRef="#br0">1 29 7834 0 0,'48'-14'6042'0'0,"31"5"-1350"0"0,-41 6-3094 0 0,63 1-646 0 0,-56 3-1875 0 0,-27-1 804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6.757"/>
    </inkml:context>
    <inkml:brush xml:id="br0">
      <inkml:brushProperty name="width" value="0.1" units="cm"/>
      <inkml:brushProperty name="height" value="0.1" units="cm"/>
    </inkml:brush>
  </inkml:definitions>
  <inkml:trace contextRef="#ctx0" brushRef="#br0">15 52 4609 0 0,'-14'-9'5948'0'0,"14"7"-5710"0"0,0 1-36 0 0,0 0 0 0 0,1 1 0 0 0,-1-1 1 0 0,1 0-1 0 0,-1 1 0 0 0,1-1 202 0 0,0 0-201 0 0,-1 1-1 0 0,1-1 0 0 0,-1 1 0 0 0,1-1 0 0 0,0 1 1 0 0,-1 0-1 0 0,1-1 0 0 0,-1 1 0 0 0,1 0 0 0 0,1-1 1 0 0,36-9 3013 0 0,-4 4-1707 0 0,93-8 1016 0 0,-114 14-2467 0 0,0 0 0 0 0,0 0 0 0 0,-1 2 0 0 0,1 0 0 0 0,0 0 0 0 0,-1 1 0 0 0,21 8 0 0 0,-31-11-323 0 0,0 1-1 0 0,0 0 1 0 0,-1 0-1 0 0,1 0 1 0 0,0 1-1 0 0,-1-1 1 0 0,1 0-1 0 0,-1 1 1 0 0,1-1-1 0 0,1 3 1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9.214"/>
    </inkml:context>
    <inkml:brush xml:id="br0">
      <inkml:brushProperty name="width" value="0.035" units="cm"/>
      <inkml:brushProperty name="height" value="0.035" units="cm"/>
    </inkml:brush>
  </inkml:definitions>
  <inkml:trace contextRef="#ctx0" brushRef="#br0">0 384 10594 0 0,'1'0'352'0'0,"0"0"-1"0"0,0-1 1 0 0,0 1 0 0 0,0 0-1 0 0,1-1 1 0 0,-1 1-1 0 0,0 0 1 0 0,0 0 0 0 0,0 0-1 0 0,0 0 1 0 0,0 0-1 0 0,0 0 1 0 0,0 1 0 0 0,0-1-1 0 0,0 0 1 0 0,0 0-1 0 0,2 2 1 0 0,20 13 1632 0 0,17 28-2418 0 0,-36-37 745 0 0,-2-4-285 0 0,7 10-5302 0 0,-5-5-544 0 0</inkml:trace>
  <inkml:trace contextRef="#ctx0" brushRef="#br0" timeOffset="1">401 0 10594 0 0,'-2'2'230'0'0,"1"0"-1"0"0,0 0 1 0 0,0 0-1 0 0,0 0 0 0 0,0 0 1 0 0,0 0-1 0 0,1 0 1 0 0,-1 0-1 0 0,1 1 1 0 0,-1-1-1 0 0,1 0 1 0 0,-1 3-1 0 0,-1 8 766 0 0,-12 42-439 0 0,3 1 0 0 0,2 0-1 0 0,3 1 1 0 0,2-1 0 0 0,4 70-1 0 0,0-122-677 0 0,1-1-25 0 0,-1 1 0 0 0,1-1-1 0 0,-1 0 1 0 0,0 0 0 0 0,0 0 0 0 0,-1 0 0 0 0,1 1-1 0 0,0-1 1 0 0,-1 0 0 0 0,-2 5 0 0 0,2-9-960 0 0,0-2-12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7.078"/>
    </inkml:context>
    <inkml:brush xml:id="br0">
      <inkml:brushProperty name="width" value="0.1" units="cm"/>
      <inkml:brushProperty name="height" value="0.1" units="cm"/>
    </inkml:brush>
  </inkml:definitions>
  <inkml:trace contextRef="#ctx0" brushRef="#br0">11 1 9218 0 0,'-11'8'784'0'0,"13"-2"445"0"0,21-1 1102 0 0,-15-4-2015 0 0,125 12 3218 0 0,1-12-4557 0 0,-108-2-4852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7.440"/>
    </inkml:context>
    <inkml:brush xml:id="br0">
      <inkml:brushProperty name="width" value="0.1" units="cm"/>
      <inkml:brushProperty name="height" value="0.1" units="cm"/>
    </inkml:brush>
  </inkml:definitions>
  <inkml:trace contextRef="#ctx0" brushRef="#br0">144 2 12443 0 0,'-1'-2'2649'0'0,"-4"9"-677"0"0,-10 21 442 0 0,-16 36-233 0 0,-7 27-1037 0 0,-15 33-2217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7.779"/>
    </inkml:context>
    <inkml:brush xml:id="br0">
      <inkml:brushProperty name="width" value="0.1" units="cm"/>
      <inkml:brushProperty name="height" value="0.1" units="cm"/>
    </inkml:brush>
  </inkml:definitions>
  <inkml:trace contextRef="#ctx0" brushRef="#br0">1 79 6913 0 0,'4'-6'141'0'0,"1"0"-1"0"0,-1 0 0 0 0,1 1 1 0 0,0 0-1 0 0,1 0 0 0 0,-1 0 1 0 0,1 0-1 0 0,0 1 0 0 0,0 0 1 0 0,0 1-1 0 0,1-1 0 0 0,-1 1 1 0 0,1 0-1 0 0,0 1 0 0 0,0 0 1 0 0,0 0-1 0 0,0 0 0 0 0,8 0 1 0 0,6 0 694 0 0,-1 0 1 0 0,1 2 0 0 0,0 0 0 0 0,-1 1 0 0 0,24 5 0 0 0,-15-1-191 0 0,0 2-1 0 0,39 13 1 0 0,-67-19-585 0 0,-1-1 1 0 0,1 1-1 0 0,-1-1 1 0 0,1 1-1 0 0,0-1 1 0 0,-1 1-1 0 0,1-1 0 0 0,-1 1 1 0 0,1 0-1 0 0,-1-1 1 0 0,1 1-1 0 0,-1 0 1 0 0,0-1-1 0 0,1 1 1 0 0,-1 0-1 0 0,0 0 0 0 0,1-1 1 0 0,-1 1-1 0 0,0 0 1 0 0,0 0-1 0 0,0 0 1 0 0,0-1-1 0 0,0 1 1 0 0,0 0-1 0 0,0 0 0 0 0,0 0 1 0 0,0 0-1 0 0,0-1 1 0 0,0 1-1 0 0,0 0 1 0 0,0 0-1 0 0,-1 0 1 0 0,1-1-1 0 0,0 1 0 0 0,-1 0 1 0 0,0 0-1 0 0,-16 36 1771 0 0,11-27-1508 0 0,-46 98 450 0 0,5 3-1 0 0,5 2 1 0 0,-40 161-1 0 0,77-238-705 0 0,1-1 1 0 0,1 1-1 0 0,2 0 0 0 0,1-1 0 0 0,8 59 0 0 0,-6-78-114 0 0,-4-9-484 0 0,0-18-2177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8.150"/>
    </inkml:context>
    <inkml:brush xml:id="br0">
      <inkml:brushProperty name="width" value="0.1" units="cm"/>
      <inkml:brushProperty name="height" value="0.1" units="cm"/>
    </inkml:brush>
  </inkml:definitions>
  <inkml:trace contextRef="#ctx0" brushRef="#br0">1 0 6449 0 0,'-1'25'10023'0'0,"2"-23"-9466"0"0,11 36 2539 0 0,-11-33-2361 0 0,6 22 414 0 0,-6-27-1193 0 0,-1 1 0 0 0,0 0-1 0 0,1-1 1 0 0,-1 1-1 0 0,0 0 1 0 0,0 0 0 0 0,0-1-1 0 0,1 1 1 0 0,-1 0-1 0 0,0-1 1 0 0,0 1 0 0 0,0 0-1 0 0,0 0 1 0 0,0-1-1 0 0,0 1 1 0 0,0 0 0 0 0,-1-1-1 0 0,1 1 1 0 0,0 0-1 0 0,0-1 1 0 0,0 1-1 0 0,-1 0 1 0 0,1-1 0 0 0,0 1-1 0 0,-1 0 1 0 0,1-1-1 0 0,-1 1 1 0 0,1-1 0 0 0,-1 1-1 0 0,1-1 1 0 0,-1 2-1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7:59.869"/>
    </inkml:context>
    <inkml:brush xml:id="br0">
      <inkml:brushProperty name="width" value="0.1" units="cm"/>
      <inkml:brushProperty name="height" value="0.1" units="cm"/>
    </inkml:brush>
  </inkml:definitions>
  <inkml:trace contextRef="#ctx0" brushRef="#br0">120 16 7370 0 0,'0'-1'260'0'0,"0"0"1"0"0,1 0 0 0 0,-1 0 0 0 0,1 0 0 0 0,-1 0 0 0 0,1 0 0 0 0,-1 0-1 0 0,1 0 1 0 0,-1 1 0 0 0,1-1 0 0 0,0 0 0 0 0,-1 0 0 0 0,1 1-1 0 0,0-1 1 0 0,0 0 0 0 0,-1 1 0 0 0,1-1 0 0 0,6 4 1750 0 0,-7-3-1836 0 0,0 0 0 0 0,1 1 0 0 0,-1-1 0 0 0,0 1 0 0 0,0 0 0 0 0,0-1 0 0 0,1 1 0 0 0,-1-1 0 0 0,0 1 0 0 0,0-1 0 0 0,0 1 0 0 0,0-1 0 0 0,0 2 0 0 0,0 44 2947 0 0,-9 16-1971 0 0,-2-1 1 0 0,-37 115-1 0 0,29-117-1077 0 0,3 1-1 0 0,2 0 1 0 0,-6 65 0 0 0,20-122-192 0 0,-1 6 188 0 0,1 0 1 0 0,-1 0 0 0 0,3 16 0 0 0,-2-24-155 0 0,0 0-1 0 0,0 0 0 0 0,0 0 1 0 0,0 0-1 0 0,0 0 1 0 0,1 0-1 0 0,-1 0 0 0 0,0 0 1 0 0,0 0-1 0 0,1-1 1 0 0,-1 1-1 0 0,0 0 0 0 0,1 0 1 0 0,-1 0-1 0 0,1 0 1 0 0,-1-1-1 0 0,1 1 0 0 0,0 0 1 0 0,-1-1-1 0 0,1 1 1 0 0,0 0-1 0 0,-1-1 0 0 0,1 1 1 0 0,0-1-1 0 0,-1 1 1 0 0,1-1-1 0 0,0 1 0 0 0,0-1 1 0 0,0 0-1 0 0,0 1 1 0 0,-1-1-1 0 0,1 0 0 0 0,0 0 1 0 0,0 1-1 0 0,0-1 1 0 0,0 0-1 0 0,0 0 0 0 0,0 0 1 0 0,0 0-1 0 0,0 0 1 0 0,-1-1-1 0 0,1 1 0 0 0,0 0 1 0 0,0 0-1 0 0,0-1 1 0 0,0 1-1 0 0,1-1 0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0.254"/>
    </inkml:context>
    <inkml:brush xml:id="br0">
      <inkml:brushProperty name="width" value="0.1" units="cm"/>
      <inkml:brushProperty name="height" value="0.1" units="cm"/>
    </inkml:brush>
  </inkml:definitions>
  <inkml:trace contextRef="#ctx0" brushRef="#br0">143 3 4145 0 0,'12'-2'3386'0'0,"-15"23"1055"0"0,-9 3-2404 0 0,-1 0 0 0 0,-32 42 0 0 0,31-47-1756 0 0,0 1-1 0 0,1 1 1 0 0,1 0-1 0 0,-11 25 0 0 0,22-43-247 0 0,1-1 0 0 0,-1 0-1 0 0,0 1 1 0 0,0-1-1 0 0,1 0 1 0 0,0 1-1 0 0,-1-1 1 0 0,1 1-1 0 0,0-1 1 0 0,0 0-1 0 0,0 1 1 0 0,0-1-1 0 0,1 1 1 0 0,-1-1-1 0 0,1 0 1 0 0,-1 1-1 0 0,1-1 1 0 0,0 0 0 0 0,0 1-1 0 0,1 2 1 0 0,1-2 6 0 0,-1 0 0 0 0,1 0 1 0 0,-1 0-1 0 0,1 0 1 0 0,0-1-1 0 0,0 1 0 0 0,0-1 1 0 0,0 0-1 0 0,1 0 1 0 0,-1 0-1 0 0,6 2 1 0 0,10 2 46 0 0,-1 0 0 0 0,1-2 1 0 0,-1 0-1 0 0,22 1 0 0 0,-29-4-70 0 0,276 15-2197 0 0,-286-16 2047 0 0,-1 0-1 0 0,1 0 1 0 0,0 0 0 0 0,-1 0 0 0 0,1 0-1 0 0,-1 0 1 0 0,1 0 0 0 0,0 0-1 0 0,-1 0 1 0 0,1 0 0 0 0,-1 0 0 0 0,1 0-1 0 0,-1-1 1 0 0,1 1 0 0 0,0 0-1 0 0,-1 0 1 0 0,1-1 0 0 0,-1 1 0 0 0,1 0-1 0 0,-1-1 1 0 0,1 1 0 0 0,0-1-1 0 0,-13-23-7754 0 0,10 15 7889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0.583"/>
    </inkml:context>
    <inkml:brush xml:id="br0">
      <inkml:brushProperty name="width" value="0.1" units="cm"/>
      <inkml:brushProperty name="height" value="0.1" units="cm"/>
    </inkml:brush>
  </inkml:definitions>
  <inkml:trace contextRef="#ctx0" brushRef="#br0">250 7 920 0 0,'-4'-5'2032'0'0,"3"5"-1887"0"0,1 0 0 0 0,0 0 0 0 0,-1-1 0 0 0,1 1 1 0 0,-1 0-1 0 0,1 0 0 0 0,-1 0 0 0 0,1 0 0 0 0,-1 0 0 0 0,1-1 0 0 0,0 1 1 0 0,-1 0-1 0 0,1 0 0 0 0,-1 0 0 0 0,1 0 0 0 0,-1 0 0 0 0,1 1 0 0 0,-1-1 0 0 0,-13 12 2993 0 0,-9 29 111 0 0,21-37-2905 0 0,-94 219 7325 0 0,70-147-6650 0 0,3 2-1 0 0,-21 120 1 0 0,38-156-711 0 0,3-27-894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2.766"/>
    </inkml:context>
    <inkml:brush xml:id="br0">
      <inkml:brushProperty name="width" value="0.1" units="cm"/>
      <inkml:brushProperty name="height" value="0.1" units="cm"/>
    </inkml:brush>
  </inkml:definitions>
  <inkml:trace contextRef="#ctx0" brushRef="#br0">93 8 6449 0 0,'4'-2'246'0'0,"1"1"0"0"0,-1 0 0 0 0,0 0 0 0 0,0 0 0 0 0,1 0 0 0 0,-1 1-1 0 0,0 0 1 0 0,0 0 0 0 0,1 0 0 0 0,-1 0 0 0 0,8 3 0 0 0,0-1 411 0 0,-1 1 0 0 0,1 1 0 0 0,11 5 0 0 0,-13-4-24 0 0,0 1 0 0 0,0 0 0 0 0,-1 1 0 0 0,0 0 0 0 0,0 0-1 0 0,-1 1 1 0 0,0 0 0 0 0,13 16 0 0 0,-17-19-454 0 0,0 1 1 0 0,0-1-1 0 0,-1 1 0 0 0,1 0 0 0 0,-1 0 1 0 0,-1 0-1 0 0,1 0 0 0 0,-1 0 0 0 0,0 1 0 0 0,0-1 1 0 0,-1 1-1 0 0,0 0 0 0 0,0-1 0 0 0,0 1 1 0 0,-1 0-1 0 0,0 10 0 0 0,-1-14-165 0 0,0 0-1 0 0,0 1 1 0 0,1-1 0 0 0,-2 0-1 0 0,1-1 1 0 0,0 1 0 0 0,-1 0-1 0 0,1 0 1 0 0,-1 0 0 0 0,0-1-1 0 0,0 1 1 0 0,0-1 0 0 0,0 0-1 0 0,-4 4 1 0 0,0-1-1 0 0,1-1 1 0 0,-1-1-1 0 0,0 1 1 0 0,0-1-1 0 0,0 0 0 0 0,-9 3 1 0 0,-5-1-70 0 0,1 0-1 0 0,-1-2 1 0 0,-31 3-1 0 0,34-6-137 0 0,0 0 0 0 0,-1-1 0 0 0,1-1 0 0 0,0 0 0 0 0,0-2 0 0 0,0 0 0 0 0,-18-7 0 0 0,73 22 591 0 0,0-1 0 0 0,1-2 1 0 0,-1-2-1 0 0,46 2 0 0 0,78-11-6042 0 0,-134 0 3887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3.278"/>
    </inkml:context>
    <inkml:brush xml:id="br0">
      <inkml:brushProperty name="width" value="0.1" units="cm"/>
      <inkml:brushProperty name="height" value="0.1" units="cm"/>
    </inkml:brush>
  </inkml:definitions>
  <inkml:trace contextRef="#ctx0" brushRef="#br0">474 320 456 0 0,'11'-13'1314'0'0,"0"-1"-1"0"0,-1-1 1 0 0,0 0-1 0 0,-1-1 1 0 0,-1 0-1 0 0,7-19 1 0 0,-12 29-889 0 0,0-1 0 0 0,-1 0 1 0 0,0 1-1 0 0,-1-1 0 0 0,1 0 0 0 0,-1 0 1 0 0,0 0-1 0 0,-1 0 0 0 0,0 0 0 0 0,0-1 1 0 0,0 1-1 0 0,-1 0 0 0 0,0 0 0 0 0,-1 0 0 0 0,1 1 1 0 0,-1-1-1 0 0,0 0 0 0 0,-5-9 0 0 0,4 11-299 0 0,-1 1-1 0 0,1-1 0 0 0,-1 1 0 0 0,0 1 0 0 0,0-1 0 0 0,0 0 0 0 0,-1 1 0 0 0,1 0 0 0 0,-1 0 0 0 0,0 0 0 0 0,1 1 0 0 0,-1-1 0 0 0,0 1 0 0 0,-1 1 0 0 0,1-1 0 0 0,0 1 0 0 0,0 0 1 0 0,-1 0-1 0 0,1 0 0 0 0,-10 1 0 0 0,0 0 194 0 0,0 0-1 0 0,0 1 1 0 0,0 1 0 0 0,0 0 0 0 0,0 1 0 0 0,-19 7 0 0 0,25-6-326 0 0,0-1-1 0 0,0 2 1 0 0,0-1 0 0 0,1 1 0 0 0,0 0 0 0 0,0 1-1 0 0,0 0 1 0 0,0 1 0 0 0,1-1 0 0 0,0 1 0 0 0,1 1-1 0 0,-1 0 1 0 0,1 0 0 0 0,-7 12 0 0 0,9-13 1 0 0,1 1 0 0 0,-1 0 0 0 0,1 0 0 0 0,1 0 0 0 0,-1 0 0 0 0,1 0 0 0 0,1 1 0 0 0,-1-1 0 0 0,2 0 0 0 0,-1 1 0 0 0,1-1 0 0 0,0 1 0 0 0,0-1 0 0 0,1 1 0 0 0,1-1 0 0 0,-1 0 0 0 0,4 12 0 0 0,12 25-17 0 0,1 0 0 0 0,27 46 1 0 0,-21-43 24 0 0,24 65 0 0 0,-46-109-1 0 0,0 0 1 0 0,-1 1 0 0 0,0-1-1 0 0,0 1 1 0 0,0 0 0 0 0,0-1-1 0 0,-1 1 1 0 0,0 0 0 0 0,0-1-1 0 0,0 1 1 0 0,0 0-1 0 0,-1-1 1 0 0,1 1 0 0 0,-1 0-1 0 0,0-1 1 0 0,-1 1 0 0 0,1-1-1 0 0,-1 0 1 0 0,0 1 0 0 0,0-1-1 0 0,0 0 1 0 0,0 0 0 0 0,-1 0-1 0 0,0 0 1 0 0,1-1-1 0 0,-2 1 1 0 0,1-1 0 0 0,0 0-1 0 0,0 0 1 0 0,-1 0 0 0 0,0 0-1 0 0,1 0 1 0 0,-1-1 0 0 0,0 0-1 0 0,0 0 1 0 0,0 0 0 0 0,-1 0-1 0 0,-6 1 1 0 0,2 0 9 0 0,-1 0 0 0 0,0-1 0 0 0,0 0-1 0 0,0-1 1 0 0,0 0 0 0 0,0-1 0 0 0,0 0 0 0 0,0-1 0 0 0,0 0 0 0 0,0 0 0 0 0,0-1 0 0 0,0-1 0 0 0,0 1 0 0 0,1-2 0 0 0,-1 1 0 0 0,1-1-1 0 0,-10-6 1 0 0,14 7-25 0 0,0-1 0 0 0,0 1-1 0 0,0-1 1 0 0,0 0 0 0 0,1-1 0 0 0,-1 1-1 0 0,1-1 1 0 0,0 0 0 0 0,0 0-1 0 0,1 0 1 0 0,-1-1 0 0 0,1 1 0 0 0,0-1-1 0 0,1 1 1 0 0,-1-1 0 0 0,1 0-1 0 0,0-1 1 0 0,1 1 0 0 0,-1 0 0 0 0,1 0-1 0 0,0-1 1 0 0,1 1 0 0 0,0 0-1 0 0,-1-1 1 0 0,2 1 0 0 0,-1-1 0 0 0,1 1-1 0 0,0 0 1 0 0,2-7 0 0 0,-1 5-76 0 0,0 1-1 0 0,1-1 1 0 0,0 1 0 0 0,0-1 0 0 0,0 1 0 0 0,1 0 0 0 0,0 0 0 0 0,1 1 0 0 0,0-1-1 0 0,0 1 1 0 0,9-10 0 0 0,-4 8-2 0 0,0-1-1 0 0,1 2 1 0 0,0-1 0 0 0,0 1-1 0 0,1 1 1 0 0,16-7-1 0 0,8 1-359 0 0,-1 1 0 0 0,2 2 0 0 0,70-8 0 0 0,-25 13-326 0 0,-21 2-1456 0 0,-21-3-3245 0 0,-32 3 3176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7.306"/>
    </inkml:context>
    <inkml:brush xml:id="br0">
      <inkml:brushProperty name="width" value="0.1" units="cm"/>
      <inkml:brushProperty name="height" value="0.1" units="cm"/>
    </inkml:brush>
  </inkml:definitions>
  <inkml:trace contextRef="#ctx0" brushRef="#br0">19 1 9218 0 0,'17'1'1446'0'0,"1"2"0"0"0,-1 0 0 0 0,-1 1 0 0 0,25 8 0 0 0,13 4 462 0 0,337 63 1935 0 0,-380-78-3952 0 0,-8-1 115 0 0,0 0 0 0 0,0 0 0 0 0,0 0 0 0 0,0 1 0 0 0,0-1-1 0 0,0 1 1 0 0,0 0 0 0 0,0 0 0 0 0,0 0 0 0 0,-1 0 0 0 0,6 3 0 0 0,-10-1 46 0 0,1 0 0 0 0,-1 1 0 0 0,0-1 0 0 0,0 0 0 0 0,0-1 0 0 0,0 1 0 0 0,0 0 0 0 0,-1-1 0 0 0,1 1 0 0 0,-4 1 0 0 0,-15 14 108 0 0,-1-1 0 0 0,0-1 0 0 0,-1-1 0 0 0,-49 22 1 0 0,-109 33-212 0 0,4-2-270 0 0,121-41-1570 0 0,32-14-5745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29.585"/>
    </inkml:context>
    <inkml:brush xml:id="br0">
      <inkml:brushProperty name="width" value="0.035" units="cm"/>
      <inkml:brushProperty name="height" value="0.035" units="cm"/>
    </inkml:brush>
  </inkml:definitions>
  <inkml:trace contextRef="#ctx0" brushRef="#br0">192 0 14483 0 0,'4'6'198'0'0,"0"0"-1"0"0,-1 1 1 0 0,1-1-1 0 0,-1 1 1 0 0,0-1-1 0 0,-1 1 1 0 0,0 0 0 0 0,3 10-1 0 0,-1-1 375 0 0,12 37 700 0 0,-2 0-1 0 0,-2 1 1 0 0,4 58 0 0 0,-15-90-1000 0 0,0 0 1 0 0,-2-1 0 0 0,-1 1 0 0 0,-5 31 0 0 0,4-40-273 0 0,-1 0 0 0 0,0-1 0 0 0,0 1 0 0 0,-1-1 0 0 0,-1 0 0 0 0,0 0 0 0 0,-1 0 0 0 0,-10 12 0 0 0,10-15-14 0 0,-1-1 1 0 0,0 1-1 0 0,0-2 0 0 0,-1 1 1 0 0,0-1-1 0 0,0 0 1 0 0,-1-1-1 0 0,1 0 1 0 0,-2-1-1 0 0,1 0 1 0 0,0-1-1 0 0,-1 1 0 0 0,0-2 1 0 0,0 0-1 0 0,0 0 1 0 0,-1-1-1 0 0,-12 1 1 0 0,-8-2-1198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9.609"/>
    </inkml:context>
    <inkml:brush xml:id="br0">
      <inkml:brushProperty name="width" value="0.1" units="cm"/>
      <inkml:brushProperty name="height" value="0.1" units="cm"/>
    </inkml:brush>
  </inkml:definitions>
  <inkml:trace contextRef="#ctx0" brushRef="#br0">33 236 6913 0 0,'-2'-1'169'0'0,"0"0"0"0"0,-1-1 0 0 0,1 1 0 0 0,0-1 0 0 0,0 0 0 0 0,1 1-1 0 0,-1-1 1 0 0,0 0 0 0 0,0 0 0 0 0,1 0 0 0 0,-1 0 0 0 0,1 0-1 0 0,0-1 1 0 0,0 1 0 0 0,0 0 0 0 0,0-1 0 0 0,0 1 0 0 0,0-1-1 0 0,0 1 1 0 0,1-1 0 0 0,-1 1 0 0 0,1-1 0 0 0,0 0 0 0 0,0 1-1 0 0,0-1 1 0 0,0 1 0 0 0,0-1 0 0 0,0 0 0 0 0,1 1 0 0 0,-1-1-1 0 0,1 1 1 0 0,0-1 0 0 0,-1 1 0 0 0,1-1 0 0 0,0 1 0 0 0,1 0 0 0 0,-1 0-1 0 0,3-4 1 0 0,2-4 261 0 0,0 1 0 0 0,1 1 0 0 0,0-1 0 0 0,1 1 0 0 0,0 1 0 0 0,0-1 0 0 0,16-10 0 0 0,-3 5 31 0 0,37-20 0 0 0,-49 29-374 0 0,0 0 1 0 0,1 1 0 0 0,-1 0 0 0 0,0 1 0 0 0,1 0 0 0 0,-1 0 0 0 0,14 0 0 0 0,-21 2-67 0 0,1 0 0 0 0,-1 1 0 0 0,0-1 0 0 0,1 1-1 0 0,-1 0 1 0 0,1-1 0 0 0,-1 1 0 0 0,0 0 0 0 0,0 0 0 0 0,0 1 0 0 0,1-1 0 0 0,-1 0 0 0 0,0 1 0 0 0,0-1 0 0 0,-1 1 0 0 0,1 0 0 0 0,0 0 0 0 0,0-1 0 0 0,-1 1 0 0 0,1 1 0 0 0,-1-1 0 0 0,0 0 0 0 0,1 0 0 0 0,-1 0 0 0 0,0 1 0 0 0,0-1 0 0 0,-1 0 0 0 0,2 4 0 0 0,2 8 110 0 0,-1 0 0 0 0,-1 0 0 0 0,2 27-1 0 0,-3-31-50 0 0,6 123 709 0 0,-3-53-308 0 0,23 142 0 0 0,-19-186-388 0 0,1 0 1 0 0,2-1 0 0 0,26 59-1 0 0,-29-79-41 0 0,0 1 0 0 0,1-1-1 0 0,0-1 1 0 0,1 0-1 0 0,1 0 1 0 0,0-1-1 0 0,1 0 1 0 0,0-1-1 0 0,1-1 1 0 0,14 11-1 0 0,-23-19-27 0 0,1-1-1 0 0,-1 1 1 0 0,0-1 0 0 0,0 0-1 0 0,1 0 1 0 0,-1 0 0 0 0,1-1 0 0 0,0 0-1 0 0,5 1 1 0 0,-9-1-126 0 0,1-1 1 0 0,0 0 0 0 0,0-1-1 0 0,0 1 1 0 0,0 0-1 0 0,0 0 1 0 0,-1-1-1 0 0,1 1 1 0 0,0-1 0 0 0,0 0-1 0 0,-1 1 1 0 0,1-1-1 0 0,0 0 1 0 0,-1 0-1 0 0,1 0 1 0 0,-1 0 0 0 0,1-1-1 0 0,-1 1 1 0 0,0 0-1 0 0,1-1 1 0 0,-1 1-1 0 0,0 0 1 0 0,0-1-1 0 0,0 0 1 0 0,2-3 0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09.965"/>
    </inkml:context>
    <inkml:brush xml:id="br0">
      <inkml:brushProperty name="width" value="0.1" units="cm"/>
      <inkml:brushProperty name="height" value="0.1" units="cm"/>
    </inkml:brush>
  </inkml:definitions>
  <inkml:trace contextRef="#ctx0" brushRef="#br0">689 0 10594 0 0,'-4'1'125'0'0,"0"0"0"0"0,0 1 0 0 0,0-1 0 0 0,0 1 0 0 0,0-1 0 0 0,1 1 0 0 0,-1 0 0 0 0,1 1-1 0 0,-1-1 1 0 0,1 1 0 0 0,-5 4 0 0 0,-36 40 1138 0 0,21-20-464 0 0,-296 332 5445 0 0,114-110-5298 0 0,171-204-2695 0 0,20-25-5292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0.340"/>
    </inkml:context>
    <inkml:brush xml:id="br0">
      <inkml:brushProperty name="width" value="0.1" units="cm"/>
      <inkml:brushProperty name="height" value="0.1" units="cm"/>
    </inkml:brush>
  </inkml:definitions>
  <inkml:trace contextRef="#ctx0" brushRef="#br0">160 2 7370 0 0,'3'-1'173'0'0,"0"1"0"0"0,1 0 0 0 0,-1 0 1 0 0,0 0-1 0 0,0 0 0 0 0,0 1 0 0 0,0-1 1 0 0,1 1-1 0 0,-1 0 0 0 0,0 0 0 0 0,0 0 1 0 0,0 0-1 0 0,0 1 0 0 0,-1-1 1 0 0,1 1-1 0 0,0 0 0 0 0,0 0 0 0 0,-1 0 1 0 0,1 0-1 0 0,-1 0 0 0 0,0 1 0 0 0,0-1 1 0 0,0 1-1 0 0,0-1 0 0 0,0 1 0 0 0,0 0 1 0 0,-1 0-1 0 0,2 3 0 0 0,0-2-2 0 0,-1 0-1 0 0,0 1 0 0 0,0-1 1 0 0,-1 1-1 0 0,0-1 0 0 0,1 1 0 0 0,-1-1 1 0 0,-1 1-1 0 0,1 0 0 0 0,-1-1 1 0 0,1 1-1 0 0,-1 0 0 0 0,-1 0 1 0 0,1-1-1 0 0,-1 1 0 0 0,1 0 1 0 0,-1-1-1 0 0,-1 1 0 0 0,-1 6 1 0 0,-3-2-237 0 0,1-1 1 0 0,-1 0 0 0 0,0 0-1 0 0,-1-1 1 0 0,0 0 0 0 0,0 0-1 0 0,0 0 1 0 0,-1-1 0 0 0,0 0-1 0 0,0-1 1 0 0,-12 6 0 0 0,3-1-731 0 0,-2-2 0 0 0,1-1 1 0 0,-1 0-1 0 0,-29 6 0 0 0,21-11 661 0 0,24-2 609 0 0,18-1 262 0 0,108-5 3045 0 0,-14 0-4600 0 0,-76 5-4582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0.899"/>
    </inkml:context>
    <inkml:brush xml:id="br0">
      <inkml:brushProperty name="width" value="0.1" units="cm"/>
      <inkml:brushProperty name="height" value="0.1" units="cm"/>
    </inkml:brush>
  </inkml:definitions>
  <inkml:trace contextRef="#ctx0" brushRef="#br0">108 73 4609 0 0,'21'-62'9623'0'0,"-31"68"-7901"0"0,-10 11-426 0 0,8-3-801 0 0,1 0 0 0 0,1 1-1 0 0,0 1 1 0 0,0 0 0 0 0,2 0-1 0 0,-8 19 1 0 0,12-26-431 0 0,0 1 1 0 0,1 0-1 0 0,0 0 0 0 0,1 0 0 0 0,0 0 1 0 0,0 0-1 0 0,1 0 0 0 0,0 1 1 0 0,1-1-1 0 0,0 1 0 0 0,1-1 0 0 0,2 13 1 0 0,-3-19-57 0 0,1 0 1 0 0,0 0-1 0 0,1 0 1 0 0,-1-1 0 0 0,0 1-1 0 0,1-1 1 0 0,0 1-1 0 0,0-1 1 0 0,0 0-1 0 0,0 1 1 0 0,0-1 0 0 0,1 0-1 0 0,-1-1 1 0 0,1 1-1 0 0,0 0 1 0 0,0-1-1 0 0,0 1 1 0 0,0-1 0 0 0,0 0-1 0 0,0 0 1 0 0,1-1-1 0 0,-1 1 1 0 0,0 0 0 0 0,1-1-1 0 0,0 0 1 0 0,-1 0-1 0 0,1 0 1 0 0,0-1-1 0 0,-1 1 1 0 0,1-1 0 0 0,5 0-1 0 0,-1-1 10 0 0,0 0 0 0 0,-1 0 0 0 0,1-1 0 0 0,0 0 0 0 0,-1 0 0 0 0,0-1 0 0 0,1 0 0 0 0,-1 0 0 0 0,0-1 0 0 0,0 0 0 0 0,-1 0 0 0 0,1-1 0 0 0,-1 0 0 0 0,7-6 0 0 0,-5 2-23 0 0,0 0 0 0 0,-1-1 1 0 0,1 0-1 0 0,-2 0 0 0 0,1-1 1 0 0,-2 0-1 0 0,1 0 0 0 0,-1 0 1 0 0,-1-1-1 0 0,5-19 0 0 0,-6 21-6 0 0,-1 1-1 0 0,-1 0 0 0 0,0-1 1 0 0,0 1-1 0 0,0-1 0 0 0,-1 1 1 0 0,-1-1-1 0 0,0 1 0 0 0,0 0 0 0 0,0-1 1 0 0,-1 1-1 0 0,-1 0 0 0 0,1 0 1 0 0,-7-14-1 0 0,8 21-16 0 0,-1-1 1 0 0,1 1-1 0 0,-1-1 0 0 0,0 1 0 0 0,1 0 1 0 0,-1-1-1 0 0,0 1 0 0 0,0 0 0 0 0,-1 0 1 0 0,1 0-1 0 0,0 1 0 0 0,-1-1 0 0 0,1 1 1 0 0,-1-1-1 0 0,1 1 0 0 0,-1 0 1 0 0,1 0-1 0 0,-1 0 0 0 0,0 0 0 0 0,0 0 1 0 0,1 1-1 0 0,-1-1 0 0 0,0 1 0 0 0,0 0 1 0 0,0 0-1 0 0,0 0 0 0 0,0 0 1 0 0,1 1-1 0 0,-1-1 0 0 0,0 1 0 0 0,0 0 1 0 0,1 0-1 0 0,-5 1 0 0 0,1 2-899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1.287"/>
    </inkml:context>
    <inkml:brush xml:id="br0">
      <inkml:brushProperty name="width" value="0.1" units="cm"/>
      <inkml:brushProperty name="height" value="0.1" units="cm"/>
    </inkml:brush>
  </inkml:definitions>
  <inkml:trace contextRef="#ctx0" brushRef="#br0">4 1 12443 0 0,'-2'3'1216'0'0,"0"0"-1088"0"0,2-2-128 0 0,0 0 0 0 0,0 1 288 0 0,0 1 24 0 0,2 3 8 0 0,-2 0 0 0 0,1 1-200 0 0,0-1-40 0 0,1-1-8 0 0,0 0 0 0 0,1-1-1088 0 0,1 0-216 0 0,3 2-48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1.679"/>
    </inkml:context>
    <inkml:brush xml:id="br0">
      <inkml:brushProperty name="width" value="0.1" units="cm"/>
      <inkml:brushProperty name="height" value="0.1" units="cm"/>
    </inkml:brush>
  </inkml:definitions>
  <inkml:trace contextRef="#ctx0" brushRef="#br0">130 1 1840 0 0,'-1'0'279'0'0,"-1"-1"-1"0"0,1 1 1 0 0,-1 0-1 0 0,1 0 0 0 0,-1 0 1 0 0,1 0-1 0 0,-1 0 0 0 0,1 1 1 0 0,-1-1-1 0 0,1 0 0 0 0,-1 1 1 0 0,1-1-1 0 0,-1 1 1 0 0,1-1-1 0 0,0 1 0 0 0,-1 0 1 0 0,1 0-1 0 0,0 0 0 0 0,-1 0 1 0 0,1 0-1 0 0,0 0 1 0 0,0 0-1 0 0,0 0 0 0 0,0 0 1 0 0,0 0-1 0 0,0 1 0 0 0,-1 1 1 0 0,-31 42 3148 0 0,30-40-3286 0 0,-5 7 472 0 0,1 1 0 0 0,0 0-1 0 0,1 1 1 0 0,0-1 0 0 0,1 1 0 0 0,1 0 0 0 0,0 1 0 0 0,-4 29 0 0 0,8-39-476 0 0,0 0 0 0 0,0 0 1 0 0,0 1-1 0 0,0-1 0 0 0,1 0 1 0 0,0 0-1 0 0,0 0 0 0 0,0 0 1 0 0,0 1-1 0 0,1-2 0 0 0,0 1 1 0 0,3 7-1 0 0,-2-9-122 0 0,-1 1 1 0 0,1-1-1 0 0,0 0 0 0 0,0 0 1 0 0,0 0-1 0 0,0 0 1 0 0,0 0-1 0 0,1-1 0 0 0,-1 1 1 0 0,1-1-1 0 0,0 0 0 0 0,-1-1 1 0 0,1 1-1 0 0,0 0 0 0 0,0-1 1 0 0,0 0-1 0 0,6 1 0 0 0,-6-1-47 0 0,0 0 0 0 0,0-1-1 0 0,0 1 1 0 0,0-1 0 0 0,0 0-1 0 0,0 0 1 0 0,0-1 0 0 0,1 1-1 0 0,-1-1 1 0 0,0 0-1 0 0,0 0 1 0 0,0 0 0 0 0,0-1-1 0 0,-1 1 1 0 0,1-1 0 0 0,0 0-1 0 0,0 0 1 0 0,3-4-1 0 0,-2 2-91 0 0,-1 0 0 0 0,1-1 0 0 0,-1 0 0 0 0,0 0 0 0 0,-1 0 0 0 0,1-1 0 0 0,-1 1-1 0 0,0-1 1 0 0,0 0 0 0 0,-1 0 0 0 0,4-10 0 0 0,-3 0-166 0 0,0-1 0 0 0,0 1 0 0 0,-2-1 0 0 0,0 0-1 0 0,-1 0 1 0 0,0 0 0 0 0,-1 1 0 0 0,-1-1 0 0 0,-1 0 0 0 0,0 1 0 0 0,-1-1 0 0 0,-10-24 0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2.050"/>
    </inkml:context>
    <inkml:brush xml:id="br0">
      <inkml:brushProperty name="width" value="0.1" units="cm"/>
      <inkml:brushProperty name="height" value="0.1" units="cm"/>
    </inkml:brush>
  </inkml:definitions>
  <inkml:trace contextRef="#ctx0" brushRef="#br0">163 1 11058 0 0,'-7'5'593'0'0,"1"0"0"0"0,0 1 0 0 0,1-1 0 0 0,-1 1 0 0 0,1 1 0 0 0,-6 9 0 0 0,0-1 180 0 0,6-10-407 0 0,1 0-1 0 0,0 1 1 0 0,0 0 0 0 0,1 0 0 0 0,0 0-1 0 0,0 0 1 0 0,0 0 0 0 0,1 1-1 0 0,-4 12 1 0 0,6-16-287 0 0,0 0 0 0 0,0 0 0 0 0,0 0 0 0 0,0 0-1 0 0,0 0 1 0 0,0 0 0 0 0,1 0 0 0 0,-1 0 0 0 0,1 0 0 0 0,0-1 0 0 0,0 1 0 0 0,0 0 0 0 0,0 0-1 0 0,1-1 1 0 0,-1 1 0 0 0,1 0 0 0 0,-1-1 0 0 0,1 0 0 0 0,0 1 0 0 0,0-1 0 0 0,0 0-1 0 0,0 0 1 0 0,0 0 0 0 0,0 0 0 0 0,3 1 0 0 0,17 13-17 0 0,-7-6-61 0 0,-1 0 0 0 0,1 2 0 0 0,-2 0 0 0 0,21 22 0 0 0,-32-32 16 0 0,0 0 1 0 0,0 1 0 0 0,0-1 0 0 0,-1 1 0 0 0,1-1 0 0 0,-1 1-1 0 0,1 0 1 0 0,-1 0 0 0 0,0-1 0 0 0,0 1 0 0 0,0 0 0 0 0,0 0-1 0 0,-1 0 1 0 0,1 0 0 0 0,-1 0 0 0 0,0 0 0 0 0,0 0 0 0 0,0 0-1 0 0,0 1 1 0 0,0-1 0 0 0,0 0 0 0 0,-1 0 0 0 0,0 0 0 0 0,1 0-1 0 0,-1 0 1 0 0,0-1 0 0 0,-1 1 0 0 0,1 0 0 0 0,0 0 0 0 0,-1-1-1 0 0,1 1 1 0 0,-1-1 0 0 0,0 1 0 0 0,-3 3 0 0 0,1-2 30 0 0,0 0 1 0 0,-1 0-1 0 0,1 0 1 0 0,-1-1-1 0 0,1 0 1 0 0,-1 0-1 0 0,0 0 1 0 0,0-1-1 0 0,0 0 0 0 0,-1 0 1 0 0,1 0-1 0 0,0-1 1 0 0,-1 1-1 0 0,1-1 1 0 0,-1-1-1 0 0,-10 1 1 0 0,7-1-124 0 0,1-1 0 0 0,-1 0 1 0 0,0 0-1 0 0,0-1 0 0 0,1 0 1 0 0,0 0-1 0 0,-1-1 0 0 0,1-1 1 0 0,0 1-1 0 0,-8-6 0 0 0,-1-2-767 0 0</inkml:trace>
  <inkml:trace contextRef="#ctx0" brushRef="#br0" timeOffset="0.99">132 33 4609 0 0,'7'-2'929'0'0,"0"-1"-1"0"0,-1 2 1 0 0,2-1 0 0 0,-1 1-1 0 0,0 0 1 0 0,0 0 0 0 0,0 1 0 0 0,9 1-1 0 0,62 9 2565 0 0,-43-4-2683 0 0,29 6-266 0 0,-36-6-257 0 0,42 3 0 0 0,-59-9-287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2.408"/>
    </inkml:context>
    <inkml:brush xml:id="br0">
      <inkml:brushProperty name="width" value="0.1" units="cm"/>
      <inkml:brushProperty name="height" value="0.1" units="cm"/>
    </inkml:brush>
  </inkml:definitions>
  <inkml:trace contextRef="#ctx0" brushRef="#br0">76 1 11058 0 0,'-3'23'4364'0'0,"-10"84"997"0"0,-5 0-3280 0 0,-8 63-1511 0 0,11-74-2438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2.830"/>
    </inkml:context>
    <inkml:brush xml:id="br0">
      <inkml:brushProperty name="width" value="0.1" units="cm"/>
      <inkml:brushProperty name="height" value="0.1" units="cm"/>
    </inkml:brush>
  </inkml:definitions>
  <inkml:trace contextRef="#ctx0" brushRef="#br0">133 1 14283 0 0,'-25'66'5813'0'0,"7"-14"-4518"0"0,4-18-1664 0 0,-2-1-1 0 0,-29 45 1 0 0,31-59-342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4.777"/>
    </inkml:context>
    <inkml:brush xml:id="br0">
      <inkml:brushProperty name="width" value="0.1" units="cm"/>
      <inkml:brushProperty name="height" value="0.1" units="cm"/>
    </inkml:brush>
  </inkml:definitions>
  <inkml:trace contextRef="#ctx0" brushRef="#br0">1 62 4145 0 0,'-1'-11'6253'0'0,"2"10"-6128"0"0,20-10 2778 0 0,28-3-326 0 0,-4 5-1067 0 0,59-4 0 0 0,-83 11-1412 0 0,-1 2 1 0 0,1 1-1 0 0,-1 0 0 0 0,1 2 0 0 0,26 6 0 0 0,-46-9-176 0 0,1 0-22 0 0,-1 1 1 0 0,1-1-1 0 0,-1 1 1 0 0,1-1-1 0 0,-1 1 0 0 0,1 0 1 0 0,-1-1-1 0 0,1 1 1 0 0,-1 0-1 0 0,0 0 1 0 0,0 0-1 0 0,1 0 0 0 0,0 1 1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36.290"/>
    </inkml:context>
    <inkml:brush xml:id="br0">
      <inkml:brushProperty name="width" value="0.035" units="cm"/>
      <inkml:brushProperty name="height" value="0.035" units="cm"/>
    </inkml:brush>
  </inkml:definitions>
  <inkml:trace contextRef="#ctx0" brushRef="#br0">155 26 3769 0 0,'0'0'134'0'0,"0"0"0"0"0,1 0 0 0 0,-1 0 0 0 0,0 0 0 0 0,1 0 0 0 0,-1 0 0 0 0,0 0 0 0 0,0 0 0 0 0,1 0 0 0 0,-1 0 0 0 0,0 0 0 0 0,1 0 0 0 0,-1-1 0 0 0,0 1 0 0 0,1 0 0 0 0,-1 0 0 0 0,0 0 0 0 0,1 0 0 0 0,-1 0 0 0 0,0-1 0 0 0,0 1 0 0 0,1 0 0 0 0,-1 0 0 0 0,0 0 0 0 0,0-1 0 0 0,1 1 0 0 0,-1 0 0 0 0,0 0 0 0 0,0-1 0 0 0,0 1 0 0 0,0 0 0 0 0,1 0 0 0 0,-1-1 0 0 0,0 1 0 0 0,6-10 1591 0 0,-7 0 8487 0 0,-8 27-9657 0 0,-1 1-1 0 0,-2-1 0 0 0,-21 27 1 0 0,-8 1-1434 0 0,-1-2-4917 0 0,21-21-1053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5.117"/>
    </inkml:context>
    <inkml:brush xml:id="br0">
      <inkml:brushProperty name="width" value="0.1" units="cm"/>
      <inkml:brushProperty name="height" value="0.1" units="cm"/>
    </inkml:brush>
  </inkml:definitions>
  <inkml:trace contextRef="#ctx0" brushRef="#br0">0 3 8290 0 0,'90'1'1921'0'0,"115"-1"3103"0"0,-148-2-6043 0 0,-32 1-4075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5.534"/>
    </inkml:context>
    <inkml:brush xml:id="br0">
      <inkml:brushProperty name="width" value="0.1" units="cm"/>
      <inkml:brushProperty name="height" value="0.1" units="cm"/>
    </inkml:brush>
  </inkml:definitions>
  <inkml:trace contextRef="#ctx0" brushRef="#br0">148 35 11522 0 0,'1'-2'82'0'0,"0"0"0"0"0,0 0-1 0 0,0 0 1 0 0,0 0-1 0 0,0 0 1 0 0,1 0-1 0 0,-1 1 1 0 0,0-1 0 0 0,1 0-1 0 0,-1 1 1 0 0,1-1-1 0 0,0 1 1 0 0,0-1-1 0 0,-1 1 1 0 0,1 0-1 0 0,0 0 1 0 0,0 0 0 0 0,0 0-1 0 0,0 0 1 0 0,0 1-1 0 0,0-1 1 0 0,1 0-1 0 0,-1 1 1 0 0,0 0 0 0 0,0-1-1 0 0,0 1 1 0 0,0 0-1 0 0,3 0 1 0 0,6 0 344 0 0,-1 0-1 0 0,1 0 1 0 0,0 1 0 0 0,17 3 0 0 0,-21-2-276 0 0,0-1 1 0 0,0 2 0 0 0,-1-1-1 0 0,1 1 1 0 0,0 0 0 0 0,-1 0-1 0 0,1 1 1 0 0,-1 0 0 0 0,0 0-1 0 0,0 1 1 0 0,-1 0 0 0 0,1 0-1 0 0,6 9 1 0 0,-9-11-129 0 0,-1 1 0 0 0,0-1-1 0 0,0 1 1 0 0,0 0 0 0 0,0 0 0 0 0,-1 0 0 0 0,1 0 0 0 0,-1 0 0 0 0,0 0-1 0 0,0 1 1 0 0,0-1 0 0 0,-1 0 0 0 0,0 0 0 0 0,0 1 0 0 0,0-1-1 0 0,0 0 1 0 0,0 1 0 0 0,-1-1 0 0 0,0 0 0 0 0,0 0 0 0 0,0 1-1 0 0,0-1 1 0 0,-1 0 0 0 0,-3 7 0 0 0,-1 0 11 0 0,-1 0 0 0 0,0 0 1 0 0,0-1-1 0 0,-1 0 0 0 0,0 0 0 0 0,-1-1 0 0 0,0 0 1 0 0,0 0-1 0 0,-1-1 0 0 0,-14 9 0 0 0,11-9-27 0 0,0 0 0 0 0,0-2 0 0 0,0 1 1 0 0,0-2-1 0 0,-1 0 0 0 0,0 0 0 0 0,0-2 0 0 0,-23 4 0 0 0,36-7-5 0 0,0 1-1 0 0,0-1 1 0 0,0 0 0 0 0,0 0-1 0 0,0 0 1 0 0,0 0 0 0 0,0 0-1 0 0,0 0 1 0 0,-1 0 0 0 0,1 0-1 0 0,0-1 1 0 0,0 1 0 0 0,0 0-1 0 0,0-1 1 0 0,0 1 0 0 0,0-1-1 0 0,-1 0 1 0 0,2 0-11 0 0,1 1-1 0 0,-1-1 1 0 0,1 1-1 0 0,-1-1 1 0 0,1 1-1 0 0,0-1 0 0 0,-1 1 1 0 0,1 0-1 0 0,-1-1 1 0 0,1 1-1 0 0,0 0 1 0 0,0 0-1 0 0,-1-1 1 0 0,1 1-1 0 0,0 0 1 0 0,-1 0-1 0 0,1 0 1 0 0,0 0-1 0 0,0 0 1 0 0,-1 0-1 0 0,1 0 1 0 0,0 0-1 0 0,0 0 1 0 0,-1 0-1 0 0,2 1 1 0 0,7-1-73 0 0,0 1 1 0 0,0 0-1 0 0,0 1 1 0 0,0 0-1 0 0,0 1 0 0 0,0 0 1 0 0,0 0-1 0 0,-1 1 1 0 0,1 0-1 0 0,-1 0 1 0 0,0 1-1 0 0,0 0 1 0 0,-1 1-1 0 0,0-1 1 0 0,0 2-1 0 0,0-1 0 0 0,0 1 1 0 0,-1 0-1 0 0,0 0 1 0 0,-1 1-1 0 0,1 0 1 0 0,-1 0-1 0 0,-1 0 1 0 0,0 1-1 0 0,0-1 1 0 0,0 1-1 0 0,2 11 1 0 0,-5-17 110 0 0,0 0 0 0 0,-1 1 0 0 0,1-1 0 0 0,-1 0 0 0 0,1 1 0 0 0,-1-1 0 0 0,0 1 0 0 0,0-1 0 0 0,-1 0 0 0 0,1 1 0 0 0,-1-1 0 0 0,0 0 0 0 0,1 1 0 0 0,-1-1 0 0 0,-1 0 1 0 0,1 0-1 0 0,0 0 0 0 0,-1 0 0 0 0,-2 4 0 0 0,1-3 146 0 0,-1 1 1 0 0,0-1 0 0 0,-1 0 0 0 0,1 0-1 0 0,-1 0 1 0 0,1-1 0 0 0,-1 1-1 0 0,0-1 1 0 0,0 0 0 0 0,-7 2 0 0 0,-7 2 306 0 0,0 0 1 0 0,-1-2 0 0 0,1 0-1 0 0,-1-1 1 0 0,-26 1 0 0 0,35-5-849 0 0,-50 3 1426 0 0,21-10-7737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5.893"/>
    </inkml:context>
    <inkml:brush xml:id="br0">
      <inkml:brushProperty name="width" value="0.1" units="cm"/>
      <inkml:brushProperty name="height" value="0.1" units="cm"/>
    </inkml:brush>
  </inkml:definitions>
  <inkml:trace contextRef="#ctx0" brushRef="#br0">30 0 14283 0 0,'-9'68'5458'0'0,"8"-55"-5268"0"0,0 0 1 0 0,0 0-1 0 0,-2 0 0 0 0,1-1 1 0 0,-8 19-1 0 0,10-31-203 0 0,-2 17-3399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7.809"/>
    </inkml:context>
    <inkml:brush xml:id="br0">
      <inkml:brushProperty name="width" value="0.1" units="cm"/>
      <inkml:brushProperty name="height" value="0.1" units="cm"/>
    </inkml:brush>
  </inkml:definitions>
  <inkml:trace contextRef="#ctx0" brushRef="#br0">332 284 5529 0 0,'5'-7'589'0'0,"0"-1"1"0"0,0 1-1 0 0,0 0 0 0 0,11-10 0 0 0,13-19 877 0 0,-25 30-1296 0 0,-1 1 1 0 0,0-1-1 0 0,0 0 1 0 0,0 0-1 0 0,-1-1 1 0 0,0 1-1 0 0,0-1 1 0 0,0 1-1 0 0,-1-1 1 0 0,0 1-1 0 0,0-1 1 0 0,-1 0-1 0 0,1 0 1 0 0,-2-10-1 0 0,0 13-74 0 0,0-1 1 0 0,0 1-1 0 0,0 0 1 0 0,-1 0-1 0 0,0 0 0 0 0,0 0 1 0 0,0 0-1 0 0,0 0 1 0 0,0 0-1 0 0,-1 1 0 0 0,1-1 1 0 0,-1 1-1 0 0,0-1 1 0 0,0 1-1 0 0,0 0 0 0 0,-1 0 1 0 0,1 1-1 0 0,-1-1 1 0 0,1 1-1 0 0,-1 0 0 0 0,0 0 1 0 0,-6-3-1 0 0,0 2-104 0 0,1 0 1 0 0,-1 0-1 0 0,0 1 0 0 0,0 0 0 0 0,0 1 1 0 0,0 0-1 0 0,0 1 0 0 0,0 0 0 0 0,0 0 0 0 0,1 1 1 0 0,-1 1-1 0 0,0 0 0 0 0,0 0 0 0 0,0 1 1 0 0,1 0-1 0 0,-12 6 0 0 0,15-7 4 0 0,1 1-1 0 0,0 0 1 0 0,0 0 0 0 0,0 0-1 0 0,1 0 1 0 0,-1 1-1 0 0,1 0 1 0 0,0 0-1 0 0,0 0 1 0 0,0 1 0 0 0,0-1-1 0 0,1 1 1 0 0,-1 0-1 0 0,1 0 1 0 0,1 0 0 0 0,-1 0-1 0 0,1 1 1 0 0,-1-1-1 0 0,1 1 1 0 0,1 0 0 0 0,-1 0-1 0 0,1-1 1 0 0,0 1-1 0 0,1 0 1 0 0,-1 0 0 0 0,1 0-1 0 0,0 0 1 0 0,0 0-1 0 0,2 7 1 0 0,6 24-8 0 0,1 0 0 0 0,3-1 0 0 0,0-1 0 0 0,20 39 0 0 0,-11-26 15 0 0,18 61 1 0 0,-38-105 7 0 0,0 0 0 0 0,0 0-1 0 0,0-1 1 0 0,0 1 0 0 0,-1 0 0 0 0,1 0 0 0 0,-1 0 0 0 0,0 0 0 0 0,0 0 0 0 0,-1 0 0 0 0,1 0 0 0 0,-1 0 0 0 0,0-1 0 0 0,0 1-1 0 0,0 0 1 0 0,0 0 0 0 0,-1-1 0 0 0,-2 6 0 0 0,1-6 65 0 0,1 0-1 0 0,-1 0 1 0 0,0 0-1 0 0,0-1 0 0 0,0 1 1 0 0,0-1-1 0 0,0 0 1 0 0,-1 0-1 0 0,1 0 1 0 0,-1 0-1 0 0,1 0 1 0 0,-1-1-1 0 0,0 0 1 0 0,1 0-1 0 0,-1 0 0 0 0,0 0 1 0 0,-7 0-1 0 0,4 0 32 0 0,-1-1-1 0 0,1 0 0 0 0,0 0 0 0 0,-1 0 1 0 0,1-1-1 0 0,0 0 0 0 0,0-1 1 0 0,-1 0-1 0 0,1 0 0 0 0,0 0 0 0 0,1-1 1 0 0,-1 0-1 0 0,0-1 0 0 0,1 1 0 0 0,-9-8 1 0 0,11 8-94 0 0,1 0 0 0 0,0 0 0 0 0,0 0 1 0 0,1 0-1 0 0,-1-1 0 0 0,0 1 0 0 0,1-1 0 0 0,0 0 1 0 0,0 0-1 0 0,0 1 0 0 0,0-2 0 0 0,1 1 0 0 0,-1 0 1 0 0,1 0-1 0 0,0 0 0 0 0,0-1 0 0 0,1 1 0 0 0,-1 0 1 0 0,1-1-1 0 0,0 1 0 0 0,0-1 0 0 0,0 1 0 0 0,1 0 1 0 0,0-1-1 0 0,-1 1 0 0 0,1 0 0 0 0,1-1 0 0 0,1-3 1 0 0,0 0 4 0 0,0 0 1 0 0,1 0 0 0 0,0 1-1 0 0,1-1 1 0 0,-1 1 0 0 0,1 0-1 0 0,1 1 1 0 0,-1-1 0 0 0,1 1 0 0 0,0 0-1 0 0,1 0 1 0 0,-1 1 0 0 0,9-5-1 0 0,0 0-477 0 0,1 1 0 0 0,21-10-1 0 0,10 1-3670 0 0,-20 8-1372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8.211"/>
    </inkml:context>
    <inkml:brush xml:id="br0">
      <inkml:brushProperty name="width" value="0.1" units="cm"/>
      <inkml:brushProperty name="height" value="0.1" units="cm"/>
    </inkml:brush>
  </inkml:definitions>
  <inkml:trace contextRef="#ctx0" brushRef="#br0">220 3 9674 0 0,'-4'-1'228'0'0,"0"0"0"0"0,1 1-1 0 0,-1 0 1 0 0,0-1 0 0 0,0 2 0 0 0,0-1 0 0 0,0 0-1 0 0,1 1 1 0 0,-1-1 0 0 0,0 1 0 0 0,1 0 0 0 0,-1 1-1 0 0,-5 1 1 0 0,-46 27 2843 0 0,46-25-2876 0 0,0 0 237 0 0,-1 1 0 0 0,2 0 0 0 0,-1 1 0 0 0,1 0 0 0 0,0 0 0 0 0,0 1 0 0 0,-10 14 0 0 0,15-19-367 0 0,1 0 0 0 0,0 1 0 0 0,0-1 0 0 0,0 1 1 0 0,1-1-1 0 0,-1 1 0 0 0,1 0 0 0 0,0 0 0 0 0,0 0 0 0 0,0 0 1 0 0,0 0-1 0 0,1 0 0 0 0,0 0 0 0 0,0 0 0 0 0,0 0 0 0 0,0 0 0 0 0,0 0 1 0 0,1 0-1 0 0,0 0 0 0 0,-1 0 0 0 0,1 0 0 0 0,1 0 0 0 0,2 7 1 0 0,0-4-28 0 0,0 0 1 0 0,0-1 0 0 0,1 1 0 0 0,-1-1 0 0 0,1 0 0 0 0,1 0-1 0 0,-1-1 1 0 0,1 1 0 0 0,0-1 0 0 0,0 0 0 0 0,1-1 0 0 0,-1 0 0 0 0,1 0-1 0 0,0 0 1 0 0,0-1 0 0 0,10 3 0 0 0,-6-2-240 0 0,1 0-1 0 0,1-2 1 0 0,-1 1-1 0 0,0-1 1 0 0,0-1 0 0 0,1-1-1 0 0,-1 0 1 0 0,1 0-1 0 0,17-4 1 0 0,-10 0-6903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18.663"/>
    </inkml:context>
    <inkml:brush xml:id="br0">
      <inkml:brushProperty name="width" value="0.1" units="cm"/>
      <inkml:brushProperty name="height" value="0.1" units="cm"/>
    </inkml:brush>
  </inkml:definitions>
  <inkml:trace contextRef="#ctx0" brushRef="#br0">297 1 5065 0 0,'-4'0'341'0'0,"1"0"-1"0"0,-1 0 1 0 0,1 1-1 0 0,-1 0 1 0 0,1 0-1 0 0,0 0 1 0 0,-1 0 0 0 0,1 0-1 0 0,0 1 1 0 0,0-1-1 0 0,0 1 1 0 0,0 0-1 0 0,0 0 1 0 0,0 0 0 0 0,1 0-1 0 0,-1 1 1 0 0,0-1-1 0 0,1 1 1 0 0,-3 3-1 0 0,-7 10 931 0 0,0 0 0 0 0,-12 22-1 0 0,17-26-716 0 0,-28 47 827 0 0,3 2-1 0 0,3 1 1 0 0,-32 93 0 0 0,56-142-1497 0 0,1 0 1 0 0,1 1 0 0 0,0-1 0 0 0,1 1-1 0 0,0-1 1 0 0,1 1 0 0 0,0 0-1 0 0,3 27 1 0 0,3-19-1024 0 0</inkml:trace>
  <inkml:trace contextRef="#ctx0" brushRef="#br0" timeOffset="1">623 102 7834 0 0,'-4'14'6933'0'0,"-11"27"-4090"0"0,-7 15-2284 0 0,-10 20 1210 0 0,3 1 1 0 0,-38 159-1 0 0,64-216-2008 0 0,1-1 0 0 0,0 1-1 0 0,2 0 1 0 0,0-1 0 0 0,1 1 0 0 0,1 0-1 0 0,6 31 1 0 0,-5-40-472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43.721"/>
    </inkml:context>
    <inkml:brush xml:id="br0">
      <inkml:brushProperty name="width" value="0.1" units="cm"/>
      <inkml:brushProperty name="height" value="0.1" units="cm"/>
    </inkml:brush>
  </inkml:definitions>
  <inkml:trace contextRef="#ctx0" brushRef="#br0">70 49 6913 0 0,'13'-1'1751'0'0,"0"-1"-1"0"0,20-4 0 0 0,9-2 96 0 0,59-6 1339 0 0,0-4-3783 0 0,-208 47-10422 0 0,104-28 11044 0 0,1 0-1 0 0,0 0 1 0 0,0 1-1 0 0,0-1 1 0 0,0 1 0 0 0,0 0-1 0 0,1-1 1 0 0,-1 1-1 0 0,0 0 1 0 0,1 0-1 0 0,-1 0 1 0 0,1 0-1 0 0,0 1 1 0 0,-1-1-1 0 0,1 0 1 0 0,0 0 0 0 0,0 1-1 0 0,0 3 1 0 0,-12 52 725 0 0,10-38-562 0 0,-14 82 1323 0 0,-6 31-362 0 0,18-114-1092 0 0,0-1-1 0 0,-1 1 1 0 0,-1-1 0 0 0,-16 30 0 0 0,19-41-51 0 0,-1 0-1 0 0,0 0 1 0 0,-1-1 0 0 0,1 0-1 0 0,-1 0 1 0 0,0 0-1 0 0,-1-1 1 0 0,-12 8 0 0 0,17-11-28 0 0,0-1 1 0 0,0 0 0 0 0,-1 0 0 0 0,1 0 0 0 0,0 0-1 0 0,-1 0 1 0 0,1-1 0 0 0,-1 1 0 0 0,1-1-1 0 0,-1 1 1 0 0,1-1 0 0 0,-1 0 0 0 0,-4-1 0 0 0,5 1-32 0 0,1-1 1 0 0,-1 0 0 0 0,0 1 0 0 0,1-1-1 0 0,-1 0 1 0 0,1 0 0 0 0,-1 0 0 0 0,1 0 0 0 0,-1-1-1 0 0,1 1 1 0 0,0 0 0 0 0,-1 0 0 0 0,1-1 0 0 0,0 1-1 0 0,0-1 1 0 0,0 1 0 0 0,0-1 0 0 0,0 0-1 0 0,0 1 1 0 0,1-1 0 0 0,-2-3 0 0 0,2 4 73 0 0,-1 0 0 0 0,1 0 0 0 0,0 0 0 0 0,-1 0 0 0 0,1-1 0 0 0,0 1 1 0 0,0 0-1 0 0,0 0 0 0 0,0 0 0 0 0,0 0 0 0 0,0 0 0 0 0,0 0 0 0 0,0 0 0 0 0,0-1 0 0 0,0 1 1 0 0,1 0-1 0 0,-1 0 0 0 0,0 0 0 0 0,1 0 0 0 0,-1 0 0 0 0,1 0 0 0 0,-1 0 0 0 0,2-1 0 0 0,-1 0 211 0 0,1 1 0 0 0,0-1 0 0 0,-1 1 0 0 0,1-1-1 0 0,0 1 1 0 0,0 0 0 0 0,0 0 0 0 0,0 0-1 0 0,0 0 1 0 0,0 0 0 0 0,2 0 0 0 0,9-3 1253 0 0,0 2 1 0 0,0 0-1 0 0,17 0 1 0 0,-16 0-1124 0 0,-3 1 36 0 0,147-23 498 0 0,-132 18-1304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44.081"/>
    </inkml:context>
    <inkml:brush xml:id="br0">
      <inkml:brushProperty name="width" value="0.1" units="cm"/>
      <inkml:brushProperty name="height" value="0.1" units="cm"/>
    </inkml:brush>
  </inkml:definitions>
  <inkml:trace contextRef="#ctx0" brushRef="#br0">415 159 7834 0 0,'0'-12'534'0'0,"0"-1"0"0"0,0 1 0 0 0,-1 0 0 0 0,-1 0 0 0 0,0 0 0 0 0,0 0 0 0 0,-1 0 0 0 0,-1 0 0 0 0,0 0 0 0 0,0 1 0 0 0,-9-15 0 0 0,13 26-501 0 0,0 0 1 0 0,0 0-1 0 0,0 0 1 0 0,-1 0-1 0 0,1 0 0 0 0,0 0 1 0 0,0 0-1 0 0,0-1 1 0 0,0 1-1 0 0,0 0 1 0 0,0 0-1 0 0,-1 0 1 0 0,1 0-1 0 0,0 0 1 0 0,0 0-1 0 0,0 0 0 0 0,0 0 1 0 0,0 0-1 0 0,-1 0 1 0 0,1 0-1 0 0,0 0 1 0 0,0 0-1 0 0,0 0 1 0 0,0 0-1 0 0,0 0 1 0 0,-1 0-1 0 0,1 0 0 0 0,0 1 1 0 0,0-1-1 0 0,0 0 1 0 0,0 0-1 0 0,0 0 1 0 0,0 0-1 0 0,-1 0 1 0 0,1 0-1 0 0,0 0 1 0 0,0 0-1 0 0,0 0 0 0 0,0 1 1 0 0,0-1-1 0 0,0 0 1 0 0,0 0-1 0 0,0 0 1 0 0,0 0-1 0 0,0 0 1 0 0,-1 0-1 0 0,1 1 1 0 0,0-1-1 0 0,0 0 0 0 0,0 0 1 0 0,0 0-1 0 0,-6 15 583 0 0,-2 15-196 0 0,-44 289 1656 0 0,20-100-1517 0 0,-82 558-92 0 0,111-752-484 0 0,-20 124 390 0 0,19-134-348 0 0,0 0 1 0 0,0 0-1 0 0,-1-1 0 0 0,-1 0 0 0 0,-1 0 0 0 0,1 0 0 0 0,-15 19 0 0 0,20-31-37 0 0,0-1-1 0 0,0 1 0 0 0,0 0 0 0 0,-1-1 0 0 0,1 1 0 0 0,-1-1 0 0 0,1 0 0 0 0,-1 1 1 0 0,1-1-1 0 0,-1 0 0 0 0,0 0 0 0 0,0 0 0 0 0,1 0 0 0 0,-1 0 0 0 0,0-1 0 0 0,0 1 0 0 0,0-1 1 0 0,0 1-1 0 0,0-1 0 0 0,0 1 0 0 0,0-1 0 0 0,0 0 0 0 0,0 0 0 0 0,0 0 0 0 0,0 0 1 0 0,0-1-1 0 0,0 1 0 0 0,0-1 0 0 0,0 1 0 0 0,0-1 0 0 0,1 1 0 0 0,-1-1 0 0 0,0 0 1 0 0,-3-2-1 0 0,-9-8-513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44.437"/>
    </inkml:context>
    <inkml:brush xml:id="br0">
      <inkml:brushProperty name="width" value="0.1" units="cm"/>
      <inkml:brushProperty name="height" value="0.1" units="cm"/>
    </inkml:brush>
  </inkml:definitions>
  <inkml:trace contextRef="#ctx0" brushRef="#br0">1 95 5985 0 0,'6'-5'601'0'0,"0"1"0"0"0,0-1 0 0 0,1 1 0 0 0,-1 1 0 0 0,1-1 0 0 0,0 1 1 0 0,0 1-1 0 0,10-4 0 0 0,63-9 3339 0 0,-56 11-3776 0 0,247-31 2664 0 0,-251 33-2936 0 0,9-1-3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55.672"/>
    </inkml:context>
    <inkml:brush xml:id="br0">
      <inkml:brushProperty name="width" value="0.1" units="cm"/>
      <inkml:brushProperty name="height" value="0.1" units="cm"/>
    </inkml:brush>
  </inkml:definitions>
  <inkml:trace contextRef="#ctx0" brushRef="#br0">92 23 4145 0 0,'-3'2'219'0'0,"1"-1"0"0"0,0 1 0 0 0,0-1 1 0 0,-1 1-1 0 0,1 0 0 0 0,1 0 0 0 0,-1 0 0 0 0,0 0 1 0 0,0 1-1 0 0,1-1 0 0 0,-1 0 0 0 0,1 1 0 0 0,-3 4 0 0 0,-1 2 63 0 0,-4 7 166 0 0,-1 0 1 0 0,2 1-1 0 0,-10 26 0 0 0,16-36-333 0 0,-1 1 0 0 0,1-1 0 0 0,0 1 0 0 0,1-1-1 0 0,0 1 1 0 0,0 0 0 0 0,0-1 0 0 0,1 1 0 0 0,1 0 0 0 0,-1 0-1 0 0,3 10 1 0 0,-3-17-91 0 0,0 0 0 0 0,0 0 1 0 0,0 0-1 0 0,1 0 0 0 0,-1 0 0 0 0,0 0 0 0 0,1 0 0 0 0,-1 0 0 0 0,1 0 0 0 0,-1 0 0 0 0,1 0 0 0 0,-1-1 0 0 0,1 1 0 0 0,0 0 1 0 0,-1 0-1 0 0,1-1 0 0 0,0 1 0 0 0,0 0 0 0 0,0-1 0 0 0,-1 1 0 0 0,1-1 0 0 0,0 1 0 0 0,0-1 0 0 0,0 1 0 0 0,0-1 1 0 0,0 0-1 0 0,2 1 0 0 0,-1-1-12 0 0,0 0 1 0 0,0 0-1 0 0,0-1 1 0 0,1 1-1 0 0,-1-1 0 0 0,0 1 1 0 0,0-1-1 0 0,0 0 1 0 0,0 0-1 0 0,0 0 1 0 0,4-2-1 0 0,4-5-22 0 0,0 1 0 0 0,0-1 0 0 0,10-13 0 0 0,-1-2-638 0 0,-1 0-1 0 0,-1-2 0 0 0,-1 0 0 0 0,-1-1 1 0 0,14-32-1 0 0,-6 12-142 0 0,-32 65 2238 0 0,1 2 1 0 0,0-1 0 0 0,-8 38 0 0 0,14-49-1315 0 0,0 0 0 0 0,0 0 0 0 0,1 0 0 0 0,0 0 0 0 0,1 0 0 0 0,0 0 0 0 0,0 0 0 0 0,0 0 0 0 0,2 1 0 0 0,-1-1 0 0 0,1 0 1 0 0,0-1-1 0 0,1 1 0 0 0,4 10 0 0 0,-6-15-92 0 0,1-1-1 0 0,0 0 1 0 0,0 0 0 0 0,0-1 0 0 0,0 1 0 0 0,0 0-1 0 0,1-1 1 0 0,-1 1 0 0 0,1-1 0 0 0,0 0-1 0 0,-1 0 1 0 0,1 0 0 0 0,0 0 0 0 0,0-1 0 0 0,0 1-1 0 0,1-1 1 0 0,-1 0 0 0 0,5 2 0 0 0,-4-3 33 0 0,1 1 0 0 0,0-1 1 0 0,-1 0-1 0 0,1 0 0 0 0,0-1 0 0 0,-1 0 1 0 0,1 0-1 0 0,-1 0 0 0 0,1 0 0 0 0,-1-1 1 0 0,0 1-1 0 0,6-4 0 0 0,1-1 3 0 0,1-2 0 0 0,-1 1 0 0 0,0-2 0 0 0,0 1 0 0 0,-1-2 0 0 0,0 1 1 0 0,0-1-1 0 0,10-15 0 0 0,25-48-2975 0 0,-35 56-2286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0:57.822"/>
    </inkml:context>
    <inkml:brush xml:id="br0">
      <inkml:brushProperty name="width" value="0.035" units="cm"/>
      <inkml:brushProperty name="height" value="0.035" units="cm"/>
    </inkml:brush>
  </inkml:definitions>
  <inkml:trace contextRef="#ctx0" brushRef="#br0">252 256 9218 0 0,'-2'-15'1845'0'0,"2"12"-1401"0"0,0 1 1 0 0,0-1-1 0 0,0 1 1 0 0,-1-1-1 0 0,1 1 0 0 0,-1-1 1 0 0,0 1-1 0 0,0-1 0 0 0,0 1 1 0 0,0-1-1 0 0,-2-2 1 0 0,3 5-385 0 0,0 0 0 0 0,-1 1 0 0 0,1-1 0 0 0,-1 0 0 0 0,1 0 0 0 0,-1 0 0 0 0,1 1 0 0 0,0-1 0 0 0,-1 0 0 0 0,1 1 0 0 0,0-1 0 0 0,-1 0 0 0 0,1 1 0 0 0,0-1 0 0 0,-1 0 0 0 0,1 1 0 0 0,0-1 0 0 0,0 0 0 0 0,-1 1 0 0 0,1-1 0 0 0,0 1 0 0 0,0-1 0 0 0,0 1 0 0 0,0-1 0 0 0,0 0 0 0 0,-1 1 0 0 0,1-1 0 0 0,0 1 0 0 0,0 0 0 0 0,-5 17 452 0 0,-12 63 559 0 0,-8 102 1 0 0,8 87-866 0 0,10-144-114 0 0,5-82-86 0 0,0 4 18 0 0,-1 0 0 0 0,-3-1 1 0 0,-1 0-1 0 0,-16 52 1 0 0,21-95-59 0 0,0 0 0 0 0,1 0 0 0 0,-1 0 0 0 0,-1 0 0 0 0,1 0 0 0 0,0-1-1 0 0,-1 1 1 0 0,0-1 0 0 0,-5 6 0 0 0,7-9 19 0 0,0 1 0 0 0,1 0 0 0 0,-1-1 0 0 0,0 1 0 0 0,0 0-1 0 0,0-1 1 0 0,0 1 0 0 0,0-1 0 0 0,0 0 0 0 0,0 1-1 0 0,0-1 1 0 0,0 0 0 0 0,0 1 0 0 0,0-1 0 0 0,0 0 0 0 0,0 0-1 0 0,-1 0 1 0 0,1 0 0 0 0,0 0 0 0 0,0 0 0 0 0,0-1-1 0 0,0 1 1 0 0,0 0 0 0 0,0 0 0 0 0,0-1 0 0 0,0 1-1 0 0,0-1 1 0 0,0 1 0 0 0,0-1 0 0 0,0 1 0 0 0,0-1 0 0 0,0 1-1 0 0,1-1 1 0 0,-1 0 0 0 0,0 1 0 0 0,0-1 0 0 0,1 0-1 0 0,-1 0 1 0 0,0 0 0 0 0,1 0 0 0 0,-1 0 0 0 0,1 0 0 0 0,-2-1-1 0 0,-3-7-338 0 0,1 0 0 0 0,0-1-1 0 0,0 1 1 0 0,1-1 0 0 0,0 0-1 0 0,0 0 1 0 0,-1-15-1 0 0,-4-76-606 0 0,7 76 694 0 0,-1-20 16 0 0,-7-255-781 0 0,11 230 1100 0 0,2 0 0 0 0,18-87 0 0 0,-17 134 89 0 0,2 1 0 0 0,0 0 0 0 0,1 0 0 0 0,1 1 1 0 0,1 0-1 0 0,1 1 0 0 0,1 0 0 0 0,1 0 0 0 0,19-21 0 0 0,-19 25-11 0 0,0 1 0 0 0,2 1 0 0 0,-1 1 0 0 0,2 0-1 0 0,0 1 1 0 0,0 0 0 0 0,1 1 0 0 0,1 1 0 0 0,0 1-1 0 0,36-13 1 0 0,-34 16 30 0 0,1 0 0 0 0,-1 2 0 0 0,1 0 0 0 0,0 2 0 0 0,0 0 0 0 0,1 1 0 0 0,-1 2 0 0 0,25 2 0 0 0,-37-2-135 0 0,0 1-1 0 0,-1-1 1 0 0,1 2 0 0 0,-1-1-1 0 0,0 1 1 0 0,0 0-1 0 0,0 1 1 0 0,0 0-1 0 0,0 0 1 0 0,-1 0-1 0 0,0 1 1 0 0,0 1-1 0 0,0-1 1 0 0,0 1-1 0 0,-1 0 1 0 0,0 0 0 0 0,0 1-1 0 0,-1 0 1 0 0,0 0-1 0 0,0 0 1 0 0,0 1-1 0 0,4 10 1 0 0,-6-9-15 0 0,0-1-1 0 0,-1 0 1 0 0,0 0 0 0 0,-1 1 0 0 0,1-1 0 0 0,-2 1 0 0 0,1 0 0 0 0,-1-1-1 0 0,0 1 1 0 0,-1 0 0 0 0,0-1 0 0 0,-1 1 0 0 0,0-1 0 0 0,0 0 0 0 0,0 1-1 0 0,-1-1 1 0 0,0 0 0 0 0,-1-1 0 0 0,0 1 0 0 0,0 0 0 0 0,-7 8-1 0 0,-6 6 108 0 0,0 0-1 0 0,-2-1 1 0 0,0-1-1 0 0,-1-1 0 0 0,-32 23 1 0 0,28-24 9 0 0,-1-1 1 0 0,0 0-1 0 0,-2-2 1 0 0,0-1 0 0 0,0-1-1 0 0,-2-2 1 0 0,1 0-1 0 0,-1-2 1 0 0,-1-2-1 0 0,-33 6 1 0 0,54-12-305 0 0,1-1-1 0 0,-1 0 1 0 0,0 0-1 0 0,0-1 1 0 0,-15-3-1 0 0,-7-5-1062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56.045"/>
    </inkml:context>
    <inkml:brush xml:id="br0">
      <inkml:brushProperty name="width" value="0.1" units="cm"/>
      <inkml:brushProperty name="height" value="0.1" units="cm"/>
    </inkml:brush>
  </inkml:definitions>
  <inkml:trace contextRef="#ctx0" brushRef="#br0">0 198 2761 0 0,'4'3'454'0'0,"0"0"0"0"0,0 0 1 0 0,0-1-1 0 0,0 1 0 0 0,0-1 1 0 0,1 0-1 0 0,-1-1 0 0 0,1 1 1 0 0,-1-1-1 0 0,1 0 0 0 0,5 1 1 0 0,52 3 2278 0 0,-50-5-2134 0 0,0-1 0 0 0,1-1 0 0 0,-1-1 0 0 0,0 0-1 0 0,0 0 1 0 0,0-1 0 0 0,0-1 0 0 0,-1 0 0 0 0,0 0 0 0 0,21-15-1 0 0,-26 17-480 0 0,0-2 0 0 0,0 1 0 0 0,-1-1 1 0 0,0 1-1 0 0,1-1 0 0 0,-2-1 0 0 0,1 1 0 0 0,-1-1 0 0 0,1 0 0 0 0,-1 0 0 0 0,-1 0 0 0 0,1-1 0 0 0,-1 1 0 0 0,0-1 0 0 0,-1 0 0 0 0,0 0 0 0 0,0 0 0 0 0,0 0 0 0 0,-1 0 0 0 0,1-12 0 0 0,-1 18-118 0 0,-1-1-1 0 0,0 0 1 0 0,0 0-1 0 0,0 1 1 0 0,0-1 0 0 0,-1 0-1 0 0,1 0 1 0 0,0 1-1 0 0,-1-1 1 0 0,1 0-1 0 0,-1 1 1 0 0,1-1-1 0 0,-1 0 1 0 0,0 1 0 0 0,0-1-1 0 0,0 1 1 0 0,0-1-1 0 0,0 1 1 0 0,0 0-1 0 0,0-1 1 0 0,0 1-1 0 0,-2-1 1 0 0,1 1-5 0 0,1 0 0 0 0,-1 1 0 0 0,0-1 0 0 0,0 1 0 0 0,0-1 0 0 0,1 1 1 0 0,-1 0-1 0 0,0 0 0 0 0,0 0 0 0 0,0 0 0 0 0,0 0 0 0 0,0 0 0 0 0,1 0 0 0 0,-1 1 0 0 0,0-1 0 0 0,-3 2 0 0 0,-4 2-19 0 0,-1 0 0 0 0,0 1 1 0 0,1 0-1 0 0,0 1 0 0 0,-14 11 0 0 0,9-5 30 0 0,1 0 0 0 0,0 1 0 0 0,1 1 0 0 0,0 0 0 0 0,-17 29 1 0 0,25-37-4 0 0,0 0 0 0 0,1 1 0 0 0,0-1 0 0 0,0 1 0 0 0,0 0 0 0 0,1 0 1 0 0,-1 0-1 0 0,2 1 0 0 0,-1-1 0 0 0,1 0 0 0 0,0 1 0 0 0,1-1 1 0 0,-1 1-1 0 0,2-1 0 0 0,-1 1 0 0 0,1-1 0 0 0,1 9 0 0 0,-1-13-25 0 0,0 0-1 0 0,0 0 1 0 0,1 0 0 0 0,-1-1-1 0 0,1 1 1 0 0,-1 0 0 0 0,1-1-1 0 0,0 1 1 0 0,0-1-1 0 0,0 0 1 0 0,0 1 0 0 0,0-1-1 0 0,0 0 1 0 0,1 0-1 0 0,-1-1 1 0 0,3 3 0 0 0,1-2-119 0 0,-1 1 1 0 0,1-1 0 0 0,-1 0 0 0 0,1 0 0 0 0,0-1-1 0 0,0 1 1 0 0,9 0 0 0 0,4-2-729 0 0,-1 0-1 0 0,1-1 1 0 0,-1-1-1 0 0,22-5 1 0 0,-13 2-5156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58.013"/>
    </inkml:context>
    <inkml:brush xml:id="br0">
      <inkml:brushProperty name="width" value="0.1" units="cm"/>
      <inkml:brushProperty name="height" value="0.1" units="cm"/>
    </inkml:brush>
  </inkml:definitions>
  <inkml:trace contextRef="#ctx0" brushRef="#br0">214 806 6913 0 0,'6'-13'2042'0'0,"-1"0"0"0"0,0-1-1 0 0,6-25 1 0 0,-10 36-1873 0 0,0 0 1 0 0,0-1-1 0 0,-1 1 0 0 0,1-1 0 0 0,-1 1 0 0 0,0-1 1 0 0,0 1-1 0 0,0-1 0 0 0,0 1 0 0 0,-1 0 0 0 0,1-1 1 0 0,-1 1-1 0 0,0-1 0 0 0,0 1 0 0 0,0 0 0 0 0,-1 0 1 0 0,1-1-1 0 0,-1 1 0 0 0,1 0 0 0 0,-1 0 0 0 0,-4-4 1 0 0,5 6-164 0 0,0 0-1 0 0,0 0 1 0 0,-1 0 0 0 0,1 0 0 0 0,-1 0 0 0 0,1 1-1 0 0,-1-1 1 0 0,1 0 0 0 0,-1 1 0 0 0,1-1 0 0 0,-1 1 0 0 0,1-1-1 0 0,-1 1 1 0 0,0 0 0 0 0,1 0 0 0 0,-1 0 0 0 0,0 0-1 0 0,1 0 1 0 0,-3 0 0 0 0,0 1 6 0 0,0 0 0 0 0,0 1 1 0 0,0-1-1 0 0,0 1 0 0 0,1-1 0 0 0,-1 1 0 0 0,-5 4 0 0 0,-2 3 11 0 0,0 0 0 0 0,0 1 0 0 0,-14 17 0 0 0,11-10-51 0 0,1 0 0 0 0,1 1 1 0 0,-17 31-1 0 0,24-39 13 0 0,1 0 1 0 0,-1 1-1 0 0,1-1 0 0 0,1 1 1 0 0,0 0-1 0 0,1 0 1 0 0,0 0-1 0 0,-1 21 0 0 0,2-30 12 0 0,1 0-1 0 0,0 0 0 0 0,0 0 0 0 0,0 0 0 0 0,1 0 0 0 0,-1-1 1 0 0,0 1-1 0 0,1 0 0 0 0,-1 0 0 0 0,1 0 0 0 0,0 0 0 0 0,-1 0 1 0 0,1-1-1 0 0,0 1 0 0 0,0 0 0 0 0,0-1 0 0 0,0 1 0 0 0,0-1 1 0 0,3 3-1 0 0,-2-3 1 0 0,-1 0 1 0 0,1 0 0 0 0,-1 0 0 0 0,1-1-1 0 0,0 1 1 0 0,-1-1 0 0 0,1 1-1 0 0,0-1 1 0 0,0 0 0 0 0,-1 0-1 0 0,1 0 1 0 0,0 0 0 0 0,0 0-1 0 0,-1 0 1 0 0,1 0 0 0 0,0 0-1 0 0,1-1 1 0 0,4-1-2 0 0,0-1-1 0 0,0 0 1 0 0,0 0 0 0 0,-1 0-1 0 0,0-1 1 0 0,1 0 0 0 0,-1 0-1 0 0,9-8 1 0 0,-2-3-802 0 0,-1 1 0 0 0,-1-1 0 0 0,0-1 0 0 0,10-17 0 0 0,-11 15-1012 0 0,1 1-1 0 0,1 0 0 0 0,15-17 0 0 0,-26 49 2269 0 0,-5 8 999 0 0,2-13-719 0 0,0 1 0 0 0,1 0 1 0 0,0-1-1 0 0,0 1 0 0 0,1 0 0 0 0,0-1 1 0 0,3 18-1 0 0,-2-25-652 0 0,-1 0 0 0 0,1 0 1 0 0,0 0-1 0 0,0 0 0 0 0,0-1 0 0 0,0 1 0 0 0,0 0 1 0 0,0-1-1 0 0,1 1 0 0 0,-1-1 0 0 0,1 0 1 0 0,0 1-1 0 0,-1-1 0 0 0,1 0 0 0 0,0 0 0 0 0,1 0 1 0 0,-1 0-1 0 0,0 0 0 0 0,0-1 0 0 0,1 1 0 0 0,-1-1 1 0 0,1 1-1 0 0,-1-1 0 0 0,1 0 0 0 0,-1 0 1 0 0,1 0-1 0 0,0-1 0 0 0,0 1 0 0 0,-1 0 0 0 0,1-1 1 0 0,0 0-1 0 0,4 0 0 0 0,2-1-84 0 0,1 0-1 0 0,-1-1 0 0 0,1 0 1 0 0,-1 0-1 0 0,0-1 0 0 0,0 0 1 0 0,0-1-1 0 0,0 0 1 0 0,0-1-1 0 0,-1 0 0 0 0,0 0 1 0 0,0-1-1 0 0,0 0 0 0 0,7-7 1 0 0,14-15-686 0 0,-2-1 1 0 0,27-37 0 0 0,-37 46 62 0 0,41-60-2071 0 0,-4-2 0 0 0,72-144 0 0 0,-112 199 2544 0 0,90-173-292 0 0,-34 67 6202 0 0,-80 163 495 0 0,-9 46-5218 0 0,7-27-404 0 0,-66 294 753 0 0,37-155-1158 0 0,30-138-194 0 0,2-1-1 0 0,2 1 1 0 0,3 1 0 0 0,2 70 0 0 0,5-109-36 0 0,2-23-10 0 0,2-22-30 0 0,-1-7-507 0 0,-2 0-1 0 0,-2 0 0 0 0,-2-1 0 0 0,-1 1 1 0 0,-2-1-1 0 0,-10-50 0 0 0,13 88 482 0 0,-1 1 0 0 0,1-1 0 0 0,-1 1 0 0 0,0-1 0 0 0,0 1 0 0 0,0-1-1 0 0,0 1 1 0 0,0-1 0 0 0,0 1 0 0 0,-1 0 0 0 0,1 0 0 0 0,-1 0 0 0 0,0 0 0 0 0,1 0 0 0 0,-1 0 0 0 0,0 0 0 0 0,0 0-1 0 0,-4-2 1 0 0,4 3 36 0 0,-1 1 1 0 0,1-1-1 0 0,-1 1 0 0 0,1 0 0 0 0,-1-1 0 0 0,1 1 0 0 0,0 0 0 0 0,-1 0 0 0 0,1 1 0 0 0,-1-1 0 0 0,1 0 1 0 0,-1 1-1 0 0,1 0 0 0 0,0 0 0 0 0,-1-1 0 0 0,1 1 0 0 0,0 1 0 0 0,0-1 0 0 0,-4 3 0 0 0,-8 5 79 0 0,0 1 0 0 0,1 0 0 0 0,0 1-1 0 0,1 1 1 0 0,0 0 0 0 0,1 1 0 0 0,-19 27-1 0 0,23-30 13 0 0,1 0 0 0 0,0 0 0 0 0,1 0 0 0 0,0 1 0 0 0,1 0 0 0 0,0 0 0 0 0,0 0 0 0 0,1 1 0 0 0,0-1 0 0 0,1 1 0 0 0,1 0 0 0 0,-1 17 0 0 0,2-26-41 0 0,0 1 0 0 0,1-1 0 0 0,-1 0 0 0 0,1 1 0 0 0,0-1-1 0 0,0 0 1 0 0,0 1 0 0 0,0-1 0 0 0,0 0 0 0 0,1 0 0 0 0,0 0 0 0 0,-1 0-1 0 0,1 0 1 0 0,0 0 0 0 0,0 0 0 0 0,1-1 0 0 0,-1 1 0 0 0,4 2 0 0 0,-1-1-3 0 0,0-1 1 0 0,0 0-1 0 0,1 0 1 0 0,-1 0-1 0 0,1-1 1 0 0,-1 0 0 0 0,1 0-1 0 0,0 0 1 0 0,9 0-1 0 0,5 0 5 0 0,0 0-1 0 0,1-2 0 0 0,-1-1 1 0 0,0 0-1 0 0,22-6 1 0 0,24-10-1205 0 0,-34 3-4444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59.030"/>
    </inkml:context>
    <inkml:brush xml:id="br0">
      <inkml:brushProperty name="width" value="0.1" units="cm"/>
      <inkml:brushProperty name="height" value="0.1" units="cm"/>
    </inkml:brush>
  </inkml:definitions>
  <inkml:trace contextRef="#ctx0" brushRef="#br0">114 124 6449 0 0,'0'0'213'0'0,"-1"0"0"0"0,0 0 0 0 0,0 0 0 0 0,1 0 0 0 0,-1 0-1 0 0,0 0 1 0 0,0 0 0 0 0,1 0 0 0 0,-1 1 0 0 0,0-1 0 0 0,1 0-1 0 0,-1 0 1 0 0,0 1 0 0 0,1-1 0 0 0,-1 1 0 0 0,-2 2 1064 0 0,2-3-1064 0 0,1 1-1 0 0,-1 1 1 0 0,-20 17 828 0 0,10-6-449 0 0,1 0 0 0 0,1 1 0 0 0,0 0 0 0 0,1 0 0 0 0,-7 17 0 0 0,12-27-471 0 0,1 1 0 0 0,1 0-1 0 0,-1 0 1 0 0,0 0 0 0 0,1-1-1 0 0,0 2 1 0 0,0-1 0 0 0,0 0-1 0 0,1 0 1 0 0,0 0 0 0 0,0 0-1 0 0,0 0 1 0 0,0 0 0 0 0,1 0-1 0 0,0 1 1 0 0,0-1 0 0 0,0 0-1 0 0,1-1 1 0 0,-1 1 0 0 0,5 8-1 0 0,-4-10-106 0 0,1 0-1 0 0,0 0 1 0 0,0 0-1 0 0,0 0 0 0 0,0-1 1 0 0,0 1-1 0 0,0-1 1 0 0,1 0-1 0 0,-1 0 1 0 0,1 0-1 0 0,0 0 0 0 0,-1-1 1 0 0,1 1-1 0 0,0-1 1 0 0,0 0-1 0 0,0-1 1 0 0,0 1-1 0 0,-1 0 0 0 0,1-1 1 0 0,0 0-1 0 0,0 0 1 0 0,0 0-1 0 0,0-1 1 0 0,0 0-1 0 0,0 1 0 0 0,5-3 1 0 0,4 0 30 0 0,-1-1 1 0 0,1 0 0 0 0,-1-1-1 0 0,0-1 1 0 0,0 0 0 0 0,18-12-1 0 0,-17 8-43 0 0,0 0-1 0 0,-1-1 1 0 0,0-1 0 0 0,-1 0-1 0 0,0 0 1 0 0,11-17-1 0 0,-18 23-155 0 0,0 0 0 0 0,-1 0 0 0 0,1 0 0 0 0,-1 0 0 0 0,0-1 0 0 0,-1 1 0 0 0,1-1 0 0 0,-1 0-1 0 0,-1 0 1 0 0,1 0 0 0 0,-1 0 0 0 0,0 0 0 0 0,-1 0 0 0 0,0 0 0 0 0,0-1 0 0 0,-2-13 0 0 0,1 18 79 0 0,0-1-1 0 0,0 0 1 0 0,-1 1 0 0 0,1-1 0 0 0,-1 1 0 0 0,0 0 0 0 0,0-1 0 0 0,0 1 0 0 0,0 0-1 0 0,-1 0 1 0 0,1 1 0 0 0,-1-1 0 0 0,0 0 0 0 0,0 1 0 0 0,0 0 0 0 0,0-1 0 0 0,0 1-1 0 0,0 0 1 0 0,0 1 0 0 0,-1-1 0 0 0,1 1 0 0 0,-7-2 0 0 0,5 1 33 0 0,0 1 0 0 0,0 0 0 0 0,0 0 0 0 0,0 1 0 0 0,0 0 0 0 0,0 0 0 0 0,0 0 0 0 0,0 0 0 0 0,0 1 1 0 0,0 0-1 0 0,0 0 0 0 0,0 0 0 0 0,0 1 0 0 0,0 0 0 0 0,1 0 0 0 0,-7 3 0 0 0,8-1-755 0 0,14-5-290 0 0,14-5-1836 0 0,25-14-1496 0 0,-30 11 4044 0 0,1 0 0 0 0,0 2-1 0 0,0 0 1 0 0,1 2 0 0 0,-1 0 0 0 0,33-2-1 0 0,-52 7 503 0 0,1 0 0 0 0,-1 0-1 0 0,0 1 1 0 0,1-1 0 0 0,-1 0-1 0 0,0 1 1 0 0,0 0-1 0 0,1-1 1 0 0,-1 1 0 0 0,0 0-1 0 0,0 0 1 0 0,0 0 0 0 0,0 0-1 0 0,0 1 1 0 0,0-1 0 0 0,0 1-1 0 0,0-1 1 0 0,0 1 0 0 0,1 2-1 0 0,0-1 176 0 0,-1 1 0 0 0,-1-1 0 0 0,1 1-1 0 0,0-1 1 0 0,-1 1 0 0 0,0-1 0 0 0,0 1-1 0 0,0 0 1 0 0,0 0 0 0 0,0 0-1 0 0,-1 4 1 0 0,1 9 785 0 0,-2 0 0 0 0,0-1 0 0 0,0 1 0 0 0,-7 24 0 0 0,-14 55 1637 0 0,-35 95 0 0 0,-46 89-517 0 0,63-176-1584 0 0,33-86-618 0 0,-23 56-13 0 0,26-67 17 0 0,0 1-1 0 0,0-1 1 0 0,-1 0-1 0 0,0 0 1 0 0,0 0-1 0 0,-11 11 1 0 0,16-18-17 0 0,-1 1 0 0 0,1-1 0 0 0,0 0 0 0 0,0 0 0 0 0,0 1 0 0 0,-1-1 0 0 0,1 0 0 0 0,0 0 0 0 0,-1 0 0 0 0,1 1 0 0 0,0-1 0 0 0,0 0 0 0 0,-1 0 1 0 0,1 0-1 0 0,0 0 0 0 0,-1 0 0 0 0,1 0 0 0 0,0 1 0 0 0,-1-1 0 0 0,1 0 0 0 0,0 0 0 0 0,-1 0 0 0 0,1 0 0 0 0,0 0 0 0 0,-1 0 0 0 0,1 0 0 0 0,0-1 0 0 0,-1 1 0 0 0,1 0 0 0 0,0 0 0 0 0,0 0 0 0 0,-1 0 1 0 0,1 0-1 0 0,0 0 0 0 0,-1-1 0 0 0,1 1 0 0 0,-5-15-695 0 0,5-20-2264 0 0,0 35 2919 0 0,2-26-6726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59.445"/>
    </inkml:context>
    <inkml:brush xml:id="br0">
      <inkml:brushProperty name="width" value="0.1" units="cm"/>
      <inkml:brushProperty name="height" value="0.1" units="cm"/>
    </inkml:brush>
  </inkml:definitions>
  <inkml:trace contextRef="#ctx0" brushRef="#br0">0 125 1376 0 0,'19'-17'1326'0'0,"0"1"0"0"0,1 1 0 0 0,0 1 0 0 0,1 1-1 0 0,1 1 1 0 0,25-11 0 0 0,-42 21-980 0 0,1-1-1 0 0,-1 1 1 0 0,1 0-1 0 0,-1 1 1 0 0,1 0 0 0 0,0-1-1 0 0,-1 2 1 0 0,1-1-1 0 0,0 1 1 0 0,9 0 0 0 0,-13 1-244 0 0,0-1 0 0 0,0 1 0 0 0,-1 0 0 0 0,1-1 1 0 0,0 1-1 0 0,0 0 0 0 0,0 0 0 0 0,-1 0 1 0 0,1 0-1 0 0,-1 1 0 0 0,1-1 0 0 0,-1 0 1 0 0,1 1-1 0 0,-1-1 0 0 0,0 1 0 0 0,1-1 1 0 0,-1 1-1 0 0,0 0 0 0 0,0 0 0 0 0,0-1 0 0 0,0 1 1 0 0,-1 0-1 0 0,1 0 0 0 0,0 0 0 0 0,-1 0 1 0 0,1 0-1 0 0,-1 0 0 0 0,0 0 0 0 0,0 0 1 0 0,0 0-1 0 0,1 0 0 0 0,-2 0 0 0 0,1 4 1 0 0,-1 8-2 0 0,-1 1 0 0 0,0 0 1 0 0,0-1-1 0 0,-2 1 0 0 0,0-1 1 0 0,0 0-1 0 0,-1 0 0 0 0,-1 0 1 0 0,0-1-1 0 0,-1 0 0 0 0,0 0 1 0 0,-1-1-1 0 0,0 0 0 0 0,-1 0 1 0 0,-1-1-1 0 0,1 0 1 0 0,-2-1-1 0 0,-17 14 0 0 0,26-22-126 0 0,0-1 0 0 0,1 0 0 0 0,-1 1 0 0 0,0-1 0 0 0,0 0 0 0 0,0 0 0 0 0,-1-1 0 0 0,1 1 0 0 0,0 0 0 0 0,0-1 1 0 0,0 1-1 0 0,0-1 0 0 0,-1 0 0 0 0,1 0 0 0 0,-3 0 0 0 0,4 0-50 0 0,0-1 0 0 0,0 1 1 0 0,0-1-1 0 0,1 1 0 0 0,-1-1 1 0 0,0 0-1 0 0,0 1 0 0 0,1-1 1 0 0,-1 0-1 0 0,0 1 0 0 0,1-1 1 0 0,-1 0-1 0 0,1 0 0 0 0,-1 0 1 0 0,1 0-1 0 0,-1 0 0 0 0,1 0 1 0 0,0 0-1 0 0,-1 0 0 0 0,1 0 1 0 0,0 0-1 0 0,0 0 0 0 0,-1 0 1 0 0,1 0-1 0 0,0 0 0 0 0,0 0 1 0 0,0 0-1 0 0,0 0 1 0 0,1 0-1 0 0,-1 0 0 0 0,0 0 1 0 0,0 0-1 0 0,1 0 0 0 0,-1 0 1 0 0,0 0-1 0 0,1-1 0 0 0,4-15-4122 0 0,4-3-1198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8:59.799"/>
    </inkml:context>
    <inkml:brush xml:id="br0">
      <inkml:brushProperty name="width" value="0.1" units="cm"/>
      <inkml:brushProperty name="height" value="0.1" units="cm"/>
    </inkml:brush>
  </inkml:definitions>
  <inkml:trace contextRef="#ctx0" brushRef="#br0">99 7 6449 0 0,'1'-1'223'0'0,"0"0"0"0"0,1 1 0 0 0,-1-1 0 0 0,1 0 0 0 0,-1 1 0 0 0,1-1 0 0 0,-1 1 0 0 0,1-1-1 0 0,-1 1 1 0 0,1 0 0 0 0,0-1 0 0 0,-1 1 0 0 0,1 0 0 0 0,-1 0 0 0 0,1 0 0 0 0,0 1 0 0 0,-1-1 0 0 0,1 0-1 0 0,-1 0 1 0 0,1 1 0 0 0,-1-1 0 0 0,1 1 0 0 0,-1 0 0 0 0,1-1 0 0 0,-1 1 0 0 0,0 0 0 0 0,1 0 0 0 0,-1 0-1 0 0,0 0 1 0 0,1 0 0 0 0,-1 0 0 0 0,0 0 0 0 0,0 1 0 0 0,0-1 0 0 0,2 3 0 0 0,-2-1 7 0 0,1 1-1 0 0,-1-1 1 0 0,1 0 0 0 0,-1 1-1 0 0,0-1 1 0 0,0 1 0 0 0,-1-1 0 0 0,1 1-1 0 0,-1 0 1 0 0,1-1 0 0 0,-1 1 0 0 0,0 0-1 0 0,-1-1 1 0 0,1 1 0 0 0,-1 0 0 0 0,0 4-1 0 0,-3 10 636 0 0,-13 35 1 0 0,9-29-276 0 0,3-8-375 0 0,1-1 0 0 0,1 1 0 0 0,0 0-1 0 0,1 0 1 0 0,1 0 0 0 0,0 1 0 0 0,1-1-1 0 0,2 16 1 0 0,-2-27-207 0 0,1 0-1 0 0,0-1 1 0 0,0 1 0 0 0,0-1 0 0 0,0 1-1 0 0,1-1 1 0 0,-1 0 0 0 0,1 1-1 0 0,0-1 1 0 0,1 0 0 0 0,-1 0 0 0 0,1 0-1 0 0,0-1 1 0 0,-1 1 0 0 0,2-1-1 0 0,-1 1 1 0 0,0-1 0 0 0,1 0 0 0 0,-1-1-1 0 0,1 1 1 0 0,0 0 0 0 0,0-1-1 0 0,0 0 1 0 0,0 0 0 0 0,0 0 0 0 0,0-1-1 0 0,0 1 1 0 0,1-1 0 0 0,-1 0-1 0 0,1 0 1 0 0,-1-1 0 0 0,6 1 0 0 0,-7-1-19 0 0,1 1 0 0 0,-1-1 1 0 0,0 0-1 0 0,1 0 1 0 0,-1 0-1 0 0,1-1 0 0 0,-1 0 1 0 0,1 1-1 0 0,-1-1 1 0 0,0 0-1 0 0,1 0 1 0 0,-1-1-1 0 0,0 1 0 0 0,0-1 1 0 0,0 0-1 0 0,0 0 1 0 0,0 0-1 0 0,0 0 1 0 0,-1 0-1 0 0,1 0 0 0 0,-1-1 1 0 0,1 0-1 0 0,-1 1 1 0 0,0-1-1 0 0,0 0 0 0 0,0 0 1 0 0,0 0-1 0 0,-1 0 1 0 0,1-1-1 0 0,1-5 1 0 0,-1 3-287 0 0,-1 1 0 0 0,0-1 0 0 0,-1 0 0 0 0,1 0 0 0 0,-1 1 0 0 0,0-1 0 0 0,0 0 0 0 0,-1 0 0 0 0,0 1 0 0 0,0-1 0 0 0,0 0 0 0 0,-1 1 0 0 0,1-1 0 0 0,-1 1 0 0 0,0-1 0 0 0,-1 1 0 0 0,1 0 0 0 0,-7-8 0 0 0,4 6-448 0 0,0 1 0 0 0,0-1-1 0 0,-1 1 1 0 0,0 0 0 0 0,0 1 0 0 0,0 0 0 0 0,-1 0 0 0 0,0 0-1 0 0,0 1 1 0 0,-14-7 0 0 0,0 3-362 0 0,-1 1 0 0 0,-33-6 0 0 0,30 7 1498 0 0,-45-16 0 0 0,69 22-299 0 0,1 0-1 0 0,0 0 1 0 0,-1 0-1 0 0,1 0 1 0 0,-1 0-1 0 0,1 0 1 0 0,0 0-1 0 0,-1 0 1 0 0,1 0-1 0 0,0 0 1 0 0,-1-1-1 0 0,1 1 1 0 0,0 0-1 0 0,-1 0 1 0 0,1 0-1 0 0,0-1 1 0 0,-1 1-1 0 0,1 0 1 0 0,0 0-1 0 0,0-1 1 0 0,-1 1-1 0 0,1 0 1 0 0,0-1-1 0 0,0 1 1 0 0,0 0-1 0 0,-1-1 1 0 0,1 1-1 0 0,0 0 1 0 0,0-1-1 0 0,0 1 1 0 0,0 0-1 0 0,0-1 1 0 0,0 1-1 0 0,0-1 1 0 0,0 1-1 0 0,0 0 0 0 0,0-1 1 0 0,0 1-1 0 0,0-1 1 0 0,15-9 1961 0 0,34-3-408 0 0,-45 12-1470 0 0,111-22 1170 0 0,-80 16-1113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2.501"/>
    </inkml:context>
    <inkml:brush xml:id="br0">
      <inkml:brushProperty name="width" value="0.1" units="cm"/>
      <inkml:brushProperty name="height" value="0.1" units="cm"/>
    </inkml:brush>
  </inkml:definitions>
  <inkml:trace contextRef="#ctx0" brushRef="#br0">62 21 2761 0 0,'10'-21'10403'0'0,"-15"34"-8669"0"0,-11 16-1458 0 0,-27 34 0 0 0,35-52-603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3.007"/>
    </inkml:context>
    <inkml:brush xml:id="br0">
      <inkml:brushProperty name="width" value="0.1" units="cm"/>
      <inkml:brushProperty name="height" value="0.1" units="cm"/>
    </inkml:brush>
  </inkml:definitions>
  <inkml:trace contextRef="#ctx0" brushRef="#br0">271 175 6913 0 0,'0'-8'815'0'0,"1"1"-1"0"0,1-1 0 0 0,-1 1 0 0 0,1 0 0 0 0,6-14 0 0 0,5-28 2645 0 0,-12 45-3245 0 0,-1 1 0 0 0,0-1 0 0 0,0 1 0 0 0,0 0 0 0 0,0-1 0 0 0,0 1 0 0 0,-1-1 0 0 0,1 1 0 0 0,-1 0 0 0 0,0-1 0 0 0,0 1-1 0 0,0 0 1 0 0,-3-5 0 0 0,3 6-184 0 0,0 1-1 0 0,0 0 0 0 0,-1 0 0 0 0,1 0 0 0 0,0 0 0 0 0,0-1 0 0 0,-1 2 0 0 0,1-1 0 0 0,0 0 0 0 0,-1 0 0 0 0,1 0 0 0 0,-1 1 0 0 0,1-1 0 0 0,-1 1 0 0 0,0-1 0 0 0,1 1 0 0 0,-1 0 0 0 0,1-1 1 0 0,-1 1-1 0 0,0 0 0 0 0,1 0 0 0 0,-1 0 0 0 0,0 1 0 0 0,1-1 0 0 0,-1 0 0 0 0,1 1 0 0 0,-1-1 0 0 0,0 1 0 0 0,-1 0 0 0 0,-11 4-174 0 0,0 1 0 0 0,1 1 0 0 0,0 0 0 0 0,0 1 0 0 0,1 0 0 0 0,0 1 0 0 0,0 1 0 0 0,1 0 0 0 0,0 0 0 0 0,-10 14-1 0 0,9-10 3 0 0,0 1 0 0 0,1 1-1 0 0,1 0 1 0 0,0 0-1 0 0,1 1 1 0 0,1 0-1 0 0,-10 31 1 0 0,16-43 113 0 0,1 0 1 0 0,-1 0 0 0 0,1 0-1 0 0,1 1 1 0 0,-1-1-1 0 0,1 0 1 0 0,0 0-1 0 0,0 1 1 0 0,0-1-1 0 0,1 0 1 0 0,-1 0 0 0 0,1 0-1 0 0,3 10 1 0 0,-2-12-10 0 0,-1 0-1 0 0,1 0 1 0 0,0-1 0 0 0,0 1-1 0 0,0 0 1 0 0,0-1 0 0 0,0 1 0 0 0,1-1-1 0 0,-1 0 1 0 0,1 0 0 0 0,-1 0 0 0 0,1 0-1 0 0,0 0 1 0 0,0 0 0 0 0,-1-1 0 0 0,1 0-1 0 0,0 1 1 0 0,0-1 0 0 0,1 0 0 0 0,-1-1-1 0 0,0 1 1 0 0,5 0 0 0 0,3 0-408 0 0,0-1 1 0 0,0 0-1 0 0,0-1 1 0 0,0-1-1 0 0,0 1 1 0 0,0-2-1 0 0,0 1 1 0 0,0-2-1 0 0,-1 1 1 0 0,18-10-1 0 0,1 0-3378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3.380"/>
    </inkml:context>
    <inkml:brush xml:id="br0">
      <inkml:brushProperty name="width" value="0.1" units="cm"/>
      <inkml:brushProperty name="height" value="0.1" units="cm"/>
    </inkml:brush>
  </inkml:definitions>
  <inkml:trace contextRef="#ctx0" brushRef="#br0">0 152 2304 0 0,'47'-33'102'0'0,"-47"33"-8"0"0,1-1 1 0 0,0 1-1 0 0,-1-1 0 0 0,1 1 1 0 0,-1-1-1 0 0,1 1 1 0 0,0 0-1 0 0,0-1 0 0 0,-1 1 1 0 0,1 0-1 0 0,0 0 0 0 0,-1-1 1 0 0,1 1-1 0 0,0 0 1 0 0,0 0-1 0 0,0 0 0 0 0,-1 0 1 0 0,1 0-1 0 0,1 0 1 0 0,-2 0-31 0 0,1 1 0 0 0,-1-1 0 0 0,1 0 0 0 0,-1 1 0 0 0,0-1 0 0 0,0 1 0 0 0,1-1 0 0 0,-1 0 0 0 0,0 1 0 0 0,0-1 0 0 0,1 1 0 0 0,-1-1 0 0 0,0 0 0 0 0,0 1 0 0 0,0-1 0 0 0,0 1 0 0 0,1-1 0 0 0,-1 1 0 0 0,0-1 0 0 0,0 1 0 0 0,0-1 0 0 0,0 1 0 0 0,0 0 0 0 0,-6 35 2396 0 0,4-28-1627 0 0,1-3-499 0 0,0 0-1 0 0,1 1 0 0 0,0-1 1 0 0,0 1-1 0 0,0-1 0 0 0,0 1 0 0 0,1-1 1 0 0,0 0-1 0 0,0 1 0 0 0,0-1 1 0 0,1 0-1 0 0,-1 0 0 0 0,1 0 1 0 0,1 0-1 0 0,-1 0 0 0 0,1 0 1 0 0,5 8-1 0 0,-5-10-258 0 0,0 0-1 0 0,0 0 1 0 0,1-1 0 0 0,-1 1-1 0 0,0-1 1 0 0,1 0 0 0 0,-1 0 0 0 0,1 0-1 0 0,0 0 1 0 0,0-1 0 0 0,0 0-1 0 0,0 0 1 0 0,0 0 0 0 0,0 0-1 0 0,0-1 1 0 0,0 1 0 0 0,0-1-1 0 0,0 0 1 0 0,0 0 0 0 0,0-1 0 0 0,0 1-1 0 0,0-1 1 0 0,7-2 0 0 0,-1 0 17 0 0,0-1 0 0 0,-1-1 0 0 0,1 1 0 0 0,-1-2 1 0 0,0 1-1 0 0,0-1 0 0 0,-1-1 0 0 0,1 1 0 0 0,-1-2 1 0 0,-1 1-1 0 0,0-1 0 0 0,0 0 0 0 0,0-1 0 0 0,-1 1 1 0 0,8-15-1 0 0,-11 18-107 0 0,-1 0-1 0 0,1 0 1 0 0,-1-1 0 0 0,0 1 0 0 0,-1 0 0 0 0,1-1 0 0 0,-1 0 0 0 0,0 1 0 0 0,-1-1-1 0 0,1 0 1 0 0,-1 0 0 0 0,0 1 0 0 0,-1-9 0 0 0,0 9 7 0 0,0 1 1 0 0,-1-1-1 0 0,1 1 1 0 0,-1 0-1 0 0,0-1 1 0 0,0 1-1 0 0,-1 0 1 0 0,1 0-1 0 0,-1 0 1 0 0,0 0-1 0 0,1 1 1 0 0,-2-1-1 0 0,1 1 0 0 0,0 0 1 0 0,-1 0-1 0 0,1 0 1 0 0,-1 0-1 0 0,-5-2 1 0 0,4 2-135 0 0,0 0 1 0 0,-1 1-1 0 0,1 0 0 0 0,0 0 1 0 0,-1 0-1 0 0,1 0 1 0 0,-1 1-1 0 0,0 0 0 0 0,1 1 1 0 0,-1-1-1 0 0,0 1 1 0 0,1 0-1 0 0,-1 0 0 0 0,0 1 1 0 0,1 0-1 0 0,-9 2 1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3.704"/>
    </inkml:context>
    <inkml:brush xml:id="br0">
      <inkml:brushProperty name="width" value="0.1" units="cm"/>
      <inkml:brushProperty name="height" value="0.1" units="cm"/>
    </inkml:brush>
  </inkml:definitions>
  <inkml:trace contextRef="#ctx0" brushRef="#br0">86 37 8898 0 0,'0'0'17'0'0,"0"0"0"0"0,0 0 1 0 0,0 0-1 0 0,0 0 0 0 0,0 1 0 0 0,0-1 0 0 0,0 0 1 0 0,0 0-1 0 0,0 0 0 0 0,0 0 0 0 0,0 0 1 0 0,0 0-1 0 0,0 0 0 0 0,0 0 0 0 0,0 0 0 0 0,0 0 87 0 0,0 0-87 0 0,0 0 0 0 0,0 0 0 0 0,0 1 1 0 0,1-1-1 0 0,-1 0 0 0 0,0 0 0 0 0,0 0 0 0 0,0 0 1 0 0,0 0-1 0 0,0 0 0 0 0,0 0 0 0 0,0 0 1 0 0,0 0-1 0 0,0 0 0 0 0,0 0 0 0 0,0 0 0 0 0,0 0 1 0 0,0 0-1 0 0,0 0 0 0 0,0 0 0 0 0,1 0 1 0 0,-1 0-1 0 0,0 0 0 0 0,0 0 0 0 0,0 0 0 0 0,0 0 1 0 0,0 0-1 0 0,0 0 0 0 0,0 0 0 0 0,0-1 0 0 0,2 14 996 0 0,-1 17 1000 0 0,-8 5-777 0 0,-2 0 0 0 0,-1-1 0 0 0,-2 0-1 0 0,-1 0 1 0 0,-26 47 0 0 0,78-120-389 0 0,3-14-715 0 0,66-78-1757 0 0,-93 116 1072 0 0,1-1 0 0 0,0 2-1 0 0,2 0 1 0 0,-1 1-1 0 0,29-16 1 0 0,-44 28 550 0 0,-1 0-1 0 0,1 0 1 0 0,-1 0 0 0 0,1 0 0 0 0,0 0 0 0 0,-1 1 0 0 0,1-1 0 0 0,0 0-1 0 0,0 1 1 0 0,-1 0 0 0 0,1-1 0 0 0,0 1 0 0 0,0 0 0 0 0,0 0-1 0 0,0 0 1 0 0,0 0 0 0 0,-1 0 0 0 0,1 0 0 0 0,0 1 0 0 0,0-1-1 0 0,0 1 1 0 0,-1-1 0 0 0,1 1 0 0 0,0 0 0 0 0,-1 0 0 0 0,1-1-1 0 0,2 3 1 0 0,-3-1 90 0 0,0 0-1 0 0,1 1 0 0 0,-1-1 1 0 0,0 0-1 0 0,0 1 0 0 0,0-1 0 0 0,-1 1 1 0 0,1-1-1 0 0,-1 1 0 0 0,1-1 1 0 0,-1 1-1 0 0,0 0 0 0 0,0-1 1 0 0,0 1-1 0 0,0 0 0 0 0,0-1 1 0 0,0 1-1 0 0,-1-1 0 0 0,-1 5 0 0 0,-2 8 335 0 0,0 0-1 0 0,-2-1 1 0 0,1 1-1 0 0,-11 16 1 0 0,10-21-363 0 0,1 1 1 0 0,0-1 0 0 0,1 1-1 0 0,0 0 1 0 0,0 1-1 0 0,1-1 1 0 0,1 0 0 0 0,-3 22-1 0 0,5-31-139 0 0,0-1 0 0 0,-1 0-1 0 0,1 0 1 0 0,0 0-1 0 0,0 1 1 0 0,0-1-1 0 0,1 0 1 0 0,-1 0 0 0 0,0 0-1 0 0,0 1 1 0 0,1-1-1 0 0,-1 0 1 0 0,0 0 0 0 0,1 0-1 0 0,-1 0 1 0 0,1 0-1 0 0,0 0 1 0 0,-1 0-1 0 0,1 0 1 0 0,0 0 0 0 0,-1 0-1 0 0,1 0 1 0 0,0 0-1 0 0,0 0 1 0 0,0 0-1 0 0,0-1 1 0 0,0 1 0 0 0,0 0-1 0 0,0-1 1 0 0,0 1-1 0 0,0-1 1 0 0,0 1 0 0 0,0-1-1 0 0,0 0 1 0 0,0 1-1 0 0,1-1 1 0 0,-1 0-1 0 0,1 0 1 0 0,12 0-12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4.249"/>
    </inkml:context>
    <inkml:brush xml:id="br0">
      <inkml:brushProperty name="width" value="0.1" units="cm"/>
      <inkml:brushProperty name="height" value="0.1" units="cm"/>
    </inkml:brush>
  </inkml:definitions>
  <inkml:trace contextRef="#ctx0" brushRef="#br0">106 14 5985 0 0,'7'-14'6499'0'0,"-9"18"-6394"0"0,-12 18 1556 0 0,1 1 0 0 0,-13 33 0 0 0,11-18-962 0 0,2 0-1 0 0,-11 51 0 0 0,22-80-655 0 0,1 0 0 0 0,0 0 0 0 0,0 0 0 0 0,1-1 0 0 0,0 1 0 0 0,0 0 0 0 0,1 0 0 0 0,0 0 0 0 0,1 0 0 0 0,0-1 0 0 0,3 10 0 0 0,-4-15-35 0 0,0 0-1 0 0,0 0 1 0 0,1 0-1 0 0,-1 0 0 0 0,1-1 1 0 0,0 1-1 0 0,0 0 1 0 0,0-1-1 0 0,0 1 1 0 0,0-1-1 0 0,0 0 0 0 0,1 0 1 0 0,-1 0-1 0 0,1 0 1 0 0,0 0-1 0 0,-1-1 1 0 0,1 1-1 0 0,0-1 0 0 0,0 1 1 0 0,0-1-1 0 0,0 0 1 0 0,0 0-1 0 0,0-1 1 0 0,0 1-1 0 0,0-1 0 0 0,0 1 1 0 0,0-1-1 0 0,0 0 1 0 0,1 0-1 0 0,-1-1 1 0 0,0 1-1 0 0,5-2 0 0 0,5-2 29 0 0,0 0 0 0 0,0-1-1 0 0,0 0 1 0 0,-1-1-1 0 0,0 0 1 0 0,0-1 0 0 0,-1-1-1 0 0,0 0 1 0 0,0 0 0 0 0,-1-1-1 0 0,13-14 1 0 0,-15 14-524 0 0,1-1 1 0 0,-1 0 0 0 0,-1 0-1 0 0,0-1 1 0 0,0 0 0 0 0,-1 0-1 0 0,7-18 1 0 0,-9 15-1842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0:58.396"/>
    </inkml:context>
    <inkml:brush xml:id="br0">
      <inkml:brushProperty name="width" value="0.035" units="cm"/>
      <inkml:brushProperty name="height" value="0.035" units="cm"/>
    </inkml:brush>
  </inkml:definitions>
  <inkml:trace contextRef="#ctx0" brushRef="#br0">293 1 5529 0 0,'-1'-1'230'0'0,"-1"1"-1"0"0,1 0 1 0 0,-1 0-1 0 0,1 0 1 0 0,0 1-1 0 0,-1-1 1 0 0,1 0-1 0 0,0 0 1 0 0,0 1-1 0 0,-1-1 1 0 0,1 1-1 0 0,0-1 1 0 0,0 1-1 0 0,-1 0 1 0 0,1-1-1 0 0,0 1 1 0 0,0 0-1 0 0,-2 1 1 0 0,-20 21 4379 0 0,18-17-4592 0 0,-21 25 477 0 0,0 1-1 0 0,2 1 0 0 0,2 1 1 0 0,1 2-1 0 0,1 0 0 0 0,2 1 1 0 0,-21 66-1 0 0,28-70-324 0 0,2 0 0 0 0,2 1 1 0 0,1 0-1 0 0,1 1 0 0 0,2-1 0 0 0,2 1 0 0 0,1 0 1 0 0,2-1-1 0 0,8 52 0 0 0,-7-71-123 0 0,0-1 0 0 0,2 1 0 0 0,-1 0-1 0 0,2-1 1 0 0,0 0 0 0 0,1 0 0 0 0,16 24 0 0 0,-17-30-150 0 0,0 0 0 0 0,1 0-1 0 0,0-1 1 0 0,0 0 0 0 0,1 0 0 0 0,0-1-1 0 0,0 0 1 0 0,1-1 0 0 0,-1 0 0 0 0,1 0-1 0 0,0 0 1 0 0,1-1 0 0 0,9 2 0 0 0,-8-2-1368 0 0,-1-1 0 0 0,1-1 0 0 0,21 2 0 0 0,-2-4-4213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4.592"/>
    </inkml:context>
    <inkml:brush xml:id="br0">
      <inkml:brushProperty name="width" value="0.1" units="cm"/>
      <inkml:brushProperty name="height" value="0.1" units="cm"/>
    </inkml:brush>
  </inkml:definitions>
  <inkml:trace contextRef="#ctx0" brushRef="#br0">1 108 1840 0 0,'31'-2'5996'0'0,"21"-3"-3645"0"0,63-5-1185 0 0,33-1-2105 0 0,-119 8-2818 0 0</inkml:trace>
  <inkml:trace contextRef="#ctx0" brushRef="#br0" timeOffset="1">560 1 6361 0 0,'-8'30'5774'0'0,"-14"52"-1507"0"0,8-37-2722 0 0,5-12-1129 0 0,-2-1 1 0 0,0 0-1 0 0,-3-1 0 0 0,-19 34 0 0 0,29-60-1504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4.937"/>
    </inkml:context>
    <inkml:brush xml:id="br0">
      <inkml:brushProperty name="width" value="0.1" units="cm"/>
      <inkml:brushProperty name="height" value="0.1" units="cm"/>
    </inkml:brush>
  </inkml:definitions>
  <inkml:trace contextRef="#ctx0" brushRef="#br0">0 12 4145 0 0,'8'-4'184'0'0,"-4"0"40"0"0,0 2-224 0 0,0 1 0 0 0,-1 1 0 0 0,-2 1 0 0 0,1 0 352 0 0,2 0 24 0 0,3 3 8 0 0,3 0 0 0 0,4 5-320 0 0,-1 1-64 0 0,-1 3 0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5.389"/>
    </inkml:context>
    <inkml:brush xml:id="br0">
      <inkml:brushProperty name="width" value="0.1" units="cm"/>
      <inkml:brushProperty name="height" value="0.1" units="cm"/>
    </inkml:brush>
  </inkml:definitions>
  <inkml:trace contextRef="#ctx0" brushRef="#br0">123 40 9218 0 0,'-23'65'3269'0'0,"17"-43"-2913"0"0,-1 0-1 0 0,-2-1 0 0 0,0 0 1 0 0,-1 0-1 0 0,0-1 0 0 0,-2-1 1 0 0,-17 23-1 0 0,23-36-100 0 0,4-7 172 0 0,7-15 685 0 0,14-23 384 0 0,-3 12-1503 0 0,1 1-1 0 0,0 0 1 0 0,32-32 0 0 0,-42 50 4 0 0,1 0-1 0 0,0 0 1 0 0,0 1 0 0 0,1 1-1 0 0,-1-1 1 0 0,1 1-1 0 0,1 1 1 0 0,-1 0 0 0 0,1 0-1 0 0,0 1 1 0 0,0 1 0 0 0,0-1-1 0 0,15-1 1 0 0,-23 4 14 0 0,0 1 1 0 0,1-1-1 0 0,-1 1 0 0 0,1 0 0 0 0,-1 0 1 0 0,0 0-1 0 0,1 1 0 0 0,-1-1 1 0 0,0 1-1 0 0,1-1 0 0 0,-1 1 1 0 0,0 0-1 0 0,1 0 0 0 0,-1 0 1 0 0,0 0-1 0 0,0 0 0 0 0,0 0 0 0 0,0 1 1 0 0,0-1-1 0 0,0 1 0 0 0,2 2 1 0 0,-2-1 64 0 0,0 0 1 0 0,0 0 0 0 0,-1 0-1 0 0,1 0 1 0 0,-1 1 0 0 0,0-1 0 0 0,0 0-1 0 0,0 1 1 0 0,0-1 0 0 0,-1 1-1 0 0,1-1 1 0 0,-1 1 0 0 0,0 4-1 0 0,0 7 257 0 0,-1 0-1 0 0,-1 0 1 0 0,-1 0-1 0 0,0 0 0 0 0,-9 26 1 0 0,-4-4-17 0 0,12-30-317 0 0,1 0-1 0 0,-1 1 1 0 0,1-1-1 0 0,1 1 0 0 0,-1 0 1 0 0,1 0-1 0 0,-2 15 1 0 0,4-23-4 0 0,0 0 1 0 0,0 0 0 0 0,0 0 0 0 0,0 1-1 0 0,0-1 1 0 0,0 0 0 0 0,0 0-1 0 0,0 0 1 0 0,1 0 0 0 0,-1 0-1 0 0,0 0 1 0 0,0 1 0 0 0,0-1 0 0 0,0 0-1 0 0,0 0 1 0 0,0 0 0 0 0,0 0-1 0 0,0 0 1 0 0,0 0 0 0 0,0 0 0 0 0,1 1-1 0 0,-1-1 1 0 0,0 0 0 0 0,0 0-1 0 0,0 0 1 0 0,0 0 0 0 0,0 0-1 0 0,0 0 1 0 0,1 0 0 0 0,-1 0 0 0 0,0 0-1 0 0,0 0 1 0 0,0 0 0 0 0,0 0-1 0 0,0 0 1 0 0,0 0 0 0 0,1 0-1 0 0,-1 0 1 0 0,0 0 0 0 0,0 0 0 0 0,0 0-1 0 0,0 0 1 0 0,0 0 0 0 0,0 0-1 0 0,1 0 1 0 0,-1 0 0 0 0,0 0 0 0 0,0 0-1 0 0,0-1 1 0 0,12-5-528 0 0,7-9-814 0 0,16-21-3823 0 0,39-54 0 0 0,-45 52 2986 0 0,55-53 0 0 0,-79 86 2615 0 0,1 0 0 0 0,0 1 0 0 0,0 0 0 0 0,0 0-1 0 0,10-5 1 0 0,-15 9-241 0 0,0-1 1 0 0,0 1-1 0 0,0-1 0 0 0,0 1 0 0 0,0 0 0 0 0,0 0 0 0 0,0 0 0 0 0,0-1 0 0 0,1 1 0 0 0,-1 0 0 0 0,0 0 0 0 0,0 1 0 0 0,0-1 1 0 0,0 0-1 0 0,0 0 0 0 0,0 0 0 0 0,0 1 0 0 0,1 0 0 0 0,-1-1-41 0 0,0 1 0 0 0,0 0 0 0 0,-1 0-1 0 0,1 0 1 0 0,0 0 0 0 0,-1 0 0 0 0,1 0 0 0 0,-1 0 0 0 0,1 0-1 0 0,-1 0 1 0 0,1 0 0 0 0,-1 0 0 0 0,0 0 0 0 0,0 0 0 0 0,1 0 0 0 0,-1 1-1 0 0,0-1 1 0 0,0 0 0 0 0,0 0 0 0 0,0 0 0 0 0,0 0 0 0 0,-1 2 0 0 0,-9 60 2540 0 0,7-55-2572 0 0,1 0 1 0 0,0 0-1 0 0,0 0 1 0 0,1 0 0 0 0,0 0-1 0 0,1 0 1 0 0,-1 0-1 0 0,2 0 1 0 0,-1 1-1 0 0,1-1 1 0 0,0 0 0 0 0,4 14-1 0 0,-5-21-114 0 0,1 0-1 0 0,0 0 0 0 0,-1 1 1 0 0,1-1-1 0 0,0 0 1 0 0,-1 0-1 0 0,1 0 0 0 0,0 0 1 0 0,0 0-1 0 0,0 0 0 0 0,0 0 1 0 0,0 0-1 0 0,0 0 1 0 0,0-1-1 0 0,0 1 0 0 0,0 0 1 0 0,1 0-1 0 0,-1-1 1 0 0,0 1-1 0 0,0-1 0 0 0,0 0 1 0 0,1 1-1 0 0,-1-1 1 0 0,2 0-1 0 0,0 0 1 0 0,0 0 0 0 0,0 0 0 0 0,0-1 0 0 0,1 1 1 0 0,-1-1-1 0 0,-1 0 0 0 0,1 0 0 0 0,0 0 0 0 0,0 0 0 0 0,3-2 0 0 0,6-4-27 0 0,-1-1 0 0 0,-1 0 1 0 0,19-17-1 0 0,-9 3-727 0 0,0-1 0 0 0,19-30-1 0 0,-20 26-797 0 0,31-34 0 0 0,-55 68 2034 0 0,-1-1 1 0 0,2 1-1 0 0,-1 0 0 0 0,1 1 0 0 0,0-1 0 0 0,0 1 0 0 0,1 0 0 0 0,-3 9 1 0 0,4-11-312 0 0,0-1 1 0 0,1 1 0 0 0,0 0 0 0 0,0 0-1 0 0,0-1 1 0 0,1 1 0 0 0,-1 0 0 0 0,1 0-1 0 0,1 0 1 0 0,-1 0 0 0 0,1 0 0 0 0,2 10-1 0 0,-1-13-161 0 0,-1-1-1 0 0,0 1 1 0 0,1-1-1 0 0,-1 1 0 0 0,1-1 1 0 0,0 0-1 0 0,0 0 1 0 0,0 0-1 0 0,0 0 0 0 0,0 0 1 0 0,0 0-1 0 0,1 0 1 0 0,-1-1-1 0 0,0 1 0 0 0,1-1 1 0 0,-1 1-1 0 0,1-1 1 0 0,0 0-1 0 0,-1 0 0 0 0,1-1 1 0 0,0 1-1 0 0,0 0 1 0 0,-1-1-1 0 0,1 0 0 0 0,0 0 1 0 0,0 0-1 0 0,0 0 1 0 0,5-1-1 0 0,0 0-77 0 0,-1 0 0 0 0,0 0-1 0 0,0-1 1 0 0,1 0 0 0 0,-1-1 0 0 0,0 1 0 0 0,-1-1-1 0 0,1-1 1 0 0,12-8 0 0 0,10-12-2447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5.731"/>
    </inkml:context>
    <inkml:brush xml:id="br0">
      <inkml:brushProperty name="width" value="0.1" units="cm"/>
      <inkml:brushProperty name="height" value="0.1" units="cm"/>
    </inkml:brush>
  </inkml:definitions>
  <inkml:trace contextRef="#ctx0" brushRef="#br0">41 109 9674 0 0,'-3'4'347'0'0,"0"1"1"0"0,0 0-1 0 0,0 0 0 0 0,0 0 0 0 0,0 0 1 0 0,1 1-1 0 0,0-1 0 0 0,-2 11 1 0 0,-8 47 1095 0 0,11-59-1238 0 0,0 1-1 0 0,1 0 1 0 0,0-1-1 0 0,0 1 1 0 0,0 0-1 0 0,0 0 1 0 0,1-1 0 0 0,-1 1-1 0 0,1 0 1 0 0,1-1-1 0 0,-1 1 1 0 0,1-1 0 0 0,-1 1-1 0 0,1-1 1 0 0,0 0-1 0 0,1 0 1 0 0,3 7-1 0 0,-3-8-94 0 0,0-1 0 0 0,0 1 0 0 0,0-1-1 0 0,0 1 1 0 0,0-1 0 0 0,0 0 0 0 0,0 0 0 0 0,1 0-1 0 0,-1-1 1 0 0,1 1 0 0 0,0-1 0 0 0,-1 0-1 0 0,1 0 1 0 0,0 0 0 0 0,-1 0 0 0 0,1-1 0 0 0,0 0-1 0 0,0 0 1 0 0,0 0 0 0 0,-1 0 0 0 0,7-1-1 0 0,-3 0-143 0 0,-1-1 0 0 0,1 1 0 0 0,-1-1 0 0 0,0-1 0 0 0,1 1-1 0 0,-1-1 1 0 0,0 0 0 0 0,-1 0 0 0 0,1-1 0 0 0,0 0 0 0 0,-1 0-1 0 0,0 0 1 0 0,0-1 0 0 0,0 1 0 0 0,0-1 0 0 0,6-9 0 0 0,-7 7-353 0 0,1-1 0 0 0,-1 1 0 0 0,0-1 0 0 0,-1 1 1 0 0,0-1-1 0 0,0 0 0 0 0,-1 0 0 0 0,0 0 0 0 0,0-1 1 0 0,-1 1-1 0 0,0-1 0 0 0,0 1 0 0 0,-1-10 0 0 0,0 6 4 0 0,-1 0-1 0 0,0 0 1 0 0,-1 0-1 0 0,0 0 0 0 0,-1 0 1 0 0,0 0-1 0 0,-8-18 1 0 0,9 27 372 0 0,1 0 1 0 0,0 0 0 0 0,-1 1 0 0 0,0-1-1 0 0,1 1 1 0 0,-1-1 0 0 0,0 1-1 0 0,0 0 1 0 0,0-1 0 0 0,-1 1 0 0 0,1 0-1 0 0,0 1 1 0 0,-1-1 0 0 0,1 0-1 0 0,-1 1 1 0 0,0-1 0 0 0,0 1 0 0 0,1 0-1 0 0,-1 0 1 0 0,0 0 0 0 0,0 0-1 0 0,0 1 1 0 0,0-1 0 0 0,0 1 0 0 0,0 0-1 0 0,0 0 1 0 0,0 0 0 0 0,0 0-1 0 0,0 0 1 0 0,0 1 0 0 0,0-1 0 0 0,0 1-1 0 0,1 0 1 0 0,-6 2 0 0 0,2 0 238 0 0,0-1 0 0 0,0 1 0 0 0,0 1 0 0 0,1-1 0 0 0,-10 9 0 0 0,14-11-252 0 0,-1-1-1 0 0,1 1 1 0 0,0 0-1 0 0,0 0 0 0 0,0 1 1 0 0,0-1-1 0 0,0 0 0 0 0,0 0 1 0 0,0 0-1 0 0,0 1 0 0 0,0-1 1 0 0,0 1-1 0 0,1-1 0 0 0,-1 0 1 0 0,1 1-1 0 0,-1-1 1 0 0,1 1-1 0 0,-1 0 0 0 0,1-1 1 0 0,0 1-1 0 0,0-1 0 0 0,-1 1 1 0 0,1-1-1 0 0,0 1 0 0 0,1 0 1 0 0,-1-1-1 0 0,0 1 0 0 0,0-1 1 0 0,1 4-1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6.307"/>
    </inkml:context>
    <inkml:brush xml:id="br0">
      <inkml:brushProperty name="width" value="0.1" units="cm"/>
      <inkml:brushProperty name="height" value="0.1" units="cm"/>
    </inkml:brush>
  </inkml:definitions>
  <inkml:trace contextRef="#ctx0" brushRef="#br0">105 89 8290 0 0,'1'0'61'0'0,"-1"0"0"0"0,1 0 0 0 0,-1 0 0 0 0,1 0 0 0 0,0 0 0 0 0,-1 0 0 0 0,1-1 1 0 0,-1 1-1 0 0,1 1 0 0 0,0-1 0 0 0,-1 0 0 0 0,1 0 0 0 0,-1 0 0 0 0,1 0 0 0 0,0 0 0 0 0,-1 1 0 0 0,1-1 1 0 0,-1 0-1 0 0,1 0 0 0 0,-1 1 0 0 0,1-1 0 0 0,-1 0 0 0 0,1 1 0 0 0,-1-1 0 0 0,1 1 0 0 0,-1-1 0 0 0,0 0 1 0 0,1 1-1 0 0,-1-1 0 0 0,1 2 0 0 0,-1-1 79 0 0,0 1 0 0 0,0-1 0 0 0,0 0 1 0 0,0 1-1 0 0,0-1 0 0 0,0 0 0 0 0,0 1 0 0 0,-1-1 0 0 0,1 0 1 0 0,-1 1-1 0 0,1-1 0 0 0,-1 0 0 0 0,1 0 0 0 0,-1 2 0 0 0,-34 48 2695 0 0,26-39-2853 0 0,-1 3 380 0 0,-3 2 109 0 0,2 0-1 0 0,-15 30 0 0 0,24-44-358 0 0,0 1 1 0 0,0 0-1 0 0,1 0 1 0 0,0 0-1 0 0,-1 0 1 0 0,1 1-1 0 0,1-1 0 0 0,-1 0 1 0 0,0 0-1 0 0,1 1 1 0 0,0-1-1 0 0,0 0 1 0 0,0 1-1 0 0,1-1 0 0 0,-1 0 1 0 0,1 0-1 0 0,0 0 1 0 0,3 8-1 0 0,-3-10-88 0 0,-1-1 0 0 0,1 1 0 0 0,0-1 1 0 0,0 1-1 0 0,0-1 0 0 0,0 0 0 0 0,0 1 0 0 0,0-1 0 0 0,1 0 0 0 0,-1 0 0 0 0,0 0 1 0 0,0 0-1 0 0,1 0 0 0 0,-1 0 0 0 0,1 0 0 0 0,-1 0 0 0 0,1 0 0 0 0,-1-1 1 0 0,1 1-1 0 0,0-1 0 0 0,-1 1 0 0 0,4-1 0 0 0,-1 0-12 0 0,0 0-1 0 0,0 0 1 0 0,-1-1-1 0 0,1 1 1 0 0,0-1-1 0 0,-1 0 1 0 0,1 0-1 0 0,0-1 1 0 0,6-3-1 0 0,4-3-50 0 0,1-1 0 0 0,-2-1 0 0 0,20-18 0 0 0,3-7-1455 0 0,51-64 0 0 0,-4 3-537 0 0,-87 101 2295 0 0,-1 1 0 0 0,2-1-1 0 0,-1 1 1 0 0,0 0 0 0 0,1 0 0 0 0,0 0-1 0 0,1 0 1 0 0,-1 1 0 0 0,1-1 0 0 0,0 1 0 0 0,1-1-1 0 0,-1 1 1 0 0,0 13 0 0 0,2-16-127 0 0,0 0-1 0 0,0 0 1 0 0,0 0 0 0 0,0-1 0 0 0,0 1 0 0 0,1 0-1 0 0,0 0 1 0 0,0 0 0 0 0,0-1 0 0 0,0 1-1 0 0,1 0 1 0 0,-1-1 0 0 0,1 1 0 0 0,0-1-1 0 0,0 0 1 0 0,0 1 0 0 0,0-1 0 0 0,0 0 0 0 0,1 0-1 0 0,-1-1 1 0 0,1 1 0 0 0,0-1 0 0 0,0 1-1 0 0,0-1 1 0 0,0 0 0 0 0,6 3 0 0 0,2-1-399 0 0,0 0 0 0 0,0-1 0 0 0,0-1 0 0 0,1 0 1 0 0,-1 0-1 0 0,0-1 0 0 0,1-1 0 0 0,-1 0 0 0 0,0-1 0 0 0,1 0 1 0 0,-1-1-1 0 0,0 0 0 0 0,13-4 0 0 0,-1-1-411 0 0,0-1 0 0 0,-1-1 0 0 0,-1-1 1 0 0,1-1-1 0 0,26-18 0 0 0,-31 17 349 0 0,-2 0 0 0 0,1-1 0 0 0,23-26 0 0 0,-32 31 733 0 0,0-1 1 0 0,0 0-1 0 0,-1-1 0 0 0,0 0 1 0 0,-1 0-1 0 0,0 0 1 0 0,0 0-1 0 0,4-14 0 0 0,-9 23-294 0 0,0 0-1 0 0,1-1 1 0 0,-1 1 0 0 0,0 0-1 0 0,1 0 1 0 0,-1 0 0 0 0,0 0-1 0 0,0 0 1 0 0,0 0 0 0 0,0 0-1 0 0,0-1 1 0 0,0 1-1 0 0,0 0 1 0 0,0 0 0 0 0,0 0-1 0 0,-1 0 1 0 0,1 0 0 0 0,0 0-1 0 0,-1 0 1 0 0,1 0-1 0 0,-1-1 1 0 0,1 2 0 0 0,-1-1-1 0 0,0 0 1 0 0,-1-2 0 0 0,1 2-9 0 0,0 0 1 0 0,-1 1-1 0 0,1-1 1 0 0,-1 0 0 0 0,1 1-1 0 0,-1-1 1 0 0,0 1-1 0 0,1 0 1 0 0,-1-1-1 0 0,0 1 1 0 0,1 0 0 0 0,-1 0-1 0 0,1 0 1 0 0,-1 0-1 0 0,-2 1 1 0 0,-3 0 40 0 0,-1 1 0 0 0,1 0 0 0 0,-1 0 0 0 0,1 1 0 0 0,0 0 0 0 0,-11 6 0 0 0,12-5-124 0 0,-1 1 1 0 0,1-1-1 0 0,0 2 1 0 0,0-1-1 0 0,0 1 1 0 0,1 0-1 0 0,0 0 1 0 0,0 1-1 0 0,1-1 1 0 0,-7 13-1 0 0,10-17-20 0 0,0 1 0 0 0,-1-1 1 0 0,2 1-1 0 0,-1 0 0 0 0,0 0 0 0 0,0 0 0 0 0,1 0 0 0 0,-1-1 0 0 0,1 1 0 0 0,0 0 0 0 0,0 0 0 0 0,0 0 0 0 0,0 0 0 0 0,1 0 0 0 0,-1 0 1 0 0,1 0-1 0 0,0-1 0 0 0,-1 1 0 0 0,1 0 0 0 0,0 0 0 0 0,1-1 0 0 0,-1 1 0 0 0,0-1 0 0 0,1 1 0 0 0,-1-1 0 0 0,1 1 0 0 0,0-1 0 0 0,0 0 1 0 0,0 0-1 0 0,0 0 0 0 0,0 0 0 0 0,3 2 0 0 0,32 20 14 0 0,-24-16-16 0 0,-1 0 1 0 0,1 0 0 0 0,-1 1 0 0 0,16 17 0 0 0,-26-24-3 0 0,0 0-1 0 0,0 0 1 0 0,0 0 0 0 0,-1 1-1 0 0,1-1 1 0 0,-1 0 0 0 0,1 1-1 0 0,-1-1 1 0 0,0 1 0 0 0,0-1-1 0 0,0 1 1 0 0,-1 0-1 0 0,1-1 1 0 0,0 1 0 0 0,-1 0-1 0 0,0 0 1 0 0,1-1 0 0 0,-1 1-1 0 0,0 0 1 0 0,-1 0-1 0 0,1 0 1 0 0,0-1 0 0 0,-1 1-1 0 0,1 0 1 0 0,-1-1 0 0 0,0 1-1 0 0,0 0 1 0 0,0-1 0 0 0,0 1-1 0 0,-3 3 1 0 0,0-1 44 0 0,0 0 0 0 0,0 0 0 0 0,-1 0 0 0 0,0-1 0 0 0,0 0 0 0 0,0 0 0 0 0,0 0-1 0 0,-1 0 1 0 0,1-1 0 0 0,-1 0 0 0 0,0 0 0 0 0,0-1 0 0 0,0 0 0 0 0,0 0 0 0 0,0 0 0 0 0,0-1 0 0 0,-8 1 0 0 0,5 0-233 0 0,1-1 1 0 0,-1 0-1 0 0,0-1 1 0 0,0 0-1 0 0,0-1 1 0 0,0 0-1 0 0,0 0 0 0 0,0-1 1 0 0,0 0-1 0 0,1 0 1 0 0,-15-7-1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7.189"/>
    </inkml:context>
    <inkml:brush xml:id="br0">
      <inkml:brushProperty name="width" value="0.1" units="cm"/>
      <inkml:brushProperty name="height" value="0.1" units="cm"/>
    </inkml:brush>
  </inkml:definitions>
  <inkml:trace contextRef="#ctx0" brushRef="#br0">265 159 6913 0 0,'6'-1'421'0'0,"-1"-2"-1"0"0,-1 1 0 0 0,1 0 0 0 0,0-1 0 0 0,-1 0 0 0 0,1 0 1 0 0,-1 0-1 0 0,0-1 0 0 0,0 0 0 0 0,4-4 0 0 0,-6 7-238 0 0,3-5 295 0 0,0 0-1 0 0,0 0 1 0 0,0 0-1 0 0,-1 0 1 0 0,0-1-1 0 0,0 1 1 0 0,6-15-1 0 0,-9 19-419 0 0,-1 1 0 0 0,1-1 0 0 0,-1 1 0 0 0,1-1 0 0 0,-1 1 0 0 0,1-1 0 0 0,-1 0 0 0 0,0 1 0 0 0,0-1 0 0 0,0 1 0 0 0,0-1 0 0 0,0 0 0 0 0,0 1 0 0 0,0-1 0 0 0,0 0-1 0 0,0 1 1 0 0,-1-1 0 0 0,1 1 0 0 0,-1-1 0 0 0,1 1 0 0 0,-1-1 0 0 0,0 1 0 0 0,0-1 0 0 0,1 1 0 0 0,-1 0 0 0 0,0-1 0 0 0,0 1 0 0 0,0 0 0 0 0,0 0 0 0 0,0-1 0 0 0,-1 1 0 0 0,1 0 0 0 0,0 0-1 0 0,0 1 1 0 0,-1-1 0 0 0,1 0 0 0 0,-1 0 0 0 0,1 1 0 0 0,-1-1 0 0 0,1 0 0 0 0,-1 1 0 0 0,1 0 0 0 0,-1-1 0 0 0,-1 1 0 0 0,-4-1-34 0 0,0 1-1 0 0,0-1 1 0 0,0 2 0 0 0,0-1 0 0 0,0 1 0 0 0,0 0-1 0 0,0 0 1 0 0,0 1 0 0 0,0 0 0 0 0,1 0-1 0 0,-1 1 1 0 0,-11 6 0 0 0,-5 4 36 0 0,0 1-1 0 0,-21 17 1 0 0,22-14-71 0 0,-39 39 1 0 0,54-50 7 0 0,1 1 0 0 0,0 0 0 0 0,1 1 0 0 0,0-1 0 0 0,0 1 0 0 0,0 0 0 0 0,1 1 0 0 0,0-1 0 0 0,1 1 0 0 0,-3 9 0 0 0,5-16 0 0 0,0 1 0 0 0,1 0 0 0 0,-1-1-1 0 0,1 1 1 0 0,0 0 0 0 0,0 0 0 0 0,0-1 0 0 0,0 1-1 0 0,0 0 1 0 0,1 0 0 0 0,-1 0 0 0 0,1-1-1 0 0,-1 1 1 0 0,1 0 0 0 0,0-1 0 0 0,0 1 0 0 0,0-1-1 0 0,1 1 1 0 0,-1-1 0 0 0,3 3 0 0 0,-2-2 6 0 0,1 0 0 0 0,0 0 0 0 0,0-1-1 0 0,1 1 1 0 0,-1-1 0 0 0,0 0 0 0 0,1 0 0 0 0,0 0 0 0 0,-1 0 0 0 0,1-1 0 0 0,0 0 0 0 0,5 2 0 0 0,5-1-127 0 0,0 0 0 0 0,0 0 0 0 0,0-2 0 0 0,1 1 0 0 0,-1-2-1 0 0,22-3 1 0 0,23-12-2344 0 0,-30 6-3074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7.525"/>
    </inkml:context>
    <inkml:brush xml:id="br0">
      <inkml:brushProperty name="width" value="0.1" units="cm"/>
      <inkml:brushProperty name="height" value="0.1" units="cm"/>
    </inkml:brush>
  </inkml:definitions>
  <inkml:trace contextRef="#ctx0" brushRef="#br0">0 132 3681 0 0,'32'-17'59'0'0,"30"-13"209"0"0,-52 25-66 0 0,14 0 5604 0 0,-30 17-3858 0 0,1-5-1285 0 0,1 1 1 0 0,0-1 0 0 0,0 1-1 0 0,1-1 1 0 0,0 1-1 0 0,0 0 1 0 0,1 0-1 0 0,0 1 1 0 0,-2 11-1 0 0,4-17-586 0 0,0-1 0 0 0,0 1 0 0 0,0 0 0 0 0,0-1 0 0 0,0 1 0 0 0,1 0 0 0 0,-1-1 0 0 0,1 1-1 0 0,-1-1 1 0 0,1 1 0 0 0,0-1 0 0 0,0 1 0 0 0,0-1 0 0 0,0 0 0 0 0,1 1 0 0 0,-1-1 0 0 0,1 0 0 0 0,-1 0 0 0 0,1 0 0 0 0,0 0-1 0 0,0 0 1 0 0,-1-1 0 0 0,1 1 0 0 0,0 0 0 0 0,1-1 0 0 0,-1 1 0 0 0,0-1 0 0 0,0 0 0 0 0,1 0 0 0 0,-1 0 0 0 0,0 0-1 0 0,1 0 1 0 0,-1-1 0 0 0,4 1 0 0 0,2 0-67 0 0,-1 0 0 0 0,0 0-1 0 0,0-1 1 0 0,1 0 0 0 0,-1-1-1 0 0,0 0 1 0 0,0 0 0 0 0,0 0-1 0 0,0-1 1 0 0,0 0 0 0 0,0-1-1 0 0,0 1 1 0 0,0-1 0 0 0,-1-1-1 0 0,0 1 1 0 0,9-7 0 0 0,-10 6-26 0 0,0 0 0 0 0,0 0 1 0 0,0 0-1 0 0,0-1 1 0 0,-1 1-1 0 0,0-1 1 0 0,0 0-1 0 0,0-1 1 0 0,0 1-1 0 0,-1-1 0 0 0,0 1 1 0 0,0-1-1 0 0,-1 0 1 0 0,1 0-1 0 0,-1 0 1 0 0,-1-1-1 0 0,1 1 1 0 0,-1 0-1 0 0,1-9 1 0 0,-2 11-119 0 0,0-1 1 0 0,-1 1 0 0 0,0 0 0 0 0,0-1 0 0 0,0 1 0 0 0,0 0 0 0 0,0 0 0 0 0,-1 0 0 0 0,0 0-1 0 0,0 0 1 0 0,0 0 0 0 0,0 0 0 0 0,0 1 0 0 0,-1-1 0 0 0,0 1 0 0 0,1-1 0 0 0,-1 1 0 0 0,-1 0-1 0 0,-4-4 1 0 0,5 5-384 0 0,0 0-1 0 0,-1 0 1 0 0,1 0-1 0 0,0 0 1 0 0,-1 0-1 0 0,1 1 1 0 0,0 0-1 0 0,-1 0 1 0 0,0 0-1 0 0,1 0 1 0 0,-1 1-1 0 0,1-1 1 0 0,-1 1-1 0 0,-5 0 1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8.675"/>
    </inkml:context>
    <inkml:brush xml:id="br0">
      <inkml:brushProperty name="width" value="0.1" units="cm"/>
      <inkml:brushProperty name="height" value="0.1" units="cm"/>
    </inkml:brush>
  </inkml:definitions>
  <inkml:trace contextRef="#ctx0" brushRef="#br0">66 22 6913 0 0,'0'-1'116'0'0,"0"0"1"0"0,1 0-1 0 0,-1 0 0 0 0,0 0 0 0 0,0 0 0 0 0,1 0 0 0 0,-1 0 0 0 0,1 0 0 0 0,-1 0 0 0 0,1 1 0 0 0,-1-1 0 0 0,1 0 0 0 0,0 0 0 0 0,-1 0 0 0 0,1 1 0 0 0,0-1 0 0 0,0 0 0 0 0,-1 1 0 0 0,1-1 0 0 0,0 0 0 0 0,0 1 0 0 0,0-1 0 0 0,0 1 0 0 0,0 0 0 0 0,0-1 0 0 0,0 1 0 0 0,0 0 0 0 0,2-1 0 0 0,-2 1 9 0 0,0 1 0 0 0,-1-1 1 0 0,1 1-1 0 0,0-1 0 0 0,0 1 0 0 0,0 0 0 0 0,0-1 1 0 0,0 1-1 0 0,-1 0 0 0 0,1 0 0 0 0,0-1 1 0 0,0 1-1 0 0,-1 0 0 0 0,1 0 0 0 0,-1 0 1 0 0,1 0-1 0 0,-1 0 0 0 0,1 0 0 0 0,-1 0 0 0 0,1 0 1 0 0,-1 0-1 0 0,0 0 0 0 0,0 0 0 0 0,1 0 1 0 0,-1 0-1 0 0,0 0 0 0 0,0 2 0 0 0,1 23 407 0 0,-2-1-1 0 0,0 0 1 0 0,-1 1 0 0 0,-1-1-1 0 0,-2 0 1 0 0,-9 31-1 0 0,-3 22 224 0 0,12-46-460 0 0,-5 29 291 0 0,9-57-530 0 0,0 1 0 0 0,0-1 0 0 0,-1 0 0 0 0,0 0 0 0 0,1 0 0 0 0,-1-1 0 0 0,-1 1 0 0 0,1 0 0 0 0,0-1 1 0 0,-7 7-1 0 0,9-10-43 0 0,0 0 0 0 0,0 1 0 0 0,0-1 0 0 0,-1 0 0 0 0,1 0-1 0 0,0 1 1 0 0,0-1 0 0 0,-1 0 0 0 0,1 0 0 0 0,0 0 0 0 0,0 1 0 0 0,-1-1 0 0 0,1 0 0 0 0,0 0 0 0 0,-1 0 0 0 0,1 0 0 0 0,0 0 0 0 0,-1 0 0 0 0,1 0 0 0 0,0 0 0 0 0,-1 0 0 0 0,1 0 0 0 0,0 0 0 0 0,-1 0 0 0 0,1 0 0 0 0,0 0 0 0 0,-1 0 0 0 0,1 0 0 0 0,0 0 0 0 0,-1 0 0 0 0,1 0 0 0 0,0 0 0 0 0,0 0 0 0 0,-1-1 0 0 0,1 1 0 0 0,0 0 0 0 0,-1 0 0 0 0,1 0 0 0 0,0-1 0 0 0,0 1 0 0 0,-1 0 0 0 0,-5-19 265 0 0,4-21-40 0 0,5 25-222 0 0,1-1 0 0 0,0 1 0 0 0,0 0 1 0 0,2 0-1 0 0,0 0 0 0 0,0 1 0 0 0,1 0 0 0 0,1 0 0 0 0,13-17 0 0 0,-6 11-255 0 0,0 0 1 0 0,2 1-1 0 0,1 1 0 0 0,0 0 1 0 0,21-15-1 0 0,-29 26-550 0 0,0 0-1 0 0,1 1 1 0 0,0 0-1 0 0,18-6 1 0 0,-13 6-4962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9.032"/>
    </inkml:context>
    <inkml:brush xml:id="br0">
      <inkml:brushProperty name="width" value="0.1" units="cm"/>
      <inkml:brushProperty name="height" value="0.1" units="cm"/>
    </inkml:brush>
  </inkml:definitions>
  <inkml:trace contextRef="#ctx0" brushRef="#br0">85 84 2304 0 0,'-23'100'7784'0'0,"-39"150"1383"0"0,67-263-7381 0 0,44-112-1390 0 0,-25 81-299 0 0,49-68 0 0 0,-62 97-321 0 0,1 0-1 0 0,0 1 1 0 0,2 1 0 0 0,-1 0-1 0 0,1 0 1 0 0,1 2 0 0 0,26-16-1 0 0,-35 24-108 0 0,0 0 0 0 0,0 0-1 0 0,0 1 1 0 0,1 0 0 0 0,-1 0-1 0 0,11-1 1 0 0,7 3-5006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9.438"/>
    </inkml:context>
    <inkml:brush xml:id="br0">
      <inkml:brushProperty name="width" value="0.1" units="cm"/>
      <inkml:brushProperty name="height" value="0.1" units="cm"/>
    </inkml:brush>
  </inkml:definitions>
  <inkml:trace contextRef="#ctx0" brushRef="#br0">1 143 7370 0 0,'0'0'71'0'0,"1"-1"1"0"0,-1 0-1 0 0,1 1 1 0 0,0-1 0 0 0,-1 0-1 0 0,1 1 1 0 0,-1-1-1 0 0,1 1 1 0 0,0-1-1 0 0,0 1 1 0 0,-1-1 0 0 0,1 1-1 0 0,0 0 1 0 0,0-1-1 0 0,-1 1 1 0 0,1 0 0 0 0,0 0-1 0 0,0 0 1 0 0,0-1-1 0 0,0 1 1 0 0,-1 0 0 0 0,1 0-1 0 0,0 0 1 0 0,1 1-1 0 0,27 1 2128 0 0,-20-1-1798 0 0,30 2 1220 0 0,16 2 100 0 0,65-3 0 0 0,-106-3-1634 0 0,1 0 0 0 0,0-1 0 0 0,0 0 0 0 0,-1-2 0 0 0,1 1 0 0 0,-1-2 0 0 0,0 0 0 0 0,0-1 0 0 0,18-11 0 0 0,-29 16-134 0 0,-1-1 1 0 0,1 0 0 0 0,-1 0-1 0 0,1 0 1 0 0,-1-1 0 0 0,1 1-1 0 0,-1 0 1 0 0,0-1 0 0 0,0 0-1 0 0,0 1 1 0 0,-1-1 0 0 0,1 0-1 0 0,-1 0 1 0 0,1 0 0 0 0,-1 0-1 0 0,0-1 1 0 0,0 1 0 0 0,0 0-1 0 0,-1 0 1 0 0,1-5-1 0 0,-1 7-9 0 0,0-1 0 0 0,0 1 0 0 0,0-1-1 0 0,0 1 1 0 0,-1-1 0 0 0,1 0-1 0 0,0 1 1 0 0,-1-1 0 0 0,0 1 0 0 0,1-1-1 0 0,-1 1 1 0 0,0 0 0 0 0,1-1 0 0 0,-1 1-1 0 0,0 0 1 0 0,0-1 0 0 0,-2 0-1 0 0,1 0 12 0 0,0 0-1 0 0,0 1 0 0 0,-1-1 0 0 0,1 1 0 0 0,0 0 0 0 0,-1 0 0 0 0,1 0 0 0 0,-1 0 1 0 0,0 0-1 0 0,1 1 0 0 0,-1-1 0 0 0,1 1 0 0 0,-4-1 0 0 0,-6 1 23 0 0,0 0-1 0 0,1 1 1 0 0,-1 1 0 0 0,0 0-1 0 0,1 0 1 0 0,-1 1 0 0 0,1 1-1 0 0,0 0 1 0 0,0 0-1 0 0,0 1 1 0 0,1 1 0 0 0,-13 8-1 0 0,8-4 231 0 0,1 0 0 0 0,0 1-1 0 0,1 1 1 0 0,0 0 0 0 0,1 1-1 0 0,0 0 1 0 0,-18 27 0 0 0,26-34-107 0 0,1 0 1 0 0,-1 1-1 0 0,1 0 1 0 0,0 0-1 0 0,0 0 1 0 0,1 0-1 0 0,-1 0 1 0 0,2 0-1 0 0,-1 1 1 0 0,0 12-1 0 0,2-16-96 0 0,0-1 0 0 0,0 1-1 0 0,1 0 1 0 0,0-1 0 0 0,-1 1 0 0 0,1-1-1 0 0,0 1 1 0 0,1-1 0 0 0,-1 0 0 0 0,1 1-1 0 0,-1-1 1 0 0,1 0 0 0 0,0 0 0 0 0,0 0-1 0 0,0 0 1 0 0,0-1 0 0 0,1 1 0 0 0,-1 0-1 0 0,1-1 1 0 0,0 0 0 0 0,-1 0 0 0 0,1 0-1 0 0,0 0 1 0 0,5 2 0 0 0,4 2-8 0 0,0 0 1 0 0,0-1 0 0 0,0-1-1 0 0,1 0 1 0 0,0-1-1 0 0,21 2 1 0 0,15-1-4840 0 0,-19-4-636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0:58.895"/>
    </inkml:context>
    <inkml:brush xml:id="br0">
      <inkml:brushProperty name="width" value="0.035" units="cm"/>
      <inkml:brushProperty name="height" value="0.035" units="cm"/>
    </inkml:brush>
  </inkml:definitions>
  <inkml:trace contextRef="#ctx0" brushRef="#br0">119 37 2304 0 0,'-3'-10'-1777'0'0,"-1"-2"4582"0"0,-2-3 11389 0 0,1 105-11873 0 0,-31 175-1 0 0,0-28-1466 0 0,31-45-407 0 0,2-30-177 0 0,2-150-248 0 0,2-7-22 0 0,-1-1 0 0 0,-1 1 1 0 0,1 0-1 0 0,-1-1 0 0 0,0 1 1 0 0,0-1-1 0 0,-3 9 0 0 0,4-13-14 0 0,0 1-1 0 0,0-1 1 0 0,0 0-1 0 0,0 0 0 0 0,0 0 1 0 0,0 0-1 0 0,0 0 1 0 0,0 0-1 0 0,0 0 1 0 0,-1 1-1 0 0,1-1 0 0 0,0 0 1 0 0,0 0-1 0 0,0 0 1 0 0,0 0-1 0 0,0 0 0 0 0,0 0 1 0 0,0 0-1 0 0,0 0 1 0 0,-1 0-1 0 0,1 0 1 0 0,0 0-1 0 0,0 0 0 0 0,0 0 1 0 0,0 0-1 0 0,0 1 1 0 0,0-1-1 0 0,-1 0 0 0 0,1 0 1 0 0,0 0-1 0 0,0 0 1 0 0,0 0-1 0 0,0 0 1 0 0,0 0-1 0 0,-1-1 0 0 0,1 1 1 0 0,0 0-1 0 0,0 0 1 0 0,0 0-1 0 0,0 0 0 0 0,0 0 1 0 0,0 0-1 0 0,0 0 1 0 0,-1 0-1 0 0,1 0 0 0 0,0 0 1 0 0,0 0-1 0 0,0 0 1 0 0,0 0-1 0 0,0-1 1 0 0,0 1-1 0 0,0 0 0 0 0,0 0 1 0 0,0 0-1 0 0,0 0 1 0 0,-1 0-1 0 0,1 0 0 0 0,0 0 1 0 0,0-1-1 0 0,0 1 1 0 0,-3-9-2121 0 0,2 8 2072 0 0,-1-9-1552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09.853"/>
    </inkml:context>
    <inkml:brush xml:id="br0">
      <inkml:brushProperty name="width" value="0.1" units="cm"/>
      <inkml:brushProperty name="height" value="0.1" units="cm"/>
    </inkml:brush>
  </inkml:definitions>
  <inkml:trace contextRef="#ctx0" brushRef="#br0">104 87 10050 0 0,'14'-16'510'0'0,"-11"13"-267"0"0,1 0 0 0 0,-1-1 0 0 0,0 1 0 0 0,0-1 0 0 0,0 0 0 0 0,-1 0-1 0 0,1 0 1 0 0,-1 0 0 0 0,0 0 0 0 0,0 0 0 0 0,0-1 0 0 0,0 1-1 0 0,1-8 1 0 0,-3 11-152 0 0,-1 1 0 0 0,1-1 0 0 0,0 1 0 0 0,0-1 0 0 0,-1 1 0 0 0,1-1 0 0 0,0 1 0 0 0,-1 0 0 0 0,1-1 0 0 0,0 1 0 0 0,-1-1 0 0 0,1 1 0 0 0,-1 0 0 0 0,1-1 0 0 0,-1 1 0 0 0,1 0 0 0 0,-1 0-1 0 0,1-1 1 0 0,-1 1 0 0 0,1 0 0 0 0,-1 0 0 0 0,1 0 0 0 0,-1-1 0 0 0,1 1 0 0 0,-1 0 0 0 0,1 0 0 0 0,-1 0 0 0 0,1 0 0 0 0,-1 0 0 0 0,1 0 0 0 0,-1 0 0 0 0,1 0 0 0 0,-1 1 0 0 0,1-1 0 0 0,-1 0 0 0 0,1 0 0 0 0,-1 0 0 0 0,1 1-1 0 0,-1-1 1 0 0,1 0 0 0 0,-1 0 0 0 0,1 1 0 0 0,-1-1 0 0 0,0 1 0 0 0,-23 13 587 0 0,13-6-496 0 0,2 1 1 0 0,-1 1-1 0 0,1-1 0 0 0,1 1 1 0 0,0 1-1 0 0,0-1 1 0 0,1 2-1 0 0,0-1 0 0 0,1 1 1 0 0,0 0-1 0 0,1 0 1 0 0,0 1-1 0 0,-3 15 1 0 0,7-26-191 0 0,1 0 0 0 0,-1-1 0 0 0,1 1 1 0 0,0 0-1 0 0,0 0 0 0 0,0 0 0 0 0,0 0 1 0 0,0 0-1 0 0,0 0 0 0 0,0-1 0 0 0,0 1 0 0 0,1 0 1 0 0,-1 0-1 0 0,1 0 0 0 0,-1 0 0 0 0,1-1 1 0 0,0 1-1 0 0,0 0 0 0 0,0-1 0 0 0,0 1 1 0 0,0-1-1 0 0,0 1 0 0 0,0-1 0 0 0,0 1 1 0 0,1-1-1 0 0,-1 0 0 0 0,0 1 0 0 0,1-1 1 0 0,-1 0-1 0 0,1 0 0 0 0,0 0 0 0 0,-1 0 1 0 0,1-1-1 0 0,-1 1 0 0 0,1 0 0 0 0,0-1 1 0 0,0 1-1 0 0,-1-1 0 0 0,4 1 0 0 0,1-1-321 0 0,0 0 0 0 0,0 0-1 0 0,0 0 1 0 0,-1-1 0 0 0,1 0-1 0 0,0 0 1 0 0,0 0 0 0 0,-1-1-1 0 0,1 0 1 0 0,0 0 0 0 0,5-3-1 0 0,9-7-4029 0 0,1 0-1118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10.246"/>
    </inkml:context>
    <inkml:brush xml:id="br0">
      <inkml:brushProperty name="width" value="0.1" units="cm"/>
      <inkml:brushProperty name="height" value="0.1" units="cm"/>
    </inkml:brush>
  </inkml:definitions>
  <inkml:trace contextRef="#ctx0" brushRef="#br0">44 116 7418 0 0,'73'-69'770'0'0,"-30"37"108"0"0,-15 18 8363 0 0,-46 41-7048 0 0,-3 5-1379 0 0,15-24-634 0 0,1 1-1 0 0,0 0 1 0 0,1 1-1 0 0,-1 0 1 0 0,2-1 0 0 0,-1 1-1 0 0,1 0 1 0 0,1 1 0 0 0,0-1-1 0 0,0 0 1 0 0,0 19 0 0 0,2-24-175 0 0,0 0 0 0 0,1 0 0 0 0,-1 0 0 0 0,1 0 0 0 0,1 0 0 0 0,-1 0 0 0 0,1 0 0 0 0,0 0 0 0 0,0 0 0 0 0,0 0 0 0 0,0-1 0 0 0,1 1 0 0 0,0-1 0 0 0,0 0 0 0 0,0 0 0 0 0,0 0 0 0 0,0 0 0 0 0,1-1 0 0 0,0 1 0 0 0,0-1 0 0 0,0 0 0 0 0,0 0 0 0 0,0-1 0 0 0,1 1 0 0 0,7 2 0 0 0,-10-3-38 0 0,0-1 1 0 0,1 0-1 0 0,-1 0 1 0 0,1 0 0 0 0,-1 0-1 0 0,1-1 1 0 0,0 1-1 0 0,-1-1 1 0 0,1 1 0 0 0,0-1-1 0 0,-1 0 1 0 0,1 0-1 0 0,0 0 1 0 0,-1-1 0 0 0,1 1-1 0 0,0-1 1 0 0,-1 1-1 0 0,1-1 1 0 0,-1 0-1 0 0,1 0 1 0 0,-1 0 0 0 0,1 0-1 0 0,-1-1 1 0 0,0 1-1 0 0,1-1 1 0 0,-1 1 0 0 0,0-1-1 0 0,0 0 1 0 0,0 0-1 0 0,0 0 1 0 0,-1 0-1 0 0,1 0 1 0 0,0 0 0 0 0,-1-1-1 0 0,3-4 1 0 0,-2 3-265 0 0,-1 0 0 0 0,1 0-1 0 0,-1 0 1 0 0,0 0 0 0 0,0-1 0 0 0,0 1 0 0 0,0 0 0 0 0,-1-1 0 0 0,0-7 0 0 0,0 7-300 0 0,0 1 1 0 0,-1 0-1 0 0,0 0 1 0 0,0-1-1 0 0,0 1 1 0 0,0 0-1 0 0,-1 0 1 0 0,1 0-1 0 0,-1 0 1 0 0,-4-6-1 0 0,0 1-468 0 0,-1 0-1 0 0,-1 0 1 0 0,0 1-1 0 0,0 0 1 0 0,0 1-1 0 0,-1-1 1 0 0,-16-9-1 0 0,-76-35-1895 0 0,21 11 8844 0 0,104 48 673 0 0,30 0-4731 0 0,-12-2-1334 0 0,67 11-295 0 0,-78-13-207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11.303"/>
    </inkml:context>
    <inkml:brush xml:id="br0">
      <inkml:brushProperty name="width" value="0.1" units="cm"/>
      <inkml:brushProperty name="height" value="0.1" units="cm"/>
    </inkml:brush>
  </inkml:definitions>
  <inkml:trace contextRef="#ctx0" brushRef="#br0">81 1 9674 0 0,'0'6'341'0'0,"-2"-1"0"0"0,1 1-1 0 0,-1-1 1 0 0,1 0 0 0 0,-2 1-1 0 0,1-1 1 0 0,-4 7 0 0 0,-3 7 246 0 0,0 3 44 0 0,-26 75 1563 0 0,32-88-2039 0 0,1 0-1 0 0,0 0 1 0 0,1 0 0 0 0,0 0-1 0 0,0 0 1 0 0,1 1-1 0 0,0-1 1 0 0,2 16 0 0 0,-2-25-178 0 0,0 0 1 0 0,0-1 0 0 0,0 1-1 0 0,0 0 1 0 0,0 0 0 0 0,0 0-1 0 0,0 0 1 0 0,0 0 0 0 0,0 0-1 0 0,1 0 1 0 0,-1 0-1 0 0,0-1 1 0 0,0 1 0 0 0,0 0-1 0 0,0 0 1 0 0,0 0 0 0 0,0 0-1 0 0,0 0 1 0 0,0 0 0 0 0,1 0-1 0 0,-1 0 1 0 0,0 0 0 0 0,0 0-1 0 0,0 0 1 0 0,0 0 0 0 0,0 0-1 0 0,0 0 1 0 0,0 0-1 0 0,1 0 1 0 0,-1 0 0 0 0,0 0-1 0 0,0 0 1 0 0,0 0 0 0 0,0 0-1 0 0,0 0 1 0 0,0 0 0 0 0,1 0-1 0 0,-1 0 1 0 0,0 0 0 0 0,0 0-1 0 0,0 0 1 0 0,0 0 0 0 0,0 0-1 0 0,0 0 1 0 0,0 0 0 0 0,1 1-1 0 0,-1-1 1 0 0,0 0-1 0 0,0 0 1 0 0,0 0 0 0 0,0 0-1 0 0,0 0 1 0 0,0 0 0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11.711"/>
    </inkml:context>
    <inkml:brush xml:id="br0">
      <inkml:brushProperty name="width" value="0.1" units="cm"/>
      <inkml:brushProperty name="height" value="0.1" units="cm"/>
    </inkml:brush>
  </inkml:definitions>
  <inkml:trace contextRef="#ctx0" brushRef="#br0">0 1 7370 0 0,'4'1'429'0'0,"0"0"0"0"0,0 1 0 0 0,0-1 0 0 0,0 1 0 0 0,0 0 1 0 0,0 0-1 0 0,-1 0 0 0 0,1 1 0 0 0,-1-1 0 0 0,4 5 1 0 0,-4-5-304 0 0,64 57 905 0 0,-46-38-2330 0 0,28 20 1 0 0,-41-35 1059 0 0,0-1 0 0 0,1 0-1 0 0,-1 0 1 0 0,1-1 0 0 0,0 0 0 0 0,0-1 0 0 0,15 4 0 0 0,-24-7 234 0 0,1 0 1 0 0,-1 0-1 0 0,0 0 1 0 0,1 0-1 0 0,-1 1 1 0 0,0-1-1 0 0,1 0 1 0 0,-1 0-1 0 0,0 1 1 0 0,1-1-1 0 0,-1 0 0 0 0,0 1 1 0 0,0-1-1 0 0,1 0 1 0 0,-1 1-1 0 0,0-1 1 0 0,0 0-1 0 0,1 1 1 0 0,-1-1-1 0 0,0 0 1 0 0,0 1-1 0 0,0-1 1 0 0,0 1-1 0 0,0-1 1 0 0,1 0-1 0 0,-1 1 1 0 0,0-1-1 0 0,0 1 0 0 0,0-1 1 0 0,0 0-1 0 0,0 1 1 0 0,0-1-1 0 0,0 1 1 0 0,-1-1-1 0 0,1 1 1 0 0,0-1-1 0 0,0 0 1 0 0,0 1-1 0 0,0-1 1 0 0,0 1-1 0 0,-1-1 1 0 0,1 0-1 0 0,0 1 0 0 0,0-1 1 0 0,-1 0-1 0 0,1 1 1 0 0,0-1-1 0 0,-16 24-65 0 0,12-19 35 0 0,-3 7-29 0 0,-3 3 281 0 0,-17 33 0 0 0,25-44-9 0 0,1 1 0 0 0,-1-1 1 0 0,1 0-1 0 0,-1 1 0 0 0,1-1 0 0 0,0 1 0 0 0,1-1 1 0 0,-1 1-1 0 0,1 0 0 0 0,0-1 0 0 0,0 1 0 0 0,0 0 1 0 0,1 5-1 0 0,0-8-85 0 0,-1 0 0 0 0,1 0 0 0 0,-1-1 0 0 0,1 1 0 0 0,-1 0 0 0 0,1-1 0 0 0,0 1 0 0 0,0-1 1 0 0,0 1-1 0 0,0-1 0 0 0,0 1 0 0 0,0-1 0 0 0,0 0 0 0 0,0 1 0 0 0,1-1 0 0 0,-1 0 0 0 0,0 0 0 0 0,1 0 0 0 0,-1 0 0 0 0,1 0 1 0 0,2 1-1 0 0,-1-1 15 0 0,0-1 1 0 0,0 1-1 0 0,0-1 0 0 0,0 0 1 0 0,0 1-1 0 0,0-1 1 0 0,0-1-1 0 0,0 1 1 0 0,-1 0-1 0 0,1-1 0 0 0,5-1 1 0 0,1-2 146 0 0,0 1 1 0 0,0-1-1 0 0,0-1 0 0 0,-1 0 1 0 0,0 0-1 0 0,14-12 1 0 0,-12 8-243 0 0,-1 0 0 0 0,-1-1 0 0 0,1 0 0 0 0,-2-1 0 0 0,1 0 0 0 0,7-16 0 0 0,-12 22-36 0 0,-1 1-1 0 0,0 0 0 0 0,0-1 0 0 0,0 0 1 0 0,-1 1-1 0 0,0-1 0 0 0,0 0 0 0 0,0 0 1 0 0,0 1-1 0 0,-1-1 0 0 0,1 0 1 0 0,-1 0-1 0 0,-1 0 0 0 0,1 0 0 0 0,0 0 1 0 0,-1 0-1 0 0,0 0 0 0 0,0 1 0 0 0,-1-1 1 0 0,-2-7-1 0 0,2 10-6 0 0,1 0 0 0 0,-1 0 0 0 0,0 0 0 0 0,0 0 0 0 0,0 0 0 0 0,0 1 0 0 0,0-1 0 0 0,0 0 0 0 0,-1 1 0 0 0,1 0 0 0 0,0-1 0 0 0,-1 1 0 0 0,1 0 0 0 0,-1 1 0 0 0,0-1 0 0 0,1 0 0 0 0,-1 1 0 0 0,1-1 0 0 0,-1 1 0 0 0,0 0 0 0 0,-2 0 0 0 0,0 0 0 0 0,1 0 0 0 0,0 0 0 0 0,-1 0 0 0 0,1 1 0 0 0,0 0 0 0 0,-1 0 0 0 0,1 0 0 0 0,0 0 0 0 0,0 1 0 0 0,0-1 0 0 0,0 1 0 0 0,-5 3 0 0 0,9-5-27 0 0,0 0-1 0 0,-1 1 1 0 0,1-1-1 0 0,-1 0 1 0 0,1 0 0 0 0,0 1-1 0 0,0-1 1 0 0,-1 0 0 0 0,1 0-1 0 0,0 1 1 0 0,-1-1 0 0 0,1 0-1 0 0,0 1 1 0 0,0-1-1 0 0,-1 0 1 0 0,1 1 0 0 0,0-1-1 0 0,0 1 1 0 0,0-1 0 0 0,0 0-1 0 0,0 1 1 0 0,-1-1 0 0 0,1 1-1 0 0,0-1 1 0 0,0 1-1 0 0,0-1 1 0 0,0 0 0 0 0,0 1-1 0 0,0-1 1 0 0,0 1 0 0 0,0-1-1 0 0,1 1 1 0 0,-1-1 0 0 0,0 0-1 0 0,0 1 1 0 0,0-1-1 0 0,0 1 1 0 0,0-1 0 0 0,1 0-1 0 0,-1 1 1 0 0,0-1 0 0 0,0 0-1 0 0,1 1 1 0 0,-1-1 0 0 0,0 0-1 0 0,0 1 1 0 0,1-1-1 0 0,-1 0 1 0 0,0 0 0 0 0,1 1-1 0 0,-1-1 1 0 0,0 0 0 0 0,1 0-1 0 0,-1 0 1 0 0,1 0 0 0 0,-1 1-1 0 0,0-1 1 0 0,1 0-1 0 0,-1 0 1 0 0,1 0 0 0 0,-1 0-1 0 0,0 0 1 0 0,2 0 0 0 0,26 6-4267 0 0,-10-6-1071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12.063"/>
    </inkml:context>
    <inkml:brush xml:id="br0">
      <inkml:brushProperty name="width" value="0.1" units="cm"/>
      <inkml:brushProperty name="height" value="0.1" units="cm"/>
    </inkml:brush>
  </inkml:definitions>
  <inkml:trace contextRef="#ctx0" brushRef="#br0">23 1 3681 0 0,'4'0'124'0'0,"0"0"-1"0"0,0 0 1 0 0,0 0 0 0 0,0 0 0 0 0,0 1 0 0 0,0-1 0 0 0,0 1-1 0 0,8 3 1 0 0,-10-3 136 0 0,0 1 0 0 0,0-1 0 0 0,0 1 0 0 0,-1-1 0 0 0,1 1-1 0 0,0 0 1 0 0,0 0 0 0 0,-1 0 0 0 0,1 0 0 0 0,-1 0 0 0 0,0 0 0 0 0,0 0-1 0 0,1 0 1 0 0,-1 1 0 0 0,-1-1 0 0 0,1 0 0 0 0,1 4 0 0 0,-1 0 154 0 0,0 0 0 0 0,0 1 0 0 0,0-1 1 0 0,-1 0-1 0 0,1 1 0 0 0,-2-1 0 0 0,1 0 0 0 0,-1 1 1 0 0,1-1-1 0 0,-2 0 0 0 0,1 0 0 0 0,-1 1 0 0 0,0-1 1 0 0,0-1-1 0 0,0 1 0 0 0,-1 0 0 0 0,-4 7 0 0 0,-4 4 254 0 0,0 0 0 0 0,-1-1 0 0 0,-1 0 0 0 0,-15 14 0 0 0,51-54-350 0 0,13-14-552 0 0,56-46 1 0 0,-81 75 101 0 0,1 1-1 0 0,-1-1 0 0 0,2 2 1 0 0,-1 0-1 0 0,1 1 1 0 0,0 0-1 0 0,1 1 1 0 0,-1 0-1 0 0,29-5 0 0 0,-41 10 135 0 0,0-1-1 0 0,0 1 1 0 0,0 0-1 0 0,0 0 1 0 0,0-1-1 0 0,0 1 1 0 0,0 0-1 0 0,0 0 0 0 0,0 0 1 0 0,0 0-1 0 0,0 0 1 0 0,0 1-1 0 0,0-1 1 0 0,0 0-1 0 0,0 0 1 0 0,0 1-1 0 0,0-1 1 0 0,0 0-1 0 0,0 1 1 0 0,0-1-1 0 0,-1 1 0 0 0,1-1 1 0 0,0 1-1 0 0,0 0 1 0 0,0-1-1 0 0,-1 1 1 0 0,1 0-1 0 0,0 0 1 0 0,0-1-1 0 0,-1 1 1 0 0,1 0-1 0 0,-1 0 0 0 0,1 0 1 0 0,-1 0-1 0 0,1 0 1 0 0,-1 0-1 0 0,0 0 1 0 0,1 0-1 0 0,-1 0 1 0 0,0 0-1 0 0,0 0 1 0 0,0 0-1 0 0,0 0 1 0 0,0 0-1 0 0,0 0 0 0 0,0 0 1 0 0,0 2-1 0 0,-1 6 71 0 0,-1 0 0 0 0,-1 0 0 0 0,1 0 0 0 0,-7 15 0 0 0,-1 3 213 0 0,9-21-221 0 0,0 0 0 0 0,1 1 0 0 0,-1-1 0 0 0,1 0 1 0 0,1 0-1 0 0,-1 1 0 0 0,1-1 0 0 0,0 0 0 0 0,0 0 0 0 0,1 0 0 0 0,0 0 0 0 0,0 0 0 0 0,0 0 0 0 0,0-1 0 0 0,1 1 0 0 0,0-1 0 0 0,0 1 1 0 0,1-1-1 0 0,-1 0 0 0 0,1 0 0 0 0,8 7 0 0 0,-8-8-255 0 0,1 0 1 0 0,-1 0 0 0 0,1-1 0 0 0,0 1-1 0 0,0-1 1 0 0,1 0 0 0 0,-1 0-1 0 0,1-1 1 0 0,9 3 0 0 0,-10-3-444 0 0,-1-1 0 0 0,1-1 1 0 0,0 1-1 0 0,0-1 0 0 0,0 0 1 0 0,-1 0-1 0 0,1 0 0 0 0,0-1 1 0 0,0 0-1 0 0,0 0 0 0 0,-1 0 1 0 0,9-3-1 0 0,5-5-2253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12.440"/>
    </inkml:context>
    <inkml:brush xml:id="br0">
      <inkml:brushProperty name="width" value="0.1" units="cm"/>
      <inkml:brushProperty name="height" value="0.1" units="cm"/>
    </inkml:brush>
  </inkml:definitions>
  <inkml:trace contextRef="#ctx0" brushRef="#br0">24 7 14283 0 0,'-5'-7'4921'0'0,"6"9"-5089"0"0,0 1-216 0 0,0 0-32 0 0,10 16-5609 0 0,-9-12 4040 0 0,-2 2 1601 0 0</inkml:trace>
  <inkml:trace contextRef="#ctx0" brushRef="#br0" timeOffset="1">2 171 14283 0 0,'-1'3'632'0'0,"0"-1"136"0"0,2 0-616 0 0,-1-1-152 0 0,0 0 0 0 0,-1 0 0 0 0,1 0 0 0 0,0 2-96 0 0,0-1 8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19.750"/>
    </inkml:context>
    <inkml:brush xml:id="br0">
      <inkml:brushProperty name="width" value="0.1" units="cm"/>
      <inkml:brushProperty name="height" value="0.1" units="cm"/>
    </inkml:brush>
  </inkml:definitions>
  <inkml:trace contextRef="#ctx0" brushRef="#br0">35 334 9218 0 0,'-2'-2'198'0'0,"-1"1"1"0"0,1-1-1 0 0,-1 0 1 0 0,1 0-1 0 0,0-1 1 0 0,0 1-1 0 0,0 0 1 0 0,0-1-1 0 0,0 1 1 0 0,0-1-1 0 0,1 0 1 0 0,-1 1-1 0 0,1-1 1 0 0,0 0-1 0 0,0 0 1 0 0,0 0-1 0 0,0 0 0 0 0,0 0 1 0 0,1 0-1 0 0,-1 0 1 0 0,1-1-1 0 0,0 1 1 0 0,0-4-1 0 0,0 1 4 0 0,0 0 0 0 0,0 0 0 0 0,1 0-1 0 0,0 0 1 0 0,0 0 0 0 0,1 0-1 0 0,0 0 1 0 0,-1 0 0 0 0,2 0 0 0 0,-1 0-1 0 0,4-5 1 0 0,4-3 119 0 0,1 0 0 0 0,0 1 1 0 0,1 0-1 0 0,0 1 0 0 0,1 0 0 0 0,0 1 0 0 0,19-12 0 0 0,-9 8 62 0 0,1 1 0 0 0,0 2 0 0 0,48-19 0 0 0,-69 30-363 0 0,0 0 0 0 0,0 0 0 0 0,1 0 0 0 0,-1 1 1 0 0,0-1-1 0 0,0 1 0 0 0,1-1 0 0 0,-1 1 0 0 0,0 0 0 0 0,0 0 0 0 0,1 1 0 0 0,-1-1 0 0 0,0 1 0 0 0,0 0 0 0 0,1 0 1 0 0,-1 0-1 0 0,3 1 0 0 0,-2 1-1 0 0,-1-1 0 0 0,0 1 0 0 0,0 0 0 0 0,0 0-1 0 0,0 0 1 0 0,0 0 0 0 0,-1 1 0 0 0,1-1 0 0 0,-1 1 0 0 0,0 0 0 0 0,0-1 0 0 0,0 1 0 0 0,1 5 0 0 0,11 32 117 0 0,-2 0 1 0 0,11 62-1 0 0,3 14 306 0 0,-13-72-426 0 0,2-2 1 0 0,2 0 0 0 0,2-1-1 0 0,2-1 1 0 0,1 0 0 0 0,2-2-1 0 0,1-1 1 0 0,2-1 0 0 0,2-2-1 0 0,1 0 1 0 0,46 40 0 0 0,-69-69-38 0 0,0 0 1 0 0,1 0-1 0 0,-1-1 0 0 0,1-1 1 0 0,0 1-1 0 0,0-1 1 0 0,13 4-1 0 0,-19-7-60 0 0,1 0 0 0 0,0-1 0 0 0,-1 1 0 0 0,1-1 0 0 0,0 0 0 0 0,-1 0 1 0 0,1 0-1 0 0,0 0 0 0 0,-1-1 0 0 0,1 1 0 0 0,0-1 0 0 0,-1 1 0 0 0,1-1 0 0 0,-1 0 0 0 0,1 0 0 0 0,-1 0 0 0 0,1 0 0 0 0,-1-1 0 0 0,0 1 0 0 0,1-1 1 0 0,-1 1-1 0 0,0-1 0 0 0,0 0 0 0 0,0 0 0 0 0,0 0 0 0 0,-1 0 0 0 0,1 0 0 0 0,-1-1 0 0 0,3-2 0 0 0,6-13-1119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0.094"/>
    </inkml:context>
    <inkml:brush xml:id="br0">
      <inkml:brushProperty name="width" value="0.1" units="cm"/>
      <inkml:brushProperty name="height" value="0.1" units="cm"/>
    </inkml:brush>
  </inkml:definitions>
  <inkml:trace contextRef="#ctx0" brushRef="#br0">714 10 3225 0 0,'-1'-1'67'0'0,"1"0"1"0"0,0 1 0 0 0,-1-1-1 0 0,1 1 1 0 0,-1-1 0 0 0,1 1-1 0 0,-1-1 1 0 0,1 1 0 0 0,-1-1-1 0 0,1 1 1 0 0,-1-1 0 0 0,0 1 0 0 0,1 0-1 0 0,-1-1 1 0 0,0 1 0 0 0,1 0-1 0 0,-1 0 1 0 0,0 0 0 0 0,1-1-1 0 0,-1 1 1 0 0,0 0 0 0 0,1 0-1 0 0,-1 0 1 0 0,0 0 0 0 0,0 0-1 0 0,1 0 1 0 0,-1 0 0 0 0,0 0-1 0 0,1 1 1 0 0,-1-1 0 0 0,0 0-1 0 0,1 0 1 0 0,-1 1 0 0 0,0-1-1 0 0,0 1 1 0 0,-25 17 3933 0 0,18-11-3842 0 0,-37 32 1941 0 0,2 3 0 0 0,2 2 1 0 0,-60 80-1 0 0,-48 54-482 0 0,71-101-1269 0 0,-90 99-2133 0 0,137-138-4850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0.435"/>
    </inkml:context>
    <inkml:brush xml:id="br0">
      <inkml:brushProperty name="width" value="0.1" units="cm"/>
      <inkml:brushProperty name="height" value="0.1" units="cm"/>
    </inkml:brush>
  </inkml:definitions>
  <inkml:trace contextRef="#ctx0" brushRef="#br0">52 14 3681 0 0,'0'-1'239'0'0,"1"0"0"0"0,0 0 0 0 0,0 0-1 0 0,0 0 1 0 0,0 0 0 0 0,0 0 0 0 0,0 0 0 0 0,0 1 0 0 0,1-1 0 0 0,-1 0 0 0 0,0 1 0 0 0,0-1 0 0 0,0 0 0 0 0,1 1-1 0 0,-1 0 1 0 0,0-1 0 0 0,1 1 0 0 0,-1 0 0 0 0,0 0 0 0 0,3 0 0 0 0,-1 0 170 0 0,1 0 0 0 0,-1 1-1 0 0,1-1 1 0 0,-1 1 0 0 0,0 0 0 0 0,1 0 0 0 0,-1 1 0 0 0,4 1-1 0 0,-1 0 172 0 0,1 1 0 0 0,-1 0 0 0 0,0 0 0 0 0,0 1 0 0 0,-1 0 0 0 0,1 0 0 0 0,7 9 0 0 0,-10-10-491 0 0,-1 0 1 0 0,1 0-1 0 0,-1 0 0 0 0,1 0 1 0 0,-1 0-1 0 0,0 0 0 0 0,-1 1 1 0 0,1-1-1 0 0,-1 0 0 0 0,0 1 0 0 0,0 0 1 0 0,0-1-1 0 0,-1 1 0 0 0,1 0 1 0 0,-1-1-1 0 0,0 1 0 0 0,0 0 1 0 0,-1-1-1 0 0,1 1 0 0 0,-2 5 1 0 0,0-5-13 0 0,0 0 0 0 0,-1-1 1 0 0,1 1-1 0 0,-1 0 0 0 0,0-1 1 0 0,0 1-1 0 0,0-1 0 0 0,0 0 1 0 0,-1 0-1 0 0,1 0 0 0 0,-1-1 0 0 0,0 1 1 0 0,-1-1-1 0 0,1 0 0 0 0,0 0 1 0 0,-1-1-1 0 0,-4 3 0 0 0,0-2-63 0 0,1 1 1 0 0,-1-2-1 0 0,1 1 0 0 0,-1-2 0 0 0,0 1 0 0 0,-16 0 0 0 0,-21 4 31 0 0,93 0 796 0 0,86-21-861 0 0,-73 6-2002 0 0,-28 5-4914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1.149"/>
    </inkml:context>
    <inkml:brush xml:id="br0">
      <inkml:brushProperty name="width" value="0.1" units="cm"/>
      <inkml:brushProperty name="height" value="0.1" units="cm"/>
    </inkml:brush>
  </inkml:definitions>
  <inkml:trace contextRef="#ctx0" brushRef="#br0">261 88 5529 0 0,'3'-6'720'0'0,"0"0"0"0"0,-1 0 1 0 0,1-1-1 0 0,-1 1 0 0 0,2-14 0 0 0,-4 19-607 0 0,1 0 0 0 0,-1 0 0 0 0,0 0 0 0 0,0 0 0 0 0,1-1 0 0 0,-1 1 0 0 0,0 0 1 0 0,0 0-1 0 0,0 0 0 0 0,0-1 0 0 0,0 1 0 0 0,-1 0 0 0 0,1 0 0 0 0,0 0 0 0 0,-1 0 0 0 0,1-1 0 0 0,0 1 0 0 0,-1 0 0 0 0,1 0 0 0 0,-1 0 0 0 0,0 0 0 0 0,1 0 0 0 0,-1 0 0 0 0,0 0 0 0 0,-1-1 1 0 0,1 1 6 0 0,-1 0 1 0 0,0 0-1 0 0,0 0 1 0 0,1 1 0 0 0,-1-1-1 0 0,0 1 1 0 0,0-1-1 0 0,0 1 1 0 0,1 0 0 0 0,-1 0-1 0 0,0 0 1 0 0,0 0 0 0 0,0 0-1 0 0,-2 0 1 0 0,-5 2 140 0 0,0 0 0 0 0,0 0 0 0 0,0 1 1 0 0,1 0-1 0 0,-12 6 0 0 0,8-2-151 0 0,-1 1 0 0 0,1 0 0 0 0,1 0 0 0 0,-1 1 1 0 0,1 1-1 0 0,1 0 0 0 0,0 1 0 0 0,0 0 0 0 0,1 0 0 0 0,1 1 0 0 0,0 1 0 0 0,0-1 0 0 0,1 1 0 0 0,0 0 0 0 0,1 1 1 0 0,1 0-1 0 0,0 0 0 0 0,1 0 0 0 0,-4 27 0 0 0,7-37-52 0 0,1 0 0 0 0,0 0-1 0 0,0 0 1 0 0,0 0 0 0 0,0 0 0 0 0,1 0 0 0 0,-1 0 0 0 0,1 0 0 0 0,0 0-1 0 0,0 0 1 0 0,1 0 0 0 0,-1 0 0 0 0,1-1 0 0 0,-1 1 0 0 0,1-1 0 0 0,1 1-1 0 0,-1-1 1 0 0,3 4 0 0 0,0-3-14 0 0,-1 0 0 0 0,0 0 0 0 0,1-1 0 0 0,0 0 0 0 0,0 0 0 0 0,0 0 0 0 0,0 0 0 0 0,0-1 0 0 0,0 0 0 0 0,1 0 0 0 0,7 1 0 0 0,4 0-95 0 0,0-1 1 0 0,1 0 0 0 0,-1-2 0 0 0,0 0 0 0 0,1-1 0 0 0,-1-1 0 0 0,19-4 0 0 0,-3-2-1449 0 0,-1-3-5018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0:59.347"/>
    </inkml:context>
    <inkml:brush xml:id="br0">
      <inkml:brushProperty name="width" value="0.035" units="cm"/>
      <inkml:brushProperty name="height" value="0.035" units="cm"/>
    </inkml:brush>
  </inkml:definitions>
  <inkml:trace contextRef="#ctx0" brushRef="#br0">48 46 9674 0 0,'0'-1'208'0'0,"0"0"1"0"0,0 1-1 0 0,0-1 1 0 0,0 0-1 0 0,0 1 1 0 0,0-1-1 0 0,0 0 0 0 0,0 1 1 0 0,0-1-1 0 0,1 0 1 0 0,-1 1-1 0 0,0-1 1 0 0,0 0-1 0 0,1 1 0 0 0,-1-1 1 0 0,0 1-1 0 0,1-1 1 0 0,-1 1-1 0 0,1-1 1 0 0,-1 1-1 0 0,0-1 0 0 0,1 1 1 0 0,-1-1-1 0 0,1 1 1 0 0,0-1-1 0 0,-1 1 0 0 0,1 0 1 0 0,-1-1-1 0 0,1 1 1 0 0,0 0-1 0 0,-1 0 1 0 0,1-1-1 0 0,-1 1 0 0 0,1 0 1 0 0,0 0-1 0 0,0 0 1 0 0,32-7 613 0 0,-22 5-286 0 0,28-5-384 0 0,1 1 0 0 0,-1 3 0 0 0,1 1-1 0 0,-1 1 1 0 0,1 3 0 0 0,60 9 0 0 0,-97-10-135 0 0,0-1-1 0 0,1 1 1 0 0,-1 0 0 0 0,0 0-1 0 0,1 0 1 0 0,-1 0 0 0 0,0 0-1 0 0,0 1 1 0 0,0-1 0 0 0,0 1-1 0 0,0 0 1 0 0,2 2 0 0 0,-4-3 32 0 0,0 0 0 0 0,-1 0 0 0 0,1 0 1 0 0,0 0-1 0 0,-1 1 0 0 0,0-1 0 0 0,1 0 1 0 0,-1 0-1 0 0,1 0 0 0 0,-1 0 0 0 0,0 1 1 0 0,0-1-1 0 0,0 0 0 0 0,0 0 0 0 0,0 0 1 0 0,0 1-1 0 0,0-1 0 0 0,0 0 0 0 0,0 0 1 0 0,0 0-1 0 0,-1 1 0 0 0,1-1 0 0 0,0 0 1 0 0,-1 0-1 0 0,1 0 0 0 0,-1 0 0 0 0,0 0 1 0 0,1 0-1 0 0,-1 0 0 0 0,0 0 0 0 0,1 0 1 0 0,-1 0-1 0 0,0 0 0 0 0,0 0 0 0 0,-1 1 1 0 0,-19 18 165 0 0,0 0 0 0 0,-1-2 0 0 0,-35 24 1 0 0,2-3-5 0 0,-43 26-97 0 0,64-45-115 0 0,-44 36 0 0 0,68-48 1 0 0,0 1 0 0 0,1 0 0 0 0,0 1 0 0 0,0 0 0 0 0,1 0 0 0 0,1 1 0 0 0,0 0 0 0 0,-8 16 0 0 0,13-23-5 0 0,1-1-1 0 0,-1 0 1 0 0,1 1 0 0 0,0-1-1 0 0,0 1 1 0 0,0-1 0 0 0,0 1-1 0 0,1 0 1 0 0,-1-1 0 0 0,1 1 0 0 0,0 0-1 0 0,0-1 1 0 0,1 1 0 0 0,-1 0-1 0 0,1-1 1 0 0,0 1 0 0 0,-1-1-1 0 0,2 1 1 0 0,-1-1 0 0 0,0 1 0 0 0,1-1-1 0 0,-1 0 1 0 0,1 1 0 0 0,0-1-1 0 0,0 0 1 0 0,0 0 0 0 0,1 0-1 0 0,-1-1 1 0 0,1 1 0 0 0,0-1-1 0 0,5 5 1 0 0,1-1-8 0 0,0-1 0 0 0,0 0 0 0 0,0 0 0 0 0,0-1 0 0 0,1 0 0 0 0,0-1 0 0 0,0 0 0 0 0,0-1 0 0 0,0 0 0 0 0,14 1 0 0 0,-11-2 19 0 0,-1 0 0 0 0,1-1 1 0 0,0-1-1 0 0,-1 0 1 0 0,1-1-1 0 0,-1 0 1 0 0,17-6-1 0 0,-24 6-146 0 0,1 0 1 0 0,-1 0-1 0 0,0-1 0 0 0,0 0 0 0 0,-1 1 0 0 0,1-2 1 0 0,-1 1-1 0 0,6-6 0 0 0,-7 6-243 0 0,-1 0 1 0 0,1 0-1 0 0,-1 0 0 0 0,1 0 1 0 0,-1-1-1 0 0,0 0 0 0 0,-1 1 1 0 0,1-1-1 0 0,-1 0 0 0 0,1 0 1 0 0,-1 1-1 0 0,1-8 0 0 0,-1-6-5797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3.405"/>
    </inkml:context>
    <inkml:brush xml:id="br0">
      <inkml:brushProperty name="width" value="0.1" units="cm"/>
      <inkml:brushProperty name="height" value="0.1" units="cm"/>
    </inkml:brush>
  </inkml:definitions>
  <inkml:trace contextRef="#ctx0" brushRef="#br0">2 18 1376 0 0,'0'0'80'0'0,"0"0"1"0"0,-1-1-1 0 0,1 1 0 0 0,0 0 0 0 0,0 0 0 0 0,0-1 0 0 0,0 1 0 0 0,0 0 0 0 0,0 0 1 0 0,0-1-1 0 0,0 1 0 0 0,0 0 0 0 0,0 0 0 0 0,0-1 0 0 0,0 1 0 0 0,2-4 1363 0 0,-1 4-1363 0 0,-1 0 0 0 0,0 0 0 0 0,0 0 0 0 0,0-1 0 0 0,1 1 0 0 0,-1 0 0 0 0,0 0 1 0 0,0 0-1 0 0,1 0 0 0 0,18-5 2783 0 0,22 2 1415 0 0,40 12 901 0 0,-60-6-4831 0 0,-1 0 1 0 0,1-2-1 0 0,0 0 1 0 0,40-4-1 0 0,-35-2-654 0 0,-9 1-4633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3.781"/>
    </inkml:context>
    <inkml:brush xml:id="br0">
      <inkml:brushProperty name="width" value="0.1" units="cm"/>
      <inkml:brushProperty name="height" value="0.1" units="cm"/>
    </inkml:brush>
  </inkml:definitions>
  <inkml:trace contextRef="#ctx0" brushRef="#br0">4 1 456 0 0,'-2'3'1112'0'0,"2"-3"-989"0"0,0 0 1 0 0,-1 1-1 0 0,1-1 1 0 0,0 0-1 0 0,0 1 1 0 0,4 9 3581 0 0,-4-10-3581 0 0,1 0 0 0 0,-1 0-1 0 0,0 1 1 0 0,1-1-1 0 0,-1 0 1 0 0,24 14 6786 0 0,-21-13-7621 0 0,19 9 1333 0 0,0-1-1 0 0,0-1 1 0 0,1-1 0 0 0,0-1 0 0 0,0-1-1 0 0,28 2 1 0 0,144 0-818 0 0,-174-7 307 0 0,27 0-121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7.047"/>
    </inkml:context>
    <inkml:brush xml:id="br0">
      <inkml:brushProperty name="width" value="0.1" units="cm"/>
      <inkml:brushProperty name="height" value="0.1" units="cm"/>
    </inkml:brush>
  </inkml:definitions>
  <inkml:trace contextRef="#ctx0" brushRef="#br0">319 1 5529 0 0,'-4'2'292'0'0,"0"0"0"0"0,0 0 0 0 0,0 0 0 0 0,0 1 0 0 0,0 0 0 0 0,0 0 0 0 0,1 0 0 0 0,-1 0 0 0 0,1 0 0 0 0,0 1 0 0 0,0-1 0 0 0,-4 7 0 0 0,-3 1 76 0 0,-23 28 501 0 0,1 1 0 0 0,1 1 0 0 0,-33 62 0 0 0,48-74-494 0 0,1 1 0 0 0,2 1 0 0 0,1 0 1 0 0,1 1-1 0 0,2 0 0 0 0,-8 45 0 0 0,15-66-212 0 0,1 1 0 0 0,0 0 0 0 0,1 0 0 0 0,0 0 0 0 0,1 0 0 0 0,0 0 0 0 0,1 0 0 0 0,1 0 0 0 0,-1-1 0 0 0,2 1 0 0 0,-1-1 0 0 0,2 0 0 0 0,-1 0 0 0 0,1 0 0 0 0,1-1 0 0 0,0 1 0 0 0,0-1 0 0 0,1-1 0 0 0,9 11 0 0 0,-5-9-168 0 0,0-1 0 0 0,1 0-1 0 0,0 0 1 0 0,0-1 0 0 0,1-1 0 0 0,0 0-1 0 0,1-1 1 0 0,0 0 0 0 0,0-1-1 0 0,0-1 1 0 0,0 0 0 0 0,1-1 0 0 0,0-1-1 0 0,17 2 1 0 0,6-2-1634 0 0,0-3-4656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8.415"/>
    </inkml:context>
    <inkml:brush xml:id="br0">
      <inkml:brushProperty name="width" value="0.1" units="cm"/>
      <inkml:brushProperty name="height" value="0.1" units="cm"/>
    </inkml:brush>
  </inkml:definitions>
  <inkml:trace contextRef="#ctx0" brushRef="#br0">76 0 5065 0 0,'-2'18'1553'0'0,"0"1"-1"0"0,-1-1 1 0 0,-7 24 0 0 0,3-13-642 0 0,-37 215 1978 0 0,40-206-3048 0 0,1 1 0 0 0,2 0 0 0 0,2 0 1 0 0,7 54-1 0 0,-3-80-2762 0 0,-5-13 2856 0 0,1 0-1 0 0,-1 0 0 0 0,0 0 0 0 0,0 0 0 0 0,1 0 0 0 0,-1 0 0 0 0,0 0 0 0 0,1 0 1 0 0,-1 0-1 0 0,0 0 0 0 0,0 0 0 0 0,1 0 0 0 0,-1 0 0 0 0,0 0 0 0 0,1 0 0 0 0,-1-1 0 0 0,0 1 1 0 0,0 0-1 0 0,1 0 0 0 0,-1 0 0 0 0,0 0 0 0 0,0-1 0 0 0,1 1 0 0 0,-1 0 0 0 0,0 0 0 0 0,0 0 1 0 0,0-1-1 0 0,1 1 0 0 0,-1 0 0 0 0,0 0 0 0 0,0-1 0 0 0,0 1 0 0 0,0 0 0 0 0,0-1 1 0 0,1 1-1 0 0,-1 0 0 0 0,0 0 0 0 0,0-1 0 0 0,0 1 0 0 0,0 0 0 0 0,0-1 0 0 0,0 0 0 0 0,4-10-60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8.776"/>
    </inkml:context>
    <inkml:brush xml:id="br0">
      <inkml:brushProperty name="width" value="0.1" units="cm"/>
      <inkml:brushProperty name="height" value="0.1" units="cm"/>
    </inkml:brush>
  </inkml:definitions>
  <inkml:trace contextRef="#ctx0" brushRef="#br0">203 1 7834 0 0,'-58'78'5688'0'0,"38"-46"-4556"0"0,-23 49 1 0 0,37-68-950 0 0,1 0-1 0 0,0 1 0 0 0,1-1 1 0 0,0 1-1 0 0,1 0 1 0 0,1 0-1 0 0,-2 17 0 0 0,4-28-177 0 0,0 0 0 0 0,1 0 0 0 0,-1 0 0 0 0,0 0 0 0 0,1 0 0 0 0,0 0 0 0 0,0 0 0 0 0,0 0 0 0 0,0 0 0 0 0,0 0 0 0 0,0 0 0 0 0,1 0 0 0 0,-1-1-1 0 0,1 1 1 0 0,0-1 0 0 0,0 1 0 0 0,0-1 0 0 0,0 0 0 0 0,0 1 0 0 0,0-1 0 0 0,4 2 0 0 0,5 3-8 0 0,1 0 1 0 0,-1-1-1 0 0,24 9 1 0 0,9 6 58 0 0,10 15 120 0 0,-50-33-148 0 0,0 0 0 0 0,-1 0 0 0 0,1 0 0 0 0,-1 1 0 0 0,0 0 0 0 0,0 0 0 0 0,0 0 0 0 0,0 0 0 0 0,-1 0 0 0 0,1 1 0 0 0,1 5 0 0 0,-4-9-17 0 0,1 1 0 0 0,-1-1 0 0 0,0 1 0 0 0,0-1 0 0 0,0 1-1 0 0,-1 0 1 0 0,1-1 0 0 0,0 1 0 0 0,-1-1 0 0 0,1 1 0 0 0,-1-1 0 0 0,1 1 0 0 0,-1-1-1 0 0,1 1 1 0 0,-1-1 0 0 0,0 0 0 0 0,0 1 0 0 0,0-1 0 0 0,0 0 0 0 0,0 0-1 0 0,0 1 1 0 0,0-1 0 0 0,0 0 0 0 0,0 0 0 0 0,-1 0 0 0 0,1-1 0 0 0,0 1 0 0 0,-1 0-1 0 0,1 0 1 0 0,0-1 0 0 0,-1 1 0 0 0,1-1 0 0 0,-4 1 0 0 0,-3 3-22 0 0,-1-1 0 0 0,0-1 0 0 0,0 0 0 0 0,-12 2 0 0 0,10-3-192 0 0,-1-1 1 0 0,0 1-1 0 0,0-2 0 0 0,1 0 1 0 0,-1 0-1 0 0,0-1 1 0 0,1-1-1 0 0,-1 0 0 0 0,1 0 1 0 0,0-1-1 0 0,0-1 0 0 0,0 0 1 0 0,1 0-1 0 0,-14-10 1 0 0,7 0-5361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9.135"/>
    </inkml:context>
    <inkml:brush xml:id="br0">
      <inkml:brushProperty name="width" value="0.1" units="cm"/>
      <inkml:brushProperty name="height" value="0.1" units="cm"/>
    </inkml:brush>
  </inkml:definitions>
  <inkml:trace contextRef="#ctx0" brushRef="#br0">1 2 1840 0 0,'41'-2'674'0'0,"58"6"-1"0"0,-85-2-471 0 0,0 0-1 0 0,0 0 0 0 0,-1 2 1 0 0,1 0-1 0 0,-1 0 1 0 0,0 1-1 0 0,24 14 0 0 0,-35-18-105 0 0,1 1-1 0 0,-1-1 0 0 0,0 1 0 0 0,0 0 0 0 0,0 0 1 0 0,0 0-1 0 0,0 0 0 0 0,-1 0 0 0 0,1 1 1 0 0,-1-1-1 0 0,1 0 0 0 0,-1 1 0 0 0,0-1 0 0 0,0 1 1 0 0,0 0-1 0 0,0-1 0 0 0,0 1 0 0 0,0 0 1 0 0,-1 0-1 0 0,1-1 0 0 0,-1 1 0 0 0,0 0 0 0 0,0 0 1 0 0,0 0-1 0 0,0-1 0 0 0,0 1 0 0 0,-2 4 1 0 0,-1 7 486 0 0,-1-1 0 0 0,0 1 1 0 0,-1-1-1 0 0,-10 18 0 0 0,0 5 1118 0 0,10-24-1081 0 0,1 0-1 0 0,0 1 1 0 0,1-1 0 0 0,0 1 0 0 0,1 0-1 0 0,-1 18 1 0 0,3-28-538 0 0,0 0 0 0 0,0 0-1 0 0,1 0 1 0 0,-1 0 0 0 0,0 0 0 0 0,1-1 0 0 0,0 1-1 0 0,0 0 1 0 0,-1 0 0 0 0,2 0 0 0 0,-1-1 0 0 0,0 1-1 0 0,0 0 1 0 0,1-1 0 0 0,0 1 0 0 0,-1-1-1 0 0,1 0 1 0 0,0 1 0 0 0,0-1 0 0 0,0 0 0 0 0,0 0-1 0 0,1-1 1 0 0,-1 1 0 0 0,0 0 0 0 0,1-1 0 0 0,-1 1-1 0 0,1-1 1 0 0,-1 0 0 0 0,1 0 0 0 0,0 0 0 0 0,0 0-1 0 0,-1 0 1 0 0,1-1 0 0 0,4 1 0 0 0,1-1-62 0 0,1 0 1 0 0,0 0 0 0 0,-1-1 0 0 0,1 0-1 0 0,0 0 1 0 0,-1-1 0 0 0,1 0-1 0 0,-1-1 1 0 0,0 0 0 0 0,0 0 0 0 0,0-1-1 0 0,0 0 1 0 0,-1 0 0 0 0,1-1-1 0 0,-1 0 1 0 0,0-1 0 0 0,0 0-1 0 0,-1 0 1 0 0,0 0 0 0 0,0 0 0 0 0,0-1-1 0 0,6-10 1 0 0,-7 10-48 0 0,-1 0 0 0 0,0 0-1 0 0,0-1 1 0 0,-1 0 0 0 0,1 1 0 0 0,-1-1 0 0 0,-1 0-1 0 0,0-1 1 0 0,0 1 0 0 0,1-15 0 0 0,-2 17-16 0 0,-1 0 1 0 0,-1 0-1 0 0,1 0 1 0 0,-1 0-1 0 0,0 0 1 0 0,0 0-1 0 0,-1 0 1 0 0,1 0-1 0 0,-1 0 1 0 0,0 1-1 0 0,-1-1 0 0 0,0 1 1 0 0,1 0-1 0 0,-2-1 1 0 0,-6-8-1 0 0,3 6-42 0 0,0-1 0 0 0,-1 1 0 0 0,0 1 0 0 0,0-1 0 0 0,-10-5 0 0 0,14 10-355 0 0,-1 1 0 0 0,1-1-1 0 0,0 1 1 0 0,-1 0 0 0 0,0 1 0 0 0,1-1-1 0 0,-1 1 1 0 0,-6-1 0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29.776"/>
    </inkml:context>
    <inkml:brush xml:id="br0">
      <inkml:brushProperty name="width" value="0.1" units="cm"/>
      <inkml:brushProperty name="height" value="0.1" units="cm"/>
    </inkml:brush>
  </inkml:definitions>
  <inkml:trace contextRef="#ctx0" brushRef="#br0">99 0 2304 0 0,'-9'58'6368'0'0,"-23"145"-1589"0"0,15-76-2784 0 0,-23 220 1899 0 0,39-278-3636 0 0,12 118 0 0 0,-3-92-546 0 0,-4-84-2404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0.300"/>
    </inkml:context>
    <inkml:brush xml:id="br0">
      <inkml:brushProperty name="width" value="0.1" units="cm"/>
      <inkml:brushProperty name="height" value="0.1" units="cm"/>
    </inkml:brush>
  </inkml:definitions>
  <inkml:trace contextRef="#ctx0" brushRef="#br0">1 48 10138 0 0,'4'-2'247'0'0,"0"-1"0"0"0,0 1 0 0 0,0 0-1 0 0,0 0 1 0 0,0 1 0 0 0,1-1 0 0 0,-1 1 0 0 0,1 0 0 0 0,-1 0-1 0 0,8 0 1 0 0,1-1 276 0 0,43-6 1477 0 0,85-1 0 0 0,-7 2-1461 0 0,-102 4-698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0.944"/>
    </inkml:context>
    <inkml:brush xml:id="br0">
      <inkml:brushProperty name="width" value="0.1" units="cm"/>
      <inkml:brushProperty name="height" value="0.1" units="cm"/>
    </inkml:brush>
  </inkml:definitions>
  <inkml:trace contextRef="#ctx0" brushRef="#br0">62 0 9586 0 0,'-2'15'377'0'0,"1"0"-1"0"0,-2-1 0 0 0,0 1 1 0 0,-5 16-1 0 0,-3 10 908 0 0,1 3-746 0 0,1 1 1 0 0,2 0-1 0 0,3 0 0 0 0,1 0 1 0 0,3 55-1 0 0,0-97-733 0 0,1-1 1 0 0,-1 1-1 0 0,0-1 0 0 0,1 1 1 0 0,-1-1-1 0 0,1 1 0 0 0,0-1 0 0 0,0 0 1 0 0,0 0-1 0 0,0 1 0 0 0,3 3 1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1.297"/>
    </inkml:context>
    <inkml:brush xml:id="br0">
      <inkml:brushProperty name="width" value="0.1" units="cm"/>
      <inkml:brushProperty name="height" value="0.1" units="cm"/>
    </inkml:brush>
  </inkml:definitions>
  <inkml:trace contextRef="#ctx0" brushRef="#br0">218 2 3225 0 0,'-6'-1'5339'0'0,"-14"24"-2464"0"0,-23 31 41 0 0,15-17-1020 0 0,-40 74 0 0 0,58-90-2044 0 0,-14 39-1 0 0,18-42-1464 0 0,2 0-1 0 0,-5 34 0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0:59.734"/>
    </inkml:context>
    <inkml:brush xml:id="br0">
      <inkml:brushProperty name="width" value="0.035" units="cm"/>
      <inkml:brushProperty name="height" value="0.035" units="cm"/>
    </inkml:brush>
  </inkml:definitions>
  <inkml:trace contextRef="#ctx0" brushRef="#br0">25 1 1840 0 0,'-4'0'-1925'0'0,"-4"0"2476"0"0,-5 5 11434 0 0,21 3-9051 0 0,-1-3-2699 0 0,0-1 1 0 0,0 0-1 0 0,0 0 1 0 0,1-1 0 0 0,0 0-1 0 0,0 0 1 0 0,-1-1-1 0 0,1 0 1 0 0,14 2-1 0 0,10-1-255 0 0,37 0 1 0 0,-30-2 106 0 0,-4 0-1275 0 0,0-1-4754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1.662"/>
    </inkml:context>
    <inkml:brush xml:id="br0">
      <inkml:brushProperty name="width" value="0.1" units="cm"/>
      <inkml:brushProperty name="height" value="0.1" units="cm"/>
    </inkml:brush>
  </inkml:definitions>
  <inkml:trace contextRef="#ctx0" brushRef="#br0">1 57 6913 0 0,'10'-7'118'0'0,"0"0"0"0"0,1 1 0 0 0,0 0-1 0 0,0 0 1 0 0,0 1 0 0 0,1 1-1 0 0,0 0 1 0 0,0 1 0 0 0,0 0-1 0 0,0 1 1 0 0,0 1 0 0 0,14-1 0 0 0,-5 1 757 0 0,0 1 0 0 0,0 2 1 0 0,0 0-1 0 0,0 1 0 0 0,-1 1 1 0 0,28 9-1 0 0,-46-12-817 0 0,0-1-1 0 0,0 1 1 0 0,0 0-1 0 0,0 0 1 0 0,0 0-1 0 0,-1 0 1 0 0,1 0 0 0 0,0 1-1 0 0,-1-1 1 0 0,1 0-1 0 0,-1 1 1 0 0,1 0-1 0 0,-1-1 1 0 0,1 1 0 0 0,-1 0-1 0 0,0-1 1 0 0,0 1-1 0 0,0 0 1 0 0,0 0-1 0 0,0 0 1 0 0,-1 0-1 0 0,1 0 1 0 0,0 0 0 0 0,-1 0-1 0 0,1 1 1 0 0,-1-1-1 0 0,0 0 1 0 0,0 0-1 0 0,0 0 1 0 0,0 0 0 0 0,0 1-1 0 0,-1 2 1 0 0,-1 8 120 0 0,-1-1-1 0 0,0 1 1 0 0,-1-1 0 0 0,-9 18 0 0 0,5-9 284 0 0,-134 349 2894 0 0,137-357-3405 0 0,-14 36 295 0 0,-14 55-1 0 0,29-90-531 0 0,1 1 1 0 0,0-1-1 0 0,1 1 0 0 0,1-1 1 0 0,0 1-1 0 0,1 0 1 0 0,1 0-1 0 0,3 27 0 0 0,0-32-853 0 0,0-3-191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1.995"/>
    </inkml:context>
    <inkml:brush xml:id="br0">
      <inkml:brushProperty name="width" value="0.1" units="cm"/>
      <inkml:brushProperty name="height" value="0.1" units="cm"/>
    </inkml:brush>
  </inkml:definitions>
  <inkml:trace contextRef="#ctx0" brushRef="#br0">324 4 9674 0 0,'0'0'21'0'0,"0"0"-1"0"0,0 0 1 0 0,0-1 0 0 0,0 1-1 0 0,0 0 1 0 0,0 0-1 0 0,0 0 1 0 0,0 0 0 0 0,0 0-1 0 0,0 0 1 0 0,0-1 0 0 0,0 1-1 0 0,0 0 1 0 0,0 0-1 0 0,0 0 1 0 0,0 0 0 0 0,0 0-1 0 0,0 0 1 0 0,0 0-1 0 0,-1 0 1 0 0,1 0 0 0 0,0-1-1 0 0,0 1 1 0 0,0 0 0 0 0,0 0-1 0 0,0 0 1 0 0,0 0-1 0 0,0 0 1 0 0,0 0 0 0 0,-1 0-1 0 0,1 0 1 0 0,0 0 0 0 0,0 0-1 0 0,0 0 1 0 0,0 0-1 0 0,0 0 1 0 0,0 0 0 0 0,0 0-1 0 0,-1 0 1 0 0,1 0 0 0 0,0 0-1 0 0,0 0 1 0 0,0 0-1 0 0,0 0 1 0 0,0 0 0 0 0,0 0-1 0 0,0 0 1 0 0,-1 0 0 0 0,1 0-1 0 0,0 0 1 0 0,0 1-1 0 0,0-1 1 0 0,0 0 0 0 0,0 0-1 0 0,0 0 1 0 0,0 0-1 0 0,-12 9 721 0 0,-14 16 50 0 0,22-21-624 0 0,-21 21 625 0 0,-60 64 1584 0 0,74-76-1925 0 0,1 1 0 0 0,0 0 0 0 0,0 1 0 0 0,-14 30 0 0 0,23-42-403 0 0,0-1 0 0 0,0 0 0 0 0,0 0 1 0 0,0 1-1 0 0,0-1 0 0 0,1 1 0 0 0,-1-1 1 0 0,1 0-1 0 0,0 1 0 0 0,0-1 0 0 0,0 1 1 0 0,0-1-1 0 0,0 1 0 0 0,0-1 1 0 0,0 1-1 0 0,1-1 0 0 0,-1 1 0 0 0,1-1 1 0 0,0 0-1 0 0,0 1 0 0 0,2 3 0 0 0,0-1-61 0 0,1-1 0 0 0,0 0-1 0 0,0 0 1 0 0,0 0 0 0 0,0-1-1 0 0,1 1 1 0 0,-1-1-1 0 0,8 4 1 0 0,8 5-11 0 0,-3-3-38 0 0,0 2-1 0 0,0 1 1 0 0,16 14-1 0 0,-30-23 56 0 0,0 0-1 0 0,0-1 0 0 0,0 1 0 0 0,0 0 1 0 0,-1 0-1 0 0,1 1 0 0 0,-1-1 0 0 0,0 0 1 0 0,0 1-1 0 0,0-1 0 0 0,-1 1 0 0 0,1 0 1 0 0,-1 0-1 0 0,0 0 0 0 0,0 0 0 0 0,0 0 1 0 0,0 0-1 0 0,-1 0 0 0 0,0 0 0 0 0,0 0 0 0 0,0 0 1 0 0,0 4-1 0 0,-1-4 68 0 0,-1 0 0 0 0,1 0 0 0 0,-1 0 0 0 0,1-1 0 0 0,-1 1 0 0 0,-1 0 0 0 0,1-1 0 0 0,0 0 0 0 0,-1 0 0 0 0,1 1 0 0 0,-1-2 0 0 0,0 1 0 0 0,0 0 0 0 0,0 0 0 0 0,0-1 0 0 0,-1 0 0 0 0,1 0 0 0 0,0 0 0 0 0,-1 0 0 0 0,0 0 0 0 0,1-1 0 0 0,-1 0 0 0 0,0 1 0 0 0,-6 0 0 0 0,1 0 83 0 0,-1 0 0 0 0,1-1 0 0 0,-1 0 0 0 0,1-1-1 0 0,-1 0 1 0 0,1 0 0 0 0,-1-1 0 0 0,1 0 0 0 0,-11-3 0 0 0,10 1-444 0 0,0-1 1 0 0,0 1 0 0 0,1-2 0 0 0,-1 1 0 0 0,1-1-1 0 0,0-1 1 0 0,0 0 0 0 0,1 0 0 0 0,-15-14 0 0 0</inkml:trace>
  <inkml:trace contextRef="#ctx0" brushRef="#br0" timeOffset="1">137 80 4633 0 0,'17'-7'173'0'0,"-1"1"0"0"0,1 1 0 0 0,0 0 0 0 0,1 1 0 0 0,24-2 0 0 0,89 0 783 0 0,-121 6-934 0 0,16 0-46 0 0,1 1 0 0 0,0 1 0 0 0,41 10 0 0 0,-49-7 24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2.345"/>
    </inkml:context>
    <inkml:brush xml:id="br0">
      <inkml:brushProperty name="width" value="0.1" units="cm"/>
      <inkml:brushProperty name="height" value="0.1" units="cm"/>
    </inkml:brush>
  </inkml:definitions>
  <inkml:trace contextRef="#ctx0" brushRef="#br0">94 6 6913 0 0,'0'0'56'0'0,"0"-1"0"0"0,0 1-1 0 0,0 0 1 0 0,0 0-1 0 0,0 0 1 0 0,0-1-1 0 0,0 1 1 0 0,0 0-1 0 0,0 0 1 0 0,0 0-1 0 0,0-1 1 0 0,0 1-1 0 0,0 0 1 0 0,1 0-1 0 0,-1 0 1 0 0,0-1-1 0 0,0 1 278 0 0,1-1-277 0 0,-1 1-1 0 0,0 0 1 0 0,0 0-1 0 0,0 0 1 0 0,0 0-1 0 0,1 0 1 0 0,-1 0-1 0 0,0 0 1 0 0,0 0-1 0 0,0 0 1 0 0,1-1-1 0 0,-1 1 1 0 0,0 0-1 0 0,0 0 1 0 0,0 0 0 0 0,0 0-1 0 0,1 0 1 0 0,-1 0-1 0 0,0 0 1 0 0,0 0-1 0 0,0 0 1 0 0,1 1-1 0 0,1 10 2145 0 0,-2 22 671 0 0,0-32-2794 0 0,-17 152 5552 0 0,-12-1-3464 0 0,-14 106-1186 0 0,40-104-291 0 0,3-40-1881 0 0,-6-39-4770 0 0,3-55-1315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2.703"/>
    </inkml:context>
    <inkml:brush xml:id="br0">
      <inkml:brushProperty name="width" value="0.1" units="cm"/>
      <inkml:brushProperty name="height" value="0.1" units="cm"/>
    </inkml:brush>
  </inkml:definitions>
  <inkml:trace contextRef="#ctx0" brushRef="#br0">1 42 10594 0 0,'2'-3'145'0'0,"-1"1"-1"0"0,1 0 1 0 0,0 0-1 0 0,0 1 1 0 0,0-1-1 0 0,0 0 1 0 0,0 1-1 0 0,0-1 1 0 0,1 1-1 0 0,-1 0 1 0 0,0 0-1 0 0,1 0 1 0 0,-1 0-1 0 0,1 0 1 0 0,-1 0-1 0 0,4 0 1 0 0,48-7 1375 0 0,-44 6-1069 0 0,140-5 2768 0 0,-50 11-4342 0 0,-79-4-288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4.350"/>
    </inkml:context>
    <inkml:brush xml:id="br0">
      <inkml:brushProperty name="width" value="0.1" units="cm"/>
      <inkml:brushProperty name="height" value="0.1" units="cm"/>
    </inkml:brush>
  </inkml:definitions>
  <inkml:trace contextRef="#ctx0" brushRef="#br0">237 16 5985 0 0,'-3'-1'225'0'0,"1"0"-1"0"0,-1 0 1 0 0,0 0-1 0 0,0 1 1 0 0,1-1 0 0 0,-1 1-1 0 0,0 0 1 0 0,0 0-1 0 0,0 0 1 0 0,0 0-1 0 0,1 1 1 0 0,-1-1-1 0 0,0 1 1 0 0,0-1-1 0 0,0 1 1 0 0,1 0 0 0 0,-1 0-1 0 0,0 1 1 0 0,1-1-1 0 0,-1 0 1 0 0,1 1-1 0 0,0 0 1 0 0,-1-1-1 0 0,-3 5 1 0 0,-7 6 664 0 0,0 0 0 0 0,-20 25 1 0 0,28-31-738 0 0,-8 10 141 0 0,0 1-1 0 0,1 1 1 0 0,1 0-1 0 0,1 1 1 0 0,0 0-1 0 0,-11 32 1 0 0,19-43-190 0 0,-1 0-1 0 0,1 0 1 0 0,1 1 0 0 0,0-1-1 0 0,0 1 1 0 0,0-1 0 0 0,1 1-1 0 0,1 14 1 0 0,0-18-27 0 0,0 0 0 0 0,1 0 1 0 0,-1 0-1 0 0,1 0 0 0 0,0-1 0 0 0,0 1 1 0 0,0 0-1 0 0,0-1 0 0 0,1 1 0 0 0,0-1 0 0 0,0 0 1 0 0,0 0-1 0 0,0 0 0 0 0,1-1 0 0 0,5 6 1 0 0,-6-6-59 0 0,1-1 1 0 0,-1 1 0 0 0,1 0-1 0 0,-1-1 1 0 0,1 0-1 0 0,0 0 1 0 0,0 0 0 0 0,0-1-1 0 0,0 1 1 0 0,0-1-1 0 0,0 0 1 0 0,1 0 0 0 0,-1 0-1 0 0,0-1 1 0 0,0 0 0 0 0,1 0-1 0 0,-1 0 1 0 0,6-1-1 0 0,-4 0 12 0 0,0-1-1 0 0,-1 0 0 0 0,1 0 0 0 0,-1-1 0 0 0,0 0 0 0 0,1 0 0 0 0,-1 0 0 0 0,0 0 1 0 0,-1-1-1 0 0,1 0 0 0 0,7-8 0 0 0,-1-1-52 0 0,0 0 1 0 0,-1-1-1 0 0,-1-1 1 0 0,0 1-1 0 0,-1-1 0 0 0,-1-1 1 0 0,0 1-1 0 0,7-26 1 0 0,-10 27-124 0 0,-2 0-1 0 0,0 0 1 0 0,0 0 0 0 0,-1 0 0 0 0,-1 0-1 0 0,0 0 1 0 0,-1 0 0 0 0,0 0 0 0 0,-5-18-1 0 0,5 27 47 0 0,-1-1-1 0 0,0 0 0 0 0,0 1 0 0 0,0-1 0 0 0,-1 1 0 0 0,1-1 0 0 0,-1 1 0 0 0,0 0 0 0 0,-1 1 0 0 0,-6-9 0 0 0,7 10 14 0 0,0 1-1 0 0,-1-1 0 0 0,1 1 1 0 0,0 0-1 0 0,-1 0 0 0 0,1 0 1 0 0,-1 0-1 0 0,0 1 0 0 0,1 0 1 0 0,-1-1-1 0 0,0 1 1 0 0,0 1-1 0 0,0-1 0 0 0,0 0 1 0 0,0 1-1 0 0,0 0 0 0 0,-4 0 1 0 0,-3 2-3558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4.757"/>
    </inkml:context>
    <inkml:brush xml:id="br0">
      <inkml:brushProperty name="width" value="0.1" units="cm"/>
      <inkml:brushProperty name="height" value="0.1" units="cm"/>
    </inkml:brush>
  </inkml:definitions>
  <inkml:trace contextRef="#ctx0" brushRef="#br0">12 7 14283 0 0,'0'3'632'0'0,"-1"-1"136"0"0,1 0-616 0 0,-1 1-152 0 0,1-2 0 0 0,0 0 0 0 0,-1 0 64 0 0,-1 0-64 0 0,-1 1 72 0 0,1 2-72 0 0,0-2-128 0 0,6-6-528 0 0,3 1 656 0 0,0-2-80 0 0,4-2 80 0 0,0-3 0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5.122"/>
    </inkml:context>
    <inkml:brush xml:id="br0">
      <inkml:brushProperty name="width" value="0.1" units="cm"/>
      <inkml:brushProperty name="height" value="0.1" units="cm"/>
    </inkml:brush>
  </inkml:definitions>
  <inkml:trace contextRef="#ctx0" brushRef="#br0">145 19 8290 0 0,'-1'0'83'0'0,"0"0"1"0"0,0 0-1 0 0,0 0 1 0 0,0 1-1 0 0,0-1 1 0 0,0 0-1 0 0,0 0 1 0 0,0 1-1 0 0,0-1 0 0 0,0 1 1 0 0,0-1-1 0 0,0 1 1 0 0,0-1-1 0 0,0 1 1 0 0,1-1-1 0 0,-1 1 1 0 0,0 0-1 0 0,0 0 1 0 0,1-1-1 0 0,-1 1 1 0 0,0 0-1 0 0,-1 2 1 0 0,-17 26 2065 0 0,12-19-1741 0 0,1-1-97 0 0,-6 7 469 0 0,1 0 0 0 0,1 1 0 0 0,0 0 0 0 0,-11 29-1 0 0,19-42-664 0 0,1 0 0 0 0,-1 1 0 0 0,1-1 0 0 0,0 1 0 0 0,0 0 0 0 0,1-1 0 0 0,0 1-1 0 0,-1-1 1 0 0,1 1 0 0 0,1 0 0 0 0,-1-1 0 0 0,1 1 0 0 0,-1 0 0 0 0,1-1 0 0 0,1 1-1 0 0,-1-1 1 0 0,0 1 0 0 0,1-1 0 0 0,0 0 0 0 0,0 0 0 0 0,0 0 0 0 0,1 0 0 0 0,-1 0-1 0 0,1 0 1 0 0,4 3 0 0 0,4 4-59 0 0,1 0 0 0 0,1-2 0 0 0,19 13 0 0 0,26 20-76 0 0,-54-38 20 0 0,1 1 1 0 0,-1-1-1 0 0,0 1 1 0 0,0-1-1 0 0,-1 1 0 0 0,1 0 1 0 0,-1 1-1 0 0,0-1 1 0 0,3 8-1 0 0,-6-12 8 0 0,1 1-1 0 0,-1-1 0 0 0,1 0 0 0 0,-1 1 1 0 0,1-1-1 0 0,-1 0 0 0 0,0 1 0 0 0,0-1 1 0 0,0 0-1 0 0,0 1 0 0 0,0-1 0 0 0,0 1 1 0 0,0-1-1 0 0,0 0 0 0 0,0 1 1 0 0,-1-1-1 0 0,1 1 0 0 0,0-1 0 0 0,-1 0 1 0 0,1 0-1 0 0,-1 1 0 0 0,0-1 0 0 0,-1 2 1 0 0,1-1 3 0 0,-1-1 1 0 0,0 1-1 0 0,1-1 1 0 0,-1 1 0 0 0,0-1-1 0 0,0 0 1 0 0,0 0 0 0 0,0 0-1 0 0,0 0 1 0 0,-1 0-1 0 0,1-1 1 0 0,-4 2 0 0 0,-3-1 37 0 0,1 1 1 0 0,-1-2-1 0 0,0 1 1 0 0,0-2-1 0 0,0 1 1 0 0,-9-2-1 0 0,4-1-160 0 0,0-1 0 0 0,-24-9 0 0 0,11 0-5379 0 0,10 3-961 0 0</inkml:trace>
  <inkml:trace contextRef="#ctx0" brushRef="#br0" timeOffset="1">57 39 10594 0 0,'5'-4'98'0'0,"1"-1"0"0"0,-1 1 0 0 0,1 1 0 0 0,0-1 0 0 0,0 1 0 0 0,0 0 1 0 0,1 1-1 0 0,-1-1 0 0 0,0 1 0 0 0,1 1 0 0 0,0-1 0 0 0,-1 1 0 0 0,1 0 0 0 0,0 1 0 0 0,11 0 0 0 0,10 1 258 0 0,-1 2 0 0 0,40 8 0 0 0,-42-5-346 0 0,-1 1-1 0 0,36 16 1 0 0,-37-14 77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5.495"/>
    </inkml:context>
    <inkml:brush xml:id="br0">
      <inkml:brushProperty name="width" value="0.1" units="cm"/>
      <inkml:brushProperty name="height" value="0.1" units="cm"/>
    </inkml:brush>
  </inkml:definitions>
  <inkml:trace contextRef="#ctx0" brushRef="#br0">144 1 920 0 0,'2'1'386'0'0,"0"0"0"0"0,-1 1 0 0 0,1-1 0 0 0,-1 1-1 0 0,1-1 1 0 0,-1 1 0 0 0,1-1 0 0 0,-1 1 0 0 0,0 0 0 0 0,0 0-1 0 0,0 0 1 0 0,0 0 0 0 0,0 0 0 0 0,0 0 0 0 0,1 4 0 0 0,10 37 3486 0 0,-10-35-3588 0 0,4 19 879 0 0,-1 0 0 0 0,-1 1 0 0 0,-2 0 0 0 0,-1 0 0 0 0,0 0 0 0 0,-8 53 1 0 0,5-62-984 0 0,-2 0 1 0 0,0 0-1 0 0,-1-1 1 0 0,0 0 0 0 0,-2 0-1 0 0,0 0 1 0 0,-1-1 0 0 0,0 0-1 0 0,-2-1 1 0 0,0 0 0 0 0,-13 16-1 0 0,17-25-277 0 0,1-1-1 0 0,-1-1 0 0 0,-1 1 0 0 0,1-1 1 0 0,-1 0-1 0 0,0-1 0 0 0,0 0 0 0 0,0 0 0 0 0,-11 4 1 0 0,-4-2-777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5.848"/>
    </inkml:context>
    <inkml:brush xml:id="br0">
      <inkml:brushProperty name="width" value="0.1" units="cm"/>
      <inkml:brushProperty name="height" value="0.1" units="cm"/>
    </inkml:brush>
  </inkml:definitions>
  <inkml:trace contextRef="#ctx0" brushRef="#br0">159 1 3681 0 0,'5'0'290'0'0,"-1"1"1"0"0,1 0-1 0 0,-1 1 1 0 0,0-1-1 0 0,0 1 1 0 0,0 0-1 0 0,0 0 0 0 0,0 0 1 0 0,0 0-1 0 0,0 1 1 0 0,0 0-1 0 0,-1 0 1 0 0,1 0-1 0 0,-1 0 1 0 0,0 0-1 0 0,0 1 0 0 0,0-1 1 0 0,-1 1-1 0 0,1 0 1 0 0,-1 0-1 0 0,0 0 1 0 0,0 0-1 0 0,3 9 1 0 0,-2-7 40 0 0,-1 0 1 0 0,1 0 0 0 0,-1 1 0 0 0,0-1-1 0 0,-1 1 1 0 0,0 0 0 0 0,0-1 0 0 0,0 1-1 0 0,-1 0 1 0 0,0 0 0 0 0,0 0 0 0 0,-1-1-1 0 0,1 1 1 0 0,-1 0 0 0 0,-1-1 0 0 0,-2 9-1 0 0,1-9-274 0 0,0 0 0 0 0,-1 0 0 0 0,0-1 0 0 0,-1 1 0 0 0,1-1 0 0 0,-1 0-1 0 0,0 0 1 0 0,0 0 0 0 0,0-1 0 0 0,0 0 0 0 0,-1 0 0 0 0,0 0-1 0 0,0-1 1 0 0,0 0 0 0 0,0 0 0 0 0,0 0 0 0 0,-11 2 0 0 0,-10 2 217 0 0,1-2 1 0 0,-55 5 0 0 0,70-9-266 0 0,11-1-9 0 0,0 0 1 0 0,-1 0-1 0 0,1-1 0 0 0,0 1 1 0 0,0 0-1 0 0,0 0 0 0 0,0 0 1 0 0,0 0-1 0 0,0 0 0 0 0,0 0 1 0 0,0 0-1 0 0,0 0 1 0 0,-1 0-1 0 0,1 0 0 0 0,0 0 1 0 0,0 0-1 0 0,0 0 0 0 0,0 0 1 0 0,0 0-1 0 0,0 0 0 0 0,0 0 1 0 0,-1 0-1 0 0,1 0 1 0 0,0 0-1 0 0,0 0 0 0 0,0 0 1 0 0,0 0-1 0 0,0 0 0 0 0,0 0 1 0 0,0 0-1 0 0,0 0 0 0 0,-1 0 1 0 0,1 0-1 0 0,0 0 1 0 0,0 0-1 0 0,0 0 0 0 0,0 0 1 0 0,0 0-1 0 0,0 0 0 0 0,0 1 1 0 0,0-1-1 0 0,0 0 0 0 0,0 0 1 0 0,-1 0-1 0 0,1 0 1 0 0,0 0-1 0 0,0 0 0 0 0,0 0 1 0 0,0 0-1 0 0,0 1 0 0 0,0-1 1 0 0,0 0-1 0 0,0 0 0 0 0,0 0 1 0 0,0 0-1 0 0,0 0 0 0 0,0 0 1 0 0,0 0-1 0 0,0 1 1 0 0,0-1-1 0 0,0 0 0 0 0,0 0 1 0 0,0 0-1 0 0,0 0 0 0 0,0 0 1 0 0,0 0-1 0 0,0 1 0 0 0,11 3 57 0 0,16 2 43 0 0,48-2-185 0 0,101-9 0 0 0,-143 2-6424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9.124"/>
    </inkml:context>
    <inkml:brush xml:id="br0">
      <inkml:brushProperty name="width" value="0.1" units="cm"/>
      <inkml:brushProperty name="height" value="0.1" units="cm"/>
    </inkml:brush>
  </inkml:definitions>
  <inkml:trace contextRef="#ctx0" brushRef="#br0">128 1 6449 0 0,'-1'24'1631'0'0,"-1"1"-1"0"0,-1-1 0 0 0,-9 34 0 0 0,-27 80 220 0 0,8-31-593 0 0,26-89-1073 0 0,-25 122 768 0 0,28-126-936 0 0,0 0 0 0 0,2 0 0 0 0,-1 0 0 0 0,2 0 0 0 0,-1 1 0 0 0,2-1 0 0 0,6 26 0 0 0,-8-38-40 0 0,0-1 0 0 0,0 1-1 0 0,1 0 1 0 0,-1-1 0 0 0,1 1 0 0 0,-1-1-1 0 0,1 1 1 0 0,0-1 0 0 0,0 1 0 0 0,-1-1-1 0 0,1 0 1 0 0,0 1 0 0 0,0-1-1 0 0,0 0 1 0 0,0 0 0 0 0,1 0 0 0 0,-1 1-1 0 0,0-1 1 0 0,0 0 0 0 0,1-1 0 0 0,-1 1-1 0 0,0 0 1 0 0,1 0 0 0 0,-1-1 0 0 0,1 1-1 0 0,-1-1 1 0 0,1 1 0 0 0,2 0 0 0 0,-1-2-430 0 0,1 1 1 0 0,-1-1-1 0 0,0 0 0 0 0,0 0 1 0 0,1 0-1 0 0,-1 0 1 0 0,0-1-1 0 0,0 1 0 0 0,0-1 1 0 0,-1 0-1 0 0,1 0 1 0 0,4-3-1 0 0,11-10-4182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00.077"/>
    </inkml:context>
    <inkml:brush xml:id="br0">
      <inkml:brushProperty name="width" value="0.035" units="cm"/>
      <inkml:brushProperty name="height" value="0.035" units="cm"/>
    </inkml:brush>
  </inkml:definitions>
  <inkml:trace contextRef="#ctx0" brushRef="#br0">59 1 13475 0 0,'-1'1'230'0'0,"1"-1"0"0"0,-1 1 1 0 0,0 0-1 0 0,1 0 0 0 0,-1 0 1 0 0,1 0-1 0 0,-1 0 0 0 0,1 0 0 0 0,0-1 1 0 0,-1 1-1 0 0,1 0 0 0 0,0 0 1 0 0,0 0-1 0 0,0 0 0 0 0,0 0 0 0 0,-1 0 1 0 0,2 0-1 0 0,-1 0 0 0 0,0 1 1 0 0,0-1-1 0 0,0 0 0 0 0,1 1 0 0 0,2 36 627 0 0,-2-30-433 0 0,2 259 1818 0 0,-6-137-1899 0 0,-5 47 411 0 0,0-36-545 0 0,8-130-207 0 0,1 3-55 0 0,-2 0 0 0 0,0-1-1 0 0,0 1 1 0 0,-1 0 0 0 0,-1 0-1 0 0,-7 21 1 0 0,10-35-20 0 0,0 1-93 0 0,-1 0 1 0 0,1 0-1 0 0,-1 0 1 0 0,1 0 0 0 0,-1 0-1 0 0,1 0 1 0 0,-1 0-1 0 0,1 0 1 0 0,-1 0-1 0 0,0-1 1 0 0,1 1 0 0 0,-1 0-1 0 0,0-1 1 0 0,0 1-1 0 0,1 0 1 0 0,-1-1-1 0 0,0 1 1 0 0,0-1 0 0 0,0 1-1 0 0,0-1 1 0 0,0 1-1 0 0,0-1 1 0 0,-1 0-1 0 0,-4-1-1359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9.484"/>
    </inkml:context>
    <inkml:brush xml:id="br0">
      <inkml:brushProperty name="width" value="0.1" units="cm"/>
      <inkml:brushProperty name="height" value="0.1" units="cm"/>
    </inkml:brush>
  </inkml:definitions>
  <inkml:trace contextRef="#ctx0" brushRef="#br0">202 0 2304 0 0,'-6'6'2289'0'0,"-58"62"7373"0"0,-48 59-7486 0 0,92-100-4685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39.830"/>
    </inkml:context>
    <inkml:brush xml:id="br0">
      <inkml:brushProperty name="width" value="0.1" units="cm"/>
      <inkml:brushProperty name="height" value="0.1" units="cm"/>
    </inkml:brush>
  </inkml:definitions>
  <inkml:trace contextRef="#ctx0" brushRef="#br0">1 101 920 0 0,'22'-14'469'0'0,"1"2"0"0"0,0 0 0 0 0,1 1 0 0 0,0 1 0 0 0,42-10 0 0 0,-52 16-282 0 0,0-1 222 0 0,1 1-1 0 0,0 1 1 0 0,0 0 0 0 0,0 1 0 0 0,0 1 0 0 0,29 1 0 0 0,-41 0-275 0 0,1 1 0 0 0,-1-1 0 0 0,0 1 1 0 0,0-1-1 0 0,1 1 0 0 0,-1 0 0 0 0,0 1 1 0 0,0-1-1 0 0,0 0 0 0 0,0 1 0 0 0,0 0 0 0 0,-1-1 1 0 0,1 1-1 0 0,0 1 0 0 0,-1-1 0 0 0,1 0 1 0 0,-1 1-1 0 0,0-1 0 0 0,0 1 0 0 0,0-1 1 0 0,0 1-1 0 0,0 0 0 0 0,0 0 0 0 0,-1 0 1 0 0,1 0-1 0 0,-1 0 0 0 0,0 1 0 0 0,0-1 1 0 0,0 0-1 0 0,0 1 0 0 0,-1-1 0 0 0,1 0 1 0 0,-1 1-1 0 0,0-1 0 0 0,0 1 0 0 0,0-1 1 0 0,-1 5-1 0 0,-1 10 388 0 0,0 0 0 0 0,-1 0 0 0 0,-1 0 1 0 0,0-1-1 0 0,-10 23 0 0 0,-42 85 1562 0 0,22-50-1038 0 0,9-18-661 0 0,2 1 0 0 0,3 1 1 0 0,2 0-1 0 0,-19 123 1 0 0,36-178-667 0 0,1-1 1 0 0,0 0 0 0 0,-1 1-1 0 0,1-1 1 0 0,1 1-1 0 0,-1-1 1 0 0,0 0 0 0 0,1 1-1 0 0,0-1 1 0 0,1 6 0 0 0,-1-9 127 0 0,-1 1 0 0 0,0 0 0 0 0,1-1 0 0 0,-1 1 1 0 0,0-1-1 0 0,1 0 0 0 0,-1 1 0 0 0,1-1 1 0 0,-1 1-1 0 0,1-1 0 0 0,-1 0 0 0 0,1 1 0 0 0,-1-1 1 0 0,1 0-1 0 0,-1 1 0 0 0,1-1 0 0 0,-1 0 1 0 0,1 0-1 0 0,0 0 0 0 0,-1 1 0 0 0,1-1 0 0 0,1 0 1 0 0,-1 0-101 0 0,1-1 0 0 0,0 1 0 0 0,0 0 1 0 0,0-1-1 0 0,-1 0 0 0 0,1 1 0 0 0,0-1 0 0 0,0 0 1 0 0,-1 0-1 0 0,1 0 0 0 0,1-1 0 0 0,15-11-403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0.155"/>
    </inkml:context>
    <inkml:brush xml:id="br0">
      <inkml:brushProperty name="width" value="0.1" units="cm"/>
      <inkml:brushProperty name="height" value="0.1" units="cm"/>
    </inkml:brush>
  </inkml:definitions>
  <inkml:trace contextRef="#ctx0" brushRef="#br0">289 7 6913 0 0,'0'0'47'0'0,"0"0"0"0"0,0-1 0 0 0,0 1 0 0 0,0 0 0 0 0,0 0 0 0 0,0 0 0 0 0,0-1-1 0 0,0 1 1 0 0,0 0 0 0 0,0 0 0 0 0,0 0 0 0 0,0 0 0 0 0,0-1 0 0 0,0 1 0 0 0,0 0-1 0 0,0 0 1 0 0,0 0 0 0 0,0 0 0 0 0,0-1 0 0 0,-1 1 0 0 0,1 0 0 0 0,0 0 0 0 0,0 0-1 0 0,0 0 1 0 0,0-1 0 0 0,0 1 47 0 0,0 0-47 0 0,-1 0 0 0 0,1 0 0 0 0,0 0-1 0 0,0 0 1 0 0,0 0 0 0 0,0 0 0 0 0,0-1 0 0 0,-1 1 0 0 0,1 0 0 0 0,0 0 0 0 0,0 0-1 0 0,0 0 1 0 0,0 0 0 0 0,-1 0 0 0 0,1 0 0 0 0,0 0 0 0 0,0 0 0 0 0,0 0 0 0 0,0 0-1 0 0,-1 0 1 0 0,1 0 0 0 0,0 0 0 0 0,0 0 0 0 0,0 0 0 0 0,0 0 0 0 0,-1 0 0 0 0,1 1-1 0 0,0-1 1 0 0,0 0 0 0 0,0 0 0 0 0,0 0 0 0 0,0 0 0 0 0,-1 0 0 0 0,1 0 0 0 0,0 0-1 0 0,0 0 1 0 0,0 1 0 0 0,0-1 0 0 0,0 0 0 0 0,-16 17 1939 0 0,-13 27 574 0 0,26-39-2302 0 0,0 0-1 0 0,0 1 0 0 0,1-1 1 0 0,0 1-1 0 0,0-1 1 0 0,1 1-1 0 0,-1 0 1 0 0,1 0-1 0 0,0-1 0 0 0,1 1 1 0 0,-1 0-1 0 0,2 7 1 0 0,-1-8-210 0 0,1 0 0 0 0,1-1 0 0 0,-1 1 0 0 0,1 0 0 0 0,0 0 1 0 0,0-1-1 0 0,0 1 0 0 0,0-1 0 0 0,1 0 0 0 0,0 0 0 0 0,0 0 1 0 0,0 0-1 0 0,0 0 0 0 0,6 5 0 0 0,2 2 62 0 0,0 1 0 0 0,0 1-1 0 0,-1 0 1 0 0,-1 0 0 0 0,0 1 0 0 0,-1 0-1 0 0,0 1 1 0 0,10 29 0 0 0,-16-39-75 0 0,0 0 0 0 0,-1 0-1 0 0,0 0 1 0 0,0 0 0 0 0,0 0 0 0 0,0 0 0 0 0,-1 0-1 0 0,0 0 1 0 0,0 0 0 0 0,-1 0 0 0 0,1 0 0 0 0,-1 0-1 0 0,0 1 1 0 0,0-1 0 0 0,-1-1 0 0 0,1 1 0 0 0,-1 0-1 0 0,0 0 1 0 0,0-1 0 0 0,-1 1 0 0 0,1-1 0 0 0,-1 1-1 0 0,0-1 1 0 0,0 0 0 0 0,0 0 0 0 0,-1-1 0 0 0,1 1-1 0 0,-1-1 1 0 0,0 0 0 0 0,0 0 0 0 0,0 0 0 0 0,-7 4-1 0 0,4-4-35 0 0,0 1 0 0 0,1-2-1 0 0,-1 1 1 0 0,0-1-1 0 0,0 0 1 0 0,-1 0-1 0 0,1 0 1 0 0,0-1-1 0 0,-1-1 1 0 0,1 1 0 0 0,0-1-1 0 0,-1-1 1 0 0,1 1-1 0 0,0-1 1 0 0,-1-1-1 0 0,1 1 1 0 0,0-1-1 0 0,0-1 1 0 0,0 1-1 0 0,0-1 1 0 0,1 0 0 0 0,-1-1-1 0 0,1 0 1 0 0,-1 0-1 0 0,1 0 1 0 0,-9-9-1 0 0,6 5-297 0 0,0-1-1 0 0,1 0 0 0 0,0 0 1 0 0,0-1-1 0 0,1 0 1 0 0,1 0-1 0 0,-7-12 0 0 0,8 12-535 0 0,1 0-1 0 0,0 0 0 0 0,0 0 0 0 0,1-1 1 0 0,0 0-1 0 0,1 1 0 0 0,-2-22 1 0 0,3 18-136 0 0,1-1 1 0 0,1 1-1 0 0,0 0 1 0 0,1 0-1 0 0,0 0 1 0 0,5-15-1 0 0,-6 23 739 0 0,1 0-1 0 0,1 0 0 0 0,-1 0 0 0 0,1 0 0 0 0,0 1 0 0 0,1-1 0 0 0,-1 1 0 0 0,1 0 0 0 0,0 0 0 0 0,0 0 0 0 0,0 1 1 0 0,1-1-1 0 0,0 1 0 0 0,-1 0 0 0 0,11-5 0 0 0,14-5 1136 0 0,1 1 1 0 0,0 1-1 0 0,1 2 1 0 0,0 1-1 0 0,0 2 1 0 0,52-6-1 0 0,-13 10-1332 0 0,-33 1-108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0.906"/>
    </inkml:context>
    <inkml:brush xml:id="br0">
      <inkml:brushProperty name="width" value="0.1" units="cm"/>
      <inkml:brushProperty name="height" value="0.1" units="cm"/>
    </inkml:brush>
  </inkml:definitions>
  <inkml:trace contextRef="#ctx0" brushRef="#br0">2 86 1376 0 0,'0'-1'223'0'0,"0"0"0"0"0,-1 0-1 0 0,1 0 1 0 0,0 0 0 0 0,0 0-1 0 0,-1-1 1 0 0,1 1 0 0 0,0 0-1 0 0,0 0 1 0 0,0 0 0 0 0,0 0-1 0 0,1 0 1 0 0,-1 0 0 0 0,0-1-1 0 0,0 1 1 0 0,1 0 0 0 0,-1 0-1 0 0,0 0 1 0 0,1 0-1 0 0,-1 0 1 0 0,1 0 0 0 0,-1 0-1 0 0,1 0 1 0 0,0 0 0 0 0,0 0-1 0 0,2-2 176 0 0,-1 1-1 0 0,1 0 0 0 0,0-1 0 0 0,0 1 1 0 0,0 1-1 0 0,0-1 0 0 0,0 0 0 0 0,4-1 1 0 0,6-1 524 0 0,1 0 0 0 0,-1 0 0 0 0,16-1-1 0 0,47-2 1540 0 0,94 3 0 0 0,37-2-1924 0 0,-198 5-960 0 0,-1-1-117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1.263"/>
    </inkml:context>
    <inkml:brush xml:id="br0">
      <inkml:brushProperty name="width" value="0.1" units="cm"/>
      <inkml:brushProperty name="height" value="0.1" units="cm"/>
    </inkml:brush>
  </inkml:definitions>
  <inkml:trace contextRef="#ctx0" brushRef="#br0">49 1 2761 0 0,'0'0'156'0'0,"-1"0"0"0"0,1 0-1 0 0,-1-1 1 0 0,1 1 0 0 0,-1 0 0 0 0,1 0 0 0 0,-1 0 0 0 0,1 0 0 0 0,-1 0 0 0 0,1 0 0 0 0,-7 5 2652 0 0,6-5-2652 0 0,-9 21 2552 0 0,0 29-173 0 0,8-41-1903 0 0,-4 29 516 0 0,2 0 1 0 0,1 0 0 0 0,3 40-1 0 0,3-19-724 0 0,15 75-1 0 0,-12-97-743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51.120"/>
    </inkml:context>
    <inkml:brush xml:id="br0">
      <inkml:brushProperty name="width" value="0.1" units="cm"/>
      <inkml:brushProperty name="height" value="0.1" units="cm"/>
    </inkml:brush>
  </inkml:definitions>
  <inkml:trace contextRef="#ctx0" brushRef="#br0">194 1 4609 0 0,'-11'30'3458'0'0,"-59"164"1643"0"0,-28 99-871 0 0,97-289-4282 0 0,-11 58 304 0 0,11-58-453 0 0,1-1 0 0 0,0 0 0 0 0,0 1 0 0 0,0-1 0 0 0,0 1 0 0 0,0-1-1 0 0,1 0 1 0 0,-1 1 0 0 0,1-1 0 0 0,0 0 0 0 0,0 1 0 0 0,0-1 0 0 0,1 0 0 0 0,-1 0 0 0 0,4 5-1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51.522"/>
    </inkml:context>
    <inkml:brush xml:id="br0">
      <inkml:brushProperty name="width" value="0.1" units="cm"/>
      <inkml:brushProperty name="height" value="0.1" units="cm"/>
    </inkml:brush>
  </inkml:definitions>
  <inkml:trace contextRef="#ctx0" brushRef="#br0">273 1 7834 0 0,'-12'26'5473'0'0,"-8"4"-3240"0"0,-41 48 0 0 0,42-57-2304 0 0,0-2 0 0 0,-2 0 0 0 0,0-1 0 0 0,-1-1-1 0 0,-32 19 1 0 0,54-35-80 0 0,-1-1 0 0 0,1 1 0 0 0,-1-1 0 0 0,0 1 0 0 0,1-1 0 0 0,-1 0 0 0 0,1 1 0 0 0,-1-1 0 0 0,0 0 0 0 0,0 1 0 0 0,1-1 0 0 0,-1 0 0 0 0,0 0 0 0 0,1 0 0 0 0,-1 1 0 0 0,0-1 0 0 0,0 0 0 0 0,1 0 0 0 0,-1 0 0 0 0,0 0 0 0 0,0 0 0 0 0,1-1 0 0 0,-1 1 0 0 0,0 0 0 0 0,0 0 0 0 0,1 0 0 0 0,-1-1 0 0 0,0 1 0 0 0,1 0 0 0 0,-2-1 0 0 0,2-1-127 0 0,-1 1-1 0 0,1 0 0 0 0,0 0 0 0 0,0-1 0 0 0,-1 1 0 0 0,1 0 0 0 0,0-1 0 0 0,0 1 0 0 0,0 0 0 0 0,0 0 0 0 0,1-1 0 0 0,-1 1 0 0 0,0 0 0 0 0,0-1 0 0 0,2-1 0 0 0,19-48-4908 0 0,-13 35 4952 0 0,1 1 0 0 0,1 1-1 0 0,1 0 1 0 0,0 0 0 0 0,0 1-1 0 0,1 1 1 0 0,1 0 0 0 0,0 1-1 0 0,1 0 1 0 0,21-13-1 0 0,-25 18 548 0 0,0 1 0 0 0,0 0-1 0 0,1 1 1 0 0,0 1 0 0 0,-1-1-1 0 0,1 2 1 0 0,16-3 0 0 0,-19 4 222 0 0,0 1 0 0 0,1 0 0 0 0,-1 1 0 0 0,1-1 0 0 0,-1 2 0 0 0,0-1 0 0 0,0 1 0 0 0,1 1 0 0 0,-1-1 0 0 0,12 7 0 0 0,-17-7-370 0 0,0 0 1 0 0,0 0-1 0 0,0 0 0 0 0,0 1 0 0 0,-1-1 1 0 0,1 1-1 0 0,-1 0 0 0 0,1 0 1 0 0,-1 0-1 0 0,0 0 0 0 0,0 0 1 0 0,-1 0-1 0 0,1 0 0 0 0,0 1 1 0 0,-1-1-1 0 0,0 1 0 0 0,0-1 1 0 0,0 1-1 0 0,0-1 0 0 0,-1 1 1 0 0,1 0-1 0 0,-1 0 0 0 0,0-1 1 0 0,0 1-1 0 0,0 0 0 0 0,0-1 1 0 0,-1 6-1 0 0,-2 12 433 0 0,-1-1 0 0 0,-1 1 0 0 0,-11 30 0 0 0,12-39-305 0 0,-216 590 4381 0 0,205-566-4928 0 0,2-6-1550 0 0,-10 37-1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51.897"/>
    </inkml:context>
    <inkml:brush xml:id="br0">
      <inkml:brushProperty name="width" value="0.1" units="cm"/>
      <inkml:brushProperty name="height" value="0.1" units="cm"/>
    </inkml:brush>
  </inkml:definitions>
  <inkml:trace contextRef="#ctx0" brushRef="#br0">373 1 17508 0 0,'-2'2'305'0'0,"1"1"0"0"0,0-1 1 0 0,0 1-1 0 0,0-1 1 0 0,0 1-1 0 0,0 0 0 0 0,1 0 1 0 0,-2 4-1 0 0,-3 15 371 0 0,-14 16-820 0 0,-1 0-1 0 0,-2-2 1 0 0,-2 0-1 0 0,-29 33 1 0 0,21-26-741 0 0,28-38 862 0 0,1 0-1 0 0,-1 0 1 0 0,1 0-1 0 0,0 0 1 0 0,1 1-1 0 0,-1 0 1 0 0,-1 5-1 0 0,3-8 84 0 0,1-1 0 0 0,-1 1 0 0 0,1 0 0 0 0,0-1 0 0 0,0 1 0 0 0,0 0-1 0 0,0-1 1 0 0,1 1 0 0 0,-1-1 0 0 0,1 1 0 0 0,-1-1 0 0 0,1 1 0 0 0,0-1 0 0 0,0 1-1 0 0,0-1 1 0 0,0 1 0 0 0,0-1 0 0 0,3 4 0 0 0,11 15 25 0 0,-2 1 0 0 0,0 0-1 0 0,-1 1 1 0 0,-1 0 0 0 0,-1 1 0 0 0,7 26-1 0 0,-16-47-85 0 0,-1 0 0 0 0,1 1-1 0 0,-1-1 1 0 0,0 0 0 0 0,0 0-1 0 0,0 0 1 0 0,0 1 0 0 0,0-1-1 0 0,-1 0 1 0 0,1 0 0 0 0,-1 0-1 0 0,0 1 1 0 0,0-1 0 0 0,0 0-1 0 0,0 0 1 0 0,0 0 0 0 0,-1-1-1 0 0,1 1 1 0 0,-4 4-1 0 0,2-3 24 0 0,0-1-1 0 0,-1 0 1 0 0,0 1-1 0 0,1-2 1 0 0,-1 1-1 0 0,0 0 0 0 0,0-1 1 0 0,-1 0-1 0 0,1 0 1 0 0,0 0-1 0 0,-1 0 0 0 0,-4 1 1 0 0,1-1 36 0 0,0-1-1 0 0,0 1 1 0 0,0-1 0 0 0,0 0 0 0 0,0-1-1 0 0,0 0 1 0 0,0-1 0 0 0,-1 1 0 0 0,1-2-1 0 0,0 1 1 0 0,0-1 0 0 0,1 0 0 0 0,-1-1-1 0 0,-15-7 1 0 0,19 7-230 0 0,-1-1 1 0 0,1 1-1 0 0,0-1 1 0 0,0 0-1 0 0,0 0 1 0 0,1-1-1 0 0,-1 1 1 0 0,1-1-1 0 0,0 0 1 0 0,0 0-1 0 0,1 0 1 0 0,-1 0-1 0 0,1 0 1 0 0,0-1-1 0 0,-2-8 0 0 0,0-9-6810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52.225"/>
    </inkml:context>
    <inkml:brush xml:id="br0">
      <inkml:brushProperty name="width" value="0.1" units="cm"/>
      <inkml:brushProperty name="height" value="0.1" units="cm"/>
    </inkml:brush>
  </inkml:definitions>
  <inkml:trace contextRef="#ctx0" brushRef="#br0">1 127 6913 0 0,'10'-8'920'0'0,"1"1"-1"0"0,0 0 0 0 0,1 1 0 0 0,-1 1 0 0 0,1 0 1 0 0,22-7-1 0 0,82-12 3183 0 0,-59 13-2963 0 0,11-2-1666 0 0,20-5-6093 0 0,-45 8 2500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2.459"/>
    </inkml:context>
    <inkml:brush xml:id="br0">
      <inkml:brushProperty name="width" value="0.1" units="cm"/>
      <inkml:brushProperty name="height" value="0.1" units="cm"/>
    </inkml:brush>
  </inkml:definitions>
  <inkml:trace contextRef="#ctx0" brushRef="#br0">288 41 3225 0 0,'-1'-3'164'0'0,"0"-1"1"0"0,0 0 0 0 0,0 1 0 0 0,0-1-1 0 0,0 1 1 0 0,-1 0 0 0 0,-3-7 0 0 0,4 10-76 0 0,0-1 1 0 0,1 0-1 0 0,-1 1 1 0 0,0-1-1 0 0,0 1 1 0 0,0-1 0 0 0,0 1-1 0 0,0-1 1 0 0,0 1-1 0 0,0 0 1 0 0,1-1-1 0 0,-1 1 1 0 0,0 0-1 0 0,0 0 1 0 0,0 0-1 0 0,0 0 1 0 0,0 0-1 0 0,0 0 1 0 0,0 0-1 0 0,0 0 1 0 0,0 0 0 0 0,0 1-1 0 0,0-1 1 0 0,0 0-1 0 0,0 0 1 0 0,0 1-1 0 0,0-1 1 0 0,0 1-1 0 0,0-1 1 0 0,0 1-1 0 0,1-1 1 0 0,-1 1-1 0 0,-1 1 1 0 0,-8 5 475 0 0,0 1 1 0 0,0 1-1 0 0,1 0 0 0 0,0 0 1 0 0,1 0-1 0 0,-14 21 0 0 0,-37 69 1772 0 0,58-98-2311 0 0,-15 29 362 0 0,1 1 0 0 0,1 1 0 0 0,1 0 0 0 0,2 0 0 0 0,1 1 0 0 0,1 1 1 0 0,-4 36-1 0 0,11-53-237 0 0,1 0 1 0 0,0 0-1 0 0,1-1 1 0 0,1 1-1 0 0,0 0 1 0 0,2 0 0 0 0,0-1-1 0 0,0 1 1 0 0,2-1-1 0 0,0 0 1 0 0,0 0-1 0 0,1 0 1 0 0,1-1-1 0 0,1 0 1 0 0,0-1 0 0 0,16 21-1 0 0,-13-20-261 0 0,1-2 0 0 0,0 0 0 0 0,1 0 0 0 0,1-1 0 0 0,23 16 0 0 0,-27-21-19 0 0,1-1 1 0 0,-1 0 0 0 0,2-1 0 0 0,-1 0-1 0 0,0-1 1 0 0,1 0 0 0 0,0-1-1 0 0,24 4 1 0 0,-18-7-905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3.429"/>
    </inkml:context>
    <inkml:brush xml:id="br0">
      <inkml:brushProperty name="width" value="0.035" units="cm"/>
      <inkml:brushProperty name="height" value="0.035" units="cm"/>
    </inkml:brush>
  </inkml:definitions>
  <inkml:trace contextRef="#ctx0" brushRef="#br0">0 0 12899 0 0,'6'12'2858'0'0,"-1"0"-1"0"0,-1 0 1 0 0,4 16 0 0 0,3 43 838 0 0,-6 72-6332 0 0,-5-135 2489 0 0,0-3-6077 0 0</inkml:trace>
  <inkml:trace contextRef="#ctx0" brushRef="#br0" timeOffset="1">377 142 12443 0 0,'9'27'7719'0'0,"-5"4"-4344"0"0,-4 30-1602 0 0,0-55-1456 0 0,-1 4-150 0 0,0 0-1 0 0,0-1 1 0 0,-1 1 0 0 0,0 0 0 0 0,0-1 0 0 0,-7 16 0 0 0,7-20-289 0 0,0 0 0 0 0,-1 0 0 0 0,0 0 1 0 0,0 0-1 0 0,-1 0 0 0 0,1-1 1 0 0,-1 0-1 0 0,0 1 0 0 0,0-2 0 0 0,-1 1 1 0 0,1 0-1 0 0,-9 5 0 0 0,-6 1-1557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07.587"/>
    </inkml:context>
    <inkml:brush xml:id="br0">
      <inkml:brushProperty name="width" value="0.035" units="cm"/>
      <inkml:brushProperty name="height" value="0.035" units="cm"/>
    </inkml:brush>
  </inkml:definitions>
  <inkml:trace contextRef="#ctx0" brushRef="#br0">352 38 5529 0 0,'24'-23'7200'0'0,"-7"9"-1493"0"0,-25 16-1949 0 0,-10 5-3373 0 0,-175 106 396 0 0,165-94-1214 0 0,0 1 0 0 0,2 1 1 0 0,0 1-1 0 0,-29 34 1 0 0,46-47 196 0 0,7-8 150 0 0,5-9 285 0 0,-2 7-96 0 0,0 0 1 0 0,0-1 0 0 0,0 1-1 0 0,1 0 1 0 0,-1 0-1 0 0,0 0 1 0 0,1 0 0 0 0,-1 0-1 0 0,1 0 1 0 0,-1 1-1 0 0,1-1 1 0 0,-1 0 0 0 0,1 1-1 0 0,-1-1 1 0 0,1 1-1 0 0,0-1 1 0 0,-1 1 0 0 0,1 0-1 0 0,-1 0 1 0 0,1 0-1 0 0,3 0 1 0 0,40 3-80 0 0,-36-2 212 0 0,257 41 759 0 0,-263-41-986 0 0,-1-1 0 0 0,1 1-1 0 0,0-1 1 0 0,-1 0 0 0 0,1 0 0 0 0,0 0 0 0 0,-1 0 0 0 0,1 0 0 0 0,-1 0-1 0 0,5-2 1 0 0,-7 1-147 0 0,-1 1-1 0 0,0-1 1 0 0,1 0-1 0 0,-1 1 1 0 0,0-1 0 0 0,1 0-1 0 0,-1 1 1 0 0,0-1-1 0 0,0 1 1 0 0,0-1-1 0 0,0 1 1 0 0,1-1-1 0 0,-1 1 1 0 0,0 0-1 0 0,0 0 1 0 0,0-1 0 0 0,0 1-1 0 0,0 0 1 0 0,0 0-1 0 0,0 0 1 0 0,-1 0-1 0 0,-22-3-3125 0 0,12 3 1681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2.820"/>
    </inkml:context>
    <inkml:brush xml:id="br0">
      <inkml:brushProperty name="width" value="0.1" units="cm"/>
      <inkml:brushProperty name="height" value="0.1" units="cm"/>
    </inkml:brush>
  </inkml:definitions>
  <inkml:trace contextRef="#ctx0" brushRef="#br0">78 23 3225 0 0,'19'-22'4270'0'0,"-18"35"-2143"0"0,-13 87 3473 0 0,-16 50-2290 0 0,8-49-1963 0 0,5-15-898 0 0,3 0-1 0 0,4 1 1 0 0,6 170 0 0 0,2-238-551 0 0,0-14-106 0 0,0 1-1 0 0,0-1 1 0 0,0 0-1 0 0,1 1 1 0 0,0-1-1 0 0,0 0 1 0 0,3 8-1 0 0,1-12-1555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3.266"/>
    </inkml:context>
    <inkml:brush xml:id="br0">
      <inkml:brushProperty name="width" value="0.1" units="cm"/>
      <inkml:brushProperty name="height" value="0.1" units="cm"/>
    </inkml:brush>
  </inkml:definitions>
  <inkml:trace contextRef="#ctx0" brushRef="#br0">143 20 6913 0 0,'-1'0'38'0'0,"1"0"-1"0"0,-1-1 0 0 0,1 1 0 0 0,-1 0 0 0 0,1 0 0 0 0,-1-1 0 0 0,1 1 0 0 0,0 0 0 0 0,-1-1 0 0 0,1 1 0 0 0,0-1 0 0 0,-1 1 0 0 0,1 0 0 0 0,0-1 0 0 0,-1 1 0 0 0,1-1 0 0 0,0 1 0 0 0,0-1 1 0 0,-1 1-1 0 0,1-1 0 0 0,0 1 0 0 0,0-1 0 0 0,0 1 0 0 0,0-1 0 0 0,0 0 0 0 0,0 1 0 0 0,0-1 0 0 0,0 1 0 0 0,0-1 0 0 0,0 0 0 0 0,15-5 1467 0 0,26 9 300 0 0,-34-1-1559 0 0,0 1 0 0 0,0-1-1 0 0,0 2 1 0 0,0-1-1 0 0,0 1 1 0 0,-1 0-1 0 0,1 0 1 0 0,-1 1-1 0 0,0 0 1 0 0,0 0-1 0 0,-1 1 1 0 0,0 0-1 0 0,1 0 1 0 0,-2 0-1 0 0,1 0 1 0 0,-1 1 0 0 0,0 0-1 0 0,0 0 1 0 0,5 14-1 0 0,-7-15-194 0 0,0 1-1 0 0,-1-1 0 0 0,1 1 1 0 0,-1 0-1 0 0,-1 0 1 0 0,1 0-1 0 0,-1 0 1 0 0,0-1-1 0 0,-1 1 1 0 0,1 0-1 0 0,-1 0 0 0 0,-1 0 1 0 0,1-1-1 0 0,-1 1 1 0 0,0 0-1 0 0,-1-1 1 0 0,1 0-1 0 0,-1 0 1 0 0,0 0-1 0 0,-1 0 0 0 0,1 0 1 0 0,-1 0-1 0 0,-6 5 1 0 0,-2 3-90 0 0,-1-2 1 0 0,0 0 0 0 0,-1 0-1 0 0,0-1 1 0 0,-29 16 0 0 0,36-23 17 0 0,-1 0 1 0 0,1 0 0 0 0,-1-1 0 0 0,0 0 0 0 0,0 0 0 0 0,0-1 0 0 0,0 0-1 0 0,0-1 1 0 0,-1 0 0 0 0,1 0 0 0 0,0-1 0 0 0,-1 0 0 0 0,1 0-1 0 0,-12-2 1 0 0,18 1 18 0 0,-1 0 1 0 0,1 0-1 0 0,-1 0 0 0 0,1 0 0 0 0,0 0 0 0 0,-1 0 0 0 0,1 0 0 0 0,0-1 1 0 0,0 1-1 0 0,0-1 0 0 0,0 0 0 0 0,0 1 0 0 0,-3-5 0 0 0,5 6 2 0 0,0-1 0 0 0,-1 1 0 0 0,1-1-1 0 0,0 1 1 0 0,0-1 0 0 0,0 1 0 0 0,-1-1-1 0 0,1 0 1 0 0,0 1 0 0 0,0-1 0 0 0,0 1-1 0 0,0-1 1 0 0,0 1 0 0 0,0-1 0 0 0,0 1-1 0 0,0-1 1 0 0,0 0 0 0 0,0 1 0 0 0,0-1-1 0 0,1 1 1 0 0,-1-1 0 0 0,0 1 0 0 0,0-1-1 0 0,1 0 1 0 0,0 0 1 0 0,0 0 0 0 0,0 0-1 0 0,0 0 1 0 0,0 0 0 0 0,0 0 0 0 0,0 0-1 0 0,0 0 1 0 0,0 0 0 0 0,1 0 0 0 0,-1 1-1 0 0,0-1 1 0 0,1 1 0 0 0,1-1 0 0 0,63-22-7 0 0,124-23 0 0 0,-78 31-4983 0 0,-85 12-89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3.626"/>
    </inkml:context>
    <inkml:brush xml:id="br0">
      <inkml:brushProperty name="width" value="0.1" units="cm"/>
      <inkml:brushProperty name="height" value="0.1" units="cm"/>
    </inkml:brush>
  </inkml:definitions>
  <inkml:trace contextRef="#ctx0" brushRef="#br0">18 87 3225 0 0,'-16'50'7999'0'0,"15"-46"-7910"0"0,1 0 0 0 0,0 0 0 0 0,0 0 1 0 0,0 0-1 0 0,0 0 0 0 0,1 0 0 0 0,-1 0 1 0 0,1 0-1 0 0,0-1 0 0 0,0 1 0 0 0,1 0 1 0 0,-1-1-1 0 0,1 1 0 0 0,-1 0 0 0 0,1-1 1 0 0,0 0-1 0 0,1 1 0 0 0,3 4 0 0 0,-3-6-27 0 0,0 0-1 0 0,0 0 0 0 0,-1 0 0 0 0,2 0 0 0 0,-1 0 0 0 0,0-1 0 0 0,0 1 0 0 0,0-1 1 0 0,1 0-1 0 0,-1 0 0 0 0,0-1 0 0 0,1 1 0 0 0,-1-1 0 0 0,1 1 0 0 0,-1-1 0 0 0,1 0 1 0 0,-1 0-1 0 0,1-1 0 0 0,-1 1 0 0 0,6-2 0 0 0,0-1-61 0 0,-2 1-1 0 0,1-1 1 0 0,0 0 0 0 0,0-1 0 0 0,-1 0-1 0 0,0 0 1 0 0,0-1 0 0 0,0 0-1 0 0,0 0 1 0 0,-1-1 0 0 0,0 1 0 0 0,0-2-1 0 0,9-11 1 0 0,-12 15 0 0 0,-1 0 0 0 0,0 0 0 0 0,0 0 0 0 0,-1-1-1 0 0,1 1 1 0 0,0-1 0 0 0,-1 1 0 0 0,0-1 0 0 0,0 1 0 0 0,0-1 0 0 0,0 0 0 0 0,-1 0 0 0 0,1 1-1 0 0,-1-1 1 0 0,0 0 0 0 0,0 0 0 0 0,0 0 0 0 0,-1 1 0 0 0,1-1 0 0 0,-1 0 0 0 0,0 0-1 0 0,0 1 1 0 0,0-1 0 0 0,0 1 0 0 0,-1-1 0 0 0,1 1 0 0 0,-1-1 0 0 0,0 1 0 0 0,0 0 0 0 0,0 0-1 0 0,0 0 1 0 0,-1 0 0 0 0,-3-4 0 0 0,2 4-106 0 0,0-1 1 0 0,0 1-1 0 0,0 0 1 0 0,0 0-1 0 0,-1 0 0 0 0,1 0 1 0 0,-1 1-1 0 0,0 0 1 0 0,1 0-1 0 0,-7-2 0 0 0,6 3-652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3.953"/>
    </inkml:context>
    <inkml:brush xml:id="br0">
      <inkml:brushProperty name="width" value="0.1" units="cm"/>
      <inkml:brushProperty name="height" value="0.1" units="cm"/>
    </inkml:brush>
  </inkml:definitions>
  <inkml:trace contextRef="#ctx0" brushRef="#br0">24 0 3225 0 0,'2'4'234'0'0,"-1"-1"1"0"0,0 1-1 0 0,0-1 1 0 0,0 1-1 0 0,0 0 1 0 0,0 0-1 0 0,-1-1 1 0 0,0 1-1 0 0,1 0 1 0 0,-1 0-1 0 0,-1 0 1 0 0,0 5-1 0 0,-13 51 3523 0 0,6-27-2913 0 0,5-23-509 0 0,1 0 0 0 0,1 0-1 0 0,0 1 1 0 0,0-1 0 0 0,2 21 0 0 0,-1-29-282 0 0,0 1 0 0 0,1-1 0 0 0,-1 1 0 0 0,1-1 0 0 0,0 1 0 0 0,0-1 0 0 0,0 0 0 0 0,0 1 0 0 0,0-1 0 0 0,0 0 1 0 0,1 0-1 0 0,-1 0 0 0 0,1 0 0 0 0,-1 0 0 0 0,1 0 0 0 0,0 0 0 0 0,-1-1 0 0 0,1 1 0 0 0,0-1 0 0 0,0 1 0 0 0,0-1 0 0 0,1 0 1 0 0,-1 0-1 0 0,0 0 0 0 0,0 0 0 0 0,1 0 0 0 0,-1 0 0 0 0,0-1 0 0 0,5 1 0 0 0,3 0-12 0 0,0 0 0 0 0,-1-1 0 0 0,1-1 1 0 0,0 1-1 0 0,-1-2 0 0 0,1 1 0 0 0,0-2 0 0 0,-1 1 0 0 0,0-1 0 0 0,0-1 1 0 0,0 0-1 0 0,0 0 0 0 0,12-8 0 0 0,-12 7-32 0 0,0-1 0 0 0,0-1-1 0 0,-1 1 1 0 0,0-2 0 0 0,0 1 0 0 0,0-1 0 0 0,-1 0 0 0 0,0-1 0 0 0,0 0-1 0 0,-1 0 1 0 0,0 0 0 0 0,4-11 0 0 0,-8 17-10 0 0,-1 0-1 0 0,0-1 1 0 0,1 1 0 0 0,-1 0-1 0 0,0-1 1 0 0,-1 1 0 0 0,1-1-1 0 0,-1 1 1 0 0,1-1-1 0 0,-1 1 1 0 0,0-1 0 0 0,0 0-1 0 0,0 1 1 0 0,-1-1 0 0 0,1 1-1 0 0,-1-1 1 0 0,0 1 0 0 0,0 0-1 0 0,0-1 1 0 0,0 1 0 0 0,-1 0-1 0 0,1-1 1 0 0,-1 1 0 0 0,0 0-1 0 0,0 0 1 0 0,0 1 0 0 0,0-1-1 0 0,0 0 1 0 0,-1 1 0 0 0,1-1-1 0 0,-1 1 1 0 0,0 0 0 0 0,1 0-1 0 0,-1 0 1 0 0,-3-2 0 0 0,-1 1-65 0 0,0-1 0 0 0,-1 1 0 0 0,1 0 1 0 0,0 1-1 0 0,-1 0 0 0 0,1 0 0 0 0,-1 1 0 0 0,0 0 1 0 0,1 0-1 0 0,-1 1 0 0 0,0 0 0 0 0,0 0 1 0 0,1 1-1 0 0,-14 3 0 0 0,1 2-1102 0 0,0 2-3521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4.345"/>
    </inkml:context>
    <inkml:brush xml:id="br0">
      <inkml:brushProperty name="width" value="0.1" units="cm"/>
      <inkml:brushProperty name="height" value="0.1" units="cm"/>
    </inkml:brush>
  </inkml:definitions>
  <inkml:trace contextRef="#ctx0" brushRef="#br0">0 36 6449 0 0,'49'-14'3185'0'0,"25"4"-2549"0"0,144-1 0 0 0,-177 11-636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4.749"/>
    </inkml:context>
    <inkml:brush xml:id="br0">
      <inkml:brushProperty name="width" value="0.1" units="cm"/>
      <inkml:brushProperty name="height" value="0.1" units="cm"/>
    </inkml:brush>
  </inkml:definitions>
  <inkml:trace contextRef="#ctx0" brushRef="#br0">233 5 11522 0 0,'-1'0'60'0'0,"0"-1"-1"0"0,0 1 0 0 0,0-1 0 0 0,0 1 0 0 0,0-1 0 0 0,0 1 0 0 0,0-1 0 0 0,0 1 0 0 0,0 0 0 0 0,1 0 1 0 0,-2 0-1 0 0,1-1 0 0 0,0 1 0 0 0,0 0 0 0 0,0 0 0 0 0,0 0 0 0 0,0 1 0 0 0,0-1 0 0 0,0 0 0 0 0,0 0 1 0 0,0 1-1 0 0,1-1 0 0 0,-1 0 0 0 0,0 1 0 0 0,0-1 0 0 0,0 1 0 0 0,0-1 0 0 0,0 1 0 0 0,0 0 0 0 0,1-1 1 0 0,-1 1-1 0 0,0 0 0 0 0,0-1 0 0 0,1 1 0 0 0,-1 0 0 0 0,0 0 0 0 0,0 1 0 0 0,-31 42 983 0 0,23-30-913 0 0,-3 3 37 0 0,-69 101 556 0 0,69-99-589 0 0,2 0 0 0 0,0 0 0 0 0,1 1 0 0 0,-9 32 0 0 0,17-47-49 0 0,-1 0 1 0 0,2-1 0 0 0,-1 1 0 0 0,1 0 0 0 0,-1 0 0 0 0,2 8 0 0 0,5 5-879 0 0,-5-17 558 0 0,0 0 1 0 0,-1-1 0 0 0,1 1 0 0 0,0 0 0 0 0,0-1 0 0 0,0 1 0 0 0,-1-1-1 0 0,1 1 1 0 0,0-1 0 0 0,0 1 0 0 0,0-1 0 0 0,0 0 0 0 0,0 1 0 0 0,0-1-1 0 0,0 0 1 0 0,0 0 0 0 0,0 0 0 0 0,1 1 0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5.175"/>
    </inkml:context>
    <inkml:brush xml:id="br0">
      <inkml:brushProperty name="width" value="0.1" units="cm"/>
      <inkml:brushProperty name="height" value="0.1" units="cm"/>
    </inkml:brush>
  </inkml:definitions>
  <inkml:trace contextRef="#ctx0" brushRef="#br0">218 24 6913 0 0,'1'3'4852'0'0,"-5"13"-2772"0"0,-11 19-732 0 0,-101 144 1029 0 0,78-124-2093 0 0,34-50-297 0 0,3-2-2 0 0,-1 0 0 0 0,0 0-1 0 0,0 0 1 0 0,0-1-1 0 0,0 1 1 0 0,0-1-1 0 0,0 1 1 0 0,-1-1-1 0 0,1 0 1 0 0,-1 0-1 0 0,0 0 1 0 0,1 0 0 0 0,-6 2-1 0 0,8-5-34 0 0,0 1-1 0 0,-1 0 1 0 0,1 0-1 0 0,-1-1 1 0 0,1 1-1 0 0,0 0 1 0 0,-1-1 0 0 0,1 1-1 0 0,0-1 1 0 0,-1 1-1 0 0,1-1 1 0 0,0 1-1 0 0,-1-1 1 0 0,1 1 0 0 0,0 0-1 0 0,0-1 1 0 0,0 1-1 0 0,0-1 1 0 0,-1 0-1 0 0,1 1 1 0 0,0-1 0 0 0,0 1-1 0 0,0-1 1 0 0,0 1-1 0 0,0-1 1 0 0,0 1-1 0 0,0-1 1 0 0,0 1 0 0 0,0-1-1 0 0,1 1 1 0 0,-1-1-1 0 0,0 1 1 0 0,0-1-1 0 0,0 1 1 0 0,1-1-1 0 0,-1 1 1 0 0,0-1 0 0 0,1 0-1 0 0,7-23-2662 0 0,2 1-58 0 0,1 1-1 0 0,25-36 0 0 0,-22 38 1974 0 0,1 0-1 0 0,33-30 1 0 0,-33 36 1039 0 0,0 1 0 0 0,0 1 0 0 0,1 1-1 0 0,1 0 1 0 0,0 2 0 0 0,0 0 0 0 0,1 0 0 0 0,0 2 0 0 0,36-10 0 0 0,-51 16-41 0 0,-1 0-1 0 0,0 0 1 0 0,1 1 0 0 0,-1 0 0 0 0,1-1 0 0 0,-1 1 0 0 0,0 0 0 0 0,1 0 0 0 0,-1 0 0 0 0,1 1 0 0 0,-1-1 0 0 0,1 0 0 0 0,-1 1 0 0 0,0 0-1 0 0,1-1 1 0 0,-1 1 0 0 0,0 0 0 0 0,0 1 0 0 0,0-1 0 0 0,0 0 0 0 0,0 0 0 0 0,0 1 0 0 0,0 0 0 0 0,0-1 0 0 0,0 1 0 0 0,0 0-1 0 0,-1 0 1 0 0,3 2 0 0 0,-3 1 121 0 0,1-1-1 0 0,0 0 1 0 0,-1 1-1 0 0,0-1 1 0 0,0 0-1 0 0,0 1 1 0 0,0 0-1 0 0,-1-1 1 0 0,0 1-1 0 0,0-1 1 0 0,0 1-1 0 0,0 0 1 0 0,-1-1-1 0 0,-2 9 1 0 0,-14 54 1516 0 0,-43 107 1 0 0,31-98-1389 0 0,-57 133-20 0 0,2-5-308 0 0,67-155-393 0 0,2 0 1 0 0,-12 68 0 0 0,25-103-164 0 0,-2 6-620 0 0,4-7-3600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5.518"/>
    </inkml:context>
    <inkml:brush xml:id="br0">
      <inkml:brushProperty name="width" value="0.1" units="cm"/>
      <inkml:brushProperty name="height" value="0.1" units="cm"/>
    </inkml:brush>
  </inkml:definitions>
  <inkml:trace contextRef="#ctx0" brushRef="#br0">203 65 11979 0 0,'-2'-3'1133'0'0,"-5"5"-312"0"0,-19 14 159 0 0,-26 27 269 0 0,49-40-1220 0 0,0 0 1 0 0,1 0-1 0 0,0 0 1 0 0,-1 1-1 0 0,1-1 0 0 0,0 1 1 0 0,1-1-1 0 0,-1 1 0 0 0,0 0 1 0 0,1-1-1 0 0,0 1 1 0 0,0 0-1 0 0,0 0 0 0 0,0 0 1 0 0,1 0-1 0 0,0 0 0 0 0,-1 1 1 0 0,1-1-1 0 0,1 0 0 0 0,-1 0 1 0 0,1 0-1 0 0,-1 0 1 0 0,1 0-1 0 0,0 0 0 0 0,0 0 1 0 0,4 6-1 0 0,3 10 160 0 0,2-1-1 0 0,0-1 0 0 0,1 0 1 0 0,14 18-1 0 0,-2-2-73 0 0,-15-22-104 0 0,-1 0 1 0 0,-1 0-1 0 0,0 0 0 0 0,-1 0 1 0 0,0 1-1 0 0,-1 0 0 0 0,3 16 1 0 0,-6-26-10 0 0,-1 1 1 0 0,1-1 0 0 0,-1 0 0 0 0,0 0 0 0 0,0 0-1 0 0,0 0 1 0 0,0 0 0 0 0,0 0 0 0 0,-1 0 0 0 0,1 1-1 0 0,-1-1 1 0 0,0 0 0 0 0,0 0 0 0 0,0-1 0 0 0,0 1-1 0 0,-1 0 1 0 0,1 0 0 0 0,-1 0 0 0 0,1-1 0 0 0,-1 1 0 0 0,0-1-1 0 0,0 0 1 0 0,0 1 0 0 0,0-1 0 0 0,-1 0 0 0 0,1 0-1 0 0,0 0 1 0 0,-1-1 0 0 0,1 1 0 0 0,-1 0 0 0 0,0-1-1 0 0,0 0 1 0 0,1 0 0 0 0,-1 0 0 0 0,0 0 0 0 0,0 0-1 0 0,-3 0 1 0 0,-2 1 14 0 0,1-1-1 0 0,0 0 0 0 0,-1-1 1 0 0,1 1-1 0 0,-1-1 0 0 0,1-1 1 0 0,-1 0-1 0 0,1 0 1 0 0,0 0-1 0 0,-1-1 0 0 0,1 0 1 0 0,0 0-1 0 0,-12-7 0 0 0,12 6-1049 0 0,0-1-1 0 0,1-1 1 0 0,-1 1-1 0 0,-8-9 1 0 0,-2-5-4668 0 0</inkml:trace>
  <inkml:trace contextRef="#ctx0" brushRef="#br0" timeOffset="1">131 20 5529 0 0,'17'-5'352'0'0,"0"0"1"0"0,0 2-1 0 0,0 0 0 0 0,1 1 0 0 0,-1 1 0 0 0,25 1 1 0 0,3 3 192 0 0,56 12 0 0 0,-68-9-723 0 0,42 15 1 0 0,-52-13 177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5.877"/>
    </inkml:context>
    <inkml:brush xml:id="br0">
      <inkml:brushProperty name="width" value="0.1" units="cm"/>
      <inkml:brushProperty name="height" value="0.1" units="cm"/>
    </inkml:brush>
  </inkml:definitions>
  <inkml:trace contextRef="#ctx0" brushRef="#br0">103 1 6913 0 0,'0'0'37'0'0,"0"1"0"0"0,0-1 0 0 0,0 0 0 0 0,0 0-1 0 0,0 1 1 0 0,0-1 0 0 0,0 0 0 0 0,0 1-1 0 0,0-1 1 0 0,0 0 0 0 0,0 0 0 0 0,0 1-1 0 0,1-1 1 0 0,-1 0 0 0 0,0 0 0 0 0,0 1-1 0 0,0-1 1 0 0,0 0 0 0 0,0 0 0 0 0,1 1-1 0 0,-1-1 1 0 0,0 0 0 0 0,0 0 0 0 0,0 0-1 0 0,1 1 1 0 0,-1-1 0 0 0,0 0 0 0 0,0 0-1 0 0,0 0 1 0 0,1 0 0 0 0,-1 0 0 0 0,0 0-1 0 0,0 1 1 0 0,1-1 0 0 0,-1 0 0 0 0,0 0-1 0 0,1 0 1 0 0,-1 0 0 0 0,0 0 0 0 0,0 0-1 0 0,1 0 1 0 0,-1 0 0 0 0,0 0 0 0 0,0 0 0 0 0,1 0-1 0 0,-1 0 1 0 0,0 0 0 0 0,0-1 0 0 0,1 1-1 0 0,-1 0 1 0 0,0 0 0 0 0,0 0 0 0 0,1 0-1 0 0,-1 0 1 0 0,0-1 0 0 0,0 1 0 0 0,0 0-1 0 0,1 0 1 0 0,-1 0 0 0 0,0-1 0 0 0,0 1-1 0 0,0 0 1 0 0,1 0 0 0 0,-1 0 0 0 0,0-1-1 0 0,0 1 1 0 0,0 0 0 0 0,0 0 0 0 0,0-1-1 0 0,6 26 1624 0 0,-7 5-702 0 0,-1 0-1 0 0,-1-1 0 0 0,-2 1 0 0 0,-14 53 0 0 0,1-11 365 0 0,-4 65 227 0 0,5 2 0 0 0,0 161 0 0 0,11-216-3103 0 0,0-49-4099 0 0,1-12-679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6.797"/>
    </inkml:context>
    <inkml:brush xml:id="br0">
      <inkml:brushProperty name="width" value="0.1" units="cm"/>
      <inkml:brushProperty name="height" value="0.1" units="cm"/>
    </inkml:brush>
  </inkml:definitions>
  <inkml:trace contextRef="#ctx0" brushRef="#br0">1 69 8754 0 0,'2'-6'2498'0'0,"-2"6"-2443"0"0,0 0 1 0 0,0 0-1 0 0,1 0 1 0 0,-1 0-1 0 0,0 0 1 0 0,0 0-1 0 0,0 0 1 0 0,0 0-1 0 0,1 0 1 0 0,18-4 1605 0 0,34 1-435 0 0,-36 2-670 0 0,274-46 268 0 0,-283 46-887 0 0,21-6-265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07.974"/>
    </inkml:context>
    <inkml:brush xml:id="br0">
      <inkml:brushProperty name="width" value="0.035" units="cm"/>
      <inkml:brushProperty name="height" value="0.035" units="cm"/>
    </inkml:brush>
  </inkml:definitions>
  <inkml:trace contextRef="#ctx0" brushRef="#br0">0 1 14283 0 0,'51'13'5486'0'0,"5"3"-3889"0"0,63 6 268 0 0,63 15-524 0 0,-167-33-1342 0 0,-12-2-48 0 0,1-1-1 0 0,-1 0 1 0 0,1 0-1 0 0,0 0 1 0 0,-1 0-1 0 0,1 0 1 0 0,0-1-1 0 0,0 0 1 0 0,-1 0-1 0 0,1 0 1 0 0,0 0-1 0 0,5-1 1 0 0,-8-2-2076 0 0,-1 1 1014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7.166"/>
    </inkml:context>
    <inkml:brush xml:id="br0">
      <inkml:brushProperty name="width" value="0.1" units="cm"/>
      <inkml:brushProperty name="height" value="0.1" units="cm"/>
    </inkml:brush>
  </inkml:definitions>
  <inkml:trace contextRef="#ctx0" brushRef="#br0">211 38 5065 0 0,'-3'1'245'0'0,"1"-1"-1"0"0,0 1 1 0 0,-1-1-1 0 0,1 1 1 0 0,0 0-1 0 0,0 0 1 0 0,0 1-1 0 0,0-1 0 0 0,0 0 1 0 0,0 1-1 0 0,0-1 1 0 0,0 1-1 0 0,0-1 1 0 0,-2 5-1 0 0,-1-2-35 0 0,-14 13 517 0 0,0 1 1 0 0,2 1 0 0 0,0 0 0 0 0,-20 33-1 0 0,28-39-395 0 0,1 0 1 0 0,1 1-1 0 0,0 0 0 0 0,1 1 0 0 0,0-1 0 0 0,1 1 0 0 0,1 0 0 0 0,-5 28 0 0 0,8-39-266 0 0,1 0-1 0 0,-1 0 1 0 0,1 0-1 0 0,0-1 1 0 0,1 1 0 0 0,-1 0-1 0 0,1 0 1 0 0,-1 0 0 0 0,1 0-1 0 0,0 0 1 0 0,0 0-1 0 0,1-1 1 0 0,-1 1 0 0 0,1 0-1 0 0,0-1 1 0 0,0 0-1 0 0,0 1 1 0 0,0-1 0 0 0,0 0-1 0 0,1 0 1 0 0,-1 0 0 0 0,1 0-1 0 0,0-1 1 0 0,0 1-1 0 0,0-1 1 0 0,0 1 0 0 0,0-1-1 0 0,7 3 1 0 0,-4-3-59 0 0,-1 0 1 0 0,0-1-1 0 0,1 1 1 0 0,-1-1 0 0 0,1 0-1 0 0,0-1 1 0 0,-1 0-1 0 0,1 1 1 0 0,-1-2-1 0 0,1 1 1 0 0,0-1-1 0 0,-1 0 1 0 0,1 0-1 0 0,-1-1 1 0 0,1 1-1 0 0,-1-1 1 0 0,0 0-1 0 0,0-1 1 0 0,6-3-1 0 0,0-2-24 0 0,1 0 0 0 0,-1-1 0 0 0,-1 0 0 0 0,0-1-1 0 0,0-1 1 0 0,-1 1 0 0 0,0-2 0 0 0,-1 1 0 0 0,0-1 0 0 0,-1 0-1 0 0,0-1 1 0 0,-1 0 0 0 0,6-15 0 0 0,-8 17-27 0 0,-1 0 1 0 0,0 0 0 0 0,0 0-1 0 0,-1 0 1 0 0,0 0-1 0 0,-1-1 1 0 0,0 1 0 0 0,-1 0-1 0 0,0-1 1 0 0,-1 1 0 0 0,0 0-1 0 0,-1-1 1 0 0,0 1-1 0 0,0 0 1 0 0,-1 0 0 0 0,-1 1-1 0 0,-5-13 1 0 0,7 19 45 0 0,-1 0 1 0 0,1 0-1 0 0,-1 0 1 0 0,0 0-1 0 0,0 0 1 0 0,0 1-1 0 0,-1-1 1 0 0,1 1-1 0 0,-1 0 1 0 0,0 0 0 0 0,-6-3-1 0 0,-14-3-4623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7.509"/>
    </inkml:context>
    <inkml:brush xml:id="br0">
      <inkml:brushProperty name="width" value="0.1" units="cm"/>
      <inkml:brushProperty name="height" value="0.1" units="cm"/>
    </inkml:brush>
  </inkml:definitions>
  <inkml:trace contextRef="#ctx0" brushRef="#br0">1 1 11979 0 0,'1'3'528'0'0,"0"-1"112"0"0,0 2-512 0 0,-1-2-128 0 0,1-1 0 0 0,0 0 0 0 0,1 0 0 0 0,1 0-72 0 0,4-1 72 0 0,1-3-64 0 0,3-1 64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7.914"/>
    </inkml:context>
    <inkml:brush xml:id="br0">
      <inkml:brushProperty name="width" value="0.1" units="cm"/>
      <inkml:brushProperty name="height" value="0.1" units="cm"/>
    </inkml:brush>
  </inkml:definitions>
  <inkml:trace contextRef="#ctx0" brushRef="#br0">281 1 8754 0 0,'-1'0'79'0'0,"0"-1"1"0"0,1 1-1 0 0,-1 0 0 0 0,1 0 1 0 0,-1 0-1 0 0,1 0 1 0 0,-1 0-1 0 0,0 0 0 0 0,1 1 1 0 0,-1-1-1 0 0,1 0 0 0 0,-1 0 1 0 0,1 0-1 0 0,-1 0 1 0 0,1 1-1 0 0,-1-1 0 0 0,1 0 1 0 0,-1 1-1 0 0,1-1 0 0 0,-1 0 1 0 0,1 1-1 0 0,-1-1 1 0 0,1 1-1 0 0,0-1 0 0 0,-1 0 1 0 0,0 1-1 0 0,-15 17 1623 0 0,12-14-1876 0 0,-8 7 112 0 0,1 1 0 0 0,1 0 0 0 0,0 1-1 0 0,-14 24 1 0 0,21-33 173 0 0,1 1 0 0 0,0 0 0 0 0,0 0 0 0 0,1 0 0 0 0,0 0 0 0 0,0 0 0 0 0,0 0-1 0 0,0 0 1 0 0,0 0 0 0 0,1 0 0 0 0,0 0 0 0 0,0 0 0 0 0,1 0 0 0 0,-1 0 0 0 0,1 1 0 0 0,0-1 0 0 0,1 0 0 0 0,-1-1-1 0 0,3 8 1 0 0,5 7 635 0 0,1-1 0 0 0,14 21 0 0 0,-15-26-628 0 0,0 1 0 0 0,-2-1 0 0 0,1 2 1 0 0,-2-1-1 0 0,7 18 0 0 0,-12-27-79 0 0,0 0 1 0 0,0 0-1 0 0,0 1 1 0 0,-1-1-1 0 0,0 0 1 0 0,0 0-1 0 0,0 0 1 0 0,0 0-1 0 0,-1 0 1 0 0,0 0-1 0 0,0 0 1 0 0,0 0-1 0 0,-1 0 1 0 0,0 0-1 0 0,1 0 0 0 0,-2 0 1 0 0,1-1-1 0 0,0 1 1 0 0,-1-1-1 0 0,-5 7 1 0 0,4-6 4 0 0,0 0 1 0 0,0-1-1 0 0,-1 1 0 0 0,0-1 0 0 0,0 0 1 0 0,0 0-1 0 0,0-1 0 0 0,0 1 1 0 0,-1-1-1 0 0,1 0 0 0 0,-1-1 1 0 0,0 0-1 0 0,0 0 0 0 0,0 0 1 0 0,0 0-1 0 0,0-1 0 0 0,-1 0 1 0 0,-6 0-1 0 0,5-1-155 0 0,0 0 1 0 0,0-1-1 0 0,0 0 1 0 0,1 0-1 0 0,-1-1 1 0 0,0 1-1 0 0,1-2 1 0 0,0 1-1 0 0,-1-1 0 0 0,1-1 1 0 0,0 1-1 0 0,0-1 1 0 0,1 0-1 0 0,-9-7 1 0 0,-3-5-6100 0 0</inkml:trace>
  <inkml:trace contextRef="#ctx0" brushRef="#br0" timeOffset="1.01">196 28 7834 0 0,'27'-4'430'0'0,"1"1"0"0"0,-1 2 0 0 0,1 1 0 0 0,0 1 1 0 0,45 7-1 0 0,-21-2-878 0 0,12 1-1200 0 0,-49-6 1443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8.259"/>
    </inkml:context>
    <inkml:brush xml:id="br0">
      <inkml:brushProperty name="width" value="0.1" units="cm"/>
      <inkml:brushProperty name="height" value="0.1" units="cm"/>
    </inkml:brush>
  </inkml:definitions>
  <inkml:trace contextRef="#ctx0" brushRef="#br0">323 0 11058 0 0,'1'1'117'0'0,"1"-1"-1"0"0,-1 0 1 0 0,0 1-1 0 0,1-1 0 0 0,-1 1 1 0 0,0-1-1 0 0,0 1 0 0 0,1 0 1 0 0,-1 0-1 0 0,0-1 1 0 0,0 1-1 0 0,0 0 0 0 0,0 0 1 0 0,0 0-1 0 0,0 0 0 0 0,0 0 1 0 0,0 0-1 0 0,0 1 1 0 0,-1-1-1 0 0,1 0 0 0 0,0 0 1 0 0,-1 1-1 0 0,2 1 0 0 0,15 35 839 0 0,-17-37-959 0 0,5 15 339 0 0,-1 0 0 0 0,0 0 1 0 0,-2 0-1 0 0,1 1 0 0 0,-2-1 0 0 0,0 0 1 0 0,-1 1-1 0 0,-1 0 0 0 0,0-1 0 0 0,-6 30 1 0 0,-3-4 663 0 0,-1-1 0 0 0,-1 0 0 0 0,-19 39 0 0 0,-27 46-434 0 0,-74 121 0 0 0,117-222-1062 0 0,-1-1 1 0 0,-1 0-1 0 0,-35 37 1 0 0,30-39-7259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49:49.148"/>
    </inkml:context>
    <inkml:brush xml:id="br0">
      <inkml:brushProperty name="width" value="0.1" units="cm"/>
      <inkml:brushProperty name="height" value="0.1" units="cm"/>
    </inkml:brush>
  </inkml:definitions>
  <inkml:trace contextRef="#ctx0" brushRef="#br0">143 8 5985 0 0,'4'-1'307'0'0,"-1"-1"0"0"0,1 1 0 0 0,-1 0 0 0 0,1 0 0 0 0,0 1 0 0 0,0-1 0 0 0,-1 1 0 0 0,1 0 0 0 0,0 0 0 0 0,0 0 0 0 0,-1 0 0 0 0,1 1 0 0 0,5 0 0 0 0,48 16 2876 0 0,-50-14-2783 0 0,0 0 1 0 0,-1 1-1 0 0,1 0 1 0 0,-1 0-1 0 0,1 0 1 0 0,-1 1 0 0 0,-1 0-1 0 0,1 0 1 0 0,8 10-1 0 0,-12-13-353 0 0,-1 0 0 0 0,0 0 0 0 0,1 0 1 0 0,-1 0-1 0 0,0 0 0 0 0,0 0 0 0 0,0 0 0 0 0,-1 0 0 0 0,1 0 0 0 0,0 1 0 0 0,-1-1 0 0 0,1 0 0 0 0,-1 0 0 0 0,0 1 0 0 0,0-1 0 0 0,0 0 0 0 0,0 1 0 0 0,0-1 0 0 0,0 0 0 0 0,-1 0 0 0 0,1 1 0 0 0,-1-1 0 0 0,1 0 0 0 0,-1 0 1 0 0,0 0-1 0 0,0 1 0 0 0,0-1 0 0 0,0 0 0 0 0,0 0 0 0 0,0 0 0 0 0,-1-1 0 0 0,1 1 0 0 0,-1 0 0 0 0,1 0 0 0 0,-1-1 0 0 0,-2 3 0 0 0,-6 3-86 0 0,1 1-1 0 0,-1-2 1 0 0,0 0 0 0 0,-1 0-1 0 0,1 0 1 0 0,-1-2 0 0 0,0 1-1 0 0,-1-2 1 0 0,1 1 0 0 0,0-2-1 0 0,-25 4 1 0 0,22-5-11 0 0,-1 0-1 0 0,1-1 1 0 0,-1 0-1 0 0,0-1 1 0 0,1-1 0 0 0,-1 0-1 0 0,1-1 1 0 0,0-1-1 0 0,-19-7 1 0 0,28 8 53 0 0,6 1 5 0 0,13 1 18 0 0,20 4 28 0 0,64 9 357 0 0,190 34-1515 0 0,-255-38 1178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01.816"/>
    </inkml:context>
    <inkml:brush xml:id="br0">
      <inkml:brushProperty name="width" value="0.1" units="cm"/>
      <inkml:brushProperty name="height" value="0.1" units="cm"/>
    </inkml:brush>
  </inkml:definitions>
  <inkml:trace contextRef="#ctx0" brushRef="#br0">0 106 920 0 0,'0'1'0'0'0,"0"-2"0"0"0,1 0 0 0 0,0 0 80 0 0,2 1-80 0 0,-1 0 0 0 0,3-1 0 0 0,0-2 0 0 0,4-3 200 0 0,4-4 24 0 0,6-3 8 0 0,4-6 0 0 0,1-3-8 0 0,1-8 0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26.715"/>
    </inkml:context>
    <inkml:brush xml:id="br0">
      <inkml:brushProperty name="width" value="0.1" units="cm"/>
      <inkml:brushProperty name="height" value="0.1" units="cm"/>
    </inkml:brush>
  </inkml:definitions>
  <inkml:trace contextRef="#ctx0" brushRef="#br0">1 46 6913 0 0,'0'0'147'0'0,"0"-1"0"0"0,1 1 0 0 0,-1-1 0 0 0,0 1 0 0 0,1-1 0 0 0,-1 1 0 0 0,0-1 0 0 0,1 1 0 0 0,-1-1 0 0 0,1 1 0 0 0,-1 0 0 0 0,1-1-1 0 0,-1 1 1 0 0,1-1 0 0 0,-1 1 0 0 0,1 0 0 0 0,-1 0 0 0 0,1-1 0 0 0,-1 1 0 0 0,1 0 0 0 0,-1 0 0 0 0,1 0 0 0 0,0 0 0 0 0,-1 0 0 0 0,1-1-1 0 0,-1 1 1 0 0,1 0 0 0 0,1 1 0 0 0,22-7 1271 0 0,-4 3-510 0 0,138-20 3119 0 0,-121 19-4007 0 0,-1 2 0 0 0,50 5 1 0 0,-75-2-1314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27.058"/>
    </inkml:context>
    <inkml:brush xml:id="br0">
      <inkml:brushProperty name="width" value="0.1" units="cm"/>
      <inkml:brushProperty name="height" value="0.1" units="cm"/>
    </inkml:brush>
  </inkml:definitions>
  <inkml:trace contextRef="#ctx0" brushRef="#br0">1 38 9218 0 0,'0'0'65'0'0,"1"1"-1"0"0,-1 0 1 0 0,1-1-1 0 0,-1 1 1 0 0,1-1-1 0 0,-1 0 1 0 0,1 1 0 0 0,-1-1-1 0 0,1 1 1 0 0,-1-1-1 0 0,1 0 1 0 0,0 1-1 0 0,-1-1 1 0 0,1 0-1 0 0,0 0 1 0 0,-1 0 0 0 0,1 1-1 0 0,0-1 1 0 0,-1 0-1 0 0,1 0 1 0 0,0 0-1 0 0,-1 0 1 0 0,1 0 0 0 0,0 0-1 0 0,-1 0 1 0 0,1-1-1 0 0,1 1 1 0 0,26 1 677 0 0,34-4 798 0 0,80-15 1 0 0,-4 0-1341 0 0,-90 14-190 0 0,-28 2-10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28.742"/>
    </inkml:context>
    <inkml:brush xml:id="br0">
      <inkml:brushProperty name="width" value="0.1" units="cm"/>
      <inkml:brushProperty name="height" value="0.1" units="cm"/>
    </inkml:brush>
  </inkml:definitions>
  <inkml:trace contextRef="#ctx0" brushRef="#br0">248 21 4609 0 0,'10'-21'1095'0'0,"-21"41"856"0"0,-8 15-1075 0 0,-25 41 375 0 0,3 2 0 0 0,3 1 0 0 0,-49 153 0 0 0,83-219-1117 0 0,0 0 1 0 0,1 1-1 0 0,1-1 1 0 0,0 1 0 0 0,1 0-1 0 0,0 20 1 0 0,1-32-120 0 0,0 1 1 0 0,0 0 0 0 0,1 0 0 0 0,-1 0-1 0 0,1-1 1 0 0,-1 1 0 0 0,1 0 0 0 0,0-1-1 0 0,0 1 1 0 0,0-1 0 0 0,0 1 0 0 0,1-1-1 0 0,-1 1 1 0 0,1-1 0 0 0,-1 0 0 0 0,1 1 0 0 0,0-1-1 0 0,0 0 1 0 0,0 0 0 0 0,0-1 0 0 0,0 1-1 0 0,0 0 1 0 0,0-1 0 0 0,1 1 0 0 0,-1-1-1 0 0,1 0 1 0 0,-1 0 0 0 0,1 0 0 0 0,-1 0-1 0 0,1 0 1 0 0,-1-1 0 0 0,1 1 0 0 0,0-1-1 0 0,-1 1 1 0 0,1-1 0 0 0,0 0 0 0 0,0 0-1 0 0,2-1 1 0 0,4 0 4 0 0,0 0 0 0 0,0-1 0 0 0,0-1 1 0 0,0 1-1 0 0,0-1 0 0 0,-1-1 0 0 0,1 0 0 0 0,-1 0 0 0 0,0-1 0 0 0,9-6 0 0 0,-6 3-159 0 0,-1 0 0 0 0,0 0 1 0 0,0-1-1 0 0,-1 0 0 0 0,0-1 0 0 0,12-19 0 0 0,-19 27 62 0 0,-1 0-1 0 0,1 0 0 0 0,-1 0 1 0 0,0 0-1 0 0,0 0 0 0 0,0-1 1 0 0,0 1-1 0 0,0-1 0 0 0,0 1 1 0 0,-1 0-1 0 0,1-1 0 0 0,-1 1 1 0 0,1-1-1 0 0,-1 1 0 0 0,0-1 1 0 0,0 1-1 0 0,0-1 0 0 0,-1 0 0 0 0,0-4 1 0 0,0 5 44 0 0,0 0 0 0 0,0 0 0 0 0,0 0 0 0 0,-1 0 0 0 0,1 0 0 0 0,-1 0 0 0 0,1 0 0 0 0,-1 1 0 0 0,0-1 0 0 0,0 1 0 0 0,1-1 0 0 0,-1 1 0 0 0,0-1 0 0 0,0 1 0 0 0,0 0 0 0 0,-1 0 0 0 0,-1-1 0 0 0,-3 0-42 0 0,-1 0 1 0 0,0 0-1 0 0,1 0 1 0 0,-1 1-1 0 0,0 0 1 0 0,0 1-1 0 0,0-1 1 0 0,0 2-1 0 0,1-1 1 0 0,-1 1-1 0 0,-8 2 0 0 0,0 2-954 0 0,3 2-2711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29.065"/>
    </inkml:context>
    <inkml:brush xml:id="br0">
      <inkml:brushProperty name="width" value="0.1" units="cm"/>
      <inkml:brushProperty name="height" value="0.1" units="cm"/>
    </inkml:brush>
  </inkml:definitions>
  <inkml:trace contextRef="#ctx0" brushRef="#br0">27 0 10594 0 0,'-3'0'1040'0'0,"2"1"-927"0"0,0 2-113 0 0,0-2 0 0 0,0 1 0 0 0,0 0 208 0 0,-1 1 16 0 0,-2 3 8 0 0,0 1 0 0 0,0-2-392 0 0,1 1-72 0 0,2-3-24 0 0,2-2 0 0 0,1-4 256 0 0,1-5 0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3.581"/>
    </inkml:context>
    <inkml:brush xml:id="br0">
      <inkml:brushProperty name="width" value="0.035" units="cm"/>
      <inkml:brushProperty name="height" value="0.035" units="cm"/>
    </inkml:brush>
  </inkml:definitions>
  <inkml:trace contextRef="#ctx0" brushRef="#br0">126 18 12387 0 0,'0'0'71'0'0,"0"0"1"0"0,0 0 0 0 0,-1 0 0 0 0,1 0-1 0 0,0 0 1 0 0,0 0 0 0 0,-1 0 0 0 0,1 0 0 0 0,0 0-1 0 0,0 0 1 0 0,-1 0 0 0 0,1 0 0 0 0,0 0-1 0 0,0 0 1 0 0,-1-1 0 0 0,1 1 0 0 0,0 0-1 0 0,0 0 1 0 0,0 0 0 0 0,-1 0 0 0 0,1 0-1 0 0,0 0 1 0 0,0-1 0 0 0,0 1 0 0 0,-1 0 0 0 0,1 0-1 0 0,0 0 1 0 0,0 0 0 0 0,0-1 0 0 0,0 1-1 0 0,0 0 1 0 0,-1 0 0 0 0,1-1 0 0 0,0 1-1 0 0,0 0 1 0 0,0 0 0 0 0,0-1 0 0 0,0 1-1 0 0,0 0 1 0 0,0 0 0 0 0,0 0 0 0 0,0-1 0 0 0,0 1-1 0 0,0 0 1 0 0,0-1 0 0 0,13-3 1697 0 0,25 0-414 0 0,100 1 1245 0 0,-112 4-2474 0 0,0 1 1 0 0,0 1-1 0 0,32 9 1 0 0,-57-12-127 0 0,1 0 0 0 0,-1 1-1 0 0,1-1 1 0 0,-1 1 0 0 0,0-1 0 0 0,1 1 0 0 0,-1 0 0 0 0,0-1-1 0 0,1 1 1 0 0,-1 0 0 0 0,0 0 0 0 0,1 1 0 0 0,-1-1 9 0 0,-1-1 0 0 0,0 1 0 0 0,1-1 0 0 0,-1 1 0 0 0,0-1 0 0 0,0 1 0 0 0,1 0 0 0 0,-1-1 0 0 0,0 1 0 0 0,0-1 0 0 0,0 1 0 0 0,0-1-1 0 0,0 1 1 0 0,0 0 0 0 0,0-1 0 0 0,0 1 0 0 0,0-1 0 0 0,0 1 0 0 0,0 0 0 0 0,0-1 0 0 0,-1 2 0 0 0,0 1 61 0 0,-1 1-1 0 0,0-1 1 0 0,-1 1-1 0 0,1-1 1 0 0,-1 0-1 0 0,1 0 1 0 0,-5 3-1 0 0,-2 5 59 0 0,-26 25 57 0 0,-1-2 0 0 0,-1-1 0 0 0,-58 39 0 0 0,90-68-189 0 0,-53 35-189 0 0,60-36 72 0 0,0-1 1 0 0,0 0-1 0 0,0 0 1 0 0,0 0-1 0 0,0 0 1 0 0,0 0-1 0 0,1 0 1 0 0,2 1 0 0 0,6 6 35 0 0,1 4 58 0 0,0 1 0 0 0,-1 1 0 0 0,-1 0 0 0 0,-1 0 0 0 0,0 1 0 0 0,-1 0 0 0 0,-1 1 0 0 0,0 0 0 0 0,4 17 0 0 0,-6-14 74 0 0,0-1 1 0 0,-1 1 0 0 0,-1-1-1 0 0,-1 1 1 0 0,-1 25-1 0 0,-1-34-17 0 0,0 0 0 0 0,-2 0-1 0 0,1 0 1 0 0,-1 0 0 0 0,-1 0-1 0 0,0-1 1 0 0,0 1 0 0 0,-1-1-1 0 0,-1 0 1 0 0,1 0 0 0 0,-8 10-1 0 0,8-13 39 0 0,-1-1 0 0 0,0 0 0 0 0,-1 0 0 0 0,1-1 0 0 0,-1 0 0 0 0,0 0 0 0 0,-1 0 0 0 0,1-1 1 0 0,-1 0-1 0 0,1 0 0 0 0,-1 0 0 0 0,-1-1 0 0 0,1 0 0 0 0,0-1 0 0 0,-1 1 0 0 0,1-1 0 0 0,-1-1 0 0 0,-8 1 0 0 0,11-1-46 0 0,-1-1 1 0 0,0 0-1 0 0,1 0 1 0 0,-1-1-1 0 0,0 0 1 0 0,1 0-1 0 0,-1 0 1 0 0,1 0-1 0 0,-1-1 0 0 0,1 0 1 0 0,0 0-1 0 0,0-1 1 0 0,0 1-1 0 0,0-1 1 0 0,0 0-1 0 0,1-1 1 0 0,-1 1-1 0 0,1-1 0 0 0,0 0 1 0 0,0 0-1 0 0,0 0 1 0 0,0 0-1 0 0,1-1 1 0 0,0 1-1 0 0,-4-9 1 0 0,4 9-45 0 0,1-1 0 0 0,-1 1 0 0 0,2-1 0 0 0,-1 0 0 0 0,0 0 0 0 0,1 0 1 0 0,0 0-1 0 0,0 0 0 0 0,0 0 0 0 0,1-1 0 0 0,0 1 0 0 0,0 0 0 0 0,1-7 0 0 0,-1 9 7 0 0,1 0 0 0 0,0-1 0 0 0,0 1 0 0 0,1 0 0 0 0,-1-1 0 0 0,1 1 0 0 0,0 0 0 0 0,-1 0 0 0 0,1 0 0 0 0,0 0 0 0 0,1 1 0 0 0,-1-1 0 0 0,1 1 0 0 0,-1-1 0 0 0,1 1 0 0 0,0 0 0 0 0,-1 0 0 0 0,1 0 0 0 0,0 0 0 0 0,5-2 0 0 0,19-8 131 0 0,1 0-1 0 0,1 2 1 0 0,31-7-1 0 0,91-13 419 0 0,-90 20-314 0 0,-52 8-495 0 0,0 0 1 0 0,0 0-1 0 0,0-1 0 0 0,0 0 0 0 0,0-1 0 0 0,13-7 0 0 0,-14 4-777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29.549"/>
    </inkml:context>
    <inkml:brush xml:id="br0">
      <inkml:brushProperty name="width" value="0.1" units="cm"/>
      <inkml:brushProperty name="height" value="0.1" units="cm"/>
    </inkml:brush>
  </inkml:definitions>
  <inkml:trace contextRef="#ctx0" brushRef="#br0">304 370 7370 0 0,'5'-25'644'0'0,"13"-39"1"0"0,-14 51-310 0 0,1 0 1 0 0,-2 0-1 0 0,0-1 0 0 0,0 1 0 0 0,-1-1 0 0 0,-1 1 0 0 0,0-1 0 0 0,-1 0 0 0 0,-2-26 1 0 0,1 34-286 0 0,0 1 1 0 0,-1-1 0 0 0,1 0 0 0 0,-1 0 0 0 0,-1 1 0 0 0,1-1 0 0 0,-1 1 0 0 0,1 0 0 0 0,-2 0-1 0 0,1 0 1 0 0,0 0 0 0 0,-1 0 0 0 0,0 1 0 0 0,0 0 0 0 0,0-1 0 0 0,-1 2 0 0 0,1-1 0 0 0,-1 0-1 0 0,0 1 1 0 0,0 0 0 0 0,0 0 0 0 0,0 1 0 0 0,-1-1 0 0 0,-7-1 0 0 0,4 1 12 0 0,0 2 0 0 0,0-1 0 0 0,0 1 0 0 0,-1 1 0 0 0,1 0 0 0 0,0 0-1 0 0,0 1 1 0 0,0 0 0 0 0,-1 0 0 0 0,1 1 0 0 0,1 0 0 0 0,-1 1 0 0 0,0 0 0 0 0,-14 8 0 0 0,15-7-53 0 0,0 1 0 0 0,0 0 0 0 0,1 0 0 0 0,-1 0 0 0 0,1 1 0 0 0,1 0 0 0 0,-1 1 0 0 0,1 0 0 0 0,-10 14 0 0 0,13-17-4 0 0,1 0-1 0 0,0 0 1 0 0,0 0 0 0 0,0 0-1 0 0,1 0 1 0 0,-1 1 0 0 0,1-1-1 0 0,0 1 1 0 0,0-1-1 0 0,1 1 1 0 0,-1-1 0 0 0,1 1-1 0 0,0-1 1 0 0,0 1 0 0 0,0 0-1 0 0,1-1 1 0 0,0 1 0 0 0,-1-1-1 0 0,2 1 1 0 0,-1-1-1 0 0,4 9 1 0 0,7 10-3 0 0,0-1-1 0 0,2 0 1 0 0,1-1 0 0 0,0-1-1 0 0,22 22 1 0 0,-17-18 269 0 0,0 0 0 0 0,28 46 0 0 0,-46-67-246 0 0,0 0-1 0 0,0 0 1 0 0,-1 0-1 0 0,0 0 0 0 0,1 0 1 0 0,-1 0-1 0 0,0 1 1 0 0,-1-1-1 0 0,1 0 1 0 0,0 1-1 0 0,-1-1 1 0 0,0 0-1 0 0,0 1 0 0 0,0-1 1 0 0,0 1-1 0 0,0-1 1 0 0,-1 0-1 0 0,0 6 1 0 0,-1-6-19 0 0,1-1 1 0 0,-1 1-1 0 0,0-1 1 0 0,1 1-1 0 0,-1-1 1 0 0,0 1-1 0 0,-1-1 1 0 0,1 0-1 0 0,0 0 1 0 0,0 0-1 0 0,-1-1 1 0 0,1 1 0 0 0,-1 0-1 0 0,0-1 1 0 0,1 0-1 0 0,-1 0 1 0 0,0 0-1 0 0,0 0 1 0 0,1 0-1 0 0,-7 1 1 0 0,2-1 20 0 0,1-1 0 0 0,0 1 0 0 0,-1-1 0 0 0,1 0 1 0 0,-1-1-1 0 0,1 1 0 0 0,-1-1 0 0 0,1-1 0 0 0,0 1 0 0 0,-1-1 1 0 0,1 0-1 0 0,0-1 0 0 0,0 1 0 0 0,1-1 0 0 0,-1-1 0 0 0,0 1 1 0 0,1-1-1 0 0,0 0 0 0 0,0 0 0 0 0,-9-10 0 0 0,11 11-30 0 0,0 0 0 0 0,1 0 0 0 0,-1 0 0 0 0,1-1 0 0 0,0 1 0 0 0,0-1 0 0 0,0 0 0 0 0,1 1 0 0 0,-1-1 0 0 0,1 0 0 0 0,0 0 0 0 0,0 0 0 0 0,0 0 0 0 0,0 0 0 0 0,1 0 0 0 0,-1 0 0 0 0,1-1 0 0 0,0 1 0 0 0,0 0 0 0 0,1 0 0 0 0,-1 0 0 0 0,1 0 0 0 0,0 0 0 0 0,0 0 0 0 0,0 0 0 0 0,0 0 0 0 0,1 0 0 0 0,0 0 0 0 0,0 1 0 0 0,0-1 0 0 0,0 0 0 0 0,0 1 0 0 0,1 0 0 0 0,4-5 0 0 0,5-5-40 0 0,0 1-1 0 0,1 1 1 0 0,1 0-1 0 0,0 0 1 0 0,21-11-1 0 0,80-35-2598 0 0,-82 42-2315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0:29.893"/>
    </inkml:context>
    <inkml:brush xml:id="br0">
      <inkml:brushProperty name="width" value="0.1" units="cm"/>
      <inkml:brushProperty name="height" value="0.1" units="cm"/>
    </inkml:brush>
  </inkml:definitions>
  <inkml:trace contextRef="#ctx0" brushRef="#br0">168 3 5065 0 0,'2'-3'1575'0'0,"-7"6"-264"0"0,-17 13 715 0 0,-27 29 1024 0 0,36-31-2383 0 0,2 1-1 0 0,0 0 1 0 0,1 1 0 0 0,1 0 0 0 0,-12 25 0 0 0,18-33-498 0 0,0-1 0 0 0,0 0 1 0 0,1 1-1 0 0,0-1 1 0 0,0 1-1 0 0,0 0 0 0 0,1 0 1 0 0,1 0-1 0 0,-1-1 0 0 0,1 1 1 0 0,0 0-1 0 0,1 0 0 0 0,0 0 1 0 0,0 0-1 0 0,4 13 1 0 0,-2-16-148 0 0,-1 0 0 0 0,2-1 0 0 0,-1 1 0 0 0,0 0 0 0 0,1-1 0 0 0,0 0 0 0 0,0 0 0 0 0,0 0 0 0 0,0 0 0 0 0,0-1 0 0 0,1 0 0 0 0,0 0 0 0 0,0 0 0 0 0,0 0 0 0 0,0-1 0 0 0,0 0 0 0 0,0 0 0 0 0,0 0 0 0 0,10 1 0 0 0,-9-1-32 0 0,0-1 0 0 0,0 0 0 0 0,0 0 0 0 0,1-1 0 0 0,-1 1 0 0 0,0-1 0 0 0,0-1 0 0 0,0 1 0 0 0,0-1 1 0 0,0 0-1 0 0,0-1 0 0 0,0 0 0 0 0,0 0 0 0 0,0 0 0 0 0,0 0 0 0 0,-1-1 0 0 0,9-5 0 0 0,-14 7 0 0 0,1 1 1 0 0,0-1 0 0 0,0 0-1 0 0,0 1 1 0 0,-1-1-1 0 0,1 0 1 0 0,0 0-1 0 0,0 0 1 0 0,-1 1-1 0 0,1-1 1 0 0,-1 0-1 0 0,1 0 1 0 0,-1 0-1 0 0,1 0 1 0 0,-1 0-1 0 0,0 0 1 0 0,1 0-1 0 0,-1-1 1 0 0,0 1 0 0 0,0 0-1 0 0,0 0 1 0 0,0 0-1 0 0,0 0 1 0 0,0 0-1 0 0,0 0 1 0 0,0 0-1 0 0,0-2 1 0 0,-1 1 3 0 0,0 0 1 0 0,0 0 0 0 0,-1 0 0 0 0,1 0-1 0 0,0 0 1 0 0,-1 0 0 0 0,1 0-1 0 0,-1 0 1 0 0,1 1 0 0 0,-1-1 0 0 0,0 1-1 0 0,-2-2 1 0 0,-2-2-8 0 0,-1 1-1 0 0,0 0 1 0 0,0 0-1 0 0,0 1 1 0 0,0-1-1 0 0,-11-1 1 0 0,8 3-147 0 0,-1 0-1 0 0,1 1 1 0 0,-15 1-1 0 0,1 2-5096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47.050"/>
    </inkml:context>
    <inkml:brush xml:id="br0">
      <inkml:brushProperty name="width" value="0.1" units="cm"/>
      <inkml:brushProperty name="height" value="0.1" units="cm"/>
    </inkml:brush>
  </inkml:definitions>
  <inkml:trace contextRef="#ctx0" brushRef="#br0">65 27 3681 0 0,'0'-27'4734'0'0,"2"38"-3540"0"0,15 183 3388 0 0,-12-102-3498 0 0,-5 395 2364 0 0,-2-453-3392 0 0,-5 70 30 0 0,6-93-86 0 0,-1-2 1 0 0,-1 1-1 0 0,1 0 0 0 0,-1 0 1 0 0,-1-1-1 0 0,0 1 1 0 0,-10 16-1 0 0,13-25-10 0 0,1 0 1 0 0,-1 0-1 0 0,0 1 0 0 0,0-1 0 0 0,0 0 1 0 0,0 0-1 0 0,0 0 0 0 0,0 0 1 0 0,0 0-1 0 0,0-1 0 0 0,-1 1 0 0 0,1 0 1 0 0,0 0-1 0 0,-1-1 0 0 0,1 1 1 0 0,0-1-1 0 0,-1 1 0 0 0,1-1 0 0 0,-1 1 1 0 0,1-1-1 0 0,0 0 0 0 0,-1 0 1 0 0,1 0-1 0 0,-1 0 0 0 0,1 0 0 0 0,-1 0 1 0 0,-1-1-1 0 0,-7-3-326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47.483"/>
    </inkml:context>
    <inkml:brush xml:id="br0">
      <inkml:brushProperty name="width" value="0.1" units="cm"/>
      <inkml:brushProperty name="height" value="0.1" units="cm"/>
    </inkml:brush>
  </inkml:definitions>
  <inkml:trace contextRef="#ctx0" brushRef="#br0">94 12 4609 0 0,'3'-1'227'0'0,"-1"-1"0"0"0,1 1 0 0 0,0-1 0 0 0,0 1 0 0 0,0 0-1 0 0,0 0 1 0 0,0 0 0 0 0,1 1 0 0 0,-1-1 0 0 0,0 1 0 0 0,0 0 0 0 0,0 0 0 0 0,7 0 0 0 0,43 8 2686 0 0,-46-7-2882 0 0,9 4 401 0 0,0-1 1 0 0,0 2-1 0 0,-1 0 0 0 0,0 1 0 0 0,0 1 0 0 0,0 0 1 0 0,-1 1-1 0 0,0 0 0 0 0,-1 1 0 0 0,0 1 0 0 0,-1 0 1 0 0,0 1-1 0 0,16 20 0 0 0,-14-15-210 0 0,-1 1 1 0 0,-1 0-1 0 0,-1 1 0 0 0,0 0 1 0 0,-2 1-1 0 0,0 0 0 0 0,-1 1 0 0 0,-1 0 1 0 0,8 40-1 0 0,-14-53-216 0 0,0 0-1 0 0,-1-1 1 0 0,1 1-1 0 0,-2 0 1 0 0,1 0-1 0 0,-1 0 1 0 0,0-1-1 0 0,-1 1 1 0 0,0 0-1 0 0,0-1 1 0 0,0 1-1 0 0,-5 7 1 0 0,2-6-1 0 0,0 0 0 0 0,0 0 0 0 0,-2 0 0 0 0,1-1 0 0 0,-1 0 0 0 0,0 0 0 0 0,0-1 0 0 0,-11 8 0 0 0,0-1-4 0 0,-1-2 1 0 0,0 0-1 0 0,-1-1 0 0 0,0-1 1 0 0,-1-1-1 0 0,0-1 1 0 0,-40 10-1 0 0,45-14 2 0 0,0-2 1 0 0,0 0-1 0 0,0 0 0 0 0,0-2 1 0 0,0 0-1 0 0,-32-4 0 0 0,42 3-7 0 0,-1-1 0 0 0,1 1-1 0 0,-1-1 1 0 0,1-1 0 0 0,0 1-1 0 0,0-1 1 0 0,0 0 0 0 0,-9-7-1 0 0,12 8-9 0 0,0 0-1 0 0,0-1 1 0 0,0 0-1 0 0,1 1 0 0 0,-1-1 1 0 0,1 0-1 0 0,0 0 1 0 0,0-1-1 0 0,0 1 0 0 0,0 0 1 0 0,1-1-1 0 0,-1 1 0 0 0,1-1 1 0 0,0 0-1 0 0,0 1 1 0 0,-1-6-1 0 0,2 6-19 0 0,0 0 1 0 0,0-1-1 0 0,0 1 0 0 0,0-1 0 0 0,0 1 1 0 0,1 0-1 0 0,-1-1 0 0 0,1 1 0 0 0,0 0 1 0 0,0 0-1 0 0,0-1 0 0 0,1 1 0 0 0,-1 0 1 0 0,1 0-1 0 0,0 0 0 0 0,0 1 0 0 0,0-1 1 0 0,0 0-1 0 0,0 1 0 0 0,0-1 0 0 0,1 1 1 0 0,3-3-1 0 0,-4 3 6 0 0,0 0 1 0 0,1 1-1 0 0,-1-1 1 0 0,1 1-1 0 0,-1 0 0 0 0,1 0 1 0 0,0 0-1 0 0,0 0 1 0 0,-1 0-1 0 0,1 0 1 0 0,0 1-1 0 0,0-1 1 0 0,0 1-1 0 0,0 0 0 0 0,-1 0 1 0 0,1 0-1 0 0,0 0 1 0 0,0 1-1 0 0,0-1 1 0 0,0 1-1 0 0,-1 0 1 0 0,1-1-1 0 0,0 1 0 0 0,-1 0 1 0 0,1 1-1 0 0,3 1 1 0 0,11 10 67 0 0,-1 1 0 0 0,0 0 0 0 0,-1 1 0 0 0,-1 1 0 0 0,24 34 0 0 0,-17-23 46 0 0,44 54 1418 0 0,114 109 0 0 0,-136-150-1109 0 0,2-3-1 0 0,1-1 1 0 0,2-3 0 0 0,67 35 0 0 0,-97-59-1125 0 0,30 10 1 0 0,-17-9-6833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49.333"/>
    </inkml:context>
    <inkml:brush xml:id="br0">
      <inkml:brushProperty name="width" value="0.1" units="cm"/>
      <inkml:brushProperty name="height" value="0.1" units="cm"/>
    </inkml:brush>
  </inkml:definitions>
  <inkml:trace contextRef="#ctx0" brushRef="#br0">109 42 5529 0 0,'-5'9'329'0'0,"-1"0"-1"0"0,1-1 1 0 0,1 2-1 0 0,0-1 1 0 0,0 1-1 0 0,1-1 1 0 0,0 1-1 0 0,0 0 1 0 0,-1 18-1 0 0,-2 0 104 0 0,-4 16 422 0 0,-31 161 2013 0 0,36-170-2249 0 0,1 0 1 0 0,2 0-1 0 0,5 68 1 0 0,-1-92-458 0 0,0 0 1 0 0,1 1 0 0 0,0-1 0 0 0,0 0-1 0 0,1 0 1 0 0,1-1 0 0 0,0 1 0 0 0,0-1-1 0 0,1 0 1 0 0,0-1 0 0 0,9 11 0 0 0,-12-17-147 0 0,-1 0 1 0 0,1 0 0 0 0,0 0 0 0 0,0-1 0 0 0,0 1 0 0 0,0-1-1 0 0,0 0 1 0 0,0 0 0 0 0,1 0 0 0 0,-1 0 0 0 0,1 0 0 0 0,0-1-1 0 0,-1 0 1 0 0,1 0 0 0 0,0 0 0 0 0,0 0 0 0 0,-1 0 0 0 0,1-1 0 0 0,0 1-1 0 0,0-1 1 0 0,0 0 0 0 0,0-1 0 0 0,0 1 0 0 0,0-1 0 0 0,-1 1-1 0 0,1-1 1 0 0,0 0 0 0 0,0 0 0 0 0,-1-1 0 0 0,1 1 0 0 0,-1-1-1 0 0,1 0 1 0 0,-1 0 0 0 0,0 0 0 0 0,6-5 0 0 0,2-2-44 0 0,-1-1 1 0 0,0 1-1 0 0,0-2 1 0 0,-1 1-1 0 0,-1-2 0 0 0,0 1 1 0 0,0-1-1 0 0,-1 0 1 0 0,8-19-1 0 0,4-15-902 0 0,16-60-1 0 0,-33 100 813 0 0,26-100-1725 0 0,12-38 617 0 0,-44 246 5847 0 0,3-76-4332 0 0,1 1-1 0 0,2 0 1 0 0,0-1-1 0 0,2 1 1 0 0,1-1-1 0 0,1 0 1 0 0,19 49-1 0 0,-19-61-215 0 0,0 0-1 0 0,2 0 0 0 0,0-1 0 0 0,0 0 1 0 0,1 0-1 0 0,1-1 0 0 0,0 0 1 0 0,1-1-1 0 0,0 0 0 0 0,1 0 1 0 0,0-2-1 0 0,0 1 0 0 0,1-1 0 0 0,27 13 1 0 0,-28-16-9 0 0,1-1 1 0 0,0 0-1 0 0,0-1 1 0 0,0 0-1 0 0,1-1 1 0 0,-1 0-1 0 0,1-1 0 0 0,0-1 1 0 0,-1 0-1 0 0,17-2 1 0 0,-23 1-24 0 0,1-2 1 0 0,0 1 0 0 0,0-1-1 0 0,0 0 1 0 0,-1-1-1 0 0,1 1 1 0 0,-1-1-1 0 0,0-1 1 0 0,0 0 0 0 0,0 0-1 0 0,0 0 1 0 0,-1-1-1 0 0,0 0 1 0 0,0 0-1 0 0,0 0 1 0 0,0-1 0 0 0,-1 0-1 0 0,9-12 1 0 0,-4 0 25 0 0,0-1 1 0 0,-1 1 0 0 0,0-2-1 0 0,-2 1 1 0 0,0-1-1 0 0,-2 0 1 0 0,0 0 0 0 0,-1-1-1 0 0,2-38 1 0 0,-3-3-31 0 0,-4 0 1 0 0,-8-63-1 0 0,6 92-62 0 0,-16-62 0 0 0,16 83-63 0 0,-1 1 0 0 0,0 0 0 0 0,0 0-1 0 0,-1 0 1 0 0,-1 0 0 0 0,0 1-1 0 0,-1 0 1 0 0,-13-17 0 0 0,16 24-256 0 0,1-1 1 0 0,-1 1 0 0 0,0 0 0 0 0,0 0-1 0 0,0 1 1 0 0,0-1 0 0 0,0 1 0 0 0,-1 0-1 0 0,-7-2 1 0 0,9 2-553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5.232"/>
    </inkml:context>
    <inkml:brush xml:id="br0">
      <inkml:brushProperty name="width" value="0.1" units="cm"/>
      <inkml:brushProperty name="height" value="0.1" units="cm"/>
    </inkml:brush>
  </inkml:definitions>
  <inkml:trace contextRef="#ctx0" brushRef="#br0">376 7 10482 0 0,'-1'-1'49'0'0,"0"1"1"0"0,1-1-1 0 0,-1 0 0 0 0,0 1 0 0 0,1-1 0 0 0,-1 1 1 0 0,0 0-1 0 0,0-1 0 0 0,0 1 0 0 0,1-1 1 0 0,-1 1-1 0 0,0 0 0 0 0,0 0 0 0 0,0 0 0 0 0,0-1 1 0 0,0 1-1 0 0,0 0 0 0 0,0 0 0 0 0,1 0 0 0 0,-1 0 1 0 0,0 0-1 0 0,0 1 0 0 0,0-1 0 0 0,0 0 0 0 0,0 0 1 0 0,0 1-1 0 0,1-1 0 0 0,-1 0 0 0 0,0 1 1 0 0,0-1-1 0 0,0 1 0 0 0,-1 0 0 0 0,-29 18 1172 0 0,10-2-716 0 0,1 2 0 0 0,0 0 0 0 0,1 1 0 0 0,1 1 1 0 0,-25 40-1 0 0,11-10 10 0 0,-39 86 0 0 0,53-96-179 0 0,-18 62 1 0 0,31-86-328 0 0,1-1 0 0 0,1 1 0 0 0,0-1 1 0 0,1 1-1 0 0,1 0 0 0 0,1 0 0 0 0,2 18 1 0 0,-2-30 0 0 0,1 0 1 0 0,0 0 0 0 0,0 0 0 0 0,1 0 0 0 0,-1 0 0 0 0,1 0 0 0 0,0 0 0 0 0,1 0-1 0 0,-1-1 1 0 0,1 1 0 0 0,0-1 0 0 0,0 0 0 0 0,0 0 0 0 0,0 0 0 0 0,1 0 0 0 0,0 0-1 0 0,5 3 1 0 0,-4-3-3 0 0,1-1-1 0 0,-1 0 0 0 0,1-1 1 0 0,0 1-1 0 0,0-1 0 0 0,0 0 0 0 0,0-1 1 0 0,0 1-1 0 0,0-1 0 0 0,0 0 1 0 0,1-1-1 0 0,-1 0 0 0 0,0 0 1 0 0,7 0-1 0 0,1-2 86 0 0,1-1-1 0 0,-1 0 1 0 0,0-1 0 0 0,0-1 0 0 0,0 0-1 0 0,0-1 1 0 0,-1 0 0 0 0,0-1-1 0 0,0 0 1 0 0,-1-1 0 0 0,0-1 0 0 0,0 0-1 0 0,-1 0 1 0 0,10-12 0 0 0,6-7 69 0 0,-2 0 0 0 0,-2-2 0 0 0,0-1 1 0 0,22-42-1 0 0,-34 54-142 0 0,-1-1 1 0 0,-1-1 0 0 0,0 1 0 0 0,-2-1 0 0 0,0 0-1 0 0,6-40 1 0 0,-11 49-13 0 0,-1-1-1 0 0,0 1 1 0 0,-1 0-1 0 0,-1-1 1 0 0,0 1-1 0 0,0 0 1 0 0,-1 0-1 0 0,-1 0 1 0 0,0 0-1 0 0,-1 0 1 0 0,0 0-1 0 0,0 1 1 0 0,-12-20-1 0 0,12 26-1 0 0,0-1-1 0 0,-1 1 0 0 0,0-1 1 0 0,0 1-1 0 0,0 1 0 0 0,-1-1 1 0 0,1 1-1 0 0,-1 0 0 0 0,0 0 1 0 0,0 1-1 0 0,-1 0 0 0 0,1 0 1 0 0,-1 0-1 0 0,1 1 0 0 0,-12-3 1 0 0,10 3 4 0 0,0 0 0 0 0,-1 1 0 0 0,1 0 0 0 0,0 1 0 0 0,-1-1 0 0 0,1 2 0 0 0,-1-1 0 0 0,1 1 0 0 0,0 0 0 0 0,-1 1 0 0 0,1 0 0 0 0,-15 6 1 0 0,21-7-75 0 0,-1 0 1 0 0,1 0 0 0 0,-1 1 0 0 0,1-1 0 0 0,0 1 0 0 0,0 0 0 0 0,0 0 0 0 0,-4 3-1 0 0,-1 7-520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5.601"/>
    </inkml:context>
    <inkml:brush xml:id="br0">
      <inkml:brushProperty name="width" value="0.1" units="cm"/>
      <inkml:brushProperty name="height" value="0.1" units="cm"/>
    </inkml:brush>
  </inkml:definitions>
  <inkml:trace contextRef="#ctx0" brushRef="#br0">88 1 6913 0 0,'-4'12'1809'0'0,"0"1"0"0"0,-10 16 0 0 0,0 2-353 0 0,6-11-627 0 0,-4 10 702 0 0,-12 42 0 0 0,22-63-1284 0 0,0-1 1 0 0,0 1-1 0 0,1 0 1 0 0,0-1-1 0 0,1 1 1 0 0,0 0 0 0 0,0-1-1 0 0,1 1 1 0 0,0 0-1 0 0,3 9 1 0 0,-3-15-225 0 0,0 0 0 0 0,0 0 0 0 0,0-1 0 0 0,0 1 0 0 0,0 0 0 0 0,0-1 0 0 0,1 1 0 0 0,-1-1 0 0 0,1 0 1 0 0,0 1-1 0 0,0-1 0 0 0,0 0 0 0 0,0 0 0 0 0,0 0 0 0 0,0 0 0 0 0,1 0 0 0 0,-1-1 0 0 0,1 1 0 0 0,-1-1 0 0 0,1 1 0 0 0,-1-1 1 0 0,1 0-1 0 0,0 0 0 0 0,0 0 0 0 0,0-1 0 0 0,-1 1 0 0 0,1-1 0 0 0,0 1 0 0 0,0-1 0 0 0,0 0 0 0 0,0 0 0 0 0,0 0 0 0 0,0 0 1 0 0,0-1-1 0 0,5-1 0 0 0,0 0-45 0 0,0 0 1 0 0,0-1-1 0 0,0 0 1 0 0,-1 0-1 0 0,1-1 1 0 0,-1 0-1 0 0,0-1 1 0 0,0 1 0 0 0,0-1-1 0 0,-1-1 1 0 0,9-8-1 0 0,-5 2-78 0 0,0 0 0 0 0,-1-1 0 0 0,0 1 0 0 0,-1-2-1 0 0,10-23 1 0 0,-12 21-967 0 0,0 0 0 0 0,6-28 0 0 0,-7 12-5256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5.937"/>
    </inkml:context>
    <inkml:brush xml:id="br0">
      <inkml:brushProperty name="width" value="0.1" units="cm"/>
      <inkml:brushProperty name="height" value="0.1" units="cm"/>
    </inkml:brush>
  </inkml:definitions>
  <inkml:trace contextRef="#ctx0" brushRef="#br0">6 30 5529 0 0,'-5'-4'3030'0'0,"5"4"-2944"0"0,0 0 1 0 0,0-1-1 0 0,0 1 1 0 0,0 0-1 0 0,0-2 693 0 0,0 2-692 0 0,12-8 2227 0 0,17-2-195 0 0,-1 7-1727 0 0,-1 1 0 0 0,44 3-1 0 0,-53-1-566 0 0,4 1-24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6.418"/>
    </inkml:context>
    <inkml:brush xml:id="br0">
      <inkml:brushProperty name="width" value="0.1" units="cm"/>
      <inkml:brushProperty name="height" value="0.1" units="cm"/>
    </inkml:brush>
  </inkml:definitions>
  <inkml:trace contextRef="#ctx0" brushRef="#br0">1 138 7890 0 0,'2'-1'76'0'0,"0"-1"0"0"0,0 1 0 0 0,1-1 0 0 0,-1 1-1 0 0,1 0 1 0 0,-1 0 0 0 0,1-1 0 0 0,-1 2 0 0 0,4-2 0 0 0,-3 1 12 0 0,64-19 2332 0 0,1 2 0 0 0,93-11 1 0 0,82-20 1377 0 0,-239 48-3749 0 0,-2-1-26 0 0,0 1-1 0 0,1 1 1 0 0,-1-1-1 0 0,1 0 1 0 0,-1 1-1 0 0,1-1 1 0 0,-1 1-1 0 0,1 0 1 0 0,-1-1-1 0 0,1 1 1 0 0,-1 1-1 0 0,6-1 1 0 0,-9 2 7 0 0,0-1-1 0 0,1 0 1 0 0,-1 1 0 0 0,0-1 0 0 0,1 0 0 0 0,-1 0 0 0 0,0 0 0 0 0,0 0 0 0 0,0 0 0 0 0,0 0 0 0 0,-2 2 0 0 0,1-2 5 0 0,-106 104 755 0 0,-61 62-295 0 0,130-124-403 0 0,2 1 0 0 0,-34 55 0 0 0,49-64-31 0 0,-28 59 0 0 0,44-79-46 0 0,-1 1 0 0 0,2-1 0 0 0,0 1 0 0 0,1 1 1 0 0,1-1-1 0 0,-3 30 0 0 0,6-40-9 0 0,0 0 0 0 0,0-1 1 0 0,1 1-1 0 0,0 0 0 0 0,0 0 0 0 0,0 0 1 0 0,1 0-1 0 0,-1-1 0 0 0,1 1 1 0 0,1-1-1 0 0,-1 0 0 0 0,1 1 0 0 0,0-1 1 0 0,0 0-1 0 0,1-1 0 0 0,-1 1 1 0 0,1 0-1 0 0,0-1 0 0 0,1 0 0 0 0,-1 0 1 0 0,1 0-1 0 0,-1-1 0 0 0,1 1 1 0 0,0-1-1 0 0,0 0 0 0 0,9 3 0 0 0,-5-2-6 0 0,0-1-1 0 0,0-1 0 0 0,0 0 0 0 0,0 0 0 0 0,0 0 1 0 0,0-1-1 0 0,0-1 0 0 0,1 0 0 0 0,-1 0 0 0 0,0 0 1 0 0,0-1-1 0 0,1-1 0 0 0,-1 0 0 0 0,0 0 0 0 0,0-1 1 0 0,11-4-1 0 0,-12 3-112 0 0,1 0 0 0 0,-1 0 0 0 0,0-1 1 0 0,-1 0-1 0 0,1-1 0 0 0,-1 1 0 0 0,0-1 0 0 0,0-1 0 0 0,-1 1 1 0 0,0-1-1 0 0,0-1 0 0 0,0 1 0 0 0,-1-1 0 0 0,0 0 0 0 0,-1 0 1 0 0,0 0-1 0 0,0 0 0 0 0,-1-1 0 0 0,3-9 0 0 0,1-11-7168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6.778"/>
    </inkml:context>
    <inkml:brush xml:id="br0">
      <inkml:brushProperty name="width" value="0.1" units="cm"/>
      <inkml:brushProperty name="height" value="0.1" units="cm"/>
    </inkml:brush>
  </inkml:definitions>
  <inkml:trace contextRef="#ctx0" brushRef="#br0">1 25 7834 0 0,'124'-4'5256'0'0,"79"-13"-4591"0"0,-167 13-865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4.332"/>
    </inkml:context>
    <inkml:brush xml:id="br0">
      <inkml:brushProperty name="width" value="0.035" units="cm"/>
      <inkml:brushProperty name="height" value="0.035" units="cm"/>
    </inkml:brush>
  </inkml:definitions>
  <inkml:trace contextRef="#ctx0" brushRef="#br0">460 0 8290 0 0,'-9'5'6080'0'0,"2"8"-3969"0"0,-5 15-1486 0 0,11-25-154 0 0,-12 31 379 0 0,-1-1 0 0 0,-2-1-1 0 0,-27 43 1 0 0,28-54-577 0 0,0 0 0 0 0,-2-1 0 0 0,-1-1-1 0 0,0 0 1 0 0,-30 22 0 0 0,39-33-189 0 0,-8 5 101 0 0,-36 22 0 0 0,48-32-160 0 0,0 0 0 0 0,-1-1-1 0 0,1 1 1 0 0,-1-1 0 0 0,1-1 0 0 0,-1 1 0 0 0,0-1 0 0 0,0 0 0 0 0,0 0 0 0 0,1-1 0 0 0,-1 0-1 0 0,-7 0 1 0 0,11-1-17 0 0,-1 1-1 0 0,1-1 1 0 0,0 0-1 0 0,0 0 1 0 0,-1 0-1 0 0,1 0 1 0 0,0-1-1 0 0,0 1 1 0 0,0 0-1 0 0,0-1 1 0 0,0 0-1 0 0,0 1 1 0 0,0-1-1 0 0,1 0 1 0 0,-1 0-1 0 0,1 0 1 0 0,-1 0-1 0 0,1 0 1 0 0,0 0-1 0 0,0-1 1 0 0,0 1-1 0 0,0 0 1 0 0,0 0-1 0 0,0-1 1 0 0,1 1-1 0 0,-1-3 1 0 0,-2-9-25 0 0,0 0 0 0 0,1 0 1 0 0,1-18-1 0 0,0 28 80 0 0,1-4-168 0 0,0 0 1 0 0,0 0-1 0 0,1 0 1 0 0,0 0-1 0 0,0 0 1 0 0,1 0-1 0 0,4-12 0 0 0,-5 18 112 0 0,0-1 0 0 0,1 0 0 0 0,-1 1-1 0 0,1-1 1 0 0,-1 0 0 0 0,1 1 0 0 0,0 0-1 0 0,0-1 1 0 0,0 1 0 0 0,0 0 0 0 0,0 0-1 0 0,1 0 1 0 0,-1 0 0 0 0,0 1 0 0 0,1-1-1 0 0,0 0 1 0 0,-1 1 0 0 0,1 0 0 0 0,0 0-1 0 0,0 0 1 0 0,0 0 0 0 0,5-1 0 0 0,5 1 68 0 0,-1 0 0 0 0,0 1 0 0 0,1 0 0 0 0,-1 1 0 0 0,0 1 1 0 0,0 0-1 0 0,0 1 0 0 0,0 0 0 0 0,0 0 0 0 0,0 2 1 0 0,20 9-1 0 0,-2 2 24 0 0,-1 2 0 0 0,54 42-1 0 0,-76-55-73 0 0,0 1-1 0 0,0 0 1 0 0,0 0-1 0 0,-1 1 1 0 0,0 0-1 0 0,0 0 1 0 0,-1 1-1 0 0,0-1 1 0 0,0 1-1 0 0,6 15 1 0 0,-5-16-789 0 0,2-11-3727 0 0,-3-1 2710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7.120"/>
    </inkml:context>
    <inkml:brush xml:id="br0">
      <inkml:brushProperty name="width" value="0.1" units="cm"/>
      <inkml:brushProperty name="height" value="0.1" units="cm"/>
    </inkml:brush>
  </inkml:definitions>
  <inkml:trace contextRef="#ctx0" brushRef="#br0">142 165 7370 0 0,'0'1'124'0'0,"1"1"0"0"0,-1 0 0 0 0,0 0 0 0 0,0 0 0 0 0,0 0 0 0 0,0 0 0 0 0,0 0 0 0 0,-1-1 0 0 0,1 1 1 0 0,-1 0-1 0 0,1 0 0 0 0,-1 0 0 0 0,1 0 0 0 0,-2 1 0 0 0,-15 28 1623 0 0,11-21-1427 0 0,-25 41 1328 0 0,14-24-91 0 0,0 1 0 0 0,-15 38 0 0 0,29-57-1247 0 0,0-1-1 0 0,0 1 1 0 0,1 0 0 0 0,0 0 0 0 0,0 0-1 0 0,1 0 1 0 0,0 0 0 0 0,1 0-1 0 0,0 1 1 0 0,0-1 0 0 0,1 0 0 0 0,4 16-1 0 0,-4-21-272 0 0,0 0 0 0 0,0 0 0 0 0,1 0 0 0 0,0 0 1 0 0,0 0-1 0 0,0 0 0 0 0,0 0 0 0 0,1 0 0 0 0,-1-1 0 0 0,1 1 0 0 0,0-1 0 0 0,0 0 0 0 0,1 0 0 0 0,-1 0 0 0 0,0 0 0 0 0,1 0 0 0 0,0-1 0 0 0,0 0 0 0 0,-1 0 0 0 0,1 0 0 0 0,1 0 0 0 0,-1 0 0 0 0,0-1 0 0 0,0 0 0 0 0,0 0 0 0 0,8 1 0 0 0,-7-1-29 0 0,1-1-1 0 0,0 0 0 0 0,-1-1 0 0 0,1 1 0 0 0,-1-1 0 0 0,0 0 0 0 0,1 0 0 0 0,-1-1 0 0 0,0 0 0 0 0,1 1 1 0 0,-1-2-1 0 0,0 1 0 0 0,-1-1 0 0 0,1 1 0 0 0,0-2 0 0 0,-1 1 0 0 0,1 0 0 0 0,-1-1 0 0 0,0 0 0 0 0,0 1 0 0 0,3-7 1 0 0,0 1-187 0 0,0-1 1 0 0,-1 0-1 0 0,-1-1 1 0 0,7-14-1 0 0,-3-2-716 0 0</inkml:trace>
  <inkml:trace contextRef="#ctx0" brushRef="#br0" timeOffset="1">150 77 4609 0 0,'0'0'60'0'0,"-1"0"-1"0"0,1-1 1 0 0,0 1 118 0 0,0 0-118 0 0,0 0 0 0 0,0 0-1 0 0,-1-1 1 0 0,1 1-1 0 0,0 0 1 0 0,0 0-1 0 0,0 0 1 0 0,0 0 0 0 0,0-1-1 0 0,0 1 1 0 0,0 0-1 0 0,0 0 1 0 0,0 0-1 0 0,0 0 1 0 0,0-1 0 0 0,0 1-1 0 0,0 0 1 0 0,0 0-1 0 0,0 0 1 0 0,0-1-1 0 0,0 1 1 0 0,0 0-1 0 0,0 0 1 0 0,0 0 0 0 0,0 0-1 0 0,0-1 1 0 0,0 1-1 0 0,0 0 1 0 0,0 0-1 0 0,1 0 1 0 0,-1 0 0 0 0,0-1-1 0 0,0 1 1 0 0,8-10 1815 0 0,12-6 91 0 0,-11 11-1565 0 0,0 0 1 0 0,1 0-1 0 0,0 1 1 0 0,0 1-1 0 0,0 0 1 0 0,12-2-1 0 0,63-7-1475 0 0,-64 11 540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3:59.247"/>
    </inkml:context>
    <inkml:brush xml:id="br0">
      <inkml:brushProperty name="width" value="0.1" units="cm"/>
      <inkml:brushProperty name="height" value="0.1" units="cm"/>
    </inkml:brush>
  </inkml:definitions>
  <inkml:trace contextRef="#ctx0" brushRef="#br0">424 1 10594 0 0,'-2'0'77'0'0,"1"0"-1"0"0,-1 1 1 0 0,0-1-1 0 0,0 0 0 0 0,1 1 1 0 0,-1 0-1 0 0,0-1 1 0 0,1 1-1 0 0,-1 0 1 0 0,1 0-1 0 0,-1 0 1 0 0,1 0-1 0 0,-1 0 0 0 0,-1 2 1 0 0,-2 1 111 0 0,-14 9 587 0 0,1 1 0 0 0,1 1 1 0 0,0 0-1 0 0,-16 21 0 0 0,-55 75 1486 0 0,61-75-1636 0 0,-5 7 211 0 0,-47 82 0 0 0,70-109-759 0 0,2 1 0 0 0,-1-1 1 0 0,2 1-1 0 0,0 1 1 0 0,1-1-1 0 0,1 1 0 0 0,1 0 1 0 0,-3 36-1 0 0,6-48-67 0 0,0 1 0 0 0,0-1 0 0 0,1 0 0 0 0,0 1 0 0 0,0-1 0 0 0,0 0 0 0 0,1 0 0 0 0,0 1 0 0 0,0-1 0 0 0,1 0 0 0 0,0-1 0 0 0,-1 1 0 0 0,2 0 0 0 0,-1-1 0 0 0,1 0 0 0 0,0 0 0 0 0,0 0 0 0 0,0 0 0 0 0,1-1 0 0 0,0 1 0 0 0,0-1 0 0 0,0 0 0 0 0,0-1 0 0 0,0 1 0 0 0,1-1 0 0 0,0 0 0 0 0,-1 0 0 0 0,1-1 0 0 0,0 0 0 0 0,1 0 0 0 0,-1 0 0 0 0,10 1 0 0 0,-1-1 1 0 0,-1-1 1 0 0,1 0-1 0 0,0-1 1 0 0,0 0 0 0 0,-1-1-1 0 0,1-1 1 0 0,-1-1 0 0 0,1 0-1 0 0,-1 0 1 0 0,15-7 0 0 0,-18 6-3 0 0,0 0 1 0 0,0-2 0 0 0,0 1 0 0 0,0-1 0 0 0,-1-1 0 0 0,0 0 0 0 0,-1 0-1 0 0,1-1 1 0 0,-1 0 0 0 0,-1-1 0 0 0,0 0 0 0 0,11-15 0 0 0,-16 21-9 0 0,-1 0 0 0 0,-1 0 0 0 0,1-1 0 0 0,0 1 0 0 0,-1 0 0 0 0,0-1 0 0 0,0 1 0 0 0,0-1 0 0 0,0 1 0 0 0,0-1 0 0 0,-1 0 0 0 0,1 1 0 0 0,-1-1 0 0 0,0 0 0 0 0,0 0 0 0 0,-1 1 0 0 0,0-6 0 0 0,0 6 1 0 0,0 0-1 0 0,0 1 1 0 0,-1-1-1 0 0,1 1 1 0 0,-1-1-1 0 0,1 1 1 0 0,-1 0-1 0 0,0-1 1 0 0,0 1-1 0 0,0 0 1 0 0,0 0-1 0 0,-1 0 1 0 0,1 0-1 0 0,0 1 1 0 0,-1-1-1 0 0,1 1 1 0 0,-1-1-1 0 0,1 1 1 0 0,-1 0-1 0 0,0 0 1 0 0,0 0-1 0 0,-4-1 1 0 0,-9-1 0 0 0,-1 0 0 0 0,1 1-1 0 0,-1 1 1 0 0,1 1 0 0 0,-1 0 0 0 0,0 1 0 0 0,-28 5-1 0 0,-2 4-18 0 0,-63 22-1 0 0,99-29-322 0 0,0 1 1 0 0,0 0 0 0 0,0 1 0 0 0,1 0 0 0 0,-15 10 0 0 0,9-1-6732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0.832"/>
    </inkml:context>
    <inkml:brush xml:id="br0">
      <inkml:brushProperty name="width" value="0.1" units="cm"/>
      <inkml:brushProperty name="height" value="0.1" units="cm"/>
    </inkml:brush>
  </inkml:definitions>
  <inkml:trace contextRef="#ctx0" brushRef="#br0">406 66 6481 0 0,'4'-5'398'0'0,"-1"0"0"0"0,1 0-1 0 0,-1-1 1 0 0,1 1-1 0 0,-2-1 1 0 0,1 0-1 0 0,0 0 1 0 0,2-12-1 0 0,-5 18-352 0 0,0 0-1 0 0,0 0 1 0 0,0 0-1 0 0,0 0 0 0 0,0-1 1 0 0,0 1-1 0 0,0 0 0 0 0,0 0 1 0 0,0 0-1 0 0,0 0 0 0 0,0 0 1 0 0,0 0-1 0 0,0-1 1 0 0,0 1-1 0 0,0 0 0 0 0,-1-1 666 0 0,1 1-666 0 0,0-1 1 0 0,0 1-1 0 0,0 0 0 0 0,0 0 1 0 0,0 0-1 0 0,-1 0 1 0 0,1 0-1 0 0,0 0 0 0 0,0 0 1 0 0,0 0-1 0 0,0 0 0 0 0,0 0 1 0 0,0 0-1 0 0,-1 0 0 0 0,1 0 1 0 0,0 0-1 0 0,0 0 0 0 0,-9 4 985 0 0,-7 9-60 0 0,-63 61 1241 0 0,-5 4-1539 0 0,-102 120 1 0 0,178-188-672 0 0,0 0 0 0 0,1 1 0 0 0,0 0 0 0 0,1 0 0 0 0,0 0 0 0 0,-6 18 0 0 0,10-25 0 0 0,1 0 0 0 0,0-1 0 0 0,0 1 0 0 0,1 0 0 0 0,-1 0 0 0 0,1 0 0 0 0,0 0 0 0 0,0 0 0 0 0,0-1 0 0 0,1 1 0 0 0,-1 0 0 0 0,1 0 0 0 0,0 0 0 0 0,0 0 0 0 0,0-1 0 0 0,1 1 0 0 0,-1-1 0 0 0,1 1 0 0 0,0-1 0 0 0,0 1 0 0 0,0-1 0 0 0,0 0 0 0 0,1 0 0 0 0,-1 0 0 0 0,5 4 0 0 0,2 0-1 0 0,0 0 1 0 0,1 0-1 0 0,0-1 1 0 0,0 0 0 0 0,1-1-1 0 0,-1 0 1 0 0,1-1-1 0 0,16 5 1 0 0,94 16 39 0 0,-93-20-1 0 0,24 3 164 0 0,1-1 1 0 0,63-2-1 0 0,-5-13-927 0 0,-80 3-1637 0 0,47-14 1 0 0,-50 10-3257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1.174"/>
    </inkml:context>
    <inkml:brush xml:id="br0">
      <inkml:brushProperty name="width" value="0.1" units="cm"/>
      <inkml:brushProperty name="height" value="0.1" units="cm"/>
    </inkml:brush>
  </inkml:definitions>
  <inkml:trace contextRef="#ctx0" brushRef="#br0">233 10 3225 0 0,'0'-1'48'0'0,"-1"0"0"0"0,1 1 0 0 0,-1-1 1 0 0,1 0-1 0 0,-1 1 0 0 0,1-1 0 0 0,-1 1 1 0 0,0-1-1 0 0,1 1 0 0 0,-1-1 0 0 0,0 1 1 0 0,0-1-1 0 0,1 1 0 0 0,-1 0 0 0 0,0-1 1 0 0,0 1-1 0 0,1 0 0 0 0,-1 0 0 0 0,0 0 1 0 0,0 0-1 0 0,0-1 0 0 0,0 1 0 0 0,1 0 0 0 0,-1 0 1 0 0,0 0-1 0 0,0 1 0 0 0,0-1 0 0 0,1 0 1 0 0,-1 0-1 0 0,0 0 0 0 0,0 1 0 0 0,0-1 1 0 0,1 0-1 0 0,-1 1 0 0 0,0-1 0 0 0,0 0 1 0 0,1 1-1 0 0,-1-1 0 0 0,0 1 0 0 0,0 0 1 0 0,-2 3 537 0 0,0 1 0 0 0,0-1 0 0 0,1 0 1 0 0,-1 1-1 0 0,-2 8 0 0 0,0-3-335 0 0,-29 70 3363 0 0,3 3-1 0 0,-36 149 1 0 0,51-150-3193 0 0,3 1 1 0 0,3 1-1 0 0,3 83 1 0 0,8-144-1365 0 0,1-15 448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2.798"/>
    </inkml:context>
    <inkml:brush xml:id="br0">
      <inkml:brushProperty name="width" value="0.1" units="cm"/>
      <inkml:brushProperty name="height" value="0.1" units="cm"/>
    </inkml:brush>
  </inkml:definitions>
  <inkml:trace contextRef="#ctx0" brushRef="#br0">335 33 2761 0 0,'0'-9'-588'0'0,"-6"-15"6072"0"0,-2 31-3075 0 0,-80 101 2697 0 0,-40 58-1797 0 0,23-13-2674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3.191"/>
    </inkml:context>
    <inkml:brush xml:id="br0">
      <inkml:brushProperty name="width" value="0.1" units="cm"/>
      <inkml:brushProperty name="height" value="0.1" units="cm"/>
    </inkml:brush>
  </inkml:definitions>
  <inkml:trace contextRef="#ctx0" brushRef="#br0">26 85 3681 0 0,'26'-14'502'0'0,"1"0"-1"0"0,0 2 1 0 0,39-12 0 0 0,-48 18 101 0 0,0 2 1 0 0,1 0-1 0 0,-1 1 0 0 0,1 1 1 0 0,0 0-1 0 0,27 3 0 0 0,-43-1-427 0 0,1 0-1 0 0,-1 1 1 0 0,1-1-1 0 0,-1 1 1 0 0,1 0-1 0 0,-1 0 1 0 0,1 0-1 0 0,-1 1 1 0 0,0-1-1 0 0,0 1 1 0 0,0 0 0 0 0,0 0-1 0 0,0 0 1 0 0,0 0-1 0 0,0 0 1 0 0,3 4-1 0 0,-4-3-57 0 0,-1-1 0 0 0,1 1 1 0 0,-1-1-1 0 0,1 1 0 0 0,-1-1 0 0 0,0 1 0 0 0,0 0 0 0 0,0 0 1 0 0,-1 0-1 0 0,1-1 0 0 0,-1 1 0 0 0,1 0 0 0 0,-1 0 0 0 0,0 0 1 0 0,0 0-1 0 0,0 0 0 0 0,-1 0 0 0 0,1 0 0 0 0,-1-1 0 0 0,-1 5 1 0 0,-3 11 281 0 0,-2 0-1 0 0,0-1 1 0 0,-1 1 0 0 0,-12 18 0 0 0,-46 64 945 0 0,31-50-754 0 0,-24 36 187 0 0,-70 108 99 0 0,119-178-898 0 0,1 0 1 0 0,1 0-1 0 0,0 1 0 0 0,1 0 0 0 0,1 1 1 0 0,-7 31-1 0 0,13-38-1365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3.529"/>
    </inkml:context>
    <inkml:brush xml:id="br0">
      <inkml:brushProperty name="width" value="0.1" units="cm"/>
      <inkml:brushProperty name="height" value="0.1" units="cm"/>
    </inkml:brush>
  </inkml:definitions>
  <inkml:trace contextRef="#ctx0" brushRef="#br0">0 533 7370 0 0,'0'0'333'0'0,"6"17"1982"0"0,-6-16-2243 0 0,1 1 0 0 0,0-1-1 0 0,0 1 1 0 0,0-1 0 0 0,0 0 0 0 0,0 0 0 0 0,0 1-1 0 0,0-1 1 0 0,0 0 0 0 0,1 0 0 0 0,-1 0-1 0 0,0 0 1 0 0,1 0 0 0 0,-1 0 0 0 0,1 0-1 0 0,-1-1 1 0 0,1 1 0 0 0,-1-1 0 0 0,1 1 0 0 0,0-1-1 0 0,-1 1 1 0 0,1-1 0 0 0,0 0 0 0 0,1 0-1 0 0,1 0-128 0 0,0-1-1 0 0,0 1 0 0 0,0-1 1 0 0,0 0-1 0 0,0-1 0 0 0,-1 1 1 0 0,1 0-1 0 0,0-1 0 0 0,4-3 1 0 0,10-6 15 0 0</inkml:trace>
  <inkml:trace contextRef="#ctx0" brushRef="#br0" timeOffset="1">510 0 6913 0 0,'-1'0'205'0'0,"-1"0"-1"0"0,1 1 1 0 0,-1-1-1 0 0,1 0 1 0 0,0 1-1 0 0,-1-1 1 0 0,1 0-1 0 0,0 1 1 0 0,-1 0-1 0 0,1-1 1 0 0,0 1-1 0 0,0 0 1 0 0,0 0-1 0 0,0-1 1 0 0,-1 1-1 0 0,1 0 1 0 0,0 0-1 0 0,0 0 1 0 0,1 0-1 0 0,-1 0 1 0 0,-1 3-1 0 0,-21 30 2078 0 0,17-26-1805 0 0,1-1-66 0 0,1 1 0 0 0,-1 0 0 0 0,1 0 0 0 0,0 0 0 0 0,1 0 1 0 0,0 1-1 0 0,-2 9 0 0 0,4-13-270 0 0,1 0 1 0 0,-1 0-1 0 0,1 0 1 0 0,0 0-1 0 0,1 0 1 0 0,-1 0 0 0 0,1 0-1 0 0,0 0 1 0 0,0-1-1 0 0,1 1 1 0 0,-1 0-1 0 0,1 0 1 0 0,0-1-1 0 0,4 7 1 0 0,4 5-40 0 0,2 0 1 0 0,0-1-1 0 0,18 19 0 0 0,20 25 7 0 0,-45-53-90 0 0,-1 1 0 0 0,0 0 0 0 0,0 1-1 0 0,0-1 1 0 0,-1 1 0 0 0,0-1 0 0 0,2 10 0 0 0,-4-13-3 0 0,0 1 0 0 0,-1 1 0 0 0,1-1 0 0 0,-1 0 0 0 0,0 0 1 0 0,0 0-1 0 0,-1 0 0 0 0,1 0 0 0 0,-1 0 0 0 0,-1 0 0 0 0,1 0 0 0 0,0-1 0 0 0,-1 1 0 0 0,0 0 0 0 0,0-1 0 0 0,-5 8 0 0 0,2-5 24 0 0,1-1 1 0 0,-2 0-1 0 0,1 0 1 0 0,0-1-1 0 0,-1 1 1 0 0,0-1-1 0 0,-1-1 1 0 0,1 1 0 0 0,-1-1-1 0 0,-9 5 1 0 0,8-5-28 0 0,-1-1 0 0 0,1 1 1 0 0,-1-2-1 0 0,0 1 0 0 0,0-1 1 0 0,0-1-1 0 0,0 1 0 0 0,-18-1 1 0 0,22-1-61 0 0,-1-1 0 0 0,0 1 0 0 0,0-1 0 0 0,0 0 0 0 0,1-1 0 0 0,-1 1 0 0 0,0-1 0 0 0,1 0 1 0 0,0-1-1 0 0,-1 1 0 0 0,1-1 0 0 0,0 0 0 0 0,0 0 0 0 0,-4-5 0 0 0,-7-8-768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3.884"/>
    </inkml:context>
    <inkml:brush xml:id="br0">
      <inkml:brushProperty name="width" value="0.1" units="cm"/>
      <inkml:brushProperty name="height" value="0.1" units="cm"/>
    </inkml:brush>
  </inkml:definitions>
  <inkml:trace contextRef="#ctx0" brushRef="#br0">1 86 5985 0 0,'6'-6'258'0'0,"1"0"-1"0"0,0 0 0 0 0,0 0 1 0 0,0 1-1 0 0,1 0 1 0 0,0 0-1 0 0,0 1 0 0 0,0 0 1 0 0,10-3-1 0 0,9-1 920 0 0,0 1 1 0 0,1 1-1 0 0,43-3 0 0 0,-48 8-928 0 0,0 1 0 0 0,0 1 1 0 0,0 1-1 0 0,42 8 0 0 0,-32-1-232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5.569"/>
    </inkml:context>
    <inkml:brush xml:id="br0">
      <inkml:brushProperty name="width" value="0.1" units="cm"/>
      <inkml:brushProperty name="height" value="0.1" units="cm"/>
    </inkml:brush>
  </inkml:definitions>
  <inkml:trace contextRef="#ctx0" brushRef="#br0">168 74 4145 0 0,'2'-2'157'0'0,"0"0"-1"0"0,-1 0 1 0 0,1-1 0 0 0,0 1 0 0 0,0 1 0 0 0,1-1-1 0 0,-1 0 1 0 0,0 0 0 0 0,0 1 0 0 0,5-3-1 0 0,29-12 550 0 0,-25 11-422 0 0,1 0 9 0 0,1 0-1 0 0,-1 0 1 0 0,1 2 0 0 0,-1-1 0 0 0,1 2-1 0 0,0 0 1 0 0,0 0 0 0 0,21 1 0 0 0,-27 1-154 0 0,-1 1 0 0 0,1 0 0 0 0,-1 0 0 0 0,0 0 0 0 0,1 1 0 0 0,-1 0 0 0 0,0 0 0 0 0,0 1 0 0 0,0-1 0 0 0,0 1 0 0 0,0 1 0 0 0,-1-1 1 0 0,1 1-1 0 0,-1 0 0 0 0,0 0 0 0 0,0 1 0 0 0,-1-1 0 0 0,9 11 0 0 0,-4-1 40 0 0,-1-1-1 0 0,-1 1 1 0 0,0 1 0 0 0,-1 0 0 0 0,0-1-1 0 0,-1 2 1 0 0,-1-1 0 0 0,0 1 0 0 0,2 24-1 0 0,-3-6 60 0 0,-1 0 0 0 0,-2 0-1 0 0,-6 49 1 0 0,4-65-176 0 0,-2-1 1 0 0,0 0 0 0 0,-1 0-1 0 0,0 0 1 0 0,-1-1-1 0 0,-2 0 1 0 0,1 0 0 0 0,-2-1-1 0 0,0 0 1 0 0,0 0 0 0 0,-2-1-1 0 0,-22 25 1 0 0,17-24 33 0 0,1-1-1 0 0,-2 0 1 0 0,0-1 0 0 0,-1-1 0 0 0,0 0 0 0 0,0-2 0 0 0,-2 0 0 0 0,1-1 0 0 0,-1-1-1 0 0,-26 7 1 0 0,38-13-73 0 0,-1 0-1 0 0,1-1 0 0 0,-1 0 1 0 0,1 0-1 0 0,-1-1 0 0 0,0 0 1 0 0,0-1-1 0 0,1 1 0 0 0,-1-2 1 0 0,1 1-1 0 0,-1-1 0 0 0,1-1 1 0 0,0 0-1 0 0,0 0 0 0 0,0 0 1 0 0,-14-9-1 0 0,17 9-68 0 0,0-1 1 0 0,1 1-1 0 0,-1-1 1 0 0,1 0-1 0 0,0 0 0 0 0,0 0 1 0 0,1-1-1 0 0,-1 1 0 0 0,1-1 1 0 0,0 0-1 0 0,0 0 1 0 0,0 0-1 0 0,1 0 0 0 0,0 0 1 0 0,0-1-1 0 0,0 1 0 0 0,1-1 1 0 0,0 1-1 0 0,0-1 0 0 0,0 0 1 0 0,1 1-1 0 0,-1-1 1 0 0,1 0-1 0 0,1 0 0 0 0,-1 1 1 0 0,3-9-1 0 0,-2 10-40 0 0,0 0 1 0 0,0 0-1 0 0,1 0 0 0 0,0 0 0 0 0,0 0 0 0 0,0 1 1 0 0,0-1-1 0 0,1 1 0 0 0,-1-1 0 0 0,1 1 1 0 0,0 0-1 0 0,0 0 0 0 0,0 0 0 0 0,0 1 0 0 0,0-1 1 0 0,1 1-1 0 0,-1 0 0 0 0,1-1 0 0 0,-1 1 1 0 0,1 1-1 0 0,0-1 0 0 0,0 1 0 0 0,0-1 0 0 0,0 1 1 0 0,0 0-1 0 0,6 0 0 0 0,1-1 97 0 0,-1 1 0 0 0,1 0-1 0 0,0 1 1 0 0,0 0 0 0 0,-1 1 0 0 0,1 0-1 0 0,0 0 1 0 0,-1 1 0 0 0,14 5 0 0 0,-1 2 268 0 0,-1 2 0 0 0,0 1 1 0 0,0 0-1 0 0,-1 2 0 0 0,37 31 1 0 0,-3-3 347 0 0,-44-35-609 0 0,-1-3-18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5.927"/>
    </inkml:context>
    <inkml:brush xml:id="br0">
      <inkml:brushProperty name="width" value="0.1" units="cm"/>
      <inkml:brushProperty name="height" value="0.1" units="cm"/>
    </inkml:brush>
  </inkml:definitions>
  <inkml:trace contextRef="#ctx0" brushRef="#br0">21 0 10138 0 0,'1'7'634'0'0,"-1"0"-1"0"0,1-1 1 0 0,-1 1-1 0 0,0 0 1 0 0,-1 0-1 0 0,0 0 1 0 0,0-1-1 0 0,0 1 1 0 0,-1 0-1 0 0,0-1 1 0 0,-4 10-1 0 0,-2 8-137 0 0,8-24-512 0 0,0 1 0 0 0,0-1 1 0 0,0 0-1 0 0,0 0 0 0 0,0 0 0 0 0,0 1 1 0 0,0-1-1 0 0,0 0 0 0 0,0 0 0 0 0,0 1 1 0 0,0-1-1 0 0,0 0 0 0 0,0 0 0 0 0,0 0 1 0 0,0 1-1 0 0,0-1 0 0 0,0 0 0 0 0,0 0 1 0 0,0 1-1 0 0,0-1 0 0 0,0 0 0 0 0,0 0 1 0 0,0 0-1 0 0,0 1 0 0 0,0-1 0 0 0,1 0 1 0 0,-1 0-1 0 0,0 0 0 0 0,0 0 0 0 0,0 1 1 0 0,0-1-1 0 0,0 0 0 0 0,1 0 0 0 0,-1 0 1 0 0,0 0-1 0 0,0 0 0 0 0,0 0 0 0 0,1 1 1 0 0,-1-1-1 0 0,0 0 0 0 0,0 0 0 0 0,0 0 1 0 0,1 0-1 0 0,-1 0 0 0 0,0 0 0 0 0,0 0 0 0 0,0 0 1 0 0,1 0-1 0 0,-1 0 0 0 0,0 0 0 0 0,0 0 1 0 0,1 0-1 0 0,-1 0 0 0 0,0 0 0 0 0,0 0 1 0 0,0 0-1 0 0,1 0 0 0 0,13-5-713 0 0,-3 0 556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4.777"/>
    </inkml:context>
    <inkml:brush xml:id="br0">
      <inkml:brushProperty name="width" value="0.035" units="cm"/>
      <inkml:brushProperty name="height" value="0.035" units="cm"/>
    </inkml:brush>
  </inkml:definitions>
  <inkml:trace contextRef="#ctx0" brushRef="#br0">566 1 14171 0 0,'-17'17'1068'0'0,"0"1"0"0"0,1 0 1 0 0,1 2-1 0 0,-14 21 0 0 0,3-4-638 0 0,0-1-335 0 0,-314 422 2177 0 0,329-444-2434 0 0,-7 10-2977 0 0,-23 23 0 0 0,31-37-3680 0 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6.407"/>
    </inkml:context>
    <inkml:brush xml:id="br0">
      <inkml:brushProperty name="width" value="0.1" units="cm"/>
      <inkml:brushProperty name="height" value="0.1" units="cm"/>
    </inkml:brush>
  </inkml:definitions>
  <inkml:trace contextRef="#ctx0" brushRef="#br0">256 1 5529 0 0,'-3'-1'4078'0'0,"3"1"-4008"0"0,-8 6 1783 0 0,-5 8-20 0 0,-2 7 656 0 0,-21 41 0 0 0,-22 74-187 0 0,56-130-2267 0 0,0 0 0 0 0,0 0 1 0 0,0 0-1 0 0,1 0 0 0 0,0 0 0 0 0,0 12 0 0 0,1-16-33 0 0,0 0 0 0 0,0 0 0 0 0,1 0 0 0 0,-1 0 0 0 0,1-1 0 0 0,-1 1 0 0 0,1 0 0 0 0,0 0 0 0 0,0 0 0 0 0,-1-1 0 0 0,1 1 0 0 0,0-1 0 0 0,1 1 0 0 0,-1 0 0 0 0,0-1 0 0 0,0 0 0 0 0,1 1 0 0 0,-1-1 0 0 0,1 0 0 0 0,-1 0 0 0 0,1 1 0 0 0,-1-1 0 0 0,1-1 0 0 0,0 1 0 0 0,3 1-1 0 0,13 6-14 0 0,0 0 0 0 0,0 1 0 0 0,29 21-1 0 0,-41-26 13 0 0,-1 0 0 0 0,0 1 0 0 0,0 0-1 0 0,0 0 1 0 0,0 0 0 0 0,-1 0 0 0 0,1 1-1 0 0,-2-1 1 0 0,1 1 0 0 0,-1 0 0 0 0,1 1-1 0 0,-2-1 1 0 0,1 0 0 0 0,2 12-1 0 0,-4-15 27 0 0,0 0-1 0 0,-1 0 0 0 0,0 0 0 0 0,0 1 0 0 0,0-1 0 0 0,0 0 0 0 0,0 0 0 0 0,-1 0 0 0 0,1 0 0 0 0,-1 1 0 0 0,0-1 0 0 0,0 0 0 0 0,0 0 0 0 0,0 0 0 0 0,-1-1 0 0 0,-3 6 0 0 0,2-3 27 0 0,-1 0 1 0 0,0-1-1 0 0,0 0 0 0 0,0 0 1 0 0,-1 0-1 0 0,1-1 0 0 0,-1 1 0 0 0,-9 4 1 0 0,0-2-6 0 0,0 1 1 0 0,0-2-1 0 0,-1 0 1 0 0,1-1 0 0 0,-1-1-1 0 0,-21 3 1 0 0,29-5-165 0 0,1 0 0 0 0,-1-1 0 0 0,0 1 1 0 0,0-2-1 0 0,0 1 0 0 0,0-1 0 0 0,0 0 0 0 0,0 0 0 0 0,1-1 1 0 0,-1 0-1 0 0,0 0 0 0 0,1 0 0 0 0,0-1 0 0 0,-1 0 1 0 0,1-1-1 0 0,0 1 0 0 0,-7-7 0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06.751"/>
    </inkml:context>
    <inkml:brush xml:id="br0">
      <inkml:brushProperty name="width" value="0.1" units="cm"/>
      <inkml:brushProperty name="height" value="0.1" units="cm"/>
    </inkml:brush>
  </inkml:definitions>
  <inkml:trace contextRef="#ctx0" brushRef="#br0">1 21 9218 0 0,'17'-7'408'0'0,"-9"3"80"0"0,4 0-392 0 0,-3 1-96 0 0,-2 3 0 0 0,0 0 0 0 0,2 0 840 0 0,7-1 153 0 0,12 0 23 0 0,9 1 8 0 0,6 0-528 0 0,2 1-104 0 0,-3 0-16 0 0,-2 2-8 0 0,0 0-368 0 0,-3 3-96 0 0,1-1 0 0 0,-4 1-8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18.181"/>
    </inkml:context>
    <inkml:brush xml:id="br0">
      <inkml:brushProperty name="width" value="0.1" units="cm"/>
      <inkml:brushProperty name="height" value="0.1" units="cm"/>
      <inkml:brushProperty name="color" value="#008C3A"/>
    </inkml:brush>
  </inkml:definitions>
  <inkml:trace contextRef="#ctx0" brushRef="#br0">1273 2127 10594 0 0,'-27'3'214'0'0,"0"0"-1"0"0,0-2 1 0 0,0 0 0 0 0,-40-6-1 0 0,12-2-445 0 0,-63-18 0 0 0,62 9 54 0 0,1-2 0 0 0,0-3-1 0 0,1-2 1 0 0,2-3 0 0 0,0-2-1 0 0,2-2 1 0 0,1-2 0 0 0,2-2-1 0 0,1-2 1 0 0,-47-49 0 0 0,60 50 374 0 0,1-1 1 0 0,2-1-1 0 0,2-2 1 0 0,2-1-1 0 0,1-1 1 0 0,2-1-1 0 0,2-1 1 0 0,2-1-1 0 0,1-1 1 0 0,3 0-1 0 0,-14-69 1 0 0,23 76-144 0 0,1 0 1 0 0,1 0 0 0 0,3-1-1 0 0,1 1 1 0 0,2-1 0 0 0,8-48-1 0 0,-4 55-40 0 0,2 1 0 0 0,1-1 0 0 0,1 1 0 0 0,2 1 0 0 0,1 0 0 0 0,1 0 1 0 0,35-51-1 0 0,-18 39-14 0 0,1 2 1 0 0,2 1 0 0 0,2 2 0 0 0,2 1-1 0 0,1 3 1 0 0,73-50 0 0 0,-51 45-28 0 0,2 2 0 0 0,2 3 0 0 0,1 3 0 0 0,84-27 0 0 0,-94 40 27 0 0,2 1-1 0 0,0 3 0 0 0,1 3 1 0 0,0 3-1 0 0,0 1 0 0 0,100 6 1 0 0,-116 3-1 0 0,0 2 1 0 0,0 2-1 0 0,0 2 0 0 0,-1 2 1 0 0,-1 2-1 0 0,0 1 0 0 0,-1 2 1 0 0,0 2-1 0 0,69 43 0 0 0,-48-19 372 0 0,-2 1-1 0 0,-2 4 0 0 0,-2 1 1 0 0,-3 3-1 0 0,-1 3 1 0 0,-3 1-1 0 0,-3 3 1 0 0,-2 1-1 0 0,-3 2 0 0 0,-2 2 1 0 0,31 71-1 0 0,-55-101-200 0 0,-2 0 0 0 0,-1 1-1 0 0,-2 0 1 0 0,-1 1 0 0 0,-1 0-1 0 0,-2 0 1 0 0,-2 0 0 0 0,-1 1 0 0 0,-3 40-1 0 0,-2-47-50 0 0,0-1 0 0 0,-2 1 0 0 0,-2-1 0 0 0,0-1-1 0 0,-2 1 1 0 0,-1-1 0 0 0,-1-1 0 0 0,-1 0-1 0 0,-1 0 1 0 0,-2-1 0 0 0,-31 40 0 0 0,10-21-169 0 0,-3-1 0 0 0,-1-3 0 0 0,-2-1 0 0 0,-90 64 0 0 0,91-77-2754 0 0,-64 32 1 0 0,23-22-3033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3.975"/>
    </inkml:context>
    <inkml:brush xml:id="br0">
      <inkml:brushProperty name="width" value="0.1" units="cm"/>
      <inkml:brushProperty name="height" value="0.1" units="cm"/>
      <inkml:brushProperty name="color" value="#008C3A"/>
    </inkml:brush>
  </inkml:definitions>
  <inkml:trace contextRef="#ctx0" brushRef="#br0">136 1593 6913 0 0,'-21'10'621'0'0,"-25"11"1659"0"0,43-19-2132 0 0,-1-1-1 0 0,1 0 1 0 0,-1-1-1 0 0,1 1 1 0 0,-1-1-1 0 0,1 1 1 0 0,-1-1-1 0 0,1 0 0 0 0,-1 0 1 0 0,1-1-1 0 0,-6 0 1 0 0,8 0-93 0 0,-1 1 1 0 0,1-1-1 0 0,0 0 1 0 0,0 1-1 0 0,0-1 1 0 0,-1 0-1 0 0,1 0 1 0 0,0 0-1 0 0,0 0 1 0 0,0 0-1 0 0,0 0 1 0 0,0 0-1 0 0,1 0 1 0 0,-1 0-1 0 0,0 0 1 0 0,0-1-1 0 0,1 1 1 0 0,-1 0-1 0 0,1 0 1 0 0,-1-1-1 0 0,1 1 1 0 0,-1-1-1 0 0,1 1 1 0 0,0 0-1 0 0,0-1 1 0 0,0 1-1 0 0,0-1 1 0 0,0 1-1 0 0,0 0 1 0 0,0-3-1 0 0,1-5 200 0 0,0 0 1 0 0,1 0-1 0 0,4-13 0 0 0,-5 18-169 0 0,13-41 261 0 0,3 1-1 0 0,1 1 0 0 0,2 1 1 0 0,2 0-1 0 0,33-45 1 0 0,151-182-253 0 0,-201 263-82 0 0,46-53-137 0 0,3 2 1 0 0,97-78 0 0 0,137-80-638 0 0,-189 150 718 0 0,106-53 1 0 0,111-37 16 0 0,-301 148 27 0 0,168-74 36 0 0,-135 63-18 0 0,95-23 0 0 0,-131 39-32 0 0,0-1-1 0 0,0 2 0 0 0,0 0 1 0 0,0 0-1 0 0,1 1 0 0 0,-1 0 1 0 0,0 1-1 0 0,21 5 0 0 0,-32-6-60 0 0,0 0-1 0 0,0 0 1 0 0,0 1-1 0 0,0-1 1 0 0,-1 1-1 0 0,1-1 1 0 0,0 0 0 0 0,0 1-1 0 0,-1-1 1 0 0,1 1-1 0 0,0-1 1 0 0,-1 1-1 0 0,1 0 1 0 0,0-1-1 0 0,-1 1 1 0 0,1 1-1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4.319"/>
    </inkml:context>
    <inkml:brush xml:id="br0">
      <inkml:brushProperty name="width" value="0.1" units="cm"/>
      <inkml:brushProperty name="height" value="0.1" units="cm"/>
      <inkml:brushProperty name="color" value="#008C3A"/>
    </inkml:brush>
  </inkml:definitions>
  <inkml:trace contextRef="#ctx0" brushRef="#br0">0 22 13827 0 0,'1'-2'71'0'0,"0"1"0"0"0,0-1 0 0 0,0 1 0 0 0,0-1 0 0 0,1 1 1 0 0,-1 0-1 0 0,0 0 0 0 0,1-1 0 0 0,-1 1 0 0 0,1 0 0 0 0,-1 0 0 0 0,1 0 0 0 0,-1 1 0 0 0,1-1 1 0 0,-1 0-1 0 0,1 1 0 0 0,0-1 0 0 0,0 1 0 0 0,-1-1 0 0 0,1 1 0 0 0,0 0 0 0 0,2-1 0 0 0,5 1-149 0 0,0 0 0 0 0,0 1 0 0 0,12 2 0 0 0,-5-1 154 0 0,20 1-584 0 0,1 3 0 0 0,-1 1 0 0 0,45 14 0 0 0,-70-16 474 0 0,1-1-1 0 0,0 2 0 0 0,-1 0 1 0 0,0 0-1 0 0,18 14 0 0 0,-24-16 197 0 0,0 1 0 0 0,1 0 0 0 0,-2 0 0 0 0,1 1-1 0 0,-1-1 1 0 0,1 1 0 0 0,-1 0 0 0 0,-1 0 0 0 0,1 1 0 0 0,-1-1 0 0 0,2 9 0 0 0,-3-9-41 0 0,0 0 0 0 0,-1 0 0 0 0,0 1 0 0 0,0-1 0 0 0,-1 1 0 0 0,0-1 0 0 0,0 1 0 0 0,-1-1 0 0 0,1 1 0 0 0,-1-1 0 0 0,-1 0 0 0 0,1 1 0 0 0,-1-1 0 0 0,0 0 0 0 0,0 0 0 0 0,-1 0 0 0 0,-3 6 0 0 0,-2 1-605 0 0,0-1 1 0 0,-1 0-1 0 0,0 0 0 0 0,-1-1 0 0 0,-1 0 0 0 0,-15 13 0 0 0,-1-2-4602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4.861"/>
    </inkml:context>
    <inkml:brush xml:id="br0">
      <inkml:brushProperty name="width" value="0.1" units="cm"/>
      <inkml:brushProperty name="height" value="0.1" units="cm"/>
      <inkml:brushProperty name="color" value="#008C3A"/>
    </inkml:brush>
  </inkml:definitions>
  <inkml:trace contextRef="#ctx0" brushRef="#br0">76 5 7370 0 0,'0'0'48'0'0,"0"-1"0"0"0,0 1 1 0 0,0 0-1 0 0,0 0 0 0 0,0 0 1 0 0,0 0-1 0 0,0-1 0 0 0,0 1 1 0 0,0 0-1 0 0,0 0 0 0 0,0 0 1 0 0,0 0-1 0 0,0 0 0 0 0,0-1 1 0 0,1 1-1 0 0,-1 0 0 0 0,0 0 1 0 0,0 0-1 0 0,0 0 0 0 0,0 0 1 0 0,0 0-1 0 0,0-1 1 0 0,0 1-1 0 0,1 0 0 0 0,-1 0 1 0 0,0 0-1 0 0,0 0 0 0 0,0 0 1 0 0,0 0-1 0 0,0 0 0 0 0,1 0 1 0 0,-1 0-1 0 0,0 0 0 0 0,0 0 1 0 0,0 0-1 0 0,0 0 0 0 0,1 0 1 0 0,-1 0-1 0 0,0 0 0 0 0,0 0 1 0 0,0 0-1 0 0,0 0 0 0 0,1 0 1 0 0,-1 0-1 0 0,0 0 0 0 0,0 0 1 0 0,0 0-1 0 0,1 0 1 0 0,-1 11 1361 0 0,-4 16 54 0 0,-29 101 2182 0 0,-1 8-1591 0 0,30-115-1892 0 0,1 0 1 0 0,1 0 0 0 0,0 0-1 0 0,3 31 1 0 0,0-45-168 0 0,0 0 0 0 0,0 0 0 0 0,1 1 0 0 0,0-1 0 0 0,0-1 0 0 0,4 10 0 0 0,-5-14-148 0 0,0 0 0 0 0,0 0 1 0 0,0 0-1 0 0,1 0 0 0 0,-1 0 1 0 0,0 0-1 0 0,1 0 0 0 0,0 0 1 0 0,-1-1-1 0 0,1 1 0 0 0,0-1 1 0 0,0 1-1 0 0,0-1 0 0 0,0 0 1 0 0,0 0-1 0 0,0 0 0 0 0,0 0 1 0 0,0 0-1 0 0,1 0 0 0 0,-1 0 1 0 0,0-1-1 0 0,5 1 0 0 0,10-1-5605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5.205"/>
    </inkml:context>
    <inkml:brush xml:id="br0">
      <inkml:brushProperty name="width" value="0.1" units="cm"/>
      <inkml:brushProperty name="height" value="0.1" units="cm"/>
      <inkml:brushProperty name="color" value="#008C3A"/>
    </inkml:brush>
  </inkml:definitions>
  <inkml:trace contextRef="#ctx0" brushRef="#br0">107 25 5985 0 0,'8'-20'561'0'0,"-9"15"305"0"0,-6 15 547 0 0,-57 94 4099 0 0,57-90-4885 0 0,0 0-1 0 0,1 0 1 0 0,0 1-1 0 0,2-1 0 0 0,-7 30 1 0 0,11-42-558 0 0,-1 1-1 0 0,1 0 1 0 0,0-1 0 0 0,0 1 0 0 0,0 0-1 0 0,0-1 1 0 0,0 1 0 0 0,1-1 0 0 0,-1 1-1 0 0,1-1 1 0 0,-1 1 0 0 0,1-1 0 0 0,0 1-1 0 0,0-1 1 0 0,0 1 0 0 0,0-1 0 0 0,1 0 0 0 0,-1 0-1 0 0,1 1 1 0 0,-1-1 0 0 0,1 0 0 0 0,3 3-1 0 0,-2-4-47 0 0,-1 1 0 0 0,1-1 0 0 0,0 1 0 0 0,0-1 0 0 0,0 0 0 0 0,0 0 0 0 0,0-1 0 0 0,0 1 0 0 0,0 0 0 0 0,0-1 0 0 0,0 0 0 0 0,0 0 0 0 0,0 0 0 0 0,0 0 0 0 0,0 0 0 0 0,0-1 0 0 0,0 1 0 0 0,6-3 0 0 0,-4 2-14 0 0,1-1-1 0 0,-1 0 1 0 0,0 0-1 0 0,0-1 1 0 0,0 1-1 0 0,0-1 1 0 0,0 0-1 0 0,-1 0 0 0 0,1-1 1 0 0,-1 0-1 0 0,0 0 1 0 0,6-7-1 0 0,-9 10-4 0 0,0-1-1 0 0,0 1 1 0 0,0-1-1 0 0,0 0 1 0 0,0 0 0 0 0,0 0-1 0 0,0 1 1 0 0,-1-1-1 0 0,1 0 1 0 0,-1 0-1 0 0,1 0 1 0 0,-1 0-1 0 0,0 0 1 0 0,0 0-1 0 0,0 0 1 0 0,0 0-1 0 0,0 0 1 0 0,0 0 0 0 0,0 0-1 0 0,-1 0 1 0 0,1 0-1 0 0,-1 0 1 0 0,0 1-1 0 0,1-1 1 0 0,-1 0-1 0 0,0 0 1 0 0,0 0-1 0 0,0 1 1 0 0,0-1-1 0 0,0 1 1 0 0,-1-1 0 0 0,1 1-1 0 0,0-1 1 0 0,-1 1-1 0 0,1 0 1 0 0,-1-1-1 0 0,1 1 1 0 0,-3-1-1 0 0,-6-5-188 0 0,0 1 0 0 0,-1 0 0 0 0,-15-6-1 0 0,-13-7-466 0 0,32 14-772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5.596"/>
    </inkml:context>
    <inkml:brush xml:id="br0">
      <inkml:brushProperty name="width" value="0.1" units="cm"/>
      <inkml:brushProperty name="height" value="0.1" units="cm"/>
      <inkml:brushProperty name="color" value="#008C3A"/>
    </inkml:brush>
  </inkml:definitions>
  <inkml:trace contextRef="#ctx0" brushRef="#br0">563 1 11546 0 0,'-2'0'87'0'0,"1"0"-1"0"0,-1-1 1 0 0,1 1 0 0 0,-1 0-1 0 0,0 0 1 0 0,1 0-1 0 0,-1 1 1 0 0,1-1-1 0 0,-1 0 1 0 0,1 1-1 0 0,-1-1 1 0 0,1 1-1 0 0,-1-1 1 0 0,1 1-1 0 0,0 0 1 0 0,-1-1-1 0 0,1 1 1 0 0,-2 1-1 0 0,-25 22 1399 0 0,19-16-574 0 0,-180 172 4834 0 0,-101 84-6890 0 0,274-253-806 0 0</inkml:trace>
  <inkml:trace contextRef="#ctx0" brushRef="#br0" timeOffset="1">35 77 8754 0 0,'1'-1'77'0'0,"0"-1"-1"0"0,1 1 1 0 0,-1-1 0 0 0,0 1 0 0 0,1-1 0 0 0,-1 1 0 0 0,1 0-1 0 0,0 0 1 0 0,-1 0 0 0 0,1 0 0 0 0,0 0 0 0 0,0 0-1 0 0,-1 0 1 0 0,1 1 0 0 0,0-1 0 0 0,2 0 0 0 0,-1 1 149 0 0,0 1 0 0 0,0-1 0 0 0,-1 1 1 0 0,1-1-1 0 0,0 1 0 0 0,-1 0 0 0 0,1 0 0 0 0,0 0 1 0 0,-1 1-1 0 0,5 2 0 0 0,11 7 72 0 0,-2 0-1 0 0,1 2 1 0 0,-2-1 0 0 0,18 19 0 0 0,51 64 1756 0 0,-1-1-1013 0 0,-47-60-1041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5.968"/>
    </inkml:context>
    <inkml:brush xml:id="br0">
      <inkml:brushProperty name="width" value="0.1" units="cm"/>
      <inkml:brushProperty name="height" value="0.1" units="cm"/>
      <inkml:brushProperty name="color" value="#008C3A"/>
    </inkml:brush>
  </inkml:definitions>
  <inkml:trace contextRef="#ctx0" brushRef="#br0">1 20 5065 0 0,'0'0'106'0'0,"0"-1"0"0"0,0 1 0 0 0,0-1 0 0 0,0 1 0 0 0,0-1 0 0 0,0 1-1 0 0,1-1 1 0 0,-1 1 0 0 0,0-1 0 0 0,0 1 0 0 0,1 0 0 0 0,-1-1 0 0 0,0 1 0 0 0,0-1 0 0 0,1 1 0 0 0,-1 0 0 0 0,1-1 0 0 0,-1 1-1 0 0,0 0 1 0 0,1 0 0 0 0,-1-1 0 0 0,1 1 0 0 0,-1 0 0 0 0,0 0 0 0 0,1-1 0 0 0,-1 1 0 0 0,1 0 0 0 0,-1 0 0 0 0,1 0 0 0 0,-1 0-1 0 0,1 0 1 0 0,-1 0 0 0 0,1 0 0 0 0,-1 0 0 0 0,1 0 0 0 0,0 0 0 0 0,27-2 3501 0 0,-21 1-3427 0 0,396-6 6184 0 0,-376 9-7175 0 0,28 6 0 0 0,-35-4-5484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6.360"/>
    </inkml:context>
    <inkml:brush xml:id="br0">
      <inkml:brushProperty name="width" value="0.1" units="cm"/>
      <inkml:brushProperty name="height" value="0.1" units="cm"/>
      <inkml:brushProperty name="color" value="#008C3A"/>
    </inkml:brush>
  </inkml:definitions>
  <inkml:trace contextRef="#ctx0" brushRef="#br0">409 0 5529 0 0,'-9'2'644'0'0,"0"1"0"0"0,0 0 0 0 0,0 1 0 0 0,1-1 0 0 0,0 2 0 0 0,0-1 0 0 0,-11 9-1 0 0,-51 44 4301 0 0,46-35-3914 0 0,-98 89 1885 0 0,99-86-2783 0 0,0 1 0 0 0,-34 50-1 0 0,56-74-133 0 0,0-1 0 0 0,0 1 0 0 0,0-1 0 0 0,0 1-1 0 0,0-1 1 0 0,0 1 0 0 0,0 0 0 0 0,1-1 0 0 0,-1 1-1 0 0,1 0 1 0 0,-1 0 0 0 0,1 0 0 0 0,0-1 0 0 0,-1 1-1 0 0,1 0 1 0 0,0 0 0 0 0,0 0 0 0 0,1 0 0 0 0,-1-1-1 0 0,0 1 1 0 0,0 0 0 0 0,1 0 0 0 0,0 1 0 0 0,1-1-17 0 0,-1 0 1 0 0,1-1-1 0 0,-1 1 1 0 0,1-1 0 0 0,0 1-1 0 0,-1-1 1 0 0,1 0-1 0 0,0 0 1 0 0,0 0-1 0 0,0 0 1 0 0,0 0 0 0 0,0 0-1 0 0,0 0 1 0 0,1-1-1 0 0,-1 1 1 0 0,0-1-1 0 0,0 0 1 0 0,4 1 0 0 0,20 0-290 0 0,1 0 1 0 0,0-2 0 0 0,51-8-1 0 0,-24 2-636 0 0,-41 6 335 0 0,17-3-805 0 0,-10 0-3045 0 0,-8 0-254 0 0</inkml:trace>
  <inkml:trace contextRef="#ctx0" brushRef="#br0" timeOffset="1">318 191 2761 0 0,'-1'0'227'0'0,"0"0"0"0"0,0 1 0 0 0,0-1 0 0 0,0 0 0 0 0,0 1 0 0 0,0-1 0 0 0,0 1 1 0 0,0-1-1 0 0,0 1 0 0 0,0 0 0 0 0,0-1 0 0 0,1 1 0 0 0,-1 0 0 0 0,0 0 0 0 0,0-1 0 0 0,1 1 1 0 0,-1 0-1 0 0,0 0 0 0 0,1 0 0 0 0,-2 2 0 0 0,-16 24 2622 0 0,17-25-2616 0 0,-14 25 2388 0 0,1 2 0 0 0,-18 50 1 0 0,-11 64 373 0 0,27-70-2567 0 0,-7 23-2696 0 0,21-91 969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5.140"/>
    </inkml:context>
    <inkml:brush xml:id="br0">
      <inkml:brushProperty name="width" value="0.035" units="cm"/>
      <inkml:brushProperty name="height" value="0.035" units="cm"/>
    </inkml:brush>
  </inkml:definitions>
  <inkml:trace contextRef="#ctx0" brushRef="#br0">197 1 9674 0 0,'4'0'588'0'0,"-1"1"1"0"0,0 0-1 0 0,1 0 0 0 0,-1 0 0 0 0,0 0 1 0 0,0 1-1 0 0,0-1 0 0 0,0 1 0 0 0,0 0 0 0 0,4 3 1 0 0,27 22 868 0 0,-31-24-1368 0 0,-1-1-1 0 0,1 1 1 0 0,0-1-1 0 0,-1 1 1 0 0,1 0-1 0 0,-1 0 1 0 0,0 1-1 0 0,0-1 1 0 0,0 0-1 0 0,-1 1 1 0 0,1-1-1 0 0,-1 1 1 0 0,0-1-1 0 0,0 1 1 0 0,0-1-1 0 0,0 1 0 0 0,0 0 1 0 0,-1 0-1 0 0,0-1 1 0 0,0 1-1 0 0,0 0 1 0 0,0 0-1 0 0,-1 0 1 0 0,1-1-1 0 0,-2 6 1 0 0,0-4-19 0 0,0 0 0 0 0,-1 0 0 0 0,1 0 0 0 0,-1 0 0 0 0,0-1 0 0 0,0 1 0 0 0,0-1 0 0 0,-1 0 0 0 0,0 0 0 0 0,0 0 0 0 0,0 0 0 0 0,0-1 0 0 0,0 0 0 0 0,-1 1 0 0 0,1-1 0 0 0,-1-1 0 0 0,-5 3 0 0 0,-2 0-16 0 0,0-1 1 0 0,0 0-1 0 0,0 0 0 0 0,0-1 1 0 0,-1-1-1 0 0,1 0 0 0 0,-14 0 1 0 0,-6-2-19 0 0,-50-7 1 0 0,76 7 151 0 0,14 1 14 0 0,16 2 38 0 0,112-1 553 0 0,76-2-62 0 0,-71-7-7448 0 0,-118 6-629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29.876"/>
    </inkml:context>
    <inkml:brush xml:id="br0">
      <inkml:brushProperty name="width" value="0.1" units="cm"/>
      <inkml:brushProperty name="height" value="0.1" units="cm"/>
      <inkml:brushProperty name="color" value="#008C3A"/>
    </inkml:brush>
  </inkml:definitions>
  <inkml:trace contextRef="#ctx0" brushRef="#br0">81 41 5529 0 0,'1'-1'385'0'0,"0"-1"0"0"0,1 1 0 0 0,-1-1 0 0 0,1 1 0 0 0,-1 0 0 0 0,1 0 0 0 0,0 0-1 0 0,0 0 1 0 0,-1 0 0 0 0,4-1 0 0 0,-1-1-45 0 0,4 0-147 0 0,-1-1-1 0 0,1 1 0 0 0,0 0 0 0 0,-1 0 0 0 0,1 1 0 0 0,0 0 0 0 0,1 1 1 0 0,-1 0-1 0 0,0 0 0 0 0,0 1 0 0 0,1 0 0 0 0,-1 0 0 0 0,0 1 0 0 0,9 1 0 0 0,-11-1-63 0 0,1 1-1 0 0,-1 0 0 0 0,0 0 0 0 0,0 0 0 0 0,0 1 0 0 0,0-1 0 0 0,0 1 0 0 0,-1 1 0 0 0,1-1 0 0 0,-1 1 1 0 0,0 0-1 0 0,0 0 0 0 0,0 1 0 0 0,-1-1 0 0 0,1 1 0 0 0,-1 0 0 0 0,0 0 0 0 0,5 9 0 0 0,-9-12-128 0 0,1-1 0 0 0,0 1 0 0 0,0 0 0 0 0,-1-1 0 0 0,1 1 0 0 0,-1 0 0 0 0,0-1 0 0 0,1 1 0 0 0,-1 0 0 0 0,0 0 0 0 0,0-1 0 0 0,0 1-1 0 0,0 0 1 0 0,0 0 0 0 0,-1-1 0 0 0,1 1 0 0 0,0 0 0 0 0,-1-1 0 0 0,0 4 0 0 0,-1-2 0 0 0,0 0-1 0 0,0 0 1 0 0,0 0 0 0 0,0 0 0 0 0,-1 0-1 0 0,1 0 1 0 0,-1-1 0 0 0,1 1 0 0 0,-4 1-1 0 0,-5 4 0 0 0,-1 0 0 0 0,0-2 0 0 0,-25 12 0 0 0,18-11 1 0 0,-1 0 0 0 0,-24 6 0 0 0,36-12 0 0 0,0 1 0 0 0,0-1 0 0 0,0 0 0 0 0,0-1 0 0 0,0 0 0 0 0,0 0 0 0 0,0-1 0 0 0,-14-2 0 0 0,22 3 0 0 0,0 0 0 0 0,0 0 0 0 0,0 0 0 0 0,0 0 0 0 0,0 0 0 0 0,0 0 0 0 0,0 0 0 0 0,0-1 0 0 0,0 1 0 0 0,0 0 0 0 0,0 0 0 0 0,0 0 0 0 0,0 0 0 0 0,0 0 0 0 0,0 0 0 0 0,0 0 0 0 0,1 0 0 0 0,-1 0 0 0 0,0 0 0 0 0,0 0 0 0 0,0 0 0 0 0,0 0 0 0 0,0 0 0 0 0,0 0 0 0 0,0 0 0 0 0,0-1 0 0 0,0 1 0 0 0,0 0 0 0 0,0 0 0 0 0,0 0 0 0 0,0 0 0 0 0,0 0 0 0 0,0 0 0 0 0,0 0 0 0 0,0 0 0 0 0,0 0 0 0 0,0 0 0 0 0,0 0 0 0 0,0 0 0 0 0,0-1 0 0 0,0 1 0 0 0,0 0 0 0 0,-1 0 0 0 0,1 0 0 0 0,0 0 0 0 0,0 0 0 0 0,0 0 0 0 0,0 0 0 0 0,0 0 0 0 0,0 0 0 0 0,0 0 0 0 0,0 0 0 0 0,0 0 0 0 0,0 0 0 0 0,0 0 0 0 0,0 0 0 0 0,0 0 0 0 0,0 0 0 0 0,0 0 0 0 0,0 0 0 0 0,-1 0 0 0 0,1 0 0 0 0,0 0 0 0 0,0 0 0 0 0,0 0 0 0 0,10-4 0 0 0,12-2 0 0 0,-9 5 1 0 0,0 0 0 0 0,0 0-1 0 0,0 2 1 0 0,0-1-1 0 0,0 2 1 0 0,0 0 0 0 0,-1 0-1 0 0,1 1 1 0 0,-1 1 0 0 0,1 0-1 0 0,-1 0 1 0 0,0 1-1 0 0,-1 1 1 0 0,1 0 0 0 0,-1 1-1 0 0,18 14 1 0 0,-26-19 6 0 0,-1 0 0 0 0,1 0 0 0 0,-1 0 0 0 0,0 1 0 0 0,0-1 0 0 0,0 1 0 0 0,0-1 0 0 0,0 1 0 0 0,0 0 0 0 0,-1 0 0 0 0,1 0 0 0 0,-1 0 0 0 0,0 0 0 0 0,0 0 0 0 0,0 0 0 0 0,0 0 0 0 0,-1 0 0 0 0,1 0 0 0 0,-1 1 0 0 0,0-1 0 0 0,0 0 0 0 0,0 0 0 0 0,0 1 0 0 0,-1 3 0 0 0,0-2 67 0 0,-1 0 0 0 0,0 0 1 0 0,-1 1-1 0 0,1-1 0 0 0,-1-1 0 0 0,0 1 0 0 0,0 0 0 0 0,-1-1 1 0 0,1 1-1 0 0,-1-1 0 0 0,0 0 0 0 0,0 0 0 0 0,-5 3 1 0 0,-9 7 636 0 0,-1-1 1 0 0,0-1-1 0 0,-40 19 1 0 0,46-26-533 0 0,0 1 1 0 0,-1-1 0 0 0,0-1-1 0 0,0-1 1 0 0,0 0 0 0 0,0-1-1 0 0,-19 1 1 0 0,29-3-110 0 0,0 0 0 0 0,0 0 0 0 0,0 0 0 0 0,0-1 0 0 0,0 0 0 0 0,0 0 0 0 0,0 0 0 0 0,1 0 0 0 0,-1-1 0 0 0,0 1 0 0 0,0-1 0 0 0,1 0 0 0 0,-6-3 0 0 0,-4-9-156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5.534"/>
    </inkml:context>
    <inkml:brush xml:id="br0">
      <inkml:brushProperty name="width" value="0.1" units="cm"/>
      <inkml:brushProperty name="height" value="0.1" units="cm"/>
      <inkml:brushProperty name="color" value="#008C3A"/>
    </inkml:brush>
  </inkml:definitions>
  <inkml:trace contextRef="#ctx0" brushRef="#br0">1032 150 1584 0 0,'1'-6'31'0'0,"15"-62"2030"0"0,-15 64-1903 0 0,0-1-1 0 0,-1 0 0 0 0,1 1 1 0 0,-1-1-1 0 0,0 0 0 0 0,-1 1 0 0 0,1-1 1 0 0,-1 0-1 0 0,0 1 0 0 0,0-1 1 0 0,-1 0-1 0 0,-1-3 0 0 0,3 7-94 0 0,-1 0-1 0 0,1 0 1 0 0,-1 1-1 0 0,1-1 1 0 0,-1 0-1 0 0,1 1 0 0 0,-1-1 1 0 0,1 0-1 0 0,-1 1 1 0 0,0-1-1 0 0,1 1 1 0 0,-1-1-1 0 0,0 1 1 0 0,0 0-1 0 0,1-1 1 0 0,-1 1-1 0 0,0 0 0 0 0,0-1 1 0 0,0 1-1 0 0,1 0 1 0 0,-1 0-1 0 0,0 0 1 0 0,0-1-1 0 0,0 1 1 0 0,0 0-1 0 0,-1 0 1 0 0,0 1 53 0 0,-1-1 1 0 0,1 1 0 0 0,-1 0 0 0 0,1 0 0 0 0,-1 0 0 0 0,1 0 0 0 0,0 0 0 0 0,-5 3 0 0 0,-1 2 190 0 0,-1 1 1 0 0,1-1-1 0 0,-9 11 1 0 0,-18 25 160 0 0,2 1 0 0 0,2 2 0 0 0,-35 67-1 0 0,25-41-39 0 0,-433 810 2219 0 0,424-780-2389 0 0,-99 226 1471 0 0,132-283-1679 0 0,3 2-1 0 0,1 0 1 0 0,3 1 0 0 0,1 0-1 0 0,-3 70 1 0 0,12-102-1714 0 0,0 0 1 0 0,4 24 0 0 0,2-10-3483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6.140"/>
    </inkml:context>
    <inkml:brush xml:id="br0">
      <inkml:brushProperty name="width" value="0.1" units="cm"/>
      <inkml:brushProperty name="height" value="0.1" units="cm"/>
      <inkml:brushProperty name="color" value="#008C3A"/>
    </inkml:brush>
  </inkml:definitions>
  <inkml:trace contextRef="#ctx0" brushRef="#br0">46 390 456 0 0,'-10'0'398'0'0,"-12"2"2666"0"0,22-2-2939 0 0,-1 0 0 0 0,0 0-1 0 0,1 0 1 0 0,-1 0 0 0 0,1 0 0 0 0,-1 0 0 0 0,1 0 0 0 0,-1 0 0 0 0,1 0 0 0 0,-1 0-1 0 0,1-1 1 0 0,-1 1 0 0 0,1 0 0 0 0,-1 0 0 0 0,1 0 0 0 0,-1-1 0 0 0,1 1 0 0 0,-1 0 0 0 0,1-1-1 0 0,-1 1 1 0 0,1-1 0 0 0,-1 1 0 0 0,1 0 0 0 0,0-1 0 0 0,-1 1 0 0 0,1-1 0 0 0,0 0 26 0 0,0 0 0 0 0,0 0 0 0 0,1 1 0 0 0,-1-1 0 0 0,0 0 0 0 0,1 0 0 0 0,-1 1 0 0 0,0-1 0 0 0,1 0 1 0 0,-1 1-1 0 0,1-1 0 0 0,-1 0 0 0 0,1 1 0 0 0,0-1 0 0 0,-1 1 0 0 0,1-1 0 0 0,-1 1 0 0 0,1-1 0 0 0,0 1 0 0 0,0 0 1 0 0,-1-1-1 0 0,2 1 0 0 0,21-12 1285 0 0,-19 10-1052 0 0,92-47 15 0 0,383-173 2476 0 0,-429 203-3165 0 0,-14 3-498 0 0,1 2 0 0 0,0 2 0 0 0,67-13 0 0 0,-103 25 711 0 0,0 0 0 0 0,-1-1 0 0 0,1 1 0 0 0,0 0 1 0 0,0 0-1 0 0,-1 0 0 0 0,1 0 0 0 0,0 0 0 0 0,-1 0 0 0 0,1 0 0 0 0,0 0 0 0 0,0 1 0 0 0,-1-1 0 0 0,1 0 0 0 0,0 0 0 0 0,-1 1 0 0 0,1-1 0 0 0,0 0 0 0 0,-1 0 0 0 0,1 1 0 0 0,0 0 0 0 0,-1-1 47 0 0,1 1 0 0 0,-1 0 0 0 0,0-1 0 0 0,0 1 1 0 0,0-1-1 0 0,0 1 0 0 0,0-1 0 0 0,0 1 0 0 0,0-1 0 0 0,0 1 0 0 0,0 0 0 0 0,0-1 0 0 0,0 1 0 0 0,0-1 0 0 0,0 1 0 0 0,0-1 0 0 0,-1 1 0 0 0,1-1 0 0 0,0 1 0 0 0,0-1 1 0 0,-1 1-1 0 0,-24 33 777 0 0,17-25-6 0 0,-1 6-232 0 0,0-1 0 0 0,1 2 0 0 0,0-1 0 0 0,2 1 0 0 0,0 0 0 0 0,0 1 0 0 0,2-1-1 0 0,-3 20 1 0 0,-1 16 127 0 0,-1 72-1 0 0,8-60-1008 0 0,2-21-3942 0 0,2-8-1144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8.083"/>
    </inkml:context>
    <inkml:brush xml:id="br0">
      <inkml:brushProperty name="width" value="0.1" units="cm"/>
      <inkml:brushProperty name="height" value="0.1" units="cm"/>
      <inkml:brushProperty name="color" value="#008C3A"/>
    </inkml:brush>
  </inkml:definitions>
  <inkml:trace contextRef="#ctx0" brushRef="#br0">158 2 6913 0 0,'0'0'78'0'0,"-1"0"-1"0"0,1-1 0 0 0,-1 1 1 0 0,1 0-1 0 0,0 0 0 0 0,-1 0 0 0 0,1 0 1 0 0,-1 0-1 0 0,1 0 0 0 0,-1 0 0 0 0,1 0 1 0 0,-1 0-1 0 0,1 0 0 0 0,-1 0 1 0 0,1 0-1 0 0,-1 0 0 0 0,1 0 0 0 0,-1 0 1 0 0,1 0-1 0 0,-1 1 0 0 0,1-1 0 0 0,0 0 1 0 0,-1 0-1 0 0,1 1 0 0 0,-1-1 1 0 0,1 0-1 0 0,0 0 0 0 0,-1 1 0 0 0,1-1 1 0 0,0 0-1 0 0,-1 1 0 0 0,1-1 1 0 0,0 1-1 0 0,-1-1 0 0 0,1 0 0 0 0,0 1 1 0 0,-1 0-1 0 0,-14 17 865 0 0,6-1-424 0 0,0-1 1 0 0,1 1-1 0 0,0 1 1 0 0,-6 22 0 0 0,-16 77 859 0 0,24-87-1018 0 0,-10 39 701 0 0,-7 88 0 0 0,20-131-993 0 0,2 0 0 0 0,1 0 1 0 0,1 0-1 0 0,2 1 0 0 0,0-1 0 0 0,13 43 0 0 0,-15-62-343 0 0,1-1-1 0 0,1 0 1 0 0,-1 1-1 0 0,1-2 1 0 0,0 1-1 0 0,0 0 0 0 0,1 0 1 0 0,0-1-1 0 0,0 0 1 0 0,6 6-1 0 0,5 2-5133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8.424"/>
    </inkml:context>
    <inkml:brush xml:id="br0">
      <inkml:brushProperty name="width" value="0.1" units="cm"/>
      <inkml:brushProperty name="height" value="0.1" units="cm"/>
      <inkml:brushProperty name="color" value="#008C3A"/>
    </inkml:brush>
  </inkml:definitions>
  <inkml:trace contextRef="#ctx0" brushRef="#br0">175 1 10594 0 0,'-5'2'129'0'0,"-1"1"0"0"0,0 0 0 0 0,1 0 0 0 0,-1 1-1 0 0,1-1 1 0 0,0 1 0 0 0,0 0 0 0 0,1 1 0 0 0,-1-1-1 0 0,1 1 1 0 0,0 0 0 0 0,-5 8 0 0 0,-7 11 334 0 0,-18 37 1 0 0,24-41-198 0 0,2-6 60 0 0,1 1 1 0 0,1 0-1 0 0,0 0 1 0 0,0 0 0 0 0,-5 31-1 0 0,10-42-268 0 0,1-1 0 0 0,-1 1 1 0 0,1-1-1 0 0,0 1 0 0 0,0-1 0 0 0,0 1 0 0 0,1 0 0 0 0,-1-1 0 0 0,1 1 0 0 0,0-1 0 0 0,0 1 0 0 0,0-1 0 0 0,0 0 1 0 0,0 1-1 0 0,1-1 0 0 0,0 0 0 0 0,0 0 0 0 0,0 0 0 0 0,0 0 0 0 0,0 0 0 0 0,0-1 0 0 0,1 1 0 0 0,-1 0 1 0 0,1-1-1 0 0,0 0 0 0 0,0 0 0 0 0,0 0 0 0 0,0 0 0 0 0,0 0 0 0 0,0 0 0 0 0,0-1 0 0 0,7 3 0 0 0,1-2 17 0 0,0 1-1 0 0,0-1 0 0 0,0-1 1 0 0,0 0-1 0 0,0-1 0 0 0,0 0 1 0 0,0 0-1 0 0,0-1 0 0 0,0-1 0 0 0,-1 0 1 0 0,1 0-1 0 0,0-1 0 0 0,-1-1 1 0 0,1 1-1 0 0,-1-2 0 0 0,0 1 1 0 0,13-10-1 0 0,-15 9-105 0 0,0 0 1 0 0,-1-1-1 0 0,1 0 1 0 0,-1 0-1 0 0,0-1 0 0 0,-1 0 1 0 0,0 0-1 0 0,0-1 1 0 0,6-9-1 0 0,-9 11-88 0 0,0 0 0 0 0,0 0 0 0 0,0-1 0 0 0,-1 1-1 0 0,0-1 1 0 0,0 0 0 0 0,-1 1 0 0 0,1-1 0 0 0,-2 0 0 0 0,1 0 0 0 0,-1 0 0 0 0,0 0-1 0 0,-1-9 1 0 0,0 10 21 0 0,-1 0-1 0 0,0 0 0 0 0,0 0 1 0 0,-1 0-1 0 0,1 1 0 0 0,-1-1 1 0 0,0 0-1 0 0,-1 1 0 0 0,1 0 0 0 0,-1 0 1 0 0,0 0-1 0 0,-1 0 0 0 0,1 1 1 0 0,-1 0-1 0 0,0 0 0 0 0,0 0 1 0 0,0 0-1 0 0,-7-3 0 0 0,4 2-57 0 0,0 1-1 0 0,-1-1 1 0 0,0 1-1 0 0,0 1 1 0 0,0 0-1 0 0,0 0 1 0 0,0 1-1 0 0,0 0 1 0 0,-1 1-1 0 0,1 0 1 0 0,-15 0-1 0 0,20 1-70 0 0,0 1-1 0 0,0-1 0 0 0,1 1 1 0 0,-1 0-1 0 0,0 0 0 0 0,0 0 0 0 0,1 1 1 0 0,-1-1-1 0 0,1 1 0 0 0,0 0 1 0 0,-6 3-1 0 0,-2 5-3572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8.802"/>
    </inkml:context>
    <inkml:brush xml:id="br0">
      <inkml:brushProperty name="width" value="0.1" units="cm"/>
      <inkml:brushProperty name="height" value="0.1" units="cm"/>
      <inkml:brushProperty name="color" value="#008C3A"/>
    </inkml:brush>
  </inkml:definitions>
  <inkml:trace contextRef="#ctx0" brushRef="#br0">363 0 456 0 0,'-16'8'11865'0'0,"-6"25"-8949"0"0,13-18-1936 0 0,-25 32-484 0 0,-70 94 1725 0 0,77-108-1782 0 0,-1-1 1 0 0,-35 30-1 0 0,57-57-493 0 0,1-1-382 0 0,1 0 0 0 0,0 0 0 0 0,-1 0 0 0 0,0-1 0 0 0,0 1 0 0 0,0-1 0 0 0,-1-1 0 0 0,-9 5 0 0 0</inkml:trace>
  <inkml:trace contextRef="#ctx0" brushRef="#br0" timeOffset="1">25 27 3681 0 0,'1'0'155'0'0,"-1"-1"1"0"0,1 1-1 0 0,-1 0 1 0 0,1 0 0 0 0,0-1-1 0 0,-1 1 1 0 0,1 0-1 0 0,-1 0 1 0 0,1 0-1 0 0,-1 0 1 0 0,1 0 0 0 0,0 0-1 0 0,-1 0 1 0 0,1 0-1 0 0,-1 0 1 0 0,1 0-1 0 0,0 1 1 0 0,-1-1-1 0 0,1 0 1 0 0,-1 0 0 0 0,1 0-1 0 0,-1 1 1 0 0,1-1-1 0 0,-1 0 1 0 0,1 1-1 0 0,-1-1 1 0 0,1 0 0 0 0,-1 1-1 0 0,1-1 1 0 0,-1 1-1 0 0,0-1 1 0 0,1 1-1 0 0,20 18 3134 0 0,-18-16-3075 0 0,53 55 4206 0 0,61 57-1335 0 0,-57-68-3063 0 0,-30-22-22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9.159"/>
    </inkml:context>
    <inkml:brush xml:id="br0">
      <inkml:brushProperty name="width" value="0.1" units="cm"/>
      <inkml:brushProperty name="height" value="0.1" units="cm"/>
      <inkml:brushProperty name="color" value="#008C3A"/>
    </inkml:brush>
  </inkml:definitions>
  <inkml:trace contextRef="#ctx0" brushRef="#br0">27 93 7370 0 0,'-3'-2'-55'0'0,"0"1"207"0"0,1-1-1 0 0,0 1 1 0 0,-1-1-1 0 0,1 1 0 0 0,0-1 1 0 0,0 0-1 0 0,0 1 1 0 0,-2-4-1 0 0,4 4-54 0 0,-1 0 1 0 0,1 0-1 0 0,0 1 0 0 0,0-1 0 0 0,0 0 0 0 0,0 0 0 0 0,0 0 0 0 0,-1 1 0 0 0,1-1 0 0 0,1 0 0 0 0,-1 0 0 0 0,0 0 0 0 0,0 1 0 0 0,0-1 0 0 0,0 0 0 0 0,1 0 0 0 0,-1 0 1 0 0,0 1-1 0 0,1-1 0 0 0,-1 0 0 0 0,0 1 0 0 0,1-1 0 0 0,-1 0 0 0 0,1 1 0 0 0,-1-1 0 0 0,1 0 0 0 0,-1 1 0 0 0,1-1 0 0 0,0 1 0 0 0,-1-1 0 0 0,1 1 0 0 0,0-1 0 0 0,0 1 1 0 0,5-5 249 0 0,0 1 0 0 0,0 0 0 0 0,0 1 1 0 0,1 0-1 0 0,-1 0 0 0 0,1 0 0 0 0,0 1 1 0 0,0 0-1 0 0,10-2 0 0 0,10-1 665 0 0,31 0-1 0 0,-43 3-625 0 0,65-2 563 0 0,85 4 1 0 0,-3 17-2797 0 0,-147-15-2562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9.526"/>
    </inkml:context>
    <inkml:brush xml:id="br0">
      <inkml:brushProperty name="width" value="0.1" units="cm"/>
      <inkml:brushProperty name="height" value="0.1" units="cm"/>
      <inkml:brushProperty name="color" value="#008C3A"/>
    </inkml:brush>
  </inkml:definitions>
  <inkml:trace contextRef="#ctx0" brushRef="#br0">491 0 2761 0 0,'-30'10'1264'0'0,"1"2"1"0"0,1 1-1 0 0,-32 19 1 0 0,-77 56 2759 0 0,108-68-3572 0 0,17-12-220 0 0,-72 52 610 0 0,72-51-816 0 0,1 1 0 0 0,0 1 1 0 0,1 0-1 0 0,-16 20 0 0 0,25-30-20 0 0,0 0 0 0 0,0 1 0 0 0,0-1 0 0 0,0 0 0 0 0,0 1-1 0 0,0-1 1 0 0,1 0 0 0 0,-1 1 0 0 0,0-1 0 0 0,1 1 0 0 0,-1 0 0 0 0,1-1-1 0 0,0 1 1 0 0,-1-1 0 0 0,1 1 0 0 0,0 0 0 0 0,0-1 0 0 0,0 1 0 0 0,0-1-1 0 0,0 1 1 0 0,0 0 0 0 0,1-1 0 0 0,-1 1 0 0 0,0-1 0 0 0,1 1 0 0 0,0 0-1 0 0,-1-1 1 0 0,1 1 0 0 0,0-1 0 0 0,-1 0 0 0 0,1 1 0 0 0,0-1 0 0 0,0 0-1 0 0,0 1 1 0 0,0-1 0 0 0,1 0 0 0 0,-1 0 0 0 0,0 0 0 0 0,0 0 0 0 0,1 0 0 0 0,-1 0-1 0 0,1 0 1 0 0,-1-1 0 0 0,0 1 0 0 0,1 0 0 0 0,3 0 0 0 0,7 4 57 0 0,1-2 1 0 0,-1 0-1 0 0,1 0 1 0 0,21 1-1 0 0,-28-3-9 0 0,328 42-922 0 0,-318-42-2418 0 0,-3-1-1018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4:39.865"/>
    </inkml:context>
    <inkml:brush xml:id="br0">
      <inkml:brushProperty name="width" value="0.1" units="cm"/>
      <inkml:brushProperty name="height" value="0.1" units="cm"/>
      <inkml:brushProperty name="color" value="#008C3A"/>
    </inkml:brush>
  </inkml:definitions>
  <inkml:trace contextRef="#ctx0" brushRef="#br0">99 793 5641 0 0,'0'4'124'0'0,"-1"0"0"0"0,0 0 0 0 0,-1 0-1 0 0,1 0 1 0 0,-5 8 0 0 0,-2 8 903 0 0,-17 96 3705 0 0,3 65-1899 0 0,17-135-2498 0 0,0 32-11 0 0,-3 19-1174 0 0,-3-35-2734 0 0,7-51-616 0 0</inkml:trace>
  <inkml:trace contextRef="#ctx0" brushRef="#br0" timeOffset="1">168 1 11522 0 0,'0'0'46'0'0,"-1"0"0"0"0,1 0 0 0 0,-1 0 0 0 0,1 0 0 0 0,-1 0 0 0 0,1 0 0 0 0,0 1 0 0 0,-1-1 0 0 0,1 0 0 0 0,0 0 0 0 0,-1 1 0 0 0,1-1-1 0 0,-1 0 1 0 0,1 0 0 0 0,0 1 0 0 0,0-1 0 0 0,-1 0 0 0 0,1 1 0 0 0,0-1 0 0 0,0 0 0 0 0,-1 1 0 0 0,1-1 0 0 0,0 1 0 0 0,0-1 0 0 0,0 0-1 0 0,-1 1 1 0 0,1-1 0 0 0,0 1 0 0 0,0-1 0 0 0,0 0 0 0 0,0 1 0 0 0,0-1 0 0 0,0 1 0 0 0,0 0 0 0 0,-5 23 1098 0 0,5-18-545 0 0,-19 93 1996 0 0,-17 111 202 0 0,29-150-3334 0 0,-1 91 0 0 0,10-112-307 0 0,2-4-11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39.755"/>
    </inkml:context>
    <inkml:brush xml:id="br0">
      <inkml:brushProperty name="width" value="0.1" units="cm"/>
      <inkml:brushProperty name="height" value="0.1" units="cm"/>
      <inkml:brushProperty name="color" value="#004F8B"/>
    </inkml:brush>
  </inkml:definitions>
  <inkml:trace contextRef="#ctx0" brushRef="#br0">12 279 3225 0 0,'-2'-2'122'0'0,"1"-1"0"0"0,-1 1 0 0 0,1-1 0 0 0,0 1 0 0 0,0-1 0 0 0,0 0 0 0 0,0 1 0 0 0,1-1 0 0 0,-1 0 0 0 0,1 0 0 0 0,-1 0 0 0 0,1 1 0 0 0,0-1 0 0 0,1-3 0 0 0,-1 0 167 0 0,1-1-1 0 0,1 1 1 0 0,-1 0-1 0 0,1 0 1 0 0,5-12 0 0 0,1 2 342 0 0,1 1 1 0 0,0 0-1 0 0,19-24 1 0 0,-17 26-58 0 0,1-1 0 0 0,1 2-1 0 0,26-22 1 0 0,-35 30-464 0 0,0 1 0 0 0,0 0-1 0 0,0 1 1 0 0,1-1-1 0 0,-1 1 1 0 0,1 0-1 0 0,-1 0 1 0 0,1 0-1 0 0,0 1 1 0 0,0 0-1 0 0,-1 0 1 0 0,1 0-1 0 0,0 0 1 0 0,0 1-1 0 0,0 0 1 0 0,0 0 0 0 0,0 0-1 0 0,10 2 1 0 0,-11-1-59 0 0,0 1 0 0 0,0 0 0 0 0,-1 0 0 0 0,1 1 0 0 0,0-1 1 0 0,-1 1-1 0 0,1-1 0 0 0,-1 1 0 0 0,0 0 0 0 0,0 1 1 0 0,0-1-1 0 0,0 0 0 0 0,-1 1 0 0 0,4 6 0 0 0,4 7 77 0 0,14 37-1 0 0,-16-35 58 0 0,21 52 365 0 0,49 104 255 0 0,-64-147-705 0 0,2-1 1 0 0,1 0 0 0 0,2-2 0 0 0,24 28 0 0 0,-20-28-35 0 0,0 0 0 0 0,2-2 0 0 0,1-1 1 0 0,1 0-1 0 0,32 18 0 0 0,-59-40-91 0 0,1 1 0 0 0,0-1 1 0 0,-1 1-1 0 0,1-1 0 0 0,0 1 0 0 0,-1-1 0 0 0,1 1 0 0 0,0-1 1 0 0,-1 0-1 0 0,1 1 0 0 0,0-1 0 0 0,0 0 0 0 0,0 0 0 0 0,-1 1 1 0 0,1-1-1 0 0,0 0 0 0 0,0 0 0 0 0,0 0 0 0 0,-1 0 0 0 0,1 0 1 0 0,0 0-1 0 0,0 0 0 0 0,0 0 0 0 0,0-1 0 0 0,-1 1 0 0 0,1 0 1 0 0,0 0-1 0 0,0-1 0 0 0,-1 1 0 0 0,1 0 0 0 0,0-1 1 0 0,-1 1-1 0 0,1-1 0 0 0,0 1 0 0 0,-1-1 0 0 0,1 1 0 0 0,0-1 1 0 0,-1 0-1 0 0,1 1 0 0 0,-1-1 0 0 0,1 0 0 0 0,-1 1 0 0 0,1-1 1 0 0,-1 0-1 0 0,0 1 0 0 0,1-3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6.998"/>
    </inkml:context>
    <inkml:brush xml:id="br0">
      <inkml:brushProperty name="width" value="0.035" units="cm"/>
      <inkml:brushProperty name="height" value="0.035" units="cm"/>
    </inkml:brush>
  </inkml:definitions>
  <inkml:trace contextRef="#ctx0" brushRef="#br0">53 19 8610 0 0,'0'-1'103'0'0,"0"1"1"0"0,0-1 0 0 0,-1 1-1 0 0,1-1 1 0 0,0 1 0 0 0,0-1-1 0 0,0 1 1 0 0,0-1-1 0 0,0 1 1 0 0,0-1 0 0 0,0 1-1 0 0,0-1 1 0 0,0 0 0 0 0,0 1-1 0 0,1-1 1 0 0,-1 1 0 0 0,0-1-1 0 0,0 1 1 0 0,0 0-1 0 0,1-1 1 0 0,-1 1 0 0 0,0-1-1 0 0,0 1 1 0 0,1-1 0 0 0,-1 1-1 0 0,0 0 1 0 0,1-1-1 0 0,-1 1 1 0 0,1 0 0 0 0,-1-1-1 0 0,0 1 1 0 0,1 0 0 0 0,-1-1-1 0 0,1 1 1 0 0,-1 0-1 0 0,1 0 1 0 0,-1 0 0 0 0,1-1-1 0 0,-1 1 1 0 0,1 0 0 0 0,-1 0-1 0 0,1 0 1 0 0,-1 0 0 0 0,1 0-1 0 0,-1 0 1 0 0,2 0-1 0 0,0 0 149 0 0,0-1-1 0 0,1 1 1 0 0,-1 0 0 0 0,1 0-1 0 0,-1 0 1 0 0,0 0-1 0 0,1 1 1 0 0,-1-1-1 0 0,0 0 1 0 0,4 2-1 0 0,-2 1-20 0 0,1 0-1 0 0,-1 0 1 0 0,0 0-1 0 0,0 1 0 0 0,0-1 1 0 0,0 1-1 0 0,-1 0 1 0 0,1 1-1 0 0,-1-1 0 0 0,0 0 1 0 0,0 1-1 0 0,-1 0 1 0 0,1-1-1 0 0,-1 1 0 0 0,2 7 1 0 0,3 9 248 0 0,-1-1 1 0 0,4 30 0 0 0,-3-2-41 0 0,-3-1 0 0 0,-1 1 0 0 0,-7 93 0 0 0,-6-57-149 0 0,-28 112 0 0 0,21-137-254 0 0,-3 0 0 0 0,-34 70 0 0 0,17-43-3650 0 0,30-68-3786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0.098"/>
    </inkml:context>
    <inkml:brush xml:id="br0">
      <inkml:brushProperty name="width" value="0.1" units="cm"/>
      <inkml:brushProperty name="height" value="0.1" units="cm"/>
      <inkml:brushProperty name="color" value="#004F8B"/>
    </inkml:brush>
  </inkml:definitions>
  <inkml:trace contextRef="#ctx0" brushRef="#br0">505 1 6913 0 0,'-1'0'86'0'0,"1"0"0"0"0,-1 0 0 0 0,0 0 0 0 0,0 1-1 0 0,1-1 1 0 0,-1 0 0 0 0,0 0 0 0 0,0 1-1 0 0,1-1 1 0 0,-1 0 0 0 0,0 1 0 0 0,1-1-1 0 0,-1 1 1 0 0,0-1 0 0 0,1 1 0 0 0,-1-1-1 0 0,1 1 1 0 0,-1-1 0 0 0,1 1 0 0 0,-1-1-1 0 0,1 1 1 0 0,-1 1 0 0 0,-15 22 2456 0 0,9-14-2013 0 0,-231 358 5985 0 0,93-137-3636 0 0,76-122-8818 0 0,54-82-683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1.846"/>
    </inkml:context>
    <inkml:brush xml:id="br0">
      <inkml:brushProperty name="width" value="0.1" units="cm"/>
      <inkml:brushProperty name="height" value="0.1" units="cm"/>
      <inkml:brushProperty name="color" value="#004F8B"/>
    </inkml:brush>
  </inkml:definitions>
  <inkml:trace contextRef="#ctx0" brushRef="#br0">193 63 5065 0 0,'23'-28'3933'0'0,"-3"4"-1402"0"0,-18 13 705 0 0,-17 16-1842 0 0,-19 17-743 0 0,13-7-563 0 0,1 2-1 0 0,0 0 0 0 0,2 1 0 0 0,0 1 1 0 0,1 1-1 0 0,1 0 0 0 0,1 2 0 0 0,-15 25 1 0 0,28-43-87 0 0,0 1 0 0 0,0-1 1 0 0,0 1-1 0 0,1-1 0 0 0,-1 1 1 0 0,1 0-1 0 0,0 0 0 0 0,1 0 1 0 0,-1 0-1 0 0,1 0 0 0 0,0 0 1 0 0,1 9-1 0 0,0-12-1 0 0,-1 1 0 0 0,1-1 0 0 0,0 0 0 0 0,0 1 0 0 0,0-1 0 0 0,0 0 0 0 0,0 0 0 0 0,1 0 0 0 0,-1 0 0 0 0,0 0 0 0 0,1 0 0 0 0,0 0 0 0 0,-1 0-1 0 0,1-1 1 0 0,0 1 0 0 0,0 0 0 0 0,0-1 0 0 0,0 0 0 0 0,0 1 0 0 0,1-1 0 0 0,-1 0 0 0 0,0 0 0 0 0,0 0 0 0 0,1-1 0 0 0,-1 1 0 0 0,1 0 0 0 0,2-1 0 0 0,3 1-10 0 0,0 0 0 0 0,-1 0 0 0 0,1-1 0 0 0,0-1 1 0 0,0 1-1 0 0,0-1 0 0 0,0-1 0 0 0,9-2 0 0 0,0-1-49 0 0,0-1-1 0 0,25-13 1 0 0,-14 5-258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2.299"/>
    </inkml:context>
    <inkml:brush xml:id="br0">
      <inkml:brushProperty name="width" value="0.1" units="cm"/>
      <inkml:brushProperty name="height" value="0.1" units="cm"/>
      <inkml:brushProperty name="color" value="#004F8B"/>
    </inkml:brush>
  </inkml:definitions>
  <inkml:trace contextRef="#ctx0" brushRef="#br0">14 11 5065 0 0,'2'-1'147'0'0,"0"0"1"0"0,0-1-1 0 0,1 1 1 0 0,-1 0-1 0 0,0 0 0 0 0,1 1 1 0 0,-1-1-1 0 0,0 0 0 0 0,1 1 1 0 0,-1-1-1 0 0,1 1 1 0 0,-1 0-1 0 0,1 0 0 0 0,-1 0 1 0 0,1 0-1 0 0,4 1 0 0 0,41 9 1525 0 0,-41-8-1416 0 0,0 1 1 0 0,0 0-1 0 0,0 0 0 0 0,0 1 0 0 0,0-1 1 0 0,-1 2-1 0 0,0-1 0 0 0,0 1 1 0 0,0 0-1 0 0,0 0 0 0 0,-1 0 1 0 0,0 1-1 0 0,0 0 0 0 0,5 8 0 0 0,-8-12-215 0 0,0 1 0 0 0,-1 0-1 0 0,1 0 1 0 0,-1 0-1 0 0,1 0 1 0 0,-1 0 0 0 0,0 0-1 0 0,0 0 1 0 0,-1 1-1 0 0,1-1 1 0 0,-1 0-1 0 0,1 1 1 0 0,-1-1 0 0 0,0 0-1 0 0,0 0 1 0 0,-1 1-1 0 0,1-1 1 0 0,-1 0 0 0 0,1 1-1 0 0,-1-1 1 0 0,0 0-1 0 0,0 0 1 0 0,0 0 0 0 0,-1 0-1 0 0,1 0 1 0 0,-1 0-1 0 0,0 0 1 0 0,0 0 0 0 0,0-1-1 0 0,0 1 1 0 0,0-1-1 0 0,0 1 1 0 0,-1-1 0 0 0,-3 3-1 0 0,-6 4-40 0 0,0 0 0 0 0,-1-1 0 0 0,0-1 0 0 0,0 0 0 0 0,0 0 0 0 0,-1-1 0 0 0,0-1 0 0 0,0-1 0 0 0,-27 6 0 0 0,40-10 0 0 0,0 1 0 0 0,0-1 0 0 0,0 0 0 0 0,0 0 0 0 0,-1 1 0 0 0,1-1 0 0 0,0 0 0 0 0,0 0 0 0 0,0 0 0 0 0,0-1 0 0 0,-1 1 0 0 0,1 0 0 0 0,0 0 0 0 0,0-1 0 0 0,0 1 0 0 0,0 0 0 0 0,0-1 0 0 0,0 1 0 0 0,0-1 0 0 0,0 0 0 0 0,0 1 0 0 0,0-1 0 0 0,-2-1 0 0 0,3 1 0 0 0,0 0 0 0 0,0 0 0 0 0,0 0 0 0 0,0 0 0 0 0,0 0 0 0 0,1 1 0 0 0,-1-1 0 0 0,0 0 0 0 0,1 0 0 0 0,-1 0 0 0 0,0 0 0 0 0,1 1 0 0 0,-1-1 0 0 0,1 0 0 0 0,-1 0 0 0 0,1 1 0 0 0,-1-1 0 0 0,1 0 0 0 0,0 1 0 0 0,-1-1 0 0 0,1 0 0 0 0,0 1 0 0 0,-1-1 0 0 0,1 1 0 0 0,0-1 0 0 0,0 1 0 0 0,0 0 0 0 0,-1-1 0 0 0,1 1 0 0 0,0 0 0 0 0,1-1 0 0 0,13-6 2 0 0,1 1-1 0 0,-1 0 1 0 0,1 1 0 0 0,1 1 0 0 0,-1 0-1 0 0,0 2 1 0 0,21-2 0 0 0,-2 2-438 0 0,0 2 0 0 0,49 6 0 0 0,-56-2-4311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2.751"/>
    </inkml:context>
    <inkml:brush xml:id="br0">
      <inkml:brushProperty name="width" value="0.1" units="cm"/>
      <inkml:brushProperty name="height" value="0.1" units="cm"/>
      <inkml:brushProperty name="color" value="#004F8B"/>
    </inkml:brush>
  </inkml:definitions>
  <inkml:trace contextRef="#ctx0" brushRef="#br0">0 40 7370 0 0,'5'-3'524'0'0,"0"0"0"0"0,0 1 1 0 0,0-1-1 0 0,0 1 1 0 0,0 1-1 0 0,1-1 0 0 0,-1 1 1 0 0,0 0-1 0 0,11-1 0 0 0,-3 0 99 0 0,30-5 900 0 0,65-3-1 0 0,-86 9-1012 0 0,0 2-1 0 0,0 0 0 0 0,0 1 1 0 0,42 11-1 0 0,-50-7-1032 0 0,-10-3-42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3.093"/>
    </inkml:context>
    <inkml:brush xml:id="br0">
      <inkml:brushProperty name="width" value="0.1" units="cm"/>
      <inkml:brushProperty name="height" value="0.1" units="cm"/>
      <inkml:brushProperty name="color" value="#004F8B"/>
    </inkml:brush>
  </inkml:definitions>
  <inkml:trace contextRef="#ctx0" brushRef="#br0">1 0 5985 0 0,'73'9'6106'0'0,"-7"-2"-4421"0"0,95-3 1 0 0,-138-5-1785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4.733"/>
    </inkml:context>
    <inkml:brush xml:id="br0">
      <inkml:brushProperty name="width" value="0.1" units="cm"/>
      <inkml:brushProperty name="height" value="0.1" units="cm"/>
      <inkml:brushProperty name="color" value="#004F8B"/>
    </inkml:brush>
  </inkml:definitions>
  <inkml:trace contextRef="#ctx0" brushRef="#br0">190 24 6913 0 0,'19'-23'7548'0'0,"-27"39"-6166"0"0,-74 157 2885 0 0,67-136-3949 0 0,1 1 0 0 0,-13 69 1 0 0,25-99-304 0 0,1 0 1 0 0,0 0 0 0 0,0 0 0 0 0,1 0 0 0 0,0 0 0 0 0,1 0 0 0 0,0 0 0 0 0,0 0 0 0 0,1 0 0 0 0,-1-1 0 0 0,2 1 0 0 0,-1 0 0 0 0,1-1 0 0 0,0 0 0 0 0,7 11 0 0 0,-6-12-5 0 0,0-1-1 0 0,1 1 1 0 0,0-1 0 0 0,0 0 0 0 0,0 0 0 0 0,1-1 0 0 0,-1 1 0 0 0,1-1 0 0 0,0-1 0 0 0,0 1 0 0 0,1-1 0 0 0,-1 0 0 0 0,1 0 0 0 0,-1-1 0 0 0,1 0 0 0 0,0 0 0 0 0,12 1 0 0 0,-13-2-24 0 0,1-1 1 0 0,0 1-1 0 0,0-2 0 0 0,-1 1 1 0 0,1-1-1 0 0,0 0 1 0 0,-1 0-1 0 0,1-1 1 0 0,-1 0-1 0 0,1 0 1 0 0,11-6-1 0 0,-9 3-24 0 0,0 0 0 0 0,-1 0 0 0 0,0-1 0 0 0,0 0 0 0 0,0-1 0 0 0,-1 0 0 0 0,0 0 0 0 0,7-9-1 0 0,-10 10 8 0 0,1 0-1 0 0,-1-1 0 0 0,0 1 0 0 0,0-1 0 0 0,-1 0 0 0 0,0-1 0 0 0,0 1 1 0 0,-1 0-1 0 0,0-1 0 0 0,2-11 0 0 0,-3 14 21 0 0,-1 0 0 0 0,0 0 0 0 0,0-1 0 0 0,0 1 0 0 0,-1 0 0 0 0,0 0 1 0 0,0-1-1 0 0,0 1 0 0 0,-1 0 0 0 0,1 0 0 0 0,-1 0 0 0 0,0 0 0 0 0,-1 1 0 0 0,1-1 0 0 0,-1 1 0 0 0,-4-6 0 0 0,4 6 6 0 0,-1 1 0 0 0,0-1-1 0 0,0 1 1 0 0,0 0-1 0 0,0 0 1 0 0,-1 0-1 0 0,1 0 1 0 0,-1 1 0 0 0,1 0-1 0 0,-1 0 1 0 0,0 0-1 0 0,0 0 1 0 0,0 1-1 0 0,0 0 1 0 0,0 0-1 0 0,0 0 1 0 0,0 1 0 0 0,-1 0-1 0 0,1 0 1 0 0,0 0-1 0 0,-8 1 1 0 0,-11 3-14 0 0,0 0-1 0 0,1 2 1 0 0,-30 10 0 0 0,43-13-12 0 0,-5 2-541 0 0,-1 1-1 0 0,-17 9 1 0 0,28-13 335 0 0,1 1 0 0 0,-1 0-1 0 0,1 1 1 0 0,-1-1 0 0 0,1 1 0 0 0,0 0-1 0 0,0 0 1 0 0,1 0 0 0 0,-1 0 0 0 0,-3 7-1 0 0,-5 7 205 0 0,-1 1 32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5.327"/>
    </inkml:context>
    <inkml:brush xml:id="br0">
      <inkml:brushProperty name="width" value="0.1" units="cm"/>
      <inkml:brushProperty name="height" value="0.1" units="cm"/>
      <inkml:brushProperty name="color" value="#004F8B"/>
    </inkml:brush>
  </inkml:definitions>
  <inkml:trace contextRef="#ctx0" brushRef="#br0">1 56 11979 0 0,'101'-1'5111'0'0,"63"-8"-4453"0"0,-141 8-885 0 0,-1-2 0 0 0,0 0 1 0 0,0-2-1 0 0,0 0 0 0 0,34-14 1 0 0,-37 9 226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5.732"/>
    </inkml:context>
    <inkml:brush xml:id="br0">
      <inkml:brushProperty name="width" value="0.1" units="cm"/>
      <inkml:brushProperty name="height" value="0.1" units="cm"/>
      <inkml:brushProperty name="color" value="#004F8B"/>
    </inkml:brush>
  </inkml:definitions>
  <inkml:trace contextRef="#ctx0" brushRef="#br0">213 13 5065 0 0,'-8'-12'9055'0'0,"-20"49"-6723"0"0,-26 43-1 0 0,31-43-2051 0 0,-43 51 0 0 0,63-84-373 0 0,-15 14-417 0 0,6-12-3255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6.106"/>
    </inkml:context>
    <inkml:brush xml:id="br0">
      <inkml:brushProperty name="width" value="0.1" units="cm"/>
      <inkml:brushProperty name="height" value="0.1" units="cm"/>
      <inkml:brushProperty name="color" value="#004F8B"/>
    </inkml:brush>
  </inkml:definitions>
  <inkml:trace contextRef="#ctx0" brushRef="#br0">1 92 1840 0 0,'6'-8'444'0'0,"1"0"-1"0"0,1 1 1 0 0,-1 0-1 0 0,1 0 1 0 0,0 1-1 0 0,1 0 1 0 0,0 1-1 0 0,-1 0 1 0 0,2 0-1 0 0,-1 1 1 0 0,1 0-1 0 0,-1 0 1 0 0,1 1-1 0 0,0 0 1 0 0,20-2-1 0 0,-9 3 44 0 0,-1 0-1 0 0,1 2 0 0 0,0 0 1 0 0,-1 1-1 0 0,1 2 0 0 0,-1 0 0 0 0,22 6 1 0 0,-38-8-431 0 0,-1-1 0 0 0,1 1 0 0 0,-1 1 1 0 0,1-1-1 0 0,-1 0 0 0 0,1 1 0 0 0,-1 0 1 0 0,0 0-1 0 0,0 0 0 0 0,0 0 0 0 0,0 0 1 0 0,0 1-1 0 0,0-1 0 0 0,-1 1 0 0 0,4 4 0 0 0,-5-4-6 0 0,1 0 0 0 0,-1-1 0 0 0,0 1 0 0 0,0 0 0 0 0,-1 0 0 0 0,1 0 0 0 0,-1 0 0 0 0,1 0 0 0 0,-1 0-1 0 0,0 0 1 0 0,0 1 0 0 0,-1-1 0 0 0,1 0 0 0 0,-1 0 0 0 0,1 0 0 0 0,-1 0 0 0 0,0 0 0 0 0,0-1 0 0 0,-2 5-1 0 0,-70 151 1909 0 0,6-19-193 0 0,47-90-1406 0 0,1 2 0 0 0,3-1 1 0 0,-16 87-1 0 0,32-111-1689 0 0,0-25 1219 0 0,0 0-1 0 0,0-1 1 0 0,0 1-1 0 0,0-1 0 0 0,0 1 1 0 0,0 0-1 0 0,0-1 1 0 0,0 1-1 0 0,0-1 0 0 0,0 1 1 0 0,0 0-1 0 0,0-1 1 0 0,1 1-1 0 0,-1-1 0 0 0,0 1 1 0 0,0-1-1 0 0,1 1 1 0 0,-1 0-1 0 0,0-1 0 0 0,1 1 1 0 0,-1-1-1 0 0,0 0 1 0 0,1 1-1 0 0,-1-1 0 0 0,1 1 1 0 0,-1-1-1 0 0,1 1 1 0 0,-1-1-1 0 0,1 0 0 0 0,-1 1 1 0 0,1-1-1 0 0,-1 0 1 0 0,1 0-1 0 0,-1 0 0 0 0,1 1 1 0 0,0-1-1 0 0,0 0 1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6.465"/>
    </inkml:context>
    <inkml:brush xml:id="br0">
      <inkml:brushProperty name="width" value="0.1" units="cm"/>
      <inkml:brushProperty name="height" value="0.1" units="cm"/>
      <inkml:brushProperty name="color" value="#004F8B"/>
    </inkml:brush>
  </inkml:definitions>
  <inkml:trace contextRef="#ctx0" brushRef="#br0">38 4 9674 0 0,'0'-1'47'0'0,"-1"1"0"0"0,1 0 0 0 0,0 0 0 0 0,-1-1 0 0 0,1 1 0 0 0,-1 0 0 0 0,1 0 0 0 0,-1 0 0 0 0,1-1 0 0 0,0 1 0 0 0,-1 0 0 0 0,1 0 0 0 0,-1 0 0 0 0,1 0 0 0 0,-1 0 0 0 0,1 0 0 0 0,-1 0 0 0 0,1 0 0 0 0,-1 0 0 0 0,1 0 0 0 0,0 0-1 0 0,-1 0 1 0 0,1 1 0 0 0,-1-1 0 0 0,1 0 0 0 0,-1 0 0 0 0,1 1 0 0 0,-5 10 903 0 0,3-2-462 0 0,-3 8 822 0 0,0 0 0 0 0,-1 18 0 0 0,5-29-979 0 0,0-1-1 0 0,1 1 0 0 0,0-1 0 0 0,0 1 0 0 0,0-1 0 0 0,1 1 0 0 0,0-1 0 0 0,0 0 0 0 0,0 1 0 0 0,4 9 0 0 0,2-11-1663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7.624"/>
    </inkml:context>
    <inkml:brush xml:id="br0">
      <inkml:brushProperty name="width" value="0.035" units="cm"/>
      <inkml:brushProperty name="height" value="0.035" units="cm"/>
    </inkml:brush>
  </inkml:definitions>
  <inkml:trace contextRef="#ctx0" brushRef="#br0">7 51 7834 0 0,'-1'0'257'0'0,"1"0"0"0"0,-1-1 0 0 0,1 1 1 0 0,0 0-1 0 0,-1-1 0 0 0,1 1 0 0 0,-1 0 1 0 0,1-1-1 0 0,0 1 0 0 0,-1-1 0 0 0,1 1 1 0 0,0 0-1 0 0,0-1 0 0 0,-1 1 0 0 0,1-1 1 0 0,0 1-1 0 0,0-1 0 0 0,0 1 0 0 0,0-1 1 0 0,-1 1-1 0 0,1-1 0 0 0,0 0 0 0 0,0 1 1 0 0,0-1-1 0 0,0 1 0 0 0,0-1 0 0 0,0 1 1 0 0,0-1-1 0 0,1 1 0 0 0,-1-1 0 0 0,0 0 1 0 0,16-10 6314 0 0,-10 9-7583 0 0,4-3 1341 0 0,1 2 0 0 0,0-1-1 0 0,-1 1 1 0 0,1 1-1 0 0,1 0 1 0 0,-1 0 0 0 0,18 1-1 0 0,78 5 188 0 0,-102-3-524 0 0,14 0-93 0 0,0 1 1 0 0,1 1-1 0 0,22 7 1 0 0,-41-10 27 0 0,-1 0 0 0 0,1 0 0 0 0,-1 0 1 0 0,1 0-1 0 0,-1 0 0 0 0,1 0 0 0 0,-1 0 0 0 0,0 1 1 0 0,1-1-1 0 0,-1 0 0 0 0,1 0 0 0 0,-1 0 0 0 0,0 1 1 0 0,1-1-1 0 0,-1 0 0 0 0,0 0 0 0 0,1 1 0 0 0,-1-1 1 0 0,0 0-1 0 0,1 1 0 0 0,-1-1 0 0 0,0 0 0 0 0,1 1 1 0 0,-1-1-1 0 0,0 1 0 0 0,0-1 0 0 0,0 1 0 0 0,0-1 0 0 0,1 0 1 0 0,-1 1-1 0 0,0-1 0 0 0,0 1 0 0 0,0-1 0 0 0,0 1 1 0 0,0-1-1 0 0,0 1 0 0 0,0-1 0 0 0,0 0 0 0 0,0 1 1 0 0,0-1-1 0 0,0 1 0 0 0,0-1 0 0 0,-1 1 0 0 0,1-1 1 0 0,0 1-1 0 0,0-1 0 0 0,0 0 0 0 0,-1 1 0 0 0,1-1 1 0 0,-1 1-1 0 0,-5 5-1998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6.838"/>
    </inkml:context>
    <inkml:brush xml:id="br0">
      <inkml:brushProperty name="width" value="0.1" units="cm"/>
      <inkml:brushProperty name="height" value="0.1" units="cm"/>
      <inkml:brushProperty name="color" value="#004F8B"/>
    </inkml:brush>
  </inkml:definitions>
  <inkml:trace contextRef="#ctx0" brushRef="#br0">287 0 12443 0 0,'-1'0'45'0'0,"0"0"1"0"0,1 0-1 0 0,-1 0 1 0 0,0 0-1 0 0,0 0 1 0 0,1 0-1 0 0,-1 1 1 0 0,0-1-1 0 0,0 0 1 0 0,0 0-1 0 0,1 1 1 0 0,-1-1-1 0 0,0 0 1 0 0,1 1-1 0 0,-1-1 1 0 0,0 0-1 0 0,1 1 1 0 0,-1-1-1 0 0,0 1 1 0 0,1-1-1 0 0,-1 1 1 0 0,0 0-1 0 0,-16 18-1135 0 0,11-13 1152 0 0,-93 107 2653 0 0,88-97-1972 0 0,-1 0 1 0 0,2 1-1 0 0,0 0 0 0 0,1 0 1 0 0,-11 32-1 0 0,20-48-743 0 0,-1 0-1 0 0,1 0 1 0 0,0 0-1 0 0,-1 0 1 0 0,1 0-1 0 0,0 0 1 0 0,0 0-1 0 0,0 0 1 0 0,0 0-1 0 0,0 1 1 0 0,0-1-1 0 0,0 0 1 0 0,0 0-1 0 0,0 0 1 0 0,0 0-1 0 0,0 0 1 0 0,1 0-1 0 0,-1 0 1 0 0,1 0 0 0 0,-1 0-1 0 0,0 0 1 0 0,1 0-1 0 0,0 0 1 0 0,-1 0-1 0 0,1-1 1 0 0,-1 1-1 0 0,1 0 1 0 0,0 0-1 0 0,0 0 1 0 0,0-1-1 0 0,-1 1 1 0 0,1 0-1 0 0,0-1 1 0 0,0 1-1 0 0,0-1 1 0 0,0 1-1 0 0,0-1 1 0 0,0 1-1 0 0,2-1 1 0 0,5 2-31 0 0,-1-1 0 0 0,1 0 1 0 0,0 0-1 0 0,14-1 0 0 0,7 1-113 0 0,-22 1 122 0 0,0 0 0 0 0,0 0 0 0 0,0 1 1 0 0,0 0-1 0 0,0 0 0 0 0,0 0 0 0 0,-1 1 0 0 0,0 0 1 0 0,0 0-1 0 0,0 1 0 0 0,0 0 0 0 0,-1 0 0 0 0,0 0 1 0 0,0 1-1 0 0,0-1 0 0 0,0 1 0 0 0,3 7 0 0 0,-6-9 43 0 0,0-1 0 0 0,0 0 0 0 0,-1 1-1 0 0,1-1 1 0 0,-1 1 0 0 0,0 0 0 0 0,0-1-1 0 0,0 1 1 0 0,0 0 0 0 0,-1 0-1 0 0,0-1 1 0 0,1 1 0 0 0,-2 0 0 0 0,1 0-1 0 0,0 0 1 0 0,-1-1 0 0 0,1 1 0 0 0,-1 0-1 0 0,0-1 1 0 0,0 1 0 0 0,-1 0 0 0 0,1-1-1 0 0,-1 1 1 0 0,0-1 0 0 0,0 0 0 0 0,0 0-1 0 0,0 1 1 0 0,0-1 0 0 0,-1-1-1 0 0,1 1 1 0 0,-1 0 0 0 0,0-1 0 0 0,0 1-1 0 0,-5 2 1 0 0,-2 2 128 0 0,0-1-1 0 0,-1 0 0 0 0,0-1 1 0 0,0 0-1 0 0,0-1 0 0 0,-1 0 0 0 0,1-1 1 0 0,-20 4-1 0 0,19-6-342 0 0,0 0-1 0 0,0 0 1 0 0,-18-2 0 0 0,22 0-698 0 0,0 0 0 0 0,1 0 0 0 0,-1-1 1 0 0,0 0-1 0 0,-12-6 0 0 0,4 0-5501 0 0</inkml:trace>
  <inkml:trace contextRef="#ctx0" brushRef="#br0" timeOffset="1">183 101 10594 0 0,'30'-7'147'0'0,"1"2"-1"0"0,0 1 1 0 0,0 1-1 0 0,0 2 1 0 0,0 1-1 0 0,58 7 1 0 0,-84-6-166 0 0,-1 0 0 0 0,1 0 0 0 0,-1 0 0 0 0,1 0 0 0 0,-1 1 0 0 0,6 2-1 0 0,-2 0 80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7.331"/>
    </inkml:context>
    <inkml:brush xml:id="br0">
      <inkml:brushProperty name="width" value="0.1" units="cm"/>
      <inkml:brushProperty name="height" value="0.1" units="cm"/>
      <inkml:brushProperty name="color" value="#004F8B"/>
    </inkml:brush>
  </inkml:definitions>
  <inkml:trace contextRef="#ctx0" brushRef="#br0">68 11 4145 0 0,'9'-11'5665'0'0,"-9"17"-4694"0"0,-28 239 5595 0 0,5-71-4686 0 0,0 181-218 0 0,21-203-7532 0 0,2-131-595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8.063"/>
    </inkml:context>
    <inkml:brush xml:id="br0">
      <inkml:brushProperty name="width" value="0.1" units="cm"/>
      <inkml:brushProperty name="height" value="0.1" units="cm"/>
      <inkml:brushProperty name="color" value="#004F8B"/>
    </inkml:brush>
  </inkml:definitions>
  <inkml:trace contextRef="#ctx0" brushRef="#br0">70 55 2304 0 0,'1'-55'8803'0'0,"2"80"-6997"0"0,-31 246 4280 0 0,1-25-4081 0 0,22-139-1595 0 0,-6 89-291 0 0,10-194-169 0 0,0 14 153 0 0,1-16-117 0 0,0 0 0 0 0,0 0 0 0 0,0 1 0 0 0,0-1 0 0 0,0 0 0 0 0,0 0 0 0 0,0 0 0 0 0,0 0 0 0 0,0 1 0 0 0,0-1 0 0 0,0 0 0 0 0,0 0 0 0 0,0 0 0 0 0,0 0 0 0 0,0 1 0 0 0,0-1 0 0 0,0 0 0 0 0,0 0 0 0 0,0 0 0 0 0,0 0 0 0 0,0 1 0 0 0,0-1 0 0 0,0 0 0 0 0,0 0 0 0 0,0 0 0 0 0,0 0 0 0 0,0 1 0 0 0,1-1 0 0 0,-1 0 0 0 0,0 0 0 0 0,0 0 0 0 0,0 0 0 0 0,0 0 0 0 0,0 0 0 0 0,0 1 0 0 0,1-1 0 0 0,-1 0 0 0 0,0 0 0 0 0,0 0 0 0 0,0 0 0 0 0,0 0 0 0 0,1 0 0 0 0,-1 0-1 0 0,0 0 1 0 0,0 0 0 0 0,0 0 0 0 0,0 0 0 0 0,1 0 0 0 0,-1 0 0 0 0,0 0 0 0 0,0 0 0 0 0,0 0 0 0 0,1 0 0 0 0,-1 0 0 0 0,0 0 0 0 0,0 0 0 0 0,0 0 0 0 0,0 0 0 0 0,1 0 0 0 0,-1 0 0 0 0,0 0 0 0 0,0 0 0 0 0,0-1 0 0 0,0 1 0 0 0,0 0 0 0 0,1 0 0 0 0,3-5-821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8.408"/>
    </inkml:context>
    <inkml:brush xml:id="br0">
      <inkml:brushProperty name="width" value="0.1" units="cm"/>
      <inkml:brushProperty name="height" value="0.1" units="cm"/>
      <inkml:brushProperty name="color" value="#004F8B"/>
    </inkml:brush>
  </inkml:definitions>
  <inkml:trace contextRef="#ctx0" brushRef="#br0">7 71 8290 0 0,'0'-1'50'0'0,"-1"1"1"0"0,1 0-1 0 0,-1-1 0 0 0,1 1 1 0 0,-1-1-1 0 0,1 1 0 0 0,0 0 1 0 0,-1-1-1 0 0,1 1 1 0 0,0-1-1 0 0,-1 1 0 0 0,1-1 1 0 0,0 1-1 0 0,0-1 1 0 0,0 1-1 0 0,-1-1 0 0 0,1 1 1 0 0,0-1-1 0 0,0 1 1 0 0,0-1-1 0 0,0 0 0 0 0,0 1 1 0 0,0-1-1 0 0,0 1 0 0 0,0-1 1 0 0,0 1-1 0 0,0-1 1 0 0,0 1-1 0 0,1-2 0 0 0,16-3 1860 0 0,-11 4-1678 0 0,185-18 1878 0 0,-121 15-1079 0 0,73-15 0 0 0,-112 13-1031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8.767"/>
    </inkml:context>
    <inkml:brush xml:id="br0">
      <inkml:brushProperty name="width" value="0.1" units="cm"/>
      <inkml:brushProperty name="height" value="0.1" units="cm"/>
      <inkml:brushProperty name="color" value="#004F8B"/>
    </inkml:brush>
  </inkml:definitions>
  <inkml:trace contextRef="#ctx0" brushRef="#br0">177 3 11058 0 0,'-3'0'121'0'0,"0"0"0"0"0,0 0-1 0 0,0 0 1 0 0,0 1-1 0 0,0-1 1 0 0,1 1 0 0 0,-1 0-1 0 0,0-1 1 0 0,0 1-1 0 0,0 1 1 0 0,1-1 0 0 0,-1 0-1 0 0,0 1 1 0 0,-3 2 0 0 0,-34 26 449 0 0,31-22-238 0 0,1 0 0 0 0,0 1 0 0 0,1 0 0 0 0,0 0 0 0 0,0 0 0 0 0,1 1 0 0 0,0 0 0 0 0,1 1 1 0 0,0-1-1 0 0,0 1 0 0 0,1 0 0 0 0,1 0 0 0 0,-4 18 0 0 0,6-21-176 0 0,0-1 0 0 0,0 1 0 0 0,0 0 0 0 0,1-1 0 0 0,1 1 0 0 0,-1 0 1 0 0,1 0-1 0 0,0-1 0 0 0,1 1 0 0 0,0-1 0 0 0,0 1 0 0 0,1-1 0 0 0,0 0 0 0 0,0 0 0 0 0,0 0 0 0 0,1 0 0 0 0,0-1 0 0 0,1 1 0 0 0,-1-1 0 0 0,1 0 1 0 0,8 7-1 0 0,-8-8-146 0 0,0-1 1 0 0,0 0-1 0 0,1 0 0 0 0,0-1 1 0 0,-1 0-1 0 0,1 0 1 0 0,0 0-1 0 0,1 0 1 0 0,-1-1-1 0 0,0 0 1 0 0,1-1-1 0 0,0 1 1 0 0,-1-1-1 0 0,1 0 0 0 0,-1-1 1 0 0,1 0-1 0 0,0 0 1 0 0,0 0-1 0 0,-1-1 1 0 0,1 0-1 0 0,7-2 1 0 0,-6 1-7 0 0,-1-1-1 0 0,1 0 1 0 0,-1 0 0 0 0,0 0 0 0 0,0-1 0 0 0,0 0 0 0 0,-1 0 0 0 0,0-1 0 0 0,1 0 0 0 0,-1 0-1 0 0,-1 0 1 0 0,1-1 0 0 0,-1 0 0 0 0,0 0 0 0 0,0 0 0 0 0,-1 0 0 0 0,6-13 0 0 0,-5 8-29 0 0,0 0 0 0 0,-1 0-1 0 0,-1-1 1 0 0,0 1 0 0 0,0-1 0 0 0,-1 0 0 0 0,-1 0 0 0 0,0 1 0 0 0,0-1 0 0 0,-2-15 0 0 0,0 21 23 0 0,1 0-1 0 0,-1-1 1 0 0,-1 1-1 0 0,1 0 1 0 0,-1 0-1 0 0,0 0 1 0 0,0 0-1 0 0,-1 0 1 0 0,0 0-1 0 0,0 0 1 0 0,0 1-1 0 0,-1 0 1 0 0,0-1-1 0 0,0 1 1 0 0,0 1-1 0 0,0-1 1 0 0,-1 1-1 0 0,0-1 1 0 0,0 1-1 0 0,-7-4 1 0 0,-2 0-60 0 0,1 1 1 0 0,-1 1 0 0 0,-1 0 0 0 0,1 1 0 0 0,-1 1 0 0 0,0 0-1 0 0,-26-3 1 0 0,30 7-498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9.127"/>
    </inkml:context>
    <inkml:brush xml:id="br0">
      <inkml:brushProperty name="width" value="0.1" units="cm"/>
      <inkml:brushProperty name="height" value="0.1" units="cm"/>
      <inkml:brushProperty name="color" value="#004F8B"/>
    </inkml:brush>
  </inkml:definitions>
  <inkml:trace contextRef="#ctx0" brushRef="#br0">12 1 11522 0 0,'-2'3'120'0'0,"0"1"-1"0"0,0 1 0 0 0,1-1 1 0 0,0 0-1 0 0,0 0 0 0 0,0 0 1 0 0,0 1-1 0 0,0-1 0 0 0,1 0 1 0 0,0 1-1 0 0,0-1 0 0 0,0 1 1 0 0,1-1-1 0 0,-1 0 0 0 0,1 1 1 0 0,2 4-1 0 0,-2-8-121 0 0,0-1 0 0 0,0 1-1 0 0,0-1 1 0 0,0 1 0 0 0,0 0 0 0 0,0-1 0 0 0,0 0 0 0 0,0 1 0 0 0,1-1-1 0 0,-1 0 1 0 0,0 0 0 0 0,0 0 0 0 0,0 1 0 0 0,1-1 0 0 0,-1 0 0 0 0,0-1-1 0 0,2 1 1 0 0,6-1 69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49.513"/>
    </inkml:context>
    <inkml:brush xml:id="br0">
      <inkml:brushProperty name="width" value="0.1" units="cm"/>
      <inkml:brushProperty name="height" value="0.1" units="cm"/>
      <inkml:brushProperty name="color" value="#004F8B"/>
    </inkml:brush>
  </inkml:definitions>
  <inkml:trace contextRef="#ctx0" brushRef="#br0">300 6 11058 0 0,'0'-1'36'0'0,"-1"1"-1"0"0,1 0 1 0 0,0-1-1 0 0,-1 1 0 0 0,1-1 1 0 0,-1 1-1 0 0,1 0 1 0 0,-1-1-1 0 0,1 1 0 0 0,-1 0 1 0 0,1-1-1 0 0,-1 1 1 0 0,1 0-1 0 0,-1 0 0 0 0,1 0 1 0 0,-1 0-1 0 0,0-1 1 0 0,1 1-1 0 0,-1 0 0 0 0,1 0 1 0 0,-1 0-1 0 0,1 0 1 0 0,-1 0-1 0 0,0 0 0 0 0,1 0 1 0 0,-1 0-1 0 0,1 1 1 0 0,-1-1-1 0 0,1 0 0 0 0,-2 0 1 0 0,-18 15 339 0 0,-14 29 85 0 0,31-41-272 0 0,-4 9 320 0 0,0-1 1 0 0,0 1 0 0 0,1 0-1 0 0,1 1 1 0 0,0-1-1 0 0,-4 18 1 0 0,7-24-408 0 0,1 1-1 0 0,-1 0 1 0 0,1-1 0 0 0,1 1-1 0 0,-1 0 1 0 0,1 0 0 0 0,1 0-1 0 0,-1 0 1 0 0,1-1 0 0 0,0 1 0 0 0,1 0-1 0 0,-1-1 1 0 0,1 1 0 0 0,4 8-1 0 0,1-5-121 0 0,0-1 1 0 0,0 0-1 0 0,1 0 0 0 0,0-1 1 0 0,0 0-1 0 0,17 12 0 0 0,13 13-23 0 0,-29-24 58 0 0,-1 0 1 0 0,0 1-1 0 0,8 11 0 0 0,-14-19-9 0 0,-1 1 0 0 0,1-1 0 0 0,-1 0 0 0 0,0 0 0 0 0,0 1 0 0 0,0-1 0 0 0,0 0 0 0 0,0 1 0 0 0,0-1-1 0 0,-1 1 1 0 0,1 0 0 0 0,-1-1 0 0 0,0 1 0 0 0,0-1 0 0 0,0 1 0 0 0,0-1 0 0 0,0 1 0 0 0,0 0 0 0 0,-1-1 0 0 0,1 1 0 0 0,-1-1 0 0 0,-1 4 0 0 0,1-4 104 0 0,-1 0 0 0 0,0 0 0 0 0,0 0 0 0 0,0 0 1 0 0,0 0-1 0 0,0 0 0 0 0,-1 0 0 0 0,1-1 1 0 0,0 1-1 0 0,-1-1 0 0 0,1 0 0 0 0,-1 0 0 0 0,0 0 1 0 0,-4 1-1 0 0,-44 9 1558 0 0,39-9-1454 0 0,-12 2 11 0 0,1-1 1 0 0,-1-1 0 0 0,-31-1 0 0 0,46-2-465 0 0,0 0-1 0 0,0 0 1 0 0,0 0-1 0 0,1-1 1 0 0,-1-1 0 0 0,1 1-1 0 0,-1-2 1 0 0,1 1-1 0 0,0-1 1 0 0,0 0 0 0 0,1 0-1 0 0,-10-8 1 0 0</inkml:trace>
  <inkml:trace contextRef="#ctx0" brushRef="#br0" timeOffset="1">283 71 9674 0 0,'9'-5'864'0'0,"0"1"-696"0"0,-2 3-168 0 0,-4-1 0 0 0,3 1 528 0 0,0 0 73 0 0,8-3 7 0 0,7-2 8 0 0,7-1 136 0 0,5 1 24 0 0,4 1 8 0 0,-2 1 0 0 0,-1 3-784 0 0,0 2-72 0 0,3 2-56 0 0,-1 0-16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3.037"/>
    </inkml:context>
    <inkml:brush xml:id="br0">
      <inkml:brushProperty name="width" value="0.1" units="cm"/>
      <inkml:brushProperty name="height" value="0.1" units="cm"/>
      <inkml:brushProperty name="color" value="#004F8B"/>
    </inkml:brush>
  </inkml:definitions>
  <inkml:trace contextRef="#ctx0" brushRef="#br0">301 13 5529 0 0,'0'-1'98'0'0,"0"1"0"0"0,0-1 0 0 0,-1 0 0 0 0,1 1 1 0 0,0-1-1 0 0,0 1 0 0 0,0-1 0 0 0,-1 1 0 0 0,1-1 0 0 0,0 1 0 0 0,0-1 0 0 0,-1 1 0 0 0,1-1 0 0 0,0 1 0 0 0,-1 0 0 0 0,1-1 0 0 0,-1 1 0 0 0,1-1 1 0 0,0 1-1 0 0,-1 0 0 0 0,1-1 0 0 0,-1 1 0 0 0,1 0 0 0 0,-1 0 0 0 0,1-1 0 0 0,-1 1 0 0 0,1 0 0 0 0,-1 0 0 0 0,1 0 0 0 0,-1 0 0 0 0,0 0 1 0 0,1 0-1 0 0,-1 0 0 0 0,1 0 0 0 0,-2 0 0 0 0,1 0 40 0 0,-1 1-1 0 0,0 0 1 0 0,1 0 0 0 0,-1 0 0 0 0,1 0-1 0 0,-1 0 1 0 0,1 0 0 0 0,-1 0 0 0 0,1 1-1 0 0,0-1 1 0 0,-2 2 0 0 0,-4 7 348 0 0,0-1 0 0 0,-8 18 0 0 0,-60 149 2114 0 0,44-97-1824 0 0,0 0 230 0 0,-35 137-1 0 0,55-163-776 0 0,1 1 0 0 0,3 1 1 0 0,0 90-1 0 0,8-116-188 0 0,1 0 1 0 0,2-1 0 0 0,1 1 0 0 0,1-1-1 0 0,15 43 1 0 0,-14-52-209 0 0,1-1-1 0 0,0 0 1 0 0,2 0-1 0 0,0-1 1 0 0,1 0 0 0 0,1-1-1 0 0,0 0 1 0 0,26 25-1 0 0,0-9-6000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3.789"/>
    </inkml:context>
    <inkml:brush xml:id="br0">
      <inkml:brushProperty name="width" value="0.1" units="cm"/>
      <inkml:brushProperty name="height" value="0.1" units="cm"/>
      <inkml:brushProperty name="color" value="#004F8B"/>
    </inkml:brush>
  </inkml:definitions>
  <inkml:trace contextRef="#ctx0" brushRef="#br0">281 21 456 0 0,'0'-1'92'0'0,"0"0"0"0"0,0 1 0 0 0,0-1-1 0 0,0 0 1 0 0,0 0 0 0 0,0 0 0 0 0,0 0 0 0 0,1 1-1 0 0,-1-1 1 0 0,0 0 0 0 0,1 0 0 0 0,-1 1 0 0 0,0-1 0 0 0,1 0-1 0 0,-1 0 1 0 0,1 1 0 0 0,-1-1 0 0 0,1 1 0 0 0,0-1 0 0 0,-1 0-1 0 0,1 1 1 0 0,-1-1 0 0 0,1 1 0 0 0,0-1 0 0 0,0 1-1 0 0,-1 0 1 0 0,1-1 0 0 0,0 1 0 0 0,0 0 0 0 0,0-1 0 0 0,1 1-1 0 0,0 0 278 0 0,1 0-1 0 0,-1 1 1 0 0,1-1-1 0 0,-1 1 0 0 0,0-1 1 0 0,1 1-1 0 0,-1 0 1 0 0,0 0-1 0 0,0 0 1 0 0,5 3-1 0 0,-2-1-97 0 0,0 1 0 0 0,0 0 0 0 0,0 1 0 0 0,-1-1 0 0 0,0 1 1 0 0,1 0-1 0 0,-2 0 0 0 0,1 0 0 0 0,0 1 0 0 0,-1-1 0 0 0,0 1 0 0 0,-1 0 0 0 0,1 0 0 0 0,2 8 0 0 0,1 8 647 0 0,-1-1 0 0 0,5 41 0 0 0,-6-17 27 0 0,-1 1 0 0 0,-3 0-1 0 0,-2 0 1 0 0,-11 66 0 0 0,1-49-414 0 0,-3-1-1 0 0,-37 99 1 0 0,44-140-510 0 0,-1-1 0 0 0,-2 1-1 0 0,0-2 1 0 0,0 1 0 0 0,-2-2 0 0 0,-18 22 0 0 0,22-31-218 0 0,1 0 0 0 0,-1 0 0 0 0,-1-1 1 0 0,1 0-1 0 0,-2-1 0 0 0,1 0 0 0 0,-1 0 0 0 0,0-1 1 0 0,0-1-1 0 0,0 0 0 0 0,-1 0 0 0 0,-22 5 1 0 0,32-9 158 0 0,0-1 0 0 0,-1 1 0 0 0,1-1 0 0 0,0 1 0 0 0,-1-1 1 0 0,1 0-1 0 0,0 0 0 0 0,-1 0 0 0 0,1 0 0 0 0,-1 0 1 0 0,1 0-1 0 0,0-1 0 0 0,-1 1 0 0 0,1-1 0 0 0,0 1 0 0 0,0-1 1 0 0,0 0-1 0 0,-1 0 0 0 0,1 0 0 0 0,0 0 0 0 0,0-1 1 0 0,0 1-1 0 0,0-1 0 0 0,1 1 0 0 0,-1-1 0 0 0,0 1 0 0 0,-2-4 1 0 0,-3-12 25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4.175"/>
    </inkml:context>
    <inkml:brush xml:id="br0">
      <inkml:brushProperty name="width" value="0.1" units="cm"/>
      <inkml:brushProperty name="height" value="0.1" units="cm"/>
      <inkml:brushProperty name="color" value="#004F8B"/>
    </inkml:brush>
  </inkml:definitions>
  <inkml:trace contextRef="#ctx0" brushRef="#br0">96 3 6449 0 0,'3'-1'127'0'0,"0"1"0"0"0,0-1 0 0 0,0 1 0 0 0,0-1 0 0 0,0 1 0 0 0,0 0 0 0 0,0 0 0 0 0,0 0 0 0 0,-1 1 0 0 0,1-1 0 0 0,0 1 0 0 0,0-1 0 0 0,0 1 0 0 0,0 0 0 0 0,-1 0 0 0 0,1 0 0 0 0,4 3 0 0 0,5 2 612 0 0,-1 1 1 0 0,15 10 0 0 0,-21-13-506 0 0,0-1 0 0 0,-1 1 0 0 0,0 0 0 0 0,0 1 0 0 0,0-1-1 0 0,-1 0 1 0 0,1 1 0 0 0,-1 0 0 0 0,0 0 0 0 0,0 0 0 0 0,-1 0-1 0 0,1 1 1 0 0,-1-1 0 0 0,2 10 0 0 0,-3-11-169 0 0,-1-1 0 0 0,1 1 0 0 0,-1 0 0 0 0,0-1 0 0 0,0 1 1 0 0,0 0-1 0 0,-1-1 0 0 0,1 1 0 0 0,-1 0 0 0 0,0-1 0 0 0,0 1 0 0 0,0-1 0 0 0,-1 1 1 0 0,1-1-1 0 0,-1 0 0 0 0,1 1 0 0 0,-1-1 0 0 0,0 0 0 0 0,-1 0 0 0 0,1 0 0 0 0,0-1 1 0 0,-1 1-1 0 0,-5 4 0 0 0,-2 0-61 0 0,0 0 1 0 0,-1 0 0 0 0,0-1-1 0 0,0 0 1 0 0,0-1 0 0 0,-1 0-1 0 0,0-1 1 0 0,0-1 0 0 0,0 0-1 0 0,0 0 1 0 0,-1-1 0 0 0,1-1-1 0 0,-1 0 1 0 0,1 0 0 0 0,-15-2-1 0 0,25 1-3 0 0,1-1-1 0 0,0 1 0 0 0,0 0 0 0 0,-1 0 0 0 0,1-1 0 0 0,0 1 1 0 0,0 0-1 0 0,-1-1 0 0 0,1 1 0 0 0,0-1 0 0 0,0 0 0 0 0,0 1 0 0 0,0-1 1 0 0,0 0-1 0 0,0 0 0 0 0,-1-1 0 0 0,5-3-3 0 0,11 1-7 0 0,70-7 91 0 0,123 0 1 0 0,-146 10-67 0 0,-18 0-15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28.007"/>
    </inkml:context>
    <inkml:brush xml:id="br0">
      <inkml:brushProperty name="width" value="0.035" units="cm"/>
      <inkml:brushProperty name="height" value="0.035" units="cm"/>
    </inkml:brush>
  </inkml:definitions>
  <inkml:trace contextRef="#ctx0" brushRef="#br0">0 0 11522 0 0,'21'2'5882'0'0,"191"7"-1688"0"0,-151-8-3857 0 0,74-4-66 0 0,-78-2-2917 0 0,-41 3-4455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6.054"/>
    </inkml:context>
    <inkml:brush xml:id="br0">
      <inkml:brushProperty name="width" value="0.1" units="cm"/>
      <inkml:brushProperty name="height" value="0.1" units="cm"/>
      <inkml:brushProperty name="color" value="#004F8B"/>
    </inkml:brush>
  </inkml:definitions>
  <inkml:trace contextRef="#ctx0" brushRef="#br0">11 218 10594 0 0,'-11'-1'378'0'0,"15"-1"-294"0"0,14 0-170 0 0,1374-100 2492 0 0,404 18-2375 0 0,-1067 69-25 0 0,598 3 736 0 0,-918 13-2586 0 0,-377-1-2657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9.709"/>
    </inkml:context>
    <inkml:brush xml:id="br0">
      <inkml:brushProperty name="width" value="0.1" units="cm"/>
      <inkml:brushProperty name="height" value="0.1" units="cm"/>
      <inkml:brushProperty name="color" value="#004F8B"/>
    </inkml:brush>
  </inkml:definitions>
  <inkml:trace contextRef="#ctx0" brushRef="#br0">8 83 3225 0 0,'-1'-1'184'0'0,"1"1"1"0"0,-1-1 0 0 0,0 1-1 0 0,1-1 1 0 0,-1 0 0 0 0,1 1-1 0 0,-1-1 1 0 0,1 1 0 0 0,0-1-1 0 0,-1 0 1 0 0,1 0-1 0 0,0 1 1 0 0,-1-1 0 0 0,1 0-1 0 0,0 1 1 0 0,0-1 0 0 0,0 0-1 0 0,-1 0 1 0 0,1 0 0 0 0,0 1-1 0 0,0-1 1 0 0,0 0 0 0 0,0 0-1 0 0,0 0 1 0 0,1 1 0 0 0,-1-1-1 0 0,0 0 1 0 0,0 0 0 0 0,1 0-1 0 0,0-1 103 0 0,0 1 0 0 0,0-1 0 0 0,0 1-1 0 0,1-1 1 0 0,-1 1 0 0 0,1 0 0 0 0,-1 0 0 0 0,1 0 0 0 0,-1 0-1 0 0,1 0 1 0 0,2-2 0 0 0,7-1 569 0 0,-1 0 0 0 0,0 0 0 0 0,12-1 0 0 0,-22 5-840 0 0,35-7 983 0 0,0 3 0 0 0,0 1 1 0 0,0 2-1 0 0,40 3 0 0 0,-28-1-685 0 0,69-6 0 0 0,-76-5-1925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0.081"/>
    </inkml:context>
    <inkml:brush xml:id="br0">
      <inkml:brushProperty name="width" value="0.1" units="cm"/>
      <inkml:brushProperty name="height" value="0.1" units="cm"/>
      <inkml:brushProperty name="color" value="#004F8B"/>
    </inkml:brush>
  </inkml:definitions>
  <inkml:trace contextRef="#ctx0" brushRef="#br0">44 0 4609 0 0,'-1'0'29'0'0,"0"0"1"0"0,1 0-1 0 0,-1 0 1 0 0,0 0-1 0 0,0 1 1 0 0,1-1-1 0 0,-1 0 0 0 0,0 0 1 0 0,1 0-1 0 0,-1 0 1 0 0,0 1-1 0 0,1-1 1 0 0,-1 0-1 0 0,0 1 0 0 0,1-1 1 0 0,-1 1-1 0 0,1-1 1 0 0,-1 0-1 0 0,1 1 0 0 0,-1-1 1 0 0,1 1-1 0 0,-1-1 1 0 0,1 1-1 0 0,-1 0 1 0 0,1-1-1 0 0,0 1 0 0 0,-1-1 1 0 0,1 1-1 0 0,0 0 1 0 0,0-1-1 0 0,-1 1 1 0 0,1 0-1 0 0,0-1 0 0 0,0 1 1 0 0,0 1-1 0 0,-5 32 1206 0 0,4-25-1026 0 0,-18 223 6974 0 0,18-172-6035 0 0,14 113-1 0 0,-9-153-2304 0 0,0-3-4378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6.944"/>
    </inkml:context>
    <inkml:brush xml:id="br0">
      <inkml:brushProperty name="width" value="0.1" units="cm"/>
      <inkml:brushProperty name="height" value="0.1" units="cm"/>
      <inkml:brushProperty name="color" value="#004F8B"/>
    </inkml:brush>
  </inkml:definitions>
  <inkml:trace contextRef="#ctx0" brushRef="#br0">200 0 6449 0 0,'-30'30'410'0'0,"2"1"-1"0"0,-40 56 0 0 0,47-58-359 0 0,7-11-44 0 0,9-12-17 0 0,-1 0 1 0 0,2 0 0 0 0,-1 0-1 0 0,1 1 1 0 0,0 0-1 0 0,0 0 1 0 0,-2 8 0 0 0,6-15 10 0 0,0 0 0 0 0,0 1 1 0 0,0-1-1 0 0,-1 0 0 0 0,1 0 1 0 0,0 0-1 0 0,0 0 1 0 0,0 0-1 0 0,0 0 0 0 0,0 0 1 0 0,0 0-1 0 0,0 1 0 0 0,0-1 1 0 0,0 0-1 0 0,0 0 0 0 0,0 0 1 0 0,0 0-1 0 0,0 0 1 0 0,0 0-1 0 0,0 0 0 0 0,0 1 1 0 0,0-1-1 0 0,0 0 0 0 0,0 0 1 0 0,0 0-1 0 0,0 0 0 0 0,1 0 1 0 0,-1 0-1 0 0,0 0 1 0 0,0 0-1 0 0,0 1 0 0 0,0-1 1 0 0,0 0-1 0 0,0 0 0 0 0,0 0 1 0 0,0 0-1 0 0,0 0 0 0 0,0 0 1 0 0,0 0-1 0 0,1 0 1 0 0,-1 0-1 0 0,0 0 0 0 0,0 0 1 0 0,0 0-1 0 0,0 0 0 0 0,0 0 1 0 0,0 0-1 0 0,0 0 0 0 0,1 0 1 0 0,-1 0-1 0 0,0 0 1 0 0,0 0-1 0 0,0 0 0 0 0,0 0 1 0 0,9-4 43 0 0,7-7 20 0 0,-7 0-64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7.289"/>
    </inkml:context>
    <inkml:brush xml:id="br0">
      <inkml:brushProperty name="width" value="0.1" units="cm"/>
      <inkml:brushProperty name="height" value="0.1" units="cm"/>
      <inkml:brushProperty name="color" value="#004F8B"/>
    </inkml:brush>
  </inkml:definitions>
  <inkml:trace contextRef="#ctx0" brushRef="#br0">0 78 3225 0 0,'3'-9'-161'0'0,"-3"8"345"0"0,0-1-1 0 0,1 0 1 0 0,-1 0-1 0 0,1 0 0 0 0,-1 1 1 0 0,1-1-1 0 0,0 0 1 0 0,0 1-1 0 0,0-1 1 0 0,0 0-1 0 0,0 1 1 0 0,0 0-1 0 0,0-1 1 0 0,1 1-1 0 0,-1-1 1 0 0,0 1-1 0 0,1 0 1 0 0,-1 0-1 0 0,3-1 0 0 0,8-4 681 0 0,0 0-1 0 0,0 1 1 0 0,0 1-1 0 0,1 0 0 0 0,0 1 1 0 0,0 0-1 0 0,15-1 1 0 0,-12 2-490 0 0,-1 2 0 0 0,0-1 0 0 0,0 2 0 0 0,0 0 0 0 0,1 1 0 0 0,-1 1 0 0 0,-1 0 0 0 0,1 1 1 0 0,0 0-1 0 0,17 8 0 0 0,-30-10-359 0 0,1-1-1 0 0,0 1 1 0 0,0 0 0 0 0,-1-1-1 0 0,1 1 1 0 0,-1 1 0 0 0,0-1 0 0 0,1 0-1 0 0,-1 0 1 0 0,0 1 0 0 0,0-1 0 0 0,-1 1-1 0 0,1 0 1 0 0,0-1 0 0 0,-1 1-1 0 0,0 0 1 0 0,1 0 0 0 0,-1 0 0 0 0,0 0-1 0 0,-1 0 1 0 0,1 0 0 0 0,-1 1 0 0 0,1-1-1 0 0,-1 0 1 0 0,0 0 0 0 0,0 0-1 0 0,0 0 1 0 0,0 1 0 0 0,-1-1 0 0 0,1 0-1 0 0,-2 4 1 0 0,-3 11 81 0 0,-1-1-1 0 0,-1 0 0 0 0,0 0 1 0 0,-13 21-1 0 0,12-21 46 0 0,-22 41 143 0 0,-94 193 596 0 0,95-183-729 0 0,-37 126 0 0 0,62-179-165 0 0,1 0 0 0 0,0-1 0 0 0,1 2 0 0 0,0-1 0 0 0,1 0 1 0 0,2 18-1 0 0,-1-32-70 0 0,0 0 0 0 0,0-1 1 0 0,0 1-1 0 0,0 0 0 0 0,0-1 0 0 0,0 1 1 0 0,0 0-1 0 0,1-1 0 0 0,-1 1 0 0 0,0 0 1 0 0,0-1-1 0 0,1 1 0 0 0,-1-1 1 0 0,0 1-1 0 0,1-1 0 0 0,-1 1 0 0 0,0-1 1 0 0,1 1-1 0 0,-1-1 0 0 0,1 1 1 0 0,-1-1-1 0 0,1 1 0 0 0,-1-1 0 0 0,1 0 1 0 0,-1 1-1 0 0,1-1 0 0 0,0 0 1 0 0,-1 1-1 0 0,1-1 0 0 0,1 0 0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7.640"/>
    </inkml:context>
    <inkml:brush xml:id="br0">
      <inkml:brushProperty name="width" value="0.1" units="cm"/>
      <inkml:brushProperty name="height" value="0.1" units="cm"/>
      <inkml:brushProperty name="color" value="#004F8B"/>
    </inkml:brush>
  </inkml:definitions>
  <inkml:trace contextRef="#ctx0" brushRef="#br0">121 1 8754 0 0,'-2'2'387'0'0,"0"0"1"0"0,0-1 0 0 0,0 1-1 0 0,0 1 1 0 0,0-1-1 0 0,0 0 1 0 0,1 0-1 0 0,-1 1 1 0 0,-1 3 0 0 0,-1 0 19 0 0,-6 9 387 0 0,-4 4-81 0 0,1 0 0 0 0,1 0 0 0 0,1 1-1 0 0,0 1 1 0 0,-13 38 0 0 0,24-58-773 0 0,0 0 0 0 0,-1 0 1 0 0,1 0-1 0 0,0 0 0 0 0,0 0 0 0 0,-1 0 1 0 0,1 1-1 0 0,0-1 0 0 0,0 0 1 0 0,0 0-1 0 0,0 0 0 0 0,1 0 0 0 0,-1 0 1 0 0,0 0-1 0 0,0 0 0 0 0,1 1 0 0 0,-1-1 1 0 0,1 2-1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5:58.016"/>
    </inkml:context>
    <inkml:brush xml:id="br0">
      <inkml:brushProperty name="width" value="0.1" units="cm"/>
      <inkml:brushProperty name="height" value="0.1" units="cm"/>
      <inkml:brushProperty name="color" value="#004F8B"/>
    </inkml:brush>
  </inkml:definitions>
  <inkml:trace contextRef="#ctx0" brushRef="#br0">260 80 6913 0 0,'-1'-1'426'0'0,"1"1"-320"0"0,0 0 0 0 0,0 0 0 0 0,-1-1 1 0 0,1 1-1 0 0,0 0 0 0 0,-1 0 0 0 0,1 0 1 0 0,0 0-1 0 0,0 0 0 0 0,-1 0 1 0 0,1 0-1 0 0,0-1 0 0 0,-1 1 0 0 0,1 0 1 0 0,0 0-1 0 0,-1 0 0 0 0,1 0 0 0 0,0 0 1 0 0,-1 0-1 0 0,1 0 0 0 0,0 1 0 0 0,-1-1 1 0 0,1 0-1 0 0,0 0 0 0 0,0 0 1 0 0,-1 0-1 0 0,1 0 0 0 0,0 0 0 0 0,-1 1 1 0 0,1-1-1 0 0,0 0 0 0 0,0 0 0 0 0,-1 1 1 0 0,-15 13 1503 0 0,-12 24-185 0 0,26-35-1008 0 0,-4 6-54 0 0,0 1 0 0 0,0 0 0 0 0,1-1-1 0 0,0 2 1 0 0,1-1 0 0 0,-6 20-1 0 0,9-25-234 0 0,0 1-1 0 0,1-1 0 0 0,-1 0 1 0 0,1 1-1 0 0,0-1 0 0 0,1 1 1 0 0,-1-1-1 0 0,1 1 0 0 0,0-1 1 0 0,0 0-1 0 0,1 0 0 0 0,0 1 1 0 0,-1-1-1 0 0,2 0 0 0 0,-1 0 1 0 0,4 4-1 0 0,17 28-118 0 0,-9-17 19 0 0,-1 0 0 0 0,15 35 1 0 0,-25-49-19 0 0,-1 0 0 0 0,0 0 0 0 0,0 0 0 0 0,-1 0 0 0 0,0 0 0 0 0,0 1 0 0 0,0-1 0 0 0,0 0 0 0 0,-1 1 0 0 0,0-1 0 0 0,-1 0 0 0 0,0 1 0 0 0,0-1 0 0 0,-2 10 0 0 0,2-13 60 0 0,0 0 0 0 0,0-1 0 0 0,-1 1-1 0 0,1-1 1 0 0,-1 1 0 0 0,1-1 0 0 0,-1 0 0 0 0,0 1 0 0 0,1-1-1 0 0,-1 0 1 0 0,-1 0 0 0 0,1 0 0 0 0,0 0 0 0 0,0-1-1 0 0,-1 1 1 0 0,1 0 0 0 0,-4 1 0 0 0,2-2-1 0 0,-1 1 1 0 0,0-1-1 0 0,1 1 1 0 0,-1-1-1 0 0,0 0 0 0 0,0-1 1 0 0,0 1-1 0 0,0-1 1 0 0,-7-1-1 0 0,1 0-47 0 0,0-1 0 0 0,0 0 0 0 0,0 0 0 0 0,0-1 0 0 0,0-1 0 0 0,1 0 0 0 0,-1 0 0 0 0,-11-8 0 0 0,17 9-175 0 0,0 0 1 0 0,0-1 0 0 0,1 0 0 0 0,-1 0 0 0 0,1 0 0 0 0,0 0 0 0 0,0-1-1 0 0,0 1 1 0 0,0-1 0 0 0,1 0 0 0 0,-4-8 0 0 0,-2-7-6912 0 0</inkml:trace>
  <inkml:trace contextRef="#ctx0" brushRef="#br0" timeOffset="1">165 32 9674 0 0,'6'0'864'0'0,"1"-1"-696"0"0,-1-1-168 0 0,-2 1 0 0 0,0 1 896 0 0,1 0 137 0 0,6-1 31 0 0,8-3 8 0 0,8 0-432 0 0,3 0-96 0 0,6 0-7 0 0,-2 1-9 0 0,1 0-944 0 0,-1 1-185 0 0,2 0-39 0 0,-6 1 0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1.450"/>
    </inkml:context>
    <inkml:brush xml:id="br0">
      <inkml:brushProperty name="width" value="0.1" units="cm"/>
      <inkml:brushProperty name="height" value="0.1" units="cm"/>
      <inkml:brushProperty name="color" value="#004F8B"/>
    </inkml:brush>
  </inkml:definitions>
  <inkml:trace contextRef="#ctx0" brushRef="#br0">50 39 5529 0 0,'0'-3'321'0'0,"0"1"0"0"0,0-1 0 0 0,0 0 0 0 0,1 1-1 0 0,-1-1 1 0 0,1 1 0 0 0,0-1 0 0 0,-1 1 0 0 0,1-1-1 0 0,0 1 1 0 0,1-1 0 0 0,-1 1 0 0 0,2-3 0 0 0,-2 5-171 0 0,-1 1 0 0 0,1 0 1 0 0,-1 0-1 0 0,1 0 0 0 0,-1 0 0 0 0,0-1 1 0 0,1 1-1 0 0,-1 0 0 0 0,0 0 0 0 0,0 0 1 0 0,0 0-1 0 0,0 0 0 0 0,0 0 0 0 0,0 0 1 0 0,0 0-1 0 0,0 0 0 0 0,0 1 0 0 0,-24 203 5048 0 0,2-42-4109 0 0,18-110-870 0 0,-11 183-134 0 0,15-233-379 0 0,1 12 388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1.818"/>
    </inkml:context>
    <inkml:brush xml:id="br0">
      <inkml:brushProperty name="width" value="0.1" units="cm"/>
      <inkml:brushProperty name="height" value="0.1" units="cm"/>
      <inkml:brushProperty name="color" value="#004F8B"/>
    </inkml:brush>
  </inkml:definitions>
  <inkml:trace contextRef="#ctx0" brushRef="#br0">311 17 3681 0 0,'5'-16'3858'0'0,"-11"24"-1352"0"0,-92 130 4701 0 0,-71 51-6079 0 0,168-189-1128 0 0,-5 6 0 0 0,0 0 0 0 0,1 0 0 0 0,0 0 0 0 0,0 1 0 0 0,-5 8 0 0 0,9-14 0 0 0,1 0 0 0 0,-1 0 0 0 0,1 1 0 0 0,-1-1 0 0 0,1 0 0 0 0,0 0 0 0 0,-1 0 0 0 0,1 0 0 0 0,0 1 0 0 0,0-1 0 0 0,0 0 0 0 0,0 0 0 0 0,0 1 0 0 0,0-1 0 0 0,0 0 0 0 0,0 0 0 0 0,1 0 0 0 0,-1 1 0 0 0,0-1 0 0 0,1 0 0 0 0,-1 0 0 0 0,1 0 0 0 0,-1 0 0 0 0,1 0 0 0 0,-1 1 0 0 0,1-1 0 0 0,0 0 0 0 0,0-1 0 0 0,-1 1 0 0 0,1 0 0 0 0,0 0 0 0 0,0 0 0 0 0,0 0 0 0 0,0-1 0 0 0,0 1 0 0 0,0 0 0 0 0,0-1 0 0 0,0 1 0 0 0,1-1 0 0 0,-1 1 0 0 0,0-1 0 0 0,2 1 0 0 0,13 4-8 0 0,-1 0-1 0 0,1-1 1 0 0,0-1 0 0 0,29 3-1 0 0,68-4-43 0 0,-91-2 50 0 0,20 1-1318 0 0,1-2 0 0 0,-1-2 0 0 0,71-14 0 0 0,-100 13-4274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2.210"/>
    </inkml:context>
    <inkml:brush xml:id="br0">
      <inkml:brushProperty name="width" value="0.1" units="cm"/>
      <inkml:brushProperty name="height" value="0.1" units="cm"/>
      <inkml:brushProperty name="color" value="#004F8B"/>
    </inkml:brush>
  </inkml:definitions>
  <inkml:trace contextRef="#ctx0" brushRef="#br0">144 1 456 0 0,'-2'0'216'0'0,"0"1"-1"0"0,-1 0 1 0 0,1 0 0 0 0,0 0 0 0 0,0 0-1 0 0,0 1 1 0 0,-1-1 0 0 0,1 0-1 0 0,1 1 1 0 0,-1 0 0 0 0,0-1-1 0 0,0 1 1 0 0,0 0 0 0 0,1 0 0 0 0,-1 0-1 0 0,1 0 1 0 0,0 0 0 0 0,-2 4-1 0 0,-4 7 2044 0 0,1 0-1 0 0,-4 16 1 0 0,3-10-2541 0 0,-11 28 2565 0 0,3 0 1 0 0,-19 92 0 0 0,30-112-1790 0 0,1 1 1 0 0,1 1-1 0 0,1-1 1 0 0,2 0-1 0 0,0 0 1 0 0,9 45 0 0 0,-8-65-713 0 0,0 0 1 0 0,0 0-1 0 0,1-1 1 0 0,-1 1 0 0 0,2-1-1 0 0,4 9 1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30.751"/>
    </inkml:context>
    <inkml:brush xml:id="br0">
      <inkml:brushProperty name="width" value="0.035" units="cm"/>
      <inkml:brushProperty name="height" value="0.035" units="cm"/>
    </inkml:brush>
  </inkml:definitions>
  <inkml:trace contextRef="#ctx0" brushRef="#br0">0 35 6449 0 0,'5'-20'1880'0'0,"-5"19"-1642"0"0,0 0 0 0 0,0 0 0 0 0,1 1 0 0 0,-1-1 0 0 0,0 0 1 0 0,1 1-1 0 0,-1-1 0 0 0,0 0 0 0 0,1 1 0 0 0,-1-1 0 0 0,1 0 0 0 0,-1 1 0 0 0,1-1 0 0 0,-1 1 1 0 0,1-1-1 0 0,0 1 0 0 0,-1-1 0 0 0,1 1 0 0 0,0-1 0 0 0,-1 1 0 0 0,1 0 0 0 0,0-1 0 0 0,-1 1 1 0 0,2 0-1 0 0,-1 0-175 0 0,-1 0 0 0 0,0 0 0 0 0,1 1 0 0 0,-1-1 0 0 0,0 0 0 0 0,1 1 0 0 0,-1-1 0 0 0,0 0 0 0 0,1 1 1 0 0,-1-1-1 0 0,0 0 0 0 0,0 1 0 0 0,1-1 0 0 0,-1 0 0 0 0,0 1 0 0 0,0-1 0 0 0,0 1 0 0 0,1-1 0 0 0,-1 1 0 0 0,0-1 1 0 0,0 1-1 0 0,0-1 0 0 0,0 0 0 0 0,0 1 0 0 0,0-1 0 0 0,0 1 0 0 0,0-1 0 0 0,0 1 0 0 0,0 17 899 0 0,-1-16-821 0 0,5 501 4514 0 0,-3-483-4241 0 0,-1 0 1 0 0,-1-1 0 0 0,-1 1 0 0 0,0 0-1 0 0,-7 23 1 0 0,12-86 32 0 0,3 15-1672 0 0,4 2-3433 0 0,-5 16 2805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2.568"/>
    </inkml:context>
    <inkml:brush xml:id="br0">
      <inkml:brushProperty name="width" value="0.1" units="cm"/>
      <inkml:brushProperty name="height" value="0.1" units="cm"/>
      <inkml:brushProperty name="color" value="#004F8B"/>
    </inkml:brush>
  </inkml:definitions>
  <inkml:trace contextRef="#ctx0" brushRef="#br0">1 33 4145 0 0,'0'-1'128'0'0,"0"0"1"0"0,0 1-1 0 0,0-1 0 0 0,0 0 1 0 0,1 1-1 0 0,-1-1 1 0 0,0 0-1 0 0,1 1 0 0 0,-1-1 1 0 0,0 0-1 0 0,1 1 1 0 0,-1-1-1 0 0,0 1 0 0 0,1-1 1 0 0,-1 1-1 0 0,1-1 0 0 0,-1 1 1 0 0,1-1-1 0 0,0 1 1 0 0,-1 0-1 0 0,1-1 0 0 0,-1 1 1 0 0,1 0-1 0 0,0-1 1 0 0,-1 1-1 0 0,1 0 0 0 0,0 0 1 0 0,-1 0-1 0 0,1 0 0 0 0,1-1 1 0 0,27-1 6158 0 0,-17 2-5865 0 0,148-9 6395 0 0,-41 3-8024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4.266"/>
    </inkml:context>
    <inkml:brush xml:id="br0">
      <inkml:brushProperty name="width" value="0.1" units="cm"/>
      <inkml:brushProperty name="height" value="0.1" units="cm"/>
      <inkml:brushProperty name="color" value="#004F8B"/>
    </inkml:brush>
  </inkml:definitions>
  <inkml:trace contextRef="#ctx0" brushRef="#br0">110 142 456 0 0,'-11'-12'397'0'0,"1"-7"4461"0"0,10 18-4457 0 0,-1-1 0 0 0,1 1 0 0 0,0-1 0 0 0,0 1 0 0 0,0-1 0 0 0,0 1 1 0 0,0-1-1 0 0,0 1 0 0 0,0-1 0 0 0,0 1 0 0 0,1-3 0 0 0,7-11-83 0 0,-2 8 17 0 0,-1 1-1 0 0,1 0 1 0 0,0 1-1 0 0,0-1 1 0 0,0 1-1 0 0,1 1 0 0 0,0-1 1 0 0,0 1-1 0 0,0 0 1 0 0,1 1-1 0 0,-1-1 1 0 0,1 1-1 0 0,13-3 1 0 0,-10 4-133 0 0,-1 0 1 0 0,1 0-1 0 0,-1 1 1 0 0,1 1 0 0 0,0-1-1 0 0,-1 2 1 0 0,1-1-1 0 0,-1 2 1 0 0,1-1 0 0 0,11 4-1 0 0,-6 1-173 0 0,1 0 0 0 0,-1 1 0 0 0,29 16 0 0 0,-38-19-30 0 0,-1 0 1 0 0,0 0-1 0 0,-1 1 0 0 0,1-1 1 0 0,-1 1-1 0 0,1 1 0 0 0,-1-1 0 0 0,-1 1 1 0 0,1-1-1 0 0,-1 1 0 0 0,0 1 1 0 0,3 6-1 0 0,-6-9 17 0 0,0 0 0 0 0,0 0-1 0 0,0 0 1 0 0,-1 0 0 0 0,1 0 0 0 0,-1 0 0 0 0,0 0 0 0 0,0 0 0 0 0,-1 0 0 0 0,1-1-1 0 0,-1 1 1 0 0,0 0 0 0 0,0 0 0 0 0,0 0 0 0 0,-2 4 0 0 0,-4 8 240 0 0,-1-1 1 0 0,-12 19 0 0 0,8-13 7 0 0,-23 38 234 0 0,-70 91 0 0 0,85-124-403 0 0,-2-2 1 0 0,-1-1-1 0 0,-1 0 1 0 0,0-2-1 0 0,-47 31 0 0 0,66-49-69 0 0,-1 0-1 0 0,1 0 1 0 0,0 0-1 0 0,-1-1 0 0 0,1 0 1 0 0,-1 0-1 0 0,-10 2 1 0 0,14-4-25 0 0,0 0 1 0 0,0 0 0 0 0,0 0 0 0 0,0 0 0 0 0,0 0 0 0 0,0 0 0 0 0,1-1 0 0 0,-1 1 0 0 0,0-1-1 0 0,0 1 1 0 0,0-1 0 0 0,1 1 0 0 0,-1-1 0 0 0,0 0 0 0 0,0 0 0 0 0,1 0 0 0 0,-1 0 0 0 0,1 0-1 0 0,-1-1 1 0 0,1 1 0 0 0,0 0 0 0 0,-1-1 0 0 0,1 1 0 0 0,0-1 0 0 0,0 1 0 0 0,0-1 0 0 0,-2-3-1 0 0,-1-3-28 0 0,1-1 0 0 0,0 0-1 0 0,0 0 1 0 0,1 0-1 0 0,0 0 1 0 0,1-1 0 0 0,0 1-1 0 0,0-1 1 0 0,1-18-1 0 0,1 21-100 0 0,-1 0 0 0 0,1 0 0 0 0,0 1 0 0 0,1-1 0 0 0,-1 0 0 0 0,1 0 0 0 0,1 0 0 0 0,-1 1 0 0 0,1-1 0 0 0,1 1 0 0 0,-1 0-1 0 0,1 0 1 0 0,8-11 0 0 0,-9 15 128 0 0,-1 0-1 0 0,0 1 0 0 0,1-1 0 0 0,-1 1 1 0 0,1-1-1 0 0,0 1 0 0 0,-1 0 1 0 0,1 0-1 0 0,0 0 0 0 0,0 0 0 0 0,0 0 1 0 0,0 0-1 0 0,0 1 0 0 0,0 0 0 0 0,0 0 1 0 0,0-1-1 0 0,0 2 0 0 0,0-1 0 0 0,0 0 1 0 0,0 1-1 0 0,-1-1 0 0 0,1 1 1 0 0,0 0-1 0 0,0 0 0 0 0,0 0 0 0 0,0 0 1 0 0,2 2-1 0 0,10 5 45 0 0,0 0 0 0 0,-1 1 0 0 0,22 18 0 0 0,-22-16 42 0 0,21 15-432 0 0,40 32 2426 0 0,-43-24-3077 0 0,-27-28-173 0 0,-1 1 1 0 0,1-1-1 0 0,5 14 1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4.673"/>
    </inkml:context>
    <inkml:brush xml:id="br0">
      <inkml:brushProperty name="width" value="0.1" units="cm"/>
      <inkml:brushProperty name="height" value="0.1" units="cm"/>
      <inkml:brushProperty name="color" value="#004F8B"/>
    </inkml:brush>
  </inkml:definitions>
  <inkml:trace contextRef="#ctx0" brushRef="#br0">4 1 7370 0 0,'-2'28'2070'0'0,"1"19"4393"0"0,1-44-6169 0 0,0 0 0 0 0,1 0 0 0 0,-1 0 0 0 0,1 0 0 0 0,0 0 0 0 0,-1 0 0 0 0,2 0 0 0 0,-1 0 0 0 0,0-1 0 0 0,0 1-1 0 0,1 0 1 0 0,3 3 0 0 0,6 0-1678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5.036"/>
    </inkml:context>
    <inkml:brush xml:id="br0">
      <inkml:brushProperty name="width" value="0.1" units="cm"/>
      <inkml:brushProperty name="height" value="0.1" units="cm"/>
      <inkml:brushProperty name="color" value="#004F8B"/>
    </inkml:brush>
  </inkml:definitions>
  <inkml:trace contextRef="#ctx0" brushRef="#br0">238 9 5065 0 0,'-4'-7'3282'0'0,"4"7"-3151"0"0,0 0 1 0 0,-1-1-1 0 0,1 1 0 0 0,0 0 0 0 0,-1 0 1 0 0,1 0-1 0 0,0 0 0 0 0,-1 0 1 0 0,1 0-1 0 0,0 0 0 0 0,-1 0 0 0 0,1 0 1 0 0,0 0-1 0 0,-1 0 0 0 0,1 0 1 0 0,0 0-1 0 0,-1 0 0 0 0,0 1 0 0 0,-17 12 2945 0 0,-13 26-798 0 0,30-39-2248 0 0,-6 10 151 0 0,0 1 1 0 0,0-1-1 0 0,1 1 1 0 0,0 0 0 0 0,1 1-1 0 0,-7 21 1 0 0,11-28-185 0 0,0 0 0 0 0,0 0 0 0 0,1 0 0 0 0,-1 0 0 0 0,1 0 0 0 0,0 0 0 0 0,1 0 0 0 0,-1 0 0 0 0,1 0 0 0 0,0 0 0 0 0,0 0 0 0 0,1 0 0 0 0,-1 0 0 0 0,1 0 0 0 0,0-1 0 0 0,0 1 0 0 0,1 0 0 0 0,0-1 0 0 0,3 5 0 0 0,43 47-58 0 0,-34-41 57 0 0,-1 1 1 0 0,20 28-1 0 0,-33-43 25 0 0,0 1 0 0 0,0 0 0 0 0,-1-1 1 0 0,1 1-1 0 0,0 0 0 0 0,0-1 0 0 0,-1 1 0 0 0,1 0 1 0 0,-1 0-1 0 0,0-1 0 0 0,1 1 0 0 0,-1 0 1 0 0,0 0-1 0 0,0 0 0 0 0,0 0 0 0 0,0-1 0 0 0,-1 1 1 0 0,1 0-1 0 0,0 0 0 0 0,-1 0 0 0 0,0 1 1 0 0,-1 0 102 0 0,1 0 1 0 0,-1-1 0 0 0,0 1 0 0 0,0 0 0 0 0,0-1 0 0 0,0 0 0 0 0,0 0-1 0 0,0 1 1 0 0,-1-1 0 0 0,1-1 0 0 0,-5 4 0 0 0,-6 2 285 0 0,-1-1-1 0 0,0 0 1 0 0,0 0 0 0 0,-15 3-1 0 0,28-9-423 0 0,-8 3 49 0 0,1-1 0 0 0,-1 0 0 0 0,1-1 0 0 0,-1 0-1 0 0,0 0 1 0 0,1-1 0 0 0,-1 0 0 0 0,-13-1 0 0 0,16 0-1261 0 0,1-1 1 0 0,-1 1 0 0 0,1-1-1 0 0,-10-5 1 0 0,-1-1-5459 0 0</inkml:trace>
  <inkml:trace contextRef="#ctx0" brushRef="#br0" timeOffset="1">1 115 1840 0 0,'4'-4'281'0'0,"1"1"1"0"0,1-1-1 0 0,-1 1 0 0 0,0 0 0 0 0,1 0 0 0 0,0 0 0 0 0,-1 1 0 0 0,1-1 0 0 0,0 2 0 0 0,0-1 0 0 0,1 1 0 0 0,-1 0 1 0 0,9-1-1 0 0,12 1 543 0 0,48 3 0 0 0,-63-2-632 0 0,185 20 450 0 0,-173-20-658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5.426"/>
    </inkml:context>
    <inkml:brush xml:id="br0">
      <inkml:brushProperty name="width" value="0.1" units="cm"/>
      <inkml:brushProperty name="height" value="0.1" units="cm"/>
      <inkml:brushProperty name="color" value="#004F8B"/>
    </inkml:brush>
  </inkml:definitions>
  <inkml:trace contextRef="#ctx0" brushRef="#br0">55 10 2304 0 0,'-4'-9'5193'0'0,"4"29"3181"0"0,0-11-9925 0 0,-13 140 6242 0 0,-2 54-2404 0 0,16-132-1600 0 0,-8 169 277 0 0,6-236-971 0 0,-3 23 22 0 0,4-26-20 0 0,0 0-1 0 0,0 1 1 0 0,-1-1-1 0 0,1 0 1 0 0,0 0-1 0 0,-1 0 1 0 0,1 0-1 0 0,-1 0 1 0 0,0 0-1 0 0,1 0 1 0 0,-1 0-1 0 0,0 0 1 0 0,1 0-1 0 0,-1 0 1 0 0,0 0-1 0 0,0 0 1 0 0,-1 1-1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6.911"/>
    </inkml:context>
    <inkml:brush xml:id="br0">
      <inkml:brushProperty name="width" value="0.1" units="cm"/>
      <inkml:brushProperty name="height" value="0.1" units="cm"/>
      <inkml:brushProperty name="color" value="#004F8B"/>
    </inkml:brush>
  </inkml:definitions>
  <inkml:trace contextRef="#ctx0" brushRef="#br0">5 63 5065 0 0,'-1'0'113'0'0,"1"0"0"0"0,0-1 0 0 0,-1 1 0 0 0,1-1-1 0 0,0 1 1 0 0,-1 0 0 0 0,1-1 0 0 0,0 1 0 0 0,-1-1 0 0 0,1 1 0 0 0,0-1 0 0 0,0 1-1 0 0,0-1 1 0 0,0 1 0 0 0,-1-1 0 0 0,1 1 0 0 0,0-1 0 0 0,0 1 0 0 0,0-1 0 0 0,0 1-1 0 0,0-1 1 0 0,0 1 0 0 0,0-1 0 0 0,0 1 0 0 0,0-1 0 0 0,1 1 0 0 0,-1-1 0 0 0,0 1-1 0 0,0-1 1 0 0,1 0 0 0 0,14-13 2243 0 0,-8 10-1574 0 0,1 1 1 0 0,-1 0 0 0 0,13-3 0 0 0,3 1 1185 0 0,41-4-1 0 0,70 6-363 0 0,-108 3-1498 0 0,36 1-99 0 0,-32 1-274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7.286"/>
    </inkml:context>
    <inkml:brush xml:id="br0">
      <inkml:brushProperty name="width" value="0.1" units="cm"/>
      <inkml:brushProperty name="height" value="0.1" units="cm"/>
      <inkml:brushProperty name="color" value="#004F8B"/>
    </inkml:brush>
  </inkml:definitions>
  <inkml:trace contextRef="#ctx0" brushRef="#br0">174 0 7834 0 0,'-7'2'205'0'0,"0"1"1"0"0,1-1-1 0 0,-1 1 1 0 0,0 1 0 0 0,1-1-1 0 0,0 1 1 0 0,0 0 0 0 0,0 0-1 0 0,0 1 1 0 0,1-1-1 0 0,-1 1 1 0 0,1 1 0 0 0,-6 7-1 0 0,0 2 488 0 0,0 1 0 0 0,1 0-1 0 0,-16 33 1 0 0,21-39-448 0 0,1 0 0 0 0,1 1 0 0 0,-1 0 0 0 0,2 0 0 0 0,-1 0-1 0 0,1 0 1 0 0,1 0 0 0 0,0 0 0 0 0,1 0 0 0 0,0 1 0 0 0,1-1 0 0 0,0 0 0 0 0,3 12 0 0 0,-2-16-165 0 0,-1-1 0 0 0,2 1-1 0 0,-1-1 1 0 0,1 0 0 0 0,0 0 0 0 0,1 0 0 0 0,-1 0 0 0 0,1 0-1 0 0,0-1 1 0 0,0 1 0 0 0,1-1 0 0 0,0 0 0 0 0,0-1 0 0 0,0 1-1 0 0,0-1 1 0 0,1 0 0 0 0,0 0 0 0 0,-1-1 0 0 0,2 1-1 0 0,-1-1 1 0 0,0-1 0 0 0,10 4 0 0 0,-10-4-20 0 0,0-1 0 0 0,1 1 0 0 0,-1-1 1 0 0,1-1-1 0 0,-1 1 0 0 0,1-1 0 0 0,-1 0 0 0 0,1 0 0 0 0,0-1 0 0 0,-1 0 1 0 0,0 0-1 0 0,1-1 0 0 0,-1 1 0 0 0,0-1 0 0 0,0-1 0 0 0,10-4 0 0 0,-7 2-33 0 0,-1 0-1 0 0,0-1 1 0 0,0 0-1 0 0,-1-1 0 0 0,0 1 1 0 0,0-2-1 0 0,0 1 0 0 0,-1 0 1 0 0,0-1-1 0 0,7-14 0 0 0,-7 11-33 0 0,0 0-1 0 0,-1 0 1 0 0,0-1-1 0 0,-1 0 0 0 0,0 0 1 0 0,-1 0-1 0 0,-1 0 1 0 0,2-17-1 0 0,-3 21 4 0 0,-1-1 0 0 0,0 1 0 0 0,-1-1 0 0 0,1 1 0 0 0,-2 0 0 0 0,1-1 0 0 0,-1 1 0 0 0,0 0 0 0 0,-1 0 0 0 0,0 0 0 0 0,0 0 0 0 0,-6-9 0 0 0,5 11-7 0 0,-1 0-1 0 0,1 0 1 0 0,-1 1 0 0 0,0 0-1 0 0,0 0 1 0 0,-1 1-1 0 0,1-1 1 0 0,-1 1-1 0 0,0 0 1 0 0,0 1 0 0 0,-1-1-1 0 0,1 1 1 0 0,-1 1-1 0 0,1-1 1 0 0,-1 1-1 0 0,0 0 1 0 0,0 1-1 0 0,0-1 1 0 0,0 1 0 0 0,0 1-1 0 0,-1-1 1 0 0,1 1-1 0 0,0 1 1 0 0,0-1-1 0 0,0 1 1 0 0,0 0 0 0 0,-9 3-1 0 0,5 1-1396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7.625"/>
    </inkml:context>
    <inkml:brush xml:id="br0">
      <inkml:brushProperty name="width" value="0.1" units="cm"/>
      <inkml:brushProperty name="height" value="0.1" units="cm"/>
      <inkml:brushProperty name="color" value="#004F8B"/>
    </inkml:brush>
  </inkml:definitions>
  <inkml:trace contextRef="#ctx0" brushRef="#br0">0 0 10594 0 0,'1'8'4533'0'0,"1"11"-1936"0"0,-2 0-636 0 0,2 14-633 0 0,6-14-7120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7.986"/>
    </inkml:context>
    <inkml:brush xml:id="br0">
      <inkml:brushProperty name="width" value="0.1" units="cm"/>
      <inkml:brushProperty name="height" value="0.1" units="cm"/>
      <inkml:brushProperty name="color" value="#004F8B"/>
    </inkml:brush>
  </inkml:definitions>
  <inkml:trace contextRef="#ctx0" brushRef="#br0">169 1 10138 0 0,'-3'4'414'0'0,"0"0"0"0"0,1 0 0 0 0,-1 1 0 0 0,1-1 1 0 0,0 1-1 0 0,1-1 0 0 0,-1 1 0 0 0,0 6 0 0 0,-4 7 357 0 0,-16 37 1432 0 0,10-28-1494 0 0,2 2 0 0 0,0-1 0 0 0,2 1 0 0 0,-6 34 0 0 0,14-62-708 0 0,0 0-1 0 0,-1 0 0 0 0,1 0 1 0 0,0 0-1 0 0,0 0 1 0 0,0 1-1 0 0,0-1 0 0 0,0 0 1 0 0,0 0-1 0 0,0 0 0 0 0,0 0 1 0 0,0 1-1 0 0,1-1 1 0 0,-1 0-1 0 0,0 0 0 0 0,1 0 1 0 0,-1 0-1 0 0,1 0 0 0 0,-1 0 1 0 0,1 0-1 0 0,0 0 0 0 0,-1 0 1 0 0,1 0-1 0 0,0 0 1 0 0,0 0-1 0 0,-1 0 0 0 0,1-1 1 0 0,0 1-1 0 0,0 0 0 0 0,0-1 1 0 0,0 1-1 0 0,0 0 1 0 0,0-1-1 0 0,1 1 0 0 0,3 0 0 0 0,0-1 0 0 0,-1 0 0 0 0,1 0 0 0 0,0 0-1 0 0,-1 0 1 0 0,1-1 0 0 0,5-1 0 0 0,22-1 0 0 0,-26 4-6 0 0,0 0 0 0 0,0 1 0 0 0,-1-1-1 0 0,1 1 1 0 0,-1 1 0 0 0,1-1-1 0 0,-1 1 1 0 0,0 0 0 0 0,0 0-1 0 0,0 0 1 0 0,0 1 0 0 0,-1-1 0 0 0,1 1-1 0 0,-1 1 1 0 0,0-1 0 0 0,0 0-1 0 0,-1 1 1 0 0,1 0 0 0 0,-1 0 0 0 0,0 0-1 0 0,4 9 1 0 0,-5-9 31 0 0,0 0-1 0 0,0 0 1 0 0,-1 0-1 0 0,1 0 1 0 0,-1 0-1 0 0,0 0 1 0 0,-1 0 0 0 0,1 0-1 0 0,-1 0 1 0 0,0 0-1 0 0,-1 7 1 0 0,1-9 28 0 0,-1 1-1 0 0,0-1 1 0 0,0 0 0 0 0,0 1 0 0 0,0-1 0 0 0,-1 0-1 0 0,0 0 1 0 0,1 0 0 0 0,-1 0 0 0 0,0 0 0 0 0,0 0-1 0 0,0 0 1 0 0,-1 0 0 0 0,1-1 0 0 0,-1 0 0 0 0,0 1-1 0 0,-3 2 1 0 0,0-2 26 0 0,-1 1 0 0 0,1-1 0 0 0,0 0-1 0 0,-1-1 1 0 0,1 1 0 0 0,-1-1 0 0 0,0 0 0 0 0,0-1-1 0 0,0 0 1 0 0,0 0 0 0 0,0-1 0 0 0,0 1 0 0 0,0-1 0 0 0,-13-2-1 0 0,10 0-248 0 0,1 0-1 0 0,0 0 0 0 0,0-1 1 0 0,-12-5-1 0 0,13 4-990 0 0,-1 0 0 0 0,1-1-1 0 0,0 1 1 0 0,-9-9 0 0 0,0-3-5727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8.313"/>
    </inkml:context>
    <inkml:brush xml:id="br0">
      <inkml:brushProperty name="width" value="0.1" units="cm"/>
      <inkml:brushProperty name="height" value="0.1" units="cm"/>
      <inkml:brushProperty name="color" value="#004F8B"/>
    </inkml:brush>
  </inkml:definitions>
  <inkml:trace contextRef="#ctx0" brushRef="#br0">1 3 6913 0 0,'5'-1'609'0'0,"0"0"-481"0"0,0 1-128 0 0,-1 0 0 0 0,-1 0 856 0 0,4 0 144 0 0,6 0 32 0 0,7 0 8 0 0,5 0-527 0 0,6 1-97 0 0,-2 2-32 0 0,-1-2 0 0 0,-3 3-672 0 0,-2 1-128 0 0,-1 1-32 0 0,-4 0-9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4.151"/>
    </inkml:context>
    <inkml:brush xml:id="br0">
      <inkml:brushProperty name="width" value="0.035" units="cm"/>
      <inkml:brushProperty name="height" value="0.035" units="cm"/>
    </inkml:brush>
  </inkml:definitions>
  <inkml:trace contextRef="#ctx0" brushRef="#br0">4 34 8754 0 0,'-3'-13'691'0'0,"7"-1"5490"0"0,-4 13-5852 0 0,1 1-1 0 0,-1-1 1 0 0,1 1-1 0 0,-1-1 1 0 0,1 1-1 0 0,0-1 1 0 0,-1 1-1 0 0,1 0 1 0 0,0-1-1 0 0,-1 1 1 0 0,1 0-1 0 0,0-1 1 0 0,-1 1-1 0 0,1 0 1 0 0,0 0-1 0 0,0 0 1 0 0,1 0-1 0 0,13 1-113 0 0,-9 1 20 0 0,-1 1 1 0 0,1-1-1 0 0,0 1 0 0 0,-1 0 1 0 0,1 1-1 0 0,-1-1 0 0 0,0 1 1 0 0,5 5-1 0 0,39 40 472 0 0,-29-27-442 0 0,241 282 890 0 0,-256-297-1219 0 0,44 63 327 0 0,-46-64-407 0 0,1 0 0 0 0,-1 1 0 0 0,0-1 0 0 0,-1 1 0 0 0,0-1 0 0 0,0 1 0 0 0,0 0-1 0 0,-1 0 1 0 0,2 11 0 0 0,-3-18 85 0 0,0 0 0 0 0,0 0 0 0 0,0 0-1 0 0,0 0 1 0 0,0 0 0 0 0,0 0 0 0 0,0 0 0 0 0,0 0-1 0 0,0 0 1 0 0,0-1 0 0 0,0 1 0 0 0,0 0 0 0 0,0 0 0 0 0,0 0-1 0 0,0 0 1 0 0,0 0 0 0 0,-1 0 0 0 0,1 0 0 0 0,0 0-1 0 0,0 0 1 0 0,0 0 0 0 0,0-1-592 0 0,0 1 592 0 0,0 0-1 0 0,0 0 1 0 0,0 0 0 0 0,0 0 0 0 0,-1 0 0 0 0,1 0-1 0 0,0 0 1 0 0,0 0 0 0 0,0 0 0 0 0,0 0 0 0 0,0 0-1 0 0,0 0 1 0 0,0 0 0 0 0,0 0 0 0 0,0 0 0 0 0,0 0-1 0 0,0 0 1 0 0,0 0 0 0 0,0 0 0 0 0,0 1 0 0 0,0-1-1 0 0,-1 0 1 0 0,1 0 0 0 0,0 0 0 0 0,0 0-297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31.206"/>
    </inkml:context>
    <inkml:brush xml:id="br0">
      <inkml:brushProperty name="width" value="0.035" units="cm"/>
      <inkml:brushProperty name="height" value="0.035" units="cm"/>
    </inkml:brush>
  </inkml:definitions>
  <inkml:trace contextRef="#ctx0" brushRef="#br0">6 99 8754 0 0,'-1'0'206'0'0,"1"0"0"0"0,0 0 0 0 0,0 0 0 0 0,-1 0 0 0 0,1-1 0 0 0,0 1 0 0 0,0 0 0 0 0,-1 0 0 0 0,1 0 0 0 0,0 0 0 0 0,0 0 0 0 0,0-1 0 0 0,-1 1 0 0 0,1 0 0 0 0,0 0 0 0 0,0-1 0 0 0,0 1 0 0 0,0 0 0 0 0,0 0 0 0 0,-1 0 0 0 0,1-1 0 0 0,0 1 0 0 0,0 0 0 0 0,0-1 0 0 0,0 1 0 0 0,0 0 0 0 0,0 0 0 0 0,0-1 0 0 0,0 1 0 0 0,0 0 0 0 0,0 0 0 0 0,0-1 0 0 0,0 1 0 0 0,0 0 1 0 0,0 0-1 0 0,0-1 0 0 0,9-9 2566 0 0,15-3-1562 0 0,-3 6-463 0 0,0 1 1 0 0,0 1-1 0 0,40-4 1 0 0,68 1 365 0 0,-85 7-943 0 0,1-1-227 0 0,91-6 710 0 0,-47-7-8897 0 0,-61 9 918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8.999"/>
    </inkml:context>
    <inkml:brush xml:id="br0">
      <inkml:brushProperty name="width" value="0.1" units="cm"/>
      <inkml:brushProperty name="height" value="0.1" units="cm"/>
      <inkml:brushProperty name="color" value="#004F8B"/>
    </inkml:brush>
  </inkml:definitions>
  <inkml:trace contextRef="#ctx0" brushRef="#br0">409 8 5529 0 0,'-1'-1'163'0'0,"0"1"0"0"0,0-1 0 0 0,0 0 0 0 0,0 1 0 0 0,0-1 0 0 0,0 0 0 0 0,0 1 0 0 0,0-1 0 0 0,0 1 0 0 0,0 0 0 0 0,0-1 0 0 0,0 1-1 0 0,0 0 1 0 0,-1 0 0 0 0,1 0 0 0 0,0 0 0 0 0,0 0 0 0 0,0 0 0 0 0,0 0 0 0 0,0 0 0 0 0,-1 0 0 0 0,1 0 0 0 0,0 1 0 0 0,0-1 0 0 0,0 1 0 0 0,0-1 0 0 0,0 1 0 0 0,0-1 0 0 0,0 1-1 0 0,0-1 1 0 0,0 1 0 0 0,0 0 0 0 0,0-1 0 0 0,-1 3 0 0 0,-4 2 354 0 0,0 0-1 0 0,0 1 1 0 0,-8 12-1 0 0,11-14-203 0 0,-33 49 879 0 0,2 2 1 0 0,3 1-1 0 0,-30 73 1 0 0,36-73-810 0 0,-13 27 374 0 0,-34 108 1 0 0,62-158-574 0 0,1 0 1 0 0,2 0 0 0 0,2 1-1 0 0,0 0 1 0 0,3 0 0 0 0,2 55-1 0 0,2-73-140 0 0,1 1 1 0 0,0 0-1 0 0,1-1 0 0 0,1 0 0 0 0,1 0 1 0 0,0 0-1 0 0,1-1 0 0 0,0 0 0 0 0,2 0 1 0 0,-1-1-1 0 0,2 0 0 0 0,0 0 0 0 0,22 22 0 0 0,-10-15-188 0 0,1-1 0 0 0,1-1 0 0 0,1 0-1 0 0,0-3 1 0 0,1 0 0 0 0,52 23 0 0 0,-18-15-241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09.636"/>
    </inkml:context>
    <inkml:brush xml:id="br0">
      <inkml:brushProperty name="width" value="0.1" units="cm"/>
      <inkml:brushProperty name="height" value="0.1" units="cm"/>
      <inkml:brushProperty name="color" value="#004F8B"/>
    </inkml:brush>
  </inkml:definitions>
  <inkml:trace contextRef="#ctx0" brushRef="#br0">138 1 5985 0 0,'3'0'208'0'0,"0"1"-1"0"0,0 0 1 0 0,0 0-1 0 0,0-1 1 0 0,0 2-1 0 0,0-1 1 0 0,-1 0-1 0 0,1 1 0 0 0,0-1 1 0 0,-1 1-1 0 0,1 0 1 0 0,-1 0-1 0 0,0 0 1 0 0,1 0-1 0 0,-1 0 1 0 0,2 3-1 0 0,4 4 418 0 0,0 1 0 0 0,9 16-1 0 0,-2 0 173 0 0,-1 1-1 0 0,-2 1 0 0 0,-1 0 0 0 0,-1 1 0 0 0,11 49 1 0 0,-13-38-136 0 0,-3 0 1 0 0,0 1 0 0 0,-3 70 0 0 0,-5-73-465 0 0,-1 0 0 0 0,-2 0 0 0 0,-12 46 0 0 0,10-58-159 0 0,-1 0 0 0 0,-1 0 1 0 0,-1-1-1 0 0,-1-1 0 0 0,-20 32 0 0 0,22-43 54 0 0,1-1 0 0 0,-2 0-1 0 0,1 0 1 0 0,-1-1 0 0 0,-17 12 0 0 0,20-17-372 0 0,-1 0 0 0 0,0 0 0 0 0,0-1 0 0 0,-16 6 0 0 0,18-9-634 0 0,0 0 1 0 0,0 0-1 0 0,0 0 1 0 0,-9 0-1 0 0,-8-2-5279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0.042"/>
    </inkml:context>
    <inkml:brush xml:id="br0">
      <inkml:brushProperty name="width" value="0.1" units="cm"/>
      <inkml:brushProperty name="height" value="0.1" units="cm"/>
      <inkml:brushProperty name="color" value="#004F8B"/>
    </inkml:brush>
  </inkml:definitions>
  <inkml:trace contextRef="#ctx0" brushRef="#br0">64 0 6913 0 0,'2'0'157'0'0,"1"0"0"0"0,-1 1 0 0 0,0-1-1 0 0,1 0 1 0 0,-1 1 0 0 0,0-1-1 0 0,0 1 1 0 0,0 0 0 0 0,1 0-1 0 0,-1 0 1 0 0,0 0 0 0 0,0 0 0 0 0,0 0-1 0 0,0 1 1 0 0,-1-1 0 0 0,1 1-1 0 0,0-1 1 0 0,-1 1 0 0 0,1-1-1 0 0,-1 1 1 0 0,1 0 0 0 0,-1 0 0 0 0,2 3-1 0 0,5 6 586 0 0,-1 1-1 0 0,10 20 1 0 0,-14-23-640 0 0,1-1 1 0 0,-1 1-1 0 0,0-1 1 0 0,-1 1-1 0 0,0 0 1 0 0,-1 0-1 0 0,0 0 0 0 0,0 17 1 0 0,-1-23-84 0 0,0 0 1 0 0,0 0 0 0 0,-1 1-1 0 0,1-1 1 0 0,-1 0-1 0 0,0 0 1 0 0,0 0-1 0 0,0 0 1 0 0,-1 0-1 0 0,1 0 1 0 0,-1-1-1 0 0,0 1 1 0 0,1 0-1 0 0,-1-1 1 0 0,0 1-1 0 0,0-1 1 0 0,-1 0-1 0 0,1 1 1 0 0,0-1-1 0 0,-1 0 1 0 0,0-1-1 0 0,1 1 1 0 0,-1 0-1 0 0,0-1 1 0 0,0 1 0 0 0,0-1-1 0 0,0 0 1 0 0,-4 1-1 0 0,-1 0-29 0 0,-1-1 0 0 0,1 0 0 0 0,-1 0-1 0 0,-10-1 1 0 0,11 0-3 0 0,-1 0 0 0 0,1 1-1 0 0,0 0 1 0 0,-11 2 0 0 0,19-3 13 0 0,0 0 0 0 0,0 0 0 0 0,0 0 0 0 0,0 0 0 0 0,0 0 0 0 0,0 0 0 0 0,-1 0 0 0 0,1 0 0 0 0,0 0 0 0 0,0 0 0 0 0,0 0 0 0 0,0 0 1 0 0,0 0-1 0 0,0 0 0 0 0,0 0 0 0 0,0 0 0 0 0,0 0 0 0 0,0 0 0 0 0,-1 0 0 0 0,1 0 0 0 0,0 0 0 0 0,0 0 0 0 0,0 0 0 0 0,0 0 0 0 0,0 0 0 0 0,0 1 0 0 0,0-1 0 0 0,0 0 1 0 0,0 0-1 0 0,0 0 0 0 0,0 0 0 0 0,0 0 0 0 0,0 0 0 0 0,0 0 0 0 0,0 0 0 0 0,-1 0 0 0 0,1 0 0 0 0,0 1 0 0 0,0-1 0 0 0,0 0 0 0 0,0 0 0 0 0,0 0 0 0 0,0 0 1 0 0,0 0-1 0 0,0 0 0 0 0,0 0 0 0 0,0 0 0 0 0,0 0 0 0 0,0 1 0 0 0,1-1 0 0 0,-1 0 0 0 0,0 0 0 0 0,0 0 0 0 0,0 0 0 0 0,0 0 0 0 0,0 0 0 0 0,0 0 0 0 0,0 0 0 0 0,0 0 1 0 0,0 0-1 0 0,8 5 35 0 0,11 1 52 0 0,37 7 557 0 0,0-2 0 0 0,1-3 0 0 0,81 3 0 0 0,-121-11-685 0 0,12 1-14 0 0,1-1 0 0 0,0-2 0 0 0,44-7 1 0 0,-41 0-6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0.927"/>
    </inkml:context>
    <inkml:brush xml:id="br0">
      <inkml:brushProperty name="width" value="0.1" units="cm"/>
      <inkml:brushProperty name="height" value="0.1" units="cm"/>
      <inkml:brushProperty name="color" value="#004F8B"/>
    </inkml:brush>
  </inkml:definitions>
  <inkml:trace contextRef="#ctx0" brushRef="#br0">0 1 14283 0 0,'56'10'-2248'0'0,"-15"-8"2262"0"0,688 20 2724 0 0,106-38-2194 0 0,-64-1-64 0 0,1299 77-130 0 0,-1017-40 1545 0 0,-705-23-2058 0 0,321 5-78 0 0,-508 10-1422 0 0,-130-9-4084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2.825"/>
    </inkml:context>
    <inkml:brush xml:id="br0">
      <inkml:brushProperty name="width" value="0.1" units="cm"/>
      <inkml:brushProperty name="height" value="0.1" units="cm"/>
      <inkml:brushProperty name="color" value="#004F8B"/>
    </inkml:brush>
  </inkml:definitions>
  <inkml:trace contextRef="#ctx0" brushRef="#br0">68 88 7834 0 0,'-14'-3'2464'0'0,"17"-4"-74"0"0,17-6-1124 0 0,10 1-664 0 0,0 1 0 0 0,1 1 0 0 0,1 2 0 0 0,54-8 0 0 0,-60 13-436 0 0,1 0 1 0 0,28 2-1 0 0,-47 1-111 0 0,0 0 0 0 0,0 1 0 0 0,0 0-1 0 0,0 1 1 0 0,0-1 0 0 0,0 2-1 0 0,0-1 1 0 0,-1 1 0 0 0,1 0-1 0 0,-1 1 1 0 0,10 5 0 0 0,-13-5-45 0 0,-1-1 0 0 0,1 1 0 0 0,-1 0 0 0 0,0 0 1 0 0,0 0-1 0 0,0 0 0 0 0,-1 1 0 0 0,1-1 0 0 0,-1 1 0 0 0,0-1 0 0 0,0 1 1 0 0,-1 0-1 0 0,0 0 0 0 0,1 0 0 0 0,-2 0 0 0 0,1 0 0 0 0,0 0 0 0 0,-1 0 1 0 0,-1 9-1 0 0,0 4-12 0 0,-1 0 1 0 0,0 0 0 0 0,-1 0-1 0 0,-8 21 1 0 0,4-16 6 0 0,-1 0 0 0 0,-1-1 0 0 0,-2 0 0 0 0,0 0-1 0 0,-1-1 1 0 0,-1 0 0 0 0,-1-1 0 0 0,-1-1 0 0 0,-1 0 0 0 0,0-1 0 0 0,-1-1 0 0 0,-1-1 0 0 0,-1 0 0 0 0,0-1 0 0 0,-1-1 0 0 0,-1-1-1 0 0,0-1 1 0 0,-28 12 0 0 0,39-20 9 0 0,0 0-1 0 0,0-1 0 0 0,0 0 1 0 0,0-1-1 0 0,-1 0 1 0 0,1-1-1 0 0,-1 0 1 0 0,1 0-1 0 0,-20-2 0 0 0,26 0-16 0 0,1 1 1 0 0,-1-1-1 0 0,1 0 0 0 0,-1 0 0 0 0,0 0 0 0 0,1 0 0 0 0,0-1 0 0 0,-1 1 0 0 0,1-1 0 0 0,0 0 0 0 0,0 0 1 0 0,0 0-1 0 0,0 0 0 0 0,0 0 0 0 0,0-1 0 0 0,1 0 0 0 0,-1 1 0 0 0,1-1 0 0 0,0 0 0 0 0,0 0 0 0 0,0 0 1 0 0,0 0-1 0 0,0-1 0 0 0,1 1 0 0 0,-1 0 0 0 0,1-1 0 0 0,0 1 0 0 0,0-1 0 0 0,0 0 0 0 0,1 1 0 0 0,-1-6 1 0 0,1 2-147 0 0,0 0 1 0 0,0 0-1 0 0,1 0 0 0 0,0 0 1 0 0,0 0-1 0 0,0 0 1 0 0,1 0-1 0 0,0 0 1 0 0,1 1-1 0 0,0-1 1 0 0,0 1-1 0 0,0-1 1 0 0,1 1-1 0 0,-1 0 1 0 0,2 1-1 0 0,-1-1 1 0 0,0 1-1 0 0,7-6 1 0 0,-8 8 137 0 0,0 0 0 0 0,0 0 0 0 0,1 0 1 0 0,-1 1-1 0 0,1-1 0 0 0,0 1 0 0 0,-1 0 1 0 0,1 0-1 0 0,0 0 0 0 0,0 1 0 0 0,0-1 1 0 0,0 1-1 0 0,1 0 0 0 0,-1 0 0 0 0,0 1 1 0 0,0-1-1 0 0,1 1 0 0 0,-1 0 0 0 0,0 0 1 0 0,1 0-1 0 0,-1 1 0 0 0,0-1 0 0 0,0 1 1 0 0,1 0-1 0 0,-1 1 0 0 0,0-1 0 0 0,0 1 1 0 0,0-1-1 0 0,0 1 0 0 0,6 5 0 0 0,8 6 910 0 0,-1 1-1 0 0,-1 1 1 0 0,16 18 0 0 0,-14-14-66 0 0,36 30 0 0 0,-49-45-1132 0 0,30 20 1254 0 0,-10-12-7102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3.356"/>
    </inkml:context>
    <inkml:brush xml:id="br0">
      <inkml:brushProperty name="width" value="0.1" units="cm"/>
      <inkml:brushProperty name="height" value="0.1" units="cm"/>
      <inkml:brushProperty name="color" value="#004F8B"/>
    </inkml:brush>
  </inkml:definitions>
  <inkml:trace contextRef="#ctx0" brushRef="#br0">4 12 11522 0 0,'-4'-10'7427'0'0,"5"9"-7295"0"0,13 1-305 0 0,-6 0-3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3.780"/>
    </inkml:context>
    <inkml:brush xml:id="br0">
      <inkml:brushProperty name="width" value="0.1" units="cm"/>
      <inkml:brushProperty name="height" value="0.1" units="cm"/>
      <inkml:brushProperty name="color" value="#004F8B"/>
    </inkml:brush>
  </inkml:definitions>
  <inkml:trace contextRef="#ctx0" brushRef="#br0">206 13 10138 0 0,'0'-1'87'0'0,"-1"1"0"0"0,1-1 0 0 0,0 0 1 0 0,-1 0-1 0 0,1 1 0 0 0,-1-1 0 0 0,1 0 0 0 0,-1 1 0 0 0,1-1 0 0 0,-1 1 0 0 0,1-1 0 0 0,-1 1 0 0 0,1-1 0 0 0,-1 1 1 0 0,0-1-1 0 0,1 1 0 0 0,-1-1 0 0 0,0 1 0 0 0,0 0 0 0 0,1-1 0 0 0,-1 1 0 0 0,0 0 0 0 0,0 0 0 0 0,1 0 0 0 0,-1-1 0 0 0,0 1 1 0 0,-1 0-1 0 0,1 1 92 0 0,-1 0 0 0 0,0 0 0 0 0,1 0 0 0 0,-1 0 0 0 0,1 0 0 0 0,-1 0 0 0 0,1 0 0 0 0,0 0 0 0 0,-1 1 0 0 0,1-1-1 0 0,-2 3 1 0 0,-5 7 181 0 0,1 1-1 0 0,0-1 0 0 0,1 1 1 0 0,0 1-1 0 0,1-1 0 0 0,0 1 1 0 0,1 0-1 0 0,1 0 0 0 0,0 0 0 0 0,1 1 1 0 0,-2 19-1 0 0,4-28-360 0 0,0 1 1 0 0,1-1-1 0 0,-1 0 1 0 0,1 0-1 0 0,0 0 0 0 0,1 1 1 0 0,-1-1-1 0 0,1 0 0 0 0,0 0 1 0 0,0-1-1 0 0,0 1 0 0 0,1 0 1 0 0,5 7-1 0 0,3 1-21 0 0,0-1 0 0 0,25 23-1 0 0,-22-23 4 0 0,-1 1-1 0 0,16 19 0 0 0,-26-28 20 0 0,1 1 0 0 0,-2 0 0 0 0,1-1 0 0 0,0 1 0 0 0,-1 0 0 0 0,0 1 0 0 0,0-1-1 0 0,0 0 1 0 0,-1 0 0 0 0,0 1 0 0 0,0-1 0 0 0,1 7 0 0 0,-2-9 17 0 0,0 1 0 0 0,0-1 0 0 0,-1 1 0 0 0,1-1 0 0 0,-1 1 1 0 0,0-1-1 0 0,0 1 0 0 0,0-1 0 0 0,0 0 0 0 0,0 1 0 0 0,-1-1 0 0 0,1 0 0 0 0,-1 0 0 0 0,0 0 0 0 0,-3 4 0 0 0,1-3 91 0 0,0 0 0 0 0,-1 0 0 0 0,1 0 0 0 0,-1-1 0 0 0,1 0 0 0 0,-1 0 0 0 0,0 0 0 0 0,0 0 0 0 0,-6 1 0 0 0,1 0 24 0 0,-1 0 0 0 0,1-2 0 0 0,-1 1 0 0 0,0-1 0 0 0,0-1 0 0 0,0 0 0 0 0,0 0 0 0 0,0-1 0 0 0,-17-3 0 0 0,19 2-320 0 0,0-1 0 0 0,1 0-1 0 0,-1 0 1 0 0,0-1 0 0 0,1 0 0 0 0,0-1 0 0 0,-12-6 0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4.136"/>
    </inkml:context>
    <inkml:brush xml:id="br0">
      <inkml:brushProperty name="width" value="0.1" units="cm"/>
      <inkml:brushProperty name="height" value="0.1" units="cm"/>
      <inkml:brushProperty name="color" value="#004F8B"/>
    </inkml:brush>
  </inkml:definitions>
  <inkml:trace contextRef="#ctx0" brushRef="#br0">0 31 11058 0 0,'11'-6'488'0'0,"-6"2"105"0"0,1 0-473 0 0,0 1-120 0 0,0 2 0 0 0,-1 0 0 0 0,2 1 608 0 0,5-3 96 0 0,9 1 16 0 0,6-1 8 0 0,6 2-264 0 0,0-2-48 0 0,-2 3-16 0 0,5 2-3232 0 0,-4-1-649 0 0,-1 3-128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6.464"/>
    </inkml:context>
    <inkml:brush xml:id="br0">
      <inkml:brushProperty name="width" value="0.1" units="cm"/>
      <inkml:brushProperty name="height" value="0.1" units="cm"/>
      <inkml:brushProperty name="color" value="#004F8B"/>
    </inkml:brush>
  </inkml:definitions>
  <inkml:trace contextRef="#ctx0" brushRef="#br0">0 51 1840 0 0,'11'-9'9280'0'0,"6"1"-7741"0"0,6 0 158 0 0,0 1 0 0 0,0 2 1 0 0,0 0-1 0 0,36-3 0 0 0,-44 8-1795 0 0,-1-1-1 0 0,1 2 0 0 0,-1 0 1 0 0,0 0-1 0 0,1 1 1 0 0,-1 1-1 0 0,0 1 0 0 0,19 7 1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6.852"/>
    </inkml:context>
    <inkml:brush xml:id="br0">
      <inkml:brushProperty name="width" value="0.1" units="cm"/>
      <inkml:brushProperty name="height" value="0.1" units="cm"/>
      <inkml:brushProperty name="color" value="#004F8B"/>
    </inkml:brush>
  </inkml:definitions>
  <inkml:trace contextRef="#ctx0" brushRef="#br0">1 7 5985 0 0,'21'-4'2011'0'0,"127"3"1871"0"0,-53 1-4130 0 0,0-1-4106 0 0,-51 0 1727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37.242"/>
    </inkml:context>
    <inkml:brush xml:id="br0">
      <inkml:brushProperty name="width" value="0.035" units="cm"/>
      <inkml:brushProperty name="height" value="0.035" units="cm"/>
    </inkml:brush>
  </inkml:definitions>
  <inkml:trace contextRef="#ctx0" brushRef="#br0">299 134 7490 0 0,'16'-13'716'0'0,"-1"-1"0"0"0,15-16 0 0 0,-20 19 389 0 0,1 1 0 0 0,0-1 0 0 0,0 1 0 0 0,1 1 0 0 0,21-12-1 0 0,-32 20-976 0 0,0 1 0 0 0,0-1 0 0 0,0 1-1 0 0,0-1 1 0 0,0 1 0 0 0,0-1-1 0 0,0 1 1 0 0,0 0 0 0 0,0 0 0 0 0,0-1-1 0 0,0 1 1 0 0,0 0 0 0 0,0 0-1 0 0,0 0 1 0 0,1 0 0 0 0,-1 0-1 0 0,0 1 1 0 0,0-1 0 0 0,0 0 0 0 0,2 1-1 0 0,-3 0-35 0 0,1-1-1 0 0,0 1 1 0 0,0 0 0 0 0,-1-1-1 0 0,1 1 1 0 0,-1 0 0 0 0,1 0-1 0 0,0-1 1 0 0,-1 1-1 0 0,0 0 1 0 0,1 0 0 0 0,-1 0-1 0 0,1 0 1 0 0,-1 0-1 0 0,0 0 1 0 0,0-1 0 0 0,1 1-1 0 0,-1 2 1 0 0,0 2 123 0 0,0 1-1 0 0,0-1 1 0 0,0 1 0 0 0,-1-1-1 0 0,1 1 1 0 0,-4 7 0 0 0,-8 28 18 0 0,-1-2-1 0 0,-3 0 1 0 0,-1-1 0 0 0,-1-1 0 0 0,-3 0 0 0 0,-1-2 0 0 0,-1 0 0 0 0,-2-1-1 0 0,-48 49 1 0 0,46-53-186 0 0,11-11-4 0 0,-26 22 0 0 0,37-37-51 0 0,1 0 0 0 0,-1 0 0 0 0,0-1-1 0 0,0 0 1 0 0,0 0 0 0 0,0 0 0 0 0,0-1 0 0 0,-1 0 0 0 0,1 0-1 0 0,-1 0 1 0 0,-7 1 0 0 0,10-3-33 0 0,1 0 0 0 0,-1 0-1 0 0,1 0 1 0 0,0-1 0 0 0,-1 1 0 0 0,1-1 0 0 0,-1 1 0 0 0,1-1 0 0 0,0 0-1 0 0,-1 0 1 0 0,1 0 0 0 0,0 0 0 0 0,0 0 0 0 0,0-1 0 0 0,0 1-1 0 0,0-1 1 0 0,0 1 0 0 0,0-1 0 0 0,1 0 0 0 0,-1 0 0 0 0,0 0 0 0 0,1 0-1 0 0,-1 0 1 0 0,1 0 0 0 0,0 0 0 0 0,0 0 0 0 0,0 0 0 0 0,-1-4-1 0 0,-2-4-217 0 0,0 0-1 0 0,1-1 1 0 0,0 1-1 0 0,1-1 0 0 0,-1-11 1 0 0,0-2 104 0 0,2 0 0 0 0,0 0 1 0 0,1 0-1 0 0,2 0 0 0 0,0 0 0 0 0,2 0 1 0 0,0 0-1 0 0,11-30 0 0 0,-11 46 228 0 0,0 0-1 0 0,0 0 1 0 0,1 0-1 0 0,0 1 1 0 0,0-1-1 0 0,1 1 0 0 0,0 0 1 0 0,0 1-1 0 0,1 0 1 0 0,0 0-1 0 0,0 0 1 0 0,0 1-1 0 0,1 0 0 0 0,-1 0 1 0 0,1 1-1 0 0,1 0 1 0 0,15-6-1 0 0,-17 8 1 0 0,1 0 0 0 0,-1 0-1 0 0,0 0 1 0 0,1 1 0 0 0,0 0 0 0 0,-1 1-1 0 0,1 0 1 0 0,-1 0 0 0 0,1 0 0 0 0,0 1 0 0 0,-1 0-1 0 0,1 1 1 0 0,-1 0 0 0 0,0 0 0 0 0,1 0-1 0 0,-1 1 1 0 0,0 0 0 0 0,0 0 0 0 0,-1 1-1 0 0,1 0 1 0 0,7 6 0 0 0,-3 0 48 0 0,0 0 0 0 0,-1 1 0 0 0,-1 0 0 0 0,0 1 0 0 0,10 16 0 0 0,33 68 388 0 0,-8-13-229 0 0,-19-41-192 0 0,-6-8 45 0 0,38 49 1 0 0,-39-66-133 0 0,-18-17-86 0 0,0 0-1 0 0,1 0 1 0 0,-1 0 0 0 0,1 0-1 0 0,-1 0 1 0 0,1 0 0 0 0,-1 1-1 0 0,1-1 1 0 0,-1 0 0 0 0,1 0-1 0 0,-1-1 1 0 0,1 1 0 0 0,-1 0-1 0 0,1 0 1 0 0,-1 0 0 0 0,1 0-1 0 0,-1 0 1 0 0,1 0-1 0 0,-1-1 1 0 0,1 1 0 0 0,-1 0-1 0 0,1 0 1 0 0,-1-1 0 0 0,0 1-1 0 0,1 0 1 0 0,-1-1 0 0 0,0 1-1 0 0,1 0 1 0 0,-1-1 0 0 0,0 1-1 0 0,1-1 1 0 0,-1 1-1 0 0,0-1 1 0 0,0 1 0 0 0,1 0-1 0 0,-1-1 1 0 0,0 1 0 0 0,0-1-1 0 0,0 1 1 0 0,0-1 0 0 0,1 1-1 0 0,-1-1 1 0 0,0 0 0 0 0,1-6-7713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7.210"/>
    </inkml:context>
    <inkml:brush xml:id="br0">
      <inkml:brushProperty name="width" value="0.1" units="cm"/>
      <inkml:brushProperty name="height" value="0.1" units="cm"/>
      <inkml:brushProperty name="color" value="#004F8B"/>
    </inkml:brush>
  </inkml:definitions>
  <inkml:trace contextRef="#ctx0" brushRef="#br0">211 2 3681 0 0,'-3'-1'157'0'0,"0"1"-1"0"0,0 0 1 0 0,0 0 0 0 0,1 0 0 0 0,-1 0 0 0 0,0 1-1 0 0,0-1 1 0 0,0 1 0 0 0,0 0 0 0 0,0 0 0 0 0,0 0-1 0 0,0 0 1 0 0,1 0 0 0 0,-1 1 0 0 0,1-1 0 0 0,-1 1-1 0 0,1 0 1 0 0,-1 0 0 0 0,-3 3 0 0 0,-9 8 465 0 0,-22 27 1 0 0,29-32-491 0 0,-4 5 176 0 0,1 1-1 0 0,1 0 1 0 0,0 1 0 0 0,1 0 0 0 0,0 0-1 0 0,-8 22 1 0 0,15-31-182 0 0,-1-1 0 0 0,1 1 0 0 0,1 0 0 0 0,-1 0-1 0 0,1 0 1 0 0,0 1 0 0 0,0-1 0 0 0,1 0 0 0 0,-1 0 0 0 0,2 1 0 0 0,-1-1 0 0 0,1 0 0 0 0,0 0-1 0 0,0 0 1 0 0,0 1 0 0 0,1-1 0 0 0,0-1 0 0 0,0 1 0 0 0,1 0 0 0 0,-1 0 0 0 0,5 5-1 0 0,-4-7-104 0 0,-1-1-1 0 0,2 1 1 0 0,-1-1-1 0 0,0 0 0 0 0,1 0 1 0 0,-1 0-1 0 0,1 0 0 0 0,0-1 1 0 0,0 1-1 0 0,0-1 1 0 0,0 0-1 0 0,0 0 0 0 0,7 1 1 0 0,-4-1 32 0 0,0 0 1 0 0,1-1 0 0 0,-1-1-1 0 0,0 1 1 0 0,1-1 0 0 0,-1 0 0 0 0,14-3-1 0 0,-7 1 10 0 0,0-2-1 0 0,0 0 1 0 0,0 0-1 0 0,-1-2 1 0 0,1 1-1 0 0,-1-2 1 0 0,-1 0 0 0 0,14-9-1 0 0,-11 5-77 0 0,-1-1-1 0 0,0 0 1 0 0,-1-1-1 0 0,0-1 1 0 0,-1 0-1 0 0,17-26 1 0 0,-24 32 3 0 0,-1-1 1 0 0,1 1-1 0 0,-1-1 1 0 0,-1 0-1 0 0,0 0 1 0 0,3-13-1 0 0,-5 16 8 0 0,0 0 0 0 0,-1 1-1 0 0,0-1 1 0 0,0 0 0 0 0,0 0 0 0 0,0 1-1 0 0,-1-1 1 0 0,0 0 0 0 0,0 1 0 0 0,-1-1-1 0 0,-3-7 1 0 0,4 9 3 0 0,-1 0 0 0 0,0 0-1 0 0,-1 0 1 0 0,1 1 0 0 0,-1 0 0 0 0,0-1-1 0 0,1 1 1 0 0,-1 0 0 0 0,-1 0 0 0 0,1 0-1 0 0,0 1 1 0 0,-1-1 0 0 0,1 1 0 0 0,-1 0-1 0 0,-7-3 1 0 0,5 2 1 0 0,0 1 1 0 0,0 0-1 0 0,0 1 1 0 0,-1-1-1 0 0,1 1 0 0 0,-1 1 1 0 0,1-1-1 0 0,-1 1 1 0 0,-11 1-1 0 0,2 1 0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7.586"/>
    </inkml:context>
    <inkml:brush xml:id="br0">
      <inkml:brushProperty name="width" value="0.1" units="cm"/>
      <inkml:brushProperty name="height" value="0.1" units="cm"/>
      <inkml:brushProperty name="color" value="#004F8B"/>
    </inkml:brush>
  </inkml:definitions>
  <inkml:trace contextRef="#ctx0" brushRef="#br0">13 38 13363 0 0,'-3'0'1448'0'0,"2"0"-1448"0"0,0 0 0 0 0,0 0 432 0 0,-1 0 56 0 0,1 0 16 0 0,0-2 1 0 0,-2 1-409 0 0,12-21-6658 0 0,-9 10 2849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9.349"/>
    </inkml:context>
    <inkml:brush xml:id="br0">
      <inkml:brushProperty name="width" value="0.1" units="cm"/>
      <inkml:brushProperty name="height" value="0.1" units="cm"/>
      <inkml:brushProperty name="color" value="#004F8B"/>
    </inkml:brush>
  </inkml:definitions>
  <inkml:trace contextRef="#ctx0" brushRef="#br0">173 1 6913 0 0,'-1'5'768'0'0,"-1"1"-1"0"0,0 0 1 0 0,0-1-1 0 0,-5 9 1 0 0,-4 9 11 0 0,-27 100 1077 0 0,30-90-1654 0 0,-1-1 1 0 0,-2 0-1 0 0,-1-1 0 0 0,-26 49 1 0 0,29-67-139 0 0,5-6 10 0 0,16-6-69 0 0,-6 0-22 0 0,8 0 22 0 0,0 2 0 0 0,-1-1 0 0 0,1 2 0 0 0,-1 0-1 0 0,0 0 1 0 0,0 1 0 0 0,0 1 0 0 0,-1 0 0 0 0,0 1-1 0 0,0 0 1 0 0,0 1 0 0 0,-1 0 0 0 0,0 1 0 0 0,12 12-1 0 0,-21-19 73 0 0,-1 0 0 0 0,1 1-1 0 0,0-1 1 0 0,-1 1 0 0 0,1-1 0 0 0,-1 1-1 0 0,0-1 1 0 0,1 1 0 0 0,-1 0-1 0 0,-1 0 1 0 0,1 0 0 0 0,0-1-1 0 0,-1 1 1 0 0,1 0 0 0 0,-1 0-1 0 0,0 0 1 0 0,0 0 0 0 0,-1 5-1 0 0,0-5 2 0 0,0 1 0 0 0,0-1 0 0 0,0 0 0 0 0,-1 1 0 0 0,0-1 0 0 0,1 0 0 0 0,-1 0 0 0 0,0 0 0 0 0,-1 0 0 0 0,1 0 0 0 0,0-1 0 0 0,-1 1 0 0 0,-3 2 0 0 0,-3 2 5 0 0,0-1 1 0 0,0 0 0 0 0,0-1-1 0 0,-1 0 1 0 0,1-1 0 0 0,-1 0-1 0 0,-1 0 1 0 0,1-1 0 0 0,-11 2-1 0 0,13-3-123 0 0,0-2 0 0 0,0 1-1 0 0,0-1 1 0 0,0 0 0 0 0,0-1 0 0 0,1 0-1 0 0,-1 0 1 0 0,0 0 0 0 0,1-1 0 0 0,-15-6-1 0 0,4 0-365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19.708"/>
    </inkml:context>
    <inkml:brush xml:id="br0">
      <inkml:brushProperty name="width" value="0.1" units="cm"/>
      <inkml:brushProperty name="height" value="0.1" units="cm"/>
      <inkml:brushProperty name="color" value="#004F8B"/>
    </inkml:brush>
  </inkml:definitions>
  <inkml:trace contextRef="#ctx0" brushRef="#br0">0 47 6913 0 0,'11'-6'305'0'0,"-4"2"63"0"0,2 2-296 0 0,-2-1-72 0 0,0 2 0 0 0,-1 0 0 0 0,3-1 176 0 0,6 1 16 0 0,11-3 8 0 0,7 2 0 0 0,4-1-624 0 0,-1-1-128 0 0,0-2-25 0 0,-4-2-7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1.411"/>
    </inkml:context>
    <inkml:brush xml:id="br0">
      <inkml:brushProperty name="width" value="0.1" units="cm"/>
      <inkml:brushProperty name="height" value="0.1" units="cm"/>
      <inkml:brushProperty name="color" value="#004F8B"/>
    </inkml:brush>
  </inkml:definitions>
  <inkml:trace contextRef="#ctx0" brushRef="#br0">134 6 6913 0 0,'2'-1'111'0'0,"0"1"-1"0"0,-1-1 1 0 0,1 0-1 0 0,0 1 0 0 0,0-1 1 0 0,-1 1-1 0 0,1-1 0 0 0,0 1 1 0 0,0 0-1 0 0,0 0 0 0 0,0 0 1 0 0,-1 0-1 0 0,1 0 0 0 0,0 0 1 0 0,0 1-1 0 0,0-1 0 0 0,-1 0 1 0 0,3 2-1 0 0,33 11 2198 0 0,-30-9-1972 0 0,0 1 0 0 0,0 0 0 0 0,0 0-1 0 0,0 1 1 0 0,-1 0 0 0 0,0 0 0 0 0,-1 1-1 0 0,1-1 1 0 0,-1 1 0 0 0,7 14 0 0 0,-8-16-268 0 0,-1 1 1 0 0,-1 0 0 0 0,1 0 0 0 0,-1 1 0 0 0,0-1-1 0 0,-1 0 1 0 0,1 1 0 0 0,-1-1 0 0 0,0 1-1 0 0,-1-1 1 0 0,0 1 0 0 0,0-1 0 0 0,0 1 0 0 0,-3 11-1 0 0,2-14-68 0 0,-1 1 0 0 0,0-1 0 0 0,-1 1 0 0 0,1-1 0 0 0,-1 0 0 0 0,0 0 0 0 0,0 0 0 0 0,0 0 0 0 0,-1 0 0 0 0,1-1 0 0 0,-1 1 0 0 0,0-1 0 0 0,0 0 0 0 0,0 0 0 0 0,-8 4 0 0 0,-8 4 0 0 0,-1-2 0 0 0,-21 9 0 0 0,42-18 0 0 0,-11 3-9 0 0,1 1 0 0 0,-1-2 0 0 0,-16 3 0 0 0,23-4 7 0 0,0-1-1 0 0,0 1 1 0 0,0-1-1 0 0,0 0 1 0 0,0 0-1 0 0,0-1 0 0 0,1 1 1 0 0,-1-1-1 0 0,0 0 1 0 0,0 0-1 0 0,0 0 1 0 0,1-1-1 0 0,-6-2 0 0 0,60 5-61 0 0,-35 1 64 0 0,0 1 0 0 0,-1 1 0 0 0,1 0 0 0 0,0 1 0 0 0,-1 1 0 0 0,20 10 0 0 0,-27-12 0 0 0,0 1 0 0 0,0 0 0 0 0,0 0 0 0 0,0 1 0 0 0,-1 0 0 0 0,0 0 0 0 0,0 0 0 0 0,-1 1 0 0 0,0 0 0 0 0,0 0 0 0 0,0 1 0 0 0,5 11 0 0 0,-9-16 7 0 0,0 0 0 0 0,-1 1 0 0 0,0-1 0 0 0,0 0 0 0 0,0 1 0 0 0,0-1-1 0 0,-1 1 1 0 0,1-1 0 0 0,-1 1 0 0 0,0 0 0 0 0,0-1 0 0 0,0 1 0 0 0,0-1-1 0 0,-1 1 1 0 0,1-1 0 0 0,-1 1 0 0 0,0-1 0 0 0,0 1 0 0 0,0-1 0 0 0,-1 0-1 0 0,1 1 1 0 0,-1-1 0 0 0,0 0 0 0 0,0 0 0 0 0,0 0 0 0 0,0 0 0 0 0,0-1-1 0 0,-1 1 1 0 0,1 0 0 0 0,-1-1 0 0 0,1 0 0 0 0,-1 0 0 0 0,0 0 0 0 0,-5 3-1 0 0,-3 2 34 0 0,-1-1 0 0 0,0 0 0 0 0,-1-1 0 0 0,0 0 0 0 0,1-1 1 0 0,-1-1-1 0 0,-25 4 0 0 0,20-4 69 0 0,0-2 0 0 0,-24 0 0 0 0,35-2-111 0 0,1 1 0 0 0,-1-1 0 0 0,1 0 0 0 0,0 0 0 0 0,-1-1 0 0 0,1 0 0 0 0,0 0 0 0 0,0 0 0 0 0,0-1 0 0 0,-5-3 0 0 0,3-1-1172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1.879"/>
    </inkml:context>
    <inkml:brush xml:id="br0">
      <inkml:brushProperty name="width" value="0.1" units="cm"/>
      <inkml:brushProperty name="height" value="0.1" units="cm"/>
      <inkml:brushProperty name="color" value="#004F8B"/>
    </inkml:brush>
  </inkml:definitions>
  <inkml:trace contextRef="#ctx0" brushRef="#br0">109 1 7370 0 0,'1'0'59'0'0,"-1"0"0"0"0,1 0 0 0 0,0 0 1 0 0,-1 0-1 0 0,1 0 0 0 0,-1 0 1 0 0,1 0-1 0 0,0 0 0 0 0,-1 0 0 0 0,1 1 1 0 0,-1-1-1 0 0,1 0 0 0 0,-1 0 0 0 0,1 1 1 0 0,0-1-1 0 0,-1 0 0 0 0,0 1 1 0 0,1-1-1 0 0,-1 1 0 0 0,1-1 0 0 0,-1 0 1 0 0,1 1-1 0 0,0 0 0 0 0,14 15 1093 0 0,-13-14-966 0 0,6 7 85 0 0,0 0 1 0 0,-1 0-1 0 0,0 1 0 0 0,0 0 0 0 0,-1 0 1 0 0,0 1-1 0 0,-1-1 0 0 0,0 1 0 0 0,6 22 1 0 0,-10-28-188 0 0,0-1 0 0 0,-1 1 1 0 0,1 0-1 0 0,-1 0 0 0 0,0-1 1 0 0,0 1-1 0 0,0 0 0 0 0,0-1 0 0 0,-1 1 1 0 0,0 0-1 0 0,0-1 0 0 0,0 1 1 0 0,-1 0-1 0 0,0-1 0 0 0,0 0 1 0 0,0 1-1 0 0,0-1 0 0 0,0 0 1 0 0,-1 0-1 0 0,0 0 0 0 0,0-1 0 0 0,0 1 1 0 0,0-1-1 0 0,-1 1 0 0 0,1-1 1 0 0,-1 0-1 0 0,-6 4 0 0 0,-3 1-68 0 0,0 0 0 0 0,0-1 0 0 0,-21 7 0 0 0,30-12-11 0 0,-1 0-1 0 0,0-1 0 0 0,0 1 0 0 0,0-1 1 0 0,0 0-1 0 0,0-1 0 0 0,0 1 0 0 0,0-1 1 0 0,0 0-1 0 0,0 0 0 0 0,0-1 0 0 0,0 0 1 0 0,0 0-1 0 0,-5-1 0 0 0,10 2-2 0 0,-1 0-1 0 0,1 0 1 0 0,0 0-1 0 0,-1 0 0 0 0,1 0 1 0 0,0 0-1 0 0,-1 0 1 0 0,1 0-1 0 0,0 0 1 0 0,0 0-1 0 0,-1-1 1 0 0,1 1-1 0 0,0 0 0 0 0,-1 0 1 0 0,1 0-1 0 0,0 0 1 0 0,0-1-1 0 0,-1 1 1 0 0,1 0-1 0 0,0 0 0 0 0,0-1 1 0 0,-1 1-1 0 0,1 0 1 0 0,0 0-1 0 0,0-1 1 0 0,0 1-1 0 0,-1 0 0 0 0,1 0 1 0 0,0-1-1 0 0,0 1 1 0 0,0 0-1 0 0,0-1 1 0 0,0 1-1 0 0,0 0 1 0 0,0-1-1 0 0,0 1 0 0 0,0 0 1 0 0,0-1-1 0 0,0 1 1 0 0,13-7-64 0 0,21 2-67 0 0,-22 4 113 0 0,1 1 1 0 0,-1 1-1 0 0,0 0 1 0 0,0 0-1 0 0,0 1 0 0 0,0 1 1 0 0,0 0-1 0 0,0 1 1 0 0,-1 0-1 0 0,21 11 1 0 0,-26-12 14 0 0,0 0 0 0 0,0 0-1 0 0,-1 1 1 0 0,1 0 0 0 0,-1 0 0 0 0,0 0 0 0 0,0 1 0 0 0,0 0 0 0 0,-1 0 0 0 0,1 0 0 0 0,-1 1 0 0 0,0-1 0 0 0,-1 1 0 0 0,0 0 0 0 0,0 0 0 0 0,0 0 0 0 0,0 0-1 0 0,-1 1 1 0 0,0-1 0 0 0,0 1 0 0 0,0 6 0 0 0,-2-9 8 0 0,1 1-1 0 0,-2-1 1 0 0,1 0-1 0 0,0 0 1 0 0,-1 0 0 0 0,0 1-1 0 0,0-1 1 0 0,0 0-1 0 0,0 0 1 0 0,-1 0-1 0 0,1-1 1 0 0,-1 1 0 0 0,-4 5-1 0 0,2-3 54 0 0,0-1 1 0 0,-1 1-1 0 0,1-1 0 0 0,-1 0 0 0 0,-1-1 0 0 0,1 1 0 0 0,-9 5 1 0 0,-1-2 225 0 0,0 0-1 0 0,-1 0 1 0 0,0-2 0 0 0,0 0 0 0 0,-30 7 0 0 0,39-11-248 0 0,1-1 0 0 0,-1 0 0 0 0,0-1 0 0 0,1 1 0 0 0,-1-1 0 0 0,-12-2 0 0 0,-5-5-4908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4.617"/>
    </inkml:context>
    <inkml:brush xml:id="br0">
      <inkml:brushProperty name="width" value="0.1" units="cm"/>
      <inkml:brushProperty name="height" value="0.1" units="cm"/>
      <inkml:brushProperty name="color" value="#004F8B"/>
    </inkml:brush>
  </inkml:definitions>
  <inkml:trace contextRef="#ctx0" brushRef="#br0">507 0 5985 0 0,'0'0'464'0'0,"-38"13"6286"0"0,-66 50-2635 0 0,4-2-3535 0 0,53-37-608 0 0,-1-2-1 0 0,-1-2 0 0 0,-55 15 1 0 0,87-33 15 0 0,23-7-14 0 0,21-8-13 0 0,-26 13 63 0 0,0-1 0 0 0,0 1 0 0 0,0 0 0 0 0,0 0 0 0 0,0 0 0 0 0,0 0 1 0 0,0 0-1 0 0,0 0 0 0 0,0 0 0 0 0,0 0 0 0 0,0 0 0 0 0,0 0 0 0 0,0 1 0 0 0,-1-1 0 0 0,1 0 0 0 0,0 1 1 0 0,0-1-1 0 0,0 1 0 0 0,0-1 0 0 0,1 2 0 0 0,17 13 684 0 0,-13-9-466 0 0,35 25 469 0 0,0-2 0 0 0,2-1-1 0 0,60 28 1 0 0,64 12-2168 0 0,-134-56-5877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6.707"/>
    </inkml:context>
    <inkml:brush xml:id="br0">
      <inkml:brushProperty name="width" value="0.1" units="cm"/>
      <inkml:brushProperty name="height" value="0.1" units="cm"/>
      <inkml:brushProperty name="color" value="#004F8B"/>
    </inkml:brush>
  </inkml:definitions>
  <inkml:trace contextRef="#ctx0" brushRef="#br0">1 188 9674 0 0,'0'-5'231'0'0,"1"1"0"0"0,0-1 0 0 0,0 1 0 0 0,1-1 0 0 0,-1 1 0 0 0,1 0-1 0 0,0-1 1 0 0,0 1 0 0 0,4-5 0 0 0,24-35 1124 0 0,-30 44-1343 0 0,8-9 381 0 0,0 0 1 0 0,0 0 0 0 0,0 1 0 0 0,1 0-1 0 0,1 1 1 0 0,-1 0 0 0 0,1 0 0 0 0,0 1-1 0 0,19-8 1 0 0,-26 12-312 0 0,1 0-1 0 0,0 1 0 0 0,0 0 1 0 0,0 0-1 0 0,0 0 0 0 0,0 0 1 0 0,0 0-1 0 0,0 1 0 0 0,0 0 1 0 0,0 0-1 0 0,0 0 1 0 0,0 0-1 0 0,0 1 0 0 0,0-1 1 0 0,0 1-1 0 0,0 0 0 0 0,0 0 1 0 0,0 1-1 0 0,-1-1 1 0 0,1 1-1 0 0,0 0 0 0 0,-1 0 1 0 0,1 0-1 0 0,-1 0 0 0 0,0 1 1 0 0,0-1-1 0 0,0 1 0 0 0,0 0 1 0 0,0 0-1 0 0,0 0 1 0 0,2 5-1 0 0,3 4-15 0 0,0 0-1 0 0,-2 1 1 0 0,0 0 0 0 0,9 25-1 0 0,11 61 222 0 0,-9-28-89 0 0,-6-35-136 0 0,2-1-1 0 0,1 0 1 0 0,1-1-1 0 0,23 35 0 0 0,-23-46-25 0 0,0-1 0 0 0,1-1-1 0 0,1 0 1 0 0,0-2-1 0 0,2 0 1 0 0,33 27 0 0 0,-48-43-63 0 0,0-1 1 0 0,0 1 0 0 0,0-1 0 0 0,0 1 0 0 0,0-1 0 0 0,0-1 0 0 0,1 1 0 0 0,5 1 0 0 0,-8-2-9 0 0,-1-1-1 0 0,1 0 1 0 0,0 0-1 0 0,0 0 1 0 0,-1 0-1 0 0,1 0 1 0 0,0-1-1 0 0,0 1 0 0 0,0 0 1 0 0,-1-1-1 0 0,1 1 1 0 0,0-1-1 0 0,-1 0 1 0 0,1 1-1 0 0,0-1 1 0 0,-1 0-1 0 0,1 0 1 0 0,-1 0-1 0 0,0 0 1 0 0,1-1-1 0 0,-1 1 1 0 0,0 0-1 0 0,3-3 1 0 0,28-42-7412 0 0,-21 27 4634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7.064"/>
    </inkml:context>
    <inkml:brush xml:id="br0">
      <inkml:brushProperty name="width" value="0.1" units="cm"/>
      <inkml:brushProperty name="height" value="0.1" units="cm"/>
      <inkml:brushProperty name="color" value="#004F8B"/>
    </inkml:brush>
  </inkml:definitions>
  <inkml:trace contextRef="#ctx0" brushRef="#br0">574 0 10594 0 0,'-34'25'910'0'0,"2"2"0"0"0,1 0 0 0 0,-51 60 0 0 0,32-34-313 0 0,-196 215 2610 0 0,147-149-8118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7.404"/>
    </inkml:context>
    <inkml:brush xml:id="br0">
      <inkml:brushProperty name="width" value="0.1" units="cm"/>
      <inkml:brushProperty name="height" value="0.1" units="cm"/>
      <inkml:brushProperty name="color" value="#004F8B"/>
    </inkml:brush>
  </inkml:definitions>
  <inkml:trace contextRef="#ctx0" brushRef="#br0">1 16 9218 0 0,'3'-2'86'0'0,"0"0"0"0"0,0 1 1 0 0,0-1-1 0 0,1 0 0 0 0,-1 1 0 0 0,1 0 1 0 0,-1 0-1 0 0,1 0 0 0 0,-1 0 0 0 0,1 1 1 0 0,0-1-1 0 0,0 1 0 0 0,-1 0 0 0 0,1 0 1 0 0,0 0-1 0 0,-1 1 0 0 0,1-1 0 0 0,0 1 1 0 0,-1 0-1 0 0,6 2 0 0 0,0 0 143 0 0,0 0 1 0 0,-1 1-1 0 0,1 1 0 0 0,-1-1 0 0 0,0 1 1 0 0,-1 1-1 0 0,1 0 0 0 0,8 8 1 0 0,-14-12-170 0 0,0 0 0 0 0,0 1 0 0 0,0-1 0 0 0,-1 1 0 0 0,1 0 0 0 0,-1-1 1 0 0,1 1-1 0 0,-1 0 0 0 0,0 0 0 0 0,0 0 0 0 0,0-1 0 0 0,0 1 0 0 0,-1 0 0 0 0,1 0 1 0 0,-1 1-1 0 0,0-1 0 0 0,0 0 0 0 0,0 0 0 0 0,0 0 0 0 0,-1 0 0 0 0,1 0 0 0 0,-1 0 1 0 0,1 0-1 0 0,-1 0 0 0 0,0 0 0 0 0,0-1 0 0 0,-1 1 0 0 0,1 0 0 0 0,-3 3 1 0 0,-2 3-39 0 0,0 0 0 0 0,-1-1 0 0 0,-1 0 0 0 0,1 0 0 0 0,-1-1 1 0 0,-1 0-1 0 0,1-1 0 0 0,-1 1 0 0 0,0-2 0 0 0,-1 1 0 0 0,1-1 1 0 0,-1-1-1 0 0,0 1 0 0 0,0-2 0 0 0,-13 4 0 0 0,53-8-135 0 0,0 1 1 0 0,0 1-1 0 0,53 10 0 0 0,-57-8-547 0 0,2 1-4414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51.1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2954 7282 0 0,'-1'16'3852'0'0,"29"-5"-2281"0"0,-14-8-1103 0 0,1-1-1 0 0,-1 0 0 0 0,1-1 0 0 0,-1-1 0 0 0,28-2 0 0 0,71-17 873 0 0,-106 17-1254 0 0,42-10 260 0 0,-1-1 0 0 0,-1-3-1 0 0,-1-2 1 0 0,54-29 0 0 0,167-110 197 0 0,-239 140-473 0 0,36-23 33 0 0,-3-4-1 0 0,-1-2 0 0 0,-2-2 1 0 0,60-66-1 0 0,-83 76-40 0 0,-2-2 0 0 0,-3-1 0 0 0,39-64 0 0 0,-52 73-9 0 0,-1-1 1 0 0,-2 0-1 0 0,-1-2 1 0 0,-1 1-1 0 0,10-59 0 0 0,-15 55-36 0 0,-2-1 0 0 0,-1 1 0 0 0,-3-48 0 0 0,-2 66-1 0 0,-1 0 0 0 0,-1 0 1 0 0,0-1-1 0 0,-2 2 0 0 0,0-1 0 0 0,-2 0 1 0 0,-15-33-1 0 0,9 29 38 0 0,-1 0 1 0 0,0 1-1 0 0,-2 1 1 0 0,-1 0-1 0 0,0 1 1 0 0,-2 1-1 0 0,0 1 1 0 0,-40-31-1 0 0,42 38-33 0 0,-3-4 57 0 0,-37-33 0 0 0,53 45-71 0 0,0-1 0 0 0,0 1 0 0 0,0-1 0 0 0,1 1 0 0 0,0-1 0 0 0,-1 0-1 0 0,2 0 1 0 0,-1-1 0 0 0,1 1 0 0 0,0-1 0 0 0,0 1 0 0 0,0-1 0 0 0,1 0 0 0 0,-1-7 0 0 0,2 9-18 0 0,0 0 1 0 0,1 1-1 0 0,-1-1 1 0 0,1 0-1 0 0,0 0 1 0 0,1 0-1 0 0,-1 0 1 0 0,0 1-1 0 0,1-1 1 0 0,0 1-1 0 0,0-1 1 0 0,0 1-1 0 0,0 0 1 0 0,1-1-1 0 0,-1 1 1 0 0,1 0-1 0 0,6-4 1 0 0,4-5-71 0 0,2 1 1 0 0,24-14 0 0 0,-35 22 73 0 0,385-191-234 0 0,-341 172 276 0 0,305-117-197 0 0,-166 70 138 0 0,-46 16-14 0 0,84-33-25 0 0,-153 55 125 0 0,73-44 0 0 0,-73 34-11 0 0,-31 20 4 0 0,-2-2 0 0 0,0-2 1 0 0,58-49-1 0 0,-92 70-38 0 0,-1-1 0 0 0,0 1 0 0 0,0-1 0 0 0,0 0 0 0 0,-1-1 0 0 0,1 1 0 0 0,-1 0 0 0 0,0-1 0 0 0,2-6 0 0 0,-2 0-108 0 0,0-1 0 0 0,0 1 0 0 0,1-19-1 0 0,4 4-1615 0 0,-5 22 998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7.772"/>
    </inkml:context>
    <inkml:brush xml:id="br0">
      <inkml:brushProperty name="width" value="0.1" units="cm"/>
      <inkml:brushProperty name="height" value="0.1" units="cm"/>
      <inkml:brushProperty name="color" value="#004F8B"/>
    </inkml:brush>
  </inkml:definitions>
  <inkml:trace contextRef="#ctx0" brushRef="#br0">129 16 8754 0 0,'0'-1'98'0'0,"0"0"-1"0"0,0 0 1 0 0,0 0 0 0 0,0 1-1 0 0,-1-1 1 0 0,1 0 0 0 0,0 0-1 0 0,-1 1 1 0 0,1-1 0 0 0,0 0-1 0 0,-1 1 1 0 0,1-1 0 0 0,-1 0-1 0 0,1 1 1 0 0,-1-1-1 0 0,1 0 1 0 0,-1 1 0 0 0,0-1-1 0 0,1 1 1 0 0,-2-1 0 0 0,1 1-24 0 0,0 1 1 0 0,-1-1 0 0 0,1 1-1 0 0,0-1 1 0 0,0 1-1 0 0,0-1 1 0 0,0 1 0 0 0,-1 0-1 0 0,1 0 1 0 0,0-1-1 0 0,0 1 1 0 0,0 0 0 0 0,-1 1-1 0 0,-9 9 322 0 0,0 0 0 0 0,1 0 1 0 0,0 1-1 0 0,1 0 0 0 0,0 1 0 0 0,-10 19 0 0 0,16-25-220 0 0,-1 0 0 0 0,1 0-1 0 0,0 0 1 0 0,1 0 0 0 0,0 1 0 0 0,0-1-1 0 0,0 1 1 0 0,1 0 0 0 0,0-1 0 0 0,1 1-1 0 0,-1 0 1 0 0,2 0 0 0 0,-1-1 0 0 0,3 14-1 0 0,-2-19-163 0 0,-1 1-1 0 0,1 0 0 0 0,0-1 1 0 0,0 1-1 0 0,0-1 0 0 0,0 1 1 0 0,0-1-1 0 0,1 0 0 0 0,-1 1 1 0 0,1-1-1 0 0,0 0 0 0 0,0 0 1 0 0,-1 0-1 0 0,1 0 0 0 0,0 0 1 0 0,1-1-1 0 0,-1 1 0 0 0,0 0 1 0 0,0-1-1 0 0,1 0 0 0 0,-1 1 0 0 0,1-1 1 0 0,-1 0-1 0 0,1 0 0 0 0,-1-1 1 0 0,1 1-1 0 0,0-1 0 0 0,-1 1 1 0 0,1-1-1 0 0,0 0 0 0 0,5 0 1 0 0,-3 0 17 0 0,0-1 1 0 0,1 0 0 0 0,-1 0 0 0 0,0-1 0 0 0,0 0-1 0 0,1 0 1 0 0,-1 0 0 0 0,-1 0 0 0 0,1-1 0 0 0,0 0-1 0 0,-1 0 1 0 0,1 0 0 0 0,-1 0 0 0 0,0-1-1 0 0,4-4 1 0 0,0-1 84 0 0,-1-1 0 0 0,0 0-1 0 0,-1 0 1 0 0,0 0 0 0 0,0-1 0 0 0,-1 0-1 0 0,0 0 1 0 0,5-21 0 0 0,-9 25-117 0 0,0 1 0 0 0,0-1 0 0 0,0 0 0 0 0,-1 1 1 0 0,1-1-1 0 0,-2 0 0 0 0,-1-11 0 0 0,2 14 4 0 0,-1 0 0 0 0,0 1 1 0 0,-1-1-1 0 0,1 1 0 0 0,-1-1 0 0 0,1 1 0 0 0,-1 0 1 0 0,0-1-1 0 0,0 1 0 0 0,0 0 0 0 0,-1 0 0 0 0,1 1 1 0 0,-1-1-1 0 0,-4-4 0 0 0,3 5-20 0 0,1 0-1 0 0,-1 0 1 0 0,0 0 0 0 0,1 0-1 0 0,-1 1 1 0 0,0 0 0 0 0,0-1-1 0 0,0 1 1 0 0,0 1 0 0 0,0-1-1 0 0,0 1 1 0 0,0-1 0 0 0,-6 1-1 0 0,-16 4-5249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8.132"/>
    </inkml:context>
    <inkml:brush xml:id="br0">
      <inkml:brushProperty name="width" value="0.1" units="cm"/>
      <inkml:brushProperty name="height" value="0.1" units="cm"/>
      <inkml:brushProperty name="color" value="#004F8B"/>
    </inkml:brush>
  </inkml:definitions>
  <inkml:trace contextRef="#ctx0" brushRef="#br0">11 262 11058 0 0,'-3'1'985'0'0,"1"1"-793"0"0,0 1 1080 0 0,1 0-576 0 0,0-1 0 0 0,-1 1-840 0 0,4-2-168 0 0,2-1-32 0 0,20-12-8 0 0</inkml:trace>
  <inkml:trace contextRef="#ctx0" brushRef="#br0" timeOffset="1">307 0 9674 0 0,'-7'2'138'0'0,"0"1"-1"0"0,1 0 1 0 0,-1 0 0 0 0,1 1-1 0 0,0 0 1 0 0,0 0-1 0 0,0 0 1 0 0,1 1 0 0 0,-1 0-1 0 0,1 0 1 0 0,0 0 0 0 0,-6 9-1 0 0,7-9-7 0 0,0 1-1 0 0,0 0 0 0 0,0-1 1 0 0,1 1-1 0 0,0 1 1 0 0,0-1-1 0 0,0 0 0 0 0,1 1 1 0 0,0-1-1 0 0,0 1 1 0 0,1 0-1 0 0,0 0 0 0 0,0 7 1 0 0,1-11-19 0 0,0 0-1 0 0,0 0 1 0 0,1 0 0 0 0,-1 0 0 0 0,1 0 0 0 0,0 0 0 0 0,0 0 0 0 0,0-1-1 0 0,0 1 1 0 0,0 0 0 0 0,1 0 0 0 0,-1-1 0 0 0,1 1 0 0 0,0-1-1 0 0,0 0 1 0 0,0 1 0 0 0,0-1 0 0 0,4 3 0 0 0,-3-2-37 0 0,1-1 1 0 0,1 1 0 0 0,-1-1-1 0 0,0 0 1 0 0,0 0-1 0 0,1-1 1 0 0,-1 1 0 0 0,1-1-1 0 0,-1 0 1 0 0,1 0 0 0 0,5 0-1 0 0,-2-1-67 0 0,0 1 0 0 0,0-2 0 0 0,0 1-1 0 0,0-1 1 0 0,0 0 0 0 0,0 0 0 0 0,0-1 0 0 0,0 0-1 0 0,0-1 1 0 0,-1 0 0 0 0,1 0 0 0 0,-1 0 0 0 0,11-8 0 0 0,-14 8-28 0 0,-1 0 1 0 0,0 0 0 0 0,0 0 0 0 0,0 0 0 0 0,-1-1-1 0 0,1 1 1 0 0,-1-1 0 0 0,1 0 0 0 0,-1 1 0 0 0,-1-1-1 0 0,1 0 1 0 0,0 0 0 0 0,-1-1 0 0 0,0 1 0 0 0,0 0 0 0 0,0 0-1 0 0,0-1 1 0 0,-1 1 0 0 0,0 0 0 0 0,0-1 0 0 0,0 1-1 0 0,-1-7 1 0 0,0 7-319 0 0,0 0 0 0 0,0 0 0 0 0,0 0 0 0 0,-1-1-1 0 0,1 2 1 0 0,-1-1 0 0 0,0 0 0 0 0,-4-6 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8.851"/>
    </inkml:context>
    <inkml:brush xml:id="br0">
      <inkml:brushProperty name="width" value="0.1" units="cm"/>
      <inkml:brushProperty name="height" value="0.1" units="cm"/>
      <inkml:brushProperty name="color" value="#004F8B"/>
    </inkml:brush>
  </inkml:definitions>
  <inkml:trace contextRef="#ctx0" brushRef="#br0">221 2 5985 0 0,'-6'-1'8617'0'0,"2"4"-8064"0"0,0 0 0 0 0,0 1 0 0 0,1 0 0 0 0,-1 0 0 0 0,1 0 0 0 0,0 0 1 0 0,-3 6-1 0 0,-6 9-421 0 0,7-13 40 0 0,1 1 0 0 0,0 0 0 0 0,0 0 0 0 0,1 0 0 0 0,-6 15 0 0 0,9-19-138 0 0,0 0 0 0 0,-1-1-1 0 0,1 1 1 0 0,0 0 0 0 0,0 0 0 0 0,0 0 0 0 0,1 0-1 0 0,-1 0 1 0 0,1 0 0 0 0,0 0 0 0 0,-1 0-1 0 0,1-1 1 0 0,0 1 0 0 0,1 0 0 0 0,-1-1 0 0 0,0 1-1 0 0,1-1 1 0 0,0 1 0 0 0,-1-1 0 0 0,4 4-1 0 0,8 8-33 0 0,-5-5 0 0 0,0 1 0 0 0,0-1 0 0 0,-1 2 0 0 0,0-1 0 0 0,9 20 0 0 0,-15-27 0 0 0,0 0 0 0 0,0 0 0 0 0,-1 0 0 0 0,1 0 0 0 0,-1 1 0 0 0,1-1 0 0 0,-1 0 0 0 0,0 0 0 0 0,0 1 0 0 0,0-1 0 0 0,-1 0 0 0 0,1 0 0 0 0,-1 0 0 0 0,0 0 0 0 0,0 0 0 0 0,0 0 0 0 0,0 0 0 0 0,0 0 0 0 0,-1 0 0 0 0,1 0 0 0 0,-1 0 0 0 0,0 0 0 0 0,0-1 0 0 0,0 1 0 0 0,0-1 0 0 0,0 0 0 0 0,-4 4 0 0 0,-1 0 3 0 0,-1-1 0 0 0,0 1 0 0 0,0-1 0 0 0,0-1 0 0 0,0 1-1 0 0,-1-2 1 0 0,0 1 0 0 0,0-1 0 0 0,0 0 0 0 0,0-1 0 0 0,-18 3-1 0 0,23-5-42 0 0,0 0-1 0 0,0 0 0 0 0,0 0 0 0 0,1 0 0 0 0,-1 0 0 0 0,0-1 1 0 0,0 0-1 0 0,1 0 0 0 0,-1 0 0 0 0,0 0 0 0 0,1 0 0 0 0,-1-1 0 0 0,-5-3 1 0 0,6 3-36 0 0,1-1 1 0 0,0 1-1 0 0,0 0 0 0 0,0 0 1 0 0,0-1-1 0 0,0 1 1 0 0,0-1-1 0 0,1 0 1 0 0,-1 1-1 0 0,1-1 1 0 0,0 0-1 0 0,0 0 1 0 0,0 0-1 0 0,0 0 1 0 0,0 0-1 0 0,1 0 1 0 0,-1 0-1 0 0,1 0 1 0 0,0-5-1 0 0,0-8-6733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29.209"/>
    </inkml:context>
    <inkml:brush xml:id="br0">
      <inkml:brushProperty name="width" value="0.1" units="cm"/>
      <inkml:brushProperty name="height" value="0.1" units="cm"/>
      <inkml:brushProperty name="color" value="#004F8B"/>
    </inkml:brush>
  </inkml:definitions>
  <inkml:trace contextRef="#ctx0" brushRef="#br0">1 18 9218 0 0,'7'-5'408'0'0,"-2"1"80"0"0,2 2-392 0 0,-2 1-96 0 0,0 1 0 0 0,-1 0 0 0 0,1 0 272 0 0,3-2 32 0 0,6 2 8 0 0,5-1 0 0 0,3 0-248 0 0,4 0-64 0 0,-1 1 0 0 0,1 0 0 0 0,-1 2 0 0 0,-4 1 96 0 0,-5-2-32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0.890"/>
    </inkml:context>
    <inkml:brush xml:id="br0">
      <inkml:brushProperty name="width" value="0.1" units="cm"/>
      <inkml:brushProperty name="height" value="0.1" units="cm"/>
      <inkml:brushProperty name="color" value="#004F8B"/>
    </inkml:brush>
  </inkml:definitions>
  <inkml:trace contextRef="#ctx0" brushRef="#br0">94 1 10594 0 0,'1'1'179'0'0,"0"0"-1"0"0,0 0 0 0 0,-1 0 0 0 0,1 0 0 0 0,0 1 1 0 0,-1-1-1 0 0,1 0 0 0 0,0 1 0 0 0,-1-1 1 0 0,0 0-1 0 0,1 1 0 0 0,-1-1 0 0 0,0 0 1 0 0,0 1-1 0 0,0-1 0 0 0,0 0 0 0 0,0 1 1 0 0,0-1-1 0 0,0 1 0 0 0,0-1 0 0 0,0 0 1 0 0,-1 1-1 0 0,1-1 0 0 0,-2 2 0 0 0,-9 36 1445 0 0,7-30-1559 0 0,1-2 1 0 0,-1 1-1 0 0,0 0 0 0 0,0-1 1 0 0,-1 0-1 0 0,0 0 0 0 0,-1 0 0 0 0,1 0 1 0 0,-1-1-1 0 0,-1 0 0 0 0,1 0 1 0 0,-14 8-1 0 0,11-8-313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1.261"/>
    </inkml:context>
    <inkml:brush xml:id="br0">
      <inkml:brushProperty name="width" value="0.1" units="cm"/>
      <inkml:brushProperty name="height" value="0.1" units="cm"/>
      <inkml:brushProperty name="color" value="#004F8B"/>
    </inkml:brush>
  </inkml:definitions>
  <inkml:trace contextRef="#ctx0" brushRef="#br0">6 9 2761 0 0,'9'-9'3176'0'0,"-10"28"3414"0"0,-1-7-6202 0 0,2-9-235 0 0,-10 136 5361 0 0,8 72-3710 0 0,4-147-3226 0 0,-2-47-5379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1.838"/>
    </inkml:context>
    <inkml:brush xml:id="br0">
      <inkml:brushProperty name="width" value="0.1" units="cm"/>
      <inkml:brushProperty name="height" value="0.1" units="cm"/>
      <inkml:brushProperty name="color" value="#004F8B"/>
    </inkml:brush>
  </inkml:definitions>
  <inkml:trace contextRef="#ctx0" brushRef="#br0">0 19 6913 0 0,'4'-2'343'0'0,"-1"1"0"0"0,1-1 0 0 0,-1 1 0 0 0,1 0 0 0 0,0 0 0 0 0,0 0 0 0 0,-1 0 0 0 0,1 1 0 0 0,0-1 0 0 0,7 1 0 0 0,-2 0 76 0 0,193-8 6114 0 0,0 21-6427 0 0,-185-11-6464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2.193"/>
    </inkml:context>
    <inkml:brush xml:id="br0">
      <inkml:brushProperty name="width" value="0.1" units="cm"/>
      <inkml:brushProperty name="height" value="0.1" units="cm"/>
      <inkml:brushProperty name="color" value="#004F8B"/>
    </inkml:brush>
  </inkml:definitions>
  <inkml:trace contextRef="#ctx0" brushRef="#br0">2 27 3225 0 0,'0'0'23'0'0,"0"0"1"0"0,0 0 0 0 0,-1 0-1 0 0,1 0 1 0 0,0 0-1 0 0,0 0 1 0 0,0 0 0 0 0,0-1-1 0 0,0 1 1 0 0,0 0 0 0 0,0 0-1 0 0,0 0 1 0 0,0 0 0 0 0,0 0-1 0 0,0 0 1 0 0,0 0-1 0 0,0 0 1 0 0,0-1 0 0 0,0 1-1 0 0,0 0 1 0 0,0 0 0 0 0,0 0-1 0 0,0 0 1 0 0,0 0-1 0 0,0 0 1 0 0,0 0 0 0 0,0-1-1 0 0,0 1 1 0 0,0 0 0 0 0,0 0-1 0 0,0 0 1 0 0,0 0-1 0 0,0 0 1 0 0,0 0 0 0 0,0 0-1 0 0,0-1 1 0 0,0 1 0 0 0,0 0-1 0 0,0 0 1 0 0,1 0 0 0 0,-1 0-1 0 0,0 0 1 0 0,0 0-1 0 0,0 0 1 0 0,0 0 0 0 0,0 0-1 0 0,0 0 1 0 0,0 0 0 0 0,0 0-1 0 0,1 0 1 0 0,-1 0-1 0 0,10-3 1311 0 0,18 0 150 0 0,-24 3-1644 0 0,72-6 693 0 0,79-4-586 0 0,-119 11 64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4.357"/>
    </inkml:context>
    <inkml:brush xml:id="br0">
      <inkml:brushProperty name="width" value="0.1" units="cm"/>
      <inkml:brushProperty name="height" value="0.1" units="cm"/>
      <inkml:brushProperty name="color" value="#004F8B"/>
    </inkml:brush>
  </inkml:definitions>
  <inkml:trace contextRef="#ctx0" brushRef="#br0">252 10 3225 0 0,'4'-2'124'0'0,"0"1"1"0"0,-1-1 0 0 0,1 1-1 0 0,0 0 1 0 0,0 0 0 0 0,0 1-1 0 0,0-1 1 0 0,0 1 0 0 0,0-1-1 0 0,0 1 1 0 0,0 1 0 0 0,0-1-1 0 0,0 0 1 0 0,-1 1 0 0 0,1 0-1 0 0,0 0 1 0 0,6 2 0 0 0,0 1 135 0 0,0-1-1 0 0,0 2 1 0 0,-1-1 0 0 0,0 1-1 0 0,14 11 1 0 0,-18-13-218 0 0,-1 1 0 0 0,0 0 0 0 0,0 0 0 0 0,0 0 0 0 0,-1 1 0 0 0,0-1 1 0 0,0 1-1 0 0,0 0 0 0 0,0 0 0 0 0,-1 0 0 0 0,0 0 0 0 0,0 1 0 0 0,0-1 0 0 0,0 0 0 0 0,-1 1 1 0 0,0 0-1 0 0,0-1 0 0 0,-1 1 0 0 0,1-1 0 0 0,-1 1 0 0 0,-1 0 0 0 0,1-1 0 0 0,-2 10 0 0 0,0-8 10 0 0,0 1 0 0 0,0-1 0 0 0,0 1 1 0 0,-1-1-1 0 0,0 0 0 0 0,0 0 0 0 0,-1 0 0 0 0,0-1 0 0 0,0 1 0 0 0,-1-1 0 0 0,0 0 0 0 0,0 0 0 0 0,0 0 0 0 0,-1-1 0 0 0,1 0 0 0 0,-12 8 0 0 0,3-5-60 0 0,0-1-1 0 0,0 0 1 0 0,-1-1 0 0 0,0 0 0 0 0,-28 5 0 0 0,-79 8-62 0 0,56-12 65 0 0,115 13-7 0 0,-19-9 21 0 0,-2 2-1 0 0,0 1 1 0 0,0 1 0 0 0,-2 1 0 0 0,0 2-1 0 0,0 0 1 0 0,-2 2 0 0 0,38 39 0 0 0,-58-56 93 0 0,-1 1 0 0 0,0 0 0 0 0,0 1 1 0 0,-1-1-1 0 0,1 0 0 0 0,-1 1 0 0 0,0-1 1 0 0,0 1-1 0 0,0 0 0 0 0,-1 0 0 0 0,1 0 1 0 0,0 8-1 0 0,-2-10-37 0 0,0-1 1 0 0,0 1-1 0 0,-1 0 0 0 0,1-1 0 0 0,0 1 1 0 0,-1-1-1 0 0,0 1 0 0 0,0 0 1 0 0,0-1-1 0 0,0 0 0 0 0,0 1 1 0 0,0-1-1 0 0,-1 0 0 0 0,1 1 1 0 0,-1-1-1 0 0,0 0 0 0 0,1 0 0 0 0,-1 0 1 0 0,0 0-1 0 0,0-1 0 0 0,0 1 1 0 0,-1-1-1 0 0,1 1 0 0 0,0-1 1 0 0,-4 2-1 0 0,-6 3 79 0 0,-1-1 0 0 0,1-1 1 0 0,-1 0-1 0 0,0 0 0 0 0,0-2 0 0 0,0 1 1 0 0,0-2-1 0 0,0 0 0 0 0,-18 0 1 0 0,1-2 277 0 0,-1-2 1 0 0,-58-13 0 0 0,77 14-1104 0 0,-1-2 0 0 0,1 0-1 0 0,0 0 1 0 0,1-1 0 0 0,-20-11 0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4.746"/>
    </inkml:context>
    <inkml:brush xml:id="br0">
      <inkml:brushProperty name="width" value="0.1" units="cm"/>
      <inkml:brushProperty name="height" value="0.1" units="cm"/>
      <inkml:brushProperty name="color" value="#004F8B"/>
    </inkml:brush>
  </inkml:definitions>
  <inkml:trace contextRef="#ctx0" brushRef="#br0">17 11 4609 0 0,'-17'-10'9134'0'0,"39"9"-14651"0"0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1:51.75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53 29 11867 0 0,'-2'-3'140'0'0,"-1"0"1"0"0,0 1 0 0 0,1-1 0 0 0,-1 1 0 0 0,0 0 0 0 0,-1 0-1 0 0,1 0 1 0 0,0 1 0 0 0,0-1 0 0 0,-1 1 0 0 0,1-1-1 0 0,-1 1 1 0 0,0 0 0 0 0,-4 0 0 0 0,26 2 973 0 0,30 6 0 0 0,12 2-329 0 0,-37-8-607 0 0,364 41 1365 0 0,-57-2-1240 0 0,-303-38-271 0 0,1 2-1 0 0,-2 0 1 0 0,28 8-1 0 0,-46-10 15 0 0,0 1-1 0 0,-1 0 0 0 0,1 0 1 0 0,-1 1-1 0 0,0 0 1 0 0,0 0-1 0 0,0 1 0 0 0,-1-1 1 0 0,1 1-1 0 0,-1 1 0 0 0,0 0 1 0 0,-1-1-1 0 0,1 2 1 0 0,6 9-1 0 0,-10-13-13 0 0,0 1 1 0 0,-1 0-1 0 0,1-1 0 0 0,-1 1 1 0 0,1 0-1 0 0,-1 0 1 0 0,-1 0-1 0 0,1 0 0 0 0,0 0 1 0 0,-1 0-1 0 0,0 0 0 0 0,0 0 1 0 0,0 0-1 0 0,0 1 1 0 0,-1-1-1 0 0,-2 7 0 0 0,-1 5 106 0 0,-2-1 0 0 0,0 0 0 0 0,-8 15 0 0 0,-2 4 23 0 0,-146 318 626 0 0,7-19-655 0 0,130-273-130 0 0,1 2 0 0 0,4 1 1 0 0,3 0-1 0 0,2 1 0 0 0,3 1 0 0 0,-5 81 1 0 0,16-129-1529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5.104"/>
    </inkml:context>
    <inkml:brush xml:id="br0">
      <inkml:brushProperty name="width" value="0.1" units="cm"/>
      <inkml:brushProperty name="height" value="0.1" units="cm"/>
      <inkml:brushProperty name="color" value="#004F8B"/>
    </inkml:brush>
  </inkml:definitions>
  <inkml:trace contextRef="#ctx0" brushRef="#br0">259 273 2761 0 0,'3'-9'671'0'0,"0"1"0"0"0,0 1 0 0 0,1-1 0 0 0,5-8 0 0 0,7-16 879 0 0,-11 22-1335 0 0,-1-1 0 0 0,-1 0 0 0 0,0 0 0 0 0,0 0 0 0 0,-1 0 0 0 0,0-1 0 0 0,-1 1 0 0 0,-1-16 0 0 0,0 23-160 0 0,0 1 1 0 0,-1 0 0 0 0,1-1 0 0 0,-1 1-1 0 0,0 0 1 0 0,0 0 0 0 0,0-1 0 0 0,0 1 0 0 0,-1 0-1 0 0,1 0 1 0 0,-1 0 0 0 0,0 1 0 0 0,1-1-1 0 0,-1 0 1 0 0,-1 1 0 0 0,1-1 0 0 0,0 1 0 0 0,-1-1-1 0 0,1 1 1 0 0,-1 0 0 0 0,0 0 0 0 0,1 0-1 0 0,-1 1 1 0 0,0-1 0 0 0,0 1 0 0 0,0-1-1 0 0,-1 1 1 0 0,1 0 0 0 0,0 0 0 0 0,0 1 0 0 0,-1-1-1 0 0,-5 0 1 0 0,4 0-34 0 0,0 1 0 0 0,0 0 0 0 0,-1 0 0 0 0,1 0 1 0 0,0 0-1 0 0,0 1 0 0 0,0 0 0 0 0,0 0 0 0 0,-1 0 0 0 0,1 1 0 0 0,1-1 0 0 0,-1 1 0 0 0,0 1 0 0 0,0-1 0 0 0,1 1 1 0 0,-1-1-1 0 0,1 1 0 0 0,0 0 0 0 0,0 1 0 0 0,0-1 0 0 0,0 1 0 0 0,-3 5 0 0 0,3-4-23 0 0,0 0-1 0 0,1 1 1 0 0,0-1-1 0 0,0 1 1 0 0,1 0-1 0 0,-1 0 1 0 0,1 0-1 0 0,1 0 1 0 0,-1 1-1 0 0,1-1 1 0 0,0 0-1 0 0,0 1 1 0 0,1-1-1 0 0,0 1 1 0 0,0-1 0 0 0,1 0-1 0 0,1 11 1 0 0,6 14-4 0 0,1 0 0 0 0,2-1 0 0 0,28 56 0 0 0,10 25 80 0 0,-43-96 4 0 0,-2 1 0 0 0,0 0-1 0 0,0 0 1 0 0,-2 0 0 0 0,2 22 0 0 0,-4-32 14 0 0,0 1 0 0 0,-1-1 0 0 0,1 1 1 0 0,-1-1-1 0 0,0 1 0 0 0,-1-1 0 0 0,0 0 0 0 0,0 1 1 0 0,0-1-1 0 0,-1 0 0 0 0,0 0 0 0 0,0-1 0 0 0,0 1 1 0 0,-1-1-1 0 0,0 1 0 0 0,0-1 0 0 0,-5 5 1 0 0,5-7 4 0 0,0 1 1 0 0,0-1-1 0 0,0 0 1 0 0,-1-1-1 0 0,1 1 1 0 0,-1-1 0 0 0,0 0-1 0 0,1 0 1 0 0,-1 0-1 0 0,0 0 1 0 0,0-1-1 0 0,0 0 1 0 0,0 0-1 0 0,-1-1 1 0 0,1 1 0 0 0,0-1-1 0 0,0 0 1 0 0,0 0-1 0 0,0-1 1 0 0,0 0-1 0 0,-1 0 1 0 0,-4-1 0 0 0,6 1-47 0 0,-1-1 1 0 0,1 1 0 0 0,-1-1-1 0 0,1 0 1 0 0,0 0 0 0 0,0 0-1 0 0,0-1 1 0 0,0 0 0 0 0,0 1-1 0 0,1-1 1 0 0,-1-1 0 0 0,1 1 0 0 0,-1 0-1 0 0,1-1 1 0 0,-2-4 0 0 0,1 3-28 0 0,1-1 0 0 0,1 0 0 0 0,-1 0 0 0 0,1 0 0 0 0,0 0 1 0 0,0 0-1 0 0,0 0 0 0 0,1-1 0 0 0,-1-12 0 0 0,2 4-34 0 0,1 1-1 0 0,0-1 1 0 0,1 1-1 0 0,0-1 1 0 0,1 1-1 0 0,1 0 1 0 0,0 0 0 0 0,12-26-1 0 0,-11 29-216 0 0,1 0 0 0 0,0 0 0 0 0,1 1 0 0 0,0 0 0 0 0,1 0 1 0 0,0 0-1 0 0,0 1 0 0 0,1 1 0 0 0,0-1 0 0 0,0 1 0 0 0,1 1 0 0 0,0 0 0 0 0,1 0 0 0 0,-1 1 0 0 0,1 0 0 0 0,0 1 1 0 0,1 0-1 0 0,-1 1 0 0 0,1 0 0 0 0,0 1 0 0 0,0 1 0 0 0,0 0 0 0 0,1 0 0 0 0,18 0 0 0 0,5 2-1043 0 0,3 0-2602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6.798"/>
    </inkml:context>
    <inkml:brush xml:id="br0">
      <inkml:brushProperty name="width" value="0.1" units="cm"/>
      <inkml:brushProperty name="height" value="0.1" units="cm"/>
      <inkml:brushProperty name="color" value="#004F8B"/>
    </inkml:brush>
  </inkml:definitions>
  <inkml:trace contextRef="#ctx0" brushRef="#br0">439 1 6913 0 0,'-7'3'-263'0'0,"0"1"0"0"0,0 0 0 0 0,1 0 0 0 0,0 0-1 0 0,0 1 1 0 0,-11 10 0 0 0,-7 6 534 0 0,-184 118 1465 0 0,129-89-1380 0 0,71-45-354 0 0,1 0 0 0 0,-1 1 1 0 0,1 0-1 0 0,1 0 0 0 0,-1 0 1 0 0,1 1-1 0 0,-6 9 0 0 0,11-15-1 0 0,-1 1 0 0 0,1 0 0 0 0,0-1 0 0 0,0 1 0 0 0,0 0 0 0 0,1 0-1 0 0,-1 0 1 0 0,0-1 0 0 0,1 1 0 0 0,-1 0 0 0 0,1 0 0 0 0,0 0 0 0 0,-1 0 0 0 0,1 0 0 0 0,0 0-1 0 0,0 0 1 0 0,0 0 0 0 0,1 0 0 0 0,-1 0 0 0 0,0 0 0 0 0,1 0 0 0 0,-1 0 0 0 0,1 0 0 0 0,0 0-1 0 0,0-1 1 0 0,-1 1 0 0 0,1 0 0 0 0,0 0 0 0 0,0-1 0 0 0,1 1 0 0 0,-1-1 0 0 0,0 1 0 0 0,1-1-1 0 0,-1 1 1 0 0,1-1 0 0 0,-1 0 0 0 0,1 0 0 0 0,1 2 0 0 0,10 4 66 0 0,-1 1 0 0 0,1-2 0 0 0,0 0 0 0 0,1-1 0 0 0,15 5 0 0 0,75 14 839 0 0,-84-19-762 0 0,14 2 45 0 0,1-1 0 0 0,-1-2 0 0 0,1-1-1 0 0,0-1 1 0 0,0-3 0 0 0,56-6 0 0 0,-74 3-136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7.162"/>
    </inkml:context>
    <inkml:brush xml:id="br0">
      <inkml:brushProperty name="width" value="0.1" units="cm"/>
      <inkml:brushProperty name="height" value="0.1" units="cm"/>
      <inkml:brushProperty name="color" value="#004F8B"/>
    </inkml:brush>
  </inkml:definitions>
  <inkml:trace contextRef="#ctx0" brushRef="#br0">283 0 6913 0 0,'-1'1'38'0'0,"-1"-1"0"0"0,1 0 0 0 0,0 1 0 0 0,-1-1 0 0 0,1 1-1 0 0,0 0 1 0 0,0-1 0 0 0,-1 1 0 0 0,1 0 0 0 0,0-1-1 0 0,0 1 1 0 0,0 0 0 0 0,0 0 0 0 0,0 0 0 0 0,0 0-1 0 0,0 0 1 0 0,0 0 0 0 0,0 1 0 0 0,0 0 0 0 0,-17 31-485 0 0,11-18 352 0 0,-135 274 3291 0 0,120-233-2718 0 0,3 0-1 0 0,2 2 1 0 0,-13 83 0 0 0,28-128-774 0 0,1 1-1 0 0,0-1 1 0 0,1 15 0 0 0,2-14-3688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5T11:56:37.515"/>
    </inkml:context>
    <inkml:brush xml:id="br0">
      <inkml:brushProperty name="width" value="0.1" units="cm"/>
      <inkml:brushProperty name="height" value="0.1" units="cm"/>
      <inkml:brushProperty name="color" value="#004F8B"/>
    </inkml:brush>
  </inkml:definitions>
  <inkml:trace contextRef="#ctx0" brushRef="#br0">193 0 4609 0 0,'-1'19'1077'0'0,"-1"0"0"0"0,-2 0 0 0 0,0-1 0 0 0,-7 24 0 0 0,1-10-133 0 0,-27 111 2743 0 0,-20 161 0 0 0,54-276-3631 0 0,-13 75 188 0 0,14-94-229 0 0,0 0 0 0 0,-1 0 0 0 0,-1 0 0 0 0,1 0 1 0 0,-1-1-1 0 0,-1 1 0 0 0,1-1 0 0 0,-10 12 0 0 0,7-16-1266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01.779"/>
    </inkml:context>
    <inkml:brush xml:id="br0">
      <inkml:brushProperty name="width" value="0.1" units="cm"/>
      <inkml:brushProperty name="height" value="0.1" units="cm"/>
    </inkml:brush>
  </inkml:definitions>
  <inkml:trace contextRef="#ctx0" brushRef="#br0">0 22 5529 0 0,'0'-1'285'0'0,"0"0"0"0"0,1 0 0 0 0,-1-1 0 0 0,0 1 0 0 0,0 0 0 0 0,1 0 0 0 0,-1 0-1 0 0,1 0 1 0 0,-1 0 0 0 0,1 0 0 0 0,-1 0 0 0 0,1 0 0 0 0,0 0 0 0 0,-1 0 0 0 0,1 0 0 0 0,1-2 0 0 0,-1 3-209 0 0,-1 0 1 0 0,0 0-1 0 0,1 0 1 0 0,-1 0-1 0 0,0-1 0 0 0,1 1 1 0 0,-1 0-1 0 0,0 0 1 0 0,1 0-1 0 0,-1 0 1 0 0,1 0-1 0 0,-1 0 1 0 0,0 0-1 0 0,1 0 1 0 0,-1 0-1 0 0,0 0 1 0 0,1 0-1 0 0,-1 0 1 0 0,1 0-1 0 0,-1 0 1 0 0,0 0-1 0 0,1 1 1 0 0,-1-1-1 0 0,0 0 1 0 0,1 0-1 0 0,-1 0 1 0 0,0 0-1 0 0,1 1 1 0 0,-1-1-1 0 0,0 0 1 0 0,0 0-1 0 0,1 1 1 0 0,-1-1-1 0 0,0 0 0 0 0,0 1 1 0 0,1-1-1 0 0,-1 0 1 0 0,0 1-1 0 0,0-1 1 0 0,0 0-1 0 0,1 1 1 0 0,-1-1-1 0 0,0 0 1 0 0,0 1-1 0 0,0-1 1 0 0,0 0-1 0 0,0 1 1 0 0,0-1-1 0 0,0 1 1 0 0,0-1-1 0 0,0 0 1 0 0,0 1-1 0 0,0-1 1 0 0,0 1-1 0 0,3 18 698 0 0,-1 0 0 0 0,-1 0-1 0 0,-1 1 1 0 0,-2 24 0 0 0,0-7-285 0 0,-1 52 234 0 0,-1 377 886 0 0,4-465-1609 0 0,2 27-8 0 0,-1 1 1 0 0,-2-1-1 0 0,-1 0 1 0 0,-6 31-1 0 0,6-46-406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02.263"/>
    </inkml:context>
    <inkml:brush xml:id="br0">
      <inkml:brushProperty name="width" value="0.1" units="cm"/>
      <inkml:brushProperty name="height" value="0.1" units="cm"/>
    </inkml:brush>
  </inkml:definitions>
  <inkml:trace contextRef="#ctx0" brushRef="#br0">0 2 6913 0 0,'0'0'46'0'0,"0"0"0"0"0,0 0 0 0 0,1-1 0 0 0,-1 1 0 0 0,0 0 0 0 0,0 0 0 0 0,0 0 0 0 0,0 0 0 0 0,0 0 0 0 0,1 0 0 0 0,-1 0 0 0 0,0 0 0 0 0,0 0 0 0 0,0 0 0 0 0,0 0 0 0 0,1 0-1 0 0,-1 0 1 0 0,0 0 0 0 0,0 0 0 0 0,0 0 0 0 0,0 0 0 0 0,1 0 0 0 0,-1 0 0 0 0,0 0 0 0 0,0 0 0 0 0,0 0 0 0 0,0 0 0 0 0,1 0 0 0 0,-1 0 0 0 0,0 0 0 0 0,0 0 0 0 0,0 0 0 0 0,0 0-1 0 0,0 0 1 0 0,1 1 0 0 0,-1-1 0 0 0,0 0 0 0 0,0 0 0 0 0,0 0 0 0 0,0 0 0 0 0,0 0 0 0 0,0 1 0 0 0,0-1 0 0 0,1 0 0 0 0,4 12 1449 0 0,2 17 484 0 0,-6-27-1842 0 0,9 69 3430 0 0,2 101 0 0 0,4 29-1759 0 0,-3-120-1235 0 0,10 88-78 0 0,-20-138-470 0 0,-2 1 0 0 0,-1-1-1 0 0,-6 43 1 0 0,6-68-168 0 0,-1 0 0 0 0,0 0 0 0 0,0-1-1 0 0,-1 1 1 0 0,0 0 0 0 0,0-1 0 0 0,0 1 0 0 0,-1-1 0 0 0,1 0 0 0 0,-1 0 0 0 0,-1 0-1 0 0,1 0 1 0 0,-1 0 0 0 0,1-1 0 0 0,-9 8 0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02.606"/>
    </inkml:context>
    <inkml:brush xml:id="br0">
      <inkml:brushProperty name="width" value="0.1" units="cm"/>
      <inkml:brushProperty name="height" value="0.1" units="cm"/>
    </inkml:brush>
  </inkml:definitions>
  <inkml:trace contextRef="#ctx0" brushRef="#br0">0 31 11058 0 0,'4'2'290'0'0,"-1"-1"-1"0"0,1 1 0 0 0,0-1 1 0 0,0 0-1 0 0,0 0 0 0 0,0 0 0 0 0,0-1 1 0 0,0 0-1 0 0,0 1 0 0 0,5-2 1 0 0,2 2 113 0 0,47 0 1019 0 0,0-2 0 0 0,116-18 0 0 0,-2-1-1384 0 0,-139 18-118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03.957"/>
    </inkml:context>
    <inkml:brush xml:id="br0">
      <inkml:brushProperty name="width" value="0.1" units="cm"/>
      <inkml:brushProperty name="height" value="0.1" units="cm"/>
    </inkml:brush>
  </inkml:definitions>
  <inkml:trace contextRef="#ctx0" brushRef="#br0">18 1 15667 0 0,'-3'3'344'0'0,"0"-2"73"0"0,1 1 7 0 0,0 1 24 0 0,2-2-360 0 0,0 1-88 0 0,-1 0 0 0 0,0 3 0 0 0,-1 0 288 0 0,1 2 48 0 0,-1 1 8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10.340"/>
    </inkml:context>
    <inkml:brush xml:id="br0">
      <inkml:brushProperty name="width" value="0.1" units="cm"/>
      <inkml:brushProperty name="height" value="0.1" units="cm"/>
    </inkml:brush>
  </inkml:definitions>
  <inkml:trace contextRef="#ctx0" brushRef="#br0">82 45 4145 0 0,'-3'-7'4064'0'0,"3"7"-3963"0"0,-8 6 2255 0 0,-3 7-1404 0 0,2 1-282 0 0,0 1-1 0 0,1 0 1 0 0,1 1-1 0 0,-9 24 0 0 0,13-32-543 0 0,1-1-1 0 0,0 0 1 0 0,1 1-1 0 0,0-1 0 0 0,0 1 1 0 0,0 0-1 0 0,1-1 1 0 0,0 1-1 0 0,1 0 0 0 0,0-1 1 0 0,0 1-1 0 0,2 8 1 0 0,-2-13-77 0 0,0 0 0 0 0,0 0 0 0 0,1 0 0 0 0,-1 0 0 0 0,1 0 0 0 0,-1-1 1 0 0,1 1-1 0 0,0 0 0 0 0,0-1 0 0 0,0 1 0 0 0,0-1 0 0 0,0 0 0 0 0,1 1 1 0 0,-1-1-1 0 0,1 0 0 0 0,0-1 0 0 0,-1 1 0 0 0,1 0 0 0 0,0-1 1 0 0,0 1-1 0 0,0-1 0 0 0,0 0 0 0 0,0 0 0 0 0,0 0 0 0 0,0-1 0 0 0,1 1 1 0 0,-1-1-1 0 0,0 0 0 0 0,0 1 0 0 0,0-1 0 0 0,1-1 0 0 0,-1 1 0 0 0,0 0 1 0 0,5-2-1 0 0,-1 0 27 0 0,1 0 1 0 0,-1 0 0 0 0,0-1-1 0 0,0 0 1 0 0,0 0-1 0 0,-1-1 1 0 0,1 0 0 0 0,-1 0-1 0 0,0-1 1 0 0,0 1-1 0 0,0-1 1 0 0,0 0 0 0 0,7-10-1 0 0,-7 7-56 0 0,-1 0 0 0 0,0-1 0 0 0,0 1 0 0 0,0-1 0 0 0,-1 0 0 0 0,-1 0 0 0 0,0 0 0 0 0,0 0 0 0 0,0-1 0 0 0,-1 1 0 0 0,1-15 0 0 0,-3 20 15 0 0,0-1 0 0 0,0 0 0 0 0,0 0 0 0 0,-1 1-1 0 0,0-1 1 0 0,0 0 0 0 0,0 0 0 0 0,0 1 0 0 0,-1-1 0 0 0,1 1 0 0 0,-1-1 0 0 0,0 1 0 0 0,-1 0 0 0 0,1 0-1 0 0,-1 0 1 0 0,0 0 0 0 0,0 0 0 0 0,0 1 0 0 0,0-1 0 0 0,-1 1 0 0 0,1 0 0 0 0,-1 0 0 0 0,0 0-1 0 0,-8-4 1 0 0,-3-2 141 0 0,12 6-378 0 0,0 1 0 0 0,0 0-1 0 0,0 0 1 0 0,0 0 0 0 0,-1 1 0 0 0,1-1-1 0 0,-1 1 1 0 0,1 0 0 0 0,-1 0 0 0 0,0 0 0 0 0,1 0-1 0 0,-1 1 1 0 0,0-1 0 0 0,1 1 0 0 0,-1 0 0 0 0,-5 1-1 0 0,1 0-912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10.809"/>
    </inkml:context>
    <inkml:brush xml:id="br0">
      <inkml:brushProperty name="width" value="0.1" units="cm"/>
      <inkml:brushProperty name="height" value="0.1" units="cm"/>
    </inkml:brush>
  </inkml:definitions>
  <inkml:trace contextRef="#ctx0" brushRef="#br0">0 19 14283 0 0,'1'1'80'0'0,"-1"-1"1"0"0,1 0-1 0 0,-1 1 1 0 0,1-1-1 0 0,-1 0 0 0 0,1 1 1 0 0,-1-1-1 0 0,1 0 1 0 0,0 0-1 0 0,-1 0 0 0 0,1 1 1 0 0,-1-1-1 0 0,1 0 1 0 0,-1 0-1 0 0,1 0 0 0 0,0 0 1 0 0,-1 0-1 0 0,1 0 1 0 0,-1 0-1 0 0,1 0 0 0 0,0 0 1 0 0,-1-1-1 0 0,1 1 0 0 0,-1 0 1 0 0,1 0-1 0 0,-1 0 1 0 0,1-1-1 0 0,0 1 0 0 0,19-6 1669 0 0,-20 6-1748 0 0,28-10-2515 0 0,-22 6 1611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0.782"/>
    </inkml:context>
    <inkml:brush xml:id="br0">
      <inkml:brushProperty name="width" value="0.05" units="cm"/>
      <inkml:brushProperty name="height" value="0.05" units="cm"/>
    </inkml:brush>
  </inkml:definitions>
  <inkml:trace contextRef="#ctx0" brushRef="#br0">151 252 6449 0 0,'-2'-7'-763'0'0,"0"-16"13562"0"0,0 33-9937 0 0,-22 281-763 0 0,19-212-1744 0 0,-14 498 1025 0 0,30-314-1732 0 0,-23-320-3180 0 0,-25-197-604 0 0,-9-127 3531 0 0,33 167 832 0 0,14 172 84 0 0,1-1 0 0 0,2 1 1 0 0,10-43-1 0 0,-10 68-153 0 0,1 0 1 0 0,1 0-1 0 0,1 0 1 0 0,0 1-1 0 0,1 0 0 0 0,1 0 1 0 0,0 1-1 0 0,1 0 1 0 0,1 1-1 0 0,0 0 1 0 0,1 1-1 0 0,1 0 0 0 0,0 1 1 0 0,0 0-1 0 0,1 1 1 0 0,1 0-1 0 0,0 2 1 0 0,23-12-1 0 0,-21 12-58 0 0,0 2 0 0 0,0 0 0 0 0,1 1 0 0 0,0 1 0 0 0,1 1 0 0 0,-1 0 0 0 0,1 2 0 0 0,-1 0 0 0 0,1 1 0 0 0,0 0 0 0 0,0 2 0 0 0,0 0 0 0 0,-1 1 0 0 0,1 1 0 0 0,-1 1 0 0 0,1 1 0 0 0,22 9 0 0 0,-31-11-48 0 0,-1 2-1 0 0,-1-1 0 0 0,1 1 1 0 0,0 1-1 0 0,-1-1 1 0 0,0 1-1 0 0,-1 1 0 0 0,1-1 1 0 0,-1 1-1 0 0,0 1 1 0 0,-1-1-1 0 0,0 1 0 0 0,0 0 1 0 0,-1 1-1 0 0,0 0 1 0 0,0-1-1 0 0,5 17 0 0 0,-6-14-1 0 0,-1 0 1 0 0,-1 0-1 0 0,0 0 0 0 0,0 0 0 0 0,-1 1 0 0 0,-1-1 0 0 0,1 0 0 0 0,-2 1 0 0 0,0-1 1 0 0,0 0-1 0 0,-1 0 0 0 0,-1 0 0 0 0,1 0 0 0 0,-2 0 0 0 0,-5 14 0 0 0,1-9 83 0 0,-1 0 0 0 0,0 0 0 0 0,-1-1 1 0 0,-1 0-1 0 0,0-1 0 0 0,-1 0 0 0 0,-1-1 0 0 0,0 0 0 0 0,0-1 0 0 0,-30 20 0 0 0,22-19 16 0 0,1-2 0 0 0,-2 0 0 0 0,1 0 0 0 0,-1-2 1 0 0,-1-1-1 0 0,1-1 0 0 0,-45 8 0 0 0,57-13-378 0 0,0-1 0 0 0,0 0 0 0 0,0-1 1 0 0,0 0-1 0 0,0-1 0 0 0,0 0 0 0 0,1 0 0 0 0,-1-1 0 0 0,0 0 1 0 0,1-1-1 0 0,-11-3 0 0 0,-1-7-818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14.284"/>
    </inkml:context>
    <inkml:brush xml:id="br0">
      <inkml:brushProperty name="width" value="0.1" units="cm"/>
      <inkml:brushProperty name="height" value="0.1" units="cm"/>
    </inkml:brush>
  </inkml:definitions>
  <inkml:trace contextRef="#ctx0" brushRef="#br0">218 77 4145 0 0,'0'0'88'0'0,"0"0"-1"0"0,0-1 1 0 0,0 1 0 0 0,0-1 0 0 0,0 1-1 0 0,0 0 1 0 0,-1-1 0 0 0,1 1-1 0 0,0-1 1 0 0,0 1 0 0 0,0 0 0 0 0,-1-1-1 0 0,1 1 1 0 0,0 0 0 0 0,0-1 0 0 0,-1 1-1 0 0,1 0 1 0 0,0-1 0 0 0,-1 1-1 0 0,1 0 1 0 0,0 0 0 0 0,-1-1 0 0 0,1 1-1 0 0,0 0 1 0 0,-1 0 0 0 0,1 0 0 0 0,-1 0-1 0 0,1-1 1 0 0,-1 1 0 0 0,1 0-1 0 0,0 0 1 0 0,-1 0 0 0 0,1 0 0 0 0,-1 0-1 0 0,0 0 1 0 0,-16 9 1930 0 0,-12 22 117 0 0,14-9-1312 0 0,1 2 1 0 0,1-1-1 0 0,-15 40 1 0 0,-23 81 909 0 0,47-131-1591 0 0,-4 12 156 0 0,0 0 0 0 0,2 1 0 0 0,1 0 1 0 0,1 0-1 0 0,0 40 0 0 0,4-57-197 0 0,1 0 0 0 0,0 0 0 0 0,0 0 0 0 0,1 0 0 0 0,0 0-1 0 0,1 0 1 0 0,-1 0 0 0 0,7 12 0 0 0,-5-16-55 0 0,-1 1 0 0 0,0-1 0 0 0,1 0 0 0 0,0 0 0 0 0,0 0 0 0 0,1-1 0 0 0,-1 1 1 0 0,1-1-1 0 0,0 0 0 0 0,0-1 0 0 0,1 1 0 0 0,-1-1 0 0 0,10 4 0 0 0,-12-5-25 0 0,1-1 0 0 0,-1 0 0 0 0,1 0 0 0 0,0 0 0 0 0,-1 0 0 0 0,1-1 0 0 0,0 1 0 0 0,-1-1 0 0 0,1 0 0 0 0,0 0 0 0 0,0 0 0 0 0,-1-1 0 0 0,1 1 0 0 0,7-3 0 0 0,-5 1 20 0 0,1-1 0 0 0,-1 0-1 0 0,0 0 1 0 0,0-1-1 0 0,0 1 1 0 0,0-1-1 0 0,8-8 1 0 0,0-2 51 0 0,0-1 1 0 0,-1 0-1 0 0,-1-1 0 0 0,18-28 1 0 0,-9 8-9 0 0,-2-1 1 0 0,-1-1-1 0 0,25-78 1 0 0,-35 90-177 0 0,-2-1 0 0 0,0-1 0 0 0,-2 1 1 0 0,-2-1-1 0 0,0 0 0 0 0,-4-53 0 0 0,1 73 15 0 0,0 1-1 0 0,0 0 0 0 0,-1 0 0 0 0,0-1 0 0 0,0 1 0 0 0,-1 1 1 0 0,1-1-1 0 0,-2 0 0 0 0,1 1 0 0 0,-1-1 0 0 0,0 1 0 0 0,-9-11 1 0 0,9 13-96 0 0,-1 0 0 0 0,1 0 0 0 0,-1 0 1 0 0,0 1-1 0 0,-1 0 0 0 0,1 0 0 0 0,0 0 1 0 0,-1 0-1 0 0,0 1 0 0 0,1 0 1 0 0,-1 0-1 0 0,0 0 0 0 0,0 1 0 0 0,0 0 1 0 0,-11-1-1 0 0,-2 2-733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16.845"/>
    </inkml:context>
    <inkml:brush xml:id="br0">
      <inkml:brushProperty name="width" value="0.1" units="cm"/>
      <inkml:brushProperty name="height" value="0.1" units="cm"/>
    </inkml:brush>
  </inkml:definitions>
  <inkml:trace contextRef="#ctx0" brushRef="#br0">71 1 8754 0 0,'-2'1'261'0'0,"1"0"0"0"0,-1 1 1 0 0,1 0-1 0 0,-1-1 0 0 0,1 1 1 0 0,0 0-1 0 0,-1-1 0 0 0,1 1 0 0 0,0 0 1 0 0,0 0-1 0 0,-1 2 0 0 0,0 0 13 0 0,-6 12 235 0 0,0 0 0 0 0,1 0 0 0 0,0 0 0 0 0,1 1 1 0 0,1 0-1 0 0,-4 24 0 0 0,8-36-461 0 0,1 1 1 0 0,0-1-1 0 0,0 0 0 0 0,0 1 0 0 0,0-1 1 0 0,1 1-1 0 0,0-1 0 0 0,0 0 0 0 0,0 0 0 0 0,1 1 1 0 0,2 4-1 0 0,-2-7-19 0 0,0 1 0 0 0,0-1 0 0 0,1 0 0 0 0,-1 0 1 0 0,1 0-1 0 0,-1 0 0 0 0,1 0 0 0 0,0-1 0 0 0,0 1 0 0 0,0-1 0 0 0,1 0 1 0 0,-1 0-1 0 0,0 0 0 0 0,1 0 0 0 0,-1 0 0 0 0,1-1 0 0 0,4 2 0 0 0,-4-2-71 0 0,-1-1-1 0 0,1 1 1 0 0,0-1-1 0 0,0 1 1 0 0,-1-1-1 0 0,1 0 0 0 0,0 0 1 0 0,0-1-1 0 0,-1 1 1 0 0,1-1-1 0 0,0 0 1 0 0,-1 0-1 0 0,1 0 1 0 0,-1 0-1 0 0,1 0 0 0 0,-1-1 1 0 0,1 0-1 0 0,-1 0 1 0 0,0 0-1 0 0,4-3 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17.271"/>
    </inkml:context>
    <inkml:brush xml:id="br0">
      <inkml:brushProperty name="width" value="0.1" units="cm"/>
      <inkml:brushProperty name="height" value="0.1" units="cm"/>
    </inkml:brush>
  </inkml:definitions>
  <inkml:trace contextRef="#ctx0" brushRef="#br0">0 592 5985 0 0,'0'-4'264'0'0,"0"2"56"0"0,1-1-256 0 0,1 2-64 0 0,1 0 0 0 0,-2 1 0 0 0,2 0 240 0 0,1-1 33 0 0,5 0 7 0 0,3 0 0 0 0,4 0-280 0 0,0-1 0 0 0,3-1 0 0 0,3 0 0 0 0,0 2 72 0 0,2-2-72 0 0</inkml:trace>
  <inkml:trace contextRef="#ctx0" brushRef="#br0" timeOffset="1">485 17 11522 0 0,'-2'-1'174'0'0,"0"-1"0"0"0,0 0 0 0 0,-1 1-1 0 0,1-1 1 0 0,0 1 0 0 0,0 0 0 0 0,-1 0-1 0 0,1 0 1 0 0,-1 0 0 0 0,1 0 0 0 0,-1 0-1 0 0,1 1 1 0 0,-1-1 0 0 0,0 1 0 0 0,-2 0-1 0 0,-1 0 115 0 0,0 0-1 0 0,0 0 0 0 0,1 1 1 0 0,-1 0-1 0 0,0 0 1 0 0,-9 4-1 0 0,6-2-127 0 0,1 1 0 0 0,-1-1 1 0 0,1 2-1 0 0,0 0 0 0 0,0 0 0 0 0,0 0 0 0 0,0 1 1 0 0,-9 9-1 0 0,14-12-359 0 0,1 0 1 0 0,-1-1-1 0 0,1 1 0 0 0,0 0 1 0 0,0 0-1 0 0,0 0 0 0 0,0 1 1 0 0,1-1-1 0 0,-1 0 0 0 0,1 1 1 0 0,0-1-1 0 0,0 1 0 0 0,0-1 1 0 0,0 1-1 0 0,1-1 1 0 0,0 1-1 0 0,-1 0 0 0 0,2 6 1 0 0,3 6-141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17.598"/>
    </inkml:context>
    <inkml:brush xml:id="br0">
      <inkml:brushProperty name="width" value="0.1" units="cm"/>
      <inkml:brushProperty name="height" value="0.1" units="cm"/>
    </inkml:brush>
  </inkml:definitions>
  <inkml:trace contextRef="#ctx0" brushRef="#br0">224 6 5529 0 0,'-4'-5'9299'0'0,"-14"14"-6801"0"0,2 2-1028 0 0,-27 22-1 0 0,37-28-1369 0 0,1 1 1 0 0,-1-1-1 0 0,1 1 1 0 0,1 0-1 0 0,-1 0 1 0 0,1 0-1 0 0,-5 11 1 0 0,8-15-100 0 0,0 1 0 0 0,0-1 1 0 0,1 0-1 0 0,-1 1 1 0 0,1 0-1 0 0,0-1 0 0 0,0 1 1 0 0,0-1-1 0 0,0 1 1 0 0,0-1-1 0 0,0 1 0 0 0,1-1 1 0 0,-1 1-1 0 0,1-1 1 0 0,0 1-1 0 0,0-1 1 0 0,0 0-1 0 0,0 1 0 0 0,0-1 1 0 0,0 0-1 0 0,1 0 1 0 0,2 4-1 0 0,5 4-88 0 0,0 0-1 0 0,0-1 1 0 0,15 11-1 0 0,0 2-219 0 0,-18-16 281 0 0,0 1 0 0 0,0-1-1 0 0,0 1 1 0 0,-1 1-1 0 0,-1-1 1 0 0,1 1-1 0 0,-1-1 1 0 0,0 1 0 0 0,-1 0-1 0 0,0 1 1 0 0,3 11-1 0 0,-5-15 29 0 0,-1-1 1 0 0,1 0-1 0 0,-1 0 0 0 0,0 1 0 0 0,0-1 0 0 0,0 0 0 0 0,-1 1 0 0 0,0-1 1 0 0,0 0-1 0 0,0 0 0 0 0,0 0 0 0 0,-1 1 0 0 0,1-1 0 0 0,-1-1 0 0 0,0 1 1 0 0,0 0-1 0 0,0 0 0 0 0,-1-1 0 0 0,1 1 0 0 0,-1-1 0 0 0,0 0 0 0 0,0 0 1 0 0,0 0-1 0 0,-1 0 0 0 0,-3 3 0 0 0,-4 1-10 0 0,0-1-1 0 0,0 0 1 0 0,-1 0-1 0 0,0-1 1 0 0,0 0-1 0 0,0-1 1 0 0,0-1-1 0 0,-25 4 1 0 0,27-5-855 0 0,1-2 0 0 0,-1 1-1 0 0,-18-3 1 0 0,15 0 500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1.340"/>
    </inkml:context>
    <inkml:brush xml:id="br0">
      <inkml:brushProperty name="width" value="0.1" units="cm"/>
      <inkml:brushProperty name="height" value="0.1" units="cm"/>
    </inkml:brush>
  </inkml:definitions>
  <inkml:trace contextRef="#ctx0" brushRef="#br0">18 253 5065 0 0,'-1'0'110'0'0,"0"-1"-1"0"0,0 1 1 0 0,0 0 0 0 0,0-1-1 0 0,1 1 1 0 0,-1-1 0 0 0,0 1-1 0 0,0-1 1 0 0,0 1 0 0 0,1-1-1 0 0,-1 1 1 0 0,0-1 0 0 0,1 0-1 0 0,-1 0 1 0 0,0 1 0 0 0,1-1-1 0 0,-1 0 1 0 0,1 0-1 0 0,-1 0 1 0 0,1 1 0 0 0,-1-1-1 0 0,1 0 1 0 0,0 0 0 0 0,0 0-1 0 0,-1 0 1 0 0,1 0 0 0 0,0 0-1 0 0,0 0 1 0 0,0 0 0 0 0,0 0-1 0 0,0-1 1 0 0,1-31 1634 0 0,3 20-1544 0 0,1 0 0 0 0,0 0 0 0 0,1 1-1 0 0,0 0 1 0 0,1 0 0 0 0,1 1 0 0 0,-1 0 0 0 0,2 0-1 0 0,0 1 1 0 0,0 0 0 0 0,0 0 0 0 0,1 1 0 0 0,1 0 0 0 0,0 1-1 0 0,0 0 1 0 0,22-11 0 0 0,-32 18-190 0 0,1 1-1 0 0,0-1 1 0 0,0 0 0 0 0,0 1 0 0 0,0 0-1 0 0,0-1 1 0 0,0 1 0 0 0,0 0 0 0 0,0 0-1 0 0,0 0 1 0 0,-1 0 0 0 0,1 0-1 0 0,0 1 1 0 0,0-1 0 0 0,0 0 0 0 0,0 1-1 0 0,0 0 1 0 0,0-1 0 0 0,-1 1 0 0 0,1 0-1 0 0,0 0 1 0 0,0 0 0 0 0,-1 0 0 0 0,1 0-1 0 0,2 2 1 0 0,2 4 24 0 0,0-1 0 0 0,-1 1-1 0 0,1 0 1 0 0,6 13 0 0 0,13 14 360 0 0,-19-28-362 0 0,1 0 0 0 0,0 0-1 0 0,0-1 1 0 0,1 0 0 0 0,-1 0-1 0 0,1 0 1 0 0,0-1 0 0 0,0-1 0 0 0,1 1-1 0 0,-1-1 1 0 0,1-1 0 0 0,0 1 0 0 0,0-2-1 0 0,-1 1 1 0 0,1-1 0 0 0,0 0-1 0 0,0-1 1 0 0,13-1 0 0 0,-8 0-140 0 0,0-1 0 0 0,0-1 0 0 0,0 0 0 0 0,0-1 0 0 0,-1-1 1 0 0,1 0-1 0 0,-1 0 0 0 0,0-2 0 0 0,-1 1 0 0 0,24-17 0 0 0,-20 10-4893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1.855"/>
    </inkml:context>
    <inkml:brush xml:id="br0">
      <inkml:brushProperty name="width" value="0.1" units="cm"/>
      <inkml:brushProperty name="height" value="0.1" units="cm"/>
    </inkml:brush>
  </inkml:definitions>
  <inkml:trace contextRef="#ctx0" brushRef="#br0">86 11 4145 0 0,'3'-10'3746'0'0,"0"35"-1615"0"0,-19 432 4879 0 0,9-319-6194 0 0,7-116-755 0 0,-2 9 35 0 0,-4 33 1 0 0,5-57-132 0 0,-1 0 1 0 0,1 1 0 0 0,-1-1-1 0 0,-1 0 1 0 0,1-1 0 0 0,-1 1-1 0 0,0 0 1 0 0,-1-1-1 0 0,0 1 1 0 0,-5 6 0 0 0,9-13-9 0 0,0 1 1 0 0,-1-1 0 0 0,1 0 0 0 0,0 0-1 0 0,0 1 1 0 0,0-1 0 0 0,-1 0-1 0 0,1 0 1 0 0,0 0 0 0 0,0 0-1 0 0,0 1 1 0 0,-1-1 0 0 0,1 0-1 0 0,0 0 1 0 0,0 0 0 0 0,-1 0-1 0 0,1 0 1 0 0,0 0 0 0 0,0 0-1 0 0,-1 0 1 0 0,1 0 0 0 0,0 0 0 0 0,0 0-1 0 0,-1 0 1 0 0,1 0 0 0 0,0 0-1 0 0,0 0 1 0 0,-1 0 0 0 0,1 0-1 0 0,0 0 1 0 0,0 0 0 0 0,-1 0-1 0 0,1 0 1 0 0,0 0 0 0 0,0 0-1 0 0,-1-1 1 0 0,-6-9-1226 0 0,0-17-827 0 0,4 7 614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2.218"/>
    </inkml:context>
    <inkml:brush xml:id="br0">
      <inkml:brushProperty name="width" value="0.1" units="cm"/>
      <inkml:brushProperty name="height" value="0.1" units="cm"/>
    </inkml:brush>
  </inkml:definitions>
  <inkml:trace contextRef="#ctx0" brushRef="#br0">0 239 1840 0 0,'3'-10'111'0'0,"0"0"0"0"0,1-1 0 0 0,0 1 0 0 0,0 0 1 0 0,1 1-1 0 0,1-1 0 0 0,-1 1 0 0 0,2 0 0 0 0,-1 0 0 0 0,1 1 0 0 0,8-8 0 0 0,2 1 526 0 0,-1 1 0 0 0,2 0 0 0 0,0 1 0 0 0,1 1 0 0 0,0 1 0 0 0,38-16 0 0 0,-50 25-352 0 0,0 0 0 0 0,0 0 0 0 0,1 0 0 0 0,-1 1 1 0 0,1 0-1 0 0,-1 0 0 0 0,1 1 0 0 0,0 0 0 0 0,-1 0 0 0 0,10 2 0 0 0,-11 0-92 0 0,0 0 0 0 0,0-1-1 0 0,-1 2 1 0 0,1-1 0 0 0,-1 1 0 0 0,0 0-1 0 0,0 0 1 0 0,0 0 0 0 0,0 0-1 0 0,0 1 1 0 0,-1 0 0 0 0,1 0 0 0 0,-1 1-1 0 0,6 7 1 0 0,-4-3-30 0 0,0-1 0 0 0,-1 1 1 0 0,0 0-1 0 0,-1 0 0 0 0,0 1 0 0 0,0-1 0 0 0,-1 1 1 0 0,0 0-1 0 0,-1 0 0 0 0,0 0 0 0 0,0 0 1 0 0,-1 0-1 0 0,0 0 0 0 0,-2 13 0 0 0,1-15-40 0 0,-1 0-1 0 0,0 1 0 0 0,-1-1 1 0 0,0 0-1 0 0,0 0 0 0 0,-1 0 1 0 0,0-1-1 0 0,0 1 0 0 0,0-1 1 0 0,-1 1-1 0 0,-1-1 0 0 0,1 0 1 0 0,-1-1-1 0 0,0 1 0 0 0,-1-1 1 0 0,1 0-1 0 0,-14 10 0 0 0,7-6 162 0 0,-1-2 0 0 0,-1 0 0 0 0,1-1 0 0 0,-30 11 0 0 0,34-14-226 0 0,0-1 0 0 0,-1-1 0 0 0,1 0 0 0 0,-1 0 0 0 0,0-1 0 0 0,0 0 1 0 0,1-1-1 0 0,-1 0 0 0 0,-10-1 0 0 0,-1-6-612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2.624"/>
    </inkml:context>
    <inkml:brush xml:id="br0">
      <inkml:brushProperty name="width" value="0.1" units="cm"/>
      <inkml:brushProperty name="height" value="0.1" units="cm"/>
    </inkml:brush>
  </inkml:definitions>
  <inkml:trace contextRef="#ctx0" brushRef="#br0">102 1 6913 0 0,'-1'4'239'0'0,"1"0"0"0"0,-1 0 0 0 0,1 0 0 0 0,-1 0 0 0 0,0 0-1 0 0,-1-1 1 0 0,1 1 0 0 0,-1 0 0 0 0,0 0 0 0 0,0-1-1 0 0,-3 6 1 0 0,-2 4 518 0 0,-13 27 1335 0 0,7-16-740 0 0,1 1-1 0 0,-11 35 1 0 0,21-54-1151 0 0,1 1 0 0 0,-1-1-1 0 0,1 1 1 0 0,0 0 0 0 0,0-1 0 0 0,1 1 0 0 0,0 0-1 0 0,0 0 1 0 0,0-1 0 0 0,1 1 0 0 0,0 0 0 0 0,1-1-1 0 0,-1 1 1 0 0,5 10 0 0 0,-5-14-187 0 0,1 0 1 0 0,-1 0-1 0 0,1 0 1 0 0,0 0-1 0 0,0 0 0 0 0,0 0 1 0 0,0 0-1 0 0,0-1 1 0 0,1 1-1 0 0,-1-1 0 0 0,1 0 1 0 0,0 1-1 0 0,-1-1 1 0 0,1-1-1 0 0,0 1 1 0 0,0 0-1 0 0,0-1 0 0 0,1 1 1 0 0,-1-1-1 0 0,0 0 1 0 0,0 0-1 0 0,1 0 0 0 0,-1 0 1 0 0,1-1-1 0 0,-1 0 1 0 0,1 1-1 0 0,-1-1 1 0 0,0 0-1 0 0,1-1 0 0 0,-1 1 1 0 0,1-1-1 0 0,-1 1 1 0 0,1-1-1 0 0,4-2 0 0 0,-2 1 13 0 0,0-1 0 0 0,0 1-1 0 0,-1-1 1 0 0,1-1 0 0 0,0 1-1 0 0,-1-1 1 0 0,0 0 0 0 0,0 0-1 0 0,0-1 1 0 0,-1 1 0 0 0,0-1-1 0 0,1 0 1 0 0,-1 0-1 0 0,-1 0 1 0 0,1-1 0 0 0,-1 1-1 0 0,5-12 1 0 0,-6 10-11 0 0,-1-1 0 0 0,1 0 1 0 0,-1 1-1 0 0,0-1 0 0 0,-1 0 0 0 0,0 0 0 0 0,0 1 0 0 0,-1-1 0 0 0,0 0 0 0 0,0 0 1 0 0,0 1-1 0 0,-1-1 0 0 0,-1 1 0 0 0,1-1 0 0 0,-1 1 0 0 0,0 0 0 0 0,-6-9 1 0 0,5 10-200 0 0,0 0 0 0 0,0 0 0 0 0,-1 0 0 0 0,1 1 0 0 0,-1 0 0 0 0,-1 0 1 0 0,1 0-1 0 0,-9-6 0 0 0,10 8-331 0 0,-1 1 1 0 0,0-1-1 0 0,0 1 1 0 0,0-1-1 0 0,0 2 1 0 0,0-1-1 0 0,-1 0 1 0 0,1 1-1 0 0,0 0 1 0 0,-1 0-1 0 0,-8 0 0 0 0,10 2-644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2.979"/>
    </inkml:context>
    <inkml:brush xml:id="br0">
      <inkml:brushProperty name="width" value="0.1" units="cm"/>
      <inkml:brushProperty name="height" value="0.1" units="cm"/>
    </inkml:brush>
  </inkml:definitions>
  <inkml:trace contextRef="#ctx0" brushRef="#br0">0 167 6913 0 0,'1'1'79'0'0,"0"-1"-1"0"0,0 1 1 0 0,0-1-1 0 0,0 1 1 0 0,0-1-1 0 0,0 1 1 0 0,0 0-1 0 0,-1-1 1 0 0,1 1-1 0 0,0 0 1 0 0,-1 0-1 0 0,1 0 1 0 0,0 0-1 0 0,-1 0 1 0 0,1-1-1 0 0,-1 1 1 0 0,0 0-1 0 0,1 0 1 0 0,-1 0-1 0 0,0 0 1 0 0,1 0-1 0 0,-1 0 1 0 0,0 1-1 0 0,0 0 1 0 0,2 33 1752 0 0,-3-24-1436 0 0,-1 79 2813 0 0,1 24-1347 0 0,1-110-1918 0 0,1 2-186 0 0</inkml:trace>
  <inkml:trace contextRef="#ctx0" brushRef="#br0" timeOffset="1">56 3 5065 0 0,'0'-1'448'0'0,"0"0"-352"0"0,1 1-96 0 0,0 0 0 0 0,1 0 352 0 0,-1 0 48 0 0,1 1 16 0 0,1 0 1 0 0,2 0-217 0 0,3 2-40 0 0,2 1 0 0 0,1 2-8 0 0,4 0-152 0 0,0 1 0 0 0,5 2 64 0 0,-1-1-64 0 0,3-1 0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3.322"/>
    </inkml:context>
    <inkml:brush xml:id="br0">
      <inkml:brushProperty name="width" value="0.1" units="cm"/>
      <inkml:brushProperty name="height" value="0.1" units="cm"/>
    </inkml:brush>
  </inkml:definitions>
  <inkml:trace contextRef="#ctx0" brushRef="#br0">188 5 4609 0 0,'-14'-4'2850'0'0,"-9"3"-962"0"0,12 3-1413 0 0,0 0 0 0 0,1 1-1 0 0,-1 0 1 0 0,1 1 0 0 0,0 0-1 0 0,0 0 1 0 0,0 1 0 0 0,0 0-1 0 0,1 1 1 0 0,0 0 0 0 0,0 1-1 0 0,-11 10 1 0 0,19-16-476 0 0,0-1 0 0 0,0 1 0 0 0,1 0 0 0 0,-1 0 0 0 0,0 0 0 0 0,0 0 0 0 0,1 0 0 0 0,-1 0 0 0 0,0 0 0 0 0,1 0-1 0 0,-1 0 1 0 0,1 0 0 0 0,0 1 0 0 0,-1-1 0 0 0,1 0 0 0 0,0 0 0 0 0,0 0 0 0 0,-1 1 0 0 0,1-1 0 0 0,0 0 0 0 0,0 0 0 0 0,1 0 0 0 0,-1 1 0 0 0,0-1 0 0 0,0 0 0 0 0,0 0 0 0 0,1 0 0 0 0,-1 0 0 0 0,1 1 0 0 0,-1-1 0 0 0,1 0-1 0 0,-1 0 1 0 0,1 0 0 0 0,-1 0 0 0 0,1 0 0 0 0,0 0 0 0 0,0 0 0 0 0,0 0 0 0 0,0-1 0 0 0,-1 1 0 0 0,1 0 0 0 0,0 0 0 0 0,2 0 0 0 0,5 5-33 0 0,1 0 1 0 0,0-1-1 0 0,0-1 1 0 0,12 5-1 0 0,-7-3 112 0 0,6 4-139 0 0,1 1 0 0 0,-2 1 0 0 0,19 14-1 0 0,-33-22 100 0 0,0 0-1 0 0,0 0 1 0 0,0 0-1 0 0,-1 0 1 0 0,0 1-1 0 0,0 0 1 0 0,0 0-1 0 0,-1 0 0 0 0,0 0 1 0 0,1 0-1 0 0,-2 1 1 0 0,1-1-1 0 0,-1 1 1 0 0,0 0-1 0 0,0 0 1 0 0,1 8-1 0 0,-2-12 49 0 0,-1 1 0 0 0,0-1-1 0 0,0 1 1 0 0,0-1 0 0 0,-1 0 0 0 0,1 1-1 0 0,0-1 1 0 0,-1 1 0 0 0,0-1 0 0 0,0 0-1 0 0,1 0 1 0 0,-1 1 0 0 0,-1-1 0 0 0,1 0 0 0 0,0 0-1 0 0,0 0 1 0 0,-1 0 0 0 0,-2 3 0 0 0,1-2 44 0 0,0-1 0 0 0,-1 1 1 0 0,1-1-1 0 0,0 0 1 0 0,-1 0-1 0 0,1 0 0 0 0,-1 0 1 0 0,0-1-1 0 0,0 0 1 0 0,-6 2-1 0 0,2-1-65 0 0,1-1 0 0 0,-1 0 0 0 0,1-1 0 0 0,-1 1 0 0 0,0-1 0 0 0,1-1 1 0 0,-1 1-1 0 0,0-2 0 0 0,1 1 0 0 0,-1-1 0 0 0,-10-4 0 0 0,16 6-203 0 0,1-1 1 0 0,-1 0-1 0 0,0 0 0 0 0,1 0 1 0 0,-1 0-1 0 0,1 0 0 0 0,-1 0 1 0 0,1 0-1 0 0,0 0 0 0 0,0-1 1 0 0,-1 1-1 0 0,1 0 0 0 0,0-1 1 0 0,0 1-1 0 0,0-1 0 0 0,0 0 1 0 0,-1-2-1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2.106"/>
    </inkml:context>
    <inkml:brush xml:id="br0">
      <inkml:brushProperty name="width" value="0.05" units="cm"/>
      <inkml:brushProperty name="height" value="0.05" units="cm"/>
    </inkml:brush>
  </inkml:definitions>
  <inkml:trace contextRef="#ctx0" brushRef="#br0">166 98 6913 0 0,'7'-31'3252'0'0,"-1"4"1904"0"0,-5 24-4761 0 0,0 0-64 0 0,1 1 0 0 0,-1-1 0 0 0,0 0 0 0 0,-1 1 0 0 0,1-1-1 0 0,0 0 1 0 0,-1 0 0 0 0,0 0 0 0 0,0 0 0 0 0,0 1 0 0 0,0-4 0 0 0,0 6-259 0 0,-1 0 1 0 0,0 0-1 0 0,1 0 1 0 0,-1 0-1 0 0,1 0 1 0 0,-1 0-1 0 0,1 0 1 0 0,-1 1-1 0 0,1-1 0 0 0,-1 0 1 0 0,1 0-1 0 0,-1 1 1 0 0,1-1-1 0 0,-1 0 1 0 0,1 1-1 0 0,-1-1 1 0 0,1 0-1 0 0,0 1 1 0 0,-1-1-1 0 0,1 0 0 0 0,0 1 1 0 0,-1-1-1 0 0,1 1 1 0 0,0-1-1 0 0,-1 1 1 0 0,1-1-1 0 0,0 1 1 0 0,-1 0-1 0 0,-10 17 603 0 0,-19 48-407 0 0,3 0-1 0 0,2 1 0 0 0,4 2 0 0 0,3 0 0 0 0,3 1 0 0 0,-8 87 0 0 0,21-132-262 0 0,0 1-1 0 0,2-1 1 0 0,2 0-1 0 0,0 0 0 0 0,1 0 1 0 0,1 0-1 0 0,13 40 1 0 0,-12-51-113 0 0,0-2 0 0 0,1 1-1 0 0,0 0 1 0 0,0-1 0 0 0,2 0 0 0 0,-1-1 0 0 0,2 0 0 0 0,-1 0-1 0 0,1 0 1 0 0,1-1 0 0 0,0-1 0 0 0,1 0 0 0 0,-1 0 0 0 0,2-1-1 0 0,18 11 1 0 0,-23-15-285 0 0,0-1 0 0 0,1 0 0 0 0,0 0 0 0 0,-1-1 0 0 0,1 0 0 0 0,0 0 0 0 0,0-1 0 0 0,10 1 0 0 0,8-4-1520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3.697"/>
    </inkml:context>
    <inkml:brush xml:id="br0">
      <inkml:brushProperty name="width" value="0.1" units="cm"/>
      <inkml:brushProperty name="height" value="0.1" units="cm"/>
    </inkml:brush>
  </inkml:definitions>
  <inkml:trace contextRef="#ctx0" brushRef="#br0">153 21 3681 0 0,'40'-14'4404'0'0,"-23"8"1571"0"0,-21 7-4506 0 0,-23 10-846 0 0,0 0 0 0 0,1 2 0 0 0,0 1 1 0 0,1 1-1 0 0,-27 21 0 0 0,50-36-628 0 0,0 2 0 0 0,1-1 0 0 0,-1 0 0 0 0,1 0 0 0 0,-1 0-1 0 0,1 1 1 0 0,0-1 0 0 0,0 0 0 0 0,-1 1 0 0 0,1 0 0 0 0,0-1 0 0 0,0 1 0 0 0,1-1 0 0 0,-1 1 0 0 0,0 0-1 0 0,0 0 1 0 0,1 0 0 0 0,-1-1 0 0 0,1 1 0 0 0,0 0 0 0 0,-1 0 0 0 0,1 2 0 0 0,1-1-5 0 0,0-1 1 0 0,0 1-1 0 0,0 0 1 0 0,0-1-1 0 0,0 1 1 0 0,1-1-1 0 0,-1 1 1 0 0,1-1-1 0 0,0 0 1 0 0,-1 1-1 0 0,1-1 0 0 0,0 0 1 0 0,4 3-1 0 0,8 6-6 0 0,1 0-1 0 0,-1-1 0 0 0,19 10 1 0 0,-22-15 7 0 0,-1 1 0 0 0,0 0 0 0 0,0 0 0 0 0,0 1 0 0 0,-1 1 0 0 0,0-1 0 0 0,-1 2 0 0 0,1-1 0 0 0,-2 1 0 0 0,8 10 0 0 0,-14-18 10 0 0,0 1 1 0 0,0 0-1 0 0,0 0 0 0 0,0 0 0 0 0,-1 0 1 0 0,1-1-1 0 0,0 1 0 0 0,-1 0 0 0 0,0 0 1 0 0,1 0-1 0 0,-1 0 0 0 0,0 0 0 0 0,0 0 1 0 0,0 0-1 0 0,0 0 0 0 0,0 0 0 0 0,-1 0 1 0 0,1 0-1 0 0,-1 0 0 0 0,1 0 0 0 0,-2 4 1 0 0,0-3 3 0 0,0 0 0 0 0,0 0 0 0 0,0-1 0 0 0,-1 1 0 0 0,1-1 0 0 0,-1 1 0 0 0,1-1 0 0 0,-1 0 0 0 0,0 0 0 0 0,0 0 0 0 0,-6 3 0 0 0,0-1 5 0 0,0 0 0 0 0,0-1-1 0 0,0 0 1 0 0,0 0 0 0 0,-1-1 0 0 0,1 0 0 0 0,-1-1-1 0 0,-14 0 1 0 0,21 0-30 0 0,-1-1-1 0 0,1-1 1 0 0,-1 1 0 0 0,1 0-1 0 0,0-1 1 0 0,-1 0-1 0 0,1 0 1 0 0,0 0 0 0 0,0 0-1 0 0,-1 0 1 0 0,1-1-1 0 0,0 0 1 0 0,-3-1 0 0 0,-1-5-383 0 0</inkml:trace>
  <inkml:trace contextRef="#ctx0" brushRef="#br0" timeOffset="1">449 62 6913 0 0,'2'7'639'0'0,"-1"1"-1"0"0,0-1 1 0 0,0 1-1 0 0,0-1 1 0 0,-1 1-1 0 0,-1 11 1 0 0,-7 49 2026 0 0,3-38-1888 0 0,3-14-632 0 0,-1 14 462 0 0,-3-13-4926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4.043"/>
    </inkml:context>
    <inkml:brush xml:id="br0">
      <inkml:brushProperty name="width" value="0.1" units="cm"/>
      <inkml:brushProperty name="height" value="0.1" units="cm"/>
    </inkml:brush>
  </inkml:definitions>
  <inkml:trace contextRef="#ctx0" brushRef="#br0">1 15 456 0 0,'4'-6'0'0'0,"-2"3"0"0"0,0 1 0 0 0,0 0 0 0 0,0 1 432 0 0,1 1 48 0 0,-1 0 0 0 0,2 0 8 0 0,4 2-167 0 0,1 0-33 0 0,3 2 0 0 0,-1 2-8 0 0,2 1-184 0 0,0 1-32 0 0,-2-1 0 0 0,-1 1-64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4.368"/>
    </inkml:context>
    <inkml:brush xml:id="br0">
      <inkml:brushProperty name="width" value="0.1" units="cm"/>
      <inkml:brushProperty name="height" value="0.1" units="cm"/>
    </inkml:brush>
  </inkml:definitions>
  <inkml:trace contextRef="#ctx0" brushRef="#br0">6 15 2304 0 0,'-3'56'5130'0'0,"2"-38"-3731"0"0,0 1 1 0 0,1-1 0 0 0,3 31 0 0 0,-2-44-1223 0 0,0 1 1 0 0,1 0 0 0 0,0-1-1 0 0,0 0 1 0 0,0 1 0 0 0,0-1-1 0 0,1 0 1 0 0,0 0 0 0 0,0 0-1 0 0,0-1 1 0 0,1 1 0 0 0,-1-1-1 0 0,1 1 1 0 0,0-1-1 0 0,1 0 1 0 0,4 3 0 0 0,-4-3-106 0 0,0-1 0 0 0,0 1 0 0 0,1-1 0 0 0,-1 0 0 0 0,1-1-1 0 0,-1 1 1 0 0,1-1 0 0 0,0 0 0 0 0,0 0 0 0 0,0-1 0 0 0,1 0 0 0 0,-1 0 0 0 0,0-1 0 0 0,0 1 0 0 0,0-1 0 0 0,1-1 0 0 0,-1 1 0 0 0,0-1 0 0 0,0 0 0 0 0,0 0 0 0 0,0-1 0 0 0,0 0 0 0 0,0 0 0 0 0,0 0 0 0 0,0-1 0 0 0,-1 0-1 0 0,1 0 1 0 0,-1 0 0 0 0,0-1 0 0 0,0 1 0 0 0,0-1 0 0 0,-1-1 0 0 0,1 1 0 0 0,-1-1 0 0 0,0 1 0 0 0,0-1 0 0 0,0-1 0 0 0,-1 1 0 0 0,0 0 0 0 0,0-1 0 0 0,3-7 0 0 0,-4 6-25 0 0,0 1 0 0 0,0-1 0 0 0,0 1 0 0 0,-1-1 0 0 0,0 0 0 0 0,-1 1 0 0 0,1-1 0 0 0,-1 0 0 0 0,0 0 0 0 0,-1 1 0 0 0,0-1 0 0 0,0 0 0 0 0,0 1 0 0 0,-1-1 0 0 0,0 1 1 0 0,0-1-1 0 0,-1 1 0 0 0,0 0 0 0 0,0 0 0 0 0,-4-6 0 0 0,4 7-113 0 0,0 1 1 0 0,-1-1-1 0 0,1 1 0 0 0,-1 0 1 0 0,0 0-1 0 0,0 1 1 0 0,0-1-1 0 0,-1 1 1 0 0,1 0-1 0 0,-1 0 0 0 0,-5-2 1 0 0,5 3-306 0 0,1 0-1 0 0,0 1 1 0 0,-1 0-1 0 0,1 0 1 0 0,-1 0 0 0 0,1 0-1 0 0,-1 1 1 0 0,1 0 0 0 0,-1 0-1 0 0,0 0 1 0 0,1 0 0 0 0,-1 1-1 0 0,1 0 1 0 0,-8 1 0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4.710"/>
    </inkml:context>
    <inkml:brush xml:id="br0">
      <inkml:brushProperty name="width" value="0.1" units="cm"/>
      <inkml:brushProperty name="height" value="0.1" units="cm"/>
    </inkml:brush>
  </inkml:definitions>
  <inkml:trace contextRef="#ctx0" brushRef="#br0">30 1 4609 0 0,'1'1'214'0'0,"1"0"-1"0"0,-1 0 1 0 0,1 0 0 0 0,-1 1-1 0 0,1-1 1 0 0,-1 0 0 0 0,0 1 0 0 0,0-1-1 0 0,1 1 1 0 0,-1 0 0 0 0,0-1-1 0 0,-1 1 1 0 0,1 0 0 0 0,0 0-1 0 0,0-1 1 0 0,-1 1 0 0 0,1 0-1 0 0,-1 0 1 0 0,1 0 0 0 0,-1 0 0 0 0,0 4-1 0 0,0 43 2478 0 0,0-45-2569 0 0,-5 37 2480 0 0,-17 72 0 0 0,0-2 219 0 0,21-99-2778 0 0,2-11 64 0 0,7-18 168 0 0,0 0-142 0 0,14-21-238 0 0,35-46 0 0 0,-46 70-205 0 0,1 0-1 0 0,0 1 1 0 0,1 0 0 0 0,1 1 0 0 0,0 0-1 0 0,16-9 1 0 0,-27 18 276 0 0,1 1 0 0 0,0 0 0 0 0,0 0 1 0 0,0 0-1 0 0,0 1 0 0 0,0-1 0 0 0,0 1 0 0 0,1 0 0 0 0,-1 0 0 0 0,0 1 1 0 0,1-1-1 0 0,-1 1 0 0 0,8 0 0 0 0,-10 1 59 0 0,0-1 1 0 0,0 1-1 0 0,0 0 1 0 0,0 0-1 0 0,0 0 1 0 0,0 0-1 0 0,0 0 1 0 0,0 0-1 0 0,0 0 0 0 0,0 0 1 0 0,-1 1-1 0 0,1-1 1 0 0,-1 1-1 0 0,1-1 1 0 0,-1 1-1 0 0,1 0 1 0 0,-1 0-1 0 0,0-1 0 0 0,0 1 1 0 0,0 0-1 0 0,0 0 1 0 0,0 0-1 0 0,0 0 1 0 0,0 0-1 0 0,-1 1 1 0 0,1-1-1 0 0,-1 0 1 0 0,1 4-1 0 0,1 16 255 0 0,0 0 0 0 0,-2 0 1 0 0,-3 33-1 0 0,0 12-2279 0 0,3-51-4381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5.707"/>
    </inkml:context>
    <inkml:brush xml:id="br0">
      <inkml:brushProperty name="width" value="0.1" units="cm"/>
      <inkml:brushProperty name="height" value="0.1" units="cm"/>
    </inkml:brush>
  </inkml:definitions>
  <inkml:trace contextRef="#ctx0" brushRef="#br0">120 1 7370 0 0,'-3'0'288'0'0,"0"1"0"0"0,0 0 0 0 0,0 0 0 0 0,1 0 0 0 0,-1 0 0 0 0,0 0 0 0 0,1 0 1 0 0,-1 1-1 0 0,1-1 0 0 0,0 1 0 0 0,-1 0 0 0 0,1 0 0 0 0,-3 3 0 0 0,-26 30 1272 0 0,24-24-1321 0 0,1 0 1 0 0,0 1-1 0 0,0 0 0 0 0,1 0 1 0 0,1 0-1 0 0,0 0 1 0 0,1 1-1 0 0,0-1 0 0 0,1 1 1 0 0,0 0-1 0 0,1 0 0 0 0,0 0 1 0 0,1-1-1 0 0,1 1 1 0 0,0 0-1 0 0,1 0 0 0 0,3 14 1 0 0,-1-10-232 0 0,1 0 0 0 0,1-1-1 0 0,0 1 1 0 0,1-1 0 0 0,1-1 0 0 0,0 1 0 0 0,2-1 0 0 0,-1 0 0 0 0,2-1 0 0 0,0 0 0 0 0,0-1-1 0 0,16 13 1 0 0,-13-14-682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6.050"/>
    </inkml:context>
    <inkml:brush xml:id="br0">
      <inkml:brushProperty name="width" value="0.1" units="cm"/>
      <inkml:brushProperty name="height" value="0.1" units="cm"/>
    </inkml:brush>
  </inkml:definitions>
  <inkml:trace contextRef="#ctx0" brushRef="#br0">0 84 5985 0 0,'2'-4'218'0'0,"1"0"-1"0"0,0 0 0 0 0,-1 1 0 0 0,1-1 1 0 0,1 1-1 0 0,-1-1 0 0 0,0 1 0 0 0,1 0 1 0 0,5-4-1 0 0,36-22 923 0 0,-42 27-993 0 0,1 0 0 0 0,0 0-1 0 0,-1 0 1 0 0,1 1 0 0 0,0-1 0 0 0,0 1-1 0 0,0 0 1 0 0,0 0 0 0 0,0 0 0 0 0,0 1-1 0 0,1 0 1 0 0,-1-1 0 0 0,0 1 0 0 0,0 1 0 0 0,0-1-1 0 0,0 0 1 0 0,7 3 0 0 0,-8-2-70 0 0,0 1-1 0 0,1-1 1 0 0,-1 1 0 0 0,0 0 0 0 0,0 0 0 0 0,0 0-1 0 0,0 1 1 0 0,-1-1 0 0 0,1 1 0 0 0,-1 0-1 0 0,1-1 1 0 0,-1 1 0 0 0,0 0 0 0 0,0 0 0 0 0,0 1-1 0 0,0-1 1 0 0,-1 0 0 0 0,1 1 0 0 0,-1-1-1 0 0,1 4 1 0 0,6 22 490 0 0,7 53 0 0 0,-11-51-81 0 0,13 43 0 0 0,-10-50-91 0 0,2 0 0 0 0,1-1 0 0 0,1 0 0 0 0,17 28-1 0 0,-21-40-236 0 0,1 1 0 0 0,1-2 0 0 0,0 1 0 0 0,0-1 0 0 0,1 0-1 0 0,0-1 1 0 0,1 0 0 0 0,0-1 0 0 0,19 11 0 0 0,-30-18-246 0 0,1-1 0 0 0,0 0 1 0 0,0 1-1 0 0,-1-1 0 0 0,1 0 0 0 0,0 1 1 0 0,-1-1-1 0 0,1 0 0 0 0,0 0 0 0 0,0 0 1 0 0,0 1-1 0 0,-1-1 0 0 0,1 0 0 0 0,0 0 1 0 0,0 0-1 0 0,0 0 0 0 0,-1-1 0 0 0,1 1 0 0 0,1 0 1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6.410"/>
    </inkml:context>
    <inkml:brush xml:id="br0">
      <inkml:brushProperty name="width" value="0.1" units="cm"/>
      <inkml:brushProperty name="height" value="0.1" units="cm"/>
    </inkml:brush>
  </inkml:definitions>
  <inkml:trace contextRef="#ctx0" brushRef="#br0">340 0 6913 0 0,'-11'2'486'0'0,"-1"1"-1"0"0,1 0 0 0 0,0 1 1 0 0,0 0-1 0 0,0 0 0 0 0,-15 10 1 0 0,-59 41 2684 0 0,67-43-2733 0 0,-4 3-117 0 0,-44 34 413 0 0,59-44-790 0 0,0 1 0 0 0,1 0 0 0 0,0 1-1 0 0,0-1 1 0 0,1 1 0 0 0,-9 14 0 0 0,13-19 38 0 0,0-1 0 0 0,1 1 0 0 0,-1-1 1 0 0,1 1-1 0 0,-1-1 0 0 0,1 1 0 0 0,-1 0 0 0 0,1-1 0 0 0,0 1 0 0 0,0 0 0 0 0,0 2 0 0 0,1 4-34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6.736"/>
    </inkml:context>
    <inkml:brush xml:id="br0">
      <inkml:brushProperty name="width" value="0.1" units="cm"/>
      <inkml:brushProperty name="height" value="0.1" units="cm"/>
    </inkml:brush>
  </inkml:definitions>
  <inkml:trace contextRef="#ctx0" brushRef="#br0">111 1 11522 0 0,'6'3'249'0'0,"-1"0"-1"0"0,0 1 0 0 0,-1 0 1 0 0,1 0-1 0 0,-1 0 0 0 0,0 0 1 0 0,0 1-1 0 0,0 0 0 0 0,0 0 1 0 0,-1 0-1 0 0,0 0 0 0 0,0 0 1 0 0,4 10-1 0 0,1 7 880 0 0,-1 0 1 0 0,6 26-1 0 0,-9-28-674 0 0,0 0 0 0 0,-2 1-1 0 0,-1-1 1 0 0,0 1 0 0 0,-1-1 0 0 0,-1 1 0 0 0,-1-1 0 0 0,-1 0 0 0 0,-1 0-1 0 0,-10 31 1 0 0,11-40-469 0 0,-1 0 0 0 0,-1 0 0 0 0,0 0 0 0 0,0-1 0 0 0,-1 0 0 0 0,0 0 0 0 0,-1 0 0 0 0,0-1 0 0 0,-1 0 0 0 0,0 0 0 0 0,0-1 0 0 0,-1 0 0 0 0,0 0 0 0 0,0-1 0 0 0,-1 0 0 0 0,0-1 0 0 0,0 0 0 0 0,0-1 0 0 0,-19 7 0 0 0,10-6-216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29.461"/>
    </inkml:context>
    <inkml:brush xml:id="br0">
      <inkml:brushProperty name="width" value="0.1" units="cm"/>
      <inkml:brushProperty name="height" value="0.1" units="cm"/>
    </inkml:brush>
  </inkml:definitions>
  <inkml:trace contextRef="#ctx0" brushRef="#br0">3 26 6665 0 0,'3'-2'1213'0'0,"0"0"-1"0"0,1 0 0 0 0,-1-1 0 0 0,0 1 1 0 0,0-1-1 0 0,8-8 3268 0 0,-20 35-4007 0 0,7-19-718 0 0,1 0 0 0 0,-2 0 0 0 0,1 0 0 0 0,0 0 0 0 0,-1-1 0 0 0,0 1 0 0 0,-5 5 0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0.583"/>
    </inkml:context>
    <inkml:brush xml:id="br0">
      <inkml:brushProperty name="width" value="0.1" units="cm"/>
      <inkml:brushProperty name="height" value="0.1" units="cm"/>
    </inkml:brush>
  </inkml:definitions>
  <inkml:trace contextRef="#ctx0" brushRef="#br0">23 36 5529 0 0,'-2'17'7191'0'0,"-2"11"-4844"0"0,-4 36-1136 0 0,7-55-1015 0 0,-7 174 2470 0 0,8-152-2075 0 0,2 0 0 0 0,1 1-1 0 0,14 54 1 0 0,-14-74-407 0 0,1-1-1 0 0,0 1 0 0 0,9 15 1 0 0,-11-24-164 0 0,-1 0 0 0 0,1 0 1 0 0,-1-1-1 0 0,1 1 0 0 0,0 0 1 0 0,0-1-1 0 0,1 1 0 0 0,-1-1 0 0 0,0 0 1 0 0,1 0-1 0 0,-1 0 0 0 0,1 0 1 0 0,0 0-1 0 0,0-1 0 0 0,-1 1 1 0 0,1-1-1 0 0,6 3 0 0 0,-7-4-4 0 0,1-1 0 0 0,-1 1 0 0 0,0 0-1 0 0,0 0 1 0 0,0-1 0 0 0,0 1 0 0 0,0-1 0 0 0,0 0 0 0 0,0 0-1 0 0,0 1 1 0 0,0-1 0 0 0,0 0 0 0 0,0-1 0 0 0,-1 1 0 0 0,1 0-1 0 0,0 0 1 0 0,-1-1 0 0 0,1 1 0 0 0,1-3 0 0 0,27-34 115 0 0,-27 32-101 0 0,18-25 18 0 0,-2-2 1 0 0,-2 0 0 0 0,24-63 0 0 0,25-114-1165 0 0,-29 83-3615 0 0,-30 107 2629 0 0,-5 12 811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1.601"/>
    </inkml:context>
    <inkml:brush xml:id="br0">
      <inkml:brushProperty name="width" value="0.05" units="cm"/>
      <inkml:brushProperty name="height" value="0.05" units="cm"/>
    </inkml:brush>
  </inkml:definitions>
  <inkml:trace contextRef="#ctx0" brushRef="#br0">61 120 6913 0 0,'-18'-8'10284'0'0,"19"8"-10162"0"0,8-7 3983 0 0,6 3-3926 0 0,264-22 2028 0 0,-139 14-1508 0 0,-122 11-654 0 0,0-1-1 0 0,0-1 0 0 0,-1-1 0 0 0,1 0 1 0 0,-1-2-1 0 0,0 0 0 0 0,0 0 0 0 0,-1-2 1 0 0,17-9-1 0 0,-33 16-37 0 0,0 1-1 0 0,0 0 1 0 0,-1 0-1 0 0,1 0 1 0 0,0 0-1 0 0,0 0 1 0 0,0 0-1 0 0,0 0 1 0 0,0 0-1 0 0,0 0 1 0 0,0 0-1 0 0,0 0 1 0 0,0 0 0 0 0,0 0-1 0 0,0-1 1 0 0,-1 1-1 0 0,1 0 1 0 0,0 0-1 0 0,0 0 1 0 0,0 0-1 0 0,0 0 1 0 0,0 0-1 0 0,0 0 1 0 0,0 0 0 0 0,0-1-1 0 0,0 1 1 0 0,0 0-1 0 0,0 0 1 0 0,0 0-1 0 0,0 0 1 0 0,0 0-1 0 0,0 0 1 0 0,0 0-1 0 0,0-1 1 0 0,0 1-1 0 0,0 0 1 0 0,0 0 0 0 0,0 0-1 0 0,0 0 1 0 0,1 0-1 0 0,-1 0 1 0 0,0 0-1 0 0,0 0 1 0 0,0 0-1 0 0,0-1 1 0 0,0 1-1 0 0,0 0 1 0 0,0 0-1 0 0,0 0 1 0 0,0 0 0 0 0,0 0-1 0 0,0 0 1 0 0,1 0-1 0 0,-1 0 1 0 0,0 0-1 0 0,0 0 1 0 0,-15 4 514 0 0,1 6-394 0 0,-1 0 1 0 0,1 2 0 0 0,1-1 0 0 0,0 2-1 0 0,-15 17 1 0 0,-57 81 28 0 0,58-74-148 0 0,-119 174 146 0 0,91-131-22 0 0,0 7-182 0 0,-15 22-52 0 0,39-60 104 0 0,20-31-8 0 0,-20 26-1 0 0,31-44 3 0 0,0 1 0 0 0,0-1 1 0 0,-1 0-1 0 0,1 1 0 0 0,0-1 0 0 0,-1 0 0 0 0,1 1 0 0 0,-1-1 0 0 0,1 0 1 0 0,0 1-1 0 0,-1-1 0 0 0,1 0 0 0 0,-1 0 0 0 0,1 0 0 0 0,-1 1 1 0 0,1-1-1 0 0,-1 0 0 0 0,1 0 0 0 0,-1 0 0 0 0,1 0 0 0 0,0 0 0 0 0,-1 0 1 0 0,1 0-1 0 0,-1 0 0 0 0,1 0 0 0 0,-1 0 0 0 0,1 0 0 0 0,-1 0 0 0 0,1 0 1 0 0,-1-1-1 0 0,1 1 0 0 0,-1 0 0 0 0,1 0 0 0 0,-1-1 0 0 0,-1 0-8 0 0,1 0 0 0 0,-1-1 0 0 0,1 1 0 0 0,-1 0 0 0 0,1-1 0 0 0,-1 0 0 0 0,1 1-1 0 0,-2-4 1 0 0,0-1-11 0 0,0 1 0 0 0,1-1 0 0 0,-1 1 1 0 0,1-1-1 0 0,-2-9 0 0 0,3 4-1 0 0,-3-40-261 0 0,4 49 272 0 0,0 1 1 0 0,0-1-1 0 0,0 0 0 0 0,0 0 1 0 0,0 0-1 0 0,1 1 0 0 0,-1-1 0 0 0,1 0 1 0 0,-1 0-1 0 0,1 1 0 0 0,0-1 1 0 0,-1 0-1 0 0,1 1 0 0 0,0-1 1 0 0,0 0-1 0 0,0 1 0 0 0,0 0 0 0 0,1-1 1 0 0,-1 1-1 0 0,0 0 0 0 0,3-3 1 0 0,-2 3 32 0 0,0 1 0 0 0,0-1 0 0 0,1 1 0 0 0,-1-1 0 0 0,0 1 1 0 0,0 0-1 0 0,0-1 0 0 0,1 1 0 0 0,-1 0 0 0 0,0 1 1 0 0,0-1-1 0 0,0 0 0 0 0,0 1 0 0 0,4 0 0 0 0,31 14 142 0 0,-19-8-534 0 0,108 34 453 0 0,-79-27 161 0 0,0 1 0 0 0,71 35 1 0 0,-116-49-236 0 0,0 1 0 0 0,0-1 0 0 0,1 0 0 0 0,-1 0 0 0 0,1 0 0 0 0,-1-1 0 0 0,1 1 0 0 0,-1-1 0 0 0,1 1 0 0 0,3-1 0 0 0,-6 0-20 0 0,0 0 1 0 0,1 0-1 0 0,-1 0 1 0 0,0 0 0 0 0,1 0-1 0 0,-1 0 1 0 0,0 0-1 0 0,1 0 1 0 0,-1-1-1 0 0,0 1 1 0 0,1 0 0 0 0,-1 0-1 0 0,0 0 1 0 0,0-1-1 0 0,1 1 1 0 0,-1 0-1 0 0,0 0 1 0 0,0-1-1 0 0,0 1 1 0 0,1 0 0 0 0,-1 0-1 0 0,0-1 1 0 0,0 1-1 0 0,0 0 1 0 0,0-1-1 0 0,1 1 1 0 0,-1 0 0 0 0,0-1-1 0 0,-4-18-1508 0 0,2 13 654 0 0,-2 0 0 0 0,1 0 0 0 0,-1 0 0 0 0,1 1 0 0 0,-8-8 0 0 0,1 1-968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1.051"/>
    </inkml:context>
    <inkml:brush xml:id="br0">
      <inkml:brushProperty name="width" value="0.1" units="cm"/>
      <inkml:brushProperty name="height" value="0.1" units="cm"/>
    </inkml:brush>
  </inkml:definitions>
  <inkml:trace contextRef="#ctx0" brushRef="#br0">1 6 8290 0 0,'-1'-6'12985'0'0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1.601"/>
    </inkml:context>
    <inkml:brush xml:id="br0">
      <inkml:brushProperty name="width" value="0.1" units="cm"/>
      <inkml:brushProperty name="height" value="0.1" units="cm"/>
    </inkml:brush>
  </inkml:definitions>
  <inkml:trace contextRef="#ctx0" brushRef="#br0">250 158 10138 0 0,'5'-20'1917'0'0,"2"-31"0"0"0,-7 46-1535 0 0,1 0-1 0 0,-1 1 1 0 0,0-1-1 0 0,-1 1 1 0 0,1-1-1 0 0,-1 1 1 0 0,0-1-1 0 0,0 1 1 0 0,0-1-1 0 0,0 1 1 0 0,-1 0-1 0 0,0-1 1 0 0,-3-5-1 0 0,3 9-326 0 0,0-1-1 0 0,0 0 0 0 0,0 1 0 0 0,0-1 0 0 0,0 1 0 0 0,-1 0 0 0 0,1-1 0 0 0,0 1 0 0 0,-1 0 0 0 0,1 0 0 0 0,-1 1 0 0 0,1-1 0 0 0,-1 1 0 0 0,1-1 0 0 0,-1 1 0 0 0,1 0 0 0 0,-1 0 1 0 0,0 0-1 0 0,1 0 0 0 0,-1 0 0 0 0,1 0 0 0 0,-1 1 0 0 0,0-1 0 0 0,1 1 0 0 0,0 0 0 0 0,-4 1 0 0 0,-6 3 240 0 0,0-1 0 0 0,0 2 0 0 0,-20 11 0 0 0,26-13-294 0 0,0-1 0 0 0,1 1 0 0 0,0 0 0 0 0,0 0 0 0 0,0 1 0 0 0,1-1 0 0 0,-1 1 0 0 0,1 0 0 0 0,0 1 0 0 0,-4 6 0 0 0,6-8 0 0 0,1-1 0 0 0,0 0 0 0 0,-1 0 0 0 0,2 1 0 0 0,-1-1 0 0 0,0 1 0 0 0,1-1 0 0 0,-1 0 0 0 0,1 1 0 0 0,0-1 0 0 0,0 1 0 0 0,0-1 0 0 0,1 1 0 0 0,-1-1 0 0 0,1 1 0 0 0,0-1 0 0 0,0 0 0 0 0,0 1 0 0 0,1-1 0 0 0,2 6 0 0 0,7 8-150 0 0,1 0 0 0 0,0 0 0 0 0,1-2 0 0 0,27 26 0 0 0,3 4-149 0 0,-28-28 107 0 0,3 2-46 0 0,25 37 0 0 0,-39-52 233 0 0,-1 1 1 0 0,0 0-1 0 0,0 0 0 0 0,-1 0 0 0 0,0 1 0 0 0,0-1 0 0 0,0 1 0 0 0,0-1 1 0 0,-1 1-1 0 0,0-1 0 0 0,0 1 0 0 0,-1 0 0 0 0,0 10 0 0 0,-1-12 38 0 0,0 0-1 0 0,0 0 0 0 0,-1 0 0 0 0,1 0 1 0 0,-1 0-1 0 0,0 0 0 0 0,-1-1 1 0 0,1 1-1 0 0,0 0 0 0 0,-1-1 0 0 0,0 0 1 0 0,0 0-1 0 0,0 0 0 0 0,0 0 1 0 0,0 0-1 0 0,-1-1 0 0 0,0 1 0 0 0,1-1 1 0 0,-1 0-1 0 0,0 0 0 0 0,0 0 1 0 0,-7 1-1 0 0,-1 2 156 0 0,0-1 0 0 0,-1-1 0 0 0,1 0-1 0 0,-1-1 1 0 0,0 0 0 0 0,-17-1 0 0 0,21-1-167 0 0,1 0 0 0 0,0-1 0 0 0,-1 0-1 0 0,1-1 1 0 0,0 0 0 0 0,0 0 0 0 0,0 0 0 0 0,-10-6 0 0 0,-14-12-6452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1.998"/>
    </inkml:context>
    <inkml:brush xml:id="br0">
      <inkml:brushProperty name="width" value="0.1" units="cm"/>
      <inkml:brushProperty name="height" value="0.1" units="cm"/>
    </inkml:brush>
  </inkml:definitions>
  <inkml:trace contextRef="#ctx0" brushRef="#br0">3 2 12899 0 0,'-3'-2'8088'0'0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3.417"/>
    </inkml:context>
    <inkml:brush xml:id="br0">
      <inkml:brushProperty name="width" value="0.1" units="cm"/>
      <inkml:brushProperty name="height" value="0.1" units="cm"/>
    </inkml:brush>
  </inkml:definitions>
  <inkml:trace contextRef="#ctx0" brushRef="#br0">51 20 6913 0 0,'5'-19'5458'0'0,"-4"30"-4218"0"0,-26 237 4174 0 0,-2 42-4087 0 0,25-252-1273 0 0,0-24-465 0 0,1 1 0 0 0,2 28-1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3.752"/>
    </inkml:context>
    <inkml:brush xml:id="br0">
      <inkml:brushProperty name="width" value="0.1" units="cm"/>
      <inkml:brushProperty name="height" value="0.1" units="cm"/>
    </inkml:brush>
  </inkml:definitions>
  <inkml:trace contextRef="#ctx0" brushRef="#br0">89 1 6913 0 0,'-1'1'137'0'0,"0"1"0"0"0,0 0 0 0 0,0-1 0 0 0,0 1 0 0 0,0 0 0 0 0,1 0-1 0 0,-1 0 1 0 0,1 0 0 0 0,-1-1 0 0 0,1 1 0 0 0,0 0 0 0 0,-1 3-1 0 0,0 0 330 0 0,-12 67 2102 0 0,4 0 1 0 0,-2 78-1 0 0,11-58-590 0 0,14 112 0 0 0,-12-183-1756 0 0,0 1 1 0 0,-1-1-1 0 0,-4 34 0 0 0,3-49-353 0 0,-2 0 1 0 0,1 0-1 0 0,-1 0 1 0 0,1 0-1 0 0,-2 0 1 0 0,1 0-1 0 0,-5 7 0 0 0,5-10-227 0 0,1 0-1 0 0,-1 0 0 0 0,-1-1 0 0 0,1 1 1 0 0,0-1-1 0 0,-1 0 0 0 0,1 1 0 0 0,-1-1 1 0 0,1 0-1 0 0,-1-1 0 0 0,0 1 0 0 0,0 0 0 0 0,0-1 1 0 0,-6 2-1 0 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4.128"/>
    </inkml:context>
    <inkml:brush xml:id="br0">
      <inkml:brushProperty name="width" value="0.1" units="cm"/>
      <inkml:brushProperty name="height" value="0.1" units="cm"/>
    </inkml:brush>
  </inkml:definitions>
  <inkml:trace contextRef="#ctx0" brushRef="#br0">1 12 6913 0 0,'4'-2'179'0'0,"0"1"0"0"0,1-1-1 0 0,0 0 1 0 0,-1 1-1 0 0,1 0 1 0 0,0 0-1 0 0,0 1 1 0 0,-1-1-1 0 0,1 1 1 0 0,0 0-1 0 0,7 1 1 0 0,5-1 46 0 0,369 1 273 0 0,-356 0-483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4.472"/>
    </inkml:context>
    <inkml:brush xml:id="br0">
      <inkml:brushProperty name="width" value="0.1" units="cm"/>
      <inkml:brushProperty name="height" value="0.1" units="cm"/>
    </inkml:brush>
  </inkml:definitions>
  <inkml:trace contextRef="#ctx0" brushRef="#br0">265 94 9418 0 0,'1'-2'131'0'0,"1"0"0"0"0,-1 0 0 0 0,1 0 0 0 0,-1 0 0 0 0,0 0-1 0 0,0 0 1 0 0,0 0 0 0 0,0 0 0 0 0,0 0 0 0 0,0 0 0 0 0,0-1 0 0 0,-1 1 0 0 0,1 0 0 0 0,-1-1 0 0 0,0 1 0 0 0,0-1 0 0 0,0 1-1 0 0,0 0 1 0 0,0-1 0 0 0,0 1 0 0 0,0 0 0 0 0,-1-1 0 0 0,1 1 0 0 0,-1 0 0 0 0,0-1 0 0 0,0 1 0 0 0,0 0 0 0 0,0 0-1 0 0,0 0 1 0 0,0 0 0 0 0,-1 0 0 0 0,1 0 0 0 0,-1 0 0 0 0,1 0 0 0 0,-1 0 0 0 0,1 1 0 0 0,-1-1 0 0 0,0 1 0 0 0,0-1 0 0 0,0 1-1 0 0,0 0 1 0 0,0 0 0 0 0,0 0 0 0 0,-1 0 0 0 0,1 0 0 0 0,0 0 0 0 0,0 0 0 0 0,-1 1 0 0 0,1-1 0 0 0,0 1 0 0 0,-1 0-1 0 0,1-1 1 0 0,-1 1 0 0 0,-2 1 0 0 0,-5 1-12 0 0,0 1 0 0 0,0 0 0 0 0,0 1 0 0 0,0 0 0 0 0,0 0 0 0 0,1 1-1 0 0,0 0 1 0 0,0 1 0 0 0,0 0 0 0 0,1 0 0 0 0,-11 11 0 0 0,7-6-72 0 0,1 1-1 0 0,1 0 1 0 0,0 0 0 0 0,0 1-1 0 0,1 0 1 0 0,-13 28 0 0 0,19-37-46 0 0,2 1-1 0 0,-1-1 1 0 0,0 1 0 0 0,1 0 0 0 0,0 0-1 0 0,0 0 1 0 0,0 0 0 0 0,1 0 0 0 0,0 0-1 0 0,0 0 1 0 0,0 0 0 0 0,0 0-1 0 0,1 0 1 0 0,0 0 0 0 0,0-1 0 0 0,0 1-1 0 0,0 0 1 0 0,1 0 0 0 0,3 7 0 0 0,-2-9 9 0 0,-1 1 0 0 0,1-1 0 0 0,-1 0 0 0 0,1 0 1 0 0,0 0-1 0 0,0 0 0 0 0,0 0 0 0 0,1 0 1 0 0,-1-1-1 0 0,0 0 0 0 0,1 0 0 0 0,0 0 1 0 0,-1 0-1 0 0,1 0 0 0 0,0-1 0 0 0,0 0 0 0 0,0 1 1 0 0,0-2-1 0 0,0 1 0 0 0,1 0 0 0 0,-1-1 1 0 0,0 0-1 0 0,8 0 0 0 0,-5 0-126 0 0,0-1-1 0 0,1 0 1 0 0,-1 0 0 0 0,0-1-1 0 0,0 0 1 0 0,0 0 0 0 0,0-1-1 0 0,0 0 1 0 0,0 0 0 0 0,-1 0-1 0 0,1-1 1 0 0,-1 0 0 0 0,0 0-1 0 0,7-7 1 0 0,-6 4-451 0 0,0 0 0 0 0,-1-1 0 0 0,1 0-1 0 0,-2 0 1 0 0,1 0 0 0 0,-1-1 0 0 0,0 0 0 0 0,-1 0 0 0 0,7-18 0 0 0,-16 40 4202 0 0,-2 3-1902 0 0,1 0 0 0 0,-7 32 0 0 0,12-45-1764 0 0,1 1 1 0 0,-1 0 0 0 0,0 0 0 0 0,1-1-1 0 0,0 1 1 0 0,0 0 0 0 0,0 0 0 0 0,0 0-1 0 0,1-1 1 0 0,0 1 0 0 0,-1 0 0 0 0,1 0-1 0 0,1-1 1 0 0,-1 1 0 0 0,0-1 0 0 0,1 1-1 0 0,0-1 1 0 0,0 1 0 0 0,0-1 0 0 0,0 0-1 0 0,3 3 1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4.860"/>
    </inkml:context>
    <inkml:brush xml:id="br0">
      <inkml:brushProperty name="width" value="0.1" units="cm"/>
      <inkml:brushProperty name="height" value="0.1" units="cm"/>
    </inkml:brush>
  </inkml:definitions>
  <inkml:trace contextRef="#ctx0" brushRef="#br0">4 8 2761 0 0,'-3'-7'15283'0'0,"6"7"-15023"0"0,-3 0-270 0 0,1 0-1 0 0,1 0-1 0 0,-1 0 1 0 0,0 0-1 0 0,0 0 0 0 0,0 0 1 0 0,1 0-1 0 0,-1 0 1 0 0,0 1-1 0 0,0-1 1 0 0,1 0-1 0 0,-1 1 1 0 0,0-1-1 0 0,0 1 1 0 0,0-1-1 0 0,0 1 1 0 0,0-1-1 0 0,0 1 1 0 0,0 0-1 0 0,0-1 1 0 0,0 1-1 0 0,0 0 1 0 0,0 0-1 0 0,0 0 0 0 0,0 0 1 0 0,-1 0-1 0 0,1 0 1 0 0,0 0-1 0 0,0 2 1 0 0,0 1-825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5.235"/>
    </inkml:context>
    <inkml:brush xml:id="br0">
      <inkml:brushProperty name="width" value="0.1" units="cm"/>
      <inkml:brushProperty name="height" value="0.1" units="cm"/>
    </inkml:brush>
  </inkml:definitions>
  <inkml:trace contextRef="#ctx0" brushRef="#br0">7 24 5985 0 0,'-6'-3'6701'0'0,"10"-4"-4172"0"0,12-4-3101 0 0,-12 8 92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6.750"/>
    </inkml:context>
    <inkml:brush xml:id="br0">
      <inkml:brushProperty name="width" value="0.1" units="cm"/>
      <inkml:brushProperty name="height" value="0.1" units="cm"/>
    </inkml:brush>
  </inkml:definitions>
  <inkml:trace contextRef="#ctx0" brushRef="#br0">171 50 7834 0 0,'0'0'67'0'0,"0"-1"0"0"0,0 1 0 0 0,0 0 0 0 0,-1 0 0 0 0,1-1 0 0 0,0 1 0 0 0,0 0 0 0 0,0 0 0 0 0,-1-1 0 0 0,1 1 0 0 0,0 0 0 0 0,0 0 0 0 0,0 0 0 0 0,-1-1 0 0 0,1 1 1 0 0,0 0-1 0 0,0 0 0 0 0,-1 0 0 0 0,1 0 0 0 0,0 0 0 0 0,-1-1 0 0 0,1 1 0 0 0,0 0 0 0 0,0 0 0 0 0,-1 0 0 0 0,1 0 0 0 0,0 0 0 0 0,-1 0 0 0 0,1 0 0 0 0,0 0 0 0 0,-1 0 0 0 0,1 0 0 0 0,-14 6 1301 0 0,-11 12 205 0 0,13-6-1192 0 0,2 0 0 0 0,-1 0 0 0 0,2 1 1 0 0,0 0-1 0 0,0 1 0 0 0,1 0 0 0 0,1 0 1 0 0,-8 23-1 0 0,7-16-124 0 0,2 1-1 0 0,0 0 1 0 0,2 0 0 0 0,0 0 0 0 0,-1 33 0 0 0,4-47-179 0 0,1 1 0 0 0,1 0 0 0 0,-1-1 0 0 0,1 1 0 0 0,1 0 0 0 0,-1-1 0 0 0,1 0 0 0 0,1 1 0 0 0,0-1 0 0 0,0 0 0 0 0,0 0 0 0 0,1 0 0 0 0,1-1 0 0 0,-1 1 0 0 0,1-1 0 0 0,0 0 0 0 0,1-1 0 0 0,-1 1 0 0 0,1-1 0 0 0,1 0 0 0 0,-1 0 0 0 0,1-1 0 0 0,0 0 0 0 0,0 0 0 0 0,1-1 0 0 0,-1 0 0 0 0,1 0 0 0 0,0 0 1 0 0,0-1-1 0 0,0-1 0 0 0,1 1 0 0 0,-1-1 0 0 0,1-1 0 0 0,9 2 0 0 0,-9-3-87 0 0,0 1 0 0 0,0-1 0 0 0,1-1 0 0 0,-1 1 0 0 0,0-2 1 0 0,0 1-1 0 0,0-1 0 0 0,0 0 0 0 0,-1-1 0 0 0,1 0 0 0 0,0-1 0 0 0,-1 0 1 0 0,0 0-1 0 0,0 0 0 0 0,0-1 0 0 0,-1-1 0 0 0,1 1 0 0 0,-1-1 0 0 0,-1 0 0 0 0,1-1 1 0 0,8-11-1 0 0,-6 6-89 0 0,0 0 0 0 0,-1-1 1 0 0,-1 0-1 0 0,0 0 1 0 0,-1-1-1 0 0,0 0 0 0 0,-1 0 1 0 0,-1 0-1 0 0,0-1 0 0 0,-1 1 1 0 0,-1-1-1 0 0,2-23 0 0 0,-4 19 186 0 0,0 0-1 0 0,-1 0 1 0 0,-1 0-1 0 0,0-1 0 0 0,-2 2 1 0 0,0-1-1 0 0,-8-21 1 0 0,7 29-256 0 0,1 1 1 0 0,-1 0 0 0 0,-1 0-1 0 0,0 0 1 0 0,0 1 0 0 0,-1 0-1 0 0,-9-10 1 0 0,9 12-653 0 0,-1 0-1 0 0,0 1 0 0 0,0 0 1 0 0,0 0-1 0 0,-10-5 1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1.957"/>
    </inkml:context>
    <inkml:brush xml:id="br0">
      <inkml:brushProperty name="width" value="0.05" units="cm"/>
      <inkml:brushProperty name="height" value="0.05" units="cm"/>
    </inkml:brush>
  </inkml:definitions>
  <inkml:trace contextRef="#ctx0" brushRef="#br0">6 30 12299 0 0,'-1'-1'130'0'0,"1"1"0"0"0,-1-1 0 0 0,1 1 0 0 0,-1-1 0 0 0,1 1 0 0 0,0-1 1 0 0,-1 1-1 0 0,1-1 0 0 0,0 1 0 0 0,-1-1 0 0 0,1 1 0 0 0,0-1 0 0 0,0 0 0 0 0,0 1 1 0 0,-1-1-1 0 0,1 1 0 0 0,0-1 0 0 0,0 0 0 0 0,0 1 0 0 0,0-1 0 0 0,0 0 1 0 0,0 1-1 0 0,0-1 0 0 0,0 1 0 0 0,1-1 0 0 0,-1 0 0 0 0,0 1 0 0 0,0-1 0 0 0,0 0 1 0 0,1 1-1 0 0,-1-1 0 0 0,0 1 0 0 0,1-1 0 0 0,0 0 0 0 0,0 0 210 0 0,1 0-1 0 0,-1 0 1 0 0,1 0 0 0 0,-1 0-1 0 0,1 1 1 0 0,0-1-1 0 0,0 0 1 0 0,-1 1 0 0 0,1-1-1 0 0,0 1 1 0 0,3 0-1 0 0,1-1 47 0 0,1 1 0 0 0,-1 0-1 0 0,1 1 1 0 0,-1 0-1 0 0,0 0 1 0 0,0 0-1 0 0,10 3 1 0 0,43 19 681 0 0,-38-13-667 0 0,286 128 888 0 0,-286-130-2543 0 0,-1 1-405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7.143"/>
    </inkml:context>
    <inkml:brush xml:id="br0">
      <inkml:brushProperty name="width" value="0.1" units="cm"/>
      <inkml:brushProperty name="height" value="0.1" units="cm"/>
    </inkml:brush>
  </inkml:definitions>
  <inkml:trace contextRef="#ctx0" brushRef="#br0">48 1 13827 0 0,'-3'1'72'0'0,"1"1"0"0"0,-1 0 0 0 0,0-1 0 0 0,0 1 0 0 0,1 1 0 0 0,-1-1 0 0 0,1 0 0 0 0,0 0 0 0 0,0 1 0 0 0,0 0 0 0 0,0-1 0 0 0,0 1 0 0 0,0 0 0 0 0,1 0 0 0 0,-1 0 0 0 0,1 0 0 0 0,0 0 0 0 0,0 0 0 0 0,0 0 0 0 0,0 4 0 0 0,-1-1 211 0 0,0 1-1 0 0,1-1 1 0 0,0 1-1 0 0,1-1 1 0 0,-1 0-1 0 0,1 1 1 0 0,0-1-1 0 0,1 1 0 0 0,1 10 1 0 0,0-14-144 0 0,-1 0 1 0 0,0 1-1 0 0,1-1 1 0 0,0 0-1 0 0,0 1 1 0 0,0-1-1 0 0,0 0 1 0 0,0-1-1 0 0,1 1 1 0 0,-1 0-1 0 0,1-1 1 0 0,0 1-1 0 0,0-1 1 0 0,0 0-1 0 0,0 0 1 0 0,0 0-1 0 0,4 2 1 0 0,-5-3-187 0 0,0 0 0 0 0,0-1 0 0 0,0 1 0 0 0,1-1 0 0 0,-1 1 0 0 0,0-1 0 0 0,0 0 0 0 0,1 1 0 0 0,-1-1 0 0 0,0-1 0 0 0,0 1 0 0 0,4-1 1 0 0,-4 1-323 0 0,0-1 0 0 0,0 0 0 0 0,1 0 0 0 0,-1 0 0 0 0,0 0 1 0 0,0 0-1 0 0,-1 0 0 0 0,1 0 0 0 0,0-1 0 0 0,0 1 1 0 0,-1-1-1 0 0,1 1 0 0 0,-1-1 0 0 0,3-2 0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7.502"/>
    </inkml:context>
    <inkml:brush xml:id="br0">
      <inkml:brushProperty name="width" value="0.1" units="cm"/>
      <inkml:brushProperty name="height" value="0.1" units="cm"/>
    </inkml:brush>
  </inkml:definitions>
  <inkml:trace contextRef="#ctx0" brushRef="#br0">1 468 8754 0 0,'-1'-5'384'0'0,"1"1"88"0"0,0 0-376 0 0,1 2-96 0 0,1 1 0 0 0,-1 0 0 0 0,0 1-104 0 0,1-1-40 0 0,2 0-8 0 0,3-1 0 0 0,0 1 216 0 0,2 0 48 0 0,0 1 8 0 0,3 1 0 0 0,3 1-56 0 0,-1-1-64 0 0,-1-2 88 0 0</inkml:trace>
  <inkml:trace contextRef="#ctx0" brushRef="#br0" timeOffset="1">446 17 11058 0 0,'-1'-1'140'0'0,"-1"-1"0"0"0,1 1 0 0 0,-1-1 0 0 0,0 1-1 0 0,0 0 1 0 0,1 0 0 0 0,-1-1 0 0 0,0 1 0 0 0,0 1-1 0 0,0-1 1 0 0,0 0 0 0 0,0 0 0 0 0,0 1 0 0 0,-1-1-1 0 0,1 1 1 0 0,0 0 0 0 0,-3-1 0 0 0,0 1 102 0 0,0 1 1 0 0,-1-1 0 0 0,1 1-1 0 0,0 0 1 0 0,0 0-1 0 0,-10 4 1 0 0,2 0 32 0 0,1 1 0 0 0,0 0 1 0 0,0 1-1 0 0,-21 16 0 0 0,30-21-428 0 0,0 1-1 0 0,0-1 1 0 0,1 1 0 0 0,-1-1 0 0 0,0 1-1 0 0,1 0 1 0 0,0 0 0 0 0,0 0 0 0 0,0 0 0 0 0,0 0-1 0 0,0 1 1 0 0,1-1 0 0 0,-1 1 0 0 0,1-1-1 0 0,0 1 1 0 0,0-1 0 0 0,0 1 0 0 0,1 0-1 0 0,-1 6 1 0 0,3 6-1012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37.846"/>
    </inkml:context>
    <inkml:brush xml:id="br0">
      <inkml:brushProperty name="width" value="0.1" units="cm"/>
      <inkml:brushProperty name="height" value="0.1" units="cm"/>
    </inkml:brush>
  </inkml:definitions>
  <inkml:trace contextRef="#ctx0" brushRef="#br0">211 3 9674 0 0,'-1'-1'333'0'0,"0"1"1"0"0,0-1-1 0 0,0 1 0 0 0,0 0 0 0 0,0-1 1 0 0,0 1-1 0 0,-1 0 0 0 0,1 0 0 0 0,0 0 1 0 0,0 0-1 0 0,0 0 0 0 0,0 0 0 0 0,0 0 1 0 0,0 1-1 0 0,0-1 0 0 0,0 0 0 0 0,-2 1 1 0 0,-21 7 1384 0 0,23-7-1433 0 0,-9 3 275 0 0,1 1 0 0 0,0 0 1 0 0,0 0-1 0 0,-15 12 0 0 0,21-15-518 0 0,0 1 0 0 0,0 0 0 0 0,0-1 1 0 0,0 1-1 0 0,1 1 0 0 0,-1-1 0 0 0,1 0 0 0 0,-1 1 0 0 0,1-1 0 0 0,0 1 0 0 0,1-1 0 0 0,-1 1 0 0 0,1 0 0 0 0,-3 8 1 0 0,4-9-70 0 0,0-1 1 0 0,1 1 0 0 0,-1 0-1 0 0,0 0 1 0 0,1 0 0 0 0,0 0-1 0 0,0-1 1 0 0,0 1 0 0 0,0 0 0 0 0,0-1-1 0 0,0 1 1 0 0,0-1 0 0 0,3 4-1 0 0,26 33-1130 0 0,-14-19 238 0 0,-4-5 518 0 0,-1 2 1 0 0,0-1-1 0 0,10 26 1 0 0,-19-38 411 0 0,0 0 1 0 0,0 1-1 0 0,0-1 1 0 0,-1 1-1 0 0,0 0 1 0 0,0-1-1 0 0,0 1 1 0 0,0 0-1 0 0,-1-1 1 0 0,0 1-1 0 0,0 0 1 0 0,0 0-1 0 0,-1-1 1 0 0,1 1-1 0 0,-1 0 1 0 0,0 0-1 0 0,-1-1 1 0 0,1 1-1 0 0,-5 8 1 0 0,4-10 191 0 0,-1 1 0 0 0,0-1 0 0 0,0 0 1 0 0,-1 0-1 0 0,1 0 0 0 0,-1 0 0 0 0,0-1 0 0 0,1 1 1 0 0,-1-1-1 0 0,0 0 0 0 0,0 0 0 0 0,-1 0 0 0 0,1-1 1 0 0,0 1-1 0 0,0-1 0 0 0,-1 0 0 0 0,1 0 0 0 0,-1-1 1 0 0,-8 1-1 0 0,5-1-336 0 0,1 0 0 0 0,-1 0 0 0 0,1-1 0 0 0,0 0 1 0 0,-1 0-1 0 0,1-1 0 0 0,0 1 0 0 0,0-2 0 0 0,0 1 0 0 0,0-1 0 0 0,-9-5 1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4.560"/>
    </inkml:context>
    <inkml:brush xml:id="br0">
      <inkml:brushProperty name="width" value="0.1" units="cm"/>
      <inkml:brushProperty name="height" value="0.1" units="cm"/>
    </inkml:brush>
  </inkml:definitions>
  <inkml:trace contextRef="#ctx0" brushRef="#br0">447 1 5529 0 0,'-5'70'6038'0'0,"-15"53"-3151"0"0,13-85-2018 0 0,-26 278 2643 0 0,6-33-1945 0 0,23-259-1297 0 0,-1 0 0 0 0,-12 37 1 0 0,17-60-260 0 0,0-1 0 0 0,0 0 0 0 0,0 0 0 0 0,0 0 0 0 0,0 0 0 0 0,0 0 0 0 0,0 0 0 0 0,0 1 0 0 0,0-1 0 0 0,0 0 0 0 0,0 0 0 0 0,0 0 0 0 0,0 0 0 0 0,0 0 0 0 0,-1 0 0 0 0,1 1 0 0 0,0-1 0 0 0,0 0 0 0 0,0 0 0 0 0,0 0 0 0 0,0 0 0 0 0,0 0 0 0 0,0 0 1 0 0,0 0-1 0 0,-1 0 0 0 0,1 0 0 0 0,0 0 0 0 0,0 0 0 0 0,0 0 0 0 0,0 1 0 0 0,0-1 0 0 0,0 0 0 0 0,-1 0 0 0 0,1 0 0 0 0,0 0 0 0 0,0 0 0 0 0,0 0 0 0 0,0 0 0 0 0,0 0 0 0 0,0 0 0 0 0,-1 0 0 0 0,1 0 0 0 0,0-1 0 0 0,0 1 0 0 0,0 0 0 0 0,0 0 0 0 0,0 0 0 0 0,0 0 1 0 0,-1 0-1 0 0,1 0 0 0 0,0 0 0 0 0,0 0 0 0 0,0 0 0 0 0,0 0 0 0 0,0-1 0 0 0,-7-9 175 0 0,-2-14-94 0 0,-6-30-19 0 0,9 28-82 0 0,-1 0 1 0 0,-19-42-1 0 0,23 63-116 0 0,1-1 0 0 0,-2 0 0 0 0,1 1 1 0 0,0 0-1 0 0,-1 0 0 0 0,0 0 0 0 0,0 0 0 0 0,-1 0 0 0 0,1 1 0 0 0,-1 0 1 0 0,0 0-1 0 0,0 0 0 0 0,-1 1 0 0 0,1-1 0 0 0,-1 1 0 0 0,-9-3 1 0 0,10 4 30 0 0,0 1 0 0 0,-1 0 0 0 0,1 1 0 0 0,-1-1 0 0 0,1 1 0 0 0,-1 0 0 0 0,1 0 0 0 0,-1 1 0 0 0,1-1 0 0 0,0 1 0 0 0,-1 1 0 0 0,1-1 0 0 0,0 1 0 0 0,0 0 0 0 0,0 0 0 0 0,0 0 0 0 0,0 1 0 0 0,0-1 0 0 0,0 1 0 0 0,1 0 0 0 0,0 1 0 0 0,-1-1 0 0 0,1 1 0 0 0,0 0 0 0 0,-6 8 0 0 0,6-7 5 0 0,1-1-1 0 0,-1 1 1 0 0,1 0 0 0 0,0 0-1 0 0,0 1 1 0 0,1-1-1 0 0,-1 0 1 0 0,1 1-1 0 0,0-1 1 0 0,1 1-1 0 0,-1 0 1 0 0,1 0-1 0 0,0 0 1 0 0,1-1-1 0 0,-1 1 1 0 0,1 0 0 0 0,1 0-1 0 0,-1 0 1 0 0,1 0-1 0 0,0 0 1 0 0,0-1-1 0 0,0 1 1 0 0,5 10-1 0 0,-2-8 78 0 0,1 0 0 0 0,1-1 0 0 0,-1 0-1 0 0,1 0 1 0 0,0 0 0 0 0,1 0-1 0 0,0-1 1 0 0,0 0 0 0 0,0-1 0 0 0,0 1-1 0 0,1-1 1 0 0,14 6 0 0 0,-6-3-61 0 0,1-1 1 0 0,0-1-1 0 0,0-1 1 0 0,1 0-1 0 0,26 4 1 0 0,-20-7-502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4.890"/>
    </inkml:context>
    <inkml:brush xml:id="br0">
      <inkml:brushProperty name="width" value="0.1" units="cm"/>
      <inkml:brushProperty name="height" value="0.1" units="cm"/>
    </inkml:brush>
  </inkml:definitions>
  <inkml:trace contextRef="#ctx0" brushRef="#br0">57 76 5265 0 0,'0'-1'12'0'0,"0"0"-1"0"0,0 0 1 0 0,0 0 0 0 0,-1 0-1 0 0,1 1 1 0 0,0-1 0 0 0,0 0-1 0 0,-1 0 1 0 0,1 0 0 0 0,-1 0-1 0 0,1 1 1 0 0,0-1 0 0 0,-1 0-1 0 0,0 0 1 0 0,0 0 0 0 0,0 0 55 0 0,1 1 1 0 0,0 0 0 0 0,-1 0 0 0 0,1 0-1 0 0,0 0 1 0 0,-1 0 0 0 0,1-1 0 0 0,-1 1-1 0 0,1 0 1 0 0,0 0 0 0 0,-1 0 0 0 0,1 0-1 0 0,-1 0 1 0 0,1 0 0 0 0,-1 0 0 0 0,1 1-1 0 0,0-1 1 0 0,-1 0 0 0 0,1 0 0 0 0,0 0-1 0 0,-1 0 1 0 0,1 0 0 0 0,-1 1 0 0 0,-2 1 597 0 0,0 0 1 0 0,0 0 0 0 0,1 0 0 0 0,-1 1 0 0 0,1-1 0 0 0,-5 7 0 0 0,5-7-479 0 0,1 0 1 0 0,-1 1 0 0 0,0-1-1 0 0,1 1 1 0 0,-1 0 0 0 0,1-1-1 0 0,0 1 1 0 0,0 0 0 0 0,0 0 0 0 0,0 0-1 0 0,0 0 1 0 0,1 0 0 0 0,-1 0-1 0 0,1 0 1 0 0,0 0 0 0 0,0 0 0 0 0,0 0-1 0 0,0 0 1 0 0,0 0 0 0 0,1 0-1 0 0,-1 0 1 0 0,1 0 0 0 0,0 0 0 0 0,0 0-1 0 0,0 0 1 0 0,1 0 0 0 0,-1-1-1 0 0,0 1 1 0 0,3 2 0 0 0,-1 0-108 0 0,1-1-1 0 0,0 0 1 0 0,0 0-1 0 0,0-1 1 0 0,0 1 0 0 0,1-1-1 0 0,-1 0 1 0 0,1 0 0 0 0,0 0-1 0 0,0-1 1 0 0,0 0-1 0 0,0 0 1 0 0,0 0 0 0 0,0 0-1 0 0,9 1 1 0 0,-5-2-26 0 0,0 0 0 0 0,0-1 0 0 0,0 0-1 0 0,0 0 1 0 0,0-1 0 0 0,0 0 0 0 0,0-1 0 0 0,0 0 0 0 0,-1 0 0 0 0,1-1 0 0 0,-1 0-1 0 0,1 0 1 0 0,9-6 0 0 0,-15 7-36 0 0,0 0 0 0 0,0 0 0 0 0,0 0 0 0 0,0 0 0 0 0,-1 0 0 0 0,1-1 0 0 0,0 1 0 0 0,-1-1 0 0 0,0 0 0 0 0,0 0 0 0 0,0 0 0 0 0,0 0-1 0 0,0 0 1 0 0,0 0 0 0 0,-1 0 0 0 0,0 0 0 0 0,1-1 0 0 0,-1 1 0 0 0,0-1 0 0 0,-1 1 0 0 0,1-1 0 0 0,-1 1 0 0 0,1-1 0 0 0,-1 1 0 0 0,0-1 0 0 0,0 0 0 0 0,-1 1 0 0 0,1-1 0 0 0,-1 1 0 0 0,0-1 0 0 0,0 1-1 0 0,0 0 1 0 0,0-1 0 0 0,0 1 0 0 0,-4-6 0 0 0,2 4-142 0 0,0 1-1 0 0,0-1 0 0 0,0 0 0 0 0,0 1 0 0 0,-1 0 1 0 0,0 0-1 0 0,0 0 0 0 0,0 0 0 0 0,-1 0 0 0 0,-4-2 1 0 0,-1-1-949 0 0,0 2 0 0 0,-1-1 0 0 0,-18-6 0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6.216"/>
    </inkml:context>
    <inkml:brush xml:id="br0">
      <inkml:brushProperty name="width" value="0.1" units="cm"/>
      <inkml:brushProperty name="height" value="0.1" units="cm"/>
    </inkml:brush>
  </inkml:definitions>
  <inkml:trace contextRef="#ctx0" brushRef="#br0">113 1 4145 0 0,'-3'3'9574'0'0,"4"6"-9445"0"0,-2 6 412 0 0,0 0 0 0 0,-1-1 1 0 0,-1 1-1 0 0,0-1 0 0 0,-1 1 0 0 0,-8 18 0 0 0,-1 5 111 0 0,-14 69 329 0 0,17-62-238 0 0,-25 71 1 0 0,102-262-3062 0 0,-53 119 1685 0 0,2 0 1 0 0,1 2 0 0 0,28-33 0 0 0,-38 51 515 0 0,0 0 1 0 0,0 1 0 0 0,1 0 0 0 0,0 0-1 0 0,13-8 1 0 0,-17 12 89 0 0,-1 0 0 0 0,0 0 0 0 0,1 1 0 0 0,-1-1-1 0 0,1 1 1 0 0,0 0 0 0 0,-1 0 0 0 0,1 0 0 0 0,0 1 0 0 0,0-1 0 0 0,0 1 0 0 0,0 0 0 0 0,-1 0 0 0 0,1 0-1 0 0,0 1 1 0 0,0-1 0 0 0,4 2 0 0 0,-7-1 41 0 0,0-1-1 0 0,1 1 0 0 0,-1 0 1 0 0,0 0-1 0 0,1 0 1 0 0,-1 0-1 0 0,0 0 1 0 0,0 1-1 0 0,0-1 0 0 0,0 0 1 0 0,0 0-1 0 0,0 1 1 0 0,0-1-1 0 0,0 1 1 0 0,-1-1-1 0 0,1 1 1 0 0,0-1-1 0 0,-1 1 0 0 0,1-1 1 0 0,-1 1-1 0 0,0-1 1 0 0,0 1-1 0 0,1 0 1 0 0,-1-1-1 0 0,0 1 0 0 0,0 0 1 0 0,0-1-1 0 0,-1 1 1 0 0,0 2-1 0 0,0 7 145 0 0,-2 0 0 0 0,1 0 0 0 0,-6 13-1 0 0,4-13-61 0 0,-4 13 204 0 0,-8 25-132 0 0,15-45-178 0 0,0 0 0 0 0,0 0 0 0 0,1 0 0 0 0,-1 0 0 0 0,1 0 0 0 0,0 0 0 0 0,0 0 0 0 0,1 0 0 0 0,0 6 0 0 0,0-9-46 0 0,-1-1 0 0 0,0 1 0 0 0,1 0-1 0 0,-1-1 1 0 0,1 1 0 0 0,-1 0 0 0 0,1-1 0 0 0,-1 1 0 0 0,1-1 0 0 0,-1 1 0 0 0,1-1 0 0 0,-1 1 0 0 0,1-1-1 0 0,0 0 1 0 0,-1 1 0 0 0,1-1 0 0 0,-1 0 0 0 0,1 1 0 0 0,0-1 0 0 0,0 0 0 0 0,-1 0 0 0 0,1 0 0 0 0,0 0 0 0 0,-1 1-1 0 0,1-1 1 0 0,0 0 0 0 0,0 0 0 0 0,-1 0 0 0 0,1 0 0 0 0,0-1 0 0 0,0 1 0 0 0,-1 0 0 0 0,1 0 0 0 0,0 0 0 0 0,-1-1-1 0 0,1 1 1 0 0,0 0 0 0 0,-1-1 0 0 0,1 1 0 0 0,0-1 0 0 0,33-18-2689 0 0,-27 15 2734 0 0,29-20-161 0 0,0-2 0 0 0,38-37 1 0 0,-47 39-13 0 0,-13 15-105 0 0,-14 9 313 0 0,0 0 0 0 0,0 0 0 0 0,0 0 0 0 0,0-1-1 0 0,0 1 1 0 0,0 0 0 0 0,0 0 0 0 0,0 0 0 0 0,1 0-1 0 0,-1 0 1 0 0,0 0 0 0 0,0 1 0 0 0,0-1 0 0 0,0 0-1 0 0,0 0 1 0 0,0 0 0 0 0,0 0 0 0 0,0 0 0 0 0,1 0-1 0 0,-1 0 1 0 0,0 0 0 0 0,0 0 0 0 0,0 0 0 0 0,0 0-1 0 0,0 0 1 0 0,0 0 0 0 0,0 0 0 0 0,0 0 0 0 0,0 0-1 0 0,0 1 1 0 0,0-1 0 0 0,1 0 0 0 0,-1 0 0 0 0,0 0-1 0 0,0 0 1 0 0,0 0 0 0 0,0 0 0 0 0,0 0 0 0 0,0 0-1 0 0,0 1 1 0 0,0-1 0 0 0,0 0 0 0 0,0 0 0 0 0,0 0-1 0 0,0 0 1 0 0,0 0 0 0 0,0 0 0 0 0,0 0 0 0 0,0 0-1 0 0,0 1 1 0 0,0-1 0 0 0,0 0 0 0 0,0 0 0 0 0,0 0-1 0 0,-1 0 1 0 0,1 0 0 0 0,0 0 0 0 0,0 0 0 0 0,-12 28 4513 0 0,5-14-2974 0 0,5-10-1388 0 0,1-1-1 0 0,0 0 0 0 0,0 1 0 0 0,0-1 0 0 0,0 1 0 0 0,0-1 1 0 0,1 1-1 0 0,0-1 0 0 0,0 1 0 0 0,0 0 0 0 0,0-1 0 0 0,0 1 1 0 0,1-1-1 0 0,-1 1 0 0 0,1-1 0 0 0,0 1 0 0 0,0-1 0 0 0,0 1 1 0 0,1-1-1 0 0,-1 0 0 0 0,1 0 0 0 0,0 1 0 0 0,0-1 0 0 0,0-1 1 0 0,5 7-1 0 0,-4-6-192 0 0,1 0 1 0 0,0 0 0 0 0,0 0-1 0 0,0-1 1 0 0,1 1-1 0 0,-1-1 1 0 0,1 0-1 0 0,-1 0 1 0 0,1 0-1 0 0,0-1 1 0 0,-1 1-1 0 0,1-1 1 0 0,0-1 0 0 0,0 1-1 0 0,0 0 1 0 0,0-1-1 0 0,0 0 1 0 0,7-1-1 0 0,-6 0 8 0 0,-1 0 0 0 0,0 0 0 0 0,1-1 0 0 0,-1 1-1 0 0,0-1 1 0 0,0-1 0 0 0,0 1 0 0 0,0 0 0 0 0,0-1 0 0 0,0 0-1 0 0,-1-1 1 0 0,6-4 0 0 0,-9 7-20 0 0,1 0 0 0 0,-1-1 1 0 0,1 1-1 0 0,-1-1 0 0 0,0 0 0 0 0,0 1 0 0 0,0-1 1 0 0,0 0-1 0 0,0 0 0 0 0,0 0 0 0 0,0 0 0 0 0,-1 1 1 0 0,1-1-1 0 0,-1 0 0 0 0,1 0 0 0 0,-1 0 0 0 0,0-1 1 0 0,0 1-1 0 0,0 0 0 0 0,0 0 0 0 0,0 0 0 0 0,0 0 1 0 0,-1 0-1 0 0,1 0 0 0 0,0 0 0 0 0,-1 0 0 0 0,0 0 1 0 0,0 1-1 0 0,1-1 0 0 0,-1 0 0 0 0,0 0 0 0 0,0 0 1 0 0,-1 1-1 0 0,1-1 0 0 0,0 0 0 0 0,-2-1 0 0 0,-6-6-401 0 0,0 1 0 0 0,0 0 0 0 0,-1 1 0 0 0,0 0 0 0 0,0 0 0 0 0,-18-8 0 0 0,9 5-1975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6.543"/>
    </inkml:context>
    <inkml:brush xml:id="br0">
      <inkml:brushProperty name="width" value="0.1" units="cm"/>
      <inkml:brushProperty name="height" value="0.1" units="cm"/>
    </inkml:brush>
  </inkml:definitions>
  <inkml:trace contextRef="#ctx0" brushRef="#br0">75 2 4609 0 0,'0'0'59'0'0,"0"0"0"0"0,0 0 0 0 0,0 0 0 0 0,1 0 0 0 0,-1-1 1 0 0,0 1-1 0 0,0 0 0 0 0,0 0 0 0 0,1 0 0 0 0,-1 0 0 0 0,0 0 0 0 0,0 0 0 0 0,0 0 0 0 0,1 0 0 0 0,-1 0 1 0 0,0 0-1 0 0,0 0 0 0 0,0 0 0 0 0,1 0 0 0 0,-1 0 0 0 0,0 0 0 0 0,0 0 0 0 0,0 0 0 0 0,1 0 0 0 0,-1 0 1 0 0,0 1-1 0 0,0-1 0 0 0,0 0 0 0 0,1 0 0 0 0,-1 0 0 0 0,0 0 0 0 0,0 0 0 0 0,0 0 0 0 0,0 1 0 0 0,0-1 0 0 0,1 0 1 0 0,-1 0-1 0 0,0 0 0 0 0,0 1 0 0 0,0 9 2904 0 0,-11 19 1095 0 0,9-24-4178 0 0,-14 34 667 0 0,5-15 349 0 0,2 0 0 0 0,0 0 0 0 0,2 1 0 0 0,-7 40 0 0 0,13-58-769 0 0,0-1 0 0 0,1 1 1 0 0,0-1-1 0 0,0 1 0 0 0,1-1 1 0 0,-1 0-1 0 0,2 1 0 0 0,-1-1 1 0 0,1 0-1 0 0,0 0 0 0 0,0 0 1 0 0,0 0-1 0 0,1 0 0 0 0,0 0 1 0 0,0-1-1 0 0,0 1 0 0 0,1-1 1 0 0,0 0-1 0 0,0 0 0 0 0,0 0 1 0 0,1 0-1 0 0,0-1 0 0 0,9 7 1 0 0,-11-9-219 0 0,-1-1 1 0 0,1 0 0 0 0,-1 0-1 0 0,1 0 1 0 0,-1 0 0 0 0,1 0 0 0 0,0-1-1 0 0,0 1 1 0 0,-1-1 0 0 0,1 0-1 0 0,0 0 1 0 0,0 0 0 0 0,0 0-1 0 0,-1 0 1 0 0,1 0 0 0 0,0-1 0 0 0,0 0-1 0 0,-1 1 1 0 0,1-1 0 0 0,0 0-1 0 0,-1 0 1 0 0,1 0 0 0 0,-1-1-1 0 0,1 1 1 0 0,1-2 0 0 0,-1 1-86 0 0,-1 1 0 0 0,0 0 1 0 0,0-1-1 0 0,-1 1 0 0 0,1-1 0 0 0,0 0 1 0 0,0 0-1 0 0,-1 0 0 0 0,1 1 0 0 0,-1-1 1 0 0,0-1-1 0 0,1 1 0 0 0,-1 0 0 0 0,0 0 1 0 0,0 0-1 0 0,-1-1 0 0 0,1 1 0 0 0,0 0 1 0 0,-1-1-1 0 0,1 1 0 0 0,-1-1 0 0 0,0 1 1 0 0,0 0-1 0 0,0-1 0 0 0,0 1 0 0 0,0-1 1 0 0,0 1-1 0 0,-1-1 0 0 0,0-2 0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6.891"/>
    </inkml:context>
    <inkml:brush xml:id="br0">
      <inkml:brushProperty name="width" value="0.1" units="cm"/>
      <inkml:brushProperty name="height" value="0.1" units="cm"/>
    </inkml:brush>
  </inkml:definitions>
  <inkml:trace contextRef="#ctx0" brushRef="#br0">1 27 456 0 0,'1'-1'119'0'0,"0"0"-1"0"0,0 0 1 0 0,0 0 0 0 0,0 0 0 0 0,0 0-1 0 0,0 1 1 0 0,1-1 0 0 0,-1 0-1 0 0,0 1 1 0 0,0-1 0 0 0,1 1-1 0 0,-1-1 1 0 0,0 1 0 0 0,3-1-1 0 0,27-4 1466 0 0,-21 4-995 0 0,35-4 1031 0 0,0 1 0 0 0,1 3 1 0 0,57 6-1 0 0,16 0-1037 0 0,-82-5-519 0 0,-2 1-103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8.932"/>
    </inkml:context>
    <inkml:brush xml:id="br0">
      <inkml:brushProperty name="width" value="0.1" units="cm"/>
      <inkml:brushProperty name="height" value="0.1" units="cm"/>
    </inkml:brush>
  </inkml:definitions>
  <inkml:trace contextRef="#ctx0" brushRef="#br0">478 56 2761 0 0,'-1'-4'333'0'0,"0"1"0"0"0,0 0 0 0 0,-1 0 0 0 0,1 0 0 0 0,-1 0 0 0 0,0 0 0 0 0,0 0 0 0 0,0 0 0 0 0,0 0 0 0 0,0 1 0 0 0,-1-1 0 0 0,1 1 0 0 0,-1 0 0 0 0,0-1 0 0 0,-3-1 0 0 0,4 3-195 0 0,0 0-1 0 0,1 0 0 0 0,-1 0 0 0 0,0 0 0 0 0,0 0 0 0 0,0 1 1 0 0,0-1-1 0 0,0 1 0 0 0,0-1 0 0 0,0 1 0 0 0,0 0 1 0 0,0 0-1 0 0,0 0 0 0 0,-1 0 0 0 0,1 0 0 0 0,0 0 0 0 0,0 0 1 0 0,0 1-1 0 0,0-1 0 0 0,0 1 0 0 0,0 0 0 0 0,0-1 0 0 0,0 1 1 0 0,1 0-1 0 0,-1 0 0 0 0,-2 2 0 0 0,-6 5 30 0 0,0 0 0 0 0,1 1 1 0 0,0 1-1 0 0,1 0 0 0 0,0 0 0 0 0,0 0 0 0 0,1 1 0 0 0,0 0 0 0 0,1 0 0 0 0,1 1 0 0 0,-1 0 1 0 0,2 0-1 0 0,0 0 0 0 0,0 0 0 0 0,-1 14 0 0 0,-37 204 1916 0 0,3-8-493 0 0,30-182-1169 0 0,-2-1 0 0 0,-20 49-1 0 0,26-77-383 0 0,0 1 0 0 0,-1-1 0 0 0,0 0 0 0 0,-1-1 0 0 0,0 1-1 0 0,-1-1 1 0 0,0-1 0 0 0,-1 1 0 0 0,0-1 0 0 0,0-1-1 0 0,-18 13 1 0 0,4-11-598 0 0,6-7-4338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9.307"/>
    </inkml:context>
    <inkml:brush xml:id="br0">
      <inkml:brushProperty name="width" value="0.1" units="cm"/>
      <inkml:brushProperty name="height" value="0.1" units="cm"/>
    </inkml:brush>
  </inkml:definitions>
  <inkml:trace contextRef="#ctx0" brushRef="#br0">0 32 4145 0 0,'9'-4'147'0'0,"-1"0"1"0"0,1 1-1 0 0,0 0 1 0 0,0 1-1 0 0,0 0 0 0 0,1 1 1 0 0,-1 0-1 0 0,18 0 1 0 0,-2-1 45 0 0,207-4 1788 0 0,-75 5-2188 0 0,-130-1-2447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2.333"/>
    </inkml:context>
    <inkml:brush xml:id="br0">
      <inkml:brushProperty name="width" value="0.05" units="cm"/>
      <inkml:brushProperty name="height" value="0.05" units="cm"/>
    </inkml:brush>
  </inkml:definitions>
  <inkml:trace contextRef="#ctx0" brushRef="#br0">338 7 15179 0 0,'0'0'461'0'0,"-1"-1"0"0"0,0 0-1 0 0,0 1 1 0 0,0-1 0 0 0,0 1-1 0 0,0-1 1 0 0,0 1 0 0 0,0-1 0 0 0,0 1-1 0 0,0 0 1 0 0,0-1 0 0 0,0 1-1 0 0,-2 0 1 0 0,-16 1 1339 0 0,-21 11-2402 0 0,33-9 1281 0 0,-59 20-210 0 0,21-9-698 0 0,-78 38 0 0 0,120-51 177 0 0,1 0-1 0 0,0 1 1 0 0,0-1 0 0 0,0 1-1 0 0,-1-1 1 0 0,1 1 0 0 0,-3 3-1 0 0,5-4 37 0 0,0-1-1 0 0,-1 1 0 0 0,1-1 0 0 0,0 1 0 0 0,0-1 0 0 0,0 1 0 0 0,0 0 0 0 0,0-1 0 0 0,0 1 1 0 0,0-1-1 0 0,0 1 0 0 0,0-1 0 0 0,0 1 0 0 0,0-1 0 0 0,0 1 0 0 0,1 0 0 0 0,-1-1 0 0 0,0 1 0 0 0,0-1 1 0 0,0 1-1 0 0,1-1 0 0 0,-1 1 0 0 0,0-1 0 0 0,1 1 0 0 0,-1-1 0 0 0,0 0 0 0 0,1 1 0 0 0,-1-1 0 0 0,1 1 1 0 0,-1-1-1 0 0,0 0 0 0 0,1 1 0 0 0,-1-1 0 0 0,1 0 0 0 0,-1 0 0 0 0,1 1 0 0 0,0-1 0 0 0,-1 0 0 0 0,1 0 1 0 0,-1 0-1 0 0,1 0 0 0 0,32 16 87 0 0,1-2-1 0 0,69 19 1 0 0,-70-23-403 0 0,0 0-1 0 0,0 2 1 0 0,43 23 0 0 0,-75-34 136 0 0,6 3-1173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9.652"/>
    </inkml:context>
    <inkml:brush xml:id="br0">
      <inkml:brushProperty name="width" value="0.1" units="cm"/>
      <inkml:brushProperty name="height" value="0.1" units="cm"/>
    </inkml:brush>
  </inkml:definitions>
  <inkml:trace contextRef="#ctx0" brushRef="#br0">79 1 4089 0 0,'0'0'13'0'0,"1"0"0"0"0,-1 0 0 0 0,0 0 0 0 0,0 0 0 0 0,1 0 0 0 0,-1 1-1 0 0,0-1 1 0 0,0 0 0 0 0,0 0 0 0 0,1 0 0 0 0,-1 0 0 0 0,0 1 0 0 0,0-1 0 0 0,0 0 0 0 0,1 0 0 0 0,-1 0 0 0 0,0 1 0 0 0,0-1 0 0 0,0 0 0 0 0,0 0 0 0 0,0 1 0 0 0,0-1 0 0 0,0 0 0 0 0,1 0 0 0 0,-1 1-1 0 0,0-1 1 0 0,0 0 0 0 0,0 1 0 0 0,0-1 0 0 0,0 0 0 0 0,0 0 0 0 0,0 1 0 0 0,0-1 0 0 0,-1 1 0 0 0,-4 14 1480 0 0,-16 20 2281 0 0,14-25-2777 0 0,4-5-610 0 0,-8 12 1578 0 0,-13 30-1 0 0,22-43-1753 0 0,0 1-1 0 0,0-1 0 0 0,1 1 0 0 0,0-1 0 0 0,0 1 0 0 0,0 0 1 0 0,0 0-1 0 0,1 0 0 0 0,-1-1 0 0 0,1 1 0 0 0,1 0 0 0 0,0 8 0 0 0,0-11-163 0 0,0 1-1 0 0,0-1 0 0 0,1 1 0 0 0,-1-1 0 0 0,1 0 0 0 0,-1 1 0 0 0,1-1 0 0 0,0 0 0 0 0,-1 0 0 0 0,1 0 0 0 0,1 0 0 0 0,-1-1 0 0 0,0 1 1 0 0,0-1-1 0 0,0 1 0 0 0,1-1 0 0 0,-1 0 0 0 0,1 1 0 0 0,-1-1 0 0 0,1-1 0 0 0,-1 1 0 0 0,1 0 0 0 0,0-1 0 0 0,0 1 0 0 0,-1-1 0 0 0,6 1 1 0 0,1-1 30 0 0,1 0 1 0 0,0 0 0 0 0,0 0 0 0 0,-1-2 0 0 0,1 1 0 0 0,12-4 0 0 0,-17 4-48 0 0,0-1 0 0 0,0 0 0 0 0,0 0 0 0 0,-1 0 0 0 0,1-1 0 0 0,0 1 0 0 0,-1-1 1 0 0,0 0-1 0 0,0 0 0 0 0,0-1 0 0 0,0 0 0 0 0,0 1 0 0 0,0-1 0 0 0,-1 0 0 0 0,5-7 0 0 0,-7 8-28 0 0,0 0-1 0 0,1 0 1 0 0,-1 0 0 0 0,0 0-1 0 0,-1 0 1 0 0,1 0 0 0 0,0 0-1 0 0,-1 0 1 0 0,0 0 0 0 0,0 0-1 0 0,0 0 1 0 0,0 0 0 0 0,0 0 0 0 0,-1 0-1 0 0,1 0 1 0 0,-1 0 0 0 0,0 0-1 0 0,0 0 1 0 0,0 0 0 0 0,0 0-1 0 0,0 0 1 0 0,-1 0 0 0 0,1 0 0 0 0,-1 1-1 0 0,0-1 1 0 0,1 1 0 0 0,-5-4-1 0 0,2 2 2 0 0,0 0-1 0 0,0 0 0 0 0,-1 0 0 0 0,0 1 0 0 0,0-1 1 0 0,0 1-1 0 0,0 1 0 0 0,0-1 0 0 0,-8-2 1 0 0,-3-1-694 0 0,1 2 1 0 0,-19-4 0 0 0,26 7-454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49.974"/>
    </inkml:context>
    <inkml:brush xml:id="br0">
      <inkml:brushProperty name="width" value="0.1" units="cm"/>
      <inkml:brushProperty name="height" value="0.1" units="cm"/>
    </inkml:brush>
  </inkml:definitions>
  <inkml:trace contextRef="#ctx0" brushRef="#br0">167 20 3425 0 0,'9'-10'495'0'0,"-16"16"2231"0"0,-13 13 543 0 0,3 0-1737 0 0,2 1 0 0 0,1 0-1 0 0,-13 24 1 0 0,14-19-755 0 0,0 0 0 0 0,2 1 0 0 0,1 1 0 0 0,-11 47 0 0 0,18-59-475 0 0,1 0 1 0 0,1 0-1 0 0,0 0 0 0 0,0 0 1 0 0,3 20-1 0 0,-1-30-273 0 0,-1 0 1 0 0,1 0-1 0 0,0 0 0 0 0,0 0 1 0 0,0 0-1 0 0,1 0 0 0 0,0 0 1 0 0,0 0-1 0 0,0-1 0 0 0,1 1 1 0 0,-1-1-1 0 0,1 0 0 0 0,0 0 1 0 0,0 0-1 0 0,0 0 0 0 0,1 0 0 0 0,0-1 1 0 0,-1 1-1 0 0,8 3 0 0 0,-10-6-59 0 0,1 0-1 0 0,-1 0 1 0 0,1-1-1 0 0,0 1 1 0 0,-1-1-1 0 0,1 0 0 0 0,0 1 1 0 0,0-1-1 0 0,0 0 1 0 0,-1 0-1 0 0,1 0 1 0 0,0 0-1 0 0,0 0 0 0 0,-1 0 1 0 0,1-1-1 0 0,0 1 1 0 0,0-1-1 0 0,2-1 0 0 0,13-6-1797 0 0,-2-3-3644 0 0</inkml:trace>
  <inkml:trace contextRef="#ctx0" brushRef="#br0" timeOffset="1">511 10 4145 0 0,'12'-9'2632'0'0,"-12"9"-2582"0"0,-15 22 5388 0 0,6-8-4724 0 0,-23 38 2636 0 0,-35 78 1 0 0,57-106-2983 0 0,1 0 1 0 0,1 0-1 0 0,1 0 1 0 0,1 1-1 0 0,1 0 1 0 0,-1 29-1 0 0,5-42-311 0 0,2 0 0 0 0,-1 0 0 0 0,3 14 0 0 0,-2-23-96 0 0,-1 0-1 0 0,1 0 1 0 0,-1 0-1 0 0,1 0 1 0 0,0 0-1 0 0,1 0 1 0 0,-1 0-1 0 0,0 0 1 0 0,1 0-1 0 0,-1 0 1 0 0,1-1-1 0 0,0 1 1 0 0,0-1 0 0 0,0 1-1 0 0,0-1 1 0 0,1 0-1 0 0,2 2 1 0 0,-4-3-74 0 0,0-1 1 0 0,0 1-1 0 0,0-1 1 0 0,0 0 0 0 0,0 1-1 0 0,0-1 1 0 0,0 0-1 0 0,0 0 1 0 0,0 0 0 0 0,1 0-1 0 0,-1 0 1 0 0,0 0 0 0 0,0 0-1 0 0,0 0 1 0 0,0 0-1 0 0,0-1 1 0 0,1 1 0 0 0,7-4-1206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50.302"/>
    </inkml:context>
    <inkml:brush xml:id="br0">
      <inkml:brushProperty name="width" value="0.1" units="cm"/>
      <inkml:brushProperty name="height" value="0.1" units="cm"/>
    </inkml:brush>
  </inkml:definitions>
  <inkml:trace contextRef="#ctx0" brushRef="#br0">57 1 6449 0 0,'-22'27'5884'0'0,"18"-20"-5344"0"0,-1 0 0 0 0,1 1 0 0 0,0 0-1 0 0,1 0 1 0 0,0 0 0 0 0,0 0 0 0 0,1 0-1 0 0,-1 1 1 0 0,2-1 0 0 0,-2 11 0 0 0,3-16-488 0 0,0 0 1 0 0,0 0-1 0 0,0 0 1 0 0,1-1 0 0 0,-1 1-1 0 0,0 0 1 0 0,1 0 0 0 0,0 0-1 0 0,0-1 1 0 0,0 1-1 0 0,0 0 1 0 0,0-1 0 0 0,0 1-1 0 0,1-1 1 0 0,-1 1 0 0 0,1-1-1 0 0,0 0 1 0 0,-1 0-1 0 0,1 0 1 0 0,0 0 0 0 0,0 0-1 0 0,1 0 1 0 0,-1 0-1 0 0,0 0 1 0 0,1-1 0 0 0,-1 0-1 0 0,1 1 1 0 0,-1-1 0 0 0,1 0-1 0 0,-1 0 1 0 0,1 0-1 0 0,0 0 1 0 0,0-1 0 0 0,3 1-1 0 0,-1 0-5 0 0,0 0 0 0 0,1-1 0 0 0,-1 0-1 0 0,0 0 1 0 0,1 0 0 0 0,-1-1 0 0 0,1 1 0 0 0,-1-1-1 0 0,0-1 1 0 0,0 1 0 0 0,1-1 0 0 0,-1 0 0 0 0,0 0-1 0 0,0 0 1 0 0,-1 0 0 0 0,1-1 0 0 0,0 0-1 0 0,-1 0 1 0 0,6-5 0 0 0,-8 5-42 0 0,1 0 0 0 0,-1 1 0 0 0,1-1 0 0 0,-1 0 0 0 0,0 0 0 0 0,0 0 0 0 0,-1-1 0 0 0,1 1 0 0 0,-1 0 0 0 0,1-1-1 0 0,-1 1 1 0 0,0-1 0 0 0,0 1 0 0 0,-1-1 0 0 0,1 0 0 0 0,-1 1 0 0 0,1-1 0 0 0,-1 0 0 0 0,0 1 0 0 0,-1-1 0 0 0,1 0 0 0 0,-1 1 0 0 0,1-1 0 0 0,-1 0 0 0 0,0 1 0 0 0,-1-1 0 0 0,1 1 0 0 0,0 0 0 0 0,-4-5 0 0 0,4 4-169 0 0,-1 0 0 0 0,-1 1 0 0 0,1-1 0 0 0,0 1 0 0 0,-1-1 0 0 0,0 1 0 0 0,0 0 1 0 0,0 0-1 0 0,0 0 0 0 0,0 1 0 0 0,-1-1 0 0 0,1 1 0 0 0,-1-1 0 0 0,0 1 1 0 0,-6-2-1 0 0,2 1-1031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50.708"/>
    </inkml:context>
    <inkml:brush xml:id="br0">
      <inkml:brushProperty name="width" value="0.1" units="cm"/>
      <inkml:brushProperty name="height" value="0.1" units="cm"/>
    </inkml:brush>
  </inkml:definitions>
  <inkml:trace contextRef="#ctx0" brushRef="#br0">45 3 9674 0 0,'-3'3'325'0'0,"0"1"-1"0"0,0-1 1 0 0,0 1-1 0 0,1 0 1 0 0,-1-1 0 0 0,1 1-1 0 0,0 0 1 0 0,0 0-1 0 0,0 1 1 0 0,-1 6-1 0 0,-11 44 2579 0 0,13-48-2594 0 0,0 0-1 0 0,0-1 1 0 0,1 1-1 0 0,0 0 0 0 0,1-1 1 0 0,-1 1-1 0 0,1-1 1 0 0,1 1-1 0 0,-1-1 0 0 0,1 1 1 0 0,0-1-1 0 0,1 0 1 0 0,-1 1-1 0 0,1-1 1 0 0,0-1-1 0 0,1 1 0 0 0,5 7 1 0 0,-7-10-287 0 0,1 0 0 0 0,0 0 0 0 0,0 0 1 0 0,0 0-1 0 0,0-1 0 0 0,0 1 0 0 0,1-1 0 0 0,-1 0 1 0 0,1 0-1 0 0,0 0 0 0 0,-1 0 0 0 0,1-1 0 0 0,0 0 1 0 0,0 1-1 0 0,0-2 0 0 0,0 1 0 0 0,0 0 0 0 0,0-1 1 0 0,0 1-1 0 0,0-1 0 0 0,0 0 0 0 0,0-1 0 0 0,0 1 1 0 0,0-1-1 0 0,0 0 0 0 0,0 0 0 0 0,0 0 0 0 0,0 0 1 0 0,5-3-1 0 0,0 0-208 0 0,0-1 0 0 0,0 0 0 0 0,-1-1-1 0 0,0 1 1 0 0,0-2 0 0 0,-1 1 0 0 0,1-1 0 0 0,-1 0 0 0 0,-1-1 0 0 0,1 0 0 0 0,-1 0 0 0 0,6-12 0 0 0,2-4-853 0 0,-2-1 0 0 0,-1 0 0 0 0,10-33 0 0 0,-27 70 1758 0 0,1-1 1 0 0,-5 20-1 0 0,8-23-563 0 0,0 1 0 0 0,1 0 0 0 0,0 0 0 0 0,1 0 0 0 0,0-1 0 0 0,0 1 0 0 0,1 0 1 0 0,0 0-1 0 0,3 11 0 0 0,-2-17-143 0 0,-1 0-1 0 0,0 0 1 0 0,1 0 0 0 0,-1 0 0 0 0,1 0 0 0 0,0 0 0 0 0,0 0 0 0 0,0 0 0 0 0,0 0-1 0 0,1-1 1 0 0,-1 0 0 0 0,1 1 0 0 0,-1-1 0 0 0,1 0 0 0 0,0 0 0 0 0,0 0 0 0 0,0 0-1 0 0,0-1 1 0 0,0 1 0 0 0,0-1 0 0 0,1 0 0 0 0,-1 0 0 0 0,0 0 0 0 0,1 0 0 0 0,-1-1-1 0 0,6 1 1 0 0,-1-1 55 0 0,0 0 1 0 0,0-1-1 0 0,-1 0 0 0 0,1 0 0 0 0,0-1 0 0 0,-1 0 0 0 0,1 0 1 0 0,-1-1-1 0 0,1 0 0 0 0,-1 0 0 0 0,0-1 0 0 0,0 1 0 0 0,-1-2 1 0 0,1 1-1 0 0,-1-1 0 0 0,0 0 0 0 0,0 0 0 0 0,0-1 0 0 0,5-7 1 0 0,-5 7-197 0 0,-1-1 1 0 0,-1 1-1 0 0,1-1 1 0 0,-1 0-1 0 0,0-1 1 0 0,-1 1-1 0 0,0-1 1 0 0,4-10-1 0 0,-6 13-244 0 0,0-1 1 0 0,0 1-1 0 0,0 0 1 0 0,-1-1-1 0 0,0 1 1 0 0,0 0-1 0 0,0-1 0 0 0,-1 1 1 0 0,1-1-1 0 0,-1 1 1 0 0,-1 0-1 0 0,1 0 0 0 0,-3-6 1 0 0,-3-4-5129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56.303"/>
    </inkml:context>
    <inkml:brush xml:id="br0">
      <inkml:brushProperty name="width" value="0.1" units="cm"/>
      <inkml:brushProperty name="height" value="0.1" units="cm"/>
    </inkml:brush>
  </inkml:definitions>
  <inkml:trace contextRef="#ctx0" brushRef="#br0">94 7 3681 0 0,'-5'-6'10016'0'0,"1"13"-10529"0"0,-10 17 1462 0 0,2 0-1 0 0,0 1 1 0 0,2 1-1 0 0,0-1 1 0 0,2 2 0 0 0,-9 53-1 0 0,16-71-869 0 0,0 0-1 0 0,1 1 1 0 0,0-1-1 0 0,1 1 1 0 0,0-1-1 0 0,1 1 1 0 0,0-1-1 0 0,0 0 1 0 0,5 12-1 0 0,-6-18-40 0 0,1 1 0 0 0,-1-1-1 0 0,1 1 1 0 0,0-1 0 0 0,0 0-1 0 0,1 0 1 0 0,-1 0 0 0 0,0 0-1 0 0,1 0 1 0 0,0-1 0 0 0,4 4-1 0 0,-5-5-26 0 0,1 1-1 0 0,-1-1 1 0 0,0 0-1 0 0,1 0 1 0 0,-1 0-1 0 0,1-1 1 0 0,-1 1-1 0 0,1 0 1 0 0,0-1-1 0 0,-1 0 1 0 0,1 0-1 0 0,0 0 1 0 0,-1 0-1 0 0,1 0 1 0 0,-1 0-1 0 0,1 0 1 0 0,0-1-1 0 0,2 0 1 0 0,-1-1-231 0 0,0 1 0 0 0,0-1 0 0 0,0 0 0 0 0,0 0 0 0 0,0-1 0 0 0,0 1 0 0 0,-1-1 0 0 0,1 0 0 0 0,-1 0 0 0 0,0 0 0 0 0,0 0 0 0 0,0 0 0 0 0,0-1 0 0 0,-1 1 0 0 0,1-1 1 0 0,-1 0-1 0 0,0 0 0 0 0,0 0 0 0 0,0 0 0 0 0,0 0 0 0 0,-1 0 0 0 0,0 0 0 0 0,2-9 0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56.693"/>
    </inkml:context>
    <inkml:brush xml:id="br0">
      <inkml:brushProperty name="width" value="0.1" units="cm"/>
      <inkml:brushProperty name="height" value="0.1" units="cm"/>
    </inkml:brush>
  </inkml:definitions>
  <inkml:trace contextRef="#ctx0" brushRef="#br0">0 95 3857 0 0,'169'-22'1506'0'0,"-5"2"-1139"0"0,-134 14-332 0 0,0-1 0 0 0,0-1 0 0 0,39-17 1 0 0,-54 18-26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57.052"/>
    </inkml:context>
    <inkml:brush xml:id="br0">
      <inkml:brushProperty name="width" value="0.1" units="cm"/>
      <inkml:brushProperty name="height" value="0.1" units="cm"/>
    </inkml:brush>
  </inkml:definitions>
  <inkml:trace contextRef="#ctx0" brushRef="#br0">123 0 4609 0 0,'-1'3'316'0'0,"-1"0"0"0"0,1-1 0 0 0,0 1 0 0 0,0 0 1 0 0,0 0-1 0 0,1-1 0 0 0,-1 1 0 0 0,1 0 0 0 0,-1 4 0 0 0,-1 8 552 0 0,-70 365 11242 0 0,66-315-11590 0 0,4-42-309 0 0,0 0-1 0 0,-2-1 0 0 0,-10 39 0 0 0,6-46-178 0 0,5-15-10 0 0,3-10-12 0 0,2-2-293 0 0,1-1 1 0 0,1 1 0 0 0,0 0-1 0 0,0 0 1 0 0,2 0-1 0 0,-1 0 1 0 0,1 1 0 0 0,12-15-1 0 0,-12 16-401 0 0,1 1 1 0 0,1 0-1 0 0,-1 1 0 0 0,2 0 0 0 0,-1 0 1 0 0,1 0-1 0 0,0 1 0 0 0,0 1 0 0 0,18-10 0 0 0,-25 15 592 0 0,1 0 0 0 0,-1 0-1 0 0,1-1 1 0 0,-1 2 0 0 0,1-1-1 0 0,0 0 1 0 0,-1 0 0 0 0,1 1-1 0 0,0 0 1 0 0,0-1 0 0 0,-1 1 0 0 0,1 0-1 0 0,0 0 1 0 0,0 1 0 0 0,-1-1-1 0 0,1 0 1 0 0,0 1 0 0 0,0 0-1 0 0,-1 0 1 0 0,5 1 0 0 0,-5 0 184 0 0,1 0 0 0 0,-1 0 1 0 0,0 0-1 0 0,-1 0 0 0 0,1 0 1 0 0,0 1-1 0 0,0-1 0 0 0,-1 0 1 0 0,0 1-1 0 0,1-1 0 0 0,-1 1 0 0 0,0 0 1 0 0,0-1-1 0 0,0 1 0 0 0,-1 0 1 0 0,1 0-1 0 0,-1-1 0 0 0,1 1 1 0 0,-1 0-1 0 0,0 3 0 0 0,0 13 1198 0 0,-1 1-1 0 0,0 0 0 0 0,-2-1 0 0 0,-4 20 0 0 0,2-21-971 0 0,2 1 0 0 0,1 0 0 0 0,0 0 0 0 0,1 26-1 0 0,2-40-897 0 0,0-1-192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09:57.377"/>
    </inkml:context>
    <inkml:brush xml:id="br0">
      <inkml:brushProperty name="width" value="0.1" units="cm"/>
      <inkml:brushProperty name="height" value="0.1" units="cm"/>
    </inkml:brush>
  </inkml:definitions>
  <inkml:trace contextRef="#ctx0" brushRef="#br0">0 122 6913 0 0,'105'-4'2132'0'0,"3"-1"1839"0"0,-94 4-3324 0 0,0-1 0 0 0,-1-1 1 0 0,0 0-1 0 0,1-1 0 0 0,20-9 1 0 0,-32 12-593 0 0,1 0 1 0 0,-1-1-1 0 0,0 1 1 0 0,0 0 0 0 0,0-1-1 0 0,0 0 1 0 0,0 0-1 0 0,0 1 1 0 0,0-1-1 0 0,0 0 1 0 0,-1 0 0 0 0,1-1-1 0 0,-1 1 1 0 0,1 0-1 0 0,-1 0 1 0 0,0-1 0 0 0,0 1-1 0 0,0-1 1 0 0,0-2-1 0 0,0 4-50 0 0,-1-1 0 0 0,0 0 0 0 0,0 1 0 0 0,0-1 0 0 0,-1 1 0 0 0,1-1 0 0 0,0 1 0 0 0,0-1 0 0 0,-1 1 0 0 0,1-1 0 0 0,-1 1 0 0 0,1-1 0 0 0,-1 1 0 0 0,0 0 0 0 0,0-1 0 0 0,1 1 0 0 0,-1 0 0 0 0,0-1-1 0 0,0 1 1 0 0,0 0 0 0 0,0 0 0 0 0,-1 0 0 0 0,1 0 0 0 0,0 0 0 0 0,0 0 0 0 0,-1 0 0 0 0,1 1 0 0 0,0-1 0 0 0,-1 0 0 0 0,1 1 0 0 0,-1-1 0 0 0,1 1 0 0 0,-3-1 0 0 0,-3-1 103 0 0,0 1 1 0 0,0 0-1 0 0,0 0 1 0 0,-1 1-1 0 0,1 0 1 0 0,0 0 0 0 0,0 1-1 0 0,0 0 1 0 0,0 0-1 0 0,0 0 1 0 0,0 1-1 0 0,0 0 1 0 0,0 1-1 0 0,1-1 1 0 0,-1 1-1 0 0,1 0 1 0 0,0 1-1 0 0,-1 0 1 0 0,2 0-1 0 0,-1 0 1 0 0,-8 8-1 0 0,10-8-67 0 0,0-1 0 0 0,0 1 0 0 0,0 1 0 0 0,0-1 1 0 0,1 0-1 0 0,-1 1 0 0 0,1 0 0 0 0,0 0 0 0 0,1 0 0 0 0,-1 0 0 0 0,1 0 0 0 0,0 0 0 0 0,0 1 0 0 0,1-1 0 0 0,-1 1 0 0 0,1-1 0 0 0,1 1 0 0 0,-1 0 0 0 0,1-1 0 0 0,0 1 0 0 0,0 0 0 0 0,0-1 0 0 0,1 1 0 0 0,0 0 1 0 0,0-1-1 0 0,0 1 0 0 0,4 8 0 0 0,-3-10-26 0 0,0 0 1 0 0,1 0-1 0 0,-1-1 1 0 0,1 1-1 0 0,-1-1 1 0 0,1 0-1 0 0,0 0 1 0 0,0 0 0 0 0,1 0-1 0 0,-1 0 1 0 0,1 0-1 0 0,6 3 1 0 0,-3-3 25 0 0,0 1 0 0 0,0-2 0 0 0,1 1 1 0 0,-1-1-1 0 0,1 0 0 0 0,12 2 0 0 0,-3-3-248 0 0,-1 0 1 0 0,1-1-1 0 0,0 0 0 0 0,0-2 1 0 0,31-6-1 0 0,-25 3-884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09.800"/>
    </inkml:context>
    <inkml:brush xml:id="br0">
      <inkml:brushProperty name="width" value="0.1" units="cm"/>
      <inkml:brushProperty name="height" value="0.1" units="cm"/>
    </inkml:brush>
  </inkml:definitions>
  <inkml:trace contextRef="#ctx0" brushRef="#br0">156 1 7370 0 0,'4'2'1714'0'0,"-4"-1"-1582"0"0,1-1 0 0 0,-1 0 0 0 0,0 1 0 0 0,0-1-1 0 0,0 0 1 0 0,0 1 0 0 0,1-1 0 0 0,-1 0 0 0 0,0 1 0 0 0,0-1 0 0 0,0 1 0 0 0,0-1-1 0 0,0 0 1 0 0,0 1 0 0 0,0-1 0 0 0,0 0 0 0 0,0 1 0 0 0,0-1 0 0 0,0 1 0 0 0,0-1-1 0 0,0 0 1 0 0,-1 1 0 0 0,1-1 0 0 0,1 20 1726 0 0,-60 279 5043 0 0,2-5-5690 0 0,56-291-1218 0 0,-9 62 270 0 0,9-60-337 0 0,0 0 1 0 0,-1 0 0 0 0,0 0 0 0 0,0 0-1 0 0,0 0 1 0 0,0 0 0 0 0,-1-1-1 0 0,0 1 1 0 0,0-1 0 0 0,-3 5 0 0 0,-2-7-1074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0.142"/>
    </inkml:context>
    <inkml:brush xml:id="br0">
      <inkml:brushProperty name="width" value="0.1" units="cm"/>
      <inkml:brushProperty name="height" value="0.1" units="cm"/>
    </inkml:brush>
  </inkml:definitions>
  <inkml:trace contextRef="#ctx0" brushRef="#br0">2 302 1296 0 0,'-1'-10'16'0'0,"1"1"0"0"0,0-1-1 0 0,1 0 1 0 0,0 1 0 0 0,1-1 0 0 0,0 0-1 0 0,0 1 1 0 0,1 0 0 0 0,7-16 0 0 0,-2 9 292 0 0,1 1 0 0 0,1 0 0 0 0,0 1 1 0 0,1-1-1 0 0,1 2 0 0 0,0 0 1 0 0,0 0-1 0 0,18-12 0 0 0,-21 18-132 0 0,0 1 0 0 0,1 1 0 0 0,-1-1-1 0 0,1 1 1 0 0,0 1 0 0 0,1 0 0 0 0,-1 1 0 0 0,1-1 0 0 0,0 2-1 0 0,0 0 1 0 0,0 0 0 0 0,0 1 0 0 0,0 0 0 0 0,16 2-1 0 0,-12 0 100 0 0,0 0 0 0 0,0 1-1 0 0,0 1 1 0 0,-1 1-1 0 0,1 0 1 0 0,-1 1 0 0 0,0 0-1 0 0,0 1 1 0 0,17 11-1 0 0,-25-14 1 0 0,0 1 0 0 0,0 1 0 0 0,-1-1-1 0 0,1 1 1 0 0,-1 0 0 0 0,-1 0 0 0 0,1 0 0 0 0,-1 1-1 0 0,0-1 1 0 0,0 1 0 0 0,0 0 0 0 0,-1 0 0 0 0,0 1-1 0 0,0-1 1 0 0,0 1 0 0 0,-1-1 0 0 0,0 1-1 0 0,-1 0 1 0 0,1 0 0 0 0,-1 0 0 0 0,-1 0 0 0 0,1 8-1 0 0,-2-3-10 0 0,0 0 0 0 0,-1 0 0 0 0,0 1-1 0 0,0-1 1 0 0,-2 0 0 0 0,1-1 0 0 0,-2 1 0 0 0,1-1-1 0 0,-1 0 1 0 0,-1 0 0 0 0,0 0 0 0 0,-1-1-1 0 0,0 1 1 0 0,-1-2 0 0 0,0 1 0 0 0,-15 14 0 0 0,15-17-279 0 0,-1 0 0 0 0,1-1 1 0 0,-1 0-1 0 0,0 0 1 0 0,-1-1-1 0 0,1 0 0 0 0,-1-1 1 0 0,-17 5-1 0 0,19-7-464 0 0,-1 0 0 0 0,0 0-1 0 0,0-1 1 0 0,0-1 0 0 0,0 1 0 0 0,0-1-1 0 0,0-1 1 0 0,0 0 0 0 0,0 0 0 0 0,-17-5 0 0 0,7 0-5972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2.691"/>
    </inkml:context>
    <inkml:brush xml:id="br0">
      <inkml:brushProperty name="width" value="0.05" units="cm"/>
      <inkml:brushProperty name="height" value="0.05" units="cm"/>
    </inkml:brush>
  </inkml:definitions>
  <inkml:trace contextRef="#ctx0" brushRef="#br0">1 0 13275 0 0,'7'5'1143'0'0,"1"-1"1"0"0,0 0-1 0 0,0-1 1 0 0,14 5-1 0 0,66 10 1308 0 0,-82-17-2313 0 0,21 4-357 0 0,91 12 2008 0 0,-39-13-8396 0 0,-58-6-495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0.484"/>
    </inkml:context>
    <inkml:brush xml:id="br0">
      <inkml:brushProperty name="width" value="0.1" units="cm"/>
      <inkml:brushProperty name="height" value="0.1" units="cm"/>
    </inkml:brush>
  </inkml:definitions>
  <inkml:trace contextRef="#ctx0" brushRef="#br0">167 32 13827 0 0,'-6'2'155'0'0,"-1"0"-1"0"0,1 0 1 0 0,-1 1-1 0 0,1 0 1 0 0,0 0 0 0 0,0 0-1 0 0,0 1 1 0 0,0 0 0 0 0,1 0-1 0 0,-1 1 1 0 0,1-1-1 0 0,0 1 1 0 0,-4 6 0 0 0,-4 3 48 0 0,2 2 0 0 0,-1-1 1 0 0,-12 26-1 0 0,21-35-127 0 0,0 0-1 0 0,0-1 1 0 0,1 2-1 0 0,0-1 1 0 0,0 0 0 0 0,0 0-1 0 0,1 1 1 0 0,0-1-1 0 0,0 0 1 0 0,1 1 0 0 0,0-1-1 0 0,0 9 1 0 0,1-11-34 0 0,0-1-1 0 0,-1 0 1 0 0,1 0 0 0 0,1 0 0 0 0,-1 1 0 0 0,0-1 0 0 0,1 0 0 0 0,-1-1-1 0 0,1 1 1 0 0,0 0 0 0 0,0 0 0 0 0,0-1 0 0 0,0 1 0 0 0,1-1 0 0 0,-1 0-1 0 0,1 1 1 0 0,-1-1 0 0 0,1 0 0 0 0,0-1 0 0 0,0 1 0 0 0,0 0 0 0 0,0-1-1 0 0,0 0 1 0 0,0 1 0 0 0,5 0 0 0 0,-2 0-83 0 0,-1-1 1 0 0,1 0-1 0 0,-1 0 1 0 0,1 0-1 0 0,0-1 0 0 0,-1 0 1 0 0,1 0-1 0 0,0 0 1 0 0,-1 0-1 0 0,1-1 0 0 0,-1 0 1 0 0,1-1-1 0 0,-1 1 1 0 0,1-1-1 0 0,-1 0 0 0 0,0 0 1 0 0,1-1-1 0 0,-1 1 1 0 0,-1-1-1 0 0,1 0 0 0 0,0-1 1 0 0,-1 1-1 0 0,1-1 1 0 0,-1 0-1 0 0,0 0 0 0 0,5-7 1 0 0,-4 4-20 0 0,-1 1 0 0 0,0-1 0 0 0,0 1 0 0 0,0-1 0 0 0,-1 0 0 0 0,0 0 0 0 0,-1-1 0 0 0,0 1 0 0 0,0-1 0 0 0,0 1 0 0 0,-1-1 0 0 0,0 0 0 0 0,-1 1 0 0 0,1-1 0 0 0,-1 0 0 0 0,-1 0 0 0 0,0 1 0 0 0,0-1 0 0 0,-2-8 0 0 0,0 5-336 0 0,-1 0 0 0 0,0 1-1 0 0,-1-1 1 0 0,-10-18 0 0 0,12 25 79 0 0,0-1 0 0 0,0 1-1 0 0,-1 0 1 0 0,0 0-1 0 0,1 0 1 0 0,-1 1-1 0 0,-1-1 1 0 0,1 1 0 0 0,0 0-1 0 0,-1 0 1 0 0,0 0-1 0 0,-6-2 1 0 0,0 1-4203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0.861"/>
    </inkml:context>
    <inkml:brush xml:id="br0">
      <inkml:brushProperty name="width" value="0.1" units="cm"/>
      <inkml:brushProperty name="height" value="0.1" units="cm"/>
    </inkml:brush>
  </inkml:definitions>
  <inkml:trace contextRef="#ctx0" brushRef="#br0">57 157 12899 0 0,'1'3'183'0'0,"-1"0"0"0"0,1 0 0 0 0,0 0-1 0 0,-1 1 1 0 0,1-1 0 0 0,-1 0 0 0 0,0 0 0 0 0,0 1 0 0 0,0-1 0 0 0,-2 6 0 0 0,-9 34 1402 0 0,5-23-924 0 0,-32 162 1792 0 0,35-170-4253 0 0</inkml:trace>
  <inkml:trace contextRef="#ctx0" brushRef="#br0" timeOffset="1">61 1 5065 0 0,'2'1'224'0'0,"0"0"48"0"0,0 2-272 0 0,0-1 0 0 0,1 1 0 0 0,-2-1 0 0 0,1 0-120 0 0,2 2-72 0 0,4 4-24 0 0,0 2 0 0 0,3 3 216 0 0,0 1-80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1.206"/>
    </inkml:context>
    <inkml:brush xml:id="br0">
      <inkml:brushProperty name="width" value="0.1" units="cm"/>
      <inkml:brushProperty name="height" value="0.1" units="cm"/>
    </inkml:brush>
  </inkml:definitions>
  <inkml:trace contextRef="#ctx0" brushRef="#br0">314 18 3225 0 0,'-13'-11'6818'0'0,"11"10"-6198"0"0,1 0 0 0 0,-1 1 0 0 0,-1-1 0 0 0,-27-2 3238 0 0,19 3-3205 0 0,1 1 1 0 0,0 1-1 0 0,-17 4 1 0 0,25-5-617 0 0,0-1 1 0 0,0 0 0 0 0,1 1 0 0 0,-1-1-1 0 0,1 1 1 0 0,-1-1 0 0 0,0 1 0 0 0,1 0-1 0 0,-1 0 1 0 0,1 0 0 0 0,0 0 0 0 0,-1 0-1 0 0,1 0 1 0 0,0 0 0 0 0,-1 0 0 0 0,1 1-1 0 0,0-1 1 0 0,0 0 0 0 0,0 1 0 0 0,0-1-1 0 0,0 1 1 0 0,0-1 0 0 0,1 1 0 0 0,-1-1-1 0 0,1 1 1 0 0,-1 0 0 0 0,1-1 0 0 0,-1 1-1 0 0,1 0 1 0 0,0-1 0 0 0,0 1 0 0 0,-1 0-1 0 0,2 1 1 0 0,0 3-102 0 0,0-1 0 0 0,1 0 0 0 0,-1 0-1 0 0,1 0 1 0 0,1 0 0 0 0,-1 0 0 0 0,1-1 0 0 0,0 1-1 0 0,5 6 1 0 0,-5-6-51 0 0,15 18-440 0 0,25 47 0 0 0,-39-64 551 0 0,-1 1 1 0 0,0-1-1 0 0,-1 1 1 0 0,1-1-1 0 0,-1 1 1 0 0,-1 0-1 0 0,1 0 0 0 0,-1 0 1 0 0,0 0-1 0 0,-1 0 1 0 0,0 0-1 0 0,0 0 1 0 0,-2 11-1 0 0,2-15 73 0 0,-1-1 0 0 0,0 1-1 0 0,0-1 1 0 0,0 1 0 0 0,0-1 0 0 0,0 1-1 0 0,-1-1 1 0 0,1 0 0 0 0,-1 1 0 0 0,0-1-1 0 0,0 0 1 0 0,1 0 0 0 0,-1 0-1 0 0,0 0 1 0 0,-1-1 0 0 0,-2 3 0 0 0,0-1 82 0 0,0-1 1 0 0,0 1-1 0 0,0-1 1 0 0,0-1-1 0 0,0 1 0 0 0,-1-1 1 0 0,-9 2-1 0 0,0-2 20 0 0,0 0 0 0 0,-1-1 0 0 0,1-1-1 0 0,0-1 1 0 0,-16-3 0 0 0,12 1-921 0 0,-34-12 1 0 0,31 6-6507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1.559"/>
    </inkml:context>
    <inkml:brush xml:id="br0">
      <inkml:brushProperty name="width" value="0.1" units="cm"/>
      <inkml:brushProperty name="height" value="0.1" units="cm"/>
    </inkml:brush>
  </inkml:definitions>
  <inkml:trace contextRef="#ctx0" brushRef="#br0">191 4 9674 0 0,'0'0'59'0'0,"0"0"0"0"0,-1 0 0 0 0,1-1 0 0 0,0 1 0 0 0,0 0 0 0 0,0 0 1 0 0,0 0-1 0 0,0-1 0 0 0,0 1 0 0 0,-1 0 0 0 0,1 0 0 0 0,0 0 0 0 0,0 0 0 0 0,0-1 0 0 0,-1 1 0 0 0,1 0 0 0 0,0 0 0 0 0,0 0 0 0 0,0 0 0 0 0,-1 0 0 0 0,1 0 0 0 0,0-1 1 0 0,0 1-1 0 0,-1 0 0 0 0,1 0 0 0 0,0 0 0 0 0,0 0 0 0 0,-1 0 0 0 0,1 0 0 0 0,0 0 0 0 0,0 0 0 0 0,-1 0 0 0 0,1 0 0 0 0,0 0 0 0 0,0 0 0 0 0,-1 1 0 0 0,1-1 0 0 0,0 0 1 0 0,0 0-1 0 0,-1 0 0 0 0,1 0 0 0 0,0 0 0 0 0,0 0 0 0 0,0 0 0 0 0,-1 1 0 0 0,-15 12 1559 0 0,-10 20 152 0 0,7-4-1101 0 0,1 1-1 0 0,1 1 0 0 0,1 0 1 0 0,2 1-1 0 0,2 0 0 0 0,0 1 0 0 0,3 1 1 0 0,-11 60-1 0 0,19-84-655 0 0,0 1-1 0 0,1-1 1 0 0,0 1-1 0 0,1-1 1 0 0,0 1 0 0 0,0-1-1 0 0,1 0 1 0 0,1 1-1 0 0,0-1 1 0 0,0 0 0 0 0,1-1-1 0 0,0 1 1 0 0,1 0-1 0 0,0-1 1 0 0,0 0 0 0 0,1 0-1 0 0,9 10 1 0 0,-14-18-109 0 0,1 1 0 0 0,-1-1 0 0 0,1 1 0 0 0,0-1 0 0 0,0 1 0 0 0,-1-1 0 0 0,1 0 0 0 0,0 0 0 0 0,0 0 0 0 0,0 0-1 0 0,1 0 1 0 0,-1 0 0 0 0,0-1 0 0 0,0 1 0 0 0,0-1 0 0 0,1 0 0 0 0,-1 1 0 0 0,0-1 0 0 0,0 0 0 0 0,1 0 0 0 0,2-1 0 0 0,8-2-1280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1.895"/>
    </inkml:context>
    <inkml:brush xml:id="br0">
      <inkml:brushProperty name="width" value="0.1" units="cm"/>
      <inkml:brushProperty name="height" value="0.1" units="cm"/>
    </inkml:brush>
  </inkml:definitions>
  <inkml:trace contextRef="#ctx0" brushRef="#br0">0 5 1840 0 0,'4'-1'159'0'0,"0"0"-1"0"0,0 0 0 0 0,0 0 0 0 0,1 1 0 0 0,-1-1 1 0 0,0 1-1 0 0,0 0 0 0 0,1 1 0 0 0,-1-1 0 0 0,0 1 1 0 0,0-1-1 0 0,0 1 0 0 0,0 0 0 0 0,0 1 1 0 0,0-1-1 0 0,0 1 0 0 0,0 0 0 0 0,4 2 0 0 0,2 1 422 0 0,0 1-1 0 0,0-1 0 0 0,-1 1 1 0 0,0 1-1 0 0,0 0 0 0 0,-1 0 1 0 0,0 1-1 0 0,0 0 1 0 0,-1 0-1 0 0,0 1 0 0 0,0 0 1 0 0,-1 0-1 0 0,0 0 0 0 0,-1 1 1 0 0,0 0-1 0 0,7 18 0 0 0,-2 8 743 0 0,0 0-1 0 0,-3 0 0 0 0,5 62 0 0 0,-6-45-966 0 0,-1-27 36 0 0,11 37 0 0 0,1 5-119 0 0,-17-68-292 0 0,0 1 1 0 0,0 0-1 0 0,0-1 1 0 0,1 1-1 0 0,-1-1 1 0 0,0 1-1 0 0,0 0 1 0 0,0-1-1 0 0,0 1 1 0 0,0 0-1 0 0,0-1 1 0 0,-1 1-1 0 0,1 0 1 0 0,0-1 0 0 0,0 1-1 0 0,0 0 1 0 0,0-1-1 0 0,-1 1 1 0 0,1-1-1 0 0,0 1 1 0 0,-1-1-1 0 0,0 2 1 0 0,1-2-18 0 0,-1 0 0 0 0,1 0 0 0 0,-1 0 0 0 0,1 0 0 0 0,-1 0 0 0 0,1 0 0 0 0,-1 0 0 0 0,1-1 0 0 0,-1 1 0 0 0,1 0-1 0 0,-1 0 1 0 0,1 0 0 0 0,-1-1 0 0 0,1 1 0 0 0,-1 0 0 0 0,1 0 0 0 0,-1-1 0 0 0,1 1 0 0 0,0-1 0 0 0,-1 1 0 0 0,1 0 0 0 0,0-1 0 0 0,-1 1 0 0 0,1-1 0 0 0,0 1 0 0 0,-1 0 0 0 0,1-1 0 0 0,0 0 0 0 0,-6-7-1282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2.252"/>
    </inkml:context>
    <inkml:brush xml:id="br0">
      <inkml:brushProperty name="width" value="0.1" units="cm"/>
      <inkml:brushProperty name="height" value="0.1" units="cm"/>
    </inkml:brush>
  </inkml:definitions>
  <inkml:trace contextRef="#ctx0" brushRef="#br0">484 0 9674 0 0,'-20'6'750'0'0,"1"1"0"0"0,0 1 0 0 0,0 1 0 0 0,1 0 0 0 0,-28 20 0 0 0,6-5-196 0 0,-101 62 1691 0 0,115-68-1720 0 0,1 1-1 0 0,1 1 0 0 0,-28 30 1 0 0,47-45-541 0 0,0 1 0 0 0,0 0-1 0 0,1 1 1 0 0,-5 7 0 0 0,2 9-1964 0 0,7-22 1591 0 0,0 1 0 0 0,0-1-1 0 0,0 0 1 0 0,1 1 0 0 0,-1-1 0 0 0,0 1 0 0 0,1-1-1 0 0,-1 1 1 0 0,0-1 0 0 0,1 0 0 0 0,0 1 0 0 0,-1-1-1 0 0,2 2 1 0 0,5 5-2306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12.583"/>
    </inkml:context>
    <inkml:brush xml:id="br0">
      <inkml:brushProperty name="width" value="0.1" units="cm"/>
      <inkml:brushProperty name="height" value="0.1" units="cm"/>
    </inkml:brush>
  </inkml:definitions>
  <inkml:trace contextRef="#ctx0" brushRef="#br0">289 0 12899 0 0,'1'21'825'0'0,"0"-1"1"0"0,-2 0 0 0 0,0 1 0 0 0,-8 34-1 0 0,-1-13 216 0 0,-17 47 0 0 0,18-66-780 0 0,-1 0-1 0 0,-1 0 0 0 0,-1-1 1 0 0,-1-1-1 0 0,0 0 0 0 0,-2-1 1 0 0,-31 34-1 0 0,25-34-3195 0 0,-36 29 0 0 0,21-22-3641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2.820"/>
    </inkml:context>
    <inkml:brush xml:id="br0">
      <inkml:brushProperty name="width" value="0.1" units="cm"/>
      <inkml:brushProperty name="height" value="0.1" units="cm"/>
    </inkml:brush>
  </inkml:definitions>
  <inkml:trace contextRef="#ctx0" brushRef="#br0">126 35 456 0 0,'0'-1'163'0'0,"0"0"1"0"0,-1-1-1 0 0,1 1 0 0 0,0 0 1 0 0,0 0-1 0 0,-1-1 0 0 0,1 1 0 0 0,0 0 1 0 0,-1 0-1 0 0,1 0 0 0 0,-1 0 0 0 0,0-1 1 0 0,1 1-1 0 0,-1 0 0 0 0,0 0 1 0 0,0 0-1 0 0,1 0 0 0 0,-1 0 0 0 0,0 1 1 0 0,0-1-1 0 0,0 0 0 0 0,0 0 1 0 0,0 1-1 0 0,0-1 0 0 0,0 0 0 0 0,-1 1 1 0 0,1-1-1 0 0,0 1 0 0 0,-2-1 1 0 0,1 1 16 0 0,1 1 0 0 0,0-1 0 0 0,-1 1 0 0 0,1-1 0 0 0,0 1 0 0 0,-1 0 0 0 0,1 0 0 0 0,0-1 0 0 0,0 1 0 0 0,-1 0 1 0 0,1 0-1 0 0,0 0 0 0 0,0 0 0 0 0,0 0 0 0 0,0 1 0 0 0,0-1 0 0 0,1 0 0 0 0,-1 0 0 0 0,0 1 0 0 0,1-1 0 0 0,-1 0 0 0 0,0 1 1 0 0,1-1-1 0 0,0 0 0 0 0,-1 3 0 0 0,-57 190 4750 0 0,51-165-4577 0 0,2 1 0 0 0,1-1 0 0 0,2 1 0 0 0,1 54 0 0 0,3-72-198 0 0,-1 0 0 0 0,2-1 1 0 0,-1 0-1 0 0,2 1 1 0 0,0-1-1 0 0,9 19 1 0 0,-11-26-94 0 0,1 1 0 0 0,-1-1 1 0 0,1 0-1 0 0,0 0 0 0 0,1 0 1 0 0,-1 0-1 0 0,1-1 0 0 0,4 5 0 0 0,-5-7-22 0 0,-1 1-1 0 0,0-1 1 0 0,1 0-1 0 0,-1 1 1 0 0,1-1-1 0 0,-1 0 1 0 0,1-1 0 0 0,-1 1-1 0 0,1 0 1 0 0,0-1-1 0 0,-1 1 1 0 0,1-1-1 0 0,0 0 1 0 0,0 0-1 0 0,-1 0 1 0 0,4-1-1 0 0,-1 0 11 0 0,-1 0 0 0 0,0-1 0 0 0,0 0 0 0 0,0 1 0 0 0,0-2 0 0 0,0 1 0 0 0,0 0 0 0 0,-1-1 0 0 0,1 1 0 0 0,-1-1 0 0 0,1 0 0 0 0,-1-1 0 0 0,0 1 0 0 0,0 0 0 0 0,-1-1 0 0 0,1 1 0 0 0,2-6 0 0 0,6-10 16 0 0,-2 1-1 0 0,11-27 0 0 0,-16 35-86 0 0,85-260 19 0 0,-39 108-748 0 0,-47 157 741 0 0,-2 16 5 0 0,-3 23 11 0 0,2-29-1 0 0,-3 45 209 0 0,6 67 1 0 0,-2-99-165 0 0,2-1 1 0 0,0 1 0 0 0,1 0 0 0 0,1-1 0 0 0,1 0 0 0 0,0 0-1 0 0,11 20 1 0 0,-10-23-580 0 0,1 1-1 0 0,1-1 0 0 0,0-1 1 0 0,17 20-1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3.512"/>
    </inkml:context>
    <inkml:brush xml:id="br0">
      <inkml:brushProperty name="width" value="0.1" units="cm"/>
      <inkml:brushProperty name="height" value="0.1" units="cm"/>
    </inkml:brush>
  </inkml:definitions>
  <inkml:trace contextRef="#ctx0" brushRef="#br0">31 15 6449 0 0,'0'0'499'0'0,"-5"17"399"0"0,-4 27 1041 0 0,2 1 1 0 0,2 0-1 0 0,1 54 0 0 0,22-148-2044 0 0,-13 32-109 0 0,1-1 1 0 0,1 2 0 0 0,1-1-1 0 0,0 1 1 0 0,1 0-1 0 0,0 0 1 0 0,2 1-1 0 0,0 1 1 0 0,0 0-1 0 0,1 0 1 0 0,18-15-1 0 0,-28 27 215 0 0,-1 1 1 0 0,1 0-1 0 0,-1 0 0 0 0,1 0 0 0 0,0 0 0 0 0,-1 0 1 0 0,1 0-1 0 0,0 0 0 0 0,0 0 0 0 0,0 1 0 0 0,-1-1 1 0 0,1 0-1 0 0,0 1 0 0 0,0 0 0 0 0,0 0 0 0 0,0-1 1 0 0,0 1-1 0 0,0 0 0 0 0,0 0 0 0 0,4 1 0 0 0,-4 0 20 0 0,-1 0 0 0 0,1 0-1 0 0,0 0 1 0 0,0 0-1 0 0,-1 1 1 0 0,1-1 0 0 0,0 0-1 0 0,-1 1 1 0 0,1-1-1 0 0,-1 1 1 0 0,0 0 0 0 0,1-1-1 0 0,-1 1 1 0 0,0 0-1 0 0,0 0 1 0 0,1 2-1 0 0,1 5 215 0 0,0-1 0 0 0,0 1-1 0 0,0 1 1 0 0,-1-1 0 0 0,-1 0-1 0 0,0 1 1 0 0,1 12 0 0 0,-3-3 332 0 0,0-11-467 0 0,1 1 0 0 0,0 0 0 0 0,0-1 0 0 0,1 1 0 0 0,0 0 0 0 0,1-1 1 0 0,0 1-1 0 0,0-1 0 0 0,5 14 0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3.946"/>
    </inkml:context>
    <inkml:brush xml:id="br0">
      <inkml:brushProperty name="width" value="0.1" units="cm"/>
      <inkml:brushProperty name="height" value="0.1" units="cm"/>
    </inkml:brush>
  </inkml:definitions>
  <inkml:trace contextRef="#ctx0" brushRef="#br0">182 14 2761 0 0,'1'-2'60'0'0,"-1"1"0"0"0,1 0 0 0 0,0 0 1 0 0,0 0-1 0 0,0 1 0 0 0,0-1 0 0 0,-1 0 0 0 0,1 0 1 0 0,0 0-1 0 0,0 1 0 0 0,1-1 0 0 0,-1 0 1 0 0,0 1-1 0 0,0-1 0 0 0,2 0 0 0 0,-3 2 57 0 0,1 0 1 0 0,0-1-1 0 0,-1 1 0 0 0,1 0 0 0 0,0 0 0 0 0,-1-1 0 0 0,1 1 0 0 0,-1 0 1 0 0,1 0-1 0 0,-1 0 0 0 0,1 0 0 0 0,-1 0 0 0 0,0 0 0 0 0,0 0 0 0 0,1 0 1 0 0,-1 0-1 0 0,0 0 0 0 0,0 0 0 0 0,0 0 0 0 0,0 0 0 0 0,0 1 0 0 0,2 22 2723 0 0,0 31-1 0 0,-9 67 1301 0 0,1-19-2097 0 0,5-48-698 0 0,10 89 1 0 0,-5-116-1232 0 0,1-1 0 0 0,1 0 0 0 0,1 0 0 0 0,2 0 0 0 0,13 29 0 0 0,-7-35-84 0 0,-8-19 24 0 0,-4-15 10 0 0,-4 4-160 0 0,0 0 0 0 0,0 0 0 0 0,-1 0 0 0 0,0 1 0 0 0,-1-1 0 0 0,0 0 0 0 0,0 1 0 0 0,-1 0 0 0 0,0-1 0 0 0,-6-9 0 0 0,5 11-86 0 0,1 1 0 0 0,-1-1 0 0 0,0 1-1 0 0,0 0 1 0 0,-1 0 0 0 0,0 0 0 0 0,0 1 0 0 0,0 0-1 0 0,-1 0 1 0 0,1 1 0 0 0,-15-7 0 0 0,17 9-13 0 0,1 1 0 0 0,-1 0 0 0 0,1 0 1 0 0,-1 1-1 0 0,0-1 0 0 0,0 1 0 0 0,1 0 0 0 0,-1 0 0 0 0,0 0 0 0 0,0 0 1 0 0,0 0-1 0 0,1 1 0 0 0,-1 0 0 0 0,0 0 0 0 0,-3 1 0 0 0,1 1-25 0 0,0-1-1 0 0,1 1 0 0 0,0 0 0 0 0,-1 1 0 0 0,1-1 0 0 0,0 1 1 0 0,1 0-1 0 0,-9 9 0 0 0,8-8 217 0 0,0 1-1 0 0,0 0 1 0 0,1 1-1 0 0,0-1 1 0 0,0 1-1 0 0,0 0 1 0 0,1 0 0 0 0,0 0-1 0 0,0 0 1 0 0,1 0-1 0 0,0 1 1 0 0,0-1-1 0 0,1 1 1 0 0,0 0 0 0 0,0 10-1 0 0,1-15 46 0 0,0-1-1 0 0,1 1 0 0 0,-1-1 1 0 0,1 0-1 0 0,-1 1 0 0 0,1-1 1 0 0,0 0-1 0 0,0 1 0 0 0,0-1 1 0 0,0 0-1 0 0,1 0 1 0 0,-1 0-1 0 0,0 0 0 0 0,1 0 1 0 0,-1 0-1 0 0,1 0 0 0 0,3 2 1 0 0,-1-1 9 0 0,-1-1 0 0 0,1 0 0 0 0,0 0 0 0 0,0 0 0 0 0,0-1 0 0 0,0 1 0 0 0,0-1 0 0 0,0 0 0 0 0,6 1 0 0 0,8-1-262 0 0,0 0-1 0 0,-1-1 1 0 0,34-4-1 0 0,-43 3-58 0 0,12-1-3012 0 0,1-2-1063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4.521"/>
    </inkml:context>
    <inkml:brush xml:id="br0">
      <inkml:brushProperty name="width" value="0.035" units="cm"/>
      <inkml:brushProperty name="height" value="0.035" units="cm"/>
    </inkml:brush>
  </inkml:definitions>
  <inkml:trace contextRef="#ctx0" brushRef="#br0">356 40 14627 0 0,'-1'-4'-481'0'0,"0"1"1165"0"0,0-1-1 0 0,1 0 1 0 0,-2 0-1 0 0,1 0 1 0 0,-3-6-1 0 0,3 9-526 0 0,1 1 0 0 0,0-1 0 0 0,0 1 0 0 0,-1 0 0 0 0,1-1 0 0 0,0 1 0 0 0,-1-1 0 0 0,1 1 0 0 0,-1 0 0 0 0,1 0 0 0 0,0-1 0 0 0,-1 1 0 0 0,1 0 0 0 0,-1 0 0 0 0,1-1 0 0 0,-1 1-1 0 0,1 0 1 0 0,-1 0 0 0 0,1 0 0 0 0,-1 0 0 0 0,1 0 0 0 0,-1-1 0 0 0,0 2-19 0 0,0-1-1 0 0,0 0 1 0 0,0 0-1 0 0,0 1 1 0 0,0-1-1 0 0,0 1 1 0 0,0-1-1 0 0,0 1 1 0 0,1-1-1 0 0,-1 1 1 0 0,0-1-1 0 0,0 1 1 0 0,0 0-1 0 0,1 0 1 0 0,-2 1-1 0 0,-13 17 404 0 0,0 2 0 0 0,2-1 0 0 0,0 2 0 0 0,-13 31 0 0 0,10-20-221 0 0,-35 66-73 0 0,-91 198 534 0 0,135-278-967 0 0,1 1 0 0 0,1-1 0 0 0,1 1 0 0 0,-3 27 0 0 0,7-46 65 0 0,0 0-1 0 0,-1 0 1 0 0,1 1-1 0 0,0-1 0 0 0,0 0 1 0 0,0 0-1 0 0,0 0 0 0 0,0 1 1 0 0,1-1-1 0 0,-1 0 1 0 0,0 0-1 0 0,0 0 0 0 0,1 0 1 0 0,-1 1-1 0 0,1-1 0 0 0,-1 0 1 0 0,1 0-1 0 0,-1 0 1 0 0,1 0-1 0 0,0 0 0 0 0,0 0 1 0 0,-1 0-1 0 0,1-1 0 0 0,1 2 1 0 0,5-1-2142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3.645"/>
    </inkml:context>
    <inkml:brush xml:id="br0">
      <inkml:brushProperty name="width" value="0.05" units="cm"/>
      <inkml:brushProperty name="height" value="0.05" units="cm"/>
    </inkml:brush>
  </inkml:definitions>
  <inkml:trace contextRef="#ctx0" brushRef="#br0">105 57 5529 0 0,'0'-1'543'0'0,"1"1"-1"0"0,-1-1 0 0 0,1 0 1 0 0,-1 0-1 0 0,1 1 0 0 0,-1-1 1 0 0,1 0-1 0 0,-1 1 0 0 0,1-1 1 0 0,0 0-1 0 0,-1 1 1 0 0,1-1-1 0 0,0 1 0 0 0,-1-1 1 0 0,1 1-1 0 0,0-1 0 0 0,0 1 1 0 0,0 0-1 0 0,1-1 0 0 0,21-10 2533 0 0,5 3-2263 0 0,0 0 1 0 0,1 2-1 0 0,0 1 0 0 0,1 2 1 0 0,56 0-1 0 0,-86 3-806 0 0,1-1 0 0 0,-1 1 0 0 0,1 0 0 0 0,-1 0 0 0 0,1 0 0 0 0,-1 0 0 0 0,1 0 0 0 0,-1 0 0 0 0,1 0 0 0 0,-1 0 0 0 0,1 1 0 0 0,0-1 0 0 0,-1 0 0 0 0,1 0 0 0 0,-1 0 0 0 0,0 1 0 0 0,1-1 0 0 0,-1 0-1 0 0,1 0 1 0 0,-1 1 0 0 0,1-1 0 0 0,-1 0 0 0 0,1 1 0 0 0,-1-1 0 0 0,0 1 0 0 0,1 0 0 0 0,-1-1 1 0 0,0 1-1 0 0,0 0 0 0 0,0-1 1 0 0,0 1-1 0 0,0 0 0 0 0,0 0 1 0 0,-1-1-1 0 0,1 1 0 0 0,0-1 0 0 0,0 1 1 0 0,-1 0-1 0 0,1-1 0 0 0,0 1 1 0 0,-1-1-1 0 0,1 1 0 0 0,-1 0 1 0 0,0 0-1 0 0,-29 26 104 0 0,25-23-103 0 0,-31 27-11 0 0,19-18-57 0 0,1 1-1 0 0,0 1 0 0 0,1 0 0 0 0,1 1 0 0 0,-15 20 1 0 0,27-33 14 0 0,1 1 1 0 0,-1-1-1 0 0,1 0 1 0 0,0 0-1 0 0,0 1 1 0 0,0-1-1 0 0,0 1 1 0 0,0-1-1 0 0,1 1 1 0 0,0-1-1 0 0,0 1 1 0 0,0-1-1 0 0,0 1 1 0 0,0 0-1 0 0,0-1 1 0 0,1 1-1 0 0,0-1 1 0 0,0 0-1 0 0,0 1 1 0 0,0-1-1 0 0,3 6 1 0 0,4 4-222 0 0,0 1-1 0 0,0-1 1 0 0,20 21 0 0 0,3 7 223 0 0,-23-27 50 0 0,0 0 0 0 0,-1 1-1 0 0,0 0 1 0 0,-1 1 0 0 0,-1 0-1 0 0,0 0 1 0 0,-1 0 0 0 0,2 21 0 0 0,-5-29 60 0 0,0 1 0 0 0,0 0 0 0 0,-1-1 0 0 0,0 1 0 0 0,-1 0 0 0 0,0-1 0 0 0,0 1-1 0 0,-1 0 1 0 0,0-1 0 0 0,-1 0 0 0 0,0 1 0 0 0,0-1 0 0 0,0 0 0 0 0,-1 0 0 0 0,0-1 0 0 0,-1 1 0 0 0,-6 7 0 0 0,-2-2 53 0 0,-1 0 0 0 0,-1-2 0 0 0,0 0-1 0 0,0 0 1 0 0,-1-2 0 0 0,0 0 0 0 0,0 0-1 0 0,-1-2 1 0 0,-21 7 0 0 0,33-12-115 0 0,0-1-1 0 0,0 0 1 0 0,0 0 0 0 0,0 0-1 0 0,-1-1 1 0 0,1 1-1 0 0,0-1 1 0 0,0-1 0 0 0,0 1-1 0 0,0-1 1 0 0,-1 0 0 0 0,1 0-1 0 0,0 0 1 0 0,0 0 0 0 0,-8-5-1 0 0,11 5-38 0 0,-1 0 0 0 0,1-1-1 0 0,0 0 1 0 0,0 1-1 0 0,0-1 1 0 0,0 0-1 0 0,0 0 1 0 0,0 0 0 0 0,0 0-1 0 0,1 0 1 0 0,-1-1-1 0 0,1 1 1 0 0,-1-1-1 0 0,1 1 1 0 0,0-1 0 0 0,0 1-1 0 0,0-1 1 0 0,0 1-1 0 0,1-1 1 0 0,-1 0 0 0 0,1 1-1 0 0,-1-1 1 0 0,1 0-1 0 0,0 0 1 0 0,0 1-1 0 0,0-1 1 0 0,1 0 0 0 0,-1 0-1 0 0,1 1 1 0 0,-1-1-1 0 0,2-4 1 0 0,0 2 42 0 0,0 1 0 0 0,1-1 0 0 0,-1 0 0 0 0,1 1 0 0 0,0-1 1 0 0,0 1-1 0 0,0 0 0 0 0,1 0 0 0 0,-1 0 0 0 0,1 1 0 0 0,0-1 0 0 0,0 1 0 0 0,0 0 0 0 0,9-5 0 0 0,9-4 334 0 0,43-18-1 0 0,-44 21-245 0 0,71-29-129 0 0,79-36 367 0 0,-62 11-5320 0 0,-83 46 3174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4.511"/>
    </inkml:context>
    <inkml:brush xml:id="br0">
      <inkml:brushProperty name="width" value="0.1" units="cm"/>
      <inkml:brushProperty name="height" value="0.1" units="cm"/>
    </inkml:brush>
  </inkml:definitions>
  <inkml:trace contextRef="#ctx0" brushRef="#br0">1 214 2304 0 0,'2'-1'506'0'0,"1"0"-1"0"0,0 1 0 0 0,-1-1 0 0 0,1 1 0 0 0,0 0 0 0 0,-1-1 0 0 0,1 1 0 0 0,4 1 0 0 0,1-1 495 0 0,16-3 184 0 0,1 0-1 0 0,-1-2 1 0 0,0 0 0 0 0,34-14 0 0 0,-50 17-1099 0 0,0-1-1 0 0,-1-1 1 0 0,1 1-1 0 0,-1-1 1 0 0,0-1 0 0 0,-1 1-1 0 0,1-1 1 0 0,-1 0-1 0 0,1-1 1 0 0,-2 1-1 0 0,1-1 1 0 0,-1-1-1 0 0,0 1 1 0 0,0-1 0 0 0,0 1-1 0 0,-1-1 1 0 0,5-11-1 0 0,-8 16-66 0 0,-1 0 0 0 0,1 0 0 0 0,0 0 0 0 0,0 0-1 0 0,-1 0 1 0 0,1 0 0 0 0,-1 0 0 0 0,0 0 0 0 0,0 0 0 0 0,0-1-1 0 0,0 1 1 0 0,0 0 0 0 0,0 0 0 0 0,0 0 0 0 0,-1 0 0 0 0,1 0-1 0 0,-1-1 1 0 0,1 1 0 0 0,-1 0 0 0 0,0 0 0 0 0,0 0 0 0 0,0 1-1 0 0,0-1 1 0 0,0 0 0 0 0,-1 0 0 0 0,1 0 0 0 0,0 1 0 0 0,-1-1-1 0 0,1 1 1 0 0,-1-1 0 0 0,0 1 0 0 0,1 0 0 0 0,-1-1 0 0 0,0 1-1 0 0,0 0 1 0 0,0 0 0 0 0,0 0 0 0 0,0 1 0 0 0,0-1 0 0 0,0 0-1 0 0,0 1 1 0 0,0-1 0 0 0,0 1 0 0 0,0 0 0 0 0,0-1 0 0 0,-1 1-1 0 0,1 0 1 0 0,0 1 0 0 0,0-1 0 0 0,0 0 0 0 0,0 0 0 0 0,0 1-1 0 0,-1 0 1 0 0,1-1 0 0 0,0 1 0 0 0,0 0 0 0 0,0 0-1 0 0,1 0 1 0 0,-1 0 0 0 0,0 0 0 0 0,-2 2 0 0 0,-5 4 145 0 0,1 0-1 0 0,0 0 1 0 0,0 0 0 0 0,1 1-1 0 0,0 0 1 0 0,0 1 0 0 0,1-1 0 0 0,0 1-1 0 0,0 0 1 0 0,1 1 0 0 0,-4 10 0 0 0,6-12-49 0 0,-1 0 0 0 0,2 0 0 0 0,-1 0 0 0 0,1 1 0 0 0,0-1 0 0 0,1 1 0 0 0,0 0 0 0 0,0-1 0 0 0,1 1 0 0 0,0 0 0 0 0,1-1 0 0 0,0 1 0 0 0,0-1 0 0 0,3 10 0 0 0,-3-14-137 0 0,1-1 0 0 0,-1 0 0 0 0,1 0 0 0 0,-1 0 0 0 0,1 0 0 0 0,0 0 0 0 0,1 0 0 0 0,-1 0 0 0 0,0-1-1 0 0,1 1 1 0 0,-1-1 0 0 0,1 1 0 0 0,0-1 0 0 0,0 0 0 0 0,0 0 0 0 0,0 0 0 0 0,0-1 0 0 0,0 1 0 0 0,0-1 0 0 0,0 0-1 0 0,1 0 1 0 0,-1 0 0 0 0,1 0 0 0 0,-1 0 0 0 0,1-1 0 0 0,-1 0 0 0 0,1 1 0 0 0,6-2 0 0 0,-2 1-48 0 0,-1-1 1 0 0,1 0-1 0 0,-1 0 1 0 0,1-1-1 0 0,-1 0 0 0 0,1 0 1 0 0,-1-1-1 0 0,0 0 1 0 0,0 0-1 0 0,0-1 0 0 0,-1 0 1 0 0,9-6-1 0 0,1-4-443 0 0,-1-2 0 0 0,0 1-1 0 0,13-21 1 0 0,-15 19 57 0 0,1 1 0 0 0,0 0-1 0 0,20-16 1 0 0,-32 30 507 0 0,1 0 0 0 0,-1 1 1 0 0,1-1-1 0 0,-1 0 0 0 0,1 1 0 0 0,0-1 0 0 0,-1 1 0 0 0,1 0 1 0 0,0 0-1 0 0,0 0 0 0 0,0 1 0 0 0,0-1 0 0 0,0 0 0 0 0,0 1 1 0 0,0 0-1 0 0,0 0 0 0 0,0 0 0 0 0,0 0 0 0 0,6 1 0 0 0,-7 0 8 0 0,0 0 0 0 0,1 0-1 0 0,-1 1 1 0 0,0-1 0 0 0,0 0 0 0 0,1 1-1 0 0,-1-1 1 0 0,0 1 0 0 0,0 0 0 0 0,-1 0-1 0 0,1 0 1 0 0,0 0 0 0 0,-1 0-1 0 0,1 0 1 0 0,-1 0 0 0 0,0 1 0 0 0,1-1-1 0 0,-1 0 1 0 0,0 1 0 0 0,-1-1-1 0 0,1 1 1 0 0,0-1 0 0 0,0 4 0 0 0,1 11 549 0 0,0 1 1 0 0,-2 0 0 0 0,0 0-1 0 0,0 0 1 0 0,-2 0-1 0 0,0-1 1 0 0,-9 31 0 0 0,8-40-595 0 0,-1-12 18 0 0,2-15 13 0 0,5 6-8 0 0,1 1 0 0 0,0-1 0 0 0,1 1 0 0 0,1 0 0 0 0,0 0 1 0 0,0 1-1 0 0,1 0 0 0 0,0 0 0 0 0,13-13 0 0 0,7-8-297 0 0,51-43-1 0 0,-23 32-826 0 0,-25 23 521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6.978"/>
    </inkml:context>
    <inkml:brush xml:id="br0">
      <inkml:brushProperty name="width" value="0.1" units="cm"/>
      <inkml:brushProperty name="height" value="0.1" units="cm"/>
    </inkml:brush>
  </inkml:definitions>
  <inkml:trace contextRef="#ctx0" brushRef="#br0">114 24 3225 0 0,'-6'-12'1771'0'0,"-1"0"3134"0"0,7 13-4788 0 0,-1-1 0 0 0,1 0-1 0 0,0 1 1 0 0,-1-1 0 0 0,1 1 0 0 0,-1-1 0 0 0,1 0 0 0 0,0 1 0 0 0,0-1 0 0 0,-1 1 0 0 0,1-1 0 0 0,0 1-1 0 0,0-1 1 0 0,-1 1 0 0 0,1-1 0 0 0,0 1 0 0 0,0-1 0 0 0,0 1 0 0 0,0-1 0 0 0,0 1 0 0 0,0-1 0 0 0,0 1-1 0 0,0-1 1 0 0,0 1 0 0 0,0 0 0 0 0,0-1 0 0 0,0 1 0 0 0,1 0 0 0 0,-46 298 7506 0 0,23-172-6814 0 0,-7 132 1 0 0,28-235-766 0 0,1-1 0 0 0,1 1 0 0 0,1-1 0 0 0,6 30 0 0 0,-3-44-1518 0 0,-4-9 959 0 0,0 0 412 0 0,-1 0 0 0 0,0 0 0 0 0,0 0 0 0 0,1 0 0 0 0,-1 0 0 0 0,0 0 0 0 0,0 0 0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7.358"/>
    </inkml:context>
    <inkml:brush xml:id="br0">
      <inkml:brushProperty name="width" value="0.1" units="cm"/>
      <inkml:brushProperty name="height" value="0.1" units="cm"/>
    </inkml:brush>
  </inkml:definitions>
  <inkml:trace contextRef="#ctx0" brushRef="#br0">14 0 1840 0 0,'0'0'18'0'0,"0"1"-1"0"0,0-1 0 0 0,0 0 0 0 0,0 0 0 0 0,0 0 1 0 0,0 0-1 0 0,0 0 0 0 0,0 0 0 0 0,0 0 1 0 0,0 1-1 0 0,1-1 0 0 0,-1 0 0 0 0,0 0 0 0 0,0 0 1 0 0,0 0-1 0 0,0 0 0 0 0,0 0 0 0 0,0 0 0 0 0,0 0 1 0 0,0 0-1 0 0,1 0 0 0 0,-1 0 0 0 0,0 1 1 0 0,0-1-1 0 0,0 0 0 0 0,0 0 0 0 0,0 0 0 0 0,1 0 1 0 0,-1 0-1 0 0,0 0 0 0 0,0 0 0 0 0,0 0 0 0 0,0 0 1 0 0,0 0-1 0 0,0 0 0 0 0,1 0 0 0 0,-1-1 1 0 0,0 1-1 0 0,0 0 0 0 0,0 0 0 0 0,0 0 0 0 0,0 0 1 0 0,0 0-1 0 0,1 0 0 0 0,-1 0 0 0 0,0 0 0 0 0,0 0 1 0 0,0 0-1 0 0,0 0 0 0 0,0 0 0 0 0,0-1 1 0 0,0 1-1 0 0,2 26 2069 0 0,-5 34 1708 0 0,-1-9-1412 0 0,-10 190 3239 0 0,21 2-3264 0 0,-5-228-2460 0 0,0-3-124 0 0,-1 0-1 0 0,0 0 1 0 0,-1-1-1 0 0,0 1 1 0 0,0 0-1 0 0,-2 0 1 0 0,-2 13-1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47.716"/>
    </inkml:context>
    <inkml:brush xml:id="br0">
      <inkml:brushProperty name="width" value="0.1" units="cm"/>
      <inkml:brushProperty name="height" value="0.1" units="cm"/>
    </inkml:brush>
  </inkml:definitions>
  <inkml:trace contextRef="#ctx0" brushRef="#br0">1 1 2096 0 0,'50'13'1978'0'0,"59"-5"-938"0"0,-79-7-1111 0 0,0 1 1 0 0,-1 1 0 0 0,59 15 0 0 0,-86-17 71 0 0,1-1 0 0 0,-1 1 0 0 0,1 1 0 0 0,-1-1 0 0 0,0 0 0 0 0,0 1 0 0 0,0-1-1 0 0,0 1 1 0 0,0-1 0 0 0,0 1 0 0 0,0 0 0 0 0,0 0 0 0 0,0 0 0 0 0,-1 0 0 0 0,1 0 0 0 0,-1 0 0 0 0,0 1 0 0 0,0-1 0 0 0,0 0 0 0 0,0 1 0 0 0,0-1-1 0 0,0 1 1 0 0,0-1 0 0 0,-1 1 0 0 0,1 3 0 0 0,0 7 265 0 0,-1 0-1 0 0,0 0 1 0 0,0-1-1 0 0,-4 17 1 0 0,0 25 2946 0 0,4-51-3075 0 0,0 0 0 0 0,0 0 0 0 0,1 0 0 0 0,-1 0 0 0 0,1 0 0 0 0,-1 0 0 0 0,1 0 0 0 0,0 0 0 0 0,1 0 0 0 0,-1-1 0 0 0,0 1 0 0 0,1-1 0 0 0,-1 1 0 0 0,1-1-1 0 0,0 1 1 0 0,0-1 0 0 0,0 0 0 0 0,0 0 0 0 0,0 0 0 0 0,0 0 0 0 0,1 0 0 0 0,2 2 0 0 0,-2-3-115 0 0,1 0 0 0 0,-1 0 0 0 0,0 0 0 0 0,0 0 0 0 0,1-1-1 0 0,-1 1 1 0 0,1-1 0 0 0,-1 0 0 0 0,0 0 0 0 0,1 0 0 0 0,-1 0-1 0 0,1-1 1 0 0,-1 1 0 0 0,0-1 0 0 0,1 0 0 0 0,-1 0 0 0 0,0 0-1 0 0,0 0 1 0 0,4-3 0 0 0,-1 1-27 0 0,0-1 1 0 0,-1 1-1 0 0,0-1 0 0 0,0 0 1 0 0,0 0-1 0 0,0-1 0 0 0,0 1 0 0 0,-1-1 1 0 0,0 0-1 0 0,0 0 0 0 0,-1-1 1 0 0,1 1-1 0 0,-1-1 0 0 0,0 0 1 0 0,0 0-1 0 0,-1 0 0 0 0,0 0 0 0 0,2-9 1 0 0,-3 11 16 0 0,0 0 0 0 0,-1 0 0 0 0,1 0 0 0 0,-1 0 0 0 0,0 0 0 0 0,0 0 0 0 0,-1 0 0 0 0,1-1 0 0 0,-1 1 0 0 0,0 0 0 0 0,0 0 0 0 0,0 0 0 0 0,0 1 0 0 0,-1-1 0 0 0,0 0 0 0 0,0 0 1 0 0,0 1-1 0 0,0-1 0 0 0,0 1 0 0 0,-1 0 0 0 0,1 0 0 0 0,-1-1 0 0 0,0 2 0 0 0,0-1 0 0 0,0 0 0 0 0,0 1 0 0 0,-1-1 0 0 0,1 1 0 0 0,-8-4 0 0 0,6 4-29 0 0,0 1 0 0 0,0-1 0 0 0,0 1 1 0 0,0 0-1 0 0,-10-1 0 0 0,6 1-287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50.970"/>
    </inkml:context>
    <inkml:brush xml:id="br0">
      <inkml:brushProperty name="width" value="0.1" units="cm"/>
      <inkml:brushProperty name="height" value="0.1" units="cm"/>
    </inkml:brush>
  </inkml:definitions>
  <inkml:trace contextRef="#ctx0" brushRef="#br0">34 0 5065 0 0,'-1'12'5202'0'0,"2"40"-2211"0"0,0-16-1711 0 0,1 188 2950 0 0,-1 114-2019 0 0,-1-313-2102 0 0,0-12-203 0 0,-5 108 455 0 0,4-108-637 0 0,-1-1 0 0 0,0 1-1 0 0,-1-1 1 0 0,-1 1-1 0 0,0-1 1 0 0,0 0 0 0 0,-8 14-1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51.312"/>
    </inkml:context>
    <inkml:brush xml:id="br0">
      <inkml:brushProperty name="width" value="0.1" units="cm"/>
      <inkml:brushProperty name="height" value="0.1" units="cm"/>
    </inkml:brush>
  </inkml:definitions>
  <inkml:trace contextRef="#ctx0" brushRef="#br0">0 158 3225 0 0,'4'-9'56'0'0,"0"-1"1"0"0,1 0 0 0 0,0 1 0 0 0,0 0-1 0 0,1 0 1 0 0,0 1 0 0 0,0 0-1 0 0,1 0 1 0 0,0 0 0 0 0,1 1 0 0 0,0 0-1 0 0,0 0 1 0 0,0 1 0 0 0,1 0-1 0 0,0 0 1 0 0,0 1 0 0 0,0 0 0 0 0,15-5-1 0 0,-16 8 268 0 0,0-1 0 0 0,0 1 0 0 0,0 1 0 0 0,0 0 0 0 0,0 0 0 0 0,0 0 1 0 0,0 1-1 0 0,0 0 0 0 0,0 1 0 0 0,0 0 0 0 0,12 3 0 0 0,-9-2 116 0 0,0 2 0 0 0,0 0 0 0 0,0 0 0 0 0,-1 1 0 0 0,0 0 0 0 0,0 1 0 0 0,18 13 0 0 0,-20-13-197 0 0,-1 0 1 0 0,1 0 0 0 0,-1 1-1 0 0,-1 0 1 0 0,1 0-1 0 0,-1 1 1 0 0,-1-1 0 0 0,1 2-1 0 0,-1-1 1 0 0,-1 0 0 0 0,0 1-1 0 0,0 0 1 0 0,0 0-1 0 0,-1 0 1 0 0,-1 0 0 0 0,1 1-1 0 0,-1-1 1 0 0,-1 1-1 0 0,0-1 1 0 0,0 1 0 0 0,-2 12-1 0 0,0-15-119 0 0,-1 0-1 0 0,0 0 1 0 0,0-1 0 0 0,-1 1-1 0 0,0 0 1 0 0,0-1-1 0 0,0 1 1 0 0,-1-1 0 0 0,0 0-1 0 0,-1-1 1 0 0,1 1-1 0 0,-1 0 1 0 0,0-1-1 0 0,0 0 1 0 0,-1-1 0 0 0,1 1-1 0 0,-1-1 1 0 0,-7 4-1 0 0,-3 2-25 0 0,0-1-1 0 0,-1-1 1 0 0,1-1-1 0 0,-2 0 0 0 0,1-2 1 0 0,-19 5-1 0 0,24-8-376 0 0,1 0 0 0 0,-1-1 0 0 0,0 0 0 0 0,0 0 0 0 0,0-1 0 0 0,-24-4 0 0 0,14-2-464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52.206"/>
    </inkml:context>
    <inkml:brush xml:id="br0">
      <inkml:brushProperty name="width" value="0.1" units="cm"/>
      <inkml:brushProperty name="height" value="0.1" units="cm"/>
    </inkml:brush>
  </inkml:definitions>
  <inkml:trace contextRef="#ctx0" brushRef="#br0">0 21 6913 0 0,'2'-21'7158'0'0,"2"33"-10028"0"0,1 2 1871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0:52.543"/>
    </inkml:context>
    <inkml:brush xml:id="br0">
      <inkml:brushProperty name="width" value="0.1" units="cm"/>
      <inkml:brushProperty name="height" value="0.1" units="cm"/>
    </inkml:brush>
  </inkml:definitions>
  <inkml:trace contextRef="#ctx0" brushRef="#br0">11 0 10594 0 0,'-4'1'472'0'0,"1"-1"96"0"0,1 2-455 0 0,1-2-113 0 0,0 1 0 0 0,1 0 0 0 0,0 0-97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18.004"/>
    </inkml:context>
    <inkml:brush xml:id="br0">
      <inkml:brushProperty name="width" value="0.1" units="cm"/>
      <inkml:brushProperty name="height" value="0.1" units="cm"/>
    </inkml:brush>
  </inkml:definitions>
  <inkml:trace contextRef="#ctx0" brushRef="#br0">43 1 3225 0 0,'2'0'247'0'0,"0"0"1"0"0,0 0 0 0 0,0 0-1 0 0,0 0 1 0 0,0 1 0 0 0,0-1 0 0 0,0 1-1 0 0,0-1 1 0 0,0 1 0 0 0,0 0-1 0 0,0 0 1 0 0,0 0 0 0 0,0 0-1 0 0,-1 0 1 0 0,1 0 0 0 0,0 0-1 0 0,-1 0 1 0 0,1 1 0 0 0,-1-1-1 0 0,3 4 1 0 0,1 0 457 0 0,0 1-1 0 0,0 0 0 0 0,0 0 1 0 0,5 9-1 0 0,-6-7-209 0 0,-1 1-1 0 0,1 0 1 0 0,-1-1 0 0 0,-1 1 0 0 0,0 0 0 0 0,0 1-1 0 0,-1-1 1 0 0,0 0 0 0 0,0 0 0 0 0,-1 1-1 0 0,-1-1 1 0 0,1 0 0 0 0,-1 0 0 0 0,-4 14 0 0 0,4-19-463 0 0,0 1 0 0 0,-1 0 0 0 0,1-1 1 0 0,-1 0-1 0 0,0 1 0 0 0,0-1 0 0 0,-1 0 1 0 0,1 0-1 0 0,-1 0 0 0 0,0-1 0 0 0,0 1 1 0 0,0 0-1 0 0,0-1 0 0 0,-1 0 0 0 0,1 0 1 0 0,-1 0-1 0 0,0 0 0 0 0,0-1 1 0 0,0 1-1 0 0,0-1 0 0 0,-1 0 0 0 0,1 0 1 0 0,0-1-1 0 0,-1 1 0 0 0,1-1 0 0 0,-1 0 1 0 0,0 0-1 0 0,1-1 0 0 0,-1 1 0 0 0,-5-1 1 0 0,8 0-168 0 0,1 0 0 0 0,0 0 0 0 0,0 0 1 0 0,0 0-1 0 0,-1-1 0 0 0,1 1 0 0 0,0 0 0 0 0,0-1 1 0 0,0 1-1 0 0,0 0 0 0 0,-1-1 0 0 0,1 1 1 0 0,0-1-1 0 0,0 0 0 0 0,-1-1 0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18.346"/>
    </inkml:context>
    <inkml:brush xml:id="br0">
      <inkml:brushProperty name="width" value="0.1" units="cm"/>
      <inkml:brushProperty name="height" value="0.1" units="cm"/>
    </inkml:brush>
  </inkml:definitions>
  <inkml:trace contextRef="#ctx0" brushRef="#br0">192 11 920 0 0,'24'-11'11198'0'0,"-34"24"-8974"0"0,-25 21 654 0 0,4-5-1208 0 0,-49 61 1 0 0,73-81-1634 0 0,0 1 0 0 0,1 0 0 0 0,0 1 0 0 0,0-1 0 0 0,1 1 0 0 0,0 0 0 0 0,1 0 0 0 0,1 1 0 0 0,-1-1 0 0 0,2 1-1 0 0,-2 15 1 0 0,3-23 12 0 0,1 0-1 0 0,0 0 0 0 0,0 0 0 0 0,1 1 0 0 0,-1-1 0 0 0,1 0 0 0 0,0 0 0 0 0,0 0 0 0 0,0 0 0 0 0,0 0 0 0 0,1 0 0 0 0,0 0 1 0 0,-1 0-1 0 0,2-1 0 0 0,-1 1 0 0 0,0-1 0 0 0,1 1 0 0 0,-1-1 0 0 0,1 0 0 0 0,0 0 0 0 0,0 0 0 0 0,0 0 0 0 0,1-1 0 0 0,4 4 0 0 0,-3-3-158 0 0,0-1-1 0 0,0 0 1 0 0,0 0-1 0 0,0 0 1 0 0,0-1-1 0 0,0 1 0 0 0,1-1 1 0 0,-1-1-1 0 0,0 1 1 0 0,6-1-1 0 0,-4 0-921 0 0,0 0-1 0 0,-1-1 1 0 0,1 0 0 0 0,12-3 0 0 0,-2-2-5771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4.163"/>
    </inkml:context>
    <inkml:brush xml:id="br0">
      <inkml:brushProperty name="width" value="0.05" units="cm"/>
      <inkml:brushProperty name="height" value="0.05" units="cm"/>
    </inkml:brush>
  </inkml:definitions>
  <inkml:trace contextRef="#ctx0" brushRef="#br0">517 91 6449 0 0,'4'-18'-190'0'0,"0"-9"4543"0"0,2-18 7055 0 0,-12 51-10612 0 0,-6 7-338 0 0,-145 216 2006 0 0,117-172-2079 0 0,21-29-277 0 0,-1-1-1 0 0,-1 0 1 0 0,-1-2 0 0 0,-28 26 0 0 0,46-47-129 0 0,0-1 0 0 0,-1 0 1 0 0,1 0-1 0 0,-1 0 1 0 0,1-1-1 0 0,-1 1 0 0 0,0-1 1 0 0,0 0-1 0 0,0 0 0 0 0,0-1 1 0 0,-1 0-1 0 0,1 0 1 0 0,0 0-1 0 0,-1 0 0 0 0,-6-1 1 0 0,8 0-59 0 0,0-1 1 0 0,0 0 0 0 0,1 0-1 0 0,-1 0 1 0 0,0 0-1 0 0,0 0 1 0 0,1-1-1 0 0,-1 0 1 0 0,1 0 0 0 0,-1 0-1 0 0,1 0 1 0 0,0 0-1 0 0,0-1 1 0 0,0 1 0 0 0,0-1-1 0 0,0 0 1 0 0,0 0-1 0 0,1 0 1 0 0,0 0-1 0 0,-1 0 1 0 0,-1-5 0 0 0,0-1-219 0 0,0 1 1 0 0,0-1 0 0 0,1 0 0 0 0,0 0 0 0 0,1 0 0 0 0,0-1 0 0 0,1 1-1 0 0,0 0 1 0 0,0-20 0 0 0,1 24 226 0 0,0-1 0 0 0,0 1 0 0 0,1-1 0 0 0,0 1 0 0 0,0-1 0 0 0,0 1 0 0 0,1 0 0 0 0,-1-1 0 0 0,1 1 0 0 0,1 0 0 0 0,-1 0 0 0 0,1 0 0 0 0,0 1 0 0 0,0-1 0 0 0,0 0 0 0 0,0 1 0 0 0,1 0 0 0 0,5-5 0 0 0,-4 6 142 0 0,0 0 1 0 0,1 1-1 0 0,-1-1 0 0 0,1 1 1 0 0,0 0-1 0 0,-1 1 0 0 0,1-1 1 0 0,0 1-1 0 0,0 0 1 0 0,0 1-1 0 0,0-1 0 0 0,0 1 1 0 0,0 1-1 0 0,0-1 0 0 0,0 1 1 0 0,0 0-1 0 0,6 1 0 0 0,7 3 302 0 0,1 1-1 0 0,-1 0 1 0 0,31 16 0 0 0,122 65 559 0 0,-87-50-2135 0 0,-48-24-5382 0 0,-15-7-417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18.877"/>
    </inkml:context>
    <inkml:brush xml:id="br0">
      <inkml:brushProperty name="width" value="0.1" units="cm"/>
      <inkml:brushProperty name="height" value="0.1" units="cm"/>
    </inkml:brush>
  </inkml:definitions>
  <inkml:trace contextRef="#ctx0" brushRef="#br0">1 57 10082 0 0,'2'-1'124'0'0,"-1"-1"-1"0"0,1 1 1 0 0,0-1-1 0 0,0 1 1 0 0,0 0-1 0 0,1-1 1 0 0,-1 1-1 0 0,0 0 1 0 0,0 1-1 0 0,3-2 1 0 0,0 0 491 0 0,15-6 348 0 0,1 1 0 0 0,0 0 0 0 0,0 2 1 0 0,0 1-1 0 0,0 0 0 0 0,38-1 0 0 0,-1 5-412 0 0,72 8 0 0 0,-106-5-2124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19.235"/>
    </inkml:context>
    <inkml:brush xml:id="br0">
      <inkml:brushProperty name="width" value="0.1" units="cm"/>
      <inkml:brushProperty name="height" value="0.1" units="cm"/>
    </inkml:brush>
  </inkml:definitions>
  <inkml:trace contextRef="#ctx0" brushRef="#br0">12 19 5841 0 0,'0'0'25'0'0,"-1"0"0"0"0,1 0 0 0 0,-1 0 0 0 0,0 0 0 0 0,1 1 0 0 0,-1-1 1 0 0,1 0-1 0 0,-1 0 0 0 0,1 0 0 0 0,-1 0 0 0 0,1 1 0 0 0,-1-1 0 0 0,1 0 0 0 0,-1 1 0 0 0,1-1 0 0 0,-1 0 0 0 0,1 1 0 0 0,0-1 0 0 0,-1 0 0 0 0,1 1 0 0 0,0-1 0 0 0,-1 1 0 0 0,1-1 0 0 0,0 1 0 0 0,-1 0 0 0 0,13 3 1977 0 0,24-2 1768 0 0,24-7-2017 0 0,67-13 0 0 0,-107 14-1781 0 0,12-1-119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1.669"/>
    </inkml:context>
    <inkml:brush xml:id="br0">
      <inkml:brushProperty name="width" value="0.1" units="cm"/>
      <inkml:brushProperty name="height" value="0.1" units="cm"/>
    </inkml:brush>
  </inkml:definitions>
  <inkml:trace contextRef="#ctx0" brushRef="#br0">1 174 6913 0 0,'111'3'9235'0'0,"55"-1"-5540"0"0,-131-3-3170 0 0,-1-2-1 0 0,59-13 1 0 0,-87 15-518 0 0,0-1 0 0 0,0 0 0 0 0,-1 0 1 0 0,1-1-1 0 0,-1 1 0 0 0,0-1 0 0 0,1-1 1 0 0,-1 1-1 0 0,0-1 0 0 0,-1 1 0 0 0,6-6 1 0 0,-9 7-7 0 0,1 1 1 0 0,-1-1 0 0 0,0 0 0 0 0,0 1 0 0 0,0-1 0 0 0,0 0 0 0 0,0 0 0 0 0,0 0-1 0 0,0 1 1 0 0,-1-1 0 0 0,1 0 0 0 0,-1 0 0 0 0,1 0 0 0 0,-1 0 0 0 0,0 0-1 0 0,0 0 1 0 0,0 0 0 0 0,0 0 0 0 0,0 0 0 0 0,0 0 0 0 0,0 0 0 0 0,-1 0-1 0 0,1 0 1 0 0,-1 0 0 0 0,0 0 0 0 0,1 0 0 0 0,-1 0 0 0 0,0 0 0 0 0,0 1 0 0 0,0-1-1 0 0,0 0 1 0 0,0 1 0 0 0,-1-1 0 0 0,1 0 0 0 0,0 1 0 0 0,-3-2 0 0 0,-1-2-4 0 0,0 0 0 0 0,0 1 0 0 0,0-1 0 0 0,-1 1 0 0 0,0 0 0 0 0,0 1 0 0 0,0-1 0 0 0,0 1 0 0 0,0 0 0 0 0,-1 1 0 0 0,1 0 0 0 0,-1 0 0 0 0,-9-2 0 0 0,7 3-5 0 0,-1 1 1 0 0,1-1-1 0 0,-1 1 0 0 0,0 1 0 0 0,1 0 0 0 0,-1 0 0 0 0,1 1 0 0 0,-17 6 1 0 0,8-2-5 0 0,2 1 0 0 0,-1 1 0 0 0,1 1 1 0 0,0 0-1 0 0,1 1 0 0 0,0 1 1 0 0,0 0-1 0 0,1 1 0 0 0,-20 23 1 0 0,25-25 2 0 0,1 1 0 0 0,0 1 1 0 0,0-1-1 0 0,1 1 1 0 0,0 0-1 0 0,1 1 1 0 0,1 0-1 0 0,0 0 1 0 0,1 0-1 0 0,0 0 0 0 0,-2 17 1 0 0,5-23 29 0 0,0 1 0 0 0,1 0-1 0 0,0 0 1 0 0,0 0 0 0 0,1 0 0 0 0,0-1 0 0 0,0 1-1 0 0,0 0 1 0 0,1-1 0 0 0,1 1 0 0 0,-1-1 0 0 0,1 0 0 0 0,1 0-1 0 0,-1 0 1 0 0,1 0 0 0 0,0 0 0 0 0,1-1 0 0 0,-1 0 0 0 0,1 0-1 0 0,1 0 1 0 0,6 7 0 0 0,2-3 46 0 0,-1 0 1 0 0,1 0-1 0 0,1-1 1 0 0,0-1-1 0 0,0 0 1 0 0,1-1-1 0 0,22 7 1 0 0,-24-10-86 0 0,-1 0 0 0 0,1-1 0 0 0,-1-1 1 0 0,1 0-1 0 0,0-1 0 0 0,0 0 0 0 0,0-1 1 0 0,-1-1-1 0 0,23-3 0 0 0,-27 2-208 0 0,-1-1 1 0 0,1 0-1 0 0,0-1 1 0 0,13-7-1 0 0,-3 0-666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1.996"/>
    </inkml:context>
    <inkml:brush xml:id="br0">
      <inkml:brushProperty name="width" value="0.1" units="cm"/>
      <inkml:brushProperty name="height" value="0.1" units="cm"/>
    </inkml:brush>
  </inkml:definitions>
  <inkml:trace contextRef="#ctx0" brushRef="#br0">1 30 10594 0 0,'19'-5'948'0'0,"0"1"0"0"0,1 0 0 0 0,22-1 0 0 0,72-1 43 0 0,-40 3-993 0 0,-48 2-110 0 0,-2-1-220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2.537"/>
    </inkml:context>
    <inkml:brush xml:id="br0">
      <inkml:brushProperty name="width" value="0.1" units="cm"/>
      <inkml:brushProperty name="height" value="0.1" units="cm"/>
    </inkml:brush>
  </inkml:definitions>
  <inkml:trace contextRef="#ctx0" brushRef="#br0">1 514 2304 0 0,'1'0'50'0'0,"0"1"0"0"0,0-1 0 0 0,0 0-1 0 0,0 0 1 0 0,0 0 0 0 0,0 0 0 0 0,0 0-1 0 0,0 0 1 0 0,0 0 0 0 0,0 0 0 0 0,0 0-1 0 0,0 0 1 0 0,0 0 0 0 0,0 0 0 0 0,0-1-1 0 0,0 1 1 0 0,0 0 0 0 0,0-1 0 0 0,-1 1-1 0 0,3-2 1 0 0,21-11 520 0 0,-22 12-524 0 0,16-12 346 0 0,0 0 0 0 0,0-1 1 0 0,-1-1-1 0 0,24-29 0 0 0,55-76 609 0 0,-62 75-857 0 0,98-139 173 0 0,-147 206 3958 0 0,-17 27-1 0 0,22-30-3203 0 0,1 0 0 0 0,-14 39-1 0 0,20-48-1014 0 0,0-1 1 0 0,1 1-1 0 0,0 0 0 0 0,1 0 0 0 0,0 0 0 0 0,1 0 0 0 0,0 0 0 0 0,1 11 1 0 0,0-15-31 0 0,0-1 1 0 0,1 1 0 0 0,-1-1 0 0 0,1 0 0 0 0,0 1 0 0 0,1-1 0 0 0,-1 0-1 0 0,1 0 1 0 0,0-1 0 0 0,0 1 0 0 0,0 0 0 0 0,1-1 0 0 0,-1 0 0 0 0,1 0-1 0 0,8 7 1 0 0,-10-10-24 0 0,0 1 0 0 0,0-1-1 0 0,1 1 1 0 0,-1-1 0 0 0,0 0 0 0 0,1 0-1 0 0,-1 0 1 0 0,1 0 0 0 0,-1 0-1 0 0,1 0 1 0 0,-1-1 0 0 0,1 1-1 0 0,-1-1 1 0 0,1 0 0 0 0,-1 0 0 0 0,1 0-1 0 0,0 0 1 0 0,4-1 0 0 0,-2 0-9 0 0,-1-1 1 0 0,1 1 0 0 0,-1-1 0 0 0,0 0-1 0 0,0-1 1 0 0,0 1 0 0 0,0-1 0 0 0,0 1 0 0 0,6-7-1 0 0,3-5-202 0 0,0 0 1 0 0,-2 0-1 0 0,1-1 0 0 0,10-20 0 0 0,0-6-883 0 0,32-83 1 0 0,-3 8-138 0 0,-44 103 1157 0 0,-6 16 162 0 0,-9 27 476 0 0,3-14 11 0 0,-1 13 387 0 0,1 0 0 0 0,1 0 0 0 0,1 49 0 0 0,3-70-948 0 0,0 1 1 0 0,1-1 0 0 0,0 0 0 0 0,0 1 0 0 0,1-1 0 0 0,0 0 0 0 0,0 0 0 0 0,1 0 0 0 0,0-1 0 0 0,1 1 0 0 0,0-1 0 0 0,0 0 0 0 0,0 1 0 0 0,1-2 0 0 0,0 1 0 0 0,0-1 0 0 0,12 11 0 0 0,-15-15-199 0 0,1 0 1 0 0,0 0-1 0 0,0 0 0 0 0,-1-1 1 0 0,1 1-1 0 0,7 2 0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4.976"/>
    </inkml:context>
    <inkml:brush xml:id="br0">
      <inkml:brushProperty name="width" value="0.1" units="cm"/>
      <inkml:brushProperty name="height" value="0.1" units="cm"/>
    </inkml:brush>
  </inkml:definitions>
  <inkml:trace contextRef="#ctx0" brushRef="#br0">0 662 10138 0 0,'3'0'118'0'0,"1"-1"0"0"0,-1 1 0 0 0,0-1 0 0 0,0 0 0 0 0,0 0 0 0 0,0-1 0 0 0,0 1 0 0 0,0-1 0 0 0,-1 1 0 0 0,1-1 0 0 0,4-3 0 0 0,27-26 444 0 0,-31 29-443 0 0,18-20 22 0 0,0-1 0 0 0,-2-1 0 0 0,-1 0 0 0 0,0-2 0 0 0,17-34 0 0 0,-13 14-468 0 0,-2 0-1 0 0,20-70 1 0 0,-23 59-48 0 0,24-73-173 0 0,-62 184 3151 0 0,-19 75 1 0 0,35-107-2383 0 0,0 1-1 0 0,2 1 1 0 0,0-1-1 0 0,2 0 1 0 0,0 1-1 0 0,4 31 0 0 0,0-43-166 0 0,-1 0 0 0 0,1 1 0 0 0,1-1 0 0 0,6 16 0 0 0,-8-23-7 0 0,1-1 0 0 0,-1 1 1 0 0,1 0-1 0 0,0-1 1 0 0,0 1-1 0 0,0-1 0 0 0,0 0 1 0 0,1 0-1 0 0,0 0 1 0 0,0 0-1 0 0,0-1 1 0 0,7 5-1 0 0,-9-7-14 0 0,0 0 1 0 0,0 0-1 0 0,0 0 1 0 0,0-1-1 0 0,0 1 1 0 0,0-1-1 0 0,0 1 1 0 0,0-1-1 0 0,0 0 1 0 0,0 0-1 0 0,0 0 0 0 0,0 0 1 0 0,1 0-1 0 0,-1 0 1 0 0,0-1-1 0 0,3 0 1 0 0,0-1 9 0 0,-1 0 0 0 0,0 0 0 0 0,-1 0 0 0 0,1 0-1 0 0,0 0 1 0 0,-1-1 0 0 0,6-5 0 0 0,2-3-24 0 0,-1 0-1 0 0,0 0 0 0 0,13-23 1 0 0,-3 0-665 0 0,0-1 0 0 0,25-67 0 0 0,15-81-2413 0 0,-25 72 2277 0 0,-44 140 2081 0 0,2-1 0 0 0,-6 50 0 0 0,11-60-968 0 0,2-1 1 0 0,0 1-1 0 0,1 0 1 0 0,1-1-1 0 0,1 1 0 0 0,8 30 1 0 0,-9-41-283 0 0,1 0 0 0 0,-1 0 0 0 0,2-1 0 0 0,-1 1 1 0 0,1-1-1 0 0,0 1 0 0 0,0-1 0 0 0,0 0 0 0 0,1-1 0 0 0,0 1 1 0 0,0-1-1 0 0,1 0 0 0 0,-1 0 0 0 0,1-1 0 0 0,0 1 0 0 0,1-1 1 0 0,-1-1-1 0 0,12 6 0 0 0,-14-7-169 0 0,-1 0 0 0 0,1-1 0 0 0,0 0 0 0 0,0 0 0 0 0,0 0 0 0 0,-1 0 0 0 0,1 0 0 0 0,0-1 0 0 0,0 1 0 0 0,0-1 0 0 0,0 0 0 0 0,0-1 0 0 0,0 1 0 0 0,0-1 0 0 0,0 1 0 0 0,0-1 0 0 0,0 0 0 0 0,0-1 1 0 0,-1 1-1 0 0,1-1 0 0 0,6-3 0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5.320"/>
    </inkml:context>
    <inkml:brush xml:id="br0">
      <inkml:brushProperty name="width" value="0.1" units="cm"/>
      <inkml:brushProperty name="height" value="0.1" units="cm"/>
    </inkml:brush>
  </inkml:definitions>
  <inkml:trace contextRef="#ctx0" brushRef="#br0">1 1 3681 0 0,'1'0'104'0'0,"-1"0"0"0"0,1 0 1 0 0,0-1-1 0 0,0 1 0 0 0,0 0 0 0 0,0 0 1 0 0,0 0-1 0 0,0 0 0 0 0,0 1 0 0 0,0-1 1 0 0,0 0-1 0 0,0 0 0 0 0,-1 0 1 0 0,1 1-1 0 0,0-1 0 0 0,0 1 0 0 0,0-1 1 0 0,0 0-1 0 0,-1 1 0 0 0,2 0 0 0 0,19 12 1097 0 0,-19-12-1033 0 0,13 10 578 0 0,0 1 0 0 0,-1 1 0 0 0,-1 0 0 0 0,0 0 0 0 0,-1 1 0 0 0,0 1 1 0 0,13 21-1 0 0,-5-1 721 0 0,-1 0 0 0 0,21 53 0 0 0,-31-65-924 0 0,-1 0 0 0 0,-1 1 0 0 0,5 35 0 0 0,-10-46-382 0 0,-1-1 0 0 0,-1 0 0 0 0,0 1-1 0 0,0-1 1 0 0,-1 1 0 0 0,0-1 0 0 0,-2 0 0 0 0,-5 22 0 0 0,7-32-155 0 0,1-1 1 0 0,-1 1-1 0 0,1 0 1 0 0,-1-1-1 0 0,0 1 1 0 0,0-1-1 0 0,0 1 1 0 0,0 0 0 0 0,0-1-1 0 0,0 0 1 0 0,0 1-1 0 0,0-1 1 0 0,0 0-1 0 0,-1 0 1 0 0,1 1-1 0 0,-1-1 1 0 0,1 0 0 0 0,-1 0-1 0 0,1-1 1 0 0,-1 1-1 0 0,1 0 1 0 0,-1 0-1 0 0,0-1 1 0 0,-2 1-1 0 0,2-1-139 0 0,1 0-1 0 0,0 0 1 0 0,-1-1-1 0 0,1 1 0 0 0,0-1 1 0 0,-1 1-1 0 0,1-1 0 0 0,0 1 1 0 0,-1-1-1 0 0,1 0 1 0 0,0 0-1 0 0,0 0 0 0 0,0 1 1 0 0,0-1-1 0 0,0 0 1 0 0,0 0-1 0 0,0-1 0 0 0,0 1 1 0 0,0 0-1 0 0,0 0 0 0 0,0 0 1 0 0,1-1-1 0 0,-1 1 1 0 0,0 0-1 0 0,1-1 0 0 0,0 1 1 0 0,-1 0-1 0 0,1-1 1 0 0,0 1-1 0 0,-1-3 0 0 0,-4-33-3381 0 0,7-20 3180 0 0,-2 48 309 0 0,2-21 103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5.662"/>
    </inkml:context>
    <inkml:brush xml:id="br0">
      <inkml:brushProperty name="width" value="0.1" units="cm"/>
      <inkml:brushProperty name="height" value="0.1" units="cm"/>
    </inkml:brush>
  </inkml:definitions>
  <inkml:trace contextRef="#ctx0" brushRef="#br0">347 8 7370 0 0,'0'0'55'0'0,"0"0"0"0"0,0-1 0 0 0,0 1 0 0 0,0 0 0 0 0,0 0 0 0 0,0-1 1 0 0,0 1-1 0 0,0 0 0 0 0,0 0 0 0 0,0-1 0 0 0,0 1 0 0 0,0 0 1 0 0,0 0-1 0 0,0-1 0 0 0,0 1 0 0 0,0 0 0 0 0,-1 0 0 0 0,1-1 0 0 0,0 1 1 0 0,0 0-1 0 0,0 0 0 0 0,0 0 0 0 0,-1-1 0 0 0,1 1 0 0 0,0 0 1 0 0,0 0-1 0 0,0 0 0 0 0,-1 0 0 0 0,1-1 0 0 0,0 1 0 0 0,0 0 0 0 0,-1 0 1 0 0,1 0-1 0 0,0 0 0 0 0,-1 0 0 0 0,1 0 0 0 0,0 0 0 0 0,0 0 1 0 0,-1 0-1 0 0,1 0 0 0 0,0 0 0 0 0,0 0 0 0 0,-1 0 0 0 0,1 0 0 0 0,0 0 1 0 0,-1 0-1 0 0,-18 9 2281 0 0,-20 21 641 0 0,37-29-2869 0 0,-54 51 3032 0 0,-65 77 0 0 0,46-46-4425 0 0,48-55-6010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7.030"/>
    </inkml:context>
    <inkml:brush xml:id="br0">
      <inkml:brushProperty name="width" value="0.1" units="cm"/>
      <inkml:brushProperty name="height" value="0.1" units="cm"/>
    </inkml:brush>
  </inkml:definitions>
  <inkml:trace contextRef="#ctx0" brushRef="#br0">1200 0 6913 0 0,'-4'2'117'0'0,"1"-1"-1"0"0,-1 1 0 0 0,0 0 0 0 0,1 0 0 0 0,0 1 0 0 0,-7 5 0 0 0,7-6 100 0 0,-33 27 937 0 0,1 2 0 0 0,-46 53-1 0 0,-52 80 1158 0 0,-27 30-745 0 0,-125 117 180 0 0,197-213-1426 0 0,23-29 654 0 0,4 4 0 0 0,-61 93 0 0 0,104-138-937 0 0,-34 57 478 0 0,23-27-3389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8.692"/>
    </inkml:context>
    <inkml:brush xml:id="br0">
      <inkml:brushProperty name="width" value="0.1" units="cm"/>
      <inkml:brushProperty name="height" value="0.1" units="cm"/>
    </inkml:brush>
  </inkml:definitions>
  <inkml:trace contextRef="#ctx0" brushRef="#br0">0 7 10970 0 0,'1'0'58'0'0,"-1"-1"1"0"0,1 1-1 0 0,0-1 0 0 0,-1 1 0 0 0,1-1 0 0 0,-1 1 0 0 0,1-1 0 0 0,0 1 1 0 0,-1 0-1 0 0,1-1 0 0 0,0 1 0 0 0,0 0 0 0 0,-1-1 0 0 0,1 1 0 0 0,0 0 1 0 0,0 0-1 0 0,-1 0 0 0 0,1 0 0 0 0,0 0 0 0 0,0 0 0 0 0,0 0 0 0 0,0 0 1 0 0,20 0 496 0 0,-10 1-212 0 0,0 1 1 0 0,0 0-1 0 0,0 1 1 0 0,-1 0-1 0 0,1 1 1 0 0,-1 0-1 0 0,0 0 1 0 0,0 1-1 0 0,-1 1 1 0 0,1-1-1 0 0,-1 2 1 0 0,0-1-1 0 0,12 13 1 0 0,9 10 203 0 0,-1 1 1 0 0,28 39 0 0 0,-38-45-278 0 0,-2 1 0 0 0,0 0 0 0 0,-2 1 0 0 0,21 49 0 0 0,-30-60-184 0 0,-1 0 0 0 0,-1 0 1 0 0,0 1-1 0 0,0-1 1 0 0,-2 1-1 0 0,0 0 1 0 0,-1 0-1 0 0,-1 0 0 0 0,0 0 1 0 0,-4 27-1 0 0,2-36-76 0 0,1 0 1 0 0,-2 0-1 0 0,1 0 0 0 0,-1 0 0 0 0,0-1 0 0 0,0 1 0 0 0,-6 6 0 0 0,8-10-19 0 0,-1-1 1 0 0,0 1-1 0 0,0-1 0 0 0,0 1 0 0 0,0-1 0 0 0,-1 0 0 0 0,1 0 1 0 0,-1 0-1 0 0,1 0 0 0 0,-1 0 0 0 0,0 0 0 0 0,1-1 1 0 0,-1 1-1 0 0,0-1 0 0 0,0 0 0 0 0,0 0 0 0 0,0 0 0 0 0,-5 1 1 0 0,7-2-135 0 0,0 0 0 0 0,0 0 1 0 0,0 0-1 0 0,-1 0 0 0 0,1 0 0 0 0,0-1 1 0 0,0 1-1 0 0,0 0 0 0 0,0 0 1 0 0,0-1-1 0 0,0 1 0 0 0,0-1 1 0 0,0 1-1 0 0,0-1 0 0 0,0 1 0 0 0,0-1 1 0 0,0 0-1 0 0,0 0 0 0 0,0 1 1 0 0,-1-2-1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4.538"/>
    </inkml:context>
    <inkml:brush xml:id="br0">
      <inkml:brushProperty name="width" value="0.05" units="cm"/>
      <inkml:brushProperty name="height" value="0.05" units="cm"/>
    </inkml:brush>
  </inkml:definitions>
  <inkml:trace contextRef="#ctx0" brushRef="#br0">581 1 9218 0 0,'-6'-1'6116'0'0,"6"1"-5996"0"0,0 1 0 0 0,0-1 0 0 0,0 0 0 0 0,-1 0 0 0 0,1 0-1 0 0,0 0 1 0 0,0 0 0 0 0,0 1 0 0 0,0-1 0 0 0,-10 11 3597 0 0,9-10-3621 0 0,-167 204 5233 0 0,14-16-4494 0 0,108-136-982 0 0,2 2 1 0 0,3 1 0 0 0,-40 72-1 0 0,80-126 22 0 0,-3 5-453 0 0,0-1 1 0 0,0 1-1 0 0,1 0 0 0 0,1 0 1 0 0,-1 0-1 0 0,1 0 1 0 0,0 0-1 0 0,-1 11 0 0 0,4-12-1034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9.060"/>
    </inkml:context>
    <inkml:brush xml:id="br0">
      <inkml:brushProperty name="width" value="0.1" units="cm"/>
      <inkml:brushProperty name="height" value="0.1" units="cm"/>
    </inkml:brush>
  </inkml:definitions>
  <inkml:trace contextRef="#ctx0" brushRef="#br0">424 1 6449 0 0,'-2'1'265'0'0,"0"1"0"0"0,1-1 0 0 0,-1 1-1 0 0,1 0 1 0 0,-1 0 0 0 0,1 0 0 0 0,0-1 0 0 0,-1 1-1 0 0,1 0 1 0 0,-1 3 0 0 0,-2 2 376 0 0,-274 374 9546 0 0,263-364-9954 0 0,-48 66 687 0 0,56-72-900 0 0,0 0 1 0 0,0 0-1 0 0,1 1 0 0 0,1 0 0 0 0,-7 21 1 0 0,11-30-267 0 0,1 0 0 0 0,-1 0 1 0 0,1 0-1 0 0,-1 1 0 0 0,1-1 1 0 0,0 0-1 0 0,0 0 1 0 0,0 0-1 0 0,1 0 0 0 0,0 5 1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1:29.407"/>
    </inkml:context>
    <inkml:brush xml:id="br0">
      <inkml:brushProperty name="width" value="0.1" units="cm"/>
      <inkml:brushProperty name="height" value="0.1" units="cm"/>
    </inkml:brush>
  </inkml:definitions>
  <inkml:trace contextRef="#ctx0" brushRef="#br0">27 0 10658 0 0,'-4'12'440'0'0,"0"1"1"0"0,0-1-1 0 0,2 0 0 0 0,-1 1 0 0 0,2 0 0 0 0,-1 21 0 0 0,0-5 592 0 0,-2 32 1091 0 0,4 66 0 0 0,9-2-3001 0 0,-7-108 319 0 0</inkml:trace>
  <inkml:trace contextRef="#ctx0" brushRef="#br0" timeOffset="1">18 676 10082 0 0,'0'0'224'0'0,"2"0"600"0"0,-1-1-824 0 0,0 1 0 0 0,1-1 0 0 0,0 0 0 0 0,1-1 408 0 0,-1-2 25 0 0,2 1 7 0 0,-1-1 0 0 0,2-2-376 0 0,0-2-64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19.724"/>
    </inkml:context>
    <inkml:brush xml:id="br0">
      <inkml:brushProperty name="width" value="0.1" units="cm"/>
      <inkml:brushProperty name="height" value="0.1" units="cm"/>
    </inkml:brush>
  </inkml:definitions>
  <inkml:trace contextRef="#ctx0" brushRef="#br0">1 75 4609 0 0,'0'1'353'0'0,"2"-1"9"0"0,0 1 0 0 0,0 0 0 0 0,0 0 0 0 0,0-1 0 0 0,0 1 0 0 0,0-1 0 0 0,0 0 0 0 0,1 0 0 0 0,-1 0 0 0 0,0 0 0 0 0,4 0 0 0 0,-6 0-271 0 0,184-16 5671 0 0,-2-11-3678 0 0,26-3-1275 0 0,-151 23-2209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0.092"/>
    </inkml:context>
    <inkml:brush xml:id="br0">
      <inkml:brushProperty name="width" value="0.1" units="cm"/>
      <inkml:brushProperty name="height" value="0.1" units="cm"/>
    </inkml:brush>
  </inkml:definitions>
  <inkml:trace contextRef="#ctx0" brushRef="#br0">287 0 3225 0 0,'-3'5'300'0'0,"1"0"0"0"0,0 0 0 0 0,1 0 0 0 0,-1 0 0 0 0,1 1 0 0 0,0-1 0 0 0,0 7 0 0 0,-1 5 114 0 0,-12 55 3331 0 0,-40 120 0 0 0,45-165-3398 0 0,-2-1-1 0 0,-1 0 0 0 0,-1-1 0 0 0,-1 0 1 0 0,-2-1-1 0 0,0-1 0 0 0,-31 35 0 0 0,37-47-1133 0 0,-1-1-1 0 0,0 0 0 0 0,-23 16 0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0.479"/>
    </inkml:context>
    <inkml:brush xml:id="br0">
      <inkml:brushProperty name="width" value="0.1" units="cm"/>
      <inkml:brushProperty name="height" value="0.1" units="cm"/>
    </inkml:brush>
  </inkml:definitions>
  <inkml:trace contextRef="#ctx0" brushRef="#br0">128 0 5985 0 0,'-3'116'3835'0'0,"-35"209"0"0"0,-22-14 458 0 0,59-304-4285 0 0,0-1 0 0 0,-1 1 0 0 0,0-1 0 0 0,-1 1 0 0 0,1-1 0 0 0,-1 0 0 0 0,-6 10 0 0 0,9-16-9 0 0,0 0 0 0 0,0 0 0 0 0,0 0 1 0 0,0 0-1 0 0,0 1 0 0 0,-1-1 0 0 0,1 0 0 0 0,0 0 1 0 0,0 0-1 0 0,0 0 0 0 0,0 0 0 0 0,0 0 0 0 0,0 0 0 0 0,0 0 1 0 0,0 0-1 0 0,0 0 0 0 0,0 0 0 0 0,0 0 0 0 0,0 0 1 0 0,-1 0-1 0 0,1 0 0 0 0,0 0 0 0 0,0 0 0 0 0,0 0 1 0 0,0 0-1 0 0,0 0 0 0 0,0 0 0 0 0,0 0 0 0 0,0 0 0 0 0,0 0 1 0 0,0 0-1 0 0,-1 0 0 0 0,1 0 0 0 0,0 0 0 0 0,0 0 1 0 0,0-1-1 0 0,0 1 0 0 0,0 0 0 0 0,0 0 0 0 0,0 0 1 0 0,0 0-1 0 0,0 0 0 0 0,0 0 0 0 0,0 0 0 0 0,0 0 0 0 0,0 0 1 0 0,0 0-1 0 0,0 0 0 0 0,0 0 0 0 0,0 0 0 0 0,0-1 1 0 0,0 1-1 0 0,0 0 0 0 0,0 0 0 0 0,0 0 0 0 0,0 0 1 0 0,0 0-1 0 0,0 0 0 0 0,0 0 0 0 0,0 0 0 0 0,0 0 0 0 0,0 0 1 0 0,0 0-1 0 0,0-1 0 0 0,0 1 0 0 0,0 0 0 0 0,0 0 1 0 0,0 0-1 0 0,0 0 0 0 0,0-13-134 0 0,2-13-155 0 0,3-7-617 0 0,2 0 0 0 0,1 0 0 0 0,24-61 0 0 0,-28 84 800 0 0,1 0-1 0 0,1 0 0 0 0,-1 0 1 0 0,1 0-1 0 0,1 1 0 0 0,0 0 0 0 0,0 0 1 0 0,1 1-1 0 0,0 0 0 0 0,0 0 0 0 0,1 1 1 0 0,0 0-1 0 0,0 1 0 0 0,1-1 0 0 0,15-6 1 0 0,-22 12 116 0 0,-1 0 0 0 0,1 0 0 0 0,-1 0 0 0 0,1 0 0 0 0,-1 0 0 0 0,1 1 0 0 0,0-1 0 0 0,-1 1 0 0 0,1 0 0 0 0,0 0 0 0 0,-1 0 0 0 0,1 0 0 0 0,-1 0 0 0 0,1 0 0 0 0,0 1 0 0 0,-1 0 0 0 0,1-1 0 0 0,2 2 0 0 0,-3-1 2 0 0,0 1 1 0 0,1-1 0 0 0,-2 1-1 0 0,1 0 1 0 0,0-1 0 0 0,0 1-1 0 0,0 0 1 0 0,-1 0-1 0 0,1 0 1 0 0,-1 0 0 0 0,0 0-1 0 0,1 1 1 0 0,-1-1 0 0 0,0 0-1 0 0,1 4 1 0 0,1 6 205 0 0,-1 0 1 0 0,0 0 0 0 0,-1 0-1 0 0,0 0 1 0 0,0 0-1 0 0,-3 18 1 0 0,1-10 125 0 0,-8 97 2509 0 0,-1-40-4099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1.184"/>
    </inkml:context>
    <inkml:brush xml:id="br0">
      <inkml:brushProperty name="width" value="0.1" units="cm"/>
      <inkml:brushProperty name="height" value="0.1" units="cm"/>
    </inkml:brush>
  </inkml:definitions>
  <inkml:trace contextRef="#ctx0" brushRef="#br0">1 108 6913 0 0,'6'0'433'0'0,"138"-3"5260"0"0,-115 1-4819 0 0,1-2-1 0 0,51-12 0 0 0,-78 15-863 0 0,-1 0 0 0 0,0 1 0 0 0,0-1 0 0 0,0 0-1 0 0,-1 0 1 0 0,1 0 0 0 0,0 0 0 0 0,0 0 0 0 0,0-1 0 0 0,-1 1-1 0 0,1-1 1 0 0,-1 1 0 0 0,1-1 0 0 0,-1 1 0 0 0,1-1-1 0 0,-1 0 1 0 0,0 1 0 0 0,0-1 0 0 0,0 0 0 0 0,0 0 0 0 0,0 0-1 0 0,0 0 1 0 0,-1 0 0 0 0,1 0 0 0 0,-1 0 0 0 0,1 0-1 0 0,-1-4 1 0 0,0 4-13 0 0,0 1 1 0 0,0-1-1 0 0,0 0 0 0 0,-1 1 0 0 0,1-1 0 0 0,-1 1 1 0 0,1-1-1 0 0,-1 1 0 0 0,0-1 0 0 0,0 1 0 0 0,1-1 0 0 0,-1 1 1 0 0,0-1-1 0 0,0 1 0 0 0,0 0 0 0 0,-1 0 0 0 0,1-1 1 0 0,0 1-1 0 0,0 0 0 0 0,-1 0 0 0 0,1 0 0 0 0,0 0 0 0 0,-1 1 1 0 0,1-1-1 0 0,-1 0 0 0 0,1 1 0 0 0,-1-1 0 0 0,0 1 0 0 0,1-1 1 0 0,-1 1-1 0 0,1 0 0 0 0,-1-1 0 0 0,0 1 0 0 0,1 0 1 0 0,-4 0-1 0 0,-3 1 4 0 0,0-1 1 0 0,0 1-1 0 0,0 1 1 0 0,1-1-1 0 0,-1 1 1 0 0,0 1-1 0 0,1-1 1 0 0,0 1-1 0 0,-1 0 1 0 0,1 1-1 0 0,0 0 1 0 0,1 0-1 0 0,-1 1 1 0 0,1-1-1 0 0,0 2 1 0 0,0-1 0 0 0,0 0-1 0 0,-8 12 1 0 0,8-11 65 0 0,1 1 0 0 0,0 0 0 0 0,0 1 0 0 0,1-1 0 0 0,0 1 1 0 0,0 0-1 0 0,1-1 0 0 0,0 2 0 0 0,0-1 0 0 0,1 0 1 0 0,0 1-1 0 0,0-1 0 0 0,1 1 0 0 0,0-1 0 0 0,1 1 0 0 0,1 17 1 0 0,0-21 27 0 0,0 0 0 0 0,0 0 0 0 0,1 0 1 0 0,-1 0-1 0 0,1 0 0 0 0,1-1 0 0 0,-1 1 0 0 0,1 0 1 0 0,-1-1-1 0 0,1 0 0 0 0,0 0 0 0 0,1 0 0 0 0,-1 0 1 0 0,1 0-1 0 0,0-1 0 0 0,0 1 0 0 0,0-1 1 0 0,0 0-1 0 0,1 0 0 0 0,-1-1 0 0 0,1 1 0 0 0,-1-1 1 0 0,1 0-1 0 0,0 0 0 0 0,0-1 0 0 0,0 0 1 0 0,0 1-1 0 0,0-2 0 0 0,0 1 0 0 0,10 0 0 0 0,-6-1-89 0 0,-1 0-1 0 0,1 0 1 0 0,-1 0-1 0 0,1-1 1 0 0,-1-1-1 0 0,1 0 1 0 0,-1 0-1 0 0,0 0 0 0 0,0-1 1 0 0,0 0-1 0 0,0-1 1 0 0,0 0-1 0 0,-1 0 1 0 0,0 0-1 0 0,1-1 1 0 0,-2 0-1 0 0,1-1 1 0 0,6-6-1 0 0,13-25-3370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1.509"/>
    </inkml:context>
    <inkml:brush xml:id="br0">
      <inkml:brushProperty name="width" value="0.1" units="cm"/>
      <inkml:brushProperty name="height" value="0.1" units="cm"/>
    </inkml:brush>
  </inkml:definitions>
  <inkml:trace contextRef="#ctx0" brushRef="#br0">0 4 2304 0 0,'0'0'49'0'0,"0"0"0"0"0,0 0 0 0 0,0-1 0 0 0,1 1 0 0 0,-1 0 0 0 0,0 0-1 0 0,0-1 1 0 0,0 1 0 0 0,0 0 0 0 0,1 0 0 0 0,-1 0 0 0 0,0 0-1 0 0,0-1 1 0 0,0 1 0 0 0,1 0 0 0 0,-1 0 0 0 0,0 0 0 0 0,0 0-1 0 0,1 0 1 0 0,-1-1 0 0 0,0 1 0 0 0,0 0 0 0 0,1 0 0 0 0,-1 0-1 0 0,0 0 1 0 0,0 0 0 0 0,1 0 0 0 0,-1 0 0 0 0,0 0 0 0 0,0 0-1 0 0,1 0 1 0 0,-1 0 0 0 0,0 0 0 0 0,1 0 0 0 0,-1 0 0 0 0,0 0-1 0 0,0 1 1 0 0,1-1 0 0 0,-1 0 0 0 0,0 0 0 0 0,0 0 0 0 0,0 0-1 0 0,1 0 1 0 0,-1 1 0 0 0,0-1 0 0 0,10 16 2401 0 0,1 23 1785 0 0,-6-9-1177 0 0,1 48-1 0 0,-12 84 635 0 0,3-147-3211 0 0,-2-20 16 0 0,0-25-163 0 0,5 18-358 0 0,1 1-1 0 0,1-1 1 0 0,0 0-1 0 0,1 1 1 0 0,0 0-1 0 0,0 0 0 0 0,1 0 1 0 0,1 0-1 0 0,0 0 1 0 0,0 1-1 0 0,1 0 0 0 0,1 0 1 0 0,-1 0-1 0 0,1 1 1 0 0,1 0-1 0 0,0 0 0 0 0,0 1 1 0 0,1 0-1 0 0,0 1 1 0 0,0 0-1 0 0,1 0 1 0 0,11-6-1 0 0,67-23-4741 0 0,-74 31-1504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2.022"/>
    </inkml:context>
    <inkml:brush xml:id="br0">
      <inkml:brushProperty name="width" value="0.1" units="cm"/>
      <inkml:brushProperty name="height" value="0.1" units="cm"/>
    </inkml:brush>
  </inkml:definitions>
  <inkml:trace contextRef="#ctx0" brushRef="#br0">1 165 4145 0 0,'10'1'3708'0'0,"45"-1"-2166"0"0,79-14 867 0 0,-117 11-2234 0 0,1-1 1 0 0,-1-1 0 0 0,0-1 0 0 0,0 0 0 0 0,23-12 0 0 0,-36 15-176 0 0,0 1 0 0 0,-1-1 0 0 0,1 0 0 0 0,-1 0 0 0 0,1 0 0 0 0,-1 0 0 0 0,0-1 0 0 0,0 1 0 0 0,-1-1 0 0 0,1 0 0 0 0,-1 0 0 0 0,3-5 0 0 0,-4 7 7 0 0,-1 1 0 0 0,1-1 0 0 0,-1 1 0 0 0,1-1 0 0 0,-1 0 0 0 0,1 0 0 0 0,-1 1 1 0 0,0-1-1 0 0,0 0 0 0 0,0 1 0 0 0,0-1 0 0 0,0 0 0 0 0,0 0 0 0 0,-1 1 0 0 0,1-1 0 0 0,0 0 0 0 0,-1 1 0 0 0,0-1 0 0 0,1 0 0 0 0,-1 1 0 0 0,0-1 0 0 0,0 1 1 0 0,0-1-1 0 0,0 1 0 0 0,0-1 0 0 0,0 1 0 0 0,0 0 0 0 0,0 0 0 0 0,0-1 0 0 0,-1 1 0 0 0,1 0 0 0 0,-1 0 0 0 0,1 0 0 0 0,0 0 0 0 0,-3 0 0 0 0,1-1 77 0 0,-1 1 0 0 0,0 0 0 0 0,0 0 0 0 0,0 0 0 0 0,0 0 0 0 0,0 1 0 0 0,1 0 0 0 0,-1 0 0 0 0,0 0 0 0 0,0 0 0 0 0,0 0 0 0 0,0 1 0 0 0,0 0 0 0 0,0-1 0 0 0,0 1 0 0 0,0 1 0 0 0,1-1 0 0 0,-1 1 0 0 0,0-1 0 0 0,-3 4 0 0 0,-4 1 305 0 0,0 1 0 0 0,0 0 1 0 0,1 0-1 0 0,0 1 0 0 0,-9 10 0 0 0,11-11-241 0 0,2 1 1 0 0,-1 0-1 0 0,1 0 1 0 0,0 1 0 0 0,1 0-1 0 0,0 0 1 0 0,0 0-1 0 0,1 1 1 0 0,0-1-1 0 0,-4 18 1 0 0,7-23-101 0 0,0 1-1 0 0,1-1 1 0 0,-1 0 0 0 0,1 1-1 0 0,0-1 1 0 0,0 1 0 0 0,0-1-1 0 0,0 0 1 0 0,1 1-1 0 0,0-1 1 0 0,0 0 0 0 0,0 0-1 0 0,0 1 1 0 0,1-1 0 0 0,0 0-1 0 0,0 0 1 0 0,0 0 0 0 0,0-1-1 0 0,0 1 1 0 0,1 0 0 0 0,0-1-1 0 0,-1 0 1 0 0,1 0 0 0 0,1 1-1 0 0,-1-2 1 0 0,0 1 0 0 0,7 4-1 0 0,0-2-65 0 0,0 0 0 0 0,0-1-1 0 0,1 0 1 0 0,0-1 0 0 0,0 0 0 0 0,0 0-1 0 0,0-1 1 0 0,0-1 0 0 0,0 0-1 0 0,0 0 1 0 0,1-1 0 0 0,-1-1-1 0 0,0 0 1 0 0,0 0 0 0 0,0-1 0 0 0,0-1-1 0 0,20-7 1 0 0,-9 1-677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3.069"/>
    </inkml:context>
    <inkml:brush xml:id="br0">
      <inkml:brushProperty name="width" value="0.1" units="cm"/>
      <inkml:brushProperty name="height" value="0.1" units="cm"/>
    </inkml:brush>
  </inkml:definitions>
  <inkml:trace contextRef="#ctx0" brushRef="#br0">344 71 2304 0 0,'-4'-7'465'0'0,"-1"1"-1"0"0,0 0 0 0 0,0 0 0 0 0,-1 0 0 0 0,0 1 0 0 0,0 0 0 0 0,0 0 0 0 0,0 0 0 0 0,-1 1 0 0 0,-10-5 0 0 0,14 8-347 0 0,-1-1 0 0 0,1 1 0 0 0,-1 0 0 0 0,1 1 0 0 0,-1-1 0 0 0,1 1 0 0 0,-1-1 0 0 0,0 1 0 0 0,1 0 0 0 0,-1 1 0 0 0,1-1 0 0 0,-1 0 0 0 0,0 1 0 0 0,1 0 0 0 0,-1 0 0 0 0,1 0 0 0 0,0 0 0 0 0,-1 1 0 0 0,1-1 0 0 0,0 1 0 0 0,0 0 0 0 0,0 0 0 0 0,0 0 0 0 0,-6 5 0 0 0,6-3-67 0 0,-1 0-1 0 0,1 0 0 0 0,0 0 0 0 0,0 1 1 0 0,0-1-1 0 0,0 1 0 0 0,1 0 1 0 0,0 0-1 0 0,0 0 0 0 0,0 0 1 0 0,1 0-1 0 0,-2 9 0 0 0,-1 9 329 0 0,-1 36 0 0 0,4-45-240 0 0,-1 100 1190 0 0,14 126 0 0 0,0 37-404 0 0,-13-262-923 0 0,-9 203 387 0 0,7-192-289 0 0,-1-1 0 0 0,-1 0 0 0 0,-1 0 0 0 0,-2 0 0 0 0,0-1 0 0 0,-17 34 1 0 0,19-48-236 0 0,1 0 1 0 0,-1-1-1 0 0,-1 0 1 0 0,0 0-1 0 0,0 0 1 0 0,-1-1-1 0 0,0 0 1 0 0,-9 7 0 0 0,1-4-5352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3.413"/>
    </inkml:context>
    <inkml:brush xml:id="br0">
      <inkml:brushProperty name="width" value="0.1" units="cm"/>
      <inkml:brushProperty name="height" value="0.1" units="cm"/>
    </inkml:brush>
  </inkml:definitions>
  <inkml:trace contextRef="#ctx0" brushRef="#br0">0 65 5065 0 0,'18'-6'337'0'0,"1"1"0"0"0,0 1-1 0 0,-1 0 1 0 0,1 2 0 0 0,1 0 0 0 0,19 1 0 0 0,4-1 106 0 0,50-2 441 0 0,-52 4-777 0 0,-1-2 0 0 0,1-2 0 0 0,69-15 0 0 0,-81 9-203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4.931"/>
    </inkml:context>
    <inkml:brush xml:id="br0">
      <inkml:brushProperty name="width" value="0.05" units="cm"/>
      <inkml:brushProperty name="height" value="0.05" units="cm"/>
    </inkml:brush>
  </inkml:definitions>
  <inkml:trace contextRef="#ctx0" brushRef="#br0">33 10 9218 0 0,'24'-8'1423'0'0,"-20"8"-538"0"0,0-1 1 0 0,0 0-1 0 0,0 1 1 0 0,0 0-1 0 0,0 0 1 0 0,0 0-1 0 0,0 1 1 0 0,0-1-1 0 0,0 1 1 0 0,0 0-1 0 0,6 2 1 0 0,9 7-519 0 0,-16-9-255 0 0,-1 1 1 0 0,0-1-1 0 0,0 1 1 0 0,0 0-1 0 0,0-1 1 0 0,0 1-1 0 0,0 0 1 0 0,0 0-1 0 0,0 1 1 0 0,-1-1-1 0 0,1 0 1 0 0,-1 0-1 0 0,0 1 1 0 0,1-1-1 0 0,-1 1 0 0 0,0-1 1 0 0,0 1-1 0 0,-1 0 1 0 0,2 3-1 0 0,-2-2-31 0 0,0 0-1 0 0,0 0 0 0 0,-1 0 1 0 0,1 0-1 0 0,-1 0 0 0 0,0 0 1 0 0,0 0-1 0 0,0 0 0 0 0,-1-1 1 0 0,1 1-1 0 0,-4 6 0 0 0,-3 2-13 0 0,1-1-1 0 0,-1 0 1 0 0,-1-1 0 0 0,0 0-1 0 0,0 0 1 0 0,-20 15-1 0 0,22-20-60 0 0,-3 2 18 0 0,1 1 0 0 0,0 0 0 0 0,-11 12 0 0 0,18-18-37 0 0,1-1 0 0 0,-1 1 0 0 0,1-1 0 0 0,0 1 0 0 0,0 0 1 0 0,0 0-1 0 0,0-1 0 0 0,0 1 0 0 0,0 0 0 0 0,0 0 0 0 0,1 0 0 0 0,-1 0 0 0 0,1 0 0 0 0,-1 0 0 0 0,1 0 0 0 0,0 0 0 0 0,-1 0 1 0 0,1 0-1 0 0,0 0 0 0 0,1 0 0 0 0,-1 0 0 0 0,0 0 0 0 0,1 0 0 0 0,-1 0 0 0 0,1 0 0 0 0,-1 0 0 0 0,2 3 0 0 0,0-4-13 0 0,0 1-1 0 0,-1 0 0 0 0,1 0 0 0 0,0-1 0 0 0,0 1 0 0 0,0-1 1 0 0,1 0-1 0 0,-1 0 0 0 0,0 1 0 0 0,0-1 0 0 0,1-1 0 0 0,-1 1 1 0 0,0 0-1 0 0,1 0 0 0 0,-1-1 0 0 0,1 0 0 0 0,-1 1 0 0 0,1-1 1 0 0,-1 0-1 0 0,1 0 0 0 0,-1 0 0 0 0,4-1 0 0 0,4 0-112 0 0,0 0 0 0 0,0-1 0 0 0,-1 0 0 0 0,13-5 0 0 0,13-6-2012 0 0,35-18 0 0 0,-47 19-4973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3.850"/>
    </inkml:context>
    <inkml:brush xml:id="br0">
      <inkml:brushProperty name="width" value="0.1" units="cm"/>
      <inkml:brushProperty name="height" value="0.1" units="cm"/>
    </inkml:brush>
  </inkml:definitions>
  <inkml:trace contextRef="#ctx0" brushRef="#br0">96 30 5529 0 0,'0'-1'264'0'0,"-1"-1"-1"0"0,1 1 1 0 0,-1-1 0 0 0,1 0-1 0 0,-1 1 1 0 0,1-1 0 0 0,-1 1-1 0 0,0-1 1 0 0,0 1 0 0 0,0-1-1 0 0,0 1 1 0 0,0 0 0 0 0,0-1-1 0 0,0 1 1 0 0,0 0-1 0 0,0 0 1 0 0,-1 0 0 0 0,1 0-1 0 0,0 0 1 0 0,-3-1 0 0 0,2 2-79 0 0,1 0 1 0 0,0-1 0 0 0,-1 1 0 0 0,1 0 0 0 0,-1 1 0 0 0,1-1 0 0 0,0 0-1 0 0,-1 0 1 0 0,1 1 0 0 0,0-1 0 0 0,-1 1 0 0 0,1-1 0 0 0,0 1-1 0 0,0-1 1 0 0,-1 1 0 0 0,1 0 0 0 0,0-1 0 0 0,0 1 0 0 0,0 0 0 0 0,0 0-1 0 0,0 0 1 0 0,0 0 0 0 0,0 0 0 0 0,0 0 0 0 0,0 0 0 0 0,0 2-1 0 0,-4 4 17 0 0,0 0-1 0 0,0 1 0 0 0,1-1 0 0 0,0 1 0 0 0,1 0 0 0 0,0 0 1 0 0,0 0-1 0 0,0 1 0 0 0,1-1 0 0 0,1 1 0 0 0,-1-1 0 0 0,1 13 1 0 0,0-18-199 0 0,1 0 0 0 0,0 0 1 0 0,0-1-1 0 0,1 1 1 0 0,-1 0-1 0 0,1 0 0 0 0,-1 0 1 0 0,1 0-1 0 0,0-1 0 0 0,0 1 1 0 0,0 0-1 0 0,0-1 1 0 0,1 1-1 0 0,-1-1 0 0 0,1 1 1 0 0,-1-1-1 0 0,1 0 1 0 0,0 0-1 0 0,0 1 0 0 0,0-1 1 0 0,0-1-1 0 0,0 1 0 0 0,1 0 1 0 0,-1 0-1 0 0,1-1 1 0 0,-1 1-1 0 0,1-1 0 0 0,-1 0 1 0 0,1 0-1 0 0,0 0 1 0 0,-1 0-1 0 0,1 0 0 0 0,0-1 1 0 0,0 1-1 0 0,0-1 0 0 0,0 0 1 0 0,-1 0-1 0 0,1 0 1 0 0,0 0-1 0 0,4-1 0 0 0,0 0-25 0 0,-1 0-1 0 0,1 0 1 0 0,0-1-1 0 0,-1 0 1 0 0,1-1-1 0 0,-1 1 1 0 0,0-1 0 0 0,0 0-1 0 0,0-1 1 0 0,0 0-1 0 0,0 0 1 0 0,-1 0-1 0 0,0 0 1 0 0,0-1-1 0 0,8-9 1 0 0,-10 11-38 0 0,-1 0 1 0 0,0 0-1 0 0,1-1 0 0 0,-2 1 1 0 0,1 0-1 0 0,0-1 1 0 0,-1 0-1 0 0,1 1 0 0 0,-1-1 1 0 0,0 0-1 0 0,0 1 1 0 0,0-8-1 0 0,-1 8-31 0 0,0 0 0 0 0,0 0 0 0 0,-1 0-1 0 0,1 0 1 0 0,-1 0 0 0 0,0 0 0 0 0,0 0-1 0 0,0 1 1 0 0,0-1 0 0 0,0 0 0 0 0,-1 1 0 0 0,1-1-1 0 0,-1 1 1 0 0,0-1 0 0 0,0 1 0 0 0,1 0-1 0 0,-2 0 1 0 0,-3-4 0 0 0,1 3-483 0 0,0-1 0 0 0,0 1 0 0 0,-1 0 0 0 0,1 0-1 0 0,-1 0 1 0 0,0 1 0 0 0,0 0 0 0 0,0 0 0 0 0,0 0 0 0 0,0 1 0 0 0,-10-1 0 0 0,6 1-857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4.195"/>
    </inkml:context>
    <inkml:brush xml:id="br0">
      <inkml:brushProperty name="width" value="0.1" units="cm"/>
      <inkml:brushProperty name="height" value="0.1" units="cm"/>
    </inkml:brush>
  </inkml:definitions>
  <inkml:trace contextRef="#ctx0" brushRef="#br0">1 0 7834 0 0,'6'10'494'0'0,"0"0"0"0"0,-1 0 0 0 0,0 0 0 0 0,0 1 1 0 0,-1 0-1 0 0,-1 0 0 0 0,0 0 0 0 0,3 15 0 0 0,-1 8 1639 0 0,0 50 1 0 0,-4-72-1489 0 0,-1 33 788 0 0,0-42-1313 0 0,0-1 1 0 0,-1 1 0 0 0,1 0-1 0 0,-1-1 1 0 0,1 1-1 0 0,-1-1 1 0 0,0 1-1 0 0,0-1 1 0 0,0 1-1 0 0,0-1 1 0 0,0 0 0 0 0,-1 0-1 0 0,-1 3 1 0 0,3-5-105 0 0,0 1 1 0 0,-1-1-1 0 0,1 0 1 0 0,0 0-1 0 0,0 0 1 0 0,0 0 0 0 0,-1 1-1 0 0,1-1 1 0 0,0 0-1 0 0,0 0 1 0 0,0 0-1 0 0,-1 0 1 0 0,1 0-1 0 0,0 0 1 0 0,0 0 0 0 0,-1 0-1 0 0,1 0 1 0 0,0 1-1 0 0,0-1 1 0 0,-1 0-1 0 0,1 0 1 0 0,0 0-1 0 0,0 0 1 0 0,-1-1-1 0 0,1 1 1 0 0,0 0 0 0 0,0 0-1 0 0,-1 0 1 0 0,1 0-1 0 0,0 0 1 0 0,0 0-1 0 0,-1 0 1 0 0,1 0-1 0 0,0 0 1 0 0,0-1 0 0 0,0 1-1 0 0,-1 0 1 0 0,-6-11 243 0 0,0-14-89 0 0,6 16-218 0 0,0 0 1 0 0,1 0-1 0 0,0 0 1 0 0,0-1-1 0 0,1 1 1 0 0,0 0-1 0 0,0 0 0 0 0,1 1 1 0 0,0-1-1 0 0,1 0 1 0 0,0 1-1 0 0,1-1 1 0 0,6-12-1 0 0,-6 14-424 0 0,1 0 0 0 0,-1 1-1 0 0,1 0 1 0 0,0 0 0 0 0,0 0-1 0 0,1 1 1 0 0,0 0 0 0 0,0 0 0 0 0,0 0-1 0 0,8-4 1 0 0,1 1-5265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4.586"/>
    </inkml:context>
    <inkml:brush xml:id="br0">
      <inkml:brushProperty name="width" value="0.1" units="cm"/>
      <inkml:brushProperty name="height" value="0.1" units="cm"/>
    </inkml:brush>
  </inkml:definitions>
  <inkml:trace contextRef="#ctx0" brushRef="#br0">1 138 5641 0 0,'7'1'200'0'0,"-1"0"0"0"0,1 0-1 0 0,0 0 1 0 0,-1-1 0 0 0,1 0-1 0 0,0 0 1 0 0,0 0 0 0 0,-1-1 0 0 0,11-2-1 0 0,-1 0 414 0 0,12 0 195 0 0,4 0 420 0 0,45-10 1 0 0,-68 11-1122 0 0,-1-1 0 0 0,0 0 0 0 0,1 0 1 0 0,-1 0-1 0 0,0-1 0 0 0,-1 0 1 0 0,1-1-1 0 0,-1 0 0 0 0,0 0 1 0 0,8-8-1 0 0,-13 13-95 0 0,-1-1 0 0 0,0-1 0 0 0,0 1 0 0 0,0 0 0 0 0,1 0 0 0 0,-1 0 0 0 0,0-1 0 0 0,-1 1 0 0 0,1 0 0 0 0,0-1 0 0 0,0 1 0 0 0,0-1 0 0 0,-1 1 0 0 0,1-1 0 0 0,-1 1 0 0 0,1-1 0 0 0,-1 1 0 0 0,0-1 1 0 0,1 1-1 0 0,-1-1 0 0 0,0 0 0 0 0,0 1 0 0 0,0-1 0 0 0,0 0 0 0 0,-1 1 0 0 0,1-1 0 0 0,0 1 0 0 0,-1-1 0 0 0,0-2 0 0 0,-1 2 2 0 0,0 0-1 0 0,1 0 1 0 0,-1 1 0 0 0,0-1 0 0 0,0 1 0 0 0,0-1 0 0 0,0 1-1 0 0,0 0 1 0 0,0 0 0 0 0,0 0 0 0 0,0 0 0 0 0,0 0 0 0 0,-1 0-1 0 0,1 1 1 0 0,0-1 0 0 0,-1 1 0 0 0,1-1 0 0 0,0 1 0 0 0,-5 0 0 0 0,-3 0-84 0 0,0 1 0 0 0,0 0 0 0 0,1 0 0 0 0,-1 1 0 0 0,1 0 0 0 0,-1 1 0 0 0,1 0 0 0 0,0 0 0 0 0,0 1 0 0 0,0 1 0 0 0,0-1 1 0 0,1 1-1 0 0,0 1 0 0 0,0-1 0 0 0,0 1 0 0 0,1 1 0 0 0,-13 13 0 0 0,14-14 88 0 0,1 1 0 0 0,0-1 1 0 0,0 1-1 0 0,1 0 0 0 0,-1 0 0 0 0,2 1 0 0 0,-1-1 0 0 0,1 1 1 0 0,0 0-1 0 0,1 0 0 0 0,-1 0 0 0 0,2 0 0 0 0,-1 0 0 0 0,1 1 0 0 0,1-1 1 0 0,-1 0-1 0 0,1 1 0 0 0,1-1 0 0 0,-1 0 0 0 0,2 1 0 0 0,2 10 1 0 0,-2-13 146 0 0,0-1-1 0 0,1 1 1 0 0,0-1 0 0 0,0 1 0 0 0,1-1 0 0 0,0 0 0 0 0,0 0-1 0 0,0-1 1 0 0,0 1 0 0 0,0-1 0 0 0,1 0 0 0 0,0 0 0 0 0,0 0 0 0 0,0-1-1 0 0,1 1 1 0 0,-1-1 0 0 0,1-1 0 0 0,0 1 0 0 0,-1-1 0 0 0,10 3 0 0 0,3 0-202 0 0,0-1 1 0 0,0 0 0 0 0,1-1 0 0 0,-1-1 0 0 0,31-1-1 0 0,-24-3-5584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5.991"/>
    </inkml:context>
    <inkml:brush xml:id="br0">
      <inkml:brushProperty name="width" value="0.1" units="cm"/>
      <inkml:brushProperty name="height" value="0.1" units="cm"/>
    </inkml:brush>
  </inkml:definitions>
  <inkml:trace contextRef="#ctx0" brushRef="#br0">8 1 6449 0 0,'-6'1'3657'0'0,"5"0"-3481"0"0,1 0-176 0 0,0 1 72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6.334"/>
    </inkml:context>
    <inkml:brush xml:id="br0">
      <inkml:brushProperty name="width" value="0.1" units="cm"/>
      <inkml:brushProperty name="height" value="0.1" units="cm"/>
    </inkml:brush>
  </inkml:definitions>
  <inkml:trace contextRef="#ctx0" brushRef="#br0">5 1 11979 0 0,'-2'2'1064'0'0,"1"-1"-848"0"0,1 0-216 0 0,0 0 0 0 0,0 1 920 0 0,0 1-424 0 0,-1-1 0 0 0,1 1-1032 0 0,-1-1-200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8.566"/>
    </inkml:context>
    <inkml:brush xml:id="br0">
      <inkml:brushProperty name="width" value="0.1" units="cm"/>
      <inkml:brushProperty name="height" value="0.1" units="cm"/>
    </inkml:brush>
  </inkml:definitions>
  <inkml:trace contextRef="#ctx0" brushRef="#br0">37 2 5985 0 0,'-6'-1'3876'0'0,"5"1"-3777"0"0,-2 9 1458 0 0,0 17-792 0 0,3-22-366 0 0,-10 154 1017 0 0,-3 103 3067 0 0,21 1-1834 0 0,-5-236-2687 0 0,-1-15-58 0 0,-1 0 1 0 0,0 1-1 0 0,0-1 0 0 0,-1 0 0 0 0,-3 18 0 0 0,2-26-793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8.906"/>
    </inkml:context>
    <inkml:brush xml:id="br0">
      <inkml:brushProperty name="width" value="0.1" units="cm"/>
      <inkml:brushProperty name="height" value="0.1" units="cm"/>
    </inkml:brush>
  </inkml:definitions>
  <inkml:trace contextRef="#ctx0" brushRef="#br0">0 137 2761 0 0,'1'-5'88'0'0,"0"1"1"0"0,0-1 0 0 0,0 1-1 0 0,1-1 1 0 0,0 1-1 0 0,0 0 1 0 0,0 0 0 0 0,0 0-1 0 0,0 0 1 0 0,1 0 0 0 0,0 0-1 0 0,0 0 1 0 0,0 1 0 0 0,0 0-1 0 0,1-1 1 0 0,3-2 0 0 0,4-2 347 0 0,-1 1 1 0 0,2 0 0 0 0,-1 0-1 0 0,1 1 1 0 0,-1 0 0 0 0,1 1 0 0 0,1 1-1 0 0,-1 0 1 0 0,1 1 0 0 0,0 0 0 0 0,24-2-1 0 0,-30 4-173 0 0,1 1-1 0 0,-1 0 1 0 0,0 1 0 0 0,1 0-1 0 0,-1 0 1 0 0,0 0-1 0 0,0 1 1 0 0,0 0-1 0 0,0 1 1 0 0,0-1-1 0 0,0 1 1 0 0,-1 1 0 0 0,1-1-1 0 0,-1 1 1 0 0,0 0-1 0 0,0 1 1 0 0,0-1-1 0 0,-1 1 1 0 0,1 0 0 0 0,-1 1-1 0 0,0-1 1 0 0,7 12-1 0 0,-8-10-146 0 0,0 0 0 0 0,0 0 0 0 0,0 0 0 0 0,-1 1 0 0 0,0-1 0 0 0,-1 1 0 0 0,1 0 1 0 0,-2 0-1 0 0,1 0 0 0 0,-1 0 0 0 0,0 0 0 0 0,-1 0 0 0 0,0 0 0 0 0,0 0 0 0 0,0 0 0 0 0,-1 0 0 0 0,-1 0 0 0 0,1 0 0 0 0,-1 0 0 0 0,-1 0 0 0 0,1 0 0 0 0,-1-1 0 0 0,-1 0 0 0 0,1 1 0 0 0,-1-1 0 0 0,-1 0 0 0 0,1-1 0 0 0,-1 1 0 0 0,0-1 0 0 0,-1 0 0 0 0,1 0 0 0 0,-1-1 0 0 0,0 1 0 0 0,-1-1 0 0 0,1-1 0 0 0,-14 8 0 0 0,6-5-83 0 0,1 0 0 0 0,-1-1 0 0 0,-1-1 0 0 0,1 0-1 0 0,-1-1 1 0 0,-16 2 0 0 0,-22-1-5793 0 0,38-5-388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29.323"/>
    </inkml:context>
    <inkml:brush xml:id="br0">
      <inkml:brushProperty name="width" value="0.1" units="cm"/>
      <inkml:brushProperty name="height" value="0.1" units="cm"/>
    </inkml:brush>
  </inkml:definitions>
  <inkml:trace contextRef="#ctx0" brushRef="#br0">55 100 4609 0 0,'1'0'57'0'0,"-1"1"0"0"0,0 0 0 0 0,1 0 1 0 0,-1 0-1 0 0,1 0 0 0 0,-1 0 0 0 0,1 0 0 0 0,0-1 0 0 0,-1 1 1 0 0,1 0-1 0 0,0 0 0 0 0,-1-1 0 0 0,1 1 0 0 0,0-1 0 0 0,0 1 1 0 0,0 0-1 0 0,0-1 0 0 0,-1 0 0 0 0,1 1 0 0 0,0-1 0 0 0,0 1 1 0 0,0-1-1 0 0,0 0 0 0 0,0 0 0 0 0,2 1 0 0 0,26 2 733 0 0,-21-5-374 0 0,-1 1 0 0 0,0-1-1 0 0,1-1 1 0 0,-1 0-1 0 0,0 0 1 0 0,0 0-1 0 0,0-1 1 0 0,10-7-1 0 0,-15 10-377 0 0,0-1 0 0 0,0 1 0 0 0,0-1 0 0 0,0 0-1 0 0,-1 1 1 0 0,1-1 0 0 0,0 0 0 0 0,-1 0 0 0 0,0 0 0 0 0,1-1-1 0 0,-1 1 1 0 0,0 0 0 0 0,1-4 0 0 0,-2 5-37 0 0,0-1 1 0 0,0 1-1 0 0,0-1 1 0 0,0 1-1 0 0,0-1 1 0 0,0 0 0 0 0,0 1-1 0 0,-1-1 1 0 0,1 1-1 0 0,0-1 1 0 0,-1 1-1 0 0,1-1 1 0 0,-1 1-1 0 0,0 0 1 0 0,0-1-1 0 0,1 1 1 0 0,-1 0-1 0 0,0-1 1 0 0,0 1 0 0 0,0 0-1 0 0,0 0 1 0 0,0 0-1 0 0,-2-2 1 0 0,-1 1 72 0 0,0-1 0 0 0,0 1 0 0 0,0-1 0 0 0,0 1 0 0 0,0 1 1 0 0,0-1-1 0 0,0 0 0 0 0,-1 1 0 0 0,1 0 0 0 0,0 0 0 0 0,-1 0 0 0 0,1 1 1 0 0,-1-1-1 0 0,1 1 0 0 0,-1 0 0 0 0,1 1 0 0 0,-1-1 0 0 0,1 1 1 0 0,-1 0-1 0 0,-5 1 0 0 0,-1 1-71 0 0,0 1-1 0 0,0 0 1 0 0,0 0 0 0 0,1 1 0 0 0,0 0-1 0 0,-18 13 1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30.313"/>
    </inkml:context>
    <inkml:brush xml:id="br0">
      <inkml:brushProperty name="width" value="0.1" units="cm"/>
      <inkml:brushProperty name="height" value="0.1" units="cm"/>
    </inkml:brush>
  </inkml:definitions>
  <inkml:trace contextRef="#ctx0" brushRef="#br0">1 13 10138 0 0,'6'-2'485'0'0,"0"0"0"0"0,1 0-1 0 0,0 1 1 0 0,-1 0 0 0 0,1 1-1 0 0,-1-1 1 0 0,9 1 0 0 0,1 0 126 0 0,21-2-78 0 0,0 1 0 0 0,0 2-1 0 0,40 6 1 0 0,-68-6-879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30.674"/>
    </inkml:context>
    <inkml:brush xml:id="br0">
      <inkml:brushProperty name="width" value="0.1" units="cm"/>
      <inkml:brushProperty name="height" value="0.1" units="cm"/>
    </inkml:brush>
  </inkml:definitions>
  <inkml:trace contextRef="#ctx0" brushRef="#br0">0 4 8754 0 0,'64'7'7287'0'0,"-29"-2"-6362"0"0,49 1 1 0 0,-31-9-1464 0 0,-4-5-3847 0 0,-8-2-1182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5.281"/>
    </inkml:context>
    <inkml:brush xml:id="br0">
      <inkml:brushProperty name="width" value="0.05" units="cm"/>
      <inkml:brushProperty name="height" value="0.05" units="cm"/>
    </inkml:brush>
  </inkml:definitions>
  <inkml:trace contextRef="#ctx0" brushRef="#br0">239 9 13827 0 0,'1'-1'91'0'0,"-1"0"-1"0"0,1 1 1 0 0,-1-1-1 0 0,1 0 1 0 0,0 1-1 0 0,-1-1 1 0 0,1 1-1 0 0,0-1 1 0 0,-1 1 0 0 0,1-1-1 0 0,0 1 1 0 0,0 0-1 0 0,0-1 1 0 0,-1 1-1 0 0,1 0 1 0 0,0 0-1 0 0,0-1 1 0 0,0 1 0 0 0,0 0-1 0 0,-1 0 1 0 0,1 0-1 0 0,0 0 1 0 0,0 0-1 0 0,1 0 1 0 0,1 1 221 0 0,-1 0 0 0 0,0-1 0 0 0,1 1 1 0 0,-1 0-1 0 0,0 0 0 0 0,0 0 0 0 0,0 1 0 0 0,4 2 1 0 0,1 1 256 0 0,-1 1 0 0 0,1 0 0 0 0,-1 1 0 0 0,6 8 0 0 0,-4-2-273 0 0,-1 0 0 0 0,0 0 0 0 0,-1 1 0 0 0,0 0 0 0 0,-1 0 0 0 0,-1 0 0 0 0,0 0 0 0 0,-1 1 1 0 0,0 0-1 0 0,-1 0 0 0 0,-1-1 0 0 0,-1 24 0 0 0,-2-2-45 0 0,-1 0 1 0 0,-2 0-1 0 0,-1 0 1 0 0,-13 36-1 0 0,10-44-187 0 0,-1 0 0 0 0,-1-1 0 0 0,-2 0 0 0 0,-1-1-1 0 0,-1 0 1 0 0,-20 26 0 0 0,11-20-335 0 0,-2-2 0 0 0,-2 0 0 0 0,0-2 0 0 0,-34 25 0 0 0,30-29-874 0 0,-3 0-57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45.511"/>
    </inkml:context>
    <inkml:brush xml:id="br0">
      <inkml:brushProperty name="width" value="0.1" units="cm"/>
      <inkml:brushProperty name="height" value="0.1" units="cm"/>
    </inkml:brush>
  </inkml:definitions>
  <inkml:trace contextRef="#ctx0" brushRef="#br0">0 952 5065 0 0,'12'-9'913'0'0,"0"-1"-1"0"0,1 1 1 0 0,-1 1 0 0 0,20-9-1 0 0,10-7 414 0 0,155-117 1689 0 0,-169 117-2514 0 0,-1-1 1 0 0,-1-2-1 0 0,-1 0 0 0 0,32-48 1 0 0,-32 38-927 0 0,-3 0 1 0 0,-1-2 0 0 0,25-64 0 0 0,-39 82 223 0 0,0-1 0 0 0,-1 1 1 0 0,-1-1-1 0 0,-1-1 0 0 0,-2 1 0 0 0,0 0 1 0 0,-1-1-1 0 0,-4-41 0 0 0,3 58 120 0 0,-1 0 1 0 0,0 0-1 0 0,-1 1 0 0 0,0-1 0 0 0,0 1 1 0 0,0-1-1 0 0,0 1 0 0 0,-1-1 1 0 0,0 1-1 0 0,0 0 0 0 0,0 1 0 0 0,-1-1 1 0 0,-7-7-1 0 0,9 10 70 0 0,0 0 0 0 0,0 0 0 0 0,-1 1 0 0 0,1-1 0 0 0,-1 1 0 0 0,0 0 0 0 0,1-1 0 0 0,-1 1 0 0 0,0 0 0 0 0,0 1 0 0 0,1-1 0 0 0,-1 0 0 0 0,0 1 0 0 0,0 0 0 0 0,0 0 1 0 0,0-1-1 0 0,0 2 0 0 0,0-1 0 0 0,0 0 0 0 0,1 1 0 0 0,-1-1 0 0 0,0 1 0 0 0,0 0 0 0 0,0 0 0 0 0,1 0 0 0 0,-1 0 0 0 0,0 0 0 0 0,1 1 0 0 0,-4 1 0 0 0,-2 3 81 0 0,0 0-1 0 0,1 0 1 0 0,0 1-1 0 0,0 0 1 0 0,1 0-1 0 0,0 0 1 0 0,0 1-1 0 0,0 0 1 0 0,1 0 0 0 0,0 0-1 0 0,1 1 1 0 0,0 0-1 0 0,0 0 1 0 0,1 0-1 0 0,-3 15 1 0 0,-1 7 28 0 0,1-1 0 0 0,2 1 1 0 0,0 47-1 0 0,4-27-41 0 0,2 1-1 0 0,3-1 1 0 0,15 71 0 0 0,2-34 47 0 0,35 91 0 0 0,-55-172 20 0 0,10 25 618 0 0,-2 0-1 0 0,10 50 0 0 0,-19-75-607 0 0,0 1-1 0 0,0 0 0 0 0,0 0 1 0 0,-1-1-1 0 0,0 1 0 0 0,-1 0 0 0 0,0 0 1 0 0,0-1-1 0 0,0 1 0 0 0,-1 0 0 0 0,0-1 1 0 0,-1 0-1 0 0,1 1 0 0 0,-2-1 0 0 0,1 0 1 0 0,-9 12-1 0 0,9-15-70 0 0,-1 0 0 0 0,0 0 0 0 0,0 0 0 0 0,0 0 0 0 0,-1-1 0 0 0,1 0 0 0 0,-1 0 0 0 0,0 0 0 0 0,0 0 0 0 0,0-1 0 0 0,0 0 0 0 0,0 0 0 0 0,0 0 0 0 0,-1-1 0 0 0,1 0-1 0 0,-1 0 1 0 0,1 0 0 0 0,-1 0 0 0 0,1-1 0 0 0,-1 0 0 0 0,1 0 0 0 0,-1-1 0 0 0,1 0 0 0 0,-1 0 0 0 0,1 0 0 0 0,-1 0 0 0 0,1-1 0 0 0,0 0 0 0 0,-6-2 0 0 0,3 0-46 0 0,-1 0-1 0 0,1-1 1 0 0,0 1-1 0 0,0-1 1 0 0,0-1 0 0 0,1 0-1 0 0,0 0 1 0 0,0 0-1 0 0,1-1 1 0 0,-1 0 0 0 0,1 0-1 0 0,1-1 1 0 0,-1 1-1 0 0,2-1 1 0 0,-1-1-1 0 0,-5-12 1 0 0,7 13-143 0 0,1-1 1 0 0,0 1-1 0 0,0-1 1 0 0,1 0-1 0 0,0 0 1 0 0,0 1-1 0 0,1-1 0 0 0,0 0 1 0 0,1 0-1 0 0,2-13 1 0 0,-1 13-815 0 0,1 0 0 0 0,0 0 0 0 0,0 1-1 0 0,1-1 1 0 0,0 1 0 0 0,6-10 0 0 0,6-6-4360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48.039"/>
    </inkml:context>
    <inkml:brush xml:id="br0">
      <inkml:brushProperty name="width" value="0.1" units="cm"/>
      <inkml:brushProperty name="height" value="0.1" units="cm"/>
    </inkml:brush>
  </inkml:definitions>
  <inkml:trace contextRef="#ctx0" brushRef="#br0">1 673 8754 0 0,'0'1'126'0'0,"0"0"0"0"0,1 0 1 0 0,-1-1-1 0 0,0 1 0 0 0,0 0 0 0 0,1 0 0 0 0,-1-1 1 0 0,1 1-1 0 0,-1 0 0 0 0,1-1 0 0 0,-1 1 0 0 0,1 0 1 0 0,-1-1-1 0 0,1 1 0 0 0,-1-1 0 0 0,1 1 1 0 0,0-1-1 0 0,-1 1 0 0 0,1-1 0 0 0,0 1 0 0 0,-1-1 1 0 0,1 0-1 0 0,0 1 0 0 0,0-1 0 0 0,-1 0 1 0 0,1 0-1 0 0,0 0 0 0 0,0 1 0 0 0,0-1 0 0 0,0 0 1 0 0,-1 0-1 0 0,1 0 0 0 0,0 0 0 0 0,0 0 1 0 0,0 0-1 0 0,0-1 0 0 0,3 1 168 0 0,-1 0-1 0 0,0-1 1 0 0,1 1-1 0 0,-1-1 1 0 0,0 1 0 0 0,1-1-1 0 0,4-3 1 0 0,0-1 11 0 0,0-1 0 0 0,0 0 0 0 0,0 0 0 0 0,-1-1 1 0 0,0 0-1 0 0,-1 0 0 0 0,9-12 0 0 0,37-63 92 0 0,-33 49-325 0 0,20-34-1525 0 0,-4-2 0 0 0,-2-1 0 0 0,-4-2 0 0 0,39-143 0 0 0,-79 229 1850 0 0,-5 17 487 0 0,-6 21 179 0 0,-24 95 0 0 0,40-122-898 0 0,1 1-1 0 0,2-1 1 0 0,0 1-1 0 0,2-1 1 0 0,0 1-1 0 0,4 29 1 0 0,-1-42-77 0 0,0 0 0 0 0,7 22 0 0 0,-8-32-83 0 0,0 0 1 0 0,0 0 0 0 0,0 0 0 0 0,1-1 0 0 0,-1 1-1 0 0,1 0 1 0 0,-1 0 0 0 0,1-1 0 0 0,0 1-1 0 0,0-1 1 0 0,0 0 0 0 0,0 1 0 0 0,1-1 0 0 0,-1 0-1 0 0,0 0 1 0 0,1-1 0 0 0,3 3 0 0 0,-5-4 11 0 0,0 0 0 0 0,1 1 0 0 0,-1-1 0 0 0,0 0 0 0 0,0 0 0 0 0,1 0 0 0 0,-1-1-1 0 0,0 1 1 0 0,0 0 0 0 0,1 0 0 0 0,-1-1 0 0 0,0 1 0 0 0,0 0 0 0 0,0-1 0 0 0,1 0 0 0 0,-1 1 0 0 0,0-1 0 0 0,0 1 0 0 0,0-1 0 0 0,0 0 0 0 0,0 0 0 0 0,0 0 0 0 0,0 0 0 0 0,1-1 0 0 0,20-28 126 0 0,-19 26-147 0 0,18-29-789 0 0,-1-1 1 0 0,23-58 0 0 0,19-77-3262 0 0,-8 19 1373 0 0,-51 143 2554 0 0,-2 2 42 0 0,1 1 0 0 0,0-1 0 0 0,0 1 0 0 0,0-1 0 0 0,1 1 0 0 0,5-8 0 0 0,-7 15 316 0 0,0 0 0 0 0,0 0 0 0 0,-1 1 0 0 0,0-1 1 0 0,1 0-1 0 0,-1 0 0 0 0,-1 5 0 0 0,0 36 2179 0 0,2 0-1 0 0,10 72 1 0 0,-8-95-2101 0 0,2 0 1 0 0,0 0-1 0 0,2 0 1 0 0,0-1-1 0 0,1 0 1 0 0,1-1-1 0 0,17 28 1 0 0,-15-30-353 0 0,-8-10-101 0 0,1 0-1 0 0,1-1 1 0 0,-1 1-1 0 0,1-1 0 0 0,0 0 1 0 0,8 7-1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48.461"/>
    </inkml:context>
    <inkml:brush xml:id="br0">
      <inkml:brushProperty name="width" value="0.1" units="cm"/>
      <inkml:brushProperty name="height" value="0.1" units="cm"/>
    </inkml:brush>
  </inkml:definitions>
  <inkml:trace contextRef="#ctx0" brushRef="#br0">6 513 10594 0 0,'0'0'43'0'0,"-1"0"-1"0"0,1 0 0 0 0,0 0 0 0 0,-1 0 0 0 0,1 0 1 0 0,0 0-1 0 0,-1-1 0 0 0,1 1 0 0 0,0 0 1 0 0,0 0-1 0 0,-1 0 0 0 0,1-1 0 0 0,0 1 1 0 0,0 0-1 0 0,0 0 0 0 0,-1-1 0 0 0,1 1 1 0 0,0 0-1 0 0,0 0 0 0 0,0-1 0 0 0,0 1 1 0 0,0 0-1 0 0,-1-1 0 0 0,1 1 0 0 0,0 0 1 0 0,0-1-1 0 0,0 1 0 0 0,0 0 0 0 0,0-1 1 0 0,0 1-1 0 0,0 0 0 0 0,0-1 0 0 0,0 1 1 0 0,0 0-1 0 0,0 0 0 0 0,0-1 0 0 0,1 1 1 0 0,8-17 949 0 0,25-18 210 0 0,-26 27-703 0 0,-6 6-439 0 0,71-72 1798 0 0,97-130 0 0 0,-145 168-2027 0 0,-4 5-197 0 0,2 0 0 0 0,28-29 0 0 0,-50 59 397 0 0,-1 1 0 0 0,0-1 0 0 0,0 1 0 0 0,1 0 0 0 0,-1-1-1 0 0,1 1 1 0 0,-1 0 0 0 0,0 0 0 0 0,1-1 0 0 0,-1 1 0 0 0,1 0-1 0 0,-1 0 1 0 0,1 0 0 0 0,-1-1 0 0 0,0 1 0 0 0,1 0 0 0 0,-1 0-1 0 0,1 0 1 0 0,-1 0 0 0 0,1 0 0 0 0,-1 0 0 0 0,1 0 0 0 0,-1 0-1 0 0,1 0 1 0 0,-1 0 0 0 0,1 0 0 0 0,-1 0 0 0 0,1 0 0 0 0,0 1 0 0 0,10 12 503 0 0,2 31-144 0 0,-11-33-318 0 0,8 17 6 0 0,0 1 1 0 0,2-2-1 0 0,18 31 0 0 0,52 72 228 0 0,-72-114-301 0 0,16 27-1404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48.836"/>
    </inkml:context>
    <inkml:brush xml:id="br0">
      <inkml:brushProperty name="width" value="0.1" units="cm"/>
      <inkml:brushProperty name="height" value="0.1" units="cm"/>
    </inkml:brush>
  </inkml:definitions>
  <inkml:trace contextRef="#ctx0" brushRef="#br0">13 74 14283 0 0,'-1'0'72'0'0,"1"0"-1"0"0,-1-1 1 0 0,0 1 0 0 0,0-1-1 0 0,1 1 1 0 0,-1-1 0 0 0,0 0 0 0 0,1 1-1 0 0,-1-1 1 0 0,0 0 0 0 0,1 1-1 0 0,-1-1 1 0 0,1 0 0 0 0,-1 0-1 0 0,1 1 1 0 0,0-1 0 0 0,-1 0-1 0 0,1 0 1 0 0,0 0 0 0 0,-1 0-1 0 0,1 0 1 0 0,0 0 0 0 0,0 1-1 0 0,0-1 1 0 0,0 0 0 0 0,0 0 0 0 0,0 0-1 0 0,0-1 1 0 0,1 0 50 0 0,0 0 1 0 0,0 0 0 0 0,1 1-1 0 0,-1-1 1 0 0,0 1 0 0 0,1-1-1 0 0,-1 1 1 0 0,1 0-1 0 0,0-1 1 0 0,-1 1 0 0 0,1 0-1 0 0,3-2 1 0 0,4-1 338 0 0,0 0 1 0 0,0 0-1 0 0,0 1 1 0 0,0 0-1 0 0,1 1 1 0 0,-1-1-1 0 0,15 0 1 0 0,73 0 439 0 0,-55 3-917 0 0,-23-1-239 0 0,1 1 0 0 0,0 1 0 0 0,31 5 0 0 0,-40-3-798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2:49.192"/>
    </inkml:context>
    <inkml:brush xml:id="br0">
      <inkml:brushProperty name="width" value="0.1" units="cm"/>
      <inkml:brushProperty name="height" value="0.1" units="cm"/>
    </inkml:brush>
  </inkml:definitions>
  <inkml:trace contextRef="#ctx0" brushRef="#br0">5 20 6913 0 0,'-4'4'3831'0'0,"19"0"-1476"0"0,26 1 177 0 0,-15-7-1574 0 0,0 0-1 0 0,40-10 1 0 0,-36 6-3798 0 0,37-3 0 0 0,-51 8 770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04.253"/>
    </inkml:context>
    <inkml:brush xml:id="br0">
      <inkml:brushProperty name="width" value="0.1" units="cm"/>
      <inkml:brushProperty name="height" value="0.1" units="cm"/>
    </inkml:brush>
  </inkml:definitions>
  <inkml:trace contextRef="#ctx0" brushRef="#br0">244 20 2304 0 0,'-1'-2'284'0'0,"0"1"-1"0"0,0 0 1 0 0,0-1-1 0 0,0 1 1 0 0,0 0-1 0 0,0 0 1 0 0,-1 0-1 0 0,1-1 1 0 0,-1 1-1 0 0,1 0 0 0 0,-1 1 1 0 0,1-1-1 0 0,-1 0 1 0 0,1 0-1 0 0,-1 1 1 0 0,1-1-1 0 0,-1 1 1 0 0,0-1-1 0 0,0 1 0 0 0,-2 0 1 0 0,3 0-76 0 0,-1 1 0 0 0,0-1 0 0 0,0 1 0 0 0,1 0 0 0 0,-1-1 0 0 0,0 1 0 0 0,1 0 0 0 0,-1 0 0 0 0,1 0 0 0 0,-1 1 0 0 0,1-1 0 0 0,0 0 0 0 0,-1 0 0 0 0,1 1 0 0 0,0-1 0 0 0,0 1 0 0 0,0-1 0 0 0,0 1 0 0 0,-1 2 0 0 0,-8 16 698 0 0,0 1-1 0 0,2 0 0 0 0,-11 39 0 0 0,7-20-398 0 0,-7 17-327 0 0,-65 234 2148 0 0,77-257-2086 0 0,1 1 0 0 0,2 0 0 0 0,1 1 1 0 0,2-1-1 0 0,2 0 0 0 0,6 53 0 0 0,-3-70-243 0 0,0 0-1 0 0,1 0 0 0 0,1 0 0 0 0,1-1 0 0 0,0 0 0 0 0,13 20 0 0 0,-12-23-367 0 0,1 0 0 0 0,1-1 0 0 0,0-1 0 0 0,15 15-1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06.514"/>
    </inkml:context>
    <inkml:brush xml:id="br0">
      <inkml:brushProperty name="width" value="0.1" units="cm"/>
      <inkml:brushProperty name="height" value="0.1" units="cm"/>
    </inkml:brush>
  </inkml:definitions>
  <inkml:trace contextRef="#ctx0" brushRef="#br0">143 65 2761 0 0,'0'0'177'0'0,"0"-1"1"0"0,0 0-1 0 0,0 0 1 0 0,0 0-1 0 0,0 0 1 0 0,0 0-1 0 0,0 0 1 0 0,0 0-1 0 0,-1 0 1 0 0,1 0 0 0 0,0 0-1 0 0,-1 0 1 0 0,1 0-1 0 0,0 1 1 0 0,-1-1-1 0 0,1 0 1 0 0,-1 0-1 0 0,0-1 1 0 0,0 2-47 0 0,1 0 0 0 0,-1 0-1 0 0,1-1 1 0 0,-1 1 0 0 0,1 0 0 0 0,-1 0 0 0 0,0 0 0 0 0,1 0 0 0 0,-1 0 0 0 0,1 0 0 0 0,-1 0-1 0 0,1 0 1 0 0,-1 0 0 0 0,1 0 0 0 0,-1 0 0 0 0,0 0 0 0 0,1 0 0 0 0,-1 0 0 0 0,1 0-1 0 0,-1 0 1 0 0,1 1 0 0 0,-1-1 0 0 0,-2 2 248 0 0,0-1-1 0 0,0 1 1 0 0,1 0 0 0 0,-1 0-1 0 0,1 0 1 0 0,0 0 0 0 0,0 0-1 0 0,-1 0 1 0 0,-1 4 0 0 0,-8 13 629 0 0,1 0 0 0 0,1 0 0 0 0,-8 24 1 0 0,6-8-408 0 0,1-1 1 0 0,-10 63 0 0 0,20-88-535 0 0,0 1-1 0 0,0-1 0 0 0,1 0 1 0 0,1 0-1 0 0,-1 1 0 0 0,1-1 1 0 0,1 0-1 0 0,0 0 0 0 0,0 0 1 0 0,1 0-1 0 0,0 0 1 0 0,1-1-1 0 0,0 1 0 0 0,5 7 1 0 0,-7-11-55 0 0,1-1 1 0 0,0 0 0 0 0,0 0 0 0 0,1-1 0 0 0,-1 1 0 0 0,1-1 0 0 0,-1 1-1 0 0,1-1 1 0 0,0 0 0 0 0,1-1 0 0 0,-1 1 0 0 0,0-1 0 0 0,1 1-1 0 0,-1-1 1 0 0,1-1 0 0 0,0 1 0 0 0,0-1 0 0 0,-1 0 0 0 0,1 0 0 0 0,0 0-1 0 0,0 0 1 0 0,0-1 0 0 0,0 0 0 0 0,0 0 0 0 0,0 0 0 0 0,0-1-1 0 0,8-2 1 0 0,-4 1-38 0 0,-1-1 0 0 0,1-1 0 0 0,-1 0 0 0 0,1 0 0 0 0,-1 0 0 0 0,-1-1 0 0 0,1 0 0 0 0,-1-1 0 0 0,0 0 0 0 0,0 0 0 0 0,0 0 0 0 0,-1-1 0 0 0,0 0 0 0 0,0 0 0 0 0,9-16 0 0 0,-5 5-41 0 0,0-1-1 0 0,-1 0 0 0 0,0 0 0 0 0,-2-1 1 0 0,10-39-1 0 0,-13 42 81 0 0,-1-1 0 0 0,-1 0 0 0 0,0 0 0 0 0,-1 0 0 0 0,-1 0 0 0 0,-1 0 0 0 0,-3-20 0 0 0,3 32-10 0 0,0 1 0 0 0,0-1 1 0 0,-1 1-1 0 0,0 0 0 0 0,0-1 0 0 0,0 1 0 0 0,0 0 0 0 0,-1 0 0 0 0,0 0 1 0 0,0 1-1 0 0,0-1 0 0 0,-1 1 0 0 0,0 0 0 0 0,1 0 0 0 0,-1 0 1 0 0,-1 0-1 0 0,1 0 0 0 0,-1 1 0 0 0,1 0 0 0 0,-1 0 0 0 0,0 0 0 0 0,0 1 1 0 0,0-1-1 0 0,0 1 0 0 0,-1 1 0 0 0,-10-3 0 0 0,6 2-976 0 0,1 0-1 0 0,-1 1 1 0 0,0 0-1 0 0,-1 1 1 0 0,-9 1 0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06.857"/>
    </inkml:context>
    <inkml:brush xml:id="br0">
      <inkml:brushProperty name="width" value="0.1" units="cm"/>
      <inkml:brushProperty name="height" value="0.1" units="cm"/>
    </inkml:brush>
  </inkml:definitions>
  <inkml:trace contextRef="#ctx0" brushRef="#br0">420 0 14139 0 0,'-27'19'4482'0'0,"-15"20"-3067"0"0,2 2-1 0 0,-35 47 0 0 0,-27 29-1604 0 0,83-97-756 0 0,-2-1 0 0 0,0-1 0 0 0,-35 23-1 0 0,40-32-5987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07.204"/>
    </inkml:context>
    <inkml:brush xml:id="br0">
      <inkml:brushProperty name="width" value="0.1" units="cm"/>
      <inkml:brushProperty name="height" value="0.1" units="cm"/>
    </inkml:brush>
  </inkml:definitions>
  <inkml:trace contextRef="#ctx0" brushRef="#br0">0 1 7370 0 0,'2'0'114'0'0,"-1"0"0"0"0,0 0-1 0 0,1 0 1 0 0,-1 0 0 0 0,0 0 0 0 0,0 0 0 0 0,1 0 0 0 0,-1 1 0 0 0,0-1 0 0 0,0 1 0 0 0,1-1 0 0 0,-1 1 0 0 0,0-1 0 0 0,0 1 0 0 0,0-1 0 0 0,0 1 0 0 0,0 0 0 0 0,0 0 0 0 0,0 0 0 0 0,0 0 0 0 0,0-1 0 0 0,0 1 0 0 0,0 0 0 0 0,1 2 0 0 0,24 34 3514 0 0,-18-25-3203 0 0,90 119 5219 0 0,-31-45-6369 0 0,-53-69-6103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07.577"/>
    </inkml:context>
    <inkml:brush xml:id="br0">
      <inkml:brushProperty name="width" value="0.1" units="cm"/>
      <inkml:brushProperty name="height" value="0.1" units="cm"/>
    </inkml:brush>
  </inkml:definitions>
  <inkml:trace contextRef="#ctx0" brushRef="#br0">16 0 12443 0 0,'-3'11'1223'0'0,"1"0"0"0"0,0 0 1 0 0,0 21-1 0 0,0 1-262 0 0,0-13-583 0 0,0 31-1 0 0,2-42-1156 0 0,1-1 1 0 0,0 0 0 0 0,4 14-1 0 0,-1-11-532 0 0</inkml:trace>
  <inkml:trace contextRef="#ctx0" brushRef="#br0" timeOffset="1">237 9 10138 0 0,'-1'1'248'0'0,"0"0"0"0"0,0 0 0 0 0,0 0 0 0 0,1 0 0 0 0,-1 0 0 0 0,0 0 0 0 0,0 0 0 0 0,1 0-1 0 0,-1 0 1 0 0,1 0 0 0 0,-1 1 0 0 0,1-1 0 0 0,0 0 0 0 0,-1 0 0 0 0,1 2 0 0 0,-10 27 1678 0 0,6-13-1043 0 0,0 0-1 0 0,1 0 0 0 0,0 1 0 0 0,2-1 0 0 0,0 22 0 0 0,1-34-843 0 0,1 1 1 0 0,-1-1-1 0 0,1 1 0 0 0,1-1 0 0 0,-1 1 0 0 0,1-1 1 0 0,0 0-1 0 0,0 0 0 0 0,1 0 0 0 0,-1 0 0 0 0,1 0 1 0 0,0 0-1 0 0,1-1 0 0 0,-1 0 0 0 0,1 1 0 0 0,0-1 1 0 0,0-1-1 0 0,0 1 0 0 0,0 0 0 0 0,8 4 0 0 0,-5-4-44 0 0,-1 0-1 0 0,2-1 1 0 0,-1 1-1 0 0,0-1 0 0 0,1-1 1 0 0,-1 1-1 0 0,1-1 1 0 0,0 0-1 0 0,0-1 0 0 0,0 0 1 0 0,-1-1-1 0 0,1 1 1 0 0,0-1-1 0 0,0-1 0 0 0,0 1 1 0 0,15-4-1 0 0,-18 2-4 0 0,1 0 1 0 0,-1 0-1 0 0,1 0 0 0 0,-1-1 1 0 0,0 0-1 0 0,0 0 0 0 0,0 0 0 0 0,-1 0 1 0 0,1-1-1 0 0,-1 0 0 0 0,1 0 1 0 0,-1 0-1 0 0,-1-1 0 0 0,1 1 1 0 0,-1-1-1 0 0,1 0 0 0 0,-1 0 1 0 0,0 0-1 0 0,-1 0 0 0 0,0 0 0 0 0,1-1 1 0 0,-2 1-1 0 0,3-10 0 0 0,-2 9 78 0 0,-1 1 1 0 0,-1-1-1 0 0,1 1 0 0 0,-1-1 0 0 0,0 0 0 0 0,0 1 0 0 0,0-1 0 0 0,-1 0 0 0 0,0 1 0 0 0,0-1 1 0 0,0 1-1 0 0,-1-1 0 0 0,0 1 0 0 0,0 0 0 0 0,0 0 0 0 0,-1 0 0 0 0,1 0 0 0 0,-1 0 0 0 0,-1 0 1 0 0,-5-7-1 0 0,2 5-261 0 0,-1 0 1 0 0,1 0 0 0 0,-1 1 0 0 0,0 0 0 0 0,-14-8 0 0 0,-25-9-4923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6.822"/>
    </inkml:context>
    <inkml:brush xml:id="br0">
      <inkml:brushProperty name="width" value="0.05" units="cm"/>
      <inkml:brushProperty name="height" value="0.05" units="cm"/>
    </inkml:brush>
  </inkml:definitions>
  <inkml:trace contextRef="#ctx0" brushRef="#br0">17 80 8754 0 0,'-2'0'341'0'0,"1"-1"0"0"0,0 0 1 0 0,0 0-1 0 0,0 1 0 0 0,0-1 1 0 0,0 0-1 0 0,0 0 0 0 0,0 0 1 0 0,0 0-1 0 0,0-1 0 0 0,0 1 1 0 0,0 0-1 0 0,0 0 0 0 0,1 0 0 0 0,-2-3 1 0 0,2 3-164 0 0,0 0 0 0 0,0 0 1 0 0,0 1-1 0 0,0-1 0 0 0,0 0 0 0 0,1 0 1 0 0,-1 0-1 0 0,0 0 0 0 0,0 0 0 0 0,1 0 1 0 0,-1 1-1 0 0,0-1 0 0 0,1 0 1 0 0,-1 0-1 0 0,1 0 0 0 0,-1 1 0 0 0,1-1 1 0 0,0 0-1 0 0,-1 1 0 0 0,1-1 0 0 0,-1 0 1 0 0,1 1-1 0 0,0-1 0 0 0,0 1 1 0 0,-1-1-1 0 0,3 0 0 0 0,4-3 444 0 0,1 0-1 0 0,0 0 1 0 0,0 1-1 0 0,0 0 1 0 0,1 0 0 0 0,-1 1-1 0 0,15-2 1 0 0,66-3 741 0 0,-56 5-1010 0 0,95 1 302 0 0,14-1-2516 0 0,-125 1 859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0.694"/>
    </inkml:context>
    <inkml:brush xml:id="br0">
      <inkml:brushProperty name="width" value="0.1" units="cm"/>
      <inkml:brushProperty name="height" value="0.1" units="cm"/>
    </inkml:brush>
  </inkml:definitions>
  <inkml:trace contextRef="#ctx0" brushRef="#br0">0 26 6913 0 0,'2'-1'398'0'0,"0"0"0"0"0,0 0 0 0 0,0 0 0 0 0,0 1 0 0 0,0-1 0 0 0,0 0 0 0 0,0 1-1 0 0,1-1 1 0 0,-1 1 0 0 0,2 0 0 0 0,0-1 61 0 0,14-2 1366 0 0,0 0-1 0 0,28 1 1 0 0,37 4 295 0 0,-52 0-1988 0 0,0-1 1 0 0,60-7-1 0 0,-52-2-1956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1.055"/>
    </inkml:context>
    <inkml:brush xml:id="br0">
      <inkml:brushProperty name="width" value="0.1" units="cm"/>
      <inkml:brushProperty name="height" value="0.1" units="cm"/>
    </inkml:brush>
  </inkml:definitions>
  <inkml:trace contextRef="#ctx0" brushRef="#br0">73 0 6449 0 0,'-1'0'99'0'0,"0"1"0"0"0,0-1-1 0 0,0 0 1 0 0,0 0 0 0 0,0 0-1 0 0,-1 1 1 0 0,1-1-1 0 0,0 0 1 0 0,0 1 0 0 0,0-1-1 0 0,0 1 1 0 0,0-1 0 0 0,0 1-1 0 0,0 0 1 0 0,0-1 0 0 0,1 1-1 0 0,-1 0 1 0 0,0 0-1 0 0,0-1 1 0 0,0 1 0 0 0,1 0-1 0 0,-1 0 1 0 0,0 0 0 0 0,1 0-1 0 0,-1 0 1 0 0,1 0 0 0 0,-1 2-1 0 0,-13 36 3200 0 0,11-31-3030 0 0,-5 20 1655 0 0,1 1 0 0 0,-6 57 0 0 0,11-61-1543 0 0,2-1 0 0 0,0 1 0 0 0,1 0 1 0 0,2 0-1 0 0,1-1 0 0 0,12 46 0 0 0,-9-46-422 0 0,2 5-548 0 0,-3-10-4939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1.383"/>
    </inkml:context>
    <inkml:brush xml:id="br0">
      <inkml:brushProperty name="width" value="0.1" units="cm"/>
      <inkml:brushProperty name="height" value="0.1" units="cm"/>
    </inkml:brush>
  </inkml:definitions>
  <inkml:trace contextRef="#ctx0" brushRef="#br0">16 3 14283 0 0,'0'0'10'0'0,"0"0"-1"0"0,0 0 1 0 0,0-1 0 0 0,0 1-1 0 0,-1 0 1 0 0,1 0 0 0 0,0 0 0 0 0,0 0-1 0 0,0 0 1 0 0,0 0 0 0 0,0 0-1 0 0,0-1 1 0 0,0 1 0 0 0,-1 0-1 0 0,1 0 1 0 0,0 0 0 0 0,0 0-1 0 0,0 0 1 0 0,0 0 0 0 0,0 0-1 0 0,-1 0 1 0 0,1 0 0 0 0,0 0-1 0 0,0 0 1 0 0,0 0 0 0 0,0 0 0 0 0,0 0-1 0 0,-1 0 1 0 0,1 0 0 0 0,0 0-1 0 0,0 0 1 0 0,0 0 0 0 0,0 0-1 0 0,0 0 1 0 0,-1 0 0 0 0,1 0-1 0 0,0 0 1 0 0,0 0 0 0 0,0 0-1 0 0,0 0 1 0 0,0 0 0 0 0,-1 1-1 0 0,1-1 1 0 0,0 0 0 0 0,0 0-1 0 0,0 0 1 0 0,0 0 0 0 0,0 0 0 0 0,0 0-1 0 0,0 0 1 0 0,0 1 0 0 0,-1-1-1 0 0,1 0 1 0 0,0 0 0 0 0,0 0-1 0 0,0 0 1 0 0,0 0 0 0 0,0 1-1 0 0,0-1 1 0 0,-4 17 415 0 0,0 24 1465 0 0,4-40-1719 0 0,-1 72 2529 0 0,13 101 0 0 0,-1-30-2621 0 0,-11-131-1677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1.737"/>
    </inkml:context>
    <inkml:brush xml:id="br0">
      <inkml:brushProperty name="width" value="0.1" units="cm"/>
      <inkml:brushProperty name="height" value="0.1" units="cm"/>
    </inkml:brush>
  </inkml:definitions>
  <inkml:trace contextRef="#ctx0" brushRef="#br0">352 1 13827 0 0,'-30'37'3822'0'0,"-36"55"235"0"0,-41 42-2374 0 0,93-118-1669 0 0,0-1 0 0 0,-1 0 0 0 0,-1-1 0 0 0,-24 17 0 0 0,30-25-2340 0 0,0 0 0 0 0,-20 9 0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2.090"/>
    </inkml:context>
    <inkml:brush xml:id="br0">
      <inkml:brushProperty name="width" value="0.1" units="cm"/>
      <inkml:brushProperty name="height" value="0.1" units="cm"/>
    </inkml:brush>
  </inkml:definitions>
  <inkml:trace contextRef="#ctx0" brushRef="#br0">1 69 10138 0 0,'3'7'626'0'0,"1"1"0"0"0,-1 0 0 0 0,-1 0 1 0 0,0 0-1 0 0,0 0 0 0 0,0 1 0 0 0,0 8 0 0 0,3 12 660 0 0,-1-10-1022 0 0,1 0 0 0 0,1-1 1 0 0,1 0-1 0 0,1 0 0 0 0,0-1 0 0 0,1 1 1 0 0,1-2-1 0 0,0 1 0 0 0,1-2 0 0 0,1 1 1 0 0,1-2-1 0 0,14 14 0 0 0,-16-18-264 0 0</inkml:trace>
  <inkml:trace contextRef="#ctx0" brushRef="#br0" timeOffset="1">542 0 6913 0 0,'7'2'373'0'0,"-1"0"-1"0"0,0 0 0 0 0,1 1 0 0 0,-1 0 0 0 0,-1 0 0 0 0,1 1 0 0 0,9 7 0 0 0,34 32 3062 0 0,-39-34-2500 0 0,0 1 0 0 0,-1 0 0 0 0,-1 0 0 0 0,0 1 0 0 0,7 12 1 0 0,-14-21-855 0 0,0 0 0 0 0,1 0 0 0 0,-1 0 1 0 0,0 1-1 0 0,0-1 0 0 0,0 0 1 0 0,-1 1-1 0 0,1-1 0 0 0,-1 0 1 0 0,1 1-1 0 0,-1-1 0 0 0,0 1 1 0 0,0-1-1 0 0,0 1 0 0 0,0-1 0 0 0,0 1 1 0 0,0-1-1 0 0,-1 1 0 0 0,1-1 1 0 0,-1 1-1 0 0,0-1 0 0 0,0 0 1 0 0,0 1-1 0 0,0-1 0 0 0,0 0 1 0 0,0 0-1 0 0,0 0 0 0 0,-1 0 0 0 0,1 0 1 0 0,-1 0-1 0 0,0 0 0 0 0,1 0 1 0 0,-1-1-1 0 0,-4 4 0 0 0,-9 4 135 0 0,0-1 0 0 0,-1 0 0 0 0,-28 10 0 0 0,29-12-142 0 0,0 0-1 0 0,1 0 1 0 0,0 1 0 0 0,-26 18-1 0 0,40-25-68 0 0,-1 0 0 0 0,1 1 0 0 0,0-1 0 0 0,-1 0 0 0 0,1 0 0 0 0,0 0 0 0 0,-1 0 0 0 0,1 1 0 0 0,0-1 0 0 0,0 0 0 0 0,-1 0 0 0 0,1 1 0 0 0,0-1 0 0 0,0 0 0 0 0,0 1 0 0 0,-1-1 0 0 0,1 0 0 0 0,0 0 0 0 0,0 1 0 0 0,0-1 0 0 0,0 0 0 0 0,-1 1 0 0 0,1-1 0 0 0,0 0 0 0 0,0 1-1 0 0,0-1 1 0 0,0 1 0 0 0,0-1 0 0 0,0 0 0 0 0,0 1 0 0 0,0-1 0 0 0,0 0 0 0 0,0 1 0 0 0,0-1 0 0 0,1 0 0 0 0,-1 1 0 0 0,0-1 0 0 0,0 1 0 0 0,15 5 81 0 0,21-5 11 0 0,156-21-81 0 0,-113 5-6730 0 0,-48 8-417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2.424"/>
    </inkml:context>
    <inkml:brush xml:id="br0">
      <inkml:brushProperty name="width" value="0.1" units="cm"/>
      <inkml:brushProperty name="height" value="0.1" units="cm"/>
    </inkml:brush>
  </inkml:definitions>
  <inkml:trace contextRef="#ctx0" brushRef="#br0">190 2 5529 0 0,'-4'-1'568'0'0,"0"1"0"0"0,0 0 0 0 0,1-1 0 0 0,-1 1 0 0 0,0 1 0 0 0,0-1 0 0 0,0 0-1 0 0,1 1 1 0 0,-6 1 0 0 0,2 1-95 0 0,0-1-1 0 0,0 1 0 0 0,0 0 0 0 0,-8 6 1 0 0,3-1 124 0 0,1 0 1 0 0,-1 1-1 0 0,1 1 0 0 0,-12 14 1 0 0,19-20-364 0 0,1-1-1 0 0,-1 2 1 0 0,1-1 0 0 0,0 0-1 0 0,1 1 1 0 0,-1-1 0 0 0,1 1 0 0 0,0 0-1 0 0,0 0 1 0 0,0 0 0 0 0,1 0-1 0 0,0 0 1 0 0,0 0 0 0 0,0 0 0 0 0,0 8-1 0 0,2-9-162 0 0,-1 0 0 0 0,1 0 0 0 0,0 0 0 0 0,0 0 0 0 0,0 0 0 0 0,0 0 0 0 0,1 0 0 0 0,-1 0 0 0 0,1 0 0 0 0,0-1 0 0 0,0 1 0 0 0,1-1 0 0 0,-1 0 0 0 0,1 1 0 0 0,0-1 0 0 0,0 0 0 0 0,0-1 0 0 0,0 1 0 0 0,0 0 0 0 0,4 2 0 0 0,9 4-99 0 0,0 1 0 0 0,0-2 0 0 0,0 0 0 0 0,1-1 0 0 0,0-1 0 0 0,1 0 0 0 0,-1-2-1 0 0,1 0 1 0 0,0 0 0 0 0,0-2 0 0 0,1 0 0 0 0,26-2 0 0 0,-30-2-910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2.761"/>
    </inkml:context>
    <inkml:brush xml:id="br0">
      <inkml:brushProperty name="width" value="0.1" units="cm"/>
      <inkml:brushProperty name="height" value="0.1" units="cm"/>
    </inkml:brush>
  </inkml:definitions>
  <inkml:trace contextRef="#ctx0" brushRef="#br0">144 0 11522 0 0,'-4'2'330'0'0,"1"0"-1"0"0,0 0 0 0 0,-1 0 0 0 0,1 0 0 0 0,0 0 0 0 0,0 1 0 0 0,1-1 1 0 0,-1 1-1 0 0,0 0 0 0 0,1 0 0 0 0,0 0 0 0 0,-1 0 0 0 0,-2 6 0 0 0,-24 52 1564 0 0,20-40-1953 0 0,-3 6 830 0 0,2 0 0 0 0,0 1 0 0 0,2 1 0 0 0,1-1 1 0 0,-5 45-1 0 0,9-44-1933 0 0,2 37 0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3.219"/>
    </inkml:context>
    <inkml:brush xml:id="br0">
      <inkml:brushProperty name="width" value="0.1" units="cm"/>
      <inkml:brushProperty name="height" value="0.1" units="cm"/>
    </inkml:brush>
  </inkml:definitions>
  <inkml:trace contextRef="#ctx0" brushRef="#br0">2 18 5529 0 0,'-1'-2'5967'0'0,"12"-1"-3068"0"0,17-2-624 0 0,36 1-978 0 0,0 2 1 0 0,65 8-1 0 0,-125-6-1331 0 0,10 2-220 0 0,0-1 1 0 0,0 0 0 0 0,0-1 0 0 0,0-1 0 0 0,0 0 0 0 0,25-6 0 0 0,-32 5-1059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3.559"/>
    </inkml:context>
    <inkml:brush xml:id="br0">
      <inkml:brushProperty name="width" value="0.1" units="cm"/>
      <inkml:brushProperty name="height" value="0.1" units="cm"/>
    </inkml:brush>
  </inkml:definitions>
  <inkml:trace contextRef="#ctx0" brushRef="#br0">78 0 3225 0 0,'-1'1'266'0'0,"-1"-1"0"0"0,1 1 0 0 0,0-1 0 0 0,0 1 1 0 0,-1 0-1 0 0,1-1 0 0 0,0 1 0 0 0,0 0 0 0 0,0 0 0 0 0,0 0 1 0 0,0 0-1 0 0,0 0 0 0 0,0 0 0 0 0,0 0 0 0 0,0 1 0 0 0,1-1 1 0 0,-1 0-1 0 0,0 0 0 0 0,1 1 0 0 0,-1-1 0 0 0,1 0 1 0 0,-1 1-1 0 0,1-1 0 0 0,0 0 0 0 0,-1 1 0 0 0,1 1 0 0 0,-8 45 4714 0 0,7-42-4596 0 0,-18 116 4614 0 0,9-70-4456 0 0,2-1 0 0 0,0 60 0 0 0,8-107-960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9.391"/>
    </inkml:context>
    <inkml:brush xml:id="br0">
      <inkml:brushProperty name="width" value="0.1" units="cm"/>
      <inkml:brushProperty name="height" value="0.1" units="cm"/>
    </inkml:brush>
  </inkml:definitions>
  <inkml:trace contextRef="#ctx0" brushRef="#br0">0 5 9674 0 0,'8'-4'10108'0'0,"3"9"-9778"0"0,-10-5-208 0 0,17 12-572 0 0,-15-10-90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8.286"/>
    </inkml:context>
    <inkml:brush xml:id="br0">
      <inkml:brushProperty name="width" value="0.05" units="cm"/>
      <inkml:brushProperty name="height" value="0.05" units="cm"/>
    </inkml:brush>
  </inkml:definitions>
  <inkml:trace contextRef="#ctx0" brushRef="#br0">533 15 11234 0 0,'1'0'308'0'0,"-1"-1"0"0"0,0 1-1 0 0,0-1 1 0 0,0 0 0 0 0,0 1-1 0 0,0-1 1 0 0,0 1 0 0 0,0-1-1 0 0,0 1 1 0 0,0-1 0 0 0,-1 1-1 0 0,1-1 1 0 0,0 1-1 0 0,0-1 1 0 0,0 1 0 0 0,0-1-1 0 0,-1 1 1 0 0,1-1 0 0 0,0 1-1 0 0,-1-1 1 0 0,1 1 0 0 0,0-1-1 0 0,-1 1 1 0 0,1 0 0 0 0,0-1-1 0 0,-1 1 1 0 0,1 0 0 0 0,-1-1-1 0 0,0 1 1 0 0,0 0-161 0 0,1 0 0 0 0,-1 0 0 0 0,0 0 0 0 0,0 0 0 0 0,0 0 1 0 0,0 1-1 0 0,0-1 0 0 0,1 0 0 0 0,-1 1 0 0 0,0-1 0 0 0,0 0 0 0 0,0 1 0 0 0,1-1 1 0 0,-1 1-1 0 0,-1 1 0 0 0,-29 30-694 0 0,28-29 1368 0 0,-93 117 988 0 0,58-70-1401 0 0,-2-1 0 0 0,-2-2 0 0 0,-62 53 1 0 0,88-87-380 0 0,2 0 21 0 0,-25 15 0 0 0,35-25-56 0 0,0-1-1 0 0,0 0 1 0 0,0 0-1 0 0,0 0 1 0 0,0-1-1 0 0,-1 1 1 0 0,1-1-1 0 0,0 0 1 0 0,-1 0-1 0 0,1-1 1 0 0,-1 1-1 0 0,-4-1 1 0 0,7 0-50 0 0,1-1 0 0 0,-1 1-1 0 0,1-1 1 0 0,0 0 0 0 0,-1 1 0 0 0,1-1 0 0 0,0 0 0 0 0,-1 0-1 0 0,1 0 1 0 0,0 0 0 0 0,0 0 0 0 0,0 0 0 0 0,0 0 0 0 0,0 0-1 0 0,0 0 1 0 0,0-1 0 0 0,0 1 0 0 0,0 0 0 0 0,1 0-1 0 0,-1-1 1 0 0,0 1 0 0 0,1-1 0 0 0,-1 1 0 0 0,1-1 0 0 0,0 1-1 0 0,-1-1 1 0 0,1 1 0 0 0,0-4 0 0 0,-1-5-421 0 0,0-1 0 0 0,1-19 1 0 0,0 27 354 0 0,1-22-237 0 0,0 1-1 0 0,2 0 1 0 0,7-30-1 0 0,-8 48 383 0 0,-1-1-1 0 0,1 1 0 0 0,1 0 0 0 0,-1 0 0 0 0,1 0 0 0 0,0 0 0 0 0,1 0 0 0 0,-1 0 0 0 0,1 1 0 0 0,0 0 0 0 0,1 0 1 0 0,-1 0-1 0 0,1 0 0 0 0,0 1 0 0 0,0-1 0 0 0,0 1 0 0 0,7-3 0 0 0,-8 5 76 0 0,0 1 1 0 0,0 0-1 0 0,0 0 0 0 0,0 0 1 0 0,0 1-1 0 0,0-1 0 0 0,0 1 0 0 0,0 0 1 0 0,1 0-1 0 0,-1 1 0 0 0,0-1 1 0 0,0 1-1 0 0,0 0 0 0 0,0 0 0 0 0,0 0 1 0 0,0 0-1 0 0,0 1 0 0 0,0 0 1 0 0,-1-1-1 0 0,1 2 0 0 0,4 2 1 0 0,8 5 176 0 0,-1 1 0 0 0,0 1 0 0 0,17 17 0 0 0,13 23 168 0 0,-38-42-886 0 0,1-1 1 0 0,-1 1 0 0 0,2-1-1 0 0,-1-1 1 0 0,1 0-1 0 0,0 0 1 0 0,1 0-1 0 0,17 9 1 0 0,-14-13-1428 0 0,1-2-66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19.784"/>
    </inkml:context>
    <inkml:brush xml:id="br0">
      <inkml:brushProperty name="width" value="0.1" units="cm"/>
      <inkml:brushProperty name="height" value="0.1" units="cm"/>
    </inkml:brush>
  </inkml:definitions>
  <inkml:trace contextRef="#ctx0" brushRef="#br0">1 1 6913 0 0,'0'0'609'0'0,"0"1"-481"0"0,1 0-128 0 0,0-1 0 0 0,-1 1 192 0 0,1-1 24 0 0,0 1 0 0 0,1 1 0 0 0,1 1-536 0 0,2 0-96 0 0,0-1-32 0 0,2 0-1 0 0,0-1 345 0 0,1-1 104 0 0,-1-1 0 0 0</inkml:trace>
  <inkml:trace contextRef="#ctx0" brushRef="#br0" timeOffset="1">274 14 7834 0 0,'0'-2'344'0'0,"0"0"72"0"0,0 0-328 0 0,-1 1-88 0 0,1 0 0 0 0,1 1 0 0 0,0 0 0 0 0,0 0-80 0 0,2-1 80 0 0,1 2 0 0 0,3-1-72 0 0,-1-1 72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0.139"/>
    </inkml:context>
    <inkml:brush xml:id="br0">
      <inkml:brushProperty name="width" value="0.1" units="cm"/>
      <inkml:brushProperty name="height" value="0.1" units="cm"/>
    </inkml:brush>
  </inkml:definitions>
  <inkml:trace contextRef="#ctx0" brushRef="#br0">10 35 10138 0 0,'-9'-11'1201'0'0,"9"3"1305"0"0,2 7-2243 0 0,0 0-1 0 0,-1 0 1 0 0,1 0-1 0 0,0 0 1 0 0,0 0-1 0 0,0 1 1 0 0,0-1-1 0 0,-1 0 1 0 0,1 1 0 0 0,0 0-1 0 0,4-1 1 0 0,27-1 938 0 0,0 1 1 0 0,60 6-1 0 0,6 1-1077 0 0,-97-6-143 0 0,22 0-258 0 0,0 0 0 0 0,-1-2-1 0 0,33-6 1 0 0,-42 4-915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0.501"/>
    </inkml:context>
    <inkml:brush xml:id="br0">
      <inkml:brushProperty name="width" value="0.1" units="cm"/>
      <inkml:brushProperty name="height" value="0.1" units="cm"/>
    </inkml:brush>
  </inkml:definitions>
  <inkml:trace contextRef="#ctx0" brushRef="#br0">98 0 1840 0 0,'-3'4'707'0'0,"-1"1"0"0"0,1-1 0 0 0,0 0 0 0 0,0 1 0 0 0,0 0 0 0 0,1 0 0 0 0,-1 0 0 0 0,1 0 0 0 0,1 0-1 0 0,-1 0 1 0 0,-1 6 0 0 0,-3 8 311 0 0,-9 27 2759 0 0,-19 82-1 0 0,30-103-3547 0 0,1 1 0 0 0,1-1 0 0 0,1 0-1 0 0,1 1 1 0 0,4 29 0 0 0,-1-31-948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0.919"/>
    </inkml:context>
    <inkml:brush xml:id="br0">
      <inkml:brushProperty name="width" value="0.1" units="cm"/>
      <inkml:brushProperty name="height" value="0.1" units="cm"/>
    </inkml:brush>
  </inkml:definitions>
  <inkml:trace contextRef="#ctx0" brushRef="#br0">125 0 5529 0 0,'-3'0'424'0'0,"1"1"0"0"0,0-1 0 0 0,0 0 1 0 0,0 1-1 0 0,0-1 0 0 0,0 1 0 0 0,-1 0 0 0 0,1 0 0 0 0,0 0 0 0 0,1 0 0 0 0,-1 0 0 0 0,0 0 0 0 0,0 0 1 0 0,0 1-1 0 0,1-1 0 0 0,-1 1 0 0 0,0-1 0 0 0,1 1 0 0 0,0-1 0 0 0,-2 4 0 0 0,-31 43 3583 0 0,26-36-3312 0 0,2-2-345 0 0,0 0 0 0 0,0 0-1 0 0,1 1 1 0 0,0-1 0 0 0,-5 19-1 0 0,9-25-345 0 0,0-1-1 0 0,0 1 1 0 0,1 0-1 0 0,-1-1 1 0 0,1 1-1 0 0,0 0 1 0 0,0 0-1 0 0,1-1 0 0 0,-1 1 1 0 0,1 0-1 0 0,0-1 1 0 0,0 1-1 0 0,0 0 1 0 0,0-1-1 0 0,0 1 1 0 0,1-1-1 0 0,0 0 0 0 0,-1 0 1 0 0,1 1-1 0 0,1-1 1 0 0,2 3-1 0 0,7 6-194 0 0,1 0 0 0 0,0-1 1 0 0,1-1-1 0 0,18 10 0 0 0,-13-7-145 0 0,28 22 1 0 0,-35-24 254 0 0,-1 0 0 0 0,17 21 0 0 0,-26-29 142 0 0,1 0 0 0 0,-1 1 0 0 0,1 0 0 0 0,-1-1 0 0 0,0 1 1 0 0,0 0-1 0 0,-1 0 0 0 0,1 0 0 0 0,-1 0 0 0 0,0 0 0 0 0,0 0 0 0 0,0 0 0 0 0,-1 0 0 0 0,1 1 0 0 0,-1 4 0 0 0,-1-6 20 0 0,0-1 0 0 0,1 0-1 0 0,-1 0 1 0 0,0 0 0 0 0,-1 0-1 0 0,1 0 1 0 0,0 0 0 0 0,0 0-1 0 0,-1 0 1 0 0,1-1 0 0 0,-1 1 0 0 0,0 0-1 0 0,1-1 1 0 0,-1 1 0 0 0,0-1-1 0 0,0 0 1 0 0,0 0 0 0 0,0 0-1 0 0,0 0 1 0 0,0 0 0 0 0,0 0-1 0 0,0 0 1 0 0,-1 0 0 0 0,1-1-1 0 0,0 1 1 0 0,-4-1 0 0 0,-4 2-5 0 0,1-1 0 0 0,-1 0-1 0 0,0-1 1 0 0,-18-1 0 0 0,22 1-228 0 0,0-1-1 0 0,0 0 0 0 0,-1-1 1 0 0,1 1-1 0 0,0-1 1 0 0,0 0-1 0 0,1-1 0 0 0,-1 1 1 0 0,0-1-1 0 0,1-1 1 0 0,-1 1-1 0 0,1-1 0 0 0,0 1 1 0 0,0-1-1 0 0,1-1 1 0 0,-1 1-1 0 0,1-1 0 0 0,0 0 1 0 0,0 0-1 0 0,-4-8 1 0 0,1-1-1618 0 0</inkml:trace>
  <inkml:trace contextRef="#ctx0" brushRef="#br0" timeOffset="1">22 86 4057 0 0,'2'-2'175'0'0,"1"0"1"0"0,-1-1-1 0 0,1 1 1 0 0,0 0-1 0 0,0 1 1 0 0,0-1-1 0 0,0 0 1 0 0,0 1-1 0 0,0 0 0 0 0,0 0 1 0 0,1 0-1 0 0,-1 0 1 0 0,0 0-1 0 0,1 0 1 0 0,5 1-1 0 0,70-5 3562 0 0,41 7-3467 0 0,-109-2-428 0 0,19 2-169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1.296"/>
    </inkml:context>
    <inkml:brush xml:id="br0">
      <inkml:brushProperty name="width" value="0.1" units="cm"/>
      <inkml:brushProperty name="height" value="0.1" units="cm"/>
    </inkml:brush>
  </inkml:definitions>
  <inkml:trace contextRef="#ctx0" brushRef="#br0">355 0 1376 0 0,'-7'5'10612'0'0,"-8"16"-7886"0"0,11-15-1623 0 0,-96 115 4181 0 0,61-79-4980 0 0,-2-2 0 0 0,-53 40 0 0 0,52-50-1534 0 0,30-23 75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1.637"/>
    </inkml:context>
    <inkml:brush xml:id="br0">
      <inkml:brushProperty name="width" value="0.1" units="cm"/>
      <inkml:brushProperty name="height" value="0.1" units="cm"/>
    </inkml:brush>
  </inkml:definitions>
  <inkml:trace contextRef="#ctx0" brushRef="#br0">1 80 4145 0 0,'4'2'581'0'0,"0"0"0"0"0,0-1 0 0 0,0 1 1 0 0,0 1-1 0 0,-1-1 0 0 0,1 0 0 0 0,-1 1 0 0 0,1 0 0 0 0,-1 0 1 0 0,0 0-1 0 0,6 7 0 0 0,1 0 20 0 0,121 128 6218 0 0,-12 10-6870 0 0,-109-135-1743 0 0</inkml:trace>
  <inkml:trace contextRef="#ctx0" brushRef="#br0" timeOffset="1">556 1 8754 0 0,'-10'45'2710'0'0,"2"0"-1"0"0,2 1 1 0 0,-1 63 0 0 0,8-44-3729 0 0,17 115-1 0 0,-16-166-98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3.028"/>
    </inkml:context>
    <inkml:brush xml:id="br0">
      <inkml:brushProperty name="width" value="0.1" units="cm"/>
      <inkml:brushProperty name="height" value="0.1" units="cm"/>
    </inkml:brush>
  </inkml:definitions>
  <inkml:trace contextRef="#ctx0" brushRef="#br0">55 10 4609 0 0,'0'-1'111'0'0,"0"0"-1"0"0,0 1 1 0 0,1-1 0 0 0,-1 1-1 0 0,0-1 1 0 0,1 1 0 0 0,-1-1-1 0 0,0 1 1 0 0,1-1 0 0 0,-1 1-1 0 0,1 0 1 0 0,-1-1 0 0 0,1 1-1 0 0,-1 0 1 0 0,1-1 0 0 0,-1 1-1 0 0,1 0 1 0 0,-1-1 0 0 0,1 1-1 0 0,0 0 1 0 0,-1 0 0 0 0,1 0-1 0 0,-1 0 1 0 0,1 0 0 0 0,0-1-1 0 0,-1 1 1 0 0,1 0 0 0 0,-1 0-1 0 0,1 0 1 0 0,0 1 0 0 0,-1-1-1 0 0,1 0 1 0 0,-1 0 0 0 0,1 0-1 0 0,0 0 1 0 0,-1 0 0 0 0,1 1-1 0 0,-1-1 1 0 0,1 0 0 0 0,-1 1-1 0 0,1-1 1 0 0,-1 0 0 0 0,1 1-1 0 0,-1-1 1 0 0,1 1 0 0 0,0 0-1 0 0,1 1 302 0 0,0 0 0 0 0,0 0 1 0 0,0 0-1 0 0,0 0 0 0 0,-1 0 0 0 0,1 1 0 0 0,0-1 0 0 0,-1 1 0 0 0,2 3 0 0 0,7 28 898 0 0,-1 0 1 0 0,-1 2-1 0 0,3 43 0 0 0,-5 109 306 0 0,-6-164-1462 0 0,-2-1-1 0 0,0 0 0 0 0,-2 0 0 0 0,-12 43 0 0 0,12-55-203 0 0,0 0 1 0 0,-1-1-1 0 0,0 0 0 0 0,0 0 1 0 0,-1-1-1 0 0,0 1 0 0 0,-1-1 1 0 0,0 0-1 0 0,0-1 0 0 0,-1 0 1 0 0,0 0-1 0 0,-12 8 0 0 0,-5 1-686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3.716"/>
    </inkml:context>
    <inkml:brush xml:id="br0">
      <inkml:brushProperty name="width" value="0.1" units="cm"/>
      <inkml:brushProperty name="height" value="0.1" units="cm"/>
    </inkml:brush>
  </inkml:definitions>
  <inkml:trace contextRef="#ctx0" brushRef="#br0">1419 35 6913 0 0,'3'-7'640'0'0,"9"-21"3503"0"0,-15 29-3640 0 0,0 1 0 0 0,0-1 0 0 0,0 1 0 0 0,0-1 0 0 0,1 1 1 0 0,-1 0-1 0 0,1 0 0 0 0,-1 0 0 0 0,-1 3 0 0 0,2-4-272 0 0,-174 179 4027 0 0,106-104-3745 0 0,-687 719 1219 0 0,655-684-1443 0 0,-174 248-1 0 0,270-349-461 0 0,5-7 16 0 0,0-1 1 0 0,0 1-1 0 0,-1-1 1 0 0,1 1-1 0 0,-1-1 1 0 0,0 0 0 0 0,0 0-1 0 0,-2 2 1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4.309"/>
    </inkml:context>
    <inkml:brush xml:id="br0">
      <inkml:brushProperty name="width" value="0.1" units="cm"/>
      <inkml:brushProperty name="height" value="0.1" units="cm"/>
    </inkml:brush>
  </inkml:definitions>
  <inkml:trace contextRef="#ctx0" brushRef="#br0">243 6 10594 0 0,'-12'-6'4523'0'0,"11"10"-3595"0"0,-68 119 4089 0 0,36-59-4220 0 0,-24 71 1 0 0,56-133-798 0 0,0 0-1 0 0,0 0 1 0 0,0 1 0 0 0,1-1-1 0 0,-1 0 1 0 0,1 1 0 0 0,0-1-1 0 0,0 0 1 0 0,0 1 0 0 0,0-1-1 0 0,0 0 1 0 0,0 1 0 0 0,1-1-1 0 0,-1 0 1 0 0,1 1 0 0 0,-1-1-1 0 0,1 0 1 0 0,0 0 0 0 0,0 1-1 0 0,0-1 1 0 0,0 0 0 0 0,0 0-1 0 0,1 0 1 0 0,2 3 0 0 0,2 0-7 0 0,0 1 1 0 0,1-1-1 0 0,0 0 0 0 0,0 0 1 0 0,13 6-1 0 0,-12-7 3 0 0,0 1 0 0 0,0 0 0 0 0,0 0 0 0 0,8 8 0 0 0,-8-6 4 0 0,-1 1 0 0 0,1 1 0 0 0,-1-1 0 0 0,-1 1 0 0 0,7 11 0 0 0,-12-18 0 0 0,0 0 0 0 0,0 0 0 0 0,0-1 0 0 0,-1 1 0 0 0,1 0 0 0 0,0 0 0 0 0,-1 0 0 0 0,1 0 0 0 0,-1 1 0 0 0,0-1 0 0 0,0 0 0 0 0,0 0 0 0 0,0 0 0 0 0,0 0 0 0 0,0 0 0 0 0,0 0 0 0 0,-1 0 0 0 0,1 0 0 0 0,-1 0 0 0 0,1 0 0 0 0,-1 0 0 0 0,0 0 0 0 0,0 0 0 0 0,0 0 0 0 0,0 0 0 0 0,0-1 0 0 0,0 1 0 0 0,-1 0 0 0 0,1-1 0 0 0,-1 1 0 0 0,1-1 0 0 0,-1 1 0 0 0,1-1 0 0 0,-3 2 0 0 0,-5 3-30 0 0,0-1 1 0 0,-1 0 0 0 0,1 0-1 0 0,-1-1 1 0 0,0 0 0 0 0,0-1-1 0 0,-1 0 1 0 0,-16 2-1 0 0,20-4-150 0 0,0 0-1 0 0,0 0 1 0 0,0-1-1 0 0,0 0 1 0 0,-1 0-1 0 0,1-1 1 0 0,0 0 0 0 0,0 0-1 0 0,0-1 1 0 0,0 0-1 0 0,1 0 1 0 0,-1-1-1 0 0,-11-5 1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4.730"/>
    </inkml:context>
    <inkml:brush xml:id="br0">
      <inkml:brushProperty name="width" value="0.1" units="cm"/>
      <inkml:brushProperty name="height" value="0.1" units="cm"/>
    </inkml:brush>
  </inkml:definitions>
  <inkml:trace contextRef="#ctx0" brushRef="#br0">1 48 3225 0 0,'15'-7'608'0'0,"1"1"1"0"0,0 0 0 0 0,0 0 0 0 0,0 2 0 0 0,1 0-1 0 0,17-1 1 0 0,101-4 3291 0 0,-91 9-2430 0 0,-1 2 0 0 0,61 10 0 0 0,21 15-2922 0 0,-124-26 1223 0 0,1-1 0 0 0,0 0 0 0 0,0 1 0 0 0,0 0-1 0 0,0-1 1 0 0,0 1 0 0 0,-1 0 0 0 0,1 0 0 0 0,0 0-1 0 0,-1 0 1 0 0,1 0 0 0 0,-1 0 0 0 0,1 1-1 0 0,1 1 1 0 0,-3-2 192 0 0,0 0-1 0 0,1 0 1 0 0,-1 0-1 0 0,0 0 1 0 0,0 0-1 0 0,0 0 0 0 0,0 0 1 0 0,1 0-1 0 0,-1 0 1 0 0,-1 0-1 0 0,1 0 1 0 0,0 1-1 0 0,0-1 1 0 0,0 0-1 0 0,-1 0 1 0 0,1 0-1 0 0,0 0 0 0 0,-1 0 1 0 0,1 0-1 0 0,-1 0 1 0 0,1 0-1 0 0,-1 0 1 0 0,1-1-1 0 0,-1 1 1 0 0,-1 1-1 0 0,-32 43 2871 0 0,19-27-1368 0 0,2 1 1 0 0,-21 34 0 0 0,31-48-1341 0 0,1 0 0 0 0,0 0 0 0 0,0 0 0 0 0,0 0 0 0 0,1 0 0 0 0,-1 0 1 0 0,1 0-1 0 0,1 0 0 0 0,-1 1 0 0 0,1-1 0 0 0,-1 0 0 0 0,2 1 0 0 0,-1-1 1 0 0,1 0-1 0 0,-1 1 0 0 0,1-1 0 0 0,2 5 0 0 0,-1-6-96 0 0,-1 0 0 0 0,1-1 0 0 0,0 1 0 0 0,0-1 1 0 0,0 1-1 0 0,0-1 0 0 0,1 0 0 0 0,-1 0 0 0 0,1 0 0 0 0,0 0 0 0 0,0 0 0 0 0,0-1 0 0 0,0 1 0 0 0,1-1 0 0 0,-1 0 0 0 0,1 0 0 0 0,-1 0 0 0 0,1 0 1 0 0,0-1-1 0 0,-1 0 0 0 0,1 1 0 0 0,0-1 0 0 0,0-1 0 0 0,0 1 0 0 0,0-1 0 0 0,0 1 0 0 0,7-1 0 0 0,-3-1-10 0 0,0 1 0 0 0,0-1 0 0 0,-1 0 0 0 0,1-1-1 0 0,0 0 1 0 0,0 0 0 0 0,-1-1 0 0 0,1 0 0 0 0,-1 0 0 0 0,0-1-1 0 0,0 0 1 0 0,12-8 0 0 0,-16 9-21 0 0,0 1 0 0 0,0 0 0 0 0,-1-1 0 0 0,1 0 0 0 0,-1 1 0 0 0,1-1-1 0 0,-1 0 1 0 0,0 0 0 0 0,0-1 0 0 0,0 1 0 0 0,0 0 0 0 0,-1-1 0 0 0,1 1 0 0 0,-1-1 0 0 0,0 1 0 0 0,1-5 0 0 0,-2 5 40 0 0,0-1 0 0 0,0 1 0 0 0,-1-1 1 0 0,1 1-1 0 0,-1 0 0 0 0,0-1 1 0 0,1 1-1 0 0,-2 0 0 0 0,1-1 0 0 0,0 1 1 0 0,-1 0-1 0 0,1 0 0 0 0,-1 0 0 0 0,0 0 1 0 0,0 1-1 0 0,0-1 0 0 0,-5-4 1 0 0,-2-3 60 0 0,0 1-1 0 0,-1 1 1 0 0,-1 0 0 0 0,1 0 0 0 0,-1 1 0 0 0,-1 0 0 0 0,1 1 0 0 0,-20-8 0 0 0,23 11-565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8.690"/>
    </inkml:context>
    <inkml:brush xml:id="br0">
      <inkml:brushProperty name="width" value="0.05" units="cm"/>
      <inkml:brushProperty name="height" value="0.05" units="cm"/>
    </inkml:brush>
  </inkml:definitions>
  <inkml:trace contextRef="#ctx0" brushRef="#br0">537 1 18436 0 0,'-2'0'265'0'0,"0"1"-1"0"0,0-1 1 0 0,0 1 0 0 0,-1-1 0 0 0,1 1-1 0 0,0 0 1 0 0,0 0 0 0 0,0 0 0 0 0,0 0-1 0 0,0 0 1 0 0,1 1 0 0 0,-1-1 0 0 0,0 1-1 0 0,-2 2 1 0 0,-24 28 1027 0 0,19-21-978 0 0,-228 292 3046 0 0,176-222-2996 0 0,-41 59-447 0 0,42-42-3398 0 0,53-86 1753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7.066"/>
    </inkml:context>
    <inkml:brush xml:id="br0">
      <inkml:brushProperty name="width" value="0.1" units="cm"/>
      <inkml:brushProperty name="height" value="0.1" units="cm"/>
    </inkml:brush>
  </inkml:definitions>
  <inkml:trace contextRef="#ctx0" brushRef="#br0">0 32 9218 0 0,'5'-2'350'0'0,"-1"-1"0"0"0,1 1 1 0 0,0 0-1 0 0,0 0 0 0 0,-1 1 0 0 0,1 0 0 0 0,0 0 1 0 0,8-1-1 0 0,-2 0 371 0 0,17-3 1208 0 0,58-3 0 0 0,29 10-1580 0 0,-71 5-714 0 0,-41-6-285 0 0,0 0 0 0 0,0 0 1 0 0,0 0-1 0 0,0 1 0 0 0,0-1 0 0 0,5 4 0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7.475"/>
    </inkml:context>
    <inkml:brush xml:id="br0">
      <inkml:brushProperty name="width" value="0.1" units="cm"/>
      <inkml:brushProperty name="height" value="0.1" units="cm"/>
    </inkml:brush>
  </inkml:definitions>
  <inkml:trace contextRef="#ctx0" brushRef="#br0">11 0 8290 0 0,'0'0'42'0'0,"-1"0"1"0"0,1 1-1 0 0,-1-1 1 0 0,1 0 0 0 0,-1 0-1 0 0,1 0 1 0 0,-1 0-1 0 0,1 1 1 0 0,-1-1-1 0 0,1 0 1 0 0,-1 0 0 0 0,1 1-1 0 0,0-1 1 0 0,-1 0-1 0 0,1 1 1 0 0,-1-1-1 0 0,1 0 1 0 0,0 1 0 0 0,-1-1-1 0 0,1 1 1 0 0,0-1-1 0 0,0 1 1 0 0,-1-1-1 0 0,1 1 1 0 0,0 0-1 0 0,7 7 1152 0 0,24 3 8 0 0,11-6-87 0 0,-1-1-1 0 0,59-3 1 0 0,23-7-2749 0 0,-68 2-1280 0 0,-27 3-1633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7.830"/>
    </inkml:context>
    <inkml:brush xml:id="br0">
      <inkml:brushProperty name="width" value="0.1" units="cm"/>
      <inkml:brushProperty name="height" value="0.1" units="cm"/>
    </inkml:brush>
  </inkml:definitions>
  <inkml:trace contextRef="#ctx0" brushRef="#br0">53 1 6913 0 0,'9'1'6483'0'0,"-9"-1"-6367"0"0,-2 33 2210 0 0,-2-1-1 0 0,-13 58 1 0 0,-4 27-700 0 0,16-3-976 0 0,5-74-1577 0 0,-2 0 0 0 0,-9 45 0 0 0</inkml:trace>
  <inkml:trace contextRef="#ctx0" brushRef="#br0" timeOffset="1">147 429 7834 0 0,'0'0'201'0'0,"0"-1"1"0"0,2 0 403 0 0,-2 0-403 0 0,1 1 0 0 0,-1 0-1 0 0,1-1 1 0 0,-1 1 0 0 0,1 0-1 0 0,-1-1 1 0 0,1 1 0 0 0,-1 0-1 0 0,1 0 1 0 0,-1-1 0 0 0,1 1 0 0 0,0 0-1 0 0,-1 0 1 0 0,1 0 0 0 0,0 0-1 0 0,-1 0 1 0 0,1 0 0 0 0,-1 0 0 0 0,1 0-1 0 0,1 0 1 0 0,16 1 240 0 0,-17-1-434 0 0,0 0 0 0 0,-1 0 0 0 0,1 0 0 0 0,0 0 0 0 0,0 0 0 0 0,0 0 0 0 0,-1 0 0 0 0,1 0 0 0 0,0 0 0 0 0,0 0 0 0 0,-1 0 0 0 0,1-1 0 0 0,0 1 0 0 0,0 0 0 0 0,-1 0 0 0 0,1-1 0 0 0,0 1 0 0 0,-1-1 0 0 0,1 1 0 0 0,0-1 0 0 0,0 0 0 0 0,2-3 3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28.484"/>
    </inkml:context>
    <inkml:brush xml:id="br0">
      <inkml:brushProperty name="width" value="0.1" units="cm"/>
      <inkml:brushProperty name="height" value="0.1" units="cm"/>
    </inkml:brush>
  </inkml:definitions>
  <inkml:trace contextRef="#ctx0" brushRef="#br0">104 43 6513 0 0,'4'-4'901'0'0,"1"0"-1"0"0,-1 0 1 0 0,1 0-1 0 0,0 1 1 0 0,-1-1-1 0 0,1 1 0 0 0,1 0 1 0 0,-1 1-1 0 0,0-1 1 0 0,7-1-1 0 0,-5 3-423 0 0,0-1-1 0 0,-1 1 1 0 0,1 1-1 0 0,0-1 1 0 0,9 1-1 0 0,-4 1-300 0 0,0 1-1 0 0,0 0 0 0 0,-1 1 1 0 0,1 0-1 0 0,-1 0 0 0 0,0 1 0 0 0,0 1 1 0 0,0 0-1 0 0,0 1 0 0 0,17 11 1 0 0,-24-14-185 0 0,-1 0 1 0 0,1 0-1 0 0,-1 1 1 0 0,1-1 0 0 0,-1 1-1 0 0,0 0 1 0 0,0-1-1 0 0,-1 1 1 0 0,1 1-1 0 0,-1-1 1 0 0,0 0 0 0 0,3 8-1 0 0,-4-8-15 0 0,-1 0-1 0 0,1 0 1 0 0,-1 0-1 0 0,0 0 1 0 0,0 0-1 0 0,0-1 1 0 0,0 1-1 0 0,-1 0 1 0 0,1 0-1 0 0,-1 0 1 0 0,0 0-1 0 0,-1-1 1 0 0,1 1-1 0 0,0 0 1 0 0,-1-1-1 0 0,0 1 1 0 0,-4 5-1 0 0,3-4 40 0 0,-1 0 0 0 0,-1 1 0 0 0,1-1 0 0 0,-1-1 0 0 0,1 1 0 0 0,-1-1 0 0 0,-1 0 0 0 0,1 0 0 0 0,-1 0 0 0 0,1-1 0 0 0,-1 0 0 0 0,0 0 0 0 0,-7 2 1 0 0,-8 2 117 0 0,1-2 0 0 0,-38 6 0 0 0,35-8-43 0 0,-39 12 0 0 0,61-15-92 0 0,1 0-1 0 0,0 0 1 0 0,0 0 0 0 0,-1 0 0 0 0,1 0 0 0 0,0 0 0 0 0,0 0 0 0 0,-1 0 0 0 0,1 0 0 0 0,0 0 0 0 0,0 0 0 0 0,-1 1 0 0 0,1-1 0 0 0,0 0 0 0 0,0 0 0 0 0,-1 0 0 0 0,1 0 0 0 0,0 0 0 0 0,0 1 0 0 0,0-1-1 0 0,0 0 1 0 0,-1 0 0 0 0,1 0 0 0 0,0 1 0 0 0,0-1 0 0 0,0 0 0 0 0,0 0 0 0 0,0 1 0 0 0,0-1 0 0 0,-1 0 0 0 0,1 0 0 0 0,0 1 0 0 0,0-1 0 0 0,0 1 0 0 0,9 5-172 0 0,27 4-230 0 0,-21-5 293 0 0,-5-1 91 0 0,0 1-1 0 0,0 0 1 0 0,-1 1-1 0 0,1 0 1 0 0,-2 1-1 0 0,1 0 1 0 0,-1 0-1 0 0,0 1 1 0 0,0 0-1 0 0,-1 0 1 0 0,0 1-1 0 0,8 12 1 0 0,-12-16 34 0 0,0 0 0 0 0,0 1-1 0 0,-1-1 1 0 0,0 1 0 0 0,0 0 0 0 0,0-1 0 0 0,-1 1-1 0 0,1 0 1 0 0,-1 0 0 0 0,0 11 0 0 0,-1-13 33 0 0,-1 0-1 0 0,1 0 1 0 0,-1 0 0 0 0,0 0 0 0 0,0 0-1 0 0,0 0 1 0 0,-1 0 0 0 0,1 0 0 0 0,-1 0-1 0 0,0 0 1 0 0,0-1 0 0 0,-1 1 0 0 0,1-1-1 0 0,-1 1 1 0 0,1-1 0 0 0,-7 5 0 0 0,3-3 94 0 0,0 0 1 0 0,-1-1 0 0 0,0 0 0 0 0,0 0 0 0 0,0-1 0 0 0,0 1 0 0 0,-1-2 0 0 0,1 1 0 0 0,-1-1 0 0 0,1 0-1 0 0,-12 1 1 0 0,5-1-77 0 0,0-1-1 0 0,0 0 0 0 0,0-1 0 0 0,0-1 1 0 0,-22-3-1 0 0,30 3-58 0 0,1-1 0 0 0,-1 1 0 0 0,1-1 0 0 0,-1 0 0 0 0,1-1 0 0 0,0 1 0 0 0,-8-6 0 0 0,10 6-70 0 0,1 1 1 0 0,0-1-1 0 0,0 0 0 0 0,0 0 0 0 0,0 0 0 0 0,0 0 0 0 0,1 0 0 0 0,-1-1 0 0 0,1 1 0 0 0,-1 0 1 0 0,1-1-1 0 0,0 1 0 0 0,0-1 0 0 0,0 1 0 0 0,0-1 0 0 0,0 0 0 0 0,0-5 0 0 0,0-3-802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0.640"/>
    </inkml:context>
    <inkml:brush xml:id="br0">
      <inkml:brushProperty name="width" value="0.1" units="cm"/>
      <inkml:brushProperty name="height" value="0.1" units="cm"/>
    </inkml:brush>
  </inkml:definitions>
  <inkml:trace contextRef="#ctx0" brushRef="#br0">1 15 10138 0 0,'38'-7'383'0'0,"-2"3"761"0"0,1 1 1 0 0,54 3-1 0 0,-38 0-2215 0 0,-25 2-1528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0.984"/>
    </inkml:context>
    <inkml:brush xml:id="br0">
      <inkml:brushProperty name="width" value="0.1" units="cm"/>
      <inkml:brushProperty name="height" value="0.1" units="cm"/>
    </inkml:brush>
  </inkml:definitions>
  <inkml:trace contextRef="#ctx0" brushRef="#br0">3 0 13363 0 0,'-1'0'37'0'0,"1"1"-1"0"0,0-1 1 0 0,0 1 0 0 0,-1-1-1 0 0,1 0 1 0 0,0 1 0 0 0,0-1 0 0 0,0 1-1 0 0,0-1 1 0 0,-1 1 0 0 0,1-1-1 0 0,0 1 1 0 0,0-1 0 0 0,0 1-1 0 0,0-1 1 0 0,0 1 0 0 0,0-1 0 0 0,0 1-1 0 0,1-1 1 0 0,-1 0 0 0 0,0 1-1 0 0,0-1 1 0 0,0 1 0 0 0,0-1 0 0 0,1 1-1 0 0,-1-1 1 0 0,0 0 0 0 0,1 1-1 0 0,13 8-1049 0 0,24-1-1350 0 0,-33-7 2585 0 0,19 1-340 0 0,0 0-1 0 0,0-1 1 0 0,34-4 0 0 0,71-15-613 0 0,-115 16 151 0 0,11-2-179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1.328"/>
    </inkml:context>
    <inkml:brush xml:id="br0">
      <inkml:brushProperty name="width" value="0.1" units="cm"/>
      <inkml:brushProperty name="height" value="0.1" units="cm"/>
    </inkml:brush>
  </inkml:definitions>
  <inkml:trace contextRef="#ctx0" brushRef="#br0">1 85 14051 0 0,'0'-1'84'0'0,"1"-1"1"0"0,-1 0-1 0 0,1 0 1 0 0,0 1-1 0 0,0-1 0 0 0,0 1 1 0 0,0-1-1 0 0,0 1 1 0 0,0-1-1 0 0,1 1 0 0 0,-1 0 1 0 0,0 0-1 0 0,1-1 1 0 0,-1 1-1 0 0,1 0 0 0 0,-1 0 1 0 0,1 0-1 0 0,-1 1 1 0 0,1-1-1 0 0,3-1 1 0 0,36-14 428 0 0,-4 6 459 0 0,1 2 0 0 0,71-8 0 0 0,-13 11-1746 0 0,-3 3-3369 0 0,-57 8 2259 0 0,-33-6 1811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1.703"/>
    </inkml:context>
    <inkml:brush xml:id="br0">
      <inkml:brushProperty name="width" value="0.1" units="cm"/>
      <inkml:brushProperty name="height" value="0.1" units="cm"/>
    </inkml:brush>
  </inkml:definitions>
  <inkml:trace contextRef="#ctx0" brushRef="#br0">0 0 13363 0 0,'4'12'283'0'0,"1"-1"1"0"0,0 0 0 0 0,0-1-1 0 0,14 20 1 0 0,-1 1-176 0 0,193 295 6587 0 0,-205-317-6780 0 0,9 11-540 0 0,-1 2 0 0 0,-1 0 0 0 0,14 36 0 0 0,-26-54-474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2.059"/>
    </inkml:context>
    <inkml:brush xml:id="br0">
      <inkml:brushProperty name="width" value="0.1" units="cm"/>
      <inkml:brushProperty name="height" value="0.1" units="cm"/>
    </inkml:brush>
  </inkml:definitions>
  <inkml:trace contextRef="#ctx0" brushRef="#br0">464 15 4145 0 0,'-23'-14'7654'0'0,"7"17"-2873"0"0,4 3-6460 0 0,-6 5 2905 0 0,0 2 1 0 0,0 0 0 0 0,2 1 0 0 0,0 1 0 0 0,-26 29-1 0 0,12-12-597 0 0,-34 30-332 0 0,-43 45 357 0 0,95-93-640 0 0,1 1-1 0 0,0 0 1 0 0,1 0-1 0 0,0 1 1 0 0,-14 34-1 0 0,19-33-486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8.200"/>
    </inkml:context>
    <inkml:brush xml:id="br0">
      <inkml:brushProperty name="width" value="0.1" units="cm"/>
      <inkml:brushProperty name="height" value="0.1" units="cm"/>
    </inkml:brush>
  </inkml:definitions>
  <inkml:trace contextRef="#ctx0" brushRef="#br0">18 242 10594 0 0,'107'-6'6404'0'0,"51"-17"-2223"0"0,-138 20-3923 0 0,0-2 0 0 0,37-14-1 0 0,-52 17-255 0 0,0 0 0 0 0,0 0 1 0 0,0-1-1 0 0,0 1 0 0 0,-1-1 0 0 0,1 0 0 0 0,-1-1 0 0 0,0 1 1 0 0,0-1-1 0 0,0 1 0 0 0,0-1 0 0 0,-1 0 0 0 0,1-1 0 0 0,-1 1 0 0 0,0-1 1 0 0,3-5-1 0 0,-5 7-5 0 0,0 1 1 0 0,-1-1 0 0 0,1 1-1 0 0,-1-1 1 0 0,1 0-1 0 0,-1 1 1 0 0,0-1 0 0 0,0 1-1 0 0,0-1 1 0 0,0 0 0 0 0,-1 1-1 0 0,1-1 1 0 0,-1 1 0 0 0,1-1-1 0 0,-1 1 1 0 0,0-1-1 0 0,0 1 1 0 0,-2-4 0 0 0,1 2-30 0 0,-1 0 0 0 0,0 1 0 0 0,0-1 0 0 0,0 1 0 0 0,0-1 0 0 0,-1 1 0 0 0,1 0 0 0 0,-1 0 0 0 0,-7-4 0 0 0,2 2-58 0 0,-1 0 1 0 0,1 1-1 0 0,-1 0 0 0 0,-1 0 0 0 0,1 1 0 0 0,0 1 0 0 0,-1 0 0 0 0,-14-2 0 0 0,13 5 67 0 0,0-1-1 0 0,0 2 1 0 0,1-1-1 0 0,-1 2 1 0 0,1-1 0 0 0,-1 2-1 0 0,1-1 1 0 0,0 2-1 0 0,0-1 1 0 0,1 2-1 0 0,-1-1 1 0 0,1 1 0 0 0,0 1-1 0 0,1 0 1 0 0,0 0-1 0 0,0 1 1 0 0,-12 13-1 0 0,10-9 35 0 0,1 0 0 0 0,0 0 0 0 0,1 1 0 0 0,0 0 0 0 0,1 1 0 0 0,1 0 0 0 0,0 0 0 0 0,1 1-1 0 0,1 0 1 0 0,0 0 0 0 0,0 0 0 0 0,-2 26 0 0 0,6-34 15 0 0,0 1 1 0 0,1-1-1 0 0,0 0 0 0 0,1 0 0 0 0,-1 0 0 0 0,2 1 1 0 0,-1-1-1 0 0,1 0 0 0 0,0 0 0 0 0,0-1 1 0 0,1 1-1 0 0,0 0 0 0 0,0-1 0 0 0,6 10 1 0 0,-3-8 66 0 0,0-1 1 0 0,1 0 0 0 0,0 0 0 0 0,0 0 0 0 0,0-1-1 0 0,1 0 1 0 0,0 0 0 0 0,0-1 0 0 0,16 8 0 0 0,-3-4 15 0 0,1-1 0 0 0,1-1 0 0 0,-1-1 0 0 0,1-1 0 0 0,0-1 0 0 0,0-1 0 0 0,0-1 0 0 0,30-1 0 0 0,-43-1-188 0 0,1-1 1 0 0,-1 0-1 0 0,0-1 1 0 0,11-2 0 0 0,4-6-5805 0 0,-8 0-1232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9.046"/>
    </inkml:context>
    <inkml:brush xml:id="br0">
      <inkml:brushProperty name="width" value="0.05" units="cm"/>
      <inkml:brushProperty name="height" value="0.05" units="cm"/>
    </inkml:brush>
  </inkml:definitions>
  <inkml:trace contextRef="#ctx0" brushRef="#br0">23 7 2761 0 0,'20'-5'-364'0'0,"-15"5"2298"0"0,0-1 1 0 0,0 1-1 0 0,0 0 0 0 0,1 0 0 0 0,-1 0 1 0 0,0 1-1 0 0,0 0 0 0 0,6 1 0 0 0,13 6 314 0 0,-17-5-2012 0 0,0 1 0 0 0,0 0 0 0 0,0 0 0 0 0,0 0-1 0 0,-1 1 1 0 0,1 0 0 0 0,-1 0 0 0 0,0 1 0 0 0,-1-1 0 0 0,7 9 0 0 0,-11-12-217 0 0,1 0-1 0 0,-1 0 1 0 0,1 0 0 0 0,-1 1-1 0 0,0-1 1 0 0,0 0-1 0 0,0 0 1 0 0,-1 1 0 0 0,1-1-1 0 0,0 0 1 0 0,-1 1-1 0 0,1-1 1 0 0,-1 1 0 0 0,0-1-1 0 0,0 0 1 0 0,0 1-1 0 0,0-1 1 0 0,0 1-1 0 0,-1-1 1 0 0,1 1 0 0 0,-1-1-1 0 0,1 0 1 0 0,-1 1-1 0 0,0-1 1 0 0,0 0 0 0 0,0 0-1 0 0,0 0 1 0 0,-1 1-1 0 0,1-1 1 0 0,0 0 0 0 0,-1-1-1 0 0,1 1 1 0 0,-1 0-1 0 0,0 0 1 0 0,0-1 0 0 0,0 1-1 0 0,-2 1 1 0 0,-4 3-23 0 0,0-1 0 0 0,0 1 0 0 0,-1-1 0 0 0,0-1 0 0 0,0 0 0 0 0,-18 6 0 0 0,0-3-236 0 0,-32 4-1 0 0,41-8 135 0 0,18-3 101 0 0,0 0-1 0 0,0 0 1 0 0,0 0-1 0 0,0 0 1 0 0,0 0 0 0 0,0 0-1 0 0,0 0 1 0 0,0 0-1 0 0,0 0 1 0 0,0 0 0 0 0,0 0-1 0 0,0 0 1 0 0,0 0 0 0 0,0 0-1 0 0,0 0 1 0 0,0 0-1 0 0,0 0 1 0 0,1 0 0 0 0,-1 0-1 0 0,0 0 1 0 0,0 0-1 0 0,0 0 1 0 0,0 0 0 0 0,0 0-1 0 0,0 0 1 0 0,0 0-1 0 0,0 1 1 0 0,0-1 0 0 0,0 0-1 0 0,0 0 1 0 0,0 0 0 0 0,0 0-1 0 0,0 0 1 0 0,0 0-1 0 0,0 0 1 0 0,0 0 0 0 0,0 0-1 0 0,0 0 1 0 0,0 0-1 0 0,0 0 1 0 0,0 0 0 0 0,0 0-1 0 0,0 0 1 0 0,0 0-1 0 0,0 0 1 0 0,0 1 0 0 0,0-1-1 0 0,11 3-129 0 0,13 1 66 0 0,-11-4 43 0 0,1-1 0 0 0,0 0-1 0 0,-1 0 1 0 0,27-7 0 0 0,52-22-951 0 0,-54 17-398 0 0,-12 4-319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39.809"/>
    </inkml:context>
    <inkml:brush xml:id="br0">
      <inkml:brushProperty name="width" value="0.1" units="cm"/>
      <inkml:brushProperty name="height" value="0.1" units="cm"/>
    </inkml:brush>
  </inkml:definitions>
  <inkml:trace contextRef="#ctx0" brushRef="#br0">0 64 8754 0 0,'0'-1'137'0'0,"1"1"1"0"0,-1-1 0 0 0,0 0-1 0 0,0 1 1 0 0,0-1 0 0 0,0 0-1 0 0,0 1 1 0 0,1-1-1 0 0,-1 1 1 0 0,0-1 0 0 0,0 0-1 0 0,1 1 1 0 0,-1-1-1 0 0,1 1 1 0 0,-1-1 0 0 0,0 1-1 0 0,1-1 1 0 0,-1 1-1 0 0,1-1 1 0 0,-1 1 0 0 0,1 0-1 0 0,-1-1 1 0 0,1 1 0 0 0,0-1-1 0 0,-1 1 1 0 0,1 0-1 0 0,-1 0 1 0 0,1-1 0 0 0,0 1-1 0 0,-1 0 1 0 0,1 0-1 0 0,0 0 1 0 0,1 0 0 0 0,28-7 1881 0 0,-26 7-1668 0 0,131-15 4109 0 0,27-4-3777 0 0,-139 12-2250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0.153"/>
    </inkml:context>
    <inkml:brush xml:id="br0">
      <inkml:brushProperty name="width" value="0.1" units="cm"/>
      <inkml:brushProperty name="height" value="0.1" units="cm"/>
    </inkml:brush>
  </inkml:definitions>
  <inkml:trace contextRef="#ctx0" brushRef="#br0">103 1 7834 0 0,'-1'0'102'0'0,"1"0"0"0"0,-1 0 1 0 0,0 0-1 0 0,0 0 1 0 0,0 0-1 0 0,1 0 0 0 0,-1 0 1 0 0,0 0-1 0 0,0 0 1 0 0,1 0-1 0 0,-1 1 0 0 0,0-1 1 0 0,0 0-1 0 0,1 1 0 0 0,-1-1 1 0 0,0 0-1 0 0,0 1 1 0 0,1-1-1 0 0,-1 1 0 0 0,0-1 1 0 0,1 1-1 0 0,-1-1 0 0 0,1 1 1 0 0,-1-1-1 0 0,1 1 1 0 0,-1 0-1 0 0,1-1 0 0 0,-1 1 1 0 0,1 0-1 0 0,0-1 1 0 0,-1 1-1 0 0,1 0 0 0 0,0 0 1 0 0,-1 1-1 0 0,-12 34 2683 0 0,11-29-2412 0 0,-12 39 1969 0 0,2 1 0 0 0,-9 84 0 0 0,5 100-2109 0 0,13-182-634 0 0,3-41-1470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0.531"/>
    </inkml:context>
    <inkml:brush xml:id="br0">
      <inkml:brushProperty name="width" value="0.1" units="cm"/>
      <inkml:brushProperty name="height" value="0.1" units="cm"/>
    </inkml:brush>
  </inkml:definitions>
  <inkml:trace contextRef="#ctx0" brushRef="#br0">0 0 11058 0 0,'4'5'2909'0'0,"-4"-4"-2894"0"0,1 0 0 0 0,-1-1 0 0 0,1 1 1 0 0,-1 0-1 0 0,1 0 0 0 0,0 0 0 0 0,-1-1 0 0 0,1 1 0 0 0,0 0 0 0 0,0-1 1 0 0,0 1-1 0 0,-1-1 0 0 0,1 1 0 0 0,0-1 0 0 0,0 1 0 0 0,0-1 0 0 0,0 0 0 0 0,0 1 1 0 0,0-1-1 0 0,0 0 0 0 0,0 0 0 0 0,2 1 0 0 0,2-1-15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0.871"/>
    </inkml:context>
    <inkml:brush xml:id="br0">
      <inkml:brushProperty name="width" value="0.1" units="cm"/>
      <inkml:brushProperty name="height" value="0.1" units="cm"/>
    </inkml:brush>
  </inkml:definitions>
  <inkml:trace contextRef="#ctx0" brushRef="#br0">36 1 7834 0 0,'11'0'620'0'0,"0"0"1"0"0,0 0-1 0 0,-1 1 1 0 0,1 1-1 0 0,0 0 1 0 0,-1 0 0 0 0,0 1-1 0 0,17 7 1 0 0,-25-10-541 0 0,10 5 371 0 0,-1-1 0 0 0,1 1 0 0 0,-1 1 0 0 0,0 0 0 0 0,-1 1 0 0 0,11 7 0 0 0,-19-12-408 0 0,1 1 0 0 0,-1-1 0 0 0,1 0 0 0 0,-1 1 0 0 0,0-1 1 0 0,0 1-1 0 0,0 0 0 0 0,-1 0 0 0 0,1 0 0 0 0,-1-1 0 0 0,1 2 1 0 0,0 2-1 0 0,-2-3-17 0 0,1-1 0 0 0,-1 0 0 0 0,0 1 0 0 0,0-1 0 0 0,0 0 0 0 0,0 0 0 0 0,-1 1 0 0 0,1-1 0 0 0,-1 0 0 0 0,1 0 0 0 0,-1 1 0 0 0,0-1 0 0 0,0 0 0 0 0,0 0 0 0 0,0 0 0 0 0,0 0 0 0 0,0 0 0 0 0,0 0 0 0 0,-3 3 0 0 0,-2 1 174 0 0,0 0 0 0 0,0-1 0 0 0,-1 1-1 0 0,1-1 1 0 0,-1 0 0 0 0,0-1 0 0 0,-1 0-1 0 0,1 0 1 0 0,-12 4 0 0 0,-12 3 365 0 0,-34 8 1 0 0,33-10-363 0 0,18-4-203 0 0,25-3 0 0 0,11 0 0 0 0,-8 2 40 0 0,0 0 1 0 0,0 0 0 0 0,-1 2 0 0 0,0-1 0 0 0,0 2 0 0 0,-1 0 0 0 0,1 0 0 0 0,20 17 0 0 0,-28-19-14 0 0,0-1 1 0 0,-1 1-1 0 0,1 0 1 0 0,-1 0-1 0 0,0 1 1 0 0,0-1-1 0 0,0 1 1 0 0,-1 0 0 0 0,3 8-1 0 0,-4-10-16 0 0,-1 0 0 0 0,0 0-1 0 0,0 1 1 0 0,0-1 0 0 0,-1 0 0 0 0,1 1 0 0 0,-1-1-1 0 0,0 1 1 0 0,0-1 0 0 0,-1 0 0 0 0,1 1 0 0 0,-1-1-1 0 0,0 0 1 0 0,0 1 0 0 0,-3 4 0 0 0,2-4 53 0 0,-1 0 1 0 0,0 0 0 0 0,0 0 0 0 0,-1-1-1 0 0,1 1 1 0 0,-1-1 0 0 0,0 0-1 0 0,0 0 1 0 0,-1 0 0 0 0,1-1 0 0 0,-1 0-1 0 0,1 1 1 0 0,-1-2 0 0 0,-6 4-1 0 0,-5 1 76 0 0,1 0-1 0 0,-1-2 0 0 0,-24 7 0 0 0,31-10-83 0 0,1-1 0 0 0,0 0 0 0 0,-17 1 0 0 0,23-2-160 0 0,-1 0 1 0 0,1 0-1 0 0,-1-1 0 0 0,1 1 0 0 0,-1 0 0 0 0,1-1 0 0 0,0 0 1 0 0,-1 0-1 0 0,1 1 0 0 0,0-1 0 0 0,-1-1 0 0 0,1 1 0 0 0,0 0 1 0 0,0 0-1 0 0,0-1 0 0 0,0 1 0 0 0,-3-4 0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4.428"/>
    </inkml:context>
    <inkml:brush xml:id="br0">
      <inkml:brushProperty name="width" value="0.1" units="cm"/>
      <inkml:brushProperty name="height" value="0.1" units="cm"/>
    </inkml:brush>
  </inkml:definitions>
  <inkml:trace contextRef="#ctx0" brushRef="#br0">43 0 7834 0 0,'-6'97'10194'0'0,"-5"4"-6915"0"0,-7 89-1908 0 0,15-110-1248 0 0,-1 26-3725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4.813"/>
    </inkml:context>
    <inkml:brush xml:id="br0">
      <inkml:brushProperty name="width" value="0.1" units="cm"/>
      <inkml:brushProperty name="height" value="0.1" units="cm"/>
    </inkml:brush>
  </inkml:definitions>
  <inkml:trace contextRef="#ctx0" brushRef="#br0">0 0 13827 0 0,'0'1'179'0'0,"1"0"0"0"0,-1-1 0 0 0,0 1 0 0 0,0-1 0 0 0,0 1 1 0 0,0 0-1 0 0,1-1 0 0 0,-1 1 0 0 0,0-1 0 0 0,1 1 0 0 0,-1-1 0 0 0,0 1 0 0 0,1-1 0 0 0,-1 1 1 0 0,1-1-1 0 0,-1 1 0 0 0,1-1 0 0 0,-1 0 0 0 0,2 1 0 0 0,-1 0-331 0 0,0 0 27 0 0,1-1-1 0 0,-1 1 0 0 0,0 0 1 0 0,0-1-1 0 0,1 1 0 0 0,-1-1 1 0 0,0 0-1 0 0,0 1 0 0 0,1-1 1 0 0,-1 0-1 0 0,1 0 0 0 0,-1 0 1 0 0,0 0-1 0 0,1 0 0 0 0,-1 0 1 0 0,0 0-1 0 0,1 0 1 0 0,1-1-1 0 0,1-4-213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5.147"/>
    </inkml:context>
    <inkml:brush xml:id="br0">
      <inkml:brushProperty name="width" value="0.1" units="cm"/>
      <inkml:brushProperty name="height" value="0.1" units="cm"/>
    </inkml:brush>
  </inkml:definitions>
  <inkml:trace contextRef="#ctx0" brushRef="#br0">93 8 11490 0 0,'3'-1'141'0'0,"1"0"0"0"0,-1 0 0 0 0,0-1 0 0 0,1 2-1 0 0,-1-1 1 0 0,1 0 0 0 0,-1 1 0 0 0,1 0-1 0 0,-1-1 1 0 0,1 1 0 0 0,-1 1 0 0 0,1-1-1 0 0,-1 0 1 0 0,1 1 0 0 0,5 2 0 0 0,7 1 611 0 0,-1 1 1 0 0,15 7 0 0 0,-23-8-455 0 0,0-1 1 0 0,0 1 0 0 0,-1 0-1 0 0,1 1 1 0 0,-1 0 0 0 0,0 0 0 0 0,-1 0-1 0 0,1 1 1 0 0,-1-1 0 0 0,0 1-1 0 0,-1 1 1 0 0,1-1 0 0 0,-1 1-1 0 0,4 8 1 0 0,-6-11-240 0 0,-1-1 0 0 0,0 1 1 0 0,1 0-1 0 0,-1-1 0 0 0,0 1 0 0 0,-1 0 1 0 0,1 0-1 0 0,-1 0 0 0 0,0 0 0 0 0,1 0 0 0 0,-2-1 1 0 0,1 1-1 0 0,0 0 0 0 0,-1 0 0 0 0,0 0 0 0 0,0 0 1 0 0,0 0-1 0 0,0-1 0 0 0,-1 1 0 0 0,1-1 1 0 0,-1 1-1 0 0,0-1 0 0 0,0 1 0 0 0,0-1 0 0 0,-1 0 1 0 0,1 0-1 0 0,-1 0 0 0 0,0 0 0 0 0,1-1 1 0 0,-4 3-1 0 0,-2 2-34 0 0,0-2 0 0 0,1 1 1 0 0,-2-1-1 0 0,1-1 0 0 0,0 1 1 0 0,-1-1-1 0 0,0-1 0 0 0,0 0 1 0 0,0 0-1 0 0,0-1 0 0 0,-1 0 1 0 0,1 0-1 0 0,-1-1 1 0 0,1 0-1 0 0,-1-1 0 0 0,1 0 1 0 0,-15-2-1 0 0,17-1-204 0 0,14 0-226 0 0,15 2-291 0 0,-15 3 662 0 0,1 0 0 0 0,0 0 0 0 0,0 1 0 0 0,-1 0 0 0 0,1 1 1 0 0,-1 0-1 0 0,0 0 0 0 0,0 0 0 0 0,0 1 0 0 0,11 11 1 0 0,-7-6-11 0 0,-1 0 1 0 0,0 1-1 0 0,0 1 1 0 0,-2-1 0 0 0,11 18-1 0 0,-17-27 58 0 0,-1 1-1 0 0,1 0 0 0 0,-1 0 0 0 0,0-1 0 0 0,0 1 1 0 0,0 0-1 0 0,0 0 0 0 0,0 0 0 0 0,-1 0 0 0 0,1 0 1 0 0,-1 0-1 0 0,0 1 0 0 0,0-1 0 0 0,0 0 0 0 0,0 0 1 0 0,-1 0-1 0 0,1 0 0 0 0,-1 0 0 0 0,-1 4 0 0 0,0-3 33 0 0,0-1-1 0 0,0 1 0 0 0,-1-1 0 0 0,1 1 1 0 0,-1-1-1 0 0,0 0 0 0 0,1 0 0 0 0,-1 0 1 0 0,-1 0-1 0 0,1-1 0 0 0,0 1 0 0 0,-7 3 1 0 0,-2 0 57 0 0,0-1 1 0 0,-1 0-1 0 0,1-1 1 0 0,-1 0 0 0 0,0 0-1 0 0,0-2 1 0 0,0 0-1 0 0,-14 1 1 0 0,17-2-19 0 0,0-1 1 0 0,0-1-1 0 0,0 0 0 0 0,0 0 1 0 0,-16-4-1 0 0,24 4-208 0 0,-1 1 0 0 0,1-1 0 0 0,0 0 0 0 0,-1 0-1 0 0,1 0 1 0 0,0 0 0 0 0,-1 0 0 0 0,1-1 0 0 0,0 1 0 0 0,0-1 0 0 0,0 1 0 0 0,0-1-1 0 0,1 0 1 0 0,-1 0 0 0 0,0 0 0 0 0,1 0 0 0 0,-1 0 0 0 0,1 0 0 0 0,-1 0 0 0 0,1 0-1 0 0,0-1 1 0 0,0 1 0 0 0,0-1 0 0 0,1 1 0 0 0,-1 0 0 0 0,0-1 0 0 0,0-3 0 0 0,2-12-7048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5.490"/>
    </inkml:context>
    <inkml:brush xml:id="br0">
      <inkml:brushProperty name="width" value="0.1" units="cm"/>
      <inkml:brushProperty name="height" value="0.1" units="cm"/>
    </inkml:brush>
  </inkml:definitions>
  <inkml:trace contextRef="#ctx0" brushRef="#br0">50 2 7370 0 0,'-3'2'448'0'0,"1"0"0"0"0,-1 0 1 0 0,0 0-1 0 0,1 1 0 0 0,0-1 1 0 0,0 1-1 0 0,-1-1 0 0 0,1 1 1 0 0,1 0-1 0 0,-4 5 0 0 0,-12 33 2614 0 0,16-38-2940 0 0,0 1-1 0 0,0-1 0 0 0,1 1 1 0 0,-1-1-1 0 0,1 1 0 0 0,-1 0 1 0 0,1-1-1 0 0,0 1 0 0 0,1-1 1 0 0,-1 1-1 0 0,1-1 0 0 0,-1 1 1 0 0,1-1-1 0 0,0 1 0 0 0,0-1 1 0 0,1 1-1 0 0,-1-1 0 0 0,1 0 1 0 0,0 0-1 0 0,-1 0 0 0 0,1 0 1 0 0,1 0-1 0 0,-1 0 0 0 0,0 0 0 0 0,1-1 1 0 0,-1 1-1 0 0,1-1 0 0 0,0 0 1 0 0,0 0-1 0 0,0 0 0 0 0,0 0 1 0 0,0 0-1 0 0,0-1 0 0 0,1 1 1 0 0,3 0-1 0 0,0 1-96 0 0,1 0-1 0 0,-1-1 1 0 0,1 0-1 0 0,0-1 1 0 0,0 0 0 0 0,0 0-1 0 0,0-1 1 0 0,0 1-1 0 0,0-2 1 0 0,-1 1-1 0 0,1-1 1 0 0,0-1 0 0 0,0 1-1 0 0,0-1 1 0 0,8-4-1 0 0,-13 6-24 0 0,-1-1-1 0 0,1 0 1 0 0,-1 0-1 0 0,0-1 0 0 0,0 1 1 0 0,1 0-1 0 0,-1-1 1 0 0,0 1-1 0 0,0-1 1 0 0,0 0-1 0 0,-1 0 0 0 0,1 1 1 0 0,0-1-1 0 0,-1 0 1 0 0,1-1-1 0 0,-1 1 1 0 0,0 0-1 0 0,1 0 0 0 0,-1-1 1 0 0,0 1-1 0 0,-1 0 1 0 0,1-1-1 0 0,0 1 1 0 0,-1-1-1 0 0,1 1 0 0 0,-1-1 1 0 0,0 1-1 0 0,1-1 1 0 0,-1 1-1 0 0,-1-1 1 0 0,1 0-1 0 0,0 1 0 0 0,-1-1 1 0 0,0-3-1 0 0,-2 0 11 0 0,1 0 0 0 0,0 1 0 0 0,-1-1 0 0 0,0 1-1 0 0,-1 0 1 0 0,1 0 0 0 0,-1 0 0 0 0,0 0 0 0 0,0 1-1 0 0,0 0 1 0 0,-1 0 0 0 0,1 0 0 0 0,-10-6 0 0 0,6 5 45 0 0,-1 1 1 0 0,0-1-1 0 0,0 1 0 0 0,0 1 1 0 0,0 0-1 0 0,-1 0 1 0 0,-14-2-1 0 0,-16 4-2211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6.305"/>
    </inkml:context>
    <inkml:brush xml:id="br0">
      <inkml:brushProperty name="width" value="0.1" units="cm"/>
      <inkml:brushProperty name="height" value="0.1" units="cm"/>
    </inkml:brush>
  </inkml:definitions>
  <inkml:trace contextRef="#ctx0" brushRef="#br0">1235 24 8290 0 0,'0'-1'201'0'0,"0"0"-1"0"0,0 0 1 0 0,0 0 0 0 0,0 0-1 0 0,0 0 1 0 0,0 0 0 0 0,0 1 0 0 0,0-1-1 0 0,0 0 1 0 0,-1 0 0 0 0,1 0 0 0 0,0 0-1 0 0,-1 0 1 0 0,1 0 0 0 0,0 0 0 0 0,-1 0-1 0 0,1 0 1 0 0,-1 1 0 0 0,0-1 0 0 0,1 0-1 0 0,-1 0 1 0 0,1 1 0 0 0,-1-1 0 0 0,0 0-1 0 0,-1 0 1 0 0,1 1-32 0 0,0-1-1 0 0,0 1 1 0 0,0 0 0 0 0,-1 0-1 0 0,1 0 1 0 0,0 0-1 0 0,0 1 1 0 0,0-1 0 0 0,-1 0-1 0 0,1 0 1 0 0,0 1-1 0 0,0-1 1 0 0,0 0 0 0 0,0 1-1 0 0,0-1 1 0 0,0 1-1 0 0,-2 1 1 0 0,-5 3 333 0 0,1 0 0 0 0,-1 1 0 0 0,1 1 0 0 0,-7 7-1 0 0,-217 266 3060 0 0,149-174-3309 0 0,-92 108-7 0 0,-120 158 113 0 0,236-293-228 0 0,-20 26 93 0 0,-82 146 0 0 0,152-235-200 0 0,-5 5-9 0 0,2 0-1 0 0,0 1 1 0 0,2 1-1 0 0,0-1 1 0 0,-10 47-1 0 0,18-67-145 0 0,1 0 1 0 0,0 0-1 0 0,0 0 0 0 0,0 1 0 0 0,0-1 1 0 0,0 0-1 0 0,0 0 0 0 0,1 0 0 0 0,-1 0 1 0 0,0 0-1 0 0,1 1 0 0 0,0-1 1 0 0,1 3-1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7.877"/>
    </inkml:context>
    <inkml:brush xml:id="br0">
      <inkml:brushProperty name="width" value="0.1" units="cm"/>
      <inkml:brushProperty name="height" value="0.1" units="cm"/>
    </inkml:brush>
  </inkml:definitions>
  <inkml:trace contextRef="#ctx0" brushRef="#br0">86 46 10594 0 0,'-4'3'96'0'0,"0"1"0"0"0,1-1 0 0 0,-1 1 0 0 0,1 0 0 0 0,0 0 1 0 0,0 0-1 0 0,0 0 0 0 0,1 1 0 0 0,-1-1 0 0 0,-2 9 0 0 0,1-6 325 0 0,-4 10 53 0 0,1 0-1 0 0,1 0 1 0 0,0 0 0 0 0,1 1-1 0 0,1 0 1 0 0,1 0 0 0 0,0 0-1 0 0,1 0 1 0 0,1 28-1 0 0,2-37-312 0 0,0-1-1 0 0,0 1 0 0 0,1 0 0 0 0,0 0 0 0 0,0 0 1 0 0,1-1-1 0 0,0 0 0 0 0,0 1 0 0 0,8 11 0 0 0,-8-15-118 0 0,0-1-1 0 0,1 1 1 0 0,0 0 0 0 0,0-1-1 0 0,1 0 1 0 0,-1 0 0 0 0,1 0-1 0 0,0 0 1 0 0,0-1-1 0 0,0 0 1 0 0,0 0 0 0 0,1 0-1 0 0,-1 0 1 0 0,1-1-1 0 0,7 2 1 0 0,-10-3-36 0 0,1 0 1 0 0,-1 0-1 0 0,1-1 0 0 0,0 1 1 0 0,-1-1-1 0 0,1 0 1 0 0,0 0-1 0 0,0 0 0 0 0,-1 0 1 0 0,1-1-1 0 0,0 0 0 0 0,-1 1 1 0 0,1-1-1 0 0,-1-1 0 0 0,1 1 1 0 0,-1 0-1 0 0,0-1 0 0 0,1 0 1 0 0,-1 1-1 0 0,0-1 1 0 0,0-1-1 0 0,0 1 0 0 0,0 0 1 0 0,0-1-1 0 0,-1 1 0 0 0,1-1 1 0 0,-1 0-1 0 0,0 0 0 0 0,0 0 1 0 0,0 0-1 0 0,0 0 0 0 0,3-7 1 0 0,-1-1-85 0 0,1 0 0 0 0,-2 0 0 0 0,1 0 1 0 0,-2-1-1 0 0,1 0 0 0 0,-2 1 0 0 0,1-1 1 0 0,-1 0-1 0 0,-2-13 0 0 0,0 6 183 0 0,-2 0 1 0 0,0 0-1 0 0,-1 0 0 0 0,-1 0 1 0 0,-12-30-1 0 0,12 37 49 0 0,0 0 0 0 0,-1 0 1 0 0,-1 1-1 0 0,0 0 0 0 0,-1 0 0 0 0,0 0 0 0 0,0 1 0 0 0,-1 0 1 0 0,-11-9-1 0 0,-14-1-375 0 0,18 14-6148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9.516"/>
    </inkml:context>
    <inkml:brush xml:id="br0">
      <inkml:brushProperty name="width" value="0.05" units="cm"/>
      <inkml:brushProperty name="height" value="0.05" units="cm"/>
    </inkml:brush>
  </inkml:definitions>
  <inkml:trace contextRef="#ctx0" brushRef="#br0">349 3 16067 0 0,'1'-3'3777'0'0,"-10"5"-512"0"0,-38 25-2636 0 0,1 2 1 0 0,-45 38-1 0 0,-14 9-525 0 0,92-67-104 0 0,11-6 0 0 0,0-1 0 0 0,-1 0 0 0 0,1 0 0 0 0,-1-1 0 0 0,1 1 0 0 0,-1-1 0 0 0,0 1 0 0 0,0-1 0 0 0,0 0 0 0 0,0 0 0 0 0,0 0 0 0 0,-3 1 0 0 0,5-2 0 0 0,16 3 134 0 0,46 5-2 0 0,-1 2 0 0 0,0 3 0 0 0,0 3 0 0 0,69 28 0 0 0,-125-42-365 0 0,-1-1-36 0 0,0 0 1 0 0,1 0 0 0 0,-1 0 0 0 0,0 0 0 0 0,0 1 0 0 0,0 0-1 0 0,0 0 1 0 0,-1 0 0 0 0,1 0 0 0 0,0 0 0 0 0,-1 0 0 0 0,5 5-1 0 0,-7-3-1190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8.235"/>
    </inkml:context>
    <inkml:brush xml:id="br0">
      <inkml:brushProperty name="width" value="0.1" units="cm"/>
      <inkml:brushProperty name="height" value="0.1" units="cm"/>
    </inkml:brush>
  </inkml:definitions>
  <inkml:trace contextRef="#ctx0" brushRef="#br0">46 1 10594 0 0,'-7'15'722'0'0,"1"1"0"0"0,1 0 0 0 0,0 0 0 0 0,1 0 0 0 0,1 0 0 0 0,-1 20-1 0 0,-1-8-198 0 0,2-4 433 0 0,-1 43 0 0 0,5-39-1526 0 0,1 1 0 0 0,10 49 0 0 0,-9-65 569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8.595"/>
    </inkml:context>
    <inkml:brush xml:id="br0">
      <inkml:brushProperty name="width" value="0.1" units="cm"/>
      <inkml:brushProperty name="height" value="0.1" units="cm"/>
    </inkml:brush>
  </inkml:definitions>
  <inkml:trace contextRef="#ctx0" brushRef="#br0">1 10 16420 0 0,'3'2'1185'0'0,"-3"-2"-1149"0"0,0 0-1 0 0,0 0 1 0 0,0 1-1 0 0,1-1 1 0 0,-1 0 0 0 0,0 0-1 0 0,0 0 1 0 0,1 0-1 0 0,-1 1 1 0 0,0-1 0 0 0,0 0-1 0 0,1 0 1 0 0,-1 0-1 0 0,0 0 1 0 0,0 0 0 0 0,1 0-1 0 0,-1 0 1 0 0,0 0-1 0 0,1 0 1 0 0,-1 0 0 0 0,0 0-1 0 0,0 0 1 0 0,1 0-1 0 0,-1 0 1 0 0,0 0-1 0 0,1 0 1 0 0,-1 0 0 0 0,0 0-1 0 0,0 0 1 0 0,1 0-1 0 0,-1 0 1 0 0,0 0 0 0 0,0 0-1 0 0,1-1 1 0 0,-1 1-1 0 0,0 0 1 0 0,0 0 0 0 0,1 0-1 0 0,-1 0 1 0 0,0-1-1 0 0,0 1 1 0 0,12-10-1165 0 0,-6 8-14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9.077"/>
    </inkml:context>
    <inkml:brush xml:id="br0">
      <inkml:brushProperty name="width" value="0.1" units="cm"/>
      <inkml:brushProperty name="height" value="0.1" units="cm"/>
    </inkml:brush>
  </inkml:definitions>
  <inkml:trace contextRef="#ctx0" brushRef="#br0">48 44 6913 0 0,'-6'0'46'0'0,"-36"-10"9574"0"0,66 0-7179 0 0,-3 4-1570 0 0,0 1 1 0 0,0 1-1 0 0,40-3 1 0 0,68 5-1635 0 0,-86 3-621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49.423"/>
    </inkml:context>
    <inkml:brush xml:id="br0">
      <inkml:brushProperty name="width" value="0.1" units="cm"/>
      <inkml:brushProperty name="height" value="0.1" units="cm"/>
    </inkml:brush>
  </inkml:definitions>
  <inkml:trace contextRef="#ctx0" brushRef="#br0">36 3 1376 0 0,'-35'16'12527'0'0,"55"-12"-10108"0"0,15-5-1008 0 0,1 0 0 0 0,36-7 0 0 0,22-2-1186 0 0,-77 9-457 0 0,23 0 137 0 0,-14 0-5325 0 0,-8 1-1043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0.909"/>
    </inkml:context>
    <inkml:brush xml:id="br0">
      <inkml:brushProperty name="width" value="0.1" units="cm"/>
      <inkml:brushProperty name="height" value="0.1" units="cm"/>
    </inkml:brush>
  </inkml:definitions>
  <inkml:trace contextRef="#ctx0" brushRef="#br0">165 21 6913 0 0,'-2'0'230'0'0,"0"0"-1"0"0,0-1 0 0 0,0 1 0 0 0,0 0 0 0 0,1 0 0 0 0,-1 0 0 0 0,0 1 1 0 0,0-1-1 0 0,0 0 0 0 0,1 1 0 0 0,-1-1 0 0 0,0 1 0 0 0,0-1 0 0 0,1 1 0 0 0,-1 0 1 0 0,0 0-1 0 0,1 0 0 0 0,-3 2 0 0 0,-28 21 1795 0 0,22-14-1638 0 0,1 0 1 0 0,0 1-1 0 0,1 0 0 0 0,0 0 1 0 0,1 1-1 0 0,0 0 1 0 0,1 0-1 0 0,0 1 0 0 0,1 0 1 0 0,-4 17-1 0 0,5-20-242 0 0,2 1 0 0 0,-1 0 0 0 0,2 0 0 0 0,-1 0 0 0 0,2 0 0 0 0,-1 0 0 0 0,1 0 0 0 0,1 0 0 0 0,0 0-1 0 0,1 0 1 0 0,0 0 0 0 0,0-1 0 0 0,6 14 0 0 0,-5-17-71 0 0,0-1 0 0 0,1 0 0 0 0,0 0-1 0 0,0 0 1 0 0,1 0 0 0 0,-1-1 0 0 0,1 0 0 0 0,0 0 0 0 0,1 0-1 0 0,-1-1 1 0 0,1 1 0 0 0,0-1 0 0 0,0-1 0 0 0,0 1 0 0 0,11 4-1 0 0,-13-7-54 0 0,0 1-1 0 0,0-1 0 0 0,0 0 0 0 0,1 0 0 0 0,-1 0 1 0 0,0 0-1 0 0,0-1 0 0 0,1 0 0 0 0,-1 0 0 0 0,0 0 1 0 0,1 0-1 0 0,-1-1 0 0 0,0 0 0 0 0,0 0 0 0 0,0 0 1 0 0,1 0-1 0 0,-1 0 0 0 0,0-1 0 0 0,-1 0 0 0 0,1 0 1 0 0,0 0-1 0 0,0 0 0 0 0,-1-1 0 0 0,1 1 0 0 0,-1-1 1 0 0,5-5-1 0 0,-1-1-11 0 0,0-1 1 0 0,0 1 0 0 0,-1-2-1 0 0,-1 1 1 0 0,1 0 0 0 0,-2-1-1 0 0,0 0 1 0 0,0 0 0 0 0,-1-1-1 0 0,0 1 1 0 0,-1 0-1 0 0,0-1 1 0 0,-1 0 0 0 0,0 1-1 0 0,-2-20 1 0 0,1 15-13 0 0,-2-1-1 0 0,0 1 1 0 0,-1 1 0 0 0,-1-1 0 0 0,0 0-1 0 0,-1 1 1 0 0,0 0 0 0 0,-2 0 0 0 0,0 0-1 0 0,-16-24 1 0 0,21 36-68 0 0,-17-21-123 0 0,2 13-2700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1.305"/>
    </inkml:context>
    <inkml:brush xml:id="br0">
      <inkml:brushProperty name="width" value="0.1" units="cm"/>
      <inkml:brushProperty name="height" value="0.1" units="cm"/>
    </inkml:brush>
  </inkml:definitions>
  <inkml:trace contextRef="#ctx0" brushRef="#br0">10 1 12899 0 0,'1'2'1264'0'0,"-1"-1"-1128"0"0,0 0-136 0 0,0 0 0 0 0,-1 0 328 0 0,0 0 40 0 0,0 2 8 0 0,-1-1 0 0 0,0 0-464 0 0,0-1-88 0 0,1 0-16 0 0,2 0-8 0 0,2 0 200 0 0,-2-2-80 0 0,-1-2 80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1.676"/>
    </inkml:context>
    <inkml:brush xml:id="br0">
      <inkml:brushProperty name="width" value="0.1" units="cm"/>
      <inkml:brushProperty name="height" value="0.1" units="cm"/>
    </inkml:brush>
  </inkml:definitions>
  <inkml:trace contextRef="#ctx0" brushRef="#br0">90 5 4609 0 0,'3'-1'279'0'0,"0"0"-1"0"0,0 1 1 0 0,-1-1 0 0 0,1 0-1 0 0,0 1 1 0 0,0-1-1 0 0,0 1 1 0 0,0 0 0 0 0,0 0-1 0 0,0 0 1 0 0,-1 1 0 0 0,1-1-1 0 0,0 1 1 0 0,0-1-1 0 0,0 1 1 0 0,0 0 0 0 0,-1 0-1 0 0,1 0 1 0 0,3 2 0 0 0,6 3 407 0 0,-1 0 0 0 0,0 1-1 0 0,10 8 1 0 0,-16-12-440 0 0,-1 1 0 0 0,0 0 0 0 0,0 0 0 0 0,0 0 0 0 0,0 0 0 0 0,0 0 0 0 0,-1 1 0 0 0,0 0 0 0 0,0 0 0 0 0,0 0 0 0 0,-1 0 0 0 0,0 0 0 0 0,1 0 0 0 0,-2 0 0 0 0,3 9 0 0 0,-4-10-144 0 0,1 1 0 0 0,-1-1-1 0 0,0 1 1 0 0,0-1 0 0 0,-1 1 0 0 0,0-1 0 0 0,1 0 0 0 0,-1 1 0 0 0,-1-1 0 0 0,1 1 0 0 0,-1-1 0 0 0,1 0-1 0 0,-1 0 1 0 0,0 0 0 0 0,-1 0 0 0 0,1 0 0 0 0,-1-1 0 0 0,0 1 0 0 0,-6 6 0 0 0,1-3-92 0 0,0 1 1 0 0,-1-1-1 0 0,1-1 0 0 0,-2 0 1 0 0,1 0-1 0 0,-1 0 0 0 0,0-1 1 0 0,-13 4-1 0 0,-9 2-194 0 0,-46 8 0 0 0,58-15 89 0 0,80-6 1258 0 0,111-29-2252 0 0,-146 25-5559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2.032"/>
    </inkml:context>
    <inkml:brush xml:id="br0">
      <inkml:brushProperty name="width" value="0.1" units="cm"/>
      <inkml:brushProperty name="height" value="0.1" units="cm"/>
    </inkml:brush>
  </inkml:definitions>
  <inkml:trace contextRef="#ctx0" brushRef="#br0">193 71 17972 0 0,'-6'2'339'0'0,"-1"0"1"0"0,1 0 0 0 0,-1 1-1 0 0,1 0 1 0 0,0 0-1 0 0,0 1 1 0 0,-7 5-1 0 0,-39 33 272 0 0,36-27-29 0 0,5-6-580 0 0,4-2-162 0 0,0-1 0 0 0,-1 0 0 0 0,0 0 0 0 0,0-1 0 0 0,-10 5 0 0 0,24-42-8606 0 0,-3 25 8294 0 0,0 0-1 0 0,1 1 0 0 0,0 0 1 0 0,0-1-1 0 0,0 1 1 0 0,1 1-1 0 0,-1-1 1 0 0,1 1-1 0 0,10-8 0 0 0,-5 5 494 0 0,0 0 0 0 0,1 1-1 0 0,0 1 1 0 0,1 0 0 0 0,11-4-1 0 0,10-2 1000 0 0,0 2 0 0 0,1 2 0 0 0,39-5-1 0 0,-54 9-646 0 0,10-1 573 0 0,0 1 0 0 0,0 1-1 0 0,51 2 1 0 0,-79 1-856 0 0,0 0 1 0 0,0 0-1 0 0,0 0 0 0 0,0 0 1 0 0,0 1-1 0 0,0-1 0 0 0,1 0 0 0 0,-1 1 1 0 0,0-1-1 0 0,0 0 0 0 0,0 1 1 0 0,0-1-1 0 0,0 1 0 0 0,0 0 0 0 0,0-1 1 0 0,-1 1-1 0 0,1 0 0 0 0,0-1 1 0 0,0 1-1 0 0,0 0 0 0 0,-1 0 1 0 0,1 0-1 0 0,0 0 0 0 0,-1 0 0 0 0,1 0 1 0 0,-1 0-1 0 0,1 0 0 0 0,-1 0 1 0 0,1 0-1 0 0,-1 0 0 0 0,0 0 1 0 0,1 0-1 0 0,-1 0 0 0 0,0 0 0 0 0,0 0 1 0 0,0 0-1 0 0,0 0 0 0 0,0 1 1 0 0,0-1-1 0 0,0 0 0 0 0,-1 0 0 0 0,1 0 1 0 0,0 0-1 0 0,0 0 0 0 0,-1 0 1 0 0,1 0-1 0 0,-1 0 0 0 0,0 1 1 0 0,-3 9 424 0 0,-1-1 1 0 0,0 0 0 0 0,-13 18 0 0 0,11-19-405 0 0,-25 44 146 0 0,1 2-1 0 0,4 0 1 0 0,1 2 0 0 0,4 1-1 0 0,-29 112 1 0 0,46-149-265 0 0,1 1 1 0 0,1 0-1 0 0,2 0 0 0 0,0 0 0 0 0,1 1 1 0 0,1-1-1 0 0,1 0 0 0 0,7 32 0 0 0,-5-36-799 0 0,2 1 0 0 0,0-1 0 0 0,11 21 0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3.796"/>
    </inkml:context>
    <inkml:brush xml:id="br0">
      <inkml:brushProperty name="width" value="0.1" units="cm"/>
      <inkml:brushProperty name="height" value="0.1" units="cm"/>
    </inkml:brush>
  </inkml:definitions>
  <inkml:trace contextRef="#ctx0" brushRef="#br0">40 40 7834 0 0,'2'-3'330'0'0,"0"0"0"0"0,0 0 0 0 0,1 1 0 0 0,-1 0 1 0 0,0-1-1 0 0,1 1 0 0 0,0 0 0 0 0,0 0 0 0 0,0 0 0 0 0,0 1 1 0 0,0-1-1 0 0,0 1 0 0 0,0 0 0 0 0,0-1 0 0 0,0 1 0 0 0,6-1 1 0 0,1 0 250 0 0,-1 1 1 0 0,0-1 0 0 0,1 1 0 0 0,17 1-1 0 0,-23 0-401 0 0,0 1-1 0 0,0 0 0 0 0,0-1 0 0 0,0 1 0 0 0,0 1 0 0 0,0-1 0 0 0,0 1 0 0 0,0-1 0 0 0,0 1 0 0 0,-1 0 1 0 0,1 0-1 0 0,-1 1 0 0 0,1-1 0 0 0,-1 1 0 0 0,0 0 0 0 0,0-1 0 0 0,0 2 0 0 0,4 4 0 0 0,-5-5-155 0 0,0 0-1 0 0,-1 0 1 0 0,1 1-1 0 0,0-1 1 0 0,-1 0-1 0 0,0 1 0 0 0,0-1 1 0 0,0 1-1 0 0,0 0 1 0 0,0-1-1 0 0,-1 1 1 0 0,0 0-1 0 0,0-1 0 0 0,0 1 1 0 0,0 0-1 0 0,0 0 1 0 0,-1-1-1 0 0,1 1 1 0 0,-1 0-1 0 0,0-1 1 0 0,0 1-1 0 0,-1-1 0 0 0,1 1 1 0 0,-1-1-1 0 0,1 0 1 0 0,-1 0-1 0 0,0 1 1 0 0,-1-1-1 0 0,1-1 1 0 0,0 1-1 0 0,-5 4 0 0 0,-1 0-47 0 0,-1 0-1 0 0,1 0 1 0 0,-1-1-1 0 0,0-1 1 0 0,0 0-1 0 0,-13 6 1 0 0,-60 16-772 0 0,36-12 376 0 0,31-8 480 0 0,22-3 359 0 0,24-5 89 0 0,6-6-843 0 0,0-2-1 0 0,-1-2 1 0 0,37-16 0 0 0,-46 16-6405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4.138"/>
    </inkml:context>
    <inkml:brush xml:id="br0">
      <inkml:brushProperty name="width" value="0.1" units="cm"/>
      <inkml:brushProperty name="height" value="0.1" units="cm"/>
    </inkml:brush>
  </inkml:definitions>
  <inkml:trace contextRef="#ctx0" brushRef="#br0">198 5 10138 0 0,'-3'-1'333'0'0,"-1"0"0"0"0,0 0-1 0 0,0 1 1 0 0,1-1 0 0 0,-1 1 0 0 0,0 0 0 0 0,0 0-1 0 0,0 0 1 0 0,0 1 0 0 0,1-1 0 0 0,-1 1-1 0 0,0 0 1 0 0,0 0 0 0 0,1 0 0 0 0,-1 1-1 0 0,-5 2 1 0 0,5-3-38 0 0,0 1 0 0 0,1 0-1 0 0,-1 0 1 0 0,0 0 0 0 0,1 1 0 0 0,-1-1-1 0 0,1 1 1 0 0,0 0 0 0 0,0 0 0 0 0,0 0-1 0 0,0 0 1 0 0,0 1 0 0 0,1-1 0 0 0,-5 8-1 0 0,7-9-249 0 0,-1 1 0 0 0,1-1-1 0 0,0 0 1 0 0,0 1 0 0 0,0-1 0 0 0,0 0-1 0 0,0 1 1 0 0,0-1 0 0 0,1 0 0 0 0,-1 1-1 0 0,1-1 1 0 0,-1 0 0 0 0,1 0-1 0 0,0 1 1 0 0,0-1 0 0 0,0 0 0 0 0,0 0-1 0 0,1 0 1 0 0,-1 0 0 0 0,0 0 0 0 0,3 1-1 0 0,4 7-85 0 0,1 0-1 0 0,17 13 0 0 0,-10-9 56 0 0,-9-6-20 0 0,1-1 1 0 0,-2 1 0 0 0,1 0 0 0 0,-1 0 0 0 0,-1 1 0 0 0,1 0-1 0 0,-1 0 1 0 0,-1 0 0 0 0,0 1 0 0 0,5 16 0 0 0,-8-21 32 0 0,0-1 1 0 0,0 0-1 0 0,-1 1 1 0 0,1-1 0 0 0,-1 1-1 0 0,0-1 1 0 0,0 1-1 0 0,-1-1 1 0 0,1 1 0 0 0,-1-1-1 0 0,0 0 1 0 0,0 1-1 0 0,-1-1 1 0 0,1 0 0 0 0,-1 0-1 0 0,0 0 1 0 0,0 0-1 0 0,0 0 1 0 0,-1 0 0 0 0,1 0-1 0 0,-1-1 1 0 0,0 1-1 0 0,0-1 1 0 0,0 0-1 0 0,0 0 1 0 0,-7 5 0 0 0,3-3 58 0 0,-1-1 0 0 0,1 0 0 0 0,-1 0 0 0 0,0-1 0 0 0,0 1 0 0 0,0-2 0 0 0,0 1 0 0 0,-17 2-1 0 0,20-4-225 0 0,0-1 0 0 0,0 1-1 0 0,0-1 1 0 0,0 0-1 0 0,0-1 1 0 0,0 1-1 0 0,0-1 1 0 0,0 0 0 0 0,0 0-1 0 0,0-1 1 0 0,1 1-1 0 0,-1-1 1 0 0,0 0-1 0 0,1 0 1 0 0,-1-1-1 0 0,-5-3 1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4.866"/>
    </inkml:context>
    <inkml:brush xml:id="br0">
      <inkml:brushProperty name="width" value="0.035" units="cm"/>
      <inkml:brushProperty name="height" value="0.035" units="cm"/>
    </inkml:brush>
  </inkml:definitions>
  <inkml:trace contextRef="#ctx0" brushRef="#br0">145 0 11979 0 0,'7'1'1464'0'0,"-1"-1"0"0"0,1 1 0 0 0,-1 1 0 0 0,1-1 0 0 0,10 5 0 0 0,-10-4-1018 0 0,0 1 0 0 0,-1 0 0 0 0,1 1-1 0 0,-1-1 1 0 0,0 1 0 0 0,0 0 0 0 0,0 1 0 0 0,9 9 0 0 0,-13-13-381 0 0,-1 1-1 0 0,1 0 1 0 0,-1 0-1 0 0,1 1 1 0 0,-1-1-1 0 0,0 0 1 0 0,0 0-1 0 0,0 0 1 0 0,0 1 0 0 0,-1-1-1 0 0,1 1 1 0 0,0-1-1 0 0,-1 0 1 0 0,0 1-1 0 0,0-1 1 0 0,0 1-1 0 0,0-1 1 0 0,0 4 0 0 0,-1-2-13 0 0,0 0 1 0 0,0-1 0 0 0,-1 1 0 0 0,1 0 0 0 0,-1-1 0 0 0,0 1 0 0 0,0-1 0 0 0,0 0-1 0 0,0 0 1 0 0,-5 5 0 0 0,-4 3 26 0 0,-1 0-1 0 0,-1-1 1 0 0,1 0-1 0 0,-22 12 0 0 0,0-2-39 0 0,-72 32 0 0 0,105-51-39 0 0,-18 7 0 0 0,19-7 0 0 0,-1-1 0 0 0,0 0 0 0 0,1 0 0 0 0,-1 1 0 0 0,1-1 0 0 0,-1 0 0 0 0,1 1 0 0 0,-1-1 0 0 0,1 0 0 0 0,-1 1 0 0 0,1-1 0 0 0,-1 1 0 0 0,1-1 0 0 0,0 1 0 0 0,-1-1 0 0 0,1 1 0 0 0,0-1 0 0 0,-1 1 0 0 0,1-1 0 0 0,0 1 0 0 0,0 0 0 0 0,-1-1 0 0 0,1 1 0 0 0,0-1 0 0 0,0 2 0 0 0,0-1 3 0 0,1-1 1 0 0,0 1 0 0 0,0 0-1 0 0,-1-1 1 0 0,1 1 0 0 0,0-1 0 0 0,0 1-1 0 0,-1-1 1 0 0,1 0 0 0 0,0 1-1 0 0,0-1 1 0 0,0 0 0 0 0,0 0-1 0 0,0 1 1 0 0,0-1 0 0 0,0 0-1 0 0,-1 0 1 0 0,1 0 0 0 0,2 0-1 0 0,22 0 122 0 0,-21 0-99 0 0,26-1 132 0 0,1-1 0 0 0,-1-2 0 0 0,49-12 0 0 0,-25 0-1322 0 0,55-23 1 0 0,-81 28-111 0 0</inkml:trace>
  <inkml:trace contextRef="#ctx0" brushRef="#br0" timeOffset="1">629 178 10138 0 0,'0'34'9641'0'0,"-3"3"-3851"0"0,1-20-4615 0 0,-1 0 0 0 0,-7 23-1 0 0,8-32-1213 0 0,-1 0 0 0 0,0 0-1 0 0,0-1 1 0 0,0 0-1 0 0,-1 1 1 0 0,0-1 0 0 0,-1 0-1 0 0,0-1 1 0 0,0 1-1 0 0,0-1 1 0 0,-1 0-1 0 0,1 0 1 0 0,-2-1 0 0 0,1 0-1 0 0,0 0 1 0 0,-10 5-1 0 0,15-9-104 0 0,0 0-1 0 0,-1 0 0 0 0,1-1 0 0 0,0 1 0 0 0,-1-1 0 0 0,1 1 1 0 0,-1-1-1 0 0,1 0 0 0 0,-1 1 0 0 0,1-1 0 0 0,-1 0 0 0 0,1 0 1 0 0,-1 0-1 0 0,1 0 0 0 0,-1 0 0 0 0,1 0 0 0 0,-1 0 0 0 0,1-1 1 0 0,-3 0-1 0 0,-6-4-1417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09.921"/>
    </inkml:context>
    <inkml:brush xml:id="br0">
      <inkml:brushProperty name="width" value="0.05" units="cm"/>
      <inkml:brushProperty name="height" value="0.05" units="cm"/>
    </inkml:brush>
  </inkml:definitions>
  <inkml:trace contextRef="#ctx0" brushRef="#br0">1 0 12443 0 0,'1'2'638'0'0,"0"0"0"0"0,1 0 0 0 0,-1 0 0 0 0,1 0 0 0 0,0-1 0 0 0,-1 1 1 0 0,1-1-1 0 0,0 1 0 0 0,0-1 0 0 0,0 0 0 0 0,0 1 0 0 0,0-1 0 0 0,0 0 1 0 0,5 1-1 0 0,-1 1-531 0 0,25 13 451 0 0,1-2 1 0 0,0-2-1 0 0,47 13 0 0 0,104 14-295 0 0,-159-35-246 0 0,33 3-1758 0 0,-44-7 36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4.464"/>
    </inkml:context>
    <inkml:brush xml:id="br0">
      <inkml:brushProperty name="width" value="0.1" units="cm"/>
      <inkml:brushProperty name="height" value="0.1" units="cm"/>
    </inkml:brush>
  </inkml:definitions>
  <inkml:trace contextRef="#ctx0" brushRef="#br0">0 47 5065 0 0,'13'-6'448'0'0,"-4"3"-352"0"0,0 0-96 0 0,0 1 0 0 0,-3 0 1048 0 0,1 1 193 0 0,4 0 39 0 0,7-3 0 0 0,12 0-520 0 0,9-1-111 0 0,3-1-17 0 0,-3 3-8 0 0,0 1-968 0 0,-3 1-192 0 0,1 0-41 0 0,0-1 1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6.262"/>
    </inkml:context>
    <inkml:brush xml:id="br0">
      <inkml:brushProperty name="width" value="0.1" units="cm"/>
      <inkml:brushProperty name="height" value="0.1" units="cm"/>
    </inkml:brush>
  </inkml:definitions>
  <inkml:trace contextRef="#ctx0" brushRef="#br0">64 24 10594 0 0,'0'-14'1724'0'0,"1"5"786"0"0,-2 18-569 0 0,-20 171-732 0 0,4-47 1128 0 0,1 231 1 0 0,18-333-2403 0 0,0-20 6 0 0,-1-1 0 0 0,-1 1-1 0 0,0-1 1 0 0,0 1 0 0 0,-1-1-1 0 0,-3 16 1 0 0,4-26 20 0 0,0 1 1 0 0,-1-1-1 0 0,1 0 0 0 0,0 0 1 0 0,0 0-1 0 0,0 0 1 0 0,0 0-1 0 0,0 0 0 0 0,0 0 1 0 0,0 0-1 0 0,-1 0 1 0 0,1 0-1 0 0,0 0 0 0 0,0 0 1 0 0,0 0-1 0 0,0 0 1 0 0,0 0-1 0 0,-1 0 0 0 0,1 0 1 0 0,0 0-1 0 0,0 0 1 0 0,0 0-1 0 0,0 0 0 0 0,0 0 1 0 0,0 0-1 0 0,-1 0 1 0 0,1 0-1 0 0,0 0 0 0 0,0 0 1 0 0,0 0-1 0 0,0 0 1 0 0,0 0-1 0 0,0 0 0 0 0,-1-1 1 0 0,1 1-1 0 0,0 0 1 0 0,0 0-1 0 0,0 0 0 0 0,0 0 1 0 0,0 0-1 0 0,0 0 1 0 0,0 0-1 0 0,0-1 1 0 0,0 1-1 0 0,0 0 0 0 0,0 0 1 0 0,0 0-1 0 0,0 0 1 0 0,0 0-1 0 0,-1 0 0 0 0,1-1 1 0 0,0 1-1 0 0,0 0 1 0 0,0 0-1 0 0,-4-8-2326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6.593"/>
    </inkml:context>
    <inkml:brush xml:id="br0">
      <inkml:brushProperty name="width" value="0.1" units="cm"/>
      <inkml:brushProperty name="height" value="0.1" units="cm"/>
    </inkml:brush>
  </inkml:definitions>
  <inkml:trace contextRef="#ctx0" brushRef="#br0">1 255 6913 0 0,'0'-3'54'0'0,"1"-8"61"0"0,0 0 1 0 0,1 0-1 0 0,0 0 0 0 0,1 0 1 0 0,0 1-1 0 0,0-1 0 0 0,10-19 1 0 0,-5 17 315 0 0,0 1 1 0 0,1 0 0 0 0,0 0 0 0 0,1 0-1 0 0,0 1 1 0 0,1 1 0 0 0,0 0 0 0 0,19-13-1 0 0,-23 18-165 0 0,0 2 0 0 0,0-1 0 0 0,0 1 0 0 0,0 0 0 0 0,1 0-1 0 0,-1 1 1 0 0,1 0 0 0 0,0 0 0 0 0,0 1 0 0 0,0 0 0 0 0,0 0 0 0 0,0 1 0 0 0,0 0-1 0 0,0 0 1 0 0,0 1 0 0 0,0 0 0 0 0,15 5 0 0 0,-16-4-187 0 0,1 1 0 0 0,0 1 0 0 0,-1-1-1 0 0,1 1 1 0 0,-1 0 0 0 0,0 1 0 0 0,-1 0 0 0 0,1 0 0 0 0,-1 0 0 0 0,0 1-1 0 0,0 0 1 0 0,-1 0 0 0 0,1 1 0 0 0,-2-1 0 0 0,1 1 0 0 0,-1 0 0 0 0,5 10 0 0 0,-6-12-42 0 0,-1 0-1 0 0,0 1 1 0 0,0-1 0 0 0,0 1 0 0 0,-1 0 0 0 0,0-1 0 0 0,0 1 0 0 0,0 0 0 0 0,-1 0 0 0 0,0-1 0 0 0,0 1-1 0 0,0 0 1 0 0,-1 0 0 0 0,0-1 0 0 0,0 1 0 0 0,0 0 0 0 0,-1-1 0 0 0,0 1 0 0 0,0-1 0 0 0,0 1 0 0 0,-1-1-1 0 0,0 0 1 0 0,0 0 0 0 0,0 0 0 0 0,-5 5 0 0 0,-2 0 185 0 0,0-1 0 0 0,0 0-1 0 0,-1 0 1 0 0,-1-1 0 0 0,1-1 0 0 0,-1 0 0 0 0,-1 0-1 0 0,1-1 1 0 0,-20 6 0 0 0,13-5-67 0 0,-1-2 0 0 0,-1 0 0 0 0,1-1 0 0 0,-1-1 0 0 0,-33 1-1 0 0,29-7-2293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6.951"/>
    </inkml:context>
    <inkml:brush xml:id="br0">
      <inkml:brushProperty name="width" value="0.1" units="cm"/>
      <inkml:brushProperty name="height" value="0.1" units="cm"/>
    </inkml:brush>
  </inkml:definitions>
  <inkml:trace contextRef="#ctx0" brushRef="#br0">0 1 12443 0 0,'6'47'5288'0'0,"-4"-19"-3767"0"0,2 105 2066 0 0,-3-87-4942 0 0,0-1-3847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7.393"/>
    </inkml:context>
    <inkml:brush xml:id="br0">
      <inkml:brushProperty name="width" value="0.1" units="cm"/>
      <inkml:brushProperty name="height" value="0.1" units="cm"/>
    </inkml:brush>
  </inkml:definitions>
  <inkml:trace contextRef="#ctx0" brushRef="#br0">1 26 11923 0 0,'29'-10'3986'0'0,"-6"5"-1631"0"0,46-4 1 0 0,73 8-926 0 0,-78 2-1405 0 0,-34-1-1832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7.735"/>
    </inkml:context>
    <inkml:brush xml:id="br0">
      <inkml:brushProperty name="width" value="0.1" units="cm"/>
      <inkml:brushProperty name="height" value="0.1" units="cm"/>
    </inkml:brush>
  </inkml:definitions>
  <inkml:trace contextRef="#ctx0" brushRef="#br0">1 24 6913 0 0,'1'1'266'0'0,"-1"0"0"0"0,1-1 0 0 0,0 1 0 0 0,0-1-1 0 0,0 1 1 0 0,-1-1 0 0 0,1 1 0 0 0,0-1 0 0 0,0 0-1 0 0,0 1 1 0 0,0-1 0 0 0,0 0 0 0 0,0 0 0 0 0,0 0-1 0 0,0 0 1 0 0,0 1 0 0 0,0-1 0 0 0,1-1-1 0 0,20 3 1463 0 0,100-11 3716 0 0,-2-10-5983 0 0,-104 16-6102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3:59.915"/>
    </inkml:context>
    <inkml:brush xml:id="br0">
      <inkml:brushProperty name="width" value="0.1" units="cm"/>
      <inkml:brushProperty name="height" value="0.1" units="cm"/>
    </inkml:brush>
  </inkml:definitions>
  <inkml:trace contextRef="#ctx0" brushRef="#br0">3 204 6449 0 0,'-2'-3'5149'0'0,"13"0"-2415"0"0,97 2-1105 0 0,47-3 2177 0 0,-137 3-3503 0 0,0-2 1 0 0,0 0 0 0 0,0-1-1 0 0,-1-1 1 0 0,0-1 0 0 0,23-10 0 0 0,-34 13-309 0 0,1-1 0 0 0,-1 1 1 0 0,0-1-1 0 0,0-1 1 0 0,0 1-1 0 0,-1-1 0 0 0,1 0 1 0 0,-1 0-1 0 0,0-1 1 0 0,5-8-1 0 0,-9 12 3 0 0,0 0-1 0 0,0 0 1 0 0,0 0-1 0 0,0 0 1 0 0,0 0-1 0 0,0 0 1 0 0,-1-1-1 0 0,0 1 1 0 0,1 0-1 0 0,-1 0 1 0 0,0-1-1 0 0,0 1 1 0 0,0 0 0 0 0,0 0-1 0 0,-1-4 1 0 0,0 4 0 0 0,0-1 0 0 0,0 0 0 0 0,0 0 0 0 0,0 1 1 0 0,-1-1-1 0 0,1 1 0 0 0,-1 0 0 0 0,0-1 0 0 0,0 1 0 0 0,0 0 1 0 0,0 0-1 0 0,0 0 0 0 0,0 0 0 0 0,-5-3 0 0 0,3 2-56 0 0,-1 1-1 0 0,1-1 1 0 0,-1 1-1 0 0,1 0 0 0 0,-1 0 1 0 0,0 1-1 0 0,0-1 1 0 0,0 1-1 0 0,0 0 1 0 0,0 0-1 0 0,0 1 0 0 0,-7-1 1 0 0,3 2-102 0 0,1-1 1 0 0,-1 2 0 0 0,0-1-1 0 0,0 1 1 0 0,1 0 0 0 0,-13 6-1 0 0,1 1-122 0 0,1 1-1 0 0,0 1 0 0 0,0 0 1 0 0,-32 28-1 0 0,37-27 277 0 0,0 1 1 0 0,0 1-1 0 0,1 1 0 0 0,1 0 0 0 0,1 0 0 0 0,0 1 1 0 0,-11 22-1 0 0,17-28 125 0 0,0 1-1 0 0,1 0 1 0 0,0-1 0 0 0,1 2-1 0 0,0-1 1 0 0,0 0 0 0 0,1 0-1 0 0,1 1 1 0 0,0-1 0 0 0,1 1-1 0 0,0 0 1 0 0,0-1 0 0 0,4 16-1 0 0,-3-21-24 0 0,0-1-1 0 0,1 0 1 0 0,0 1-1 0 0,0-1 0 0 0,0 0 1 0 0,1 0-1 0 0,0 0 1 0 0,0 0-1 0 0,0-1 1 0 0,0 1-1 0 0,1-1 0 0 0,-1 0 1 0 0,1 0-1 0 0,9 7 1 0 0,-6-7-30 0 0,0 1 1 0 0,1-1 0 0 0,0 0 0 0 0,0 0 0 0 0,0-1 0 0 0,0 0 0 0 0,1-1 0 0 0,15 3 0 0 0,-6-2-78 0 0,1-2 0 0 0,-1 0 0 0 0,1-1 0 0 0,-1-1 0 0 0,1-1 1 0 0,-1 0-1 0 0,0-2 0 0 0,26-7 0 0 0,-18 1-1198 0 0,-1-1-3758 0 0,1-1-1819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0.264"/>
    </inkml:context>
    <inkml:brush xml:id="br0">
      <inkml:brushProperty name="width" value="0.1" units="cm"/>
      <inkml:brushProperty name="height" value="0.1" units="cm"/>
    </inkml:brush>
  </inkml:definitions>
  <inkml:trace contextRef="#ctx0" brushRef="#br0">13 55 14283 0 0,'-12'-6'1162'0'0,"12"6"-1158"0"0,0 0 1 0 0,0 0-1 0 0,0 0 1 0 0,0 0 0 0 0,0 0-1 0 0,0 0 1 0 0,-1 0-1 0 0,1 0 1 0 0,0-1-1 0 0,0 1 1 0 0,0 0 0 0 0,0 0-1 0 0,0 0 1 0 0,0 0-1 0 0,0 0 1 0 0,0 0 0 0 0,0 0-1 0 0,0 0 1 0 0,0 0-1 0 0,0-1 1 0 0,0 1 0 0 0,0 0-1 0 0,0 0 1 0 0,0 0-1 0 0,0 0 1 0 0,0 0-1 0 0,0 0 1 0 0,0 0 0 0 0,0 0-1 0 0,0-1 1 0 0,0 1-1 0 0,0 0 1 0 0,0 0 0 0 0,0 0-1 0 0,1 0 1 0 0,-1 0-1 0 0,0 0 1 0 0,0 0 0 0 0,0 0-1 0 0,0 0 1 0 0,0 0-1 0 0,0 0 1 0 0,0 0-1 0 0,0-1 1 0 0,0 1 0 0 0,0 0-1 0 0,0 0 1 0 0,1 0-1 0 0,-1 0 1 0 0,0 0 0 0 0,0 0-1 0 0,0 0 1 0 0,24-4 571 0 0,-21 4-360 0 0,62-6 1588 0 0,-27 3-1866 0 0,-1-1 0 0 0,72-18-1 0 0,-93 17-6424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0.621"/>
    </inkml:context>
    <inkml:brush xml:id="br0">
      <inkml:brushProperty name="width" value="0.1" units="cm"/>
      <inkml:brushProperty name="height" value="0.1" units="cm"/>
    </inkml:brush>
  </inkml:definitions>
  <inkml:trace contextRef="#ctx0" brushRef="#br0">75 0 6913 0 0,'-1'1'154'0'0,"1"-1"-1"0"0,-1 0 1 0 0,0 0 0 0 0,1 0-1 0 0,-1 1 1 0 0,0-1-1 0 0,1 0 1 0 0,-1 1-1 0 0,1-1 1 0 0,-1 1-1 0 0,1-1 1 0 0,-1 0-1 0 0,1 1 1 0 0,-1-1-1 0 0,1 1 1 0 0,-1 0-1 0 0,1-1 1 0 0,0 1-1 0 0,-1-1 1 0 0,1 1-1 0 0,0-1 1 0 0,-1 2-1 0 0,-6 18 2485 0 0,4-12-2124 0 0,-10 31 1823 0 0,1 0-1 0 0,-7 51 1 0 0,15-69-2130 0 0,2 1 1 0 0,0-1-1 0 0,2 0 1 0 0,0 0-1 0 0,1 1 1 0 0,6 25-1 0 0,-4-35-795 0 0,0-2-174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0.984"/>
    </inkml:context>
    <inkml:brush xml:id="br0">
      <inkml:brushProperty name="width" value="0.1" units="cm"/>
      <inkml:brushProperty name="height" value="0.1" units="cm"/>
    </inkml:brush>
  </inkml:definitions>
  <inkml:trace contextRef="#ctx0" brushRef="#br0">1 55 16131 0 0,'0'-1'138'0'0,"0"1"-1"0"0,0-1 0 0 0,0 0 1 0 0,0 0-1 0 0,0 0 0 0 0,0 1 0 0 0,0-1 1 0 0,0 0-1 0 0,1 0 0 0 0,-1 1 0 0 0,0-1 1 0 0,0 0-1 0 0,1 0 0 0 0,-1 1 0 0 0,0-1 1 0 0,1 0-1 0 0,-1 1 0 0 0,1-1 1 0 0,-1 0-1 0 0,1 1 0 0 0,-1-1 0 0 0,1 1 1 0 0,0-1-1 0 0,-1 1 0 0 0,1-1 0 0 0,-1 1 1 0 0,2-1-1 0 0,20-16-2027 0 0,-2 5-48 0 0,-7 5 1610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18.770"/>
    </inkml:context>
    <inkml:brush xml:id="br0">
      <inkml:brushProperty name="width" value="0.05" units="cm"/>
      <inkml:brushProperty name="height" value="0.05" units="cm"/>
    </inkml:brush>
  </inkml:definitions>
  <inkml:trace contextRef="#ctx0" brushRef="#br0">182 16 13971 0 0,'0'0'1396'0'0,"1"-1"-1264"0"0,0 0 0 0 0,1 0-1 0 0,-1 0 1 0 0,0 0 0 0 0,1 1-1 0 0,-1-1 1 0 0,1 1 0 0 0,-1-1-1 0 0,1 1 1 0 0,0-1 0 0 0,-1 1 0 0 0,3 0-1 0 0,-2 0 3 0 0,14-3 678 0 0,1 0 0 0 0,-1 2-1 0 0,29 0 1 0 0,-39 1-670 0 0,0 1-1 0 0,0-1 1 0 0,0 1-1 0 0,0 0 1 0 0,1 1-1 0 0,-1 0 1 0 0,-1 0-1 0 0,1 0 0 0 0,0 0 1 0 0,0 1-1 0 0,-1 0 1 0 0,0 0-1 0 0,6 5 1 0 0,-10-7-127 0 0,0 0 0 0 0,0 0 0 0 0,0 0-1 0 0,0 0 1 0 0,0 1 0 0 0,0-1 0 0 0,0 0 0 0 0,0 1 0 0 0,-1-1 0 0 0,1 0 0 0 0,0 1 0 0 0,-1-1-1 0 0,1 1 1 0 0,-1-1 0 0 0,0 1 0 0 0,1 0 0 0 0,-1-1 0 0 0,0 1 0 0 0,0 2 0 0 0,-1-1 4 0 0,1 0 1 0 0,-1 1-1 0 0,0-1 0 0 0,0 0 1 0 0,0 0-1 0 0,0 0 1 0 0,-1 0-1 0 0,1 0 1 0 0,-3 3-1 0 0,-4 5 11 0 0,0-1 1 0 0,-1 0-1 0 0,-15 15 0 0 0,23-24-31 0 0,-11 9-86 0 0,-1 0 0 0 0,0-1 0 0 0,0-1-1 0 0,-1 0 1 0 0,0-1 0 0 0,-1 0 0 0 0,1-1 0 0 0,-21 6 0 0 0,35-12 74 0 0,-1 0-1 0 0,1 1 1 0 0,0-1 0 0 0,0 0 0 0 0,0 1 0 0 0,0-1 0 0 0,-1 0-1 0 0,1 1 1 0 0,0-1 0 0 0,0 0 0 0 0,0 1 0 0 0,0-1 0 0 0,0 0-1 0 0,0 1 1 0 0,0-1 0 0 0,0 1 0 0 0,0-1 0 0 0,0 0 0 0 0,0 1-1 0 0,0-1 1 0 0,1 0 0 0 0,-1 1 0 0 0,0-1 0 0 0,0 0 0 0 0,0 1-1 0 0,0-1 1 0 0,1 0 0 0 0,-1 1 0 0 0,0-1 0 0 0,0 0 0 0 0,1 1-1 0 0,-1-1 1 0 0,0 0 0 0 0,0 0 0 0 0,1 1 0 0 0,-1-1 0 0 0,0 0-1 0 0,1 0 1 0 0,-1 0 0 0 0,0 0 0 0 0,1 1 0 0 0,17 15-124 0 0,-15-13 83 0 0,3 3 37 0 0,0 1 1 0 0,-1 0 0 0 0,1 0 0 0 0,-2 0 0 0 0,1 1 0 0 0,-1 0 0 0 0,0 0-1 0 0,-1 0 1 0 0,1 0 0 0 0,-2 0 0 0 0,1 1 0 0 0,1 14 0 0 0,1 10 97 0 0,1 64 1 0 0,-6-91-71 0 0,1 21 79 0 0,-1-1 0 0 0,-2 0 1 0 0,0 0-1 0 0,-12 49 0 0 0,12-66-24 0 0,-1 0-1 0 0,0-1 0 0 0,-1 1 0 0 0,0-1 0 0 0,0 1 0 0 0,-1-1 0 0 0,0-1 0 0 0,0 1 0 0 0,-1-1 0 0 0,0 0 0 0 0,0 0 0 0 0,-1 0 0 0 0,0-1 0 0 0,0 0 0 0 0,0 0 0 0 0,-1-1 1 0 0,-9 5-1 0 0,12-7-34 0 0,0-1 0 0 0,0 0 0 0 0,0 0 1 0 0,0 0-1 0 0,-1-1 0 0 0,1 1 0 0 0,0-1 1 0 0,-1-1-1 0 0,1 1 0 0 0,-1-1 0 0 0,1 0 0 0 0,0 0 1 0 0,-1-1-1 0 0,1 1 0 0 0,-1-1 0 0 0,-5-2 1 0 0,7 2-15 0 0,0-1-1 0 0,1 0 1 0 0,-1 1 0 0 0,0-1 0 0 0,1-1 0 0 0,0 1 0 0 0,-1-1 0 0 0,1 1 0 0 0,0-1 0 0 0,0 0 0 0 0,1 0-1 0 0,-1 0 1 0 0,0 0 0 0 0,1-1 0 0 0,0 1 0 0 0,0-1 0 0 0,0 1 0 0 0,0-1 0 0 0,1 0 0 0 0,-1 0 0 0 0,-1-7-1 0 0,2 6-2 0 0,0-1-1 0 0,0 1 1 0 0,1 0-1 0 0,-1-1 0 0 0,1 1 1 0 0,1-1-1 0 0,-1 1 1 0 0,1 0-1 0 0,0-1 0 0 0,0 1 1 0 0,0 0-1 0 0,4-9 0 0 0,-1 5 36 0 0,0 1-1 0 0,1 0 1 0 0,0 0-1 0 0,1 0 0 0 0,-1 0 1 0 0,12-11-1 0 0,4 0 72 0 0,2 0-1 0 0,0 1 1 0 0,41-24-1 0 0,167-86-596 0 0,-140 80-46 0 0,-42 22-677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1.327"/>
    </inkml:context>
    <inkml:brush xml:id="br0">
      <inkml:brushProperty name="width" value="0.1" units="cm"/>
      <inkml:brushProperty name="height" value="0.1" units="cm"/>
    </inkml:brush>
  </inkml:definitions>
  <inkml:trace contextRef="#ctx0" brushRef="#br0">57 1 10594 0 0,'3'0'267'0'0,"1"0"0"0"0,0 0 1 0 0,0 0-1 0 0,-1 0 0 0 0,1 1 0 0 0,-1-1 0 0 0,1 1 0 0 0,0 0 0 0 0,-1 0 0 0 0,1 1 0 0 0,-1-1 1 0 0,6 3-1 0 0,37 25 1949 0 0,-43-27-2065 0 0,0 0 0 0 0,0 1 0 0 0,0-1-1 0 0,-1 1 1 0 0,1-1 0 0 0,-1 1 0 0 0,0 0-1 0 0,0 0 1 0 0,0 0 0 0 0,0 0 0 0 0,0 0-1 0 0,0 0 1 0 0,-1 1 0 0 0,0-1 0 0 0,0 0-1 0 0,0 1 1 0 0,0-1 0 0 0,0 1 0 0 0,-1-1-1 0 0,1 1 1 0 0,-1 0 0 0 0,0-1 0 0 0,0 5-1 0 0,-1-4-74 0 0,0 0 0 0 0,0 0 0 0 0,-1 0 0 0 0,1 0 0 0 0,-1 0 0 0 0,0 0 0 0 0,0-1-1 0 0,0 1 1 0 0,-1-1 0 0 0,1 1 0 0 0,-1-1 0 0 0,0 0 0 0 0,1 0 0 0 0,-2 0 0 0 0,1 0 0 0 0,0 0 0 0 0,0-1-1 0 0,-1 0 1 0 0,-5 3 0 0 0,0 1 5 0 0,-1-1 0 0 0,0-1 0 0 0,0 0 0 0 0,0 0-1 0 0,-1-1 1 0 0,1 0 0 0 0,-1-1 0 0 0,0 0 0 0 0,-20 1-1 0 0,42-1-650 0 0,0 1 0 0 0,0 1 0 0 0,-1 0 0 0 0,1 1-1 0 0,-1 0 1 0 0,15 10 0 0 0,-7-5 615 0 0,-1 2 0 0 0,24 20 0 0 0,-36-28-25 0 0,-1 0 1 0 0,1 1 0 0 0,-1-1 0 0 0,0 1 0 0 0,0 0 0 0 0,-1 0-1 0 0,1 0 1 0 0,-1 1 0 0 0,0 0 0 0 0,-1-1 0 0 0,1 1-1 0 0,1 10 1 0 0,-3-15 42 0 0,-1 1 0 0 0,0-1 0 0 0,0 1 0 0 0,0-1 0 0 0,0 1 0 0 0,0-1 0 0 0,0 1 0 0 0,0-1 0 0 0,-1 1 0 0 0,1-1 0 0 0,0 1 0 0 0,-1-1 0 0 0,0 0 1 0 0,1 1-1 0 0,-1-1 0 0 0,0 0 0 0 0,1 1 0 0 0,-1-1 0 0 0,0 0 0 0 0,-1 2 0 0 0,-1-1 99 0 0,1 0 0 0 0,-1 0 0 0 0,0 0 0 0 0,1 0-1 0 0,-1 0 1 0 0,0 0 0 0 0,0-1 0 0 0,-6 2 0 0 0,-4 1 192 0 0,1-1-1 0 0,-1 0 0 0 0,-20 1 1 0 0,16-2-301 0 0,0-2 1 0 0,-20-1 0 0 0,6-2-6283 0 0,14-1-969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1.705"/>
    </inkml:context>
    <inkml:brush xml:id="br0">
      <inkml:brushProperty name="width" value="0.1" units="cm"/>
      <inkml:brushProperty name="height" value="0.1" units="cm"/>
    </inkml:brush>
  </inkml:definitions>
  <inkml:trace contextRef="#ctx0" brushRef="#br0">73 0 12899 0 0,'-5'14'872'0'0,"0"0"-1"0"0,0 0 1 0 0,2 0 0 0 0,-3 16 0 0 0,0 1-306 0 0,-8 24 198 0 0,4 0 0 0 0,1 1 0 0 0,3-1 0 0 0,3 1 1 0 0,4 74-1 0 0,2-95-814 0 0,2 13-578 0 0,-2-16-2688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2.072"/>
    </inkml:context>
    <inkml:brush xml:id="br0">
      <inkml:brushProperty name="width" value="0.1" units="cm"/>
      <inkml:brushProperty name="height" value="0.1" units="cm"/>
    </inkml:brush>
  </inkml:definitions>
  <inkml:trace contextRef="#ctx0" brushRef="#br0">1 11 11522 0 0,'0'0'1025'0'0,"1"0"-825"0"0,0 1-200 0 0,0-1 0 0 0,2 2 1384 0 0,0-1-624 0 0,2 0 0 0 0,1 1-448 0 0,3-1-88 0 0,0 0-23 0 0,0-2-1 0 0,2-2-681 0 0,0 1-127 0 0,3-1-32 0 0,1-1-8 0 0,-1-3 512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2.434"/>
    </inkml:context>
    <inkml:brush xml:id="br0">
      <inkml:brushProperty name="width" value="0.1" units="cm"/>
      <inkml:brushProperty name="height" value="0.1" units="cm"/>
    </inkml:brush>
  </inkml:definitions>
  <inkml:trace contextRef="#ctx0" brushRef="#br0">83 2 1376 0 0,'5'-1'430'0'0,"0"1"0"0"0,0 0 0 0 0,0 0 0 0 0,0 0 0 0 0,0 0 0 0 0,0 1-1 0 0,1 0 1 0 0,-1 0 0 0 0,8 3 0 0 0,44 19 3002 0 0,-54-21-3149 0 0,1-1-1 0 0,-1 1 0 0 0,0 0 1 0 0,0 0-1 0 0,0 0 1 0 0,0 1-1 0 0,-1-1 0 0 0,1 1 1 0 0,0-1-1 0 0,-1 1 1 0 0,0 0-1 0 0,0 0 0 0 0,0 0 1 0 0,0 0-1 0 0,0 1 1 0 0,0-1-1 0 0,-1 0 1 0 0,0 1-1 0 0,0-1 0 0 0,0 1 1 0 0,0 0-1 0 0,0-1 1 0 0,-1 1-1 0 0,1 0 0 0 0,-1-1 1 0 0,0 1-1 0 0,-1 4 1 0 0,1-5-175 0 0,-1 1 0 0 0,0-1 0 0 0,0 1 0 0 0,0-1 0 0 0,0 0 0 0 0,-1 1 1 0 0,1-1-1 0 0,-1 0 0 0 0,0 0 0 0 0,0 0 0 0 0,0 0 0 0 0,-1 0 0 0 0,1 0 1 0 0,-1-1-1 0 0,1 1 0 0 0,-1-1 0 0 0,0 0 0 0 0,-4 3 0 0 0,-7 4 322 0 0,-28 13-1 0 0,38-21-424 0 0,1 1 1 0 0,-1-1-1 0 0,0 1 1 0 0,0-1-1 0 0,1 0 0 0 0,-1-1 1 0 0,0 1-1 0 0,0-1 0 0 0,0 1 1 0 0,0-1-1 0 0,0 0 0 0 0,0-1 1 0 0,-7-1-1 0 0,10 2-52 0 0,1 0 0 0 0,-1 0 0 0 0,1 0 0 0 0,-1 0 1 0 0,1 0-1 0 0,-1 0 0 0 0,1 0 0 0 0,-1 0 0 0 0,1 0 0 0 0,-1-1 0 0 0,1 1 0 0 0,0 0 0 0 0,-1 0 1 0 0,1-1-1 0 0,-1 1 0 0 0,1 0 0 0 0,0-1 0 0 0,-1 1 0 0 0,1 0 0 0 0,0-1 0 0 0,-1 1 1 0 0,1 0-1 0 0,0-1 0 0 0,-1 1 0 0 0,1-1 0 0 0,0 1 0 0 0,0-1 0 0 0,0 1 0 0 0,0-1 0 0 0,-1 1 1 0 0,1 0-1 0 0,0-1 0 0 0,0 1 0 0 0,0-1 0 0 0,0 1 0 0 0,0-2 0 0 0,1 2-25 0 0,-1-1-1 0 0,1 1 1 0 0,-1-1-1 0 0,1 1 1 0 0,-1-1 0 0 0,1 1-1 0 0,0 0 1 0 0,-1-1-1 0 0,1 1 1 0 0,0 0-1 0 0,-1 0 1 0 0,1-1-1 0 0,0 1 1 0 0,-1 0-1 0 0,1 0 1 0 0,0 0 0 0 0,0 0-1 0 0,-1 0 1 0 0,1 0-1 0 0,0 0 1 0 0,-1 0-1 0 0,1 0 1 0 0,0 0-1 0 0,1 1 1 0 0,5 0 41 0 0,-1 1 1 0 0,1 1-1 0 0,0-1 1 0 0,-1 1-1 0 0,0 1 1 0 0,0-1-1 0 0,0 1 1 0 0,0 0-1 0 0,0 0 1 0 0,-1 1-1 0 0,0-1 1 0 0,0 1-1 0 0,0 0 1 0 0,0 1-1 0 0,5 8 1 0 0,-1-1 102 0 0,0 1 1 0 0,-1 0-1 0 0,-1 0 1 0 0,0 0-1 0 0,8 29 1 0 0,-14-40 28 0 0,0 1 1 0 0,0-1-1 0 0,0 1 1 0 0,-1-1 0 0 0,1 1-1 0 0,-1-1 1 0 0,0 1-1 0 0,0-1 1 0 0,0 1 0 0 0,-1-1-1 0 0,1 1 1 0 0,-1-1-1 0 0,0 0 1 0 0,0 1 0 0 0,0-1-1 0 0,-1 0 1 0 0,1 0-1 0 0,-1 1 1 0 0,1-1 0 0 0,-5 5-1 0 0,1-3 172 0 0,1 0 0 0 0,-1-1-1 0 0,-1 1 1 0 0,1-1 0 0 0,-1 0 0 0 0,0-1-1 0 0,1 1 1 0 0,-2-1 0 0 0,-11 4 0 0 0,5-2 2 0 0,0-1 0 0 0,0 0 0 0 0,0-1 0 0 0,-22 2 0 0 0,29-5-461 0 0,0 1 0 0 0,0-1 0 0 0,0-1 0 0 0,-1 1-1 0 0,1-1 1 0 0,0 0 0 0 0,0 0 0 0 0,0-1 0 0 0,1 0 0 0 0,-1 0 0 0 0,0 0-1 0 0,-8-5 1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2.808"/>
    </inkml:context>
    <inkml:brush xml:id="br0">
      <inkml:brushProperty name="width" value="0.1" units="cm"/>
      <inkml:brushProperty name="height" value="0.1" units="cm"/>
    </inkml:brush>
  </inkml:definitions>
  <inkml:trace contextRef="#ctx0" brushRef="#br0">1 0 5985 0 0,'8'3'5549'0'0,"-8"-3"-5386"0"0,8 15 2798 0 0,4 22-464 0 0,-11-33-1932 0 0,12 65 2316 0 0,-9-23-4023 0 0,-3-28-5802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3.319"/>
    </inkml:context>
    <inkml:brush xml:id="br0">
      <inkml:brushProperty name="width" value="0.1" units="cm"/>
      <inkml:brushProperty name="height" value="0.1" units="cm"/>
    </inkml:brush>
  </inkml:definitions>
  <inkml:trace contextRef="#ctx0" brushRef="#br0">1375 42 4609 0 0,'6'-10'671'0'0,"-4"8"-137"0"0,0-1 1 0 0,0 0-1 0 0,-1 0 1 0 0,1 1-1 0 0,-1-1 1 0 0,1 0-1 0 0,-1 0 1 0 0,2-7-1 0 0,-4 10-328 0 0,0 0 0 0 0,0 0 1 0 0,-1 0-1 0 0,1 0 0 0 0,0 1 0 0 0,0-1 0 0 0,0 0 0 0 0,0 1 1 0 0,0-1-1 0 0,0 0 0 0 0,0 1 0 0 0,0-1 0 0 0,0 1 0 0 0,0-1 1 0 0,0 1-1 0 0,-1 1 0 0 0,-17 14 768 0 0,0 1-1 0 0,2 1 1 0 0,0 1 0 0 0,-20 26-1 0 0,20-23-529 0 0,-75 98 1107 0 0,-32 37-568 0 0,-70 84-115 0 0,-44 53-443 0 0,168-213-344 0 0,-258 289 717 0 0,240-267-926 0 0,-19 20-359 0 0,101-118-40 0 0,2-1-155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5.102"/>
    </inkml:context>
    <inkml:brush xml:id="br0">
      <inkml:brushProperty name="width" value="0.1" units="cm"/>
      <inkml:brushProperty name="height" value="0.1" units="cm"/>
    </inkml:brush>
  </inkml:definitions>
  <inkml:trace contextRef="#ctx0" brushRef="#br0">54 1 3681 0 0,'-1'7'6354'0'0,"-4"5"-3562"0"0,-4 18-1020 0 0,1 27 149 0 0,2 1 0 0 0,4 104 0 0 0,4-107-1788 0 0,-3 1-1 0 0,-3-1 1 0 0,-12 69-1 0 0,13-115-2672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5.444"/>
    </inkml:context>
    <inkml:brush xml:id="br0">
      <inkml:brushProperty name="width" value="0.1" units="cm"/>
      <inkml:brushProperty name="height" value="0.1" units="cm"/>
    </inkml:brush>
  </inkml:definitions>
  <inkml:trace contextRef="#ctx0" brushRef="#br0">16 1 10594 0 0,'-7'55'5212'0'0,"-2"8"-2795"0"0,10-16-1609 0 0,10 63 1 0 0,-7-71-2540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5.804"/>
    </inkml:context>
    <inkml:brush xml:id="br0">
      <inkml:brushProperty name="width" value="0.1" units="cm"/>
      <inkml:brushProperty name="height" value="0.1" units="cm"/>
    </inkml:brush>
  </inkml:definitions>
  <inkml:trace contextRef="#ctx0" brushRef="#br0">1 1 5985 0 0,'-1'8'10650'0'0,"2"-8"-10531"0"0,16-8-622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6.396"/>
    </inkml:context>
    <inkml:brush xml:id="br0">
      <inkml:brushProperty name="width" value="0.1" units="cm"/>
      <inkml:brushProperty name="height" value="0.1" units="cm"/>
    </inkml:brush>
  </inkml:definitions>
  <inkml:trace contextRef="#ctx0" brushRef="#br0">37 58 3225 0 0,'-36'-9'8783'0'0,"36"8"-8686"0"0,16-9 3021 0 0,-3 5-2349 0 0,0 2 1 0 0,1 0-1 0 0,-1 0 0 0 0,1 1 0 0 0,0 1 0 0 0,20 0 1 0 0,15-2-383 0 0,4-4-482 0 0,33-3 157 0 0,-76 10-807 0 0,1 0 1 0 0,-1 1-1 0 0,15 3 1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31.746"/>
    </inkml:context>
    <inkml:brush xml:id="br0">
      <inkml:brushProperty name="width" value="0.05" units="cm"/>
      <inkml:brushProperty name="height" value="0.05" units="cm"/>
    </inkml:brush>
  </inkml:definitions>
  <inkml:trace contextRef="#ctx0" brushRef="#br0">87 52 4609 0 0,'1'-21'2222'0'0,"0"-4"4487"0"0,-2 20-3639 0 0,0 8-1268 0 0,-23 186 2205 0 0,5 96-2762 0 0,17-241-971 0 0,4 228 69 0 0,1-205-299 0 0,-3-61-58 0 0,0-3 1 0 0,1 0 1 0 0,-1 0-1 0 0,0 0 0 0 0,0 1 0 0 0,0-1 1 0 0,0 0-1 0 0,-1 0 0 0 0,1 0 0 0 0,-1 0 1 0 0,0 0-1 0 0,0 0 0 0 0,0 0 0 0 0,0 0 1 0 0,-3 6-1 0 0,3-9-65 0 0,0 0 1 0 0,1 0-1 0 0,-1 0 0 0 0,1 0 1 0 0,-1 0-1 0 0,1 0 1 0 0,-1 0-1 0 0,0 0 0 0 0,1 0 1 0 0,-1 0-1 0 0,1 0 1 0 0,-1-1-1 0 0,1 1 1 0 0,-1 0-1 0 0,0 0 0 0 0,1 0 1 0 0,-1-1-1 0 0,1 1 1 0 0,-1 0-1 0 0,1-1 0 0 0,0 1 1 0 0,-1 0-1 0 0,1-1 1 0 0,-1 1-1 0 0,1-1 0 0 0,-1 1 1 0 0,1-1-1 0 0,0 1 1 0 0,-1-1-1 0 0,1 1 0 0 0,0-1 1 0 0,0 1-1 0 0,-1-1 1 0 0,1 1-1 0 0,0-1 0 0 0,0 0 1 0 0,-12-23-2295 0 0,12 23 2096 0 0,-8-20-1913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6.738"/>
    </inkml:context>
    <inkml:brush xml:id="br0">
      <inkml:brushProperty name="width" value="0.1" units="cm"/>
      <inkml:brushProperty name="height" value="0.1" units="cm"/>
    </inkml:brush>
  </inkml:definitions>
  <inkml:trace contextRef="#ctx0" brushRef="#br0">9 25 5529 0 0,'-8'-8'6492'0'0,"11"7"-5294"0"0,12-3-92 0 0,0 0-1 0 0,0 1 1 0 0,0 1 0 0 0,24-1 0 0 0,67 6 864 0 0,-6-1-1817 0 0,-82-3-301 0 0,-3 1-35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8.366"/>
    </inkml:context>
    <inkml:brush xml:id="br0">
      <inkml:brushProperty name="width" value="0.1" units="cm"/>
      <inkml:brushProperty name="height" value="0.1" units="cm"/>
    </inkml:brush>
  </inkml:definitions>
  <inkml:trace contextRef="#ctx0" brushRef="#br0">203 44 10138 0 0,'-8'3'608'0'0,"1"0"1"0"0,0 1-1 0 0,0 0 0 0 0,1 0 0 0 0,-1 0 0 0 0,1 1 0 0 0,-10 10 1 0 0,-36 42 1015 0 0,41-42-1303 0 0,0-1 1 0 0,1 2 0 0 0,1-1 0 0 0,1 2 0 0 0,-12 27-1 0 0,16-33-211 0 0,1-1 0 0 0,0 1-1 0 0,1 0 1 0 0,-1 0-1 0 0,2 0 1 0 0,0 1 0 0 0,0-1-1 0 0,1 0 1 0 0,1 1 0 0 0,2 14-1 0 0,-2-21-92 0 0,0-1 0 0 0,0 1-1 0 0,1-1 1 0 0,0 1 0 0 0,0-1-1 0 0,0 0 1 0 0,0 1 0 0 0,1-1-1 0 0,0 0 1 0 0,0-1 0 0 0,0 1-1 0 0,0 0 1 0 0,0-1 0 0 0,1 0-1 0 0,0 0 1 0 0,-1 0 0 0 0,1 0-1 0 0,0 0 1 0 0,1-1 0 0 0,-1 0-1 0 0,0 0 1 0 0,1 0 0 0 0,5 2-1 0 0,-4-3 3 0 0,-1 0 0 0 0,1 0 0 0 0,-1 0 0 0 0,1 0-1 0 0,-1-1 1 0 0,1 0 0 0 0,0 0 0 0 0,-1-1 0 0 0,1 1-1 0 0,-1-1 1 0 0,1-1 0 0 0,-1 1 0 0 0,1-1 0 0 0,-1 0-1 0 0,0 0 1 0 0,0 0 0 0 0,0-1 0 0 0,0 1 0 0 0,7-7-1 0 0,-3 1-28 0 0,0-1-1 0 0,-1 1 1 0 0,0-2-1 0 0,0 1 1 0 0,-1-1-1 0 0,-1 0 0 0 0,0-1 1 0 0,0 1-1 0 0,-1-1 1 0 0,0 0-1 0 0,-1-1 0 0 0,0 1 1 0 0,2-16-1 0 0,-2 11-6 0 0,-2 0 0 0 0,0-1 0 0 0,0 0 0 0 0,-2 1-1 0 0,0-1 1 0 0,-1 0 0 0 0,0 1 0 0 0,-1-1 0 0 0,-6-18-1 0 0,5 26-53 0 0,0-1 0 0 0,0 0 0 0 0,-2 1 0 0 0,1 0 0 0 0,-1 0 0 0 0,0 0 0 0 0,-9-11 0 0 0,11 17-43 0 0,1 0 0 0 0,-1 0 0 0 0,0 0 1 0 0,0 0-1 0 0,0 1 0 0 0,-1-1 1 0 0,1 1-1 0 0,0 0 0 0 0,-1 0 1 0 0,1 0-1 0 0,-1 0 0 0 0,0 1 1 0 0,0-1-1 0 0,0 1 0 0 0,0 0 0 0 0,0 0 1 0 0,0 1-1 0 0,0-1 0 0 0,0 1 1 0 0,0 0-1 0 0,-5 0 0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8.693"/>
    </inkml:context>
    <inkml:brush xml:id="br0">
      <inkml:brushProperty name="width" value="0.1" units="cm"/>
      <inkml:brushProperty name="height" value="0.1" units="cm"/>
    </inkml:brush>
  </inkml:definitions>
  <inkml:trace contextRef="#ctx0" brushRef="#br0">7 7 13827 0 0,'-3'-6'3073'0'0,"1"7"-2513"0"0,1 0-560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09.052"/>
    </inkml:context>
    <inkml:brush xml:id="br0">
      <inkml:brushProperty name="width" value="0.1" units="cm"/>
      <inkml:brushProperty name="height" value="0.1" units="cm"/>
    </inkml:brush>
  </inkml:definitions>
  <inkml:trace contextRef="#ctx0" brushRef="#br0">97 17 6913 0 0,'2'-2'300'0'0,"0"1"0"0"0,0-1 0 0 0,0 1 0 0 0,0-1 0 0 0,1 1-1 0 0,-1 0 1 0 0,0-1 0 0 0,1 1 0 0 0,-1 1 0 0 0,1-1-1 0 0,-1 0 1 0 0,1 0 0 0 0,-1 1 0 0 0,1 0 0 0 0,-1-1-1 0 0,1 1 1 0 0,0 0 0 0 0,-1 0 0 0 0,1 1 0 0 0,-1-1-1 0 0,1 0 1 0 0,0 1 0 0 0,-1 0 0 0 0,1-1 0 0 0,-1 1 0 0 0,0 0-1 0 0,1 0 1 0 0,2 2 0 0 0,0-1-57 0 0,-1 0-1 0 0,1 1 1 0 0,-1-1 0 0 0,0 1 0 0 0,0 0 0 0 0,0 0-1 0 0,0 0 1 0 0,-1 1 0 0 0,1-1 0 0 0,-1 1-1 0 0,0 0 1 0 0,0 0 0 0 0,0 0 0 0 0,4 7-1 0 0,-6-8-203 0 0,0 0-1 0 0,0 0 1 0 0,-1 1-1 0 0,1-1 1 0 0,-1 0-1 0 0,1 0 1 0 0,-1 0-1 0 0,0 0 1 0 0,0 0-1 0 0,-1 1 1 0 0,1-1-1 0 0,-1 0 1 0 0,1 0-1 0 0,-1 0 1 0 0,0 0-1 0 0,-2 4 1 0 0,0-2-12 0 0,1 0 1 0 0,-2 0-1 0 0,1-1 1 0 0,0 1-1 0 0,-1-1 1 0 0,0 1-1 0 0,0-1 1 0 0,-6 5-1 0 0,-7 3 59 0 0,0-1-1 0 0,-1 0 0 0 0,-35 14 0 0 0,6-10 263 0 0,15-7-354 0 0,32-8-11 0 0,0 0 1 0 0,0 0-1 0 0,0 0 0 0 0,0 0 1 0 0,0 0-1 0 0,0 0 1 0 0,0 1-1 0 0,-1-1 0 0 0,1 0 1 0 0,0 0-1 0 0,0 0 1 0 0,0 0-1 0 0,0 0 0 0 0,0 0 1 0 0,0 0-1 0 0,0 0 0 0 0,0 0 1 0 0,0 1-1 0 0,0-1 1 0 0,0 0-1 0 0,0 0 0 0 0,0 0 1 0 0,0 0-1 0 0,0 0 1 0 0,0 0-1 0 0,0 0 0 0 0,0 0 1 0 0,0 1-1 0 0,0-1 1 0 0,0 0-1 0 0,0 0 0 0 0,0 0 1 0 0,0 0-1 0 0,0 0 1 0 0,0 0-1 0 0,0 0 0 0 0,0 0 1 0 0,0 0-1 0 0,0 1 1 0 0,0-1-1 0 0,0 0 0 0 0,0 0 1 0 0,1 0-1 0 0,-1 0 1 0 0,0 0-1 0 0,0 0 0 0 0,0 0 1 0 0,0 0-1 0 0,0 0 1 0 0,0 0-1 0 0,0 0 0 0 0,0 0 1 0 0,0 0-1 0 0,1 0 1 0 0,-1 0-1 0 0,0 0 0 0 0,10 8-617 0 0,11 3-183 0 0,-2-4 619 0 0,0 2-1 0 0,-1 0 1 0 0,-1 1 0 0 0,18 13 0 0 0,-27-17 233 0 0,-2-1 0 0 0,1 1 1 0 0,0 0-1 0 0,-1 1 0 0 0,0-1 1 0 0,-1 1-1 0 0,0 1 1 0 0,0-1-1 0 0,0 1 0 0 0,-1-1 1 0 0,6 16-1 0 0,-9-20 39 0 0,0-1 1 0 0,-1 1-1 0 0,1 0 0 0 0,-1-1 0 0 0,0 1 0 0 0,0-1 0 0 0,0 1 1 0 0,0 0-1 0 0,0-1 0 0 0,0 1 0 0 0,-1-1 0 0 0,1 1 0 0 0,-1-1 1 0 0,0 1-1 0 0,0-1 0 0 0,0 1 0 0 0,0-1 0 0 0,0 1 0 0 0,0-1 1 0 0,-1 0-1 0 0,1 0 0 0 0,-1 0 0 0 0,0 0 0 0 0,0 0 0 0 0,1 0 1 0 0,-1 0-1 0 0,0-1 0 0 0,0 1 0 0 0,-1 0 0 0 0,1-1 0 0 0,0 0 1 0 0,-5 2-1 0 0,-7 4 321 0 0,-2 0 1 0 0,1-1 0 0 0,-1-1-1 0 0,-18 4 1 0 0,14-4-230 0 0,11-2-366 0 0,-1-1 1 0 0,-1 0-1 0 0,1 0 0 0 0,0-1 1 0 0,-11 0-1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0.922"/>
    </inkml:context>
    <inkml:brush xml:id="br0">
      <inkml:brushProperty name="width" value="0.1" units="cm"/>
      <inkml:brushProperty name="height" value="0.1" units="cm"/>
    </inkml:brush>
  </inkml:definitions>
  <inkml:trace contextRef="#ctx0" brushRef="#br0">115 98 5065 0 0,'50'-97'10178'0'0,"-69"128"-6431"0"0,-18 18-2545 0 0,9-14-574 0 0,19-22-464 0 0,-31 44 250 0 0,36-50-417 0 0,0-1 0 0 0,1 1 0 0 0,0-1-1 0 0,0 1 1 0 0,1 0 0 0 0,0 0 0 0 0,-1 9 0 0 0,3-14-1 0 0,0 0 1 0 0,0-1-1 0 0,0 1 1 0 0,0-1 0 0 0,1 1-1 0 0,-1 0 1 0 0,0-1 0 0 0,1 1-1 0 0,0-1 1 0 0,-1 1 0 0 0,1-1-1 0 0,0 0 1 0 0,0 1-1 0 0,0-1 1 0 0,0 1 0 0 0,0-1-1 0 0,0 0 1 0 0,0 0 0 0 0,0 0-1 0 0,0 0 1 0 0,1 0-1 0 0,-1 0 1 0 0,0 0 0 0 0,3 1-1 0 0,5 3-33 0 0,1 0 1 0 0,17 6-1 0 0,-8-3 64 0 0,-8-2-47 0 0,0 0 1 0 0,0 1 0 0 0,-1 0 0 0 0,0 0 0 0 0,0 1 0 0 0,16 18 0 0 0,-23-24 18 0 0,0 1 1 0 0,-1 0-1 0 0,1 0 1 0 0,-1 1 0 0 0,0-1-1 0 0,0 0 1 0 0,0 1 0 0 0,0-1-1 0 0,-1 1 1 0 0,1 0-1 0 0,-1-1 1 0 0,0 1 0 0 0,0 0-1 0 0,-1 0 1 0 0,1 0 0 0 0,-1 0-1 0 0,1 0 1 0 0,-1-1-1 0 0,-1 1 1 0 0,1 0 0 0 0,0 0-1 0 0,-1 0 1 0 0,0 0 0 0 0,0 0-1 0 0,0 0 1 0 0,-2 4 0 0 0,0-4 1 0 0,0 0 0 0 0,0 0 1 0 0,0-1-1 0 0,0 1 1 0 0,-1-1-1 0 0,1 0 1 0 0,-1 0-1 0 0,0 0 1 0 0,0 0-1 0 0,0-1 1 0 0,0 1-1 0 0,0-1 1 0 0,0 0-1 0 0,-1-1 1 0 0,1 1-1 0 0,-1-1 1 0 0,1 0-1 0 0,-1 0 1 0 0,-9 1-1 0 0,4-1-20 0 0,-1 0 0 0 0,1-1 0 0 0,0 0 0 0 0,-1-1-1 0 0,1 0 1 0 0,0 0 0 0 0,0-1 0 0 0,-12-4 0 0 0,9 1-415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1.285"/>
    </inkml:context>
    <inkml:brush xml:id="br0">
      <inkml:brushProperty name="width" value="0.1" units="cm"/>
      <inkml:brushProperty name="height" value="0.1" units="cm"/>
    </inkml:brush>
  </inkml:definitions>
  <inkml:trace contextRef="#ctx0" brushRef="#br0">0 28 10594 0 0,'12'-7'472'0'0,"-6"2"96"0"0,3 1-455 0 0,-1 2-113 0 0,-2 1 0 0 0,-1 0 0 0 0,5 0-457 0 0,5-1-119 0 0,10 0-16 0 0,7 0-8 0 0,3 1 280 0 0,2 1 48 0 0,1 1 16 0 0,-4 1 0 0 0,-3-1 176 0 0,-5 2 80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1.644"/>
    </inkml:context>
    <inkml:brush xml:id="br0">
      <inkml:brushProperty name="width" value="0.1" units="cm"/>
      <inkml:brushProperty name="height" value="0.1" units="cm"/>
    </inkml:brush>
  </inkml:definitions>
  <inkml:trace contextRef="#ctx0" brushRef="#br0">274 35 6913 0 0,'-20'14'6977'0'0,"16"-9"-6147"0"0,-24 14 589 0 0,-33 19-1 0 0,-23 16 2200 0 0,75-47-3360 0 0,0 1 0 0 0,0 0 0 0 0,1 0 0 0 0,0 0 0 0 0,0 1 0 0 0,-8 13 0 0 0,15-21-258 0 0,0 1 0 0 0,0-1 0 0 0,0 1 0 0 0,0 0 0 0 0,0 0 0 0 0,0-1 0 0 0,1 1 0 0 0,-1 0 0 0 0,0 0 0 0 0,1 0 0 0 0,0 0 0 0 0,-1 0 0 0 0,1 0 0 0 0,0 0 0 0 0,0-1 0 0 0,0 1 0 0 0,0 0 0 0 0,1 0 0 0 0,-1 0 0 0 0,0 0 0 0 0,1 0 0 0 0,0 2 0 0 0,1-2 0 0 0,-1 0 0 0 0,1 1 0 0 0,-1-1 0 0 0,1 0 0 0 0,0 0 0 0 0,0 0 0 0 0,0-1 0 0 0,0 1 0 0 0,1 0 0 0 0,-1-1 0 0 0,0 1 0 0 0,1-1 0 0 0,3 2 0 0 0,7 2 0 0 0,1-1 0 0 0,-1 0 0 0 0,0-1 0 0 0,26 2 0 0 0,121 4-2131 0 0,-142-9 1374 0 0,0-1 0 0 0,0-1-1 0 0,0-1 1 0 0,0 0 0 0 0,-1-1 0 0 0,31-12 0 0 0</inkml:trace>
  <inkml:trace contextRef="#ctx0" brushRef="#br0" timeOffset="1">426 6 8754 0 0,'0'0'153'0'0,"-1"-1"-1"0"0,1 0 1 0 0,-1 1 0 0 0,1 0 0 0 0,-1-1-1 0 0,1 1 1 0 0,-1-1 0 0 0,0 1 0 0 0,1 0-1 0 0,-1-1 1 0 0,0 1 0 0 0,0 0 0 0 0,1 0-1 0 0,-1-1 1 0 0,0 1 0 0 0,1 0 0 0 0,-1 0-1 0 0,0 0 1 0 0,0 0 0 0 0,1 0 0 0 0,-1 0-1 0 0,0 0 1 0 0,0 0 0 0 0,1 0 0 0 0,-1 1-1 0 0,0-1 1 0 0,0 0 0 0 0,-1 1 0 0 0,0 0 181 0 0,0 1 0 0 0,0-1 0 0 0,0 1 0 0 0,0 0 0 0 0,0 0 0 0 0,0-1 0 0 0,0 1 0 0 0,-2 4 0 0 0,-4 6 896 0 0,1 0 0 0 0,-8 19-1 0 0,14-29-998 0 0,-29 67 1438 0 0,-29 94 1 0 0,51-133-1806 0 0,0 1 0 0 0,3-1 0 0 0,0 1 1 0 0,2 0-1 0 0,1 60 0 0 0,3-75-765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2.082"/>
    </inkml:context>
    <inkml:brush xml:id="br0">
      <inkml:brushProperty name="width" value="0.1" units="cm"/>
      <inkml:brushProperty name="height" value="0.1" units="cm"/>
    </inkml:brush>
  </inkml:definitions>
  <inkml:trace contextRef="#ctx0" brushRef="#br0">107 0 5529 0 0,'3'1'339'0'0,"1"-1"0"0"0,-1 1 1 0 0,0 0-1 0 0,0 0 0 0 0,0 0 0 0 0,0 0 0 0 0,0 0 0 0 0,0 1 0 0 0,-1-1 1 0 0,6 5-1 0 0,24 20 1862 0 0,-30-25-2066 0 0,2 3 129 0 0,0-1 0 0 0,-1 1-1 0 0,1 0 1 0 0,-1 0 0 0 0,1 0 0 0 0,-1 1 0 0 0,-1-1 0 0 0,1 1 0 0 0,-1 0 0 0 0,1 0-1 0 0,-1 0 1 0 0,-1 0 0 0 0,1 0 0 0 0,-1 0 0 0 0,0 0 0 0 0,0 0 0 0 0,0 1 0 0 0,-1-1-1 0 0,1 0 1 0 0,-1 1 0 0 0,-1-1 0 0 0,1 0 0 0 0,-3 9 0 0 0,1-5 6 0 0,-1 0 0 0 0,-1 0 1 0 0,0 0-1 0 0,0 0 0 0 0,-1 0 1 0 0,0-1-1 0 0,0 0 0 0 0,-1 0 1 0 0,0 0-1 0 0,0 0 0 0 0,-15 11 1 0 0,0-1 347 0 0,14-13-500 0 0,1 0 0 0 0,0 0 0 0 0,0 0 0 0 0,1 1-1 0 0,-7 7 1 0 0,12-12-122 0 0,0-1 0 0 0,0 1 0 0 0,0-1 1 0 0,0 0-1 0 0,-1 1 0 0 0,1-1 0 0 0,0 1 0 0 0,0-1 0 0 0,0 0 0 0 0,0 1 0 0 0,0-1 0 0 0,1 1 0 0 0,-1-1 0 0 0,0 0 1 0 0,0 1-1 0 0,0-1 0 0 0,0 1 0 0 0,0-1 0 0 0,0 0 0 0 0,1 1 0 0 0,-1-1 0 0 0,0 0 0 0 0,0 1 0 0 0,0-1 1 0 0,1 0-1 0 0,-1 1 0 0 0,0-1 0 0 0,1 0 0 0 0,-1 0 0 0 0,0 1 0 0 0,1-1 0 0 0,-1 0 0 0 0,0 0 0 0 0,1 0 0 0 0,-1 1 1 0 0,0-1-1 0 0,1 0 0 0 0,-1 0 0 0 0,1 0 0 0 0,-1 0 0 0 0,0 0 0 0 0,1 0 0 0 0,-1 0 0 0 0,1 0 0 0 0,26 7-598 0 0,-17-5 443 0 0,-1 1 98 0 0,-1 1 0 0 0,0 0 0 0 0,0 1 0 0 0,0-1 0 0 0,-1 1 0 0 0,0 1 0 0 0,1 0 1 0 0,-2 0-1 0 0,1 0 0 0 0,10 13 0 0 0,-13-13 65 0 0,0-1-1 0 0,0 1 1 0 0,0 0-1 0 0,0 0 1 0 0,-1 0-1 0 0,0 0 1 0 0,0 1 0 0 0,-1-1-1 0 0,0 1 1 0 0,0-1-1 0 0,0 1 1 0 0,-1 0-1 0 0,0 0 1 0 0,0 12-1 0 0,-2-16 19 0 0,1 0 0 0 0,-1 0 0 0 0,1 0 0 0 0,-1 0 0 0 0,0 0 0 0 0,0-1 0 0 0,-1 1 0 0 0,1 0 0 0 0,-1 0-1 0 0,1-1 1 0 0,-1 1 0 0 0,0-1 0 0 0,-3 5 0 0 0,0-3 79 0 0,0 0 1 0 0,0 0-1 0 0,0 0 0 0 0,-1 0 0 0 0,1-1 1 0 0,-8 4-1 0 0,-2-1 127 0 0,0 0 0 0 0,-1-1 1 0 0,0-1-1 0 0,-22 4 0 0 0,28-6-418 0 0,0-1 0 0 0,0-1 0 0 0,0 1 1 0 0,0-2-1 0 0,0 1 0 0 0,0-1 0 0 0,0-1 0 0 0,-10-2 1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4.247"/>
    </inkml:context>
    <inkml:brush xml:id="br0">
      <inkml:brushProperty name="width" value="0.1" units="cm"/>
      <inkml:brushProperty name="height" value="0.1" units="cm"/>
    </inkml:brush>
  </inkml:definitions>
  <inkml:trace contextRef="#ctx0" brushRef="#br0">63 1 4609 0 0,'-5'116'11382'0'0,"-15"64"-8224"0"0,3-39-1287 0 0,0 97-793 0 0,15-222-1130 0 0,1-10-349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4.593"/>
    </inkml:context>
    <inkml:brush xml:id="br0">
      <inkml:brushProperty name="width" value="0.1" units="cm"/>
      <inkml:brushProperty name="height" value="0.1" units="cm"/>
    </inkml:brush>
  </inkml:definitions>
  <inkml:trace contextRef="#ctx0" brushRef="#br0">0 110 3225 0 0,'2'-6'359'0'0,"0"1"-1"0"0,0-1 1 0 0,0 1 0 0 0,1-1 0 0 0,-1 1 0 0 0,1 0 0 0 0,1 0 0 0 0,-1 0 0 0 0,1 0-1 0 0,-1 1 1 0 0,1-1 0 0 0,1 1 0 0 0,-1 0 0 0 0,1 0 0 0 0,-1 1 0 0 0,1-1 0 0 0,0 1-1 0 0,0 0 1 0 0,9-4 0 0 0,-9 5-146 0 0,0 0 0 0 0,0-1 0 0 0,0 2 0 0 0,0-1-1 0 0,0 1 1 0 0,0-1 0 0 0,0 1 0 0 0,1 1 0 0 0,-1-1 0 0 0,0 1-1 0 0,1 0 1 0 0,-1 0 0 0 0,0 1 0 0 0,1-1 0 0 0,-1 1 0 0 0,0 0 0 0 0,0 1-1 0 0,0-1 1 0 0,1 1 0 0 0,6 4 0 0 0,-2-1 49 0 0,-1 1 1 0 0,-1 0-1 0 0,1 1 1 0 0,-1 0-1 0 0,0 0 1 0 0,-1 1 0 0 0,0 0-1 0 0,0 0 1 0 0,8 13-1 0 0,-12-16-179 0 0,7 8 129 0 0,-2 0 1 0 0,0 1 0 0 0,0 0 0 0 0,-1 0-1 0 0,5 16 1 0 0,-11-26-167 0 0,0-1 1 0 0,0 1-1 0 0,0-1 1 0 0,-1 1-1 0 0,1-1 1 0 0,-1 1-1 0 0,0 0 1 0 0,0-1-1 0 0,-1 1 0 0 0,1 0 1 0 0,-1-1-1 0 0,1 1 1 0 0,-1-1-1 0 0,0 1 1 0 0,0-1-1 0 0,-1 1 0 0 0,1-1 1 0 0,-1 0-1 0 0,0 0 1 0 0,0 0-1 0 0,0 0 1 0 0,0 0-1 0 0,0 0 1 0 0,-1 0-1 0 0,1-1 0 0 0,-1 1 1 0 0,-5 3-1 0 0,-5 4 213 0 0,-1-1 0 0 0,0-1 0 0 0,-1 0-1 0 0,1-1 1 0 0,-1-1 0 0 0,-27 8 0 0 0,30-11-322 0 0,0 0 0 0 0,0-1 1 0 0,0 0-1 0 0,-1-1 0 0 0,1 0 0 0 0,0-1 1 0 0,-1 0-1 0 0,1-1 0 0 0,-18-3 1 0 0,17-1-5098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32.186"/>
    </inkml:context>
    <inkml:brush xml:id="br0">
      <inkml:brushProperty name="width" value="0.05" units="cm"/>
      <inkml:brushProperty name="height" value="0.05" units="cm"/>
    </inkml:brush>
  </inkml:definitions>
  <inkml:trace contextRef="#ctx0" brushRef="#br0">0 174 3225 0 0,'1'-3'67'0'0,"0"-11"24"0"0,2 0 0 0 0,4-15 0 0 0,4 2 2212 0 0,9 3 4066 0 0,-13 17-5659 0 0,0 1 0 0 0,1 1 0 0 0,0-1 0 0 0,0 1 0 0 0,0 1 0 0 0,1-1-1 0 0,0 1 1 0 0,17-5 0 0 0,-12 5-238 0 0,-1 2-1 0 0,1-1 0 0 0,0 2 1 0 0,-1-1-1 0 0,26 3 1 0 0,-21 0-257 0 0,-1 1 1 0 0,0 1 0 0 0,1 1-1 0 0,-1 0 1 0 0,-1 1-1 0 0,1 1 1 0 0,-1 0 0 0 0,0 2-1 0 0,0 0 1 0 0,18 12-1 0 0,-30-17-171 0 0,0 0 0 0 0,-1-1 0 0 0,1 1 0 0 0,-1 1 0 0 0,1-1-1 0 0,-1 1 1 0 0,0-1 0 0 0,-1 1 0 0 0,1 0 0 0 0,-1 0 0 0 0,1 0-1 0 0,-1 0 1 0 0,0 0 0 0 0,1 6 0 0 0,-2-7-2 0 0,-1 1-1 0 0,1-1 1 0 0,-1 1 0 0 0,0-1-1 0 0,0 1 1 0 0,0-1 0 0 0,0 1-1 0 0,-1-1 1 0 0,0 1 0 0 0,1-1-1 0 0,-1 1 1 0 0,0-1 0 0 0,-1 0-1 0 0,1 0 1 0 0,-1 1 0 0 0,1-1-1 0 0,-1 0 1 0 0,0 0 0 0 0,-3 3-1 0 0,-7 8 146 0 0,0 0 0 0 0,-1 0 0 0 0,-1-2-1 0 0,0 1 1 0 0,-1-2 0 0 0,-28 18-1 0 0,-104 45-238 0 0,112-61-1134 0 0,11-8-5789 0 0,10-5-954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5.652"/>
    </inkml:context>
    <inkml:brush xml:id="br0">
      <inkml:brushProperty name="width" value="0.1" units="cm"/>
      <inkml:brushProperty name="height" value="0.1" units="cm"/>
    </inkml:brush>
  </inkml:definitions>
  <inkml:trace contextRef="#ctx0" brushRef="#br0">7 61 10594 0 0,'0'-1'64'0'0,"-1"1"0"0"0,1 0 1 0 0,-1 0-1 0 0,1-1 0 0 0,0 1 0 0 0,-1 0 0 0 0,1-1 0 0 0,-1 1 0 0 0,1 0 0 0 0,0-1 0 0 0,-1 1 0 0 0,1-1 1 0 0,0 1-1 0 0,0-1 0 0 0,-1 1 0 0 0,1 0 0 0 0,0-1 0 0 0,0 1 0 0 0,0-1 0 0 0,0 1 0 0 0,-1-1 1 0 0,1 1-1 0 0,0-1 0 0 0,0 0 0 0 0,0 1 0 0 0,0-1 0 0 0,0 1 0 0 0,0-1 0 0 0,0 1 0 0 0,0-1 0 0 0,0 1 1 0 0,1-1-1 0 0,-1 1 0 0 0,0-1 0 0 0,1 0 0 0 0,0 0 92 0 0,0-1 0 0 0,0 1 0 0 0,1-1 0 0 0,-1 1 0 0 0,1 0 0 0 0,-1 0 1 0 0,1 0-1 0 0,-1 0 0 0 0,1 0 0 0 0,2-1 0 0 0,7-2 653 0 0,-1 0 0 0 0,19-4 0 0 0,3 2-268 0 0,0 2 0 0 0,1 1 0 0 0,-1 2 0 0 0,1 2 0 0 0,45 5 0 0 0,-65-3-863 0 0,-12-3 250 0 0,-1 0-1 0 0,0 0 0 0 0,1 1 0 0 0,-1-1 0 0 0,0 0 0 0 0,0 0 1 0 0,1 0-1 0 0,-1 1 0 0 0,0-1 0 0 0,0 0 0 0 0,1 0 1 0 0,-1 1-1 0 0,0-1 0 0 0,0 0 0 0 0,0 0 0 0 0,0 1 0 0 0,1-1 1 0 0,-1 0-1 0 0,0 1 0 0 0,0-1 0 0 0,0 0 0 0 0,0 0 1 0 0,0 1-1 0 0,0-1 0 0 0,0 0 0 0 0,0 1 0 0 0,0-1 0 0 0,0 0 1 0 0,0 1-1 0 0,0-1 0 0 0,0 0 0 0 0,0 1 0 0 0,0-1 0 0 0,0 0 1 0 0,0 1-1 0 0,0-1 0 0 0,-1 0 0 0 0,1 1 0 0 0,-3 4-1038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16.012"/>
    </inkml:context>
    <inkml:brush xml:id="br0">
      <inkml:brushProperty name="width" value="0.1" units="cm"/>
      <inkml:brushProperty name="height" value="0.1" units="cm"/>
    </inkml:brush>
  </inkml:definitions>
  <inkml:trace contextRef="#ctx0" brushRef="#br0">5 0 10594 0 0,'0'0'24'0'0,"-1"0"0"0"0,1 0-1 0 0,0 1 1 0 0,0-1 0 0 0,-1 0 0 0 0,1 0-1 0 0,0 0 1 0 0,0 0 0 0 0,0 0-1 0 0,0 0 1 0 0,-1 0 0 0 0,1 1 0 0 0,0-1-1 0 0,0 0 1 0 0,0 0 0 0 0,0 0-1 0 0,-1 1 1 0 0,1-1 0 0 0,0 0-1 0 0,0 0 1 0 0,0 0 0 0 0,0 1 0 0 0,0-1-1 0 0,0 0 1 0 0,0 0 0 0 0,0 0-1 0 0,0 1 1 0 0,0-1 0 0 0,0 0 0 0 0,0 0-1 0 0,0 1 1 0 0,0-1 0 0 0,0 0-1 0 0,0 0 1 0 0,0 0 0 0 0,0 1 0 0 0,0-1-1 0 0,0 0 1 0 0,0 0 0 0 0,0 1-1 0 0,0-1 1 0 0,0 0 0 0 0,0 0 0 0 0,1 0-1 0 0,-1 0 1 0 0,0 1 0 0 0,14 5 936 0 0,19 1 1376 0 0,95 0 2076 0 0,-68-7-3892 0 0,72-8 1 0 0,-111 4-695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6.249"/>
    </inkml:context>
    <inkml:brush xml:id="br0">
      <inkml:brushProperty name="width" value="0.1" units="cm"/>
      <inkml:brushProperty name="height" value="0.1" units="cm"/>
    </inkml:brush>
  </inkml:definitions>
  <inkml:trace contextRef="#ctx0" brushRef="#br0">72 167 9442 0 0,'20'3'1122'0'0,"-2"0"5"0"0,0-2 0 0 0,0 0 0 0 0,0 0 0 0 0,27-4 1 0 0,-18-1-725 0 0,0-1 1 0 0,-1-1 0 0 0,1-2 0 0 0,37-15 0 0 0,-62 22-409 0 0,11-5 16 0 0,1 0 0 0 0,17-12 0 0 0,-28 17-9 0 0,-1 0 0 0 0,0 0 1 0 0,0-1-1 0 0,0 1 0 0 0,0-1 1 0 0,0 0-1 0 0,0 1 0 0 0,-1-1 1 0 0,1 0-1 0 0,0 0 0 0 0,-1 0 0 0 0,0 0 1 0 0,1-1-1 0 0,-1 1 0 0 0,0 0 1 0 0,0 0-1 0 0,0-1 0 0 0,0 1 1 0 0,-1-1-1 0 0,1 1 0 0 0,-1-1 1 0 0,1-4-1 0 0,-1 5-3 0 0,-1 0 1 0 0,0 0-1 0 0,0-1 1 0 0,0 1-1 0 0,0 0 1 0 0,0 0-1 0 0,-1 0 1 0 0,1 0-1 0 0,0 0 1 0 0,-1 0-1 0 0,0 1 1 0 0,1-1-1 0 0,-1 0 1 0 0,0 1-1 0 0,0-1 1 0 0,0 1-1 0 0,0 0 1 0 0,0-1-1 0 0,0 1 1 0 0,0 0-1 0 0,0 0 1 0 0,-1 1-1 0 0,1-1 1 0 0,0 0-1 0 0,-1 1 1 0 0,-3-1-1 0 0,-3-1-6 0 0,-1 1-1 0 0,1 0 1 0 0,-1 0-1 0 0,1 1 1 0 0,-15 2-1 0 0,7 1-148 0 0,1 1 0 0 0,-1 1-1 0 0,1 0 1 0 0,0 1 0 0 0,0 1-1 0 0,0 0 1 0 0,1 2 0 0 0,0-1-1 0 0,-20 17 1 0 0,19-12 183 0 0,0 0 0 0 0,2 0-1 0 0,-1 1 1 0 0,2 1 0 0 0,0 1-1 0 0,1 0 1 0 0,-19 32 0 0 0,24-34 74 0 0,0 0 0 0 0,1 0 0 0 0,1 0-1 0 0,0 1 1 0 0,1 0 0 0 0,1-1 0 0 0,0 2 0 0 0,0 22 0 0 0,2-33-10 0 0,1 1 1 0 0,1-1-1 0 0,-1 1 0 0 0,1-1 0 0 0,0 1 0 0 0,0-1 0 0 0,0 1 1 0 0,1-1-1 0 0,0 0 0 0 0,0 1 0 0 0,0-1 0 0 0,1 0 0 0 0,0 0 1 0 0,0-1-1 0 0,0 1 0 0 0,0-1 0 0 0,1 1 0 0 0,-1-1 0 0 0,1 0 1 0 0,0 0-1 0 0,1-1 0 0 0,-1 1 0 0 0,1-1 0 0 0,-1 0 0 0 0,1 0 1 0 0,6 2-1 0 0,2 0 15 0 0,-1-1 0 0 0,1 0 0 0 0,0-1 0 0 0,0-1 0 0 0,0 0 0 0 0,0-1 0 0 0,0 0 0 0 0,0-1 0 0 0,1 0-1 0 0,18-4 1 0 0,-12 1-75 0 0,-1 0-1 0 0,1-2 1 0 0,-1-1-1 0 0,0 0 1 0 0,-1-1-1 0 0,24-13 1 0 0,-27 11-609 0 0,0 0 1 0 0,0-1 0 0 0,-1-1 0 0 0,13-13 0 0 0,-10 7-6239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7.306"/>
    </inkml:context>
    <inkml:brush xml:id="br0">
      <inkml:brushProperty name="width" value="0.1" units="cm"/>
      <inkml:brushProperty name="height" value="0.1" units="cm"/>
    </inkml:brush>
  </inkml:definitions>
  <inkml:trace contextRef="#ctx0" brushRef="#br0">12 53 3225 0 0,'-12'-10'6725'0'0,"13"10"-6596"0"0,16-6 5531 0 0,-3 3-5542 0 0,86-11 4041 0 0,-63 11-4805 0 0,53-14 0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7.684"/>
    </inkml:context>
    <inkml:brush xml:id="br0">
      <inkml:brushProperty name="width" value="0.1" units="cm"/>
      <inkml:brushProperty name="height" value="0.1" units="cm"/>
    </inkml:brush>
  </inkml:definitions>
  <inkml:trace contextRef="#ctx0" brushRef="#br0">1 252 12515 0 0</inkml:trace>
  <inkml:trace contextRef="#ctx0" brushRef="#br0" timeOffset="1">99 2 7834 0 0,'-1'0'42'0'0,"1"-1"0"0"0,-1 1-1 0 0,1 0 1 0 0,-1 0 0 0 0,0 0 0 0 0,1 0 0 0 0,-1 0 0 0 0,1 0 0 0 0,-1 0 0 0 0,1 0 0 0 0,-1 0 0 0 0,1 0 0 0 0,-1 0 0 0 0,1 0 0 0 0,-1 0 0 0 0,0 1-1 0 0,1-1 1 0 0,-1 0 0 0 0,1 0 0 0 0,-1 1 0 0 0,1-1 0 0 0,0 0 0 0 0,-1 1 0 0 0,1-1 0 0 0,-1 0 0 0 0,1 1 0 0 0,-1-1 0 0 0,1 0 0 0 0,0 1 0 0 0,-1-1 0 0 0,1 1-1 0 0,0-1 1 0 0,0 1 0 0 0,-1 0 0 0 0,-10 23 1487 0 0,7-14-1035 0 0,-8 15 589 0 0,2 0 1 0 0,1 1-1 0 0,0 0 1 0 0,2 1-1 0 0,-6 41 0 0 0,11-47-1013 0 0,1-1 0 0 0,1 1 1 0 0,1 0-1 0 0,6 36 0 0 0</inkml:trace>
  <inkml:trace contextRef="#ctx0" brushRef="#br0" timeOffset="2">135 388 10594 0 0,'0'-2'1401'0'0,"1"2"-1129"0"0,0 0 8 0 0,1 0 0 0 0,1-1 384 0 0,15-7-584 0 0,-11 2-16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8.074"/>
    </inkml:context>
    <inkml:brush xml:id="br0">
      <inkml:brushProperty name="width" value="0.1" units="cm"/>
      <inkml:brushProperty name="height" value="0.1" units="cm"/>
    </inkml:brush>
  </inkml:definitions>
  <inkml:trace contextRef="#ctx0" brushRef="#br0">57 2 3225 0 0,'5'0'474'0'0,"0"-1"1"0"0,0 1-1 0 0,0 0 1 0 0,0 0 0 0 0,-1 0-1 0 0,1 1 1 0 0,0 0-1 0 0,6 1 1 0 0,37 13 2002 0 0,-45-14-2336 0 0,3 1 239 0 0,0 1-1 0 0,0-1 0 0 0,-1 1 1 0 0,1 1-1 0 0,-1-1 0 0 0,1 1 1 0 0,-1 0-1 0 0,0 0 0 0 0,0 1 1 0 0,-1-1-1 0 0,0 1 0 0 0,1 0 1 0 0,5 11-1 0 0,-8-14-282 0 0,-1 1 1 0 0,0 0-1 0 0,1 0 1 0 0,-1-1-1 0 0,0 1 1 0 0,-1 0 0 0 0,1 0-1 0 0,-1 0 1 0 0,1 0-1 0 0,-1 0 1 0 0,0 0-1 0 0,0 0 1 0 0,0 0-1 0 0,0 0 1 0 0,-1 0-1 0 0,1 0 1 0 0,-1 0-1 0 0,0 0 1 0 0,0 0-1 0 0,0 0 1 0 0,0-1-1 0 0,0 1 1 0 0,0 0-1 0 0,-1-1 1 0 0,0 1-1 0 0,1-1 1 0 0,-1 1-1 0 0,0-1 1 0 0,0 0-1 0 0,0 0 1 0 0,0 0-1 0 0,-3 2 1 0 0,-9 6 49 0 0,1 0 1 0 0,-1-2-1 0 0,0 1 1 0 0,-1-2-1 0 0,0 0 1 0 0,0-1-1 0 0,0 0 0 0 0,-1-1 1 0 0,0-1-1 0 0,0 0 1 0 0,-18 1-1 0 0,33-5-172 0 0,0 0 0 0 0,0 0 0 0 0,0 0-1 0 0,0 0 1 0 0,0 0 0 0 0,0 0 0 0 0,0 0-1 0 0,0 0 1 0 0,0 0 0 0 0,-1 0 0 0 0,1 0 0 0 0,0-1-1 0 0,0 1 1 0 0,0 0 0 0 0,0-1 0 0 0,0 1-1 0 0,1-1 1 0 0,-2 0 0 0 0,4-3-358 0 0,11 0 98 0 0,-1 3-27 0 0,0 1-1 0 0,0 0 0 0 0,0 1 0 0 0,0 0 0 0 0,0 0 0 0 0,0 2 0 0 0,0-1 0 0 0,-1 2 0 0 0,17 5 0 0 0,-19-5 312 0 0,1 1-1 0 0,0 0 1 0 0,-1 0-1 0 0,0 0 1 0 0,0 1-1 0 0,0 1 1 0 0,-1 0-1 0 0,0 0 1 0 0,0 0-1 0 0,11 16 0 0 0,-17-22 66 0 0,-1 1 0 0 0,0-1-1 0 0,0 1 1 0 0,0-1-1 0 0,0 1 1 0 0,0 0-1 0 0,0-1 1 0 0,0 1 0 0 0,0 0-1 0 0,-1-1 1 0 0,1 1-1 0 0,-1 0 1 0 0,1 0 0 0 0,-1 0-1 0 0,0 0 1 0 0,0-1-1 0 0,0 1 1 0 0,0 0-1 0 0,0 0 1 0 0,0 0 0 0 0,0 0-1 0 0,0 0 1 0 0,-1-1-1 0 0,1 1 1 0 0,-1 0-1 0 0,0 0 1 0 0,1-1 0 0 0,-1 1-1 0 0,0 0 1 0 0,0-1-1 0 0,0 1 1 0 0,0 0-1 0 0,0-1 1 0 0,0 0 0 0 0,-1 1-1 0 0,1-1 1 0 0,0 0-1 0 0,-1 1 1 0 0,1-1-1 0 0,-1 0 1 0 0,0 0 0 0 0,1 0-1 0 0,-1 0 1 0 0,-2 0-1 0 0,-5 3 237 0 0,0 0 0 0 0,0-1-1 0 0,-1-1 1 0 0,1 0 0 0 0,-1 0 0 0 0,1 0-1 0 0,-15-1 1 0 0,7 0-87 0 0,-1-1 0 0 0,-30-5 1 0 0,14-5-6331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9.165"/>
    </inkml:context>
    <inkml:brush xml:id="br0">
      <inkml:brushProperty name="width" value="0.1" units="cm"/>
      <inkml:brushProperty name="height" value="0.1" units="cm"/>
    </inkml:brush>
  </inkml:definitions>
  <inkml:trace contextRef="#ctx0" brushRef="#br0">30 0 6913 0 0,'-2'0'4981'0'0,"-1"9"-3127"0"0,-2 11-537 0 0,-15 259 5216 0 0,27-93-7823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9.507"/>
    </inkml:context>
    <inkml:brush xml:id="br0">
      <inkml:brushProperty name="width" value="0.1" units="cm"/>
      <inkml:brushProperty name="height" value="0.1" units="cm"/>
    </inkml:brush>
  </inkml:definitions>
  <inkml:trace contextRef="#ctx0" brushRef="#br0">3 14 10594 0 0,'-1'-1'1633'0'0,"0"1"-1377"0"0,0-1 0 0 0,2 1 96 0 0,0-1 16 0 0,1-1 384 0 0,21-4-4209 0 0,-13 4 2177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29.989"/>
    </inkml:context>
    <inkml:brush xml:id="br0">
      <inkml:brushProperty name="width" value="0.1" units="cm"/>
      <inkml:brushProperty name="height" value="0.1" units="cm"/>
    </inkml:brush>
  </inkml:definitions>
  <inkml:trace contextRef="#ctx0" brushRef="#br0">50 96 7834 0 0,'1'-4'301'0'0,"1"0"-1"0"0,-1 0 1 0 0,1 1 0 0 0,0-1 0 0 0,0 0 0 0 0,0 1 0 0 0,0-1 0 0 0,1 1 0 0 0,0 0-1 0 0,-1-1 1 0 0,1 1 0 0 0,1 1 0 0 0,-1-1 0 0 0,0 0 0 0 0,7-3 0 0 0,-1 0 286 0 0,0 1 0 0 0,0 0 0 0 0,1 0 0 0 0,0 1 0 0 0,12-4 0 0 0,-17 7-410 0 0,0 0 0 0 0,0 0-1 0 0,0 0 1 0 0,-1 0 0 0 0,1 1 0 0 0,0 0-1 0 0,0 0 1 0 0,0 0 0 0 0,0 1 0 0 0,0 0-1 0 0,0 0 1 0 0,0 0 0 0 0,0 0 0 0 0,0 1-1 0 0,-1 0 1 0 0,1 0 0 0 0,-1 0 0 0 0,9 5 0 0 0,-10-4-113 0 0,0 0 0 0 0,0 0 0 0 0,0 0 0 0 0,0 0 0 0 0,0 1 0 0 0,-1-1 0 0 0,0 1 0 0 0,1-1 0 0 0,-1 1 0 0 0,-1 0 0 0 0,1 0 0 0 0,0 0 0 0 0,-1 0 0 0 0,0 0 0 0 0,0 0 0 0 0,0 0 1 0 0,-1 0-1 0 0,1 1 0 0 0,-1-1 0 0 0,0 0 0 0 0,0 0 0 0 0,-1 7 0 0 0,-1-3-49 0 0,0-1 1 0 0,0 0 0 0 0,0 0-1 0 0,-1 0 1 0 0,0 0 0 0 0,0-1-1 0 0,-1 1 1 0 0,0-1 0 0 0,0 0-1 0 0,-1 0 1 0 0,1 0 0 0 0,-1 0-1 0 0,0-1 1 0 0,-1 0 0 0 0,1 0-1 0 0,-8 4 1 0 0,-12 9 16 0 0,-2-1 0 0 0,-39 19-1 0 0,57-31-16 0 0,-14 5 11 0 0,16-7-18 0 0,1 0 0 0 0,-1 0 0 0 0,0 1 0 0 0,1 0 0 0 0,-11 8 1 0 0,17-12-10 0 0,0 0 0 0 0,0 1 1 0 0,0-1-1 0 0,0 0 1 0 0,0 0-1 0 0,0 1 0 0 0,0-1 1 0 0,1 0-1 0 0,-1 0 0 0 0,0 1 1 0 0,0-1-1 0 0,0 0 1 0 0,0 0-1 0 0,1 0 0 0 0,-1 0 1 0 0,0 1-1 0 0,0-1 1 0 0,0 0-1 0 0,1 0 0 0 0,-1 0 1 0 0,0 0-1 0 0,0 0 0 0 0,1 0 1 0 0,-1 1-1 0 0,0-1 1 0 0,0 0-1 0 0,1 0 0 0 0,-1 0 1 0 0,0 0-1 0 0,0 0 1 0 0,1 0-1 0 0,-1 0 0 0 0,0 0 1 0 0,0 0-1 0 0,1 0 1 0 0,-1 0-1 0 0,0 0 0 0 0,0 0 1 0 0,1-1-1 0 0,-1 1 0 0 0,0 0 1 0 0,20 1-39 0 0,-15 0 32 0 0,3 0 4 0 0,0 2 0 0 0,0-1 1 0 0,0 1-1 0 0,0 0 0 0 0,0 0 1 0 0,0 1-1 0 0,-1 0 0 0 0,0 1 1 0 0,0-1-1 0 0,0 1 0 0 0,10 10 1 0 0,-4-2-5 0 0,1 1 1 0 0,-2 0-1 0 0,0 1 1 0 0,12 19 0 0 0,-20-28 38 0 0,-1 0 0 0 0,1 1 0 0 0,-1 0 0 0 0,0 0 0 0 0,-1 0 1 0 0,1 0-1 0 0,-1 0 0 0 0,-1 0 0 0 0,0 1 0 0 0,0-1 0 0 0,0 12 1 0 0,-1-15-8 0 0,0 1 0 0 0,-1-1 0 0 0,0 1 0 0 0,0-1 0 0 0,0 1 0 0 0,0-1 0 0 0,-1 1 0 0 0,1-1 1 0 0,-1 0-1 0 0,0 0 0 0 0,-1 0 0 0 0,1 0 0 0 0,-1 0 0 0 0,0-1 0 0 0,0 1 0 0 0,0-1 0 0 0,0 1 1 0 0,0-1-1 0 0,-8 5 0 0 0,3-3-69 0 0,0 1 0 0 0,-1-1 0 0 0,0 0 0 0 0,0-1 0 0 0,0 0 0 0 0,-1-1 0 0 0,1 0 0 0 0,-1 0 0 0 0,0-1 0 0 0,0 0 0 0 0,0 0 0 0 0,0-1 0 0 0,0-1 1 0 0,0 0-1 0 0,0 0 0 0 0,0-1 0 0 0,0 0 0 0 0,0-1 0 0 0,0 0 0 0 0,-17-7 0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38.672"/>
    </inkml:context>
    <inkml:brush xml:id="br0">
      <inkml:brushProperty name="width" value="0.1" units="cm"/>
      <inkml:brushProperty name="height" value="0.1" units="cm"/>
    </inkml:brush>
  </inkml:definitions>
  <inkml:trace contextRef="#ctx0" brushRef="#br0">73 4 3889 0 0,'36'-1'7843'0'0,"-20"-1"-6481"0"0,0 2 0 0 0,0 0 0 0 0,26 3-1 0 0,-37-2-1262 0 0,-1 0 0 0 0,0 0 0 0 0,0 0 0 0 0,0 0 0 0 0,0 1 0 0 0,0-1 0 0 0,0 1 0 0 0,-1 0 0 0 0,1 0 0 0 0,0 1 0 0 0,-1-1 0 0 0,0 1 0 0 0,1 0 0 0 0,-1 0 0 0 0,0 0 0 0 0,0 0 0 0 0,-1 0 0 0 0,5 8 0 0 0,-5-9-94 0 0,-1 0 0 0 0,0 1 0 0 0,0-1 0 0 0,0 1 0 0 0,-1-1 0 0 0,1 1 0 0 0,-1-1 0 0 0,1 1 0 0 0,-1-1 1 0 0,0 1-1 0 0,0 0 0 0 0,0-1 0 0 0,0 1 0 0 0,0-1 0 0 0,-1 1 0 0 0,1-1 0 0 0,-2 4 0 0 0,1-1 7 0 0,-1 0 1 0 0,-1-1-1 0 0,1 1 0 0 0,-1-1 1 0 0,1 1-1 0 0,-1-1 0 0 0,-1 0 1 0 0,-3 5-1 0 0,-4 1 10 0 0,0 0 1 0 0,-1-1-1 0 0,0 0 0 0 0,0 0 1 0 0,-16 7-1 0 0,17-10-36 0 0,0-1 0 0 0,0-1 1 0 0,0 1-1 0 0,-23 4 0 0 0,28-8 6 0 0,-1 0 0 0 0,1-1 1 0 0,0 1-1 0 0,-1-1 0 0 0,1 0 0 0 0,0-1 0 0 0,-1 1 1 0 0,1-1-1 0 0,0-1 0 0 0,-13-3 0 0 0,19 5 8 0 0,0 0-1 0 0,0 0 0 0 0,0 0 0 0 0,0 0 0 0 0,0 0 0 0 0,0 0 0 0 0,0 0 0 0 0,-1 0 0 0 0,1 0 0 0 0,0 0 1 0 0,0 0-1 0 0,0 0 0 0 0,0 0 0 0 0,0 0 0 0 0,0 0 0 0 0,0-1 0 0 0,0 1 0 0 0,0 0 0 0 0,-1 0 0 0 0,1 0 1 0 0,0 0-1 0 0,0 0 0 0 0,0 0 0 0 0,0 0 0 0 0,0 0 0 0 0,0 0 0 0 0,0 0 0 0 0,0-1 0 0 0,0 1 0 0 0,0 0 1 0 0,0 0-1 0 0,0 0 0 0 0,0 0 0 0 0,0 0 0 0 0,0 0 0 0 0,0 0 0 0 0,0-1 0 0 0,0 1 0 0 0,0 0 1 0 0,0 0-1 0 0,0 0 0 0 0,0 0 0 0 0,0 0 0 0 0,0 0 0 0 0,0 0 0 0 0,0 0 0 0 0,0-1 0 0 0,0 1 0 0 0,0 0 1 0 0,0 0-1 0 0,0 0 0 0 0,0 0 0 0 0,0 0 0 0 0,0 0 0 0 0,9-5-9 0 0,9-1 28 0 0,86-11 318 0 0,-31 7-148 0 0,-45 5-202 0 0,1-2-60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32.544"/>
    </inkml:context>
    <inkml:brush xml:id="br0">
      <inkml:brushProperty name="width" value="0.05" units="cm"/>
      <inkml:brushProperty name="height" value="0.05" units="cm"/>
    </inkml:brush>
  </inkml:definitions>
  <inkml:trace contextRef="#ctx0" brushRef="#br0">213 8 6913 0 0,'-6'-7'12619'0'0,"2"11"-11572"0"0,1-2-2046 0 0,-6 7 1564 0 0,0 1 1 0 0,1 1-1 0 0,0-1 0 0 0,0 2 0 0 0,-9 17 0 0 0,-25 64 350 0 0,20-38-636 0 0,3 2-1 0 0,3 0 0 0 0,-18 110 0 0 0,30-140-238 0 0,2-1 0 0 0,0 1 0 0 0,2 0-1 0 0,1-1 1 0 0,2 1 0 0 0,0-1 0 0 0,2 1 0 0 0,0-1 0 0 0,2-1 0 0 0,1 1 0 0 0,12 24-1 0 0,-12-35-19 0 0,0-1 0 0 0,1 0 0 0 0,0 0 0 0 0,2-1 0 0 0,-1-1-1 0 0,1 1 1 0 0,1-2 0 0 0,21 17 0 0 0,-15-15-745 0 0,1 0 0 0 0,1-1 1 0 0,0-1-1 0 0,0-1 0 0 0,36 12 0 0 0,-27-13-7083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39.750"/>
    </inkml:context>
    <inkml:brush xml:id="br0">
      <inkml:brushProperty name="width" value="0.1" units="cm"/>
      <inkml:brushProperty name="height" value="0.1" units="cm"/>
    </inkml:brush>
  </inkml:definitions>
  <inkml:trace contextRef="#ctx0" brushRef="#br0">110 29 6913 0 0,'3'-2'244'0'0,"1"-1"-1"0"0,-1 1 0 0 0,1 0 0 0 0,0 0 0 0 0,-1 1 0 0 0,1-1 0 0 0,0 1 0 0 0,0 0 0 0 0,0 0 0 0 0,6-1 0 0 0,-7 1 20 0 0,8-1 382 0 0,-1-1 0 0 0,1 2 0 0 0,0-1 0 0 0,0 2 0 0 0,0-1 0 0 0,0 2-1 0 0,12 1 1 0 0,-20-2-487 0 0,0 1 1 0 0,0-1-1 0 0,0 1 0 0 0,0 0 0 0 0,1 0 0 0 0,-1 0 0 0 0,-1 1 0 0 0,1-1 0 0 0,0 1 1 0 0,0-1-1 0 0,0 1 0 0 0,-1 0 0 0 0,1 0 0 0 0,-1 0 0 0 0,0 0 0 0 0,1 1 0 0 0,-1-1 1 0 0,0 1-1 0 0,0-1 0 0 0,-1 1 0 0 0,1 0 0 0 0,-1 0 0 0 0,1 0 0 0 0,-1 0 0 0 0,0 0 0 0 0,0 0 1 0 0,0 0-1 0 0,1 5 0 0 0,-2-6-151 0 0,0 0 1 0 0,0 0-1 0 0,0 1 1 0 0,0-1-1 0 0,0 0 1 0 0,0 0-1 0 0,0 1 1 0 0,-1-1-1 0 0,1 0 1 0 0,-1 0-1 0 0,0 0 1 0 0,0 0-1 0 0,0 0 1 0 0,0 0-1 0 0,0 0 1 0 0,-2 3-1 0 0,0-1 8 0 0,0-1-1 0 0,0 1 1 0 0,-1-1-1 0 0,1 1 1 0 0,-1-1-1 0 0,0 0 1 0 0,-5 2 0 0 0,-4 2 8 0 0,0 0 1 0 0,0-2-1 0 0,-1 0 1 0 0,-16 5-1 0 0,12-7-168 0 0,0 0 0 0 0,0-1 0 0 0,-1-1 0 0 0,-29-2 0 0 0,-17 2-159 0 0,52 1 278 0 0,19 2 46 0 0,20 1 31 0 0,30 0-279 0 0,-1-3 0 0 0,0-3 0 0 0,70-9 0 0 0,-89 6-6246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0.456"/>
    </inkml:context>
    <inkml:brush xml:id="br0">
      <inkml:brushProperty name="width" value="0.1" units="cm"/>
      <inkml:brushProperty name="height" value="0.1" units="cm"/>
    </inkml:brush>
  </inkml:definitions>
  <inkml:trace contextRef="#ctx0" brushRef="#br0">996 142 456 0 0,'69'-72'2971'0'0,"0"2"6941"0"0,-171 183-2966 0 0,-41 70-6108 0 0,114-144-308 0 0,-100 135-91 0 0,-74 94-125 0 0,10-14 116 0 0,-6 8-213 0 0,119-149 78 0 0,25-32-4964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0.892"/>
    </inkml:context>
    <inkml:brush xml:id="br0">
      <inkml:brushProperty name="width" value="0.1" units="cm"/>
      <inkml:brushProperty name="height" value="0.1" units="cm"/>
    </inkml:brush>
  </inkml:definitions>
  <inkml:trace contextRef="#ctx0" brushRef="#br0">86 4 9962 0 0,'3'-1'117'0'0,"0"1"0"0"0,0-1 0 0 0,0 0 0 0 0,0 1-1 0 0,1 0 1 0 0,-1-1 0 0 0,0 1 0 0 0,0 1 0 0 0,1-1 0 0 0,2 1 0 0 0,2-1 370 0 0,-2 1-206 0 0,-1-1 1 0 0,1 1-1 0 0,0 0 1 0 0,-1 0-1 0 0,1 1 1 0 0,-1-1-1 0 0,1 1 1 0 0,-1 0 0 0 0,0 1-1 0 0,0-1 1 0 0,0 1-1 0 0,0 0 1 0 0,0 1-1 0 0,4 3 1 0 0,-7-5-220 0 0,0 0 1 0 0,0 0-1 0 0,0 0 1 0 0,-1 1-1 0 0,1-1 0 0 0,-1 0 1 0 0,1 1-1 0 0,-1-1 0 0 0,0 1 1 0 0,0 0-1 0 0,0-1 1 0 0,0 1-1 0 0,-1 0 0 0 0,1-1 1 0 0,-1 1-1 0 0,1 0 1 0 0,-1 0-1 0 0,0 0 0 0 0,0 0 1 0 0,0-1-1 0 0,-1 1 0 0 0,1 0 1 0 0,-1 0-1 0 0,1-1 1 0 0,-1 1-1 0 0,0 0 0 0 0,0-1 1 0 0,0 1-1 0 0,0 0 0 0 0,-3 2 1 0 0,-2 6-75 0 0,-1-1 1 0 0,-1 1-1 0 0,0-2 1 0 0,0 1-1 0 0,-1-1 0 0 0,0 0 1 0 0,-1-1-1 0 0,-12 9 1 0 0,4-5-15 0 0,-1 0 0 0 0,0-2 0 0 0,-38 16 0 0 0,32-14 94 0 0,25-12-67 0 0,0 0-1 0 0,0 0 1 0 0,0 0 0 0 0,0 0 0 0 0,0 0-1 0 0,0 1 1 0 0,0-1 0 0 0,0 0-1 0 0,0 0 1 0 0,0 0 0 0 0,0 0 0 0 0,0 0-1 0 0,-1 0 1 0 0,1 0 0 0 0,0 0 0 0 0,0 0-1 0 0,0 0 1 0 0,0 0 0 0 0,0 0 0 0 0,0 1-1 0 0,0-1 1 0 0,0 0 0 0 0,0 0 0 0 0,0 0-1 0 0,0 0 1 0 0,0 0 0 0 0,0 0 0 0 0,0 0-1 0 0,0 0 1 0 0,0 0 0 0 0,0 0 0 0 0,0 1-1 0 0,0-1 1 0 0,0 0 0 0 0,0 0 0 0 0,0 0-1 0 0,0 0 1 0 0,0 0 0 0 0,0 0-1 0 0,0 0 1 0 0,0 0 0 0 0,1 0 0 0 0,-1 0-1 0 0,0 0 1 0 0,0 0 0 0 0,0 1 0 0 0,0-1-1 0 0,0 0 1 0 0,0 0 0 0 0,0 0 0 0 0,0 0-1 0 0,0 0 1 0 0,0 0 0 0 0,0 0 0 0 0,0 0-1 0 0,1 0 1 0 0,-1 0 0 0 0,0 0 0 0 0,0 0-1 0 0,0 0 1 0 0,0 0 0 0 0,0 0 0 0 0,17 0 20 0 0,83-8 189 0 0,-50 5-540 0 0,0-2 1 0 0,0-2 0 0 0,52-14 0 0 0,-80 13-5678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1.265"/>
    </inkml:context>
    <inkml:brush xml:id="br0">
      <inkml:brushProperty name="width" value="0.1" units="cm"/>
      <inkml:brushProperty name="height" value="0.1" units="cm"/>
    </inkml:brush>
  </inkml:definitions>
  <inkml:trace contextRef="#ctx0" brushRef="#br0">53 0 7370 0 0,'-2'16'7350'0'0,"-6"16"-4194"0"0,-2 13-1777 0 0,8-27-1338 0 0,-12 68 2408 0 0,2-29-8703 0 0,7-40-403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1.637"/>
    </inkml:context>
    <inkml:brush xml:id="br0">
      <inkml:brushProperty name="width" value="0.1" units="cm"/>
      <inkml:brushProperty name="height" value="0.1" units="cm"/>
    </inkml:brush>
  </inkml:definitions>
  <inkml:trace contextRef="#ctx0" brushRef="#br0">1 44 11058 0 0,'0'-2'1201'0'0,"0"1"-1201"0"0,0 0 0 0 0,1 0 376 0 0,0 0 48 0 0,1-2 16 0 0,1-2 0 0 0,0 0-376 0 0,2-1-64 0 0,-1-1 0 0 0,0 2-64 0 0,2 1 64 0 0,-2 1 0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2.071"/>
    </inkml:context>
    <inkml:brush xml:id="br0">
      <inkml:brushProperty name="width" value="0.1" units="cm"/>
      <inkml:brushProperty name="height" value="0.1" units="cm"/>
    </inkml:brush>
  </inkml:definitions>
  <inkml:trace contextRef="#ctx0" brushRef="#br0">0 38 6537 0 0,'27'-8'1558'0'0,"23"1"530"0"0,0 2-1 0 0,55 2 0 0 0,-47 2-4274 0 0,64-10 0 0 0,-105 8-2099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2.442"/>
    </inkml:context>
    <inkml:brush xml:id="br0">
      <inkml:brushProperty name="width" value="0.1" units="cm"/>
      <inkml:brushProperty name="height" value="0.1" units="cm"/>
    </inkml:brush>
  </inkml:definitions>
  <inkml:trace contextRef="#ctx0" brushRef="#br0">424 1 10370 0 0,'0'0'0'0'0</inkml:trace>
  <inkml:trace contextRef="#ctx0" brushRef="#br0" timeOffset="1">1 224 8290 0 0,'17'-5'2164'0'0,"0"1"-1"0"0,21-2 1 0 0,92-4 51 0 0,-91 7-1831 0 0,103-11-1719 0 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5.235"/>
    </inkml:context>
    <inkml:brush xml:id="br0">
      <inkml:brushProperty name="width" value="0.1" units="cm"/>
      <inkml:brushProperty name="height" value="0.1" units="cm"/>
    </inkml:brush>
  </inkml:definitions>
  <inkml:trace contextRef="#ctx0" brushRef="#br0">130 3 2761 0 0,'-4'3'295'0'0,"0"0"1"0"0,1 1 0 0 0,-1-1 0 0 0,1 1 0 0 0,0 0 0 0 0,0 0 0 0 0,0 0 0 0 0,1 0 0 0 0,0 1-1 0 0,-3 6 1 0 0,0-1 42 0 0,-13 25 672 0 0,2 1 0 0 0,-12 38 0 0 0,22-52-649 0 0,0 0 0 0 0,1 1 0 0 0,1-1 0 0 0,-2 44 0 0 0,7-52-124 0 0,-1-1 1 0 0,2 1 0 0 0,0-1-1 0 0,6 23 1 0 0,-7-32-180 0 0,0 0 1 0 0,0-1 0 0 0,1 1-1 0 0,-1 0 1 0 0,1-1 0 0 0,0 1 0 0 0,0-1-1 0 0,0 1 1 0 0,0-1 0 0 0,1 0-1 0 0,-1 0 1 0 0,1 0 0 0 0,0 0-1 0 0,0 0 1 0 0,0-1 0 0 0,0 0-1 0 0,0 1 1 0 0,1-1 0 0 0,-1 0 0 0 0,6 2-1 0 0,-7-4-34 0 0,0 0-1 0 0,0 0 1 0 0,0 0 0 0 0,1 0-1 0 0,-1 0 1 0 0,0 0 0 0 0,0 0-1 0 0,1-1 1 0 0,-1 1-1 0 0,0-1 1 0 0,0 0 0 0 0,0 0-1 0 0,0 0 1 0 0,0 0-1 0 0,0 0 1 0 0,0 0 0 0 0,0 0-1 0 0,0 0 1 0 0,0-1-1 0 0,-1 1 1 0 0,1-1 0 0 0,-1 0-1 0 0,3-2 1 0 0,4-6 61 0 0,0 0 0 0 0,11-20 1 0 0,-16 26-66 0 0,7-14-14 0 0,0-1 0 0 0,-1 0 1 0 0,0 0-1 0 0,-2-1 0 0 0,0 0 0 0 0,-2 0 0 0 0,0 0 0 0 0,-1-1 0 0 0,-1 0 1 0 0,-1 0-1 0 0,-1 0 0 0 0,-3-39 0 0 0,1 43-12 0 0,1 5-23 0 0,-1 1 1 0 0,0-1-1 0 0,-1 1 0 0 0,0 0 1 0 0,0 0-1 0 0,-1 0 0 0 0,-1 0 1 0 0,-5-12-1 0 0,8 22-6 0 0,0 0 1 0 0,0 0-1 0 0,1 0 1 0 0,-1 0-1 0 0,0 0 0 0 0,0 0 1 0 0,0 0-1 0 0,0 1 1 0 0,0-1-1 0 0,0 0 0 0 0,0 1 1 0 0,0-1-1 0 0,0 0 1 0 0,-1 1-1 0 0,1 0 0 0 0,0-1 1 0 0,-2 0-1 0 0,-7 2-3831 0 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5.614"/>
    </inkml:context>
    <inkml:brush xml:id="br0">
      <inkml:brushProperty name="width" value="0.1" units="cm"/>
      <inkml:brushProperty name="height" value="0.1" units="cm"/>
    </inkml:brush>
  </inkml:definitions>
  <inkml:trace contextRef="#ctx0" brushRef="#br0">7 35 8754 0 0,'-5'-2'3617'0'0,"4"0"-3345"0"0,1 1-80 0 0,1-1 144 0 0,17-11-952 0 0,-10 7 376 0 0,2-3 240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5.954"/>
    </inkml:context>
    <inkml:brush xml:id="br0">
      <inkml:brushProperty name="width" value="0.1" units="cm"/>
      <inkml:brushProperty name="height" value="0.1" units="cm"/>
    </inkml:brush>
  </inkml:definitions>
  <inkml:trace contextRef="#ctx0" brushRef="#br0">121 19 5529 0 0,'0'0'50'0'0,"0"-1"-1"0"0,0 1 0 0 0,0-1 1 0 0,0 0-1 0 0,0 1 0 0 0,-1-1 1 0 0,2 0-1 0 0,-1 1 0 0 0,0-1 1 0 0,0 1-1 0 0,0-1 1 0 0,0 0-1 0 0,0 1 0 0 0,0-1 1 0 0,1 1-1 0 0,-1-1 0 0 0,0 0 1 0 0,0 1-1 0 0,1-1 1 0 0,-1 1-1 0 0,0-1 0 0 0,1 1 1 0 0,-1-1-1 0 0,1 1 0 0 0,-1-1 1 0 0,1 1-1 0 0,-1 0 0 0 0,1-1 1 0 0,-1 1-1 0 0,1-1 1 0 0,-1 1-1 0 0,1 0 0 0 0,-1 0 1 0 0,2-1-1 0 0,0 1 119 0 0,1-1-1 0 0,-1 1 1 0 0,0 0 0 0 0,1 0-1 0 0,-1 0 1 0 0,1 0 0 0 0,-1 1-1 0 0,1-1 1 0 0,3 2 0 0 0,3 0 370 0 0,1 2-1 0 0,-1-1 1 0 0,0 1 0 0 0,10 6-1 0 0,-12-5-359 0 0,0 0 0 0 0,0 1-1 0 0,0 0 1 0 0,0 0-1 0 0,-1 0 1 0 0,0 1-1 0 0,-1 0 1 0 0,1 0 0 0 0,-1 0-1 0 0,-1 1 1 0 0,1 0-1 0 0,-1 0 1 0 0,-1 0-1 0 0,5 14 1 0 0,-7-17-82 0 0,1 1 0 0 0,-1 0 0 0 0,-1 0 0 0 0,1-1 0 0 0,-1 1-1 0 0,0 0 1 0 0,0 0 0 0 0,-1-1 0 0 0,0 1 0 0 0,0 0 0 0 0,0-1 0 0 0,0 1 0 0 0,-1 0 0 0 0,0-1-1 0 0,0 0 1 0 0,-1 1 0 0 0,0-1 0 0 0,0 0 0 0 0,0-1 0 0 0,0 1 0 0 0,-1 0 0 0 0,1-1 0 0 0,-7 6 0 0 0,3-3-96 0 0,0-1 0 0 0,-1 0 0 0 0,1 0 0 0 0,-1-1 0 0 0,0 0 0 0 0,-1 0 0 0 0,1-1 0 0 0,-1 0 0 0 0,0 0 0 0 0,0-1 0 0 0,0-1 0 0 0,0 1 0 0 0,-1-1 0 0 0,1-1 0 0 0,0 0 0 0 0,-1 0 0 0 0,0-1 0 0 0,1 0 0 0 0,-1 0 0 0 0,1-1 0 0 0,-1-1 0 0 0,1 0 0 0 0,-14-4 0 0 0,10 4 0 0 0,10 2 0 0 0,1-1 0 0 0,-1 1 0 0 0,1 0 0 0 0,-1-1 0 0 0,1 1 0 0 0,0-1 0 0 0,-1 0 0 0 0,-3-2 0 0 0,37-4 0 0 0,87 0 452 0 0,19-2 112 0 0,-78 2-1739 0 0,-41 5-4700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0.997"/>
    </inkml:context>
    <inkml:brush xml:id="br0">
      <inkml:brushProperty name="width" value="0.05" units="cm"/>
      <inkml:brushProperty name="height" value="0.05" units="cm"/>
    </inkml:brush>
  </inkml:definitions>
  <inkml:trace contextRef="#ctx0" brushRef="#br0">22 106 14371 0 0,'-1'0'186'0'0,"-1"-1"0"0"0,1 1-1 0 0,-1-1 1 0 0,1 1 0 0 0,0-1-1 0 0,-1 0 1 0 0,1 1 0 0 0,0-1 0 0 0,0 0-1 0 0,-1 0 1 0 0,1 0 0 0 0,0 0 0 0 0,0 0-1 0 0,0 0 1 0 0,0 0 0 0 0,-1-2 0 0 0,5-6 1336 0 0,11 1-718 0 0,12 0-486 0 0,1 2 0 0 0,0 1 0 0 0,0 2 0 0 0,1 0 0 0 0,29 1 0 0 0,-31 1-148 0 0,83-3 288 0 0,270-16 572 0 0,-375 20-1012 0 0,4-1-11 0 0,0 1 1 0 0,-1-1-1 0 0,1-1 0 0 0,0 1 0 0 0,-1-1 0 0 0,10-4 0 0 0,-16 3-203 0 0,-8 1 17 0 0,-10-1-832 0 0,-6 3-53 0 0,0 0-1 0 0,1 2 1 0 0,-1 1-1 0 0,-26 6 1 0 0,-88 30-1142 0 0,84-22 1828 0 0,-63 11 0 0 0,83-22 1031 0 0,0 1 0 0 0,-46 16 0 0 0,78-23-607 0 0,1 0 1 0 0,-1 0-1 0 0,1 0 0 0 0,0 0 1 0 0,-1 1-1 0 0,1-1 0 0 0,0 0 1 0 0,-1 0-1 0 0,1 1 0 0 0,0-1 0 0 0,-1 0 1 0 0,1 1-1 0 0,0-1 0 0 0,0 0 1 0 0,-1 1-1 0 0,1-1 0 0 0,0 1 1 0 0,0-1-1 0 0,0 0 0 0 0,-1 1 1 0 0,1-1-1 0 0,0 1 0 0 0,0-1 0 0 0,0 0 1 0 0,0 1-1 0 0,0-1 0 0 0,0 2 1 0 0,4 14 1096 0 0,17 18 626 0 0,-18-28-1436 0 0,67 105 2130 0 0,64 94-666 0 0,-112-176-1737 0 0,0 0 1 0 0,2-2-1 0 0,48 43 0 0 0,-71-69-156 0 0,0 0 0 0 0,0 1 1 0 0,1-1-1 0 0,-1 0 0 0 0,1 0 0 0 0,-1 0 0 0 0,1 0 0 0 0,-1-1 0 0 0,1 1 0 0 0,-1 0 0 0 0,1-1 0 0 0,0 1 0 0 0,-1-1 0 0 0,1 1 0 0 0,0-1 0 0 0,0 0 1 0 0,-1 0-1 0 0,1 0 0 0 0,0 0 0 0 0,0 0 0 0 0,-1 0 0 0 0,1 0 0 0 0,0 0 0 0 0,0-1 0 0 0,-1 1 0 0 0,1-1 0 0 0,0 1 0 0 0,-1-1 0 0 0,3-1 0 0 0,-2 0-414 0 0,1-1-1 0 0,-1 1 1 0 0,1-1-1 0 0,-1 1 0 0 0,0-1 1 0 0,0 0-1 0 0,0 0 1 0 0,0 0-1 0 0,-1 0 0 0 0,1 0 1 0 0,-1 0-1 0 0,0-1 1 0 0,0 1-1 0 0,1-5 0 0 0,2-12-4979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8.539"/>
    </inkml:context>
    <inkml:brush xml:id="br0">
      <inkml:brushProperty name="width" value="0.1" units="cm"/>
      <inkml:brushProperty name="height" value="0.1" units="cm"/>
    </inkml:brush>
  </inkml:definitions>
  <inkml:trace contextRef="#ctx0" brushRef="#br0">7 15 4609 0 0,'7'-3'502'0'0,"0"1"-1"0"0,0-1 1 0 0,1 1-1 0 0,-1 1 1 0 0,1 0-1 0 0,-1 0 1 0 0,1 0-1 0 0,0 1 1 0 0,-1 0 0 0 0,1 0-1 0 0,-1 1 1 0 0,1 0-1 0 0,10 3 1 0 0,-7-1-92 0 0,-1 0 0 0 0,1 0 1 0 0,-1 1-1 0 0,0 0 0 0 0,0 1 0 0 0,-1 1 1 0 0,0-1-1 0 0,16 13 0 0 0,-22-16-370 0 0,-1 0-1 0 0,1 1 1 0 0,-1-1-1 0 0,1 1 1 0 0,-1 0-1 0 0,0-1 1 0 0,0 1 0 0 0,0 0-1 0 0,-1 0 1 0 0,1 0-1 0 0,-1 1 1 0 0,1-1-1 0 0,-1 0 1 0 0,0 1-1 0 0,0-1 1 0 0,-1 0-1 0 0,1 1 1 0 0,-1-1-1 0 0,1 1 1 0 0,-1-1-1 0 0,0 1 1 0 0,-1-1 0 0 0,1 1-1 0 0,0-1 1 0 0,-1 1-1 0 0,0-1 1 0 0,0 0-1 0 0,-2 7 1 0 0,-1-4-11 0 0,1 0 0 0 0,-1 0 0 0 0,1 0 0 0 0,-2 0 0 0 0,1-1 0 0 0,-1 0 0 0 0,1 0 0 0 0,-1 0 0 0 0,-1 0 0 0 0,1-1 0 0 0,-1 0 0 0 0,1 0 0 0 0,-11 5 0 0 0,4-4 23 0 0,1 0 0 0 0,-1-1 0 0 0,-21 5 1 0 0,24-7-55 0 0,0 0 0 0 0,-1-1 0 0 0,1 0 1 0 0,0-1-1 0 0,0 0 0 0 0,-1-1 1 0 0,1 0-1 0 0,0 0 0 0 0,-16-5 1 0 0,30 7-30 0 0,-1 0 1 0 0,1-1 0 0 0,0 0-1 0 0,0 0 1 0 0,9-2 0 0 0,15 0-4 0 0,-12 4 19 0 0,0 0 0 0 0,0 1 1 0 0,0 1-1 0 0,0 1 1 0 0,-1 0-1 0 0,0 1 1 0 0,21 12-1 0 0,-27-13 14 0 0,0 1 0 0 0,0 0 0 0 0,0 1 0 0 0,-1 0 0 0 0,0 0 0 0 0,0 1 0 0 0,-1 0 0 0 0,0 1 0 0 0,0 0 1 0 0,-1 0-1 0 0,10 18 0 0 0,-15-24 4 0 0,0 1 0 0 0,0-1 1 0 0,-1 1-1 0 0,0 0 0 0 0,0-1 1 0 0,0 1-1 0 0,0 0 1 0 0,0 0-1 0 0,-1 0 0 0 0,0 0 1 0 0,0 0-1 0 0,0 0 0 0 0,0-1 1 0 0,-1 1-1 0 0,1 0 1 0 0,-1 0-1 0 0,-2 6 0 0 0,1-5 36 0 0,-1 1-1 0 0,0-1 0 0 0,1-1 0 0 0,-2 1 1 0 0,1 0-1 0 0,-1-1 0 0 0,1 0 0 0 0,-1 0 1 0 0,0 0-1 0 0,-1 0 0 0 0,-5 4 0 0 0,0-2 91 0 0,0 1 0 0 0,0-2 0 0 0,-1 1-1 0 0,0-1 1 0 0,0-1 0 0 0,0 0-1 0 0,-1-1 1 0 0,1 0 0 0 0,-1 0 0 0 0,0-1-1 0 0,-15 0 1 0 0,22-2-116 0 0,0 0 1 0 0,0-1-1 0 0,0 0 0 0 0,0 1 1 0 0,-5-3-1 0 0,8 2-103 0 0,1 1-1 0 0,0 0 1 0 0,-1-1 0 0 0,1 0 0 0 0,0 1-1 0 0,-1-1 1 0 0,1 0 0 0 0,0 0 0 0 0,0 1-1 0 0,-1-1 1 0 0,1 0 0 0 0,0 0 0 0 0,0-1-1 0 0,0 1 1 0 0,0 0 0 0 0,1 0 0 0 0,-1 0-1 0 0,0 0 1 0 0,0-1 0 0 0,1 1 0 0 0,-2-3-1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8.869"/>
    </inkml:context>
    <inkml:brush xml:id="br0">
      <inkml:brushProperty name="width" value="0.1" units="cm"/>
      <inkml:brushProperty name="height" value="0.1" units="cm"/>
    </inkml:brush>
  </inkml:definitions>
  <inkml:trace contextRef="#ctx0" brushRef="#br0">80 38 9218 0 0,'-3'3'277'0'0,"-1"0"1"0"0,0 1-1 0 0,1-1 0 0 0,0 1 1 0 0,0 0-1 0 0,0 0 1 0 0,0 0-1 0 0,1 0 0 0 0,-1 1 1 0 0,-1 5-1 0 0,-4 5 130 0 0,2-6-105 0 0,1 1 0 0 0,0 0 0 0 0,0 1 0 0 0,1-1 0 0 0,1 1 0 0 0,-5 17 0 0 0,8-25-251 0 0,0-1 1 0 0,-1 1-1 0 0,1 0 1 0 0,0-1 0 0 0,0 1-1 0 0,0 0 1 0 0,0-1-1 0 0,1 1 1 0 0,-1-1 0 0 0,1 1-1 0 0,0-1 1 0 0,0 1-1 0 0,-1-1 1 0 0,2 1 0 0 0,-1-1-1 0 0,0 0 1 0 0,0 0-1 0 0,1 1 1 0 0,-1-1 0 0 0,1 0-1 0 0,0 0 1 0 0,-1 0-1 0 0,1-1 1 0 0,0 1 0 0 0,0 0-1 0 0,0-1 1 0 0,1 1-1 0 0,-1-1 1 0 0,0 0 0 0 0,0 1-1 0 0,1-1 1 0 0,-1 0-1 0 0,1-1 1 0 0,3 2 0 0 0,1 0-45 0 0,-1-1 0 0 0,1 0 0 0 0,-1-1 1 0 0,1 1-1 0 0,0-1 0 0 0,-1 0 1 0 0,1-1-1 0 0,-1 0 0 0 0,1 0 1 0 0,-1 0-1 0 0,1-1 0 0 0,-1 0 1 0 0,0 0-1 0 0,0-1 0 0 0,0 1 1 0 0,0-1-1 0 0,6-4 0 0 0,-9 5-3 0 0,0 0-1 0 0,0 0 0 0 0,-1 0 1 0 0,1 0-1 0 0,-1-1 1 0 0,1 1-1 0 0,-1-1 1 0 0,0 0-1 0 0,0 1 0 0 0,0-1 1 0 0,0 0-1 0 0,0 0 1 0 0,-1 0-1 0 0,1 0 1 0 0,-1-1-1 0 0,0 1 0 0 0,0 0 1 0 0,0-1-1 0 0,0 1 1 0 0,-1 0-1 0 0,1-1 0 0 0,-1 1 1 0 0,0-1-1 0 0,0 1 1 0 0,0-1-1 0 0,-1 1 1 0 0,1-1-1 0 0,-1 1 0 0 0,0 0 1 0 0,0-1-1 0 0,0 1 1 0 0,0 0-1 0 0,-3-5 1 0 0,-5-9 14 0 0,-1 1 0 0 0,-1 1 1 0 0,-24-29-1 0 0,0 2-2167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49.317"/>
    </inkml:context>
    <inkml:brush xml:id="br0">
      <inkml:brushProperty name="width" value="0.1" units="cm"/>
      <inkml:brushProperty name="height" value="0.1" units="cm"/>
    </inkml:brush>
  </inkml:definitions>
  <inkml:trace contextRef="#ctx0" brushRef="#br0">40 5 8754 0 0,'10'-1'389'0'0,"-1"-1"1"0"0,1 1-1 0 0,0 1 1 0 0,-1 0-1 0 0,1 0 1 0 0,-1 1-1 0 0,1 0 1 0 0,18 5-1 0 0,-16-2 147 0 0,0 0 0 0 0,0 0 0 0 0,0 1 0 0 0,0 0 0 0 0,-1 1 0 0 0,13 9 0 0 0,-22-13-422 0 0,1-1-1 0 0,0 2 0 0 0,0-1 0 0 0,-1 0 0 0 0,0 0 0 0 0,1 1 0 0 0,-1-1 0 0 0,0 1 1 0 0,0 0-1 0 0,0 0 0 0 0,0 0 0 0 0,-1-1 0 0 0,1 2 0 0 0,-1-1 0 0 0,0 0 0 0 0,0 0 0 0 0,0 0 1 0 0,0 1-1 0 0,0-1 0 0 0,-1 7 0 0 0,0-5-64 0 0,-1 0 1 0 0,0 0-1 0 0,0 1 0 0 0,0-1 1 0 0,-1 0-1 0 0,0-1 0 0 0,0 1 0 0 0,0 0 1 0 0,-1-1-1 0 0,1 1 0 0 0,-1-1 1 0 0,-7 9-1 0 0,0-1 34 0 0,-2 0-1 0 0,1-1 1 0 0,-1 0 0 0 0,-1-1-1 0 0,0-1 1 0 0,-1 1 0 0 0,1-2 0 0 0,-2 0-1 0 0,1-1 1 0 0,-1 0 0 0 0,0-1-1 0 0,-25 6 1 0 0,20-12-54 0 0,13-3-194 0 0,12-2-158 0 0,-1 3 200 0 0,0 1 0 0 0,0 0 0 0 0,0 0 0 0 0,1 0 0 0 0,-1 1 0 0 0,0-1 0 0 0,0 1 1 0 0,1 0-1 0 0,-1 0 0 0 0,0 0 0 0 0,1 1 0 0 0,-1 0 0 0 0,0 0 0 0 0,7 2 0 0 0,2 1-322 0 0,-1 1 0 0 0,0 0 0 0 0,17 11-1 0 0,-18-10 555 0 0,-1 0 0 0 0,-1 1 0 0 0,1 1 0 0 0,-1 0 0 0 0,0 0 0 0 0,-1 0 0 0 0,0 1 0 0 0,9 13 0 0 0,-15-19-76 0 0,0-1 0 0 0,-1 1 0 0 0,1 0 0 0 0,-1 0 0 0 0,0-1 0 0 0,0 1-1 0 0,0 0 1 0 0,0 0 0 0 0,0 0 0 0 0,-1 1 0 0 0,1-1 0 0 0,-1 0 0 0 0,0 0 0 0 0,0 0 0 0 0,0 0 0 0 0,0 0 0 0 0,0 0 0 0 0,-1 0 0 0 0,0 1 0 0 0,1-1 0 0 0,-1 0 0 0 0,0 0 0 0 0,0-1 0 0 0,-1 1 0 0 0,1 0 0 0 0,-1 0 0 0 0,1-1 0 0 0,-1 1 0 0 0,0 0 0 0 0,0-1 0 0 0,0 0 0 0 0,0 1 0 0 0,-1-1 0 0 0,1 0 0 0 0,0 0 0 0 0,-4 2 0 0 0,-15 11 662 0 0,-1 0 0 0 0,0-2-1 0 0,-24 12 1 0 0,34-20-809 0 0,0 0 0 0 0,-1-1 0 0 0,-13 3 1 0 0,19-5-664 0 0,0-1 0 0 0,0 0 1 0 0,0-1-1 0 0,0 1 0 0 0,0-1 1 0 0,-12-2-1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0.521"/>
    </inkml:context>
    <inkml:brush xml:id="br0">
      <inkml:brushProperty name="width" value="0.1" units="cm"/>
      <inkml:brushProperty name="height" value="0.1" units="cm"/>
    </inkml:brush>
  </inkml:definitions>
  <inkml:trace contextRef="#ctx0" brushRef="#br0">54 0 5065 0 0,'-1'3'262'0'0,"-1"0"-1"0"0,1 0 1 0 0,0 0-1 0 0,1 0 1 0 0,-1 0 0 0 0,0 1-1 0 0,1-1 1 0 0,-1 6-1 0 0,0 0 16 0 0,-20 341 5595 0 0,18-235-4197 0 0,3 14 151 0 0,-5 67-452 0 0,1-178-1139 0 0,4-18-260 0 0,0 0 0 0 0,0 1 0 0 0,0-1 0 0 0,0 0 0 0 0,0 0 0 0 0,0 1 0 0 0,0-1-1 0 0,0 0 1 0 0,0 0 0 0 0,0 1 0 0 0,0-1 0 0 0,0 0 0 0 0,-1 0 0 0 0,1 1 0 0 0,0-1-1 0 0,0 0 1 0 0,0 0 0 0 0,0 1 0 0 0,-1-1 0 0 0,1 0 0 0 0,0 0 0 0 0,0 0 0 0 0,0 0 0 0 0,-1 1-1 0 0,1-1 1 0 0,0 0 0 0 0,0 0 0 0 0,-1 0 0 0 0,1 0 0 0 0,0 0 0 0 0,-1 0 0 0 0,1 0-1 0 0,0 0 1 0 0,0 0 0 0 0,-1 0 0 0 0,1 0 0 0 0,0 0 0 0 0,0 0 0 0 0,-1 0 0 0 0,1 0-1 0 0,0 0 1 0 0,-1 0 0 0 0,1 0 0 0 0,0 0 0 0 0,0 0 0 0 0,-1 0 0 0 0,1 0 0 0 0,0 0 0 0 0,0 0-1 0 0,-1-1 1 0 0,1 1 0 0 0,0 0 0 0 0,0 0 0 0 0,0 0 0 0 0,-1-1 0 0 0,1 1 0 0 0,0 0-1 0 0,0 0 1 0 0,0 0 0 0 0,0-1 0 0 0,-1 1 0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0.881"/>
    </inkml:context>
    <inkml:brush xml:id="br0">
      <inkml:brushProperty name="width" value="0.1" units="cm"/>
      <inkml:brushProperty name="height" value="0.1" units="cm"/>
    </inkml:brush>
  </inkml:definitions>
  <inkml:trace contextRef="#ctx0" brushRef="#br0">1 86 920 0 0,'2'-4'235'0'0,"1"-1"-1"0"0,0 1 1 0 0,0 0 0 0 0,1 0-1 0 0,-1 0 1 0 0,1 0-1 0 0,0 1 1 0 0,0-1 0 0 0,0 1-1 0 0,7-4 1 0 0,0 0 312 0 0,0 1 1 0 0,0 0-1 0 0,15-5 1 0 0,-18 8-251 0 0,1 1 1 0 0,-1 1 0 0 0,0-1 0 0 0,1 1 0 0 0,-1 0 0 0 0,1 1 0 0 0,-1 0 0 0 0,1 1 0 0 0,0-1 0 0 0,-1 2 0 0 0,0-1-1 0 0,1 1 1 0 0,-1 0 0 0 0,0 1 0 0 0,0 0 0 0 0,0 0 0 0 0,0 1 0 0 0,-1 0 0 0 0,1 0 0 0 0,6 6 0 0 0,-7-5-65 0 0,0 1 0 0 0,-1-1 0 0 0,0 1 0 0 0,0 0 1 0 0,0 0-1 0 0,-1 1 0 0 0,0-1 0 0 0,0 1 0 0 0,0 1 0 0 0,-1-1 1 0 0,0 0-1 0 0,-1 1 0 0 0,0 0 0 0 0,0 0 0 0 0,-1 0 1 0 0,1 0-1 0 0,-2 0 0 0 0,1 1 0 0 0,-1-1 0 0 0,0 13 1 0 0,-2-15-133 0 0,1-1 1 0 0,-1 1-1 0 0,0-1 1 0 0,0 0-1 0 0,0 1 0 0 0,-1-1 1 0 0,0 0-1 0 0,0 0 1 0 0,0 0-1 0 0,0 0 1 0 0,-1 0-1 0 0,0-1 1 0 0,0 1-1 0 0,-4 4 1 0 0,2-4 0 0 0,-1 0 1 0 0,0 0-1 0 0,1 0 0 0 0,-2-1 1 0 0,1 1-1 0 0,0-1 1 0 0,-1-1-1 0 0,0 1 1 0 0,-9 2-1 0 0,3-2-73 0 0,1 0 0 0 0,-1-1 1 0 0,0-1-1 0 0,1 0 0 0 0,-1-1 0 0 0,0 0 0 0 0,0-1 0 0 0,0 0 1 0 0,0-1-1 0 0,0 0 0 0 0,-18-5 0 0 0,-5-6-1122 0 0,22 4-46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1.586"/>
    </inkml:context>
    <inkml:brush xml:id="br0">
      <inkml:brushProperty name="width" value="0.1" units="cm"/>
      <inkml:brushProperty name="height" value="0.1" units="cm"/>
    </inkml:brush>
  </inkml:definitions>
  <inkml:trace contextRef="#ctx0" brushRef="#br0">0 37 3225 0 0,'0'-1'177'0'0,"1"0"1"0"0,-1 0-1 0 0,0 0 1 0 0,1 1 0 0 0,-1-1-1 0 0,1 0 1 0 0,-1 0-1 0 0,1 1 1 0 0,0-1 0 0 0,-1 0-1 0 0,1 1 1 0 0,0-1-1 0 0,-1 0 1 0 0,1 1 0 0 0,0-1-1 0 0,0 1 1 0 0,0-1-1 0 0,1 0 1 0 0,19-8 1115 0 0,-18 7-1063 0 0,5-1 98 0 0,0 1 0 0 0,0 0 1 0 0,0 0-1 0 0,0 1 1 0 0,0 0-1 0 0,1 1 0 0 0,-1-1 1 0 0,0 1-1 0 0,1 1 0 0 0,-1 0 1 0 0,0 0-1 0 0,11 3 0 0 0,-15-3-183 0 0,1 1-1 0 0,-1-1 0 0 0,0 1 0 0 0,0 0 0 0 0,0 0 0 0 0,0 0 0 0 0,0 1 0 0 0,-1-1 0 0 0,1 1 1 0 0,5 6-1 0 0,-7-7-108 0 0,0 1 1 0 0,0-1 0 0 0,0 1-1 0 0,-1-1 1 0 0,0 1 0 0 0,1 0-1 0 0,-1-1 1 0 0,0 1-1 0 0,0 0 1 0 0,0 0 0 0 0,-1 0-1 0 0,1 0 1 0 0,-1 0 0 0 0,0 0-1 0 0,1 0 1 0 0,-1 0-1 0 0,-1 5 1 0 0,0-4 1 0 0,0 1 0 0 0,0-1-1 0 0,-1 1 1 0 0,0-1 0 0 0,1 1 0 0 0,-2-1-1 0 0,1 0 1 0 0,0 0 0 0 0,-1 0 0 0 0,0 0-1 0 0,0 0 1 0 0,0-1 0 0 0,0 1 0 0 0,0-1-1 0 0,-1 0 1 0 0,0 0 0 0 0,1 0 0 0 0,-1 0-1 0 0,0-1 1 0 0,0 0 0 0 0,-1 0 0 0 0,-7 3-1 0 0,3-1 38 0 0,-1-1-1 0 0,1 0 1 0 0,-1 0 0 0 0,1-1-1 0 0,-1-1 1 0 0,0 0-1 0 0,0 0 1 0 0,1 0-1 0 0,-1-2 1 0 0,-11 0-1 0 0,-4-6-207 0 0,28 5 35 0 0,14 2 40 0 0,7 1 25 0 0,11 1 5 0 0,59 10-1 0 0,-85-11 35 0 0,-1 1-1 0 0,1 1 1 0 0,-1-1-1 0 0,0 1 1 0 0,0 1-1 0 0,0-1 1 0 0,-1 1-1 0 0,1 1 1 0 0,-1-1-1 0 0,0 1 0 0 0,0 1 1 0 0,9 8-1 0 0,-15-13-3 0 0,0 0 0 0 0,1 1 0 0 0,-1-1 0 0 0,0 1 0 0 0,0 0 0 0 0,0-1 0 0 0,0 1 0 0 0,0 0 0 0 0,0-1 0 0 0,0 1 0 0 0,-1 0 0 0 0,1 0 0 0 0,-1 0 0 0 0,1 0 0 0 0,-1-1 0 0 0,0 1 0 0 0,0 0 0 0 0,1 0 0 0 0,-1 0 0 0 0,-1 0 0 0 0,1 3 0 0 0,-1-2 48 0 0,0-1 1 0 0,0 0-1 0 0,-1 0 0 0 0,1 0 0 0 0,0 0 0 0 0,-1 0 1 0 0,1 0-1 0 0,-1 0 0 0 0,0 0 0 0 0,1 0 1 0 0,-1-1-1 0 0,0 1 0 0 0,0-1 0 0 0,-4 3 0 0 0,-3 1 173 0 0,-1 0 0 0 0,0-1-1 0 0,0 0 1 0 0,0-1-1 0 0,0 0 1 0 0,-17 3 0 0 0,14-5-101 0 0,-1 0 1 0 0,1-1 0 0 0,0 0-1 0 0,-24-3 1 0 0,29 2-304 0 0,1-1 0 0 0,-1 0-1 0 0,1 0 1 0 0,0 0 0 0 0,0-1 0 0 0,0 0-1 0 0,0 0 1 0 0,0 0 0 0 0,-12-10 0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2.131"/>
    </inkml:context>
    <inkml:brush xml:id="br0">
      <inkml:brushProperty name="width" value="0.1" units="cm"/>
      <inkml:brushProperty name="height" value="0.1" units="cm"/>
    </inkml:brush>
  </inkml:definitions>
  <inkml:trace contextRef="#ctx0" brushRef="#br0">0 32 6913 0 0,'0'0'121'0'0,"0"-1"0"0"0,0 1 0 0 0,0-1 0 0 0,0 1 0 0 0,0 0 0 0 0,0-1 0 0 0,0 1-1 0 0,1-1 1 0 0,-1 1 0 0 0,0-1 0 0 0,0 1 0 0 0,0 0 0 0 0,0-1 0 0 0,1 1 0 0 0,-1 0-1 0 0,0-1 1 0 0,0 1 0 0 0,1 0 0 0 0,-1-1 0 0 0,0 1 0 0 0,1 0 0 0 0,-1-1 0 0 0,0 1-1 0 0,1 0 1 0 0,-1 0 0 0 0,0 0 0 0 0,1-1 0 0 0,-1 1 0 0 0,0 0 0 0 0,1 0 0 0 0,-1 0-1 0 0,2 0 1 0 0,13-8 1236 0 0,-5 5-1077 0 0,-1 0 0 0 0,1 1 0 0 0,0 0 0 0 0,0 0 0 0 0,0 1 0 0 0,0 0 0 0 0,12 1 0 0 0,75 9 2242 0 0,-74-6-2347 0 0,11 2-294 0 0,-20-2-96 0 0,0-1 0 0 0,15 1 0 0 0,-26-3-502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2.462"/>
    </inkml:context>
    <inkml:brush xml:id="br0">
      <inkml:brushProperty name="width" value="0.1" units="cm"/>
      <inkml:brushProperty name="height" value="0.1" units="cm"/>
    </inkml:brush>
  </inkml:definitions>
  <inkml:trace contextRef="#ctx0" brushRef="#br0">44 0 2304 0 0,'-8'5'-80'0'0,"5"-3"403"0"0,0 0 1 0 0,-1 0-1 0 0,2 0 0 0 0,-1 0 1 0 0,0 0-1 0 0,0 1 0 0 0,1-1 1 0 0,-1 1-1 0 0,1 0 0 0 0,0 0 1 0 0,-4 5-1 0 0,6-8-220 0 0,0 1 0 0 0,0-1 0 0 0,1 0 0 0 0,-1 1 0 0 0,0-1 0 0 0,0 1 0 0 0,0-1 0 0 0,0 1 0 0 0,1-1 0 0 0,-1 0-1 0 0,0 1 1 0 0,0-1 0 0 0,1 0 0 0 0,-1 1 0 0 0,0-1 0 0 0,0 0 0 0 0,1 1 0 0 0,-1-1 0 0 0,0 0 0 0 0,1 1 0 0 0,-1-1 0 0 0,1 0 0 0 0,-1 0 0 0 0,0 1 0 0 0,1-1 0 0 0,-1 0 0 0 0,1 0 0 0 0,-1 0 0 0 0,1 0 0 0 0,-1 0 0 0 0,0 0-1 0 0,1 0 1 0 0,-1 0 0 0 0,1 0 0 0 0,-1 0 0 0 0,1 0 0 0 0,-1 0 0 0 0,1 0 0 0 0,0 0 0 0 0,19 1 1878 0 0,105-9 2152 0 0,61-17-4894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3.897"/>
    </inkml:context>
    <inkml:brush xml:id="br0">
      <inkml:brushProperty name="width" value="0.1" units="cm"/>
      <inkml:brushProperty name="height" value="0.1" units="cm"/>
    </inkml:brush>
  </inkml:definitions>
  <inkml:trace contextRef="#ctx0" brushRef="#br0">19 201 7890 0 0,'74'1'3573'0'0,"-14"1"-1444"0"0,96-11 0 0 0,-140 7-2086 0 0,1 0 1 0 0,-1-2-1 0 0,1 0 0 0 0,-1-1 0 0 0,0-1 0 0 0,-1 0 0 0 0,1-1 0 0 0,-1-1 0 0 0,0 0 0 0 0,19-15 0 0 0,-31 21-45 0 0,0-1 0 0 0,0 1-1 0 0,0-1 1 0 0,-1 0-1 0 0,1 0 1 0 0,-1 0-1 0 0,0 0 1 0 0,0 0-1 0 0,0 0 1 0 0,0-1-1 0 0,0 1 1 0 0,1-6-1 0 0,-2 7 2 0 0,-1 0 0 0 0,0 0 0 0 0,0 0 0 0 0,0 0 0 0 0,0 0-1 0 0,0 0 1 0 0,0 0 0 0 0,0 0 0 0 0,-1 1 0 0 0,1-1-1 0 0,-1 0 1 0 0,1 0 0 0 0,-1 0 0 0 0,0 1 0 0 0,0-1-1 0 0,0 0 1 0 0,0 0 0 0 0,0 1 0 0 0,0-1 0 0 0,0 1 0 0 0,0-1-1 0 0,-1 1 1 0 0,1 0 0 0 0,0-1 0 0 0,-1 1 0 0 0,-3-2-1 0 0,-1-1 6 0 0,0 1 0 0 0,0-1 0 0 0,0 1-1 0 0,-1 1 1 0 0,1-1 0 0 0,-1 1 0 0 0,0 0-1 0 0,0 1 1 0 0,0 0 0 0 0,0 0-1 0 0,0 0 1 0 0,0 1 0 0 0,0 0 0 0 0,0 0-1 0 0,0 1 1 0 0,0-1 0 0 0,0 2 0 0 0,0-1-1 0 0,-11 5 1 0 0,-9 3 15 0 0,0 2 1 0 0,0 1-1 0 0,-32 21 0 0 0,56-32-19 0 0,-17 11 72 0 0,2 0-1 0 0,-1 1 0 0 0,2 0 0 0 0,-1 2 0 0 0,2 0 0 0 0,0 1 1 0 0,1 0-1 0 0,-15 21 0 0 0,23-27-29 0 0,1 0 0 0 0,0 1-1 0 0,0-1 1 0 0,1 1 0 0 0,0 0 0 0 0,1 1 0 0 0,0-1-1 0 0,1 1 1 0 0,0-1 0 0 0,1 1 0 0 0,1 0-1 0 0,-1 0 1 0 0,2 0 0 0 0,0 0 0 0 0,0 0 0 0 0,4 22-1 0 0,-3-28-19 0 0,1-1-1 0 0,0 1 0 0 0,0 0 0 0 0,0-1 0 0 0,0 1 0 0 0,1-1 0 0 0,0 0 1 0 0,0 0-1 0 0,0 0 0 0 0,1 0 0 0 0,0-1 0 0 0,0 1 0 0 0,8 6 0 0 0,-4-5 49 0 0,-1-1 0 0 0,2 0 0 0 0,-1 0 0 0 0,1 0 0 0 0,-1-1 0 0 0,1-1 0 0 0,17 6 0 0 0,0-4 61 0 0,1-1 0 0 0,-1 0 0 0 0,1-2 0 0 0,-1-1 0 0 0,33-4 0 0 0,-42 3-464 0 0,0-1 0 0 0,0-1 1 0 0,0 0-1 0 0,0-2 0 0 0,-1 0 0 0 0,30-11 0 0 0,-29 6-450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4.371"/>
    </inkml:context>
    <inkml:brush xml:id="br0">
      <inkml:brushProperty name="width" value="0.1" units="cm"/>
      <inkml:brushProperty name="height" value="0.1" units="cm"/>
    </inkml:brush>
  </inkml:definitions>
  <inkml:trace contextRef="#ctx0" brushRef="#br0">71 0 5985 0 0,'-9'24'3290'0'0,"-5"18"-1389"0"0,2 0 0 0 0,-8 52 1 0 0,12-44-1586 0 0,3 0 1 0 0,3 1 0 0 0,4 77 0 0 0,0-115-434 0 0,0 1-217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1.366"/>
    </inkml:context>
    <inkml:brush xml:id="br0">
      <inkml:brushProperty name="width" value="0.05" units="cm"/>
      <inkml:brushProperty name="height" value="0.05" units="cm"/>
    </inkml:brush>
  </inkml:definitions>
  <inkml:trace contextRef="#ctx0" brushRef="#br0">441 107 5529 0 0,'2'-18'-1414'0'0,"-1"10"3191"0"0,-1 0 0 0 0,1 0 1 0 0,-1 0-1 0 0,-1 0 0 0 0,1 0 0 0 0,-1 0 0 0 0,-4-12 0 0 0,5 19-1681 0 0,0 0-1 0 0,0 0 1 0 0,-1 1 0 0 0,1-1-1 0 0,-1 0 1 0 0,1 1 0 0 0,-1-1-1 0 0,1 0 1 0 0,-1 1 0 0 0,1-1-1 0 0,-1 1 1 0 0,1-1 0 0 0,-1 1-1 0 0,0-1 1 0 0,1 1 0 0 0,-1-1-1 0 0,0 1 1 0 0,0 0 0 0 0,1-1-1 0 0,-1 1 1 0 0,0 0 0 0 0,0 0-1 0 0,0-1 1 0 0,1 1 0 0 0,-1 0-1 0 0,0 0 1 0 0,0 0 0 0 0,0 0-1 0 0,1 0 1 0 0,-1 0 0 0 0,0 0-1 0 0,0 0 1 0 0,0 1 0 0 0,1-1-1 0 0,-1 0 1 0 0,0 0 0 0 0,0 1-1 0 0,1-1 1 0 0,-1 0 0 0 0,0 1-1 0 0,1-1 1 0 0,-1 1 0 0 0,0-1-1 0 0,1 1 1 0 0,-1-1 0 0 0,-1 2-1 0 0,-4 3 239 0 0,-1 1-1 0 0,1 0 1 0 0,-9 10-1 0 0,10-10-42 0 0,-219 263 1870 0 0,153-178-2121 0 0,68-86-107 0 0,-10 11-744 0 0,0 0 0 0 0,2 1 0 0 0,-13 24 1 0 0,17-23-7659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4.716"/>
    </inkml:context>
    <inkml:brush xml:id="br0">
      <inkml:brushProperty name="width" value="0.1" units="cm"/>
      <inkml:brushProperty name="height" value="0.1" units="cm"/>
    </inkml:brush>
  </inkml:definitions>
  <inkml:trace contextRef="#ctx0" brushRef="#br0">14 11 10594 0 0,'-1'-1'944'0'0,"0"0"-751"0"0,-1 1-193 0 0,1 0 0 0 0,-1 0 0 0 0,-4-2 1936 0 0,22-5-4569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5.106"/>
    </inkml:context>
    <inkml:brush xml:id="br0">
      <inkml:brushProperty name="width" value="0.1" units="cm"/>
      <inkml:brushProperty name="height" value="0.1" units="cm"/>
    </inkml:brush>
  </inkml:definitions>
  <inkml:trace contextRef="#ctx0" brushRef="#br0">27 55 5065 0 0,'2'-4'201'0'0,"0"1"-1"0"0,1-1 1 0 0,-1 1-1 0 0,1 0 1 0 0,-1 0-1 0 0,1 0 1 0 0,0 0-1 0 0,0 1 1 0 0,0-1-1 0 0,0 1 1 0 0,1-1-1 0 0,-1 1 1 0 0,1 0-1 0 0,-1 1 1 0 0,1-1-1 0 0,0 1 1 0 0,0-1-1 0 0,0 1 1 0 0,7-1 0 0 0,-3 0 179 0 0,1 0 0 0 0,0 1 0 0 0,-1 1 0 0 0,1-1 1 0 0,0 1-1 0 0,0 1 0 0 0,-1-1 0 0 0,12 3 0 0 0,-17-2-260 0 0,0 0-1 0 0,0 0 0 0 0,0 0 0 0 0,0 0 0 0 0,0 0 0 0 0,0 0 1 0 0,0 1-1 0 0,-1-1 0 0 0,1 1 0 0 0,-1 0 0 0 0,1 0 1 0 0,-1 0-1 0 0,0 0 0 0 0,1 0 0 0 0,-1 0 0 0 0,0 1 0 0 0,-1-1 1 0 0,1 1-1 0 0,0 0 0 0 0,-1-1 0 0 0,1 1 0 0 0,-1 0 0 0 0,0 0 1 0 0,0 0-1 0 0,0 0 0 0 0,0 0 0 0 0,-1 0 0 0 0,1 0 1 0 0,0 5-1 0 0,-2-2-28 0 0,1-1-1 0 0,-1 0 1 0 0,1 0 0 0 0,-2 0 0 0 0,1 0 0 0 0,0-1 0 0 0,-1 1-1 0 0,0 0 1 0 0,0 0 0 0 0,0-1 0 0 0,-1 0 0 0 0,0 1 0 0 0,1-1-1 0 0,-2 0 1 0 0,1 0 0 0 0,0 0 0 0 0,-7 5 0 0 0,0 0-20 0 0,-2-1 1 0 0,1 0 0 0 0,-1 0 0 0 0,-1-1-1 0 0,-17 8 1 0 0,22-12-41 0 0,1-1 0 0 0,0 1-1 0 0,-1-1 1 0 0,1-1 0 0 0,-1 1 0 0 0,1-1 0 0 0,-1-1 0 0 0,0 1-1 0 0,1-1 1 0 0,-1 0 0 0 0,-11-3 0 0 0,6 0-61 0 0,23 2-40 0 0,21 3-71 0 0,-13 1 126 0 0,0 0 0 0 0,-1 1 0 0 0,0 1 1 0 0,0 0-1 0 0,23 12 0 0 0,-28-12 10 0 0,0 1 0 0 0,-1 1 0 0 0,0-1 0 0 0,0 2-1 0 0,-1 0 1 0 0,0 0 0 0 0,0 1 0 0 0,9 10 0 0 0,-18-17 20 0 0,0-1-1 0 0,0 0 1 0 0,0 1 0 0 0,0-1-1 0 0,0 1 1 0 0,0-1 0 0 0,0 1 0 0 0,-1-1-1 0 0,1 1 1 0 0,0 0 0 0 0,-1-1-1 0 0,1 1 1 0 0,-1 0 0 0 0,0 0 0 0 0,0-1-1 0 0,1 1 1 0 0,-1 0 0 0 0,0 0-1 0 0,0-1 1 0 0,-1 1 0 0 0,1 0-1 0 0,0 0 1 0 0,-1 1 0 0 0,0 0 41 0 0,-1-1 1 0 0,1 0-1 0 0,-1 1 1 0 0,1-1-1 0 0,-1 0 1 0 0,0 0-1 0 0,0 0 1 0 0,0 0-1 0 0,0 0 1 0 0,0-1-1 0 0,0 1 1 0 0,-1-1-1 0 0,-2 3 0 0 0,-4 0 105 0 0,0 0-1 0 0,0 0 1 0 0,0-1-1 0 0,-1 0 1 0 0,1-1-1 0 0,-1 0 1 0 0,-12 2-1 0 0,12-4-91 0 0,0 0-1 0 0,0-1 1 0 0,0 0-1 0 0,0 0 1 0 0,1-1-1 0 0,-1 0 1 0 0,-13-5-1 0 0,-14-10-5972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5.812"/>
    </inkml:context>
    <inkml:brush xml:id="br0">
      <inkml:brushProperty name="width" value="0.1" units="cm"/>
      <inkml:brushProperty name="height" value="0.1" units="cm"/>
    </inkml:brush>
  </inkml:definitions>
  <inkml:trace contextRef="#ctx0" brushRef="#br0">55 1 3225 0 0,'-1'-1'6560'0'0,"0"66"-4428"0"0,-3-1 1 0 0,-16 93-1 0 0,-5 45 1346 0 0,22-172-5177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6.165"/>
    </inkml:context>
    <inkml:brush xml:id="br0">
      <inkml:brushProperty name="width" value="0.1" units="cm"/>
      <inkml:brushProperty name="height" value="0.1" units="cm"/>
    </inkml:brush>
  </inkml:definitions>
  <inkml:trace contextRef="#ctx0" brushRef="#br0">1 14 3225 0 0,'8'-13'9851'0'0,"-7"14"-9695"0"0,6-2-2426 0 0,-2 0 1638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6.716"/>
    </inkml:context>
    <inkml:brush xml:id="br0">
      <inkml:brushProperty name="width" value="0.1" units="cm"/>
      <inkml:brushProperty name="height" value="0.1" units="cm"/>
    </inkml:brush>
  </inkml:definitions>
  <inkml:trace contextRef="#ctx0" brushRef="#br0">58 69 2304 0 0,'-1'0'220'0'0,"0"-1"-1"0"0,0 0 0 0 0,0 0 0 0 0,0 0 0 0 0,0 0 0 0 0,0 0 0 0 0,1 0 0 0 0,-1 0 0 0 0,0 0 0 0 0,1-1 1 0 0,-1 1-1 0 0,1 0 0 0 0,-1 0 0 0 0,1 0 0 0 0,0-1 0 0 0,-1 1 0 0 0,1 0 0 0 0,0-1 0 0 0,0 1 0 0 0,0 0 1 0 0,0 0-1 0 0,0-1 0 0 0,0-1 0 0 0,1 1 4 0 0,0 0 1 0 0,0 1-1 0 0,0-1 1 0 0,0 1-1 0 0,0 0 0 0 0,0-1 1 0 0,0 1-1 0 0,0 0 1 0 0,0-1-1 0 0,1 1 1 0 0,-1 0-1 0 0,1 0 0 0 0,-1 0 1 0 0,1 0-1 0 0,1 0 1 0 0,4-3 228 0 0,1 1 1 0 0,-1 1-1 0 0,0-1 1 0 0,1 1 0 0 0,0 1-1 0 0,14-2 1 0 0,-16 3-366 0 0,-1 0-1 0 0,1 0 1 0 0,-1 1 0 0 0,1 0 0 0 0,-1 0 0 0 0,1 1 0 0 0,-1-1 0 0 0,0 1-1 0 0,0 0 1 0 0,0 0 0 0 0,0 1 0 0 0,0 0 0 0 0,-1 0 0 0 0,1 0 0 0 0,-1 0-1 0 0,1 1 1 0 0,3 4 0 0 0,-6-6-78 0 0,0 0-1 0 0,0 0 1 0 0,-1 1 0 0 0,1-1-1 0 0,-1 0 1 0 0,1 1 0 0 0,-1-1-1 0 0,0 1 1 0 0,0-1-1 0 0,0 1 1 0 0,-1 0 0 0 0,1-1-1 0 0,-1 1 1 0 0,1 0-1 0 0,-1 0 1 0 0,0-1 0 0 0,0 1-1 0 0,0 0 1 0 0,0 0 0 0 0,-1-1-1 0 0,1 1 1 0 0,-1 0-1 0 0,1-1 1 0 0,-1 1 0 0 0,0 0-1 0 0,0-1 1 0 0,0 1 0 0 0,-1-1-1 0 0,1 1 1 0 0,0-1-1 0 0,-1 0 1 0 0,0 0 0 0 0,1 1-1 0 0,-1-1 1 0 0,-4 3-1 0 0,-2 3 14 0 0,-1-1 0 0 0,0 1 0 0 0,0-1 0 0 0,-1-1 0 0 0,1 0 0 0 0,-2 0 0 0 0,1-1 0 0 0,0 0 0 0 0,-1-1 1 0 0,0 0-1 0 0,0-1 0 0 0,-1 0 0 0 0,1-1 0 0 0,0 0 0 0 0,-1-1 0 0 0,1 0 0 0 0,-1-1 0 0 0,1 0 0 0 0,-15-2 0 0 0,52 7-48 0 0,0 0 1 0 0,0 2-1 0 0,-1 2 1 0 0,-1 0-1 0 0,1 1 1 0 0,-1 1-1 0 0,-1 2 1 0 0,0 0-1 0 0,-1 2 1 0 0,35 29-1 0 0,-54-41 33 0 0,1 0 0 0 0,-1 0-1 0 0,-1 1 1 0 0,1-1 0 0 0,0 1-1 0 0,-1 0 1 0 0,0-1 0 0 0,0 1-1 0 0,0 1 1 0 0,0-1-1 0 0,-1 0 1 0 0,2 6 0 0 0,-2-8 11 0 0,-1 1-1 0 0,0-1 1 0 0,0 0 0 0 0,0 0 0 0 0,0 1 0 0 0,-1-1 0 0 0,1 0-1 0 0,-1 0 1 0 0,1 0 0 0 0,-1 1 0 0 0,0-1 0 0 0,0 0 0 0 0,1 0 0 0 0,-1 0-1 0 0,-1 0 1 0 0,1 0 0 0 0,0-1 0 0 0,0 1 0 0 0,-1 0 0 0 0,1 0 0 0 0,-1-1-1 0 0,0 1 1 0 0,1-1 0 0 0,-1 0 0 0 0,0 1 0 0 0,-2 0 0 0 0,-10 7 266 0 0,0-2 0 0 0,-1 1 0 0 0,0-2 0 0 0,0 0 1 0 0,0-1-1 0 0,-1 0 0 0 0,-18 2 0 0 0,24-5-262 0 0,1-1 0 0 0,0 0-1 0 0,-1 0 1 0 0,1-1 0 0 0,-1 0 0 0 0,1-1-1 0 0,-1 0 1 0 0,1-1 0 0 0,-1 0 0 0 0,1 0-1 0 0,0-1 1 0 0,0 0 0 0 0,-13-6-1 0 0,9 0-379 0 0,3-1-93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7.343"/>
    </inkml:context>
    <inkml:brush xml:id="br0">
      <inkml:brushProperty name="width" value="0.1" units="cm"/>
      <inkml:brushProperty name="height" value="0.1" units="cm"/>
    </inkml:brush>
  </inkml:definitions>
  <inkml:trace contextRef="#ctx0" brushRef="#br0">64 8 3225 0 0,'2'-1'93'0'0,"0"0"0"0"0,-1 0 1 0 0,1 0-1 0 0,0 0 1 0 0,0 0-1 0 0,0 1 0 0 0,0-1 1 0 0,0 1-1 0 0,1 0 0 0 0,-1-1 1 0 0,0 1-1 0 0,0 0 0 0 0,0 0 1 0 0,0 0-1 0 0,0 1 1 0 0,0-1-1 0 0,0 0 0 0 0,0 1 1 0 0,0 0-1 0 0,2 0 0 0 0,4 1 511 0 0,-1 1-1 0 0,0-1 0 0 0,0 2 0 0 0,9 4 1 0 0,-10-4-234 0 0,0 0 0 0 0,-1 1 1 0 0,1-1-1 0 0,-1 1 0 0 0,0 1 0 0 0,0-1 1 0 0,-1 1-1 0 0,0-1 0 0 0,0 1 1 0 0,5 9-1 0 0,-8-13-304 0 0,0 0-1 0 0,-1 0 1 0 0,1 0 0 0 0,0 0-1 0 0,0 0 1 0 0,-1 0 0 0 0,0 1-1 0 0,1-1 1 0 0,-1 0 0 0 0,0 0 0 0 0,0 0-1 0 0,0 1 1 0 0,0-1 0 0 0,0 0-1 0 0,-1 0 1 0 0,1 1 0 0 0,-1-1-1 0 0,1 0 1 0 0,-1 0 0 0 0,0 0 0 0 0,0 0-1 0 0,0 0 1 0 0,0 0 0 0 0,0 0-1 0 0,0 0 1 0 0,-1 0 0 0 0,1-1-1 0 0,-1 1 1 0 0,1 0 0 0 0,-1-1 0 0 0,1 1-1 0 0,-1-1 1 0 0,0 0 0 0 0,0 1-1 0 0,0-1 1 0 0,-3 1 0 0 0,-1 2 6 0 0,0-1 1 0 0,-1-1-1 0 0,1 1 1 0 0,-1-1 0 0 0,0 0-1 0 0,0 0 1 0 0,0-1-1 0 0,0 0 1 0 0,-9 0-1 0 0,3-1-58 0 0,0-1 0 0 0,0-1 0 0 0,0 0 0 0 0,-14-4 0 0 0,44 11-261 0 0,0 0 0 0 0,-1 2 0 0 0,0 0 0 0 0,23 13 0 0 0,-32-16 257 0 0,0 0 1 0 0,0 1-1 0 0,0 0 1 0 0,-1 0 0 0 0,0 0-1 0 0,0 1 1 0 0,0 0-1 0 0,-1 0 1 0 0,0 1-1 0 0,0-1 1 0 0,0 1 0 0 0,4 11-1 0 0,-8-17-5 0 0,0 1 0 0 0,-1 0 1 0 0,1-1-1 0 0,-1 1 0 0 0,1 0 0 0 0,-1 0 0 0 0,0 0 0 0 0,0-1 1 0 0,1 1-1 0 0,-1 0 0 0 0,0 0 0 0 0,-1 0 0 0 0,1-1 0 0 0,0 1 1 0 0,-1 0-1 0 0,1 0 0 0 0,-1-1 0 0 0,1 1 0 0 0,-1 0 0 0 0,0-1 1 0 0,1 1-1 0 0,-3 2 0 0 0,1-2 69 0 0,0 1 1 0 0,-1-1-1 0 0,1 0 0 0 0,-1 0 0 0 0,1 0 1 0 0,-1 0-1 0 0,0 0 0 0 0,0 0 1 0 0,0-1-1 0 0,0 0 0 0 0,-5 2 0 0 0,-2 0 164 0 0,0 0 0 0 0,0-1 0 0 0,0-1 0 0 0,0 1 0 0 0,-1-2 0 0 0,1 1 0 0 0,-12-2 0 0 0,12 0-390 0 0,0-1 0 0 0,-1 0 1 0 0,1 0-1 0 0,0-1 0 0 0,0-1 0 0 0,-13-6 0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8.025"/>
    </inkml:context>
    <inkml:brush xml:id="br0">
      <inkml:brushProperty name="width" value="0.1" units="cm"/>
      <inkml:brushProperty name="height" value="0.1" units="cm"/>
    </inkml:brush>
  </inkml:definitions>
  <inkml:trace contextRef="#ctx0" brushRef="#br0">1580 0 3225 0 0,'0'0'240'0'0,"1"0"-111"0"0,-4 2 305 0 0,1-1 1 0 0,0 1-1 0 0,0 0 0 0 0,0 0 1 0 0,0 0-1 0 0,0 1 0 0 0,0-1 0 0 0,-2 5 1 0 0,-1 0 217 0 0,-134 179 4167 0 0,-11 13-2576 0 0,89-128-1531 0 0,-317 344 2552 0 0,-99 47-1060 0 0,277-236-1553 0 0,97-101-490 0 0,87-105-212 0 0,12-14-31 0 0,0-1 1 0 0,-1 1-1 0 0,1-1 0 0 0,-10 7 0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8.762"/>
    </inkml:context>
    <inkml:brush xml:id="br0">
      <inkml:brushProperty name="width" value="0.1" units="cm"/>
      <inkml:brushProperty name="height" value="0.1" units="cm"/>
    </inkml:brush>
  </inkml:definitions>
  <inkml:trace contextRef="#ctx0" brushRef="#br0">74 1 4609 0 0,'4'0'155'0'0,"0"0"0"0"0,0 0 1 0 0,0 0-1 0 0,0 0 0 0 0,0 0 0 0 0,0 1 1 0 0,0 0-1 0 0,0 0 0 0 0,0 0 0 0 0,0 0 1 0 0,-1 1-1 0 0,6 2 0 0 0,-2-2 77 0 0,-2 1-66 0 0,1-1 0 0 0,0 1 0 0 0,-1 0 0 0 0,0 0 0 0 0,1 0 0 0 0,-1 1 0 0 0,-1 0 0 0 0,1 0 0 0 0,0 0 0 0 0,-1 0 0 0 0,0 1 0 0 0,0 0 0 0 0,4 6 0 0 0,-6-8-127 0 0,-1-1 1 0 0,0 1-1 0 0,1 0 1 0 0,-1 0-1 0 0,0-1 1 0 0,-1 1-1 0 0,1 0 1 0 0,-1 0-1 0 0,1 0 1 0 0,-1 0-1 0 0,0 0 1 0 0,0 0-1 0 0,0-1 1 0 0,0 1-1 0 0,0 0 1 0 0,-1 0-1 0 0,1 0 1 0 0,-1 0-1 0 0,0 0 1 0 0,0-1-1 0 0,0 1 1 0 0,0 0-1 0 0,-1-1 1 0 0,1 1-1 0 0,-1-1 1 0 0,1 1-1 0 0,-1-1 1 0 0,0 0-1 0 0,-3 4 1 0 0,-2 1 70 0 0,-1-1 1 0 0,0 0 0 0 0,0 0 0 0 0,0-1 0 0 0,-1 0 0 0 0,0-1-1 0 0,1 1 1 0 0,-2-2 0 0 0,1 1 0 0 0,0-1 0 0 0,-1-1 0 0 0,1 1-1 0 0,-1-2 1 0 0,0 1 0 0 0,0-2 0 0 0,0 1 0 0 0,-12-2 0 0 0,21 1-111 0 0,0 0 1 0 0,0 0 0 0 0,0 0-1 0 0,0 0 1 0 0,0 0 0 0 0,0 0-1 0 0,0-1 1 0 0,0 1 0 0 0,0 0-1 0 0,0-1 1 0 0,0 1 0 0 0,0-1-1 0 0,0 1 1 0 0,0-1 0 0 0,1 1-1 0 0,-1-1 1 0 0,-1 0 0 0 0,14-5-62 0 0,30 1-130 0 0,-28 6 185 0 0,0 0 0 0 0,-1 1 1 0 0,0 0-1 0 0,1 1 0 0 0,-1 0 1 0 0,0 1-1 0 0,0 1 0 0 0,-1 0 1 0 0,1 0-1 0 0,-1 2 0 0 0,-1-1 1 0 0,1 2-1 0 0,-1-1 1 0 0,0 1-1 0 0,-1 1 0 0 0,11 11 1 0 0,-19-18 8 0 0,0 1 0 0 0,0-1 0 0 0,0 1 0 0 0,0 0 0 0 0,-1-1 0 0 0,0 1 0 0 0,1 0 0 0 0,-1 0 0 0 0,0 0 0 0 0,0 0 0 0 0,-1 0 0 0 0,1 0 0 0 0,-1 0 0 0 0,1 0 0 0 0,-1 1 0 0 0,0 3 0 0 0,-1-4 6 0 0,1-1 1 0 0,-1 0-1 0 0,1 1 1 0 0,-1-1-1 0 0,0 0 1 0 0,0 0 0 0 0,0 1-1 0 0,0-1 1 0 0,-1 0-1 0 0,1 0 1 0 0,-1 0-1 0 0,1-1 1 0 0,-1 1-1 0 0,1 0 1 0 0,-1-1-1 0 0,0 1 1 0 0,0-1 0 0 0,0 1-1 0 0,0-1 1 0 0,0 0-1 0 0,0 0 1 0 0,-3 2-1 0 0,-11 4 375 0 0,-1-1 0 0 0,0 0-1 0 0,0-1 1 0 0,-30 5-1 0 0,37-9-218 0 0,1 0 0 0 0,-1 0 0 0 0,1-1-1 0 0,-1-1 1 0 0,1 1 0 0 0,-1-1-1 0 0,1-1 1 0 0,-1 0 0 0 0,1 0 0 0 0,-13-5-1 0 0,20 5-246 0 0,0 1 0 0 0,-1 0-1 0 0,1 0 1 0 0,1-1-1 0 0,-1 1 1 0 0,0-1-1 0 0,0 0 1 0 0,0 1 0 0 0,1-1-1 0 0,-1 0 1 0 0,1 0-1 0 0,-1 0 1 0 0,1 0 0 0 0,0 0-1 0 0,0 0 1 0 0,0-1-1 0 0,0 1 1 0 0,0 0-1 0 0,1-1 1 0 0,-1 1 0 0 0,0 0-1 0 0,1-1 1 0 0,0 1-1 0 0,0-1 1 0 0,0 1 0 0 0,0 0-1 0 0,0-1 1 0 0,0 1-1 0 0,1-5 1 0 0,3-13-4863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9.200"/>
    </inkml:context>
    <inkml:brush xml:id="br0">
      <inkml:brushProperty name="width" value="0.1" units="cm"/>
      <inkml:brushProperty name="height" value="0.1" units="cm"/>
    </inkml:brush>
  </inkml:definitions>
  <inkml:trace contextRef="#ctx0" brushRef="#br0">51 0 1376 0 0,'4'29'6692'0'0,"-8"59"-2581"0"0,-23 127-1 0 0,9-87-2035 0 0,12-30-2142 0 0,6-98 36 0 0,0 0 0 0 0,1 0-1 0 0,-1 0 1 0 0,0 0 0 0 0,0 0-1 0 0,0 0 1 0 0,0 0 0 0 0,0 0-1 0 0,0 0 1 0 0,0 0 0 0 0,0 0-1 0 0,1 0 1 0 0,-1 0 0 0 0,0 0 0 0 0,0 0-1 0 0,0 0 1 0 0,0 0 0 0 0,0 0-1 0 0,0 0 1 0 0,1 0 0 0 0,-1 0-1 0 0,0 0 1 0 0,0 0 0 0 0,0 0-1 0 0,0 0 1 0 0,0 0 0 0 0,0 0-1 0 0,0 0 1 0 0,0 0 0 0 0,0-1 0 0 0,1 1-1 0 0,-1 0 1 0 0,0 0 0 0 0,0 0-1 0 0,0 0 1 0 0,0 0 0 0 0,0 0-1 0 0,0 0 1 0 0,0 0 0 0 0,0 0-1 0 0,0-1 1 0 0,0 1 0 0 0,0 0-1 0 0,0 0 1 0 0,0 0 0 0 0,0 0 0 0 0,0 0-1 0 0,0 0 1 0 0,0-1 0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4:59.637"/>
    </inkml:context>
    <inkml:brush xml:id="br0">
      <inkml:brushProperty name="width" value="0.1" units="cm"/>
      <inkml:brushProperty name="height" value="0.1" units="cm"/>
    </inkml:brush>
  </inkml:definitions>
  <inkml:trace contextRef="#ctx0" brushRef="#br0">9 14 11058 0 0,'-1'0'985'0'0,"0"0"-793"0"0,-1 3 1184 0 0,0-2-896 0 0,1 0-240 0 0,0 0-48 0 0,1 0 184 0 0,13-12-688 0 0,-11 2 312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1.763"/>
    </inkml:context>
    <inkml:brush xml:id="br0">
      <inkml:brushProperty name="width" value="0.05" units="cm"/>
      <inkml:brushProperty name="height" value="0.05" units="cm"/>
    </inkml:brush>
  </inkml:definitions>
  <inkml:trace contextRef="#ctx0" brushRef="#br0">7 37 13187 0 0,'-6'-4'2471'0'0,"8"0"-684"0"0,19-2 269 0 0,31 1-255 0 0,58 9 208 0 0,-66-1-1763 0 0,0-2-1 0 0,0-2 1 0 0,63-9-1 0 0,-79 2-1961 0 0,-18 1-4631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0.739"/>
    </inkml:context>
    <inkml:brush xml:id="br0">
      <inkml:brushProperty name="width" value="0.1" units="cm"/>
      <inkml:brushProperty name="height" value="0.1" units="cm"/>
    </inkml:brush>
  </inkml:definitions>
  <inkml:trace contextRef="#ctx0" brushRef="#br0">1 51 5065 0 0,'0'-1'130'0'0,"1"0"1"0"0,-1 0-1 0 0,1 0 0 0 0,0 0 1 0 0,-1 0-1 0 0,1 0 1 0 0,0 0-1 0 0,0 0 0 0 0,-1 1 1 0 0,1-1-1 0 0,0 0 0 0 0,0 0 1 0 0,0 1-1 0 0,0-1 0 0 0,0 1 1 0 0,0-1-1 0 0,0 1 0 0 0,0-1 1 0 0,0 1-1 0 0,0 0 1 0 0,1-1-1 0 0,0 1 0 0 0,29-8 1434 0 0,20 2 593 0 0,54 1 0 0 0,42-6-2143 0 0,-129 9-214 0 0,-1 0 0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1.099"/>
    </inkml:context>
    <inkml:brush xml:id="br0">
      <inkml:brushProperty name="width" value="0.1" units="cm"/>
      <inkml:brushProperty name="height" value="0.1" units="cm"/>
    </inkml:brush>
  </inkml:definitions>
  <inkml:trace contextRef="#ctx0" brushRef="#br0">24 1 6913 0 0,'-4'1'8'0'0,"-15"8"2762"0"0,30-7-1353 0 0,14-2-442 0 0,1-1 0 0 0,26-4 0 0 0,-22 1-627 0 0,32 1-1 0 0,148 19-1612 0 0,-178-13-3564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3.941"/>
    </inkml:context>
    <inkml:brush xml:id="br0">
      <inkml:brushProperty name="width" value="0.1" units="cm"/>
      <inkml:brushProperty name="height" value="0.1" units="cm"/>
    </inkml:brush>
  </inkml:definitions>
  <inkml:trace contextRef="#ctx0" brushRef="#br0">126 60 3225 0 0,'-1'-4'-140'0'0,"1"2"285"0"0,0-1 1 0 0,0 1-1 0 0,-1-1 1 0 0,1 1-1 0 0,-1 0 1 0 0,0-1-1 0 0,0 1 1 0 0,-1-3-1 0 0,2 5-89 0 0,0 0 0 0 0,-1-1-1 0 0,1 1 1 0 0,0 0 0 0 0,0 0-1 0 0,0 0 1 0 0,-1-1-1 0 0,1 1 1 0 0,0 0 0 0 0,0 0-1 0 0,-1 0 1 0 0,1 0 0 0 0,0 0-1 0 0,-1 0 1 0 0,1 0-1 0 0,0 0 1 0 0,0-1 0 0 0,-1 1-1 0 0,1 0 1 0 0,0 0-1 0 0,-1 0 1 0 0,1 0 0 0 0,0 0-1 0 0,0 1 1 0 0,-1-1 0 0 0,1 0-1 0 0,0 0 1 0 0,-1 0-1 0 0,-12 11 1660 0 0,3 1-854 0 0,1 0 0 0 0,0 1 1 0 0,1 0-1 0 0,-10 22 1 0 0,9-13-401 0 0,1 0 1 0 0,1 0 0 0 0,0 1 0 0 0,-4 36 0 0 0,10-49-281 0 0,0 0 1 0 0,1 0 0 0 0,0 1-1 0 0,1-1 1 0 0,0 0 0 0 0,1 0-1 0 0,4 15 1 0 0,-5-21-115 0 0,1 0 1 0 0,0 0 0 0 0,-1 0-1 0 0,1 0 1 0 0,0-1-1 0 0,1 1 1 0 0,-1 0 0 0 0,1-1-1 0 0,3 4 1 0 0,-4-5-48 0 0,0-1 1 0 0,0 1 0 0 0,0-1-1 0 0,0 1 1 0 0,1-1 0 0 0,-1 0-1 0 0,0 0 1 0 0,0 0 0 0 0,1 0-1 0 0,-1 0 1 0 0,0-1-1 0 0,1 1 1 0 0,-1-1 0 0 0,1 0-1 0 0,-1 1 1 0 0,1-1 0 0 0,2-1-1 0 0,-2 1-9 0 0,1-1 0 0 0,-1 0-1 0 0,1 0 1 0 0,-1 0 0 0 0,0-1-1 0 0,1 1 1 0 0,-1-1 0 0 0,0 0-1 0 0,0 0 1 0 0,0 0 0 0 0,0 0-1 0 0,0 0 1 0 0,-1-1 0 0 0,1 1-1 0 0,-1-1 1 0 0,4-5 0 0 0,3-4-1 0 0,-1 1 1 0 0,12-25 0 0 0,-11 15-20 0 0,-2 0 0 0 0,0-1 0 0 0,0 0 0 0 0,-2-1 0 0 0,-1 1 0 0 0,-1-1 0 0 0,-1 0 0 0 0,-1 0 0 0 0,-1 0 0 0 0,-1 1 0 0 0,-4-25 0 0 0,-3 19-93 0 0,1 17-387 0 0,6 11 438 0 0,1 0 0 0 0,0 0-1 0 0,0 0 1 0 0,-1-1 0 0 0,1 1 0 0 0,0 0 0 0 0,0 0-1 0 0,-1 0 1 0 0,1 0 0 0 0,0 0 0 0 0,-1 0-1 0 0,1 0 1 0 0,0 0 0 0 0,-1 0 0 0 0,1 0-1 0 0,0 0 1 0 0,0 0 0 0 0,-1 0 0 0 0,1 0-1 0 0,0 1 1 0 0,-1-1 0 0 0,1 0 0 0 0,0 0-1 0 0,0 0 1 0 0,-1 0 0 0 0,1 0 0 0 0,0 1-1 0 0,0-1 1 0 0,-1 0 0 0 0,1 0 0 0 0,0 0-1 0 0,0 1 1 0 0,0-1 0 0 0,0 0 0 0 0,-1 1-1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4.271"/>
    </inkml:context>
    <inkml:brush xml:id="br0">
      <inkml:brushProperty name="width" value="0.1" units="cm"/>
      <inkml:brushProperty name="height" value="0.1" units="cm"/>
    </inkml:brush>
  </inkml:definitions>
  <inkml:trace contextRef="#ctx0" brushRef="#br0">13 45 9674 0 0,'-8'-10'1522'0'0,"4"2"392"0"0,16-2-2175 0 0,-1 1-37 0 0,-7 2 270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6.537"/>
    </inkml:context>
    <inkml:brush xml:id="br0">
      <inkml:brushProperty name="width" value="0.1" units="cm"/>
      <inkml:brushProperty name="height" value="0.1" units="cm"/>
    </inkml:brush>
  </inkml:definitions>
  <inkml:trace contextRef="#ctx0" brushRef="#br0">88 23 2304 0 0,'-1'-1'198'0'0,"1"0"-1"0"0,0 0 0 0 0,-1 0 1 0 0,1 0-1 0 0,-1 0 0 0 0,1 0 0 0 0,-1 0 1 0 0,1 0-1 0 0,-1 0 0 0 0,1 0 0 0 0,-1 1 1 0 0,0-1-1 0 0,0 0 0 0 0,0 0 0 0 0,1 1 1 0 0,-1-1-1 0 0,0 0 0 0 0,-1 0 0 0 0,0 2-14 0 0,1 0-1 0 0,0 0 1 0 0,0 1-1 0 0,-1-1 1 0 0,1 0-1 0 0,0 1 1 0 0,0-1-1 0 0,1 0 1 0 0,-1 1-1 0 0,0 0 1 0 0,0-1-1 0 0,0 4 0 0 0,0-3-55 0 0,-15 30 1883 0 0,-15 50-1 0 0,28-73-1798 0 0,0 0 0 0 0,1 0 1 0 0,0 0-1 0 0,1 0 0 0 0,0 1 0 0 0,1-1 0 0 0,0 0 0 0 0,0 0 0 0 0,1 1 0 0 0,0-1 0 0 0,2 10 0 0 0,-2-16-194 0 0,0 1-1 0 0,0-1 0 0 0,0 0 0 0 0,0 0 1 0 0,1 0-1 0 0,-1-1 0 0 0,1 1 1 0 0,0 0-1 0 0,0 0 0 0 0,0-1 1 0 0,0 1-1 0 0,0-1 0 0 0,0 0 0 0 0,1 0 1 0 0,-1 0-1 0 0,1 0 0 0 0,-1 0 1 0 0,1 0-1 0 0,0 0 0 0 0,0-1 1 0 0,0 0-1 0 0,0 1 0 0 0,0-1 1 0 0,0 0-1 0 0,0-1 0 0 0,0 1 0 0 0,0 0 1 0 0,1-1-1 0 0,3 0 0 0 0,-2 0 4 0 0,0 0-1 0 0,0-1 1 0 0,0 0-1 0 0,-1 0 1 0 0,1 0 0 0 0,0-1-1 0 0,0 0 1 0 0,-1 0-1 0 0,1 0 1 0 0,-1 0-1 0 0,1-1 1 0 0,-1 1-1 0 0,0-1 1 0 0,0 0-1 0 0,0-1 1 0 0,0 1-1 0 0,-1-1 1 0 0,4-3-1 0 0,-4 2-31 0 0,1 1-1 0 0,-1-1 0 0 0,0 0 1 0 0,0 0-1 0 0,0 0 0 0 0,-1 0 0 0 0,0 0 1 0 0,0-1-1 0 0,0 1 0 0 0,-1-1 1 0 0,0 1-1 0 0,0-1 0 0 0,0 0 1 0 0,-1 1-1 0 0,1-1 0 0 0,-1 0 0 0 0,-1 1 1 0 0,1-1-1 0 0,-2-8 0 0 0,-2 2-39 0 0,0 0 0 0 0,0 1 0 0 0,-1-1-1 0 0,-1 1 1 0 0,0 0 0 0 0,0 0 0 0 0,-15-18-1 0 0,-12-16-2007 0 0,25 36 976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8.678"/>
    </inkml:context>
    <inkml:brush xml:id="br0">
      <inkml:brushProperty name="width" value="0.1" units="cm"/>
      <inkml:brushProperty name="height" value="0.1" units="cm"/>
    </inkml:brush>
  </inkml:definitions>
  <inkml:trace contextRef="#ctx0" brushRef="#br0">300 248 5529 0 0,'0'-1'133'0'0,"0"1"-1"0"0,0 0 1 0 0,-1-1 0 0 0,1 1-1 0 0,0-1 1 0 0,0 1 0 0 0,0-1-1 0 0,0 1 1 0 0,0-1-1 0 0,0 1 1 0 0,-1 0 0 0 0,1-1-1 0 0,0 1 1 0 0,0-1 0 0 0,1 1-1 0 0,-1-1 1 0 0,0 1-1 0 0,0-1 1 0 0,0 1 0 0 0,0-1-1 0 0,0 1 1 0 0,0 0 0 0 0,1-1-1 0 0,-1 1 1 0 0,0-1-1 0 0,0 1 1 0 0,1-1 0 0 0,5-14 881 0 0,-6 15-981 0 0,21-41 639 0 0,-11 24 94 0 0,12-32 1 0 0,-20 45-697 0 0,0-1 0 0 0,-1 0 1 0 0,0 0-1 0 0,0 0 0 0 0,0 0 1 0 0,0 0-1 0 0,-1 0 0 0 0,0 0 1 0 0,0 0-1 0 0,0 0 1 0 0,-2-8-1 0 0,1 11-71 0 0,1-1-1 0 0,-1 1 1 0 0,0 0 0 0 0,0 0 0 0 0,0-1-1 0 0,0 1 1 0 0,0 0 0 0 0,0 0 0 0 0,-1 0-1 0 0,1 0 1 0 0,0 0 0 0 0,-1 1 0 0 0,0-1-1 0 0,1 0 1 0 0,-1 1 0 0 0,0-1 0 0 0,0 1-1 0 0,0 0 1 0 0,0-1 0 0 0,-2 0 0 0 0,0 1-4 0 0,0 0 0 0 0,0 0 0 0 0,0 0 0 0 0,0 0 1 0 0,1 1-1 0 0,-1 0 0 0 0,0 0 0 0 0,0 0 0 0 0,0 0 0 0 0,0 0 1 0 0,-5 2-1 0 0,-3 1-7 0 0,1 0 0 0 0,-1 1 0 0 0,1 0 0 0 0,-1 1 0 0 0,1 0 0 0 0,-19 13 0 0 0,11-4 34 0 0,1 0 1 0 0,1 1-1 0 0,0 1 0 0 0,-23 29 1 0 0,29-32-1 0 0,1 2 0 0 0,0 0 0 0 0,-9 20 1 0 0,14-23-16 0 0,0 0 1 0 0,-5 20 0 0 0,9-30-8 0 0,0 1 0 0 0,1-1 0 0 0,-1 0 0 0 0,1 1 0 0 0,0-1 0 0 0,-1 1 0 0 0,1-1 0 0 0,0 1 0 0 0,0-1 0 0 0,1 0 0 0 0,-1 1 0 0 0,0-1 0 0 0,1 1 0 0 0,0-1 0 0 0,-1 0 0 0 0,1 1 0 0 0,0-1 0 0 0,0 0 0 0 0,0 0 0 0 0,1 0 0 0 0,-1 1 0 0 0,0-1 0 0 0,4 3 0 0 0,-3-4 0 0 0,1 1 0 0 0,-1 0 0 0 0,1-1 0 0 0,0 0 0 0 0,-1 0 0 0 0,1 0 0 0 0,0 0 0 0 0,0 0 0 0 0,0 0 0 0 0,0-1 0 0 0,0 0 0 0 0,0 1 0 0 0,0-1 0 0 0,0 0 0 0 0,0 0 0 0 0,0-1 0 0 0,0 1 0 0 0,-1-1 0 0 0,5 0 0 0 0,7-3-289 0 0,0 0 0 0 0,0-1 0 0 0,-1-1 0 0 0,1 0 0 0 0,-2-1 0 0 0,1 0 0 0 0,-1-1 0 0 0,0 0 0 0 0,0-1 0 0 0,15-15 0 0 0,-15 12-63 0 0,-1 0 1 0 0,0-1-1 0 0,-1 0 1 0 0,0 0-1 0 0,-1-1 1 0 0,0-1-1 0 0,-2 1 1 0 0,12-31-1 0 0,-51 139 3890 0 0,-50 159 939 0 0,75-227-4586 0 0,1-1 0 0 0,1 1-1 0 0,2 1 1 0 0,1-1-1 0 0,0 0 1 0 0,2 1 0 0 0,4 30-1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9.170"/>
    </inkml:context>
    <inkml:brush xml:id="br0">
      <inkml:brushProperty name="width" value="0.1" units="cm"/>
      <inkml:brushProperty name="height" value="0.1" units="cm"/>
    </inkml:brush>
  </inkml:definitions>
  <inkml:trace contextRef="#ctx0" brushRef="#br0">248 329 920 0 0,'16'-20'444'0'0,"-1"0"1"0"0,-1-1-1 0 0,-1 0 0 0 0,-1-1 0 0 0,-1 0 1 0 0,0-1-1 0 0,-2 0 0 0 0,-1-1 0 0 0,6-29 0 0 0,-13 49-243 0 0,0-1 0 0 0,0 1 0 0 0,-1-1 0 0 0,0 1 0 0 0,0 0-1 0 0,0-1 1 0 0,0 1 0 0 0,-1-1 0 0 0,0 1 0 0 0,-2-8 0 0 0,3 11-149 0 0,-1-1 0 0 0,0 1 0 0 0,1-1 0 0 0,-1 1 0 0 0,0 0 1 0 0,0-1-1 0 0,0 1 0 0 0,0 0 0 0 0,0 0 0 0 0,-1 0 0 0 0,1 0 0 0 0,0 0 1 0 0,0 0-1 0 0,-1 0 0 0 0,1 0 0 0 0,-1 1 0 0 0,1-1 0 0 0,-1 0 1 0 0,1 1-1 0 0,-1-1 0 0 0,1 1 0 0 0,-1 0 0 0 0,1-1 0 0 0,-1 1 0 0 0,1 0 1 0 0,-1 0-1 0 0,0 0 0 0 0,1 0 0 0 0,-1 0 0 0 0,1 0 0 0 0,-1 1 0 0 0,-2 0 1 0 0,-10 2 205 0 0,1 0 0 0 0,0 2 0 0 0,0 0 0 0 0,0 0 0 0 0,1 1 0 0 0,-1 1 0 0 0,-13 10 0 0 0,1 0 160 0 0,1 2 0 0 0,-27 26 0 0 0,36-29-399 0 0,1-1 1 0 0,0 2-1 0 0,-12 19 1 0 0,21-28-21 0 0,0 0 1 0 0,0 0-1 0 0,1 0 0 0 0,1 1 1 0 0,-1-1-1 0 0,1 1 1 0 0,1 0-1 0 0,-1 0 0 0 0,0 14 1 0 0,2-21-4 0 0,1 0 1 0 0,0-1-1 0 0,0 1 1 0 0,0 0-1 0 0,1-1 1 0 0,-1 1-1 0 0,0-1 1 0 0,0 1 0 0 0,1 0-1 0 0,-1-1 1 0 0,1 1-1 0 0,0-1 1 0 0,-1 1-1 0 0,1-1 1 0 0,0 0-1 0 0,0 1 1 0 0,0-1-1 0 0,0 0 1 0 0,0 1 0 0 0,0-1-1 0 0,2 1 1 0 0,-1 0-2 0 0,0-1 1 0 0,0 0 0 0 0,1 0 0 0 0,-1 0 0 0 0,0 0 0 0 0,1 0-1 0 0,-1-1 1 0 0,0 1 0 0 0,1-1 0 0 0,-1 0 0 0 0,1 0 0 0 0,3 0-1 0 0,5 0-29 0 0,0-2-1 0 0,-1 1 0 0 0,1-2 0 0 0,0 1 0 0 0,10-5 0 0 0,-5 0-505 0 0,1-1 0 0 0,-2 0 0 0 0,1-2 0 0 0,-1 1 0 0 0,0-2 1 0 0,-1 0-1 0 0,0-1 0 0 0,-1 0 0 0 0,0-1 0 0 0,-1 0 1 0 0,0-1-1 0 0,-2 0 0 0 0,15-24 0 0 0,-44 106 3641 0 0,2-19-972 0 0,-1 2-808 0 0,2 1-1 0 0,-14 81 0 0 0,29-93-1559 0 0,2-24-3362 0 0,1-5-758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09.702"/>
    </inkml:context>
    <inkml:brush xml:id="br0">
      <inkml:brushProperty name="width" value="0.1" units="cm"/>
      <inkml:brushProperty name="height" value="0.1" units="cm"/>
    </inkml:brush>
  </inkml:definitions>
  <inkml:trace contextRef="#ctx0" brushRef="#br0">178 310 4609 0 0,'44'-43'383'0'0,"-23"25"308"0"0,-2-1 0 0 0,0-1-1 0 0,-1 0 1 0 0,0-2 0 0 0,27-45 0 0 0,-43 62-534 0 0,1 0 0 0 0,-1 0 0 0 0,-1 0 1 0 0,1 0-1 0 0,-1-1 0 0 0,1 1 0 0 0,-1 0 0 0 0,-1-1 1 0 0,1-7-1 0 0,-1 11-107 0 0,0 0 1 0 0,-1 1-1 0 0,1-1 1 0 0,0 0-1 0 0,-1 0 0 0 0,1 1 1 0 0,-1-1-1 0 0,0 0 0 0 0,1 1 1 0 0,-1-1-1 0 0,0 1 1 0 0,0-1-1 0 0,0 1 0 0 0,0 0 1 0 0,0-1-1 0 0,0 1 1 0 0,-1 0-1 0 0,1-1 0 0 0,0 1 1 0 0,-1 0-1 0 0,1 0 1 0 0,-1 0-1 0 0,1 0 0 0 0,-1 1 1 0 0,1-1-1 0 0,-1 0 1 0 0,0 1-1 0 0,1-1 0 0 0,-1 1 1 0 0,0-1-1 0 0,1 1 1 0 0,-3 0-1 0 0,-4-1 185 0 0,0 0 1 0 0,1 1-1 0 0,-1 0 1 0 0,0 1-1 0 0,1-1 1 0 0,-1 2-1 0 0,1-1 0 0 0,-1 1 1 0 0,1 0-1 0 0,-1 1 1 0 0,1-1-1 0 0,0 1 1 0 0,0 1-1 0 0,-9 5 0 0 0,10-5-235 0 0,0 0 0 0 0,1 0 0 0 0,-1 1 0 0 0,1-1 0 0 0,0 1-1 0 0,0 0 1 0 0,1 1 0 0 0,0-1 0 0 0,-1 1 0 0 0,2 0 0 0 0,-1 0-1 0 0,1 0 1 0 0,0 0 0 0 0,0 1 0 0 0,-3 12 0 0 0,4-10-17 0 0,1 0 1 0 0,1 0-1 0 0,0 0 1 0 0,0 1-1 0 0,1-1 1 0 0,0 0-1 0 0,0 0 0 0 0,5 16 1 0 0,31 73 5 0 0,-22-60-55 0 0,-8-21 54 0 0,-1 1 0 0 0,-1-1-1 0 0,0 1 1 0 0,-1 0-1 0 0,-2 0 1 0 0,0 0 0 0 0,0 23-1 0 0,-2-34 69 0 0,0-1 0 0 0,-1 1 0 0 0,0-1-1 0 0,0 1 1 0 0,-1-1 0 0 0,1 1 0 0 0,-1-1 0 0 0,-1 0-1 0 0,1 0 1 0 0,-1 0 0 0 0,0 0 0 0 0,-1 0 0 0 0,1-1-1 0 0,-1 0 1 0 0,0 1 0 0 0,-1-1 0 0 0,1-1 0 0 0,-1 1 0 0 0,0-1-1 0 0,0 1 1 0 0,0-2 0 0 0,-1 1 0 0 0,-7 4 0 0 0,8-6 19 0 0,1 0 0 0 0,-1 0 0 0 0,1 0 1 0 0,-1 0-1 0 0,0-1 0 0 0,0 0 0 0 0,0 0 0 0 0,0 0 1 0 0,0 0-1 0 0,0-1 0 0 0,0 0 0 0 0,0 0 1 0 0,0 0-1 0 0,0-1 0 0 0,0 0 0 0 0,-5-1 1 0 0,6 1-68 0 0,1-1 0 0 0,-1 0 1 0 0,0 0-1 0 0,1 0 1 0 0,-1 0-1 0 0,1 0 1 0 0,0-1-1 0 0,-1 1 1 0 0,1-1-1 0 0,1 0 0 0 0,-1 0 1 0 0,0 0-1 0 0,1-1 1 0 0,-1 1-1 0 0,1-1 1 0 0,0 1-1 0 0,0-1 1 0 0,1 1-1 0 0,-1-1 0 0 0,-1-5 1 0 0,2 3-14 0 0,-1 0 0 0 0,1-1 0 0 0,0 1 0 0 0,1 0 0 0 0,0 0 1 0 0,0-1-1 0 0,0 1 0 0 0,1 0 0 0 0,0-1 0 0 0,0 1 0 0 0,0 0 0 0 0,1 0 0 0 0,0 0 0 0 0,0 0 0 0 0,1 0 0 0 0,-1 0 1 0 0,1 1-1 0 0,7-10 0 0 0,-2 3-184 0 0,2 0 0 0 0,-1 0 0 0 0,1 1 0 0 0,1 0 0 0 0,0 1 0 0 0,23-16 0 0 0,23-11-1454 0 0,-33 22-2757 0 0,-7 6-304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15.718"/>
    </inkml:context>
    <inkml:brush xml:id="br0">
      <inkml:brushProperty name="width" value="0.1" units="cm"/>
      <inkml:brushProperty name="height" value="0.1" units="cm"/>
    </inkml:brush>
  </inkml:definitions>
  <inkml:trace contextRef="#ctx0" brushRef="#br0">15 46 5065 0 0,'6'-26'2967'0'0,"-6"25"-2732"0"0,0 0 1 0 0,0 0 0 0 0,1 0-1 0 0,-1 0 1 0 0,0-1-1 0 0,1 1 1 0 0,-1 0-1 0 0,1 0 1 0 0,-1 0-1 0 0,1 0 1 0 0,0 0-1 0 0,0 1 1 0 0,-1-1-1 0 0,1 0 1 0 0,0 0 0 0 0,0 0-1 0 0,0 1 1 0 0,0-1-1 0 0,1-1 1 0 0,-1 3-151 0 0,-1-1-1 0 0,0 0 1 0 0,1 0 0 0 0,-1 1 0 0 0,1-1 0 0 0,-1 0 0 0 0,0 0 0 0 0,1 1-1 0 0,-1-1 1 0 0,0 1 0 0 0,1-1 0 0 0,-1 0 0 0 0,0 1 0 0 0,0-1 0 0 0,1 1-1 0 0,-1-1 1 0 0,0 0 0 0 0,0 1 0 0 0,0-1 0 0 0,0 1 0 0 0,1-1 0 0 0,-1 1-1 0 0,0-1 1 0 0,0 1 0 0 0,0-1 0 0 0,0 1 0 0 0,2 16 860 0 0,-2-15-745 0 0,0 42 1612 0 0,-8 79-1 0 0,1-47-941 0 0,0 75-221 0 0,-11 110 467 0 0,17-245-2906 0 0,0-5-656 0 0,1-22-1144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16.062"/>
    </inkml:context>
    <inkml:brush xml:id="br0">
      <inkml:brushProperty name="width" value="0.1" units="cm"/>
      <inkml:brushProperty name="height" value="0.1" units="cm"/>
    </inkml:brush>
  </inkml:definitions>
  <inkml:trace contextRef="#ctx0" brushRef="#br0">0 132 3225 0 0,'1'-4'76'0'0,"0"-1"0"0"0,0 1 0 0 0,1-1 0 0 0,-1 1 1 0 0,1-1-1 0 0,0 1 0 0 0,0 0 0 0 0,0 0 0 0 0,1 0 0 0 0,0 0 1 0 0,4-4-1 0 0,0 1 478 0 0,1 0 1 0 0,0 1-1 0 0,0 0 0 0 0,11-6 1 0 0,-10 6-165 0 0,0 1 0 0 0,1 1 0 0 0,-1-1 0 0 0,1 2 0 0 0,0-1 0 0 0,0 1 0 0 0,0 1 0 0 0,0-1 0 0 0,1 2 0 0 0,-1 0 0 0 0,1 0 0 0 0,-1 1 0 0 0,0 0 0 0 0,14 2 0 0 0,-15 0-194 0 0,0 0-1 0 0,0 0 1 0 0,0 1-1 0 0,0 0 1 0 0,-1 1-1 0 0,1 0 0 0 0,-1 0 1 0 0,0 1-1 0 0,-1 0 1 0 0,1 1-1 0 0,-1-1 0 0 0,0 1 1 0 0,0 1-1 0 0,-1-1 1 0 0,0 1-1 0 0,8 12 0 0 0,-10-14-76 0 0,0 0-1 0 0,-1 1 0 0 0,1 0 0 0 0,-2 0 1 0 0,1 0-1 0 0,0 0 0 0 0,-1 0 0 0 0,0 0 1 0 0,-1 0-1 0 0,0 1 0 0 0,0-1 0 0 0,0 1 0 0 0,0-1 1 0 0,-1 1-1 0 0,0 0 0 0 0,-1-1 0 0 0,1 1 1 0 0,-1-1-1 0 0,-1 1 0 0 0,1-1 0 0 0,-1 0 1 0 0,0 0-1 0 0,0 1 0 0 0,-1-1 0 0 0,0-1 1 0 0,0 1-1 0 0,0 0 0 0 0,-1-1 0 0 0,0 1 0 0 0,0-1 1 0 0,0 0-1 0 0,-1 0 0 0 0,1-1 0 0 0,-11 8 1 0 0,-4 3 227 0 0,-2-1 0 0 0,1 0 0 0 0,-2-2 0 0 0,-27 13 1 0 0,-46 12-2524 0 0,84-32 1116 0 0,2-1-10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2.981"/>
    </inkml:context>
    <inkml:brush xml:id="br0">
      <inkml:brushProperty name="width" value="0.05" units="cm"/>
      <inkml:brushProperty name="height" value="0.05" units="cm"/>
    </inkml:brush>
  </inkml:definitions>
  <inkml:trace contextRef="#ctx0" brushRef="#br0">322 166 8290 0 0,'7'-7'7902'0'0,"-6"15"-6865"0"0,-7 36-3 0 0,-2 0-1 0 0,-1-1 1 0 0,-27 73-1 0 0,30-99-890 0 0,-1 0 0 0 0,0-1 0 0 0,-1 0 0 0 0,-1 0-1 0 0,-13 18 1 0 0,19-30-100 0 0,0 0 0 0 0,0 0-1 0 0,0 0 1 0 0,-1 0 0 0 0,0-1-1 0 0,0 0 1 0 0,0 1 0 0 0,0-1-1 0 0,0-1 1 0 0,-1 1 0 0 0,1-1 0 0 0,-1 1-1 0 0,1-1 1 0 0,-1-1 0 0 0,0 1-1 0 0,0-1 1 0 0,0 1 0 0 0,0-2-1 0 0,0 1 1 0 0,0 0 0 0 0,0-1 0 0 0,0 0-1 0 0,-6-1 1 0 0,8 1-21 0 0,-1-1 1 0 0,1 0-1 0 0,-1 0 0 0 0,1 0 0 0 0,-1 0 1 0 0,1-1-1 0 0,0 1 0 0 0,0-1 0 0 0,0 0 1 0 0,0 0-1 0 0,0 0 0 0 0,0 0 1 0 0,-5-6-1 0 0,4 3-58 0 0,0 0 0 0 0,0 0 0 0 0,1 0 0 0 0,0-1 0 0 0,0 0 0 0 0,0 1 1 0 0,-2-9-1 0 0,-1-4-203 0 0,2 1 0 0 0,0-1 1 0 0,1 0-1 0 0,-1-29 1 0 0,3 23 92 0 0,0 1 0 0 0,2-1 0 0 0,1 0 0 0 0,0 1 1 0 0,2-1-1 0 0,1 1 0 0 0,0 0 0 0 0,2 0 0 0 0,1 1 1 0 0,0 0-1 0 0,14-24 0 0 0,-19 40 167 0 0,1 0-1 0 0,0 0 1 0 0,1 0-1 0 0,0 1 1 0 0,-1-1 0 0 0,2 1-1 0 0,-1 0 1 0 0,0 1-1 0 0,1-1 1 0 0,0 1-1 0 0,0 0 1 0 0,1 1 0 0 0,-1 0-1 0 0,1 0 1 0 0,-1 0-1 0 0,1 0 1 0 0,0 1 0 0 0,0 0-1 0 0,11-1 1 0 0,-6 2 127 0 0,1 0-1 0 0,-1 1 1 0 0,1 1 0 0 0,-1-1 0 0 0,1 2 0 0 0,-1 0 0 0 0,0 1-1 0 0,1 0 1 0 0,-1 0 0 0 0,16 8 0 0 0,134 67 857 0 0,-134-62-942 0 0,-1 2 0 0 0,0 0-1 0 0,37 34 1 0 0,-61-50-136 0 0,0 1 1 0 0,0 0-1 0 0,-1 0 1 0 0,1 0-1 0 0,-1 0 0 0 0,5 7 1 0 0,-7-8-109 0 0,1-1-1 0 0,-1 0 1 0 0,0 0 0 0 0,0 0-1 0 0,1 1 1 0 0,-1-1 0 0 0,0 0 0 0 0,0 1-1 0 0,0-1 1 0 0,0 0 0 0 0,0 0 0 0 0,-1 1-1 0 0,1-1 1 0 0,0 0 0 0 0,0 0 0 0 0,-1 0-1 0 0,1 1 1 0 0,-1-1 0 0 0,1 0 0 0 0,-1 0-1 0 0,0 0 1 0 0,1 0 0 0 0,-1 0-1 0 0,0 0 1 0 0,-1 1 0 0 0,-4 6-1719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16.419"/>
    </inkml:context>
    <inkml:brush xml:id="br0">
      <inkml:brushProperty name="width" value="0.1" units="cm"/>
      <inkml:brushProperty name="height" value="0.1" units="cm"/>
    </inkml:brush>
  </inkml:definitions>
  <inkml:trace contextRef="#ctx0" brushRef="#br0">212 0 3681 0 0,'-13'5'8002'0'0,"11"-3"-7581"0"0,-7 6 1587 0 0,-19 14-834 0 0,1 2 0 0 0,1 2 0 0 0,2 0 0 0 0,0 1 0 0 0,-20 32 1 0 0,42-57-1174 0 0,0 1 0 0 0,1 0 0 0 0,-1 0 0 0 0,1-1 1 0 0,0 1-1 0 0,-1 0 0 0 0,1 0 0 0 0,1 0 1 0 0,-1 0-1 0 0,0 1 0 0 0,1-1 0 0 0,-1 0 1 0 0,1 6-1 0 0,0-8 2 0 0,1 1 0 0 0,0-1 0 0 0,-1 1 1 0 0,1 0-1 0 0,0-1 0 0 0,0 1 0 0 0,-1-1 0 0 0,1 1 1 0 0,1-1-1 0 0,-1 0 0 0 0,0 1 0 0 0,0-1 0 0 0,0 0 1 0 0,1 0-1 0 0,-1 0 0 0 0,0 0 0 0 0,1 0 0 0 0,-1 0 0 0 0,1 0 1 0 0,-1 0-1 0 0,1-1 0 0 0,0 1 0 0 0,-1-1 0 0 0,1 1 1 0 0,0-1-1 0 0,-1 0 0 0 0,3 1 0 0 0,30 6-121 0 0,0-1 1 0 0,0-2-1 0 0,0-2 0 0 0,1 0 0 0 0,46-6 0 0 0,-55-1-3380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15:16.781"/>
    </inkml:context>
    <inkml:brush xml:id="br0">
      <inkml:brushProperty name="width" value="0.1" units="cm"/>
      <inkml:brushProperty name="height" value="0.1" units="cm"/>
    </inkml:brush>
  </inkml:definitions>
  <inkml:trace contextRef="#ctx0" brushRef="#br0">58 1 3681 0 0,'-1'0'282'0'0,"0"0"0"0"0,0 1 0 0 0,0-1 0 0 0,0 1 0 0 0,0-1 0 0 0,0 1 0 0 0,1 0 0 0 0,-1-1 0 0 0,0 1 0 0 0,0 0 0 0 0,0 0 0 0 0,1-1 0 0 0,-1 1 0 0 0,0 0 0 0 0,1 0 0 0 0,-1 0 0 0 0,0 0 0 0 0,1 0 0 0 0,-1 0 0 0 0,1 0 0 0 0,0 0 0 0 0,-1 0 0 0 0,1 2 0 0 0,-10 33 2091 0 0,8-26-1665 0 0,-7 28 1881 0 0,-7 60 1 0 0,13-70-2049 0 0,2 1-1 0 0,4 53 1 0 0,0-44-2276 0 0,-1-27 1063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46.679"/>
    </inkml:context>
    <inkml:brush xml:id="br0">
      <inkml:brushProperty name="width" value="0.1" units="cm"/>
      <inkml:brushProperty name="height" value="0.1" units="cm"/>
    </inkml:brush>
  </inkml:definitions>
  <inkml:trace contextRef="#ctx0" brushRef="#br0">1 32 11058 0 0,'18'-3'3109'0'0,"49"-6"593"0"0,87 0 0 0 0,-20 3-3452 0 0,-130 6-453 0 0,10-2 258 0 0,-6 0-3320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47.005"/>
    </inkml:context>
    <inkml:brush xml:id="br0">
      <inkml:brushProperty name="width" value="0.1" units="cm"/>
      <inkml:brushProperty name="height" value="0.1" units="cm"/>
    </inkml:brush>
  </inkml:definitions>
  <inkml:trace contextRef="#ctx0" brushRef="#br0">0 1 11979 0 0,'4'0'362'0'0,"0"-1"0"0"0,-1 1 0 0 0,1 0 0 0 0,0 0 1 0 0,-1 0-1 0 0,1 1 0 0 0,-1-1 0 0 0,7 2 1 0 0,4 1 272 0 0,-13-3-547 0 0,164 14 5104 0 0,1-8-6168 0 0,-151-6-214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48.895"/>
    </inkml:context>
    <inkml:brush xml:id="br0">
      <inkml:brushProperty name="width" value="0.1" units="cm"/>
      <inkml:brushProperty name="height" value="0.1" units="cm"/>
    </inkml:brush>
  </inkml:definitions>
  <inkml:trace contextRef="#ctx0" brushRef="#br0">0 142 6913 0 0,'6'-2'4143'0'0,"19"3"-1836"0"0,13 5-872 0 0,1-2 1 0 0,0-1-1 0 0,56-5 1 0 0,-81 1-1407 0 0,1 0 0 0 0,-1-2 0 0 0,0 0 0 0 0,0 0 1 0 0,0-1-1 0 0,0-1 0 0 0,-1-1 0 0 0,1 1 0 0 0,-1-2 1 0 0,-1 0-1 0 0,1-1 0 0 0,16-13 0 0 0,-27 20-33 0 0,-1-1 0 0 0,1 1 0 0 0,0-1 0 0 0,-1 1 0 0 0,1-1 0 0 0,-1 1 0 0 0,0-1 0 0 0,0 0 0 0 0,0 0 0 0 0,0 0 0 0 0,0 0 0 0 0,0 0 0 0 0,0 0 0 0 0,0 0 0 0 0,-1 0 0 0 0,1 0 0 0 0,-1 0 0 0 0,1 0 0 0 0,-1 0 0 0 0,0 0 0 0 0,0-3 0 0 0,-1 3-13 0 0,1 0 0 0 0,-1 1-1 0 0,0-1 1 0 0,1 1 0 0 0,-1-1 0 0 0,0 0 0 0 0,0 1 0 0 0,0 0-1 0 0,-1-1 1 0 0,1 1 0 0 0,0 0 0 0 0,0-1 0 0 0,-1 1 0 0 0,1 0-1 0 0,-1 0 1 0 0,1 0 0 0 0,-1 0 0 0 0,1 0 0 0 0,-1 1-1 0 0,0-1 1 0 0,1 0 0 0 0,-1 1 0 0 0,0-1 0 0 0,0 1 0 0 0,-2-1-1 0 0,-7-1-361 0 0,0 1-1 0 0,0 0 1 0 0,0 1-1 0 0,0 0 1 0 0,0 1 0 0 0,1 0-1 0 0,-1 0 1 0 0,0 1-1 0 0,-15 5 1 0 0,0 2-144 0 0,-1 0 1 0 0,-36 20 0 0 0,49-21 466 0 0,0 1 0 0 0,0 0-1 0 0,1 1 1 0 0,0 0 0 0 0,1 1-1 0 0,0 1 1 0 0,1 0 0 0 0,0 0-1 0 0,1 1 1 0 0,-11 18 0 0 0,17-23 188 0 0,-1 0 1 0 0,1 1-1 0 0,1-1 1 0 0,0 1 0 0 0,0 0-1 0 0,0-1 1 0 0,1 1-1 0 0,-1 17 1 0 0,2-20 94 0 0,2 0 0 0 0,-1 0-1 0 0,0 0 1 0 0,1 0 0 0 0,0 0 0 0 0,1 0 0 0 0,-1 0-1 0 0,1 0 1 0 0,0 0 0 0 0,1 0 0 0 0,-1-1-1 0 0,1 0 1 0 0,0 1 0 0 0,5 5 0 0 0,-2-4-23 0 0,0-1 1 0 0,1 1-1 0 0,0-1 1 0 0,0 0-1 0 0,1-1 1 0 0,-1 1-1 0 0,1-2 0 0 0,0 1 1 0 0,1-1-1 0 0,-1 0 1 0 0,1-1-1 0 0,9 3 1 0 0,10 2-22 0 0,0-2 0 0 0,45 5 0 0 0,-54-9-113 0 0,0-1 0 0 0,0 0 0 0 0,1-2 0 0 0,36-6 0 0 0,-44 5-379 0 0,-1-1 0 0 0,1 0 0 0 0,-1-1 0 0 0,0 0 0 0 0,0-1 0 0 0,0 0 0 0 0,-1-1 1 0 0,0 0-1 0 0,12-10 0 0 0,-5 2-6249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49.290"/>
    </inkml:context>
    <inkml:brush xml:id="br0">
      <inkml:brushProperty name="width" value="0.1" units="cm"/>
      <inkml:brushProperty name="height" value="0.1" units="cm"/>
    </inkml:brush>
  </inkml:definitions>
  <inkml:trace contextRef="#ctx0" brushRef="#br0">35 5 8754 0 0,'-1'0'176'0'0,"1"-1"0"0"0,-1 1 1 0 0,0-1-1 0 0,0 1 0 0 0,0-1 0 0 0,0 1 0 0 0,0-1 1 0 0,0 1-1 0 0,0 0 0 0 0,0 0 0 0 0,0-1 0 0 0,0 1 1 0 0,0 0-1 0 0,0 0 0 0 0,0 0 0 0 0,0 0 1 0 0,0 0-1 0 0,0 0 0 0 0,0 1 0 0 0,0-1 0 0 0,-1 0 1 0 0,1 2 111 0 0,0-1 0 0 0,0 0 1 0 0,0 0-1 0 0,1 0 1 0 0,-1 1-1 0 0,1-1 0 0 0,-1 0 1 0 0,1 1-1 0 0,-1-1 1 0 0,1 1-1 0 0,0-1 0 0 0,-1 0 1 0 0,1 1-1 0 0,0-1 1 0 0,0 3-1 0 0,-4 104 4700 0 0,8 54-4762 0 0,-2-118-498 0 0,-1-32-502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49.663"/>
    </inkml:context>
    <inkml:brush xml:id="br0">
      <inkml:brushProperty name="width" value="0.1" units="cm"/>
      <inkml:brushProperty name="height" value="0.1" units="cm"/>
    </inkml:brush>
  </inkml:definitions>
  <inkml:trace contextRef="#ctx0" brushRef="#br0">4 26 9674 0 0,'-1'-2'424'0'0,"0"0"96"0"0,0 1-416 0 0,1 0-104 0 0,1 1 0 0 0,0 0 400 0 0,0-2 56 0 0,1 2 17 0 0,1-1-1 0 0,2 0-232 0 0,-1-1-48 0 0,1 0 0 0 0,2 0-8 0 0,-1 0-1392 0 0,2-2-273 0 0,3 3-55 0 0,0-2-16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49.990"/>
    </inkml:context>
    <inkml:brush xml:id="br0">
      <inkml:brushProperty name="width" value="0.1" units="cm"/>
      <inkml:brushProperty name="height" value="0.1" units="cm"/>
    </inkml:brush>
  </inkml:definitions>
  <inkml:trace contextRef="#ctx0" brushRef="#br0">14 13 6913 0 0,'2'-1'155'0'0,"0"-1"0"0"0,0 1 0 0 0,-1 0 0 0 0,1 0 0 0 0,0 0-1 0 0,0 0 1 0 0,0 0 0 0 0,0 0 0 0 0,0 1 0 0 0,0-1-1 0 0,1 1 1 0 0,-1-1 0 0 0,0 1 0 0 0,0 0 0 0 0,0 0-1 0 0,0 0 1 0 0,0 0 0 0 0,1 0 0 0 0,-1 0 0 0 0,3 2-1 0 0,46 10 3598 0 0,-43-9-3181 0 0,0 1-1 0 0,0 0 1 0 0,0 1-1 0 0,-1-1 1 0 0,1 1-1 0 0,-1 1 1 0 0,0-1-1 0 0,-1 1 1 0 0,11 12-1 0 0,-15-15-462 0 0,0-1 0 0 0,0 1 0 0 0,0 0 0 0 0,0-1 0 0 0,-1 1 1 0 0,0 0-1 0 0,1 0 0 0 0,-1 0 0 0 0,0 0 0 0 0,0 1 0 0 0,-1-1 0 0 0,2 6 0 0 0,-2-6-71 0 0,-1-1 0 0 0,1 0-1 0 0,0 0 1 0 0,-1 1 0 0 0,1-1 0 0 0,-1 0-1 0 0,0 0 1 0 0,0 0 0 0 0,0 0 0 0 0,0 0-1 0 0,0 0 1 0 0,0 0 0 0 0,-1 0 0 0 0,1 0-1 0 0,-1 0 1 0 0,1-1 0 0 0,-1 1 0 0 0,1 0-1 0 0,-1-1 1 0 0,-3 2 0 0 0,-10 7 107 0 0,0-1 0 0 0,-1 0 0 0 0,-34 12 1 0 0,31-14-168 0 0,1 1 1 0 0,-31 18-1 0 0,49-25 0 0 0,-1-1-1 0 0,1 0 0 0 0,0 0 0 0 0,-1 0 0 0 0,1 1 0 0 0,-1-1 0 0 0,1 0 1 0 0,0 0-1 0 0,-1 1 0 0 0,1-1 0 0 0,0 0 0 0 0,0 1 0 0 0,-1-1 0 0 0,1 0 0 0 0,0 1 1 0 0,0-1-1 0 0,-1 1 0 0 0,1-1 0 0 0,0 0 0 0 0,0 1 0 0 0,0-1 0 0 0,0 1 1 0 0,-1-1-1 0 0,1 1 0 0 0,0-1 0 0 0,0 0 0 0 0,0 1 0 0 0,0-1 0 0 0,0 1 1 0 0,0-1-1 0 0,0 1 0 0 0,0-1 0 0 0,1 1 0 0 0,-1-1 0 0 0,0 0 0 0 0,0 1 0 0 0,0-1 1 0 0,0 1-1 0 0,1-1 0 0 0,-1 0 0 0 0,0 1 0 0 0,0-1 0 0 0,1 1 0 0 0,-1-1 1 0 0,0 0-1 0 0,0 0 0 0 0,1 1 0 0 0,-1-1 0 0 0,0 0 0 0 0,1 1 0 0 0,-1-1 0 0 0,1 0 1 0 0,-1 0-1 0 0,0 0 0 0 0,1 1 0 0 0,-1-1 0 0 0,1 0 0 0 0,-1 0 0 0 0,1 0 1 0 0,35 14-2104 0 0,-24-11 1785 0 0,8 5 121 0 0,-1 1 1 0 0,33 18-1 0 0,-43-21 261 0 0,-1 0 0 0 0,1 0 0 0 0,-1 1 0 0 0,-1 0-1 0 0,1 1 1 0 0,-1-1 0 0 0,11 16 0 0 0,-17-22 30 0 0,-1 1 0 0 0,1-1 0 0 0,0 0 0 0 0,0 1 0 0 0,0-1 0 0 0,-1 1 0 0 0,1-1 1 0 0,-1 1-1 0 0,1-1 0 0 0,-1 1 0 0 0,1-1 0 0 0,-1 1 0 0 0,0 0 0 0 0,0-1 0 0 0,0 1 0 0 0,0-1 0 0 0,0 1 0 0 0,0 0 1 0 0,-1-1-1 0 0,1 1 0 0 0,0-1 0 0 0,-1 1 0 0 0,0 2 0 0 0,-1-2 63 0 0,0 1 0 0 0,1-1 0 0 0,-1 0 1 0 0,0 0-1 0 0,0 0 0 0 0,0 0 0 0 0,0-1 0 0 0,-1 1 0 0 0,1 0 1 0 0,0-1-1 0 0,-1 0 0 0 0,-4 2 0 0 0,-5 2 156 0 0,-1-1 0 0 0,0-1-1 0 0,0 0 1 0 0,-22 2 0 0 0,25-3-255 0 0,1-2 0 0 0,-1 1 1 0 0,0-1-1 0 0,0-1 0 0 0,-11-2 0 0 0,-8-7-6514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1.249"/>
    </inkml:context>
    <inkml:brush xml:id="br0">
      <inkml:brushProperty name="width" value="0.1" units="cm"/>
      <inkml:brushProperty name="height" value="0.1" units="cm"/>
    </inkml:brush>
  </inkml:definitions>
  <inkml:trace contextRef="#ctx0" brushRef="#br0">19 52 3225 0 0,'-2'-22'1718'0'0,"2"19"-1171"0"0,-1 1-1 0 0,1-1 1 0 0,0 1 0 0 0,9-17 7841 0 0,-5 44-6556 0 0,-17 155 2418 0 0,0 1-3288 0 0,10-84-2858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1.603"/>
    </inkml:context>
    <inkml:brush xml:id="br0">
      <inkml:brushProperty name="width" value="0.1" units="cm"/>
      <inkml:brushProperty name="height" value="0.1" units="cm"/>
    </inkml:brush>
  </inkml:definitions>
  <inkml:trace contextRef="#ctx0" brushRef="#br0">0 16 11979 0 0,'2'0'460'0'0,"1"-1"0"0"0,-1 0 0 0 0,0 1 0 0 0,1 0 0 0 0,-1 0 0 0 0,1 0 0 0 0,-1 0 0 0 0,0 0 0 0 0,1 0 0 0 0,-1 0 0 0 0,3 1 0 0 0,6 0-71 0 0,-5-1-1142 0 0,0-1-1 0 0,0 0 1 0 0,-1 0 0 0 0,1-1-1 0 0,10-3 1 0 0,-3-1-933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3.346"/>
    </inkml:context>
    <inkml:brush xml:id="br0">
      <inkml:brushProperty name="width" value="0.05" units="cm"/>
      <inkml:brushProperty name="height" value="0.05" units="cm"/>
    </inkml:brush>
  </inkml:definitions>
  <inkml:trace contextRef="#ctx0" brushRef="#br0">1 39 10594 0 0,'0'0'819'0'0,"18"-2"3438"0"0,180-15 2029 0 0,99 8-3764 0 0,-141 6-1973 0 0,-133 2-1494 0 0,39-6 0 0 0,-60 7-386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1.946"/>
    </inkml:context>
    <inkml:brush xml:id="br0">
      <inkml:brushProperty name="width" value="0.1" units="cm"/>
      <inkml:brushProperty name="height" value="0.1" units="cm"/>
    </inkml:brush>
  </inkml:definitions>
  <inkml:trace contextRef="#ctx0" brushRef="#br0">26 9 5985 0 0,'2'-1'171'0'0,"0"0"0"0"0,0 0 0 0 0,0 0 0 0 0,0 0 0 0 0,1 0 0 0 0,-1 0 0 0 0,0 1 0 0 0,0-1 0 0 0,0 1 0 0 0,1 0 0 0 0,-1-1 0 0 0,0 1 0 0 0,1 0 0 0 0,-1 0 0 0 0,0 1 0 0 0,0-1 0 0 0,1 0 0 0 0,-1 1 0 0 0,0-1 0 0 0,0 1 0 0 0,0 0 0 0 0,4 1 0 0 0,1 1 502 0 0,0 0 1 0 0,-1 0-1 0 0,1 1 1 0 0,-1-1-1 0 0,0 1 1 0 0,6 5-1 0 0,-9-7-482 0 0,-1 1-1 0 0,1-1 0 0 0,-1 0 1 0 0,0 1-1 0 0,0-1 1 0 0,0 1-1 0 0,-1 0 0 0 0,1-1 1 0 0,0 1-1 0 0,-1 0 0 0 0,0 0 1 0 0,0 0-1 0 0,0 0 0 0 0,0 0 1 0 0,0 0-1 0 0,0 1 0 0 0,-1-1 1 0 0,0 0-1 0 0,0 0 0 0 0,0 0 1 0 0,0 1-1 0 0,0 3 0 0 0,-1-4-119 0 0,0 1-1 0 0,0-1 0 0 0,-1 0 0 0 0,1 0 0 0 0,-1 1 0 0 0,1-1 1 0 0,-1 0-1 0 0,0 0 0 0 0,0-1 0 0 0,-1 1 0 0 0,1 0 1 0 0,0-1-1 0 0,-1 1 0 0 0,0-1 0 0 0,1 0 0 0 0,-1 0 1 0 0,0 0-1 0 0,0 0 0 0 0,0 0 0 0 0,-4 1 0 0 0,-10 4 184 0 0,-31 7-1 0 0,11-3-328 0 0,43-11-420 0 0,0 0-1 0 0,0 1 0 0 0,0-1 0 0 0,0 1 1 0 0,1 0-1 0 0,8 4 0 0 0,-8-3 166 0 0,6 1 325 0 0,-2 0 0 0 0,1 1 0 0 0,0 0 0 0 0,-1 1 0 0 0,0 1 0 0 0,0 0 0 0 0,0 0 1 0 0,-1 1-1 0 0,1 0 0 0 0,-2 1 0 0 0,1 0 0 0 0,-1 1 0 0 0,-1 0 0 0 0,1 0 0 0 0,-2 1 0 0 0,1 0 1 0 0,8 15-1 0 0,-15-23 93 0 0,0-1 1 0 0,0 1 0 0 0,0 0-1 0 0,0-1 1 0 0,-1 1 0 0 0,1 0-1 0 0,-1-1 1 0 0,1 1 0 0 0,-1 0-1 0 0,1 0 1 0 0,-1 0 0 0 0,0-1-1 0 0,0 1 1 0 0,0 0 0 0 0,0 0-1 0 0,0 0 1 0 0,0 0 0 0 0,-1-1-1 0 0,1 1 1 0 0,0 0 0 0 0,-1 0-1 0 0,0-1 1 0 0,1 1 0 0 0,-1 0-1 0 0,0-1 1 0 0,0 1 0 0 0,0 0-1 0 0,0-1 1 0 0,0 1 0 0 0,0-1 0 0 0,0 0-1 0 0,-1 1 1 0 0,1-1 0 0 0,0 0-1 0 0,-1 0 1 0 0,1 0 0 0 0,-1 0-1 0 0,1 0 1 0 0,-1 0 0 0 0,0 0-1 0 0,1-1 1 0 0,-1 1 0 0 0,0 0-1 0 0,0-1 1 0 0,-2 1 0 0 0,-7 2 127 0 0,0-1 0 0 0,0-1 1 0 0,0 1-1 0 0,0-2 0 0 0,0 1 1 0 0,-14-3-1 0 0,17 2-262 0 0,0-1 1 0 0,0-1-1 0 0,0 1 1 0 0,1-1-1 0 0,-1-1 0 0 0,0 1 1 0 0,1-1-1 0 0,-10-6 1 0 0,13 7-325 0 0,0-1 1 0 0,1 1-1 0 0,-1-1 1 0 0,1 0-1 0 0,0 0 1 0 0,0 0-1 0 0,0-1 1 0 0,0 1-1 0 0,1-1 0 0 0,-1 0 1 0 0,1 1-1 0 0,0-1 1 0 0,0 0-1 0 0,0 0 1 0 0,1 0-1 0 0,-3-8 1 0 0,-1-11-1438 0 0,1-2 1144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2.276"/>
    </inkml:context>
    <inkml:brush xml:id="br0">
      <inkml:brushProperty name="width" value="0.1" units="cm"/>
      <inkml:brushProperty name="height" value="0.1" units="cm"/>
    </inkml:brush>
  </inkml:definitions>
  <inkml:trace contextRef="#ctx0" brushRef="#br0">249 1 7834 0 0,'-8'1'368'0'0,"0"1"1"0"0,-1 1-1 0 0,1-1 1 0 0,0 2-1 0 0,1-1 1 0 0,-1 1-1 0 0,1 0 1 0 0,-1 0-1 0 0,-9 9 1 0 0,-1-1 267 0 0,-5 2 632 0 0,-37 30 1 0 0,54-39-1196 0 0,0 1-1 0 0,0-1 1 0 0,1 1 0 0 0,0 0-1 0 0,0 0 1 0 0,0 1 0 0 0,1-1-1 0 0,0 1 1 0 0,0 0 0 0 0,-5 13-1 0 0,9-18-56 0 0,0 0 0 0 0,0 0 0 0 0,0 0 0 0 0,0 0 0 0 0,0 1 0 0 0,0-1-1 0 0,1 0 1 0 0,-1 0 0 0 0,1 0 0 0 0,-1 0 0 0 0,1 0 0 0 0,0 0 0 0 0,0 0 0 0 0,0 0 0 0 0,0 0-1 0 0,0 0 1 0 0,0 0 0 0 0,0-1 0 0 0,1 1 0 0 0,-1 0 0 0 0,1-1 0 0 0,-1 1 0 0 0,1-1-1 0 0,-1 0 1 0 0,1 1 0 0 0,0-1 0 0 0,4 2 0 0 0,5 3 126 0 0,0 0-1 0 0,0 0 1 0 0,15 5-1 0 0,3 0 35 0 0,1-1 0 0 0,58 11 1 0 0,-78-19-326 0 0,-1-1 0 0 0,1 0 1 0 0,-1-1-1 0 0,1 0 1 0 0,-1 0-1 0 0,1-1 1 0 0,-1 0-1 0 0,0-1 0 0 0,1 0 1 0 0,-1 0-1 0 0,0-1 1 0 0,0 0-1 0 0,0-1 0 0 0,8-4 1 0 0,-10 3-1366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2.603"/>
    </inkml:context>
    <inkml:brush xml:id="br0">
      <inkml:brushProperty name="width" value="0.1" units="cm"/>
      <inkml:brushProperty name="height" value="0.1" units="cm"/>
    </inkml:brush>
  </inkml:definitions>
  <inkml:trace contextRef="#ctx0" brushRef="#br0">71 1 9674 0 0,'-3'4'298'0'0,"0"0"0"0"0,-1 1 0 0 0,1-1-1 0 0,1 1 1 0 0,-1 0 0 0 0,1 0 0 0 0,0 0 0 0 0,-2 6 0 0 0,-11 47 2843 0 0,11-42-2752 0 0,-5 26 1968 0 0,-5 64 1 0 0,12-85-2771 0 0,2 1 0 0 0,0 0 1 0 0,2-1-1 0 0,8 43 0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3.446"/>
    </inkml:context>
    <inkml:brush xml:id="br0">
      <inkml:brushProperty name="width" value="0.1" units="cm"/>
      <inkml:brushProperty name="height" value="0.1" units="cm"/>
    </inkml:brush>
  </inkml:definitions>
  <inkml:trace contextRef="#ctx0" brushRef="#br0">887 3 7834 0 0,'-4'-2'2996'0'0,"3"2"-2936"0"0,-8 5 1604 0 0,-9 9 121 0 0,-18 28 71 0 0,1 1 1 0 0,-41 66-1 0 0,58-82-1593 0 0,-232 386 1708 0 0,56-88-1292 0 0,123-210-431 0 0,-85 189 0 0 0,138-241-3083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4.609"/>
    </inkml:context>
    <inkml:brush xml:id="br0">
      <inkml:brushProperty name="width" value="0.1" units="cm"/>
      <inkml:brushProperty name="height" value="0.1" units="cm"/>
    </inkml:brush>
  </inkml:definitions>
  <inkml:trace contextRef="#ctx0" brushRef="#br0">283 58 3681 0 0,'9'-18'916'0'0,"-7"15"-105"0"0,1 0 0 0 0,-1-1 0 0 0,-1 0 0 0 0,1 0 1 0 0,0 1-1 0 0,-1-1 0 0 0,0 0 0 0 0,1-6 0 0 0,-2 10-700 0 0,-1 0 0 0 0,1 0 0 0 0,-1-1 0 0 0,1 1 0 0 0,-1 0 0 0 0,1 0 0 0 0,-1 0 0 0 0,1 0 0 0 0,-1 0 0 0 0,1 0 0 0 0,-1 0 0 0 0,1 0 0 0 0,-1 1 0 0 0,1-1 0 0 0,-1 0 0 0 0,1 0 0 0 0,-1 0 0 0 0,1 0 0 0 0,0 1 0 0 0,-1-1 0 0 0,1 0 0 0 0,-1 0 0 0 0,1 1 0 0 0,-1-1 0 0 0,1 0 0 0 0,0 1 0 0 0,-1-1 0 0 0,-15 10 567 0 0,-49 36 271 0 0,-115 104-1 0 0,176-146-957 0 0,1-1 0 0 0,-1 1 0 0 0,1 0 0 0 0,0 0 0 0 0,1 0 0 0 0,-1 0 0 0 0,1 0-1 0 0,-1 1 1 0 0,1-1 0 0 0,-1 7 0 0 0,2-9 5 0 0,1 0 0 0 0,0 0 0 0 0,-1 0-1 0 0,1-1 1 0 0,0 1 0 0 0,0 0 0 0 0,1 0-1 0 0,-1 0 1 0 0,0 0 0 0 0,1 0 0 0 0,-1 0-1 0 0,1 0 1 0 0,0 0 0 0 0,-1 0-1 0 0,1 0 1 0 0,0-1 0 0 0,0 1 0 0 0,0 0-1 0 0,0-1 1 0 0,1 1 0 0 0,-1-1 0 0 0,0 1-1 0 0,1-1 1 0 0,-1 1 0 0 0,1-1 0 0 0,-1 0-1 0 0,4 2 1 0 0,9 6 8 0 0,0-1 1 0 0,0-1-1 0 0,0 0 0 0 0,1-1 0 0 0,0-1 0 0 0,1 0 1 0 0,-1-1-1 0 0,1-1 0 0 0,30 3 0 0 0,-27-5-345 0 0,1 0 0 0 0,-1-2-1 0 0,0 0 1 0 0,0-2 0 0 0,0 0-1 0 0,0-1 1 0 0,34-12-1 0 0,-45 13-643 0 0,-2-2-179 0 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4.970"/>
    </inkml:context>
    <inkml:brush xml:id="br0">
      <inkml:brushProperty name="width" value="0.1" units="cm"/>
      <inkml:brushProperty name="height" value="0.1" units="cm"/>
    </inkml:brush>
  </inkml:definitions>
  <inkml:trace contextRef="#ctx0" brushRef="#br0">91 1 5065 0 0,'-1'0'192'0'0,"0"1"0"0"0,0-1 0 0 0,0 1-1 0 0,0-1 1 0 0,0 1 0 0 0,0-1 0 0 0,0 1 0 0 0,0 0 0 0 0,0 0 0 0 0,0-1-1 0 0,0 1 1 0 0,0 0 0 0 0,1 0 0 0 0,-1 0 0 0 0,0 0 0 0 0,1 0-1 0 0,-1 0 1 0 0,0 2 0 0 0,-12 22 1928 0 0,12-23-1880 0 0,-10 27 1525 0 0,0 0 0 0 0,2 0-1 0 0,-8 51 1 0 0,12-46-1235 0 0,1 0 0 0 0,2 1 0 0 0,2-1 0 0 0,1 0 0 0 0,9 56 0 0 0,-10-89-606 0 0,8 29 281 0 0,-8-29-315 0 0,1 0 0 0 0,-1 0 0 0 0,0-1 0 0 0,0 1 0 0 0,1 0 0 0 0,-1 0 1 0 0,1-1-1 0 0,-1 1 0 0 0,1 0 0 0 0,-1-1 0 0 0,1 1 0 0 0,-1-1 0 0 0,1 1 0 0 0,-1-1 0 0 0,1 1 1 0 0,0-1-1 0 0,-1 1 0 0 0,1-1 0 0 0,0 1 0 0 0,0-1 0 0 0,-1 0 0 0 0,1 1 0 0 0,0-1 0 0 0,0 0 1 0 0,-1 0-1 0 0,1 0 0 0 0,0 0 0 0 0,0 1 0 0 0,0-1 0 0 0,-1 0 0 0 0,1 0 0 0 0,0-1 1 0 0,0 1-1 0 0,0 0 0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5.349"/>
    </inkml:context>
    <inkml:brush xml:id="br0">
      <inkml:brushProperty name="width" value="0.1" units="cm"/>
      <inkml:brushProperty name="height" value="0.1" units="cm"/>
    </inkml:brush>
  </inkml:definitions>
  <inkml:trace contextRef="#ctx0" brushRef="#br0">4 1 8290 0 0,'-2'76'6103'0'0,"0"0"-3350"0"0,2-14-3387 0 0,0-46-5268 0 0</inkml:trace>
  <inkml:trace contextRef="#ctx0" brushRef="#br0" timeOffset="1">27 493 9218 0 0,'2'1'3065'0'0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6.273"/>
    </inkml:context>
    <inkml:brush xml:id="br0">
      <inkml:brushProperty name="width" value="0.1" units="cm"/>
      <inkml:brushProperty name="height" value="0.1" units="cm"/>
    </inkml:brush>
  </inkml:definitions>
  <inkml:trace contextRef="#ctx0" brushRef="#br0">8 78 3225 0 0,'-1'-21'2360'0'0,"0"-15"1376"0"0,6 16 1868 0 0,-3 53-1597 0 0,-8 97-3288 0 0,0-31 762 0 0,13 189 0 0 0,-5-276-1489 0 0,-1-5-10 0 0,0 1-1 0 0,0-1 1 0 0,0 0-1 0 0,-1 1 1 0 0,0-1 0 0 0,-1 0-1 0 0,1 1 1 0 0,-1-1-1 0 0,-3 8 1 0 0,1-34-5105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6.623"/>
    </inkml:context>
    <inkml:brush xml:id="br0">
      <inkml:brushProperty name="width" value="0.1" units="cm"/>
      <inkml:brushProperty name="height" value="0.1" units="cm"/>
    </inkml:brush>
  </inkml:definitions>
  <inkml:trace contextRef="#ctx0" brushRef="#br0">1 195 1376 0 0,'3'-11'357'0'0,"0"0"-1"0"0,1 0 0 0 0,0 0 0 0 0,1 0 1 0 0,1 1-1 0 0,-1-1 0 0 0,2 1 0 0 0,-1 1 1 0 0,1-1-1 0 0,1 1 0 0 0,-1 0 0 0 0,2 1 1 0 0,10-9-1 0 0,-12 11 84 0 0,-1 1 0 0 0,1 1 1 0 0,0-1-1 0 0,0 1 0 0 0,1 0 0 0 0,-1 1 0 0 0,1 0 0 0 0,-1 0 1 0 0,1 0-1 0 0,0 1 0 0 0,0 1 0 0 0,1-1 0 0 0,-1 1 0 0 0,0 1 1 0 0,10-1-1 0 0,-13 1-309 0 0,0 1 0 0 0,0-1 1 0 0,-1 1-1 0 0,1 0 0 0 0,0 1 1 0 0,-1-1-1 0 0,1 1 0 0 0,-1-1 1 0 0,1 1-1 0 0,-1 1 0 0 0,0-1 1 0 0,0 0-1 0 0,0 1 0 0 0,0 0 0 0 0,-1 0 1 0 0,1 0-1 0 0,-1 1 0 0 0,0-1 1 0 0,1 1-1 0 0,-2 0 0 0 0,1 0 1 0 0,0 0-1 0 0,-1 0 0 0 0,0 0 1 0 0,0 0-1 0 0,0 1 0 0 0,2 7 1 0 0,-2-6-22 0 0,0 0 0 0 0,-1 0 1 0 0,0 1-1 0 0,0-1 0 0 0,0 0 1 0 0,-1 1-1 0 0,0-1 0 0 0,0 0 0 0 0,-1 1 1 0 0,0-1-1 0 0,0 0 0 0 0,0 1 1 0 0,-1-1-1 0 0,0 0 0 0 0,0 0 1 0 0,-1 0-1 0 0,1-1 0 0 0,-5 8 1 0 0,1-6 14 0 0,1 1 0 0 0,-1-2 1 0 0,0 1-1 0 0,-1-1 1 0 0,0 0-1 0 0,0 0 0 0 0,0 0 1 0 0,0-1-1 0 0,-1 0 1 0 0,0-1-1 0 0,0 0 0 0 0,-12 4 1 0 0,1-1-544 0 0,-1 0 0 0 0,0-2 1 0 0,-1-1-1 0 0,1 0 1 0 0,-28 1-1 0 0,30-4-6228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7.158"/>
    </inkml:context>
    <inkml:brush xml:id="br0">
      <inkml:brushProperty name="width" value="0.1" units="cm"/>
      <inkml:brushProperty name="height" value="0.1" units="cm"/>
    </inkml:brush>
  </inkml:definitions>
  <inkml:trace contextRef="#ctx0" brushRef="#br0">93 6 8290 0 0,'-2'-6'5106'0'0,"4"15"-1659"0"0,-2-2-4420 0 0,-3 10 1465 0 0,0-1 1 0 0,-2 1-1 0 0,0 0 0 0 0,0-1 1 0 0,-2 0-1 0 0,-14 27 0 0 0,18-37-453 0 0,52-11 234 0 0,-42 5-277 0 0,0 0 0 0 0,0 1 1 0 0,0 0-1 0 0,0 0 0 0 0,0 1 0 0 0,-1 0 0 0 0,1 0 0 0 0,-1 0 0 0 0,1 1 0 0 0,-1 0 1 0 0,0 1-1 0 0,0-1 0 0 0,9 8 0 0 0,-11-8 48 0 0,0 0 1 0 0,0 0-1 0 0,-1 0 0 0 0,1 1 1 0 0,-1-1-1 0 0,0 1 1 0 0,0 0-1 0 0,0 0 0 0 0,-1 0 1 0 0,1 1-1 0 0,-1-1 0 0 0,0 0 1 0 0,0 1-1 0 0,-1 0 0 0 0,1-1 1 0 0,-1 1-1 0 0,0 0 1 0 0,0 0-1 0 0,-1-1 0 0 0,1 7 1 0 0,-1-8 26 0 0,-1 0 1 0 0,0 1-1 0 0,0-1 1 0 0,0 0-1 0 0,0 0 1 0 0,0-1-1 0 0,-1 1 1 0 0,1 0-1 0 0,-1 0 1 0 0,0-1-1 0 0,0 1 1 0 0,0-1-1 0 0,0 1 0 0 0,0-1 1 0 0,0 0-1 0 0,-1 0 1 0 0,1 0-1 0 0,-1 0 1 0 0,1 0-1 0 0,-1-1 1 0 0,0 1-1 0 0,0-1 1 0 0,0 0-1 0 0,0 1 1 0 0,0-2-1 0 0,0 1 1 0 0,-4 1-1 0 0,-2 0-46 0 0,0 0 0 0 0,0-1 0 0 0,0 0 1 0 0,0 0-1 0 0,0-1 0 0 0,0 0 0 0 0,-1 0 0 0 0,-10-3 0 0 0,13 1-51 0 0,1 0 1 0 0,-1 0-1 0 0,1 0 1 0 0,0-1-1 0 0,0 1 0 0 0,0-2 1 0 0,-8-5-1 0 0,10 6-327 0 0,1 1 0 0 0,0-1-1 0 0,0 0 1 0 0,0 0-1 0 0,1 0 1 0 0,-1 0 0 0 0,1-1-1 0 0,-3-3 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5.221"/>
    </inkml:context>
    <inkml:brush xml:id="br0">
      <inkml:brushProperty name="width" value="0.035" units="cm"/>
      <inkml:brushProperty name="height" value="0.035" units="cm"/>
    </inkml:brush>
  </inkml:definitions>
  <inkml:trace contextRef="#ctx0" brushRef="#br0">7 0 10138 0 0,'0'0'291'0'0,"-1"0"0"0"0,1 0 0 0 0,-4 3 5235 0 0,3-3-5236 0 0,1 0 1 0 0,0 1 0 0 0,0-1 0 0 0,0 0 0 0 0,0 0 0 0 0,0 1-1 0 0,0-1 1 0 0,0 0 0 0 0,-1 1 0 0 0,1-1 0 0 0,0 0 0 0 0,0 1-1 0 0,8 7 4318 0 0,16 2-4706 0 0,-9-8-3015 0 0,-6-3-4822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3.753"/>
    </inkml:context>
    <inkml:brush xml:id="br0">
      <inkml:brushProperty name="width" value="0.05" units="cm"/>
      <inkml:brushProperty name="height" value="0.05" units="cm"/>
    </inkml:brush>
  </inkml:definitions>
  <inkml:trace contextRef="#ctx0" brushRef="#br0">9 0 12875 0 0,'-1'0'77'0'0,"1"1"1"0"0,-1-1 0 0 0,1 0-1 0 0,-1 1 1 0 0,1-1 0 0 0,-1 0 0 0 0,1 1-1 0 0,-1-1 1 0 0,1 0 0 0 0,0 1-1 0 0,-1-1 1 0 0,1 1 0 0 0,-1-1-1 0 0,1 1 1 0 0,0-1 0 0 0,0 1-1 0 0,-1-1 1 0 0,1 1 0 0 0,0-1-1 0 0,0 1 1 0 0,-1-1 0 0 0,1 1-1 0 0,0 0 1 0 0,13 2 2298 0 0,-2-2-1687 0 0,394 21 3998 0 0,-343-21-4194 0 0,-24 0-380 0 0,-16 0-130 0 0,0 0-1 0 0,0-1 1 0 0,0-2 0 0 0,0 0-1 0 0,39-9 1 0 0,-61 11-98 0 0,1 0 0 0 0,0-1 0 0 0,-1 1 0 0 0,1 0 0 0 0,-1 0 0 0 0,1 0 0 0 0,-1-1 0 0 0,1 1 0 0 0,-1 0 0 0 0,1 0 0 0 0,-1-1 0 0 0,0 1 0 0 0,1-1 0 0 0,-1 1 1 0 0,1 0-1 0 0,-1-1 0 0 0,0 1 0 0 0,1-1 0 0 0,-1 0 0 0 0,1-3-1255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7.501"/>
    </inkml:context>
    <inkml:brush xml:id="br0">
      <inkml:brushProperty name="width" value="0.1" units="cm"/>
      <inkml:brushProperty name="height" value="0.1" units="cm"/>
    </inkml:brush>
  </inkml:definitions>
  <inkml:trace contextRef="#ctx0" brushRef="#br0">1 83 3225 0 0,'9'-7'874'0'0,"0"-1"1"0"0,1 1-1 0 0,-1 1 1 0 0,1 0-1 0 0,1 0 1 0 0,-1 1 0 0 0,1 1-1 0 0,0-1 1 0 0,20-4-1 0 0,-5 3-566 0 0,0 1-1 0 0,1 2 1 0 0,32-2-1 0 0,-23 5-424 0 0,-21 0 117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7.883"/>
    </inkml:context>
    <inkml:brush xml:id="br0">
      <inkml:brushProperty name="width" value="0.1" units="cm"/>
      <inkml:brushProperty name="height" value="0.1" units="cm"/>
    </inkml:brush>
  </inkml:definitions>
  <inkml:trace contextRef="#ctx0" brushRef="#br0">1 35 6913 0 0,'6'-3'3845'0'0,"24"-8"-1771"0"0,7 3-417 0 0,41-3 0 0 0,-63 10-1691 0 0,0 0 0 0 0,1 1 0 0 0,-1 1 0 0 0,1 1 0 0 0,22 4 0 0 0,-17 2-2297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8.246"/>
    </inkml:context>
    <inkml:brush xml:id="br0">
      <inkml:brushProperty name="width" value="0.1" units="cm"/>
      <inkml:brushProperty name="height" value="0.1" units="cm"/>
    </inkml:brush>
  </inkml:definitions>
  <inkml:trace contextRef="#ctx0" brushRef="#br0">1 19 6913 0 0,'43'-2'6375'0'0,"50"-6"-4783"0"0,-34 2-2293 0 0,-34 4-4340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8.619"/>
    </inkml:context>
    <inkml:brush xml:id="br0">
      <inkml:brushProperty name="width" value="0.1" units="cm"/>
      <inkml:brushProperty name="height" value="0.1" units="cm"/>
    </inkml:brush>
  </inkml:definitions>
  <inkml:trace contextRef="#ctx0" brushRef="#br0">0 161 8754 0 0,'1'-1'136'0'0,"0"0"1"0"0,-1 1-1 0 0,1-1 1 0 0,0 0-1 0 0,0 0 1 0 0,0 0-1 0 0,0 1 1 0 0,0-1-1 0 0,0 1 1 0 0,0-1-1 0 0,0 1 0 0 0,0-1 1 0 0,0 1-1 0 0,1-1 1 0 0,-1 1-1 0 0,2 0 1 0 0,23-4 1268 0 0,-18 3-963 0 0,103-6 3705 0 0,-78 6-3535 0 0,0-1 0 0 0,0-1-1 0 0,51-13 1 0 0,-77 14-591 0 0,-1 0 1 0 0,0-1 0 0 0,1 0-1 0 0,-1 0 1 0 0,0-1 0 0 0,-1 0-1 0 0,1 0 1 0 0,0 0 0 0 0,4-5-1 0 0,-9 8-21 0 0,0 0 1 0 0,0 0-1 0 0,0-1 0 0 0,0 1 0 0 0,0 0 0 0 0,0 0 1 0 0,0-1-1 0 0,0 1 0 0 0,0 0 0 0 0,-1-1 0 0 0,1 1 1 0 0,-1 0-1 0 0,1-1 0 0 0,-1 1 0 0 0,1-1 0 0 0,-1 1 1 0 0,0-1-1 0 0,0 0 0 0 0,0 1 0 0 0,0-1 0 0 0,0 1 1 0 0,0-1-1 0 0,0 1 0 0 0,0-1 0 0 0,-1 1 0 0 0,1-1 1 0 0,-1 1-1 0 0,1-1 0 0 0,-1 1 0 0 0,1-1 0 0 0,-1 1 1 0 0,0 0-1 0 0,0-1 0 0 0,0 1 0 0 0,0 0 0 0 0,0 0 1 0 0,0 0-1 0 0,0 0 0 0 0,0 0 0 0 0,0 0 0 0 0,0 0 0 0 0,0 0 1 0 0,-1 0-1 0 0,1 0 0 0 0,-2 0 0 0 0,-2-2-8 0 0,-1 0 0 0 0,1 1 1 0 0,0 0-1 0 0,-1 0 0 0 0,0 0 0 0 0,1 1 0 0 0,-1-1 0 0 0,0 1 0 0 0,0 1 0 0 0,0-1 0 0 0,0 1 1 0 0,0 0-1 0 0,0 1 0 0 0,-10 1 0 0 0,-2 1-37 0 0,0 2 1 0 0,0-1 0 0 0,-24 12-1 0 0,31-11 62 0 0,0 0-1 0 0,1 1 1 0 0,0 0-1 0 0,0 0 0 0 0,1 1 1 0 0,0 1-1 0 0,0 0 1 0 0,1 0-1 0 0,0 0 1 0 0,0 1-1 0 0,1 0 1 0 0,-11 17-1 0 0,16-21 15 0 0,-1-1-1 0 0,1 1 1 0 0,0-1-1 0 0,0 1 1 0 0,0 0 0 0 0,1 0-1 0 0,-1 0 1 0 0,1 0-1 0 0,0 0 1 0 0,1 0-1 0 0,-1 0 1 0 0,1 0 0 0 0,0 0-1 0 0,0 0 1 0 0,1 0-1 0 0,0 0 1 0 0,-1 0-1 0 0,2 0 1 0 0,-1 0 0 0 0,0 0-1 0 0,1 0 1 0 0,0-1-1 0 0,0 1 1 0 0,1 0-1 0 0,-1-1 1 0 0,1 0 0 0 0,0 0-1 0 0,0 0 1 0 0,1 0-1 0 0,-1 0 1 0 0,5 3-1 0 0,2 2 14 0 0,0-2-1 0 0,1 0 1 0 0,0 0-1 0 0,0 0 0 0 0,0-2 1 0 0,1 1-1 0 0,0-2 1 0 0,0 1-1 0 0,1-2 0 0 0,-1 1 1 0 0,1-2-1 0 0,-1 0 0 0 0,23 1 1 0 0,-10-2-364 0 0,0-2 0 0 0,0 0-1 0 0,-1-2 1 0 0,1 0 0 0 0,-1-2 0 0 0,29-9 0 0 0,-17 1-2996 0 0,-18 4-2529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9.150"/>
    </inkml:context>
    <inkml:brush xml:id="br0">
      <inkml:brushProperty name="width" value="0.1" units="cm"/>
      <inkml:brushProperty name="height" value="0.1" units="cm"/>
    </inkml:brush>
  </inkml:definitions>
  <inkml:trace contextRef="#ctx0" brushRef="#br0">3 35 3225 0 0,'-1'-20'2391'0'0,"0"19"-2255"0"0,1 1 0 0 0,0 0-1 0 0,0-1 1 0 0,0 1-1 0 0,0-1 1 0 0,0 1 0 0 0,0-1-1 0 0,0 1 1 0 0,0-1-1 0 0,0 1 1 0 0,0 0 0 0 0,0-1-1 0 0,0 1 1 0 0,0-1-1 0 0,0 1 1 0 0,0-1 0 0 0,0 1-1 0 0,0 0 1 0 0,1-1-1 0 0,-1 1 1 0 0,0-1 0 0 0,0 1-1 0 0,0 0 1 0 0,1-1-1 0 0,-1 1 1 0 0,0 0 0 0 0,1-1-1 0 0,-1 1 1 0 0,0 0 0 0 0,1-1-1 0 0,-1 1 1 0 0,0 0-1 0 0,1 0 1 0 0,-1-1 0 0 0,0 1-1 0 0,1 0 1 0 0,-1 0-1 0 0,1 0 1 0 0,0 2 168 0 0,0 0-1 0 0,0 0 1 0 0,0 0-1 0 0,0 0 1 0 0,-1 0-1 0 0,0 1 1 0 0,1-1-1 0 0,-1 0 1 0 0,0 0-1 0 0,0 1 1 0 0,0-1-1 0 0,0 0 1 0 0,-1 4-1 0 0,1 0 178 0 0,-4 106 2454 0 0,4 74-1661 0 0,0-167-1306 0 0,0-13-204 0 0,0 0 0 0 0,1 0 0 0 0,0 0 0 0 0,2 12 0 0 0,0-13-888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9.473"/>
    </inkml:context>
    <inkml:brush xml:id="br0">
      <inkml:brushProperty name="width" value="0.1" units="cm"/>
      <inkml:brushProperty name="height" value="0.1" units="cm"/>
    </inkml:brush>
  </inkml:definitions>
  <inkml:trace contextRef="#ctx0" brushRef="#br0">2 3 5985 0 0,'-1'-2'5169'0'0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1:59.851"/>
    </inkml:context>
    <inkml:brush xml:id="br0">
      <inkml:brushProperty name="width" value="0.1" units="cm"/>
      <inkml:brushProperty name="height" value="0.1" units="cm"/>
    </inkml:brush>
  </inkml:definitions>
  <inkml:trace contextRef="#ctx0" brushRef="#br0">42 45 5985 0 0,'2'-3'291'0'0,"1"0"0"0"0,0 1-1 0 0,0-1 1 0 0,0 1 0 0 0,0-1-1 0 0,0 1 1 0 0,0 0-1 0 0,1 0 1 0 0,4-1 0 0 0,35-13 2131 0 0,-41 16-2280 0 0,0-1 0 0 0,0 0-1 0 0,0 1 1 0 0,0 0 0 0 0,0-1-1 0 0,0 1 1 0 0,0 0 0 0 0,1 0-1 0 0,-1 0 1 0 0,0 0 0 0 0,0 0-1 0 0,0 1 1 0 0,0-1-1 0 0,0 1 1 0 0,0-1 0 0 0,0 1-1 0 0,0 0 1 0 0,0 0 0 0 0,0 0-1 0 0,0 0 1 0 0,0 0 0 0 0,-1 0-1 0 0,1 0 1 0 0,0 1 0 0 0,-1-1-1 0 0,1 1 1 0 0,-1-1 0 0 0,1 1-1 0 0,-1 0 1 0 0,0-1-1 0 0,0 1 1 0 0,1 0 0 0 0,-1 0-1 0 0,-1 0 1 0 0,1 0 0 0 0,0 0-1 0 0,0 0 1 0 0,-1 0 0 0 0,1 3-1 0 0,0 0-77 0 0,0 0-1 0 0,0 0 1 0 0,-1 0-1 0 0,0 0 1 0 0,0 0-1 0 0,-1 0 1 0 0,1 0-1 0 0,-1 0 1 0 0,0 0-1 0 0,0 0 0 0 0,-1 0 1 0 0,1 0-1 0 0,-1 0 1 0 0,0 0-1 0 0,-5 7 1 0 0,3-6-41 0 0,0 0 1 0 0,-1 0-1 0 0,0-1 1 0 0,0 1-1 0 0,-1-1 0 0 0,0 0 1 0 0,0 0-1 0 0,0-1 1 0 0,0 0-1 0 0,-1 0 1 0 0,1 0-1 0 0,-1-1 0 0 0,-10 4 1 0 0,20-8-432 0 0,1 1 1 0 0,0-1-1 0 0,0 1 1 0 0,0 0-1 0 0,0 0 0 0 0,0 0 1 0 0,0 1-1 0 0,0-1 1 0 0,0 1-1 0 0,6 2 0 0 0,-3-1 235 0 0,0 1-1 0 0,0 0 0 0 0,-1 1 0 0 0,1-1 1 0 0,8 8-1 0 0,-7-5 290 0 0,0 1 0 0 0,0 0-1 0 0,-1 0 1 0 0,0 0 0 0 0,0 1 0 0 0,-1 1 0 0 0,0-1-1 0 0,9 17 1 0 0,-15-24 13 0 0,1 1 0 0 0,0-1 0 0 0,-1 0 0 0 0,1 0 0 0 0,-1 1 0 0 0,1-1 0 0 0,-1 0-1 0 0,0 1 1 0 0,0-1 0 0 0,0 0 0 0 0,1 1 0 0 0,-1-1 0 0 0,0 1 0 0 0,-1-1 0 0 0,1 0-1 0 0,0 1 1 0 0,0-1 0 0 0,0 0 0 0 0,-1 1 0 0 0,1-1 0 0 0,-1 0 0 0 0,1 0 0 0 0,-1 1 0 0 0,0-1-1 0 0,-1 2 1 0 0,0-1 64 0 0,0 0 0 0 0,0-1-1 0 0,0 1 1 0 0,0 0-1 0 0,-1-1 1 0 0,1 0 0 0 0,-1 1-1 0 0,1-1 1 0 0,-1 0 0 0 0,1 0-1 0 0,-1 0 1 0 0,-2 0-1 0 0,-9 1 193 0 0,1 0-1 0 0,0-1 1 0 0,0 0-1 0 0,-17-2 1 0 0,12 0-542 0 0,0 0 0 0 0,1-2 0 0 0,-1 0 1 0 0,-31-11-1 0 0,37 10-865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0.885"/>
    </inkml:context>
    <inkml:brush xml:id="br0">
      <inkml:brushProperty name="width" value="0.1" units="cm"/>
      <inkml:brushProperty name="height" value="0.1" units="cm"/>
    </inkml:brush>
  </inkml:definitions>
  <inkml:trace contextRef="#ctx0" brushRef="#br0">16 1 3681 0 0,'-1'19'8638'0'0,"-3"12"-5361"0"0,-5 55-1761 0 0,7-23-666 0 0,12 122 0 0 0,-9-169-728 0 0,-1-6-1700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1.239"/>
    </inkml:context>
    <inkml:brush xml:id="br0">
      <inkml:brushProperty name="width" value="0.1" units="cm"/>
      <inkml:brushProperty name="height" value="0.1" units="cm"/>
    </inkml:brush>
  </inkml:definitions>
  <inkml:trace contextRef="#ctx0" brushRef="#br0">4 7 6913 0 0,'-4'-3'4701'0'0,"6"3"-5037"0"0,9 1-1543 0 0,-3-5 90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1.614"/>
    </inkml:context>
    <inkml:brush xml:id="br0">
      <inkml:brushProperty name="width" value="0.1" units="cm"/>
      <inkml:brushProperty name="height" value="0.1" units="cm"/>
    </inkml:brush>
  </inkml:definitions>
  <inkml:trace contextRef="#ctx0" brushRef="#br0">61 29 920 0 0,'6'-4'718'0'0,"-1"1"0"0"0,1 0 0 0 0,0 0 0 0 0,0 0 0 0 0,1 0 1 0 0,-1 1-1 0 0,0 0 0 0 0,1 1 0 0 0,-1-1 0 0 0,1 1 0 0 0,0 1 0 0 0,-1-1 0 0 0,1 1 0 0 0,0 0 0 0 0,0 0 0 0 0,8 2 0 0 0,-12-1-603 0 0,0-1 1 0 0,0 1-1 0 0,-1 0 0 0 0,1-1 1 0 0,0 1-1 0 0,0 0 0 0 0,-1 0 1 0 0,1 1-1 0 0,-1-1 0 0 0,1 1 1 0 0,-1-1-1 0 0,1 1 0 0 0,-1 0 1 0 0,0 0-1 0 0,0 0 0 0 0,0 0 0 0 0,0 0 1 0 0,0 0-1 0 0,-1 1 0 0 0,1-1 1 0 0,0 0-1 0 0,-1 1 0 0 0,0 0 1 0 0,0-1-1 0 0,0 1 0 0 0,0 0 1 0 0,0-1-1 0 0,0 1 0 0 0,-1 0 1 0 0,1 0-1 0 0,-1 0 0 0 0,0 0 1 0 0,0 0-1 0 0,0-1 0 0 0,0 1 1 0 0,0 0-1 0 0,-1 0 0 0 0,1 0 0 0 0,-2 3 1 0 0,1-1-76 0 0,-1-1-1 0 0,0 1 1 0 0,0-1 0 0 0,0 0 0 0 0,-1 0 0 0 0,1 0-1 0 0,-1 0 1 0 0,0-1 0 0 0,0 1 0 0 0,0-1 0 0 0,-1 1 0 0 0,1-1-1 0 0,-1 0 1 0 0,1 0 0 0 0,-1-1 0 0 0,0 1 0 0 0,0-1-1 0 0,-8 3 1 0 0,-4 2-34 0 0,-1 0-1 0 0,0-2 1 0 0,-27 6 0 0 0,25-6-956 0 0,36-1-1138 0 0,-8-3 2035 0 0,0 1 0 0 0,0 0 1 0 0,0 1-1 0 0,0 0 1 0 0,-1 0-1 0 0,1 1 1 0 0,-1 0-1 0 0,0 0 0 0 0,0 1 1 0 0,0 0-1 0 0,-1 1 1 0 0,0 0-1 0 0,0 0 1 0 0,0 0-1 0 0,7 10 0 0 0,-10-11 145 0 0,0 0-1 0 0,0 1 0 0 0,0-1 1 0 0,-1 1-1 0 0,1-1 1 0 0,-2 1-1 0 0,1 0 0 0 0,-1 1 1 0 0,1-1-1 0 0,-2 0 0 0 0,1 1 1 0 0,-1-1-1 0 0,0 1 1 0 0,0-1-1 0 0,-1 1 0 0 0,0-1 1 0 0,0 1-1 0 0,0-1 0 0 0,-1 1 1 0 0,0 0-1 0 0,0-1 1 0 0,-3 8-1 0 0,2-10 71 0 0,-1 0 1 0 0,1 0-1 0 0,-1 0 1 0 0,1 0-1 0 0,-1 0 1 0 0,-1-1-1 0 0,1 1 1 0 0,0-1-1 0 0,-1 0 1 0 0,0 0-1 0 0,1 0 0 0 0,-1-1 1 0 0,0 1-1 0 0,-1-1 1 0 0,1 0-1 0 0,0 0 1 0 0,-1 0-1 0 0,1-1 1 0 0,-1 0-1 0 0,1 1 1 0 0,-6-1-1 0 0,1 1-62 0 0,1-1 0 0 0,-1 0 0 0 0,1 0 0 0 0,-1-1 0 0 0,0 0 0 0 0,1-1 0 0 0,-1 0 0 0 0,0 0 0 0 0,1-1 0 0 0,-15-4 0 0 0,18 4-240 0 0,0-1-1 0 0,0 0 1 0 0,0 0-1 0 0,0 0 1 0 0,-8-8-1 0 0,3 2-699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4.159"/>
    </inkml:context>
    <inkml:brush xml:id="br0">
      <inkml:brushProperty name="width" value="0.05" units="cm"/>
      <inkml:brushProperty name="height" value="0.05" units="cm"/>
    </inkml:brush>
  </inkml:definitions>
  <inkml:trace contextRef="#ctx0" brushRef="#br0">348 0 8290 0 0,'-2'1'448'0'0,"0"1"1"0"0,0-1 0 0 0,1 0 0 0 0,-1 1-1 0 0,0-1 1 0 0,1 1 0 0 0,-1 0-1 0 0,1 0 1 0 0,-1-1 0 0 0,1 1-1 0 0,0 0 1 0 0,-1 3 0 0 0,-14 27 1443 0 0,14-28-1797 0 0,-4 11 380 0 0,1 0-1 0 0,1 0 1 0 0,0 1 0 0 0,1 0-1 0 0,0 0 1 0 0,0 18-1 0 0,4 100 1629 0 0,1-100-1691 0 0,1 5-4 0 0,-1-30-361 0 0,-1 0 0 0 0,0 0 0 0 0,-1 0 0 0 0,0 0 0 0 0,0 0 0 0 0,-1 0 1 0 0,-3 15-1 0 0,4-23-42 0 0,0-1 1 0 0,0 1 0 0 0,0 0 0 0 0,-1-1 0 0 0,1 1 0 0 0,0 0 0 0 0,0 0 0 0 0,-1-1 0 0 0,1 1 0 0 0,0 0-1 0 0,-1-1 1 0 0,1 1 0 0 0,-1-1 0 0 0,1 1 0 0 0,-1-1 0 0 0,1 1 0 0 0,-1-1 0 0 0,0 1 0 0 0,1-1 0 0 0,-1 1 0 0 0,1-1-1 0 0,-1 0 1 0 0,0 1 0 0 0,1-1 0 0 0,-1 0 0 0 0,0 1 0 0 0,1-1 0 0 0,-1 0 0 0 0,0 0 0 0 0,0 0 0 0 0,1 0 0 0 0,-1 0-1 0 0,0 0 1 0 0,0 0 0 0 0,1 0 0 0 0,-1 0 0 0 0,0 0 0 0 0,0 0 0 0 0,1 0 0 0 0,-1 0 0 0 0,0-1 0 0 0,1 1-1 0 0,-1 0 1 0 0,0-1 0 0 0,1 1 0 0 0,-1 0 0 0 0,0-1 0 0 0,1 1 0 0 0,-1-1 0 0 0,1 1 0 0 0,-1-1 0 0 0,1 1 0 0 0,-2-2-1 0 0,-4-3-120 0 0,1-1 0 0 0,-1 0-1 0 0,-8-12 1 0 0,11 14 8 0 0,-25-36-866 0 0,14 20 593 0 0,-21-24 1 0 0,34 42 382 0 0,-1 0-1 0 0,0 0 1 0 0,1 1 0 0 0,-1-1 0 0 0,0 1 0 0 0,0-1 0 0 0,0 1-1 0 0,0 0 1 0 0,0 0 0 0 0,0 0 0 0 0,-1 0 0 0 0,1 0 0 0 0,0 0 0 0 0,-1 1-1 0 0,1-1 1 0 0,0 1 0 0 0,-1-1 0 0 0,1 1 0 0 0,0 0 0 0 0,-5 0-1 0 0,4 1 21 0 0,-1 0 0 0 0,1 0 0 0 0,-1 0 0 0 0,1 0 0 0 0,-1 1-1 0 0,1 0 1 0 0,-1-1 0 0 0,1 1 0 0 0,0 0 0 0 0,0 0-1 0 0,0 1 1 0 0,-3 3 0 0 0,1-2-4 0 0,0 1 1 0 0,1 0-1 0 0,0 0 1 0 0,0 0-1 0 0,0 1 0 0 0,0 0 1 0 0,1-1-1 0 0,0 1 0 0 0,1 1 1 0 0,-1-1-1 0 0,1 0 0 0 0,0 0 1 0 0,0 1-1 0 0,-1 12 1 0 0,3-16-116 0 0,0 1 0 0 0,0 0 0 0 0,1 0 0 0 0,-1-1 0 0 0,1 1 0 0 0,0 0 0 0 0,0-1 0 0 0,0 1 0 0 0,0-1 0 0 0,0 1 0 0 0,1-1 1 0 0,0 1-1 0 0,0-1 0 0 0,0 0 0 0 0,0 0 0 0 0,0 0 0 0 0,0 0 0 0 0,1 0 0 0 0,0-1 0 0 0,-1 1 0 0 0,1-1 0 0 0,0 1 0 0 0,0-1 1 0 0,1 0-1 0 0,-1 0 0 0 0,0-1 0 0 0,1 1 0 0 0,-1 0 0 0 0,1-1 0 0 0,-1 0 0 0 0,1 0 0 0 0,-1 0 0 0 0,1-1 0 0 0,0 1 0 0 0,0-1 1 0 0,-1 0-1 0 0,1 0 0 0 0,6 0 0 0 0,10-2-6390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2.321"/>
    </inkml:context>
    <inkml:brush xml:id="br0">
      <inkml:brushProperty name="width" value="0.1" units="cm"/>
      <inkml:brushProperty name="height" value="0.1" units="cm"/>
    </inkml:brush>
  </inkml:definitions>
  <inkml:trace contextRef="#ctx0" brushRef="#br0">82 1 6449 0 0,'-7'6'7315'0'0,"7"-6"-7156"0"0,-22 57 2295 0 0,-12 36-803 0 0,34-92-1647 0 0,-1-1 0 0 0,1 0 1 0 0,0 1-1 0 0,0-1 0 0 0,0 1 1 0 0,0-1-1 0 0,0 0 0 0 0,0 1 1 0 0,1-1-1 0 0,-1 1 0 0 0,0-1 1 0 0,0 0-1 0 0,0 1 0 0 0,0-1 1 0 0,0 1-1 0 0,1-1 0 0 0,-1 0 1 0 0,0 1-1 0 0,0-1 0 0 0,0 0 1 0 0,1 1-1 0 0,-1-1 0 0 0,0 0 1 0 0,1 0-1 0 0,-1 1 0 0 0,0-1 0 0 0,1 0 1 0 0,-1 0-1 0 0,0 1 0 0 0,1-1 1 0 0,-1 0-1 0 0,0 0 0 0 0,1 0 1 0 0,-1 0-1 0 0,1 0 0 0 0,-1 1 1 0 0,0-1-1 0 0,2 0 0 0 0,20 2-47 0 0,-9-1-7 0 0,-5 2 40 0 0,1-1 1 0 0,-1 1 0 0 0,0 1 0 0 0,0-1 0 0 0,0 2 0 0 0,-1-1 0 0 0,0 1 0 0 0,1 0 0 0 0,-2 0-1 0 0,8 7 1 0 0,-11-9 11 0 0,1 0-1 0 0,-1 1 0 0 0,0 0 1 0 0,0 0-1 0 0,0 0 0 0 0,-1 0 1 0 0,1 0-1 0 0,-1 0 0 0 0,0 1 1 0 0,0-1-1 0 0,0 1 0 0 0,-1 0 1 0 0,0-1-1 0 0,1 1 0 0 0,-2 0 1 0 0,1 0-1 0 0,-1 0 0 0 0,1-1 1 0 0,-2 8-1 0 0,1-8 77 0 0,-1-1 1 0 0,0 0-1 0 0,0 0 0 0 0,0 0 1 0 0,-1 0-1 0 0,1 0 0 0 0,-1-1 0 0 0,1 1 1 0 0,-1 0-1 0 0,0-1 0 0 0,0 1 1 0 0,0-1-1 0 0,0 1 0 0 0,-1-1 0 0 0,1 0 1 0 0,-1 0-1 0 0,1 0 0 0 0,-1 0 0 0 0,0-1 1 0 0,0 1-1 0 0,1-1 0 0 0,-1 1 1 0 0,0-1-1 0 0,-1 0 0 0 0,1 0 0 0 0,0-1 1 0 0,-6 2-1 0 0,3-1-75 0 0,1 0 0 0 0,-1-1 0 0 0,0 1 1 0 0,0-1-1 0 0,0 0 0 0 0,0-1 0 0 0,0 0 0 0 0,0 0 0 0 0,0 0 1 0 0,1 0-1 0 0,-1-1 0 0 0,0 0 0 0 0,1 0 0 0 0,-8-4 0 0 0,-18-18-3383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2.695"/>
    </inkml:context>
    <inkml:brush xml:id="br0">
      <inkml:brushProperty name="width" value="0.1" units="cm"/>
      <inkml:brushProperty name="height" value="0.1" units="cm"/>
    </inkml:brush>
  </inkml:definitions>
  <inkml:trace contextRef="#ctx0" brushRef="#br0">0 43 3225 0 0,'4'-2'288'0'0,"1"0"-288"0"0,-1 2 0 0 0,-1 0 0 0 0,0 0 560 0 0,2-1 56 0 0,3-1 16 0 0,6 0 0 0 0,6-2-344 0 0,2 0-72 0 0,4 1-16 0 0,0 0 0 0 0,2-2-720 0 0,1 1-152 0 0,3 0-24 0 0,0-3-8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3.304"/>
    </inkml:context>
    <inkml:brush xml:id="br0">
      <inkml:brushProperty name="width" value="0.1" units="cm"/>
      <inkml:brushProperty name="height" value="0.1" units="cm"/>
    </inkml:brush>
  </inkml:definitions>
  <inkml:trace contextRef="#ctx0" brushRef="#br0">1079 1 6449 0 0,'-2'0'188'0'0,"-1"1"0"0"0,0 0 0 0 0,1-1-1 0 0,-1 1 1 0 0,1 0 0 0 0,-1 0-1 0 0,1 1 1 0 0,0-1 0 0 0,-1 0 0 0 0,1 1-1 0 0,-4 3 1 0 0,-26 24 1068 0 0,24-21-745 0 0,-25 26 1141 0 0,1 2 1 0 0,-50 73-1 0 0,-41 90 762 0 0,65-99-1717 0 0,-380 620 2667 0 0,393-646-3110 0 0,4 1 1 0 0,3 2-1 0 0,4 1 0 0 0,-25 85 1 0 0,55-149-264 0 0,0-3-21 0 0,0 1 1 0 0,1 0-1 0 0,1 0 1 0 0,0 1-1 0 0,0-1 0 0 0,1 25 1 0 0,4-30-773 0 0,-1-7 44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3.897"/>
    </inkml:context>
    <inkml:brush xml:id="br0">
      <inkml:brushProperty name="width" value="0.1" units="cm"/>
      <inkml:brushProperty name="height" value="0.1" units="cm"/>
    </inkml:brush>
  </inkml:definitions>
  <inkml:trace contextRef="#ctx0" brushRef="#br0">141 3 4145 0 0,'-1'-1'224'0'0,"0"1"0"0"0,1 0 1 0 0,-1-1-1 0 0,0 1 0 0 0,0 0 1 0 0,0 0-1 0 0,1-1 0 0 0,-1 1 0 0 0,0 0 1 0 0,0 0-1 0 0,0 0 0 0 0,1 0 0 0 0,-1 0 1 0 0,0 0-1 0 0,0 0 0 0 0,0 0 1 0 0,0 1-1 0 0,1-1 0 0 0,-1 0 0 0 0,0 0 1 0 0,0 1-1 0 0,1-1 0 0 0,-1 0 1 0 0,0 1-1 0 0,1-1 0 0 0,-1 1 0 0 0,0-1 1 0 0,1 1-1 0 0,-1-1 0 0 0,0 1 1 0 0,1 0-1 0 0,-1-1 0 0 0,1 1 0 0 0,-1 0 1 0 0,-22 27 945 0 0,21-26-759 0 0,-1 3-307 0 0,0 0-1 0 0,0-1 1 0 0,0 1 0 0 0,1 0-1 0 0,-1 1 1 0 0,1-1-1 0 0,0 0 1 0 0,1 1 0 0 0,-1-1-1 0 0,1 1 1 0 0,0-1-1 0 0,1 1 1 0 0,-1-1 0 0 0,1 1-1 0 0,0 0 1 0 0,2 10-1 0 0,-1-10-66 0 0,1 0-1 0 0,0 1 1 0 0,0-1-1 0 0,1 0 0 0 0,-1-1 1 0 0,1 1-1 0 0,1 0 1 0 0,-1-1-1 0 0,1 0 0 0 0,0 1 1 0 0,0-2-1 0 0,0 1 1 0 0,1 0-1 0 0,8 6 0 0 0,7 4 98 0 0,-1 0-20 0 0,26 25-1 0 0,-40-35-80 0 0,-1-1 1 0 0,0 1-1 0 0,-1-1 1 0 0,1 1-1 0 0,-1 1 0 0 0,0-1 1 0 0,0 0-1 0 0,-1 1 1 0 0,1-1-1 0 0,-1 1 0 0 0,2 8 1 0 0,-4-12 50 0 0,1 0 0 0 0,-1 1 0 0 0,0-1 0 0 0,0 0 0 0 0,0 0 0 0 0,0 1 0 0 0,-1-1 0 0 0,1 0 0 0 0,0 0 0 0 0,-1 1 0 0 0,0-1 1 0 0,1 0-1 0 0,-1 0 0 0 0,0 0 0 0 0,0 0 0 0 0,0 0 0 0 0,0 0 0 0 0,-1 0 0 0 0,-1 2 0 0 0,1-1 24 0 0,-1-1-1 0 0,0 1 1 0 0,-1-1-1 0 0,1 1 1 0 0,0-1-1 0 0,-1 0 1 0 0,1 0-1 0 0,-1 0 1 0 0,0-1 0 0 0,-4 2-1 0 0,-1 0-35 0 0,1-1 0 0 0,0-1 0 0 0,-1 0 0 0 0,1 0 0 0 0,-1 0 0 0 0,1-1 0 0 0,-1 0-1 0 0,1-1 1 0 0,-16-2 0 0 0,16 0-342 0 0,-1 0 0 0 0,1 0 0 0 0,-1-1 0 0 0,1 0 0 0 0,0 0 0 0 0,0-1 0 0 0,1 0 0 0 0,-1 0 0 0 0,-11-12 0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4.255"/>
    </inkml:context>
    <inkml:brush xml:id="br0">
      <inkml:brushProperty name="width" value="0.1" units="cm"/>
      <inkml:brushProperty name="height" value="0.1" units="cm"/>
    </inkml:brush>
  </inkml:definitions>
  <inkml:trace contextRef="#ctx0" brushRef="#br0">1 62 2304 0 0,'15'-6'1353'0'0,"1"2"-1"0"0,-1 0 0 0 0,1 0 0 0 0,0 1 0 0 0,18 0 0 0 0,16-3-89 0 0,175-23-1354 0 0,-206 27 144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04.632"/>
    </inkml:context>
    <inkml:brush xml:id="br0">
      <inkml:brushProperty name="width" value="0.1" units="cm"/>
      <inkml:brushProperty name="height" value="0.1" units="cm"/>
    </inkml:brush>
  </inkml:definitions>
  <inkml:trace contextRef="#ctx0" brushRef="#br0">1 3 5065 0 0,'2'-2'994'0'0,"-2"2"-911"0"0,0 0 0 0 0,0 0 0 0 0,0 0 0 0 0,1 0 0 0 0,-1-1 0 0 0,0 1-1 0 0,0 0 1 0 0,0 0 0 0 0,1 0 0 0 0,-1 0 0 0 0,0 0 0 0 0,0 0 0 0 0,1 0 0 0 0,-1 0-1 0 0,0 0 1 0 0,0 0 0 0 0,1 0 0 0 0,2 2 1409 0 0,-3-1-1410 0 0,0-1 1 0 0,5 18 2728 0 0,-5 25 0 0 0,0-40-2658 0 0,-12 209 1738 0 0,12-195-2650 0 0</inkml:trace>
  <inkml:trace contextRef="#ctx0" brushRef="#br0" timeOffset="1">42 609 11979 0 0,'-2'1'1168'0'0,"3"1"-1040"0"0,-1 0-128 0 0,0-1 0 0 0,0 2 648 0 0,0-1 104 0 0,0 2 16 0 0,-1-1 8 0 0,1 2-415 0 0,0-2-81 0 0,0-2-24 0 0,1 0 0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49.721"/>
    </inkml:context>
    <inkml:brush xml:id="br0">
      <inkml:brushProperty name="width" value="0.1" units="cm"/>
      <inkml:brushProperty name="height" value="0.1" units="cm"/>
    </inkml:brush>
  </inkml:definitions>
  <inkml:trace contextRef="#ctx0" brushRef="#br0">219 92 3681 0 0,'4'-26'2379'0'0,"-3"23"-2006"0"0,0 0 0 0 0,-1 0-1 0 0,1-1 1 0 0,0 1 0 0 0,-1 0-1 0 0,0 0 1 0 0,0 0 0 0 0,0-1-1 0 0,0 1 1 0 0,0 0 0 0 0,-1 0-1 0 0,1 0 1 0 0,-1 0 0 0 0,-1-4-1 0 0,1 7-299 0 0,1 0-1 0 0,0-1 0 0 0,0 1 0 0 0,0 0 0 0 0,-1 0 0 0 0,1 0 0 0 0,0 0 0 0 0,0 0 1 0 0,-1 0-1 0 0,1 0 0 0 0,0 0 0 0 0,-1 0 0 0 0,1 0 0 0 0,0 0 0 0 0,0 0 0 0 0,-1 0 0 0 0,1 0 1 0 0,0 0-1 0 0,0 0 0 0 0,-1 0 0 0 0,1 0 0 0 0,0 0 0 0 0,-1 0 0 0 0,1 0 0 0 0,0 0 0 0 0,0 0 1 0 0,-1 0-1 0 0,1 1 0 0 0,0-1 0 0 0,0 0 0 0 0,0 0 0 0 0,-1 0 0 0 0,1 0 0 0 0,0 1 0 0 0,0-1 1 0 0,0 0-1 0 0,-1 0 0 0 0,1 1 0 0 0,0-1 0 0 0,0 0 0 0 0,0 0 0 0 0,0 1 0 0 0,0-1 1 0 0,0 0-1 0 0,-1 1 0 0 0,-9 14 964 0 0,9-13-790 0 0,-19 37 820 0 0,1 1-1 0 0,-17 54 1 0 0,13-32-618 0 0,-49 149 370 0 0,63-177-738 0 0,2 1 0 0 0,1 0 0 0 0,1 1 1 0 0,1 44-1 0 0,4-69-56 0 0,1 1-1 0 0,1-1 1 0 0,0 0 0 0 0,0 1 0 0 0,1-1-1 0 0,0 0 1 0 0,1 0 0 0 0,0-1 0 0 0,1 1 0 0 0,12 18-1 0 0,-15-25-13 0 0,0-1 0 0 0,1 1 0 0 0,0-1 0 0 0,0 0 0 0 0,0 0 0 0 0,0 0 0 0 0,0 0 0 0 0,1 0 0 0 0,-1-1-1 0 0,1 1 1 0 0,0-1 0 0 0,0 0 0 0 0,-1 0 0 0 0,2-1 0 0 0,-1 1 0 0 0,0-1 0 0 0,0 0 0 0 0,0 0 0 0 0,0 0 0 0 0,1 0 0 0 0,-1-1-1 0 0,0 0 1 0 0,1 0 0 0 0,-1 0 0 0 0,0 0 0 0 0,1-1 0 0 0,-1 1 0 0 0,0-1 0 0 0,0-1 0 0 0,1 1 0 0 0,6-3 0 0 0,-1-2 22 0 0,1 1 0 0 0,-1-2 0 0 0,0 1 0 0 0,0-2 0 0 0,-1 1 0 0 0,0-1 1 0 0,0 0-1 0 0,-1-1 0 0 0,0 0 0 0 0,0-1 0 0 0,9-15 0 0 0,0-3-2 0 0,-1-1 0 0 0,24-60-1 0 0,-27 51-23 0 0,-2-1 0 0 0,-1 0 0 0 0,-2-1 0 0 0,-2 0 0 0 0,-1 0 0 0 0,-3 0 0 0 0,-1 0 0 0 0,-8-79 0 0 0,4 102-72 0 0,0 0 0 0 0,-1 1 1 0 0,0-1-1 0 0,-2 0 1 0 0,-8-18-1 0 0,12 31 39 0 0,0-1 0 0 0,0 0 0 0 0,-1 1 0 0 0,1 0-1 0 0,-1 0 1 0 0,0 0 0 0 0,-1 0 0 0 0,1 0 0 0 0,0 0 0 0 0,-1 1 0 0 0,0 0 0 0 0,0-1-1 0 0,0 2 1 0 0,-1-1 0 0 0,1 0 0 0 0,0 1 0 0 0,-1 0 0 0 0,0 0 0 0 0,1 0 0 0 0,-1 1-1 0 0,0-1 1 0 0,-6 0 0 0 0,0 2-1268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0.783"/>
    </inkml:context>
    <inkml:brush xml:id="br0">
      <inkml:brushProperty name="width" value="0.1" units="cm"/>
      <inkml:brushProperty name="height" value="0.1" units="cm"/>
    </inkml:brush>
  </inkml:definitions>
  <inkml:trace contextRef="#ctx0" brushRef="#br0">66 1 4145 0 0,'0'0'223'0'0,"-1"0"-1"0"0,0 0 1 0 0,0 0 0 0 0,0 0-1 0 0,0 0 1 0 0,0 1 0 0 0,1-1 0 0 0,-1 0-1 0 0,0 1 1 0 0,0-1 0 0 0,0 0-1 0 0,1 1 1 0 0,-1-1 0 0 0,0 1 0 0 0,1-1-1 0 0,-1 1 1 0 0,0-1 0 0 0,0 2 0 0 0,-15 12 1898 0 0,12-9-1611 0 0,0 0 1 0 0,1 1-1 0 0,-1 0 0 0 0,1 0 0 0 0,0 0 1 0 0,1 0-1 0 0,-1 0 0 0 0,1 1 0 0 0,0-1 1 0 0,1 1-1 0 0,-2 11 0 0 0,3-14-374 0 0,0-1 1 0 0,0 0-1 0 0,0 1 0 0 0,0-1 1 0 0,0 0-1 0 0,1 1 0 0 0,0-1 1 0 0,-1 0-1 0 0,1 1 0 0 0,1-1 1 0 0,1 4-1 0 0,-2-5-71 0 0,0-1 1 0 0,0 1-1 0 0,0 0 0 0 0,1-1 1 0 0,-1 1-1 0 0,1-1 0 0 0,-1 1 1 0 0,1-1-1 0 0,0 0 1 0 0,-1 0-1 0 0,1 1 0 0 0,0-1 1 0 0,0 0-1 0 0,0-1 0 0 0,0 1 1 0 0,0 0-1 0 0,0-1 0 0 0,0 1 1 0 0,3 0-1 0 0,-3-1-26 0 0,0 0-1 0 0,-1 0 0 0 0,1 0 1 0 0,0 0-1 0 0,0 0 0 0 0,0 0 1 0 0,0 0-1 0 0,0-1 1 0 0,-1 1-1 0 0,1-1 0 0 0,0 1 1 0 0,0-1-1 0 0,-1 0 0 0 0,1 0 1 0 0,0 0-1 0 0,-1 0 1 0 0,1 0-1 0 0,-1 0 0 0 0,1 0 1 0 0,-1 0-1 0 0,0 0 0 0 0,1-1 1 0 0,0-1-1 0 0,2-2-332 0 0,-1 1 0 0 0,0-1 1 0 0,0 0-1 0 0,-1 0 0 0 0,1-1 0 0 0,1-6 0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1.125"/>
    </inkml:context>
    <inkml:brush xml:id="br0">
      <inkml:brushProperty name="width" value="0.1" units="cm"/>
      <inkml:brushProperty name="height" value="0.1" units="cm"/>
    </inkml:brush>
  </inkml:definitions>
  <inkml:trace contextRef="#ctx0" brushRef="#br0">2 20 8290 0 0,'0'-1'119'0'0,"-1"1"0"0"0,1 0 0 0 0,0-1 0 0 0,0 1 1 0 0,0-1-1 0 0,0 1 0 0 0,-1 0 0 0 0,1-1 0 0 0,0 1 0 0 0,0-1 1 0 0,0 1-1 0 0,0 0 0 0 0,0-1 0 0 0,0 1 0 0 0,0-1 0 0 0,0 1 1 0 0,0-1-1 0 0,0 1 0 0 0,0 0 0 0 0,1-1 0 0 0,-1 1 0 0 0,0-1 1 0 0,0 1-1 0 0,0 0 0 0 0,0-1 0 0 0,1 1 0 0 0,-1 0 0 0 0,0-1 1 0 0,0 1-1 0 0,1 0 0 0 0,-1-1 0 0 0,0 1 0 0 0,1 0 0 0 0,-1-1 1 0 0,0 1-1 0 0,1 0 0 0 0,21-6 2705 0 0,26 7-1094 0 0,-46-1-1773 0 0,56 4-1236 0 0,-43-3 767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2.434"/>
    </inkml:context>
    <inkml:brush xml:id="br0">
      <inkml:brushProperty name="width" value="0.1" units="cm"/>
      <inkml:brushProperty name="height" value="0.1" units="cm"/>
    </inkml:brush>
  </inkml:definitions>
  <inkml:trace contextRef="#ctx0" brushRef="#br0">1 20 4609 0 0,'19'-6'7815'0'0,"9"-3"-4684"0"0,36 5-308 0 0,-49 4-3208 0 0,0 1 1 0 0,18 3-1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4.548"/>
    </inkml:context>
    <inkml:brush xml:id="br0">
      <inkml:brushProperty name="width" value="0.05" units="cm"/>
      <inkml:brushProperty name="height" value="0.05" units="cm"/>
    </inkml:brush>
  </inkml:definitions>
  <inkml:trace contextRef="#ctx0" brushRef="#br0">6 10 13019 0 0,'0'-1'58'0'0,"0"1"-1"0"0,0 0 1 0 0,1 0 0 0 0,-1-1 0 0 0,0 1-1 0 0,1 0 1 0 0,-1 0 0 0 0,0 0 0 0 0,1-1 0 0 0,-1 1-1 0 0,0 0 1 0 0,1 0 0 0 0,-1 0 0 0 0,0 0-1 0 0,1 0 1 0 0,-1 0 0 0 0,0 0 0 0 0,1 0 0 0 0,-1 0-1 0 0,1 0 1 0 0,-1 0 0 0 0,0 0 0 0 0,1 0 0 0 0,-1 0-1 0 0,0 0 1 0 0,1 0 0 0 0,-1 0 0 0 0,0 0-1 0 0,1 0 1 0 0,-1 1 0 0 0,0-1 0 0 0,1 0 0 0 0,-1 0-1 0 0,0 0 1 0 0,1 1 0 0 0,-1-1 0 0 0,0 0-1 0 0,1 1 1 0 0,-1 14 2420 0 0,-1-4-1649 0 0,-8 65 1161 0 0,0 11-704 0 0,9-76-1173 0 0,0 0 0 0 0,1-1-1 0 0,0 1 1 0 0,1 0 0 0 0,0-1 0 0 0,3 11 0 0 0,-5-20-110 0 0,0-1 0 0 0,1 0 0 0 0,-1 0 0 0 0,0 0 0 0 0,0 0 0 0 0,0 1 0 0 0,0-1 0 0 0,0 0 0 0 0,0 0 0 0 0,0 0 0 0 0,0 1 0 0 0,0-1 1 0 0,0 0-1 0 0,0 0 0 0 0,0 0 0 0 0,1 0 0 0 0,-1 0 0 0 0,0 1 0 0 0,0-1 0 0 0,0 0 0 0 0,0 0 0 0 0,0 0 0 0 0,1 0 0 0 0,-1 0 0 0 0,0 0 0 0 0,0 0 0 0 0,0 0 0 0 0,0 1 0 0 0,1-1 0 0 0,-1 0 0 0 0,0 0 0 0 0,0 0 1 0 0,0 0-1 0 0,1 0 0 0 0,-1 0 0 0 0,0 0 0 0 0,0 0 0 0 0,0 0 0 0 0,1 0 0 0 0,5-7 69 0 0,4-11-18 0 0,-10 18-54 0 0,14-30-114 0 0,1 1 0 0 0,2 1 0 0 0,0 0 1 0 0,2 1-1 0 0,24-26 0 0 0,-34 43 62 0 0,1 1 0 0 0,0 0 0 0 0,14-10 0 0 0,-20 16 65 0 0,-1 1-1 0 0,1-1 0 0 0,0 1 0 0 0,0 0 1 0 0,1 0-1 0 0,-1 1 0 0 0,0-1 0 0 0,1 1 1 0 0,-1 0-1 0 0,1 0 0 0 0,-1 0 1 0 0,1 1-1 0 0,5 0 0 0 0,-8 0 25 0 0,-1 0 0 0 0,0 1-1 0 0,0-1 1 0 0,1 0 0 0 0,-1 1-1 0 0,0 0 1 0 0,0-1 0 0 0,0 1 0 0 0,0 0-1 0 0,0-1 1 0 0,0 1 0 0 0,0 0 0 0 0,0 0-1 0 0,0 0 1 0 0,0 0 0 0 0,0 0 0 0 0,-1 0-1 0 0,1 0 1 0 0,0 0 0 0 0,-1 0-1 0 0,1 1 1 0 0,0-1 0 0 0,-1 0 0 0 0,0 0-1 0 0,1 0 1 0 0,-1 1 0 0 0,0-1 0 0 0,0 0-1 0 0,1 3 1 0 0,0 5 269 0 0,0 1-1 0 0,-1 20 1 0 0,-1-15-107 0 0,2 13-47 0 0,5 64 510 0 0,-5-83-746 0 0,1 0 0 0 0,0 1 0 0 0,1-1 0 0 0,-1 0-1 0 0,2 0 1 0 0,0 0 0 0 0,7 12 0 0 0,-11-20 6 0 0,0-1-1 0 0,0 0 0 0 0,0 1 0 0 0,0-1 1 0 0,0 0-1 0 0,1 1 0 0 0,-1-1 1 0 0,0 0-1 0 0,0 0 0 0 0,0 1 0 0 0,1-1 1 0 0,-1 0-1 0 0,0 0 0 0 0,0 1 0 0 0,1-1 1 0 0,-1 0-1 0 0,0 0 0 0 0,1 1 1 0 0,-1-1-1 0 0,0 0 0 0 0,1 0 0 0 0,-1 0 1 0 0,0 0-1 0 0,1 0 0 0 0,-1 0 1 0 0,0 0-1 0 0,1 0 0 0 0,-1 1 0 0 0,1-1 1 0 0,-1 0-1 0 0,0 0 0 0 0,1-1 1 0 0,-1 1-1 0 0,0 0 0 0 0,1 0 0 0 0,-1 0 1 0 0,0 0-1 0 0,1 0 0 0 0,1-3-1356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2.796"/>
    </inkml:context>
    <inkml:brush xml:id="br0">
      <inkml:brushProperty name="width" value="0.1" units="cm"/>
      <inkml:brushProperty name="height" value="0.1" units="cm"/>
    </inkml:brush>
  </inkml:definitions>
  <inkml:trace contextRef="#ctx0" brushRef="#br0">0 24 8290 0 0,'4'-2'349'0'0,"0"2"1"0"0,0-1-1 0 0,0 0 1 0 0,0 1-1 0 0,1-1 1 0 0,-1 1 0 0 0,0 0-1 0 0,5 1 1 0 0,-3-1-91 0 0,24 1-16 0 0,0-2 0 0 0,1-1 0 0 0,45-10 0 0 0,-67 9-281 0 0,-1 0-28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3.153"/>
    </inkml:context>
    <inkml:brush xml:id="br0">
      <inkml:brushProperty name="width" value="0.1" units="cm"/>
      <inkml:brushProperty name="height" value="0.1" units="cm"/>
    </inkml:brush>
  </inkml:definitions>
  <inkml:trace contextRef="#ctx0" brushRef="#br0">10 18 3681 0 0,'3'-2'354'0'0,"0"0"0"0"0,0 0 0 0 0,0 1 0 0 0,1-1 0 0 0,-1 1 0 0 0,0 0 1 0 0,1 0-1 0 0,-1 0 0 0 0,0 0 0 0 0,1 1 0 0 0,3-1 0 0 0,-4 1-184 0 0,5-1 326 0 0,-1 0 0 0 0,1 1-1 0 0,0-1 1 0 0,0 2 0 0 0,0-1 0 0 0,-1 1-1 0 0,1 0 1 0 0,0 1 0 0 0,-1 0-1 0 0,1 0 1 0 0,-1 1 0 0 0,0 0-1 0 0,9 4 1 0 0,-12-4-322 0 0,0-1 0 0 0,0 1 0 0 0,0 0 0 0 0,0 0 0 0 0,-1 0 1 0 0,1 1-1 0 0,-1-1 0 0 0,0 1 0 0 0,0 0 0 0 0,0 0 0 0 0,0 0 0 0 0,-1 0 0 0 0,0 0 0 0 0,0 0 0 0 0,0 1 0 0 0,0-1 1 0 0,0 1-1 0 0,-1 0 0 0 0,0-1 0 0 0,0 1 0 0 0,0 0 0 0 0,-1 6 0 0 0,0-2-25 0 0,-1 1 0 0 0,0-1 1 0 0,-1 1-1 0 0,0-1 0 0 0,0 0 0 0 0,-1 0 0 0 0,0 0 0 0 0,-1 0 1 0 0,0-1-1 0 0,-1 1 0 0 0,1-1 0 0 0,-1 0 0 0 0,-1 0 0 0 0,0-1 1 0 0,0 1-1 0 0,-10 8 0 0 0,4-4-102 0 0,-1 0 0 0 0,0-2 0 0 0,-1 0 1 0 0,0 0-1 0 0,0-1 0 0 0,-1-1 0 0 0,0 0 1 0 0,-24 8-1 0 0,29-14-1398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3.479"/>
    </inkml:context>
    <inkml:brush xml:id="br0">
      <inkml:brushProperty name="width" value="0.1" units="cm"/>
      <inkml:brushProperty name="height" value="0.1" units="cm"/>
    </inkml:brush>
  </inkml:definitions>
  <inkml:trace contextRef="#ctx0" brushRef="#br0">137 36 2304 0 0,'11'-6'2055'0'0,"-1"0"0"0"0,0 0 0 0 0,11-11 3673 0 0,-29 19-4069 0 0,-9 4-15 0 0,0 3-938 0 0,0 0 0 0 0,0 2 0 0 0,2 0-1 0 0,-18 15 1 0 0,27-21-659 0 0,0 1 0 0 0,0 0 0 0 0,0 0-1 0 0,1 1 1 0 0,0 0 0 0 0,0 0-1 0 0,1 0 1 0 0,0 0 0 0 0,0 1-1 0 0,1 0 1 0 0,0-1 0 0 0,-3 10 0 0 0,5-11-19 0 0,1-1 0 0 0,-1 1 1 0 0,1-1-1 0 0,0 1 1 0 0,1-1-1 0 0,-1 1 1 0 0,1-1-1 0 0,0 1 0 0 0,0-1 1 0 0,1 0-1 0 0,0 1 1 0 0,0-1-1 0 0,0 0 1 0 0,0 0-1 0 0,1 0 0 0 0,0-1 1 0 0,0 1-1 0 0,0 0 1 0 0,0-1-1 0 0,1 0 1 0 0,0 0-1 0 0,0 0 0 0 0,0 0 1 0 0,8 5-1 0 0,3 2-137 0 0,1-1 0 0 0,0 0-1 0 0,1-2 1 0 0,0 1 0 0 0,33 10-1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6.931"/>
    </inkml:context>
    <inkml:brush xml:id="br0">
      <inkml:brushProperty name="width" value="0.1" units="cm"/>
      <inkml:brushProperty name="height" value="0.1" units="cm"/>
    </inkml:brush>
  </inkml:definitions>
  <inkml:trace contextRef="#ctx0" brushRef="#br0">100 12 5529 0 0,'3'-2'186'0'0,"-1"1"0"0"0,0-1 0 0 0,0 1 0 0 0,1 0 0 0 0,-1 0 0 0 0,1 0 0 0 0,-1 0 0 0 0,1 1 0 0 0,-1-1 0 0 0,1 1 0 0 0,-1-1 1 0 0,4 1-1 0 0,32 1 1869 0 0,-29 0-1605 0 0,-1 1 0 0 0,0 0 0 0 0,1 0-1 0 0,-1 1 1 0 0,0 1 0 0 0,0-1 0 0 0,0 2-1 0 0,-1-1 1 0 0,1 1 0 0 0,-1 0 0 0 0,12 12-1 0 0,-14-12-264 0 0,0 0 1 0 0,0 1-1 0 0,0-1 0 0 0,0 1 0 0 0,-1 1 0 0 0,0-1 0 0 0,0 1 0 0 0,-1-1 0 0 0,0 1 0 0 0,1 0 0 0 0,-2 1 0 0 0,1-1 0 0 0,-1 1 0 0 0,0-1 0 0 0,1 12 0 0 0,-3-14-172 0 0,0 1 0 0 0,0-1-1 0 0,-1 0 1 0 0,1 0 0 0 0,-1 1-1 0 0,-1-1 1 0 0,1 0 0 0 0,0 0-1 0 0,-1 0 1 0 0,0 0 0 0 0,0-1 0 0 0,0 1-1 0 0,-1 0 1 0 0,1-1 0 0 0,-1 0-1 0 0,0 0 1 0 0,0 0 0 0 0,0 0-1 0 0,-1 0 1 0 0,1-1 0 0 0,-1 0 0 0 0,-5 5-1 0 0,-5 2-42 0 0,0 0-1 0 0,0 0 0 0 0,-1-2 1 0 0,-30 13-1 0 0,23-15-185 0 0,0 0 1 0 0,0-2-1 0 0,0-1 1 0 0,-31 0-1 0 0,9-1-120 0 0,107-4 876 0 0,121-11 1536 0 0,40-21-2430 0 0,-198 31 210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7.637"/>
    </inkml:context>
    <inkml:brush xml:id="br0">
      <inkml:brushProperty name="width" value="0.1" units="cm"/>
      <inkml:brushProperty name="height" value="0.1" units="cm"/>
    </inkml:brush>
  </inkml:definitions>
  <inkml:trace contextRef="#ctx0" brushRef="#br0">93 34 6913 0 0,'4'-4'113'0'0,"0"1"-1"0"0,0-1 1 0 0,0 2-1 0 0,0-1 1 0 0,1 0-1 0 0,-1 1 1 0 0,1 0-1 0 0,-1 0 1 0 0,1 1-1 0 0,9-3 1 0 0,-14 4-50 0 0,5-1 170 0 0,1 0 1 0 0,-1 0 0 0 0,1 1 0 0 0,-1 0-1 0 0,0 0 1 0 0,1 0 0 0 0,-1 1-1 0 0,1 0 1 0 0,-1 0 0 0 0,0 0-1 0 0,1 1 1 0 0,-1 0 0 0 0,0 0-1 0 0,0 1 1 0 0,0 0 0 0 0,0 0-1 0 0,-1 0 1 0 0,1 0 0 0 0,-1 1 0 0 0,1 0-1 0 0,-1 0 1 0 0,0 1 0 0 0,-1-1-1 0 0,1 1 1 0 0,-1 0 0 0 0,1 0-1 0 0,-1 0 1 0 0,0 1 0 0 0,-1-1-1 0 0,3 7 1 0 0,-2-4-128 0 0,0-1-1 0 0,0 1 0 0 0,-1 0 1 0 0,1 0-1 0 0,-2 0 1 0 0,1 0-1 0 0,-1 0 1 0 0,0 1-1 0 0,0-1 1 0 0,-1 1-1 0 0,0-1 1 0 0,0 0-1 0 0,-1 1 1 0 0,0-1-1 0 0,0 0 1 0 0,-1 0-1 0 0,0 1 0 0 0,0-1 1 0 0,-1-1-1 0 0,1 1 1 0 0,-1 0-1 0 0,-6 10 1 0 0,1-7-34 0 0,0 1 1 0 0,-1-2-1 0 0,0 1 1 0 0,-1-2-1 0 0,0 1 1 0 0,0-1-1 0 0,-20 12 1 0 0,22-16-29 0 0,0 0 1 0 0,0 0-1 0 0,-1-1 0 0 0,0-1 1 0 0,1 0-1 0 0,-1 0 0 0 0,0-1 1 0 0,0 0-1 0 0,-1-1 0 0 0,1 0 1 0 0,-12-1-1 0 0,19 0-48 0 0,1 0 0 0 0,0 0 0 0 0,0 0 0 0 0,0 0 0 0 0,0 0 0 0 0,0 0 0 0 0,0 0 0 0 0,0-1 0 0 0,0 1 0 0 0,0-1 0 0 0,0 1 0 0 0,0-1 0 0 0,0 1 0 0 0,0-1 0 0 0,0 1 0 0 0,0-1 0 0 0,0 0 0 0 0,0 0 0 0 0,0 0 0 0 0,0 1 0 0 0,1-1 0 0 0,-1 0 0 0 0,0 0 0 0 0,0 0 0 0 0,1-1 0 0 0,-1 1 0 0 0,1 0 0 0 0,-1 0 0 0 0,1 0 0 0 0,-1-2 0 0 0,1 2-2 0 0,1-1-1 0 0,-1 1 1 0 0,0 0-1 0 0,1-1 1 0 0,-1 1-1 0 0,1 0 1 0 0,-1 0-1 0 0,1 0 1 0 0,0 0-1 0 0,-1-1 1 0 0,1 1-1 0 0,0 0 1 0 0,0 0-1 0 0,0 1 1 0 0,0-1-1 0 0,0 0 1 0 0,-1 0-1 0 0,1 0 1 0 0,0 1-1 0 0,1-1 1 0 0,-1 0-1 0 0,0 1 1 0 0,0-1-1 0 0,0 1 1 0 0,0 0-1 0 0,0-1 1 0 0,0 1-1 0 0,2 0 1 0 0,4-1-27 0 0,1 0 1 0 0,-1 1-1 0 0,0-1 1 0 0,0 2-1 0 0,0-1 1 0 0,0 1-1 0 0,0 1 1 0 0,1 0-1 0 0,-2 0 1 0 0,1 0-1 0 0,0 1 1 0 0,0 0-1 0 0,-1 1 1 0 0,1 0-1 0 0,-1 0 1 0 0,0 0-1 0 0,8 8 1 0 0,-2-1 43 0 0,0 1 1 0 0,-1 0 0 0 0,0 0-1 0 0,-1 1 1 0 0,0 1 0 0 0,-1 0-1 0 0,11 21 1 0 0,-18-32 3 0 0,-1 0 0 0 0,0 0 0 0 0,1 0 0 0 0,-1 0 0 0 0,0 0 0 0 0,0 0 0 0 0,0 1 0 0 0,0-1 0 0 0,-1 0 0 0 0,1 1 0 0 0,-1-1 0 0 0,0 1 0 0 0,0-1 0 0 0,0 1 0 0 0,0-1 0 0 0,0 0 0 0 0,-1 1 0 0 0,1-1 0 0 0,-1 1 0 0 0,-2 4 0 0 0,1-4 72 0 0,0 1 1 0 0,0-1-1 0 0,-1 0 1 0 0,1 0-1 0 0,-1-1 1 0 0,0 1-1 0 0,0-1 1 0 0,-1 1-1 0 0,1-1 1 0 0,0 0-1 0 0,-1-1 0 0 0,-6 5 1 0 0,-5 1 198 0 0,1-1 0 0 0,-1-1-1 0 0,0-1 1 0 0,0 0 0 0 0,0-2 0 0 0,-27 4 0 0 0,29-6-445 0 0,0-1 1 0 0,0-1-1 0 0,0 0 0 0 0,0-1 1 0 0,0 0-1 0 0,1-2 1 0 0,-1 1-1 0 0,-14-8 1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8.338"/>
    </inkml:context>
    <inkml:brush xml:id="br0">
      <inkml:brushProperty name="width" value="0.1" units="cm"/>
      <inkml:brushProperty name="height" value="0.1" units="cm"/>
    </inkml:brush>
  </inkml:definitions>
  <inkml:trace contextRef="#ctx0" brushRef="#br0">286 1 5985 0 0,'5'4'2538'0'0,"-4"-3"-2407"0"0,-1-1 0 0 0,1 0-1 0 0,0 1 1 0 0,-1-1 0 0 0,1 1 0 0 0,-1-1 0 0 0,1 1 0 0 0,-1-1 0 0 0,1 1 0 0 0,-1-1 0 0 0,1 1-1 0 0,-1 0 1 0 0,0-1 0 0 0,1 1 0 0 0,-1 0 0 0 0,0-1 0 0 0,1 1 0 0 0,-1 0 0 0 0,0-1 0 0 0,0 1-1 0 0,0 0 1 0 0,0 0 0 0 0,1-1 0 0 0,-1 1 0 0 0,0 0 0 0 0,0 0 0 0 0,0-1 0 0 0,0 1 0 0 0,0 0-1 0 0,0 0 1 0 0,-1-1 0 0 0,1 1 0 0 0,0 0 0 0 0,0 0 0 0 0,-1 0 0 0 0,-3 15 160 0 0,-2-1 1 0 0,1 0-1 0 0,-2-1 1 0 0,0 0 0 0 0,0 0-1 0 0,-1 0 1 0 0,0-1-1 0 0,-15 17 1 0 0,-88 90 2526 0 0,81-90-2619 0 0,5-7-199 0 0,17-16 0 0 0,0 0 0 0 0,0 0 0 0 0,1 1 0 0 0,0 1 0 0 0,-11 15 0 0 0,18-24 0 0 0,0 1 0 0 0,0 0 0 0 0,-1-1 0 0 0,1 1 0 0 0,0-1 1 0 0,0 1-1 0 0,0 0 0 0 0,0-1 0 0 0,0 1 0 0 0,0-1 0 0 0,0 1 0 0 0,0 0 0 0 0,0-1 0 0 0,0 1 0 0 0,0 0 0 0 0,1-1 1 0 0,-1 1-1 0 0,0-1 0 0 0,0 1 0 0 0,0-1 0 0 0,1 1 0 0 0,-1-1 0 0 0,0 1 0 0 0,0-1 0 0 0,1 1 0 0 0,-1-1 0 0 0,0 1 0 0 0,1-1 1 0 0,-1 1-1 0 0,1-1 0 0 0,-1 0 0 0 0,0 1 0 0 0,1-1 0 0 0,-1 0 0 0 0,1 1 0 0 0,-1-1 0 0 0,1 0 0 0 0,-1 0 0 0 0,1 1 1 0 0,-1-1-1 0 0,1 0 0 0 0,-1 0 0 0 0,1 0 0 0 0,-1 0 0 0 0,1 0 0 0 0,-1 0 0 0 0,2 0 0 0 0,30 5-14 0 0,-29-5 7 0 0,56 2-45 0 0,-1-3 1 0 0,63-11-1 0 0,25-1 56 0 0,-72 6-615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8.664"/>
    </inkml:context>
    <inkml:brush xml:id="br0">
      <inkml:brushProperty name="width" value="0.1" units="cm"/>
      <inkml:brushProperty name="height" value="0.1" units="cm"/>
    </inkml:brush>
  </inkml:definitions>
  <inkml:trace contextRef="#ctx0" brushRef="#br0">128 1 10594 0 0,'-3'1'107'0'0,"0"1"-1"0"0,1-1 1 0 0,-1 1-1 0 0,1 0 1 0 0,-1 0-1 0 0,1 0 1 0 0,0 0-1 0 0,0 0 1 0 0,0 0-1 0 0,0 1 1 0 0,0-1-1 0 0,0 1 1 0 0,0 0-1 0 0,1 0 1 0 0,-1 0-1 0 0,-1 6 1 0 0,-18 59 1301 0 0,13-39-931 0 0,-6 23 488 0 0,1 0 1 0 0,3 1 0 0 0,-10 103 0 0 0,16-68-857 0 0,9 146 1 0 0,-3-198-110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9.209"/>
    </inkml:context>
    <inkml:brush xml:id="br0">
      <inkml:brushProperty name="width" value="0.1" units="cm"/>
      <inkml:brushProperty name="height" value="0.1" units="cm"/>
    </inkml:brush>
  </inkml:definitions>
  <inkml:trace contextRef="#ctx0" brushRef="#br0">183 1 10594 0 0,'-23'12'1338'0'0,"14"-3"-686"0"0,0 1 0 0 0,0 0 0 0 0,1 1 0 0 0,0 0 0 0 0,1 1 0 0 0,0-1 1 0 0,-10 24-1 0 0,6-8-96 0 0,1 0 0 0 0,-13 51 0 0 0,21-69-528 0 0,0 1-1 0 0,0 0 1 0 0,1-1-1 0 0,0 1 1 0 0,0 0-1 0 0,1 0 1 0 0,0 0-1 0 0,2 12 1 0 0,-2-18-21 0 0,1 1 0 0 0,0 0 1 0 0,1-1-1 0 0,-1 1 1 0 0,1-1-1 0 0,0 0 0 0 0,0 0 1 0 0,0 0-1 0 0,0 0 0 0 0,0 0 1 0 0,1 0-1 0 0,0-1 1 0 0,-1 1-1 0 0,1-1 0 0 0,0 0 1 0 0,0 0-1 0 0,1 0 0 0 0,-1 0 1 0 0,4 2-1 0 0,53 31-7 0 0,-39-25 0 0 0,0 2 0 0 0,-2 0 0 0 0,1 1 0 0 0,-1 1 0 0 0,30 32 0 0 0,-47-44 12 0 0,0-1 0 0 0,0 0 1 0 0,0 1-1 0 0,0-1 0 0 0,0 1 0 0 0,-1 0 0 0 0,1 0 0 0 0,-1 0 1 0 0,1 0-1 0 0,-1 0 0 0 0,0 0 0 0 0,0 0 0 0 0,0 0 0 0 0,-1 1 0 0 0,1-1 1 0 0,-1 0-1 0 0,1 0 0 0 0,-1 1 0 0 0,0-1 0 0 0,0 1 0 0 0,0-1 1 0 0,-1 0-1 0 0,0 4 0 0 0,0-3 10 0 0,-1 0 0 0 0,0 0 0 0 0,0 0 0 0 0,0 0 0 0 0,0 0 0 0 0,-1-1 0 0 0,1 0 0 0 0,-1 1 0 0 0,0-1 0 0 0,1 0 0 0 0,-1-1 0 0 0,0 1 0 0 0,-1 0 0 0 0,1-1 0 0 0,0 0 0 0 0,-8 3 0 0 0,0 1-61 0 0,-1-1 1 0 0,0-1 0 0 0,0-1 0 0 0,0 0 0 0 0,-1 0-1 0 0,1-2 1 0 0,0 0 0 0 0,-1 0 0 0 0,1-2 0 0 0,-1 1 0 0 0,1-2-1 0 0,-1 0 1 0 0,1-1 0 0 0,0 0 0 0 0,0-1 0 0 0,0-1-1 0 0,0 0 1 0 0,-12-9 0 0 0,4 0-6823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9.552"/>
    </inkml:context>
    <inkml:brush xml:id="br0">
      <inkml:brushProperty name="width" value="0.1" units="cm"/>
      <inkml:brushProperty name="height" value="0.1" units="cm"/>
    </inkml:brush>
  </inkml:definitions>
  <inkml:trace contextRef="#ctx0" brushRef="#br0">0 31 1376 0 0,'7'-1'128'0'0,"1"-1"-128"0"0,-2 1 0 0 0,-2 1 0 0 0,2 0 736 0 0,4-1 121 0 0,9-2 23 0 0,13 0 8 0 0,10-1-440 0 0,5-1-96 0 0,0 3-8 0 0,0-1-8 0 0,-2 0-512 0 0,2 2-104 0 0,0-1-16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6.184"/>
    </inkml:context>
    <inkml:brush xml:id="br0">
      <inkml:brushProperty name="width" value="0.1" units="cm"/>
      <inkml:brushProperty name="height" value="0.1" units="cm"/>
    </inkml:brush>
  </inkml:definitions>
  <inkml:trace contextRef="#ctx0" brushRef="#br0">177 240 1840 0 0,'2'-37'3377'0'0,"0"29"-2373"0"0,-1-1 0 0 0,-1 0-1 0 0,0 1 1 0 0,0-1 0 0 0,-3-14 0 0 0,3 23-936 0 0,0-1 1 0 0,0 1-1 0 0,0-1 0 0 0,0 1 1 0 0,-1-1-1 0 0,1 1 1 0 0,0 0-1 0 0,0-1 0 0 0,0 1 1 0 0,-1-1-1 0 0,1 1 1 0 0,0 0-1 0 0,-1-1 1 0 0,1 1-1 0 0,0 0 0 0 0,-1-1 1 0 0,1 1-1 0 0,0 0 1 0 0,-1-1-1 0 0,1 1 0 0 0,0 0 1 0 0,-1 0-1 0 0,1-1 1 0 0,-1 1-1 0 0,1 0 1 0 0,-1 0-1 0 0,1 0 0 0 0,-1 0 1 0 0,1 0-1 0 0,0 0 1 0 0,-1 0-1 0 0,1 0 0 0 0,-1 0 1 0 0,1 0-1 0 0,-1 0 1 0 0,1 0-1 0 0,-1 0 1 0 0,1 0-1 0 0,-1 0 0 0 0,1 0 1 0 0,-1 0-1 0 0,1 0 1 0 0,0 1-1 0 0,-1-1 0 0 0,1 0 1 0 0,-1 0-1 0 0,1 1 1 0 0,0-1-1 0 0,-1 0 1 0 0,1 1-1 0 0,0-1 0 0 0,-1 0 1 0 0,1 1-1 0 0,0-1 1 0 0,-1 0-1 0 0,1 1 0 0 0,-20 21 1060 0 0,-1 11-654 0 0,2 1-1 0 0,0 2 0 0 0,3-1 0 0 0,1 2 1 0 0,-18 65-1 0 0,29-86-452 0 0,0 0 1 0 0,1 0 0 0 0,1 0 0 0 0,1 1-1 0 0,0-1 1 0 0,1 1 0 0 0,3 22-1 0 0,-2-30-13 0 0,1 0 0 0 0,0 0 0 0 0,0-1-1 0 0,1 1 1 0 0,0 0 0 0 0,1-1-1 0 0,0 0 1 0 0,0 0 0 0 0,0 0 0 0 0,1 0-1 0 0,1-1 1 0 0,-1 0 0 0 0,1 0-1 0 0,13 11 1 0 0,-16-15-3 0 0,0-1-1 0 0,0 1 1 0 0,0-1 0 0 0,1 0-1 0 0,-1 0 1 0 0,1 0 0 0 0,-1-1-1 0 0,1 1 1 0 0,0-1-1 0 0,0 0 1 0 0,-1 0 0 0 0,1 0-1 0 0,0 0 1 0 0,0-1 0 0 0,0 0-1 0 0,5 0 1 0 0,-3 0 11 0 0,-1-1-1 0 0,1 0 1 0 0,-1-1 0 0 0,0 1 0 0 0,1-1-1 0 0,-1 0 1 0 0,0-1 0 0 0,0 1 0 0 0,0-1-1 0 0,6-5 1 0 0,1-2 16 0 0,0 0-1 0 0,-1-1 1 0 0,0 0-1 0 0,-1-1 1 0 0,-1 0-1 0 0,0 0 1 0 0,11-20-1 0 0,-11 14-32 0 0,-1-1 0 0 0,-1 1 0 0 0,0-1 0 0 0,-1-1 0 0 0,-2 1 0 0 0,0-1 0 0 0,0 0 0 0 0,-2 0 0 0 0,-1 0 0 0 0,0 0 0 0 0,-5-38 0 0 0,1 32-14 0 0,-1 1-1 0 0,-2-1 1 0 0,0 1-1 0 0,-2 0 0 0 0,0 0 1 0 0,-2 1-1 0 0,-1 0 1 0 0,-24-38-1 0 0,31 55-53 0 0,0 1 0 0 0,-1 0-1 0 0,0 0 1 0 0,0 1 0 0 0,-1-1-1 0 0,1 1 1 0 0,-1 0 0 0 0,0 0-1 0 0,-1 1 1 0 0,-10-6 0 0 0,14 8-110 0 0,0 1 1 0 0,0 0-1 0 0,0 0 1 0 0,0 0-1 0 0,0 1 1 0 0,0-1-1 0 0,0 1 1 0 0,0 0-1 0 0,-1-1 0 0 0,1 1 1 0 0,0 1-1 0 0,0-1 1 0 0,0 0-1 0 0,0 1 1 0 0,0 0-1 0 0,0-1 1 0 0,0 1-1 0 0,0 0 1 0 0,0 1-1 0 0,0-1 1 0 0,0 0-1 0 0,1 1 0 0 0,-1 0 1 0 0,0-1-1 0 0,1 1 1 0 0,0 0-1 0 0,-1 0 1 0 0,-2 4-1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5.672"/>
    </inkml:context>
    <inkml:brush xml:id="br0">
      <inkml:brushProperty name="width" value="0.05" units="cm"/>
      <inkml:brushProperty name="height" value="0.05" units="cm"/>
    </inkml:brush>
  </inkml:definitions>
  <inkml:trace contextRef="#ctx0" brushRef="#br0">0 11 3225 0 0,'6'0'8692'0'0,"3"-1"-3420"0"0,13-2-1869 0 0,27-2-3071 0 0,21 3 809 0 0,83 10 0 0 0,8-1-669 0 0,-161-7-457 0 0,1 0 0 0 0,-1 0 0 0 0,0 0-1 0 0,1 0 1 0 0,-1 0 0 0 0,0 0 0 0 0,1 0-1 0 0,-1 0 1 0 0,0 0 0 0 0,0 0 0 0 0,1 0-1 0 0,-1 0 1 0 0,0 0 0 0 0,1 0 0 0 0,-1 0-1 0 0,0-1 1 0 0,0 1 0 0 0,1 0 0 0 0,-1 0-1 0 0,0 0 1 0 0,0 0 0 0 0,1-1 0 0 0,-1 1-1 0 0,0 0 1 0 0,0 0 0 0 0,0-1 0 0 0,0 1-1 0 0,1-1 1 0 0,-1 1 37 0 0,0 0 1 0 0,-1 0-1 0 0,1 0 0 0 0,0 0 1 0 0,0 0-1 0 0,0-1 0 0 0,0 1 1 0 0,-1 0-1 0 0,1 0 0 0 0,0 0 1 0 0,0 0-1 0 0,0 0 0 0 0,-1 0 0 0 0,1 0 1 0 0,0 0-1 0 0,0 0 0 0 0,0 0 1 0 0,-1 0-1 0 0,1-1 0 0 0,0 1 1 0 0,0 0-1 0 0,0 0 0 0 0,-1 1 0 0 0,1-1 1 0 0,0 0-1 0 0,0 0 0 0 0,0 0 1 0 0,-1 0-1 0 0,1 0 0 0 0,0 0 1 0 0,0 0-1 0 0,0 0 0 0 0,-1 0 1 0 0,1 0-1 0 0,0 0 0 0 0,0 1 0 0 0,0-1 1 0 0,0 0-1 0 0,-1 0 0 0 0,1 0 1 0 0,0 0-1 0 0,-20 11-25 0 0,1 1 1 0 0,-24 19-1 0 0,-20 13-61 0 0,-63 34-13 0 0,79-48 154 0 0,24-16-66 0 0,-35 29 1 0 0,41-26-39 0 0,13-12-88 0 0,12-11-219 0 0,-1 1 276 0 0,1 1 1 0 0,-1 0-1 0 0,1 1 0 0 0,0-1 0 0 0,0 2 0 0 0,15-5 0 0 0,-3 1 1 0 0,-19 6 27 0 0,7-3-6 0 0,0 1 1 0 0,0 0-1 0 0,0 0 1 0 0,0 0-1 0 0,11 0 1 0 0,-17 2 4 0 0,0 0 0 0 0,-1 0 0 0 0,1 0 0 0 0,0 1 0 0 0,-1-1 0 0 0,1 0 0 0 0,0 1 0 0 0,-1-1 0 0 0,1 1 0 0 0,-1-1 1 0 0,1 1-1 0 0,-1 0 0 0 0,1 0 0 0 0,-1 0 0 0 0,1 0 0 0 0,-1 0 0 0 0,0 0 0 0 0,1 0 0 0 0,-1 0 0 0 0,0 0 0 0 0,0 1 0 0 0,0-1 0 0 0,0 0 0 0 0,0 1 0 0 0,0-1 0 0 0,0 1 0 0 0,-1-1 0 0 0,1 1 0 0 0,-1 0 0 0 0,1-1 0 0 0,-1 1 0 0 0,1 2 1 0 0,6 43 0 0 0,-2 0 0 0 0,-2 1 0 0 0,-7 85 0 0 0,4-125 0 0 0,-1 17 40 0 0,-1-1 0 0 0,-8 33 0 0 0,8-48-27 0 0,-1 0 0 0 0,0 1 1 0 0,0-1-1 0 0,-1-1 0 0 0,0 1 1 0 0,0 0-1 0 0,-1-1 0 0 0,-12 15 1 0 0,14-20-2 0 0,1-1 1 0 0,-1 1-1 0 0,0-1 1 0 0,1 0-1 0 0,-1 0 1 0 0,0 0 0 0 0,0 0-1 0 0,-1-1 1 0 0,1 1-1 0 0,0-1 1 0 0,-1 0-1 0 0,1 0 1 0 0,0 0 0 0 0,-1 0-1 0 0,1-1 1 0 0,-1 1-1 0 0,1-1 1 0 0,-1 0-1 0 0,1 0 1 0 0,-1 0 0 0 0,0-1-1 0 0,1 1 1 0 0,-1-1-1 0 0,1 1 1 0 0,0-1-1 0 0,-1-1 1 0 0,-5-1 0 0 0,3 0 10 0 0,0 0 1 0 0,1 0-1 0 0,-1 0 1 0 0,1-1-1 0 0,-1 1 0 0 0,1-1 1 0 0,0-1-1 0 0,1 1 1 0 0,-1-1-1 0 0,1 1 1 0 0,0-1-1 0 0,0-1 1 0 0,0 1-1 0 0,-4-9 1 0 0,6 11-30 0 0,0-1 1 0 0,1 1-1 0 0,0-1 1 0 0,-1 0-1 0 0,1 0 1 0 0,0 0-1 0 0,1 0 1 0 0,-1 1-1 0 0,1-1 1 0 0,-1 0-1 0 0,1 0 1 0 0,1-7-1 0 0,0 8 1 0 0,0 0 0 0 0,0 1 0 0 0,1-1 0 0 0,-1 0 0 0 0,1 0 0 0 0,-1 1 0 0 0,1-1 0 0 0,0 1 0 0 0,0 0 0 0 0,0 0 0 0 0,0-1-1 0 0,1 1 1 0 0,-1 1 0 0 0,0-1 0 0 0,1 0 0 0 0,0 0 0 0 0,2-1 0 0 0,343-177-240 0 0,-313 167 245 0 0,-26 10 24 0 0,-1 0 1 0 0,1 0 0 0 0,-1-1-1 0 0,0 0 1 0 0,0 0 0 0 0,0-1-1 0 0,12-9 1 0 0,-20 14-41 0 0,0 0 1 0 0,0 0-1 0 0,0-1 0 0 0,1 1 1 0 0,-1 0-1 0 0,0 0 0 0 0,0 0 1 0 0,0-1-1 0 0,1 1 0 0 0,-1 0 1 0 0,0 0-1 0 0,0-1 0 0 0,0 1 1 0 0,0 0-1 0 0,0 0 0 0 0,1-1 0 0 0,-1 1 1 0 0,0 0-1 0 0,0 0 0 0 0,0-1 1 0 0,0 1-1 0 0,0 0 0 0 0,0-1 1 0 0,0 1-1 0 0,0 0 0 0 0,0 0 1 0 0,0-1-1 0 0,0 1 0 0 0,0 0 1 0 0,0 0-1 0 0,-1-1 0 0 0,1 1 1 0 0,0 0-1 0 0,0-1 0 0 0,-10-4-960 0 0,-16 3-2911 0 0,18 3 2260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6.512"/>
    </inkml:context>
    <inkml:brush xml:id="br0">
      <inkml:brushProperty name="width" value="0.1" units="cm"/>
      <inkml:brushProperty name="height" value="0.1" units="cm"/>
    </inkml:brush>
  </inkml:definitions>
  <inkml:trace contextRef="#ctx0" brushRef="#br0">83 0 9218 0 0,'-11'13'1042'0'0,"1"1"-1"0"0,0-1 1 0 0,1 2 0 0 0,1-1 0 0 0,0 1-1 0 0,1 0 1 0 0,-8 25 0 0 0,14-37-910 0 0,0 1 0 0 0,0 0 0 0 0,1 0 0 0 0,-1-1 0 0 0,1 1 0 0 0,0 0 0 0 0,0 0 0 0 0,0-1 0 0 0,0 1 0 0 0,1 0 0 0 0,0 0 0 0 0,-1-1 1 0 0,1 1-1 0 0,1 0 0 0 0,-1-1 0 0 0,0 1 0 0 0,1-1 0 0 0,0 0 0 0 0,3 5 0 0 0,-4-6-105 0 0,0 0 0 0 0,1-1-1 0 0,-1 1 1 0 0,1-1 0 0 0,-1 1 0 0 0,1-1-1 0 0,0 0 1 0 0,-1 1 0 0 0,1-1 0 0 0,0 0-1 0 0,0 0 1 0 0,0 0 0 0 0,0-1 0 0 0,0 1-1 0 0,0 0 1 0 0,0-1 0 0 0,0 1 0 0 0,0-1 0 0 0,0 0-1 0 0,1 0 1 0 0,-1 0 0 0 0,0 0 0 0 0,0 0-1 0 0,0 0 1 0 0,0 0 0 0 0,0-1 0 0 0,0 1-1 0 0,0-1 1 0 0,0 1 0 0 0,0-1 0 0 0,0 0-1 0 0,0 0 1 0 0,0 0 0 0 0,0 0 0 0 0,2-2 0 0 0,2-2-166 0 0,0 0 1 0 0,-1 0 0 0 0,0 0 0 0 0,0 0-1 0 0,0-1 1 0 0,-1 0 0 0 0,0 0 0 0 0,0 0 0 0 0,0-1-1 0 0,-1 1 1 0 0,0-1 0 0 0,0 0 0 0 0,3-13-1 0 0,-2 3-6783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6.866"/>
    </inkml:context>
    <inkml:brush xml:id="br0">
      <inkml:brushProperty name="width" value="0.1" units="cm"/>
      <inkml:brushProperty name="height" value="0.1" units="cm"/>
    </inkml:brush>
  </inkml:definitions>
  <inkml:trace contextRef="#ctx0" brushRef="#br0">9 49 6913 0 0,'-1'-1'48'0'0,"0"0"-1"0"0,1 0 0 0 0,-1 0 0 0 0,0 0 0 0 0,1 0 0 0 0,-1 0 1 0 0,0 0-1 0 0,1-1 0 0 0,-1 1 0 0 0,1 0 0 0 0,0 0 0 0 0,-1-1 0 0 0,1 1 1 0 0,0 0-1 0 0,0 0 0 0 0,0-1 0 0 0,0 1 0 0 0,0 0 0 0 0,0-1 0 0 0,0 1 1 0 0,0 0-1 0 0,1 0 0 0 0,-1-1 0 0 0,1 0 0 0 0,0 0 83 0 0,0 1-1 0 0,0 0 0 0 0,0 0 0 0 0,1 0 1 0 0,-1 0-1 0 0,0 0 0 0 0,1 0 1 0 0,-1 0-1 0 0,0 0 0 0 0,1 0 0 0 0,-1 1 1 0 0,1-1-1 0 0,-1 1 0 0 0,1-1 1 0 0,0 1-1 0 0,1-1 0 0 0,8 0 486 0 0,0 0-1 0 0,0 0 1 0 0,0 1-1 0 0,15 2 1 0 0,-20-1-611 0 0,43 7 144 0 0,-33-2-84 0 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7.223"/>
    </inkml:context>
    <inkml:brush xml:id="br0">
      <inkml:brushProperty name="width" value="0.1" units="cm"/>
      <inkml:brushProperty name="height" value="0.1" units="cm"/>
    </inkml:brush>
  </inkml:definitions>
  <inkml:trace contextRef="#ctx0" brushRef="#br0">5 27 6913 0 0,'-4'-6'7209'0'0,"42"-1"-3927"0"0,-10 0-1717 0 0,-21 6-1437 0 0,64-5 1023 0 0,-25 10-3585 0 0</inkml:trace>
  <inkml:trace contextRef="#ctx0" brushRef="#br0" timeOffset="1">15 122 5529 0 0,'0'0'33'0'0,"-1"0"0"0"0,1 0 0 0 0,0 0 0 0 0,0 0-1 0 0,0 1 1 0 0,0-1 0 0 0,0 0 0 0 0,0 0 0 0 0,0 0 0 0 0,0 0 0 0 0,0 0 0 0 0,0 1-1 0 0,-1-1 1 0 0,1 0 0 0 0,0 0 0 0 0,0 0 0 0 0,0 0 0 0 0,0 0 0 0 0,0 1-1 0 0,0-1 1 0 0,0 0 0 0 0,0 0 0 0 0,0 0 0 0 0,0 0 0 0 0,0 0 0 0 0,0 1-1 0 0,0-1 1 0 0,1 0 0 0 0,-1 0 0 0 0,0 0 0 0 0,0 0 0 0 0,0 0 0 0 0,0 1 0 0 0,0-1-1 0 0,0 0 1 0 0,0 0 0 0 0,0 0 0 0 0,0 0 0 0 0,0 0 0 0 0,1 0 0 0 0,-1 0-1 0 0,0 1 1 0 0,0-1 0 0 0,0 0 0 0 0,0 0 0 0 0,0 0 0 0 0,0 0 0 0 0,1 0-1 0 0,-1 0 1 0 0,0 0 0 0 0,0 0 0 0 0,0 0 0 0 0,0 0 0 0 0,1 0 0 0 0,-1 0 0 0 0,0 0-1 0 0,0 0 1 0 0,0 0 0 0 0,0 0 0 0 0,1 0 0 0 0,18 6 1589 0 0,24 0 328 0 0,-22-5-1675 0 0,0 0 0 0 0,0-2 0 0 0,0 0 0 0 0,22-5 0 0 0,-29 3-499 0 0,-1 0 1 0 0,1-1 0 0 0,-1 0 0 0 0,0-1 0 0 0,0 0 0 0 0,0-1 0 0 0,12-8 0 0 0,-13 5 169 0 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7.570"/>
    </inkml:context>
    <inkml:brush xml:id="br0">
      <inkml:brushProperty name="width" value="0.1" units="cm"/>
      <inkml:brushProperty name="height" value="0.1" units="cm"/>
    </inkml:brush>
  </inkml:definitions>
  <inkml:trace contextRef="#ctx0" brushRef="#br0">89 71 3225 0 0,'-1'-1'257'0'0,"1"0"0"0"0,-1 1 0 0 0,0-1 0 0 0,0 1 0 0 0,0-1 0 0 0,0 1 0 0 0,0-1 0 0 0,0 1 0 0 0,-1 0 0 0 0,1-1-1 0 0,0 1 1 0 0,0 0 0 0 0,0 0 0 0 0,0 0 0 0 0,0 0 0 0 0,0 0 0 0 0,0 0 0 0 0,0 0 0 0 0,0 0 0 0 0,-1 1 0 0 0,1-1 0 0 0,0 0 0 0 0,0 1 0 0 0,0-1 0 0 0,0 1 0 0 0,0-1 0 0 0,0 1 0 0 0,0-1 0 0 0,0 1 0 0 0,1 0 0 0 0,-1-1 0 0 0,0 1 0 0 0,0 0 0 0 0,0 0 0 0 0,1-1 0 0 0,-1 1 0 0 0,0 1 0 0 0,-4 4 423 0 0,0-1 0 0 0,1 1 0 0 0,0 0 0 0 0,-5 8 0 0 0,5-6-355 0 0,0 1 0 0 0,1 0 0 0 0,0 0-1 0 0,0 1 1 0 0,1-1 0 0 0,0 0 0 0 0,1 1 0 0 0,-1 13-1 0 0,2-20-299 0 0,0 1-1 0 0,0-1 1 0 0,1 1-1 0 0,-1-1 1 0 0,1 1-1 0 0,0-1 0 0 0,0 0 1 0 0,0 1-1 0 0,0-1 1 0 0,1 0-1 0 0,2 5 0 0 0,-2-6-23 0 0,-1 0-1 0 0,1-1 0 0 0,-1 1 1 0 0,1 0-1 0 0,0-1 0 0 0,0 0 0 0 0,-1 1 1 0 0,1-1-1 0 0,0 0 0 0 0,0 0 1 0 0,0 0-1 0 0,1 0 0 0 0,-1 0 0 0 0,0-1 1 0 0,0 1-1 0 0,0-1 0 0 0,1 1 1 0 0,-1-1-1 0 0,4 0 0 0 0,-1 0 35 0 0,-1 0 0 0 0,1-1 0 0 0,-1 0 0 0 0,1 0 0 0 0,0 0-1 0 0,-1-1 1 0 0,0 1 0 0 0,1-1 0 0 0,-1 0 0 0 0,0 0 0 0 0,0-1 0 0 0,0 1-1 0 0,0-1 1 0 0,0 0 0 0 0,-1 0 0 0 0,1 0 0 0 0,-1 0 0 0 0,0-1 0 0 0,0 1 0 0 0,0-1-1 0 0,3-6 1 0 0,0 1-11 0 0,0 0 1 0 0,-1-1-1 0 0,0 0 0 0 0,-1 0 0 0 0,0-1 0 0 0,-1 1 0 0 0,0-1 0 0 0,2-11 0 0 0,-4 14-17 0 0,-1 1-1 0 0,0-1 1 0 0,0 0-1 0 0,0 0 0 0 0,-1 1 1 0 0,0-1-1 0 0,-1 1 0 0 0,-3-13 1 0 0,4 18-28 0 0,1 0 1 0 0,-1 0 0 0 0,0 0-1 0 0,0 0 1 0 0,0 0 0 0 0,0 0 0 0 0,0 0-1 0 0,0 0 1 0 0,-1 0 0 0 0,1 1-1 0 0,0-1 1 0 0,-1 0 0 0 0,0 1-1 0 0,1 0 1 0 0,-1-1 0 0 0,0 1-1 0 0,0 0 1 0 0,0 0 0 0 0,1 0 0 0 0,-1 0-1 0 0,0 0 1 0 0,-1 0 0 0 0,1 0-1 0 0,0 1 1 0 0,0-1 0 0 0,0 1-1 0 0,0 0 1 0 0,0-1 0 0 0,-1 1-1 0 0,1 0 1 0 0,0 0 0 0 0,0 0 0 0 0,0 1-1 0 0,-4 0 1 0 0,-1 3-1424 0 0,6 0 701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7.929"/>
    </inkml:context>
    <inkml:brush xml:id="br0">
      <inkml:brushProperty name="width" value="0.1" units="cm"/>
      <inkml:brushProperty name="height" value="0.1" units="cm"/>
    </inkml:brush>
  </inkml:definitions>
  <inkml:trace contextRef="#ctx0" brushRef="#br0">26 103 11202 0 0,'-11'33'1601'0'0,"-3"10"1281"0"0,14-39-2662 0 0,0 0 0 0 0,-1 0 1 0 0,1 0-1 0 0,1 0 1 0 0,-1 0-1 0 0,0 0 0 0 0,1 0 1 0 0,0 0-1 0 0,0 0 0 0 0,0 0 1 0 0,1 0-1 0 0,-1 0 1 0 0,1-1-1 0 0,0 1 0 0 0,0-1 1 0 0,0 1-1 0 0,0-1 0 0 0,3 3 1 0 0,-3-4-182 0 0,-1 0 0 0 0,1-1 0 0 0,0 1 1 0 0,-1-1-1 0 0,1 0 0 0 0,0 0 0 0 0,0 1 0 0 0,0-1 1 0 0,0 0-1 0 0,0-1 0 0 0,0 1 0 0 0,0 0 0 0 0,0-1 1 0 0,0 1-1 0 0,1-1 0 0 0,-1 1 0 0 0,0-1 0 0 0,0 0 1 0 0,0 0-1 0 0,1 0 0 0 0,-1 0 0 0 0,0-1 0 0 0,0 1 1 0 0,0 0-1 0 0,1-1 0 0 0,-1 0 0 0 0,0 1 0 0 0,0-1 1 0 0,0 0-1 0 0,0 0 0 0 0,0 0 0 0 0,0 0 0 0 0,3-3 1 0 0,-2 2-64 0 0,0-1 1 0 0,-1 0-1 0 0,1 1 1 0 0,0-1-1 0 0,-1 0 1 0 0,1 0-1 0 0,1-5 1 0 0,4-5-5521 0 0</inkml:trace>
  <inkml:trace contextRef="#ctx0" brushRef="#br0" timeOffset="1">86 25 5529 0 0,'-2'-12'5777'0'0,"5"11"-5072"0"0,2-1-137 0 0,0 0-24 0 0,2 0-8 0 0,2 2-952 0 0,0-3-184 0 0,0 0-40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4.389"/>
    </inkml:context>
    <inkml:brush xml:id="br0">
      <inkml:brushProperty name="width" value="0.1" units="cm"/>
      <inkml:brushProperty name="height" value="0.1" units="cm"/>
    </inkml:brush>
  </inkml:definitions>
  <inkml:trace contextRef="#ctx0" brushRef="#br0">65 0 6449 0 0,'-1'1'227'0'0,"1"-1"0"0"0,-1 0 0 0 0,1 1 0 0 0,-1-1-1 0 0,-2 3 1135 0 0,2-3-1134 0 0,1 1 0 0 0,0-1 0 0 0,-1 1-1 0 0,1 0 1 0 0,-1-1 0 0 0,1 1 0 0 0,0-1 0 0 0,0 1-1 0 0,-1 0 1 0 0,1-1 0 0 0,0 1 0 0 0,0 0 0 0 0,0 1-1 0 0,-9 25 2164 0 0,8-20-1550 0 0,0-5-694 0 0,-35 131 5319 0 0,34-119-5341 0 0,-1 0 0 0 0,2 0 0 0 0,0 0 0 0 0,1 0 0 0 0,0 0 0 0 0,1 0 1 0 0,4 23-1 0 0,-4-34-223 0 0,-1 0 0 0 0,1-1 0 0 0,0 1 0 0 0,0-1 0 0 0,0 0 0 0 0,0 1 0 0 0,1-1 0 0 0,-1 0 0 0 0,0 0-1 0 0,1 0 1 0 0,0 0 0 0 0,-1 0 0 0 0,1 0 0 0 0,0 0 0 0 0,4 3 0 0 0,2-2-1241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4.733"/>
    </inkml:context>
    <inkml:brush xml:id="br0">
      <inkml:brushProperty name="width" value="0.1" units="cm"/>
      <inkml:brushProperty name="height" value="0.1" units="cm"/>
    </inkml:brush>
  </inkml:definitions>
  <inkml:trace contextRef="#ctx0" brushRef="#br0">54 90 7370 0 0,'0'-1'41'0'0,"0"1"0"0"0,0 0 0 0 0,0 0 0 0 0,-1 0 0 0 0,1 0 1 0 0,0 0-1 0 0,0-1 0 0 0,0 1 0 0 0,0 0 0 0 0,0 0 0 0 0,0 0 0 0 0,0 0 1 0 0,0 0-1 0 0,0 0 0 0 0,-1 0 0 0 0,1-1 0 0 0,0 1 0 0 0,0 0 1 0 0,0 0-1 0 0,0 0 0 0 0,0 0 0 0 0,-1 0 0 0 0,1 0 0 0 0,0 0 0 0 0,0 0 1 0 0,0 0-1 0 0,0 0 0 0 0,0 0 0 0 0,-1 0 0 0 0,1 0 0 0 0,0 0 1 0 0,0 0-1 0 0,0 0 0 0 0,0 0 0 0 0,0 0 0 0 0,-1 0 0 0 0,1 0 1 0 0,0 0-1 0 0,0 0 0 0 0,0 0 0 0 0,0 0 0 0 0,0 0 0 0 0,-1 0 0 0 0,1 0 1 0 0,0 1-1 0 0,0-1 0 0 0,0 0 0 0 0,0 0 0 0 0,0 0 0 0 0,0 0 1 0 0,-1 0-1 0 0,1 0 0 0 0,0 0 0 0 0,0 1 0 0 0,0-1 0 0 0,-10 13 1817 0 0,-6 18 625 0 0,12-23-1959 0 0,1 1 0 0 0,0-1-1 0 0,0 1 1 0 0,1 0 0 0 0,0 0 0 0 0,1 0 0 0 0,0 0-1 0 0,0 0 1 0 0,1 0 0 0 0,1 17 0 0 0,0-23-488 0 0,0 1 1 0 0,-1-1 0 0 0,2 1-1 0 0,-1 0 1 0 0,0-1 0 0 0,1 0-1 0 0,-1 1 1 0 0,1-1 0 0 0,0 0-1 0 0,0 0 1 0 0,0 0 0 0 0,1 0-1 0 0,-1 0 1 0 0,1 0 0 0 0,-1-1-1 0 0,1 1 1 0 0,0-1 0 0 0,0 0-1 0 0,0 0 1 0 0,0 0 0 0 0,1 0-1 0 0,-1 0 1 0 0,0-1 0 0 0,1 1-1 0 0,-1-1 1 0 0,1 0-1 0 0,0 0 1 0 0,-1-1 0 0 0,5 1-1 0 0,1 0-20 0 0,0-1-1 0 0,1 0 0 0 0,-1-1 1 0 0,0 0-1 0 0,0 0 0 0 0,0-1 1 0 0,0-1-1 0 0,0 1 0 0 0,0-1 1 0 0,0-1-1 0 0,-1 1 0 0 0,0-2 1 0 0,1 1-1 0 0,-2-1 0 0 0,1 0 1 0 0,0-1-1 0 0,-1 0 0 0 0,12-13 1 0 0,-12 13-28 0 0,-2-1 1 0 0,1 0 0 0 0,-1 0-1 0 0,0 0 1 0 0,0-1 0 0 0,-1 0 0 0 0,0 0-1 0 0,6-17 1 0 0,-8 20-27 0 0,-1-1 0 0 0,0 0 0 0 0,0 0 0 0 0,0 0-1 0 0,-1 0 1 0 0,0 0 0 0 0,0 0 0 0 0,0 0 0 0 0,-1 0 0 0 0,0 0 0 0 0,0 0 0 0 0,0 0 0 0 0,-5-10-1 0 0,4 11 46 0 0,-1 0 0 0 0,1 1 0 0 0,-1 0 0 0 0,0-1 0 0 0,-1 1 0 0 0,1 0 0 0 0,-1 0 0 0 0,0 1 0 0 0,0-1 0 0 0,0 1 0 0 0,0 0 0 0 0,0 0 0 0 0,-1 0 0 0 0,1 1 0 0 0,-1-1 0 0 0,0 1 0 0 0,0 0 0 0 0,0 1 0 0 0,-6-2 0 0 0,2 1-51 0 0,-1 0-1 0 0,1 0 0 0 0,-1 1 0 0 0,1 0 0 0 0,-1 1 1 0 0,0 0-1 0 0,1 1 0 0 0,-1 0 0 0 0,-15 4 0 0 0,20-3-648 0 0,3 1-10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6.245"/>
    </inkml:context>
    <inkml:brush xml:id="br0">
      <inkml:brushProperty name="width" value="0.1" units="cm"/>
      <inkml:brushProperty name="height" value="0.1" units="cm"/>
    </inkml:brush>
  </inkml:definitions>
  <inkml:trace contextRef="#ctx0" brushRef="#br0">312 43 3681 0 0,'-17'-33'10927'0'0,"13"28"-9342"0"0,3 4-1293 0 0,0 1 1 0 0,1-1 0 0 0,-1 1 0 0 0,0-1 0 0 0,0 1-1 0 0,1 0 1 0 0,-1-1 0 0 0,0 1 0 0 0,0 0 0 0 0,0 0-1 0 0,0 0 1 0 0,1 0 0 0 0,-1 0 0 0 0,0 0-1 0 0,-2 0 1 0 0,-11 4-1431 0 0,-10 10 1585 0 0,1 1 0 0 0,1 1 1 0 0,0 1-1 0 0,1 1 0 0 0,-30 34 0 0 0,35-35-608 0 0,-34 36 13 0 0,46-48 153 0 0,0 1 1 0 0,0-1-1 0 0,1 1 0 0 0,0 0 0 0 0,0 0 0 0 0,0 0 0 0 0,1 0 0 0 0,-3 10 0 0 0,4-14-11 0 0,1-1 0 0 0,0 1 0 0 0,0-1 0 0 0,0 1 0 0 0,0 0 0 0 0,0-1 0 0 0,0 1-1 0 0,0-1 1 0 0,0 1 0 0 0,1 0 0 0 0,-1-1 0 0 0,0 1 0 0 0,1-1 0 0 0,0 1 0 0 0,-1-1 0 0 0,1 1-1 0 0,0-1 1 0 0,0 1 0 0 0,1 1 0 0 0,0-1 4 0 0,0 0 1 0 0,1 0-1 0 0,-1 0 0 0 0,0-1 0 0 0,1 1 0 0 0,-1 0 1 0 0,1-1-1 0 0,-1 0 0 0 0,1 0 0 0 0,3 1 1 0 0,6 2 3 0 0,0-2 0 0 0,0 0 0 0 0,0 0 0 0 0,14-1 1 0 0,20 0-75 0 0,1-1-1 0 0,0-3 1 0 0,70-13 0 0 0,-87 9-1893 0 0,45-16 0 0 0,-67 20 446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6.573"/>
    </inkml:context>
    <inkml:brush xml:id="br0">
      <inkml:brushProperty name="width" value="0.1" units="cm"/>
      <inkml:brushProperty name="height" value="0.1" units="cm"/>
    </inkml:brush>
  </inkml:definitions>
  <inkml:trace contextRef="#ctx0" brushRef="#br0">93 1 11979 0 0,'-3'1'220'0'0,"1"1"0"0"0,-1-1 0 0 0,1 1 0 0 0,-1 0 0 0 0,1 0 0 0 0,0 0 0 0 0,0 0 0 0 0,0 0 0 0 0,0 0 0 0 0,0 0 0 0 0,0 1 0 0 0,1-1 0 0 0,-1 1 0 0 0,1-1 0 0 0,-1 1 0 0 0,0 3 0 0 0,-17 51 2848 0 0,15-43-2820 0 0,-6 22 637 0 0,2-1-1 0 0,2 2 1 0 0,-2 39 0 0 0,6-17-914 0 0,5 69 1 0 0,-1-105-356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7.793"/>
    </inkml:context>
    <inkml:brush xml:id="br0">
      <inkml:brushProperty name="width" value="0.1" units="cm"/>
      <inkml:brushProperty name="height" value="0.1" units="cm"/>
    </inkml:brush>
  </inkml:definitions>
  <inkml:trace contextRef="#ctx0" brushRef="#br0">99 1 8754 0 0,'-1'0'123'0'0,"0"0"1"0"0,0 0-1 0 0,0 1 1 0 0,0-1-1 0 0,0 0 1 0 0,0 1-1 0 0,1-1 1 0 0,-1 1-1 0 0,0-1 1 0 0,0 1-1 0 0,0-1 1 0 0,0 1-1 0 0,0 0 1 0 0,1 0-1 0 0,-1-1 1 0 0,0 1-1 0 0,1 0 1 0 0,-1 0-1 0 0,0 0 1 0 0,1 0-1 0 0,-1-1 1 0 0,1 1-1 0 0,-1 2 1 0 0,-10 28 3293 0 0,8-18-3233 0 0,-15 38 1484 0 0,3 1-1 0 0,-9 57 1 0 0,20-86-1518 0 0,2 1 0 0 0,0-1 0 0 0,2 1 0 0 0,0 0 0 0 0,2 0 0 0 0,0 0 0 0 0,8 28 0 0 0,-7-40-410 0 0,2 8 48 0 0,-3-6-5508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6.900"/>
    </inkml:context>
    <inkml:brush xml:id="br0">
      <inkml:brushProperty name="width" value="0.05" units="cm"/>
      <inkml:brushProperty name="height" value="0.05" units="cm"/>
    </inkml:brush>
  </inkml:definitions>
  <inkml:trace contextRef="#ctx0" brushRef="#br0">337 65 8290 0 0,'0'-2'311'0'0,"2"-5"1295"0"0,0 0 0 0 0,-1 0 1 0 0,1 0-1 0 0,-2 0 1 0 0,1 0-1 0 0,-1-12 1 0 0,0 19-1573 0 0,0 0 0 0 0,0 0 1 0 0,0 0-1 0 0,-1 0 1 0 0,1 0-1 0 0,0 0 1 0 0,0 0-1 0 0,0-1 1 0 0,0 1-1 0 0,0 0 1 0 0,0 0-1 0 0,0 0 0 0 0,0 0 1 0 0,0 0-1 0 0,0 0 1 0 0,0 0-1 0 0,0 0 1 0 0,0 0-1 0 0,0 0 1 0 0,0 0-1 0 0,0 0 1 0 0,0 0-1 0 0,-1 0 0 0 0,1-1 1 0 0,0 1-1 0 0,0 0 1 0 0,0 0-1 0 0,0 0 1 0 0,0 0-1 0 0,0 0 1 0 0,0 0-1 0 0,0 0 1 0 0,0 0-1 0 0,-1 0 0 0 0,1 0 1 0 0,0 0-1 0 0,0 0 1 0 0,0 0-1 0 0,0 0 1 0 0,0 0-1 0 0,0 0 1 0 0,0 0-1 0 0,0 0 1 0 0,0 1-1 0 0,0-1 0 0 0,-1 0 1 0 0,1 0-1 0 0,0 0 1 0 0,0 0-1 0 0,0 0 1 0 0,0 0-1 0 0,0 0 1 0 0,0 0-1 0 0,0 0 1 0 0,0 0-1 0 0,0 0 0 0 0,0 0 1 0 0,0 1-1 0 0,-8 6 728 0 0,-5 11-166 0 0,-61 119 1123 0 0,56-98-1629 0 0,-2-2 0 0 0,-2 0 0 0 0,-27 35 0 0 0,42-63-47 0 0,-1 0 1 0 0,-1 0 0 0 0,1 0 0 0 0,-18 12-1 0 0,24-20-53 0 0,0 0-1 0 0,0 0 1 0 0,0 0-1 0 0,0 0 1 0 0,0 0 0 0 0,0 0-1 0 0,0 0 1 0 0,0-1-1 0 0,0 1 1 0 0,-1-1-1 0 0,1 1 1 0 0,0-1-1 0 0,0 0 1 0 0,-4 0-1 0 0,4-1-36 0 0,1 1 0 0 0,-1-1-1 0 0,1 0 1 0 0,-1 1-1 0 0,1-1 1 0 0,0 0 0 0 0,-1 0-1 0 0,1 0 1 0 0,0 0 0 0 0,-1 0-1 0 0,1 0 1 0 0,0 0-1 0 0,0-1 1 0 0,0 1 0 0 0,0 0-1 0 0,0 0 1 0 0,0-1-1 0 0,1 1 1 0 0,-1-1 0 0 0,0 1-1 0 0,1-1 1 0 0,-2-2 0 0 0,-2-11-219 0 0,0 1 0 0 0,1-1 1 0 0,1 0-1 0 0,0 0 0 0 0,1 0 1 0 0,1 0-1 0 0,0 0 0 0 0,1 0 1 0 0,1 0-1 0 0,6-28 1 0 0,-7 38 289 0 0,1 1 1 0 0,0 0 0 0 0,0 0 0 0 0,0 0 0 0 0,0 0 0 0 0,0 0-1 0 0,1 0 1 0 0,0 0 0 0 0,0 1 0 0 0,0-1 0 0 0,0 1 0 0 0,1 0-1 0 0,-1 0 1 0 0,1 0 0 0 0,0 0 0 0 0,0 1 0 0 0,0 0-1 0 0,0-1 1 0 0,0 1 0 0 0,0 1 0 0 0,1-1 0 0 0,-1 1 0 0 0,0-1-1 0 0,1 1 1 0 0,-1 1 0 0 0,1-1 0 0 0,0 1 0 0 0,-1-1 0 0 0,1 1-1 0 0,0 1 1 0 0,-1-1 0 0 0,1 1 0 0 0,6 1 0 0 0,6 2 255 0 0,-1 0 1 0 0,0 1-1 0 0,0 1 1 0 0,-1 0-1 0 0,1 2 1 0 0,27 17-1 0 0,79 67-870 0 0,-82-59-1210 0 0,-31-26 352 0 0,1-2-58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8.465"/>
    </inkml:context>
    <inkml:brush xml:id="br0">
      <inkml:brushProperty name="width" value="0.1" units="cm"/>
      <inkml:brushProperty name="height" value="0.1" units="cm"/>
    </inkml:brush>
  </inkml:definitions>
  <inkml:trace contextRef="#ctx0" brushRef="#br0">1 98 10594 0 0,'10'-21'482'0'0,"-5"10"503"0"0,0 0 0 0 0,1 1 0 0 0,0-1 0 0 0,0 2 0 0 0,17-16 2562 0 0,-23 34-2568 0 0,-2 10-319 0 0,-49 339 1643 0 0,46-260-2089 0 0,5-85-632 0 0,1 0 0 0 0,0 1 0 0 0,1-1 0 0 0,1 0 0 0 0,5 16 1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49.787"/>
    </inkml:context>
    <inkml:brush xml:id="br0">
      <inkml:brushProperty name="width" value="0.1" units="cm"/>
      <inkml:brushProperty name="height" value="0.1" units="cm"/>
    </inkml:brush>
  </inkml:definitions>
  <inkml:trace contextRef="#ctx0" brushRef="#br0">23 56 2761 0 0,'0'-14'1910'0'0,"-1"11"-1074"0"0,1-1 0 0 0,0 1 0 0 0,0-1 0 0 0,0 1 0 0 0,0-1 1 0 0,1 1-1 0 0,-1 0 0 0 0,1-1 0 0 0,5-6 3168 0 0,-6 10-3953 0 0,3 8 1352 0 0,0 8-205 0 0,-17 94 2065 0 0,-5 63-2376 0 0,23-58-768 0 0,-1-82-151 0 0,-2 0 0 0 0,-1 0 0 0 0,-6 42 0 0 0,2-64-1046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0.116"/>
    </inkml:context>
    <inkml:brush xml:id="br0">
      <inkml:brushProperty name="width" value="0.1" units="cm"/>
      <inkml:brushProperty name="height" value="0.1" units="cm"/>
    </inkml:brush>
  </inkml:definitions>
  <inkml:trace contextRef="#ctx0" brushRef="#br0">1 136 1376 0 0,'1'-6'38'0'0,"1"1"-1"0"0,1-1 0 0 0,-1 1 0 0 0,1 0 1 0 0,0 0-1 0 0,0 0 0 0 0,0 0 0 0 0,1 1 1 0 0,0-1-1 0 0,0 1 0 0 0,0 0 0 0 0,0 0 0 0 0,7-5 1 0 0,-1 2 298 0 0,0-1 1 0 0,0 2-1 0 0,1-1 1 0 0,0 1-1 0 0,0 1 0 0 0,0 0 1 0 0,1 1-1 0 0,-1 0 1 0 0,1 1-1 0 0,0 0 1 0 0,16-2-1 0 0,-22 5-66 0 0,0-1 0 0 0,0 1-1 0 0,0 0 1 0 0,-1 1 0 0 0,1-1 0 0 0,0 1 0 0 0,0 0-1 0 0,-1 1 1 0 0,1-1 0 0 0,-1 1 0 0 0,1 0-1 0 0,-1 1 1 0 0,0-1 0 0 0,0 1 0 0 0,0 0-1 0 0,0 0 1 0 0,0 1 0 0 0,-1-1 0 0 0,1 1-1 0 0,-1 0 1 0 0,0 0 0 0 0,0 1 0 0 0,-1-1 0 0 0,1 1-1 0 0,-1 0 1 0 0,4 7 0 0 0,-5-8 0 0 0,0 0-1 0 0,0 0 1 0 0,0 1 0 0 0,0-1-1 0 0,-1 1 1 0 0,0-1 0 0 0,0 1 0 0 0,0 0-1 0 0,0-1 1 0 0,-1 1 0 0 0,0 0-1 0 0,0 0 1 0 0,0-1 0 0 0,0 1-1 0 0,-1 0 1 0 0,-1 6 0 0 0,0-5-60 0 0,0-1-1 0 0,-1 0 1 0 0,1 0 0 0 0,-1 0-1 0 0,0-1 1 0 0,0 1 0 0 0,-1-1 0 0 0,1 0-1 0 0,-1 0 1 0 0,0 0 0 0 0,0 0-1 0 0,-6 4 1 0 0,-3 1-93 0 0,-1-1 0 0 0,0-1 0 0 0,0 0 0 0 0,0-1 0 0 0,-1 0 0 0 0,0-1 0 0 0,0 0 0 0 0,-30 4 0 0 0,2-6-1858 0 0,22-4-5386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0.680"/>
    </inkml:context>
    <inkml:brush xml:id="br0">
      <inkml:brushProperty name="width" value="0.1" units="cm"/>
      <inkml:brushProperty name="height" value="0.1" units="cm"/>
    </inkml:brush>
  </inkml:definitions>
  <inkml:trace contextRef="#ctx0" brushRef="#br0">11 16 7834 0 0,'5'-3'593'0'0,"0"1"0"0"0,0 0-1 0 0,1 0 1 0 0,-1 0 0 0 0,0 1 0 0 0,1 0 0 0 0,-1 0 0 0 0,1 0 0 0 0,8 0 0 0 0,-8 1-300 0 0,0 0 0 0 0,0 1-1 0 0,-1-1 1 0 0,1 1 0 0 0,0 0 0 0 0,-1 0 0 0 0,1 1 0 0 0,-1 0 0 0 0,1 0-1 0 0,-1 0 1 0 0,0 1 0 0 0,0 0 0 0 0,0 0 0 0 0,0 0 0 0 0,-1 0-1 0 0,1 1 1 0 0,-1-1 0 0 0,0 1 0 0 0,0 1 0 0 0,0-1 0 0 0,0 0-1 0 0,-1 1 1 0 0,5 8 0 0 0,-5-9-225 0 0,-1 0-1 0 0,-1 0 0 0 0,1 1 1 0 0,0-1-1 0 0,-1 0 1 0 0,0 1-1 0 0,0-1 1 0 0,0 0-1 0 0,-1 1 1 0 0,0-1-1 0 0,1 1 1 0 0,-2-1-1 0 0,1 1 0 0 0,0-1 1 0 0,-1 1-1 0 0,0-1 1 0 0,0 1-1 0 0,0-1 1 0 0,0 0-1 0 0,-1 0 1 0 0,0 0-1 0 0,0 1 1 0 0,0-2-1 0 0,0 1 0 0 0,-1 0 1 0 0,1 0-1 0 0,-1-1 1 0 0,0 1-1 0 0,0-1 1 0 0,-6 5-1 0 0,0-1-38 0 0,-1 1 0 0 0,0-2 0 0 0,-1 1 0 0 0,1-2 0 0 0,-16 7 0 0 0,20-9-69 0 0,1-1-1 0 0,-1 0 1 0 0,0 0 0 0 0,0-1-1 0 0,0 0 1 0 0,0 0-1 0 0,0 0 1 0 0,0-1-1 0 0,0 0 1 0 0,0 0-1 0 0,0 0 1 0 0,-9-3-1 0 0,6 0-516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1.040"/>
    </inkml:context>
    <inkml:brush xml:id="br0">
      <inkml:brushProperty name="width" value="0.1" units="cm"/>
      <inkml:brushProperty name="height" value="0.1" units="cm"/>
    </inkml:brush>
  </inkml:definitions>
  <inkml:trace contextRef="#ctx0" brushRef="#br0">181 1 6449 0 0,'1'1'6565'0'0,"-16"12"-2637"0"0,-36 25-854 0 0,31-23-2382 0 0,19-14-674 0 0,-11 7 162 0 0,0 2 1 0 0,1-1-1 0 0,0 1 0 0 0,1 1 1 0 0,-14 17-1 0 0,22-26-169 0 0,0 1 0 0 0,1-1 0 0 0,-1 1 0 0 0,1-1 0 0 0,0 1 0 0 0,0 0 0 0 0,0 0 0 0 0,0-1 0 0 0,1 1 0 0 0,-1 0 0 0 0,0 0 0 0 0,1 0 0 0 0,0 0-1 0 0,0 0 1 0 0,0 0 0 0 0,0 0 0 0 0,0-1 0 0 0,1 1 0 0 0,-1 0 0 0 0,1 0 0 0 0,0 0 0 0 0,0 0 0 0 0,0-1 0 0 0,0 1 0 0 0,0 0 0 0 0,1-1 0 0 0,-1 1 0 0 0,1-1 0 0 0,0 0-1 0 0,0 1 1 0 0,-1-1 0 0 0,1 0 0 0 0,1 0 0 0 0,-1 0 0 0 0,3 2 0 0 0,3 2-88 0 0,2 1-1 0 0,-1-1 1 0 0,1-1-1 0 0,-1 0 1 0 0,2 0-1 0 0,-1-1 1 0 0,0 0-1 0 0,1-1 1 0 0,0 0-1 0 0,-1-1 1 0 0,1 0-1 0 0,0-1 0 0 0,0 0 1 0 0,1 0-1 0 0,-1-1 1 0 0,11-2-1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1.035"/>
    </inkml:context>
    <inkml:brush xml:id="br0">
      <inkml:brushProperty name="width" value="0.1" units="cm"/>
      <inkml:brushProperty name="height" value="0.1" units="cm"/>
    </inkml:brush>
  </inkml:definitions>
  <inkml:trace contextRef="#ctx0" brushRef="#br0">180 1 7370 0 0,'-99'141'3855'0'0,"83"-113"-3140"0"0,1 0 1 0 0,1 0-1 0 0,-13 44 1 0 0,25-67-521 0 0,0 0 0 0 0,1 0 1 0 0,0 0-1 0 0,0 0 0 0 0,0 1 0 0 0,1-1 1 0 0,0 0-1 0 0,0 1 0 0 0,0-1 0 0 0,1 0 0 0 0,-1 0 1 0 0,1 1-1 0 0,1-1 0 0 0,2 8 0 0 0,-3-10-103 0 0,1 0 0 0 0,0 0 0 0 0,0-1 0 0 0,0 1 0 0 0,0 0 0 0 0,0-1 0 0 0,1 1 0 0 0,-1-1 0 0 0,1 0 0 0 0,0 0 0 0 0,-1 0 0 0 0,1 0 0 0 0,0 0 0 0 0,0 0 0 0 0,0-1 0 0 0,0 0 0 0 0,1 1 0 0 0,-1-1 0 0 0,0-1 0 0 0,1 1 0 0 0,-1 0 0 0 0,0-1 0 0 0,6 1 0 0 0,-3-1-25 0 0,0 0 0 0 0,0-1 0 0 0,0 1 0 0 0,0-1 0 0 0,0 0 0 0 0,0-1 0 0 0,0 1 0 0 0,0-1 0 0 0,0-1 0 0 0,0 1 0 0 0,-1-1 0 0 0,1 0 0 0 0,-1 0 0 0 0,0 0 0 0 0,0-1 0 0 0,0 0 0 0 0,0 0 0 0 0,-1 0 0 0 0,1-1 0 0 0,-1 1 0 0 0,-1-1 0 0 0,1 0 0 0 0,3-6 0 0 0,-1 1-28 0 0,0 0 1 0 0,0 0 0 0 0,-2-1 0 0 0,1 1 0 0 0,-1-1 0 0 0,-1 0-1 0 0,0-1 1 0 0,0 1 0 0 0,-1 0 0 0 0,0-1 0 0 0,-1-17 0 0 0,-1 18-34 0 0,-1 0 1 0 0,0 0 0 0 0,-1 1 0 0 0,-1-1 0 0 0,1 0 0 0 0,-2 1-1 0 0,1-1 1 0 0,-8-12 0 0 0,9 18-16 0 0,-1 0 0 0 0,0 0 0 0 0,0 0-1 0 0,-1 1 1 0 0,1-1 0 0 0,-1 1 0 0 0,0 0 0 0 0,0 0-1 0 0,0 0 1 0 0,-1 1 0 0 0,0 0 0 0 0,1-1 0 0 0,-1 2-1 0 0,0-1 1 0 0,0 0 0 0 0,-1 1 0 0 0,-8-3 0 0 0,5 4-1468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1.378"/>
    </inkml:context>
    <inkml:brush xml:id="br0">
      <inkml:brushProperty name="width" value="0.1" units="cm"/>
      <inkml:brushProperty name="height" value="0.1" units="cm"/>
    </inkml:brush>
  </inkml:definitions>
  <inkml:trace contextRef="#ctx0" brushRef="#br0">24 27 12443 0 0,'-13'-15'8585'0'0,"10"13"-7912"0"0,1 0-257 0 0,-1 1-40 0 0,1-1-16 0 0,1-1-360 0 0,2 2 0 0 0,2 0 0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2.998"/>
    </inkml:context>
    <inkml:brush xml:id="br0">
      <inkml:brushProperty name="width" value="0.1" units="cm"/>
      <inkml:brushProperty name="height" value="0.1" units="cm"/>
    </inkml:brush>
  </inkml:definitions>
  <inkml:trace contextRef="#ctx0" brushRef="#br0">0 39 7834 0 0,'2'-3'271'0'0,"0"1"-1"0"0,-1 0 1 0 0,1 0 0 0 0,0 0 0 0 0,1 0 0 0 0,-1 0 0 0 0,0 0-1 0 0,0 0 1 0 0,1 1 0 0 0,-1-1 0 0 0,1 1 0 0 0,0 0 0 0 0,2-1 0 0 0,2-1 273 0 0,0 1 1 0 0,1 0 0 0 0,12-3-1 0 0,-13 5-227 0 0,0 0 0 0 0,1 0 0 0 0,-1 1 0 0 0,0 0 0 0 0,0 0-1 0 0,0 1 1 0 0,-1-1 0 0 0,1 2 0 0 0,0-1 0 0 0,-1 1 0 0 0,1 0 0 0 0,-1 0-1 0 0,0 0 1 0 0,8 7 0 0 0,-10-7-236 0 0,1 0 0 0 0,-1 0 0 0 0,0 1 1 0 0,0-1-1 0 0,-1 1 0 0 0,1 0 0 0 0,-1 0 0 0 0,0 1 0 0 0,0-1 0 0 0,0 0 0 0 0,0 1 0 0 0,-1 0 0 0 0,0 0 0 0 0,0 0 1 0 0,0 0-1 0 0,0 0 0 0 0,-1 0 0 0 0,0 0 0 0 0,1 8 0 0 0,-3-9-71 0 0,0-1 0 0 0,0 1 0 0 0,0-1 0 0 0,0 0 1 0 0,0 1-1 0 0,0-1 0 0 0,-1 0 0 0 0,0 0 0 0 0,1 0 0 0 0,-1 0 0 0 0,-1 0 0 0 0,1 0 0 0 0,0-1 1 0 0,0 1-1 0 0,-1-1 0 0 0,0 1 0 0 0,1-1 0 0 0,-1 0 0 0 0,-5 3 0 0 0,0 0-4 0 0,-1 0 0 0 0,0 0-1 0 0,0 0 1 0 0,-1-1-1 0 0,-14 4 1 0 0,16-5-1 0 0,-1-1 0 0 0,0 0 0 0 0,0 0-1 0 0,0-1 1 0 0,0 0 0 0 0,0-1 0 0 0,-1 0 0 0 0,1-1 0 0 0,0 1 0 0 0,-10-3-1 0 0,19 3-3 0 0,0 0-1 0 0,0 0 0 0 0,0-1 0 0 0,0 1 0 0 0,0 0 1 0 0,0 0-1 0 0,-1 0 0 0 0,1 0 0 0 0,0 0 1 0 0,0 0-1 0 0,0 0 0 0 0,0 0 0 0 0,0 0 0 0 0,0 0 1 0 0,0 0-1 0 0,0 0 0 0 0,0 0 0 0 0,0 0 0 0 0,0 0 1 0 0,0 0-1 0 0,0-1 0 0 0,0 1 0 0 0,0 0 1 0 0,0 0-1 0 0,0 0 0 0 0,0 0 0 0 0,0 0 0 0 0,0 0 1 0 0,0 0-1 0 0,0 0 0 0 0,0 0 0 0 0,0 0 1 0 0,0 0-1 0 0,0 0 0 0 0,0-1 0 0 0,0 1 0 0 0,0 0 1 0 0,0 0-1 0 0,0 0 0 0 0,0 0 0 0 0,0 0 0 0 0,0 0 1 0 0,0 0-1 0 0,0 0 0 0 0,0 0 0 0 0,0 0 1 0 0,0 0-1 0 0,0 0 0 0 0,0 0 0 0 0,0-1 0 0 0,0 1 1 0 0,1 0-1 0 0,-1 0 0 0 0,0 0 0 0 0,0 0 1 0 0,0 0-1 0 0,0 0 0 0 0,0 0 0 0 0,0 0 0 0 0,0 0 1 0 0,0 0-1 0 0,0 0 0 0 0,9-5 26 0 0,10-3-24 0 0,143-33-293 0 0,-138 34-92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3.419"/>
    </inkml:context>
    <inkml:brush xml:id="br0">
      <inkml:brushProperty name="width" value="0.1" units="cm"/>
      <inkml:brushProperty name="height" value="0.1" units="cm"/>
    </inkml:brush>
  </inkml:definitions>
  <inkml:trace contextRef="#ctx0" brushRef="#br0">133 17 5529 0 0,'1'-1'180'0'0,"0"-1"-1"0"0,0 1 1 0 0,0 0 0 0 0,1 0-1 0 0,-1 0 1 0 0,0 0-1 0 0,0 0 1 0 0,1 0 0 0 0,-1 0-1 0 0,1 0 1 0 0,-1 0 0 0 0,1 0-1 0 0,-1 1 1 0 0,1-1-1 0 0,-1 1 1 0 0,1-1 0 0 0,-1 1-1 0 0,1 0 1 0 0,0-1-1 0 0,-1 1 1 0 0,1 0 0 0 0,0 0-1 0 0,-1 0 1 0 0,1 0-1 0 0,0 1 1 0 0,-1-1 0 0 0,1 0-1 0 0,1 1 1 0 0,3 0 528 0 0,0 1-1 0 0,0-1 1 0 0,0 1-1 0 0,0 0 1 0 0,-1 0 0 0 0,11 5-1 0 0,-14-5-566 0 0,0 0 0 0 0,0-1-1 0 0,1 1 1 0 0,-1 0-1 0 0,0 0 1 0 0,0 0 0 0 0,-1 0-1 0 0,1 0 1 0 0,0 0 0 0 0,-1 1-1 0 0,1-1 1 0 0,-1 1 0 0 0,0-1-1 0 0,0 1 1 0 0,0-1-1 0 0,0 1 1 0 0,0 0 0 0 0,0-1-1 0 0,-1 1 1 0 0,1 0 0 0 0,-1 0-1 0 0,0 0 1 0 0,0-1-1 0 0,0 1 1 0 0,0 0 0 0 0,0 0-1 0 0,-1 0 1 0 0,1-1 0 0 0,-1 1-1 0 0,0 0 1 0 0,0-1-1 0 0,-2 5 1 0 0,0 0-79 0 0,-1 0 0 0 0,0 0 1 0 0,0 0-1 0 0,0 0 0 0 0,-1-1 0 0 0,0 1 0 0 0,-1-1 0 0 0,1 0 1 0 0,-14 9-1 0 0,7-6-38 0 0,-2-1 0 0 0,1 0 1 0 0,-1-1-1 0 0,0-1 0 0 0,-1 0 0 0 0,1-1 1 0 0,-1-1-1 0 0,0 0 0 0 0,-31 4 1 0 0,46-8-26 0 0,0 0 1 0 0,0 0 0 0 0,0 0-1 0 0,0 0 1 0 0,1 0 0 0 0,-1 0-1 0 0,0 0 1 0 0,0 0 0 0 0,0 0-1 0 0,0 0 1 0 0,0 1 0 0 0,0-1-1 0 0,0 0 1 0 0,0 0 0 0 0,0 0-1 0 0,0 0 1 0 0,0 0 0 0 0,0 0-1 0 0,0 0 1 0 0,0 0 0 0 0,0 0 0 0 0,0 1-1 0 0,-1-1 1 0 0,1 0 0 0 0,0 0-1 0 0,0 0 1 0 0,0 0 0 0 0,0 0-1 0 0,0 0 1 0 0,0 0 0 0 0,0 0-1 0 0,0 0 1 0 0,0 0 0 0 0,0 0-1 0 0,0 0 1 0 0,0 0 0 0 0,0 1-1 0 0,0-1 1 0 0,0 0 0 0 0,-1 0-1 0 0,1 0 1 0 0,0 0 0 0 0,0 0 0 0 0,0 0-1 0 0,0 0 1 0 0,0 0 0 0 0,16 6-33 0 0,24 4-15 0 0,-13-3 48 0 0,44 16 0 0 0,-63-20 0 0 0,0 1 0 0 0,0 0 0 0 0,0 0 0 0 0,0 1 0 0 0,-1 0 0 0 0,0 0 0 0 0,0 1 0 0 0,-1-1 0 0 0,11 12 0 0 0,-16-16 9 0 0,-1 0 0 0 0,1 0 1 0 0,0 0-1 0 0,0 0 0 0 0,0 1 1 0 0,-1-1-1 0 0,1 0 1 0 0,-1 0-1 0 0,1 0 0 0 0,-1 1 1 0 0,1-1-1 0 0,-1 0 1 0 0,0 1-1 0 0,1-1 0 0 0,-1 0 1 0 0,0 1-1 0 0,0-1 1 0 0,0 0-1 0 0,0 1 0 0 0,0-1 1 0 0,-1 1-1 0 0,1-1 1 0 0,0 0-1 0 0,0 0 0 0 0,-2 3 1 0 0,1-1 31 0 0,-1-1 1 0 0,0 0 0 0 0,0 0-1 0 0,0 0 1 0 0,0 0 0 0 0,0 0-1 0 0,0-1 1 0 0,0 1-1 0 0,0-1 1 0 0,-1 1 0 0 0,1-1-1 0 0,-4 2 1 0 0,-7 2 164 0 0,-1 0 1 0 0,0-1-1 0 0,-26 5 1 0 0,30-7-234 0 0,-1-1 0 0 0,0 1 0 0 0,0-2 0 0 0,0 0 1 0 0,0 0-1 0 0,0-1 0 0 0,0 0 0 0 0,0-1 0 0 0,1 0 1 0 0,-1 0-1 0 0,-12-6 0 0 0,12 3-486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4.954"/>
    </inkml:context>
    <inkml:brush xml:id="br0">
      <inkml:brushProperty name="width" value="0.1" units="cm"/>
      <inkml:brushProperty name="height" value="0.1" units="cm"/>
    </inkml:brush>
  </inkml:definitions>
  <inkml:trace contextRef="#ctx0" brushRef="#br0">98 12 6913 0 0,'-4'-11'6276'0'0,"3"11"-6115"0"0,-10 11 2849 0 0,-10 23-1163 0 0,20-33-1771 0 0,-11 24 1151 0 0,-20 53 0 0 0,28-67-1112 0 0,1-1 1 0 0,1 0-1 0 0,-1 1 1 0 0,2 0 0 0 0,0-1-1 0 0,0 1 1 0 0,1 0-1 0 0,1 15 1 0 0,-1-23-110 0 0,1 0 1 0 0,-1 1 0 0 0,1-1 0 0 0,0 0-1 0 0,0 0 1 0 0,0 0 0 0 0,1 1 0 0 0,-1-1-1 0 0,1 0 1 0 0,-1-1 0 0 0,1 1 0 0 0,0 0-1 0 0,0 0 1 0 0,1-1 0 0 0,-1 0 0 0 0,0 1-1 0 0,1-1 1 0 0,-1 0 0 0 0,1 0 0 0 0,0 0-1 0 0,0 0 1 0 0,0-1 0 0 0,-1 1 0 0 0,2-1-1 0 0,-1 1 1 0 0,0-1 0 0 0,0 0 0 0 0,0-1-1 0 0,1 1 1 0 0,-1 0 0 0 0,0-1 0 0 0,0 0-1 0 0,1 0 1 0 0,-1 0 0 0 0,6-1 0 0 0,-3 1 2 0 0,-1-1 1 0 0,1 0-1 0 0,-1-1 1 0 0,1 1 0 0 0,-1-1-1 0 0,0 0 1 0 0,0 0-1 0 0,0-1 1 0 0,0 0-1 0 0,0 0 1 0 0,0 0 0 0 0,-1 0-1 0 0,1-1 1 0 0,-1 1-1 0 0,0-1 1 0 0,0 0-1 0 0,-1-1 1 0 0,1 1 0 0 0,-1-1-1 0 0,5-8 1 0 0,-5 7-12 0 0,-1 0 1 0 0,0-1-1 0 0,0 1 1 0 0,-1-1-1 0 0,1 0 1 0 0,-1 1-1 0 0,-1-1 0 0 0,1 0 1 0 0,-1 1-1 0 0,-1-1 1 0 0,1 0-1 0 0,-1 0 1 0 0,0 1-1 0 0,-1-1 1 0 0,1 1-1 0 0,-1-1 1 0 0,0 1-1 0 0,-1 0 1 0 0,-5-10-1 0 0,1 4-9 0 0,0 1-1 0 0,-1-1 1 0 0,0 1-1 0 0,-1 1 1 0 0,0-1 0 0 0,-1 2-1 0 0,0-1 1 0 0,-18-12-1 0 0,11 10-540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7.287"/>
    </inkml:context>
    <inkml:brush xml:id="br0">
      <inkml:brushProperty name="width" value="0.05" units="cm"/>
      <inkml:brushProperty name="height" value="0.05" units="cm"/>
    </inkml:brush>
  </inkml:definitions>
  <inkml:trace contextRef="#ctx0" brushRef="#br0">575 1 16500 0 0,'-3'0'252'0'0,"1"0"0"0"0,-1 0 0 0 0,1 0 1 0 0,-1 0-1 0 0,1 1 0 0 0,0-1 0 0 0,-1 1 1 0 0,1-1-1 0 0,-1 1 0 0 0,1 0 1 0 0,0 0-1 0 0,-1 0 0 0 0,1 0 0 0 0,0 1 1 0 0,0-1-1 0 0,-3 3 0 0 0,-34 30 1782 0 0,32-27-1982 0 0,-52 54 1216 0 0,-74 101-1 0 0,71-83-744 0 0,0-3-117 0 0,-53 89 0 0 0,102-142-662 0 0,-14 29 0 0 0,24-45-379 0 0,1 0 1 0 0,-1 1 0 0 0,1-1 0 0 0,-2 16 0 0 0,4-16-1230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5.357"/>
    </inkml:context>
    <inkml:brush xml:id="br0">
      <inkml:brushProperty name="width" value="0.1" units="cm"/>
      <inkml:brushProperty name="height" value="0.1" units="cm"/>
    </inkml:brush>
  </inkml:definitions>
  <inkml:trace contextRef="#ctx0" brushRef="#br0">127 1 3225 0 0,'6'1'708'0'0,"-1"0"-1"0"0,1 1 1 0 0,-1-1 0 0 0,1 1 0 0 0,-1 0 0 0 0,0 1 0 0 0,0 0-1 0 0,0-1 1 0 0,0 1 0 0 0,-1 1 0 0 0,1-1 0 0 0,-1 1 0 0 0,0 0-1 0 0,0 0 1 0 0,6 7 0 0 0,-9-9-512 0 0,1 0-1 0 0,0 1 1 0 0,-1-1 0 0 0,0 1-1 0 0,1-1 1 0 0,-1 1 0 0 0,0 0-1 0 0,0-1 1 0 0,-1 1 0 0 0,1 0-1 0 0,0 0 1 0 0,-1 0 0 0 0,0 0-1 0 0,0-1 1 0 0,0 1 0 0 0,0 0-1 0 0,0 0 1 0 0,0 0 0 0 0,-1 0-1 0 0,1-1 1 0 0,-1 1 0 0 0,0 0-1 0 0,0 0 1 0 0,0-1 0 0 0,0 1-1 0 0,0 0 1 0 0,-1-1-1 0 0,1 0 1 0 0,-1 1 0 0 0,0-1-1 0 0,-2 3 1 0 0,-5 3-97 0 0,1 0-1 0 0,-1-1 1 0 0,-1 0-1 0 0,1-1 1 0 0,-1 0 0 0 0,0 0-1 0 0,0-1 1 0 0,-1-1-1 0 0,1 1 1 0 0,-1-2 0 0 0,0 1-1 0 0,-17 1 1 0 0,40-5-225 0 0,0 0 0 0 0,0 1 1 0 0,0 1-1 0 0,0-1 0 0 0,0 2 0 0 0,0 0 1 0 0,0 0-1 0 0,-1 1 0 0 0,1 0 0 0 0,-1 1 1 0 0,0 1-1 0 0,-1 0 0 0 0,16 10 0 0 0,-22-12 126 0 0,1 0-1 0 0,-1 1 0 0 0,0-1 1 0 0,0 1-1 0 0,0 0 0 0 0,-1 0 1 0 0,1 0-1 0 0,-1 0 0 0 0,-1 0 1 0 0,1 1-1 0 0,3 10 0 0 0,-5-14 20 0 0,-1 1-1 0 0,1 0 0 0 0,-1 0 1 0 0,0 0-1 0 0,0 0 0 0 0,0 0 1 0 0,0 0-1 0 0,0 0 0 0 0,-1 0 1 0 0,1 0-1 0 0,-1 0 0 0 0,0-1 1 0 0,0 1-1 0 0,0 0 0 0 0,0 0 1 0 0,0-1-1 0 0,0 1 0 0 0,-1-1 1 0 0,0 1-1 0 0,1-1 0 0 0,-1 1 1 0 0,0-1-1 0 0,0 0 0 0 0,0 0 0 0 0,0 0 1 0 0,-3 2-1 0 0,-7 4 123 0 0,-1-1-1 0 0,0 0 0 0 0,-1-1 1 0 0,1 0-1 0 0,-1-1 0 0 0,0 0 1 0 0,0-1-1 0 0,-1-1 1 0 0,1 0-1 0 0,-1-1 0 0 0,1-1 1 0 0,-1 0-1 0 0,0-1 1 0 0,-22-2-1 0 0,12-5-1619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7.132"/>
    </inkml:context>
    <inkml:brush xml:id="br0">
      <inkml:brushProperty name="width" value="0.1" units="cm"/>
      <inkml:brushProperty name="height" value="0.1" units="cm"/>
    </inkml:brush>
  </inkml:definitions>
  <inkml:trace contextRef="#ctx0" brushRef="#br0">115 5 8754 0 0,'-1'0'267'0'0,"-1"-1"-1"0"0,0 0 1 0 0,1 1 0 0 0,-1-1-1 0 0,0 0 1 0 0,0 1 0 0 0,1 0-1 0 0,-1-1 1 0 0,0 1-1 0 0,0 0 1 0 0,0 0 0 0 0,1 0-1 0 0,-1 0 1 0 0,0 1 0 0 0,0-1-1 0 0,1 0 1 0 0,-1 1 0 0 0,0-1-1 0 0,-2 2 1 0 0,1 0-13 0 0,0-1 0 0 0,0 1 0 0 0,1 0 1 0 0,-1 0-1 0 0,1 0 0 0 0,-1 1 0 0 0,1-1 0 0 0,0 1 0 0 0,0-1 0 0 0,-2 4 0 0 0,-3 6 226 0 0,1 1 0 0 0,0 0-1 0 0,-8 25 1 0 0,13-35-400 0 0,-3 9 61 0 0,1 1-1 0 0,0 0 0 0 0,1-1 0 0 0,0 1 1 0 0,1 0-1 0 0,1 0 0 0 0,1 16 0 0 0,0-25-119 0 0,-1 1-1 0 0,1-1 1 0 0,0 1 0 0 0,0-1-1 0 0,1 0 1 0 0,-1 0-1 0 0,1 1 1 0 0,0-1 0 0 0,0 0-1 0 0,5 6 1 0 0,-5-8-11 0 0,0 0 0 0 0,0 0 0 0 0,0 0 0 0 0,0 0 0 0 0,1 0 0 0 0,-1-1 0 0 0,0 1 0 0 0,1-1 0 0 0,-1 0 0 0 0,1 0 0 0 0,-1 0 1 0 0,1 0-1 0 0,0 0 0 0 0,0-1 0 0 0,-1 1 0 0 0,1-1 0 0 0,0 1 0 0 0,0-1 0 0 0,2 0 0 0 0,-2 0 11 0 0,1-1 0 0 0,-1 1-1 0 0,0 0 1 0 0,0-1 0 0 0,0 0 0 0 0,0 0 0 0 0,0 0-1 0 0,0 0 1 0 0,0 0 0 0 0,0 0 0 0 0,-1-1 0 0 0,1 1-1 0 0,0-1 1 0 0,4-4 0 0 0,-3 2 22 0 0,0 0 1 0 0,0 0-1 0 0,-1-1 1 0 0,1 0-1 0 0,-1 1 0 0 0,0-1 1 0 0,4-9-1 0 0,-3 2-9 0 0,1-1-1 0 0,-1 1 1 0 0,-1-1-1 0 0,-1 0 1 0 0,1 0-1 0 0,-1-19 1 0 0,-2 27-150 0 0,1-11 80 0 0,-1 0 0 0 0,-4-30 0 0 0,-6 14-2977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7.460"/>
    </inkml:context>
    <inkml:brush xml:id="br0">
      <inkml:brushProperty name="width" value="0.1" units="cm"/>
      <inkml:brushProperty name="height" value="0.1" units="cm"/>
    </inkml:brush>
  </inkml:definitions>
  <inkml:trace contextRef="#ctx0" brushRef="#br0">3 7 14283 0 0,'-1'0'1272'0'0,"0"0"-1016"0"0,0 2 489 0 0,1-1-297 0 0,1-1-256 0 0,3 0 192 0 0,12-6-2577 0 0,-8 5 937 0 0,3-1-16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7.804"/>
    </inkml:context>
    <inkml:brush xml:id="br0">
      <inkml:brushProperty name="width" value="0.1" units="cm"/>
      <inkml:brushProperty name="height" value="0.1" units="cm"/>
    </inkml:brush>
  </inkml:definitions>
  <inkml:trace contextRef="#ctx0" brushRef="#br0">102 20 5985 0 0,'-1'0'206'0'0,"1"-1"1"0"0,-1 1-1 0 0,0-1 0 0 0,0 1 0 0 0,1 0 0 0 0,-1-1 0 0 0,0 1 0 0 0,0 0 1 0 0,0 0-1 0 0,0 0 0 0 0,1-1 0 0 0,-1 1 0 0 0,0 0 0 0 0,0 0 0 0 0,0 0 1 0 0,0 0-1 0 0,0 0 0 0 0,0 1 0 0 0,1-1 0 0 0,-1 0 0 0 0,0 0 0 0 0,0 1 1 0 0,-1 0-1 0 0,-1 0 147 0 0,1 0 1 0 0,-1 1 0 0 0,1 0 0 0 0,-1 0-1 0 0,1 0 1 0 0,0 0 0 0 0,-3 3-1 0 0,-2 3 618 0 0,1 1-1 0 0,-11 19 0 0 0,12-19-664 0 0,1 0 0 0 0,0 0 0 0 0,1 1 0 0 0,0 0 0 0 0,0-1 0 0 0,1 1 0 0 0,0 0 0 0 0,1 1 0 0 0,0-1 0 0 0,1 0 0 0 0,0 13 0 0 0,1-19-274 0 0,-1-1 1 0 0,1 1 0 0 0,-1 0-1 0 0,1 0 1 0 0,0-1-1 0 0,1 1 1 0 0,-1-1 0 0 0,1 1-1 0 0,-1-1 1 0 0,1 1-1 0 0,0-1 1 0 0,0 0 0 0 0,0 0-1 0 0,1 0 1 0 0,-1 0-1 0 0,1 0 1 0 0,0-1 0 0 0,0 1-1 0 0,0-1 1 0 0,0 0-1 0 0,0 0 1 0 0,0 0 0 0 0,1 0-1 0 0,-1 0 1 0 0,0-1-1 0 0,1 1 1 0 0,0-1 0 0 0,-1 0-1 0 0,1 0 1 0 0,0 0-1 0 0,-1-1 1 0 0,8 1 0 0 0,-7-1-11 0 0,0 0 0 0 0,-1 0 0 0 0,1-1 0 0 0,0 1 0 0 0,0-1 0 0 0,0 0 0 0 0,-1 0 0 0 0,1 0 0 0 0,0 0 0 0 0,-1-1 0 0 0,1 1 0 0 0,-1-1 0 0 0,1 0 0 0 0,-1 0 0 0 0,0 0 0 0 0,0-1 0 0 0,0 1 0 0 0,0-1 1 0 0,0 0-1 0 0,-1 0 0 0 0,1 0 0 0 0,-1 0 0 0 0,0 0 0 0 0,0 0 0 0 0,0-1 0 0 0,0 1 0 0 0,0 0 0 0 0,-1-1 0 0 0,2-4 0 0 0,0 0-17 0 0,-1 0-1 0 0,0 0 1 0 0,0-1-1 0 0,-1 1 1 0 0,0 0-1 0 0,0-1 1 0 0,-1 1-1 0 0,0-1 1 0 0,0 1-1 0 0,-1-1 1 0 0,0 1-1 0 0,-4-13 1 0 0,3 14 24 0 0,-1 0 1 0 0,-1 0-1 0 0,1 0 1 0 0,-1 1-1 0 0,0-1 0 0 0,-1 1 1 0 0,1 0-1 0 0,-1 0 1 0 0,-7-5-1 0 0,8 7-294 0 0,0 0 0 0 0,0 0 0 0 0,-1 1 0 0 0,1 0 0 0 0,-1 0 0 0 0,0 0 0 0 0,0 1 0 0 0,0-1 0 0 0,0 1 0 0 0,-1 0 0 0 0,1 1 0 0 0,-1-1 0 0 0,-5 0 0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9.199"/>
    </inkml:context>
    <inkml:brush xml:id="br0">
      <inkml:brushProperty name="width" value="0.1" units="cm"/>
      <inkml:brushProperty name="height" value="0.1" units="cm"/>
    </inkml:brush>
  </inkml:definitions>
  <inkml:trace contextRef="#ctx0" brushRef="#br0">256 128 6913 0 0,'2'-6'396'0'0,"0"0"-1"0"0,-1-1 0 0 0,1 1 1 0 0,-2 0-1 0 0,1 0 0 0 0,-1-1 0 0 0,1 1 1 0 0,-2 0-1 0 0,1-1 0 0 0,-1 1 0 0 0,-3-12 1 0 0,4 16-339 0 0,-1-1 1 0 0,0 1 0 0 0,0 0-1 0 0,0 0 1 0 0,0 0 0 0 0,-1 0 0 0 0,1 0-1 0 0,-1 0 1 0 0,1 0 0 0 0,-1 0-1 0 0,1 0 1 0 0,-1 1 0 0 0,0-1 0 0 0,0 1-1 0 0,0-1 1 0 0,0 1 0 0 0,0 0-1 0 0,0 0 1 0 0,0 0 0 0 0,-1 0 0 0 0,1 0-1 0 0,0 0 1 0 0,-1 0 0 0 0,1 1-1 0 0,0-1 1 0 0,-1 1 0 0 0,1 0 0 0 0,-1 0-1 0 0,1 0 1 0 0,0 0 0 0 0,-1 0-1 0 0,1 0 1 0 0,-4 1 0 0 0,-3 1 17 0 0,-1 1 0 0 0,0 0 0 0 0,1 0 0 0 0,0 1 0 0 0,0 0 0 0 0,0 0 0 0 0,0 1-1 0 0,1 1 1 0 0,-1-1 0 0 0,-11 11 0 0 0,12-8-98 0 0,-1-1-1 0 0,1 1 0 0 0,1 1 0 0 0,-1 0 1 0 0,2 0-1 0 0,-1 0 0 0 0,1 1 0 0 0,0 0 0 0 0,-4 11 1 0 0,9-19 20 0 0,0 1 1 0 0,0-1 0 0 0,0 1-1 0 0,1-1 1 0 0,-1 1-1 0 0,1 0 1 0 0,-1-1 0 0 0,1 1-1 0 0,0 0 1 0 0,0-1-1 0 0,0 1 1 0 0,1 0 0 0 0,-1-1-1 0 0,0 1 1 0 0,1 0-1 0 0,0-1 1 0 0,0 1 0 0 0,0-1-1 0 0,0 1 1 0 0,0-1 0 0 0,0 1-1 0 0,0-1 1 0 0,1 0-1 0 0,-1 0 1 0 0,4 4 0 0 0,-2-4 9 0 0,1 1 0 0 0,-1 0 0 0 0,1-1 0 0 0,0 1 0 0 0,-1-1 0 0 0,1 0 0 0 0,0-1 0 0 0,0 1 0 0 0,1-1 0 0 0,-1 1 0 0 0,0-1 0 0 0,0 0 0 0 0,1-1 0 0 0,-1 1 0 0 0,6-1 0 0 0,-1 0-243 0 0,1-1 0 0 0,-1 0 0 0 0,0-1 0 0 0,1 0 0 0 0,-1 0 0 0 0,0-1 0 0 0,0 0 0 0 0,-1-1 0 0 0,1 0 0 0 0,-1 0 0 0 0,13-10 0 0 0,-3 2-1117 0 0,-1 0 0 0 0,-1-2 0 0 0,0 0 0 0 0,15-19 1 0 0,-31 33 1350 0 0,14-17-879 0 0,-14 16 865 0 0,1 1-1 0 0,-1-1 0 0 0,1 1 1 0 0,-1-1-1 0 0,1 0 0 0 0,-1 1 1 0 0,1-1-1 0 0,-1 0 0 0 0,0 1 0 0 0,0-1 1 0 0,1 0-1 0 0,-1 0 0 0 0,0 1 1 0 0,0-1-1 0 0,0 0 0 0 0,0 0 1 0 0,1 1-1 0 0,-1-1 0 0 0,0 0 1 0 0,-1 0-1 0 0,1 0 0 0 0,0 1 0 0 0,0-2 1 0 0,-2 2 250 0 0,1 1 0 0 0,-1-1 0 0 0,1 1 0 0 0,-1 0 0 0 0,1 0 0 0 0,-1 0 0 0 0,1 0 0 0 0,0 0 0 0 0,0 0 0 0 0,-1 0 0 0 0,1 0 0 0 0,0 1 0 0 0,0-1 0 0 0,-2 4 327 0 0,-7 8 787 0 0,1 1 1 0 0,0 0 0 0 0,0 0 0 0 0,2 1 0 0 0,0 0 0 0 0,-9 29 0 0 0,12-32-1141 0 0,1 0 0 0 0,1 0 1 0 0,0 0-1 0 0,0 1 1 0 0,2-1-1 0 0,-1 0 1 0 0,1 1-1 0 0,1-1 1 0 0,4 23-1 0 0,-3-29-344 0 0,0-1-1 0 0,-1 0 1 0 0,2 0 0 0 0,-1 0-1 0 0,0 0 1 0 0,1 0 0 0 0,0 0-1 0 0,0-1 1 0 0,1 1 0 0 0,-1-1-1 0 0,1 0 1 0 0,7 6 0 0 0,-6-6-566 0 0,0 0 1 0 0,0-1-1 0 0,1 0 1 0 0,-1 0-1 0 0,1 0 1 0 0,0 0-1 0 0,0-1 1 0 0,0 0-1 0 0,0 0 1 0 0,11 1-1 0 0,2-1-51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9.592"/>
    </inkml:context>
    <inkml:brush xml:id="br0">
      <inkml:brushProperty name="width" value="0.1" units="cm"/>
      <inkml:brushProperty name="height" value="0.1" units="cm"/>
    </inkml:brush>
  </inkml:definitions>
  <inkml:trace contextRef="#ctx0" brushRef="#br0">261 261 3225 0 0,'5'-23'968'0'0,"0"-1"0"0"0,-2 1 0 0 0,1-26 0 0 0,-4 38-440 0 0,0 1-1 0 0,-1-1 0 0 0,0 1 0 0 0,0-1 0 0 0,-1 1 1 0 0,0-1-1 0 0,-1 1 0 0 0,-1 0 0 0 0,-5-12 0 0 0,8 20-356 0 0,1 1 0 0 0,-1-1 0 0 0,0 0 0 0 0,0 1 0 0 0,-1-1 0 0 0,1 1 0 0 0,0 0 0 0 0,0-1 0 0 0,-1 1 0 0 0,1 0 0 0 0,-1 0 1 0 0,1 0-1 0 0,-1 0 0 0 0,0 0 0 0 0,1 0 0 0 0,-1 0 0 0 0,0 0 0 0 0,1 1 0 0 0,-1-1 0 0 0,-4 0 0 0 0,3 1 25 0 0,0 0 1 0 0,-1 0-1 0 0,1 0 1 0 0,-1 0-1 0 0,1 1 1 0 0,-1 0 0 0 0,1-1-1 0 0,0 1 1 0 0,-1 0-1 0 0,-4 3 1 0 0,-5 3 99 0 0,1 0 0 0 0,0 1 1 0 0,0 0-1 0 0,-14 14 0 0 0,7-5-153 0 0,-23 26 0 0 0,37-37-155 0 0,0 1 0 0 0,0-1 0 0 0,0 1 0 0 0,1 0 1 0 0,0 0-1 0 0,1 0 0 0 0,-1 1 0 0 0,-2 11 0 0 0,5-16 10 0 0,0-1 0 0 0,1 0 0 0 0,-1 1 0 0 0,1-1 0 0 0,0 1 0 0 0,0-1-1 0 0,0 1 1 0 0,0-1 0 0 0,1 1 0 0 0,-1-1 0 0 0,1 1 0 0 0,-1-1 0 0 0,1 1 0 0 0,0-1 0 0 0,1 3 0 0 0,-1-3-62 0 0,0-1 0 0 0,0 1 0 0 0,0-1 1 0 0,0 0-1 0 0,1 1 0 0 0,-1-1 0 0 0,0 0 0 0 0,1 0 0 0 0,-1 0 1 0 0,1 0-1 0 0,0 0 0 0 0,-1 0 0 0 0,1 0 0 0 0,-1 0 1 0 0,1-1-1 0 0,3 1 0 0 0,-1 0-244 0 0,1 0 1 0 0,-1-1 0 0 0,0 0-1 0 0,1 0 1 0 0,-1 0-1 0 0,1 0 1 0 0,-1-1-1 0 0,1 1 1 0 0,-1-1-1 0 0,0-1 1 0 0,1 1-1 0 0,-1 0 1 0 0,0-1 0 0 0,0 0-1 0 0,6-4 1 0 0,10-7-2091 0 0,-1-1 0 0 0,-1 0 0 0 0,18-19 1 0 0,-5-5 697 0 0,-39 52 5090 0 0,0 0 0 0 0,-10 24 1 0 0,9-13-1145 0 0,-7 27 0 0 0,8-18-1616 0 0,1 0 0 0 0,-3 54 0 0 0,10-78-635 0 0,0 0 0 0 0,1 0 0 0 0,3 20 0 0 0,3-5-5237 0 0,-2-11-678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1.009"/>
    </inkml:context>
    <inkml:brush xml:id="br0">
      <inkml:brushProperty name="width" value="0.1" units="cm"/>
      <inkml:brushProperty name="height" value="0.1" units="cm"/>
    </inkml:brush>
  </inkml:definitions>
  <inkml:trace contextRef="#ctx0" brushRef="#br0">153 261 1840 0 0,'31'-22'5566'0'0,"-14"11"-3520"0"0,0-1 0 0 0,-1 0 1 0 0,27-29-1 0 0,-40 38-1873 0 0,0 0 0 0 0,-1 0 1 0 0,1-1-1 0 0,-1 1 0 0 0,1-1 1 0 0,-1 1-1 0 0,0-1 0 0 0,-1 0 0 0 0,1 0 1 0 0,-1 0-1 0 0,1 0 0 0 0,-1 0 1 0 0,0-1-1 0 0,-1 1 0 0 0,1 0 0 0 0,-1 0 1 0 0,0-1-1 0 0,0 1 0 0 0,0 0 1 0 0,-1 0-1 0 0,1-1 0 0 0,-1 1 0 0 0,0 0 1 0 0,-2-5-1 0 0,1 5-115 0 0,0 0-1 0 0,0 0 1 0 0,0 1-1 0 0,-1-1 1 0 0,1 1 0 0 0,-1-1-1 0 0,0 1 1 0 0,0 0 0 0 0,0 0-1 0 0,-1 0 1 0 0,1 1-1 0 0,0-1 1 0 0,-1 1 0 0 0,0 0-1 0 0,0 0 1 0 0,0 0-1 0 0,0 1 1 0 0,0-1 0 0 0,0 1-1 0 0,0 0 1 0 0,0 0 0 0 0,0 0-1 0 0,-1 0 1 0 0,1 1-1 0 0,0 0 1 0 0,-1 0 0 0 0,1 0-1 0 0,0 0 1 0 0,-5 2 0 0 0,3-2-120 0 0,-1 1 0 0 0,1 0 1 0 0,0 1-1 0 0,0 0 1 0 0,0 0-1 0 0,0 0 1 0 0,0 0-1 0 0,0 1 1 0 0,1 0-1 0 0,-1 0 0 0 0,1 1 1 0 0,0-1-1 0 0,0 1 1 0 0,0 1-1 0 0,0-1 1 0 0,1 0-1 0 0,-1 1 0 0 0,1 0 1 0 0,-4 7-1 0 0,6-8-39 0 0,0 1-1 0 0,1 0 1 0 0,-1 0 0 0 0,1-1-1 0 0,0 1 1 0 0,1 0-1 0 0,-1 0 1 0 0,1 0-1 0 0,0 0 1 0 0,0 0 0 0 0,0 0-1 0 0,1 0 1 0 0,0 0-1 0 0,0 0 1 0 0,0-1-1 0 0,3 8 1 0 0,4 9-711 0 0,1-1 0 0 0,17 29 0 0 0,-8-15 435 0 0,-5-9 376 0 0,21 46-6 0 0,-31-64 9 0 0,-1 0-1 0 0,1 0 1 0 0,-2 0 0 0 0,1 0-1 0 0,-1 0 1 0 0,0 1 0 0 0,0-1-1 0 0,-1 9 1 0 0,0-14 6 0 0,-1 0-1 0 0,1 1 1 0 0,0-1-1 0 0,-1 0 1 0 0,0 0 0 0 0,1 0-1 0 0,-1 0 1 0 0,0 0 0 0 0,0 0-1 0 0,0 0 1 0 0,0 0-1 0 0,-1 0 1 0 0,1 0 0 0 0,0-1-1 0 0,-1 1 1 0 0,1 0-1 0 0,-1-1 1 0 0,0 1 0 0 0,-3 1-1 0 0,1-1 19 0 0,0 0-1 0 0,0 0 1 0 0,0 0-1 0 0,0-1 1 0 0,0 0-1 0 0,0 0 1 0 0,0 0-1 0 0,0 0 1 0 0,-1-1-1 0 0,-4 1 0 0 0,3-1 34 0 0,-1 0 0 0 0,0-1-1 0 0,0 1 1 0 0,1-1 0 0 0,-1-1-1 0 0,1 1 1 0 0,-1-1 0 0 0,1 0-1 0 0,-1-1 1 0 0,1 1 0 0 0,0-1-1 0 0,0-1 1 0 0,-7-4 0 0 0,10 6-47 0 0,1 0 0 0 0,0 0 0 0 0,0-1 1 0 0,0 1-1 0 0,0 0 0 0 0,0-1 0 0 0,1 1 0 0 0,-1-1 1 0 0,1 0-1 0 0,0 0 0 0 0,-1 1 0 0 0,1-1 0 0 0,0 0 1 0 0,1 0-1 0 0,-1 0 0 0 0,0 0 0 0 0,1 0 0 0 0,0 0 1 0 0,0 0-1 0 0,0 0 0 0 0,0 0 0 0 0,0 0 1 0 0,0 0-1 0 0,1 0 0 0 0,0 0 0 0 0,-1 0 0 0 0,1 0 1 0 0,0 0-1 0 0,1 0 0 0 0,-1 0 0 0 0,0 1 0 0 0,1-1 1 0 0,-1 0-1 0 0,4-3 0 0 0,1-2-294 0 0,1 0-1 0 0,0 0 1 0 0,1 1-1 0 0,-1-1 1 0 0,1 2-1 0 0,1-1 1 0 0,-1 1-1 0 0,18-9 1 0 0,-9 6-3441 0 0,0 2-1150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2.755"/>
    </inkml:context>
    <inkml:brush xml:id="br0">
      <inkml:brushProperty name="width" value="0.1" units="cm"/>
      <inkml:brushProperty name="height" value="0.1" units="cm"/>
    </inkml:brush>
  </inkml:definitions>
  <inkml:trace contextRef="#ctx0" brushRef="#br0">138 0 9674 0 0,'-5'3'387'0'0,"0"0"0"0"0,1 1 0 0 0,-1-1 0 0 0,1 1 0 0 0,-1 0 0 0 0,1 0 0 0 0,1 0 0 0 0,-1 1 0 0 0,0-1 0 0 0,-2 7 0 0 0,-1-2-44 0 0,-4 5 24 0 0,1 1 0 0 0,1 0 1 0 0,0 1-1 0 0,1 0 0 0 0,1 0 1 0 0,0 0-1 0 0,2 1 0 0 0,-1 0 1 0 0,-2 18-1 0 0,7-28-228 0 0,1 0-1 0 0,-1 1 1 0 0,1-1-1 0 0,0 0 1 0 0,1 0 0 0 0,0 1-1 0 0,0-1 1 0 0,0 0 0 0 0,1 0-1 0 0,4 12 1 0 0,-3-14-56 0 0,0 0-1 0 0,0 0 1 0 0,0 0-1 0 0,1 0 1 0 0,-1-1 0 0 0,1 1-1 0 0,0-1 1 0 0,0 0-1 0 0,1 0 1 0 0,-1 0 0 0 0,1-1-1 0 0,0 0 1 0 0,0 1-1 0 0,10 3 1 0 0,-11-5-67 0 0,0 0 0 0 0,0-1 0 0 0,0 1 0 0 0,0-1-1 0 0,0 0 1 0 0,0 0 0 0 0,0 0 0 0 0,0-1 0 0 0,0 0 0 0 0,1 0 0 0 0,-1 0 0 0 0,0 0-1 0 0,0 0 1 0 0,0-1 0 0 0,0 0 0 0 0,1 1 0 0 0,-1-2 0 0 0,0 1 0 0 0,0 0 0 0 0,-1-1-1 0 0,1 0 1 0 0,0 0 0 0 0,0 0 0 0 0,3-3 0 0 0,-1 0 13 0 0,0 0 0 0 0,-1-1 0 0 0,0 0 0 0 0,0 0 0 0 0,0 0 0 0 0,-1-1 0 0 0,1 1 0 0 0,-2-1 0 0 0,1 0 0 0 0,-1 0 0 0 0,0-1 0 0 0,2-8 0 0 0,0 0-25 0 0,-1-1 1 0 0,0 1-1 0 0,-2-1 1 0 0,0 0-1 0 0,-1 0 1 0 0,-1-25 0 0 0,-1 34-3 0 0,0-1 0 0 0,0 0 0 0 0,-1 1 0 0 0,0-1 0 0 0,0 1 0 0 0,-1-1 1 0 0,0 1-1 0 0,-1 0 0 0 0,1 0 0 0 0,-2 1 0 0 0,1-1 0 0 0,-1 1 0 0 0,0 0 0 0 0,-8-9 1 0 0,11 15-97 0 0,1-1 0 0 0,0 1 0 0 0,-1 0 0 0 0,1 0 0 0 0,-1 0-1 0 0,1 0 1 0 0,-1 0 0 0 0,0 0 0 0 0,1 0 0 0 0,-1 1 0 0 0,0-1 0 0 0,0 0 0 0 0,0 1 0 0 0,1 0 0 0 0,-1-1 0 0 0,0 1 0 0 0,-4 0 0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3.117"/>
    </inkml:context>
    <inkml:brush xml:id="br0">
      <inkml:brushProperty name="width" value="0.1" units="cm"/>
      <inkml:brushProperty name="height" value="0.1" units="cm"/>
    </inkml:brush>
  </inkml:definitions>
  <inkml:trace contextRef="#ctx0" brushRef="#br0">1 54 14283 0 0,'-1'-3'5281'0'0,"2"-1"-4905"0"0,0 0-120 0 0,3-1-32 0 0,-1-3 0 0 0,0 2-896 0 0,1-3-192 0 0,-2 2-32 0 0,-2-1 0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4.767"/>
    </inkml:context>
    <inkml:brush xml:id="br0">
      <inkml:brushProperty name="width" value="0.1" units="cm"/>
      <inkml:brushProperty name="height" value="0.1" units="cm"/>
    </inkml:brush>
  </inkml:definitions>
  <inkml:trace contextRef="#ctx0" brushRef="#br0">76 46 10594 0 0,'0'0'120'0'0,"-1"-1"1"0"0,1 1-1 0 0,-1 0 0 0 0,1-1 0 0 0,0 1 1 0 0,-1 0-1 0 0,1-1 0 0 0,-1 1 0 0 0,1 0 0 0 0,-1 0 1 0 0,1 0-1 0 0,0-1 0 0 0,-1 1 0 0 0,1 0 0 0 0,-1 0 1 0 0,1 0-1 0 0,-1 0 0 0 0,1 0 0 0 0,-1 0 0 0 0,0 0 1 0 0,1 0-1 0 0,-1 0 0 0 0,1 0 0 0 0,-1 0 0 0 0,1 0 1 0 0,0 0-1 0 0,-1 1 0 0 0,1-1 0 0 0,-1 0 0 0 0,1 0 1 0 0,-1 0-1 0 0,1 1 0 0 0,-1-1 0 0 0,1 0 0 0 0,0 1 1 0 0,-1-1-1 0 0,1 0 0 0 0,-1 1 0 0 0,-15 14 1394 0 0,10-8-1358 0 0,1 1 0 0 0,0 1 0 0 0,1-1 0 0 0,0 1 1 0 0,0 0-1 0 0,1 0 0 0 0,0 0 0 0 0,1 0 0 0 0,0 1 0 0 0,0-1 1 0 0,1 1-1 0 0,0 18 0 0 0,1-18-31 0 0,0 1-1 0 0,1-1 0 0 0,1 0 1 0 0,-1 0-1 0 0,2 0 1 0 0,-1-1-1 0 0,1 1 1 0 0,1 0-1 0 0,0-1 1 0 0,0 0-1 0 0,1 0 1 0 0,6 9-1 0 0,-9-14-126 0 0,1-1 0 0 0,0 1-1 0 0,0-1 1 0 0,0 0-1 0 0,0 0 1 0 0,1 0 0 0 0,-1 0-1 0 0,1-1 1 0 0,0 0-1 0 0,0 1 1 0 0,0-1 0 0 0,0 0-1 0 0,0-1 1 0 0,0 1-1 0 0,1-1 1 0 0,-1 0 0 0 0,0 0-1 0 0,1 0 1 0 0,5 0-1 0 0,-6-1 1 0 0,-1-1 1 0 0,1 1-1 0 0,-1 0 0 0 0,1-1 0 0 0,-1 0 0 0 0,0 0 0 0 0,1 0 0 0 0,-1-1 0 0 0,0 1 0 0 0,0-1 0 0 0,1 1 0 0 0,-1-1 0 0 0,0 0 0 0 0,-1 0 1 0 0,1 0-1 0 0,0-1 0 0 0,-1 1 0 0 0,1-1 0 0 0,-1 1 0 0 0,0-1 0 0 0,0 0 0 0 0,0 0 0 0 0,0 0 0 0 0,2-5 0 0 0,0-1 23 0 0,0 0-1 0 0,-1-1 1 0 0,0 1-1 0 0,0-1 1 0 0,-1 0-1 0 0,0 0 0 0 0,-1 0 1 0 0,0 0-1 0 0,-1 0 1 0 0,0 0-1 0 0,-1 0 1 0 0,0 0-1 0 0,0 0 1 0 0,-1 0-1 0 0,0 1 0 0 0,-5-13 1 0 0,3 9-371 0 0,-2 1 0 0 0,0-1 0 0 0,0 1 0 0 0,-1 0 0 0 0,0 1 0 0 0,-1-1 0 0 0,-1 1 1 0 0,1 1-1 0 0,-2 0 0 0 0,0 0 0 0 0,-14-11 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7.680"/>
    </inkml:context>
    <inkml:brush xml:id="br0">
      <inkml:brushProperty name="width" value="0.05" units="cm"/>
      <inkml:brushProperty name="height" value="0.05" units="cm"/>
    </inkml:brush>
  </inkml:definitions>
  <inkml:trace contextRef="#ctx0" brushRef="#br0">31 7 8290 0 0,'4'-1'667'0'0,"0"-1"1"0"0,-1 1-1 0 0,1 0 0 0 0,0 1 1 0 0,0-1-1 0 0,-1 1 0 0 0,1 0 1 0 0,0 0-1 0 0,0 0 0 0 0,0 0 1 0 0,0 1-1 0 0,-1-1 1 0 0,7 2-1 0 0,22 8 2922 0 0,-7 1-3321 0 0,-23-10-213 0 0,0 0-1 0 0,0 0 1 0 0,1 0-1 0 0,-1 1 1 0 0,0-1 0 0 0,0 1-1 0 0,0-1 1 0 0,0 1-1 0 0,-1 0 1 0 0,1 0 0 0 0,0-1-1 0 0,-1 1 1 0 0,1 1 0 0 0,-1-1-1 0 0,0 0 1 0 0,1 0-1 0 0,-1 0 1 0 0,0 1 0 0 0,-1-1-1 0 0,1 1 1 0 0,0-1 0 0 0,-1 0-1 0 0,1 1 1 0 0,-1-1-1 0 0,0 1 1 0 0,0 0 0 0 0,0-1-1 0 0,0 1 1 0 0,0-1-1 0 0,0 1 1 0 0,-1-1 0 0 0,1 1-1 0 0,-1-1 1 0 0,0 0 0 0 0,0 1-1 0 0,0-1 1 0 0,0 0-1 0 0,0 1 1 0 0,-1 1 0 0 0,-3 3-33 0 0,0 1 0 0 0,-1-1 1 0 0,1-1-1 0 0,-1 1 0 0 0,0-1 0 0 0,-1 0 1 0 0,0-1-1 0 0,0 1 0 0 0,0-1 0 0 0,-9 4 1 0 0,4-2-81 0 0,-1-2 1 0 0,-1 0 0 0 0,1 0-1 0 0,-26 5 1 0 0,33-8-94 0 0,7 0 12 0 0,11 2-93 0 0,19 0-10 0 0,30-7-361 0 0,0-2-1 0 0,80-17 1 0 0,-120 18-12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5.157"/>
    </inkml:context>
    <inkml:brush xml:id="br0">
      <inkml:brushProperty name="width" value="0.1" units="cm"/>
      <inkml:brushProperty name="height" value="0.1" units="cm"/>
    </inkml:brush>
  </inkml:definitions>
  <inkml:trace contextRef="#ctx0" brushRef="#br0">67 1 10138 0 0,'6'1'334'0'0,"-1"0"0"0"0,1 1 0 0 0,0 0 0 0 0,-1 0 0 0 0,0 1 0 0 0,1 0 0 0 0,-1-1 0 0 0,0 2 0 0 0,0-1 0 0 0,0 1 0 0 0,-1-1 0 0 0,1 1 0 0 0,-1 0 0 0 0,0 1 0 0 0,6 8 0 0 0,-8-10-192 0 0,0 0 0 0 0,0 0 1 0 0,-1 0-1 0 0,1 0 0 0 0,-1 0 0 0 0,0 1 0 0 0,1-1 1 0 0,-2 0-1 0 0,1 1 0 0 0,0-1 0 0 0,-1 1 1 0 0,1-1-1 0 0,-1 1 0 0 0,0-1 0 0 0,0 1 0 0 0,-1 0 1 0 0,1-1-1 0 0,-1 1 0 0 0,0-1 0 0 0,0 0 1 0 0,0 1-1 0 0,0-1 0 0 0,0 0 0 0 0,-1 1 0 0 0,1-1 1 0 0,-1 0-1 0 0,-3 3 0 0 0,-1 2-49 0 0,0 0-1 0 0,-1-1 1 0 0,-1 0-1 0 0,1 0 0 0 0,-1 0 1 0 0,-10 5-1 0 0,13-8-101 0 0,0-1-1 0 0,-1 0 0 0 0,0 0 0 0 0,0 0 1 0 0,1-1-1 0 0,-2 1 0 0 0,1-2 0 0 0,0 1 1 0 0,0-1-1 0 0,-11 2 0 0 0,16-3-14 0 0,1 0 0 0 0,-1 0 0 0 0,1 0 0 0 0,-1 0 0 0 0,1 0 0 0 0,-1 0 0 0 0,1 0 0 0 0,-1 0 0 0 0,1 0 0 0 0,0 0 0 0 0,-1 0 0 0 0,1 0 0 0 0,-1 0 0 0 0,1 0 0 0 0,-1 0 0 0 0,1 0 0 0 0,-1 0 0 0 0,1-1 0 0 0,-1 1 0 0 0,1 0 0 0 0,0 0 0 0 0,-1-1 0 0 0,1 1 0 0 0,-1 0 0 0 0,1-1 0 0 0,0 1 0 0 0,-1 0 0 0 0,1-1 0 0 0,0 1 0 0 0,-1-1 0 0 0,1 1 0 0 0,0 0 0 0 0,0-1 0 0 0,0 1 0 0 0,-1-1 0 0 0,1 0 0 0 0,0 0-66 0 0,1 1 0 0 0,-1-1 0 0 0,0 1-1 0 0,1-1 1 0 0,-1 1 0 0 0,1-1 0 0 0,-1 1 0 0 0,1-1 0 0 0,-1 1-1 0 0,1-1 1 0 0,-1 1 0 0 0,1-1 0 0 0,-1 1 0 0 0,1 0-1 0 0,0-1 1 0 0,-1 1 0 0 0,1 0 0 0 0,0 0 0 0 0,-1 0 0 0 0,1-1-1 0 0,0 1 1 0 0,-1 0 0 0 0,1 0 0 0 0,0 0 0 0 0,1 0 0 0 0,4 0 5 0 0,0 0 1 0 0,1 1 0 0 0,-1 0-1 0 0,0 0 1 0 0,0 0 0 0 0,0 1-1 0 0,1 0 1 0 0,-2 0 0 0 0,1 1-1 0 0,0-1 1 0 0,0 1 0 0 0,-1 0-1 0 0,0 1 1 0 0,1-1 0 0 0,-1 1-1 0 0,0 0 1 0 0,-1 1 0 0 0,1-1-1 0 0,-1 1 1 0 0,0 0 0 0 0,0 0-1 0 0,-1 0 1 0 0,1 0 0 0 0,2 7-1 0 0,-3-8 202 0 0,-1 0 0 0 0,0 0 0 0 0,-1 0-1 0 0,1 0 1 0 0,-1 0 0 0 0,0 1 0 0 0,0-1 0 0 0,0 0-1 0 0,0 1 1 0 0,-1-1 0 0 0,0 0 0 0 0,0 1 0 0 0,0-1-1 0 0,0 1 1 0 0,-1-1 0 0 0,1 0 0 0 0,-1 1 0 0 0,0-1-1 0 0,-1 0 1 0 0,1 0 0 0 0,-1 1 0 0 0,0-1 0 0 0,0-1-1 0 0,0 1 1 0 0,0 0 0 0 0,-1 0 0 0 0,1-1 0 0 0,-1 1-1 0 0,0-1 1 0 0,0 0 0 0 0,0 0 0 0 0,-1 0 0 0 0,1 0-1 0 0,-1-1 1 0 0,-3 3 0 0 0,2-2-176 0 0,0-1-1 0 0,-1 1 1 0 0,1-1-1 0 0,0 0 1 0 0,-1-1-1 0 0,1 1 1 0 0,-1-1-1 0 0,1 0 1 0 0,-1-1 0 0 0,1 1-1 0 0,-1-1 1 0 0,0 0-1 0 0,1 0 1 0 0,-1-1-1 0 0,1 0 1 0 0,-1 0-1 0 0,1 0 1 0 0,-11-4-1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5.501"/>
    </inkml:context>
    <inkml:brush xml:id="br0">
      <inkml:brushProperty name="width" value="0.1" units="cm"/>
      <inkml:brushProperty name="height" value="0.1" units="cm"/>
    </inkml:brush>
  </inkml:definitions>
  <inkml:trace contextRef="#ctx0" brushRef="#br0">59 1 14283 0 0,'10'1'311'0'0,"-1"0"-1"0"0,1 1 1 0 0,-1 0 0 0 0,1 1-1 0 0,-1 0 1 0 0,0 1-1 0 0,15 8 1 0 0,-20-10-149 0 0,-1-1-1 0 0,0 1 1 0 0,0 0 0 0 0,0 0-1 0 0,0 1 1 0 0,0-1 0 0 0,0 0-1 0 0,0 1 1 0 0,-1 0 0 0 0,1 0-1 0 0,-1 0 1 0 0,0 0 0 0 0,0 0 0 0 0,0 0-1 0 0,-1 0 1 0 0,1 1 0 0 0,-1-1-1 0 0,1 1 1 0 0,-1-1 0 0 0,0 1-1 0 0,0 0 1 0 0,-1-1 0 0 0,1 6-1 0 0,-1-5-80 0 0,-1-1 0 0 0,0 1 0 0 0,0 0 0 0 0,0-1 0 0 0,0 1 0 0 0,-1 0 0 0 0,0-1 0 0 0,1 0 0 0 0,-1 1 0 0 0,0-1 0 0 0,-1 0 0 0 0,1 0-1 0 0,0 0 1 0 0,-1 0 0 0 0,0-1 0 0 0,-3 4 0 0 0,-8 5-30 0 0,0-1 0 0 0,-19 11 0 0 0,18-12-15 0 0,-3 2-50 0 0,-27 17 158 0 0,43-26-134 0 0,-1 0-1 0 0,1 0 1 0 0,0 0-1 0 0,0 0 1 0 0,0 0-1 0 0,0 1 1 0 0,0-1 0 0 0,0 0-1 0 0,1 1 1 0 0,-1 0-1 0 0,1-1 1 0 0,0 1-1 0 0,-2 5 1 0 0,3-7-4 0 0,0 0-1 0 0,0 1 1 0 0,0-1 0 0 0,0 0 0 0 0,0 1-1 0 0,0-1 1 0 0,0 0 0 0 0,1 1 0 0 0,-1-1-1 0 0,1 0 1 0 0,-1 0 0 0 0,1 1 0 0 0,-1-1-1 0 0,1 0 1 0 0,0 0 0 0 0,-1 0 0 0 0,1 0 0 0 0,0 0-1 0 0,0 1 1 0 0,0-2 0 0 0,0 1 0 0 0,0 0-1 0 0,0 0 1 0 0,0 0 0 0 0,0 0 0 0 0,0-1-1 0 0,0 1 1 0 0,1 0 0 0 0,-1-1 0 0 0,0 1-1 0 0,0-1 1 0 0,1 1 0 0 0,-1-1 0 0 0,0 0-1 0 0,3 1 1 0 0,4 0-31 0 0,0 1 0 0 0,0-1 0 0 0,0 0-1 0 0,13-1 1 0 0,-1-1-54 0 0,1-1 0 0 0,-1-1-1 0 0,34-10 1 0 0,21-13-3258 0 0,-44 13-3580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5.860"/>
    </inkml:context>
    <inkml:brush xml:id="br0">
      <inkml:brushProperty name="width" value="0.1" units="cm"/>
      <inkml:brushProperty name="height" value="0.1" units="cm"/>
    </inkml:brush>
  </inkml:definitions>
  <inkml:trace contextRef="#ctx0" brushRef="#br0">76 0 13827 0 0,'-2'1'151'0'0,"0"-1"1"0"0,-1 1-1 0 0,1 0 1 0 0,0 0-1 0 0,0 0 1 0 0,0 1-1 0 0,0-1 1 0 0,0 0-1 0 0,0 1 1 0 0,0-1-1 0 0,0 1 1 0 0,1 0-1 0 0,-1-1 1 0 0,1 1-1 0 0,-1 0 1 0 0,-2 4-1 0 0,-21 35 587 0 0,23-37-597 0 0,0 0 0 0 0,0 1 0 0 0,0-1 0 0 0,0 1 0 0 0,1 0 0 0 0,0 0 0 0 0,0-1 0 0 0,0 1 0 0 0,0 0 0 0 0,1 0 0 0 0,0 0 0 0 0,0 0 0 0 0,0 0 0 0 0,1 0 0 0 0,-1 0 0 0 0,1-1 0 0 0,0 1 0 0 0,1 0 0 0 0,3 8 0 0 0,-2-7-48 0 0,0 0 0 0 0,1 0 1 0 0,0-1-1 0 0,0 1 0 0 0,1-1 1 0 0,0 0-1 0 0,0 0 0 0 0,0 0 0 0 0,0-1 1 0 0,0 0-1 0 0,1 0 0 0 0,0 0 1 0 0,10 4-1 0 0,19 8-147 0 0,0-2-1 0 0,1-2 1 0 0,0 0 0 0 0,1-3 0 0 0,44 6-1 0 0,-76-14-144 0 0,-1-1 0 0 0,0 0-1 0 0,1 1 1 0 0,-1-1 0 0 0,0-1-1 0 0,1 1 1 0 0,5-2-1 0 0,1-2-1213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6.204"/>
    </inkml:context>
    <inkml:brush xml:id="br0">
      <inkml:brushProperty name="width" value="0.1" units="cm"/>
      <inkml:brushProperty name="height" value="0.1" units="cm"/>
    </inkml:brush>
  </inkml:definitions>
  <inkml:trace contextRef="#ctx0" brushRef="#br0">297 5 10594 0 0,'-1'0'71'0'0,"1"-1"-1"0"0,-1 1 0 0 0,1 0 1 0 0,-1-1-1 0 0,1 1 0 0 0,-1-1 1 0 0,1 1-1 0 0,-1 0 0 0 0,0 0 1 0 0,1-1-1 0 0,-1 1 0 0 0,0 0 1 0 0,1 0-1 0 0,-1 0 0 0 0,0 0 1 0 0,1-1-1 0 0,-1 1 0 0 0,0 0 1 0 0,1 0-1 0 0,-1 0 0 0 0,0 1 1 0 0,1-1-1 0 0,-1 0 0 0 0,0 0 1 0 0,1 0-1 0 0,-2 1 0 0 0,-17 13 1589 0 0,10-3-764 0 0,0 0 0 0 0,-7 13 1 0 0,11-16-361 0 0,-82 138 3793 0 0,53-78-3748 0 0,-34 99 0 0 0,45-93-2160 0 0,14-39-6034 0 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6.704"/>
    </inkml:context>
    <inkml:brush xml:id="br0">
      <inkml:brushProperty name="width" value="0.1" units="cm"/>
      <inkml:brushProperty name="height" value="0.1" units="cm"/>
    </inkml:brush>
  </inkml:definitions>
  <inkml:trace contextRef="#ctx0" brushRef="#br0">85 117 6913 0 0,'-17'25'7092'0'0,"-7"17"-3784"0"0,15-22-2659 0 0,1 2-1 0 0,1-1 1 0 0,1 1 0 0 0,-6 40-1 0 0,11-53-575 0 0,0-1-1 0 0,1 1 1 0 0,0-1-1 0 0,1 1 1 0 0,0-1-1 0 0,4 17 1 0 0,-3-20-27 0 0,-1 0 1 0 0,1-1-1 0 0,0 1 1 0 0,1-1-1 0 0,-1 1 1 0 0,1-1-1 0 0,0 0 1 0 0,0 0 0 0 0,0 0-1 0 0,0-1 1 0 0,1 1-1 0 0,7 5 1 0 0,-8-6-40 0 0,0-1 0 0 0,0 0 0 0 0,0 0 0 0 0,0 0 1 0 0,1 0-1 0 0,-1-1 0 0 0,1 1 0 0 0,-1-1 0 0 0,1 0 1 0 0,0 0-1 0 0,-1 0 0 0 0,1-1 0 0 0,0 1 0 0 0,0-1 1 0 0,-1 0-1 0 0,1 0 0 0 0,0 0 0 0 0,0 0 0 0 0,-1-1 1 0 0,1 0-1 0 0,0 1 0 0 0,0-1 0 0 0,-1-1 0 0 0,1 1 1 0 0,-1 0-1 0 0,1-1 0 0 0,-1 0 0 0 0,0 0 0 0 0,6-4 1 0 0,-1-1 7 0 0,-1 0 0 0 0,0 0 1 0 0,0 0-1 0 0,-1-1 0 0 0,0 1 0 0 0,0-2 1 0 0,-1 1-1 0 0,0-1 0 0 0,0 0 0 0 0,4-11 1 0 0,-3 2-89 0 0,0-1-1 0 0,-1 1 1 0 0,-1-1 0 0 0,-1 0 0 0 0,-1 0 0 0 0,1-32 0 0 0,-3 37 21 0 0,-1 0 1 0 0,-1 0 0 0 0,0 0 0 0 0,0 0 0 0 0,-1 1-1 0 0,-1-1 1 0 0,0 1 0 0 0,-1 0 0 0 0,-13-24 0 0 0,16 33 47 0 0,-1 1 1 0 0,1-1 0 0 0,-1 1-1 0 0,0 0 1 0 0,0 0 0 0 0,0 0 0 0 0,0 0-1 0 0,0 1 1 0 0,-1-1 0 0 0,1 1-1 0 0,-1 0 1 0 0,0 0 0 0 0,0 0 0 0 0,1 1-1 0 0,-1-1 1 0 0,0 1 0 0 0,-1 0-1 0 0,-6-1 1 0 0,7 1-336 0 0,0 1 1 0 0,-1 0-1 0 0,1 0 1 0 0,-1 0-1 0 0,1 1 1 0 0,-7 1-1 0 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7.063"/>
    </inkml:context>
    <inkml:brush xml:id="br0">
      <inkml:brushProperty name="width" value="0.1" units="cm"/>
      <inkml:brushProperty name="height" value="0.1" units="cm"/>
    </inkml:brush>
  </inkml:definitions>
  <inkml:trace contextRef="#ctx0" brushRef="#br0">53 30 18436 0 0,'-24'-7'3079'0'0,"21"7"-2949"0"0,1 0 0 0 0,0 0-1 0 0,0-1 1 0 0,-1 0 0 0 0,1 1 0 0 0,0-1 0 0 0,0 0-1 0 0,0 0 1 0 0,-4-2 0 0 0,6 3-131 0 0,0-1 0 0 0,-1 1-1 0 0,1-1 1 0 0,0 1 0 0 0,0-1 0 0 0,-1 1 0 0 0,1-1 0 0 0,0 1-1 0 0,0-1 1 0 0,0 1 0 0 0,0-1 0 0 0,0 1 0 0 0,0-1 0 0 0,0 1 0 0 0,0-1-1 0 0,0 1 1 0 0,0-1 0 0 0,0 0 0 0 0,0 1 0 0 0,0-1 0 0 0,0 1-1 0 0,0-1 1 0 0,1 1 0 0 0,-1-1 0 0 0,0 1 0 0 0,0-1 0 0 0,1 0 0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8.094"/>
    </inkml:context>
    <inkml:brush xml:id="br0">
      <inkml:brushProperty name="width" value="0.1" units="cm"/>
      <inkml:brushProperty name="height" value="0.1" units="cm"/>
    </inkml:brush>
  </inkml:definitions>
  <inkml:trace contextRef="#ctx0" brushRef="#br0">46 34 6913 0 0,'-5'-2'4196'0'0,"-5"11"-1362"0"0,5 1-2201 0 0,0 0 1 0 0,1 0-1 0 0,1 0 0 0 0,-1 0 1 0 0,2 1-1 0 0,-1 0 0 0 0,1-1 1 0 0,1 1-1 0 0,0 11 0 0 0,0-13-543 0 0,1-1 0 0 0,0 1 0 0 0,1 0 0 0 0,0-1 0 0 0,1 1 0 0 0,-1-1 0 0 0,2 0 0 0 0,-1 1-1 0 0,1-1 1 0 0,0 0 0 0 0,8 14 0 0 0,-7-17-72 0 0,0 0-1 0 0,0-1 1 0 0,0 1-1 0 0,0-1 0 0 0,1 0 1 0 0,-1 0-1 0 0,1-1 1 0 0,0 1-1 0 0,0-1 1 0 0,1 0-1 0 0,-1 0 1 0 0,1-1-1 0 0,-1 0 1 0 0,1 0-1 0 0,0 0 0 0 0,0 0 1 0 0,0-1-1 0 0,0 0 1 0 0,0-1-1 0 0,0 1 1 0 0,0-1-1 0 0,0 0 1 0 0,0 0-1 0 0,0-1 1 0 0,7-1-1 0 0,-7 1-2 0 0,-1-1 1 0 0,1 1-1 0 0,-1-1 0 0 0,0 0 0 0 0,1 0 0 0 0,-1-1 1 0 0,0 0-1 0 0,0 0 0 0 0,-1 0 0 0 0,1 0 1 0 0,0-1-1 0 0,-1 1 0 0 0,0-1 0 0 0,0-1 1 0 0,0 1-1 0 0,-1 0 0 0 0,1-1 0 0 0,-1 0 1 0 0,0 1-1 0 0,0-1 0 0 0,-1-1 0 0 0,1 1 1 0 0,-1 0-1 0 0,-1-1 0 0 0,1 1 0 0 0,1-9 1 0 0,-2 5-29 0 0,-1 1 1 0 0,0-1 0 0 0,0 0 0 0 0,-1 1-1 0 0,0-1 1 0 0,-1 1 0 0 0,1-1-1 0 0,-2 1 1 0 0,1 0 0 0 0,-1 0-1 0 0,-1 0 1 0 0,-5-11 0 0 0,4 11-14 0 0,0-1-1 0 0,0 1 1 0 0,-1 0 0 0 0,0 1 0 0 0,-1-1 0 0 0,1 1-1 0 0,-1 0 1 0 0,-1 1 0 0 0,0-1 0 0 0,-14-8 0 0 0,20 14-226 0 0,0 0-1 0 0,0 0 1 0 0,-1 0 0 0 0,1 0 0 0 0,-1 0 0 0 0,1 0 0 0 0,-1 1-1 0 0,1-1 1 0 0,-1 1 0 0 0,1 0 0 0 0,-1 0 0 0 0,0-1 0 0 0,-3 2 0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8.458"/>
    </inkml:context>
    <inkml:brush xml:id="br0">
      <inkml:brushProperty name="width" value="0.1" units="cm"/>
      <inkml:brushProperty name="height" value="0.1" units="cm"/>
    </inkml:brush>
  </inkml:definitions>
  <inkml:trace contextRef="#ctx0" brushRef="#br0">42 1 13827 0 0,'0'0'48'0'0,"1"0"0"0"0,-1 0 0 0 0,0 0 0 0 0,0 0 0 0 0,1 1 0 0 0,-1-1 0 0 0,0 0 1 0 0,0 0-1 0 0,1 1 0 0 0,-1-1 0 0 0,0 0 0 0 0,0 0 0 0 0,0 1 0 0 0,0-1 0 0 0,1 0 0 0 0,-1 1 0 0 0,0-1 0 0 0,0 0 0 0 0,0 0 0 0 0,0 1 0 0 0,0-1 1 0 0,0 0-1 0 0,0 1 0 0 0,0-1 0 0 0,0 0 0 0 0,0 1 0 0 0,0-1 0 0 0,0 0 0 0 0,0 1 0 0 0,0-1 0 0 0,0 0 0 0 0,0 1 0 0 0,0-1 0 0 0,0 0 1 0 0,-1 1-1 0 0,-2 17 841 0 0,2-14-184 0 0,-14 49 1382 0 0,8-30-1316 0 0,1 1 1 0 0,-5 41-1 0 0,10-59-864 0 0,1 0 0 0 0,0 1 0 0 0,0-1 0 0 0,1 0 0 0 0,-1 1 0 0 0,1-1 0 0 0,1 0 0 0 0,-1 0 0 0 0,1 0 0 0 0,0 0 0 0 0,0 0 0 0 0,1 0 0 0 0,0-1 1 0 0,0 1-1 0 0,5 6 0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8.790"/>
    </inkml:context>
    <inkml:brush xml:id="br0">
      <inkml:brushProperty name="width" value="0.1" units="cm"/>
      <inkml:brushProperty name="height" value="0.1" units="cm"/>
    </inkml:brush>
  </inkml:definitions>
  <inkml:trace contextRef="#ctx0" brushRef="#br0">44 110 6913 0 0,'-3'5'2433'0'0,"-17"39"4907"0"0,15-34-6607 0 0,1 1 1 0 0,1 0-1 0 0,-3 15 0 0 0,5-22-684 0 0,1-1 0 0 0,-1 1-1 0 0,1-1 1 0 0,0 1-1 0 0,0 0 1 0 0,0-1-1 0 0,1 1 1 0 0,-1 0-1 0 0,1-1 1 0 0,0 1-1 0 0,0-1 1 0 0,0 1-1 0 0,2 2 1 0 0,-2-3-22 0 0,1-1 1 0 0,-1 0-1 0 0,1 0 1 0 0,0 0-1 0 0,0 0 1 0 0,0-1-1 0 0,0 1 1 0 0,0 0-1 0 0,0-1 1 0 0,0 0-1 0 0,1 1 1 0 0,-1-1-1 0 0,0 0 1 0 0,1 0-1 0 0,-1 0 1 0 0,1-1-1 0 0,0 1 1 0 0,-1 0-1 0 0,1-1 1 0 0,4 0-1 0 0,1 1-67 0 0,0-1-1 0 0,-1-1 0 0 0,1 1 1 0 0,0-1-1 0 0,-1-1 0 0 0,1 1 1 0 0,-1-1-1 0 0,1-1 0 0 0,-1 1 0 0 0,0-1 1 0 0,0-1-1 0 0,0 1 0 0 0,0-1 1 0 0,-1 0-1 0 0,0-1 0 0 0,1 1 1 0 0,9-12-1 0 0,-8 9-300 0 0,0-1 1 0 0,-1-1 0 0 0,-1 0-1 0 0,1 0 1 0 0,-1 0-1 0 0,-1 0 1 0 0,1-1-1 0 0,-2 0 1 0 0,1 0-1 0 0,-1-1 1 0 0,-1 1-1 0 0,2-12 1 0 0,-4 16-195 0 0,-1 0 0 0 0,0 0 1 0 0,-1 0-1 0 0,1 0 0 0 0,-1-1 0 0 0,0 1 1 0 0,-1 1-1 0 0,1-1 0 0 0,-1 0 0 0 0,-1 0 0 0 0,1 1 1 0 0,-1-1-1 0 0,0 1 0 0 0,0-1 0 0 0,-6-7 1 0 0,2 3-2571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9.177"/>
    </inkml:context>
    <inkml:brush xml:id="br0">
      <inkml:brushProperty name="width" value="0.1" units="cm"/>
      <inkml:brushProperty name="height" value="0.1" units="cm"/>
    </inkml:brush>
  </inkml:definitions>
  <inkml:trace contextRef="#ctx0" brushRef="#br0">276 57 2761 0 0,'0'-4'720'0'0,"0"0"0"0"0,0 0 1 0 0,-1 0-1 0 0,0 0 0 0 0,0 1 1 0 0,0-1-1 0 0,0 0 0 0 0,-3-7 1 0 0,3 10-528 0 0,1 0 1 0 0,-1 0 0 0 0,1 0 0 0 0,-1 0-1 0 0,0 0 1 0 0,1 1 0 0 0,-1-1-1 0 0,0 0 1 0 0,0 0 0 0 0,0 1-1 0 0,0-1 1 0 0,1 0 0 0 0,-1 1-1 0 0,0-1 1 0 0,0 1 0 0 0,0-1-1 0 0,0 1 1 0 0,0 0 0 0 0,0-1 0 0 0,0 1-1 0 0,0 0 1 0 0,-1 0 0 0 0,1 0-1 0 0,0 0 1 0 0,0 0 0 0 0,0 0-1 0 0,0 0 1 0 0,0 0 0 0 0,0 0-1 0 0,0 0 1 0 0,0 0 0 0 0,0 1-1 0 0,0-1 1 0 0,0 0 0 0 0,0 1-1 0 0,-2 0 1 0 0,-12 8 505 0 0,-1 0 1 0 0,2 1-1 0 0,-1 1 0 0 0,-13 12 0 0 0,-5 5-51 0 0,13-14-471 0 0,3-1-36 0 0,-23 20 0 0 0,37-30-146 0 0,0 0 0 0 0,0 0 0 0 0,0 1 0 0 0,0-1 0 0 0,1 1 0 0 0,-1 0 0 0 0,1 0-1 0 0,0 0 1 0 0,0 0 0 0 0,0 0 0 0 0,1 0 0 0 0,-3 8 0 0 0,4-11-73 0 0,0 0 0 0 0,0-1 0 0 0,0 1 0 0 0,0 0 0 0 0,0-1 0 0 0,0 1 0 0 0,0 0 0 0 0,0-1 0 0 0,0 1 0 0 0,1 0 0 0 0,-1-1 0 0 0,0 1 0 0 0,0-1 0 0 0,0 1 0 0 0,1 0 0 0 0,-1-1 0 0 0,0 1 0 0 0,1-1 0 0 0,0 1 0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8.607"/>
    </inkml:context>
    <inkml:brush xml:id="br0">
      <inkml:brushProperty name="width" value="0.05" units="cm"/>
      <inkml:brushProperty name="height" value="0.05" units="cm"/>
    </inkml:brush>
  </inkml:definitions>
  <inkml:trace contextRef="#ctx0" brushRef="#br0">450 15 11634 0 0,'12'-14'7193'0'0,"-22"17"-5392"0"0,-181 65 677 0 0,154-58-2747 0 0,0-2-1 0 0,-1-1 1 0 0,-50 2 0 0 0,79-9 126 0 0,0 0 0 0 0,1 1 1 0 0,-1 0-1 0 0,-13 4 0 0 0,22-5 136 0 0,0 1-1 0 0,0-1 0 0 0,0 0 1 0 0,-1 0-1 0 0,1 0 0 0 0,0 0 1 0 0,0 0-1 0 0,0 0 0 0 0,0 0 1 0 0,-1 0-1 0 0,1 0 0 0 0,0 0 1 0 0,0 1-1 0 0,0-1 0 0 0,0 0 1 0 0,0 0-1 0 0,-1 0 0 0 0,1 0 0 0 0,0 0 1 0 0,0 1-1 0 0,0-1 0 0 0,0 0 1 0 0,0 0-1 0 0,0 0 0 0 0,0 0 1 0 0,0 1-1 0 0,0-1 0 0 0,-1 0 1 0 0,1 0-1 0 0,0 0 0 0 0,0 0 1 0 0,0 1-1 0 0,0-1 0 0 0,0 0 1 0 0,0 0-1 0 0,0 0 0 0 0,0 1 1 0 0,1-1-1 0 0,5 7-60 0 0,12 2 222 0 0,231 76 1694 0 0,-245-83-2005 0 0,29 12 239 0 0,-31-14-209 0 0,-1 1 1 0 0,0 0 0 0 0,0-1-1 0 0,1 1 1 0 0,-1 0 0 0 0,0 0-1 0 0,0-1 1 0 0,0 1 0 0 0,0 0-1 0 0,0 0 1 0 0,0 0 0 0 0,0 1-1 0 0,0-1 1 0 0,0 0 0 0 0,-1 0-1 0 0,1 0 1 0 0,0 1 0 0 0,-1-1-1 0 0,1 0 1 0 0,0 2 0 0 0,-3 3-2207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9.853"/>
    </inkml:context>
    <inkml:brush xml:id="br0">
      <inkml:brushProperty name="width" value="0.1" units="cm"/>
      <inkml:brushProperty name="height" value="0.1" units="cm"/>
    </inkml:brush>
  </inkml:definitions>
  <inkml:trace contextRef="#ctx0" brushRef="#br0">254 55 10138 0 0,'-1'-8'-63'0'0,"1"4"792"0"0,-1-1 0 0 0,1 1 0 0 0,-1 0 0 0 0,0 0 0 0 0,0 0 0 0 0,-3-8 0 0 0,3 11-591 0 0,1 0-1 0 0,-1 1 0 0 0,1-1 0 0 0,-1 0 0 0 0,0 1 0 0 0,1-1 1 0 0,-1 1-1 0 0,0-1 0 0 0,0 1 0 0 0,1-1 0 0 0,-1 1 1 0 0,0-1-1 0 0,0 1 0 0 0,0 0 0 0 0,0-1 0 0 0,1 1 1 0 0,-1 0-1 0 0,0 0 0 0 0,0 0 0 0 0,0-1 0 0 0,0 1 0 0 0,0 0 1 0 0,0 0-1 0 0,0 0 0 0 0,1 1 0 0 0,-1-1 0 0 0,0 0 1 0 0,0 0-1 0 0,0 0 0 0 0,0 1 0 0 0,0-1 0 0 0,0 0 0 0 0,1 1 1 0 0,-1-1-1 0 0,0 1 0 0 0,0-1 0 0 0,1 1 0 0 0,-1-1 1 0 0,-1 2-1 0 0,-20 12 320 0 0,-1 2-1 0 0,-28 25 1 0 0,28-21-5 0 0,-39 26 1 0 0,58-44-1329 0 0,1-1 1 0 0,0 1-1 0 0,0 0 1 0 0,-1-1-1 0 0,1 0 1 0 0,-5 2-1 0 0,5-23-6279 0 0,6 15 6533 0 0,0 0 1 0 0,0 1-1 0 0,0-1 0 0 0,1 1 1 0 0,0-1-1 0 0,0 1 1 0 0,0 0-1 0 0,6-4 1 0 0,-1 1 352 0 0,1 1 0 0 0,-1 1 1 0 0,19-8-1 0 0,-4 3 1745 0 0,1 3 1 0 0,46-10 0 0 0,-63 15-893 0 0,39-5 2870 0 0,-44 7-2997 0 0,0 0 0 0 0,0 0 1 0 0,0 0-1 0 0,1 0 0 0 0,-1 0 1 0 0,0 1-1 0 0,0-1 0 0 0,0 1 1 0 0,0 0-1 0 0,0 0 0 0 0,5 3 1 0 0,-7-3-301 0 0,0-1-1 0 0,0 1 1 0 0,0 0 0 0 0,0 0 0 0 0,0 1 0 0 0,0-1 0 0 0,-1 0 0 0 0,1 0 0 0 0,-1 0-1 0 0,1 0 1 0 0,-1 1 0 0 0,1-1 0 0 0,-1 0 0 0 0,1 0 0 0 0,-1 1 0 0 0,0-1 0 0 0,0 0-1 0 0,0 1 1 0 0,0-1 0 0 0,0 0 0 0 0,0 1 0 0 0,0-1 0 0 0,0 0 0 0 0,-1 3 0 0 0,-11 34 1009 0 0,9-29-853 0 0,-60 132 904 0 0,8-21-855 0 0,-37 131 26 0 0,72-189-575 0 0,4 1-1 0 0,-10 72 1 0 0,22-102-262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2.308"/>
    </inkml:context>
    <inkml:brush xml:id="br0">
      <inkml:brushProperty name="width" value="0.1" units="cm"/>
      <inkml:brushProperty name="height" value="0.1" units="cm"/>
    </inkml:brush>
  </inkml:definitions>
  <inkml:trace contextRef="#ctx0" brushRef="#br0">13 169 10594 0 0,'9'-10'536'0'0,"1"1"0"0"0,1 0-1 0 0,-1 0 1 0 0,1 1 0 0 0,1 1 0 0 0,-1 0-1 0 0,16-6 1 0 0,-21 9-155 0 0,28-12 540 0 0,0 1 0 0 0,1 2 0 0 0,0 1 0 0 0,1 2 0 0 0,0 2 0 0 0,1 1 0 0 0,51-4 0 0 0,-88 11-916 0 0,1 0 1 0 0,-1 0-1 0 0,1 0 0 0 0,-1 0 1 0 0,1 0-1 0 0,-1 0 1 0 0,1 0-1 0 0,-1 0 0 0 0,1 0 1 0 0,-1 0-1 0 0,1 0 1 0 0,-1 0-1 0 0,1 0 0 0 0,-1 0 1 0 0,0 0-1 0 0,1 0 1 0 0,-1 0-1 0 0,1 1 0 0 0,-1-1 1 0 0,1 0-1 0 0,-1 0 1 0 0,0 1-1 0 0,1-1 0 0 0,-1 0 1 0 0,1 1-1 0 0,-1-1 1 0 0,0 0-1 0 0,1 1 0 0 0,-1-1 1 0 0,0 0-1 0 0,0 1 1 0 0,1-1-1 0 0,-1 1 0 0 0,0-1 1 0 0,0 1-1 0 0,0-1 1 0 0,1 0-1 0 0,-1 1 0 0 0,0-1 1 0 0,0 1-1 0 0,0-1 1 0 0,0 1-1 0 0,0-1 0 0 0,0 1 1 0 0,0-1-1 0 0,0 1 1 0 0,0-1-1 0 0,0 1 0 0 0,0-1 1 0 0,0 1-1 0 0,-1-1 1 0 0,1 1-1 0 0,0-1 0 0 0,0 1 1 0 0,0-1-1 0 0,-1 0 1 0 0,1 1-1 0 0,0-1 0 0 0,0 1 1 0 0,-1-1-1 0 0,1 0 1 0 0,0 1-1 0 0,-1-1 0 0 0,-22 32 95 0 0,20-29-86 0 0,-190 208 362 0 0,73-85-211 0 0,101-104-173 0 0,0 0 0 0 0,2 1 0 0 0,-19 33 0 0 0,31-47 6 0 0,0 0-1 0 0,1 0 1 0 0,-1 1-1 0 0,2-1 1 0 0,0 1-1 0 0,0 0 1 0 0,1 0-1 0 0,0 1 1 0 0,0-1-1 0 0,1 0 1 0 0,1 0 0 0 0,1 18-1 0 0,-1-23-2 0 0,2 1 0 0 0,-1-1 0 0 0,1-1 0 0 0,-1 1 0 0 0,1 0 0 0 0,1 0 0 0 0,-1-1 0 0 0,1 1 0 0 0,-1-1 1 0 0,1 1-1 0 0,1-1 0 0 0,-1 0 0 0 0,1-1 0 0 0,-1 1 0 0 0,1 0 0 0 0,5 3 0 0 0,-3-3 32 0 0,1 0 0 0 0,-1 0 0 0 0,1-1 0 0 0,0 1 0 0 0,0-1 0 0 0,0-1 0 0 0,1 0 0 0 0,-1 0 0 0 0,0 0 0 0 0,14 1 0 0 0,-15-3-33 0 0,1 0-1 0 0,-1 0 1 0 0,0 0 0 0 0,1-1-1 0 0,-1 0 1 0 0,0 0-1 0 0,1 0 1 0 0,-1-1 0 0 0,0 0-1 0 0,0 0 1 0 0,0-1 0 0 0,8-4-1 0 0,-10 4-57 0 0,0 1-1 0 0,0-1 1 0 0,-1 0 0 0 0,1 0-1 0 0,-1-1 1 0 0,0 1-1 0 0,0-1 1 0 0,0 0 0 0 0,-1 1-1 0 0,1-1 1 0 0,-1 0-1 0 0,0-1 1 0 0,0 1 0 0 0,0 0-1 0 0,-1-1 1 0 0,0 1-1 0 0,0 0 1 0 0,2-9-1 0 0,-3-3-5426 0 0,-2-1-1807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2.652"/>
    </inkml:context>
    <inkml:brush xml:id="br0">
      <inkml:brushProperty name="width" value="0.1" units="cm"/>
      <inkml:brushProperty name="height" value="0.1" units="cm"/>
    </inkml:brush>
  </inkml:definitions>
  <inkml:trace contextRef="#ctx0" brushRef="#br0">1 0 7226 0 0</inkml:trace>
  <inkml:trace contextRef="#ctx0" brushRef="#br0" timeOffset="1">265 117 10594 0 0,'-28'56'1432'0'0,"21"-44"-879"0"0,0 0 0 0 0,1 0 0 0 0,1 1 0 0 0,0-1 0 0 0,0 1 0 0 0,1 0 0 0 0,1 1 0 0 0,0-1 0 0 0,-1 16 0 0 0,4-27-467 0 0,0 0 0 0 0,0 1 0 0 0,0-1 0 0 0,0 0 0 0 0,0 1 0 0 0,1-1 0 0 0,-1 0 0 0 0,1 1 0 0 0,0-1 0 0 0,-1 0 0 0 0,1 0 0 0 0,0 0 0 0 0,0 1 0 0 0,1-1 0 0 0,-1 0 0 0 0,0 0 0 0 0,1-1 0 0 0,-1 1 0 0 0,1 0 0 0 0,-1 0 1 0 0,1-1-1 0 0,0 1 0 0 0,0-1 0 0 0,0 1 0 0 0,0-1 0 0 0,0 0 0 0 0,0 0 0 0 0,0 0 0 0 0,4 2 0 0 0,-2-3-108 0 0,-1 1 0 0 0,1-1-1 0 0,-1 0 1 0 0,1 0 0 0 0,0 0 0 0 0,-1 0 0 0 0,1 0 0 0 0,-1-1-1 0 0,1 0 1 0 0,-1 0 0 0 0,1 0 0 0 0,-1 0 0 0 0,0 0 0 0 0,1 0-1 0 0,-1-1 1 0 0,0 0 0 0 0,0 0 0 0 0,0 0 0 0 0,3-2 0 0 0,5-6-756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2.996"/>
    </inkml:context>
    <inkml:brush xml:id="br0">
      <inkml:brushProperty name="width" value="0.1" units="cm"/>
      <inkml:brushProperty name="height" value="0.1" units="cm"/>
    </inkml:brush>
  </inkml:definitions>
  <inkml:trace contextRef="#ctx0" brushRef="#br0">21 83 5529 0 0,'-2'-1'134'0'0,"0"-1"-1"0"0,1 1 0 0 0,-1-1 0 0 0,0 0 1 0 0,1 0-1 0 0,-1 0 0 0 0,1 0 1 0 0,0 0-1 0 0,0 0 0 0 0,0-1 1 0 0,0 1-1 0 0,0 0 0 0 0,0-1 1 0 0,0 1-1 0 0,1 0 0 0 0,-1-3 1 0 0,1 3-45 0 0,0 1 1 0 0,0 0 0 0 0,1-1 0 0 0,-1 1 0 0 0,0-1 0 0 0,1 1 0 0 0,-1 0 0 0 0,1-1-1 0 0,-1 1 1 0 0,1 0 0 0 0,0 0 0 0 0,-1-1 0 0 0,1 1 0 0 0,0 0 0 0 0,0 0-1 0 0,0 0 1 0 0,0 0 0 0 0,0 0 0 0 0,0 0 0 0 0,0 0 0 0 0,0 0 0 0 0,0 1 0 0 0,1-1-1 0 0,-1 0 1 0 0,0 1 0 0 0,1-1 0 0 0,-1 1 0 0 0,0-1 0 0 0,3 0 0 0 0,8-2-287 0 0,-1 1 1 0 0,1 0 0 0 0,0 1 0 0 0,21 0 0 0 0,7-1-1817 0 0,-18 0 924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3.368"/>
    </inkml:context>
    <inkml:brush xml:id="br0">
      <inkml:brushProperty name="width" value="0.1" units="cm"/>
      <inkml:brushProperty name="height" value="0.1" units="cm"/>
    </inkml:brush>
  </inkml:definitions>
  <inkml:trace contextRef="#ctx0" brushRef="#br0">1 9 1840 0 0,'1'-3'8131'0'0,"11"1"-4103"0"0,16 1-1174 0 0,-24 1-2091 0 0,26 0 902 0 0,64-1-1311 0 0,-72 0-7354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3.726"/>
    </inkml:context>
    <inkml:brush xml:id="br0">
      <inkml:brushProperty name="width" value="0.1" units="cm"/>
      <inkml:brushProperty name="height" value="0.1" units="cm"/>
    </inkml:brush>
  </inkml:definitions>
  <inkml:trace contextRef="#ctx0" brushRef="#br0">1 38 6913 0 0,'29'-16'6837'0'0,"-12"11"-5806"0"0,-1 1 1 0 0,1 0 0 0 0,0 1-1 0 0,0 0 1 0 0,0 2-1 0 0,18 0 1 0 0,-6 2-746 0 0,1 1 0 0 0,49 10 0 0 0,-77-12-551 0 0,26 8 429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4.056"/>
    </inkml:context>
    <inkml:brush xml:id="br0">
      <inkml:brushProperty name="width" value="0.1" units="cm"/>
      <inkml:brushProperty name="height" value="0.1" units="cm"/>
    </inkml:brush>
  </inkml:definitions>
  <inkml:trace contextRef="#ctx0" brushRef="#br0">0 29 5985 0 0,'35'-1'6839'0'0,"3"-2"-4021"0"0,49-1-1030 0 0,-55 4-1708 0 0,1-1-1 0 0,56-10 0 0 0,-57 3-15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4.573"/>
    </inkml:context>
    <inkml:brush xml:id="br0">
      <inkml:brushProperty name="width" value="0.1" units="cm"/>
      <inkml:brushProperty name="height" value="0.1" units="cm"/>
    </inkml:brush>
  </inkml:definitions>
  <inkml:trace contextRef="#ctx0" brushRef="#br0">24 35 6497 0 0,'2'-2'131'0'0,"0"0"0"0"0,-1 0 0 0 0,0 0-1 0 0,18-25 10459 0 0,-19 29-10373 0 0,-1 19 1419 0 0,-15 82 2332 0 0,-5 49-2462 0 0,18-120-1411 0 0,-4 63-732 0 0,24-126-148 0 0,5-23 465 0 0,-5 12-797 0 0,42-76 0 0 0,-52 106 926 0 0,0 1 1 0 0,1 1 0 0 0,0-1-1 0 0,1 1 1 0 0,0 1 0 0 0,1 0 0 0 0,0 0-1 0 0,0 1 1 0 0,1 0 0 0 0,0 0 0 0 0,14-6-1 0 0,-24 13 181 0 0,1 0 0 0 0,-1 0 0 0 0,0 1 0 0 0,1-1 0 0 0,-1 1 0 0 0,1-1 0 0 0,-1 1 0 0 0,1-1 0 0 0,-1 1 0 0 0,1 0 0 0 0,-1-1 0 0 0,1 1 0 0 0,-1 0 0 0 0,1 0 0 0 0,-1 0 0 0 0,1 0 0 0 0,-1 1 0 0 0,1-1 0 0 0,-1 0 0 0 0,1 1 0 0 0,-1-1 0 0 0,0 1 0 0 0,1-1 0 0 0,-1 1 0 0 0,1 0 0 0 0,1 0 0 0 0,-2 1 7 0 0,0 0 1 0 0,1 0 0 0 0,-1 0 0 0 0,0 0-1 0 0,0 0 1 0 0,0 1 0 0 0,0-1-1 0 0,-1 0 1 0 0,1 0 0 0 0,-1 1 0 0 0,1-1-1 0 0,-1 0 1 0 0,0 0 0 0 0,0 1-1 0 0,0-1 1 0 0,0 5 0 0 0,-10 75 1086 0 0,7-62-752 0 0,0 0-1 0 0,1 0 1 0 0,1 1 0 0 0,3 30 0 0 0,1-13-151 0 0,-4-22-6139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1.254"/>
    </inkml:context>
    <inkml:brush xml:id="br0">
      <inkml:brushProperty name="width" value="0.1" units="cm"/>
      <inkml:brushProperty name="height" value="0.1" units="cm"/>
    </inkml:brush>
  </inkml:definitions>
  <inkml:trace contextRef="#ctx0" brushRef="#br0">56 14 11522 0 0,'12'-13'6364'0'0,"-10"22"-5522"0"0,-6 128 2255 0 0,-1-53-2468 0 0,-6 357 322 0 0,11-429-967 0 0,0 11 35 0 0,-6 38 0 0 0,6-56-37 0 0,-1 0 0 0 0,0 0 0 0 0,0 0 0 0 0,-1-1 0 0 0,0 1 0 0 0,1 0 0 0 0,-1-1 0 0 0,-1 1 0 0 0,1-1 0 0 0,-1 0 0 0 0,0 0-1 0 0,0 0 1 0 0,-6 7 0 0 0,-1-7-1151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1.584"/>
    </inkml:context>
    <inkml:brush xml:id="br0">
      <inkml:brushProperty name="width" value="0.1" units="cm"/>
      <inkml:brushProperty name="height" value="0.1" units="cm"/>
    </inkml:brush>
  </inkml:definitions>
  <inkml:trace contextRef="#ctx0" brushRef="#br0">0 135 3681 0 0,'1'-6'74'0'0,"1"-1"0"0"0,-1 1-1 0 0,1 0 1 0 0,1 0 0 0 0,-1 0 0 0 0,1 0 0 0 0,0 0 0 0 0,0 0 0 0 0,1 1 0 0 0,0-1 0 0 0,0 1 0 0 0,0 0-1 0 0,0 0 1 0 0,1 0 0 0 0,0 1 0 0 0,6-5 0 0 0,-4 4 360 0 0,-1 1 1 0 0,1 0-1 0 0,1 0 0 0 0,-1 0 1 0 0,1 1-1 0 0,-1 0 0 0 0,1 1 1 0 0,16-4-1 0 0,-20 6-200 0 0,1 0 1 0 0,0 0-1 0 0,-1 0 1 0 0,1 0-1 0 0,0 1 1 0 0,-1-1-1 0 0,1 1 1 0 0,0 1-1 0 0,-1-1 1 0 0,0 0-1 0 0,1 1 1 0 0,-1 0-1 0 0,0 0 1 0 0,0 1-1 0 0,0-1 1 0 0,0 1-1 0 0,4 3 1 0 0,0 1 61 0 0,-2 0 0 0 0,1 0 0 0 0,-1 0 0 0 0,0 1-1 0 0,-1 0 1 0 0,1 0 0 0 0,-2 0 0 0 0,1 1 0 0 0,-1-1 0 0 0,0 1 0 0 0,-1 0 0 0 0,0 0 0 0 0,-1 1 0 0 0,0-1 0 0 0,0 1 0 0 0,0 15 0 0 0,-1-19-161 0 0,-1 1-1 0 0,0-1 1 0 0,0 0 0 0 0,-1 1 0 0 0,0-1 0 0 0,0 0-1 0 0,0 1 1 0 0,-1-1 0 0 0,0 0 0 0 0,0 0 0 0 0,-1 0 0 0 0,0 0-1 0 0,0-1 1 0 0,0 1 0 0 0,-1-1 0 0 0,1 0 0 0 0,-1 1 0 0 0,0-2-1 0 0,-1 1 1 0 0,1 0 0 0 0,-1-1 0 0 0,0 0 0 0 0,0 0 0 0 0,-1-1-1 0 0,-8 6 1 0 0,2-4-146 0 0,0 0 0 0 0,-1-1 0 0 0,1 0 0 0 0,-1-1-1 0 0,0-1 1 0 0,0 0 0 0 0,-21 1 0 0 0,19-3-491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8.993"/>
    </inkml:context>
    <inkml:brush xml:id="br0">
      <inkml:brushProperty name="width" value="0.05" units="cm"/>
      <inkml:brushProperty name="height" value="0.05" units="cm"/>
    </inkml:brush>
  </inkml:definitions>
  <inkml:trace contextRef="#ctx0" brushRef="#br0">1 1 8290 0 0,'29'10'8507'0'0,"-15"-4"-7143"0"0,131 38 2816 0 0,3-11-4930 0 0,-125-29-37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1.944"/>
    </inkml:context>
    <inkml:brush xml:id="br0">
      <inkml:brushProperty name="width" value="0.1" units="cm"/>
      <inkml:brushProperty name="height" value="0.1" units="cm"/>
    </inkml:brush>
  </inkml:definitions>
  <inkml:trace contextRef="#ctx0" brushRef="#br0">0 21 5529 0 0,'3'-2'365'0'0,"-1"0"-1"0"0,1 0 1 0 0,0 0-1 0 0,-1 0 0 0 0,1 1 1 0 0,0-1-1 0 0,0 1 1 0 0,0-1-1 0 0,0 1 1 0 0,0 0-1 0 0,1 1 1 0 0,-1-1-1 0 0,0 0 1 0 0,0 1-1 0 0,6 0 0 0 0,51 0 2707 0 0,-48 1-2543 0 0,0 1 0 0 0,0 0 1 0 0,0 1-1 0 0,-1 0 0 0 0,1 1 0 0 0,-1 0 0 0 0,0 1 0 0 0,0 0 0 0 0,0 1 0 0 0,18 12 1 0 0,-25-15-451 0 0,0 0 0 0 0,-1 0 1 0 0,1 0-1 0 0,-1 0 1 0 0,0 1-1 0 0,0-1 1 0 0,0 1-1 0 0,-1-1 0 0 0,1 1 1 0 0,-1 0-1 0 0,0 0 1 0 0,0 1-1 0 0,0-1 1 0 0,0 0-1 0 0,-1 1 0 0 0,0-1 1 0 0,0 0-1 0 0,0 1 1 0 0,0 0-1 0 0,-1-1 1 0 0,1 1-1 0 0,-1-1 0 0 0,-1 1 1 0 0,1 0-1 0 0,-1-1 1 0 0,1 1-1 0 0,-1-1 1 0 0,0 1-1 0 0,-1-1 0 0 0,1 0 1 0 0,-4 7-1 0 0,1-5-50 0 0,0 1-1 0 0,0-1 1 0 0,-1 0 0 0 0,0-1-1 0 0,0 1 1 0 0,0-1-1 0 0,-1 0 1 0 0,1 0 0 0 0,-1 0-1 0 0,-1-1 1 0 0,1 0-1 0 0,-8 3 1 0 0,-3 2-2 0 0,-1-1 0 0 0,0 0 0 0 0,-28 6 0 0 0,37-11-240 0 0,0-1 0 0 0,0 0 0 0 0,0-1 1 0 0,-1 0-1 0 0,1 0 0 0 0,-1-1 0 0 0,1 0 0 0 0,-13-2 1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2.274"/>
    </inkml:context>
    <inkml:brush xml:id="br0">
      <inkml:brushProperty name="width" value="0.1" units="cm"/>
      <inkml:brushProperty name="height" value="0.1" units="cm"/>
    </inkml:brush>
  </inkml:definitions>
  <inkml:trace contextRef="#ctx0" brushRef="#br0">172 3 9674 0 0,'-2'-1'177'0'0,"-1"1"0"0"0,1-1 0 0 0,-1 1 1 0 0,1 0-1 0 0,-1-1 0 0 0,1 1 0 0 0,-1 1 0 0 0,1-1 0 0 0,-1 0 0 0 0,1 1 0 0 0,-1-1 0 0 0,1 1 1 0 0,-1 0-1 0 0,1-1 0 0 0,0 1 0 0 0,0 0 0 0 0,-3 2 0 0 0,-38 23 2246 0 0,42-26-2382 0 0,-7 6 377 0 0,1-1 0 0 0,-1 1 0 0 0,1 1 0 0 0,0-1 0 0 0,1 1 0 0 0,0 1-1 0 0,0-1 1 0 0,0 1 0 0 0,-5 11 0 0 0,9-17-389 0 0,1 1 0 0 0,0 0-1 0 0,0 0 1 0 0,0 0 0 0 0,0 0-1 0 0,0 0 1 0 0,0-1 0 0 0,1 1 0 0 0,-1 1-1 0 0,1-1 1 0 0,0 0 0 0 0,0 0-1 0 0,0 0 1 0 0,1 0 0 0 0,-1 0-1 0 0,1 0 1 0 0,-1 0 0 0 0,1 0 0 0 0,0 0-1 0 0,0-1 1 0 0,0 1 0 0 0,1 0-1 0 0,-1 0 1 0 0,1-1 0 0 0,-1 1-1 0 0,1-1 1 0 0,0 1 0 0 0,0-1 0 0 0,0 0-1 0 0,0 0 1 0 0,1 0 0 0 0,2 3-1 0 0,4 1-9 0 0,0 0 0 0 0,1-1 0 0 0,-1 0 0 0 0,1 0 0 0 0,0-1 0 0 0,0-1-1 0 0,0 1 1 0 0,1-2 0 0 0,-1 1 0 0 0,1-1 0 0 0,11 0 0 0 0,1-1-573 0 0,1-1 1 0 0,-1 0 0 0 0,46-8-1 0 0,-51 4 533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6.016"/>
    </inkml:context>
    <inkml:brush xml:id="br0">
      <inkml:brushProperty name="width" value="0.1" units="cm"/>
      <inkml:brushProperty name="height" value="0.1" units="cm"/>
    </inkml:brush>
  </inkml:definitions>
  <inkml:trace contextRef="#ctx0" brushRef="#br0">0 17 14747 0 0,'7'-3'840'0'0,"1"0"0"0"0,0 1 0 0 0,-1 0 0 0 0,1 0-1 0 0,0 0 1 0 0,14 0 0 0 0,51 2 633 0 0,-60 0-1185 0 0,14 2-402 0 0,33 5 0 0 0,-52-5-416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6.416"/>
    </inkml:context>
    <inkml:brush xml:id="br0">
      <inkml:brushProperty name="width" value="0.1" units="cm"/>
      <inkml:brushProperty name="height" value="0.1" units="cm"/>
    </inkml:brush>
  </inkml:definitions>
  <inkml:trace contextRef="#ctx0" brushRef="#br0">0 17 8754 0 0,'6'1'384'0'0,"-2"0"88"0"0,1 0-376 0 0,1-1-96 0 0,0 0 0 0 0,-2 0 0 0 0,4 2 208 0 0,5-2 24 0 0,8 1 8 0 0,8-1 0 0 0,5 0-240 0 0,1-3-168 0 0,-2 1 24 0 0,2-1 8 0 0,2-1 136 0 0,0-1 0 0 0,0-1 0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6.742"/>
    </inkml:context>
    <inkml:brush xml:id="br0">
      <inkml:brushProperty name="width" value="0.1" units="cm"/>
      <inkml:brushProperty name="height" value="0.1" units="cm"/>
    </inkml:brush>
  </inkml:definitions>
  <inkml:trace contextRef="#ctx0" brushRef="#br0">155 1 11058 0 0,'-5'1'263'0'0,"0"1"-1"0"0,0 0 1 0 0,0 0-1 0 0,0 0 1 0 0,0 0-1 0 0,0 1 0 0 0,1 0 1 0 0,-1 0-1 0 0,1 0 1 0 0,0 1-1 0 0,0-1 1 0 0,0 1-1 0 0,0 0 1 0 0,-5 8-1 0 0,1-2 277 0 0,1 0 0 0 0,0 1 0 0 0,1-1 0 0 0,0 1 0 0 0,-6 17 0 0 0,11-24-448 0 0,-1-1 1 0 0,2 0-1 0 0,-1 1 0 0 0,0-1 0 0 0,1 0 0 0 0,0 1 0 0 0,-1-1 1 0 0,1 1-1 0 0,1-1 0 0 0,-1 1 0 0 0,0-1 0 0 0,1 0 1 0 0,0 1-1 0 0,0-1 0 0 0,0 0 0 0 0,0 1 0 0 0,0-1 0 0 0,0 0 1 0 0,1 0-1 0 0,0 0 0 0 0,3 4 0 0 0,2 2-75 0 0,2 0 0 0 0,-1 0 0 0 0,1-1 0 0 0,18 12 0 0 0,15 15-1 0 0,-32-26-1 0 0,-1 1 0 0 0,0 1 0 0 0,0 0 0 0 0,-1 0 0 0 0,7 14 0 0 0,-14-22 19 0 0,1-1 0 0 0,-1 1 0 0 0,0-1 0 0 0,-1 1-1 0 0,1-1 1 0 0,0 1 0 0 0,-1 0 0 0 0,1-1 0 0 0,-1 1 0 0 0,0 0 0 0 0,0 0-1 0 0,0-1 1 0 0,0 1 0 0 0,-1 3 0 0 0,0-4 33 0 0,0 0 0 0 0,0 0 0 0 0,0 0 0 0 0,0 0 0 0 0,0 0-1 0 0,-1 0 1 0 0,1-1 0 0 0,0 1 0 0 0,-1-1 0 0 0,1 1 0 0 0,-1-1 0 0 0,0 1 0 0 0,0-1 0 0 0,1 0 0 0 0,-1 0-1 0 0,0 0 1 0 0,0 0 0 0 0,0 0 0 0 0,0 0 0 0 0,0-1 0 0 0,-2 2 0 0 0,-5 0-70 0 0,0 0 0 0 0,0 0 0 0 0,-1-1 0 0 0,1-1 0 0 0,0 1 0 0 0,0-1 0 0 0,-1-1 0 0 0,1 1 0 0 0,0-2 1 0 0,0 1-1 0 0,0-1 0 0 0,0-1 0 0 0,0 0 0 0 0,0 0 0 0 0,1 0 0 0 0,-9-6 0 0 0,0 0-801 0 0</inkml:trace>
  <inkml:trace contextRef="#ctx0" brushRef="#br0" timeOffset="1">175 5 8754 0 0,'19'-1'384'0'0,"-8"0"88"0"0,2 1-376 0 0,-2 0-96 0 0,-3 0 0 0 0,-1 0 0 0 0,3 0 464 0 0,9 1 80 0 0,8 0 8 0 0,8 1 9 0 0,1 1-369 0 0,-7 1-80 0 0,-5 1-16 0 0,-5-1 0 0 0,-1 2-96 0 0,-5-2 0 0 0,1 1 0 0 0,-2 1 0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7.148"/>
    </inkml:context>
    <inkml:brush xml:id="br0">
      <inkml:brushProperty name="width" value="0.1" units="cm"/>
      <inkml:brushProperty name="height" value="0.1" units="cm"/>
    </inkml:brush>
  </inkml:definitions>
  <inkml:trace contextRef="#ctx0" brushRef="#br0">118 0 5529 0 0,'-28'20'7864'0'0,"4"9"-4446"0"0,-13 33-793 0 0,36-59-2358 0 0,-4 5-24 0 0,1 0 0 0 0,1 0 0 0 0,0 0 0 0 0,0 1 0 0 0,0 0 0 0 0,1-1 0 0 0,0 1 0 0 0,1 0 0 0 0,0 0 0 0 0,0 11 0 0 0,1-16-223 0 0,1 0 0 0 0,-1-1 0 0 0,1 1 0 0 0,0 0 0 0 0,0 0 0 0 0,0-1 0 0 0,0 1 0 0 0,1 0 0 0 0,0-1 0 0 0,-1 0 1 0 0,1 1-1 0 0,0-1 0 0 0,1 0 0 0 0,-1 0 0 0 0,0 0 0 0 0,1 0 0 0 0,0 0 0 0 0,0-1 0 0 0,0 1 0 0 0,0-1 0 0 0,0 0 0 0 0,0 0 0 0 0,1 0 0 0 0,-1 0 0 0 0,0 0 0 0 0,5 0 0 0 0,-2 1-36 0 0,0-1 0 0 0,1 0 1 0 0,-1 0-1 0 0,1-1 0 0 0,-1 0 1 0 0,1 0-1 0 0,-1 0 0 0 0,1-1 0 0 0,0 0 1 0 0,-1-1-1 0 0,1 1 0 0 0,-1-1 1 0 0,1 0-1 0 0,-1-1 0 0 0,1 0 0 0 0,-1 0 1 0 0,0 0-1 0 0,0-1 0 0 0,0 0 0 0 0,0 0 1 0 0,0 0-1 0 0,-1-1 0 0 0,1 1 1 0 0,-1-2-1 0 0,0 1 0 0 0,0 0 0 0 0,0-1 1 0 0,-1 0-1 0 0,0 0 0 0 0,0 0 1 0 0,0-1-1 0 0,-1 0 0 0 0,1 1 0 0 0,-1-1 1 0 0,0 0-1 0 0,-1 0 0 0 0,0-1 1 0 0,0 1-1 0 0,0 0 0 0 0,-1-1 0 0 0,0 1 1 0 0,0-1-1 0 0,0 0 0 0 0,-1 1 0 0 0,0-1 1 0 0,-2-8-1 0 0,1 4-27 0 0,-1 1 0 0 0,0 0 0 0 0,-1 0 1 0 0,0 0-1 0 0,-6-12 0 0 0,7 18-281 0 0,0 0 0 0 0,0 0 0 0 0,-1 1 1 0 0,1-1-1 0 0,-1 1 0 0 0,0-1 0 0 0,0 1 0 0 0,0 0 0 0 0,0 0 1 0 0,0 0-1 0 0,-1 1 0 0 0,0-1 0 0 0,1 1 0 0 0,-1 0 0 0 0,-5-3 1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7.806"/>
    </inkml:context>
    <inkml:brush xml:id="br0">
      <inkml:brushProperty name="width" value="0.1" units="cm"/>
      <inkml:brushProperty name="height" value="0.1" units="cm"/>
    </inkml:brush>
  </inkml:definitions>
  <inkml:trace contextRef="#ctx0" brushRef="#br0">1 1 17972 0 0,'0'0'347'0'0,"0"1"1"0"0,0 0-1 0 0,1 9 4170 0 0,0-8-4170 0 0,1 0-497 0 0,-1-2 50 0 0,0 1 1 0 0,0 0 0 0 0,0 0 0 0 0,0 0-1 0 0,0 0 1 0 0,0-1 0 0 0,1 1 0 0 0,-1 0-1 0 0,0-1 1 0 0,1 1 0 0 0,-1-1-1 0 0,0 0 1 0 0,1 1 0 0 0,-1-1 0 0 0,3 0-1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9.039"/>
    </inkml:context>
    <inkml:brush xml:id="br0">
      <inkml:brushProperty name="width" value="0.1" units="cm"/>
      <inkml:brushProperty name="height" value="0.1" units="cm"/>
    </inkml:brush>
  </inkml:definitions>
  <inkml:trace contextRef="#ctx0" brushRef="#br0">62 33 4609 0 0,'1'-4'-394'0'0,"2"-15"2869"0"0,2 12 718 0 0,-4 7-2980 0 0,-1-1 0 0 0,1 1 0 0 0,-1 0 0 0 0,1-1 0 0 0,-1 1 0 0 0,1 0-1 0 0,-1 0 1 0 0,1 0 0 0 0,-1 0 0 0 0,1-1 0 0 0,0 1 0 0 0,0 0 0 0 0,0 0-108 0 0,-1 1 1 0 0,1-1-1 0 0,-1 0 1 0 0,1 0 0 0 0,-1 1-1 0 0,0-1 1 0 0,1 0-1 0 0,-1 0 1 0 0,1 1-1 0 0,-1-1 1 0 0,0 1-1 0 0,1-1 1 0 0,-1 0 0 0 0,0 1-1 0 0,1-1 1 0 0,-1 1-1 0 0,0-1 1 0 0,0 1-1 0 0,1-1 1 0 0,-1 1-1 0 0,0-1 1 0 0,0 0 0 0 0,0 1-1 0 0,0 0 1 0 0,0-1-1 0 0,0 1 1 0 0,0-1-1 0 0,0 1 1 0 0,0 0 0 0 0,1 20 1248 0 0,-1-17-1005 0 0,-4 86 1210 0 0,-26 141 0 0 0,-2 42 519 0 0,32-267-2082 0 0,-1 14-200 0 0,0 0-1 0 0,-1 0 1 0 0,-1 0 0 0 0,-9 33-1 0 0,10-50-731 0 0,1-12-2961 0 0,1 6 2981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9.363"/>
    </inkml:context>
    <inkml:brush xml:id="br0">
      <inkml:brushProperty name="width" value="0.1" units="cm"/>
      <inkml:brushProperty name="height" value="0.1" units="cm"/>
    </inkml:brush>
  </inkml:definitions>
  <inkml:trace contextRef="#ctx0" brushRef="#br0">0 187 3537 0 0,'2'-7'101'0'0,"0"-1"0"0"0,0 1 0 0 0,0 0 0 0 0,1-1 0 0 0,0 1 0 0 0,0 1 0 0 0,0-1 0 0 0,1 0 0 0 0,0 1-1 0 0,1 0 1 0 0,0 0 0 0 0,0 0 0 0 0,9-9 0 0 0,-4 6 525 0 0,1 0 0 0 0,0 1 0 0 0,0 0-1 0 0,1 1 1 0 0,0 0 0 0 0,0 1-1 0 0,1 0 1 0 0,-1 1 0 0 0,1 0 0 0 0,27-5-1 0 0,-30 8-380 0 0,1 1-1 0 0,-1 1 1 0 0,1-1-1 0 0,0 2 1 0 0,-1-1 0 0 0,1 2-1 0 0,-1-1 1 0 0,0 1-1 0 0,1 1 1 0 0,-1 0-1 0 0,0 1 1 0 0,0-1-1 0 0,-1 2 1 0 0,1-1-1 0 0,8 7 1 0 0,-11-6-96 0 0,1 0-1 0 0,-1 0 1 0 0,-1 0 0 0 0,1 1-1 0 0,-1 0 1 0 0,0 0-1 0 0,0 1 1 0 0,-1 0 0 0 0,1 0-1 0 0,-2 0 1 0 0,7 13 0 0 0,-9-16-45 0 0,0 0 0 0 0,-1 1 0 0 0,0-1 0 0 0,0 1 0 0 0,0-1 0 0 0,0 1 0 0 0,-1 0 0 0 0,0-1 1 0 0,0 1-1 0 0,0 0 0 0 0,0-1 0 0 0,-1 1 0 0 0,0 0 0 0 0,0-1 0 0 0,0 1 0 0 0,0-1 0 0 0,-1 0 1 0 0,0 1-1 0 0,0-1 0 0 0,0 0 0 0 0,0 0 0 0 0,0 0 0 0 0,-5 5 0 0 0,1-1 131 0 0,-1 0-1 0 0,-1-1 0 0 0,1 0 1 0 0,-1 0-1 0 0,0 0 1 0 0,-1-1-1 0 0,0 0 1 0 0,-12 6-1 0 0,-10 2-528 0 0,-39 14-1 0 0,31-14-1849 0 0,23-8-4906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9.730"/>
    </inkml:context>
    <inkml:brush xml:id="br0">
      <inkml:brushProperty name="width" value="0.1" units="cm"/>
      <inkml:brushProperty name="height" value="0.1" units="cm"/>
    </inkml:brush>
  </inkml:definitions>
  <inkml:trace contextRef="#ctx0" brushRef="#br0">1 0 9218 0 0,'4'3'397'0'0,"1"0"0"0"0,-1 0 0 0 0,0 1 0 0 0,0 0 0 0 0,0-1 0 0 0,4 7 1 0 0,7 7 357 0 0,196 182 6199 0 0,-179-164-6581 0 0,-21-19-5967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2:59.659"/>
    </inkml:context>
    <inkml:brush xml:id="br0">
      <inkml:brushProperty name="width" value="0.05" units="cm"/>
      <inkml:brushProperty name="height" value="0.05" units="cm"/>
    </inkml:brush>
  </inkml:definitions>
  <inkml:trace contextRef="#ctx0" brushRef="#br0">1 754 7834 0 0,'8'-3'11127'0'0,"28"-16"-8558"0"0,-22 6-2449 0 0,-1 0 1 0 0,0 0 0 0 0,0-1-1 0 0,-2-1 1 0 0,0 0-1 0 0,-1 0 1 0 0,0-1-1 0 0,-1-1 1 0 0,9-21 0 0 0,5-24 406 0 0,21-77 0 0 0,-40 125-520 0 0,8-31 1 0 0,-4 12 11 0 0,2 0 0 0 0,23-53-1 0 0,-50 125 42 0 0,2-1-1 0 0,2 2 0 0 0,1 0 1 0 0,3 0-1 0 0,1 1 1 0 0,-3 47-1 0 0,10-65-59 0 0,1 0 0 0 0,5 43 0 0 0,-3-57 0 0 0,-1 0 0 0 0,1 0 0 0 0,1 0 0 0 0,0 0 0 0 0,0 0 0 0 0,1 0 0 0 0,0-1 0 0 0,1 0 0 0 0,9 15 0 0 0,-13-21 1 0 0,1-1 1 0 0,-1 1-1 0 0,0 0 0 0 0,1-1 0 0 0,0 0 0 0 0,-1 1 0 0 0,1-1 0 0 0,0 0 1 0 0,-1 0-1 0 0,1 1 0 0 0,0-1 0 0 0,0-1 0 0 0,0 1 0 0 0,0 0 1 0 0,0 0-1 0 0,0-1 0 0 0,0 1 0 0 0,0-1 0 0 0,0 0 0 0 0,5 1 1 0 0,-4-2-10 0 0,0 0 0 0 0,-1 1 0 0 0,1-1 0 0 0,0 0 0 0 0,0 0 0 0 0,0-1 0 0 0,-1 1 0 0 0,1-1 0 0 0,-1 1 1 0 0,1-1-1 0 0,-1 0 0 0 0,0 0 0 0 0,3-2 0 0 0,5-7-66 0 0,-1 0-1 0 0,0 0 1 0 0,-1 0 0 0 0,-1-1-1 0 0,7-14 1 0 0,15-37-73 0 0,-2-1 0 0 0,20-79 0 0 0,-28 80 125 0 0,3 0-1 0 0,47-94 1 0 0,-62 143 12 0 0,-6 11 21 0 0,0-1 0 0 0,0 1 0 0 0,1 0 0 0 0,0 0 0 0 0,-1 0 0 0 0,1 0 0 0 0,0 0 0 0 0,0 0 0 0 0,1 1 0 0 0,-1-1 0 0 0,1 1 0 0 0,-1-1 0 0 0,4-1 0 0 0,-6 4-9 0 0,0 0-1 0 0,0 0 1 0 0,1 0 0 0 0,-1 1-1 0 0,0-1 1 0 0,0 0-1 0 0,1 0 1 0 0,-1 1 0 0 0,0-1-1 0 0,0 0 1 0 0,0 1 0 0 0,0-1-1 0 0,0 0 1 0 0,1 0 0 0 0,-1 1-1 0 0,0-1 1 0 0,0 0-1 0 0,0 1 1 0 0,0-1 0 0 0,0 0-1 0 0,0 1 1 0 0,0-1 0 0 0,0 0-1 0 0,0 1 1 0 0,0-1-1 0 0,0 0 1 0 0,0 1 0 0 0,0-1-1 0 0,0 0 1 0 0,-1 1 0 0 0,1-1-1 0 0,0 0 1 0 0,-2 14 121 0 0,-20 79 433 0 0,-12 134-1 0 0,32-203-493 0 0,1 0 0 0 0,1 1 0 0 0,1-1-1 0 0,1 0 1 0 0,1 0 0 0 0,1 0 0 0 0,1-1 0 0 0,11 30-1 0 0,-13-45-53 0 0,1 0-1 0 0,0-1 0 0 0,8 13 0 0 0,-11-19-20 0 0,0 1-1 0 0,0-1 1 0 0,0 1-1 0 0,0-1 1 0 0,1 1-1 0 0,-1-1 1 0 0,0 0-1 0 0,1 0 1 0 0,-1 0 0 0 0,0 0-1 0 0,1 0 1 0 0,-1 0-1 0 0,1 0 1 0 0,0 0-1 0 0,-1 0 1 0 0,1-1-1 0 0,0 1 1 0 0,-1-1-1 0 0,1 1 1 0 0,0-1-1 0 0,0 0 1 0 0,-1 0-1 0 0,1 0 1 0 0,3 0-1 0 0,-4 0-108 0 0,1-1 0 0 0,-1 0 0 0 0,1 0 0 0 0,-1 0 0 0 0,0 1-1 0 0,0-1 1 0 0,1-1 0 0 0,-1 1 0 0 0,0 0 0 0 0,0 0 0 0 0,0 0 0 0 0,0-1 0 0 0,0 1-1 0 0,0 0 1 0 0,-1-1 0 0 0,2-1 0 0 0,5-14-6478 0 0,-2 2-407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0.066"/>
    </inkml:context>
    <inkml:brush xml:id="br0">
      <inkml:brushProperty name="width" value="0.1" units="cm"/>
      <inkml:brushProperty name="height" value="0.1" units="cm"/>
    </inkml:brush>
  </inkml:definitions>
  <inkml:trace contextRef="#ctx0" brushRef="#br0">369 7 12899 0 0,'-2'-1'284'0'0,"-1"0"1"0"0,0 0 0 0 0,1 0 0 0 0,-1 0-1 0 0,1 1 1 0 0,-1-1 0 0 0,0 1-1 0 0,0 0 1 0 0,1 0 0 0 0,-1 0-1 0 0,0 0 1 0 0,1 1 0 0 0,-1-1 0 0 0,0 1-1 0 0,1-1 1 0 0,-1 1 0 0 0,-3 1-1 0 0,-46 22 2852 0 0,43-19-2950 0 0,-34 22 472 0 0,1 1 1 0 0,1 3 0 0 0,-69 65 0 0 0,90-76-986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4.947"/>
    </inkml:context>
    <inkml:brush xml:id="br0">
      <inkml:brushProperty name="width" value="0.1" units="cm"/>
      <inkml:brushProperty name="height" value="0.1" units="cm"/>
    </inkml:brush>
  </inkml:definitions>
  <inkml:trace contextRef="#ctx0" brushRef="#br0">94 0 6449 0 0,'-2'2'351'0'0,"1"-1"0"0"0,0 1-1 0 0,-1 0 1 0 0,1 0 0 0 0,0 0-1 0 0,0 0 1 0 0,0 0 0 0 0,0 0-1 0 0,1 0 1 0 0,-1 0 0 0 0,0 0-1 0 0,0 3 1 0 0,-1 2 235 0 0,2-7-574 0 0,-49 145 5782 0 0,41-116-5387 0 0,1 0 0 0 0,1 1 0 0 0,-1 32 0 0 0,7-21-402 0 0,0-39-46 0 0,0 0 1 0 0,1 0-1 0 0,-1 0 0 0 0,0 0 0 0 0,1 0 0 0 0,0 0 0 0 0,-1 0 0 0 0,1 0 0 0 0,0 0 0 0 0,0 0 0 0 0,0-1 0 0 0,0 1 0 0 0,0 0 0 0 0,0-1 0 0 0,1 1 0 0 0,-1-1 0 0 0,3 3 0 0 0,0-2-849 0 0,1-3-257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5.385"/>
    </inkml:context>
    <inkml:brush xml:id="br0">
      <inkml:brushProperty name="width" value="0.1" units="cm"/>
      <inkml:brushProperty name="height" value="0.1" units="cm"/>
    </inkml:brush>
  </inkml:definitions>
  <inkml:trace contextRef="#ctx0" brushRef="#br0">27 36 1376 0 0,'1'-3'640'0'0,"12"-30"5694"0"0,-12 35-6031 0 0,-1-1 0 0 0,1 1 0 0 0,-1 0 0 0 0,0-1 0 0 0,1 1 0 0 0,-1-1 0 0 0,0 1 0 0 0,0 0 0 0 0,0-1 0 0 0,0 1 0 0 0,0 0 0 0 0,-1-1 0 0 0,1 1 0 0 0,0-1 0 0 0,-1 3 0 0 0,0 0 226 0 0,-15 98 3254 0 0,6-50-2963 0 0,3 1 0 0 0,-1 82 0 0 0,9-116-909 0 0,-1 7-786 0 0,5 29 0 0 0</inkml:trace>
  <inkml:trace contextRef="#ctx0" brushRef="#br0" timeOffset="1">246 403 6913 0 0,'-9'-1'6370'0'0,"8"3"-5850"0"0,-1 1 464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7.007"/>
    </inkml:context>
    <inkml:brush xml:id="br0">
      <inkml:brushProperty name="width" value="0.1" units="cm"/>
      <inkml:brushProperty name="height" value="0.1" units="cm"/>
    </inkml:brush>
  </inkml:definitions>
  <inkml:trace contextRef="#ctx0" brushRef="#br0">90 19 7834 0 0,'20'-19'7977'0'0,"-20"20"-7927"0"0,-3 13 1197 0 0,-12 23-713 0 0,-2-1 0 0 0,-1-1 0 0 0,-25 38 0 0 0,41-71-536 0 0,1 0 0 0 0,-1 0 0 0 0,1 0 0 0 0,0 1-1 0 0,-1-1 1 0 0,1 0 0 0 0,0 1 0 0 0,1-1 0 0 0,-1 1 0 0 0,0 2 0 0 0,1-5 1 0 0,0 1 0 0 0,0-1 0 0 0,0 0 0 0 0,0 1 1 0 0,0-1-1 0 0,1 0 0 0 0,-1 1 0 0 0,0-1 0 0 0,0 0 0 0 0,0 1 1 0 0,1-1-1 0 0,-1 0 0 0 0,0 0 0 0 0,0 1 0 0 0,1-1 0 0 0,-1 0 1 0 0,0 0-1 0 0,1 1 0 0 0,-1-1 0 0 0,0 0 0 0 0,1 0 0 0 0,-1 0 1 0 0,0 0-1 0 0,1 0 0 0 0,-1 1 0 0 0,20 1-21 0 0,-3-1 6 0 0,0 0 0 0 0,0 2-1 0 0,0 0 1 0 0,-1 1-1 0 0,1 0 1 0 0,-1 1 0 0 0,0 1-1 0 0,0 1 1 0 0,-1 0-1 0 0,0 1 1 0 0,0 1-1 0 0,24 19 1 0 0,-38-28 19 0 0,0 1 0 0 0,0 0-1 0 0,1 0 1 0 0,-1 0 0 0 0,0 0 0 0 0,0 0-1 0 0,0 0 1 0 0,0 0 0 0 0,0 1 0 0 0,0-1-1 0 0,-1 0 1 0 0,1 0 0 0 0,0 1 0 0 0,0-1-1 0 0,-1 0 1 0 0,1 1 0 0 0,-1-1 0 0 0,0 1-1 0 0,1-1 1 0 0,-1 1 0 0 0,0-1 0 0 0,0 1-1 0 0,0-1 1 0 0,0 1 0 0 0,0-1 0 0 0,0 1-1 0 0,0-1 1 0 0,0 1 0 0 0,-1-1 0 0 0,1 1-1 0 0,0-1 1 0 0,-1 0 0 0 0,0 3 0 0 0,-2-1 53 0 0,1-1 1 0 0,0 1 0 0 0,-1 0 0 0 0,0-1-1 0 0,1 1 1 0 0,-1-1 0 0 0,0 0 0 0 0,0 0-1 0 0,-1 0 1 0 0,1 0 0 0 0,0-1 0 0 0,0 1-1 0 0,-5 0 1 0 0,-5 3 83 0 0,0-1 0 0 0,-1-1 0 0 0,0 0 0 0 0,1 0 0 0 0,-28 0-1 0 0,33-3-1325 0 0,0 0 0 0 0,1-1 0 0 0,-1-1 0 0 0,-7-1-1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7.371"/>
    </inkml:context>
    <inkml:brush xml:id="br0">
      <inkml:brushProperty name="width" value="0.1" units="cm"/>
      <inkml:brushProperty name="height" value="0.1" units="cm"/>
    </inkml:brush>
  </inkml:definitions>
  <inkml:trace contextRef="#ctx0" brushRef="#br0">1 34 6913 0 0,'11'-6'261'0'0,"0"1"-1"0"0,0 1 0 0 0,1 0 0 0 0,-1 0 0 0 0,1 1 0 0 0,0 1 0 0 0,0 0 0 0 0,1 0 0 0 0,17 1 0 0 0,7 1 964 0 0,69 10 1 0 0,-67-3-1225 0 0,-25-3 0 0 0,0-2 0 0 0,1 0 0 0 0,18 0 0 0 0,-17-3 0 0 0</inkml:trace>
  <inkml:trace contextRef="#ctx0" brushRef="#br0" timeOffset="1">531 18 2761 0 0,'-2'0'374'0'0,"0"1"1"0"0,0-1 0 0 0,0 1 0 0 0,0 0 0 0 0,0 0 0 0 0,0-1-1 0 0,0 2 1 0 0,0-1 0 0 0,0 0 0 0 0,1 0 0 0 0,-1 1 0 0 0,0-1-1 0 0,1 0 1 0 0,-1 1 0 0 0,1 0 0 0 0,0-1 0 0 0,-1 1 0 0 0,1 0 0 0 0,-2 3-1 0 0,-21 43 3373 0 0,21-40-3135 0 0,0-1-237 0 0,-13 28 1843 0 0,-14 46 1 0 0,27-71-2090 0 0,1 0 1 0 0,0 0 0 0 0,0 0 0 0 0,1 0-1 0 0,0 1 1 0 0,0-1 0 0 0,1 0 0 0 0,1 0 0 0 0,0 1-1 0 0,2 9 1 0 0,-2-17-223 0 0,0 0 0 0 0,0 0-1 0 0,0 0 1 0 0,0 0 0 0 0,0 0 0 0 0,1 0-1 0 0,3 4 1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7.714"/>
    </inkml:context>
    <inkml:brush xml:id="br0">
      <inkml:brushProperty name="width" value="0.1" units="cm"/>
      <inkml:brushProperty name="height" value="0.1" units="cm"/>
    </inkml:brush>
  </inkml:definitions>
  <inkml:trace contextRef="#ctx0" brushRef="#br0">125 9 9674 0 0,'0'0'67'0'0,"0"-1"1"0"0,0 1-1 0 0,0 0 0 0 0,0-1 0 0 0,0 1 0 0 0,-1 0 1 0 0,1-1-1 0 0,0 1 0 0 0,0 0 0 0 0,0-1 1 0 0,0 1-1 0 0,0 0 0 0 0,-1-1 0 0 0,1 1 1 0 0,0 0-1 0 0,0-1 0 0 0,-1 1 0 0 0,1 0 0 0 0,0 0 1 0 0,0 0-1 0 0,-1-1 0 0 0,1 1 0 0 0,0 0 1 0 0,-1 0-1 0 0,1 0 0 0 0,0-1 0 0 0,-1 1 1 0 0,1 0-1 0 0,0 0 0 0 0,-1 0 0 0 0,1 0 1 0 0,0 0-1 0 0,-1 0 0 0 0,1 0 0 0 0,0 0 0 0 0,-1 0 1 0 0,1 0-1 0 0,0 0 0 0 0,-1 0 0 0 0,-17 10 1819 0 0,-15 22 489 0 0,32-30-2187 0 0,-7 5 123 0 0,1 2 1 0 0,1-1-1 0 0,0 1 1 0 0,0 0-1 0 0,0 0 1 0 0,1 1-1 0 0,1 0 1 0 0,-6 15-1 0 0,9-22-303 0 0,0 1-1 0 0,0 0 1 0 0,0 0-1 0 0,1-1 1 0 0,0 1-1 0 0,-1 0 1 0 0,1 0-1 0 0,1 0 1 0 0,-1-1-1 0 0,0 1 1 0 0,1 0-1 0 0,0 0 1 0 0,0-1-1 0 0,0 1 1 0 0,0 0-1 0 0,1-1 1 0 0,0 1-1 0 0,-1-1 1 0 0,1 0-1 0 0,0 1 1 0 0,0-1-1 0 0,1 0 1 0 0,-1 0-1 0 0,1-1 1 0 0,0 1-1 0 0,5 4 1 0 0,14 11-21 0 0,54 44-52 0 0,-67-53 59 0 0,0 0-1 0 0,0 0 0 0 0,-1 1 1 0 0,-1 1-1 0 0,10 15 0 0 0,-16-25 18 0 0,0 0 0 0 0,-1 0-1 0 0,1 0 1 0 0,-1 0 0 0 0,1 0 0 0 0,-1 0-1 0 0,0 0 1 0 0,1 0 0 0 0,-1 0 0 0 0,0 1-1 0 0,0-1 1 0 0,1 0 0 0 0,-1 0 0 0 0,0 0-1 0 0,0 0 1 0 0,0 0 0 0 0,-1 0 0 0 0,1 1-1 0 0,0-1 1 0 0,0 0 0 0 0,-1 0 0 0 0,1 0-1 0 0,0 0 1 0 0,-2 1 0 0 0,1-1 26 0 0,0 0 0 0 0,0 0 0 0 0,0 0 0 0 0,0 0 0 0 0,0 0 0 0 0,-1 0 0 0 0,1 0 0 0 0,0-1 0 0 0,-1 1 0 0 0,1 0 0 0 0,-1-1 0 0 0,1 0-1 0 0,-1 1 1 0 0,1-1 0 0 0,-3 1 0 0 0,-3-1 86 0 0,-1 1 0 0 0,1-1 0 0 0,-1-1 0 0 0,1 1 0 0 0,-1-1 0 0 0,-7-2 0 0 0,3 0-427 0 0,1-1 0 0 0,0 0 0 0 0,0-1 0 0 0,0 0 0 0 0,0 0 0 0 0,-14-11 0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8.041"/>
    </inkml:context>
    <inkml:brush xml:id="br0">
      <inkml:brushProperty name="width" value="0.1" units="cm"/>
      <inkml:brushProperty name="height" value="0.1" units="cm"/>
    </inkml:brush>
  </inkml:definitions>
  <inkml:trace contextRef="#ctx0" brushRef="#br0">0 17 2761 0 0,'10'-4'248'0'0,"-4"2"-248"0"0,0 0 0 0 0,0-1 0 0 0,2 2 1016 0 0,-3 1 152 0 0,4 0 32 0 0,6-1 9 0 0,7 0-417 0 0,10 0-88 0 0,3 1-8 0 0,-1-1-8 0 0,-1 2-552 0 0,-3 0-136 0 0,-3 1 0 0 0,-2 0 0 0 0,-2 3 0 0 0,-5-2 0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0.164"/>
    </inkml:context>
    <inkml:brush xml:id="br0">
      <inkml:brushProperty name="width" value="0.1" units="cm"/>
      <inkml:brushProperty name="height" value="0.1" units="cm"/>
    </inkml:brush>
  </inkml:definitions>
  <inkml:trace contextRef="#ctx0" brushRef="#br0">336 50 5985 0 0,'3'-8'1937'0'0,"-2"5"-1423"0"0,1 1 0 0 0,-1 0 0 0 0,0-1 1 0 0,0 0-1 0 0,-1 1 0 0 0,1-1 0 0 0,0 1 0 0 0,-1-1 1 0 0,0 0-1 0 0,1 0 0 0 0,-1 1 0 0 0,0-1 0 0 0,-1-5 1 0 0,-1 9-323 0 0,0-1 1 0 0,0 0 0 0 0,0 1 0 0 0,1-1 0 0 0,-1 1 0 0 0,0 0 0 0 0,0 0 0 0 0,1-1-1 0 0,-1 1 1 0 0,0 0 0 0 0,1 0 0 0 0,-1 1 0 0 0,-1 0 0 0 0,2-1 14 0 0,-31 21 466 0 0,-112 78 673 0 0,116-79-1309 0 0,1 2-1 0 0,-46 50 0 0 0,72-71-36 0 0,-1 0 0 0 0,1 0 1 0 0,-1-1-1 0 0,1 1 0 0 0,0 0 0 0 0,0 0 0 0 0,0 0 0 0 0,0 0 0 0 0,0 0 0 0 0,0 0 0 0 0,0 1 0 0 0,1-1 0 0 0,-1 0 0 0 0,0 5 0 0 0,1-7 0 0 0,0 1 0 0 0,0 0 0 0 0,1-1 0 0 0,-1 1 0 0 0,0-1 0 0 0,0 1 0 0 0,1 0 0 0 0,-1-1 0 0 0,0 1 0 0 0,1-1-1 0 0,-1 1 1 0 0,0 0 0 0 0,1-1 0 0 0,-1 1 0 0 0,1-1 0 0 0,-1 0 0 0 0,1 1 0 0 0,-1-1 0 0 0,2 1 0 0 0,20 5-13 0 0,8-5-56 0 0,0-2 1 0 0,44-5-1 0 0,-7-1-4 0 0,-42 6-65 0 0,76-8 275 0 0,-87 7-452 0 0,-1-1 0 0 0,1 0 1 0 0,-1-1-1 0 0,1-1 0 0 0,13-6 1 0 0,-21 6-2547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0.492"/>
    </inkml:context>
    <inkml:brush xml:id="br0">
      <inkml:brushProperty name="width" value="0.1" units="cm"/>
      <inkml:brushProperty name="height" value="0.1" units="cm"/>
    </inkml:brush>
  </inkml:definitions>
  <inkml:trace contextRef="#ctx0" brushRef="#br0">128 0 2304 0 0,'-1'0'276'0'0,"-1"0"-1"0"0,0 0 0 0 0,1 0 1 0 0,-1 1-1 0 0,1-1 0 0 0,-1 0 1 0 0,1 1-1 0 0,-1-1 0 0 0,1 1 1 0 0,-1-1-1 0 0,1 1 0 0 0,-1 0 1 0 0,1 0-1 0 0,0-1 0 0 0,-1 1 0 0 0,1 0 1 0 0,0 0-1 0 0,0 0 0 0 0,-1 0 1 0 0,1 1-1 0 0,0-1 0 0 0,0 0 1 0 0,-1 3-1 0 0,-21 36 3402 0 0,19-33-3159 0 0,-7 18 505 0 0,1-1 1 0 0,1 1-1 0 0,1 1 1 0 0,1-1-1 0 0,-5 40 1 0 0,7-26-981 0 0,2 0 1 0 0,2 0-1 0 0,4 43 0 0 0,-1-62-868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0.835"/>
    </inkml:context>
    <inkml:brush xml:id="br0">
      <inkml:brushProperty name="width" value="0.1" units="cm"/>
      <inkml:brushProperty name="height" value="0.1" units="cm"/>
    </inkml:brush>
  </inkml:definitions>
  <inkml:trace contextRef="#ctx0" brushRef="#br0">2 3 14283 0 0,'-2'-2'1552'0'0,"3"2"-1368"0"0,1 0 8 0 0,1 1 1 0 0,1-1-1 0 0,2 1-352 0 0,2 0-73 0 0,0 0-15 0 0,3 0 0 0 0,1 1 248 0 0,0 2 0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5.602"/>
    </inkml:context>
    <inkml:brush xml:id="br0">
      <inkml:brushProperty name="width" value="0.035" units="cm"/>
      <inkml:brushProperty name="height" value="0.035" units="cm"/>
    </inkml:brush>
  </inkml:definitions>
  <inkml:trace contextRef="#ctx0" brushRef="#br0">0 36 11979 0 0,'28'5'8913'0'0,"12"13"-8406"0"0,-29-13-1428 0 0,-7-3-225 0 0</inkml:trace>
  <inkml:trace contextRef="#ctx0" brushRef="#br0" timeOffset="1">271 48 18516 0 0,'2'0'408'0'0,"-1"-3"80"0"0,1 3 24 0 0,-1-1 8 0 0,2 1-416 0 0,-1-1-104 0 0,3-1 0 0 0,0 0 0 0 0,5-3 408 0 0,2 0 57 0 0,3-1 15 0 0,0 1 0 0 0,2 1-344 0 0,-1 0-64 0 0,-2 1-8 0 0,-1-1-6097 0 0,-1 1-1217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4.778"/>
    </inkml:context>
    <inkml:brush xml:id="br0">
      <inkml:brushProperty name="width" value="0.05" units="cm"/>
      <inkml:brushProperty name="height" value="0.05" units="cm"/>
    </inkml:brush>
  </inkml:definitions>
  <inkml:trace contextRef="#ctx0" brushRef="#br0">460 52 7834 0 0,'5'-9'1269'0'0,"-3"6"-261"0"0,0 0 1 0 0,0 0-1 0 0,0 0 1 0 0,-1 0-1 0 0,1 0 1 0 0,-1-1-1 0 0,0 1 1 0 0,0-1 0 0 0,1-5-1 0 0,-3 8-874 0 0,0 1 0 0 0,0-1-1 0 0,1 1 1 0 0,-1-1 0 0 0,0 1-1 0 0,0 0 1 0 0,0-1 0 0 0,0 1 0 0 0,0 0-1 0 0,0 0 1 0 0,0 0 0 0 0,0 0 0 0 0,-1 0-1 0 0,1 0 1 0 0,0 0 0 0 0,0 0-1 0 0,0 0 1 0 0,0 1 0 0 0,-1-1 0 0 0,-21 6 655 0 0,-28 11-387 0 0,-84 43 1 0 0,-14 5-935 0 0,134-60 496 0 0,-32 13-68 0 0,43-16 92 0 0,0 0 1 0 0,1 0 0 0 0,-1 0 0 0 0,1 1 0 0 0,-1-1 0 0 0,1 1-1 0 0,0 0 1 0 0,0 0 0 0 0,-3 4 0 0 0,5-7 7 0 0,1 1 0 0 0,0-1 0 0 0,0 1 0 0 0,-1 0 1 0 0,1-1-1 0 0,0 1 0 0 0,0 0 0 0 0,0-1 0 0 0,0 1 0 0 0,0 0 0 0 0,0-1 1 0 0,0 1-1 0 0,0-1 0 0 0,0 1 0 0 0,0 0 0 0 0,0-1 0 0 0,1 1 1 0 0,-1 0-1 0 0,0-1 0 0 0,0 1 0 0 0,1-1 0 0 0,-1 1 0 0 0,0 0 0 0 0,1-1 1 0 0,-1 1-1 0 0,0-1 0 0 0,1 1 0 0 0,-1-1 0 0 0,1 1 0 0 0,-1-1 0 0 0,1 0 1 0 0,-1 1-1 0 0,1-1 0 0 0,-1 0 0 0 0,1 1 0 0 0,0-1 0 0 0,-1 0 0 0 0,1 1 1 0 0,-1-1-1 0 0,1 0 0 0 0,0 0 0 0 0,-1 0 0 0 0,2 0 0 0 0,32 11-19 0 0,-30-10 28 0 0,94 23 238 0 0,-38-11 103 0 0,-2 3 1 0 0,74 30 0 0 0,-130-45-336 0 0,1 0-1 0 0,0 1 1 0 0,-1-1 0 0 0,1 1 0 0 0,-1 0-1 0 0,0 0 1 0 0,0 0 0 0 0,4 3 0 0 0,-6-5-19 0 0,0 0 0 0 0,0 1 0 0 0,0-1 0 0 0,0 0 0 0 0,1 0 0 0 0,-1 0 0 0 0,0 1 1 0 0,0-1-1 0 0,0 0 0 0 0,0 0 0 0 0,0 0 0 0 0,0 1 0 0 0,0-1 0 0 0,0 0 0 0 0,0 0 0 0 0,0 1 1 0 0,0-1-1 0 0,0 0 0 0 0,0 0 0 0 0,0 1 0 0 0,0-1 0 0 0,0 0 0 0 0,0 0 0 0 0,0 1 0 0 0,0-1 1 0 0,0 0-1 0 0,0 0 0 0 0,0 0 0 0 0,0 1 0 0 0,0-1 0 0 0,0 0 0 0 0,0 0 0 0 0,-1 1 0 0 0,1-1 0 0 0,0 0 1 0 0,-18 3-881 0 0,1-6-954 0 0,1 0 0 0 0,-29-8-1 0 0,-18-4-599 0 0,18 8 1917 0 0,-53 0-1 0 0,76 7 2176 0 0,0 1 1 0 0,-29 5-1 0 0,50-6-1483 0 0,0 0 1 0 0,0 0-1 0 0,1 0 1 0 0,-1 0-1 0 0,0 1 1 0 0,0-1-1 0 0,0 0 1 0 0,0 0-1 0 0,0 1 1 0 0,1-1-1 0 0,-1 0 0 0 0,0 1 1 0 0,0-1-1 0 0,0 1 1 0 0,1-1-1 0 0,-1 1 1 0 0,0 0-1 0 0,1-1 1 0 0,-1 1-1 0 0,0 0 0 0 0,0 0 1 0 0,1 0-60 0 0,0 0 1 0 0,0-1 0 0 0,0 1-1 0 0,0-1 1 0 0,1 1-1 0 0,-1 0 1 0 0,0-1-1 0 0,0 1 1 0 0,0-1 0 0 0,1 1-1 0 0,-1-1 1 0 0,0 1-1 0 0,1 0 1 0 0,-1-1-1 0 0,0 1 1 0 0,1-1 0 0 0,-1 0-1 0 0,1 1 1 0 0,-1-1-1 0 0,0 1 1 0 0,1-1-1 0 0,0 1 1 0 0,5 3 248 0 0,0 0 0 0 0,0 0-1 0 0,13 5 1 0 0,47 15 94 0 0,1-2-1 0 0,115 20 1 0 0,-130-32-437 0 0,47 4-3289 0 0,-90-13 1613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2.659"/>
    </inkml:context>
    <inkml:brush xml:id="br0">
      <inkml:brushProperty name="width" value="0.1" units="cm"/>
      <inkml:brushProperty name="height" value="0.1" units="cm"/>
    </inkml:brush>
  </inkml:definitions>
  <inkml:trace contextRef="#ctx0" brushRef="#br0">254 193 6449 0 0,'20'-19'2612'0'0,"-8"9"-1403"0"0,-1-1 0 0 0,0-1 1 0 0,17-22-1 0 0,-26 32-1111 0 0,0-1 1 0 0,-1 0-1 0 0,1 1 0 0 0,-1-1 0 0 0,0 0 0 0 0,1 0 0 0 0,-1 0 1 0 0,-1 0-1 0 0,1 0 0 0 0,0 0 0 0 0,-1 0 0 0 0,1 0 0 0 0,-1 0 0 0 0,0 0 1 0 0,0 0-1 0 0,0-1 0 0 0,0 1 0 0 0,-1 0 0 0 0,1 0 0 0 0,-1 0 0 0 0,0 0 1 0 0,0 0-1 0 0,0 0 0 0 0,0 0 0 0 0,-2-2 0 0 0,1 2-88 0 0,0 1 0 0 0,0 0 0 0 0,0 0-1 0 0,0 0 1 0 0,0 0 0 0 0,0 1 0 0 0,-1-1-1 0 0,1 0 1 0 0,0 1 0 0 0,-1 0 0 0 0,1-1 0 0 0,-1 1-1 0 0,0 0 1 0 0,1 1 0 0 0,-1-1 0 0 0,0 0-1 0 0,0 1 1 0 0,0-1 0 0 0,1 1 0 0 0,-1 0 0 0 0,0 0-1 0 0,0 0 1 0 0,0 0 0 0 0,0 1 0 0 0,-3 0 0 0 0,-4 0-186 0 0,0 2 0 0 0,0-1 1 0 0,0 1-1 0 0,0 1 1 0 0,-15 7-1 0 0,2 1-672 0 0,1 1 0 0 0,-39 32 0 0 0,50-36 743 0 0,0 1 0 0 0,1 0 0 0 0,0 0-1 0 0,1 1 1 0 0,0 1 0 0 0,-14 22 0 0 0,22-33 124 0 0,0 1 1 0 0,0 0 0 0 0,0-1 0 0 0,0 1 0 0 0,1 0-1 0 0,-1 0 1 0 0,0 0 0 0 0,1-1 0 0 0,0 1 0 0 0,-1 0-1 0 0,1 0 1 0 0,0 0 0 0 0,0 0 0 0 0,0 0 0 0 0,0 0 0 0 0,0 0-1 0 0,0 0 1 0 0,1 0 0 0 0,-1 0 0 0 0,0-1 0 0 0,1 1-1 0 0,0 0 1 0 0,-1 0 0 0 0,1 0 0 0 0,0-1 0 0 0,0 1-1 0 0,0 0 1 0 0,0-1 0 0 0,3 4 0 0 0,-1-3 16 0 0,0 0 0 0 0,0 0 1 0 0,0 0-1 0 0,0-1 0 0 0,0 1 1 0 0,1-1-1 0 0,-1 0 0 0 0,1 0 0 0 0,-1 0 1 0 0,1 0-1 0 0,-1-1 0 0 0,1 1 1 0 0,-1-1-1 0 0,1 0 0 0 0,4 0 1 0 0,3-1-311 0 0,-1-1 0 0 0,1 1 1 0 0,-1-2-1 0 0,0 0 0 0 0,0 0 1 0 0,0-1-1 0 0,-1 0 0 0 0,1 0 1 0 0,-1-1-1 0 0,0 0 0 0 0,0-1 1 0 0,12-10-1 0 0,-4 1-705 0 0,-1 0 0 0 0,-1 0 1 0 0,0-2-1 0 0,-1 1 0 0 0,12-21 1 0 0,-38 63 5854 0 0,-2 23-2406 0 0,10-34-1587 0 0,-31 142 3355 0 0,31-132-3980 0 0,1 0 0 0 0,2 1 1 0 0,0-1-1 0 0,4 34 0 0 0,-1-50-537 0 0,-1 0-1 0 0,1-1 0 0 0,1 1 0 0 0,4 12 1 0 0,1-6-5635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3.064"/>
    </inkml:context>
    <inkml:brush xml:id="br0">
      <inkml:brushProperty name="width" value="0.1" units="cm"/>
      <inkml:brushProperty name="height" value="0.1" units="cm"/>
    </inkml:brush>
  </inkml:definitions>
  <inkml:trace contextRef="#ctx0" brushRef="#br0">396 101 7834 0 0,'1'-3'233'0'0,"-1"-1"0"0"0,0 0-1 0 0,0 0 1 0 0,0 0 0 0 0,0 0 0 0 0,-1 1 0 0 0,0-1 0 0 0,1 0 0 0 0,-1 1 0 0 0,-1-1 0 0 0,1 0 0 0 0,0 1 0 0 0,-1-1 0 0 0,0 1 0 0 0,0 0 0 0 0,0-1 0 0 0,0 1 0 0 0,0 0 0 0 0,-1 0-1 0 0,1 1 1 0 0,-1-1 0 0 0,0 0 0 0 0,0 1 0 0 0,0 0 0 0 0,0-1 0 0 0,0 1 0 0 0,0 0 0 0 0,-1 1 0 0 0,1-1 0 0 0,-1 1 0 0 0,1-1 0 0 0,-1 1 0 0 0,0 0 0 0 0,1 0 0 0 0,-1 1-1 0 0,0-1 1 0 0,0 1 0 0 0,0 0 0 0 0,1 0 0 0 0,-1 0 0 0 0,-6 1 0 0 0,-12 5 18 0 0,1 1 1 0 0,0 1-1 0 0,0 1 0 0 0,1 1 0 0 0,0 1 0 0 0,1 0 1 0 0,0 2-1 0 0,1 0 0 0 0,0 1 0 0 0,-26 27 0 0 0,38-35-274 0 0,0 1 0 0 0,1-1 0 0 0,0 1 0 0 0,1 0 0 0 0,0 0 0 0 0,0 1 0 0 0,0-1 0 0 0,1 1 0 0 0,-3 10 0 0 0,5-16 13 0 0,0 0 0 0 0,1 0 0 0 0,0 0 0 0 0,-1 0 0 0 0,1 0 0 0 0,0 0 0 0 0,0 0 0 0 0,0 1 0 0 0,0-1 0 0 0,0 0 0 0 0,1 0 1 0 0,-1 0-1 0 0,1 0 0 0 0,-1 0 0 0 0,1 0 0 0 0,0 0 0 0 0,0 0 0 0 0,0 0 0 0 0,0 0 0 0 0,0 0 0 0 0,0 0 0 0 0,0-1 0 0 0,1 1 1 0 0,-1 0-1 0 0,1-1 0 0 0,-1 1 0 0 0,1-1 0 0 0,-1 0 0 0 0,1 0 0 0 0,0 1 0 0 0,0-1 0 0 0,0 0 0 0 0,0 0 0 0 0,0 0 0 0 0,0-1 0 0 0,0 1 1 0 0,0 0-1 0 0,0-1 0 0 0,0 0 0 0 0,4 1 0 0 0,2 0-307 0 0,1 0 0 0 0,-1 0 0 0 0,1-1 1 0 0,-1 0-1 0 0,1-1 0 0 0,-1 0 0 0 0,1 0 0 0 0,13-5 0 0 0,-4 1-2118 0 0,0-2-1 0 0,31-15 1 0 0,-26 10-1725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3.404"/>
    </inkml:context>
    <inkml:brush xml:id="br0">
      <inkml:brushProperty name="width" value="0.1" units="cm"/>
      <inkml:brushProperty name="height" value="0.1" units="cm"/>
    </inkml:brush>
  </inkml:definitions>
  <inkml:trace contextRef="#ctx0" brushRef="#br0">28 41 1376 0 0,'20'-13'23'0'0,"21"-12"78"0"0,-41 25-20 0 0,1-1-1 0 0,-1 1 1 0 0,0 0-1 0 0,0 0 1 0 0,1 0-1 0 0,-1 0 1 0 0,0-1-1 0 0,0 1 1 0 0,1 0-1 0 0,-1 0 1 0 0,0 0-1 0 0,0 0 1 0 0,1 0-1 0 0,-1 0 1 0 0,0 0-1 0 0,1 0 1 0 0,-1 0-1 0 0,0 0 1 0 0,0 0-1 0 0,1 0 1 0 0,-1 0-1 0 0,0 0 1 0 0,1 0-1 0 0,-1 0 1 0 0,0 0-1 0 0,0 0 1 0 0,1 0 0 0 0,-1 0-1 0 0,0 1 1 0 0,0-1-1 0 0,1 0 1 0 0,-1 0-1 0 0,0 0 1 0 0,0 0-1 0 0,1 1 1 0 0,-1-1-1 0 0,0 0 1 0 0,0 0-1 0 0,0 0 1 0 0,1 1-1 0 0,-1-1 1 0 0,0 15 2333 0 0,-11 18 499 0 0,11-33-2854 0 0,-27 66 3666 0 0,-15 37-686 0 0,37-88-2872 0 0,1-1-1 0 0,1 1 1 0 0,0 0 0 0 0,1 0-1 0 0,0 19 1 0 0,3-16-850 0 0,3-1-3554 0 0,2-3-1393 0 0</inkml:trace>
  <inkml:trace contextRef="#ctx0" brushRef="#br0" timeOffset="1">311 112 8754 0 0,'-3'1'188'0'0,"0"-1"1"0"0,1 1-1 0 0,-1 0 0 0 0,0 0 0 0 0,1 0 1 0 0,-1 1-1 0 0,1-1 0 0 0,-1 1 1 0 0,1-1-1 0 0,-1 1 0 0 0,1 0 1 0 0,0 0-1 0 0,0 0 0 0 0,0 0 1 0 0,0 0-1 0 0,1 0 0 0 0,-1 0 1 0 0,0 1-1 0 0,1-1 0 0 0,-1 1 1 0 0,-1 4-1 0 0,-2 3 444 0 0,1 0 0 0 0,0 1 1 0 0,0-1-1 0 0,-2 16 0 0 0,5-22-504 0 0,0 0-1 0 0,1 0 1 0 0,-1 0-1 0 0,1 0 1 0 0,0 0-1 0 0,1 0 1 0 0,-1 0-1 0 0,1 0 1 0 0,0 0 0 0 0,-1 0-1 0 0,2 0 1 0 0,-1 0-1 0 0,0 0 1 0 0,1 0-1 0 0,0-1 1 0 0,0 1-1 0 0,4 6 1 0 0,-2-6-54 0 0,0 1 1 0 0,1-1 0 0 0,-1 0-1 0 0,1 0 1 0 0,0 0-1 0 0,0 0 1 0 0,0-1-1 0 0,0 0 1 0 0,1 0-1 0 0,-1-1 1 0 0,8 3-1 0 0,-5-2-40 0 0,-1-1-1 0 0,1 1 1 0 0,0-2-1 0 0,0 1 1 0 0,0-1-1 0 0,0 0 1 0 0,0-1-1 0 0,1 0 1 0 0,-1 0-1 0 0,0-1 1 0 0,0 0-1 0 0,0-1 0 0 0,0 1 1 0 0,0-1-1 0 0,-1-1 1 0 0,1 0-1 0 0,-1 0 1 0 0,12-6-1 0 0,-17 8-26 0 0,1-1-1 0 0,-1 1 1 0 0,0-1-1 0 0,0 0 1 0 0,1 0-1 0 0,-1 0 1 0 0,-1 0 0 0 0,1 0-1 0 0,0 0 1 0 0,0 0-1 0 0,-1 0 1 0 0,1-1-1 0 0,-1 1 1 0 0,0-1-1 0 0,0 1 1 0 0,0-1-1 0 0,0 0 1 0 0,0 1-1 0 0,0-1 1 0 0,-1 0 0 0 0,1 1-1 0 0,-1-1 1 0 0,0 0-1 0 0,0 0 1 0 0,0 0-1 0 0,0 1 1 0 0,0-1-1 0 0,-1 0 1 0 0,1 0-1 0 0,-1 1 1 0 0,0-1-1 0 0,0 0 1 0 0,0 1 0 0 0,0-1-1 0 0,0 1 1 0 0,-1-1-1 0 0,1 1 1 0 0,-1 0-1 0 0,-1-3 1 0 0,-3-3-14 0 0,-1 1 1 0 0,1 0 0 0 0,-1 1 0 0 0,0-1-1 0 0,0 1 1 0 0,-1 1 0 0 0,0-1-1 0 0,0 2 1 0 0,0-1 0 0 0,-12-4-1 0 0,-20-4-894 0 0,13 8-4727 0 0,13 3-205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8.392"/>
    </inkml:context>
    <inkml:brush xml:id="br0">
      <inkml:brushProperty name="width" value="0.1" units="cm"/>
      <inkml:brushProperty name="height" value="0.1" units="cm"/>
    </inkml:brush>
  </inkml:definitions>
  <inkml:trace contextRef="#ctx0" brushRef="#br0">120 69 6913 0 0,'0'-4'561'0'0,"0"-1"-1"0"0,1 1 0 0 0,0 0 0 0 0,0 0 0 0 0,0 0 0 0 0,0 0 0 0 0,1 0 0 0 0,0 0 1 0 0,-1 0-1 0 0,2 0 0 0 0,-1 0 0 0 0,0 1 0 0 0,1-1 0 0 0,-1 1 0 0 0,7-6 0 0 0,-9 9-509 0 0,0-1-1 0 0,1 1 0 0 0,-1 0 1 0 0,0 0-1 0 0,0 0 0 0 0,0 0 1 0 0,1 0-1 0 0,-1 0 0 0 0,0 0 1 0 0,0 0-1 0 0,1 0 0 0 0,-1 0 1 0 0,0 0-1 0 0,0 0 1 0 0,1 0-1 0 0,-1 0 0 0 0,0 0 1 0 0,0 1-1 0 0,1-1 0 0 0,-1 0 1 0 0,0 0-1 0 0,0 0 0 0 0,0 0 1 0 0,1 0-1 0 0,-1 0 0 0 0,0 1 1 0 0,0-1-1 0 0,0 0 0 0 0,0 0 1 0 0,1 0-1 0 0,-1 0 0 0 0,0 1 1 0 0,0-1-1 0 0,0 0 0 0 0,0 0 1 0 0,0 1-1 0 0,0-1 0 0 0,1 0 1 0 0,-1 0-1 0 0,0 0 0 0 0,0 1 1 0 0,0-1-1 0 0,0 0 0 0 0,0 0 1 0 0,0 1-1 0 0,0-1 0 0 0,0 0 1 0 0,0 0-1 0 0,0 1 0 0 0,0-1 1 0 0,0 0-1 0 0,0 0 1 0 0,-1 1-1 0 0,1-1 0 0 0,0 17 926 0 0,-9 31-212 0 0,-1-1-1 0 0,-3 0 0 0 0,-18 45 1 0 0,14-40-521 0 0,-42 158 65 0 0,52-172-421 0 0,1-1 0 0 0,3 1 0 0 0,1 67 0 0 0,3-96-359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9.706"/>
    </inkml:context>
    <inkml:brush xml:id="br0">
      <inkml:brushProperty name="width" value="0.1" units="cm"/>
      <inkml:brushProperty name="height" value="0.1" units="cm"/>
    </inkml:brush>
  </inkml:definitions>
  <inkml:trace contextRef="#ctx0" brushRef="#br0">58 11 9674 0 0,'-14'-5'276'0'0,"-12"0"4494"0"0,25 4-4533 0 0,0 1 0 0 0,0 0 0 0 0,1 0 0 0 0,-1 0 0 0 0,0 1 0 0 0,0-1 0 0 0,1 0 0 0 0,-1 0 0 0 0,0 0 0 0 0,0 1 1 0 0,1-1-1 0 0,-1 0 0 0 0,0 1 0 0 0,1-1 0 0 0,-1 0 0 0 0,0 1 0 0 0,1-1 0 0 0,-1 1 0 0 0,-1 0 0 0 0,2 0-132 0 0,0 0 0 0 0,-1 0 0 0 0,1 0 0 0 0,0 0 0 0 0,0 0 0 0 0,0 0 0 0 0,0 0 0 0 0,0 0 0 0 0,-1 0 0 0 0,2-1 0 0 0,-1 1 0 0 0,0 0 0 0 0,0 0 0 0 0,0 0 0 0 0,0 0 0 0 0,1 0 0 0 0,-1 0 0 0 0,0 0 0 0 0,1 0 0 0 0,-1 0 0 0 0,1 0 0 0 0,0 0-198 0 0,-1 1-1 0 0,1-1 0 0 0,-1 0 1 0 0,1 0-1 0 0,0 0 1 0 0,0 0-1 0 0,0-1 0 0 0,-1 1 1 0 0,1 0-1 0 0,0 0 1 0 0,0 0-1 0 0,0-1 0 0 0,0 1 1 0 0,1 0-1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0.044"/>
    </inkml:context>
    <inkml:brush xml:id="br0">
      <inkml:brushProperty name="width" value="0.1" units="cm"/>
      <inkml:brushProperty name="height" value="0.1" units="cm"/>
    </inkml:brush>
  </inkml:definitions>
  <inkml:trace contextRef="#ctx0" brushRef="#br0">292 0 14283 0 0,'-11'6'276'0'0,"1"1"0"0"0,0 0 0 0 0,1 1 0 0 0,-1 0 0 0 0,1 0 0 0 0,-11 15 0 0 0,-44 63 109 0 0,48-61-121 0 0,6-11-137 0 0,-66 105 1393 0 0,68-105-1256 0 0,1 0-1 0 0,0 1 1 0 0,1 0-1 0 0,1 0 1 0 0,1 0 0 0 0,-5 29-1 0 0,8-37-179 0 0,1-1-1 0 0,1 0 0 0 0,-1 1 0 0 0,1-1 0 0 0,0 0 1 0 0,0 0-1 0 0,1 0 0 0 0,0 1 0 0 0,0-2 0 0 0,0 1 1 0 0,1 0-1 0 0,-1 0 0 0 0,2-1 0 0 0,-1 1 0 0 0,1-1 1 0 0,-1 0-1 0 0,1 0 0 0 0,1 0 0 0 0,8 7 0 0 0,-7-7-115 0 0,-1-1 0 0 0,1 0 0 0 0,-1 0 0 0 0,1 0 0 0 0,1-1 0 0 0,-1 0 0 0 0,0 0 0 0 0,1 0 0 0 0,-1-1 0 0 0,1 0 0 0 0,0-1 1 0 0,0 1-1 0 0,-1-1 0 0 0,1-1 0 0 0,0 1 0 0 0,0-1 0 0 0,0 0 0 0 0,8-2 0 0 0,-12 2-50 0 0,1-1 0 0 0,-1 1 1 0 0,0-1-1 0 0,0 0 0 0 0,0-1 1 0 0,0 1-1 0 0,0 0 0 0 0,0-1 1 0 0,0 1-1 0 0,-1-1 0 0 0,1 0 1 0 0,0 0-1 0 0,-1 0 0 0 0,1-1 1 0 0,-1 1-1 0 0,0 0 0 0 0,0-1 1 0 0,0 1-1 0 0,0-1 0 0 0,0 0 1 0 0,-1 0-1 0 0,1 0 1 0 0,-1 0-1 0 0,0 0 0 0 0,1-3 1 0 0,-1 3 29 0 0,-1 0 0 0 0,1 0 1 0 0,-1 0-1 0 0,0 0 1 0 0,0 0-1 0 0,-1 0 0 0 0,1 0 1 0 0,-1 1-1 0 0,1-1 1 0 0,-1 0-1 0 0,0 0 0 0 0,0 0 1 0 0,0 1-1 0 0,0-1 1 0 0,0 0-1 0 0,-1 1 0 0 0,1-1 1 0 0,-1 1-1 0 0,0 0 1 0 0,0-1-1 0 0,0 1 0 0 0,0 0 1 0 0,0 0-1 0 0,0 0 1 0 0,0 0-1 0 0,-1 1 0 0 0,1-1 1 0 0,-4-1-1 0 0,-8-4 122 0 0,0 1 0 0 0,-1 0 0 0 0,0 1 1 0 0,0 1-1 0 0,-17-3 0 0 0,0 0-502 0 0,18 3-210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0.377"/>
    </inkml:context>
    <inkml:brush xml:id="br0">
      <inkml:brushProperty name="width" value="0.1" units="cm"/>
      <inkml:brushProperty name="height" value="0.1" units="cm"/>
    </inkml:brush>
  </inkml:definitions>
  <inkml:trace contextRef="#ctx0" brushRef="#br0">71 0 3225 0 0,'10'3'779'0'0,"-1"1"0"0"0,0-1 0 0 0,0 2 0 0 0,0-1 0 0 0,0 1 0 0 0,-1 0 0 0 0,1 1 0 0 0,9 9 0 0 0,-13-11-350 0 0,0 1 0 0 0,-1-1 0 0 0,0 1 0 0 0,0 0 0 0 0,0 0 0 0 0,0 0-1 0 0,-1 1 1 0 0,0-1 0 0 0,0 1 0 0 0,0-1 0 0 0,-1 1 0 0 0,0 0 0 0 0,0 0 0 0 0,1 8 0 0 0,-3-10-281 0 0,0 0 0 0 0,0-1-1 0 0,-1 1 1 0 0,1 0 0 0 0,-1-1-1 0 0,0 1 1 0 0,0-1 0 0 0,0 1-1 0 0,0-1 1 0 0,-1 0 0 0 0,0 1-1 0 0,1-1 1 0 0,-1 0 0 0 0,0 0 0 0 0,-1 0-1 0 0,1 0 1 0 0,0-1 0 0 0,-1 1-1 0 0,1 0 1 0 0,-1-1 0 0 0,-4 3-1 0 0,-7 6 419 0 0,-1-1 0 0 0,-32 16 0 0 0,35-20-482 0 0,-74 40 180 0 0,107-61-1843 0 0,8 1-1233 0 0,-12 6-3640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0.731"/>
    </inkml:context>
    <inkml:brush xml:id="br0">
      <inkml:brushProperty name="width" value="0.1" units="cm"/>
      <inkml:brushProperty name="height" value="0.1" units="cm"/>
    </inkml:brush>
  </inkml:definitions>
  <inkml:trace contextRef="#ctx0" brushRef="#br0">70 25 7834 0 0,'-12'16'2530'0'0,"1"1"0"0"0,-14 28 0 0 0,21-38-2191 0 0,1 1 1 0 0,0-1 0 0 0,0 1 0 0 0,1 0 0 0 0,0 0-1 0 0,0 0 1 0 0,1 0 0 0 0,0 0 0 0 0,1 9-1 0 0,0-15-261 0 0,0 1-1 0 0,0 0 0 0 0,1-1 0 0 0,-1 1 1 0 0,1 0-1 0 0,0-1 0 0 0,-1 1 1 0 0,1-1-1 0 0,1 0 0 0 0,-1 1 0 0 0,0-1 1 0 0,0 0-1 0 0,1 1 0 0 0,0-1 1 0 0,-1 0-1 0 0,1 0 0 0 0,0 0 0 0 0,0 0 1 0 0,3 2-1 0 0,-1-2-43 0 0,0 0-1 0 0,-1 0 1 0 0,1 0-1 0 0,0-1 1 0 0,0 1-1 0 0,0-1 1 0 0,0 0-1 0 0,1-1 1 0 0,-1 1-1 0 0,0 0 1 0 0,7-1 0 0 0,-3 0-39 0 0,0-1 0 0 0,0 0 0 0 0,0 0 0 0 0,0 0 0 0 0,-1-1 0 0 0,1 0 0 0 0,0-1 0 0 0,-1 0 0 0 0,0 0 0 0 0,1 0 1 0 0,-1-1-1 0 0,12-9 0 0 0,-16 11 22 0 0,1-1 1 0 0,-1-1-1 0 0,0 1 1 0 0,0 0-1 0 0,0-1 1 0 0,0 0-1 0 0,-1 0 1 0 0,0 0-1 0 0,1 0 1 0 0,-1 0-1 0 0,-1 0 1 0 0,1 0-1 0 0,-1 0 1 0 0,1-1-1 0 0,-1 1 1 0 0,-1-1-1 0 0,1 1 1 0 0,0-1-1 0 0,-1 1 1 0 0,0-1-1 0 0,0 0 1 0 0,-1 1-1 0 0,1-1 1 0 0,-1 1-1 0 0,0-1 1 0 0,-3-7-1 0 0,2 5-209 0 0,-1 0-1 0 0,-1 0 1 0 0,1 0 0 0 0,-1 1-1 0 0,0 0 1 0 0,-1 0-1 0 0,0 0 1 0 0,-7-8 0 0 0,5 8-1199 0 0,0 0 0 0 0,0 0 1 0 0,-15-9-1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2.195"/>
    </inkml:context>
    <inkml:brush xml:id="br0">
      <inkml:brushProperty name="width" value="0.1" units="cm"/>
      <inkml:brushProperty name="height" value="0.1" units="cm"/>
    </inkml:brush>
  </inkml:definitions>
  <inkml:trace contextRef="#ctx0" brushRef="#br0">194 100 3225 0 0,'1'-21'352'0'0,"-2"18"361"0"0,1 0 1 0 0,0 0 0 0 0,-1 0-1 0 0,1 0 1 0 0,-1 0-1 0 0,0 1 1 0 0,-2-6-1 0 0,2 7-477 0 0,1 1 0 0 0,0-1 0 0 0,-1 0 0 0 0,1 1 0 0 0,-1-1-1 0 0,1 0 1 0 0,-1 1 0 0 0,0-1 0 0 0,1 0 0 0 0,-1 1 0 0 0,0-1 0 0 0,1 1-1 0 0,-1-1 1 0 0,0 1 0 0 0,0 0 0 0 0,1-1 0 0 0,-1 1 0 0 0,0 0 0 0 0,0 0-1 0 0,-1-1 1 0 0,0 1-188 0 0,0 0 0 0 0,1 0-1 0 0,-1 1 1 0 0,0-1 0 0 0,1 0-1 0 0,-1 1 1 0 0,0-1 0 0 0,1 1 0 0 0,-1 0-1 0 0,1-1 1 0 0,-1 1 0 0 0,1 0-1 0 0,-1 0 1 0 0,-1 1 0 0 0,-10 9 225 0 0,0 0-1 0 0,1 0 1 0 0,1 1-1 0 0,0 0 1 0 0,0 1 0 0 0,1 0-1 0 0,1 1 1 0 0,0 0 0 0 0,1 1-1 0 0,1-1 1 0 0,0 2 0 0 0,1-1-1 0 0,1 1 1 0 0,0 0-1 0 0,-3 22 1 0 0,7-32-248 0 0,1 0 1 0 0,0 0-1 0 0,0 0 0 0 0,0 0 0 0 0,1 0 1 0 0,0 0-1 0 0,0 0 0 0 0,1-1 0 0 0,0 1 1 0 0,0 0-1 0 0,0-1 0 0 0,4 8 1 0 0,-4-10-20 0 0,-1 0 1 0 0,1 0-1 0 0,0-1 1 0 0,0 1 0 0 0,0-1-1 0 0,0 1 1 0 0,1-1-1 0 0,-1 0 1 0 0,1 0 0 0 0,-1 0-1 0 0,1 0 1 0 0,0 0-1 0 0,-1-1 1 0 0,1 1 0 0 0,0-1-1 0 0,0 1 1 0 0,0-1-1 0 0,1 0 1 0 0,-1-1 0 0 0,0 1-1 0 0,0 0 1 0 0,0-1-1 0 0,1 0 1 0 0,3 0 0 0 0,-4 0 9 0 0,0-1 0 0 0,-1 0 0 0 0,1 1 1 0 0,0-1-1 0 0,0-1 0 0 0,0 1 0 0 0,-1 0 1 0 0,1-1-1 0 0,-1 1 0 0 0,1-1 0 0 0,-1 0 0 0 0,1 0 1 0 0,-1 0-1 0 0,0 0 0 0 0,0 0 0 0 0,0-1 1 0 0,0 1-1 0 0,-1-1 0 0 0,1 1 0 0 0,-1-1 1 0 0,1 1-1 0 0,-1-1 0 0 0,0 0 0 0 0,2-5 1 0 0,1-5 39 0 0,0-1-1 0 0,0 0 1 0 0,2-24 0 0 0,-3-9-299 0 0,-2-1 0 0 0,-5-50 0 0 0,0 30-2149 0 0,3 46-910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2.523"/>
    </inkml:context>
    <inkml:brush xml:id="br0">
      <inkml:brushProperty name="width" value="0.1" units="cm"/>
      <inkml:brushProperty name="height" value="0.1" units="cm"/>
    </inkml:brush>
  </inkml:definitions>
  <inkml:trace contextRef="#ctx0" brushRef="#br0">0 1 12899 0 0,'0'0'1264'0'0,"1"0"-1128"0"0,-1 1-136 0 0,0 0 0 0 0,0 0 72 0 0,1 0-8 0 0,0 1-64 0 0,1 0 96 0 0,3-1-1552 0 0,1 0-313 0 0,4-1-63 0 0,0-3-16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6.956"/>
    </inkml:context>
    <inkml:brush xml:id="br0">
      <inkml:brushProperty name="width" value="0.05" units="cm"/>
      <inkml:brushProperty name="height" value="0.05" units="cm"/>
    </inkml:brush>
  </inkml:definitions>
  <inkml:trace contextRef="#ctx0" brushRef="#br0">38 93 1376 0 0,'-9'-3'-1442'0'0,"-5"-1"5691"0"0,14 4-3848 0 0,-1 0 0 0 0,0 0-1 0 0,1 0 1 0 0,-1-1 0 0 0,0 1 0 0 0,1 0 0 0 0,-1 0 0 0 0,0-1 0 0 0,1 1 0 0 0,-1 0 0 0 0,1-1 0 0 0,-1 1 0 0 0,1 0 0 0 0,-1-1-1 0 0,1 1 1 0 0,-1-1 0 0 0,1 1 0 0 0,-1-1 0 0 0,1 1 0 0 0,-1-1 0 0 0,1 1 0 0 0,0-1 0 0 0,-1 0 0 0 0,1 1 0 0 0,0-1-1 0 0,-1 1 1 0 0,1-1 0 0 0,0 0 0 0 0,0-1 0 0 0,1 1-150 0 0,0 0 0 0 0,0 0 0 0 0,0-1 1 0 0,1 1-1 0 0,-1 0 0 0 0,0 0 0 0 0,1 0 0 0 0,-1 0 0 0 0,1 1 0 0 0,-1-1 0 0 0,1 0 1 0 0,-1 0-1 0 0,4 0 0 0 0,25-7 1013 0 0,-22 6-897 0 0,56-12 784 0 0,127-10 1 0 0,67 16-1135 0 0,-240 7-136 0 0,-13 0-944 0 0,-16 5-315 0 0,-42 9-1193 0 0,-77 10 1 0 0,5-1 1831 0 0,106-18 679 0 0,-5 1 130 0 0,-32 10 1 0 0,51-13 45 0 0,0 0 0 0 0,0 0 0 0 0,0 0 0 0 0,0 1 1 0 0,1 0-1 0 0,-1 0 0 0 0,1 0 0 0 0,-1 0 0 0 0,1 1 0 0 0,0-1 0 0 0,0 1 0 0 0,-3 5 1 0 0,6-7 1 0 0,0 0 1 0 0,0 1-1 0 0,0-1 0 0 0,0 0 1 0 0,1 0-1 0 0,-1 1 1 0 0,1-1-1 0 0,-1 1 1 0 0,1-1-1 0 0,0 0 1 0 0,0 1-1 0 0,0-1 1 0 0,1 0-1 0 0,-1 1 0 0 0,0-1 1 0 0,2 5-1 0 0,16 39 1469 0 0,-12-32-1243 0 0,7 16 233 0 0,2 0-1 0 0,1-1 0 0 0,1 0 0 0 0,2-2 0 0 0,24 29 0 0 0,120 114 538 0 0,-45-44-878 0 0,-120-129-925 0 0,1 0 1 0 0,-1 0-1 0 0,0 0 0 0 0,1 0 1 0 0,-1 0-1 0 0,1 0 0 0 0,0-1 1 0 0,0 1-1 0 0,0-6 1 0 0,-7-42-1311 0 0,4 24 1116 0 0,-10-122-1472 0 0,1 11 5575 0 0,13 135-3003 0 0,-1 0 0 0 0,1 1 1 0 0,-1-1-1 0 0,0 1 1 0 0,1-1-1 0 0,-1 1 1 0 0,0 0-1 0 0,-1-1 1 0 0,1 1-1 0 0,0 0 0 0 0,-4-4 1 0 0,4 5-60 0 0,0 0 0 0 0,0 0 0 0 0,0 0 0 0 0,0 1 0 0 0,0-1 0 0 0,0 0 0 0 0,-1 1 0 0 0,1-1 0 0 0,0 0 0 0 0,0 1 0 0 0,-1 0 0 0 0,1-1 0 0 0,0 1 0 0 0,-1 0 0 0 0,1 0 0 0 0,-3-1 0 0 0,-1 2 67 0 0,0 0-1 0 0,0 0 0 0 0,0 0 0 0 0,0 1 0 0 0,1-1 0 0 0,-1 1 1 0 0,0 0-1 0 0,1 1 0 0 0,0-1 0 0 0,-8 6 0 0 0,-13 11 39 0 0,0 1 0 0 0,1 1 0 0 0,2 1 1 0 0,-24 29-1 0 0,-71 106 26 0 0,106-140-161 0 0,-17 34 1 0 0,15-15-1623 0 0,8 2-5389 0 0,6-22-829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2.886"/>
    </inkml:context>
    <inkml:brush xml:id="br0">
      <inkml:brushProperty name="width" value="0.1" units="cm"/>
      <inkml:brushProperty name="height" value="0.1" units="cm"/>
    </inkml:brush>
  </inkml:definitions>
  <inkml:trace contextRef="#ctx0" brushRef="#br0">215 1 10594 0 0,'-11'3'320'0'0,"0"1"-1"0"0,1 1 1 0 0,-1 0 0 0 0,1 0-1 0 0,0 1 1 0 0,0 0-1 0 0,1 1 1 0 0,0 0-1 0 0,-10 10 1 0 0,-6 2 408 0 0,16-12-407 0 0,-33 28 1442 0 0,39-32-1579 0 0,0 0 1 0 0,0 0-1 0 0,0 0 0 0 0,1 0 0 0 0,-1 0 0 0 0,1 1 0 0 0,0 0 0 0 0,0-1 1 0 0,0 1-1 0 0,-1 5 0 0 0,3-7-152 0 0,-1-1-1 0 0,1 0 1 0 0,0 0 0 0 0,0 1-1 0 0,0-1 1 0 0,1 0-1 0 0,-1 0 1 0 0,0 1 0 0 0,0-1-1 0 0,1 0 1 0 0,-1 0 0 0 0,1 0-1 0 0,-1 0 1 0 0,1 1 0 0 0,-1-1-1 0 0,1 0 1 0 0,0 0 0 0 0,-1 0-1 0 0,1 0 1 0 0,0 0-1 0 0,0-1 1 0 0,0 1 0 0 0,0 0-1 0 0,0 0 1 0 0,0 0 0 0 0,0-1-1 0 0,0 1 1 0 0,0-1 0 0 0,2 2-1 0 0,5 2-36 0 0,1-1 0 0 0,-1 0 0 0 0,11 3 0 0 0,-3-2 26 0 0,-5 1-44 0 0,0 0 1 0 0,-1 0-1 0 0,1 1 1 0 0,-1 0-1 0 0,0 0 1 0 0,-1 1-1 0 0,0 1 1 0 0,12 11-1 0 0,-16-13 23 0 0,0-1-1 0 0,0 1 0 0 0,0 0 0 0 0,-1 0 1 0 0,0 1-1 0 0,0-1 0 0 0,-1 1 0 0 0,0 0 1 0 0,0 0-1 0 0,0 0 0 0 0,-1 0 0 0 0,0 1 1 0 0,-1-1-1 0 0,2 10 0 0 0,-3-15 18 0 0,0 0 1 0 0,0 0-1 0 0,0 0 0 0 0,0 0 1 0 0,0 0-1 0 0,0-1 0 0 0,-1 1 1 0 0,1 0-1 0 0,-1 0 0 0 0,0 0 1 0 0,1 0-1 0 0,-1-1 0 0 0,0 1 1 0 0,0 0-1 0 0,0-1 0 0 0,0 1 1 0 0,0 0-1 0 0,0-1 0 0 0,-1 0 1 0 0,1 1-1 0 0,-3 1 0 0 0,1-1 53 0 0,0 0 0 0 0,0-1 0 0 0,0 1 0 0 0,0-1 0 0 0,0 0 0 0 0,0 0 0 0 0,0-1 0 0 0,-1 1 0 0 0,1 0 0 0 0,0-1-1 0 0,-6 0 1 0 0,-1 0 83 0 0,0-1-1 0 0,0 0 1 0 0,0-1 0 0 0,1 0-1 0 0,-1 0 1 0 0,0-1-1 0 0,-14-7 1 0 0,-9-10-813 0 0,20 7-113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3.209"/>
    </inkml:context>
    <inkml:brush xml:id="br0">
      <inkml:brushProperty name="width" value="0.1" units="cm"/>
      <inkml:brushProperty name="height" value="0.1" units="cm"/>
    </inkml:brush>
  </inkml:definitions>
  <inkml:trace contextRef="#ctx0" brushRef="#br0">0 17 3225 0 0,'7'-3'288'0'0,"-1"1"-288"0"0,0 1 0 0 0,-2 1 0 0 0,0 0 864 0 0,4-1 112 0 0,7 0 24 0 0,10-2 9 0 0,6 1-529 0 0,3-1-96 0 0,-2 2-32 0 0,-2 1 0 0 0,-3 1-352 0 0,-1 3-168 0 0,-1 0 8 0 0,-3 1 8 0 0,-3 3 152 0 0,-6 0-80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4.769"/>
    </inkml:context>
    <inkml:brush xml:id="br0">
      <inkml:brushProperty name="width" value="0.1" units="cm"/>
      <inkml:brushProperty name="height" value="0.1" units="cm"/>
    </inkml:brush>
  </inkml:definitions>
  <inkml:trace contextRef="#ctx0" brushRef="#br0">78 12 4609 0 0,'1'-1'203'0'0,"0"0"1"0"0,-1 0-1 0 0,1 0 1 0 0,0 0-1 0 0,0 0 1 0 0,0 1-1 0 0,0-1 1 0 0,0 0-1 0 0,1 1 0 0 0,-1-1 1 0 0,0 1-1 0 0,0-1 1 0 0,0 1-1 0 0,0-1 1 0 0,1 1-1 0 0,-1 0 1 0 0,0 0-1 0 0,0-1 1 0 0,1 1-1 0 0,-1 0 0 0 0,0 0 1 0 0,0 0-1 0 0,3 1 1 0 0,28 4 2173 0 0,-32-5-2334 0 0,7 2 297 0 0,-1 0 0 0 0,0 0 1 0 0,0 1-1 0 0,1-1 0 0 0,-2 1 0 0 0,1 1 0 0 0,0-1 1 0 0,7 7-1 0 0,-12-9-306 0 0,0 0-1 0 0,1 0 1 0 0,-1 0 0 0 0,0 0-1 0 0,-1 0 1 0 0,1 1 0 0 0,0-1-1 0 0,0 0 1 0 0,0 1 0 0 0,-1-1-1 0 0,1 1 1 0 0,-1-1 0 0 0,1 1-1 0 0,-1-1 1 0 0,1 1 0 0 0,-1-1-1 0 0,0 2 1 0 0,0-1-7 0 0,0 0 0 0 0,-1 0 0 0 0,1 0 0 0 0,-1 0 1 0 0,1-1-1 0 0,-1 1 0 0 0,0 0 0 0 0,0-1 0 0 0,0 1 0 0 0,0 0 0 0 0,0-1 0 0 0,0 1 0 0 0,0-1 0 0 0,0 1 0 0 0,-1-1 0 0 0,1 0 0 0 0,-3 2 0 0 0,-8 5 55 0 0,1-1 0 0 0,-1-1 0 0 0,-1 0 0 0 0,1 0-1 0 0,-1-1 1 0 0,0-1 0 0 0,0 0 0 0 0,-20 3 0 0 0,12-5-82 0 0,15-1 0 0 0,0-1 0 0 0,1 1 0 0 0,-1 0 0 0 0,0 1 0 0 0,-7 2 0 0 0,13-1-16 0 0,7-1-19 0 0,9 1-32 0 0,0-2 45 0 0,-1 0 1 0 0,1 2-1 0 0,0-1 0 0 0,0 2 0 0 0,23 8 0 0 0,-28-9 21 0 0,-1 2 1 0 0,1-1-1 0 0,-1 2 0 0 0,0-1 0 0 0,0 1 0 0 0,0 1 0 0 0,-1 0 0 0 0,12 11 1 0 0,-19-16 9 0 0,0 0 0 0 0,0 0 1 0 0,-1 0-1 0 0,1 0 1 0 0,-1 0-1 0 0,1 0 1 0 0,-1 0-1 0 0,0 1 1 0 0,0-1-1 0 0,0 0 1 0 0,0 1-1 0 0,0-1 1 0 0,-1 1-1 0 0,1 0 1 0 0,-1-1-1 0 0,1 1 0 0 0,-1-1 1 0 0,0 1-1 0 0,0 0 1 0 0,0-1-1 0 0,-1 1 1 0 0,1-1-1 0 0,0 1 1 0 0,-1-1-1 0 0,0 1 1 0 0,0-1-1 0 0,1 1 1 0 0,-1-1-1 0 0,-1 1 1 0 0,1-1-1 0 0,0 0 0 0 0,-1 0 1 0 0,1 0-1 0 0,-4 4 1 0 0,1-1 156 0 0,-1 0-1 0 0,0-1 1 0 0,0 1 0 0 0,-1-1 0 0 0,1 0-1 0 0,-1-1 1 0 0,0 1 0 0 0,0-1-1 0 0,0 0 1 0 0,0-1 0 0 0,-1 1 0 0 0,-8 1-1 0 0,6-2 6 0 0,-1-1 0 0 0,0 0 0 0 0,1 0 0 0 0,-1-1 0 0 0,1 0 0 0 0,-18-3 0 0 0,24 2-186 0 0,0 1 0 0 0,0-1 1 0 0,0 1-1 0 0,1-1 1 0 0,-1 0-1 0 0,0 0 0 0 0,0 0 1 0 0,1-1-1 0 0,-1 1 0 0 0,1-1 1 0 0,-1 1-1 0 0,1-1 1 0 0,-1 0-1 0 0,1 0 0 0 0,0 0 1 0 0,0 0-1 0 0,0 0 0 0 0,0 0 1 0 0,1-1-1 0 0,-1 1 1 0 0,0 0-1 0 0,1-1 0 0 0,0 0 1 0 0,-1 1-1 0 0,1-1 1 0 0,-1-4-1 0 0,2 4-339 0 0,0 1-1 0 0,0-1 1 0 0,0 0 0 0 0,0 1 0 0 0,1-1 0 0 0,-1 0-1 0 0,1 1 1 0 0,-1-1 0 0 0,1 0 0 0 0,0 1-1 0 0,0-1 1 0 0,3-4 0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5.194"/>
    </inkml:context>
    <inkml:brush xml:id="br0">
      <inkml:brushProperty name="width" value="0.1" units="cm"/>
      <inkml:brushProperty name="height" value="0.1" units="cm"/>
    </inkml:brush>
  </inkml:definitions>
  <inkml:trace contextRef="#ctx0" brushRef="#br0">192 1 5529 0 0,'-11'20'4899'0'0,"-40"61"129"0"0,31-53-3626 0 0,-16 34 0 0 0,36-62-1403 0 0,0 1-1 0 0,0 0 1 0 0,-1-1 0 0 0,1 1 0 0 0,0-1 0 0 0,0 1-1 0 0,1-1 1 0 0,-1 1 0 0 0,0 0 0 0 0,0-1-1 0 0,0 1 1 0 0,0-1 0 0 0,0 1 0 0 0,1-1-1 0 0,-1 1 1 0 0,0-1 0 0 0,0 1 0 0 0,1-1 0 0 0,-1 1-1 0 0,0-1 1 0 0,1 1 0 0 0,-1-1 0 0 0,1 0-1 0 0,-1 1 1 0 0,0-1 0 0 0,1 1 0 0 0,-1-1-1 0 0,1 0 1 0 0,-1 0 0 0 0,1 1 0 0 0,-1-1 0 0 0,1 0-1 0 0,-1 0 1 0 0,2 1 0 0 0,27 11-107 0 0,-11-6 67 0 0,-8 0 43 0 0,0 0-1 0 0,-1 0 1 0 0,0 1 0 0 0,0 0 0 0 0,0 1 0 0 0,-1 0-1 0 0,-1 0 1 0 0,1 1 0 0 0,11 18 0 0 0,-16-23 0 0 0,-1-1-1 0 0,0 1 1 0 0,-1 0 0 0 0,1-1 0 0 0,-1 1-1 0 0,0 0 1 0 0,0 0 0 0 0,0 0 0 0 0,0 0-1 0 0,0 0 1 0 0,-1 0 0 0 0,0 1 0 0 0,0-1-1 0 0,0 0 1 0 0,-1 0 0 0 0,1 0-1 0 0,-1 0 1 0 0,0 0 0 0 0,0 0 0 0 0,0 0-1 0 0,-1 0 1 0 0,1-1 0 0 0,-1 1 0 0 0,0 0-1 0 0,0-1 1 0 0,0 1 0 0 0,-1-1 0 0 0,1 0-1 0 0,-1 1 1 0 0,-4 3 0 0 0,0-1 166 0 0,0 0 0 0 0,0-1 0 0 0,0 0 0 0 0,-1 0 0 0 0,1 0 0 0 0,-1-1 0 0 0,0 0 0 0 0,0-1 0 0 0,-1 0 0 0 0,1 0 0 0 0,-16 2 0 0 0,20-4-267 0 0,0 0 0 0 0,-1-1 0 0 0,1 1 0 0 0,0-1 0 0 0,-1 0 0 0 0,1-1 0 0 0,-1 1 0 0 0,1-1 0 0 0,0 1 0 0 0,-1-1 0 0 0,1-1 0 0 0,0 1 0 0 0,0-1 0 0 0,0 1 0 0 0,0-1 0 0 0,0 0 0 0 0,0 0 0 0 0,0-1-1 0 0,1 1 1 0 0,-1-1 0 0 0,1 0 0 0 0,0 0 0 0 0,0 0 0 0 0,0 0 0 0 0,-3-5 0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5.534"/>
    </inkml:context>
    <inkml:brush xml:id="br0">
      <inkml:brushProperty name="width" value="0.1" units="cm"/>
      <inkml:brushProperty name="height" value="0.1" units="cm"/>
    </inkml:brush>
  </inkml:definitions>
  <inkml:trace contextRef="#ctx0" brushRef="#br0">0 3 9674 0 0,'10'-2'424'0'0,"-5"1"96"0"0,1 1-416 0 0,-1 0-104 0 0,0 0 0 0 0,0 0 0 0 0,1 2 392 0 0,6-1 56 0 0,7 2 17 0 0,7 0-1 0 0,4 1-312 0 0,0 0-64 0 0,-1 0-16 0 0,-3 0 0 0 0,-1 1-1000 0 0,-1 0-193 0 0,1 0-47 0 0,-3-3-8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4.813"/>
    </inkml:context>
    <inkml:brush xml:id="br0">
      <inkml:brushProperty name="width" value="0.1" units="cm"/>
      <inkml:brushProperty name="height" value="0.1" units="cm"/>
    </inkml:brush>
  </inkml:definitions>
  <inkml:trace contextRef="#ctx0" brushRef="#br0">141 0 9218 0 0,'-3'2'292'0'0,"0"-1"1"0"0,1 1-1 0 0,-1 0 1 0 0,1 1-1 0 0,-1-1 0 0 0,1 0 1 0 0,0 1-1 0 0,0 0 1 0 0,0-1-1 0 0,0 1 0 0 0,0 0 1 0 0,-1 3-1 0 0,-2 2 31 0 0,-9 13 340 0 0,2 1 0 0 0,0 1 0 0 0,1-1 0 0 0,0 2 0 0 0,2 0 0 0 0,-12 45 0 0 0,17-56-539 0 0,1 1 0 0 0,0 0 0 0 0,1 1 0 0 0,1-1 0 0 0,0 0-1 0 0,0 1 1 0 0,1-1 0 0 0,1 1 0 0 0,0-1 0 0 0,1 1 0 0 0,0-1 0 0 0,0 0 0 0 0,10 27 0 0 0,-9-33-82 0 0,1 0 1 0 0,1 0 0 0 0,-1 0 0 0 0,1-1 0 0 0,0 0 0 0 0,1 0-1 0 0,0-1 1 0 0,-1 1 0 0 0,2-1 0 0 0,-1-1 0 0 0,1 1 0 0 0,-1-1 0 0 0,1-1-1 0 0,0 0 1 0 0,1 0 0 0 0,-1 0 0 0 0,1-1 0 0 0,-1 0 0 0 0,1-1-1 0 0,0 0 1 0 0,0-1 0 0 0,-1 1 0 0 0,1-2 0 0 0,0 1 0 0 0,0-1-1 0 0,0-1 1 0 0,0 0 0 0 0,0 0 0 0 0,0-1 0 0 0,0 0 0 0 0,-1 0 0 0 0,1-1-1 0 0,0-1 1 0 0,-1 1 0 0 0,0-1 0 0 0,0-1 0 0 0,0 1 0 0 0,0-2-1 0 0,6-5 1 0 0,-4 2-17 0 0,-1-1-1 0 0,0 1 0 0 0,-1-1 0 0 0,0-1 1 0 0,0 1-1 0 0,-1-1 0 0 0,0-1 0 0 0,-1 0 1 0 0,0 1-1 0 0,-1-2 0 0 0,0 1 0 0 0,0-1 1 0 0,3-20-1 0 0,-6 23-22 0 0,0 1 0 0 0,-1 0 0 0 0,1-1 0 0 0,-2 1 0 0 0,1-1 0 0 0,-1 1 0 0 0,-1 0 0 0 0,1 0 0 0 0,-1-1 0 0 0,0 1 0 0 0,-1 1 0 0 0,0-1 0 0 0,0 0 0 0 0,-1 1 0 0 0,0 0 0 0 0,0 0 0 0 0,-1 0 0 0 0,1 0 0 0 0,-12-12 0 0 0,7 9-145 0 0,-1 2 0 0 0,-1-1 1 0 0,0 1-1 0 0,0 1 1 0 0,0 1-1 0 0,0-1 0 0 0,-1 2 1 0 0,0 0-1 0 0,-1 1 0 0 0,1 0 1 0 0,-1 1-1 0 0,1 1 0 0 0,-1 0 1 0 0,-25-1-1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6.167"/>
    </inkml:context>
    <inkml:brush xml:id="br0">
      <inkml:brushProperty name="width" value="0.1" units="cm"/>
      <inkml:brushProperty name="height" value="0.1" units="cm"/>
    </inkml:brush>
  </inkml:definitions>
  <inkml:trace contextRef="#ctx0" brushRef="#br0">126 7 3225 0 0,'-8'-6'4234'0'0,"7"6"-4136"0"0,-8 16 2290 0 0,-2 23-37 0 0,-19 123 2449 0 0,-4 88-2147 0 0,22-159-2030 0 0,7-50-546 0 0,-1-5-431 0 0,1 0 0 0 0,2-1 1 0 0,2 1-1 0 0,2 48 0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0.080"/>
    </inkml:context>
    <inkml:brush xml:id="br0">
      <inkml:brushProperty name="width" value="0.1" units="cm"/>
      <inkml:brushProperty name="height" value="0.1" units="cm"/>
    </inkml:brush>
  </inkml:definitions>
  <inkml:trace contextRef="#ctx0" brushRef="#br0">85 3 7834 0 0,'-6'-2'4971'0'0,"6"2"-4858"0"0,-9 9 2329 0 0,-5 17-765 0 0,13-25-1412 0 0,-10 23 727 0 0,0 0 0 0 0,-12 44 0 0 0,21-59-892 0 0,0 1-1 0 0,0-1 0 0 0,0 1 0 0 0,1 0 0 0 0,1-1 0 0 0,0 1 0 0 0,0 0 0 0 0,0 0 0 0 0,2-1 0 0 0,2 16 1 0 0,-3-22-172 0 0,1 0 0 0 0,-1 0 0 0 0,0 0 0 0 0,1 0 0 0 0,0 0 0 0 0,0 0 0 0 0,0-1 1 0 0,3 4-1 0 0,-4-5-85 0 0,0 0 0 0 0,0 0-1 0 0,0 0 1 0 0,0 0 0 0 0,0 0 0 0 0,1 0 0 0 0,-1 0 0 0 0,0-1 0 0 0,1 1 0 0 0,-1 0 0 0 0,0-1-1 0 0,1 1 1 0 0,-1-1 0 0 0,1 0 0 0 0,-1 1 0 0 0,1-1 0 0 0,-1 0 0 0 0,1 0 0 0 0,-1 0 0 0 0,3 0-1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0.423"/>
    </inkml:context>
    <inkml:brush xml:id="br0">
      <inkml:brushProperty name="width" value="0.1" units="cm"/>
      <inkml:brushProperty name="height" value="0.1" units="cm"/>
    </inkml:brush>
  </inkml:definitions>
  <inkml:trace contextRef="#ctx0" brushRef="#br0">75 0 2761 0 0,'-1'1'102'0'0,"0"-1"1"0"0,0 0 0 0 0,0 1-1 0 0,0-1 1 0 0,0 0 0 0 0,0 1-1 0 0,0-1 1 0 0,0 1 0 0 0,0-1-1 0 0,0 1 1 0 0,0 0 0 0 0,1-1 0 0 0,-1 1-1 0 0,0 0 1 0 0,0 0 0 0 0,1-1-1 0 0,-1 1 1 0 0,0 1 0 0 0,-12 20 2861 0 0,10-17-2654 0 0,-3 7 528 0 0,0 0 1 0 0,0 0 0 0 0,1 1-1 0 0,1-1 1 0 0,0 1 0 0 0,1 0-1 0 0,0 1 1 0 0,-1 14-1 0 0,4-23-710 0 0,0 0 0 0 0,0 0-1 0 0,0 1 1 0 0,0-1 0 0 0,1 0-1 0 0,0 0 1 0 0,0 0 0 0 0,0 0-1 0 0,1 0 1 0 0,0 0 0 0 0,0 0-1 0 0,0-1 1 0 0,0 1 0 0 0,1 0-1 0 0,0-1 1 0 0,0 0 0 0 0,0 0-1 0 0,0 0 1 0 0,1 0 0 0 0,-1 0-1 0 0,1-1 1 0 0,0 1 0 0 0,9 5-1 0 0,-6-5-89 0 0,0 0 1 0 0,0-1-1 0 0,0 0 0 0 0,1 0 0 0 0,-1 0 0 0 0,1-1 1 0 0,0 0-1 0 0,-1-1 0 0 0,1 1 0 0 0,0-2 0 0 0,0 1 1 0 0,0-1-1 0 0,0 0 0 0 0,0-1 0 0 0,11-1 0 0 0,-13 0-21 0 0,0 1-1 0 0,0-1 1 0 0,-1-1-1 0 0,1 1 1 0 0,0-1-1 0 0,-1 0 1 0 0,1 0 0 0 0,-1 0-1 0 0,0-1 1 0 0,0 0-1 0 0,0 0 1 0 0,-1 0-1 0 0,0-1 1 0 0,1 1-1 0 0,-1-1 1 0 0,-1 0-1 0 0,1 0 1 0 0,-1 0-1 0 0,5-12 1 0 0,-5 10-17 0 0,0 0 0 0 0,0 0 1 0 0,-1 0-1 0 0,-1 0 0 0 0,1 0 1 0 0,-1 0-1 0 0,0-1 0 0 0,-1 1 0 0 0,1-1 1 0 0,-1 1-1 0 0,-1 0 0 0 0,0-1 1 0 0,0 1-1 0 0,0 0 0 0 0,-3-9 0 0 0,2 11 2 0 0,0 0-1 0 0,-1 0 0 0 0,1 0 0 0 0,-1 1 0 0 0,0-1 1 0 0,0 1-1 0 0,0 0 0 0 0,0 0 0 0 0,-1 0 0 0 0,0 0 0 0 0,0 0 1 0 0,0 1-1 0 0,0 0 0 0 0,0 0 0 0 0,-1 0 0 0 0,1 0 1 0 0,-1 1-1 0 0,0 0 0 0 0,0 0 0 0 0,0 0 0 0 0,-9-2 1 0 0,11 3-326 0 0,-22-4 1017 0 0,9 5-6469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2.048"/>
    </inkml:context>
    <inkml:brush xml:id="br0">
      <inkml:brushProperty name="width" value="0.1" units="cm"/>
      <inkml:brushProperty name="height" value="0.1" units="cm"/>
    </inkml:brush>
  </inkml:definitions>
  <inkml:trace contextRef="#ctx0" brushRef="#br0">12 36 7370 0 0,'0'-1'100'0'0,"0"1"0"0"0,-1 0 1 0 0,1 0-1 0 0,0 0 0 0 0,-1-1 1 0 0,1 1-1 0 0,0 0 0 0 0,-1 0 1 0 0,1-1-1 0 0,0 1 1 0 0,0 0-1 0 0,-1 0 0 0 0,1-1 1 0 0,0 1-1 0 0,0 0 0 0 0,0-1 1 0 0,-1 1-1 0 0,1 0 0 0 0,0-1 1 0 0,0 1-1 0 0,0-1 1 0 0,0 1-1 0 0,0 0 0 0 0,0-1 1 0 0,0 1-1 0 0,0 0 0 0 0,0-1 1 0 0,0 1-1 0 0,0-1 0 0 0,0 1 1 0 0,0 0-1 0 0,0-1 1 0 0,0 1-1 0 0,0-1 0 0 0,0 1 1 0 0,1 0-1 0 0,-1-1 0 0 0,0 1 1 0 0,0 0-1 0 0,0-1 0 0 0,1 1 1 0 0,-1 0-1 0 0,0-1 1 0 0,2 0 155 0 0,0-1 1 0 0,0 1 0 0 0,0 0 0 0 0,0 0 0 0 0,0 0-1 0 0,1 0 1 0 0,-1 0 0 0 0,3-1 0 0 0,7-1 546 0 0,-1 1 0 0 0,20-2 0 0 0,-18 3-548 0 0,1 2 0 0 0,0 0 0 0 0,-1 1 0 0 0,1 0 0 0 0,-1 1 0 0 0,1 0 0 0 0,14 7 0 0 0,-18-7-103 0 0,-1 1 1 0 0,0 1-1 0 0,0-1 0 0 0,0 1 0 0 0,0 1 0 0 0,-1 0 1 0 0,0 0-1 0 0,0 0 0 0 0,-1 1 0 0 0,10 12 0 0 0,-15-18-151 0 0,-1 1 0 0 0,0-1 0 0 0,0 1-1 0 0,0 0 1 0 0,0-1 0 0 0,0 1 0 0 0,-1 0-1 0 0,1 0 1 0 0,0 0 0 0 0,-1 0 0 0 0,0 0-1 0 0,1 0 1 0 0,-1 0 0 0 0,0 0 0 0 0,0 0 0 0 0,0 0-1 0 0,0 0 1 0 0,0 0 0 0 0,-1 2 0 0 0,0-1 1 0 0,0 0 1 0 0,-1 1 0 0 0,1-1 0 0 0,-1-1 0 0 0,0 1 0 0 0,1 0 0 0 0,-1 0 0 0 0,0-1 0 0 0,-1 1-1 0 0,-3 3 1 0 0,-5 3 3 0 0,0-1 0 0 0,0 0 0 0 0,-1-1 0 0 0,-18 9-1 0 0,-66 24-868 0 0,64-28-353 0 0,-57 29 0 0 0,89-41 1225 0 0,0 0-1 0 0,-1 0 1 0 0,1 0 0 0 0,0 0 0 0 0,0 0-1 0 0,-1 1 1 0 0,1-1 0 0 0,0 0-1 0 0,0 0 1 0 0,0 0 0 0 0,-1 0 0 0 0,1 0-1 0 0,0 0 1 0 0,0 1 0 0 0,0-1 0 0 0,-1 0-1 0 0,1 0 1 0 0,0 0 0 0 0,0 0-1 0 0,0 1 1 0 0,0-1 0 0 0,-1 0 0 0 0,1 0-1 0 0,0 0 1 0 0,0 1 0 0 0,0-1-1 0 0,0 0 1 0 0,0 0 0 0 0,0 1 0 0 0,0-1-1 0 0,0 0 1 0 0,0 0 0 0 0,0 1-1 0 0,0-1 1 0 0,0 0 0 0 0,0 0 0 0 0,0 1-1 0 0,0-1 1 0 0,0 0 0 0 0,0 0 0 0 0,0 0-1 0 0,0 1 1 0 0,12 3 343 0 0,24-3 120 0 0,-34-1-444 0 0,47-2 22 0 0,0-2-1 0 0,56-12 1 0 0,-76 10-583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7.304"/>
    </inkml:context>
    <inkml:brush xml:id="br0">
      <inkml:brushProperty name="width" value="0.05" units="cm"/>
      <inkml:brushProperty name="height" value="0.05" units="cm"/>
    </inkml:brush>
  </inkml:definitions>
  <inkml:trace contextRef="#ctx0" brushRef="#br0">12 34 3225 0 0,'-11'0'6585'0'0,"38"-2"2138"0"0,-16 2-10086 0 0,180-5 4103 0 0,-64 4-2568 0 0,-125 1-254 0 0,6 0 49 0 0,0-1 0 0 0,-1 1 0 0 0,14-4 0 0 0,-19 3-236 0 0,0 0 1 0 0,0 1 0 0 0,0-1-1 0 0,0 0 1 0 0,0 0 0 0 0,0-1-1 0 0,0 1 1 0 0,0 0-1 0 0,0-1 1 0 0,2-2 0 0 0,1-1-1229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2.390"/>
    </inkml:context>
    <inkml:brush xml:id="br0">
      <inkml:brushProperty name="width" value="0.1" units="cm"/>
      <inkml:brushProperty name="height" value="0.1" units="cm"/>
    </inkml:brush>
  </inkml:definitions>
  <inkml:trace contextRef="#ctx0" brushRef="#br0">146 0 10594 0 0,'-4'0'360'0'0,"0"0"0"0"0,0 1 0 0 0,1-1 0 0 0,-1 1 0 0 0,0 0 0 0 0,0 0 0 0 0,0 0 0 0 0,0 0 0 0 0,1 1 0 0 0,-1 0 0 0 0,0-1 0 0 0,1 1 0 0 0,0 0 0 0 0,-1 1 0 0 0,-2 2 0 0 0,-6 5 825 0 0,-1 1 1 0 0,-13 15 0 0 0,22-22-1067 0 0,1 0 0 0 0,0-1 0 0 0,0 1 0 0 0,1 0 1 0 0,-1 1-1 0 0,1-1 0 0 0,0 0 0 0 0,0 1 0 0 0,0-1 0 0 0,0 1 0 0 0,1 0 0 0 0,0-1 1 0 0,-1 10-1 0 0,2-11-119 0 0,0 0 1 0 0,0 0 0 0 0,0-1-1 0 0,1 1 1 0 0,-1 0-1 0 0,1 0 1 0 0,0-1 0 0 0,0 1-1 0 0,0 0 1 0 0,0-1 0 0 0,1 1-1 0 0,-1-1 1 0 0,1 1 0 0 0,-1-1-1 0 0,1 0 1 0 0,0 0 0 0 0,0 0-1 0 0,0 0 1 0 0,0 0-1 0 0,0 0 1 0 0,0 0 0 0 0,1 0-1 0 0,-1-1 1 0 0,0 0 0 0 0,4 2-1 0 0,9 4 12 0 0,1 0 0 0 0,0-1 0 0 0,0-1 0 0 0,1-1 0 0 0,33 5-1 0 0,-13-5-14 0 0,64-1 1 0 0,-89-4-102 0 0,1 0 0 0 0,0-1 0 0 0,0 0 0 0 0,20-7 1 0 0,-23 6-858 0 0,0-1 0 0 0,0-1 0 0 0,12-7 0 0 0,-11 5-310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2.732"/>
    </inkml:context>
    <inkml:brush xml:id="br0">
      <inkml:brushProperty name="width" value="0.1" units="cm"/>
      <inkml:brushProperty name="height" value="0.1" units="cm"/>
    </inkml:brush>
  </inkml:definitions>
  <inkml:trace contextRef="#ctx0" brushRef="#br0">162 0 11835 0 0,'-3'2'139'0'0,"0"-1"1"0"0,0 1 0 0 0,0 0 0 0 0,0 0 0 0 0,1 0 0 0 0,-1 0 0 0 0,1 0 0 0 0,0 0 0 0 0,-1 1 0 0 0,1-1-1 0 0,0 1 1 0 0,1 0 0 0 0,-1-1 0 0 0,-2 5 0 0 0,-20 48 2560 0 0,17-36-1511 0 0,-43 126 2699 0 0,36-91-3470 0 0,3 0 1 0 0,-5 66-1 0 0,14-96-1315 0 0,2 0 1 0 0,3 27-1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4.849"/>
    </inkml:context>
    <inkml:brush xml:id="br0">
      <inkml:brushProperty name="width" value="0.1" units="cm"/>
      <inkml:brushProperty name="height" value="0.1" units="cm"/>
    </inkml:brush>
  </inkml:definitions>
  <inkml:trace contextRef="#ctx0" brushRef="#br0">92 40 9218 0 0,'-5'-12'2698'0'0,"5"11"-2243"0"0,-1-1 0 0 0,1 1 0 0 0,-1-1 1 0 0,0 1-1 0 0,1-1 0 0 0,-1 1 1 0 0,0-1-1 0 0,0 1 0 0 0,0 0 0 0 0,-2-2 1 0 0,3 3-364 0 0,-1 0 1 0 0,0 0-1 0 0,1 0 0 0 0,-1 0 1 0 0,0 0-1 0 0,1 0 1 0 0,-1 0-1 0 0,0 0 0 0 0,1 0 1 0 0,-1 0-1 0 0,0 1 1 0 0,1-1-1 0 0,-1 0 1 0 0,1 0-1 0 0,-1 1 0 0 0,0-1 1 0 0,1 0-1 0 0,-1 1 1 0 0,1-1-1 0 0,-1 1 1 0 0,1-1-1 0 0,-1 1 0 0 0,1-1 1 0 0,-1 1-1 0 0,1-1 1 0 0,0 1-1 0 0,-1-1 0 0 0,1 1 1 0 0,0-1-1 0 0,-1 1 1 0 0,1 0-1 0 0,0 0 1 0 0,-8 11 216 0 0,0 0 0 0 0,1 0 1 0 0,1 1-1 0 0,0 0 1 0 0,1 0-1 0 0,1 1 1 0 0,-5 17-1 0 0,7-21-268 0 0,0 0-1 0 0,1 0 1 0 0,0 1 0 0 0,0-1-1 0 0,1 1 1 0 0,1-1-1 0 0,-1 1 1 0 0,2-1-1 0 0,-1 0 1 0 0,6 16 0 0 0,-6-22-38 0 0,1 0 1 0 0,0 0-1 0 0,0 0 1 0 0,0-1-1 0 0,0 1 1 0 0,1 0 0 0 0,-1-1-1 0 0,1 1 1 0 0,0-1-1 0 0,0 0 1 0 0,0 0-1 0 0,0 0 1 0 0,1 0 0 0 0,-1-1-1 0 0,1 0 1 0 0,0 1-1 0 0,0-1 1 0 0,0 0-1 0 0,0-1 1 0 0,0 1-1 0 0,0-1 1 0 0,0 0 0 0 0,0 0-1 0 0,1 0 1 0 0,7 1-1 0 0,-7-2 2 0 0,1 0 0 0 0,-1-1 0 0 0,0 1-1 0 0,1-1 1 0 0,-1 0 0 0 0,0 0 0 0 0,0-1 0 0 0,0 0-1 0 0,0 1 1 0 0,0-2 0 0 0,0 1 0 0 0,0-1 0 0 0,-1 1-1 0 0,1-1 1 0 0,-1 0 0 0 0,0-1 0 0 0,0 1 0 0 0,0-1-1 0 0,0 0 1 0 0,5-7 0 0 0,-3 2-4 0 0,-1-1 1 0 0,0 0-1 0 0,0 0 1 0 0,-1 0-1 0 0,0-1 0 0 0,-1 1 1 0 0,-1-1-1 0 0,1 0 1 0 0,-2 0-1 0 0,1 0 0 0 0,-1 0 1 0 0,-1 0-1 0 0,0 0 1 0 0,-1 0-1 0 0,0 0 0 0 0,-1 0 1 0 0,0 0-1 0 0,0 1 1 0 0,-8-21-1 0 0,7 26 20 0 0,1 1 0 0 0,0 0 0 0 0,-1 0 0 0 0,0 0-1 0 0,0 0 1 0 0,0 0 0 0 0,-1 1 0 0 0,1-1 0 0 0,-7-4 0 0 0,8 6-174 0 0,0 1 1 0 0,0 0-1 0 0,-1-1 0 0 0,1 1 1 0 0,0 0-1 0 0,-1 0 0 0 0,1 0 1 0 0,0 1-1 0 0,-1-1 0 0 0,1 0 1 0 0,-1 1-1 0 0,1 0 0 0 0,-1-1 1 0 0,1 1-1 0 0,-1 0 1 0 0,1 0-1 0 0,-1 1 0 0 0,1-1 1 0 0,-1 0-1 0 0,-3 2 0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5.192"/>
    </inkml:context>
    <inkml:brush xml:id="br0">
      <inkml:brushProperty name="width" value="0.1" units="cm"/>
      <inkml:brushProperty name="height" value="0.1" units="cm"/>
    </inkml:brush>
  </inkml:definitions>
  <inkml:trace contextRef="#ctx0" brushRef="#br0">15 1 14283 0 0,'-2'2'1355'0'0,"-8"22"3740"0"0,10-24-5079 0 0,-1 1 0 0 0,1 0-1 0 0,0-1 1 0 0,0 1 0 0 0,-1 0-1 0 0,1-1 1 0 0,0 1 0 0 0,0 0-1 0 0,0-1 1 0 0,0 1 0 0 0,0 0-1 0 0,0-1 1 0 0,0 1 0 0 0,0 0-1 0 0,0 0 1 0 0,0-1 0 0 0,0 1-1 0 0,0 0 1 0 0,1-1 0 0 0,-1 1-1 0 0,0 0 1 0 0,0-1 0 0 0,1 1-1 0 0,-1-1 1 0 0,0 1 0 0 0,1 0-1 0 0,-1-1 1 0 0,1 1 0 0 0,0 0-1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0.348"/>
    </inkml:context>
    <inkml:brush xml:id="br0">
      <inkml:brushProperty name="width" value="0.1" units="cm"/>
      <inkml:brushProperty name="height" value="0.1" units="cm"/>
    </inkml:brush>
  </inkml:definitions>
  <inkml:trace contextRef="#ctx0" brushRef="#br0">21 12 5529 0 0,'0'-1'229'0'0,"1"0"1"0"0,-1 1-1 0 0,0-1 0 0 0,0 0 1 0 0,1 1-1 0 0,2-4 1376 0 0,-3 4-1376 0 0,1-1 1 0 0,0 1-1 0 0,-1-1 0 0 0,1 1 1 0 0,-1 0-1 0 0,1-1 0 0 0,0 1 0 0 0,-1 0 1 0 0,1 0-1 0 0,0 0 0 0 0,-1-1 1 0 0,1 1-1 0 0,0 0 0 0 0,-1 0 1 0 0,1 0-1 0 0,0 0 0 0 0,-1 0 0 0 0,2 0 1 0 0,21 2 2285 0 0,-18 0-2378 0 0,0 0-1 0 0,0 1 1 0 0,0 0-1 0 0,0 0 1 0 0,-1 0-1 0 0,1 0 1 0 0,-1 1 0 0 0,0-1-1 0 0,0 1 1 0 0,0 0-1 0 0,-1 0 1 0 0,1 1-1 0 0,-1-1 1 0 0,0 1 0 0 0,4 8-1 0 0,-6-11-75 0 0,0 1 0 0 0,1 0 0 0 0,-1 0 0 0 0,0-1 0 0 0,0 1 0 0 0,-1 0 0 0 0,1 0 0 0 0,-1 0 0 0 0,1 0 0 0 0,-1 0 0 0 0,0 0 0 0 0,0 0 0 0 0,0 1 0 0 0,-1-1 0 0 0,1 0 0 0 0,-1 0 0 0 0,0-1 0 0 0,1 1-1 0 0,-1 0 1 0 0,-1 0 0 0 0,1 0 0 0 0,0 0 0 0 0,-1-1 0 0 0,1 1 0 0 0,-1-1 0 0 0,0 1 0 0 0,0-1 0 0 0,0 0 0 0 0,-3 3 0 0 0,-2 2-230 0 0,0-2-1 0 0,-1 1 1 0 0,0-1-1 0 0,0 0 1 0 0,-1 0-1 0 0,1-1 1 0 0,-1-1-1 0 0,0 1 1 0 0,0-1-1 0 0,0-1 1 0 0,-16 3-1 0 0,49-18-618 0 0,22-3 745 0 0,1 3 0 0 0,53-9 0 0 0,-83 18-335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0.747"/>
    </inkml:context>
    <inkml:brush xml:id="br0">
      <inkml:brushProperty name="width" value="0.1" units="cm"/>
      <inkml:brushProperty name="height" value="0.1" units="cm"/>
    </inkml:brush>
  </inkml:definitions>
  <inkml:trace contextRef="#ctx0" brushRef="#br0">80 1 11058 0 0,'-2'1'506'0'0,"0"0"0"0"0,1 1 0 0 0,0-1 0 0 0,-1 1 0 0 0,1 0-1 0 0,0-1 1 0 0,0 1 0 0 0,0 0 0 0 0,0 0 0 0 0,-1 2 0 0 0,-1 2 132 0 0,-12 20 1191 0 0,-11 17-628 0 0,5-18-3212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1.081"/>
    </inkml:context>
    <inkml:brush xml:id="br0">
      <inkml:brushProperty name="width" value="0.1" units="cm"/>
      <inkml:brushProperty name="height" value="0.1" units="cm"/>
    </inkml:brush>
  </inkml:definitions>
  <inkml:trace contextRef="#ctx0" brushRef="#br0">0 16 6785 0 0,'8'-3'579'0'0,"0"0"-1"0"0,1 1 0 0 0,-1 0 1 0 0,1 0-1 0 0,-1 0 0 0 0,1 2 0 0 0,-1-1 1 0 0,1 1-1 0 0,0 0 0 0 0,-1 0 1 0 0,14 4-1 0 0,-18-4-303 0 0,0 2 0 0 0,0-1-1 0 0,0 0 1 0 0,0 1 0 0 0,0 0 0 0 0,-1-1 0 0 0,1 2-1 0 0,0-1 1 0 0,-1 0 0 0 0,0 1 0 0 0,1-1 0 0 0,-1 1-1 0 0,0 0 1 0 0,0 0 0 0 0,-1 0 0 0 0,1 1 0 0 0,-1-1-1 0 0,0 1 1 0 0,1-1 0 0 0,-1 1 0 0 0,-1 0 0 0 0,1 0-1 0 0,-1 0 1 0 0,1 0 0 0 0,0 6 0 0 0,0 3 23 0 0,0 0 0 0 0,-1 0 0 0 0,-1 0 0 0 0,0 0-1 0 0,-1 0 1 0 0,0 0 0 0 0,-1 0 0 0 0,-4 17 0 0 0,-7 13 122 0 0,-20 46 1 0 0,18-52-333 0 0,-15 60 0 0 0,23-56-339 0 0,-2 6 209 0 0,-2-16-3411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2.525"/>
    </inkml:context>
    <inkml:brush xml:id="br0">
      <inkml:brushProperty name="width" value="0.1" units="cm"/>
      <inkml:brushProperty name="height" value="0.1" units="cm"/>
    </inkml:brush>
  </inkml:definitions>
  <inkml:trace contextRef="#ctx0" brushRef="#br0">36 7 5065 0 0,'4'-2'410'0'0,"0"1"-1"0"0,0 0 1 0 0,0 0-1 0 0,0 0 1 0 0,0 1-1 0 0,0 0 1 0 0,0 0-1 0 0,0 0 1 0 0,7 1 0 0 0,35 7 2464 0 0,-39-6-2454 0 0,0 0 0 0 0,-1 1 0 0 0,1 0 0 0 0,-1 0 1 0 0,0 0-1 0 0,1 1 0 0 0,-2 0 0 0 0,1 0 0 0 0,0 1 0 0 0,5 6 1 0 0,-9-10-340 0 0,0 1 1 0 0,-1-1-1 0 0,1 1 1 0 0,-1 0 0 0 0,0 0-1 0 0,0 0 1 0 0,0-1 0 0 0,0 1-1 0 0,0 0 1 0 0,0 0-1 0 0,0 1 1 0 0,0-1 0 0 0,-1 0-1 0 0,1 0 1 0 0,-1 0-1 0 0,0 0 1 0 0,1 0 0 0 0,-1 1-1 0 0,0-1 1 0 0,-1 0-1 0 0,1 0 1 0 0,0 0 0 0 0,0 1-1 0 0,-1-1 1 0 0,1 0 0 0 0,-1 0-1 0 0,0 0 1 0 0,0 0-1 0 0,0 0 1 0 0,0 0 0 0 0,0 0-1 0 0,0 0 1 0 0,0 0-1 0 0,-1-1 1 0 0,1 1 0 0 0,-3 2-1 0 0,-8 7 18 0 0,-1 0 0 0 0,-1-1 0 0 0,0 0 0 0 0,0-1 0 0 0,-1-1 0 0 0,-16 7 1 0 0,8-4-448 0 0,-33 23 1 0 0,55-34 346 0 0,0 0 0 0 0,1 0-1 0 0,-1 1 1 0 0,1-1 0 0 0,-1 0 0 0 0,1 1 0 0 0,-1-1 0 0 0,1 0 0 0 0,-1 1 0 0 0,1-1-1 0 0,-1 1 1 0 0,1-1 0 0 0,-1 1 0 0 0,1-1 0 0 0,-1 1 0 0 0,1-1 0 0 0,0 1 0 0 0,0-1-1 0 0,-1 1 1 0 0,1-1 0 0 0,0 1 0 0 0,0 0 0 0 0,-1-1 0 0 0,1 1 0 0 0,0-1 0 0 0,0 1-1 0 0,0 0 1 0 0,0 0 0 0 0,1 0-1 0 0,-1-1 1 0 0,1 1-1 0 0,0-1 0 0 0,0 0 1 0 0,0 1-1 0 0,0-1 0 0 0,0 0 0 0 0,-1 1 1 0 0,1-1-1 0 0,0 0 0 0 0,0 0 0 0 0,0 0 1 0 0,0 0-1 0 0,0 0 0 0 0,2 0 1 0 0,40-5-26 0 0,-27 0-1336 0 0,0-1 0 0 0,-1 0 0 0 0,19-10 0 0 0,-14 6-4707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2.851"/>
    </inkml:context>
    <inkml:brush xml:id="br0">
      <inkml:brushProperty name="width" value="0.1" units="cm"/>
      <inkml:brushProperty name="height" value="0.1" units="cm"/>
    </inkml:brush>
  </inkml:definitions>
  <inkml:trace contextRef="#ctx0" brushRef="#br0">147 1 10594 0 0,'-3'1'427'0'0,"0"0"0"0"0,0 1-1 0 0,0 0 1 0 0,0-1 0 0 0,1 1 0 0 0,-1 0-1 0 0,1 1 1 0 0,-1-1 0 0 0,1 0-1 0 0,0 1 1 0 0,0-1 0 0 0,-2 4 0 0 0,-20 33 2331 0 0,22-36-2607 0 0,1 0 0 0 0,0 0 0 0 0,0 0 0 0 0,1 1 1 0 0,-1-1-1 0 0,1 0 0 0 0,-1 0 0 0 0,1 1 0 0 0,0-1 0 0 0,0 0 0 0 0,0 0 0 0 0,1 1 0 0 0,-1-1 1 0 0,1 0-1 0 0,1 4 0 0 0,1 3 20 0 0,2 0 0 0 0,-1 0-1 0 0,8 12 1 0 0,-8-16-132 0 0,0 0-1 0 0,0 1 1 0 0,-1 0 0 0 0,0-1-1 0 0,-1 1 1 0 0,1 0 0 0 0,-1 1-1 0 0,0-1 1 0 0,1 13-1 0 0,-3-17 2 0 0,-1 1 0 0 0,1 0 0 0 0,0 0 0 0 0,-1 0 0 0 0,0 0 0 0 0,0 0 0 0 0,0-1 0 0 0,0 1 0 0 0,-1 0 0 0 0,1-1 0 0 0,-1 0 0 0 0,0 1 0 0 0,0-1 0 0 0,-1 0 0 0 0,1 0 0 0 0,0 0 0 0 0,-1 0 0 0 0,0 0 0 0 0,0 0 0 0 0,0-1 0 0 0,0 1 0 0 0,-5 2 0 0 0,3-2-131 0 0,1-1-1 0 0,-1 0 1 0 0,1-1 0 0 0,-1 1 0 0 0,0-1 0 0 0,0 0 0 0 0,1 0 0 0 0,-1 0 0 0 0,0-1 0 0 0,0 1 0 0 0,0-1 0 0 0,0-1 0 0 0,0 1 0 0 0,0-1 0 0 0,0 1-1 0 0,1-1 1 0 0,-8-3 0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3.195"/>
    </inkml:context>
    <inkml:brush xml:id="br0">
      <inkml:brushProperty name="width" value="0.1" units="cm"/>
      <inkml:brushProperty name="height" value="0.1" units="cm"/>
    </inkml:brush>
  </inkml:definitions>
  <inkml:trace contextRef="#ctx0" brushRef="#br0">1 23 5065 0 0,'6'-2'448'0'0,"1"0"-352"0"0,-2 1-96 0 0,-1 0 0 0 0,2 1 1008 0 0,1-2 185 0 0,9-1 39 0 0,8 0 8 0 0,7 0-184 0 0,4 0-31 0 0,-3 1-1 0 0,-3 2-8 0 0,-3 1-800 0 0,-4 0-216 0 0,-3 0 64 0 0,-4-2-64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7.691"/>
    </inkml:context>
    <inkml:brush xml:id="br0">
      <inkml:brushProperty name="width" value="0.05" units="cm"/>
      <inkml:brushProperty name="height" value="0.05" units="cm"/>
    </inkml:brush>
  </inkml:definitions>
  <inkml:trace contextRef="#ctx0" brushRef="#br0">39 1 9962 0 0,'-1'2'435'0'0,"-1"0"-1"0"0,1 0 1 0 0,-1 0 0 0 0,1 0 0 0 0,0 1-1 0 0,0-1 1 0 0,0 1 0 0 0,0-1-1 0 0,1 0 1 0 0,-1 1 0 0 0,1-1-1 0 0,-1 5 1 0 0,1-5-195 0 0,-10 51 1431 0 0,3 0 0 0 0,2 1 1 0 0,2 56-1 0 0,4-70-1423 0 0,3 0 1 0 0,1 0 0 0 0,1-1-1 0 0,22 70 1 0 0,-24-98-380 0 0,-3-8-41 0 0,0 1-1 0 0,0 0 1 0 0,0 0 0 0 0,1-1 0 0 0,-1 1 0 0 0,1-1 0 0 0,0 1 0 0 0,0-1 0 0 0,3 4 0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4.641"/>
    </inkml:context>
    <inkml:brush xml:id="br0">
      <inkml:brushProperty name="width" value="0.1" units="cm"/>
      <inkml:brushProperty name="height" value="0.1" units="cm"/>
    </inkml:brush>
  </inkml:definitions>
  <inkml:trace contextRef="#ctx0" brushRef="#br0">99 5 7834 0 0,'-1'0'174'0'0,"1"-1"1"0"0,-1 1-1 0 0,1-1 1 0 0,-1 1-1 0 0,1 0 0 0 0,-1-1 1 0 0,1 1-1 0 0,-1 0 1 0 0,0-1-1 0 0,1 1 1 0 0,-1 0-1 0 0,0 0 1 0 0,1 0-1 0 0,-1-1 1 0 0,0 1-1 0 0,1 0 1 0 0,-1 0-1 0 0,0 0 1 0 0,1 0-1 0 0,-1 0 1 0 0,0 0-1 0 0,1 1 0 0 0,-1-1 1 0 0,0 0-1 0 0,-1 0 1 0 0,-16 14 2012 0 0,13-8-1683 0 0,0 0 1 0 0,1 0-1 0 0,-7 12 0 0 0,4-5-156 0 0,2 0 1 0 0,-1 0-1 0 0,2 1 0 0 0,0 0 0 0 0,0 0 1 0 0,2 0-1 0 0,-1 0 0 0 0,2 1 0 0 0,0 19 0 0 0,1-27-288 0 0,1 1 0 0 0,0 0-1 0 0,0-1 1 0 0,0 1 0 0 0,1-1-1 0 0,1 1 1 0 0,-1-1 0 0 0,6 10-1 0 0,-5-12-4 0 0,-1-1 0 0 0,1 1-1 0 0,0-1 1 0 0,1 0 0 0 0,-1 0 0 0 0,1 0-1 0 0,0-1 1 0 0,0 1 0 0 0,0-1-1 0 0,0 0 1 0 0,1 0 0 0 0,-1-1 0 0 0,7 4-1 0 0,-9-5-44 0 0,0 0 0 0 0,0-1-1 0 0,0 1 1 0 0,0 0 0 0 0,0-1-1 0 0,0 0 1 0 0,0 1 0 0 0,0-1-1 0 0,0 0 1 0 0,0 0 0 0 0,0 0-1 0 0,0 0 1 0 0,1 0 0 0 0,-1-1-1 0 0,0 1 1 0 0,0-1 0 0 0,0 1-1 0 0,0-1 1 0 0,2-1 0 0 0,-1 0 27 0 0,0 0 0 0 0,-1 0 0 0 0,1 0 0 0 0,0 0 0 0 0,-1 0 0 0 0,1-1 0 0 0,-1 1 0 0 0,0-1 0 0 0,0 0 0 0 0,3-5 0 0 0,-1 1 9 0 0,0-1 1 0 0,-1 1 0 0 0,0-1-1 0 0,0 0 1 0 0,-1 0 0 0 0,0 0-1 0 0,-1 0 1 0 0,0 0-1 0 0,1-9 1 0 0,-3 5-19 0 0,1-1 0 0 0,-2 0 0 0 0,0 1 0 0 0,0 0 0 0 0,-1 0 0 0 0,-1 0 0 0 0,-5-13-1 0 0,7 21-146 0 0,0-1 0 0 0,0 1-1 0 0,0-1 1 0 0,0 1 0 0 0,-1 0-1 0 0,0 0 1 0 0,0 0-1 0 0,0 0 1 0 0,0 1 0 0 0,-1-1-1 0 0,0 1 1 0 0,1 0-1 0 0,-1 0 1 0 0,0 0 0 0 0,0 1-1 0 0,-1-1 1 0 0,1 1-1 0 0,0 0 1 0 0,-1 0 0 0 0,0 0-1 0 0,-4 0 1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4.985"/>
    </inkml:context>
    <inkml:brush xml:id="br0">
      <inkml:brushProperty name="width" value="0.1" units="cm"/>
      <inkml:brushProperty name="height" value="0.1" units="cm"/>
    </inkml:brush>
  </inkml:definitions>
  <inkml:trace contextRef="#ctx0" brushRef="#br0">10 1 17508 0 0,'-3'3'1712'0'0,"-3"2"537"0"0,5-2-2057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6.564"/>
    </inkml:context>
    <inkml:brush xml:id="br0">
      <inkml:brushProperty name="width" value="0.1" units="cm"/>
      <inkml:brushProperty name="height" value="0.1" units="cm"/>
    </inkml:brush>
  </inkml:definitions>
  <inkml:trace contextRef="#ctx0" brushRef="#br0">1 10 7370 0 0,'1'-1'298'0'0,"1"-1"1"0"0,0 1 0 0 0,-1 1 0 0 0,1-1 0 0 0,0 0 0 0 0,0 0 0 0 0,0 1 0 0 0,0-1 0 0 0,0 1-1 0 0,-1-1 1 0 0,1 1 0 0 0,0 0 0 0 0,0-1 0 0 0,0 1 0 0 0,0 1 0 0 0,0-1 0 0 0,0 0 0 0 0,0 0-1 0 0,3 1 1 0 0,0 1 150 0 0,0-1 0 0 0,0 0 0 0 0,0 1 0 0 0,0 0 0 0 0,-1 0 0 0 0,7 4 0 0 0,-4-1-176 0 0,-2 0 0 0 0,1 0 0 0 0,-1 0 0 0 0,1 1 0 0 0,-1-1 1 0 0,-1 1-1 0 0,1 1 0 0 0,-1-1 0 0 0,0 0 0 0 0,-1 1 0 0 0,1 0 0 0 0,-1 0 0 0 0,-1 0 0 0 0,3 9 0 0 0,-4-12-233 0 0,0 0-1 0 0,0 0 1 0 0,0 0 0 0 0,-1 0 0 0 0,0 0-1 0 0,0 0 1 0 0,0 0 0 0 0,0 0-1 0 0,-1 0 1 0 0,1 0 0 0 0,-1 0 0 0 0,0 0-1 0 0,0 0 1 0 0,-1 0 0 0 0,1 0-1 0 0,-1 0 1 0 0,0-1 0 0 0,0 1 0 0 0,0-1-1 0 0,0 1 1 0 0,0-1 0 0 0,-1 0-1 0 0,0 0 1 0 0,0 0 0 0 0,0 0 0 0 0,0 0-1 0 0,-4 2 1 0 0,1-1-35 0 0,0 0-1 0 0,0-1 1 0 0,-1 0 0 0 0,1-1-1 0 0,-14 5 1 0 0,18-7-39 0 0,0 1 1 0 0,-1-1-1 0 0,1 1 0 0 0,0-1 0 0 0,-1 0 0 0 0,1 0 1 0 0,0 0-1 0 0,-1 0 0 0 0,1 0 0 0 0,0 0 1 0 0,-1-1-1 0 0,1 1 0 0 0,0-1 0 0 0,0 0 1 0 0,0 0-1 0 0,-1 1 0 0 0,1-1 0 0 0,0-1 0 0 0,0 1 1 0 0,0 0-1 0 0,-2-3 0 0 0,4 4 7 0 0,-1 0 1 0 0,1 0-1 0 0,0 0 0 0 0,0 0 1 0 0,0 0-1 0 0,0 0 0 0 0,0 0 1 0 0,0-1-1 0 0,0 1 0 0 0,0 0 1 0 0,0 0-1 0 0,0 0 0 0 0,0 0 0 0 0,0 0 1 0 0,0-1-1 0 0,0 1 0 0 0,0 0 1 0 0,0 0-1 0 0,0 0 0 0 0,0 0 1 0 0,0 0-1 0 0,0 0 0 0 0,0-1 1 0 0,0 1-1 0 0,0 0 0 0 0,0 0 1 0 0,0 0-1 0 0,0 0 0 0 0,0 0 0 0 0,0 0 1 0 0,0-1-1 0 0,0 1 0 0 0,1 0 1 0 0,-1 0-1 0 0,0 0 0 0 0,0 0 1 0 0,0 0-1 0 0,0 0 0 0 0,0 0 1 0 0,0 0-1 0 0,0 0 0 0 0,1-1 0 0 0,-1 1 1 0 0,0 0-1 0 0,0 0 0 0 0,10-4-509 0 0,12-2 5 0 0,-14 6 508 0 0,0-1 0 0 0,0 1 1 0 0,0 1-1 0 0,0-1 0 0 0,0 1 0 0 0,0 1 0 0 0,0-1 1 0 0,-1 1-1 0 0,1 1 0 0 0,0-1 0 0 0,-1 1 1 0 0,0 1-1 0 0,0-1 0 0 0,9 7 0 0 0,-8-5 123 0 0,-1 0 1 0 0,0 1-1 0 0,0-1 0 0 0,0 1 0 0 0,-1 1 1 0 0,0-1-1 0 0,0 1 0 0 0,-1 0 1 0 0,0 1-1 0 0,0-1 0 0 0,-1 1 0 0 0,7 14 1 0 0,-10-19-8 0 0,-1 1 0 0 0,1-1 0 0 0,-1 1 1 0 0,1-1-1 0 0,-1 1 0 0 0,0-1 0 0 0,0 1 1 0 0,-1-1-1 0 0,1 1 0 0 0,-1-1 0 0 0,1 0 1 0 0,-1 1-1 0 0,0-1 0 0 0,0 1 0 0 0,-1-1 1 0 0,1 0-1 0 0,-1 0 0 0 0,0 0 0 0 0,1 0 1 0 0,-1 0-1 0 0,-1 0 0 0 0,1-1 1 0 0,0 1-1 0 0,-1-1 0 0 0,1 1 0 0 0,-1-1 1 0 0,-5 4-1 0 0,2-2-28 0 0,1 0 1 0 0,-1 0-1 0 0,0-1 1 0 0,-1 0-1 0 0,1 0 1 0 0,0 0 0 0 0,-1-1-1 0 0,0 1 1 0 0,0-2-1 0 0,1 1 1 0 0,-1-1-1 0 0,0 0 1 0 0,-9 0-1 0 0,15-1-56 0 0,-1 0-1 0 0,1 0 0 0 0,0-1 1 0 0,-1 1-1 0 0,1 0 0 0 0,0 0 0 0 0,-1-1 1 0 0,1 1-1 0 0,0-1 0 0 0,-1 1 1 0 0,1-1-1 0 0,0 0 0 0 0,0 1 1 0 0,0-1-1 0 0,0 0 0 0 0,-1 0 0 0 0,1 0 1 0 0,0 0-1 0 0,0-1 0 0 0,0 1-154 0 0,1 0 0 0 0,-1 0-1 0 0,1 0 1 0 0,-1 0-1 0 0,1 0 1 0 0,0 0 0 0 0,0 0-1 0 0,0 0 1 0 0,-1 0 0 0 0,1 0-1 0 0,0 0 1 0 0,0 0-1 0 0,0 0 1 0 0,0 0 0 0 0,1 0-1 0 0,-1 0 1 0 0,0 0-1 0 0,1-1 1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6.910"/>
    </inkml:context>
    <inkml:brush xml:id="br0">
      <inkml:brushProperty name="width" value="0.1" units="cm"/>
      <inkml:brushProperty name="height" value="0.1" units="cm"/>
    </inkml:brush>
  </inkml:definitions>
  <inkml:trace contextRef="#ctx0" brushRef="#br0">109 0 10138 0 0,'-7'13'1973'0'0,"-1"-1"1"0"0,-10 13-1 0 0,11-17-1232 0 0,1 0 0 0 0,0 1-1 0 0,0 0 1 0 0,1 0 0 0 0,-6 15 0 0 0,10-20-674 0 0,0-1 0 0 0,1 0 1 0 0,-1 1-1 0 0,1-1 0 0 0,-1 0 1 0 0,1 1-1 0 0,0-1 0 0 0,0 1 1 0 0,1-1-1 0 0,-1 0 0 0 0,1 1 0 0 0,0-1 1 0 0,0 0-1 0 0,0 1 0 0 0,0-1 1 0 0,0 0-1 0 0,1 0 0 0 0,-1 0 0 0 0,1 0 1 0 0,0 0-1 0 0,3 4 0 0 0,7 7-59 0 0,28 26-1 0 0,-26-27-10 0 0,25 29 0 0 0,-36-37 11 0 0,1-1-1 0 0,-1 1 1 0 0,0 0 0 0 0,0 1-1 0 0,-1-1 1 0 0,0 0-1 0 0,0 1 1 0 0,0-1-1 0 0,0 1 1 0 0,1 9-1 0 0,-3-13 26 0 0,0 1-1 0 0,0-1 1 0 0,0 0-1 0 0,0 0 1 0 0,0 0-1 0 0,0 0 1 0 0,-1 0-1 0 0,1 0 1 0 0,0 0-1 0 0,-1 0 1 0 0,0 0-1 0 0,0 0 1 0 0,1 0-1 0 0,-1 0 0 0 0,0-1 1 0 0,0 1-1 0 0,-1 0 1 0 0,1-1-1 0 0,-3 4 1 0 0,1-3 30 0 0,1 0 0 0 0,-1 0 0 0 0,0 0 0 0 0,0 0 1 0 0,-1-1-1 0 0,1 1 0 0 0,0-1 0 0 0,0 0 0 0 0,-1 0 0 0 0,-6 2 1 0 0,0-2-194 0 0,0 0-1 0 0,0-1 1 0 0,0 0 0 0 0,0 0 0 0 0,0-1 0 0 0,0 0 0 0 0,-12-3 0 0 0,4-2-5300 0 0,-1 0-1853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7.268"/>
    </inkml:context>
    <inkml:brush xml:id="br0">
      <inkml:brushProperty name="width" value="0.1" units="cm"/>
      <inkml:brushProperty name="height" value="0.1" units="cm"/>
    </inkml:brush>
  </inkml:definitions>
  <inkml:trace contextRef="#ctx0" brushRef="#br0">1 46 3225 0 0,'11'-6'288'0'0,"-4"3"-288"0"0,0-1 0 0 0,0 2 0 0 0,-1 1 816 0 0,0 0 112 0 0,2 0 16 0 0,7-1 9 0 0,10-1 31 0 0,7-1 8 0 0,6 1 0 0 0,-3 0 0 0 0,0 0-792 0 0,-4 1-200 0 0,1-2 0 0 0,-6 0 64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8.546"/>
    </inkml:context>
    <inkml:brush xml:id="br0">
      <inkml:brushProperty name="width" value="0.1" units="cm"/>
      <inkml:brushProperty name="height" value="0.1" units="cm"/>
    </inkml:brush>
  </inkml:definitions>
  <inkml:trace contextRef="#ctx0" brushRef="#br0">210 0 6913 0 0,'-1'5'12973'0'0,"-6"1"-13555"0"0,-75 58 2368 0 0,62-50-1796 0 0,-1 1 0 0 0,2 2 0 0 0,-27 27 0 0 0,45-43 8 0 0,0 0-1 0 0,0 0 1 0 0,0 0 0 0 0,0 1-1 0 0,0-1 1 0 0,0 0 0 0 0,0 0-1 0 0,0 1 1 0 0,0-1 0 0 0,1 1 0 0 0,-1-1-1 0 0,1 0 1 0 0,-1 1 0 0 0,1-1-1 0 0,-1 1 1 0 0,1 0 0 0 0,0-1-1 0 0,0 1 1 0 0,0-1 0 0 0,0 1 0 0 0,0-1-1 0 0,0 1 1 0 0,0-1 0 0 0,0 1-1 0 0,1-1 1 0 0,-1 1 0 0 0,1-1-1 0 0,0 4 1 0 0,1-3-1 0 0,0 0-1 0 0,1 0 1 0 0,-1 0 0 0 0,0 0-1 0 0,0 0 1 0 0,1 0 0 0 0,0-1-1 0 0,-1 1 1 0 0,1-1-1 0 0,0 0 1 0 0,-1 0 0 0 0,1 0-1 0 0,0 0 1 0 0,5 1-1 0 0,12 2-100 0 0,1-1 0 0 0,0-1-1 0 0,0-1 1 0 0,0 0-1 0 0,0-2 1 0 0,40-6-1 0 0,-6-4-491 0 0,75-24-1 0 0,-112 29-1401 0 0,-2-1-4266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8.906"/>
    </inkml:context>
    <inkml:brush xml:id="br0">
      <inkml:brushProperty name="width" value="0.1" units="cm"/>
      <inkml:brushProperty name="height" value="0.1" units="cm"/>
    </inkml:brush>
  </inkml:definitions>
  <inkml:trace contextRef="#ctx0" brushRef="#br0">120 1 11058 0 0,'-2'0'121'0'0,"0"1"-1"0"0,0-1 0 0 0,1 1 0 0 0,-1 0 0 0 0,1 0 1 0 0,-1 0-1 0 0,0 0 0 0 0,1 0 0 0 0,0 0 0 0 0,-1 0 1 0 0,1 0-1 0 0,0 1 0 0 0,-1-1 0 0 0,1 0 0 0 0,0 1 1 0 0,0-1-1 0 0,0 1 0 0 0,0-1 0 0 0,0 3 0 0 0,-15 37 2634 0 0,11-26-2138 0 0,-15 43 1765 0 0,-16 69 0 0 0,31-104-2204 0 0,1 1 1 0 0,2 0 0 0 0,0-1 0 0 0,1 1 0 0 0,1 0-1 0 0,4 27 1 0 0,-4-46-410 0 0,1-1-1 0 0,0 1 1 0 0,0 0 0 0 0,1-1-1 0 0,-1 1 1 0 0,1 0 0 0 0,3 5-1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9.275"/>
    </inkml:context>
    <inkml:brush xml:id="br0">
      <inkml:brushProperty name="width" value="0.1" units="cm"/>
      <inkml:brushProperty name="height" value="0.1" units="cm"/>
    </inkml:brush>
  </inkml:definitions>
  <inkml:trace contextRef="#ctx0" brushRef="#br0">100 3 5985 0 0,'5'-1'692'0'0,"1"0"0"0"0,-1 1 0 0 0,0 0 0 0 0,0 0 0 0 0,0 0 0 0 0,0 0 0 0 0,0 1 0 0 0,0 0 0 0 0,0 0 0 0 0,0 0 0 0 0,0 0-1 0 0,0 1 1 0 0,0 0 0 0 0,9 5 0 0 0,-10-5-353 0 0,0 0 0 0 0,0 1 0 0 0,0-1-1 0 0,-1 1 1 0 0,1 0 0 0 0,0 0 0 0 0,-1 1-1 0 0,0-1 1 0 0,0 1 0 0 0,0-1 0 0 0,0 1 0 0 0,-1 0-1 0 0,1 0 1 0 0,-1 0 0 0 0,0 0 0 0 0,3 8-1 0 0,-4-8-274 0 0,0 1 1 0 0,-1 0-1 0 0,1 0 0 0 0,-1 0 0 0 0,0 0 0 0 0,0 0 0 0 0,-1 0 0 0 0,1 0 0 0 0,-1 0 0 0 0,0 0 0 0 0,0 0 0 0 0,-1-1 0 0 0,1 1 0 0 0,-1 0 1 0 0,0-1-1 0 0,-1 1 0 0 0,1-1 0 0 0,-5 6 0 0 0,-4 3-79 0 0,0 0 0 0 0,0-1 1 0 0,-2 0-1 0 0,-14 10 0 0 0,-2 3 89 0 0,28-25-78 0 0,1 1 1 0 0,0-1-1 0 0,-1 1 0 0 0,1-1 0 0 0,-1 1 1 0 0,1-1-1 0 0,0 1 0 0 0,0-1 1 0 0,-1 1-1 0 0,1-1 0 0 0,0 1 0 0 0,0-1 1 0 0,0 1-1 0 0,-1 0 0 0 0,1-1 1 0 0,0 1-1 0 0,0 0 0 0 0,0-1 0 0 0,0 1 1 0 0,0-1-1 0 0,0 1 0 0 0,1 0 0 0 0,-1-1 1 0 0,0 1-1 0 0,0-1 0 0 0,0 1 1 0 0,0 0-1 0 0,1-1 0 0 0,-1 1 0 0 0,0-1 1 0 0,1 1-1 0 0,-1-1 0 0 0,0 1 1 0 0,1-1-1 0 0,-1 1 0 0 0,1-1 0 0 0,-1 1 1 0 0,0-1-1 0 0,1 0 0 0 0,-1 1 1 0 0,1-1-1 0 0,-1 0 0 0 0,2 1 0 0 0,30 19-561 0 0,-21-15 278 0 0,0 3 202 0 0,-1 0 1 0 0,1 0-1 0 0,-1 1 0 0 0,-1 0 1 0 0,0 0-1 0 0,10 15 1 0 0,-16-20 108 0 0,0 0 1 0 0,0 0 0 0 0,-1 0 0 0 0,0 1-1 0 0,0-1 1 0 0,0 1 0 0 0,-1 0 0 0 0,3 9 0 0 0,-4-11 11 0 0,0-1 1 0 0,0 1-1 0 0,0 0 1 0 0,0-1-1 0 0,0 1 1 0 0,-1-1-1 0 0,1 1 1 0 0,-1 0-1 0 0,1-1 1 0 0,-1 1-1 0 0,0-1 1 0 0,0 1-1 0 0,0-1 1 0 0,-1 0-1 0 0,1 1 1 0 0,0-1-1 0 0,-4 3 1 0 0,1 0 41 0 0,-1-1 1 0 0,0 1-1 0 0,0-1 1 0 0,-1-1 0 0 0,1 1-1 0 0,-1-1 1 0 0,0 0-1 0 0,0 0 1 0 0,0-1-1 0 0,-8 3 1 0 0,-8 1 173 0 0,-34 6 0 0 0,34-9-259 0 0,-36 0-1 0 0,32-3-65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1.794"/>
    </inkml:context>
    <inkml:brush xml:id="br0">
      <inkml:brushProperty name="width" value="0.1" units="cm"/>
      <inkml:brushProperty name="height" value="0.1" units="cm"/>
    </inkml:brush>
  </inkml:definitions>
  <inkml:trace contextRef="#ctx0" brushRef="#br0">19 28 10138 0 0,'0'-2'227'0'0,"0"1"-1"0"0,0 0 0 0 0,0 0 1 0 0,0 0-1 0 0,0 0 0 0 0,0 0 1 0 0,0-1-1 0 0,0 1 0 0 0,1 0 1 0 0,-1 0-1 0 0,0 0 0 0 0,1 0 1 0 0,-1 0-1 0 0,1 0 0 0 0,-1 0 1 0 0,1 0-1 0 0,-1 0 0 0 0,1 0 1 0 0,0 0-1 0 0,0 0 0 0 0,1-2 287 0 0,-2 3-418 0 0,1 0 1 0 0,-1 0-1 0 0,0 0 0 0 0,0 0 1 0 0,1-1-1 0 0,-1 1 0 0 0,0 0 1 0 0,1 0-1 0 0,-1 0 1 0 0,0 0-1 0 0,0 0 0 0 0,1 0 1 0 0,-1 0-1 0 0,0 0 0 0 0,1 0 1 0 0,-1 0-1 0 0,0 0 0 0 0,0 0 1 0 0,1 0-1 0 0,-1 0 1 0 0,0 0-1 0 0,1 0 0 0 0,-1 0 1 0 0,0 0-1 0 0,0 0 0 0 0,1 0 1 0 0,-1 1-1 0 0,1-1 8 0 0,0 1 0 0 0,-1 0 0 0 0,1 0 1 0 0,-1 0-1 0 0,0-1 0 0 0,1 1 0 0 0,-1 0 0 0 0,0 0 0 0 0,1 0 0 0 0,-1 0 0 0 0,0 0 0 0 0,0 0 0 0 0,0 0 1 0 0,0-1-1 0 0,0 1 0 0 0,0 2 0 0 0,0 45 878 0 0,-3 1 1 0 0,-9 55-1 0 0,-4 42-184 0 0,11-80-1050 0 0,2-37 193 0 0,1 0 1 0 0,3 31-1 0 0,-1-54-222 0 0,2-3-55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2.274"/>
    </inkml:context>
    <inkml:brush xml:id="br0">
      <inkml:brushProperty name="width" value="0.1" units="cm"/>
      <inkml:brushProperty name="height" value="0.1" units="cm"/>
    </inkml:brush>
  </inkml:definitions>
  <inkml:trace contextRef="#ctx0" brushRef="#br0">33 7 6913 0 0,'5'-1'293'0'0,"0"-1"-1"0"0,0 1 0 0 0,0 0 1 0 0,0 0-1 0 0,1 1 0 0 0,-1 0 1 0 0,0 0-1 0 0,1 0 0 0 0,-1 0 1 0 0,0 1-1 0 0,1 0 0 0 0,-1 0 0 0 0,0 0 1 0 0,0 1-1 0 0,0 0 0 0 0,0 0 1 0 0,0 0-1 0 0,0 0 0 0 0,-1 1 1 0 0,1 0-1 0 0,4 3 0 0 0,-3-2 99 0 0,0 1 0 0 0,-1-1-1 0 0,1 1 1 0 0,-1 0 0 0 0,0 1-1 0 0,0-1 1 0 0,0 1 0 0 0,-1 0-1 0 0,0 0 1 0 0,0 0-1 0 0,-1 1 1 0 0,0-1 0 0 0,0 1-1 0 0,4 14 1 0 0,-6-18-291 0 0,0 1 1 0 0,-1 0-1 0 0,0 0 0 0 0,1 0 1 0 0,-2 0-1 0 0,1 0 0 0 0,0 0 1 0 0,-1 0-1 0 0,0 0 0 0 0,0 0 1 0 0,0-1-1 0 0,0 1 0 0 0,0 0 0 0 0,-1-1 1 0 0,0 1-1 0 0,-3 5 0 0 0,1-4-9 0 0,0 0 0 0 0,0 0 0 0 0,-1-1 1 0 0,0 0-1 0 0,1 0 0 0 0,-1 0 0 0 0,-1 0 0 0 0,1-1 0 0 0,-10 5 0 0 0,0-2-50 0 0,0 0 1 0 0,0-1-1 0 0,-1-1 1 0 0,1-1-1 0 0,-1 0 0 0 0,0-1 1 0 0,-25 1-1 0 0,50-3-1539 0 0,59 1-3168 0 0,-59 0 4146 0 0,1 0 0 0 0,-1 0 0 0 0,0 1 0 0 0,1 1 1 0 0,-1 0-1 0 0,13 5 0 0 0,-9 0 391 0 0,0 0 0 0 0,0 0 1 0 0,-1 1-1 0 0,-1 0 0 0 0,16 16 0 0 0,-20-17 560 0 0,-1-1-1 0 0,1 1 0 0 0,-2 0 0 0 0,1 0 0 0 0,-1 0 0 0 0,0 1 0 0 0,-1-1 0 0 0,0 1 1 0 0,4 13-1 0 0,-8-19-218 0 0,1-1 1 0 0,-1 0 0 0 0,1 1-1 0 0,-1-1 1 0 0,0 1-1 0 0,0-1 1 0 0,0 0 0 0 0,0 1-1 0 0,0-1 1 0 0,-1 1-1 0 0,1-1 1 0 0,-1 0-1 0 0,1 1 1 0 0,-1-1 0 0 0,0 0-1 0 0,0 1 1 0 0,0-1-1 0 0,0 0 1 0 0,-2 2 0 0 0,0-1-16 0 0,1 0-1 0 0,-1 0 1 0 0,0 0 0 0 0,-1 0 0 0 0,1-1 0 0 0,0 1 0 0 0,-1-1 0 0 0,1 0 0 0 0,-1 0 0 0 0,-5 2 0 0 0,-3 0-63 0 0,1 0 0 0 0,-1-1 0 0 0,0-1 1 0 0,0 0-1 0 0,0 0 0 0 0,-22-1 0 0 0,-18-6-229 0 0,18-2-6212 0 0,13 2-923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8.504"/>
    </inkml:context>
    <inkml:brush xml:id="br0">
      <inkml:brushProperty name="width" value="0.05" units="cm"/>
      <inkml:brushProperty name="height" value="0.05" units="cm"/>
    </inkml:brush>
  </inkml:definitions>
  <inkml:trace contextRef="#ctx0" brushRef="#br0">265 97 8754 0 0,'-3'7'4880'0'0,"-7"8"-2832"0"0,0 3-1440 0 0,-28 82 1115 0 0,0 0-608 0 0,33-88-960 0 0,-1-1 0 0 0,-1 0 0 0 0,0 0 0 0 0,0 0 0 0 0,-1-1-1 0 0,-9 10 1 0 0,15-18-125 0 0,1-1 0 0 0,0 1 0 0 0,-1-1 0 0 0,1 1 0 0 0,-1-1-1 0 0,0 1 1 0 0,0-1 0 0 0,1 0 0 0 0,-1 0 0 0 0,0 0 0 0 0,0 0 0 0 0,0 0-1 0 0,0 0 1 0 0,0-1 0 0 0,0 1 0 0 0,0-1 0 0 0,0 1 0 0 0,0-1 0 0 0,-1 0-1 0 0,1 1 1 0 0,0-1 0 0 0,0-1 0 0 0,0 1 0 0 0,0 0 0 0 0,0 0 0 0 0,-1-1-1 0 0,1 1 1 0 0,0-1 0 0 0,0 0 0 0 0,0 1 0 0 0,0-1 0 0 0,0 0 0 0 0,1 0-1 0 0,-3-2 1 0 0,0 0-23 0 0,1 0-1 0 0,0-1 1 0 0,0 1-1 0 0,0-1 1 0 0,0 1-1 0 0,1-1 1 0 0,-1 0 0 0 0,1 0-1 0 0,0-1 1 0 0,0 1-1 0 0,1 0 1 0 0,-1-1-1 0 0,1 1 1 0 0,-1-10-1 0 0,-1-16-292 0 0,2-1-1 0 0,1 1 1 0 0,2-1-1 0 0,1 1 1 0 0,1 0-1 0 0,12-43 0 0 0,-14 65 250 0 0,1-1-1 0 0,0 1 1 0 0,0 0-1 0 0,1-1 1 0 0,0 1-1 0 0,6-9 1 0 0,-8 13 68 0 0,1 1 0 0 0,-1 0 0 0 0,1 0 1 0 0,0 0-1 0 0,-1 1 0 0 0,1-1 0 0 0,1 1 1 0 0,-1-1-1 0 0,0 1 0 0 0,0 0 0 0 0,1 0 0 0 0,-1 1 1 0 0,1-1-1 0 0,0 1 0 0 0,0-1 0 0 0,4 0 1 0 0,9 0 131 0 0,0 1 1 0 0,-1 0 0 0 0,1 2 0 0 0,0 0 0 0 0,-1 0 0 0 0,1 2 0 0 0,-1 0 0 0 0,0 1 0 0 0,0 0 0 0 0,0 2-1 0 0,0 0 1 0 0,27 15 0 0 0,10 9 232 0 0,-2 3 0 0 0,57 46-1 0 0,-52-37-238 0 0,-45-32-110 0 0,-8-7-37 0 0,0-1-1 0 0,0 1 1 0 0,0-1 0 0 0,0 1-1 0 0,0-1 1 0 0,1 0-1 0 0,-1 0 1 0 0,0 0 0 0 0,1-1-1 0 0,5 2 1 0 0,-9-3-135 0 0,1 0-1 0 0,-1 0 1 0 0,1-1 0 0 0,-1 1 0 0 0,1 0-1 0 0,0-1 1 0 0,-1 1 0 0 0,1 0-1 0 0,-1-1 1 0 0,1 1 0 0 0,-1-1 0 0 0,0 1-1 0 0,1 0 1 0 0,-1-1 0 0 0,1 1 0 0 0,-1-1-1 0 0,0 0 1 0 0,1 1 0 0 0,-1-1-1 0 0,0 1 1 0 0,0-1 0 0 0,1 1 0 0 0,-1-1-1 0 0,0 0 1 0 0,0 1 0 0 0,0-1-1 0 0,0 0 1 0 0,0 1 0 0 0,0-1 0 0 0,0 1-1 0 0,0-1 1 0 0,0 0 0 0 0,0 1 0 0 0,0-1-1 0 0,0 0 1 0 0,-1 0 0 0 0,1-6-1924 0 0,2-1 243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2.695"/>
    </inkml:context>
    <inkml:brush xml:id="br0">
      <inkml:brushProperty name="width" value="0.1" units="cm"/>
      <inkml:brushProperty name="height" value="0.1" units="cm"/>
    </inkml:brush>
  </inkml:definitions>
  <inkml:trace contextRef="#ctx0" brushRef="#br0">2 1 25349 0 0,'-1'2'2061'0'0,"30"2"-5851"0"0,-23-4 3703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4.646"/>
    </inkml:context>
    <inkml:brush xml:id="br0">
      <inkml:brushProperty name="width" value="0.1" units="cm"/>
      <inkml:brushProperty name="height" value="0.1" units="cm"/>
    </inkml:brush>
  </inkml:definitions>
  <inkml:trace contextRef="#ctx0" brushRef="#br0">141 0 9218 0 0,'-19'36'5509'0'0,"-19"37"-2592"0"0,32-58-2487 0 0,-47 120 1982 0 0,47-116-2259 0 0,1 1 0 0 0,0 0 0 0 0,2 0 0 0 0,0 0 0 0 0,0 21 1 0 0,3-33-125 0 0,1-1 0 0 0,-1 0 0 0 0,1 0 0 0 0,1 0 0 0 0,-1-1 0 0 0,1 1 1 0 0,0 0-1 0 0,1 0 0 0 0,0-1 0 0 0,0 1 0 0 0,0-1 0 0 0,1 0 0 0 0,0 0 1 0 0,0-1-1 0 0,9 11 0 0 0,-9-13-30 0 0,-1 0-1 0 0,0 0 1 0 0,1 0 0 0 0,0-1-1 0 0,-1 1 1 0 0,1-1 0 0 0,0 0-1 0 0,0 0 1 0 0,1-1 0 0 0,-1 1-1 0 0,0-1 1 0 0,0 0 0 0 0,1 0-1 0 0,-1 0 1 0 0,0-1 0 0 0,1 0 0 0 0,-1 1-1 0 0,1-2 1 0 0,-1 1 0 0 0,1 0-1 0 0,-1-1 1 0 0,0 0 0 0 0,1 0-1 0 0,-1 0 1 0 0,0 0 0 0 0,5-3-1 0 0,-2 0-339 0 0,1 0 0 0 0,-1 0 0 0 0,0-1 0 0 0,0 0 0 0 0,-1 0 0 0 0,1-1 0 0 0,-1 0 0 0 0,0 0 0 0 0,-1 0 0 0 0,0-1 0 0 0,7-10 0 0 0,-10 14 171 0 0,0-1 1 0 0,0 1 0 0 0,-1-1 0 0 0,1 1 0 0 0,-1-1 0 0 0,0 0-1 0 0,0 1 1 0 0,0-1 0 0 0,-1 0 0 0 0,1 0 0 0 0,-1 0 0 0 0,0-3 0 0 0,0 4 185 0 0,-1 0 0 0 0,1 0 1 0 0,-1 0-1 0 0,0 1 1 0 0,0-1-1 0 0,0 0 0 0 0,0 1 1 0 0,-1-1-1 0 0,1 1 1 0 0,-1 0-1 0 0,1-1 1 0 0,-1 1-1 0 0,0 0 0 0 0,0 0 1 0 0,0 0-1 0 0,0 0 1 0 0,0 0-1 0 0,-3-1 0 0 0,0-1 227 0 0,-1 2 0 0 0,1-1 0 0 0,-1 1 0 0 0,0 0 0 0 0,0 0 0 0 0,0 0 0 0 0,0 1 0 0 0,0 0 0 0 0,0 0 0 0 0,0 1-1 0 0,0-1 1 0 0,-11 2 0 0 0,0 0-341 0 0,1 1-1 0 0,0 1 0 0 0,-27 7 1 0 0,37-8-893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4.973"/>
    </inkml:context>
    <inkml:brush xml:id="br0">
      <inkml:brushProperty name="width" value="0.1" units="cm"/>
      <inkml:brushProperty name="height" value="0.1" units="cm"/>
    </inkml:brush>
  </inkml:definitions>
  <inkml:trace contextRef="#ctx0" brushRef="#br0">98 0 10594 0 0,'5'2'371'0'0,"0"0"-1"0"0,0 0 1 0 0,-1 1 0 0 0,1-1-1 0 0,-1 1 1 0 0,0 0-1 0 0,0 0 1 0 0,0 1-1 0 0,0-1 1 0 0,0 1-1 0 0,-1 0 1 0 0,0 0 0 0 0,0 0-1 0 0,0 0 1 0 0,0 0-1 0 0,0 1 1 0 0,3 8-1 0 0,-5-9-179 0 0,1 0 0 0 0,-1 1-1 0 0,0-1 1 0 0,0 0 0 0 0,0 0-1 0 0,-1 1 1 0 0,0-1 0 0 0,1 1-1 0 0,-1-1 1 0 0,-1 0 0 0 0,1 1-1 0 0,-1-1 1 0 0,0 0 0 0 0,0 1-1 0 0,0-1 1 0 0,0 0 0 0 0,-1 0 0 0 0,1 0-1 0 0,-1 0 1 0 0,-5 7 0 0 0,-3 2-98 0 0,-2-1 1 0 0,1 0 0 0 0,-2-1 0 0 0,1 0 0 0 0,-2-1 0 0 0,1-1-1 0 0,-1 0 1 0 0,-1-1 0 0 0,1 0 0 0 0,-17 5 0 0 0,31-13-96 0 0,0 0 1 0 0,0 0-1 0 0,0 1 1 0 0,0-1-1 0 0,0 0 0 0 0,0 0 1 0 0,0 0-1 0 0,0 0 1 0 0,1 0-1 0 0,-1 0 1 0 0,0 0-1 0 0,0 0 1 0 0,0 0-1 0 0,0 0 1 0 0,0 0-1 0 0,0 1 0 0 0,0-1 1 0 0,0 0-1 0 0,0 0 1 0 0,0 0-1 0 0,0 0 1 0 0,0 0-1 0 0,0 0 1 0 0,0 0-1 0 0,0 0 0 0 0,0 1 1 0 0,0-1-1 0 0,0 0 1 0 0,0 0-1 0 0,0 0 1 0 0,0 0-1 0 0,0 0 1 0 0,0 0-1 0 0,0 0 1 0 0,0 0-1 0 0,0 1 0 0 0,0-1 1 0 0,0 0-1 0 0,0 0 1 0 0,0 0-1 0 0,23 0-146 0 0,33-7-152 0 0,26-16-4225 0 0,-58 15-1873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5.341"/>
    </inkml:context>
    <inkml:brush xml:id="br0">
      <inkml:brushProperty name="width" value="0.1" units="cm"/>
      <inkml:brushProperty name="height" value="0.1" units="cm"/>
    </inkml:brush>
  </inkml:definitions>
  <inkml:trace contextRef="#ctx0" brushRef="#br0">184 6 10138 0 0,'-2'-1'220'0'0,"0"0"1"0"0,-1 0-1 0 0,0 1 0 0 0,1-1 1 0 0,-1 0-1 0 0,1 1 0 0 0,-1 0 0 0 0,0 0 1 0 0,1 0-1 0 0,-1 0 0 0 0,0 0 1 0 0,1 0-1 0 0,-1 1 0 0 0,1-1 1 0 0,-1 1-1 0 0,0 0 0 0 0,1-1 0 0 0,0 1 1 0 0,-1 1-1 0 0,1-1 0 0 0,-1 0 1 0 0,1 0-1 0 0,0 1 0 0 0,0 0 0 0 0,0-1 1 0 0,0 1-1 0 0,-2 2 0 0 0,1-2-47 0 0,1 0-1 0 0,0 0 1 0 0,-1 0-1 0 0,1 0 1 0 0,1 1-1 0 0,-1-1 0 0 0,0 1 1 0 0,0-1-1 0 0,1 1 1 0 0,-1-1-1 0 0,1 1 1 0 0,0 0-1 0 0,0 0 1 0 0,0-1-1 0 0,0 1 1 0 0,1 0-1 0 0,-1 0 1 0 0,1 0-1 0 0,-1 0 0 0 0,1 0 1 0 0,0 0-1 0 0,0 0 1 0 0,1 0-1 0 0,0 5 1 0 0,4 4-165 0 0,2-1 0 0 0,-1 0 0 0 0,1 0 0 0 0,13 15 0 0 0,15 23-187 0 0,-30-41 212 0 0,-1-1 0 0 0,-1 1 0 0 0,1 0 0 0 0,-1 0 1 0 0,0 0-1 0 0,-1 0 0 0 0,2 10 0 0 0,-4-15 11 0 0,0 0-1 0 0,0 0 1 0 0,0 0 0 0 0,0-1 0 0 0,0 1-1 0 0,-1 0 1 0 0,1 0 0 0 0,-1-1 0 0 0,0 1 0 0 0,0 0-1 0 0,0-1 1 0 0,0 1 0 0 0,0 0 0 0 0,0-1-1 0 0,-1 0 1 0 0,1 1 0 0 0,-1-1 0 0 0,0 0 0 0 0,0 0-1 0 0,1 0 1 0 0,-2 0 0 0 0,1 0 0 0 0,0 0-1 0 0,0 0 1 0 0,-5 2 0 0 0,-1 1 175 0 0,-1-1 0 0 0,0 1 0 0 0,0-1 0 0 0,0-1 0 0 0,0 0 0 0 0,-15 3-1 0 0,17-5-448 0 0,0 0 0 0 0,0 0-1 0 0,0-1 1 0 0,-7 0 0 0 0,8-1-743 0 0,1 0 0 0 0,-1 0 0 0 0,1 0 1 0 0,-1-1-1 0 0,-7-3 0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5.692"/>
    </inkml:context>
    <inkml:brush xml:id="br0">
      <inkml:brushProperty name="width" value="0.1" units="cm"/>
      <inkml:brushProperty name="height" value="0.1" units="cm"/>
    </inkml:brush>
  </inkml:definitions>
  <inkml:trace contextRef="#ctx0" brushRef="#br0">0 95 1376 0 0,'8'-7'1801'0'0,"1"0"0"0"0,0 1 0 0 0,0 0-1 0 0,11-5 1 0 0,-5 4 783 0 0,33-11 0 0 0,-7 8-869 0 0,51-7 1 0 0,-69 14-1886 0 0,-1 2 0 0 0,1 0 0 0 0,24 2 0 0 0,-20 2-237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9.785"/>
    </inkml:context>
    <inkml:brush xml:id="br0">
      <inkml:brushProperty name="width" value="0.1" units="cm"/>
      <inkml:brushProperty name="height" value="0.1" units="cm"/>
    </inkml:brush>
  </inkml:definitions>
  <inkml:trace contextRef="#ctx0" brushRef="#br0">88 1 11979 0 0,'-15'33'2875'0'0,"-13"38"0"0"0,16-31-1758 0 0,1 1 0 0 0,-6 43-1 0 0,15-73-1085 0 0,1 0 0 0 0,0 0 0 0 0,1 0-1 0 0,0 0 1 0 0,1 0 0 0 0,2 14 0 0 0,-1-19-1268 0 0,-1-1 0 0 0,1 1 1 0 0,0-1-1 0 0,5 9 0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0.149"/>
    </inkml:context>
    <inkml:brush xml:id="br0">
      <inkml:brushProperty name="width" value="0.1" units="cm"/>
      <inkml:brushProperty name="height" value="0.1" units="cm"/>
    </inkml:brush>
  </inkml:definitions>
  <inkml:trace contextRef="#ctx0" brushRef="#br0">206 4 12443 0 0,'-1'0'34'0'0,"1"0"1"0"0,0 0-1 0 0,0-1 1 0 0,0 1-1 0 0,0 0 1 0 0,0 0-1 0 0,0-1 1 0 0,-1 1-1 0 0,1 0 0 0 0,0 0 1 0 0,0 0-1 0 0,0 0 1 0 0,-1-1-1 0 0,1 1 1 0 0,0 0-1 0 0,0 0 1 0 0,0 0-1 0 0,-1 0 1 0 0,1 0-1 0 0,0 0 1 0 0,0 0-1 0 0,-1-1 1 0 0,1 1-1 0 0,0 0 1 0 0,0 0-1 0 0,0 0 1 0 0,-1 0-1 0 0,1 0 1 0 0,0 0-1 0 0,0 0 1 0 0,-1 0-1 0 0,1 0 1 0 0,0 0-1 0 0,0 1 1 0 0,-1-1-1 0 0,1 0 0 0 0,0 0 1 0 0,0 0-1 0 0,-1 0 1 0 0,1 0-1 0 0,0 0 1 0 0,0 0-1 0 0,0 1 1 0 0,-1-1-1 0 0,1 0 1 0 0,0 0-1 0 0,0 0 1 0 0,0 0-1 0 0,0 1 1 0 0,-1-1-1 0 0,1 0 1 0 0,0 0-1 0 0,0 0 1 0 0,0 1-1 0 0,0-1 1 0 0,0 0-1 0 0,-14 18 1222 0 0,11-13-827 0 0,-107 148 5519 0 0,76-100-6821 0 0,1 1-4214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0.503"/>
    </inkml:context>
    <inkml:brush xml:id="br0">
      <inkml:brushProperty name="width" value="0.1" units="cm"/>
      <inkml:brushProperty name="height" value="0.1" units="cm"/>
    </inkml:brush>
  </inkml:definitions>
  <inkml:trace contextRef="#ctx0" brushRef="#br0">1 49 5041 0 0,'12'-7'357'0'0,"1"0"0"0"0,-1 1-1 0 0,2 1 1 0 0,-1 0 0 0 0,0 1 0 0 0,1 0 0 0 0,27-3-1 0 0,-21 5 791 0 0,0 1 0 0 0,0 0-1 0 0,0 1 1 0 0,0 2 0 0 0,20 3-1 0 0,-38-5-959 0 0,1 1 0 0 0,-1-1 0 0 0,0 0 0 0 0,1 1 0 0 0,-1 0 0 0 0,0 0 0 0 0,0-1 0 0 0,0 1 0 0 0,0 1 1 0 0,1-1-1 0 0,-2 0 0 0 0,1 0 0 0 0,0 1 0 0 0,0-1 0 0 0,0 1 0 0 0,-1-1 0 0 0,1 1 0 0 0,1 2 0 0 0,-2-2-51 0 0,-1 0 0 0 0,1 0 0 0 0,-1 0 0 0 0,1-1 1 0 0,-1 1-1 0 0,0 0 0 0 0,0 0 0 0 0,0 0 0 0 0,0 0 0 0 0,0 0 1 0 0,0 0-1 0 0,-1 0 0 0 0,1 0 0 0 0,0-1 0 0 0,-1 1 0 0 0,0 0 1 0 0,1 0-1 0 0,-1 0 0 0 0,0-1 0 0 0,0 1 0 0 0,0 0 0 0 0,-2 1 1 0 0,-17 27 733 0 0,-42 48 0 0 0,3-5-522 0 0,35-41-253 0 0,2 1-1 0 0,1 1 1 0 0,1 1 0 0 0,-15 39-1 0 0,30-62-93 0 0,1 1 0 0 0,1 0 0 0 0,0 0 0 0 0,0 0 0 0 0,2 0-1 0 0,-1 26 1 0 0,2-31-22 0 0,1 1-1 0 0,0-1 1 0 0,1 1-1 0 0,-1-1 1 0 0,2 1-1 0 0,-1-1 1 0 0,1 0-1 0 0,1 0 1 0 0,-1-1-1 0 0,1 1 1 0 0,10 13-1 0 0,1-3-920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1.779"/>
    </inkml:context>
    <inkml:brush xml:id="br0">
      <inkml:brushProperty name="width" value="0.1" units="cm"/>
      <inkml:brushProperty name="height" value="0.1" units="cm"/>
    </inkml:brush>
  </inkml:definitions>
  <inkml:trace contextRef="#ctx0" brushRef="#br0">1 0 10594 0 0,'3'3'9428'0'0,"3"1"-7318"0"0,10 7-3284 0 0,-12-9 908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2.184"/>
    </inkml:context>
    <inkml:brush xml:id="br0">
      <inkml:brushProperty name="width" value="0.1" units="cm"/>
      <inkml:brushProperty name="height" value="0.1" units="cm"/>
    </inkml:brush>
  </inkml:definitions>
  <inkml:trace contextRef="#ctx0" brushRef="#br0">111 29 3225 0 0,'7'-29'13694'0'0,"-15"50"-11740"0"0,1-3-1005 0 0,-53 99 2229 0 0,39-78-4849 0 0,-1-1-3703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9.053"/>
    </inkml:context>
    <inkml:brush xml:id="br0">
      <inkml:brushProperty name="width" value="0.05" units="cm"/>
      <inkml:brushProperty name="height" value="0.05" units="cm"/>
    </inkml:brush>
  </inkml:definitions>
  <inkml:trace contextRef="#ctx0" brushRef="#br0">936 2 9218 0 0,'-1'-1'330'0'0,"0"1"1"0"0,0 0-1 0 0,0 0 0 0 0,0 0 1 0 0,0 0-1 0 0,0 0 1 0 0,0 0-1 0 0,0 0 0 0 0,0 0 1 0 0,0 0-1 0 0,0 0 1 0 0,0 0-1 0 0,0 1 0 0 0,0-1 1 0 0,0 0-1 0 0,0 1 0 0 0,0-1 1 0 0,0 1-1 0 0,0-1 1 0 0,0 1-1 0 0,1-1 0 0 0,-3 2 1 0 0,-20 15 1147 0 0,-153 148 1737 0 0,46-38-2089 0 0,-75 37-408 0 0,28-25 165 0 0,133-102-663 0 0,-71 82 0 0 0,95-92-2031 0 0,16-20 85 0 0,-1 0-1 0 0,1 1 1 0 0,-4 13 0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2.513"/>
    </inkml:context>
    <inkml:brush xml:id="br0">
      <inkml:brushProperty name="width" value="0.1" units="cm"/>
      <inkml:brushProperty name="height" value="0.1" units="cm"/>
    </inkml:brush>
  </inkml:definitions>
  <inkml:trace contextRef="#ctx0" brushRef="#br0">1 66 3225 0 0,'8'-6'587'0'0,"1"0"1"0"0,0 1-1 0 0,0 0 0 0 0,1 1 1 0 0,-1 0-1 0 0,1 0 1 0 0,20-4-1 0 0,-20 5-181 0 0,11-3 324 0 0,0 2 1 0 0,0 0-1 0 0,25-1 0 0 0,-34 4-508 0 0,0 1 0 0 0,0 0 0 0 0,0 1 0 0 0,-1 0 0 0 0,1 1 0 0 0,0 1 0 0 0,15 4 0 0 0,-26-6-144 0 0,0-1 0 0 0,0 1 0 0 0,0-1 0 0 0,0 1 0 0 0,0 0 0 0 0,0 0 0 0 0,0-1 0 0 0,0 1 0 0 0,0 0 0 0 0,0 0 0 0 0,-1 0 0 0 0,1 0 0 0 0,0 0 0 0 0,0 0 0 0 0,-1 0 0 0 0,1 0 0 0 0,-1 0 0 0 0,1 0 0 0 0,-1 0 0 0 0,1 1 0 0 0,-1-1 0 0 0,0 0 0 0 0,0 0 0 0 0,1 0 0 0 0,-1 1 0 0 0,0-1 0 0 0,0 0 0 0 0,0 0 0 0 0,0 0 0 0 0,-1 1 0 0 0,1-1 0 0 0,0 0 0 0 0,0 0 0 0 0,-1 0 0 0 0,0 2 0 0 0,-2 6 368 0 0,0-1 0 0 0,0 1 0 0 0,-9 13 0 0 0,6-12-73 0 0,-35 70 342 0 0,-6 8 1290 0 0,-47 125 0 0 0,89-197-1988 0 0,0 0-1 0 0,1 0 1 0 0,1 0 0 0 0,-1 20-1 0 0,3-28-14 0 0,1 1-1 0 0,0 0 1 0 0,1 0-1 0 0,-1 0 1 0 0,2 0-1 0 0,-1-1 1 0 0,1 1-1 0 0,1-1 1 0 0,4 13 0 0 0,-6-20-69 0 0,-1 0 1 0 0,1 1 0 0 0,0-1 0 0 0,-1 0 0 0 0,1 0 0 0 0,0 0 0 0 0,0 0 0 0 0,0 0 0 0 0,0 0 0 0 0,0 0 0 0 0,2 1-1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3.017"/>
    </inkml:context>
    <inkml:brush xml:id="br0">
      <inkml:brushProperty name="width" value="0.1" units="cm"/>
      <inkml:brushProperty name="height" value="0.1" units="cm"/>
    </inkml:brush>
  </inkml:definitions>
  <inkml:trace contextRef="#ctx0" brushRef="#br0">153 2 1368 0 0,'0'0'32'0'0,"0"0"1"0"0,0 0-1 0 0,-1-1 0 0 0,1 1 0 0 0,0 0 0 0 0,0 0 0 0 0,0 0 0 0 0,-1 0 0 0 0,1 0 0 0 0,0 0 0 0 0,0 0 1 0 0,0 0-1 0 0,-1 0 0 0 0,1 0 0 0 0,0 0 0 0 0,0 0 0 0 0,0 0 0 0 0,-1 0 0 0 0,1 0 0 0 0,0 0 1 0 0,0 0-1 0 0,0 0 0 0 0,-1 0 0 0 0,1 0 0 0 0,0 1 0 0 0,0-1 0 0 0,0 0 0 0 0,-1 0 0 0 0,1 0 0 0 0,0 0 1 0 0,0 0-1 0 0,0 0 0 0 0,0 1 0 0 0,0-1 0 0 0,-1 0 0 0 0,1 0 0 0 0,-8 12 1969 0 0,-8 19 2673 0 0,12-24-3235 0 0,-72 159 5108 0 0,67-143-5712 0 0,1-1 0 0 0,2 2 1 0 0,0-1-1 0 0,2 1 0 0 0,-3 38 1 0 0,6-58-1083 0 0,1 0 0 0 0,0 0 1 0 0,0 0-1 0 0,0 0 0 0 0,1 0 0 0 0,-1 0 1 0 0,1 0-1 0 0,0 0 0 0 0,0 0 1 0 0,0 0-1 0 0,1-1 0 0 0,-1 1 0 0 0,1 0 1 0 0,0-1-1 0 0,3 5 0 0 0,2-4-1142 0 0</inkml:trace>
  <inkml:trace contextRef="#ctx0" brushRef="#br0" timeOffset="1">380 59 10138 0 0,'0'-1'61'0'0,"0"1"0"0"0,0-1 1 0 0,1 0-1 0 0,-1 1 0 0 0,0-1 0 0 0,1 1 0 0 0,-1-1 0 0 0,0 0 0 0 0,1 1 1 0 0,-1-1-1 0 0,1 1 0 0 0,-1-1 0 0 0,1 1 0 0 0,-1 0 0 0 0,1-1 0 0 0,0 1 1 0 0,-1 0-1 0 0,1-1 0 0 0,-1 1 0 0 0,1 0 0 0 0,0-1 0 0 0,-1 1 0 0 0,1 0 1 0 0,1 0-1 0 0,-1 0 48 0 0,-1 0 0 0 0,1 1 0 0 0,-1-1 0 0 0,1 1-1 0 0,-1-1 1 0 0,1 1 0 0 0,-1-1 0 0 0,1 1 0 0 0,-1-1 0 0 0,1 1 0 0 0,-1-1 0 0 0,0 1 0 0 0,1 0 0 0 0,-1-1 0 0 0,0 1 0 0 0,0 0 0 0 0,1-1 0 0 0,-1 1 0 0 0,0 0 0 0 0,6 40 3463 0 0,-5-39-3457 0 0,2 22 925 0 0,2 0 1 0 0,8 25-1 0 0,-7-30-780 0 0,-1 1 1 0 0,-1-1-1 0 0,0 1 1 0 0,0 36-1 0 0,-4-51-202 0 0,0 1-1 0 0,-1-1 1 0 0,0 1-1 0 0,0 0 1 0 0,0-1-1 0 0,-1 0 1 0 0,1 1-1 0 0,-1-1 1 0 0,-1 0-1 0 0,1 0 1 0 0,-1 0-1 0 0,0 0 1 0 0,0 0-1 0 0,0-1 1 0 0,-1 1-1 0 0,0-1 1 0 0,1 0-1 0 0,-2 0 1 0 0,1 0-1 0 0,0-1 0 0 0,-8 5 1 0 0,3-3 11 0 0,0 0 0 0 0,-1 0 0 0 0,1-1 1 0 0,-1 0-1 0 0,0-1 0 0 0,0 0 0 0 0,0-1 0 0 0,0 0 0 0 0,-13 0 0 0 0,17-1-227 0 0,0-1-1 0 0,0 0 1 0 0,0 0-1 0 0,1 0 1 0 0,-1-1-1 0 0,0 0 0 0 0,1 0 1 0 0,-1 0-1 0 0,0-1 1 0 0,1 0-1 0 0,-1 0 0 0 0,1 0 1 0 0,0-1-1 0 0,0 0 1 0 0,0 0-1 0 0,0 0 0 0 0,-8-8 1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3.377"/>
    </inkml:context>
    <inkml:brush xml:id="br0">
      <inkml:brushProperty name="width" value="0.1" units="cm"/>
      <inkml:brushProperty name="height" value="0.1" units="cm"/>
    </inkml:brush>
  </inkml:definitions>
  <inkml:trace contextRef="#ctx0" brushRef="#br0">1 38 8754 0 0,'13'-6'442'0'0,"1"0"0"0"0,0 2 0 0 0,0-1 1 0 0,1 2-1 0 0,25-3 0 0 0,77-1 1675 0 0,-106 7-2046 0 0,3 0-219 0 0,1 0-1 0 0,0 1 1 0 0,25 5-1 0 0,-25-2 47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52.464"/>
    </inkml:context>
    <inkml:brush xml:id="br0">
      <inkml:brushProperty name="width" value="0.1" units="cm"/>
      <inkml:brushProperty name="height" value="0.1" units="cm"/>
    </inkml:brush>
  </inkml:definitions>
  <inkml:trace contextRef="#ctx0" brushRef="#br0">62 86 18436 0 0,'-7'-6'1438'0'0,"-6"-8"-2603"0"0,-17-21-8595 0 0,19 10 10972 0 0,11 25-1248 0 0,0-1-1 0 0,0 1 1 0 0,1 0 0 0 0,-1 0 0 0 0,0-1-1 0 0,0 1 1 0 0,0 0 0 0 0,1-1 0 0 0,-1 1 0 0 0,0 0-1 0 0,0 0 1 0 0,1-1 0 0 0,-1 1 0 0 0,0 0-1 0 0,1 0 1 0 0,-1 0 0 0 0,0 0 0 0 0,1-1 0 0 0,-1 1-1 0 0,0 0 1 0 0,1 0 0 0 0,-1 0 0 0 0,0 0-1 0 0,1 0 1 0 0,-1 0 0 0 0,0 0 0 0 0,1 0-1 0 0,-1 0 1 0 0,0 0 0 0 0,1 0 0 0 0,-1 0 0 0 0,0 0-1 0 0,1 0 1 0 0,-1 0 0 0 0,0 0 0 0 0,1 1-1 0 0,-1-1 1 0 0,0 0 0 0 0,1 0 0 0 0,0 1 0 0 0,20 4-1480 0 0,-19-5 1412 0 0,11 3-124 0 0,-1-1 201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1.590"/>
    </inkml:context>
    <inkml:brush xml:id="br0">
      <inkml:brushProperty name="width" value="0.1" units="cm"/>
      <inkml:brushProperty name="height" value="0.1" units="cm"/>
      <inkml:brushProperty name="color" value="#E71224"/>
    </inkml:brush>
  </inkml:definitions>
  <inkml:trace contextRef="#ctx0" brushRef="#br0">223 160 3225 0 0,'0'-1'180'0'0,"-1"0"0"0"0,1-1 0 0 0,-1 1 0 0 0,1 0 0 0 0,-1 0 0 0 0,0 0 0 0 0,0 0 1 0 0,0 0-1 0 0,1 1 0 0 0,-1-1 0 0 0,0 0 0 0 0,0 0 0 0 0,0 0 0 0 0,0 1 0 0 0,-1-1 0 0 0,1 1 1 0 0,0-1-1 0 0,0 1 0 0 0,0-1 0 0 0,0 1 0 0 0,-1-1 0 0 0,1 1 0 0 0,0 0 0 0 0,0 0 0 0 0,-1 0 0 0 0,1 0 1 0 0,0 0-1 0 0,0 0 0 0 0,-1 0 0 0 0,1 0 0 0 0,0 0 0 0 0,0 1 0 0 0,0-1 0 0 0,-1 0 0 0 0,1 1 1 0 0,0-1-1 0 0,0 1 0 0 0,0-1 0 0 0,0 1 0 0 0,-2 0 0 0 0,-2 3 303 0 0,0-1-1 0 0,0 1 1 0 0,0 0-1 0 0,0 0 1 0 0,1 0-1 0 0,-7 8 1 0 0,-7 13 47 0 0,1 1 0 0 0,2 1 0 0 0,0 0 0 0 0,2 1 1 0 0,1 0-1 0 0,1 1 0 0 0,1 0 0 0 0,2 1 0 0 0,-8 54 0 0 0,14-74-423 0 0,1 0 0 0 0,0 0 0 0 0,1 0 0 0 0,0 0 0 0 0,1 0 0 0 0,0 0 0 0 0,1 0 0 0 0,0 0 0 0 0,0-1 0 0 0,6 17 0 0 0,-6-22-55 0 0,0 0-1 0 0,1 1 1 0 0,-1-1-1 0 0,1 0 0 0 0,0 0 1 0 0,0 0-1 0 0,1-1 1 0 0,-1 1-1 0 0,1-1 1 0 0,-1 0-1 0 0,1 0 1 0 0,0 0-1 0 0,0 0 1 0 0,1-1-1 0 0,-1 0 1 0 0,0 1-1 0 0,1-2 1 0 0,-1 1-1 0 0,1 0 1 0 0,0-1-1 0 0,0 0 1 0 0,-1 0-1 0 0,9 0 1 0 0,-1 0-9 0 0,-1-2 1 0 0,1 0 0 0 0,-1 0 0 0 0,0-1 0 0 0,0 0 0 0 0,0-1-1 0 0,0 0 1 0 0,0-1 0 0 0,-1 0 0 0 0,1 0 0 0 0,-1-1-1 0 0,0-1 1 0 0,11-8 0 0 0,-3 2-16 0 0,-2-1 0 0 0,1 0-1 0 0,-2-2 1 0 0,0 0 0 0 0,0 0 0 0 0,15-23 0 0 0,-20 22-18 0 0,1-1 0 0 0,-2-1 0 0 0,0 0 0 0 0,-2 0 0 0 0,0 0-1 0 0,0-1 1 0 0,-2 0 0 0 0,0-1 0 0 0,1-19 0 0 0,-4 21-3 0 0,0 1 0 0 0,-2 0 0 0 0,0-1 0 0 0,-1 1 0 0 0,0-1 0 0 0,-2 1 0 0 0,0-1 0 0 0,-1 1 0 0 0,0 0 0 0 0,-11-23 0 0 0,11 32-8 0 0,0 1 1 0 0,-1-1 0 0 0,0 1-1 0 0,-1 0 1 0 0,0 0-1 0 0,0 1 1 0 0,0 0-1 0 0,-1 0 1 0 0,0 0 0 0 0,0 1-1 0 0,0 0 1 0 0,0 0-1 0 0,-1 1 1 0 0,0 0-1 0 0,0 0 1 0 0,-13-3-1 0 0,7 2-90 0 0,1 2 0 0 0,-1-1 0 0 0,0 2 0 0 0,0 0 0 0 0,0 0 0 0 0,0 2 0 0 0,0 0 0 0 0,0 0 0 0 0,-24 4 0 0 0,35-3-163 0 0,0-1 0 0 0,-1 1 0 0 0,1 0 0 0 0,0 0 0 0 0,0 0 0 0 0,0 0 0 0 0,0 0 0 0 0,0 1 0 0 0,-4 2 0 0 0,-1 5-689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2.104"/>
    </inkml:context>
    <inkml:brush xml:id="br0">
      <inkml:brushProperty name="width" value="0.1" units="cm"/>
      <inkml:brushProperty name="height" value="0.1" units="cm"/>
      <inkml:brushProperty name="color" value="#E71224"/>
    </inkml:brush>
  </inkml:definitions>
  <inkml:trace contextRef="#ctx0" brushRef="#br0">85 1 7370 0 0,'-2'1'348'0'0,"0"0"0"0"0,0 0 0 0 0,0 1 0 0 0,-1-1 1 0 0,1 1-1 0 0,1-1 0 0 0,-1 1 0 0 0,0 0 0 0 0,0 0 1 0 0,1 0-1 0 0,-3 3 0 0 0,3-4-136 0 0,-6 8 497 0 0,0 1 0 0 0,1 0 0 0 0,-1 0 1 0 0,2 1-1 0 0,0-1 0 0 0,0 1 0 0 0,1 1 1 0 0,-6 22-1 0 0,9-29-548 0 0,1 0-1 0 0,-1 0 1 0 0,1 0 0 0 0,0 1 0 0 0,0-1-1 0 0,0 0 1 0 0,1 0 0 0 0,-1 0 0 0 0,1 0-1 0 0,3 7 1 0 0,-3-9-99 0 0,0 0 1 0 0,1 0-1 0 0,0 0 0 0 0,-1 0 1 0 0,1 0-1 0 0,0-1 0 0 0,0 1 1 0 0,1-1-1 0 0,-1 1 0 0 0,1-1 0 0 0,-1 0 1 0 0,1 0-1 0 0,0 0 0 0 0,-1 0 1 0 0,1 0-1 0 0,0 0 0 0 0,4 0 1 0 0,-4 0-39 0 0,0-1 1 0 0,0 0 0 0 0,1-1 0 0 0,-1 1 0 0 0,1-1 0 0 0,-1 1 0 0 0,0-1 0 0 0,1 0 0 0 0,-1 0 0 0 0,1 0 0 0 0,-1-1 0 0 0,0 1 0 0 0,1-1 0 0 0,-1 0 0 0 0,0 0-1 0 0,1 0 1 0 0,-1 0 0 0 0,0-1 0 0 0,0 1 0 0 0,0-1 0 0 0,0 0 0 0 0,0 0 0 0 0,3-3 0 0 0,1-1-259 0 0,-1 0 1 0 0,1 0-1 0 0,-1-1 0 0 0,-1 1 1 0 0,0-1-1 0 0,0 0 0 0 0,0-1 1 0 0,4-8-1 0 0,-1-3-6795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2.462"/>
    </inkml:context>
    <inkml:brush xml:id="br0">
      <inkml:brushProperty name="width" value="0.1" units="cm"/>
      <inkml:brushProperty name="height" value="0.1" units="cm"/>
      <inkml:brushProperty name="color" value="#E71224"/>
    </inkml:brush>
  </inkml:definitions>
  <inkml:trace contextRef="#ctx0" brushRef="#br0">4 39 5385 0 0,'-2'-9'112'0'0,"1"4"24"0"0,1 1 8 0 0,0 2 16 0 0,2 0-160 0 0,0 1 0 0 0,0 0 0 0 0,2 0 0 0 0,3-1 552 0 0,3 0 81 0 0,3-1 7 0 0,5 1 8 0 0,0 1-480 0 0,2-1-96 0 0,4 1-72 0 0,-1 0 96 0 0,3 1-96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4.036"/>
    </inkml:context>
    <inkml:brush xml:id="br0">
      <inkml:brushProperty name="width" value="0.1" units="cm"/>
      <inkml:brushProperty name="height" value="0.1" units="cm"/>
      <inkml:brushProperty name="color" value="#E71224"/>
    </inkml:brush>
  </inkml:definitions>
  <inkml:trace contextRef="#ctx0" brushRef="#br0">2 73 7834 0 0,'-1'0'247'0'0,"1"0"-186"0"0,0-1 1 0 0,0 1 0 0 0,0 0 0 0 0,0 0-1 0 0,0 0 1 0 0,0 0 0 0 0,0-1 0 0 0,0 1-1 0 0,0 0 1 0 0,0 0 0 0 0,0 0 0 0 0,1-4 1481 0 0,0 4-1481 0 0,10-9 951 0 0,12-4-185 0 0,-6 7-320 0 0,-1 1 1 0 0,1 1-1 0 0,0 0 1 0 0,1 1-1 0 0,24-1 1 0 0,-17 1-752 0 0,41-9 1 0 0,-50 8-141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4.364"/>
    </inkml:context>
    <inkml:brush xml:id="br0">
      <inkml:brushProperty name="width" value="0.1" units="cm"/>
      <inkml:brushProperty name="height" value="0.1" units="cm"/>
      <inkml:brushProperty name="color" value="#E71224"/>
    </inkml:brush>
  </inkml:definitions>
  <inkml:trace contextRef="#ctx0" brushRef="#br0">12 65 5529 0 0,'-11'-10'800'0'0,"11"4"977"0"0,23-3 981 0 0,-9 6-3476 0 0,28-8 728 0 0,0 2 1 0 0,1 2-1 0 0,0 1 0 0 0,1 3 0 0 0,54 2 1 0 0,-93 1-95 0 0,-2 0 19 0 0,0 0-1 0 0,0 0 1 0 0,0 1-1 0 0,0-1 1 0 0,0 0-1 0 0,0 1 1 0 0,0 0-1 0 0,0 0 1 0 0,-1 0-1 0 0,1 0 1 0 0,4 2-1 0 0,-3 1 146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4.722"/>
    </inkml:context>
    <inkml:brush xml:id="br0">
      <inkml:brushProperty name="width" value="0.1" units="cm"/>
      <inkml:brushProperty name="height" value="0.1" units="cm"/>
      <inkml:brushProperty name="color" value="#E71224"/>
    </inkml:brush>
  </inkml:definitions>
  <inkml:trace contextRef="#ctx0" brushRef="#br0">143 1 8754 0 0,'-2'1'135'0'0,"-1"0"1"0"0,1 1 0 0 0,0-1-1 0 0,0 1 1 0 0,0 0-1 0 0,0-1 1 0 0,0 1-1 0 0,0 0 1 0 0,0 0-1 0 0,0 0 1 0 0,1 0-1 0 0,-2 3 1 0 0,-17 32 1341 0 0,11-18-1531 0 0,-11 17 38 0 0,-23 62 0 0 0,38-84 246 0 0,1-1-1 0 0,0 2 1 0 0,1-1-1 0 0,0 0 1 0 0,1 1-1 0 0,1-1 0 0 0,0 1 1 0 0,2 15-1 0 0,-1-25-73 0 0,1 0 0 0 0,0 0-1 0 0,0 0 1 0 0,0-1 0 0 0,1 1 0 0 0,0-1-1 0 0,0 1 1 0 0,0-1 0 0 0,0 0-1 0 0,1 0 1 0 0,-1 0 0 0 0,1 0 0 0 0,0 0-1 0 0,1 0 1 0 0,-1-1 0 0 0,0 0 0 0 0,1 1-1 0 0,0-1 1 0 0,0 0 0 0 0,0-1-1 0 0,0 1 1 0 0,0-1 0 0 0,1 0 0 0 0,-1 0-1 0 0,1 0 1 0 0,8 2 0 0 0,-7-3-77 0 0,1 1 0 0 0,0-1 1 0 0,0-1-1 0 0,0 1 0 0 0,0-1 1 0 0,0 0-1 0 0,-1-1 0 0 0,1 0 1 0 0,0 0-1 0 0,0 0 0 0 0,0-1 1 0 0,-1 0-1 0 0,1 0 1 0 0,-1 0-1 0 0,1-1 0 0 0,-1 0 1 0 0,0-1-1 0 0,7-4 0 0 0,-6 2-159 0 0,0 0 0 0 0,0 0 0 0 0,-1-1 0 0 0,9-10 0 0 0,-12 14-313 0 0,-1-1 0 0 0,0 0 0 0 0,1 1 1 0 0,-1-1-1 0 0,-1 0 0 0 0,1 0 0 0 0,-1-1 0 0 0,1 1 0 0 0,-1 0 0 0 0,0 0 1 0 0,0-7-1 0 0</inkml:trace>
  <inkml:trace contextRef="#ctx0" brushRef="#br0" timeOffset="1">112 203 1376 0 0,'-9'-4'847'0'0,"-1"0"-1"0"0,2-1 0 0 0,-13-9 0 0 0,18 13-600 0 0,1-1 0 0 0,0 1-1 0 0,0-1 1 0 0,0 0 0 0 0,0 0-1 0 0,0 0 1 0 0,0 0 0 0 0,0 0-1 0 0,1 0 1 0 0,-1 0 0 0 0,1-1-1 0 0,-1 1 1 0 0,1-1 0 0 0,0 1 0 0 0,0-1-1 0 0,-1-3 1 0 0,2 4-155 0 0,1 1 0 0 0,-1-1-1 0 0,0 1 1 0 0,1 0 0 0 0,-1-1 0 0 0,1 1 0 0 0,0 0 0 0 0,0 0-1 0 0,-1 0 1 0 0,1-1 0 0 0,0 1 0 0 0,0 0 0 0 0,0 0 0 0 0,0 0 0 0 0,0 0-1 0 0,0 0 1 0 0,0 1 0 0 0,1-1 0 0 0,-1 0 0 0 0,0 0 0 0 0,0 1-1 0 0,1-1 1 0 0,-1 1 0 0 0,0-1 0 0 0,1 1 0 0 0,1-1 0 0 0,39-9 421 0 0,-16 7-758 0 0,0 1 1 0 0,38 3-1 0 0,-40 0-3758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9.429"/>
    </inkml:context>
    <inkml:brush xml:id="br0">
      <inkml:brushProperty name="width" value="0.05" units="cm"/>
      <inkml:brushProperty name="height" value="0.05" units="cm"/>
    </inkml:brush>
  </inkml:definitions>
  <inkml:trace contextRef="#ctx0" brushRef="#br0">0 79 8754 0 0,'2'-1'559'0'0,"0"0"0"0"0,0 0 0 0 0,0 0 0 0 0,0 0 0 0 0,0 1 0 0 0,-1-1 0 0 0,1 1 0 0 0,0 0 0 0 0,1-1 0 0 0,-1 1 0 0 0,0 0 0 0 0,3 0 0 0 0,31 2 1130 0 0,-28-1-1452 0 0,224 5 2992 0 0,-187-7-3045 0 0,1-2 1 0 0,-2-2-1 0 0,51-13 0 0 0,-90 16-223 0 0,1 0 0 0 0,0 0 0 0 0,-1-1 0 0 0,0 0 0 0 0,6-3 0 0 0,-10 5-16 0 0,0 1-1 0 0,-1-1 1 0 0,1 0 0 0 0,0 1-1 0 0,0-1 1 0 0,-1 0 0 0 0,1 1-1 0 0,0-1 1 0 0,-1 0-1 0 0,1 0 1 0 0,-1 0 0 0 0,1 1-1 0 0,-1-1 1 0 0,1 0 0 0 0,-1 0-1 0 0,1-1 1 0 0,-1 1-31 0 0,0 0 0 0 0,-1 1 0 0 0,1-1 0 0 0,0 1 0 0 0,0-1 0 0 0,-1 0 0 0 0,1 1 0 0 0,0-1 0 0 0,-1 1 0 0 0,1-1-1 0 0,0 1 1 0 0,-1-1 0 0 0,1 1 0 0 0,-1-1 0 0 0,1 1 0 0 0,-1-1 0 0 0,1 1 0 0 0,-1-1 0 0 0,1 1 0 0 0,-1 0 0 0 0,1-1 0 0 0,-1 1 0 0 0,0 0 0 0 0,1 0 0 0 0,-1 0 0 0 0,1-1 0 0 0,-1 1 0 0 0,-1 0 0 0 0,-29-7-3477 0 0,18 5 2150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5.116"/>
    </inkml:context>
    <inkml:brush xml:id="br0">
      <inkml:brushProperty name="width" value="0.1" units="cm"/>
      <inkml:brushProperty name="height" value="0.1" units="cm"/>
      <inkml:brushProperty name="color" value="#E71224"/>
    </inkml:brush>
  </inkml:definitions>
  <inkml:trace contextRef="#ctx0" brushRef="#br0">21 182 13363 0 0,'-2'3'172'0'0,"-1"0"0"0"0,1 0 0 0 0,0 0 0 0 0,1 1 0 0 0,-1-1 0 0 0,0 1 0 0 0,1-1 0 0 0,0 1 0 0 0,0-1 0 0 0,0 1 0 0 0,0 0 0 0 0,1-1 0 0 0,-1 1 0 0 0,1 5 0 0 0,0-3-251 0 0,0-1 1 0 0,0 1 0 0 0,0-1 0 0 0,1 1 0 0 0,-1-1 0 0 0,1 0 0 0 0,1 0 0 0 0,-1 1 0 0 0,4 8 0 0 0,-3-12 39 0 0,0 1 1 0 0,0-1-1 0 0,0 0 0 0 0,0 0 1 0 0,1 0-1 0 0,-1 0 0 0 0,1 0 1 0 0,-1-1-1 0 0,1 1 1 0 0,-1-1-1 0 0,1 1 0 0 0,0-1 1 0 0,0 0-1 0 0,-1 0 0 0 0,1 0 1 0 0,0-1-1 0 0,0 1 1 0 0,0-1-1 0 0,0 1 0 0 0,0-1 1 0 0,0 0-1 0 0,0 0 0 0 0,0 0 1 0 0,5-2-1 0 0,2 1 49 0 0,0 0 1 0 0,0-2-1 0 0,0 1 0 0 0,-1-1 0 0 0,19-8 1 0 0,-11 2-5051 0 0</inkml:trace>
  <inkml:trace contextRef="#ctx0" brushRef="#br0" timeOffset="1">141 50 11058 0 0,'-8'-6'488'0'0,"2"1"105"0"0,2 3-473 0 0,3 0-120 0 0,2 1 0 0 0,1 1 0 0 0,1-1 0 0 0,2-1 0 0 0,2 0 0 0 0,4-3-80 0 0,4 1 80 0 0,3-3 0 0 0,0 1 0 0 0,2 0 0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6.900"/>
    </inkml:context>
    <inkml:brush xml:id="br0">
      <inkml:brushProperty name="width" value="0.1" units="cm"/>
      <inkml:brushProperty name="height" value="0.1" units="cm"/>
      <inkml:brushProperty name="color" value="#E71224"/>
    </inkml:brush>
  </inkml:definitions>
  <inkml:trace contextRef="#ctx0" brushRef="#br0">321 4 5065 0 0,'-1'-1'86'0'0,"0"1"0"0"0,0-1 0 0 0,0 1 0 0 0,0 0-1 0 0,0-1 1 0 0,0 1 0 0 0,0 0 0 0 0,-1 0 0 0 0,1-1 0 0 0,0 1 0 0 0,0 0 0 0 0,0 0-1 0 0,0 0 1 0 0,0 0 0 0 0,0 1 0 0 0,-1-1 0 0 0,1 0 0 0 0,0 0 0 0 0,0 1 0 0 0,0-1-1 0 0,0 1 1 0 0,0-1 0 0 0,0 1 0 0 0,0-1 0 0 0,0 1 0 0 0,0-1 0 0 0,0 1-1 0 0,1 0 1 0 0,-1 0 0 0 0,0-1 0 0 0,-1 3 0 0 0,-29 34 1545 0 0,23-27-1377 0 0,-23 31 293 0 0,2 2 0 0 0,2 1-1 0 0,2 1 1 0 0,2 1 0 0 0,2 1 0 0 0,2 1 0 0 0,2 1-1 0 0,3 1 1 0 0,1 0 0 0 0,3 0 0 0 0,-7 92-1 0 0,16-120-520 0 0,1-1 0 0 0,1 0-1 0 0,1 0 1 0 0,1 0-1 0 0,1 0 1 0 0,0 0-1 0 0,2-1 1 0 0,0 1 0 0 0,11 21-1 0 0,-9-25-99 0 0,2-1 0 0 0,0 1 0 0 0,0-2 0 0 0,1 1-1 0 0,1-1 1 0 0,1-1 0 0 0,0-1 0 0 0,1 1 0 0 0,0-2 0 0 0,23 16-1 0 0,-7-10-1463 0 0,1 0-1 0 0,32 13 1 0 0,8-1-3233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8.799"/>
    </inkml:context>
    <inkml:brush xml:id="br0">
      <inkml:brushProperty name="width" value="0.1" units="cm"/>
      <inkml:brushProperty name="height" value="0.1" units="cm"/>
      <inkml:brushProperty name="color" value="#E71224"/>
    </inkml:brush>
  </inkml:definitions>
  <inkml:trace contextRef="#ctx0" brushRef="#br0">174 33 3225 0 0,'0'-1'162'0'0,"0"-1"0"0"0,0 0 0 0 0,1 1 0 0 0,-1-1 1 0 0,1 1-1 0 0,-1-1 0 0 0,1 1 0 0 0,0 0 0 0 0,-1-1 0 0 0,1 1 1 0 0,0-1-1 0 0,0 1 0 0 0,0 0 0 0 0,0 0 0 0 0,0 0 0 0 0,0-1 1 0 0,0 1-1 0 0,0 0 0 0 0,1 0 0 0 0,-1 1 0 0 0,0-1 0 0 0,1 0 1 0 0,-1 0-1 0 0,1 1 0 0 0,-1-1 0 0 0,1 0 0 0 0,1 1 0 0 0,-1 0 4 0 0,0 0 0 0 0,-1 0-1 0 0,1 0 1 0 0,0 0-1 0 0,0 0 1 0 0,0 1 0 0 0,-1-1-1 0 0,1 1 1 0 0,0 0-1 0 0,0-1 1 0 0,-1 1 0 0 0,1 0-1 0 0,-1 0 1 0 0,1 0-1 0 0,0 0 1 0 0,-1 0 0 0 0,0 0-1 0 0,1 1 1 0 0,-1-1-1 0 0,0 0 1 0 0,0 1 0 0 0,0-1-1 0 0,2 3 1 0 0,5 8 334 0 0,-1 1 0 0 0,-1 1 0 0 0,0-1 0 0 0,0 1 0 0 0,-1 0 0 0 0,-1 0 0 0 0,3 19 0 0 0,10 105 901 0 0,-17-136-1385 0 0,4 53 295 0 0,-6 95 1 0 0,1-128-308 0 0,-2 0 0 0 0,-1 0 1 0 0,0 0-1 0 0,-2-1 0 0 0,0 0 1 0 0,-2 0-1 0 0,-12 25 0 0 0,15-37-63 0 0,-1 0 0 0 0,0 0 0 0 0,-1-1 0 0 0,0 1-1 0 0,0-2 1 0 0,-1 1 0 0 0,0-1 0 0 0,0 0-1 0 0,-1-1 1 0 0,-17 11 0 0 0,6-7-839 0 0,-1 0-1 0 0,0-2 1 0 0,-1 0-1 0 0,-23 5 1 0 0,15-6-3867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9.235"/>
    </inkml:context>
    <inkml:brush xml:id="br0">
      <inkml:brushProperty name="width" value="0.1" units="cm"/>
      <inkml:brushProperty name="height" value="0.1" units="cm"/>
      <inkml:brushProperty name="color" value="#E71224"/>
    </inkml:brush>
  </inkml:definitions>
  <inkml:trace contextRef="#ctx0" brushRef="#br0">126 14 8754 0 0,'0'-1'51'0'0,"0"1"0"0"0,0-1 0 0 0,1 0 0 0 0,-1 1 0 0 0,0-1 0 0 0,0 1 0 0 0,1-1 0 0 0,-1 0 0 0 0,0 1 0 0 0,1-1 0 0 0,-1 1 0 0 0,0-1 0 0 0,1 1 0 0 0,-1-1 0 0 0,1 1 0 0 0,-1 0 1 0 0,1-1-1 0 0,-1 1 0 0 0,1-1 0 0 0,-1 1 0 0 0,1 0 0 0 0,-1-1 0 0 0,1 1 0 0 0,-1 0 0 0 0,1 0 0 0 0,0 0 0 0 0,-1-1 0 0 0,1 1 0 0 0,-1 0 0 0 0,2 0 0 0 0,1 0 37 0 0,0 0 0 0 0,-1 0-1 0 0,1 0 1 0 0,0 1 0 0 0,0-1-1 0 0,-1 1 1 0 0,6 2 0 0 0,0 0-149 0 0,0 1-1 0 0,0 0 1 0 0,0 0 0 0 0,8 6 0 0 0,-12-7 147 0 0,-1 0 1 0 0,0 1-1 0 0,0-1 1 0 0,0 0-1 0 0,0 1 0 0 0,0 0 1 0 0,-1-1-1 0 0,1 1 1 0 0,-1 0-1 0 0,0 0 1 0 0,0 1-1 0 0,-1-1 1 0 0,1 0-1 0 0,-1 1 1 0 0,0-1-1 0 0,0 0 1 0 0,0 1-1 0 0,-1-1 1 0 0,0 1-1 0 0,0 0 1 0 0,0-1-1 0 0,0 1 1 0 0,-1-1-1 0 0,1 1 0 0 0,-3 7 1 0 0,0-4 7 0 0,0 0 0 0 0,0 0 0 0 0,0 0 0 0 0,-1-1 1 0 0,0 0-1 0 0,0 0 0 0 0,-1 0 0 0 0,0 0 0 0 0,0-1 0 0 0,0 1 0 0 0,-1-1 0 0 0,0-1 1 0 0,-10 8-1 0 0,6-6-62 0 0,0-1 0 0 0,0 0 1 0 0,-1-1-1 0 0,0 0 0 0 0,-19 5 1 0 0,24-8-24 0 0,0-1 0 0 0,0 1 0 0 0,-1-1 0 0 0,1 0 0 0 0,0-1 0 0 0,-1 0 0 0 0,1 0 0 0 0,0 0-1 0 0,-1-1 1 0 0,1 0 0 0 0,0 0 0 0 0,-9-2 0 0 0,15 3-2 0 0,0 0 0 0 0,0 0 0 0 0,-1 0-1 0 0,1 0 1 0 0,0-1 0 0 0,-1 1-1 0 0,1 0 1 0 0,0 0 0 0 0,0 0-1 0 0,-1 0 1 0 0,1 0 0 0 0,0 0 0 0 0,0 0-1 0 0,-1-1 1 0 0,1 1 0 0 0,0 0-1 0 0,0 0 1 0 0,0 0 0 0 0,-1-1-1 0 0,1 1 1 0 0,0 0 0 0 0,0 0-1 0 0,0-1 1 0 0,0 1 0 0 0,-1 0 0 0 0,1 0-1 0 0,0-1 1 0 0,0 1 0 0 0,0 0-1 0 0,0 0 1 0 0,0-1 0 0 0,0 1-1 0 0,0 0 1 0 0,0-1 0 0 0,0 1 0 0 0,0 0-1 0 0,0 0 1 0 0,0-1 0 0 0,10-7 251 0 0,17-3 153 0 0,20 0-534 0 0,1 1-1 0 0,53-3 1 0 0,-66 10-5292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1.276"/>
    </inkml:context>
    <inkml:brush xml:id="br0">
      <inkml:brushProperty name="width" value="0.1" units="cm"/>
      <inkml:brushProperty name="height" value="0.1" units="cm"/>
      <inkml:brushProperty name="color" value="#E71224"/>
    </inkml:brush>
  </inkml:definitions>
  <inkml:trace contextRef="#ctx0" brushRef="#br0">0 247 4609 0 0,'0'0'28'0'0,"1"-1"1"0"0,-1 0-1 0 0,0 1 0 0 0,0-1 1 0 0,0 1-1 0 0,0-1 0 0 0,1 1 1 0 0,-1-1-1 0 0,0 1 1 0 0,0-1-1 0 0,1 1 0 0 0,-1-1 1 0 0,1 1-1 0 0,-1-1 0 0 0,0 1 1 0 0,1 0-1 0 0,-1-1 0 0 0,1 1 1 0 0,-1 0-1 0 0,1-1 0 0 0,-1 1 1 0 0,1 0-1 0 0,-1-1 1 0 0,1 1-1 0 0,-1 0 0 0 0,1 0 1 0 0,-1 0-1 0 0,1 0 0 0 0,0-1 1 0 0,-1 1-1 0 0,1 0 0 0 0,0 0 1 0 0,25 0 719 0 0,-15 0-760 0 0,667-39 1421 0 0,-462 30-168 0 0,416-25 629 0 0,477-42 528 0 0,-430 13-1797 0 0,-585 52-739 0 0,-65 8-33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8.795"/>
    </inkml:context>
    <inkml:brush xml:id="br0">
      <inkml:brushProperty name="width" value="0.1" units="cm"/>
      <inkml:brushProperty name="height" value="0.1" units="cm"/>
      <inkml:brushProperty name="color" value="#E71224"/>
    </inkml:brush>
  </inkml:definitions>
  <inkml:trace contextRef="#ctx0" brushRef="#br0">0 86 3681 0 0,'0'0'91'0'0,"1"-1"1"0"0,-1 0 0 0 0,0 1 0 0 0,1-1-1 0 0,-1 0 1 0 0,0 1 0 0 0,1-1-1 0 0,-1 0 1 0 0,1 1 0 0 0,-1-1 0 0 0,1 1-1 0 0,-1-1 1 0 0,1 1 0 0 0,-1-1-1 0 0,1 1 1 0 0,0-1 0 0 0,-1 1 0 0 0,1 0-1 0 0,0-1 1 0 0,-1 1 0 0 0,1 0-1 0 0,0 0 1 0 0,0-1 0 0 0,1 1-1 0 0,24-6 1178 0 0,-17 4-864 0 0,238-49 5255 0 0,-179 37-4332 0 0,-68 14-1275 0 0,0 0 0 0 0,1 1 0 0 0,-1-1-1 0 0,0 1 1 0 0,0-1 0 0 0,0 0 0 0 0,0 1 0 0 0,0-1 0 0 0,0 1 0 0 0,0-1-1 0 0,0 1 1 0 0,0-1 0 0 0,0 1 0 0 0,0-1 0 0 0,0 0 0 0 0,0 1-1 0 0,0-1 1 0 0,0 1 0 0 0,0-1 0 0 0,0 0 0 0 0,0 1 0 0 0,-1-1-1 0 0,1 1 1 0 0,0-1 0 0 0,0 0 0 0 0,0 1 0 0 0,-1-1 0 0 0,1 0 0 0 0,0 1-1 0 0,-1-1 1 0 0,1 0 0 0 0,-1 1 0 0 0,-9 17 140 0 0,-84 126 351 0 0,44-70-380 0 0,-10 11-90 0 0,34-51 72 0 0,1 1 0 0 0,2 2 0 0 0,-32 68 0 0 0,52-98-135 0 0,1-1 0 0 0,0 1 0 0 0,0 0 0 0 0,0 0 0 0 0,1 0 0 0 0,0 0 0 0 0,1 0 0 0 0,-1 0 0 0 0,1 1 0 0 0,1-1 0 0 0,1 12 0 0 0,-1-15-10 0 0,0-1-1 0 0,0 1 0 0 0,1-1 0 0 0,-1 0 1 0 0,1 0-1 0 0,0 1 0 0 0,-1-1 0 0 0,2 0 0 0 0,-1 0 1 0 0,0-1-1 0 0,0 1 0 0 0,1 0 0 0 0,0-1 0 0 0,-1 0 1 0 0,1 1-1 0 0,0-1 0 0 0,0 0 0 0 0,0 0 1 0 0,1-1-1 0 0,-1 1 0 0 0,0-1 0 0 0,1 0 0 0 0,-1 1 1 0 0,6 0-1 0 0,1 0 20 0 0,0-1 0 0 0,0 0 0 0 0,0 0 0 0 0,0-1 0 0 0,0 0 0 0 0,-1-1 0 0 0,1 0 0 0 0,0 0 0 0 0,0-1 0 0 0,-1-1 0 0 0,1 1 0 0 0,10-6 0 0 0,-7 3-378 0 0,0-2 0 0 0,-1 1 0 0 0,0-1 0 0 0,-1-1 0 0 0,0 0 1 0 0,0-1-1 0 0,0 0 0 0 0,10-12 0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9.180"/>
    </inkml:context>
    <inkml:brush xml:id="br0">
      <inkml:brushProperty name="width" value="0.1" units="cm"/>
      <inkml:brushProperty name="height" value="0.1" units="cm"/>
      <inkml:brushProperty name="color" value="#E71224"/>
    </inkml:brush>
  </inkml:definitions>
  <inkml:trace contextRef="#ctx0" brushRef="#br0">14 70 13363 0 0,'-13'-8'1003'0'0,"13"8"-991"0"0,0 0 1 0 0,0 0 0 0 0,0 0-1 0 0,0 0 1 0 0,0 0 0 0 0,0 0-1 0 0,0-1 1 0 0,0 1 0 0 0,0 0-1 0 0,0 0 1 0 0,0 0-1 0 0,0 0 1 0 0,-1 0 0 0 0,1 0-1 0 0,0 0 1 0 0,0-1 0 0 0,0 1-1 0 0,0 0 1 0 0,0 0 0 0 0,0 0-1 0 0,0 0 1 0 0,0 0 0 0 0,0 0-1 0 0,0 0 1 0 0,1-1 0 0 0,-1 1-1 0 0,0 0 1 0 0,0 0-1 0 0,0 0 1 0 0,0 0 0 0 0,0 0-1 0 0,0 0 1 0 0,0 0 0 0 0,0-1-1 0 0,0 1 1 0 0,0 0 0 0 0,0 0-1 0 0,0 0 1 0 0,0 0 0 0 0,1 0-1 0 0,-1 0 1 0 0,0 0 0 0 0,0 0-1 0 0,0 0 1 0 0,0 0-1 0 0,0 0 1 0 0,0 0 0 0 0,25-5 542 0 0,-13 4-376 0 0,247-47-5269 0 0,-237 45 1194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9.542"/>
    </inkml:context>
    <inkml:brush xml:id="br0">
      <inkml:brushProperty name="width" value="0.1" units="cm"/>
      <inkml:brushProperty name="height" value="0.1" units="cm"/>
      <inkml:brushProperty name="color" value="#E71224"/>
    </inkml:brush>
  </inkml:definitions>
  <inkml:trace contextRef="#ctx0" brushRef="#br0">6 175 7834 0 0,'-2'5'101'0'0,"1"0"1"0"0,0 1-1 0 0,1-1 1 0 0,-1 0-1 0 0,1 0 1 0 0,0 0-1 0 0,0 1 0 0 0,1 6 1 0 0,1 12 49 0 0,-4-2 184 0 0,1-9 384 0 0,0 1 0 0 0,1 0 1 0 0,2 19-1 0 0,-1-30-640 0 0,-1-1-1 0 0,0 0 1 0 0,1 1 0 0 0,-1-1 0 0 0,1 0-1 0 0,0 0 1 0 0,0 1 0 0 0,-1-1-1 0 0,1 0 1 0 0,1 0 0 0 0,-1 0-1 0 0,0 0 1 0 0,1 0 0 0 0,-1-1 0 0 0,1 1-1 0 0,-1 0 1 0 0,1 0 0 0 0,0-1-1 0 0,-1 1 1 0 0,1-1 0 0 0,0 0 0 0 0,0 0-1 0 0,0 1 1 0 0,0-1 0 0 0,1-1-1 0 0,2 2 1 0 0,-3-1-50 0 0,-1-1 1 0 0,1 0-1 0 0,-1 0 1 0 0,0 0-1 0 0,1 0 1 0 0,-1 0-1 0 0,1 0 0 0 0,-1-1 1 0 0,1 1-1 0 0,-1 0 1 0 0,1-1-1 0 0,1 0 1 0 0,8-7-4176 0 0</inkml:trace>
  <inkml:trace contextRef="#ctx0" brushRef="#br0" timeOffset="1">105 27 13827 0 0,'-1'-2'1224'0'0,"1"0"-976"0"0,2 2-248 0 0,1 0 0 0 0,0 0 368 0 0,1-1 24 0 0,3 0 9 0 0,4-3-1 0 0,3 1-560 0 0,4-1-104 0 0,1 1-25 0 0,2-1-7 0 0,0 2 296 0 0,0 1 0 0 0,-3 1 0 0 0,-2 0 64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49.456"/>
    </inkml:context>
    <inkml:brush xml:id="br0">
      <inkml:brushProperty name="width" value="0.1" units="cm"/>
      <inkml:brushProperty name="height" value="0.1" units="cm"/>
      <inkml:brushProperty name="color" value="#E71224"/>
    </inkml:brush>
  </inkml:definitions>
  <inkml:trace contextRef="#ctx0" brushRef="#br0">141 67 5465 0 0,'1'-16'848'0'0,"-1"10"-71"0"0,0 0 0 0 0,0 0 1 0 0,0 0-1 0 0,0 1 1 0 0,-1-1-1 0 0,-2-10 1 0 0,2 16-663 0 0,1 0 1 0 0,-1 0-1 0 0,1 0 1 0 0,0 0-1 0 0,-1 0 1 0 0,1 0-1 0 0,-1 1 1 0 0,1-1-1 0 0,0 0 1 0 0,-1 0-1 0 0,1 0 1 0 0,-1 0 0 0 0,1 1-1 0 0,0-1 1 0 0,-1 0-1 0 0,1 0 1 0 0,-1 1-1 0 0,1-1 1 0 0,0 0-1 0 0,0 0 1 0 0,-1 1-1 0 0,1-1 1 0 0,0 0-1 0 0,-1 1 1 0 0,1-1 0 0 0,0 1-1 0 0,0-1 1 0 0,0 0-1 0 0,0 1 1 0 0,-1 0-1 0 0,-9 14 903 0 0,-16 35 1243 0 0,-22 56 0 0 0,39-80-2129 0 0,0 1-1 0 0,1 0 1 0 0,2 0-1 0 0,-3 33 1 0 0,8-53-158 0 0,1 0-1 0 0,0-1 1 0 0,0 1-1 0 0,2 10 1 0 0,-2-16-92 0 0,1 1-1 0 0,-1 0 1 0 0,0 0-1 0 0,1-1 1 0 0,-1 1 0 0 0,1 0-1 0 0,0-1 1 0 0,0 1-1 0 0,-1-1 1 0 0,1 1 0 0 0,0-1-1 0 0,0 1 1 0 0,1-1-1 0 0,-1 0 1 0 0,0 1 0 0 0,0-1-1 0 0,1 0 1 0 0,-1 0 0 0 0,0 0-1 0 0,1 0 1 0 0,2 2-1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49.803"/>
    </inkml:context>
    <inkml:brush xml:id="br0">
      <inkml:brushProperty name="width" value="0.1" units="cm"/>
      <inkml:brushProperty name="height" value="0.1" units="cm"/>
      <inkml:brushProperty name="color" value="#E71224"/>
    </inkml:brush>
  </inkml:definitions>
  <inkml:trace contextRef="#ctx0" brushRef="#br0">90 11 1840 0 0,'0'0'101'0'0,"-1"0"0"0"0,0 0-1 0 0,1-1 1 0 0,-1 1 0 0 0,0 0-1 0 0,0 0 1 0 0,1 0 0 0 0,-1 0 0 0 0,0 0-1 0 0,0 0 1 0 0,1 0 0 0 0,-1 0-1 0 0,0 0 1 0 0,1 1 0 0 0,-1-1-1 0 0,0 0 1 0 0,1 0 0 0 0,-1 1-1 0 0,0-1 1 0 0,1 0 0 0 0,-1 1-1 0 0,0-1 1 0 0,1 1 0 0 0,-1-1-1 0 0,1 0 1 0 0,-1 1 0 0 0,1-1 0 0 0,-1 1-1 0 0,1 0 1 0 0,-1-1 0 0 0,1 1-1 0 0,0-1 1 0 0,-1 2 0 0 0,-16 25 4158 0 0,13-20-4083 0 0,-3 5 668 0 0,0 1 0 0 0,1 0 0 0 0,0 0 0 0 0,1 0 0 0 0,0 1 0 0 0,-4 26 0 0 0,8-35-717 0 0,0 0-1 0 0,1 0 1 0 0,0 0-1 0 0,0 1 1 0 0,0-1-1 0 0,1 0 1 0 0,-1 0-1 0 0,1 0 1 0 0,0 0-1 0 0,1 0 0 0 0,-1 0 1 0 0,1 0-1 0 0,0 0 1 0 0,1-1-1 0 0,-1 1 1 0 0,1-1-1 0 0,-1 1 1 0 0,1-1-1 0 0,1 0 1 0 0,-1 0-1 0 0,1 0 0 0 0,4 4 1 0 0,-1-3-69 0 0,0 1 1 0 0,1-1-1 0 0,-1 0 1 0 0,1-1-1 0 0,0 0 1 0 0,0 0-1 0 0,0-1 0 0 0,1 0 1 0 0,-1 0-1 0 0,1-1 1 0 0,0 0-1 0 0,-1-1 1 0 0,11 1-1 0 0,-13-2-30 0 0,0 0-1 0 0,0 0 1 0 0,0-1-1 0 0,-1 0 1 0 0,1 0-1 0 0,0 0 1 0 0,-1-1 0 0 0,1 0-1 0 0,-1 0 1 0 0,1 0-1 0 0,-1-1 1 0 0,0 0-1 0 0,0 0 1 0 0,0 0-1 0 0,-1 0 1 0 0,1-1 0 0 0,-1 0-1 0 0,0 0 1 0 0,0 0-1 0 0,0 0 1 0 0,3-6-1 0 0,-2 3-9 0 0,-1 0-1 0 0,0-1 0 0 0,0 0 1 0 0,-1 0-1 0 0,0 0 0 0 0,0 0 0 0 0,-1-1 1 0 0,0 1-1 0 0,-1-1 0 0 0,1 1 1 0 0,-2-1-1 0 0,1 1 0 0 0,-1-1 1 0 0,-1 0-1 0 0,0 1 0 0 0,0-1 1 0 0,-3-13-1 0 0,2 16-70 0 0,1 0 0 0 0,-1 0 0 0 0,-1 0 1 0 0,1 0-1 0 0,-1 0 0 0 0,0 1 0 0 0,0-1 0 0 0,-1 1 0 0 0,1-1 0 0 0,-1 1 1 0 0,0 1-1 0 0,-1-1 0 0 0,1 0 0 0 0,-1 1 0 0 0,0 0 0 0 0,0 0 1 0 0,0 1-1 0 0,-1-1 0 0 0,1 1 0 0 0,-1 0 0 0 0,0 1 0 0 0,0-1 0 0 0,0 1 1 0 0,-9-2-1 0 0,12 3-289 0 0,0 1 1 0 0,-1 0-1 0 0,1-1 1 0 0,0 1 0 0 0,0 0-1 0 0,0 1 1 0 0,0-1-1 0 0,0 0 1 0 0,0 1 0 0 0,0 0-1 0 0,-4 1 1 0 0,-1 2-954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09.827"/>
    </inkml:context>
    <inkml:brush xml:id="br0">
      <inkml:brushProperty name="width" value="0.05" units="cm"/>
      <inkml:brushProperty name="height" value="0.05" units="cm"/>
    </inkml:brush>
  </inkml:definitions>
  <inkml:trace contextRef="#ctx0" brushRef="#br0">487 0 7138 0 0,'-9'10'431'0'0,"3"-3"283"0"0,1 0 0 0 0,0 0-1 0 0,0 0 1 0 0,0 1 0 0 0,-5 10 0 0 0,1 4 980 0 0,1 1 0 0 0,-8 34 0 0 0,-8 102 1005 0 0,10-53-2249 0 0,8-59-356 0 0,6-36-60 0 0,-1 0 0 0 0,0 0-1 0 0,-1 0 1 0 0,0 0 0 0 0,0 0 0 0 0,-2-1 0 0 0,1 1 0 0 0,-8 14 0 0 0,10-24-38 0 0,1 0 1 0 0,-1 0 0 0 0,1 0 0 0 0,-1 0-1 0 0,0 0 1 0 0,1 0 0 0 0,-1-1-1 0 0,0 1 1 0 0,0 0 0 0 0,1 0-1 0 0,-1-1 1 0 0,0 1 0 0 0,0-1 0 0 0,0 1-1 0 0,0-1 1 0 0,0 1 0 0 0,0-1-1 0 0,0 0 1 0 0,0 1 0 0 0,0-1 0 0 0,0 0-1 0 0,0 0 1 0 0,-2 1 0 0 0,2-2-50 0 0,-1 1 0 0 0,0 0 0 0 0,1-1 0 0 0,-1 1 1 0 0,0-1-1 0 0,1 0 0 0 0,-1 0 0 0 0,1 1 0 0 0,0-1 0 0 0,-1 0 1 0 0,1 0-1 0 0,0 0 0 0 0,-2-2 0 0 0,-3-3-288 0 0,0-1-1 0 0,1 1 1 0 0,0-1-1 0 0,-7-13 1 0 0,-1-8-251 0 0,1 0-1 0 0,-13-49 1 0 0,-12-29-472 0 0,37 105 1066 0 0,-1-1 0 0 0,0 0-1 0 0,1 1 1 0 0,-1-1 0 0 0,0 1-1 0 0,0-1 1 0 0,0 1 0 0 0,0-1-1 0 0,0 1 1 0 0,0 0 0 0 0,0-1-1 0 0,0 1 1 0 0,0 0 0 0 0,-1 0-1 0 0,1 0 1 0 0,0 0 0 0 0,-1 0 0 0 0,1 0-1 0 0,-1 0 1 0 0,0 1 0 0 0,1-1-1 0 0,-1 0 1 0 0,1 1 0 0 0,-1-1-1 0 0,0 1 1 0 0,1 0 0 0 0,-1 0-1 0 0,0-1 1 0 0,0 1 0 0 0,1 0-1 0 0,-1 1 1 0 0,0-1 0 0 0,1 0 0 0 0,-1 0-1 0 0,0 1 1 0 0,0-1 0 0 0,-1 1-1 0 0,-1 1 4 0 0,0 0-1 0 0,1 0 0 0 0,-1 0 0 0 0,1 1 1 0 0,0-1-1 0 0,-1 1 0 0 0,1 0 0 0 0,1 0 1 0 0,-1 0-1 0 0,0 0 0 0 0,1 1 0 0 0,-1-1 1 0 0,1 1-1 0 0,-3 5 0 0 0,-8 19-5 0 0,-32 79 19 0 0,42-96 9 0 0,0 0 0 0 0,0 1 0 0 0,1-1-1 0 0,0 0 1 0 0,1 1 0 0 0,0-1 0 0 0,2 22 0 0 0,-1-29-11 0 0,1 0-1 0 0,0 0 0 0 0,0 0 1 0 0,1 0-1 0 0,-1-1 0 0 0,1 1 1 0 0,-1 0-1 0 0,1-1 0 0 0,3 5 1 0 0,-3-6-91 0 0,-1-1-1 0 0,0 1 1 0 0,0-1 0 0 0,1 1 0 0 0,-1-1 0 0 0,0 0 0 0 0,1 1-1 0 0,0-1 1 0 0,-1 0 0 0 0,1 0 0 0 0,0 0 0 0 0,-1 0 0 0 0,1-1-1 0 0,0 1 1 0 0,0 0 0 0 0,0-1 0 0 0,0 1 0 0 0,-1-1 0 0 0,1 0-1 0 0,0 1 1 0 0,3-1 0 0 0,8-2-745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0.131"/>
    </inkml:context>
    <inkml:brush xml:id="br0">
      <inkml:brushProperty name="width" value="0.1" units="cm"/>
      <inkml:brushProperty name="height" value="0.1" units="cm"/>
      <inkml:brushProperty name="color" value="#E71224"/>
    </inkml:brush>
  </inkml:definitions>
  <inkml:trace contextRef="#ctx0" brushRef="#br0">1 27 3225 0 0,'1'-1'277'0'0,"0"0"1"0"0,0 0 0 0 0,0 0-1 0 0,0-1 1 0 0,0 2-1 0 0,0-1 1 0 0,0 0 0 0 0,1 0-1 0 0,-1 0 1 0 0,0 0-1 0 0,1 1 1 0 0,-1-1 0 0 0,1 1-1 0 0,-1-1 1 0 0,1 1 0 0 0,-1 0-1 0 0,2-1 1 0 0,32-3 5256 0 0,-22 3-5904 0 0,134-6 1315 0 0,-130 6-1201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1.318"/>
    </inkml:context>
    <inkml:brush xml:id="br0">
      <inkml:brushProperty name="width" value="0.1" units="cm"/>
      <inkml:brushProperty name="height" value="0.1" units="cm"/>
      <inkml:brushProperty name="color" value="#E71224"/>
    </inkml:brush>
  </inkml:definitions>
  <inkml:trace contextRef="#ctx0" brushRef="#br0">123 57 2761 0 0,'0'-10'1711'0'0,"0"0"1"0"0,1 0 0 0 0,2-16 5262 0 0,-43 149-3262 0 0,24-79-3144 0 0,-13 53 1 0 0,15-38-430 0 0,5-23-575 0 0,2 0-1 0 0,-4 43 0 0 0,10-70-715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8.372"/>
    </inkml:context>
    <inkml:brush xml:id="br0">
      <inkml:brushProperty name="width" value="0.1" units="cm"/>
      <inkml:brushProperty name="height" value="0.1" units="cm"/>
      <inkml:brushProperty name="color" value="#E71224"/>
    </inkml:brush>
  </inkml:definitions>
  <inkml:trace contextRef="#ctx0" brushRef="#br0">146 30 2096 0 0,'-2'-1'-6'0'0,"-54"-27"15796"0"0,102 30-14978 0 0,-42-1-797 0 0,0-1-1 0 0,-1 1 1 0 0,1 0-1 0 0,0 1 1 0 0,-1-1-1 0 0,0 1 1 0 0,1-1-1 0 0,-1 1 1 0 0,0 0-1 0 0,0 0 1 0 0,0 1-1 0 0,0-1 1 0 0,0 1-1 0 0,0-1 1 0 0,-1 1-1 0 0,1 0 1 0 0,-1 0 0 0 0,4 6-1 0 0,-5-6-5 0 0,0-1-1 0 0,0 1 1 0 0,0 0-1 0 0,0 0 0 0 0,-1 0 1 0 0,1 0-1 0 0,-1 0 1 0 0,0 0-1 0 0,0 0 1 0 0,0 0-1 0 0,0 0 1 0 0,-1 0-1 0 0,1 0 1 0 0,-1 0-1 0 0,0-1 1 0 0,1 1-1 0 0,-1 0 1 0 0,-1 0-1 0 0,1 0 1 0 0,0-1-1 0 0,-1 1 1 0 0,1-1-1 0 0,-1 1 1 0 0,-2 2-1 0 0,-6 6-8 0 0,0 0 0 0 0,0-1 0 0 0,-1 0 0 0 0,0-1 0 0 0,-1 0 0 0 0,0-1 0 0 0,0-1 0 0 0,-1 0 0 0 0,0 0 0 0 0,0-1 0 0 0,-21 6 0 0 0,28-10-68 0 0,10-4-96 0 0,13-1-196 0 0,-9 4 308 0 0,-1 0 1 0 0,1 1-1 0 0,-1 0 0 0 0,0 0 1 0 0,1 1-1 0 0,-1 0 0 0 0,0 0 1 0 0,-1 1-1 0 0,1 0 0 0 0,0 0 1 0 0,5 5-1 0 0,-8-5 23 0 0,1-1 0 0 0,-1 1 0 0 0,0 0 0 0 0,0 0 0 0 0,-1 0 0 0 0,1 0 0 0 0,-1 1 0 0 0,0-1 0 0 0,0 1 0 0 0,-1 0 0 0 0,1 0 0 0 0,-1 0 1 0 0,0 1-1 0 0,0-1 0 0 0,-1 0 0 0 0,1 6 0 0 0,-2-7 59 0 0,0-1 0 0 0,0 1 1 0 0,-1-1-1 0 0,1 1 1 0 0,-1-1-1 0 0,0 0 0 0 0,0 1 1 0 0,0-1-1 0 0,-1 0 1 0 0,1 0-1 0 0,-1 0 0 0 0,0 0 1 0 0,0 0-1 0 0,0 0 0 0 0,0 0 1 0 0,0-1-1 0 0,0 1 1 0 0,-1-1-1 0 0,1 1 0 0 0,-1-1 1 0 0,0 0-1 0 0,0 0 0 0 0,0 0 1 0 0,0-1-1 0 0,-3 2 1 0 0,-9 5 172 0 0,-1 0-1 0 0,0-2 1 0 0,-27 8 0 0 0,17-8-564 0 0,8-3-4461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8.793"/>
    </inkml:context>
    <inkml:brush xml:id="br0">
      <inkml:brushProperty name="width" value="0.1" units="cm"/>
      <inkml:brushProperty name="height" value="0.1" units="cm"/>
      <inkml:brushProperty name="color" value="#E71224"/>
    </inkml:brush>
  </inkml:definitions>
  <inkml:trace contextRef="#ctx0" brushRef="#br0">1 1 10594 0 0,'1'0'147'0'0,"0"1"0"0"0,1-1-1 0 0,-1 1 1 0 0,0 0 0 0 0,0 0 0 0 0,0-1-1 0 0,0 1 1 0 0,0 0 0 0 0,0 0 0 0 0,0 0-1 0 0,0 0 1 0 0,-1 0 0 0 0,1 0-1 0 0,0 0 1 0 0,0 0 0 0 0,-1 0 0 0 0,1 1-1 0 0,-1-1 1 0 0,1 0 0 0 0,0 2 0 0 0,0 0 155 0 0,1 1 1 0 0,-1 0-1 0 0,0 0 1 0 0,0 0 0 0 0,1 8-1 0 0,-2-10-176 0 0,0 0 0 0 0,-1 1 0 0 0,1-1 0 0 0,0 0 0 0 0,-1 1-1 0 0,0-1 1 0 0,1 0 0 0 0,-1 1 0 0 0,0-1 0 0 0,-2 2 0 0 0,1 1-126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9.808"/>
    </inkml:context>
    <inkml:brush xml:id="br0">
      <inkml:brushProperty name="width" value="0.1" units="cm"/>
      <inkml:brushProperty name="height" value="0.1" units="cm"/>
      <inkml:brushProperty name="color" value="#E71224"/>
    </inkml:brush>
  </inkml:definitions>
  <inkml:trace contextRef="#ctx0" brushRef="#br0">202 1 10138 0 0,'-23'33'2153'0'0,"22"-32"-2151"0"0,-16 29 555 0 0,1 0 0 0 0,1 2 0 0 0,-11 33 1 0 0,23-57-442 0 0,0 1 1 0 0,1-1-1 0 0,0 1 1 0 0,1-1-1 0 0,0 1 1 0 0,0 0 0 0 0,1 0-1 0 0,0-1 1 0 0,0 1-1 0 0,1 0 1 0 0,0 0-1 0 0,1-1 1 0 0,0 1-1 0 0,0-1 1 0 0,1 1-1 0 0,0-1 1 0 0,7 14 0 0 0,-8-19-152 0 0,0 1 1 0 0,0-2 0 0 0,1 1-1 0 0,-1 0 1 0 0,1 0 0 0 0,0-1-1 0 0,-1 1 1 0 0,1-1 0 0 0,0 0 0 0 0,0 0-1 0 0,1 0 1 0 0,-1 0 0 0 0,4 1-1 0 0,-5-2 15 0 0,0-1 0 0 0,0 1 0 0 0,0-1-1 0 0,0 1 1 0 0,0-1 0 0 0,0 0-1 0 0,0 0 1 0 0,0 0 0 0 0,0 0-1 0 0,0 0 1 0 0,0 0 0 0 0,0-1-1 0 0,0 1 1 0 0,0-1 0 0 0,0 1-1 0 0,0-1 1 0 0,0 0 0 0 0,0 0 0 0 0,0 0-1 0 0,0 0 1 0 0,-1 0 0 0 0,1 0-1 0 0,-1 0 1 0 0,1 0 0 0 0,1-3-1 0 0,-2 4 18 0 0,-1-1 0 0 0,1 1-1 0 0,-1 0 1 0 0,1-1 0 0 0,-1 1-1 0 0,0-1 1 0 0,1 1 0 0 0,-1-1-1 0 0,0 0 1 0 0,1 1 0 0 0,-1-1-1 0 0,0 1 1 0 0,0-1 0 0 0,0 1-1 0 0,0-1 1 0 0,1 0 0 0 0,-1 1-1 0 0,0-1 1 0 0,0 0 0 0 0,0 1-1 0 0,0-1 1 0 0,0 1 0 0 0,0-1-1 0 0,-1 0 1 0 0,1 1 0 0 0,0-1-1 0 0,0 0 1 0 0,-1-1 4 0 0,0 1 0 0 0,0-1 0 0 0,0 1 1 0 0,0 0-1 0 0,0-1 0 0 0,-1 1 0 0 0,1 0 0 0 0,0 0 0 0 0,0 0 0 0 0,-3-1 1 0 0,-33-16 168 0 0,19 13-153 0 0,0 1 1 0 0,-1 1 0 0 0,1 1-1 0 0,-1 1 1 0 0,-30 1 0 0 0,30 0-1365 0 0,23-3 1130 0 0,4-1 217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0.137"/>
    </inkml:context>
    <inkml:brush xml:id="br0">
      <inkml:brushProperty name="width" value="0.1" units="cm"/>
      <inkml:brushProperty name="height" value="0.1" units="cm"/>
      <inkml:brushProperty name="color" value="#E71224"/>
    </inkml:brush>
  </inkml:definitions>
  <inkml:trace contextRef="#ctx0" brushRef="#br0">159 0 14283 0 0,'33'5'2445'0'0,"-25"-2"-2470"0"0,0-1 1 0 0,0 1-1 0 0,-1 1 1 0 0,1-1-1 0 0,-1 1 1 0 0,0 1-1 0 0,13 9 1 0 0,-18-13 23 0 0,-1 1 1 0 0,0-1-1 0 0,0 0 1 0 0,0 1 0 0 0,0-1-1 0 0,0 1 1 0 0,0-1 0 0 0,0 1-1 0 0,0-1 1 0 0,0 1 0 0 0,-1 0-1 0 0,1-1 1 0 0,-1 1 0 0 0,1 0-1 0 0,-1 0 1 0 0,0-1 0 0 0,1 1-1 0 0,-1 0 1 0 0,0 0 0 0 0,-1 2-1 0 0,1 0 31 0 0,-1-1 1 0 0,0 1-1 0 0,0-1 0 0 0,0 0 0 0 0,-1 1 0 0 0,1-1 0 0 0,-1 0 1 0 0,0 0-1 0 0,-4 5 0 0 0,-3 3 82 0 0,0-1 0 0 0,-1-1-1 0 0,0 0 1 0 0,-14 10 0 0 0,1-4-71 0 0,0 0 0 0 0,-1-2-1 0 0,0-1 1 0 0,-1 0 0 0 0,0-2 0 0 0,-31 8-1 0 0,196-49-1487 0 0,-118 25-4366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0.463"/>
    </inkml:context>
    <inkml:brush xml:id="br0">
      <inkml:brushProperty name="width" value="0.1" units="cm"/>
      <inkml:brushProperty name="height" value="0.1" units="cm"/>
      <inkml:brushProperty name="color" value="#E71224"/>
    </inkml:brush>
  </inkml:definitions>
  <inkml:trace contextRef="#ctx0" brushRef="#br0">158 2 13363 0 0,'-1'-1'226'0'0,"0"1"-1"0"0,0 0 1 0 0,0 0 0 0 0,0 0-1 0 0,1 0 1 0 0,-1 0 0 0 0,0 0 0 0 0,0 0-1 0 0,0 0 1 0 0,0 0 0 0 0,0 0-1 0 0,0 0 1 0 0,1 0 0 0 0,-1 1 0 0 0,0-1-1 0 0,-1 1 1 0 0,-1 0-328 0 0,0 1-1 0 0,1 0 1 0 0,-1 0-1 0 0,1-1 1 0 0,0 2-1 0 0,-1-1 1 0 0,1 0 0 0 0,-2 4-1 0 0,0-2-268 0 0,1 0 0 0 0,0 1 0 0 0,1-1-1 0 0,-1 1 1 0 0,1 0 0 0 0,0 0 0 0 0,0 0 0 0 0,-2 6-1 0 0,3 2 775 0 0,0 0-1 0 0,1 0 1 0 0,2 18-1 0 0,-1-20-259 0 0,0 0-1 0 0,-1 0 1 0 0,0 1 0 0 0,-1-1 0 0 0,-3 18-1 0 0,0-15 333 0 0,0 0-1 0 0,-1-1 1 0 0,-8 17-1 0 0,10-25-396 0 0,0 0 1 0 0,0 0-1 0 0,-1 0 0 0 0,1 0 0 0 0,-1-1 0 0 0,0 1 1 0 0,0-1-1 0 0,-1 0 0 0 0,1 0 0 0 0,-8 5 0 0 0,12-9-143 0 0,-1 0 0 0 0,1 1 1 0 0,-1-1-1 0 0,1 0 0 0 0,-1 0 0 0 0,1 0 0 0 0,-1 1 0 0 0,0-1 0 0 0,1 0 1 0 0,-1 0-1 0 0,1 0 0 0 0,-1 0 0 0 0,1 0 0 0 0,-1 0 0 0 0,0 0 0 0 0,1 0 0 0 0,-1 0 1 0 0,1 0-1 0 0,-1 0 0 0 0,1 0 0 0 0,-1 0 0 0 0,1-1 0 0 0,-1 1 0 0 0,0 0 1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0.806"/>
    </inkml:context>
    <inkml:brush xml:id="br0">
      <inkml:brushProperty name="width" value="0.1" units="cm"/>
      <inkml:brushProperty name="height" value="0.1" units="cm"/>
      <inkml:brushProperty name="color" value="#E71224"/>
    </inkml:brush>
  </inkml:definitions>
  <inkml:trace contextRef="#ctx0" brushRef="#br0">0 41 11058 0 0,'8'-4'985'0'0,"-1"1"-793"0"0,1 2-192 0 0,-3 0 0 0 0,0 1 448 0 0,1-1 40 0 0,5-1 16 0 0,5-1 0 0 0,6-2-936 0 0,6 1-184 0 0,6-1-40 0 0,0 0-8 0 0,0 1 551 0 0,-2 2 113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1.390"/>
    </inkml:context>
    <inkml:brush xml:id="br0">
      <inkml:brushProperty name="width" value="0.1" units="cm"/>
      <inkml:brushProperty name="height" value="0.1" units="cm"/>
      <inkml:brushProperty name="color" value="#E71224"/>
    </inkml:brush>
  </inkml:definitions>
  <inkml:trace contextRef="#ctx0" brushRef="#br0">232 8 4145 0 0,'0'-1'101'0'0,"-1"1"0"0"0,0-1 0 0 0,0 0 0 0 0,0 1 0 0 0,0-1 0 0 0,0 1-1 0 0,1-1 1 0 0,-1 1 0 0 0,0-1 0 0 0,0 1 0 0 0,0 0 0 0 0,0-1 0 0 0,0 1 0 0 0,-1 0 0 0 0,1 0 0 0 0,0 0 0 0 0,0 0 0 0 0,0 0 0 0 0,0 0 0 0 0,0 0 0 0 0,0 0 0 0 0,0 0-1 0 0,0 0 1 0 0,0 0 0 0 0,-1 1 0 0 0,-2 1 408 0 0,1 0-1 0 0,-1 0 0 0 0,1 1 0 0 0,0-1 1 0 0,-5 7-1 0 0,7-9-509 0 0,-10 12 624 0 0,0 1-1 0 0,1 0 1 0 0,0 1-1 0 0,1 0 0 0 0,0 1 1 0 0,1 0-1 0 0,-10 27 1 0 0,-32 117 1270 0 0,49-153-1818 0 0,-12 41 226 0 0,3 1-1 0 0,2 0 1 0 0,2 0-1 0 0,2 0 0 0 0,3 65 1 0 0,2-91-411 0 0,1 1 1 0 0,1-2-1 0 0,1 1 1 0 0,1 0-1 0 0,1-1 1 0 0,1 0-1 0 0,1 0 1 0 0,1 0-1 0 0,0-1 1 0 0,2-1-1 0 0,0 0 1 0 0,1 0-1 0 0,1-1 1 0 0,16 17-1 0 0,6-1-5974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2.059"/>
    </inkml:context>
    <inkml:brush xml:id="br0">
      <inkml:brushProperty name="width" value="0.1" units="cm"/>
      <inkml:brushProperty name="height" value="0.1" units="cm"/>
      <inkml:brushProperty name="color" value="#E71224"/>
    </inkml:brush>
  </inkml:definitions>
  <inkml:trace contextRef="#ctx0" brushRef="#br0">95 1 6913 0 0,'3'1'169'0'0,"-1"0"0"0"0,1 1-1 0 0,-1-1 1 0 0,1 0 0 0 0,-1 1-1 0 0,0 0 1 0 0,0 0 0 0 0,0-1-1 0 0,0 1 1 0 0,0 0 0 0 0,2 3-1 0 0,21 29 770 0 0,-16-20-569 0 0,15 18 513 0 0,-2 2 0 0 0,-1 0 0 0 0,21 49 0 0 0,-36-70-674 0 0,-1 1-1 0 0,0 0 0 0 0,-1 0 1 0 0,0 0-1 0 0,-1 1 0 0 0,-1-1 1 0 0,0 1-1 0 0,-1 0 0 0 0,-1-1 1 0 0,0 1-1 0 0,-1 0 0 0 0,-4 21 1 0 0,1-25-160 0 0,0 1 0 0 0,0-1 0 0 0,-1 0 1 0 0,-1 0-1 0 0,0 0 0 0 0,0-1 1 0 0,-1 0-1 0 0,-1 0 0 0 0,0-1 1 0 0,0 0-1 0 0,0 0 0 0 0,-17 12 0 0 0,10-9-171 0 0,-1-1-1 0 0,0 0 1 0 0,-1-1-1 0 0,0-1 1 0 0,-1-1-1 0 0,0 0 1 0 0,-23 6-1 0 0,6-6-564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10.200"/>
    </inkml:context>
    <inkml:brush xml:id="br0">
      <inkml:brushProperty name="width" value="0.05" units="cm"/>
      <inkml:brushProperty name="height" value="0.05" units="cm"/>
    </inkml:brush>
  </inkml:definitions>
  <inkml:trace contextRef="#ctx0" brushRef="#br0">1 40 5985 0 0,'5'-13'9477'0'0,"-5"23"-7312"0"0,-1 15-2124 0 0,14 183 1158 0 0,-13-207-1194 0 0,0-1 0 0 0,0 0 0 0 0,0 0 0 0 0,0 0 0 0 0,0 0 0 0 0,0 0 0 0 0,0 1 0 0 0,0-1 0 0 0,-1 0 0 0 0,1 0 0 0 0,0 0 0 0 0,0 0 0 0 0,0 1 0 0 0,0-1 0 0 0,0 0 0 0 0,0 0 0 0 0,0 0 0 0 0,0 0 0 0 0,0 1 0 0 0,0-1 0 0 0,0 0 0 0 0,0 0 0 0 0,1 0 0 0 0,-1 0 0 0 0,0 1 0 0 0,0-1 0 0 0,0 0 0 0 0,0 0 0 0 0,0 0 0 0 0,0 0 0 0 0,0 0 0 0 0,0 1 0 0 0,0-1 0 0 0,0 0 0 0 0,1 0 0 0 0,-1 0 0 0 0,0 0 0 0 0,0 0 0 0 0,0 0 0 0 0,0 1 0 0 0,0-1 0 0 0,1 0 0 0 0,-1 0 0 0 0,0 0 0 0 0,0 0 0 0 0,0 0 0 0 0,0 0 0 0 0,1 0 0 0 0,-1 0 0 0 0,0 0 0 0 0,0 0 0 0 0,0 0 0 0 0,0 0 0 0 0,1 0 0 0 0,-1 0 0 0 0,0 0 0 0 0,0 0 0 0 0,0 0 0 0 0,1 0 0 0 0,-1 0 0 0 0,0 0 0 0 0,0-1 0 0 0,12-13-233 0 0,17-37-1051 0 0,-22 39 816 0 0,7-13-287 0 0,0-1-303 0 0,1 0-1 0 0,21-26 1 0 0,-31 45 1037 0 0,0 1-1 0 0,1 0 0 0 0,0 0 1 0 0,0 1-1 0 0,0-1 1 0 0,1 1-1 0 0,-1 1 1 0 0,1-1-1 0 0,1 1 0 0 0,-1 0 1 0 0,0 1-1 0 0,13-4 1 0 0,-19 6 75 0 0,0 1 0 0 0,0 0 1 0 0,0 0-1 0 0,0 0 1 0 0,0 0-1 0 0,-1 0 0 0 0,1 0 1 0 0,0 0-1 0 0,0 0 0 0 0,0 0 1 0 0,0 0-1 0 0,0 1 0 0 0,0-1 1 0 0,0 0-1 0 0,0 1 0 0 0,0-1 1 0 0,-1 1-1 0 0,1-1 0 0 0,0 1 1 0 0,0-1-1 0 0,0 1 1 0 0,-1-1-1 0 0,1 1 0 0 0,0 0 1 0 0,-1-1-1 0 0,1 1 0 0 0,-1 0 1 0 0,1 0-1 0 0,0-1 0 0 0,-1 1 1 0 0,0 0-1 0 0,1 0 0 0 0,-1 0 1 0 0,0 0-1 0 0,1 0 0 0 0,-1 0 1 0 0,0-1-1 0 0,0 1 1 0 0,0 0-1 0 0,1 0 0 0 0,-1 2 1 0 0,1 5 213 0 0,-1 1 1 0 0,1 0 0 0 0,-2 13 0 0 0,0-15-128 0 0,1 2-124 0 0,-1 11 87 0 0,0 0 0 0 0,2 0 0 0 0,4 27-1 0 0,-4-42-93 0 0,0 0 0 0 0,0 0 1 0 0,0-1-1 0 0,1 1 0 0 0,0 0 0 0 0,0-1 0 0 0,0 1 0 0 0,0-1 0 0 0,1 1 0 0 0,-1-1 0 0 0,1 0 0 0 0,1 0 0 0 0,-1 0 0 0 0,0-1 0 0 0,1 1 0 0 0,0-1 1 0 0,0 0-1 0 0,0 0 0 0 0,4 3 0 0 0,-5-5-260 0 0,0-1 1 0 0,-1 1 0 0 0,1 0-1 0 0,0-1 1 0 0,0 1 0 0 0,0-1-1 0 0,0 0 1 0 0,0 0 0 0 0,0 0-1 0 0,0-1 1 0 0,0 1-1 0 0,0-1 1 0 0,0 1 0 0 0,0-1-1 0 0,-1 0 1 0 0,1 0 0 0 0,0 0-1 0 0,-1-1 1 0 0,1 1 0 0 0,0-1-1 0 0,3-2 1 0 0,7-5-5007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2.512"/>
    </inkml:context>
    <inkml:brush xml:id="br0">
      <inkml:brushProperty name="width" value="0.1" units="cm"/>
      <inkml:brushProperty name="height" value="0.1" units="cm"/>
      <inkml:brushProperty name="color" value="#E71224"/>
    </inkml:brush>
  </inkml:definitions>
  <inkml:trace contextRef="#ctx0" brushRef="#br0">110 8 10138 0 0,'0'0'30'0'0,"0"0"0"0"0,0-1 0 0 0,0 1 0 0 0,0 0 0 0 0,0-1-1 0 0,0 1 1 0 0,0 0 0 0 0,0 0 0 0 0,0-1 0 0 0,0 1 0 0 0,0 0 0 0 0,1-1 0 0 0,-1 1-1 0 0,0 0 1 0 0,0 0 0 0 0,0-1 0 0 0,0 1 0 0 0,0 0 0 0 0,1 0 0 0 0,-1 0 0 0 0,0-1-1 0 0,0 1 1 0 0,0 0 0 0 0,1 0 0 0 0,-1 0 0 0 0,0 0 0 0 0,0-1 0 0 0,1 1-1 0 0,-1 0 1 0 0,0 0 0 0 0,0 0 0 0 0,1 0 0 0 0,-1 0 0 0 0,0 0 0 0 0,1 0 0 0 0,-1 0-1 0 0,0 0 1 0 0,0 0 0 0 0,1 0 0 0 0,-1 0 0 0 0,0 0 0 0 0,1 0 0 0 0,17 7 240 0 0,-13-4-312 0 0,1 0 0 0 0,-1 0 0 0 0,-1 1 0 0 0,9 7-1 0 0,-11-8 101 0 0,0 1 0 0 0,0 0 0 0 0,-1-1-1 0 0,1 1 1 0 0,-1 0 0 0 0,0 0-1 0 0,0 0 1 0 0,0 0 0 0 0,0 0-1 0 0,-1 0 1 0 0,0 0 0 0 0,0 0 0 0 0,0 0-1 0 0,0 0 1 0 0,0 0 0 0 0,-1 0-1 0 0,0 0 1 0 0,-1 4 0 0 0,0 2 98 0 0,-1-1 1 0 0,0 0 0 0 0,-1 0-1 0 0,0-1 1 0 0,0 1-1 0 0,-9 12 1 0 0,8-14-288 0 0,0-1 0 0 0,0 0 0 0 0,-1-1 0 0 0,0 1 1 0 0,-1-1-1 0 0,1 0 0 0 0,-14 8 0 0 0,17-12 83 0 0,0 1-1 0 0,0 0 1 0 0,0-1 0 0 0,0 0-1 0 0,0 1 1 0 0,-1-1 0 0 0,1-1 0 0 0,0 1-1 0 0,-1 0 1 0 0,1-1 0 0 0,0 0-1 0 0,-1 0 1 0 0,1 0 0 0 0,0 0-1 0 0,-1 0 1 0 0,1 0 0 0 0,-1-1-1 0 0,1 0 1 0 0,0 0 0 0 0,0 0-1 0 0,-4-2 1 0 0,6 3 47 0 0,0 0 1 0 0,1 0-1 0 0,-1 0 0 0 0,1-1 1 0 0,-1 1-1 0 0,1 0 0 0 0,-1-1 1 0 0,1 1-1 0 0,-1 0 0 0 0,1-1 1 0 0,0 1-1 0 0,-1 0 0 0 0,1-1 1 0 0,-1 1-1 0 0,1-1 0 0 0,0 1 0 0 0,-1-1 1 0 0,1 1-1 0 0,0-1 0 0 0,0 1 1 0 0,-1-1-1 0 0,1 1 0 0 0,0-1 1 0 0,0 1-1 0 0,0-1 0 0 0,0 1 1 0 0,0-1-1 0 0,0-1 0 0 0,0 1 3 0 0,0 1-1 0 0,1-1 0 0 0,0 0 1 0 0,-1 1-1 0 0,1-1 0 0 0,-1 0 1 0 0,1 1-1 0 0,0-1 1 0 0,-1 1-1 0 0,1-1 0 0 0,0 1 1 0 0,0-1-1 0 0,-1 1 0 0 0,1-1 1 0 0,0 1-1 0 0,1-1 0 0 0,36-8 184 0 0,121 7-23 0 0,-120 4-162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4.279"/>
    </inkml:context>
    <inkml:brush xml:id="br0">
      <inkml:brushProperty name="width" value="0.1" units="cm"/>
      <inkml:brushProperty name="height" value="0.1" units="cm"/>
      <inkml:brushProperty name="color" value="#E71224"/>
    </inkml:brush>
  </inkml:definitions>
  <inkml:trace contextRef="#ctx0" brushRef="#br0">15 301 10594 0 0,'-14'-14'1389'0'0,"14"14"-1330"0"0,0 0 0 0 0,0-1 0 0 0,0 1 0 0 0,0 0 0 0 0,0-1 0 0 0,0 1 0 0 0,0 0 0 0 0,0 0 0 0 0,0-1 0 0 0,0 1 0 0 0,0 0 0 0 0,0-1 0 0 0,0 1 0 0 0,0 0 0 0 0,0 0 0 0 0,0-1 0 0 0,1 1 0 0 0,-1 0 0 0 0,0-1 0 0 0,0 1 0 0 0,0 0 0 0 0,0 0 0 0 0,0 0 0 0 0,1-1 0 0 0,-1 1 0 0 0,0 0 0 0 0,0 0 0 0 0,1-1 0 0 0,-1 1 0 0 0,0 0 0 0 0,0 0 0 0 0,1 0 0 0 0,3-2 288 0 0,0 0 0 0 0,1 1 0 0 0,-1 0 1 0 0,0 0-1 0 0,8-1 0 0 0,-2 0-834 0 0,103-12 143 0 0,130-1 1 0 0,-20 2 630 0 0,1774-129 2384 0 0,-1109 101-2005 0 0,-115 7-916 0 0,-529 25-5246 0 0,-212 10 5006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4.992"/>
    </inkml:context>
    <inkml:brush xml:id="br0">
      <inkml:brushProperty name="width" value="0.1" units="cm"/>
      <inkml:brushProperty name="height" value="0.1" units="cm"/>
      <inkml:brushProperty name="color" value="#E71224"/>
    </inkml:brush>
  </inkml:definitions>
  <inkml:trace contextRef="#ctx0" brushRef="#br0">65 1 7370 0 0,'0'0'568'0'0,"-8"22"3071"0"0,-6 24-1969 0 0,2 0 0 0 0,3 1 0 0 0,-5 53-1 0 0,7 63-7062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5.522"/>
    </inkml:context>
    <inkml:brush xml:id="br0">
      <inkml:brushProperty name="width" value="0.1" units="cm"/>
      <inkml:brushProperty name="height" value="0.1" units="cm"/>
      <inkml:brushProperty name="color" value="#E71224"/>
    </inkml:brush>
  </inkml:definitions>
  <inkml:trace contextRef="#ctx0" brushRef="#br0">30 26 920 0 0,'-1'-1'214'0'0,"1"1"1"0"0,0-1-1 0 0,0 0 0 0 0,0 0 0 0 0,0 1 1 0 0,0-1-1 0 0,0 0 0 0 0,0 0 1 0 0,0 1-1 0 0,0-1 0 0 0,0 0 0 0 0,1 0 1 0 0,-1 1-1 0 0,0-1 0 0 0,0 0 0 0 0,1 0 1 0 0,-1 1-1 0 0,1-1 0 0 0,-1 1 0 0 0,0-1 1 0 0,1 0-1 0 0,-1 1 0 0 0,1-1 0 0 0,-1 1 1 0 0,1-1-1 0 0,0 1 0 0 0,-1-1 0 0 0,1 1 1 0 0,0-1-1 0 0,2 0 132 0 0,-1 0 0 0 0,0 0-1 0 0,1 0 1 0 0,-1 1 0 0 0,1-1 0 0 0,-1 1 0 0 0,1-1-1 0 0,-1 1 1 0 0,4 0 0 0 0,1 0 186 0 0,0 1 0 0 0,0-1 0 0 0,0 1 0 0 0,0 1 0 0 0,0-1 0 0 0,9 4 0 0 0,-11-2-312 0 0,0-1 0 0 0,-1 1 0 0 0,1-1-1 0 0,-1 1 1 0 0,0 1 0 0 0,0-1 0 0 0,0 1 0 0 0,0-1 0 0 0,0 1 0 0 0,-1 0 0 0 0,0 1 0 0 0,0-1 0 0 0,0 0 0 0 0,0 1 0 0 0,2 6 0 0 0,-3-8-190 0 0,-2 0 1 0 0,1 0 0 0 0,0 0 0 0 0,0 0 0 0 0,-1 1 0 0 0,0-1 0 0 0,0 0 0 0 0,0 0 0 0 0,0 0 0 0 0,0 1 0 0 0,-1-1 0 0 0,1 0 0 0 0,-1 0 0 0 0,0 0 0 0 0,0 0 0 0 0,0 0 0 0 0,0 0 0 0 0,0 0-1 0 0,-1 0 1 0 0,1 0 0 0 0,-1-1 0 0 0,0 1 0 0 0,0-1 0 0 0,0 1 0 0 0,0-1 0 0 0,-4 4 0 0 0,-3 2 58 0 0,0-1-1 0 0,0 0 1 0 0,-1 0 0 0 0,0-1-1 0 0,0 0 1 0 0,-1 0 0 0 0,1-1 0 0 0,-1-1-1 0 0,0 0 1 0 0,0-1 0 0 0,-1 0-1 0 0,1 0 1 0 0,-20 1 0 0 0,40-3-471 0 0,1 0 0 0 0,-1 1 1 0 0,0 0-1 0 0,0 1 0 0 0,0 0 1 0 0,0 0-1 0 0,-1 1 0 0 0,1 0 1 0 0,-1 0-1 0 0,11 9 0 0 0,-12-9 389 0 0,-1 0-1 0 0,0 0 0 0 0,-1 1 0 0 0,1 0 1 0 0,-1 0-1 0 0,0 0 0 0 0,0 1 1 0 0,-1-1-1 0 0,1 1 0 0 0,-1 0 1 0 0,-1 1-1 0 0,1-1 0 0 0,-1 1 1 0 0,4 11-1 0 0,-7-16 58 0 0,1-1 0 0 0,-1 1 0 0 0,0 0 0 0 0,0-1 0 0 0,0 1 0 0 0,0 0-1 0 0,0-1 1 0 0,0 1 0 0 0,0 0 0 0 0,-1-1 0 0 0,1 1 0 0 0,-1 0 0 0 0,1-1 0 0 0,-1 1 0 0 0,0-1 0 0 0,1 1-1 0 0,-1-1 1 0 0,-2 3 0 0 0,1-1 99 0 0,0-1 0 0 0,-1 0 0 0 0,1 1 0 0 0,-1-1 1 0 0,0 0-1 0 0,1-1 0 0 0,-1 1 0 0 0,0 0 0 0 0,-3 1 0 0 0,-8 2 297 0 0,1-1 1 0 0,-1 0-1 0 0,-21 3 0 0 0,26-6-604 0 0,-19 5-1303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5.915"/>
    </inkml:context>
    <inkml:brush xml:id="br0">
      <inkml:brushProperty name="width" value="0.1" units="cm"/>
      <inkml:brushProperty name="height" value="0.1" units="cm"/>
      <inkml:brushProperty name="color" value="#E71224"/>
    </inkml:brush>
  </inkml:definitions>
  <inkml:trace contextRef="#ctx0" brushRef="#br0">1 0 13827 0 0,'7'2'608'0'0,"-1"0"128"0"0,0 2-584 0 0,-2-2-152 0 0,-1-1 0 0 0,-2 0 0 0 0,0 0-328 0 0,1 0-96 0 0,2 2-24 0 0,0 0 0 0 0,2 2-264 0 0,-2-2-56 0 0,-2-1-17 0 0,0 0 1 0 0,7 1-2360 0 0,-5-4 2071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6.288"/>
    </inkml:context>
    <inkml:brush xml:id="br0">
      <inkml:brushProperty name="width" value="0.1" units="cm"/>
      <inkml:brushProperty name="height" value="0.1" units="cm"/>
      <inkml:brushProperty name="color" value="#E71224"/>
    </inkml:brush>
  </inkml:definitions>
  <inkml:trace contextRef="#ctx0" brushRef="#br0">197 1 17508 0 0,'-7'4'232'0'0,"1"0"1"0"0,0 0 0 0 0,-1 1 0 0 0,2 0-1 0 0,-1 0 1 0 0,0 0 0 0 0,-7 11-1 0 0,-31 47-1185 0 0,25-32 992 0 0,7-14-427 0 0,1-3 611 0 0,2 1-1 0 0,-1 0 1 0 0,2 0 0 0 0,-13 32-1 0 0,19-43-123 0 0,1-1 0 0 0,0 1 0 0 0,0 0 0 0 0,1 0 0 0 0,-1 0 0 0 0,1-1 0 0 0,0 1 0 0 0,0 0 0 0 0,0 0-1 0 0,0 0 1 0 0,1 0 0 0 0,0-1 0 0 0,-1 1 0 0 0,1 0 0 0 0,1 0 0 0 0,-1-1 0 0 0,0 1 0 0 0,1-1 0 0 0,0 1 0 0 0,0-1-1 0 0,0 0 1 0 0,0 1 0 0 0,1-1 0 0 0,-1 0 0 0 0,1-1 0 0 0,-1 1 0 0 0,1 0 0 0 0,4 2 0 0 0,0 0-122 0 0,0-1 1 0 0,-1 0 0 0 0,2 0-1 0 0,-1 0 1 0 0,0-1 0 0 0,1-1-1 0 0,0 1 1 0 0,-1-1 0 0 0,1 0-1 0 0,10 1 1 0 0,-15-3-23 0 0,0 1-1 0 0,0-1 1 0 0,0 0 0 0 0,0 0-1 0 0,0 0 1 0 0,0 0 0 0 0,0-1-1 0 0,-1 1 1 0 0,1-1 0 0 0,0 0-1 0 0,0 0 1 0 0,0 0 0 0 0,0 0-1 0 0,-1 0 1 0 0,1 0 0 0 0,0-1-1 0 0,-1 1 1 0 0,0-1 0 0 0,1 0-1 0 0,-1 0 1 0 0,0 0 0 0 0,0 0-1 0 0,0 0 1 0 0,0 0 0 0 0,0-1-1 0 0,0 1 1 0 0,-1-1 0 0 0,1 1-1 0 0,-1-1 1 0 0,2-4 0 0 0,-2 6 23 0 0,-1-1 0 0 0,1 1 1 0 0,-1 0-1 0 0,0-1 1 0 0,1 1-1 0 0,-1 0 0 0 0,0-1 1 0 0,0 1-1 0 0,0-1 0 0 0,0 1 1 0 0,0 0-1 0 0,-1-1 0 0 0,1 1 1 0 0,0 0-1 0 0,0-1 1 0 0,-1 1-1 0 0,1 0 0 0 0,-1-1 1 0 0,1 1-1 0 0,-3-2 0 0 0,2 1 3 0 0,-1 0 0 0 0,0 0 1 0 0,1 0-1 0 0,-1 1 0 0 0,0-1 0 0 0,0 1 0 0 0,-1-1 0 0 0,1 1 0 0 0,0 0 0 0 0,-4-2 0 0 0,-6-1-14 0 0,0 1 1 0 0,0 0-1 0 0,-21-2 1 0 0,25 4 3 0 0,-17-1-84 0 0,-28-6-3361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6.712"/>
    </inkml:context>
    <inkml:brush xml:id="br0">
      <inkml:brushProperty name="width" value="0.1" units="cm"/>
      <inkml:brushProperty name="height" value="0.1" units="cm"/>
      <inkml:brushProperty name="color" value="#E71224"/>
    </inkml:brush>
  </inkml:definitions>
  <inkml:trace contextRef="#ctx0" brushRef="#br0">29 33 16588 0 0,'3'0'76'0'0,"0"1"1"0"0,1-1-1 0 0,-1 0 1 0 0,0 1-1 0 0,0 0 1 0 0,0 0-1 0 0,1 0 1 0 0,-1 0 0 0 0,0 0-1 0 0,0 0 1 0 0,-1 1-1 0 0,1 0 1 0 0,0-1-1 0 0,3 4 1 0 0,35 29 703 0 0,-40-33-775 0 0,1 1 1 0 0,0-1-1 0 0,-1 1 0 0 0,1 0 1 0 0,-1 0-1 0 0,1-1 0 0 0,-1 1 0 0 0,0 0 1 0 0,0 0-1 0 0,1 0 0 0 0,-2 0 1 0 0,1 1-1 0 0,0-1 0 0 0,0 0 1 0 0,-1 0-1 0 0,1 0 0 0 0,-1 1 1 0 0,0-1-1 0 0,1 4 0 0 0,-2-4 18 0 0,0 0-1 0 0,1 1 1 0 0,-1-1 0 0 0,0 0-1 0 0,-1 0 1 0 0,1 0-1 0 0,0 0 1 0 0,0 0-1 0 0,-1 0 1 0 0,1 0-1 0 0,-1 0 1 0 0,0-1-1 0 0,0 1 1 0 0,1 0 0 0 0,-1-1-1 0 0,0 0 1 0 0,0 1-1 0 0,-4 1 1 0 0,-39 17 2257 0 0,35-16-2013 0 0,1 0 1 0 0,0 0 0 0 0,0 0-1 0 0,-10 8 1 0 0,18-12-268 0 0,1 0 0 0 0,0 0 0 0 0,-1 1 0 0 0,1-1 0 0 0,-1 0 0 0 0,1 0 1 0 0,0 1-1 0 0,-1-1 0 0 0,1 0 0 0 0,0 1 0 0 0,-1-1 0 0 0,1 1 0 0 0,0-1 0 0 0,-1 0 0 0 0,1 1 0 0 0,0-1 0 0 0,0 1 1 0 0,0-1-1 0 0,-1 0 0 0 0,1 1 0 0 0,0-1 0 0 0,0 1 0 0 0,0-1 0 0 0,0 1 0 0 0,0-1 0 0 0,0 1 0 0 0,0-1 0 0 0,0 1 1 0 0,0-1-1 0 0,0 1 0 0 0,0-1 0 0 0,0 1 0 0 0,0-1 0 0 0,1 1 0 0 0,-1 0-1 0 0,1 0 1 0 0,0 0-1 0 0,0 0 1 0 0,0 0-1 0 0,1 0 0 0 0,-1 0 1 0 0,0-1-1 0 0,0 1 0 0 0,0 0 1 0 0,0-1-1 0 0,1 1 0 0 0,0-1 1 0 0,38 9-219 0 0,-25-8-484 0 0,0-2 0 0 0,0 0 0 0 0,0 0-1 0 0,16-5 1 0 0,-9 1-6207 0 0</inkml:trace>
  <inkml:trace contextRef="#ctx0" brushRef="#br0" timeOffset="1">543 2 17972 0 0,'-2'0'131'0'0,"-1"-1"-1"0"0,0 1 1 0 0,0 0 0 0 0,1 0-1 0 0,-1 0 1 0 0,0 0 0 0 0,0 0-1 0 0,1 0 1 0 0,-1 1 0 0 0,0 0-1 0 0,0-1 1 0 0,1 1 0 0 0,-1 0 0 0 0,1 0-1 0 0,-1 0 1 0 0,1 1 0 0 0,-1-1-1 0 0,1 1 1 0 0,-1-1 0 0 0,1 1-1 0 0,0 0 1 0 0,0 0 0 0 0,0 0 0 0 0,0 0-1 0 0,-2 3 1 0 0,-1 0-197 0 0,0 0 0 0 0,1 0-1 0 0,0 0 1 0 0,0 0 0 0 0,0 1 0 0 0,1-1 0 0 0,-1 1-1 0 0,1 0 1 0 0,-4 12 0 0 0,7-15 47 0 0,-1 1-1 0 0,0-1 1 0 0,1 0-1 0 0,0 0 1 0 0,0 1-1 0 0,0-1 1 0 0,0 0-1 0 0,1 1 1 0 0,-1-1-1 0 0,1 0 1 0 0,0 0-1 0 0,0 0 1 0 0,0 1-1 0 0,0-1 1 0 0,1 0-1 0 0,-1 0 1 0 0,1-1-1 0 0,-1 1 1 0 0,1 0-1 0 0,0 0 1 0 0,5 4-1 0 0,2 3 56 0 0,-3-4-33 0 0,-1-1 0 0 0,0 1-1 0 0,0 0 1 0 0,0 0 0 0 0,-1 1 0 0 0,0-1 0 0 0,0 1-1 0 0,-1 0 1 0 0,5 12 0 0 0,-8-18-3 0 0,0 0 1 0 0,0 0-1 0 0,1 0 1 0 0,-1-1-1 0 0,0 1 1 0 0,0 0-1 0 0,0 0 1 0 0,0 0-1 0 0,0 0 0 0 0,-1 0 1 0 0,1-1-1 0 0,0 1 1 0 0,0 0-1 0 0,-1 0 1 0 0,1 0-1 0 0,0-1 1 0 0,-1 1-1 0 0,1 0 1 0 0,0 0-1 0 0,-1-1 0 0 0,1 1 1 0 0,-1 0-1 0 0,0-1 1 0 0,1 1-1 0 0,-1 0 1 0 0,0 0-1 0 0,-1 0 9 0 0,0 0 1 0 0,0 0-1 0 0,0 0 0 0 0,0 0 1 0 0,0-1-1 0 0,0 1 0 0 0,0-1 1 0 0,0 1-1 0 0,-1-1 0 0 0,-2 1 0 0 0,-2-1-206 0 0,0 0-1 0 0,0-1 1 0 0,0 1-1 0 0,-1-1 1 0 0,-8-3-1 0 0,-24-14-2716 0 0,27 10 1199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7.047"/>
    </inkml:context>
    <inkml:brush xml:id="br0">
      <inkml:brushProperty name="width" value="0.1" units="cm"/>
      <inkml:brushProperty name="height" value="0.1" units="cm"/>
      <inkml:brushProperty name="color" value="#E71224"/>
    </inkml:brush>
  </inkml:definitions>
  <inkml:trace contextRef="#ctx0" brushRef="#br0">0 103 456 0 0,'11'-14'0'0'0,"-2"4"0"0"0,-1 3 0 0 0,0 1 0 0 0,-2 3 1264 0 0,0 1 209 0 0,1 0 47 0 0,5-2 8 0 0,8-2-607 0 0,8-3-121 0 0,6 0-32 0 0,1 0 0 0 0,1 3-1120 0 0,-2-1-224 0 0,2 3-40 0 0,-1 0-16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1.125"/>
    </inkml:context>
    <inkml:brush xml:id="br0">
      <inkml:brushProperty name="width" value="0.1" units="cm"/>
      <inkml:brushProperty name="height" value="0.1" units="cm"/>
      <inkml:brushProperty name="color" value="#E71224"/>
    </inkml:brush>
  </inkml:definitions>
  <inkml:trace contextRef="#ctx0" brushRef="#br0">1 43 1376 0 0,'0'-1'459'0'0,"0"-1"-1"0"0,0 1 1 0 0,0-1-1 0 0,0 0 0 0 0,1 1 1 0 0,-1-1-1 0 0,1 1 1 0 0,-1-1-1 0 0,1 1 0 0 0,-1-1 1 0 0,1 1-1 0 0,0-1 1 0 0,-1 1-1 0 0,1 0 1 0 0,0-1-1 0 0,0 1 0 0 0,0 0 1 0 0,0 0-1 0 0,3-2 1 0 0,-2 1 69 0 0,1 1 1 0 0,-1-1-1 0 0,1 1 1 0 0,-1 0-1 0 0,1 0 1 0 0,0 0-1 0 0,0 0 1 0 0,-1 0 0 0 0,1 1-1 0 0,4-1 1 0 0,3 0 101 0 0,-1 1 0 0 0,1 1 0 0 0,0-1 1 0 0,0 2-1 0 0,11 2 0 0 0,-11-2-411 0 0,-1 1 0 0 0,1 1 0 0 0,-1-1 0 0 0,0 2 0 0 0,16 9 1 0 0,-21-11-204 0 0,0-1 1 0 0,0 1 0 0 0,-1 0 0 0 0,1 0 0 0 0,-1 0 0 0 0,0 1 0 0 0,1-1 0 0 0,-2 1 0 0 0,1-1 0 0 0,0 1 0 0 0,-1 0 0 0 0,0 0 0 0 0,0 0 0 0 0,3 9 0 0 0,-5-10-17 0 0,1 0 0 0 0,-1-1 0 0 0,-1 1 0 0 0,1 0 0 0 0,0 0 0 0 0,-1-1 0 0 0,1 1 0 0 0,-1 0 0 0 0,0-1 0 0 0,0 1 0 0 0,0-1 0 0 0,0 1 0 0 0,0-1 0 0 0,-1 1 0 0 0,1-1 0 0 0,-1 0 0 0 0,1 0 0 0 0,-1 0 0 0 0,0 0 0 0 0,0 0 0 0 0,-3 2 0 0 0,-7 7 0 0 0,0-1 0 0 0,-20 12 0 0 0,20-14 0 0 0,2-1-174 0 0,0-1 1 0 0,-1 0 0 0 0,1-1 0 0 0,-1 0-1 0 0,0-1 1 0 0,-1 0 0 0 0,1-1 0 0 0,0 0-1 0 0,-1-1 1 0 0,-12 1 0 0 0,74 1 150 0 0,-31-7-448 0 0,1 0 0 0 0,30-10 0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1.484"/>
    </inkml:context>
    <inkml:brush xml:id="br0">
      <inkml:brushProperty name="width" value="0.1" units="cm"/>
      <inkml:brushProperty name="height" value="0.1" units="cm"/>
      <inkml:brushProperty name="color" value="#E71224"/>
    </inkml:brush>
  </inkml:definitions>
  <inkml:trace contextRef="#ctx0" brushRef="#br0">119 0 8754 0 0,'-2'1'262'0'0,"0"0"1"0"0,0 1-1 0 0,1-1 1 0 0,-1 0-1 0 0,0 1 0 0 0,1-1 1 0 0,-1 0-1 0 0,1 1 1 0 0,-1 0-1 0 0,1-1 1 0 0,0 1-1 0 0,-1 0 1 0 0,1 0-1 0 0,-1 2 0 0 0,0-1 155 0 0,-18 24 1942 0 0,-25 36-241 0 0,41-57-2042 0 0,0 1-1 0 0,1 0 0 0 0,0 0 1 0 0,0 0-1 0 0,0 0 1 0 0,1 1-1 0 0,-2 10 1 0 0,3-16-46 0 0,1 1 1 0 0,0-1-1 0 0,0 0 1 0 0,0 1-1 0 0,0-1 1 0 0,0 0-1 0 0,1 1 1 0 0,-1-1-1 0 0,1 0 1 0 0,0 1-1 0 0,-1-1 1 0 0,1 0-1 0 0,0 0 1 0 0,0 0-1 0 0,0 1 1 0 0,1-1-1 0 0,-1 0 1 0 0,3 3-1 0 0,-1-2 24 0 0,0-1-1 0 0,1 1 1 0 0,-1-1-1 0 0,0 1 0 0 0,1-1 1 0 0,0 0-1 0 0,-1-1 1 0 0,1 1-1 0 0,0 0 1 0 0,4 0-1 0 0,8 2 93 0 0,0-1 0 0 0,1-1 0 0 0,-1-1-1 0 0,22 0 1 0 0,-20-1-73 0 0,32-5 0 0 0,-43 4-234 0 0,-1 0 1 0 0,1 0-1 0 0,-1-1 1 0 0,0-1-1 0 0,1 1 1 0 0,-1-1-1 0 0,0 0 1 0 0,6-4-1 0 0,-5 2-868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11.230"/>
    </inkml:context>
    <inkml:brush xml:id="br0">
      <inkml:brushProperty name="width" value="0.05" units="cm"/>
      <inkml:brushProperty name="height" value="0.05" units="cm"/>
    </inkml:brush>
  </inkml:definitions>
  <inkml:trace contextRef="#ctx0" brushRef="#br0">175 21 9010 0 0,'2'-2'165'0'0,"0"0"0"0"0,1 0 1 0 0,-1 1-1 0 0,0-1 0 0 0,1 1 0 0 0,-1-1 1 0 0,0 1-1 0 0,1 0 0 0 0,0 0 0 0 0,-1 0 1 0 0,1 0-1 0 0,0 0 0 0 0,-1 1 0 0 0,1-1 1 0 0,5 1-1 0 0,48-2 1435 0 0,-40 3-1332 0 0,-9-1-87 0 0,26 1 510 0 0,-32-1-640 0 0,0 0 1 0 0,0 0 0 0 0,1 1-1 0 0,-1-1 1 0 0,0 0 0 0 0,0 1 0 0 0,0-1-1 0 0,1 0 1 0 0,-1 1 0 0 0,0 0-1 0 0,0-1 1 0 0,0 1 0 0 0,0 0 0 0 0,0-1-1 0 0,0 1 1 0 0,0 0 0 0 0,0 0-1 0 0,0 0 1 0 0,-1 0 0 0 0,1 0 0 0 0,1 1-1 0 0,-2-1 7 0 0,0 1-1 0 0,0-1 0 0 0,0 1 1 0 0,0-1-1 0 0,0 1 0 0 0,0-1 1 0 0,0 1-1 0 0,0-1 0 0 0,0 1 1 0 0,-1-1-1 0 0,1 1 0 0 0,-1-1 0 0 0,1 1 1 0 0,-1-1-1 0 0,1 1 0 0 0,-1-1 1 0 0,0 0-1 0 0,0 1 0 0 0,0-1 1 0 0,0 0-1 0 0,-1 1 0 0 0,-25 27 583 0 0,21-24-548 0 0,-67 53 316 0 0,50-41-348 0 0,-33 30 0 0 0,55-46-64 0 0,1 0 0 0 0,-1-1 0 0 0,1 1 0 0 0,0 0 0 0 0,0-1 0 0 0,0 1 0 0 0,-1 0-1 0 0,1-1 1 0 0,0 1 0 0 0,0 0 0 0 0,0-1 0 0 0,0 1 0 0 0,0 0 0 0 0,0 0 0 0 0,0-1 0 0 0,0 1 0 0 0,0 0 0 0 0,0-1 0 0 0,1 1 0 0 0,-1 0 0 0 0,0-1 0 0 0,0 1 0 0 0,1 0 0 0 0,-1-1 0 0 0,0 1 0 0 0,1 0 0 0 0,-1-1-1 0 0,1 1 1 0 0,-1-1 0 0 0,2 2 0 0 0,20 22-273 0 0,-12-14 269 0 0,2 5-14 0 0,0 0 0 0 0,-1 1-1 0 0,-1 0 1 0 0,0 0 0 0 0,-1 1 0 0 0,9 24 0 0 0,-16-34 71 0 0,1 0 1 0 0,-1 1-1 0 0,0 0 1 0 0,-1-1 0 0 0,1 1-1 0 0,-2 0 1 0 0,1 0-1 0 0,-1 0 1 0 0,0-1 0 0 0,-1 1-1 0 0,0 0 1 0 0,0 0-1 0 0,0 0 1 0 0,-1-1 0 0 0,0 1-1 0 0,-1-1 1 0 0,0 0-1 0 0,-4 9 1 0 0,4-12 8 0 0,1-1 0 0 0,0 1-1 0 0,-1-1 1 0 0,1 0 0 0 0,-1 0 0 0 0,0 0 0 0 0,0 0 0 0 0,0 0-1 0 0,0 0 1 0 0,-1-1 0 0 0,1 0 0 0 0,-1 0 0 0 0,1 0-1 0 0,-1 0 1 0 0,0 0 0 0 0,0-1 0 0 0,0 0 0 0 0,0 1 0 0 0,0-2-1 0 0,0 1 1 0 0,0 0 0 0 0,0-1 0 0 0,0 0 0 0 0,0 1 0 0 0,-1-2-1 0 0,1 1 1 0 0,0 0 0 0 0,0-1 0 0 0,0 0 0 0 0,0 0-1 0 0,-4-2 1 0 0,-3 0-41 0 0,1-1 0 0 0,1-1-1 0 0,-1 1 1 0 0,0-2 0 0 0,1 1-1 0 0,0-1 1 0 0,1-1 0 0 0,-1 1-1 0 0,1-2 1 0 0,-13-13 0 0 0,15 14-62 0 0,3 3 9 0 0,0 1 0 0 0,-1-1 1 0 0,2 1-1 0 0,-1-1 0 0 0,0 0 1 0 0,1 0-1 0 0,0 0 0 0 0,0 0 0 0 0,0 0 1 0 0,0-1-1 0 0,-1-6 0 0 0,3 10 39 0 0,0 1-1 0 0,1-1 0 0 0,-1 1 1 0 0,0-1-1 0 0,1 0 0 0 0,-1 1 1 0 0,1-1-1 0 0,-1 1 1 0 0,1-1-1 0 0,-1 1 0 0 0,1 0 1 0 0,-1-1-1 0 0,1 1 0 0 0,0 0 1 0 0,-1-1-1 0 0,1 1 1 0 0,0 0-1 0 0,-1-1 0 0 0,1 1 1 0 0,0 0-1 0 0,-1 0 0 0 0,2 0 1 0 0,17-4 94 0 0,-17 3-83 0 0,228-47 711 0 0,-162 33-824 0 0,12 4-1502 0 0,-32 5-1649 0 0,-26 2 1564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1.828"/>
    </inkml:context>
    <inkml:brush xml:id="br0">
      <inkml:brushProperty name="width" value="0.1" units="cm"/>
      <inkml:brushProperty name="height" value="0.1" units="cm"/>
      <inkml:brushProperty name="color" value="#E71224"/>
    </inkml:brush>
  </inkml:definitions>
  <inkml:trace contextRef="#ctx0" brushRef="#br0">91 1 4609 0 0,'-1'0'269'0'0,"0"0"1"0"0,0 0-1 0 0,0 0 0 0 0,0 1 1 0 0,0-1-1 0 0,0 0 0 0 0,0 1 0 0 0,0-1 1 0 0,0 1-1 0 0,0-1 0 0 0,0 1 1 0 0,0-1-1 0 0,0 1 0 0 0,1 0 1 0 0,-1 0-1 0 0,0-1 0 0 0,0 1 0 0 0,1 0 1 0 0,-1 0-1 0 0,0 0 0 0 0,1 0 1 0 0,-1 0-1 0 0,1 0 0 0 0,-1 0 1 0 0,1 0-1 0 0,-1 0 0 0 0,1 1 1 0 0,-14 37 2491 0 0,12-31-1959 0 0,-14 48 1895 0 0,-11 66-1 0 0,23-91-2594 0 0,0 0-1 0 0,2 0 0 0 0,4 58 0 0 0,1-69-2285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2.410"/>
    </inkml:context>
    <inkml:brush xml:id="br0">
      <inkml:brushProperty name="width" value="0.1" units="cm"/>
      <inkml:brushProperty name="height" value="0.1" units="cm"/>
      <inkml:brushProperty name="color" value="#E71224"/>
    </inkml:brush>
  </inkml:definitions>
  <inkml:trace contextRef="#ctx0" brushRef="#br0">1 47 6449 0 0,'0'0'105'0'0,"0"-1"1"0"0,0 1-1 0 0,0 0 0 0 0,0 0 0 0 0,0-1 0 0 0,0 1 0 0 0,0 0 0 0 0,0-1 0 0 0,0 1 0 0 0,0 0 0 0 0,0-1 0 0 0,0 1 0 0 0,2-3 1366 0 0,-1 3-1366 0 0,-1-1 1 0 0,0 1-1 0 0,0 0 0 0 0,1 0 0 0 0,-1 0 0 0 0,0 0 0 0 0,1 0 0 0 0,-1 0 0 0 0,0 0 0 0 0,0-1 0 0 0,1 1 0 0 0,-1 0 0 0 0,1 0 0 0 0,13-6 1554 0 0,10 0 844 0 0,32-2 1 0 0,25 3-1019 0 0,31-4-1456 0 0,-94 6-226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3.483"/>
    </inkml:context>
    <inkml:brush xml:id="br0">
      <inkml:brushProperty name="width" value="0.1" units="cm"/>
      <inkml:brushProperty name="height" value="0.1" units="cm"/>
      <inkml:brushProperty name="color" value="#E71224"/>
    </inkml:brush>
  </inkml:definitions>
  <inkml:trace contextRef="#ctx0" brushRef="#br0">105 0 4609 0 0,'-2'1'314'0'0,"1"0"0"0"0,0 1-1 0 0,0-1 1 0 0,0 0 0 0 0,0 0 0 0 0,0 1 0 0 0,0-1-1 0 0,0 1 1 0 0,0-1 0 0 0,1 1 0 0 0,-1-1-1 0 0,1 1 1 0 0,-1 2 0 0 0,-2 1 126 0 0,-23 47 3247 0 0,15-33-3029 0 0,1 0 1 0 0,1 0-1 0 0,1 1 0 0 0,0 0 0 0 0,-8 41 0 0 0,16-51-1550 0 0,2-8 437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3.861"/>
    </inkml:context>
    <inkml:brush xml:id="br0">
      <inkml:brushProperty name="width" value="0.1" units="cm"/>
      <inkml:brushProperty name="height" value="0.1" units="cm"/>
      <inkml:brushProperty name="color" value="#E71224"/>
    </inkml:brush>
  </inkml:definitions>
  <inkml:trace contextRef="#ctx0" brushRef="#br0">156 0 10594 0 0,'-72'96'5493'0'0,"51"-72"-4919"0"0,-41 38 1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4.214"/>
    </inkml:context>
    <inkml:brush xml:id="br0">
      <inkml:brushProperty name="width" value="0.1" units="cm"/>
      <inkml:brushProperty name="height" value="0.1" units="cm"/>
      <inkml:brushProperty name="color" value="#E71224"/>
    </inkml:brush>
  </inkml:definitions>
  <inkml:trace contextRef="#ctx0" brushRef="#br0">0 12 3225 0 0,'10'-3'682'0'0,"0"0"1"0"0,-1 1-1 0 0,1 1 1 0 0,0 0-1 0 0,0 0 1 0 0,0 1-1 0 0,0 0 1 0 0,0 1-1 0 0,0 0 1 0 0,0 0-1 0 0,0 1 1 0 0,17 6-1 0 0,-25-7-466 0 0,0 0-1 0 0,0 0 1 0 0,0 0-1 0 0,0 0 1 0 0,0 0 0 0 0,0 1-1 0 0,0-1 1 0 0,-1 0-1 0 0,1 1 1 0 0,0 0-1 0 0,-1-1 1 0 0,0 1-1 0 0,1 0 1 0 0,-1 0-1 0 0,0 0 1 0 0,0 0-1 0 0,2 3 1 0 0,-2-1 16 0 0,0 0 0 0 0,0 0 0 0 0,0 1 0 0 0,-1-1-1 0 0,1 0 1 0 0,-1 0 0 0 0,0 0 0 0 0,0 0 0 0 0,-1 5 0 0 0,-2 7 378 0 0,-1 0 1 0 0,0-1 0 0 0,-12 28-1 0 0,15-42-568 0 0,-19 48 969 0 0,4-13-835 0 0,2 0 1 0 0,1 0 0 0 0,2 1-1 0 0,-7 41 1 0 0,17-45-1736 0 0,1-24 976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7.313"/>
    </inkml:context>
    <inkml:brush xml:id="br0">
      <inkml:brushProperty name="width" value="0.1" units="cm"/>
      <inkml:brushProperty name="height" value="0.1" units="cm"/>
      <inkml:brushProperty name="color" value="#E71224"/>
    </inkml:brush>
  </inkml:definitions>
  <inkml:trace contextRef="#ctx0" brushRef="#br0">10 9 10594 0 0,'-10'-8'8561'0'0,"15"8"-9127"0"0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9.183"/>
    </inkml:context>
    <inkml:brush xml:id="br0">
      <inkml:brushProperty name="width" value="0.1" units="cm"/>
      <inkml:brushProperty name="height" value="0.1" units="cm"/>
      <inkml:brushProperty name="color" value="#E71224"/>
    </inkml:brush>
  </inkml:definitions>
  <inkml:trace contextRef="#ctx0" brushRef="#br0">74 1 6449 0 0,'-2'2'8356'0'0,"-4"11"-3802"0"0,-31 88-1990 0 0,9-21-4400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9.542"/>
    </inkml:context>
    <inkml:brush xml:id="br0">
      <inkml:brushProperty name="width" value="0.1" units="cm"/>
      <inkml:brushProperty name="height" value="0.1" units="cm"/>
      <inkml:brushProperty name="color" value="#E71224"/>
    </inkml:brush>
  </inkml:definitions>
  <inkml:trace contextRef="#ctx0" brushRef="#br0">0 43 4145 0 0,'5'-4'386'0'0,"-1"0"0"0"0,1 0-1 0 0,0 1 1 0 0,-1-1 0 0 0,1 1 0 0 0,1 1 0 0 0,-1-1 0 0 0,0 1 0 0 0,1 0 0 0 0,-1 0-1 0 0,1 0 1 0 0,8-1 0 0 0,-3 1 361 0 0,0 1 0 0 0,-1 0 1 0 0,1 1-1 0 0,0 0 0 0 0,-1 0 0 0 0,12 3 0 0 0,-20-3-651 0 0,-1 1 0 0 0,1-1 1 0 0,-1 1-1 0 0,1 0 0 0 0,-1-1 0 0 0,0 1 1 0 0,1 0-1 0 0,-1 0 0 0 0,0 0 0 0 0,0 0 0 0 0,1 0 1 0 0,-1 1-1 0 0,0-1 0 0 0,0 0 0 0 0,-1 0 0 0 0,1 1 1 0 0,0-1-1 0 0,0 0 0 0 0,0 1 0 0 0,-1-1 0 0 0,1 1 1 0 0,-1-1-1 0 0,1 1 0 0 0,-1-1 0 0 0,0 1 0 0 0,0 0 1 0 0,1-1-1 0 0,-1 3 0 0 0,0 8 346 0 0,0-1 0 0 0,0 0 0 0 0,-2 12 0 0 0,1-11-212 0 0,-25 179 2079 0 0,3-25-1976 0 0,21-155-616 0 0,-1 29 589 0 0,3-38-688 0 0,0-1 0 0 0,0 1-1 0 0,0 0 1 0 0,1-1 0 0 0,-1 1-1 0 0,0 0 1 0 0,1-1-1 0 0,0 1 1 0 0,-1-1 0 0 0,2 4-1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9.878"/>
    </inkml:context>
    <inkml:brush xml:id="br0">
      <inkml:brushProperty name="width" value="0.1" units="cm"/>
      <inkml:brushProperty name="height" value="0.1" units="cm"/>
      <inkml:brushProperty name="color" value="#E71224"/>
    </inkml:brush>
  </inkml:definitions>
  <inkml:trace contextRef="#ctx0" brushRef="#br0">64 0 10594 0 0,'-15'41'2401'0'0,"1"1"1"0"0,3 1-1 0 0,-11 75 0 0 0,21-106-2708 0 0,0 0 1 0 0,1 0-1 0 0,1 14 0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0.216"/>
    </inkml:context>
    <inkml:brush xml:id="br0">
      <inkml:brushProperty name="width" value="0.1" units="cm"/>
      <inkml:brushProperty name="height" value="0.1" units="cm"/>
      <inkml:brushProperty name="color" value="#E71224"/>
    </inkml:brush>
  </inkml:definitions>
  <inkml:trace contextRef="#ctx0" brushRef="#br0">50 0 5985 0 0,'3'2'620'0'0,"-1"0"0"0"0,0 0-1 0 0,0 0 1 0 0,0 0-1 0 0,0 0 1 0 0,-1 0 0 0 0,1 1-1 0 0,0-1 1 0 0,-1 1-1 0 0,0-1 1 0 0,2 5 0 0 0,4 5 1100 0 0,24 30 2657 0 0,-14-19-2950 0 0,21 36 1 0 0,-34-53-1340 0 0,-1 0 0 0 0,0 0 0 0 0,-1 1 0 0 0,1-1 0 0 0,-1 1 0 0 0,0 0 0 0 0,-1 0 0 0 0,0 0 0 0 0,0 0 0 0 0,0 0 0 0 0,-1 7 0 0 0,-1-9-35 0 0,0 0-1 0 0,0 0 1 0 0,0-1 0 0 0,-1 1-1 0 0,0-1 1 0 0,0 1-1 0 0,0-1 1 0 0,0 1 0 0 0,-1-1-1 0 0,0 0 1 0 0,0 0 0 0 0,0 0-1 0 0,0-1 1 0 0,0 1 0 0 0,-1-1-1 0 0,-6 5 1 0 0,-3 1 24 0 0,1 0 0 0 0,-1-1 0 0 0,0-1 0 0 0,-17 7 0 0 0,29-13-88 0 0,-1-1 1 0 0,0 1-1 0 0,1 0 0 0 0,-1-1 0 0 0,0 1 0 0 0,0-1 0 0 0,1 0 0 0 0,-1 0 1 0 0,0 1-1 0 0,0-1 0 0 0,0 0 0 0 0,1-1 0 0 0,-1 1 0 0 0,0 0 0 0 0,0 0 1 0 0,1-1-1 0 0,-1 1 0 0 0,0-1 0 0 0,1 0 0 0 0,-1 1 0 0 0,0-1 0 0 0,1 0 1 0 0,-3-1-1 0 0,3 0-176 0 0,-1 1 0 0 0,0-1 0 0 0,1 0 0 0 0,-1 0 0 0 0,1 0 0 0 0,0 0 0 0 0,-1 0 0 0 0,1 0 0 0 0,0 0 0 0 0,0 0 0 0 0,1 0 0 0 0,-1 0 0 0 0,0-1 0 0 0,1 1 0 0 0,-1 0 0 0 0,1-1 0 0 0,0-2 0 0 0,-1-7-836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5.976"/>
    </inkml:context>
    <inkml:brush xml:id="br0">
      <inkml:brushProperty name="width" value="0.035" units="cm"/>
      <inkml:brushProperty name="height" value="0.035" units="cm"/>
    </inkml:brush>
  </inkml:definitions>
  <inkml:trace contextRef="#ctx0" brushRef="#br0">174 1 19668 0 0,'0'25'1217'0'0,"-1"1"0"0"0,-1-1 0 0 0,-2 0 0 0 0,-7 30 0 0 0,7-41-1118 0 0,-1 0-1 0 0,0 0 1 0 0,-1 0-1 0 0,-1-1 1 0 0,0 0 0 0 0,0 0-1 0 0,-2-1 1 0 0,-15 19-1 0 0,11-16-968 0 0,-1-1 0 0 0,-17 13-1 0 0,8-10-7787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12.197"/>
    </inkml:context>
    <inkml:brush xml:id="br0">
      <inkml:brushProperty name="width" value="0.05" units="cm"/>
      <inkml:brushProperty name="height" value="0.05" units="cm"/>
    </inkml:brush>
  </inkml:definitions>
  <inkml:trace contextRef="#ctx0" brushRef="#br0">384 9 8666 0 0,'3'-8'1402'0'0,"-11"15"2405"0"0,-10 21-3095 0 0,1 1 0 0 0,1 1 1 0 0,-15 45-1 0 0,14-35-92 0 0,-33 60 0 0 0,45-93-569 0 0,1 0 1 0 0,-2 0 0 0 0,1 0-1 0 0,-1-1 1 0 0,0 0-1 0 0,0 0 1 0 0,-1-1-1 0 0,1 0 1 0 0,-1 0-1 0 0,-1 0 1 0 0,1-1 0 0 0,-9 4-1 0 0,13-7-52 0 0,-1 1-1 0 0,1-1 1 0 0,0 0-1 0 0,0-1 1 0 0,-1 1 0 0 0,1 0-1 0 0,-1-1 1 0 0,1 0-1 0 0,0 0 1 0 0,-1 0-1 0 0,1 0 1 0 0,-1-1-1 0 0,1 1 1 0 0,0-1 0 0 0,-1 0-1 0 0,1 0 1 0 0,0 0-1 0 0,0 0 1 0 0,-1-1-1 0 0,1 1 1 0 0,0-1-1 0 0,0 0 1 0 0,1 0 0 0 0,-1 0-1 0 0,0 0 1 0 0,1 0-1 0 0,-1 0 1 0 0,1-1-1 0 0,0 0 1 0 0,0 1-1 0 0,-4-7 1 0 0,0 0-86 0 0,1-1 0 0 0,0 0 0 0 0,1-1-1 0 0,0 1 1 0 0,1-1 0 0 0,0 1 0 0 0,0-1 0 0 0,-1-13 0 0 0,3 15 21 0 0,0 0 1 0 0,1-1-1 0 0,0 1 1 0 0,0 0-1 0 0,1 0 1 0 0,0 0 0 0 0,0 0-1 0 0,1 0 1 0 0,1 1-1 0 0,4-14 1 0 0,-6 20 83 0 0,0 0 1 0 0,1-1 0 0 0,-1 1 0 0 0,0 0 0 0 0,1 0-1 0 0,-1 0 1 0 0,1 0 0 0 0,0 0 0 0 0,0 0 0 0 0,0 1-1 0 0,0-1 1 0 0,0 0 0 0 0,0 1 0 0 0,0 0 0 0 0,0-1-1 0 0,1 1 1 0 0,-1 0 0 0 0,4-1 0 0 0,-2 1 53 0 0,0 0 1 0 0,0 1-1 0 0,0 0 0 0 0,0 0 1 0 0,0 0-1 0 0,0 0 1 0 0,0 0-1 0 0,0 1 0 0 0,0 0 1 0 0,6 2-1 0 0,6 3 181 0 0,0 0-1 0 0,-1 2 1 0 0,0 0-1 0 0,19 13 1 0 0,-33-20-250 0 0,12 8 101 0 0,45 28 303 0 0,87 74 1 0 0,-143-109-496 0 0,0-1 0 0 0,-1 0 0 0 0,1 0 0 0 0,0 1 1 0 0,0-1-1 0 0,-1 0 0 0 0,1 0 0 0 0,0-1 0 0 0,4 2 0 0 0,-4-2-163 0 0,-1 1-1 0 0,0-1 1 0 0,1 0-1 0 0,-1 0 1 0 0,1 0-1 0 0,-1 0 1 0 0,0 0-1 0 0,1 0 1 0 0,-1-1-1 0 0,0 1 0 0 0,1 0 1 0 0,-1-1-1 0 0,0 1 1 0 0,1-1-1 0 0,-1 1 1 0 0,1-2-1 0 0,8-4-1412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0.562"/>
    </inkml:context>
    <inkml:brush xml:id="br0">
      <inkml:brushProperty name="width" value="0.1" units="cm"/>
      <inkml:brushProperty name="height" value="0.1" units="cm"/>
      <inkml:brushProperty name="color" value="#E71224"/>
    </inkml:brush>
  </inkml:definitions>
  <inkml:trace contextRef="#ctx0" brushRef="#br0">1 20 6913 0 0,'12'-4'489'0'0,"1"1"-1"0"0,0 0 1 0 0,0 1-1 0 0,0 0 0 0 0,0 1 1 0 0,0 0-1 0 0,17 2 1 0 0,36-3 1005 0 0,-54 0-1494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1.297"/>
    </inkml:context>
    <inkml:brush xml:id="br0">
      <inkml:brushProperty name="width" value="0.1" units="cm"/>
      <inkml:brushProperty name="height" value="0.1" units="cm"/>
      <inkml:brushProperty name="color" value="#E71224"/>
    </inkml:brush>
  </inkml:definitions>
  <inkml:trace contextRef="#ctx0" brushRef="#br0">149 0 5065 0 0,'-6'5'406'0'0,"0"0"1"0"0,-1 0-1 0 0,2 1 0 0 0,-1 0 0 0 0,1 0 1 0 0,-1 0-1 0 0,2 0 0 0 0,-7 10 0 0 0,-2 8 654 0 0,-13 27 0 0 0,16-28-367 0 0,1 0-1 0 0,1 1 1 0 0,1 0-1 0 0,1 0 1 0 0,1 0-1 0 0,1 1 1 0 0,1-1-1 0 0,1 48 1 0 0,3-55-585 0 0,1-1 0 0 0,1 0 1 0 0,0 0-1 0 0,1 0 0 0 0,0 0 1 0 0,1 0-1 0 0,1-1 0 0 0,1 0 1 0 0,0 0-1 0 0,1-1 0 0 0,0 0 1 0 0,1 0-1 0 0,1-1 0 0 0,16 18 1 0 0,22 13-946 0 0,-21-24 3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2.042"/>
    </inkml:context>
    <inkml:brush xml:id="br0">
      <inkml:brushProperty name="width" value="0.1" units="cm"/>
      <inkml:brushProperty name="height" value="0.1" units="cm"/>
      <inkml:brushProperty name="color" value="#E71224"/>
    </inkml:brush>
  </inkml:definitions>
  <inkml:trace contextRef="#ctx0" brushRef="#br0">30 1 6913 0 0,'1'0'99'0'0,"0"0"-1"0"0,0 0 1 0 0,0 0-1 0 0,-1-1 1 0 0,1 1-1 0 0,0 0 0 0 0,0 0 1 0 0,-1 0-1 0 0,1 0 1 0 0,0 0-1 0 0,0 1 0 0 0,0-1 1 0 0,-1 0-1 0 0,1 0 1 0 0,0 0-1 0 0,0 1 1 0 0,-1-1-1 0 0,1 0 0 0 0,0 1 1 0 0,-1-1-1 0 0,1 1 1 0 0,0-1-1 0 0,-1 1 1 0 0,1-1-1 0 0,-1 1 0 0 0,1-1 1 0 0,-1 1-1 0 0,1 0 1 0 0,-1-1-1 0 0,1 2 0 0 0,17 20 2086 0 0,-11-12-1493 0 0,-1 2 0 0 0,-1-1 0 0 0,0 1 0 0 0,0 0 0 0 0,-1 0 0 0 0,-1 0 0 0 0,3 20 0 0 0,-1 0 792 0 0,-1 58 0 0 0,-4-88-1447 0 0,-5 124 1377 0 0,4-112-1365 0 0,-1-1 1 0 0,-1 0-1 0 0,0 0 0 0 0,-1 0 0 0 0,0 0 0 0 0,-1-1 1 0 0,-8 17-1 0 0,11-26-95 0 0,0 1 1 0 0,0 0-1 0 0,-1-1 1 0 0,0 0-1 0 0,0 1 1 0 0,0-1-1 0 0,0 0 1 0 0,0 0-1 0 0,0-1 0 0 0,-1 1 1 0 0,0-1-1 0 0,1 0 1 0 0,-1 0-1 0 0,0 0 1 0 0,0 0-1 0 0,0 0 1 0 0,0-1-1 0 0,-8 2 1 0 0,3-3-855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2.432"/>
    </inkml:context>
    <inkml:brush xml:id="br0">
      <inkml:brushProperty name="width" value="0.1" units="cm"/>
      <inkml:brushProperty name="height" value="0.1" units="cm"/>
      <inkml:brushProperty name="color" value="#E71224"/>
    </inkml:brush>
  </inkml:definitions>
  <inkml:trace contextRef="#ctx0" brushRef="#br0">52 1 2761 0 0,'0'-1'75'0'0,"1"1"0"0"0,-1 0 0 0 0,1 0 0 0 0,-1 0 0 0 0,1 0 0 0 0,-1 0 0 0 0,1 0 0 0 0,-1 0 0 0 0,1 0 0 0 0,-1 1 0 0 0,1-1-1 0 0,-1 0 1 0 0,1 0 0 0 0,-1 0 0 0 0,0 0 0 0 0,1 1 0 0 0,-1-1 0 0 0,1 0 0 0 0,-1 0 0 0 0,1 1 0 0 0,-1-1 0 0 0,0 0 0 0 0,1 1 0 0 0,-1-1 0 0 0,0 0 0 0 0,1 1 0 0 0,-1-1 0 0 0,0 1 0 0 0,1 0 0 0 0,15 13 2031 0 0,-14-11-1708 0 0,1 0-1 0 0,-1 0 0 0 0,1 0 1 0 0,-1 0-1 0 0,0 1 1 0 0,0-1-1 0 0,0 0 0 0 0,-1 1 1 0 0,1 0-1 0 0,-1-1 1 0 0,0 1-1 0 0,0 0 0 0 0,0 0 1 0 0,-1 0-1 0 0,1 0 1 0 0,-1 0-1 0 0,0 6 0 0 0,-1-6-308 0 0,1 0 0 0 0,-1-1-1 0 0,-1 1 1 0 0,1-1 0 0 0,0 0 0 0 0,-1 1-1 0 0,0-1 1 0 0,1 0 0 0 0,-1 0-1 0 0,0 0 1 0 0,-1 0 0 0 0,1-1 0 0 0,-1 1-1 0 0,1 0 1 0 0,-1-1 0 0 0,0 0-1 0 0,0 1 1 0 0,0-1 0 0 0,-4 2-1 0 0,-24 12-82 0 0,30-15-10 0 0,-1-1-1 0 0,0 1 1 0 0,1 0 0 0 0,-1-1-1 0 0,0 1 1 0 0,0-1 0 0 0,0 1-1 0 0,0-1 1 0 0,1 0 0 0 0,-1 0-1 0 0,0 0 1 0 0,0 0-1 0 0,0 0 1 0 0,0 0 0 0 0,-3-1-1 0 0,32-9 5 0 0,18 2-378 0 0,-1 2-1 0 0,60-1 0 0 0,-81 6-4942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3.679"/>
    </inkml:context>
    <inkml:brush xml:id="br0">
      <inkml:brushProperty name="width" value="0.1" units="cm"/>
      <inkml:brushProperty name="height" value="0.1" units="cm"/>
      <inkml:brushProperty name="color" value="#E71224"/>
    </inkml:brush>
  </inkml:definitions>
  <inkml:trace contextRef="#ctx0" brushRef="#br0">3 33 5609 0 0,'0'0'17'0'0,"0"0"-1"0"0,0-1 1 0 0,0 1-1 0 0,0 0 1 0 0,-1 0-1 0 0,1 0 1 0 0,0 0-1 0 0,0 0 1 0 0,0 0-1 0 0,0 0 1 0 0,0 0-1 0 0,0 0 1 0 0,0 0-1 0 0,0 0 1 0 0,0 0-1 0 0,-1 0 1 0 0,1 0-1 0 0,0 0 1 0 0,0 0-1 0 0,0-1 0 0 0,0 1 1 0 0,0 0-1 0 0,0 0 1 0 0,0 0-1 0 0,0 0 1 0 0,0 0-1 0 0,0 0 1 0 0,0 0-1 0 0,0 0 1 0 0,0-1-1 0 0,0 1 1 0 0,0 0-1 0 0,0 0 1 0 0,0 0-1 0 0,0 0 1 0 0,0 0-1 0 0,0 0 1 0 0,0 0-1 0 0,0 0 1 0 0,0-1-1 0 0,0 1 1 0 0,0 0-1 0 0,0 0 1 0 0,0 0-1 0 0,0 0 1 0 0,0 0-1 0 0,0 0 1 0 0,0 0-1 0 0,0 0 1 0 0,1-1-1 0 0,7-3 2917 0 0,18 3-1992 0 0,0 2 0 0 0,36 5 0 0 0,13 0 64 0 0,234-7 457 0 0,-36-2-708 0 0,3 5-2 0 0,181 7-558 0 0,-1 0 837 0 0,601-22-823 0 0,-750 11 277 0 0,191 2 806 0 0,-111-22-948 0 0,-252 10-334 0 0,91 9 221 0 0,-130 8-5886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5.289"/>
    </inkml:context>
    <inkml:brush xml:id="br0">
      <inkml:brushProperty name="width" value="0.1" units="cm"/>
      <inkml:brushProperty name="height" value="0.1" units="cm"/>
      <inkml:brushProperty name="color" value="#E71224"/>
    </inkml:brush>
  </inkml:definitions>
  <inkml:trace contextRef="#ctx0" brushRef="#br0">54 1 6449 0 0,'-2'3'725'0'0,"1"0"0"0"0,-1 0 0 0 0,1 0 0 0 0,-1 0-1 0 0,1 0 1 0 0,0 0 0 0 0,0 1 0 0 0,0 5 0 0 0,0-7-319 0 0,-10 45 2263 0 0,-13 67 366 0 0,22-97-2891 0 0,0 0-1 0 0,1 1 0 0 0,1-1 1 0 0,2 26-1 0 0,0-33-744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5.646"/>
    </inkml:context>
    <inkml:brush xml:id="br0">
      <inkml:brushProperty name="width" value="0.1" units="cm"/>
      <inkml:brushProperty name="height" value="0.1" units="cm"/>
      <inkml:brushProperty name="color" value="#E71224"/>
    </inkml:brush>
  </inkml:definitions>
  <inkml:trace contextRef="#ctx0" brushRef="#br0">112 0 5985 0 0,'-10'24'10693'0'0,"-19"26"-6896"0"0,5-8-2443 0 0,12-17-936 0 0,9-16-609 0 0,-1-1-1 0 0,0 0 0 0 0,0-1 1 0 0,-1 1-1 0 0,-10 12 1 0 0,13-25-1515 0 0,3 2 1671 0 0,-1-5-38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5.985"/>
    </inkml:context>
    <inkml:brush xml:id="br0">
      <inkml:brushProperty name="width" value="0.1" units="cm"/>
      <inkml:brushProperty name="height" value="0.1" units="cm"/>
      <inkml:brushProperty name="color" value="#E71224"/>
    </inkml:brush>
  </inkml:definitions>
  <inkml:trace contextRef="#ctx0" brushRef="#br0">0 9 2761 0 0,'10'-2'776'0'0,"0"0"0"0"0,1 0 0 0 0,-1 1 0 0 0,0 0 0 0 0,0 1 0 0 0,0 0 0 0 0,1 1 0 0 0,-1 0 0 0 0,0 0 0 0 0,0 1 0 0 0,10 4 0 0 0,-18-6-607 0 0,0 0 0 0 0,0 1 0 0 0,0-1 0 0 0,-1 1 0 0 0,1-1 0 0 0,0 1 0 0 0,-1 0 0 0 0,1 0 0 0 0,0 0 0 0 0,-1 0 0 0 0,1 0 0 0 0,-1 0 0 0 0,1 0 0 0 0,-1 1 0 0 0,0-1 0 0 0,0 0 0 0 0,1 1 0 0 0,-1-1 0 0 0,0 1 0 0 0,0-1 0 0 0,-1 1 0 0 0,1 0 0 0 0,0-1 0 0 0,0 1 0 0 0,-1 0 0 0 0,1 0 0 0 0,-1-1 0 0 0,1 1 0 0 0,-1 0 0 0 0,0 0 0 0 0,0 3 0 0 0,-1 2 174 0 0,0-1 0 0 0,-1 1 1 0 0,0-1-1 0 0,0 1 1 0 0,0-1-1 0 0,-1 0 1 0 0,-6 10-1 0 0,-98 227 2077 0 0,100-225-2379 0 0,2 0 0 0 0,0 1 0 0 0,-4 27 0 0 0,6-1-6660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6.344"/>
    </inkml:context>
    <inkml:brush xml:id="br0">
      <inkml:brushProperty name="width" value="0.1" units="cm"/>
      <inkml:brushProperty name="height" value="0.1" units="cm"/>
      <inkml:brushProperty name="color" value="#E71224"/>
    </inkml:brush>
  </inkml:definitions>
  <inkml:trace contextRef="#ctx0" brushRef="#br0">0 0 11979 0 0,'4'26'4491'0'0,"-4"-22"-4253"0"0,1-1-1 0 0,-1 1 1 0 0,1 0 0 0 0,-1-1-1 0 0,1 1 1 0 0,0-1-1 0 0,2 5 1 0 0,0-8-469 0 0,-2-2 231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6.951"/>
    </inkml:context>
    <inkml:brush xml:id="br0">
      <inkml:brushProperty name="width" value="0.1" units="cm"/>
      <inkml:brushProperty name="height" value="0.1" units="cm"/>
      <inkml:brushProperty name="color" value="#E71224"/>
    </inkml:brush>
  </inkml:definitions>
  <inkml:trace contextRef="#ctx0" brushRef="#br0">73 0 5985 0 0,'-1'1'329'0'0,"0"-1"0"0"0,0 0 1 0 0,0 1-1 0 0,1-1 0 0 0,-1 1 0 0 0,-5 3 1974 0 0,6-3-1974 0 0,-1 0 0 0 0,1 0 0 0 0,-1-1 1 0 0,1 1-1 0 0,-1 0 0 0 0,1 0 0 0 0,-1 1 0 0 0,-10 23 1947 0 0,8-18-1357 0 0,-1 4-174 0 0,-6 12 416 0 0,1 1 1 0 0,-11 40-1 0 0,19-61-723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12.626"/>
    </inkml:context>
    <inkml:brush xml:id="br0">
      <inkml:brushProperty name="width" value="0.05" units="cm"/>
      <inkml:brushProperty name="height" value="0.05" units="cm"/>
    </inkml:brush>
  </inkml:definitions>
  <inkml:trace contextRef="#ctx0" brushRef="#br0">711 18 5065 0 0,'0'0'87'0'0,"1"-1"0"0"0,-1 1 1 0 0,1-1-1 0 0,-1 1 0 0 0,1-1 0 0 0,-1 0 0 0 0,1 1 0 0 0,-1-1 1 0 0,0 1-1 0 0,0-1 0 0 0,1 0 0 0 0,-1 1 0 0 0,0-1 1 0 0,0 0-1 0 0,0 0 0 0 0,0 1 0 0 0,0-1 0 0 0,1 0 0 0 0,-1 1 1 0 0,-1-2-1 0 0,1 1 149 0 0,0 1 1 0 0,-1 0-1 0 0,1-1 1 0 0,0 1-1 0 0,-1 0 1 0 0,1 0-1 0 0,0-1 0 0 0,-1 1 1 0 0,1 0-1 0 0,-1 0 1 0 0,1 0-1 0 0,0 0 1 0 0,-1 0-1 0 0,1-1 1 0 0,-1 1-1 0 0,1 0 1 0 0,0 0-1 0 0,-1 0 1 0 0,1 0-1 0 0,-1 0 1 0 0,1 0-1 0 0,-1 0 1 0 0,0 1-1 0 0,-19 4 5174 0 0,10 1-6330 0 0,-7 8 1286 0 0,2 1 0 0 0,0 1 0 0 0,1 1 0 0 0,0 0-1 0 0,-19 33 1 0 0,15-23-56 0 0,-233 300 1152 0 0,89-122-1162 0 0,136-167-440 0 0,2 0 1 0 0,2 1 0 0 0,-30 75 0 0 0,47-102-321 0 0,0-2-1225 0 0,3-3-3025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7.341"/>
    </inkml:context>
    <inkml:brush xml:id="br0">
      <inkml:brushProperty name="width" value="0.1" units="cm"/>
      <inkml:brushProperty name="height" value="0.1" units="cm"/>
      <inkml:brushProperty name="color" value="#E71224"/>
    </inkml:brush>
  </inkml:definitions>
  <inkml:trace contextRef="#ctx0" brushRef="#br0">0 18 4145 0 0,'17'-5'958'0'0,"0"1"1"0"0,1 1-1 0 0,-1 0 1 0 0,1 2-1 0 0,-1 0 0 0 0,1 0 1 0 0,0 2-1 0 0,26 4 1 0 0,-43-5-860 0 0,1 0 0 0 0,0 0 0 0 0,-1 1 1 0 0,1-1-1 0 0,0 0 0 0 0,-1 1 0 0 0,1-1 1 0 0,-1 1-1 0 0,1 0 0 0 0,-1 0 0 0 0,1 0 0 0 0,-1-1 1 0 0,0 1-1 0 0,1 0 0 0 0,-1 1 0 0 0,0-1 0 0 0,0 0 1 0 0,0 0-1 0 0,0 0 0 0 0,0 1 0 0 0,0-1 1 0 0,0 1-1 0 0,0-1 0 0 0,0 0 0 0 0,0 3 0 0 0,-1-1 93 0 0,0 0-1 0 0,0-1 0 0 0,0 1 1 0 0,-1-1-1 0 0,0 1 0 0 0,1-1 1 0 0,-1 0-1 0 0,0 1 0 0 0,0-1 1 0 0,0 0-1 0 0,0 1 0 0 0,-1-1 0 0 0,1 0 1 0 0,-1 0-1 0 0,1 0 0 0 0,-3 2 1 0 0,-5 10 197 0 0,0 1 1 0 0,1 0-1 0 0,1 0 1 0 0,0 0 0 0 0,-8 30-1 0 0,1-3 4 0 0,8-27-350 0 0,-4 10 242 0 0,-11 42 0 0 0,20-60-251 0 0,-1 0 0 0 0,1 0 1 0 0,0 0-1 0 0,1 0 0 0 0,0 0 0 0 0,0 0 1 0 0,0 0-1 0 0,1 0 0 0 0,0 0 0 0 0,1 0 1 0 0,2 8-1 0 0,-4-14-30 0 0,0-1 0 0 0,0 1 0 0 0,0-1 1 0 0,0 0-1 0 0,0 1 0 0 0,0-1 0 0 0,0 0 0 0 0,1 1 1 0 0,-1-1-1 0 0,0 0 0 0 0,0 1 0 0 0,0-1 1 0 0,1 0-1 0 0,-1 1 0 0 0,0-1 0 0 0,0 0 0 0 0,1 0 1 0 0,-1 1-1 0 0,0-1 0 0 0,0 0 0 0 0,1 0 0 0 0,-1 0 1 0 0,0 1-1 0 0,1-1 0 0 0,-1 0 0 0 0,0 0 1 0 0,1 0-1 0 0,-1 0 0 0 0,0 0 0 0 0,1 0 0 0 0,-1 0 1 0 0,1 1-1 0 0,8-10-2100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7.698"/>
    </inkml:context>
    <inkml:brush xml:id="br0">
      <inkml:brushProperty name="width" value="0.1" units="cm"/>
      <inkml:brushProperty name="height" value="0.1" units="cm"/>
      <inkml:brushProperty name="color" value="#E71224"/>
    </inkml:brush>
  </inkml:definitions>
  <inkml:trace contextRef="#ctx0" brushRef="#br0">42 1 6913 0 0,'-6'34'6244'0'0,"-11"50"-20"0"0,11-61-5615 0 0,2 0 1 0 0,0 0-1 0 0,-1 30 0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8.063"/>
    </inkml:context>
    <inkml:brush xml:id="br0">
      <inkml:brushProperty name="width" value="0.1" units="cm"/>
      <inkml:brushProperty name="height" value="0.1" units="cm"/>
      <inkml:brushProperty name="color" value="#E71224"/>
    </inkml:brush>
  </inkml:definitions>
  <inkml:trace contextRef="#ctx0" brushRef="#br0">139 0 11979 0 0,'-1'2'231'0'0,"-1"-1"1"0"0,0 1 0 0 0,1-1 0 0 0,-1 1 0 0 0,1 0 0 0 0,-1 0 0 0 0,1 0 0 0 0,0-1 0 0 0,0 1 0 0 0,0 0 0 0 0,-2 5 0 0 0,0-1 349 0 0,-8 12 815 0 0,-18 30 2501 0 0,27-44-3685 0 0,0 0-1 0 0,0 0 0 0 0,1 0 0 0 0,-1 0 1 0 0,1 0-1 0 0,0 0 0 0 0,1 1 0 0 0,-1-1 1 0 0,0 9-1 0 0,2-12-211 0 0,-1 0 0 0 0,1 1 0 0 0,-1-1 0 0 0,1 0 0 0 0,-1 1 0 0 0,1-1 0 0 0,0 0 0 0 0,0 0 0 0 0,0 0 0 0 0,0 0 0 0 0,-1 0 0 0 0,1 0 0 0 0,1 0 0 0 0,-1 0 0 0 0,0 0 0 0 0,0 0 0 0 0,0 0 0 0 0,0-1 0 0 0,1 1 0 0 0,1 1 0 0 0,35 11 0 0 0,-20-7 0 0 0,-7-1 0 0 0,0 0 0 0 0,18 13 0 0 0,-26-16 0 0 0,0 0 0 0 0,0 0 0 0 0,0 0 0 0 0,0 1 0 0 0,0 0 0 0 0,-1-1 0 0 0,1 1 0 0 0,-1 0 0 0 0,0 0 0 0 0,0 0 0 0 0,0 1 0 0 0,0-1 0 0 0,1 4 0 0 0,-3-5 0 0 0,0 0 1 0 0,0 0-1 0 0,0 0 1 0 0,0-1-1 0 0,0 1 0 0 0,-1 0 1 0 0,1 0-1 0 0,-1-1 1 0 0,1 1-1 0 0,-1 0 0 0 0,0-1 1 0 0,1 1-1 0 0,-1-1 1 0 0,0 1-1 0 0,0-1 1 0 0,0 1-1 0 0,0-1 0 0 0,-1 0 1 0 0,1 1-1 0 0,0-1 1 0 0,0 0-1 0 0,-1 0 1 0 0,1 0-1 0 0,-1 0 0 0 0,-2 2 1 0 0,-7 3 36 0 0,1 0 0 0 0,-18 7 0 0 0,24-11-19 0 0,-9 4 55 0 0,-1-1 0 0 0,0 0-1 0 0,-21 4 1 0 0,31-8-194 0 0,0 0 1 0 0,0-1-1 0 0,-1 0 0 0 0,1 1 1 0 0,0-1-1 0 0,0-1 0 0 0,0 1 0 0 0,0 0 1 0 0,0-1-1 0 0,0 0 0 0 0,0 0 0 0 0,0 0 1 0 0,0-1-1 0 0,0 1 0 0 0,1-1 1 0 0,-1 0-1 0 0,-4-3 0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8.419"/>
    </inkml:context>
    <inkml:brush xml:id="br0">
      <inkml:brushProperty name="width" value="0.1" units="cm"/>
      <inkml:brushProperty name="height" value="0.1" units="cm"/>
      <inkml:brushProperty name="color" value="#E71224"/>
    </inkml:brush>
  </inkml:definitions>
  <inkml:trace contextRef="#ctx0" brushRef="#br0">0 27 8754 0 0,'5'-2'906'0'0,"0"-1"0"0"0,0 1-1 0 0,0 0 1 0 0,0 0 0 0 0,10-2 0 0 0,5 1 41 0 0,29-1 0 0 0,-17 1-594 0 0,37 2-696 0 0,-61 1 317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5.349"/>
    </inkml:context>
    <inkml:brush xml:id="br0">
      <inkml:brushProperty name="width" value="0.1" units="cm"/>
      <inkml:brushProperty name="height" value="0.1" units="cm"/>
      <inkml:brushProperty name="color" value="#E71224"/>
    </inkml:brush>
  </inkml:definitions>
  <inkml:trace contextRef="#ctx0" brushRef="#br0">20 16 2761 0 0,'14'-16'7918'0'0,"-16"31"-6138"0"0,-7 34 1137 0 0,-11 69 305 0 0,19-102-3113 0 0,0 0 0 0 0,1 1 0 0 0,0-1 0 0 0,1 0 0 0 0,4 19 0 0 0,-5-33-117 0 0,1 0-1 0 0,0 0 1 0 0,-1 1 0 0 0,1-1-1 0 0,0 0 1 0 0,0 0-1 0 0,0 0 1 0 0,0 0 0 0 0,2 2-1 0 0,-3-4-67 0 0,1 1-1 0 0,-1-1 0 0 0,1 1 0 0 0,-1-1 0 0 0,1 0 1 0 0,-1 1-1 0 0,1-1 0 0 0,-1 0 0 0 0,1 1 1 0 0,0-1-1 0 0,-1 0 0 0 0,1 0 0 0 0,-1 0 0 0 0,1 0 1 0 0,0 1-1 0 0,-1-1 0 0 0,1 0 0 0 0,0 0 1 0 0,-1 0-1 0 0,1 0 0 0 0,0 0 0 0 0,-1 0 0 0 0,1-1 1 0 0,0 1-1 0 0,-1 0 0 0 0,1 0 0 0 0,-1 0 0 0 0,1-1 1 0 0,0 1-1 0 0,-1 0 0 0 0,1-1 0 0 0,-1 1 1 0 0,1 0-1 0 0,-1-1 0 0 0,1 1 0 0 0,0-1 1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5.680"/>
    </inkml:context>
    <inkml:brush xml:id="br0">
      <inkml:brushProperty name="width" value="0.1" units="cm"/>
      <inkml:brushProperty name="height" value="0.1" units="cm"/>
      <inkml:brushProperty name="color" value="#E71224"/>
    </inkml:brush>
  </inkml:definitions>
  <inkml:trace contextRef="#ctx0" brushRef="#br0">62 26 3225 0 0,'-6'7'906'0'0,"1"1"0"0"0,0 0 0 0 0,1 0 0 0 0,-1 0 0 0 0,2 0 0 0 0,-5 12 0 0 0,3-8-328 0 0,1-2-93 0 0,1 0 1 0 0,-1 0 0 0 0,1 1-1 0 0,1-1 1 0 0,0 1 0 0 0,1 0-1 0 0,-1 20 1 0 0,2-28-400 0 0,1 0 1 0 0,-1 0-1 0 0,0 0 1 0 0,1 0-1 0 0,0 0 0 0 0,0 0 1 0 0,0 0-1 0 0,0 0 0 0 0,0 0 1 0 0,0 0-1 0 0,1 0 1 0 0,-1-1-1 0 0,1 1 0 0 0,0-1 1 0 0,0 1-1 0 0,0-1 1 0 0,0 0-1 0 0,0 1 0 0 0,1-1 1 0 0,-1 0-1 0 0,1-1 0 0 0,-1 1 1 0 0,1 0-1 0 0,0-1 1 0 0,0 1-1 0 0,-1-1 0 0 0,1 0 1 0 0,0 0-1 0 0,0 0 0 0 0,0 0 1 0 0,5 0-1 0 0,-2 0-61 0 0,-1-1 0 0 0,0 0 0 0 0,1 0 0 0 0,-1 0 0 0 0,0 0 0 0 0,1-1 0 0 0,-1 0 0 0 0,0 0-1 0 0,0-1 1 0 0,1 1 0 0 0,-1-1 0 0 0,8-4 0 0 0,-6 2 48 0 0,1-1-1 0 0,-1 1 1 0 0,0-2-1 0 0,0 1 1 0 0,-1-1-1 0 0,0 1 1 0 0,11-14-1 0 0,-12 12-10 0 0,0 1-1 0 0,-1-1 1 0 0,0-1 0 0 0,0 1-1 0 0,0 0 1 0 0,-1-1-1 0 0,0 0 1 0 0,2-9 0 0 0,-4 11-45 0 0,0 1 1 0 0,0 0 0 0 0,-1 0-1 0 0,1 0 1 0 0,-1 0 0 0 0,-1 0-1 0 0,1 0 1 0 0,-1 0 0 0 0,0-1-1 0 0,0 1 1 0 0,0 0 0 0 0,-1 1-1 0 0,-2-8 1 0 0,1 8-49 0 0,1 0 0 0 0,-1 0-1 0 0,0 0 1 0 0,0 0 0 0 0,-1 0 0 0 0,1 1 0 0 0,-1 0 0 0 0,0 0 0 0 0,0 0-1 0 0,0 0 1 0 0,0 0 0 0 0,0 1 0 0 0,-7-3 0 0 0,8 3-103 0 0,-1 0 1 0 0,0 1 0 0 0,0 0-1 0 0,0 0 1 0 0,0 0-1 0 0,0 0 1 0 0,0 0-1 0 0,-1 1 1 0 0,1 0-1 0 0,0 0 1 0 0,0 0 0 0 0,0 0-1 0 0,0 0 1 0 0,-1 1-1 0 0,1 0 1 0 0,-4 1-1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6.037"/>
    </inkml:context>
    <inkml:brush xml:id="br0">
      <inkml:brushProperty name="width" value="0.1" units="cm"/>
      <inkml:brushProperty name="height" value="0.1" units="cm"/>
      <inkml:brushProperty name="color" value="#E71224"/>
    </inkml:brush>
  </inkml:definitions>
  <inkml:trace contextRef="#ctx0" brushRef="#br0">1 43 7370 0 0,'0'-7'4970'0'0,"0"6"-4884"0"0,19-5 1992 0 0,29-2-778 0 0,-45 7-933 0 0,141-17 1191 0 0,-133 16-1731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6.789"/>
    </inkml:context>
    <inkml:brush xml:id="br0">
      <inkml:brushProperty name="width" value="0.1" units="cm"/>
      <inkml:brushProperty name="height" value="0.1" units="cm"/>
      <inkml:brushProperty name="color" value="#E71224"/>
    </inkml:brush>
  </inkml:definitions>
  <inkml:trace contextRef="#ctx0" brushRef="#br0">34 16 2761 0 0,'7'-16'8200'0'0,"-7"26"-6484"0"0,-17 72-105 0 0,-4 45 3040 0 0,19-112-4264 0 0,2 0-1 0 0,0-1 1 0 0,0 1-1 0 0,2-1 1 0 0,0 1-1 0 0,6 24 1 0 0,-8-39-412 0 0,0 1 0 0 0,0-1 0 0 0,0 0 0 0 0,0 0 0 0 0,0 0 0 0 0,0 1 0 0 0,0-1 0 0 0,0 0 0 0 0,0 0 0 0 0,0 0 0 0 0,0 0 0 0 0,0 1 0 0 0,0-1 0 0 0,0 0 0 0 0,0 0 1 0 0,0 0-1 0 0,1 0 0 0 0,-1 1 0 0 0,0-1 0 0 0,0 0 0 0 0,0 0 0 0 0,0 0 0 0 0,0 0 0 0 0,0 1 0 0 0,0-1 0 0 0,1 0 0 0 0,-1 0 0 0 0,0 0 0 0 0,0 0 0 0 0,0 0 0 0 0,0 0 0 0 0,1 0 0 0 0,-1 0 1 0 0,0 0-1 0 0,0 1 0 0 0,0-1 0 0 0,0 0 0 0 0,1 0 0 0 0,-1 0 0 0 0,0 0 0 0 0,0 0 0 0 0,0 0 0 0 0,1 0 0 0 0,-1 0 0 0 0,0 0 0 0 0,0 0 0 0 0,0 0 0 0 0,1 0 0 0 0,-1-1 0 0 0,0 1 0 0 0,0 0 1 0 0,0 0-1 0 0,0 0 0 0 0,1 0 0 0 0,-1 0 0 0 0,0 0 0 0 0,0 0 0 0 0,0 0 0 0 0,0-1 0 0 0,0 1 0 0 0,1 0 0 0 0,6-12-4065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7.132"/>
    </inkml:context>
    <inkml:brush xml:id="br0">
      <inkml:brushProperty name="width" value="0.1" units="cm"/>
      <inkml:brushProperty name="height" value="0.1" units="cm"/>
      <inkml:brushProperty name="color" value="#E71224"/>
    </inkml:brush>
  </inkml:definitions>
  <inkml:trace contextRef="#ctx0" brushRef="#br0">1 4 4145 0 0,'0'-1'98'0'0,"1"1"0"0"0,-1 0 0 0 0,0 0 1 0 0,0-1 97 0 0,1 1-98 0 0,-1 0 0 0 0,0 0 0 0 0,0-1 1 0 0,1 1-1 0 0,-1 0 0 0 0,0 0 0 0 0,0 0 0 0 0,1 0 1 0 0,-1 0-1 0 0,0-1 0 0 0,1 1 0 0 0,-1 0 0 0 0,0 0 0 0 0,1 0 1 0 0,-1 0-1 0 0,0 0 0 0 0,0 0 0 0 0,1 0 0 0 0,-1 0 1 0 0,0 0-1 0 0,1 0 0 0 0,-1 0 0 0 0,0 0 0 0 0,1 1 0 0 0,-1-1 1 0 0,2 11 4260 0 0,-2-9-4376 0 0,0 36 4351 0 0,-6 47 0 0 0,3-54-3581 0 0,1 0 0 0 0,4 57 1 0 0,4-23-1106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7.473"/>
    </inkml:context>
    <inkml:brush xml:id="br0">
      <inkml:brushProperty name="width" value="0.1" units="cm"/>
      <inkml:brushProperty name="height" value="0.1" units="cm"/>
      <inkml:brushProperty name="color" value="#E71224"/>
    </inkml:brush>
  </inkml:definitions>
  <inkml:trace contextRef="#ctx0" brushRef="#br0">1 0 2304 0 0,'20'23'17521'0'0,"-20"-23"-17530"0"0,1 0 0 0 0,-1 0 0 0 0,0 0 0 0 0,1 0 0 0 0,-1 0 0 0 0,1 0 0 0 0,-1 0 0 0 0,0 0 0 0 0,1 0 0 0 0,-1 0-1 0 0,1 0 1 0 0,-1 0 0 0 0,1-1 0 0 0,-1 1 0 0 0,0 0 0 0 0,1 0 0 0 0,-1 0 0 0 0,0 0 0 0 0,1-1 0 0 0,-1 1 0 0 0,0 0 0 0 0,1 0 0 0 0,-1-1 0 0 0,0 1 0 0 0,1 0 0 0 0,-1-1 0 0 0,0 1 0 0 0,0 0 0 0 0,1-1 0 0 0,-1 1 0 0 0,0-1 0 0 0,0 1 0 0 0,0 0 0 0 0,1-1 0 0 0,-1 1 0 0 0,0-1 0 0 0,0 1 0 0 0,0 0 0 0 0,0-1 0 0 0,0 1 0 0 0,0-1 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12.989"/>
    </inkml:context>
    <inkml:brush xml:id="br0">
      <inkml:brushProperty name="width" value="0.05" units="cm"/>
      <inkml:brushProperty name="height" value="0.05" units="cm"/>
    </inkml:brush>
  </inkml:definitions>
  <inkml:trace contextRef="#ctx0" brushRef="#br0">102 14 9674 0 0,'5'-3'494'0'0,"0"1"0"0"0,0 0 0 0 0,1 0-1 0 0,-1 1 1 0 0,0 0 0 0 0,1 0 0 0 0,0 0 0 0 0,-1 1 0 0 0,1-1-1 0 0,-1 1 1 0 0,1 1 0 0 0,0-1 0 0 0,5 2 0 0 0,-7-2-306 0 0,0 1 0 0 0,0 0 0 0 0,0 0 0 0 0,-1 0 0 0 0,1 1 0 0 0,0-1 0 0 0,0 1 1 0 0,-1 0-1 0 0,1 0 0 0 0,-1 0 0 0 0,0 0 0 0 0,1 1 0 0 0,-1-1 0 0 0,0 1 0 0 0,0 0 0 0 0,-1 0 0 0 0,1 0 1 0 0,-1 0-1 0 0,3 5 0 0 0,-4-6-167 0 0,0-1 1 0 0,0 1-1 0 0,0 0 1 0 0,-1 0-1 0 0,1 0 1 0 0,-1 0-1 0 0,1 0 1 0 0,-1 1 0 0 0,0-1-1 0 0,0 0 1 0 0,0 0-1 0 0,0 0 1 0 0,0 0-1 0 0,0 0 1 0 0,-1 0-1 0 0,1 0 1 0 0,-1 0-1 0 0,-1 3 1 0 0,1-2 48 0 0,-1 1 1 0 0,0-1 0 0 0,0 0-1 0 0,0 0 1 0 0,-1 0-1 0 0,1 0 1 0 0,-1-1-1 0 0,1 1 1 0 0,-6 3-1 0 0,-1 1 91 0 0,-1-1 0 0 0,1-1 0 0 0,-1 0-1 0 0,-1 0 1 0 0,-19 6 0 0 0,17-8-203 0 0,0 0 1 0 0,1-1-1 0 0,-1-1 0 0 0,0 0 1 0 0,0-1-1 0 0,0 0 1 0 0,1-1-1 0 0,-1 0 0 0 0,-20-5 1 0 0,80 15-321 0 0,64 3 0 0 0,-89-11-215 0 0,-1-1 0 0 0,1-1 1 0 0,-1 0-1 0 0,1-2 0 0 0,38-10 0 0 0,-48 9-5929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1.259"/>
    </inkml:context>
    <inkml:brush xml:id="br0">
      <inkml:brushProperty name="width" value="0.1" units="cm"/>
      <inkml:brushProperty name="height" value="0.1" units="cm"/>
      <inkml:brushProperty name="color" value="#E71224"/>
    </inkml:brush>
  </inkml:definitions>
  <inkml:trace contextRef="#ctx0" brushRef="#br0">46 12 2761 0 0,'9'-12'5463'0'0,"-9"23"-1590"0"0,-8 22-728 0 0,5-26-2788 0 0,-1 1 1 0 0,0-1 0 0 0,-8 10-1 0 0,8-11-277 0 0,0 0 0 0 0,0 0-1 0 0,1 0 1 0 0,0 0 0 0 0,-3 8-1 0 0,6-13-77 0 0,0-1 1 0 0,0 1-1 0 0,0 0 0 0 0,0 0 0 0 0,0 0 0 0 0,0 0 0 0 0,1 0 0 0 0,-1 0 1 0 0,0-1-1 0 0,0 1 0 0 0,1 0 0 0 0,-1 0 0 0 0,1 0 0 0 0,-1-1 0 0 0,1 1 1 0 0,-1 0-1 0 0,1 0 0 0 0,-1-1 0 0 0,1 1 0 0 0,-1-1 0 0 0,1 1 0 0 0,0 0 1 0 0,-1-1-1 0 0,1 1 0 0 0,0-1 0 0 0,0 1 0 0 0,-1-1 0 0 0,2 1 0 0 0,29 13 66 0 0,-20-10-56 0 0,15 8-23 0 0,41 22-64 0 0,-61-31 70 0 0,-1 1 0 0 0,0-1 0 0 0,0 1 0 0 0,-1 0 0 0 0,1 0 0 0 0,-1 1 0 0 0,0-1 0 0 0,0 1 0 0 0,5 7 0 0 0,-8-11 17 0 0,-1 1 0 0 0,1-1 0 0 0,0 0 0 0 0,-1 0 0 0 0,1 0 0 0 0,-1 1 0 0 0,1-1 0 0 0,-1 0 0 0 0,0 1 0 0 0,0-1 0 0 0,1 0 0 0 0,-1 1 0 0 0,0-1 0 0 0,0 0 0 0 0,0 1 0 0 0,-1-1 0 0 0,1 0 0 0 0,0 1 0 0 0,0-1 0 0 0,-1 0 0 0 0,1 0 0 0 0,-1 1 0 0 0,1-1 0 0 0,-2 2 0 0 0,1-1 39 0 0,-1 0 0 0 0,0 0 0 0 0,0-1 0 0 0,1 1 0 0 0,-1 0 0 0 0,0-1 0 0 0,-1 1 0 0 0,1-1 0 0 0,0 0 0 0 0,0 0 0 0 0,-1 0 0 0 0,-2 1 0 0 0,-3 1 88 0 0,0-1 1 0 0,0 0 0 0 0,-1-1 0 0 0,1 0 0 0 0,-1 0 0 0 0,-15-1-1 0 0,19 0-161 0 0,-1-1-1 0 0,1 0 1 0 0,0 0 0 0 0,-1-1-1 0 0,-4-2 1 0 0,-5-4-5178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1.642"/>
    </inkml:context>
    <inkml:brush xml:id="br0">
      <inkml:brushProperty name="width" value="0.1" units="cm"/>
      <inkml:brushProperty name="height" value="0.1" units="cm"/>
      <inkml:brushProperty name="color" value="#E71224"/>
    </inkml:brush>
  </inkml:definitions>
  <inkml:trace contextRef="#ctx0" brushRef="#br0">0 11 3681 0 0,'5'-2'380'0'0,"0"0"0"0"0,-1 1-1 0 0,1-1 1 0 0,0 1 0 0 0,0 0 0 0 0,1 0 0 0 0,-1 1 0 0 0,0 0 0 0 0,0 0 0 0 0,0 0 0 0 0,10 1 0 0 0,12 0 314 0 0,94 0-552 0 0,-87 0-652 0 0,-20-1 410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1.990"/>
    </inkml:context>
    <inkml:brush xml:id="br0">
      <inkml:brushProperty name="width" value="0.1" units="cm"/>
      <inkml:brushProperty name="height" value="0.1" units="cm"/>
      <inkml:brushProperty name="color" value="#E71224"/>
    </inkml:brush>
  </inkml:definitions>
  <inkml:trace contextRef="#ctx0" brushRef="#br0">41 1 8290 0 0,'-10'32'1728'0'0,"1"1"1"0"0,2 1-1 0 0,-5 54 0 0 0,11-83-1747 0 0,-1 34 1190 0 0,2-37-1384 0 0,0 0 0 0 0,0-1 0 0 0,0 1 0 0 0,1 0 0 0 0,-1 0 0 0 0,0 0 0 0 0,1-1 0 0 0,-1 1 0 0 0,1 0 0 0 0,0 0 0 0 0,0-1-1 0 0,-1 1 1 0 0,1-1 0 0 0,0 1 0 0 0,0-1 0 0 0,1 1 0 0 0,1 1 0 0 0,-2-2-319 0 0,-1-1 399 0 0,0 0 0 0 0,1 0 0 0 0,-1 1-1 0 0,0-1 1 0 0,1 0 0 0 0,-1 0 0 0 0,1 0 0 0 0,-1 0 0 0 0,0 0 0 0 0,1 0 0 0 0,-1 0 0 0 0,0 0 0 0 0,1 0 0 0 0,-1 0 0 0 0,0 0 0 0 0,1 0 0 0 0,-1 0 0 0 0,1 0 0 0 0,-1 0-1 0 0,0-1 1 0 0,1 1 0 0 0,-1 0 0 0 0,5-4-536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2.334"/>
    </inkml:context>
    <inkml:brush xml:id="br0">
      <inkml:brushProperty name="width" value="0.1" units="cm"/>
      <inkml:brushProperty name="height" value="0.1" units="cm"/>
      <inkml:brushProperty name="color" value="#E71224"/>
    </inkml:brush>
  </inkml:definitions>
  <inkml:trace contextRef="#ctx0" brushRef="#br0">85 38 2304 0 0,'-8'8'9498'0'0,"-28"32"-4954"0"0,33-37-4256 0 0,-1 2 37 0 0,0 0 0 0 0,1 0 0 0 0,-1 1 0 0 0,1-1 0 0 0,-3 8 0 0 0,6-12-318 0 0,-1 0-1 0 0,1 0 1 0 0,-1 0 0 0 0,1 0 0 0 0,0 1-1 0 0,0-1 1 0 0,0 0 0 0 0,-1 0-1 0 0,1 0 1 0 0,1 1 0 0 0,-1-1-1 0 0,0 0 1 0 0,0 0 0 0 0,0 0 0 0 0,0 1-1 0 0,1-1 1 0 0,-1 0 0 0 0,1 0-1 0 0,-1 0 1 0 0,1 0 0 0 0,-1 0 0 0 0,1 0-1 0 0,0 0 1 0 0,-1 0 0 0 0,1 0-1 0 0,0 0 1 0 0,0 0 0 0 0,0 0 0 0 0,0-1-1 0 0,-1 1 1 0 0,1 0 0 0 0,0 0-1 0 0,3 0 1 0 0,11 8-36 0 0,0 0 0 0 0,-1 1 0 0 0,19 17 0 0 0,-30-24 52 0 0,1 0-1 0 0,-1 0 0 0 0,-1 0 1 0 0,1 0-1 0 0,0 0 0 0 0,-1 0 0 0 0,0 1 1 0 0,1-1-1 0 0,-2 1 0 0 0,1-1 0 0 0,0 1 1 0 0,-1 0-1 0 0,1 0 0 0 0,-1 0 1 0 0,0 0-1 0 0,0 0 0 0 0,-1 0 0 0 0,1 0 1 0 0,-1 0-1 0 0,0 8 0 0 0,-1-10 25 0 0,0 0 0 0 0,1 0 0 0 0,-1 0 0 0 0,0 0 0 0 0,0 0 0 0 0,-1-1 0 0 0,1 1 0 0 0,0 0 0 0 0,-1-1 0 0 0,1 1 0 0 0,-1-1 0 0 0,1 1 0 0 0,-1-1 0 0 0,1 0 0 0 0,-1 0 0 0 0,0 1 0 0 0,0-1 0 0 0,0 0 0 0 0,0-1 0 0 0,0 1 0 0 0,0 0 0 0 0,0-1 0 0 0,0 1 0 0 0,0-1 0 0 0,0 1 0 0 0,0-1 0 0 0,0 0 0 0 0,0 0 0 0 0,-3 0 0 0 0,-2 0-105 0 0,0 0 0 0 0,0 0-1 0 0,0-1 1 0 0,0 0 0 0 0,0 0 0 0 0,0-1 0 0 0,-12-4-1 0 0,-3-7-2209 0 0</inkml:trace>
  <inkml:trace contextRef="#ctx0" brushRef="#br0" timeOffset="1">16 10 7370 0 0,'8'-2'434'0'0,"1"0"0"0"0,0 0 1 0 0,0 0-1 0 0,0 1 0 0 0,0 1 0 0 0,0-1 1 0 0,0 2-1 0 0,15 1 0 0 0,11 0 155 0 0,59 0-205 0 0,-76-4-384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2.832"/>
    </inkml:context>
    <inkml:brush xml:id="br0">
      <inkml:brushProperty name="width" value="0.1" units="cm"/>
      <inkml:brushProperty name="height" value="0.1" units="cm"/>
      <inkml:brushProperty name="color" value="#E71224"/>
    </inkml:brush>
  </inkml:definitions>
  <inkml:trace contextRef="#ctx0" brushRef="#br0">234 7 3681 0 0,'-3'-1'166'0'0,"1"0"0"0"0,0 0 0 0 0,0 0 1 0 0,-1 0-1 0 0,1 1 0 0 0,0-1 0 0 0,-1 1 0 0 0,1-1 0 0 0,-1 1 1 0 0,1 0-1 0 0,-1 0 0 0 0,1 0 0 0 0,0 0 0 0 0,-1 1 1 0 0,1-1-1 0 0,-1 1 0 0 0,1 0 0 0 0,0-1 0 0 0,-1 1 0 0 0,1 0 1 0 0,0 0-1 0 0,-4 2 0 0 0,0 1 283 0 0,-1 0-1 0 0,0 1 1 0 0,1 0-1 0 0,0 0 1 0 0,-10 9-1 0 0,2 3-28 0 0,1-1 0 0 0,0 2 0 0 0,2 0 1 0 0,-1 0-1 0 0,2 1 0 0 0,1 0 0 0 0,0 1 0 0 0,2 0 0 0 0,0 1 0 0 0,1-1 0 0 0,1 1 0 0 0,-4 33 0 0 0,8-37-105 0 0,0 0 0 0 0,0 1 0 0 0,2-1 0 0 0,0 1-1 0 0,1-1 1 0 0,1 0 0 0 0,0 0 0 0 0,2 0 0 0 0,0-1 0 0 0,0 1-1 0 0,2-1 1 0 0,0 0 0 0 0,1-1 0 0 0,0 1 0 0 0,20 25-1 0 0,-17-27-502 0 0,2-1 0 0 0,-1 0 0 0 0,24 18 0 0 0,-7-10-628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3.536"/>
    </inkml:context>
    <inkml:brush xml:id="br0">
      <inkml:brushProperty name="width" value="0.1" units="cm"/>
      <inkml:brushProperty name="height" value="0.1" units="cm"/>
      <inkml:brushProperty name="color" value="#E71224"/>
    </inkml:brush>
  </inkml:definitions>
  <inkml:trace contextRef="#ctx0" brushRef="#br0">46 0 7834 0 0,'6'9'333'0'0,"0"-1"0"0"0,-1 1 0 0 0,0 0 1 0 0,-1 1-1 0 0,0-1 0 0 0,0 1 0 0 0,3 15 0 0 0,-2-10 44 0 0,-3-10-307 0 0,38 130 2725 0 0,-36-118-2148 0 0,-1 1-1 0 0,0 1 0 0 0,-1-1 1 0 0,-1 0-1 0 0,-2 30 1 0 0,0-45-603 0 0,1 1 1 0 0,-1-1 0 0 0,0 0 0 0 0,1 0-1 0 0,-1 0 1 0 0,-1 0 0 0 0,1 0 0 0 0,0 0-1 0 0,-1 0 1 0 0,1 0 0 0 0,-1-1-1 0 0,0 1 1 0 0,0-1 0 0 0,0 1 0 0 0,0-1-1 0 0,-1 0 1 0 0,1 1 0 0 0,0-1 0 0 0,-1 0-1 0 0,0-1 1 0 0,1 1 0 0 0,-1 0-1 0 0,-5 1 1 0 0,3-1-189 0 0,0-1 0 0 0,0 1 1 0 0,0-1-1 0 0,0-1 0 0 0,0 1 0 0 0,-1-1 0 0 0,1 1 0 0 0,0-2 1 0 0,0 1-1 0 0,0 0 0 0 0,0-1 0 0 0,0 0 0 0 0,0 0 0 0 0,-7-3 1 0 0,-3-2-5831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3.909"/>
    </inkml:context>
    <inkml:brush xml:id="br0">
      <inkml:brushProperty name="width" value="0.1" units="cm"/>
      <inkml:brushProperty name="height" value="0.1" units="cm"/>
      <inkml:brushProperty name="color" value="#E71224"/>
    </inkml:brush>
  </inkml:definitions>
  <inkml:trace contextRef="#ctx0" brushRef="#br0">95 13 6913 0 0,'2'-1'152'0'0,"0"-1"0"0"0,0 1-1 0 0,1 0 1 0 0,-1-1-1 0 0,0 1 1 0 0,1 0-1 0 0,-1 1 1 0 0,0-1-1 0 0,1 0 1 0 0,-1 1-1 0 0,1-1 1 0 0,-1 1-1 0 0,1 0 1 0 0,-1 0-1 0 0,1 0 1 0 0,-1 0-1 0 0,4 1 1 0 0,-5-2-36 0 0,0 1 0 0 0,0 0-1 0 0,0 0 1 0 0,0 0 0 0 0,0 1 0 0 0,0-1 0 0 0,0 0-1 0 0,0 0 1 0 0,0 1 0 0 0,0-1 0 0 0,1 0 0 0 0,-1 1 0 0 0,-1-1-1 0 0,1 1 1 0 0,0-1 0 0 0,0 1 0 0 0,0 0 0 0 0,0-1-1 0 0,0 1 1 0 0,0 0 0 0 0,-1 0 0 0 0,1-1 0 0 0,0 1 0 0 0,-1 0-1 0 0,1 0 1 0 0,0 0 0 0 0,-1 0 0 0 0,1 0 0 0 0,-1 0 0 0 0,0 0-1 0 0,1 0 1 0 0,-1 0 0 0 0,0 0 0 0 0,1 0 0 0 0,-1 0-1 0 0,0 0 1 0 0,0 0 0 0 0,0 0 0 0 0,0 3 0 0 0,-2-1-26 0 0,1 0 1 0 0,0 0 0 0 0,-1 0 0 0 0,0 0-1 0 0,0 0 1 0 0,0-1 0 0 0,0 1-1 0 0,0 0 1 0 0,0-1 0 0 0,-1 1 0 0 0,1-1-1 0 0,-1 0 1 0 0,0 0 0 0 0,-4 2-1 0 0,-44 25 1159 0 0,46-27-1232 0 0,-69 24-81 0 0,74-26 64 0 0,0 0 0 0 0,0 0 0 0 0,0 0 0 0 0,0 0 0 0 0,-1 0 0 0 0,1 0 0 0 0,0 0 0 0 0,0 0 0 0 0,0 0 0 0 0,0 0 0 0 0,0 0 0 0 0,0 0 0 0 0,0 0 0 0 0,0 0 0 0 0,0 0 0 0 0,0 0 0 0 0,0 0 0 0 0,0 0 0 0 0,-1 0 0 0 0,1 0 0 0 0,0 0 0 0 0,0 0 0 0 0,0 0 0 0 0,0 0 0 0 0,0 0 0 0 0,0 1 0 0 0,0-1 0 0 0,0 0 0 0 0,0 0 0 0 0,0 0 0 0 0,0 0 0 0 0,0 0 0 0 0,0 0 0 0 0,0 0 0 0 0,0 0 0 0 0,0 0 0 0 0,0 0 0 0 0,0 0 0 0 0,0 1 0 0 0,0-1 0 0 0,0 0 0 0 0,0 0 0 0 0,0 0 0 0 0,0 0 0 0 0,0 0 0 0 0,0 0 0 0 0,0 0 0 0 0,0 0 0 0 0,0 0 0 0 0,0 0 0 0 0,0 0 0 0 0,0 0 0 0 0,0 1 0 0 0,0-1 0 0 0,0 0 0 0 0,0 0 0 0 0,1 0 0 0 0,-1 0 0 0 0,0 0 0 0 0,0 0 0 0 0,0 0 0 0 0,0 0 0 0 0,0 0 0 0 0,0 0 0 0 0,0 0 0 0 0,0 0 0 0 0,0 0 0 0 0,0 0 0 0 0,0 0 0 0 0,10 3 0 0 0,11-1 0 0 0,76-10-1186 0 0,-74 6-4422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5.967"/>
    </inkml:context>
    <inkml:brush xml:id="br0">
      <inkml:brushProperty name="width" value="0.1" units="cm"/>
      <inkml:brushProperty name="height" value="0.1" units="cm"/>
      <inkml:brushProperty name="color" value="#E71224"/>
    </inkml:brush>
  </inkml:definitions>
  <inkml:trace contextRef="#ctx0" brushRef="#br0">1 78 5985 0 0,'2'-2'105'0'0,"1"0"1"0"0,0 1-1 0 0,-1 0 0 0 0,1 0 0 0 0,0 0 0 0 0,0 0 0 0 0,0 0 1 0 0,0 0-1 0 0,0 1 0 0 0,0-1 0 0 0,0 1 0 0 0,0 0 0 0 0,3 0 1 0 0,2 0 18 0 0,17-1-36 0 0,0 1 1 0 0,0 1 0 0 0,46 8 0 0 0,5 0 1612 0 0,-19-5-933 0 0,242 13 811 0 0,261-13-433 0 0,-119-25-956 0 0,-38 0-52 0 0,148 7 990 0 0,-220 2-584 0 0,-114 2-350 0 0,31-1 172 0 0,505-8 579 0 0,-706 19-940 0 0,255 0 74 0 0,-230 1-1398 0 0,-56-1-4200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6.777"/>
    </inkml:context>
    <inkml:brush xml:id="br0">
      <inkml:brushProperty name="width" value="0.1" units="cm"/>
      <inkml:brushProperty name="height" value="0.1" units="cm"/>
      <inkml:brushProperty name="color" value="#E71224"/>
    </inkml:brush>
  </inkml:definitions>
  <inkml:trace contextRef="#ctx0" brushRef="#br0">6 8 4609 0 0,'1'-1'158'0'0,"-1"1"0"0"0,0-1 0 0 0,0 1 0 0 0,1-1 0 0 0,-1 1 0 0 0,0-1 0 0 0,0 1 0 0 0,1-1 0 0 0,-1 1 0 0 0,0-1 0 0 0,1 1 0 0 0,-1-1 0 0 0,1 1 1 0 0,9 4 4194 0 0,-7 24-1006 0 0,-14 93 1385 0 0,-2 80-4222 0 0,40-230-10344 0 0,-9 7 7063 0 0,-9 8 2581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7.135"/>
    </inkml:context>
    <inkml:brush xml:id="br0">
      <inkml:brushProperty name="width" value="0.1" units="cm"/>
      <inkml:brushProperty name="height" value="0.1" units="cm"/>
      <inkml:brushProperty name="color" value="#E71224"/>
    </inkml:brush>
  </inkml:definitions>
  <inkml:trace contextRef="#ctx0" brushRef="#br0">1 5 3225 0 0,'0'0'86'0'0,"0"-1"1"0"0,1 1-1 0 0,-1 0 1 0 0,0-1-1 0 0,1 1 1 0 0,-1 0 0 0 0,0-1-1 0 0,1 1 1 0 0,-1 0-1 0 0,0 0 1 0 0,1 0-1 0 0,-1-1 1 0 0,1 1-1 0 0,-1 0 1 0 0,1 0 0 0 0,-1 0-1 0 0,1 0 1 0 0,-1 0-1 0 0,0 0 1 0 0,1 0-1 0 0,-1 0 1 0 0,1 0-1 0 0,-1 0 1 0 0,1 0-1 0 0,-1 0 1 0 0,1 0 0 0 0,-1 0-1 0 0,1 0 1 0 0,-1 0-1 0 0,0 1 1 0 0,1-1-1 0 0,-1 0 1 0 0,1 0-1 0 0,-1 1 1 0 0,1-1 0 0 0,0 2 223 0 0,0-1 0 0 0,0 0 0 0 0,0 1 0 0 0,-1-1 0 0 0,1 1 0 0 0,0-1 0 0 0,-1 1 0 0 0,1-1 0 0 0,-1 1 1 0 0,1 2-1 0 0,2 41 5148 0 0,-12 39-1410 0 0,0 9-2755 0 0,9-78-3093 0 0,0-1-1 0 0,4 19 0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3:13.732"/>
    </inkml:context>
    <inkml:brush xml:id="br0">
      <inkml:brushProperty name="width" value="0.05" units="cm"/>
      <inkml:brushProperty name="height" value="0.05" units="cm"/>
    </inkml:brush>
  </inkml:definitions>
  <inkml:trace contextRef="#ctx0" brushRef="#br0">335 1 9218 0 0,'47'75'5264'0'0,"-37"-56"-4735"0"0,0 1 0 0 0,-2 0 0 0 0,0 1 0 0 0,5 21-1 0 0,-4-4-158 0 0,-3 0 0 0 0,-1 0 0 0 0,-2 0 0 0 0,-1 1 1 0 0,-2-1-1 0 0,-2 0 0 0 0,-2 1 0 0 0,-1-1 0 0 0,-2 0 0 0 0,-1-1 0 0 0,-2 1 0 0 0,-2-2 0 0 0,-1 0 0 0 0,-26 50 0 0 0,11-35-117 0 0,-2-2-1 0 0,-2 0 1 0 0,-2-2 0 0 0,-60 62 0 0 0,-22 2-8077 0 0,94-92 877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7.511"/>
    </inkml:context>
    <inkml:brush xml:id="br0">
      <inkml:brushProperty name="width" value="0.1" units="cm"/>
      <inkml:brushProperty name="height" value="0.1" units="cm"/>
      <inkml:brushProperty name="color" value="#E71224"/>
    </inkml:brush>
  </inkml:definitions>
  <inkml:trace contextRef="#ctx0" brushRef="#br0">0 1 10594 0 0,'0'1'944'0'0,"1"1"-751"0"0,0 0-193 0 0,-1-2 0 0 0,1 2 64 0 0,-1-1-64 0 0,2 3 64 0 0,0 2-64 0 0,2 1 272 0 0,0 2 16 0 0,2-2 8 0 0,-2-1 0 0 0,2-1-1008 0 0,0 1-209 0 0,2-1-39 0 0,-1 0 0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8.213"/>
    </inkml:context>
    <inkml:brush xml:id="br0">
      <inkml:brushProperty name="width" value="0.1" units="cm"/>
      <inkml:brushProperty name="height" value="0.1" units="cm"/>
      <inkml:brushProperty name="color" value="#E71224"/>
    </inkml:brush>
  </inkml:definitions>
  <inkml:trace contextRef="#ctx0" brushRef="#br0">143 0 8754 0 0,'0'0'673'0'0,"-14"13"2935"0"0,10-9-3184 0 0,-8 6 383 0 0,0 1 0 0 0,1 1 0 0 0,0 0 0 0 0,1 0-1 0 0,0 1 1 0 0,-13 25 0 0 0,22-37-803 0 0,1 0 0 0 0,0 0 0 0 0,-1 0 0 0 0,1 0 0 0 0,0 0 0 0 0,0 0 0 0 0,0 1 0 0 0,0-1 0 0 0,0 0 0 0 0,1 0 0 0 0,-1 0 0 0 0,0 0 0 0 0,0 0 0 0 0,1 1 0 0 0,-1-1 0 0 0,0 0 0 0 0,1 0 0 0 0,0 0-1 0 0,-1 0 1 0 0,1 0 0 0 0,-1 0 0 0 0,1 0 0 0 0,0-1 0 0 0,0 1 0 0 0,-1 0 0 0 0,1 0 0 0 0,0 0 0 0 0,0-1 0 0 0,0 1 0 0 0,0 0 0 0 0,1 0 0 0 0,7 4 40 0 0,0 0-1 0 0,18 8 0 0 0,-5-3-11 0 0,-8-1-32 0 0,-1 0 0 0 0,15 14 0 0 0,-24-21 0 0 0,-1 1 0 0 0,0 0 0 0 0,0 1 0 0 0,0-1 0 0 0,-1 0 0 0 0,1 1 0 0 0,-1-1 0 0 0,0 1 0 0 0,1 0 0 0 0,-2 0 0 0 0,1 0 0 0 0,0 0 0 0 0,1 7 0 0 0,-3-9 22 0 0,-1 0-1 0 0,1 0 1 0 0,0 0-1 0 0,-1 0 1 0 0,1-1-1 0 0,-1 1 0 0 0,1 0 1 0 0,-1 0-1 0 0,0 0 1 0 0,0-1-1 0 0,0 1 1 0 0,0-1-1 0 0,0 1 1 0 0,0 0-1 0 0,0-1 1 0 0,-1 0-1 0 0,1 1 1 0 0,0-1-1 0 0,-1 0 1 0 0,1 0-1 0 0,-1 1 1 0 0,1-1-1 0 0,-1 0 0 0 0,0-1 1 0 0,0 1-1 0 0,1 0 1 0 0,-1 0-1 0 0,0-1 1 0 0,-3 1-1 0 0,-5 2 108 0 0,0 0 0 0 0,1-1 0 0 0,-1 0 0 0 0,-13 0-1 0 0,16-1-266 0 0,0-1 0 0 0,0 0-1 0 0,0 0 1 0 0,0 0-1 0 0,0-1 1 0 0,0 0 0 0 0,0-1-1 0 0,0 1 1 0 0,1-1 0 0 0,-1-1-1 0 0,0 1 1 0 0,-9-6-1 0 0,8 1-1390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8.586"/>
    </inkml:context>
    <inkml:brush xml:id="br0">
      <inkml:brushProperty name="width" value="0.1" units="cm"/>
      <inkml:brushProperty name="height" value="0.1" units="cm"/>
      <inkml:brushProperty name="color" value="#E71224"/>
    </inkml:brush>
  </inkml:definitions>
  <inkml:trace contextRef="#ctx0" brushRef="#br0">0 36 3601 0 0,'8'-4'201'0'0,"0"0"0"0"0,0 1-1 0 0,0-1 1 0 0,0 2 0 0 0,0-1 0 0 0,1 1 0 0 0,8-1 0 0 0,66-3 3523 0 0,-46 4-2833 0 0,-16 0-661 0 0,-1 1-1 0 0,1 1 1 0 0,0 1-1 0 0,31 5 0 0 0,-39-3-229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8.926"/>
    </inkml:context>
    <inkml:brush xml:id="br0">
      <inkml:brushProperty name="width" value="0.1" units="cm"/>
      <inkml:brushProperty name="height" value="0.1" units="cm"/>
      <inkml:brushProperty name="color" value="#E71224"/>
    </inkml:brush>
  </inkml:definitions>
  <inkml:trace contextRef="#ctx0" brushRef="#br0">68 0 3681 0 0,'-1'3'924'0'0,"0"-1"1"0"0,0 1-1 0 0,0 0 0 0 0,0-1 1 0 0,0 1-1 0 0,1 0 0 0 0,-1 5 1 0 0,-2 5 320 0 0,-11 34 1577 0 0,-16 62 1889 0 0,26-86-4690 0 0,0-1 1 0 0,-1 47 0 0 0,5-61-1089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9.274"/>
    </inkml:context>
    <inkml:brush xml:id="br0">
      <inkml:brushProperty name="width" value="0.1" units="cm"/>
      <inkml:brushProperty name="height" value="0.1" units="cm"/>
      <inkml:brushProperty name="color" value="#E71224"/>
    </inkml:brush>
  </inkml:definitions>
  <inkml:trace contextRef="#ctx0" brushRef="#br0">99 19 6913 0 0,'-9'6'5616'0'0,"-10"12"-3971"0"0,9-8-1028 0 0,-3-1-124 0 0,10-8-276 0 0,1 1-1 0 0,-1-1 0 0 0,0 1 1 0 0,1 0-1 0 0,-1 0 0 0 0,1 0 1 0 0,-1 0-1 0 0,1 1 0 0 0,0-1 0 0 0,-3 5 1 0 0,6-5-171 0 0,1-1 0 0 0,0 1 0 0 0,0 0 0 0 0,-1 0 0 0 0,1-1 0 0 0,0 1 0 0 0,1-1 1 0 0,-1 0-1 0 0,0 0 0 0 0,0 1 0 0 0,0-1 0 0 0,5 1 0 0 0,-1 0-28 0 0,1 2-12 0 0,-1 0-1 0 0,0 1 0 0 0,1-1 0 0 0,-2 1 1 0 0,1 0-1 0 0,0 0 0 0 0,-1 1 0 0 0,0 0 1 0 0,-1 0-1 0 0,1 0 0 0 0,-1 0 1 0 0,5 10-1 0 0,-8-13 28 0 0,0 0-1 0 0,1-1 1 0 0,-1 1-1 0 0,-1 0 1 0 0,1 0 0 0 0,0 0-1 0 0,-1 0 1 0 0,1 0 0 0 0,-1-1-1 0 0,0 1 1 0 0,0 0 0 0 0,0 0-1 0 0,-1 0 1 0 0,1 0-1 0 0,-1 0 1 0 0,1 0 0 0 0,-1 0-1 0 0,0 0 1 0 0,0-1 0 0 0,0 1-1 0 0,-1 0 1 0 0,1-1 0 0 0,-1 1-1 0 0,1-1 1 0 0,-1 1-1 0 0,0-1 1 0 0,0 0 0 0 0,0 0-1 0 0,0 0 1 0 0,0 0 0 0 0,0 0-1 0 0,-1 0 1 0 0,1 0 0 0 0,-4 1-1 0 0,-1 1 37 0 0,1 0 1 0 0,-1-1-1 0 0,0 0 0 0 0,-1-1 1 0 0,1 1-1 0 0,0-1 0 0 0,-13 2 0 0 0,-10-4-5660 0 0</inkml:trace>
  <inkml:trace contextRef="#ctx0" brushRef="#br0" timeOffset="1">32 8 11058 0 0,'8'-4'488'0'0,"-4"2"105"0"0,3 1-473 0 0,-3 1-120 0 0,1 0 0 0 0,-1 0 0 0 0,2 0 120 0 0,4 0 0 0 0,5 0 0 0 0,6 1 0 0 0,1 0-200 0 0,0 1-40 0 0,0-1-8 0 0,-3 1 0 0 0,0 2 128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9.697"/>
    </inkml:context>
    <inkml:brush xml:id="br0">
      <inkml:brushProperty name="width" value="0.1" units="cm"/>
      <inkml:brushProperty name="height" value="0.1" units="cm"/>
      <inkml:brushProperty name="color" value="#E71224"/>
    </inkml:brush>
  </inkml:definitions>
  <inkml:trace contextRef="#ctx0" brushRef="#br0">1 0 8290 0 0,'1'3'736'0'0,"-1"0"-584"0"0,2 1-152 0 0,-1-3 0 0 0,0 0 96 0 0,1 0 0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0.051"/>
    </inkml:context>
    <inkml:brush xml:id="br0">
      <inkml:brushProperty name="width" value="0.1" units="cm"/>
      <inkml:brushProperty name="height" value="0.1" units="cm"/>
      <inkml:brushProperty name="color" value="#E71224"/>
    </inkml:brush>
  </inkml:definitions>
  <inkml:trace contextRef="#ctx0" brushRef="#br0">9 0 14283 0 0,'-3'9'632'0'0,"0"-2"136"0"0,2 1-616 0 0,0-3-152 0 0,2-1 0 0 0,-1-1 0 0 0,0 0 80 0 0,1 4-16 0 0,1 4 0 0 0,0 3 0 0 0,2 2-736 0 0,-1 0-144 0 0,2 0-32 0 0,-3-2-8 0 0,1-3 648 0 0,-3 0 128 0 0</inkml:trace>
  <inkml:trace contextRef="#ctx0" brushRef="#br0" timeOffset="1">27 420 7834 0 0,'-4'8'344'0'0,"1"-2"72"0"0,0 0-328 0 0,2-1-88 0 0,1-1 0 0 0,0-2 0 0 0,0 1 64 0 0,0 3-64 0 0,0 3 96 0 0,0 3-32 0 0,1 1-608 0 0,0 0-120 0 0,2 1-25 0 0,-1 0-7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0.413"/>
    </inkml:context>
    <inkml:brush xml:id="br0">
      <inkml:brushProperty name="width" value="0.1" units="cm"/>
      <inkml:brushProperty name="height" value="0.1" units="cm"/>
      <inkml:brushProperty name="color" value="#E71224"/>
    </inkml:brush>
  </inkml:definitions>
  <inkml:trace contextRef="#ctx0" brushRef="#br0">16 1 10594 0 0,'-6'12'472'0'0,"2"-2"96"0"0,1-1-455 0 0,2-2-113 0 0,0-2 0 0 0,1-1 0 0 0,1 1-265 0 0,-1 6-79 0 0,0 5-8 0 0,0 5-8 0 0,3 2 248 0 0,-1-1 112 0 0,0-3-96 0 0,1-1 96 0 0,1-1-64 0 0,0-1 64 0 0</inkml:trace>
  <inkml:trace contextRef="#ctx0" brushRef="#br0" timeOffset="1">40 648 17972 0 0,'-6'10'800'0'0,"2"-2"160"0"0,1 1-768 0 0,2-3-192 0 0,1-1 0 0 0,1-2 0 0 0,-1 2-552 0 0,1 2-152 0 0,2 5-24 0 0,0 2-8 0 0,2 3-417 0 0,2-1-79 0 0,0-2-16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2.731"/>
    </inkml:context>
    <inkml:brush xml:id="br0">
      <inkml:brushProperty name="width" value="0.1" units="cm"/>
      <inkml:brushProperty name="height" value="0.1" units="cm"/>
      <inkml:brushProperty name="color" value="#E71224"/>
    </inkml:brush>
  </inkml:definitions>
  <inkml:trace contextRef="#ctx0" brushRef="#br0">2 40 4145 0 0,'-2'-8'7602'0'0,"3"8"-7440"0"0,13-8 3527 0 0,17-2-771 0 0,-4 4-2137 0 0,1 3-1 0 0,0 0 1 0 0,0 1 0 0 0,29 3-1 0 0,-39 3-2821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3.088"/>
    </inkml:context>
    <inkml:brush xml:id="br0">
      <inkml:brushProperty name="width" value="0.1" units="cm"/>
      <inkml:brushProperty name="height" value="0.1" units="cm"/>
      <inkml:brushProperty name="color" value="#E71224"/>
    </inkml:brush>
  </inkml:definitions>
  <inkml:trace contextRef="#ctx0" brushRef="#br0">0 37 12899 0 0,'5'1'377'0'0,"0"0"-1"0"0,0 0 1 0 0,0-1 0 0 0,0 0 0 0 0,0 0 0 0 0,0 0 0 0 0,0 0-1 0 0,0-1 1 0 0,0 1 0 0 0,6-3 0 0 0,5 1 33 0 0,-1 0-207 0 0,87-11 1364 0 0,-35-1-3739 0 0,-51 10 971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05.235"/>
    </inkml:context>
    <inkml:brush xml:id="br0">
      <inkml:brushProperty name="width" value="0.05" units="cm"/>
      <inkml:brushProperty name="height" value="0.05" units="cm"/>
    </inkml:brush>
  </inkml:definitions>
  <inkml:trace contextRef="#ctx0" brushRef="#br0">1019 392 4145 0 0,'13'-14'3173'0'0,"-1"0"0"0"0,19-27 1 0 0,-23 28-2361 0 0,-1 0 1 0 0,0 0 0 0 0,-1 0 0 0 0,7-21-1 0 0,-11 27-659 0 0,0-1 0 0 0,-1 1 0 0 0,1-1 0 0 0,-1 0 0 0 0,-1 1 0 0 0,0-1 0 0 0,0 0 0 0 0,0 0 0 0 0,-3-11 0 0 0,2 13-16 0 0,-1 1-1 0 0,1-1 1 0 0,-2 1 0 0 0,1-1 0 0 0,-1 1 0 0 0,1 0 0 0 0,-1 0 0 0 0,-1 0 0 0 0,1 1 0 0 0,-1-1 0 0 0,0 1-1 0 0,0-1 1 0 0,-9-6 0 0 0,2 2-83 0 0,0 1 0 0 0,-1 1 0 0 0,0 0 0 0 0,-1 0 0 0 0,1 1 1 0 0,-1 1-1 0 0,0 0 0 0 0,-1 0 0 0 0,1 2 0 0 0,-1 0 0 0 0,0 0 0 0 0,0 1 0 0 0,0 1 0 0 0,0 0 0 0 0,0 1 0 0 0,0 1 0 0 0,-16 2 0 0 0,8 1-65 0 0,1 1-1 0 0,0 1 0 0 0,0 1 1 0 0,0 0-1 0 0,1 2 0 0 0,0 0 0 0 0,0 2 1 0 0,1 0-1 0 0,1 1 0 0 0,-23 18 1 0 0,-2 8-56 0 0,1 2-1 0 0,2 1 1 0 0,2 3 0 0 0,2 0 0 0 0,2 3-1 0 0,-44 78 1 0 0,36-44 0 0 0,3 1 0 0 0,3 3 0 0 0,-34 125 0 0 0,7 70-71 0 0,56-232 127 0 0,3 1 0 0 0,1-1 0 0 0,7 92 1 0 0,-1-118 26 0 0,0 0 1 0 0,2 0 0 0 0,0-1-1 0 0,2 0 1 0 0,0 0 0 0 0,1 0 0 0 0,1-1-1 0 0,1 0 1 0 0,1-1 0 0 0,1 0-1 0 0,0-1 1 0 0,2 0 0 0 0,0-1 0 0 0,0 0-1 0 0,2-1 1 0 0,0-1 0 0 0,1-1-1 0 0,0 0 1 0 0,1-1 0 0 0,38 20 0 0 0,-26-17 4 0 0,1-2 1 0 0,0-1 0 0 0,0-2-1 0 0,2-1 1 0 0,-1-1 0 0 0,50 6-1 0 0,-65-13-18 0 0,-1-1 0 0 0,1 0 0 0 0,-1-2 0 0 0,1 0 0 0 0,-1-1-1 0 0,1 0 1 0 0,-1-1 0 0 0,0-1 0 0 0,0-1 0 0 0,0 0 0 0 0,-1-1-1 0 0,0-1 1 0 0,0 0 0 0 0,0-1 0 0 0,15-11 0 0 0,-13 5-177 0 0,0-1 0 0 0,0 0 0 0 0,-1-1 0 0 0,-1-1 0 0 0,23-33 0 0 0,-20 23-3430 0 0,22-47 1 0 0,-22 36-2246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2.307"/>
    </inkml:context>
    <inkml:brush xml:id="br0">
      <inkml:brushProperty name="width" value="0.1" units="cm"/>
      <inkml:brushProperty name="height" value="0.1" units="cm"/>
      <inkml:brushProperty name="color" value="#E71224"/>
    </inkml:brush>
  </inkml:definitions>
  <inkml:trace contextRef="#ctx0" brushRef="#br0">119 85 6449 0 0,'-3'-3'2836'0'0,"2"3"-2774"0"0,-7 4 1431 0 0,-8 8 60 0 0,6-1-1036 0 0,0 0 0 0 0,1 1 0 0 0,1 0-1 0 0,0 0 1 0 0,0 1 0 0 0,1 0-1 0 0,-8 22 1 0 0,12-27-440 0 0,0 1 0 0 0,0 0 0 0 0,1-1 0 0 0,0 1 0 0 0,1 0 0 0 0,0 0-1 0 0,0 0 1 0 0,1 1 0 0 0,0-1 0 0 0,1 0 0 0 0,0 0 0 0 0,0 0 0 0 0,4 12 0 0 0,-4-18 14 0 0,0 1 0 0 0,1-1 0 0 0,-1 0 1 0 0,1 0-1 0 0,0 1 0 0 0,0-1 0 0 0,0-1 1 0 0,0 1-1 0 0,1 0 0 0 0,-1 0 0 0 0,1-1 1 0 0,0 0-1 0 0,-1 1 0 0 0,1-1 0 0 0,0 0 0 0 0,0 0 1 0 0,6 2-1 0 0,-7-3-48 0 0,1 0 0 0 0,-1-1 1 0 0,1 1-1 0 0,0 0 0 0 0,0-1 1 0 0,-1 0-1 0 0,1 0 0 0 0,0 0 0 0 0,0 0 1 0 0,-1 0-1 0 0,1 0 0 0 0,0-1 0 0 0,-1 1 1 0 0,1-1-1 0 0,0 0 0 0 0,-1 0 0 0 0,1 0 1 0 0,-1 0-1 0 0,1 0 0 0 0,-1-1 1 0 0,1 1-1 0 0,-1-1 0 0 0,2-1 0 0 0,5-5-51 0 0,-1 0-1 0 0,-1 0 0 0 0,0-1 1 0 0,0 0-1 0 0,0 0 1 0 0,-1-1-1 0 0,-1 1 0 0 0,1-1 1 0 0,-2-1-1 0 0,1 1 0 0 0,-2-1 1 0 0,1 1-1 0 0,-1-1 1 0 0,-1 0-1 0 0,2-13 0 0 0,-3 10-7 0 0,1-1 1 0 0,-2 1-1 0 0,0 0 0 0 0,-1 0 0 0 0,0 0 0 0 0,-1 0 0 0 0,-1 0 1 0 0,0 0-1 0 0,-1 0 0 0 0,0 1 0 0 0,-10-22 0 0 0,13 33-246 0 0,0 0-1 0 0,0-1 1 0 0,0 1-1 0 0,-1 0 1 0 0,1 0-1 0 0,0 0 1 0 0,-1 0-1 0 0,1 0 1 0 0,-1 1-1 0 0,0-1 1 0 0,1 0-1 0 0,-1 1 1 0 0,0-1-1 0 0,0 1 1 0 0,0 0-1 0 0,0 0 1 0 0,-1 0-1 0 0,1 0 1 0 0,0 0-1 0 0,0 0 1 0 0,-1 0-1 0 0,-2 0 1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2.663"/>
    </inkml:context>
    <inkml:brush xml:id="br0">
      <inkml:brushProperty name="width" value="0.1" units="cm"/>
      <inkml:brushProperty name="height" value="0.1" units="cm"/>
      <inkml:brushProperty name="color" value="#E71224"/>
    </inkml:brush>
  </inkml:definitions>
  <inkml:trace contextRef="#ctx0" brushRef="#br0">13 1 11979 0 0,'-4'2'3944'0'0,"2"-2"-3832"0"0,0 0-112 0 0,-1 0 0 0 0,1 0 0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4.539"/>
    </inkml:context>
    <inkml:brush xml:id="br0">
      <inkml:brushProperty name="width" value="0.1" units="cm"/>
      <inkml:brushProperty name="height" value="0.1" units="cm"/>
      <inkml:brushProperty name="color" value="#E71224"/>
    </inkml:brush>
  </inkml:definitions>
  <inkml:trace contextRef="#ctx0" brushRef="#br0">144 232 1376 0 0,'10'-8'1050'0'0,"-1"0"0"0"0,1 0 0 0 0,-1-1 0 0 0,-1 0 0 0 0,0-1 0 0 0,0 1 0 0 0,6-12 0 0 0,-10 15-726 0 0,-1 0 0 0 0,0 0 0 0 0,-1-1 0 0 0,1 1 0 0 0,-1 0 0 0 0,0-1 0 0 0,-1 1 0 0 0,0-1 0 0 0,0 0-1 0 0,0 0 1 0 0,-1 1 0 0 0,0-1 0 0 0,0 0 0 0 0,-2-11 0 0 0,2 16-317 0 0,-1 0 0 0 0,1 0 0 0 0,0 0 0 0 0,-1 1 0 0 0,0-1 0 0 0,1 0 0 0 0,-1 0 0 0 0,0 0 0 0 0,0 1 0 0 0,0-1 0 0 0,0 0 0 0 0,0 1 0 0 0,0-1 0 0 0,0 1 0 0 0,-1-1 0 0 0,1 1 0 0 0,-1 0 0 0 0,1-1 0 0 0,-1 1 0 0 0,1 0-1 0 0,-1 0 1 0 0,-1-1 0 0 0,0 1-84 0 0,0 1 0 0 0,0-1 0 0 0,0 1 0 0 0,1-1-1 0 0,-1 1 1 0 0,0 0 0 0 0,0 0 0 0 0,0 0 0 0 0,0 0-1 0 0,0 1 1 0 0,1-1 0 0 0,-1 1 0 0 0,-4 1-1 0 0,-3 2-328 0 0,0 0-1 0 0,0 1 0 0 0,0 0 0 0 0,1 0 0 0 0,0 1 0 0 0,-15 12 0 0 0,13-7 212 0 0,-1 0 0 0 0,2 1-1 0 0,0 0 1 0 0,-10 14-1 0 0,17-22 199 0 0,0 1 0 0 0,0 1 0 0 0,0-1 0 0 0,0 0 0 0 0,1 1 0 0 0,0-1 0 0 0,0 1 0 0 0,0 0 0 0 0,1-1-1 0 0,0 1 1 0 0,0 0 0 0 0,1 0 0 0 0,-1 11 0 0 0,2-14 0 0 0,-1-1-1 0 0,0 0 0 0 0,1 0 1 0 0,0 0-1 0 0,-1 0 1 0 0,1 0-1 0 0,0 0 1 0 0,0 0-1 0 0,0 0 1 0 0,0 0-1 0 0,0 0 1 0 0,1 0-1 0 0,-1-1 0 0 0,1 1 1 0 0,-1 0-1 0 0,1-1 1 0 0,-1 1-1 0 0,4 1 1 0 0,-2-1 41 0 0,1 0 1 0 0,-1-1-1 0 0,1 0 0 0 0,-1 1 1 0 0,1-1-1 0 0,-1-1 0 0 0,1 1 1 0 0,-1 0-1 0 0,1-1 1 0 0,5 0-1 0 0,-1 0 19 0 0,0 0 0 0 0,0-1 0 0 0,0 0 0 0 0,0-1 0 0 0,0 0 0 0 0,0 0 0 0 0,0-1-1 0 0,-1 0 1 0 0,13-7 0 0 0,-2-2-585 0 0,-1-1 0 0 0,0-1 0 0 0,-1-1-1 0 0,-1 0 1 0 0,0-2 0 0 0,-2 1-1 0 0,14-20 1 0 0,-35 51 1877 0 0,1 1-1 0 0,0 0 0 0 0,-6 24 1 0 0,6-15-374 0 0,6-24-963 0 0,-48 167 3169 0 0,45-148-3251 0 0,0 0-1 0 0,2 1 1 0 0,0-1 0 0 0,1 1 0 0 0,1-1-1 0 0,4 32 1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4.959"/>
    </inkml:context>
    <inkml:brush xml:id="br0">
      <inkml:brushProperty name="width" value="0.1" units="cm"/>
      <inkml:brushProperty name="height" value="0.1" units="cm"/>
      <inkml:brushProperty name="color" value="#E71224"/>
    </inkml:brush>
  </inkml:definitions>
  <inkml:trace contextRef="#ctx0" brushRef="#br0">128 18 10138 0 0,'5'-15'935'0'0,"-3"12"-728"0"0,-2 9-499 0 0,-3 2 381 0 0,0 1 0 0 0,0-1 0 0 0,-1 1 0 0 0,0-1 0 0 0,-1 0 0 0 0,0-1 0 0 0,-9 12 0 0 0,-5 9 963 0 0,7-9-124 0 0,1 0 0 0 0,1 1 0 0 0,1 0 0 0 0,1 0 0 0 0,0 1 0 0 0,-5 27 0 0 0,12-41-795 0 0,0 0 0 0 0,0 0-1 0 0,1 0 1 0 0,0 0 0 0 0,0 0-1 0 0,0 0 1 0 0,1 0 0 0 0,0 0-1 0 0,1 0 1 0 0,2 9 0 0 0,-1-11-107 0 0,-1-1 0 0 0,0 1-1 0 0,1-1 1 0 0,0 1 0 0 0,0-1 0 0 0,0 0 0 0 0,0 0 0 0 0,1 0 0 0 0,-1-1 0 0 0,1 1-1 0 0,0-1 1 0 0,0 0 0 0 0,1 0 0 0 0,-1 0 0 0 0,9 3 0 0 0,-7-4-43 0 0,-1 0 1 0 0,1-1-1 0 0,-1 0 0 0 0,1 0 1 0 0,0 0-1 0 0,0-1 1 0 0,0 1-1 0 0,-1-1 0 0 0,1-1 1 0 0,0 1-1 0 0,0-1 0 0 0,0 0 1 0 0,-1-1-1 0 0,11-3 1 0 0,-12 4-27 0 0,-1 0 1 0 0,0-1-1 0 0,1 0 1 0 0,-1 1-1 0 0,0-1 1 0 0,0-1-1 0 0,0 1 1 0 0,0 0-1 0 0,-1-1 1 0 0,1 1-1 0 0,2-4 1 0 0,-4 4 20 0 0,0 0-1 0 0,1 0 1 0 0,-1 0 0 0 0,0 0 0 0 0,0-1-1 0 0,-1 1 1 0 0,1 0 0 0 0,0 0 0 0 0,-1-1-1 0 0,1 1 1 0 0,-1 0 0 0 0,0-1 0 0 0,0 1-1 0 0,0 0 1 0 0,0-1 0 0 0,0 1 0 0 0,-1 0-1 0 0,0-4 1 0 0,0 3 15 0 0,0 1 0 0 0,0 0-1 0 0,0 0 1 0 0,0-1-1 0 0,-1 1 1 0 0,1 0 0 0 0,-1 0-1 0 0,0 0 1 0 0,1 0 0 0 0,-1 1-1 0 0,0-1 1 0 0,0 0 0 0 0,0 1-1 0 0,0-1 1 0 0,0 1-1 0 0,-1 0 1 0 0,1 0 0 0 0,0-1-1 0 0,-1 2 1 0 0,1-1 0 0 0,-1 0-1 0 0,1 0 1 0 0,-1 1 0 0 0,1-1-1 0 0,-1 1 1 0 0,1 0-1 0 0,-4 0 1 0 0,-8-1-331 0 0,-1 1 0 0 0,1 1 0 0 0,-19 2 0 0 0,33-3 333 0 0,-8 2-692 0 0,-3 0-1490 0 0,11-2 2160 0 0,0 0 0 0 0,0 0-1 0 0,0-1 1 0 0,0 1 0 0 0,0 0-1 0 0,0 0 1 0 0,0 0 0 0 0,0 0-1 0 0,0 0 1 0 0,0 0 0 0 0,0 0-1 0 0,0 0 1 0 0,0 0 0 0 0,0 0-1 0 0,0 0 1 0 0,0 0 0 0 0,2-5-903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5.346"/>
    </inkml:context>
    <inkml:brush xml:id="br0">
      <inkml:brushProperty name="width" value="0.1" units="cm"/>
      <inkml:brushProperty name="height" value="0.1" units="cm"/>
      <inkml:brushProperty name="color" value="#E71224"/>
    </inkml:brush>
  </inkml:definitions>
  <inkml:trace contextRef="#ctx0" brushRef="#br0">130 1 13363 0 0,'-2'2'122'0'0,"0"0"1"0"0,-1 1-1 0 0,1-1 0 0 0,0 1 1 0 0,0-1-1 0 0,1 1 1 0 0,-1 0-1 0 0,-1 4 1 0 0,-4 5-318 0 0,-19 23-1749 0 0,-21 35 2270 0 0,42-62 373 0 0,1 0 1 0 0,0 0-1 0 0,0 0 1 0 0,1 1-1 0 0,0-1 0 0 0,-3 18 1 0 0,6-23-552 0 0,-1-1 0 0 0,1 1 0 0 0,0 0 0 0 0,0-1 1 0 0,0 1-1 0 0,0 0 0 0 0,0-1 0 0 0,1 1 0 0 0,-1-1 0 0 0,1 1 0 0 0,0-1 1 0 0,-1 1-1 0 0,1-1 0 0 0,1 1 0 0 0,-1-1 0 0 0,0 0 0 0 0,0 1 1 0 0,1-1-1 0 0,2 4 0 0 0,-1-4-112 0 0,0 0 1 0 0,0 1-1 0 0,0-1 0 0 0,0-1 1 0 0,1 1-1 0 0,-1 0 1 0 0,0-1-1 0 0,1 1 1 0 0,-1-1-1 0 0,1 0 0 0 0,0 0 1 0 0,5 0-1 0 0,3 0-277 0 0,1 0-1 0 0,-1-1 1 0 0,1-1-1 0 0,-1 0 1 0 0,0 0-1 0 0,0-2 1 0 0,16-3-1 0 0,-11 0-1430 0 0,1 0-4642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5.678"/>
    </inkml:context>
    <inkml:brush xml:id="br0">
      <inkml:brushProperty name="width" value="0.1" units="cm"/>
      <inkml:brushProperty name="height" value="0.1" units="cm"/>
      <inkml:brushProperty name="color" value="#E71224"/>
    </inkml:brush>
  </inkml:definitions>
  <inkml:trace contextRef="#ctx0" brushRef="#br0">136 0 14283 0 0,'-3'4'227'0'0,"-1"-1"1"0"0,1 1-1 0 0,0 0 0 0 0,0 0 1 0 0,0 0-1 0 0,1 1 1 0 0,-1-1-1 0 0,1 0 0 0 0,0 1 1 0 0,-2 6-1 0 0,-4 7-327 0 0,4-11 99 0 0,-13 23-1284 0 0,1 2 0 0 0,1 0 1 0 0,1 1-1 0 0,-13 53 1 0 0,25-69-54 0 0,1-2-2015 0 0</inkml:trace>
  <inkml:trace contextRef="#ctx0" brushRef="#br0" timeOffset="1">368 42 11058 0 0,'-15'22'3672'0'0,"3"-4"-3576"0"0,5-7 121 0 0,0 1 0 0 0,1 0 0 0 0,0 0 0 0 0,1 0-1 0 0,0 0 1 0 0,1 1 0 0 0,-4 19 0 0 0,7-28-84 0 0,1-1 0 0 0,-1 1-1 0 0,1 0 1 0 0,0-1-1 0 0,0 1 1 0 0,0-1 0 0 0,1 1-1 0 0,-1 0 1 0 0,1-1 0 0 0,0 1-1 0 0,0-1 1 0 0,0 1 0 0 0,1-1-1 0 0,-1 1 1 0 0,1-1 0 0 0,0 0-1 0 0,0 0 1 0 0,0 0-1 0 0,0 0 1 0 0,0 0 0 0 0,1 0-1 0 0,-1-1 1 0 0,1 1 0 0 0,0-1-1 0 0,-1 0 1 0 0,1 0 0 0 0,0 0-1 0 0,1 0 1 0 0,-1 0-1 0 0,0 0 1 0 0,7 1 0 0 0,-6-1-473 0 0,1-1-1 0 0,-1 0 1 0 0,1 0 0 0 0,0 0 0 0 0,0 0-1 0 0,-1-1 1 0 0,1 0 0 0 0,0 0 0 0 0,0 0-1 0 0,-1-1 1 0 0,1 1 0 0 0,0-1 0 0 0,-1 0-1 0 0,1-1 1 0 0,8-3 0 0 0,-3 1-1043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6.020"/>
    </inkml:context>
    <inkml:brush xml:id="br0">
      <inkml:brushProperty name="width" value="0.1" units="cm"/>
      <inkml:brushProperty name="height" value="0.1" units="cm"/>
      <inkml:brushProperty name="color" value="#E71224"/>
    </inkml:brush>
  </inkml:definitions>
  <inkml:trace contextRef="#ctx0" brushRef="#br0">184 1 17052 0 0,'-8'5'752'0'0,"1"1"160"0"0,1 1-728 0 0,1 0-184 0 0,1-1 0 0 0,2-2 0 0 0,-2 1 232 0 0,-1 5 16 0 0,-4 5 0 0 0,-4 9 0 0 0,-4 7-520 0 0,-2 5-104 0 0,0 1-16 0 0,1-1-8 0 0,1-2-432 0 0,1 1-96 0 0,2-2-9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6.625"/>
    </inkml:context>
    <inkml:brush xml:id="br0">
      <inkml:brushProperty name="width" value="0.1" units="cm"/>
      <inkml:brushProperty name="height" value="0.1" units="cm"/>
      <inkml:brushProperty name="color" value="#E71224"/>
    </inkml:brush>
  </inkml:definitions>
  <inkml:trace contextRef="#ctx0" brushRef="#br0">0 34 10594 0 0,'2'-2'295'0'0,"1"0"-1"0"0,-1 1 1 0 0,1-1-1 0 0,-1 1 0 0 0,1 0 1 0 0,-1-1-1 0 0,1 1 1 0 0,0 1-1 0 0,0-1 1 0 0,-1 0-1 0 0,7 0 0 0 0,-1-1 151 0 0,12-3 153 0 0,0 1 0 0 0,1 1-1 0 0,30-1 1 0 0,-27 4-2127 0 0,29 4 1 0 0,-43-4-95 0 0,-2 0-10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6.967"/>
    </inkml:context>
    <inkml:brush xml:id="br0">
      <inkml:brushProperty name="width" value="0.1" units="cm"/>
      <inkml:brushProperty name="height" value="0.1" units="cm"/>
      <inkml:brushProperty name="color" value="#E71224"/>
    </inkml:brush>
  </inkml:definitions>
  <inkml:trace contextRef="#ctx0" brushRef="#br0">0 36 13827 0 0,'24'-1'1133'0'0,"0"-2"0"0"0,0 0-1 0 0,24-8 1 0 0,25-3-6480 0 0,-48 11-230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2.013"/>
    </inkml:context>
    <inkml:brush xml:id="br0">
      <inkml:brushProperty name="width" value="0.1" units="cm"/>
      <inkml:brushProperty name="height" value="0.1" units="cm"/>
      <inkml:brushProperty name="color" value="#E71224"/>
    </inkml:brush>
  </inkml:definitions>
  <inkml:trace contextRef="#ctx0" brushRef="#br0">162 111 4145 0 0,'-2'-2'461'0'0,"-1"1"0"0"0,1 0 0 0 0,-1-1 0 0 0,1 1 0 0 0,0-1 0 0 0,0 0 1 0 0,0 0-1 0 0,0 0 0 0 0,0 0 0 0 0,0 0 0 0 0,1 0 0 0 0,-3-3 0 0 0,3 3-322 0 0,1 0-1 0 0,-1 0 0 0 0,0 1 1 0 0,1-1-1 0 0,-1 0 0 0 0,1 0 1 0 0,-1 0-1 0 0,1 0 0 0 0,0 0 1 0 0,0 0-1 0 0,0 0 0 0 0,0 0 1 0 0,0 0-1 0 0,1-2 1 0 0,0 1-122 0 0,0 0 1 0 0,0 0 0 0 0,0 0 0 0 0,1 0-1 0 0,-1 1 1 0 0,1-1 0 0 0,-1 0 0 0 0,1 1-1 0 0,0 0 1 0 0,0-1 0 0 0,0 1 0 0 0,1 0-1 0 0,-1 0 1 0 0,1 0 0 0 0,-1 0 0 0 0,1 0 0 0 0,-1 1-1 0 0,1-1 1 0 0,0 1 0 0 0,0 0 0 0 0,5-2-1 0 0,-6 2 5 0 0,-1 1 0 0 0,1-1 0 0 0,0 0-1 0 0,0 1 1 0 0,0 0 0 0 0,0-1 0 0 0,1 1-1 0 0,-1 0 1 0 0,0 0 0 0 0,0 0 0 0 0,0 0 0 0 0,0 1-1 0 0,0-1 1 0 0,0 0 0 0 0,0 1 0 0 0,0-1-1 0 0,0 1 1 0 0,0 0 0 0 0,-1 0 0 0 0,1 0-1 0 0,2 1 1 0 0,-1 0 24 0 0,-1 0 0 0 0,0 1 0 0 0,0-1 1 0 0,0 1-1 0 0,0-1 0 0 0,-1 1 0 0 0,1-1 0 0 0,-1 1 0 0 0,0 0 0 0 0,1 0 0 0 0,-1 0 1 0 0,1 5-1 0 0,1 7 209 0 0,-1 1 0 0 0,0 0 0 0 0,-1 0 0 0 0,-1 20 0 0 0,0-34-219 0 0,-1 18 138 0 0,-1-1-1 0 0,-1 1 1 0 0,0-1-1 0 0,-1 0 0 0 0,-1 0 1 0 0,-1 0-1 0 0,-9 18 1 0 0,12-28-131 0 0,-1-1-1 0 0,0 0 1 0 0,-1 0 0 0 0,0 0-1 0 0,0-1 1 0 0,-1 1 0 0 0,0-1 0 0 0,0-1-1 0 0,-1 1 1 0 0,1-1 0 0 0,-1 0-1 0 0,-1-1 1 0 0,1 1 0 0 0,-1-2 0 0 0,0 1-1 0 0,0-1 1 0 0,-10 4 0 0 0,13-7-24 0 0,1 0 0 0 0,-1 0 0 0 0,1-1 0 0 0,0 0 0 0 0,-1 1 0 0 0,1-1 0 0 0,-1-1-1 0 0,1 1 1 0 0,-1-1 0 0 0,-6-2 0 0 0,9 3-8 0 0,0-1 0 0 0,0 1-1 0 0,0-1 1 0 0,0 0 0 0 0,0 1 0 0 0,0-1-1 0 0,0 0 1 0 0,0-1 0 0 0,1 1-1 0 0,-1 0 1 0 0,0 0 0 0 0,1-1-1 0 0,-1 1 1 0 0,1-1 0 0 0,-1 1 0 0 0,1-1-1 0 0,0 0 1 0 0,0 0 0 0 0,0 1-1 0 0,0-1 1 0 0,0 0 0 0 0,0 0-1 0 0,0 0 1 0 0,0-2 0 0 0,1 2-13 0 0,0 1 0 0 0,0-1 0 0 0,0 1 0 0 0,0-1 0 0 0,0 1 0 0 0,1 0 0 0 0,-1-1 0 0 0,0 1 0 0 0,1-1 0 0 0,-1 1 0 0 0,1 0 0 0 0,0 0 1 0 0,-1-1-1 0 0,1 1 0 0 0,0 0 0 0 0,0 0 0 0 0,0 0 0 0 0,0 0 0 0 0,0 0 0 0 0,0 0 0 0 0,0 0 0 0 0,0 0 0 0 0,0 0 0 0 0,1 0 0 0 0,-1 0 0 0 0,0 1 0 0 0,0-1 0 0 0,1 1 0 0 0,-1-1 1 0 0,1 1-1 0 0,-1-1 0 0 0,0 1 0 0 0,3 0 0 0 0,1-2-13 0 0,1 1 1 0 0,0 0-1 0 0,0 0 0 0 0,0 1 1 0 0,0-1-1 0 0,10 2 1 0 0,-4 2-98 0 0,-1 0 1 0 0,0 1-1 0 0,0 0 1 0 0,0 1-1 0 0,0 0 0 0 0,-1 1 1 0 0,1 0-1 0 0,-2 0 1 0 0,1 1-1 0 0,12 12 1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05.759"/>
    </inkml:context>
    <inkml:brush xml:id="br0">
      <inkml:brushProperty name="width" value="0.05" units="cm"/>
      <inkml:brushProperty name="height" value="0.05" units="cm"/>
    </inkml:brush>
  </inkml:definitions>
  <inkml:trace contextRef="#ctx0" brushRef="#br0">188 0 9674 0 0,'-4'2'294'0'0,"0"0"-1"0"0,1 0 0 0 0,-1 0 1 0 0,1 1-1 0 0,-1-1 1 0 0,1 1-1 0 0,0 0 1 0 0,0 0-1 0 0,1 0 1 0 0,-6 6-1 0 0,-20 40 4258 0 0,18-30-4155 0 0,-10 17 143 0 0,2 0-1 0 0,2 1 1 0 0,2 1 0 0 0,-11 41-1 0 0,20-62-463 0 0,2 1-1 0 0,0 0 1 0 0,0 0-1 0 0,2 0 0 0 0,0 0 1 0 0,2 1-1 0 0,0-1 1 0 0,1 0-1 0 0,0 0 0 0 0,1 0 1 0 0,9 25-1 0 0,-9-35-54 0 0,1 0 0 0 0,0-1-1 0 0,0 1 1 0 0,0-1 0 0 0,1 0 0 0 0,0 0-1 0 0,1-1 1 0 0,-1 1 0 0 0,1-1 0 0 0,1 0-1 0 0,-1-1 1 0 0,15 10 0 0 0,-11-9 13 0 0,0 0 0 0 0,1-1 0 0 0,-1 0 0 0 0,1-1 0 0 0,0 0 0 0 0,1-1 1 0 0,-1 0-1 0 0,0-1 0 0 0,15 1 0 0 0,-16-2 4 0 0,1-1 1 0 0,0 0-1 0 0,-1-1 1 0 0,1 0 0 0 0,-1 0-1 0 0,0-1 1 0 0,1-1-1 0 0,-1 1 1 0 0,0-2-1 0 0,11-5 1 0 0,-14 6-4 0 0,0-1-1 0 0,-1 0 1 0 0,1 0-1 0 0,-1-1 1 0 0,0 0-1 0 0,0 0 1 0 0,-1 0 0 0 0,0-1-1 0 0,1 0 1 0 0,-2 0-1 0 0,1 0 1 0 0,-1 0-1 0 0,0-1 1 0 0,5-12 0 0 0,0-3 32 0 0,-2-1 0 0 0,0 0 0 0 0,-2 0 0 0 0,0-1 0 0 0,-2 1 0 0 0,0-1 0 0 0,-2 0 0 0 0,-1 0 0 0 0,0 0 0 0 0,-2 0 0 0 0,-1 1 0 0 0,0-1 0 0 0,-2 0 0 0 0,-11-30 0 0 0,12 46-50 0 0,0 0 0 0 0,-1 1 0 0 0,0-1 0 0 0,0 1 0 0 0,0 0 0 0 0,-1 0 0 0 0,0 1 0 0 0,-1 0 0 0 0,0 0 0 0 0,0 0-1 0 0,0 1 1 0 0,0 0 0 0 0,-1 1 0 0 0,0-1 0 0 0,0 1 0 0 0,0 1 0 0 0,0 0 0 0 0,-12-4 0 0 0,-1 2-276 0 0,1 0 0 0 0,-1 1 0 0 0,1 1 0 0 0,-1 1 0 0 0,0 1 0 0 0,-36 2 0 0 0,42 1-5208 0 0,2-1-1819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2.372"/>
    </inkml:context>
    <inkml:brush xml:id="br0">
      <inkml:brushProperty name="width" value="0.1" units="cm"/>
      <inkml:brushProperty name="height" value="0.1" units="cm"/>
      <inkml:brushProperty name="color" value="#E71224"/>
    </inkml:brush>
  </inkml:definitions>
  <inkml:trace contextRef="#ctx0" brushRef="#br0">1 0 9218 0 0,'0'1'69'0'0,"1"0"-1"0"0,-1 0 1 0 0,1-1-1 0 0,-1 1 1 0 0,1 0-1 0 0,0 0 1 0 0,0-1 0 0 0,-1 1-1 0 0,1 0 1 0 0,0-1-1 0 0,0 1 1 0 0,0-1-1 0 0,0 1 1 0 0,-1-1 0 0 0,3 1-1 0 0,11 10-1971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3.059"/>
    </inkml:context>
    <inkml:brush xml:id="br0">
      <inkml:brushProperty name="width" value="0.1" units="cm"/>
      <inkml:brushProperty name="height" value="0.1" units="cm"/>
      <inkml:brushProperty name="color" value="#E71224"/>
    </inkml:brush>
  </inkml:definitions>
  <inkml:trace contextRef="#ctx0" brushRef="#br0">19 24 7370 0 0,'1'-1'207'0'0,"-1"0"-1"0"0,1 0 1 0 0,0 0 0 0 0,0 0 0 0 0,0 0 0 0 0,0 1 0 0 0,0-1 0 0 0,0 0 0 0 0,0 1 0 0 0,0-1 0 0 0,0 0 0 0 0,0 1 0 0 0,0 0 0 0 0,0-1 0 0 0,0 1 0 0 0,2-1 0 0 0,21-6 768 0 0,-24 7-954 0 0,6-1 161 0 0,1 0 0 0 0,0 0 0 0 0,0 0 0 0 0,0 1 0 0 0,0 0 0 0 0,0 0 0 0 0,-1 1 0 0 0,1 0 0 0 0,0 0 0 0 0,0 1 0 0 0,-1 0 0 0 0,1 0 0 0 0,0 0-1 0 0,7 5 1 0 0,-11-6-160 0 0,-1 1-1 0 0,1-1 0 0 0,-1 1 0 0 0,0-1 0 0 0,0 1 0 0 0,1 0 0 0 0,-1 0 1 0 0,-1 0-1 0 0,1 0 0 0 0,0 0 0 0 0,0 0 0 0 0,-1 1 0 0 0,1-1 0 0 0,-1 1 0 0 0,0-1 1 0 0,0 1-1 0 0,0-1 0 0 0,0 1 0 0 0,0 0 0 0 0,0-1 0 0 0,-1 1 0 0 0,1 0 1 0 0,-1 0-1 0 0,0-1 0 0 0,0 1 0 0 0,0 0 0 0 0,0 0 0 0 0,0 0 0 0 0,-1-1 1 0 0,1 1-1 0 0,-1 0 0 0 0,0 0 0 0 0,0-1 0 0 0,0 1 0 0 0,0-1 0 0 0,0 1 0 0 0,-2 2 1 0 0,-3 6 47 0 0,-1-1 1 0 0,0 1 0 0 0,-1-2 0 0 0,0 1 0 0 0,0-1-1 0 0,-1 0 1 0 0,-12 9 0 0 0,4-4-7 0 0,-1-1 0 0 0,-1-1 0 0 0,-22 11 0 0 0,19-15 39 0 0,16-5 1041 0 0,24-3-348 0 0,59-1-283 0 0,-44 0-5744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5.116"/>
    </inkml:context>
    <inkml:brush xml:id="br0">
      <inkml:brushProperty name="width" value="0.1" units="cm"/>
      <inkml:brushProperty name="height" value="0.1" units="cm"/>
      <inkml:brushProperty name="color" value="#E71224"/>
    </inkml:brush>
  </inkml:definitions>
  <inkml:trace contextRef="#ctx0" brushRef="#br0">157 3 5065 0 0,'3'0'256'0'0,"-1"-1"1"0"0,0 1-1 0 0,1-1 0 0 0,-1 1 1 0 0,0 0-1 0 0,1-1 0 0 0,-1 1 1 0 0,0 0-1 0 0,1 1 0 0 0,-1-1 0 0 0,1 0 1 0 0,-1 1-1 0 0,0 0 0 0 0,1-1 1 0 0,-1 1-1 0 0,0 0 0 0 0,0 0 1 0 0,0 0-1 0 0,0 0 0 0 0,0 0 0 0 0,0 1 1 0 0,2 1-1 0 0,4 3 248 0 0,-1 0 1 0 0,0 0-1 0 0,0 0 0 0 0,8 10 1 0 0,-14-14-412 0 0,1 1 0 0 0,0-1 0 0 0,0 0 0 0 0,-1 1 0 0 0,1-1 0 0 0,-1 0 0 0 0,0 1 0 0 0,0 0 0 0 0,0-1 0 0 0,0 1 0 0 0,0 0 0 0 0,0-1 0 0 0,-1 1 0 0 0,1 0 0 0 0,-1 0 0 0 0,0 0 0 0 0,0 0 0 0 0,0-1 0 0 0,0 1 0 0 0,-1 0 0 0 0,0 5 1 0 0,-1-4-44 0 0,0 0 1 0 0,0 0-1 0 0,0 0 1 0 0,-1 0-1 0 0,0 0 0 0 0,1-1 1 0 0,-1 1-1 0 0,0-1 1 0 0,0 0-1 0 0,-1 0 1 0 0,1 0-1 0 0,-1 0 1 0 0,-4 2-1 0 0,-19 11-435 0 0,0-2 0 0 0,-1-1 0 0 0,-35 12-1 0 0,-6 2-1548 0 0,69-27 1939 0 0,-1 0-1 0 0,0 0 1 0 0,1 0 0 0 0,-1 1-1 0 0,1-1 1 0 0,-1 0-1 0 0,1 0 1 0 0,-1 0 0 0 0,1 1-1 0 0,-1-1 1 0 0,1 0 0 0 0,-1 0-1 0 0,1 1 1 0 0,-1-1 0 0 0,1 1-1 0 0,-1-1 1 0 0,1 0-1 0 0,-1 1 1 0 0,1-1 0 0 0,0 1-1 0 0,-1-1 1 0 0,1 1 0 0 0,0-1-1 0 0,-1 1 1 0 0,1 0 0 0 0,14 2 850 0 0,26-5 372 0 0,105-9-27 0 0,-126 11-1560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0.173"/>
    </inkml:context>
    <inkml:brush xml:id="br0">
      <inkml:brushProperty name="width" value="0.1" units="cm"/>
      <inkml:brushProperty name="height" value="0.1" units="cm"/>
      <inkml:brushProperty name="color" value="#E71224"/>
    </inkml:brush>
  </inkml:definitions>
  <inkml:trace contextRef="#ctx0" brushRef="#br0">222 157 10738 0 0,'5'-12'524'0'0,"1"-1"98"0"0,-1-1-1 0 0,6-27 1 0 0,-10 38-628 0 0,0 0 1 0 0,-1 0-1 0 0,1-1 1 0 0,-1 1-1 0 0,0 0 1 0 0,0 0 0 0 0,0 0-1 0 0,-1-1 1 0 0,1 1-1 0 0,-1 0 1 0 0,0 0-1 0 0,0 0 1 0 0,0 0-1 0 0,0 0 1 0 0,0 0-1 0 0,-1 0 1 0 0,1 0-1 0 0,-1 1 1 0 0,-3-5-1 0 0,4 6-146 0 0,-1 0-1 0 0,0-1 1 0 0,0 1-1 0 0,0 0 1 0 0,-1 0-1 0 0,1 0 1 0 0,0 0-1 0 0,0 1 1 0 0,0-1-1 0 0,-1 1 1 0 0,1-1-1 0 0,0 1 1 0 0,-1 0-1 0 0,1 0 1 0 0,0 0-1 0 0,-1 0 1 0 0,1 0-1 0 0,0 0 1 0 0,-1 1-1 0 0,1-1 1 0 0,0 1-1 0 0,0-1 1 0 0,-1 1-1 0 0,1 0 1 0 0,-4 2-1 0 0,-3 1-497 0 0,0 1 0 0 0,0 0 0 0 0,1 0-1 0 0,-14 11 1 0 0,10-5 355 0 0,1 0-1 0 0,0 1 1 0 0,0 0 0 0 0,1 0-1 0 0,1 1 1 0 0,-13 23-1 0 0,18-27 304 0 0,-1 0-1 0 0,1 1 0 0 0,0-1 1 0 0,1 1-1 0 0,0 0 0 0 0,1 0 0 0 0,0 0 1 0 0,0 0-1 0 0,1 0 0 0 0,1 0 1 0 0,0 15-1 0 0,0-23 75 0 0,0 0 1 0 0,0 0 0 0 0,1 0 0 0 0,-1 0-1 0 0,0 0 1 0 0,1 0 0 0 0,-1 0-1 0 0,1 0 1 0 0,0 0 0 0 0,0 0-1 0 0,0 0 1 0 0,0-1 0 0 0,0 1-1 0 0,0 0 1 0 0,0-1 0 0 0,0 1-1 0 0,1-1 1 0 0,-1 1 0 0 0,1-1-1 0 0,-1 1 1 0 0,1-1 0 0 0,-1 0-1 0 0,1 0 1 0 0,0 0 0 0 0,0 0-1 0 0,-1 0 1 0 0,1 0 0 0 0,0-1-1 0 0,0 1 1 0 0,0-1 0 0 0,0 1-1 0 0,0-1 1 0 0,0 1 0 0 0,0-1-1 0 0,0 0 1 0 0,0 0 0 0 0,0 0-1 0 0,0 0 1 0 0,0-1 0 0 0,0 1-1 0 0,0 0 1 0 0,2-2 0 0 0,5 0 96 0 0,-1 0 0 0 0,1-1-1 0 0,-1-1 1 0 0,0 1 0 0 0,0-1 0 0 0,0-1 0 0 0,-1 1 0 0 0,10-8 0 0 0,-5 0-586 0 0,-1 0 0 0 0,0 0 0 0 0,0-1 0 0 0,-1 0 0 0 0,16-29 0 0 0,-14 22 2184 0 0,29-37 0 0 0,-47 72 1393 0 0,-19 50-1659 0 0,2 10-350 0 0,3 0 0 0 0,-13 93 1 0 0,30-144-1108 0 0,0 0 0 0 0,2 48 0 0 0,8-21-5542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0.860"/>
    </inkml:context>
    <inkml:brush xml:id="br0">
      <inkml:brushProperty name="width" value="0.1" units="cm"/>
      <inkml:brushProperty name="height" value="0.1" units="cm"/>
      <inkml:brushProperty name="color" value="#E71224"/>
    </inkml:brush>
  </inkml:definitions>
  <inkml:trace contextRef="#ctx0" brushRef="#br0">236 50 2304 0 0,'-29'-28'12923'0'0,"26"22"-13195"0"0,2 5 313 0 0,0 0 0 0 0,0 0 0 0 0,0-1 0 0 0,0 1 0 0 0,0 0-1 0 0,0 0 1 0 0,0 0 0 0 0,0 0 0 0 0,-1 1 0 0 0,1-1 0 0 0,0 0 0 0 0,-1 0 0 0 0,1 1-1 0 0,-1-1 1 0 0,1 1 0 0 0,-1-1 0 0 0,1 1 0 0 0,-1 0 0 0 0,1-1 0 0 0,-1 1 0 0 0,1 0-1 0 0,-1 0 1 0 0,1 0 0 0 0,-1 0 0 0 0,1 0 0 0 0,-1 1 0 0 0,-2 0 0 0 0,-2 0-8 0 0,0 0 0 0 0,0 1 1 0 0,1 0-1 0 0,-1 0 0 0 0,-7 4 0 0 0,3 0-42 0 0,1 1 0 0 0,0-1-1 0 0,0 1 1 0 0,0 1-1 0 0,1 0 1 0 0,0 0 0 0 0,0 1-1 0 0,1-1 1 0 0,0 2-1 0 0,1-1 1 0 0,0 1-1 0 0,0 0 1 0 0,1 0 0 0 0,-7 18-1 0 0,12-25 10 0 0,-1-1-1 0 0,0 1 1 0 0,1-1 0 0 0,0 1-1 0 0,0 0 1 0 0,-1-1 0 0 0,1 1-1 0 0,1 0 1 0 0,-1-1-1 0 0,0 1 1 0 0,1-1 0 0 0,-1 1-1 0 0,1 0 1 0 0,0-1 0 0 0,0 1-1 0 0,0-1 1 0 0,0 0 0 0 0,3 5-1 0 0,-2-5 1 0 0,0 1-1 0 0,1 0 0 0 0,-1-1 0 0 0,1 0 1 0 0,0 0-1 0 0,0 0 0 0 0,0 0 0 0 0,0 0 1 0 0,0 0-1 0 0,0-1 0 0 0,0 1 1 0 0,6 1-1 0 0,-1-1 6 0 0,0 0 1 0 0,0-1-1 0 0,1 0 0 0 0,-1 0 1 0 0,1-1-1 0 0,-1 0 0 0 0,0 0 1 0 0,1-1-1 0 0,-1 0 0 0 0,16-4 1 0 0,-11 0 15 0 0,0 0 1 0 0,0-1-1 0 0,0 0 1 0 0,-1-2-1 0 0,0 1 0 0 0,0-1 1 0 0,14-14-1 0 0,-21 18-21 0 0,0-1 0 0 0,0 0 0 0 0,-1-1 0 0 0,0 1-1 0 0,0-1 1 0 0,0 0 0 0 0,5-10 0 0 0,-8 12-2 0 0,0 1-1 0 0,0-1 1 0 0,0 0 0 0 0,0 0 0 0 0,0 0 0 0 0,-1 1 0 0 0,1-1 0 0 0,-1 0 0 0 0,0 0 0 0 0,0 0 0 0 0,-1 0 0 0 0,1 0 0 0 0,-1 1 0 0 0,-1-7-1 0 0,1 8-46 0 0,0-1 0 0 0,-1 0 0 0 0,1 1 0 0 0,0-1 0 0 0,-1 1 0 0 0,1 0 0 0 0,-1-1 0 0 0,0 1-1 0 0,0 0 1 0 0,0 0 0 0 0,0 0 0 0 0,0 0 0 0 0,-1 1 0 0 0,1-1 0 0 0,0 0 0 0 0,-1 1 0 0 0,1 0-1 0 0,-1-1 1 0 0,1 1 0 0 0,-1 0 0 0 0,0 0 0 0 0,-5 0 0 0 0,-2-2-534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1.311"/>
    </inkml:context>
    <inkml:brush xml:id="br0">
      <inkml:brushProperty name="width" value="0.1" units="cm"/>
      <inkml:brushProperty name="height" value="0.1" units="cm"/>
      <inkml:brushProperty name="color" value="#E71224"/>
    </inkml:brush>
  </inkml:definitions>
  <inkml:trace contextRef="#ctx0" brushRef="#br0">104 1 7834 0 0,'-4'3'179'0'0,"-1"0"0"0"0,1 1 1 0 0,0 0-1 0 0,0 0 0 0 0,0 0 1 0 0,0 0-1 0 0,1 1 1 0 0,0-1-1 0 0,-5 8 0 0 0,2-2-36 0 0,-1 0-109 0 0,-3 3 377 0 0,1 0 1 0 0,-9 19 0 0 0,16-29-258 0 0,1 0 1 0 0,0-1 0 0 0,-1 1 0 0 0,1 0-1 0 0,0 0 1 0 0,1 0 0 0 0,-1 0 0 0 0,1 0-1 0 0,-1 0 1 0 0,1 0 0 0 0,0 0 0 0 0,0 0-1 0 0,0 1 1 0 0,0-1 0 0 0,1 0 0 0 0,-1 0-1 0 0,1 0 1 0 0,1 4 0 0 0,0-4-78 0 0,-1-1 0 0 0,1 0 1 0 0,0 1-1 0 0,-1-1 0 0 0,1 0 0 0 0,0 0 0 0 0,0 0 1 0 0,0-1-1 0 0,1 1 0 0 0,-1 0 0 0 0,0-1 0 0 0,1 1 1 0 0,-1-1-1 0 0,1 0 0 0 0,-1 0 0 0 0,1 0 1 0 0,0 0-1 0 0,-1 0 0 0 0,1-1 0 0 0,0 1 0 0 0,0-1 1 0 0,-1 0-1 0 0,1 0 0 0 0,0 0 0 0 0,0 0 0 0 0,-1 0 1 0 0,1 0-1 0 0,0-1 0 0 0,4-1 0 0 0,1 1-73 0 0,0-2-1 0 0,0 1 1 0 0,-1-1 0 0 0,1 0-1 0 0,-1-1 1 0 0,1 1-1 0 0,-1-1 1 0 0,11-10-1 0 0,-15 12-102 0 0,0 0 0 0 0,0-1-1 0 0,0 0 1 0 0,-1 0 0 0 0,1 1-1 0 0,-1-2 1 0 0,0 1 0 0 0,0 0-1 0 0,0 0 1 0 0,0-1 0 0 0,0 1-1 0 0,-1-1 1 0 0,0 1 0 0 0,0-1-1 0 0,0 0 1 0 0,0 1 0 0 0,0-1-1 0 0,0-6 1 0 0,-2 7 117 0 0,1-1 0 0 0,0 1 0 0 0,-1 0 0 0 0,0-1 0 0 0,0 1 0 0 0,0 0 0 0 0,0 0 0 0 0,-1 0 0 0 0,1 0 0 0 0,-1 0 0 0 0,0 0 0 0 0,0 0 0 0 0,0 0-1 0 0,0 1 1 0 0,0-1 0 0 0,-1 1 0 0 0,1-1 0 0 0,-1 1 0 0 0,1 0 0 0 0,-1 0 0 0 0,-4-2 0 0 0,4 2 114 0 0,-1 0 0 0 0,0 0-1 0 0,0 1 1 0 0,0-1 0 0 0,0 1 0 0 0,0 0 0 0 0,0 0-1 0 0,0 0 1 0 0,0 0 0 0 0,-5 1 0 0 0,-14 0-4825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2.474"/>
    </inkml:context>
    <inkml:brush xml:id="br0">
      <inkml:brushProperty name="width" value="0.1" units="cm"/>
      <inkml:brushProperty name="height" value="0.1" units="cm"/>
      <inkml:brushProperty name="color" value="#E71224"/>
    </inkml:brush>
  </inkml:definitions>
  <inkml:trace contextRef="#ctx0" brushRef="#br0">1 10 7370 0 0,'14'-1'6227'0'0,"17"-2"-4141"0"0,30 0-125 0 0,-37 2-1946 0 0,-1 0 1 0 0,1 1 0 0 0,42 6-1 0 0,-65-6-131 0 0,0 1-1 0 0,1-1 1 0 0,-1 0-1 0 0,0 1 1 0 0,0-1-1 0 0,1 1 0 0 0,-1 0 1 0 0,0-1-1 0 0,0 1 1 0 0,0 0-1 0 0,0-1 0 0 0,0 1 1 0 0,0 0-1 0 0,0 0 1 0 0,0 0-1 0 0,0 0 0 0 0,-1 0 1 0 0,2 1-1 0 0,1 5 101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2.876"/>
    </inkml:context>
    <inkml:brush xml:id="br0">
      <inkml:brushProperty name="width" value="0.1" units="cm"/>
      <inkml:brushProperty name="height" value="0.1" units="cm"/>
      <inkml:brushProperty name="color" value="#E71224"/>
    </inkml:brush>
  </inkml:definitions>
  <inkml:trace contextRef="#ctx0" brushRef="#br0">1 9 7370 0 0,'41'3'3554'0'0,"-27"-2"-2687"0"0,0 0 0 0 0,19-2 1 0 0,96-10 90 0 0,-115 10-1103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4.931"/>
    </inkml:context>
    <inkml:brush xml:id="br0">
      <inkml:brushProperty name="width" value="0.1" units="cm"/>
      <inkml:brushProperty name="height" value="0.1" units="cm"/>
      <inkml:brushProperty name="color" value="#E71224"/>
    </inkml:brush>
  </inkml:definitions>
  <inkml:trace contextRef="#ctx0" brushRef="#br0">76 58 6449 0 0,'-1'-1'139'0'0,"0"0"0"0"0,0 1 0 0 0,1-1 0 0 0,-1 1 0 0 0,0-1-1 0 0,0 1 1 0 0,0-1 0 0 0,0 1 0 0 0,0-1 0 0 0,0 1 0 0 0,0 0-1 0 0,0 0 1 0 0,0-1 0 0 0,0 1 0 0 0,0 0 0 0 0,0 0 0 0 0,0 0 0 0 0,0 0-1 0 0,0 0 1 0 0,0 1 0 0 0,0-1 0 0 0,0 0 0 0 0,0 0 0 0 0,0 1-1 0 0,0-1 1 0 0,-2 1 0 0 0,1 1-45 0 0,0-1 1 0 0,0 1-1 0 0,0 0 0 0 0,0 0 0 0 0,0 0 0 0 0,1 0 0 0 0,-1 0 1 0 0,0 0-1 0 0,1 0 0 0 0,-2 4 0 0 0,-2 6 303 0 0,1-1-1 0 0,0 0 1 0 0,-5 21-1 0 0,7-21-79 0 0,1-1-1 0 0,0 0 1 0 0,0 1-1 0 0,1-1 1 0 0,1 0-1 0 0,-1 1 1 0 0,5 16-1 0 0,-5-23-291 0 0,1-1-1 0 0,0 1 0 0 0,0-1 1 0 0,0 0-1 0 0,0 0 1 0 0,1 0-1 0 0,-1 0 0 0 0,1 0 1 0 0,0 0-1 0 0,0 0 1 0 0,0 0-1 0 0,0-1 1 0 0,0 1-1 0 0,1-1 0 0 0,-1 1 1 0 0,1-1-1 0 0,0 0 1 0 0,0 0-1 0 0,-1 0 0 0 0,1 0 1 0 0,0-1-1 0 0,1 1 1 0 0,-1-1-1 0 0,0 0 1 0 0,0 0-1 0 0,7 1 0 0 0,-7-2-16 0 0,0 0 0 0 0,0 0 0 0 0,-1 0 0 0 0,1-1 0 0 0,0 1 0 0 0,0-1-1 0 0,-1 0 1 0 0,1 0 0 0 0,0 0 0 0 0,-1 0 0 0 0,1 0 0 0 0,-1 0 0 0 0,1-1-1 0 0,-1 0 1 0 0,0 1 0 0 0,0-1 0 0 0,1 0 0 0 0,-1 0 0 0 0,0 0-1 0 0,-1 0 1 0 0,1 0 0 0 0,0-1 0 0 0,-1 1 0 0 0,1 0 0 0 0,-1-1 0 0 0,2-4-1 0 0,2-3 29 0 0,0-1-1 0 0,-1 1 0 0 0,-1-1 1 0 0,0 0-1 0 0,3-15 1 0 0,-4 12 8 0 0,-1 0 0 0 0,0 0 0 0 0,-1 0 0 0 0,0-1 1 0 0,-3-14-1 0 0,3 24-31 0 0,-1-1 1 0 0,-1 0 0 0 0,1 1-1 0 0,-1-1 1 0 0,0 1-1 0 0,0-1 1 0 0,-1 1 0 0 0,0 0-1 0 0,1 0 1 0 0,-2 0-1 0 0,1 0 1 0 0,-1 1 0 0 0,1-1-1 0 0,-1 1 1 0 0,-5-4-1 0 0,1 3-1334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5.293"/>
    </inkml:context>
    <inkml:brush xml:id="br0">
      <inkml:brushProperty name="width" value="0.1" units="cm"/>
      <inkml:brushProperty name="height" value="0.1" units="cm"/>
      <inkml:brushProperty name="color" value="#E71224"/>
    </inkml:brush>
  </inkml:definitions>
  <inkml:trace contextRef="#ctx0" brushRef="#br0">23 0 14051 0 0,'-7'1'312'0'0,"2"0"64"0"0,1 0 8 0 0,2 0 8 0 0,1 1-312 0 0,1-1-80 0 0,1 1 0 0 0,-1 0 0 0 0,-1 2-1472 0 0,0 1-304 0 0,1 1-65 0 0,-3 0-15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17.734"/>
    </inkml:context>
    <inkml:brush xml:id="br0">
      <inkml:brushProperty name="width" value="0.05" units="cm"/>
      <inkml:brushProperty name="height" value="0.05" units="cm"/>
    </inkml:brush>
  </inkml:definitions>
  <inkml:trace contextRef="#ctx0" brushRef="#br0">477 37 9674 0 0,'-15'-16'1764'0'0,"-7"-1"5739"0"0,20 17-7076 0 0,0-1-1 0 0,0 1 1 0 0,0-1 0 0 0,1 1-1 0 0,-1-1 1 0 0,0 1 0 0 0,0 0-1 0 0,0 0 1 0 0,0 0 0 0 0,0 0-1 0 0,0 0 1 0 0,-2 1-1 0 0,-17 8-2140 0 0,13-4 1809 0 0,0 0 0 0 0,1 1 0 0 0,-1 1 0 0 0,1-1 0 0 0,1 1 0 0 0,-1 0 0 0 0,1 1 1 0 0,-6 9-1 0 0,-37 71 328 0 0,41-72-350 0 0,-40 91 98 0 0,4 2 0 0 0,-39 151-1 0 0,57-161-100 0 0,4 0-1 0 0,-13 131 0 0 0,30-163-27 0 0,3 1 0 0 0,2-1-1 0 0,4 1 1 0 0,16 96-1 0 0,-10-120-89 0 0,2 0-1 0 0,2-1 0 0 0,2 0 0 0 0,2-2 1 0 0,1 0-1 0 0,2 0 0 0 0,39 54 1 0 0,-18-38-188 0 0,3-2 0 0 0,2-1 0 0 0,2-3 0 0 0,60 48 0 0 0,32 5-3188 0 0,-67-56 1664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7.416"/>
    </inkml:context>
    <inkml:brush xml:id="br0">
      <inkml:brushProperty name="width" value="0.1" units="cm"/>
      <inkml:brushProperty name="height" value="0.1" units="cm"/>
      <inkml:brushProperty name="color" value="#E71224"/>
    </inkml:brush>
  </inkml:definitions>
  <inkml:trace contextRef="#ctx0" brushRef="#br0">9 0 10594 0 0,'2'11'160'0'0,"0"-1"0"0"0,-1 1 1 0 0,0 0-1 0 0,0-1 0 0 0,-3 21 0 0 0,1-4-134 0 0,-5 165 1286 0 0,-1-110-4799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44.136"/>
    </inkml:context>
    <inkml:brush xml:id="br0">
      <inkml:brushProperty name="width" value="0.1" units="cm"/>
      <inkml:brushProperty name="height" value="0.1" units="cm"/>
      <inkml:brushProperty name="color" value="#E71224"/>
    </inkml:brush>
  </inkml:definitions>
  <inkml:trace contextRef="#ctx0" brushRef="#br0">201 163 6913 0 0,'10'-14'1890'0'0,"-4"6"-1122"0"0,-1 0 0 0 0,1-1 1 0 0,-1 0-1 0 0,-1 0 0 0 0,6-14 1 0 0,-9 20-650 0 0,-1 0 0 0 0,1 0 0 0 0,-1 1 0 0 0,1-1 0 0 0,-1 0 0 0 0,0 0 0 0 0,0 0 0 0 0,-1 1 0 0 0,1-1 0 0 0,0 0 0 0 0,-1 0 0 0 0,0 1 0 0 0,1-1 0 0 0,-1 0 0 0 0,0 1 0 0 0,0-1 0 0 0,-1 0 0 0 0,1 1 0 0 0,-1 0 0 0 0,1-1 0 0 0,-1 1 0 0 0,0 0 0 0 0,1 0 0 0 0,-1 0 1 0 0,-3-2-1 0 0,2 2-99 0 0,0 0 1 0 0,0 1-1 0 0,1-1 1 0 0,-2 1-1 0 0,1 0 1 0 0,0 0 0 0 0,0 0-1 0 0,0 0 1 0 0,0 1-1 0 0,-1-1 1 0 0,1 1 0 0 0,0 0-1 0 0,-1 0 1 0 0,1 0-1 0 0,0 0 1 0 0,0 0 0 0 0,-1 1-1 0 0,1 0 1 0 0,0 0-1 0 0,0 0 1 0 0,0 0-1 0 0,-4 1 1 0 0,-3 2-232 0 0,-1 1 0 0 0,1 0 0 0 0,0 0-1 0 0,0 1 1 0 0,-11 8 0 0 0,14-8 216 0 0,1 0 0 0 0,-1 0 0 0 0,1 1 0 0 0,0 0 0 0 0,1 0 0 0 0,0 0 0 0 0,0 1 0 0 0,0 0 0 0 0,1 0 0 0 0,0 0 0 0 0,0 0 0 0 0,1 1 0 0 0,1 0 0 0 0,-1-1-1 0 0,1 1 1 0 0,1 0 0 0 0,-2 10 0 0 0,3-17 25 0 0,1 0 0 0 0,-1 0-1 0 0,0 0 1 0 0,0 0-1 0 0,1-1 1 0 0,-1 1-1 0 0,1 0 1 0 0,-1 0 0 0 0,1 0-1 0 0,0 0 1 0 0,0 0-1 0 0,0-1 1 0 0,0 1 0 0 0,0 0-1 0 0,0-1 1 0 0,1 1-1 0 0,-1-1 1 0 0,0 1-1 0 0,4 2 1 0 0,-3-3 59 0 0,1 0-1 0 0,0 1 1 0 0,-1-1-1 0 0,1 0 1 0 0,0 0-1 0 0,0 0 1 0 0,0-1-1 0 0,0 1 1 0 0,-1-1-1 0 0,1 1 1 0 0,0-1-1 0 0,4 0 1 0 0,0 0 59 0 0,0-1-1 0 0,0 0 1 0 0,0 0 0 0 0,-1-1 0 0 0,1 0 0 0 0,0 0 0 0 0,-1 0 0 0 0,1-1-1 0 0,-1 0 1 0 0,10-6 0 0 0,-6 1-564 0 0,-1-1 1 0 0,0 0-1 0 0,0 0 1 0 0,11-18-1 0 0,3-2-213 0 0,-44 90 2209 0 0,13-39-996 0 0,2 1 0 0 0,0 0-1 0 0,-3 35 1 0 0,3 29-6640 0 0,6-70-106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46.053"/>
    </inkml:context>
    <inkml:brush xml:id="br0">
      <inkml:brushProperty name="width" value="0.1" units="cm"/>
      <inkml:brushProperty name="height" value="0.1" units="cm"/>
      <inkml:brushProperty name="color" value="#E71224"/>
    </inkml:brush>
  </inkml:definitions>
  <inkml:trace contextRef="#ctx0" brushRef="#br0">181 127 456 0 0,'3'-8'198'0'0,"-1"0"0"0"0,0 0 0 0 0,0 0 0 0 0,0-1-1 0 0,-1 1 1 0 0,-1 0 0 0 0,0-12 0 0 0,0 17-38 0 0,0 0 0 0 0,-1 0 0 0 0,1 0-1 0 0,-1 0 1 0 0,1 0 0 0 0,-1 0 0 0 0,0 0 0 0 0,-1 0 0 0 0,1 1 0 0 0,-3-5-1 0 0,3 5-90 0 0,0 1-1 0 0,0 0 0 0 0,0 0 0 0 0,0 0 0 0 0,0 0 0 0 0,0 0 0 0 0,0 1 0 0 0,0-1 0 0 0,-1 0 0 0 0,1 0 1 0 0,0 1-1 0 0,0-1 0 0 0,-1 1 0 0 0,1-1 0 0 0,-1 1 0 0 0,1 0 0 0 0,0-1 0 0 0,-1 1 0 0 0,1 0 0 0 0,-1 0 1 0 0,1 0-1 0 0,-1 0 0 0 0,-1 0 0 0 0,-1 1 40 0 0,-1 1 1 0 0,1-1 0 0 0,-1 1-1 0 0,1-1 1 0 0,-1 1-1 0 0,1 1 1 0 0,0-1 0 0 0,0 0-1 0 0,0 1 1 0 0,0 0-1 0 0,1 0 1 0 0,-1 0-1 0 0,1 0 1 0 0,-6 8 0 0 0,-1 1 17 0 0,1 1 0 0 0,0 0 0 0 0,-9 17 1 0 0,-10 33 239 0 0,26-59-338 0 0,1 2 0 0 0,-1-1 0 0 0,1 0 0 0 0,0 0 1 0 0,0 0-1 0 0,0 1 0 0 0,1-1 0 0 0,0 0 0 0 0,0 1 1 0 0,2 8-1 0 0,-2-13 2 0 0,0 1 0 0 0,0-1 0 0 0,1 0 0 0 0,-1 0 1 0 0,0 0-1 0 0,1 0 0 0 0,-1 1 0 0 0,1-1 0 0 0,-1 0 0 0 0,1 0 0 0 0,0 0 1 0 0,0 0-1 0 0,-1 0 0 0 0,1 0 0 0 0,0-1 0 0 0,0 1 0 0 0,0 0 1 0 0,0 0-1 0 0,0-1 0 0 0,0 1 0 0 0,0 0 0 0 0,0-1 0 0 0,2 2 0 0 0,-1-2 14 0 0,0 0-1 0 0,0 0 0 0 0,-1 0 1 0 0,1 0-1 0 0,0 0 0 0 0,0 0 0 0 0,0-1 1 0 0,-1 1-1 0 0,1-1 0 0 0,0 1 0 0 0,0-1 1 0 0,-1 1-1 0 0,1-1 0 0 0,2-1 1 0 0,2-2-307 0 0,0 0 0 0 0,1-1 0 0 0,-1 1 0 0 0,-1-1 1 0 0,1-1-1 0 0,7-8 0 0 0,-3-1-1645 0 0,0-1 0 0 0,12-26 0 0 0,-14 25 2051 0 0,0 0-1 0 0,14-8 5243 0 0,-30 58-3028 0 0,-17 46 1324 0 0,-17 57-253 0 0,35-107-3995 0 0,2 0-1 0 0,-5 53 1 0 0,10-64-5044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50.179"/>
    </inkml:context>
    <inkml:brush xml:id="br0">
      <inkml:brushProperty name="width" value="0.1" units="cm"/>
      <inkml:brushProperty name="height" value="0.1" units="cm"/>
      <inkml:brushProperty name="color" value="#E71224"/>
    </inkml:brush>
  </inkml:definitions>
  <inkml:trace contextRef="#ctx0" brushRef="#br0">1 12 10754 0 0,'6'-6'2851'0'0,"-5"5"-2444"0"0,0 0 0 0 0,0 1 0 0 0,0-1 0 0 0,0 1 1 0 0,0-1-1 0 0,0 1 0 0 0,0-1 0 0 0,0 1 0 0 0,0 0 1 0 0,2-1-1 0 0,24 3 2190 0 0,-15 1-2557 0 0,0 1 0 0 0,17 8 1 0 0,-21-9 516 0 0,-2-1-542 0 0,-1 1-1 0 0,1-1 1 0 0,-1 1 0 0 0,0 0-1 0 0,0 0 1 0 0,-1 1 0 0 0,9 6-1 0 0,-12-8-14 0 0,0-1 0 0 0,0 0-1 0 0,0 1 1 0 0,0-1 0 0 0,0 1 0 0 0,-1-1-1 0 0,1 1 1 0 0,0 0 0 0 0,-1-1 0 0 0,1 1-1 0 0,-1 0 1 0 0,1 0 0 0 0,-1-1 0 0 0,0 1 0 0 0,0 0-1 0 0,0-1 1 0 0,0 1 0 0 0,0 0 0 0 0,0 0-1 0 0,-1-1 1 0 0,1 1 0 0 0,0 0 0 0 0,-1 0-1 0 0,1-1 1 0 0,-1 1 0 0 0,0-1 0 0 0,0 1-1 0 0,1 0 1 0 0,-1-1 0 0 0,-2 2 0 0 0,0 2-2 0 0,0 0 0 0 0,-1 0 1 0 0,0-1-1 0 0,0 1 1 0 0,0-1-1 0 0,-1 0 1 0 0,0 0-1 0 0,-8 5 1 0 0,-44 20-107 0 0,12-7 30 0 0,45-22 78 0 0,-1 0 0 0 0,1 0 0 0 0,-1 1 0 0 0,1-1 0 0 0,-1 0 0 0 0,1 1 0 0 0,-1-1 1 0 0,1 0-1 0 0,-1 1 0 0 0,1-1 0 0 0,-1 1 0 0 0,1-1 0 0 0,-1 1 0 0 0,1-1 1 0 0,0 1-1 0 0,-1-1 0 0 0,1 1 0 0 0,0-1 0 0 0,-1 1 0 0 0,1-1 0 0 0,0 1 1 0 0,0 0-1 0 0,0-1 0 0 0,0 1 0 0 0,-1-1 0 0 0,1 1 0 0 0,0 0 0 0 0,0 0 0 0 0,1 0 0 0 0,-1 0-1 0 0,1 0 1 0 0,-1 0-1 0 0,1 0 1 0 0,-1 0-1 0 0,1 0 1 0 0,0 0-1 0 0,-1-1 1 0 0,1 1-1 0 0,0 0 1 0 0,0 0-1 0 0,0-1 0 0 0,0 1 1 0 0,1 1-1 0 0,40 17 45 0 0,-38-18-18 0 0,24 10 103 0 0,38 15-8 0 0,-61-24-111 0 0,0 1 0 0 0,1 1 0 0 0,-1-1 0 0 0,0 1 0 0 0,-1-1 1 0 0,1 1-1 0 0,-1 1 0 0 0,0-1 0 0 0,5 6 0 0 0,-8-8-9 0 0,0-1 0 0 0,0 1 1 0 0,0 0-1 0 0,-1-1 0 0 0,1 1 1 0 0,0 0-1 0 0,-1 0 0 0 0,1 0 1 0 0,-1 0-1 0 0,1-1 0 0 0,-1 1 0 0 0,0 0 1 0 0,0 0-1 0 0,0 0 0 0 0,0 0 1 0 0,0 0-1 0 0,0 0 0 0 0,-1 2 1 0 0,-1 0 26 0 0,1 0 0 0 0,-1 0 1 0 0,1 0-1 0 0,-1-1 0 0 0,0 1 1 0 0,-1 0-1 0 0,1-1 0 0 0,-4 4 1 0 0,-4 4 154 0 0,-1 0 0 0 0,-1-1 0 0 0,-19 13 0 0 0,23-17-224 0 0,-1 0 0 0 0,0-1-1 0 0,0 0 1 0 0,0 0 0 0 0,-14 4 0 0 0,9-5-180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38.988"/>
    </inkml:context>
    <inkml:brush xml:id="br0">
      <inkml:brushProperty name="width" value="0.35" units="cm"/>
      <inkml:brushProperty name="height" value="0.35" units="cm"/>
      <inkml:brushProperty name="color" value="#008C3A"/>
    </inkml:brush>
  </inkml:definitions>
  <inkml:trace contextRef="#ctx0" brushRef="#br0">3 0 12443 0 0,'-2'0'1328'0'0,"2"1"-1328"0"0,0 0 0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39.788"/>
    </inkml:context>
    <inkml:brush xml:id="br0">
      <inkml:brushProperty name="width" value="0.35" units="cm"/>
      <inkml:brushProperty name="height" value="0.35" units="cm"/>
      <inkml:brushProperty name="color" value="#008C3A"/>
    </inkml:brush>
  </inkml:definitions>
  <inkml:trace contextRef="#ctx0" brushRef="#br0">8 0 11058 0 0,'-5'2'1177'0'0,"4"-1"-1177"0"0,0 0 0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40.291"/>
    </inkml:context>
    <inkml:brush xml:id="br0">
      <inkml:brushProperty name="width" value="0.35" units="cm"/>
      <inkml:brushProperty name="height" value="0.35" units="cm"/>
      <inkml:brushProperty name="color" value="#008C3A"/>
    </inkml:brush>
  </inkml:definitions>
  <inkml:trace contextRef="#ctx0" brushRef="#br0">6 3 17972 0 0,'-5'-2'1920'0'0,"4"2"-1856"0"0,1 1-64 0 0,8 15-1568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29.488"/>
    </inkml:context>
    <inkml:brush xml:id="br0">
      <inkml:brushProperty name="width" value="0.1" units="cm"/>
      <inkml:brushProperty name="height" value="0.1" units="cm"/>
      <inkml:brushProperty name="color" value="#008C3A"/>
    </inkml:brush>
  </inkml:definitions>
  <inkml:trace contextRef="#ctx0" brushRef="#br0">474 1 7834 0 0,'0'0'602'0'0,"7"14"3675"0"0,11 26-3516 0 0,-17-40-647 0 0,-1 1 0 0 0,1 0 0 0 0,-1 0 0 0 0,0 0 1 0 0,0 0-1 0 0,1 0 0 0 0,-1 0 0 0 0,0 0 0 0 0,0 0 1 0 0,0 0-1 0 0,0-1 0 0 0,0 1 0 0 0,0 0 1 0 0,0 0-1 0 0,0 0 0 0 0,-1 0 0 0 0,1 0 0 0 0,0 0 1 0 0,0 0-1 0 0,-1 0 0 0 0,1 0 0 0 0,-1-1 0 0 0,1 1 1 0 0,-1 0-1 0 0,1 0 0 0 0,-1 0 0 0 0,1-1 1 0 0,-1 1-1 0 0,0 0 0 0 0,1-1 0 0 0,-1 1 0 0 0,0-1 1 0 0,0 1-1 0 0,0-1 0 0 0,1 1 0 0 0,-1-1 1 0 0,0 1-1 0 0,0-1 0 0 0,0 0 0 0 0,-1 1 0 0 0,-2 1 245 0 0,-102 62 209 0 0,-131 58 1 0 0,178-93 249 0 0,-19 11 973 0 0,82-41-1730 0 0,0 1 0 0 0,0 0 0 0 0,0 0 1 0 0,0 0-1 0 0,0 0 0 0 0,0 1 0 0 0,0-1 1 0 0,0 1-1 0 0,5 2 0 0 0,10 1 22 0 0,88 13 146 0 0,-62-8-216 0 0,0-2 0 0 0,1-3 0 0 0,57 0 0 0 0,-76-7-261 0 0,-16 1-32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30.283"/>
    </inkml:context>
    <inkml:brush xml:id="br0">
      <inkml:brushProperty name="width" value="0.1" units="cm"/>
      <inkml:brushProperty name="height" value="0.1" units="cm"/>
      <inkml:brushProperty name="color" value="#008C3A"/>
    </inkml:brush>
  </inkml:definitions>
  <inkml:trace contextRef="#ctx0" brushRef="#br0">1 1 14283 0 0,'19'2'922'0'0,"0"0"0"0"0,1 1 1 0 0,-1 1-1 0 0,36 14 0 0 0,5 0 143 0 0,10-3-396 0 0,-40-10-521 0 0,0 2 0 0 0,0 1 0 0 0,28 12-1 0 0,-57-20-128 0 0,0 1-1 0 0,0-1 0 0 0,0 0 1 0 0,0 0-1 0 0,-1 1 1 0 0,1-1-1 0 0,0 1 0 0 0,0-1 1 0 0,0 1-1 0 0,0-1 1 0 0,0 1-1 0 0,-1-1 0 0 0,1 1 1 0 0,0 0-1 0 0,0 0 1 0 0,-1-1-1 0 0,1 1 0 0 0,-1 0 1 0 0,1 0-1 0 0,0 0 0 0 0,-1 0 1 0 0,0-1-1 0 0,1 1 1 0 0,-1 0-1 0 0,1 0 0 0 0,-1 0 1 0 0,0 0-1 0 0,0 0 1 0 0,0 0-1 0 0,0 0 0 0 0,0 0 1 0 0,0 1-1 0 0,-1 1 61 0 0,0-1-1 0 0,0 0 0 0 0,0 0 1 0 0,-1 0-1 0 0,1 0 0 0 0,-1 0 1 0 0,0 0-1 0 0,1-1 0 0 0,-1 1 1 0 0,0 0-1 0 0,0-1 1 0 0,-4 3-1 0 0,-20 12-17 0 0,-2 0 0 0 0,0-2 0 0 0,-1-1 0 0 0,0-1 0 0 0,-1-1 0 0 0,0-2 0 0 0,-54 9 0 0 0,42-15-963 0 0,31-3 60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31.145"/>
    </inkml:context>
    <inkml:brush xml:id="br0">
      <inkml:brushProperty name="width" value="0.1" units="cm"/>
      <inkml:brushProperty name="height" value="0.1" units="cm"/>
      <inkml:brushProperty name="color" value="#008C3A"/>
    </inkml:brush>
  </inkml:definitions>
  <inkml:trace contextRef="#ctx0" brushRef="#br0">1 39 7370 0 0,'1'-2'146'0'0,"0"0"0"0"0,1 0 1 0 0,0 0-1 0 0,-1 0 1 0 0,1 0-1 0 0,0 0 1 0 0,0 1-1 0 0,0-1 1 0 0,0 0-1 0 0,0 1 0 0 0,0 0 1 0 0,1-1-1 0 0,-1 1 1 0 0,0 0-1 0 0,4-1 1 0 0,2 0 257 0 0,0-1 1 0 0,-1 1-1 0 0,15-2 0 0 0,-15 4-31 0 0,1 0 0 0 0,-1 0 0 0 0,1 1 0 0 0,-1-1 0 0 0,1 2 0 0 0,-1-1 0 0 0,1 1-1 0 0,-1 0 1 0 0,0 1 0 0 0,0 0 0 0 0,0 0 0 0 0,0 0 0 0 0,9 7 0 0 0,-13-8-291 0 0,0 0 1 0 0,0 0-1 0 0,-1 0 1 0 0,1 0-1 0 0,0 1 1 0 0,-1-1-1 0 0,0 1 1 0 0,1 0-1 0 0,-1 0 1 0 0,0 0-1 0 0,-1 0 1 0 0,1 0-1 0 0,0 0 1 0 0,-1 0-1 0 0,0 0 1 0 0,0 1-1 0 0,0-1 1 0 0,0 1-1 0 0,0-1 1 0 0,-1 0-1 0 0,1 1 1 0 0,-1-1-1 0 0,0 1 1 0 0,0 0-1 0 0,0-1 1 0 0,-1 1-1 0 0,1-1 1 0 0,-1 0-1 0 0,0 1 1 0 0,-1 4-1 0 0,-3 2 30 0 0,0 0 1 0 0,0-1-1 0 0,0 1 0 0 0,-1-1 1 0 0,-1 0-1 0 0,0-1 0 0 0,0 0 0 0 0,0 0 1 0 0,-14 10-1 0 0,14-11-947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15.322"/>
    </inkml:context>
    <inkml:brush xml:id="br0">
      <inkml:brushProperty name="width" value="0.05" units="cm"/>
      <inkml:brushProperty name="height" value="0.05" units="cm"/>
    </inkml:brush>
  </inkml:definitions>
  <inkml:trace contextRef="#ctx0" brushRef="#br0">190 146 7370 0 0,'-5'-1'766'0'0,"1"1"1"0"0,-1-1-1 0 0,1 1 1 0 0,-1 0-1 0 0,0 0 1 0 0,1 1-1 0 0,-1-1 1 0 0,0 1 0 0 0,1 0-1 0 0,-1 0 1 0 0,1 1-1 0 0,-6 2 1 0 0,3-1-357 0 0,1 1 0 0 0,-1 0 0 0 0,1 0 0 0 0,0 1 0 0 0,0-1 0 0 0,0 1 0 0 0,-5 7 0 0 0,3-3-264 0 0,1 0 1 0 0,0 0 0 0 0,1 0-1 0 0,0 1 1 0 0,0 0-1 0 0,1 0 1 0 0,1 0 0 0 0,0 1-1 0 0,0 0 1 0 0,-3 13-1 0 0,5-7-4 0 0,0-1-1 0 0,1 0 0 0 0,0 1 0 0 0,2-1 0 0 0,0 1 0 0 0,0-1 0 0 0,2 1 0 0 0,5 21 0 0 0,-5-31-94 0 0,-1 0 0 0 0,1 0 0 0 0,0 0-1 0 0,0-1 1 0 0,1 0 0 0 0,-1 0 0 0 0,2 0-1 0 0,-1 0 1 0 0,8 8 0 0 0,-8-11-7 0 0,0 1 0 0 0,0-1 0 0 0,0 0 0 0 0,0-1 0 0 0,1 1 0 0 0,-1-1 0 0 0,1 0 0 0 0,-1 0 0 0 0,1 0 0 0 0,0-1 0 0 0,0 1 0 0 0,0-1 0 0 0,0-1 0 0 0,0 1 0 0 0,5 0 0 0 0,-4-2-19 0 0,0 1 0 0 0,-1-1-1 0 0,1 0 1 0 0,0 0 0 0 0,-1-1-1 0 0,1 1 1 0 0,-1-1-1 0 0,0-1 1 0 0,1 1 0 0 0,-1-1-1 0 0,0 0 1 0 0,0 0 0 0 0,-1 0-1 0 0,1-1 1 0 0,-1 1 0 0 0,1-1-1 0 0,-1 0 1 0 0,0-1 0 0 0,-1 1-1 0 0,1-1 1 0 0,3-6 0 0 0,5-8-27 0 0,-1 0 1 0 0,-1 0-1 0 0,-1-1 1 0 0,9-26-1 0 0,5-21-236 0 0,91-221-1207 0 0,-112 285 1451 0 0,12-24-173 0 0,-13 26 183 0 0,0 0 0 0 0,-1 0 0 0 0,1 0 0 0 0,0 0 0 0 0,0 0 0 0 0,0 0 0 0 0,0 0 0 0 0,0 0 1 0 0,0 0-1 0 0,0 0 0 0 0,0 0 0 0 0,0 0 0 0 0,0 1 0 0 0,0-1 0 0 0,0 1 0 0 0,1-1 0 0 0,1 0 0 0 0,-2 1 3 0 0,-1 1 0 0 0,1-1 1 0 0,-1 1-1 0 0,0-1 0 0 0,1 0 0 0 0,-1 1 0 0 0,0-1 1 0 0,1 1-1 0 0,-1 0 0 0 0,0-1 0 0 0,1 1 0 0 0,-1-1 1 0 0,0 1-1 0 0,0-1 0 0 0,0 1 0 0 0,0 0 0 0 0,1-1 0 0 0,-1 1 1 0 0,0-1-1 0 0,0 1 0 0 0,0 0 0 0 0,0-1 0 0 0,0 1 1 0 0,-1 1-1 0 0,0 17 176 0 0,1-19-186 0 0,-9 77 467 0 0,3-40-398 0 0,2 0-1 0 0,1 40 1 0 0,3-66-53 0 0,1-1 0 0 0,0 1 0 0 0,1 0 0 0 0,0 0 0 0 0,1 0-1 0 0,0-1 1 0 0,0 1 0 0 0,1-1 0 0 0,1 0 0 0 0,0 0 0 0 0,9 13 0 0 0,-13-21-71 0 0,0 0 1 0 0,0 0-1 0 0,0 0 0 0 0,1-1 0 0 0,-1 1 0 0 0,1 0 0 0 0,-1-1 0 0 0,1 0 1 0 0,0 1-1 0 0,0-1 0 0 0,-1 0 0 0 0,1 0 0 0 0,0 0 0 0 0,0 0 0 0 0,0 0 0 0 0,0 0 1 0 0,0 0-1 0 0,1-1 0 0 0,-1 1 0 0 0,0-1 0 0 0,0 0 0 0 0,0 1 0 0 0,0-1 1 0 0,1 0-1 0 0,-1 0 0 0 0,0 0 0 0 0,0-1 0 0 0,0 1 0 0 0,0-1 0 0 0,1 1 1 0 0,-1-1-1 0 0,0 1 0 0 0,0-1 0 0 0,0 0 0 0 0,0 0 0 0 0,0 0 0 0 0,0 0 0 0 0,-1-1 1 0 0,1 1-1 0 0,2-3 0 0 0,6-7-1018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31.505"/>
    </inkml:context>
    <inkml:brush xml:id="br0">
      <inkml:brushProperty name="width" value="0.1" units="cm"/>
      <inkml:brushProperty name="height" value="0.1" units="cm"/>
      <inkml:brushProperty name="color" value="#008C3A"/>
    </inkml:brush>
  </inkml:definitions>
  <inkml:trace contextRef="#ctx0" brushRef="#br0">4 0 17972 0 0,'-3'5'1760'0'0,"3"-2"-1568"0"0,0-1-192 0 0,0 0 0 0 0,0-1 0 0 0,0 2-832 0 0,0 0-192 0 0,0 3-48 0 0,0 2-9 0 0,0 0 913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59.666"/>
    </inkml:context>
    <inkml:brush xml:id="br0">
      <inkml:brushProperty name="width" value="0.1" units="cm"/>
      <inkml:brushProperty name="height" value="0.1" units="cm"/>
      <inkml:brushProperty name="color" value="#008C3A"/>
    </inkml:brush>
  </inkml:definitions>
  <inkml:trace contextRef="#ctx0" brushRef="#br0">0 77 1376 0 0,'1'-23'17276'0'0,"8"18"-18432"0"0,16-2 2361 0 0,0 1 0 0 0,0 2 0 0 0,46-4 1 0 0,-41 6-1213 0 0,0-2 1 0 0,36-9 0 0 0,-44 8-2721 0 0,-17 5 1688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0.026"/>
    </inkml:context>
    <inkml:brush xml:id="br0">
      <inkml:brushProperty name="width" value="0.1" units="cm"/>
      <inkml:brushProperty name="height" value="0.1" units="cm"/>
      <inkml:brushProperty name="color" value="#008C3A"/>
    </inkml:brush>
  </inkml:definitions>
  <inkml:trace contextRef="#ctx0" brushRef="#br0">1 41 6913 0 0,'47'-7'9261'0'0,"7"-1"-5090"0"0,109-18-4424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2.097"/>
    </inkml:context>
    <inkml:brush xml:id="br0">
      <inkml:brushProperty name="width" value="0.1" units="cm"/>
      <inkml:brushProperty name="height" value="0.1" units="cm"/>
      <inkml:brushProperty name="color" value="#008C3A"/>
    </inkml:brush>
  </inkml:definitions>
  <inkml:trace contextRef="#ctx0" brushRef="#br0">103 110 10594 0 0,'0'-1'-104'0'0,"-3"-26"1771"0"0,3 27-1604 0 0,0-1 1 0 0,0 1 0 0 0,0 0-1 0 0,0 0 1 0 0,0-1-1 0 0,0 1 1 0 0,0 0-1 0 0,-1 0 1 0 0,1-1 0 0 0,0 1-1 0 0,0 0 1 0 0,0 0-1 0 0,0-1 1 0 0,-1 1 0 0 0,1 0-1 0 0,0 0 1 0 0,0 0-1 0 0,0-1 1 0 0,-1 1-1 0 0,1 0 1 0 0,0 0 0 0 0,0 0-1 0 0,-1 0 1 0 0,1 0-1 0 0,0 0 1 0 0,-1 0 0 0 0,1-1-1 0 0,-1 1 1 0 0,-10 9 1188 0 0,2 4-843 0 0,1 0 1 0 0,0 0-1 0 0,1 1 1 0 0,-11 28-1 0 0,8-12 27 0 0,-9 43 0 0 0,17-67-406 0 0,1-1 0 0 0,1 1 0 0 0,-1-1 0 0 0,1 1 0 0 0,0-1 0 0 0,0 1 0 0 0,1-1 0 0 0,0 1 0 0 0,0 0-1 0 0,0-1 1 0 0,0 0 0 0 0,4 8 0 0 0,-4-11-20 0 0,0 0-1 0 0,0 0 1 0 0,0 0 0 0 0,1 0-1 0 0,-1-1 1 0 0,1 1-1 0 0,-1 0 1 0 0,1-1 0 0 0,0 1-1 0 0,-1-1 1 0 0,1 0-1 0 0,0 1 1 0 0,0-1-1 0 0,0 0 1 0 0,0 0 0 0 0,0 0-1 0 0,0 0 1 0 0,0-1-1 0 0,1 1 1 0 0,-1 0-1 0 0,0-1 1 0 0,0 0 0 0 0,1 1-1 0 0,-1-1 1 0 0,0 0-1 0 0,0 0 1 0 0,1-1-1 0 0,-1 1 1 0 0,0 0 0 0 0,0-1-1 0 0,1 1 1 0 0,3-2-1 0 0,1-1 81 0 0,1 0 0 0 0,-1 0 0 0 0,0-1-1 0 0,0 0 1 0 0,0 0 0 0 0,0-1 0 0 0,0 0-1 0 0,-1 0 1 0 0,0 0 0 0 0,0-1 0 0 0,-1 0-1 0 0,7-9 1 0 0,-2 3-32 0 0,-1-1-1 0 0,-1-1 1 0 0,0 0 0 0 0,-1 0-1 0 0,8-21 1 0 0,-11 20-151 0 0,0 1 0 0 0,0-1 0 0 0,-2 0 1 0 0,2-27-1 0 0,-3 35 12 0 0,-1 0 0 0 0,0-1 0 0 0,-1 1 1 0 0,0 0-1 0 0,0 0 0 0 0,-1 0 0 0 0,1 0 0 0 0,-1 0 1 0 0,-1 0-1 0 0,0 0 0 0 0,-6-12 0 0 0,8 17-30 0 0,0 1 0 0 0,0-1-1 0 0,0 1 1 0 0,-1 0 0 0 0,1 0 0 0 0,0-1 0 0 0,0 1-1 0 0,-1 0 1 0 0,1 0 0 0 0,-1 0 0 0 0,1 0 0 0 0,-1 1-1 0 0,1-1 1 0 0,-1 0 0 0 0,0 0 0 0 0,1 1 0 0 0,-1-1-1 0 0,0 1 1 0 0,1 0 0 0 0,-1 0 0 0 0,0-1 0 0 0,0 1-1 0 0,1 0 1 0 0,-1 0 0 0 0,-3 1 0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2.441"/>
    </inkml:context>
    <inkml:brush xml:id="br0">
      <inkml:brushProperty name="width" value="0.1" units="cm"/>
      <inkml:brushProperty name="height" value="0.1" units="cm"/>
      <inkml:brushProperty name="color" value="#008C3A"/>
    </inkml:brush>
  </inkml:definitions>
  <inkml:trace contextRef="#ctx0" brushRef="#br0">14 0 13827 0 0,'0'1'120'0'0,"-1"-1"1"0"0,0 0-1 0 0,1 0 0 0 0,-1 0 1 0 0,0 0-1 0 0,1 1 1 0 0,-1-1-1 0 0,0 0 0 0 0,1 1 1 0 0,-1-1-1 0 0,1 0 1 0 0,-1 1-1 0 0,1-1 0 0 0,-1 1 1 0 0,1-1-1 0 0,-1 1 0 0 0,1-1 1 0 0,-1 1-1 0 0,1-1 1 0 0,-1 1-1 0 0,1-1 0 0 0,0 1 1 0 0,-1-1-1 0 0,1 1 0 0 0,0 1 1 0 0,0 3 520 0 0,7-9-835 0 0,-4 0 194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4.101"/>
    </inkml:context>
    <inkml:brush xml:id="br0">
      <inkml:brushProperty name="width" value="0.1" units="cm"/>
      <inkml:brushProperty name="height" value="0.1" units="cm"/>
      <inkml:brushProperty name="color" value="#008C3A"/>
    </inkml:brush>
  </inkml:definitions>
  <inkml:trace contextRef="#ctx0" brushRef="#br0">202 160 6913 0 0,'3'-12'264'0'0,"1"1"0"0"0,-2-1-1 0 0,0-1 1 0 0,0-11 0 0 0,-1 19-126 0 0,-1 1 0 0 0,0-1 1 0 0,0 1-1 0 0,0-1 1 0 0,-1 1-1 0 0,0-1 0 0 0,0 1 1 0 0,0-1-1 0 0,0 1 1 0 0,0 0-1 0 0,-1 0 0 0 0,0 0 1 0 0,0-1-1 0 0,-3-2 1 0 0,4 5-74 0 0,0 1 1 0 0,0-1-1 0 0,-1 1 1 0 0,1-1-1 0 0,-1 1 1 0 0,1 0-1 0 0,-1 0 1 0 0,1 0 0 0 0,-1 0-1 0 0,0 0 1 0 0,0 0-1 0 0,1 0 1 0 0,-1 1-1 0 0,0-1 1 0 0,0 1-1 0 0,0-1 1 0 0,0 1 0 0 0,0 0-1 0 0,1-1 1 0 0,-5 1-1 0 0,2 1 15 0 0,1 0-1 0 0,-1-1 1 0 0,1 1 0 0 0,-1 1-1 0 0,1-1 1 0 0,-1 0-1 0 0,1 1 1 0 0,0 0 0 0 0,-1-1-1 0 0,-3 4 1 0 0,-4 4 100 0 0,1 1 0 0 0,-1 0-1 0 0,2 0 1 0 0,-14 18 0 0 0,14-17-72 0 0,1 1 0 0 0,0 0 0 0 0,1 1 0 0 0,-10 22 0 0 0,16-32-100 0 0,0 0-1 0 0,0 1 1 0 0,0-1 0 0 0,1 0 0 0 0,-1 1-1 0 0,1-1 1 0 0,0 0 0 0 0,0 1 0 0 0,0-1-1 0 0,0 0 1 0 0,1 6 0 0 0,0-7-12 0 0,0 0 1 0 0,0 0-1 0 0,-1 0 1 0 0,1-1 0 0 0,0 1-1 0 0,1 0 1 0 0,-1-1-1 0 0,0 1 1 0 0,0-1-1 0 0,1 1 1 0 0,-1-1 0 0 0,0 0-1 0 0,1 0 1 0 0,0 1-1 0 0,-1-1 1 0 0,1 0-1 0 0,0 0 1 0 0,-1-1 0 0 0,1 1-1 0 0,0 0 1 0 0,3 0-1 0 0,-2 0-27 0 0,0-1 0 0 0,0 1 0 0 0,0-1-1 0 0,1 0 1 0 0,-1 0 0 0 0,0 0 0 0 0,0-1 0 0 0,0 1-1 0 0,0-1 1 0 0,0 0 0 0 0,0 0 0 0 0,0 0-1 0 0,0 0 1 0 0,-1 0 0 0 0,1-1 0 0 0,0 1 0 0 0,-1-1-1 0 0,1 0 1 0 0,-1 1 0 0 0,5-5 0 0 0,5-5-949 0 0,0-1 1 0 0,17-21-1 0 0,-19 20-148 0 0,11-8 366 0 0,-21 21 776 0 0,0 0 1 0 0,0 0-1 0 0,0 0 0 0 0,0 0 0 0 0,0 0 1 0 0,0 1-1 0 0,0-1 0 0 0,0 0 0 0 0,0 0 0 0 0,0 0 1 0 0,0 0-1 0 0,0 0 0 0 0,0 0 0 0 0,0 0 1 0 0,0 0-1 0 0,0 0 0 0 0,0 0 0 0 0,0 0 0 0 0,0 0 1 0 0,0 0-1 0 0,0 0 0 0 0,0 0 0 0 0,0 0 1 0 0,0 0-1 0 0,0 0 0 0 0,0 0 0 0 0,0 1 0 0 0,0-1 1 0 0,0 0-1 0 0,0 0 0 0 0,1 0 0 0 0,-1 0 1 0 0,0 0-1 0 0,0 0 0 0 0,0 0 0 0 0,0 0 0 0 0,0 0 1 0 0,0 0-1 0 0,0 0 0 0 0,0 0 0 0 0,0 0 1 0 0,0 0-1 0 0,0 0 0 0 0,0 0 0 0 0,0 0 0 0 0,0 0 1 0 0,0 0-1 0 0,1 0 0 0 0,-1-1 0 0 0,0 1 1 0 0,0 0-1 0 0,0 0 0 0 0,0 0 0 0 0,0 0 0 0 0,0 0 1 0 0,0 0-1 0 0,0 0 0 0 0,-7 16 1345 0 0,-19 41 748 0 0,2 2 0 0 0,-24 91 0 0 0,45-141-1924 0 0,-3 12 25 0 0,1-1 0 0 0,-2 23 0 0 0,6-37-165 0 0,1 0 0 0 0,-1 1 1 0 0,1-1-1 0 0,0 0 1 0 0,1 0-1 0 0,-1 0 0 0 0,1 0 1 0 0,1 0-1 0 0,-1 0 0 0 0,1 0 1 0 0,5 10-1 0 0,-7-15-122 0 0,0-1-1 0 0,0 0 1 0 0,1 1 0 0 0,-1-1 0 0 0,0 1 0 0 0,0-1-1 0 0,1 0 1 0 0,-1 1 0 0 0,0-1 0 0 0,1 0-1 0 0,-1 1 1 0 0,1-1 0 0 0,-1 0 0 0 0,0 0-1 0 0,1 1 1 0 0,-1-1 0 0 0,1 0 0 0 0,-1 0 0 0 0,1 0-1 0 0,-1 0 1 0 0,1 1 0 0 0,-1-1 0 0 0,0 0-1 0 0,1 0 1 0 0,-1 0 0 0 0,1 0 0 0 0,-1 0-1 0 0,1 0 1 0 0,-1 0 0 0 0,1 0 0 0 0,-1-1 0 0 0,1 1-1 0 0,-1 0 1 0 0,1 0 0 0 0,-1 0 0 0 0,1 0-1 0 0,-1-1 1 0 0,17-11-4523 0 0,-15 10 4123 0 0,5-5-1903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4.677"/>
    </inkml:context>
    <inkml:brush xml:id="br0">
      <inkml:brushProperty name="width" value="0.1" units="cm"/>
      <inkml:brushProperty name="height" value="0.1" units="cm"/>
      <inkml:brushProperty name="color" value="#008C3A"/>
    </inkml:brush>
  </inkml:definitions>
  <inkml:trace contextRef="#ctx0" brushRef="#br0">230 2 9218 0 0,'-1'-1'102'0'0,"0"1"0"0"0,1 0-1 0 0,-1 0 1 0 0,0 0 0 0 0,1-1 0 0 0,-1 1-1 0 0,0 0 1 0 0,1 0 0 0 0,-1 0 0 0 0,0 0 0 0 0,1 0-1 0 0,-1 1 1 0 0,0-1 0 0 0,1 0 0 0 0,-1 0 0 0 0,1 0-1 0 0,-1 0 1 0 0,0 1 0 0 0,1-1 0 0 0,-1 0-1 0 0,0 1 1 0 0,1-1 0 0 0,-1 0 0 0 0,1 1 0 0 0,-1-1-1 0 0,1 1 1 0 0,-1-1 0 0 0,1 1 0 0 0,-1 0 0 0 0,-21 19 1102 0 0,18-16-1082 0 0,-17 17 411 0 0,1 1 0 0 0,2 1 1 0 0,0 0-1 0 0,1 2 0 0 0,1 0 0 0 0,2 0 1 0 0,0 2-1 0 0,2 0 0 0 0,-16 50 1 0 0,26-70-445 0 0,0 1 1 0 0,1 0 0 0 0,0-1 0 0 0,0 1 0 0 0,1-1-1 0 0,0 1 1 0 0,1 0 0 0 0,-1-1 0 0 0,1 1 0 0 0,1 0-1 0 0,2 8 1 0 0,-3-13-89 0 0,0 0-1 0 0,0-1 1 0 0,0 1 0 0 0,0-1-1 0 0,0 1 1 0 0,1-1 0 0 0,-1 1-1 0 0,1-1 1 0 0,0 0 0 0 0,0 0 0 0 0,0 0-1 0 0,0 0 1 0 0,0 0 0 0 0,0 0-1 0 0,1 0 1 0 0,-1-1 0 0 0,0 1-1 0 0,1-1 1 0 0,-1 0 0 0 0,1 0-1 0 0,0 0 1 0 0,-1 0 0 0 0,1 0-1 0 0,0 0 1 0 0,0-1 0 0 0,-1 1-1 0 0,1-1 1 0 0,0 0 0 0 0,0 0-1 0 0,0 0 1 0 0,0 0 0 0 0,-1 0-1 0 0,4-1 1 0 0,-1-1-44 0 0,-1 1-1 0 0,0 0 1 0 0,0-1 0 0 0,0 0-1 0 0,0 0 1 0 0,0 0 0 0 0,0-1-1 0 0,-1 1 1 0 0,1-1 0 0 0,-1 0-1 0 0,1 0 1 0 0,3-4 0 0 0,-5 4-80 0 0,1 1 0 0 0,-1-1 1 0 0,0 0-1 0 0,0 0 0 0 0,0 0 1 0 0,0 0-1 0 0,0 0 0 0 0,-1-1 1 0 0,1 1-1 0 0,-1 0 0 0 0,0-1 1 0 0,0 1-1 0 0,0-1 0 0 0,-1 1 1 0 0,1-6-1 0 0,-1 8 123 0 0,0-1 0 0 0,-1 1 0 0 0,1 0 0 0 0,-1 0 0 0 0,1 0 0 0 0,-1 0 0 0 0,1 1 0 0 0,-1-1 0 0 0,0 0-1 0 0,1 0 1 0 0,-1 0 0 0 0,0 0 0 0 0,0 1 0 0 0,0-1 0 0 0,1 0 0 0 0,-1 1 0 0 0,0-1 0 0 0,0 1 0 0 0,0-1 0 0 0,0 1 0 0 0,0-1 0 0 0,0 1 0 0 0,0-1 0 0 0,0 1 0 0 0,0 0-1 0 0,-1 0 1 0 0,1 0 0 0 0,0 0 0 0 0,0-1 0 0 0,0 2 0 0 0,0-1 0 0 0,0 0 0 0 0,-2 0 0 0 0,-40 4 309 0 0,39-3-267 0 0,-46 12-2315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5.037"/>
    </inkml:context>
    <inkml:brush xml:id="br0">
      <inkml:brushProperty name="width" value="0.1" units="cm"/>
      <inkml:brushProperty name="height" value="0.1" units="cm"/>
      <inkml:brushProperty name="color" value="#008C3A"/>
    </inkml:brush>
  </inkml:definitions>
  <inkml:trace contextRef="#ctx0" brushRef="#br0">174 2 8290 0 0,'0'0'100'0'0,"-1"0"1"0"0,0-1 0 0 0,1 1-1 0 0,-1 0 1 0 0,0 0-1 0 0,0 0 1 0 0,1 0 0 0 0,-1 0-1 0 0,0 0 1 0 0,0 0 0 0 0,1 0-1 0 0,-1 0 1 0 0,0 0-1 0 0,0 0 1 0 0,1 0 0 0 0,-1 0-1 0 0,0 0 1 0 0,1 1 0 0 0,-1-1-1 0 0,0 0 1 0 0,1 1-1 0 0,-1-1 1 0 0,0 0 0 0 0,1 1-1 0 0,-1-1 1 0 0,0 1-1 0 0,-20 15 1746 0 0,17-13-1617 0 0,-9 7 288 0 0,1 0 0 0 0,1 1 0 0 0,-1 1 0 0 0,2 0-1 0 0,0 0 1 0 0,0 1 0 0 0,1 0 0 0 0,1 0-1 0 0,0 1 1 0 0,1 1 0 0 0,-10 25 0 0 0,16-38-491 0 0,1 0 0 0 0,-1 0 0 0 0,1 0-1 0 0,0 1 1 0 0,0-1 0 0 0,-1 0 0 0 0,1 0 0 0 0,0 0 0 0 0,1 0 0 0 0,-1 0 0 0 0,0 0 0 0 0,1 0 0 0 0,-1 0 0 0 0,1 0-1 0 0,-1 0 1 0 0,1 0 0 0 0,0 0 0 0 0,0 0 0 0 0,0 0 0 0 0,2 2 0 0 0,0-1 0 0 0,-1 0 0 0 0,1-1 0 0 0,0 1 0 0 0,0-1 0 0 0,0 0 0 0 0,0 0 0 0 0,1 0 0 0 0,-1 0 0 0 0,1 0 0 0 0,5 1 0 0 0,8 2 7 0 0,0-1 0 0 0,0-1 1 0 0,33 3-1 0 0,-46-6-32 0 0,55 1-104 0 0,-21-9-3245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5.401"/>
    </inkml:context>
    <inkml:brush xml:id="br0">
      <inkml:brushProperty name="width" value="0.1" units="cm"/>
      <inkml:brushProperty name="height" value="0.1" units="cm"/>
      <inkml:brushProperty name="color" value="#008C3A"/>
    </inkml:brush>
  </inkml:definitions>
  <inkml:trace contextRef="#ctx0" brushRef="#br0">119 0 10594 0 0,'-20'39'2025'0'0,"-39"84"2909"0"0,50-101-4273 0 0,1 0 0 0 0,1 1-1 0 0,-7 39 1 0 0,13-54-715 0 0,0 0 0 0 0,1 0 0 0 0,0 1 0 0 0,1 7 1 0 0,3 5-5615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5.757"/>
    </inkml:context>
    <inkml:brush xml:id="br0">
      <inkml:brushProperty name="width" value="0.1" units="cm"/>
      <inkml:brushProperty name="height" value="0.1" units="cm"/>
      <inkml:brushProperty name="color" value="#008C3A"/>
    </inkml:brush>
  </inkml:definitions>
  <inkml:trace contextRef="#ctx0" brushRef="#br0">67 1 4609 0 0,'-11'18'5753'0'0,"0"-2"-4026"0"0,0 1-1 0 0,2 1 0 0 0,-10 20 1 0 0,18-34-1616 0 0,0 0 1 0 0,0 0-1 0 0,0 0 0 0 0,1 0 1 0 0,-1 0-1 0 0,1 0 1 0 0,0 0-1 0 0,0 0 0 0 0,0 0 1 0 0,1 0-1 0 0,-1 0 1 0 0,1 0-1 0 0,0 0 1 0 0,0 0-1 0 0,0 0 0 0 0,1 0 1 0 0,-1 0-1 0 0,3 3 1 0 0,-1-3-79 0 0,1 0 0 0 0,-1 0 0 0 0,0-1-1 0 0,1 1 1 0 0,0-1 0 0 0,-1 0 0 0 0,1 0 0 0 0,0 0 0 0 0,1-1 0 0 0,-1 1 0 0 0,0-1 0 0 0,1 0 0 0 0,0 0 0 0 0,7 2 0 0 0,-4-3-52 0 0,-1 1-1 0 0,1-1 1 0 0,-1 0 0 0 0,1 0-1 0 0,-1-1 1 0 0,1 0 0 0 0,-1 0-1 0 0,10-2 1 0 0,15-6-2722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15.704"/>
    </inkml:context>
    <inkml:brush xml:id="br0">
      <inkml:brushProperty name="width" value="0.05" units="cm"/>
      <inkml:brushProperty name="height" value="0.05" units="cm"/>
    </inkml:brush>
  </inkml:definitions>
  <inkml:trace contextRef="#ctx0" brushRef="#br0">25 46 1840 0 0,'-11'19'2159'0'0,"10"-11"1292"0"0,-1 0 1 0 0,1 0-1 0 0,1 0 0 0 0,0 15 1 0 0,0 0-4514 0 0,-9 334 6647 0 0,10-332-5506 0 0,2-27-84 0 0,2-14-113 0 0,51-147-1590 0 0,-16 54 555 0 0,-32 82 945 0 0,1 1-1 0 0,1 1 0 0 0,1 0 0 0 0,1 1 1 0 0,30-45-1 0 0,-39 66 201 0 0,0-1 1 0 0,0 1-1 0 0,0 0 0 0 0,0 0 1 0 0,1 0-1 0 0,0 1 0 0 0,-1-1 1 0 0,1 1-1 0 0,0 0 0 0 0,0 0 1 0 0,0 0-1 0 0,0 0 0 0 0,0 1 1 0 0,6-2-1 0 0,-8 3 33 0 0,0 0-1 0 0,0 0 1 0 0,0 0-1 0 0,0 0 1 0 0,0 0 0 0 0,0 0-1 0 0,0 1 1 0 0,0-1-1 0 0,0 0 1 0 0,0 1 0 0 0,0 0-1 0 0,0 0 1 0 0,0-1-1 0 0,0 1 1 0 0,0 0 0 0 0,-1 0-1 0 0,1 1 1 0 0,0-1-1 0 0,-1 0 1 0 0,1 1 0 0 0,-1-1-1 0 0,1 1 1 0 0,-1-1-1 0 0,0 1 1 0 0,1-1 0 0 0,-1 1-1 0 0,0 0 1 0 0,0 0-1 0 0,0 0 1 0 0,-1-1 0 0 0,2 5-1 0 0,3 7 187 0 0,-1 1 0 0 0,-1-1 0 0 0,0 1 0 0 0,-1 0 0 0 0,1 22 0 0 0,-5 73 693 0 0,-1-74-668 0 0,5 66 0 0 0,-1-88-240 0 0,1-1 0 0 0,0 0 0 0 0,0 0 0 0 0,1 0 0 0 0,1 0 0 0 0,0 0 0 0 0,1-1 0 0 0,10 19 0 0 0,-15-29-72 0 0,1-1 1 0 0,-1 1-1 0 0,1 0 1 0 0,-1-1-1 0 0,1 1 1 0 0,-1-1-1 0 0,1 1 1 0 0,-1-1-1 0 0,1 1 1 0 0,0-1-1 0 0,-1 1 0 0 0,1-1 1 0 0,0 1-1 0 0,-1-1 1 0 0,1 0-1 0 0,0 1 1 0 0,-1-1-1 0 0,1 0 1 0 0,0 0-1 0 0,0 0 1 0 0,0 1-1 0 0,-1-1 0 0 0,1 0 1 0 0,1 0-1 0 0,11-8-6285 0 0,-2-3-815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6.132"/>
    </inkml:context>
    <inkml:brush xml:id="br0">
      <inkml:brushProperty name="width" value="0.1" units="cm"/>
      <inkml:brushProperty name="height" value="0.1" units="cm"/>
      <inkml:brushProperty name="color" value="#008C3A"/>
    </inkml:brush>
  </inkml:definitions>
  <inkml:trace contextRef="#ctx0" brushRef="#br0">154 1 14283 0 0,'-2'0'107'0'0,"1"1"1"0"0,-1 0-1 0 0,1-1 0 0 0,0 1 1 0 0,0 0-1 0 0,-1 0 0 0 0,1 0 1 0 0,0 0-1 0 0,0 0 0 0 0,0 0 1 0 0,0 0-1 0 0,0 0 1 0 0,0 1-1 0 0,1-1 0 0 0,-3 3 1 0 0,-11 26-302 0 0,9-18 386 0 0,-21 43 965 0 0,3 0 0 0 0,1 2 0 0 0,-12 58 0 0 0,31-99-1352 0 0,0 0 0 0 0,1 0 0 0 0,0 19 0 0 0,3 20-6044 0 0,0-35 1573 0 0,-1-10 1605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6.456"/>
    </inkml:context>
    <inkml:brush xml:id="br0">
      <inkml:brushProperty name="width" value="0.1" units="cm"/>
      <inkml:brushProperty name="height" value="0.1" units="cm"/>
      <inkml:brushProperty name="color" value="#008C3A"/>
    </inkml:brush>
  </inkml:definitions>
  <inkml:trace contextRef="#ctx0" brushRef="#br0">0 41 12899 0 0,'0'0'91'0'0,"0"-1"1"0"0,1 1-1 0 0,-1-1 0 0 0,0 1 1 0 0,0 0-1 0 0,1-1 1 0 0,-1 1-1 0 0,0 0 0 0 0,1-1 1 0 0,-1 1-1 0 0,0 0 1 0 0,1-1-1 0 0,-1 1 0 0 0,0 0 1 0 0,1-1-1 0 0,-1 1 1 0 0,1 0-1 0 0,-1 0 0 0 0,0 0 1 0 0,1-1-1 0 0,-1 1 1 0 0,1 0-1 0 0,-1 0 0 0 0,1 0 1 0 0,-1 0-1 0 0,1 0 1 0 0,-1 0-1 0 0,1 0 1 0 0,19-5 1086 0 0,82-11 3364 0 0,0 4-4768 0 0,-92 12-206 0 0,-9 1 416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07.972"/>
    </inkml:context>
    <inkml:brush xml:id="br0">
      <inkml:brushProperty name="width" value="0.1" units="cm"/>
      <inkml:brushProperty name="height" value="0.1" units="cm"/>
      <inkml:brushProperty name="color" value="#008C3A"/>
    </inkml:brush>
  </inkml:definitions>
  <inkml:trace contextRef="#ctx0" brushRef="#br0">11 6 4609 0 0,'9'-5'5315'0'0,"-8"19"-2764"0"0,-11 78-975 0 0,5-67-921 0 0,2 0-1 0 0,1 1 1 0 0,1-1-1 0 0,4 40 1 0 0,0-53-662 0 0,-3-12-22 0 0,1 1 0 0 0,-1-1 0 0 0,0 0 0 0 0,0 0 0 0 0,0 0 1 0 0,0 0-1 0 0,0 0 0 0 0,1 1 0 0 0,-1-1 0 0 0,0 0 0 0 0,0 0 0 0 0,0 0 0 0 0,0 0 0 0 0,1 0 0 0 0,-1 0 0 0 0,0 0 0 0 0,0 0 1 0 0,0 0-1 0 0,0 0 0 0 0,1 0 0 0 0,-1 1 0 0 0,0-1 0 0 0,0 0 0 0 0,0 0 0 0 0,1 0 0 0 0,-1-1 0 0 0,0 1 0 0 0,0 0 0 0 0,0 0 1 0 0,1 0-1 0 0,-1 0 0 0 0,0 0 0 0 0,0 0 0 0 0,0 0 0 0 0,1 0 0 0 0,-1 0 0 0 0,0 0 0 0 0,0 0 0 0 0,0-1 0 0 0,0 1 0 0 0,0 0 1 0 0,1 0-1 0 0,-1 0 0 0 0,0 0 0 0 0,0 0 0 0 0,0-1 0 0 0,0 1 0 0 0,0 0 0 0 0,0 0 0 0 0,0 0 0 0 0,1 0 0 0 0,-1-1 0 0 0,0 1 1 0 0,0 0-1 0 0,0 0 0 0 0,0 0 0 0 0,0-1 0 0 0,0 1 0 0 0,0 0 0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0.203"/>
    </inkml:context>
    <inkml:brush xml:id="br0">
      <inkml:brushProperty name="width" value="0.1" units="cm"/>
      <inkml:brushProperty name="height" value="0.1" units="cm"/>
      <inkml:brushProperty name="color" value="#008C3A"/>
    </inkml:brush>
  </inkml:definitions>
  <inkml:trace contextRef="#ctx0" brushRef="#br0">79 12 6913 0 0,'0'0'42'0'0,"0"0"0"0"0,0 0 0 0 0,0 0 0 0 0,-1 0 0 0 0,1 0-1 0 0,0 0 1 0 0,0 0 0 0 0,-1-1 0 0 0,1 1 0 0 0,0 0 0 0 0,0 0-1 0 0,0 0 1 0 0,0 0 0 0 0,-1-1 0 0 0,1 1 0 0 0,0 0 0 0 0,0 0-1 0 0,0-1 1 0 0,0 1 0 0 0,0 0 0 0 0,0 0 0 0 0,-1 0 0 0 0,1-1-1 0 0,0 1 1 0 0,0 0 0 0 0,0 0 0 0 0,0-1 0 0 0,0 1 0 0 0,0 0-1 0 0,0 0 1 0 0,0-1 0 0 0,0 1 0 0 0,0 0 0 0 0,0 0 0 0 0,0-1-1 0 0,0 1 1 0 0,1 0 0 0 0,-1 0 0 0 0,0-1 0 0 0,0 1-1 0 0,0 0 1 0 0,0 0 0 0 0,0-1 0 0 0,0 1 0 0 0,0 0 0 0 0,1 0-1 0 0,-1 0 1 0 0,0 0 0 0 0,0-1 0 0 0,0 1 0 0 0,1 0 0 0 0,-1 0-1 0 0,0 0 1 0 0,0 0 0 0 0,0 0 0 0 0,1-1 0 0 0,-1 1 0 0 0,0 0-1 0 0,0 0 1 0 0,1 0 0 0 0,-1 0 0 0 0,0 0 0 0 0,0 0 0 0 0,1 0-1 0 0,0 0 269 0 0,1 0 0 0 0,-1 0 0 0 0,0 0 0 0 0,1 0 0 0 0,-1 0-1 0 0,0 0 1 0 0,1 0 0 0 0,-1 1 0 0 0,0-1 0 0 0,1 0 0 0 0,-1 1-1 0 0,2 0 1 0 0,3 3 20 0 0,0 0-1 0 0,-1 1 0 0 0,0-1 1 0 0,0 1-1 0 0,0 1 0 0 0,0-1 1 0 0,-1 0-1 0 0,0 1 0 0 0,0 0 1 0 0,0 0-1 0 0,-1 0 0 0 0,0 1 1 0 0,0-1-1 0 0,0 1 0 0 0,2 9 1 0 0,-4-11-315 0 0,0-1 0 0 0,0 1 0 0 0,0-1 0 0 0,-1 1 0 0 0,0-1 0 0 0,0 1 1 0 0,0-1-1 0 0,0 1 0 0 0,-1-1 0 0 0,1 1 0 0 0,-1-1 0 0 0,0 1 0 0 0,-1-1 1 0 0,1 0-1 0 0,-1 1 0 0 0,0-1 0 0 0,0 0 0 0 0,0 0 0 0 0,0 0 0 0 0,-1 0 1 0 0,0-1-1 0 0,1 1 0 0 0,-1-1 0 0 0,-6 5 0 0 0,2-2-187 0 0,0-1 0 0 0,-1 0 0 0 0,0 0 0 0 0,0-1 0 0 0,0 0 0 0 0,0 0 0 0 0,-1-1 0 0 0,1 0 0 0 0,-1-1 0 0 0,0 0 0 0 0,0 0 0 0 0,0-1 0 0 0,0 0 0 0 0,-13 0 0 0 0,98-14 1209 0 0,1 7-870 0 0,-63 5-607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0.564"/>
    </inkml:context>
    <inkml:brush xml:id="br0">
      <inkml:brushProperty name="width" value="0.1" units="cm"/>
      <inkml:brushProperty name="height" value="0.1" units="cm"/>
      <inkml:brushProperty name="color" value="#008C3A"/>
    </inkml:brush>
  </inkml:definitions>
  <inkml:trace contextRef="#ctx0" brushRef="#br0">1 1 14283 0 0,'0'0'146'0'0,"0"1"-1"0"0,0 0 1 0 0,0 0 0 0 0,-1 0 0 0 0,1-1-1 0 0,0 1 1 0 0,0 0 0 0 0,0 0 0 0 0,0 0-1 0 0,0 0 1 0 0,0-1 0 0 0,0 1-1 0 0,1 0 1 0 0,-1 0 0 0 0,0 0 0 0 0,0-1-1 0 0,1 1 1 0 0,-1 0 0 0 0,0 0-1 0 0,1-1 1 0 0,-1 1 0 0 0,1 0 0 0 0,-1-1-1 0 0,1 1 1 0 0,0 0 0 0 0,0 0-172 0 0,-1 0 1 0 0,1 0 0 0 0,-1 0-1 0 0,1 0 1 0 0,0-1 0 0 0,-1 1-1 0 0,1 0 1 0 0,0 0 0 0 0,0-1-1 0 0,-1 1 1 0 0,1-1 0 0 0,0 1-1 0 0,0-1 1 0 0,0 1 0 0 0,0-1-1 0 0,0 1 1 0 0,0-1 0 0 0,0 0-1 0 0,0 1 1 0 0,2-1 0 0 0,1-1-5 0 0,0-2 84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0.956"/>
    </inkml:context>
    <inkml:brush xml:id="br0">
      <inkml:brushProperty name="width" value="0.1" units="cm"/>
      <inkml:brushProperty name="height" value="0.1" units="cm"/>
      <inkml:brushProperty name="color" value="#008C3A"/>
    </inkml:brush>
  </inkml:definitions>
  <inkml:trace contextRef="#ctx0" brushRef="#br0">57 18 6913 0 0,'0'0'174'0'0,"0"-1"0"0"0,0 1 0 0 0,0-1-1 0 0,0 0 1 0 0,0 1 0 0 0,0-1-1 0 0,0 1 1 0 0,0-1 0 0 0,1 1-1 0 0,-1-1 1 0 0,0 1 0 0 0,0-1 0 0 0,0 1-1 0 0,1-1 1 0 0,-1 1 0 0 0,0-1-1 0 0,1 1 1 0 0,-1-1 0 0 0,0 1 0 0 0,1-1-1 0 0,-1 1 1 0 0,1 0 0 0 0,-1-1-1 0 0,0 1 1 0 0,1 0 0 0 0,-1-1-1 0 0,1 1 1 0 0,-1 0 0 0 0,1-1 0 0 0,-1 1-1 0 0,1 0 1 0 0,-1 0 0 0 0,1 0-1 0 0,0 0 1 0 0,-1-1 0 0 0,1 1-1 0 0,-1 0 1 0 0,1 0 0 0 0,-1 0 0 0 0,1 0-1 0 0,0 0 1 0 0,26-2 1668 0 0,-21 2-1527 0 0,1 2 0 0 0,-1-1-1 0 0,0 1 1 0 0,0 0 0 0 0,1 0-1 0 0,-1 0 1 0 0,0 1 0 0 0,-1 0-1 0 0,1 0 1 0 0,-1 1 0 0 0,1 0-1 0 0,7 7 1 0 0,-10-9-282 0 0,0 1-1 0 0,0-1 1 0 0,0 1 0 0 0,-1 0-1 0 0,0 0 1 0 0,1 0 0 0 0,-1 0-1 0 0,0 1 1 0 0,0-1 0 0 0,-1 0-1 0 0,1 1 1 0 0,-1-1 0 0 0,0 1-1 0 0,0 0 1 0 0,0-1 0 0 0,0 1-1 0 0,-1 0 1 0 0,1 0 0 0 0,-1 0-1 0 0,0-1 1 0 0,0 1 0 0 0,0 0-1 0 0,-1 4 1 0 0,-1-5-59 0 0,1 1 0 0 0,-1-1 1 0 0,0 1-1 0 0,0-1 0 0 0,0 0 1 0 0,0 1-1 0 0,0-1 0 0 0,-1 0 1 0 0,0-1-1 0 0,1 1 0 0 0,-1 0 1 0 0,0-1-1 0 0,0 1 0 0 0,-1-1 1 0 0,1 0-1 0 0,0 0 0 0 0,-1 0 1 0 0,-5 2-1 0 0,-8 2-604 0 0,0 0 1 0 0,-28 5-1 0 0,41-10 429 0 0,-75 18-2544 0 0,116-21 4915 0 0,-15 2-1619 0 0,128-14-1038 0 0,-131 11-5908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2.780"/>
    </inkml:context>
    <inkml:brush xml:id="br0">
      <inkml:brushProperty name="width" value="0.1" units="cm"/>
      <inkml:brushProperty name="height" value="0.1" units="cm"/>
      <inkml:brushProperty name="color" value="#008C3A"/>
    </inkml:brush>
  </inkml:definitions>
  <inkml:trace contextRef="#ctx0" brushRef="#br0">66 14 7370 0 0,'2'-2'248'0'0,"0"0"0"0"0,1 1 1 0 0,-1 0-1 0 0,0-1 0 0 0,1 1 1 0 0,-1 0-1 0 0,1 0 1 0 0,-1 1-1 0 0,1-1 0 0 0,-1 0 1 0 0,1 1-1 0 0,0-1 0 0 0,-1 1 1 0 0,1 0-1 0 0,0 0 1 0 0,-1 0-1 0 0,1 0 0 0 0,-1 1 1 0 0,1-1-1 0 0,0 1 0 0 0,-1-1 1 0 0,1 1-1 0 0,3 1 1 0 0,0 1 44 0 0,1-1 0 0 0,0 1 0 0 0,-1 0 0 0 0,1 0 0 0 0,-1 0 0 0 0,0 1 0 0 0,11 9 0 0 0,-15-12-272 0 0,0 1-1 0 0,-1-1 0 0 0,1 1 1 0 0,-1-1-1 0 0,1 1 0 0 0,-1 0 1 0 0,1 0-1 0 0,-1 0 0 0 0,0 0 1 0 0,0 0-1 0 0,0 0 0 0 0,0 0 0 0 0,0 0 1 0 0,-1 0-1 0 0,1 1 0 0 0,-1-1 1 0 0,1 0-1 0 0,-1 0 0 0 0,0 1 1 0 0,0-1-1 0 0,0 0 0 0 0,0 0 1 0 0,0 1-1 0 0,0-1 0 0 0,-1 0 1 0 0,0 4-1 0 0,-1-2-91 0 0,0 0 1 0 0,-1 0 0 0 0,1 0-1 0 0,-1-1 1 0 0,0 1 0 0 0,0 0-1 0 0,0-1 1 0 0,-1 0-1 0 0,1 0 1 0 0,-1 0 0 0 0,-8 5-1 0 0,-5 2-1042 0 0,-2 0 0 0 0,0-2 0 0 0,0 0 0 0 0,-35 9 0 0 0,16-4 2279 0 0,45-15-289 0 0,0 0-1 0 0,0 1 1 0 0,0 0 0 0 0,1 0 0 0 0,9 1 0 0 0,40 3 111 0 0,-5 0-2072 0 0,-32-3-4691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3.280"/>
    </inkml:context>
    <inkml:brush xml:id="br0">
      <inkml:brushProperty name="width" value="0.1" units="cm"/>
      <inkml:brushProperty name="height" value="0.1" units="cm"/>
      <inkml:brushProperty name="color" value="#008C3A"/>
    </inkml:brush>
  </inkml:definitions>
  <inkml:trace contextRef="#ctx0" brushRef="#br0">164 198 14283 0 0,'13'-28'1038'0'0,"-5"10"-413"0"0,13-38 1 0 0,-20 51-556 0 0,1 1 1 0 0,-1-1-1 0 0,-1 0 0 0 0,1 0 0 0 0,-1 1 1 0 0,0-1-1 0 0,0 0 0 0 0,0 0 0 0 0,0 0 1 0 0,-1 1-1 0 0,0-1 0 0 0,0 0 0 0 0,-3-6 1 0 0,4 9-68 0 0,-1 1 1 0 0,0 0-1 0 0,1-1 0 0 0,-1 1 1 0 0,0 0-1 0 0,0 0 1 0 0,0-1-1 0 0,0 1 0 0 0,0 0 1 0 0,0 0-1 0 0,0 0 1 0 0,0 0-1 0 0,0 1 0 0 0,-1-1 1 0 0,1 0-1 0 0,0 0 1 0 0,-1 1-1 0 0,1-1 0 0 0,0 1 1 0 0,-1-1-1 0 0,-1 0 1 0 0,0 1-1 0 0,0 0 1 0 0,0 0-1 0 0,0 0 1 0 0,0 0 0 0 0,0 0-1 0 0,0 1 1 0 0,0-1 0 0 0,0 1-1 0 0,-6 2 1 0 0,1 1-83 0 0,-1 0 0 0 0,0 0 1 0 0,1 1-1 0 0,0 0 0 0 0,-13 11 0 0 0,11-7-40 0 0,0 1-1 0 0,0 1 0 0 0,-9 13 0 0 0,15-19 64 0 0,0 1 0 0 0,1-1 0 0 0,0 1-1 0 0,0-1 1 0 0,0 1 0 0 0,1 0 0 0 0,0 0-1 0 0,0 0 1 0 0,-1 9 0 0 0,2-14-19 0 0,1 1 0 0 0,0-1 0 0 0,0 1 0 0 0,0-1 0 0 0,0 1 1 0 0,0-1-1 0 0,0 1 0 0 0,0-1 0 0 0,1 0 0 0 0,-1 1 0 0 0,1-1 0 0 0,-1 1 0 0 0,1-1 1 0 0,-1 0-1 0 0,1 1 0 0 0,0-1 0 0 0,-1 0 0 0 0,1 0 0 0 0,0 0 0 0 0,0 1 1 0 0,0-1-1 0 0,0 0 0 0 0,1 1 0 0 0,1-1 3 0 0,-1 0 1 0 0,0 0 0 0 0,0 0-1 0 0,1 0 1 0 0,-1 0-1 0 0,0 0 1 0 0,1-1-1 0 0,-1 1 1 0 0,1-1-1 0 0,-1 0 1 0 0,1 0-1 0 0,3 0 1 0 0,1 0-152 0 0,1-1 0 0 0,-1 0-1 0 0,0-1 1 0 0,0 0 0 0 0,0 0 0 0 0,0 0 0 0 0,-1-1 0 0 0,11-5-1 0 0,16-19-2272 0 0,-27 21 2156 0 0,0 1 0 0 0,0-1 0 0 0,1 1 0 0 0,9-5 0 0 0,-31 43 5336 0 0,13-28-4443 0 0,-20 58 2187 0 0,-21 111 0 0 0,36-146-2560 0 0,2 1 0 0 0,-1 46 0 0 0,10-19-4074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3.737"/>
    </inkml:context>
    <inkml:brush xml:id="br0">
      <inkml:brushProperty name="width" value="0.1" units="cm"/>
      <inkml:brushProperty name="height" value="0.1" units="cm"/>
      <inkml:brushProperty name="color" value="#008C3A"/>
    </inkml:brush>
  </inkml:definitions>
  <inkml:trace contextRef="#ctx0" brushRef="#br0">99 287 12899 0 0,'21'-32'1102'0'0,"-2"4"-838"0"0,20-39-1 0 0,-35 60-177 0 0,-1-1-1 0 0,0 0 1 0 0,0-1-1 0 0,0 1 1 0 0,-1 0-1 0 0,0-1 1 0 0,-1 1-1 0 0,0-1 1 0 0,0 0-1 0 0,-1-9 1 0 0,0 15 35 0 0,0 1 0 0 0,0-1 0 0 0,-1 1 0 0 0,1-1 0 0 0,-1 1 0 0 0,0-1 0 0 0,0 1 1 0 0,0-1-1 0 0,0 1 0 0 0,0 0 0 0 0,0 0 0 0 0,-1-1 0 0 0,1 1 0 0 0,-1 0 0 0 0,1 0 1 0 0,-1 0-1 0 0,0 0 0 0 0,0 1 0 0 0,0-1 0 0 0,0 0 0 0 0,0 1 0 0 0,0 0 0 0 0,0-1 1 0 0,-1 1-1 0 0,1 0 0 0 0,0 0 0 0 0,-1 0 0 0 0,1 0 0 0 0,-1 1 0 0 0,1-1 0 0 0,-1 1 0 0 0,1-1 1 0 0,-6 1-1 0 0,5 0-109 0 0,0 0 0 0 0,-1 0 0 0 0,1 1 0 0 0,0-1 0 0 0,-1 1 0 0 0,1 0 0 0 0,0 0 0 0 0,0 0 0 0 0,0 0 0 0 0,0 0 0 0 0,0 1 0 0 0,0 0 0 0 0,0-1 1 0 0,0 1-1 0 0,1 0 0 0 0,-1 0 0 0 0,1 1 0 0 0,-1-1 0 0 0,1 0 0 0 0,0 1 0 0 0,0-1 0 0 0,0 1 0 0 0,0 0 0 0 0,0 0 0 0 0,1 0 0 0 0,-2 3 0 0 0,1 1-25 0 0,0 0-1 0 0,0-1 1 0 0,1 1-1 0 0,0 0 1 0 0,0 0-1 0 0,1 0 1 0 0,0 0-1 0 0,0 0 1 0 0,0 0-1 0 0,1 0 1 0 0,2 8-1 0 0,3 7-7 0 0,1-1-1 0 0,11 24 0 0 0,-12-32 31 0 0,-1-1 0 0 0,0 1 0 0 0,-1 0 0 0 0,0 1 0 0 0,-1-1 1 0 0,0 0-1 0 0,-1 1 0 0 0,0 23 0 0 0,-2-34 8 0 0,-1 1 0 0 0,0-1 1 0 0,0 1-1 0 0,0 0 0 0 0,0-1 0 0 0,-1 0 1 0 0,1 1-1 0 0,-1-1 0 0 0,0 0 0 0 0,0 0 0 0 0,0 0 1 0 0,0 0-1 0 0,-1 0 0 0 0,1 0 0 0 0,-1-1 1 0 0,0 1-1 0 0,0-1 0 0 0,0 0 0 0 0,0 0 1 0 0,0 0-1 0 0,-6 3 0 0 0,7-4 16 0 0,0-1 0 0 0,0 1-1 0 0,0 0 1 0 0,0 0 0 0 0,0-1-1 0 0,0 1 1 0 0,-1-1 0 0 0,1 0 0 0 0,0 0-1 0 0,0 1 1 0 0,-1-1 0 0 0,1-1-1 0 0,0 1 1 0 0,0 0 0 0 0,0-1 0 0 0,-1 1-1 0 0,1-1 1 0 0,0 1 0 0 0,0-1-1 0 0,0 0 1 0 0,0 0 0 0 0,0 0 0 0 0,0 0-1 0 0,0 0 1 0 0,0-1 0 0 0,1 1-1 0 0,-1-1 1 0 0,0 1 0 0 0,1-1 0 0 0,-1 1-1 0 0,1-1 1 0 0,0 0 0 0 0,-1 0-1 0 0,1 0 1 0 0,0 0 0 0 0,-1-2 0 0 0,0 0-40 0 0,1 0 0 0 0,0-1 1 0 0,0 1-1 0 0,0 0 0 0 0,1-1 1 0 0,-1 1-1 0 0,1 0 0 0 0,0-1 0 0 0,0 1 1 0 0,1 0-1 0 0,-1-1 0 0 0,1 1 1 0 0,0 0-1 0 0,0 0 0 0 0,0-1 1 0 0,1 1-1 0 0,0 0 0 0 0,0 0 1 0 0,0 1-1 0 0,4-7 0 0 0,0-1-672 0 0,1 1 0 0 0,1 0-1 0 0,0 0 1 0 0,0 1-1 0 0,19-17 1 0 0,-12 15-1003 0 0,0 1-13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4.080"/>
    </inkml:context>
    <inkml:brush xml:id="br0">
      <inkml:brushProperty name="width" value="0.1" units="cm"/>
      <inkml:brushProperty name="height" value="0.1" units="cm"/>
      <inkml:brushProperty name="color" value="#008C3A"/>
    </inkml:brush>
  </inkml:definitions>
  <inkml:trace contextRef="#ctx0" brushRef="#br0">1 31 10594 0 0,'0'0'32'0'0,"0"0"0"0"0,0 0 0 0 0,0 0 0 0 0,0 0 0 0 0,-1-1 0 0 0,1 1 0 0 0,0 0 0 0 0,0 0 0 0 0,0 0 0 0 0,0 0 0 0 0,0 0 0 0 0,0-1 0 0 0,0 1 0 0 0,0 0 0 0 0,0 0 0 0 0,0 0 0 0 0,0 0 0 0 0,0 0 0 0 0,0-1 0 0 0,0 1 0 0 0,0 0 0 0 0,0 0 0 0 0,0 0 0 0 0,0 0 0 0 0,1 0 0 0 0,-1 0 0 0 0,0-1 0 0 0,0 1-1 0 0,0 0 1 0 0,0 0 0 0 0,0 0 0 0 0,0 0 0 0 0,0 0 0 0 0,0 0 0 0 0,0 0 0 0 0,1-1 0 0 0,-1 1 0 0 0,0 0 0 0 0,0 0 0 0 0,0 0 0 0 0,0 0 0 0 0,0 0 0 0 0,0 0 0 0 0,1 0 0 0 0,-1 0 0 0 0,0 0 0 0 0,0 0 0 0 0,0 0 0 0 0,0 0 0 0 0,0 0 0 0 0,1 0 0 0 0,-1 0 0 0 0,0 0 0 0 0,0 0 0 0 0,0 0 0 0 0,18-4 544 0 0,21-2-276 0 0,-38 6-230 0 0,173-14-198 0 0,-162 13-4593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16.147"/>
    </inkml:context>
    <inkml:brush xml:id="br0">
      <inkml:brushProperty name="width" value="0.05" units="cm"/>
      <inkml:brushProperty name="height" value="0.05" units="cm"/>
    </inkml:brush>
  </inkml:definitions>
  <inkml:trace contextRef="#ctx0" brushRef="#br0">168 0 9218 0 0,'0'10'10325'0'0,"-1"12"-6512"0"0,0 54-2958 0 0,4-20-200 0 0,-1 16 69 0 0,3 0 0 0 0,26 127 0 0 0,-26-182-690 0 0,0-1 0 0 0,1 0 0 0 0,0 0 0 0 0,1 0 0 0 0,1-1 0 0 0,1 0 0 0 0,0 0 0 0 0,1-1 0 0 0,0 0 0 0 0,1-1 0 0 0,23 22 0 0 0,-31-33-36 0 0,0 1-1 0 0,1-1 1 0 0,-1 0 0 0 0,0 0-1 0 0,0-1 1 0 0,1 1 0 0 0,-1-1 0 0 0,1 1-1 0 0,0-1 1 0 0,-1 0 0 0 0,1-1 0 0 0,0 1-1 0 0,7 0 1 0 0,-9-1-13 0 0,0 0 0 0 0,0-1 1 0 0,0 1-1 0 0,0-1 0 0 0,0 1 0 0 0,0-1 1 0 0,0 0-1 0 0,0 0 0 0 0,0 0 0 0 0,0 0 0 0 0,-1 0 1 0 0,1 0-1 0 0,0 0 0 0 0,-1-1 0 0 0,1 1 1 0 0,0-1-1 0 0,-1 1 0 0 0,0-1 0 0 0,1 0 0 0 0,-1 1 1 0 0,0-1-1 0 0,0 0 0 0 0,0 0 0 0 0,0 0 1 0 0,1-3-1 0 0,3-8-305 0 0,-1 0 1 0 0,-1 0-1 0 0,0 0 0 0 0,0 0 1 0 0,-2-1-1 0 0,1 1 1 0 0,-2-1-1 0 0,0 1 0 0 0,-2-19 1 0 0,0 17-648 0 0,0 1 0 0 0,-1 0 0 0 0,-1 0-1 0 0,0 1 1 0 0,-1-1 0 0 0,-1 1 0 0 0,0 0 0 0 0,-13-22 0 0 0,-1 8-1152 0 0</inkml:trace>
  <inkml:trace contextRef="#ctx0" brushRef="#br0" timeOffset="1">267 274 9186 0 0,'-117'-45'831'0'0,"111"43"-349"0"0,0 1 1 0 0,0 0 0 0 0,0 0-1 0 0,-1 1 1 0 0,1 0 0 0 0,0 0 0 0 0,-7 1-1 0 0,-4-1 782 0 0,-59 3 4980 0 0,187-1-2530 0 0,122 0-2794 0 0,30-1-4737 0 0,-234-4-4263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4.422"/>
    </inkml:context>
    <inkml:brush xml:id="br0">
      <inkml:brushProperty name="width" value="0.1" units="cm"/>
      <inkml:brushProperty name="height" value="0.1" units="cm"/>
      <inkml:brushProperty name="color" value="#008C3A"/>
    </inkml:brush>
  </inkml:definitions>
  <inkml:trace contextRef="#ctx0" brushRef="#br0">56 0 13363 0 0,'-1'1'46'0'0,"0"-1"0"0"0,0 0 0 0 0,1 1 1 0 0,-1-1-1 0 0,0 1 0 0 0,0-1 0 0 0,1 1 0 0 0,-1-1 1 0 0,0 1-1 0 0,0 0 0 0 0,1-1 0 0 0,-1 1 1 0 0,1 0-1 0 0,-1-1 0 0 0,1 1 0 0 0,-1 0 0 0 0,1 0 1 0 0,-1-1-1 0 0,1 1 0 0 0,0 0 0 0 0,-1 0 0 0 0,1 1 1 0 0,-9 26-686 0 0,7-20 1087 0 0,-6 20 978 0 0,1 1-1 0 0,1 0 1 0 0,-3 57-1 0 0,10-11-2783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5.904"/>
    </inkml:context>
    <inkml:brush xml:id="br0">
      <inkml:brushProperty name="width" value="0.1" units="cm"/>
      <inkml:brushProperty name="height" value="0.1" units="cm"/>
      <inkml:brushProperty name="color" value="#008C3A"/>
    </inkml:brush>
  </inkml:definitions>
  <inkml:trace contextRef="#ctx0" brushRef="#br0">133 3 9674 0 0,'-1'0'183'0'0,"0"0"0"0"0,0 0 0 0 0,-1 0-1 0 0,1 0 1 0 0,0 0 0 0 0,0 0 0 0 0,0 0 0 0 0,-1 0-1 0 0,1 1 1 0 0,0-1 0 0 0,0 0 0 0 0,0 1 0 0 0,-1-1-1 0 0,1 1 1 0 0,0-1 0 0 0,0 1 0 0 0,0 0 0 0 0,0-1 0 0 0,0 1-1 0 0,0 0 1 0 0,-1 1 0 0 0,-19 20 949 0 0,9-3-802 0 0,0 0 0 0 0,2 0 0 0 0,0 1-1 0 0,2 1 1 0 0,0-1 0 0 0,1 2-1 0 0,1-1 1 0 0,-4 28 0 0 0,9-43-303 0 0,0 0 1 0 0,1 1 0 0 0,0-1-1 0 0,0 1 1 0 0,0-1-1 0 0,1 0 1 0 0,-1 1-1 0 0,2-1 1 0 0,-1 0 0 0 0,3 7-1 0 0,-4-12-3 0 0,1 1-1 0 0,0-1 1 0 0,-1 1 0 0 0,1-1 0 0 0,0 0-1 0 0,0 1 1 0 0,0-1 0 0 0,0 0-1 0 0,0 0 1 0 0,0 1 0 0 0,1-1-1 0 0,-1 0 1 0 0,0 0 0 0 0,1 0-1 0 0,-1 0 1 0 0,0-1 0 0 0,3 2-1 0 0,-2-1 17 0 0,1-1 0 0 0,-1 0 0 0 0,0 0-1 0 0,0 0 1 0 0,0 0 0 0 0,0 0-1 0 0,0 0 1 0 0,0 0 0 0 0,1-1-1 0 0,-1 1 1 0 0,0-1 0 0 0,0 1 0 0 0,0-1-1 0 0,0 0 1 0 0,0 0 0 0 0,-1 0-1 0 0,4-1 1 0 0,3-4 13 0 0,0 0 0 0 0,0 0-1 0 0,0-1 1 0 0,0 0 0 0 0,-1 0 0 0 0,-1-1 0 0 0,1 0-1 0 0,-1 0 1 0 0,0-1 0 0 0,-1 1 0 0 0,0-1 0 0 0,0 0-1 0 0,4-14 1 0 0,-2 4 33 0 0,-1 1 0 0 0,-1-1 0 0 0,-1-1 0 0 0,0 1 0 0 0,-2-1 0 0 0,1-19-1 0 0,-3 36-202 0 0,0 0-1 0 0,0 0 1 0 0,0 0-1 0 0,0 0 1 0 0,-1 0-1 0 0,1 0 1 0 0,-1 1-1 0 0,0-1 1 0 0,0 0-1 0 0,0 0 1 0 0,0 1-1 0 0,0-1 1 0 0,-1 0-1 0 0,1 1 1 0 0,-1 0-1 0 0,-2-4 1 0 0,3 5-61 0 0,-1 0 0 0 0,1 0 0 0 0,-1 0 1 0 0,1 0-1 0 0,-1 0 0 0 0,0 1 1 0 0,1-1-1 0 0,-1 0 0 0 0,0 1 0 0 0,1-1 1 0 0,-1 1-1 0 0,0 0 0 0 0,0-1 1 0 0,0 1-1 0 0,1 0 0 0 0,-1 0 0 0 0,0 0 1 0 0,0 0-1 0 0,0 1 0 0 0,1-1 1 0 0,-1 0-1 0 0,0 1 0 0 0,0-1 0 0 0,1 1 1 0 0,-1 0-1 0 0,-3 1 0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6.267"/>
    </inkml:context>
    <inkml:brush xml:id="br0">
      <inkml:brushProperty name="width" value="0.1" units="cm"/>
      <inkml:brushProperty name="height" value="0.1" units="cm"/>
      <inkml:brushProperty name="color" value="#008C3A"/>
    </inkml:brush>
  </inkml:definitions>
  <inkml:trace contextRef="#ctx0" brushRef="#br0">11 1 15203 0 0,'0'0'107'0'0,"0"-1"-1"0"0,-1 1 1 0 0,1 0-1 0 0,-1 0 1 0 0,1 0-1 0 0,-1 0 1 0 0,1 0-1 0 0,0 0 1 0 0,-1 0-1 0 0,1 0 1 0 0,-1 0-1 0 0,1 0 1 0 0,-1 1-1 0 0,1-1 1 0 0,0 0-1 0 0,-1 0 0 0 0,1 0 1 0 0,-1 0-1 0 0,1 1 1 0 0,0-1-1 0 0,-1 0 1 0 0,1 0-1 0 0,0 1 1 0 0,-1-1-1 0 0,1 0 1 0 0,-1 1-1 0 0,3 1-182 0 0,7-4-1851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6.847"/>
    </inkml:context>
    <inkml:brush xml:id="br0">
      <inkml:brushProperty name="width" value="0.1" units="cm"/>
      <inkml:brushProperty name="height" value="0.1" units="cm"/>
      <inkml:brushProperty name="color" value="#008C3A"/>
    </inkml:brush>
  </inkml:definitions>
  <inkml:trace contextRef="#ctx0" brushRef="#br0">72 1 4145 0 0,'-2'15'5312'0'0,"-6"14"-3134"0"0,0-1-850 0 0,-11 56 1510 0 0,-9 46-207 0 0,25-109-2433 0 0,1-1-1 0 0,1 0 1 0 0,0 1 0 0 0,5 30-1 0 0,-4-51-241 0 0,0 1 0 0 0,0-1 0 0 0,0 0 0 0 0,0 0 0 0 0,0 1 0 0 0,0-1 0 0 0,0 0 0 0 0,0 1 0 0 0,0-1 0 0 0,0 0 0 0 0,0 0 0 0 0,0 1 0 0 0,0-1-1 0 0,0 0 1 0 0,0 0 0 0 0,1 1 0 0 0,-1-1 0 0 0,0 0 0 0 0,0 0 0 0 0,0 1 0 0 0,0-1 0 0 0,1 0 0 0 0,-1 0 0 0 0,0 0 0 0 0,0 1 0 0 0,1-1 0 0 0,-1 0 0 0 0,0 0 0 0 0,0 0 0 0 0,1 0 0 0 0,-1 0 0 0 0,0 0 0 0 0,0 1 0 0 0,1-1-1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8.610"/>
    </inkml:context>
    <inkml:brush xml:id="br0">
      <inkml:brushProperty name="width" value="0.1" units="cm"/>
      <inkml:brushProperty name="height" value="0.1" units="cm"/>
      <inkml:brushProperty name="color" value="#008C3A"/>
    </inkml:brush>
  </inkml:definitions>
  <inkml:trace contextRef="#ctx0" brushRef="#br0">152 146 2761 0 0,'12'-18'6665'0'0,"-5"9"-5134"0"0,0-1 0 0 0,0 0 1 0 0,8-18-1 0 0,-14 26-1507 0 0,0 0 0 0 0,0 0 0 0 0,0 0 0 0 0,-1 0-1 0 0,1-1 1 0 0,-1 1 0 0 0,1 0 0 0 0,-1 0 0 0 0,0 0 0 0 0,0-1 0 0 0,0 1-1 0 0,0 0 1 0 0,0 0 0 0 0,-1-1 0 0 0,1 1 0 0 0,-1 0 0 0 0,1 0 0 0 0,-1 0-1 0 0,0 0 1 0 0,1-1 0 0 0,-1 1 0 0 0,-1 0 0 0 0,1 0 0 0 0,0 1 0 0 0,-2-4-1 0 0,1 3-30 0 0,0 1-1 0 0,0 0 0 0 0,0 0 0 0 0,0 0 1 0 0,0 0-1 0 0,0 0 0 0 0,-1 0 1 0 0,1 0-1 0 0,0 0 0 0 0,0 1 0 0 0,-1-1 1 0 0,1 1-1 0 0,0 0 0 0 0,-1 0 0 0 0,1 0 1 0 0,0 0-1 0 0,-1 0 0 0 0,1 0 0 0 0,0 1 1 0 0,-1-1-1 0 0,1 1 0 0 0,0-1 0 0 0,0 1 1 0 0,-1 0-1 0 0,-2 1 0 0 0,-3 2-137 0 0,-1 0-1 0 0,1 1 1 0 0,-1-1 0 0 0,-14 13-1 0 0,15-10 65 0 0,0 1 0 0 0,0 0-1 0 0,0 0 1 0 0,1 1 0 0 0,-11 18-1 0 0,15-23 60 0 0,1 0 1 0 0,0 0-1 0 0,0 0 0 0 0,0 0 0 0 0,1 0 0 0 0,-1 0 1 0 0,1 0-1 0 0,0 1 0 0 0,0-1 0 0 0,1 0 1 0 0,-1 1-1 0 0,1-1 0 0 0,0 1 0 0 0,0-1 0 0 0,0 1 1 0 0,1-1-1 0 0,1 8 0 0 0,-1-10 23 0 0,-1-1 0 0 0,1 1 0 0 0,0-1 0 0 0,0 1 0 0 0,-1-1 0 0 0,1 0-1 0 0,0 1 1 0 0,0-1 0 0 0,0 0 0 0 0,0 0 0 0 0,1 0 0 0 0,-1 1 0 0 0,0-1 0 0 0,0 0 0 0 0,1-1 0 0 0,-1 1 0 0 0,0 0 0 0 0,1 0-1 0 0,-1-1 1 0 0,1 1 0 0 0,2 0 0 0 0,0 0 2 0 0,-1-1 1 0 0,1 1-1 0 0,-1-1 0 0 0,1 0 0 0 0,-1 0 1 0 0,1-1-1 0 0,-1 1 0 0 0,0-1 0 0 0,7-2 0 0 0,1-1-17 0 0,1 0 1 0 0,-1-1-1 0 0,0-1 0 0 0,18-12 0 0 0,12-20-1058 0 0,-70 94 2650 0 0,3 2 1 0 0,-25 84-1 0 0,48-132-1408 0 0,1 1-1 0 0,0-1 1 0 0,0 16-1 0 0,2-23-153 0 0,0 1 0 0 0,0 0-1 0 0,0 0 1 0 0,0 0 0 0 0,1 0 0 0 0,0 0-1 0 0,0 0 1 0 0,0-1 0 0 0,0 1 0 0 0,1 0-1 0 0,-1-1 1 0 0,4 6 0 0 0,-5-9-69 0 0,0 1-1 0 0,1-1 1 0 0,-1 0-1 0 0,0 1 1 0 0,0-1-1 0 0,1 0 1 0 0,-1 0-1 0 0,0 1 1 0 0,1-1-1 0 0,-1 0 1 0 0,0 0-1 0 0,1 0 1 0 0,-1 1-1 0 0,1-1 1 0 0,-1 0-1 0 0,0 0 1 0 0,1 0-1 0 0,-1 0 1 0 0,1 0-1 0 0,-1 0 1 0 0,0 0-1 0 0,1 0 1 0 0,-1 0-1 0 0,1 0 1 0 0,-1 0-1 0 0,0 0 1 0 0,1 0-1 0 0,-1 0 1 0 0,1 0-1 0 0,-1 0 1 0 0,0-1-1 0 0,1 1 1 0 0,-1 0-1 0 0,0 0 1 0 0,1 0-1 0 0,-1-1 1 0 0,0 1-1 0 0,1 0 1 0 0,-1 0-1 0 0,0-1 1 0 0,1 1-1 0 0,-1 0 1 0 0,1-1-1 0 0,3-3-761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9.145"/>
    </inkml:context>
    <inkml:brush xml:id="br0">
      <inkml:brushProperty name="width" value="0.1" units="cm"/>
      <inkml:brushProperty name="height" value="0.1" units="cm"/>
      <inkml:brushProperty name="color" value="#008C3A"/>
    </inkml:brush>
  </inkml:definitions>
  <inkml:trace contextRef="#ctx0" brushRef="#br0">166 153 6913 0 0,'7'-9'537'0'0,"0"-1"-1"0"0,-1 0 0 0 0,0 0 0 0 0,0-1 1 0 0,-1 0-1 0 0,-1 0 0 0 0,0 0 0 0 0,0 0 1 0 0,3-22-1 0 0,-7 32-449 0 0,0 0 1 0 0,0 0-1 0 0,0 0 1 0 0,1 1-1 0 0,-1-1 1 0 0,-1 0-1 0 0,1 0 1 0 0,0 0-1 0 0,0 0 1 0 0,0 0-1 0 0,0 0 1 0 0,-1 0-1 0 0,1 0 1 0 0,0 0-1 0 0,-1 0 0 0 0,1 1 1 0 0,-1-1-1 0 0,1 0 1 0 0,-1 0-1 0 0,1 0 1 0 0,-1 1-1 0 0,0-1 1 0 0,1 0-1 0 0,-1 1 1 0 0,0-1-1 0 0,0 1 1 0 0,1-1-1 0 0,-3 0 1 0 0,2 0-10 0 0,-1 1 1 0 0,0 0-1 0 0,0 0 1 0 0,0-1-1 0 0,0 1 1 0 0,0 0-1 0 0,0 1 1 0 0,0-1 0 0 0,0 0-1 0 0,0 1 1 0 0,0-1-1 0 0,0 1 1 0 0,-2 0-1 0 0,-5 3 53 0 0,1 0 0 0 0,-1 0 0 0 0,1 1-1 0 0,-13 9 1 0 0,4 0-32 0 0,0 1 0 0 0,-22 27 0 0 0,33-34-69 0 0,-1 0-1 0 0,1 0 1 0 0,1 1-1 0 0,-1 0 1 0 0,2 0-1 0 0,-1 1 1 0 0,-5 17 0 0 0,9-26-30 0 0,1 1 0 0 0,-1-1 1 0 0,1 1-1 0 0,0-1 1 0 0,-1 0-1 0 0,1 1 0 0 0,0-1 1 0 0,0 1-1 0 0,0-1 1 0 0,0 1-1 0 0,0-1 0 0 0,0 1 1 0 0,0-1-1 0 0,0 1 0 0 0,1-1 1 0 0,-1 1-1 0 0,1-1 1 0 0,-1 0-1 0 0,1 1 0 0 0,-1-1 1 0 0,1 0-1 0 0,0 1 1 0 0,0-1-1 0 0,0 0 0 0 0,0 0 1 0 0,-1 0-1 0 0,1 0 0 0 0,1 0 1 0 0,-1 0-1 0 0,0 0 1 0 0,0 0-1 0 0,0 0 0 0 0,0 0 1 0 0,1 0-1 0 0,-1-1 1 0 0,0 1-1 0 0,1-1 0 0 0,-1 1 1 0 0,1-1-1 0 0,-1 1 1 0 0,1-1-1 0 0,-1 0 0 0 0,2 0 1 0 0,2 1-10 0 0,1-1-1 0 0,-1 0 1 0 0,0 0 0 0 0,0-1 0 0 0,0 1 0 0 0,0-1 0 0 0,0 0 0 0 0,0-1 0 0 0,0 1 0 0 0,0-1 0 0 0,5-2 0 0 0,-2-1-604 0 0,-1 1-1 0 0,0-1 1 0 0,-1 0 0 0 0,1 0 0 0 0,-1-1 0 0 0,0 0 0 0 0,0 0 0 0 0,8-13 0 0 0,0-2-302 0 0,17-36 0 0 0,-26 46 1921 0 0,-35 78 5911 0 0,-11 41-5405 0 0,32-81-819 0 0,3-12-677 0 0,1 0 0 0 0,0 0 0 0 0,1 0 0 0 0,1 1 0 0 0,1-1 0 0 0,0 1 0 0 0,0 24 0 0 0,3-33-880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19.676"/>
    </inkml:context>
    <inkml:brush xml:id="br0">
      <inkml:brushProperty name="width" value="0.1" units="cm"/>
      <inkml:brushProperty name="height" value="0.1" units="cm"/>
      <inkml:brushProperty name="color" value="#008C3A"/>
    </inkml:brush>
  </inkml:definitions>
  <inkml:trace contextRef="#ctx0" brushRef="#br0">36 2 9674 0 0,'2'0'91'0'0,"0"-1"0"0"0,0 1 0 0 0,0 0 0 0 0,0 0 0 0 0,-1 0 0 0 0,1 0-1 0 0,0 0 1 0 0,0 1 0 0 0,0-1 0 0 0,0 0 0 0 0,0 1 0 0 0,0 0 0 0 0,-1-1 0 0 0,1 1 0 0 0,2 1 0 0 0,26 15-947 0 0,-25-14 1095 0 0,-1 0 0 0 0,1 1 1 0 0,-1-1-1 0 0,0 1 0 0 0,0 0 1 0 0,0 1-1 0 0,-1-1 0 0 0,0 0 1 0 0,1 1-1 0 0,3 9 0 0 0,-6-12-154 0 0,0 0 0 0 0,-1 0 0 0 0,1 0 0 0 0,-1 0-1 0 0,1 0 1 0 0,-1 1 0 0 0,0-1 0 0 0,0 0 0 0 0,0 0 0 0 0,0 1 0 0 0,0-1 0 0 0,0 0-1 0 0,0 0 1 0 0,-1 0 0 0 0,1 1 0 0 0,-1-1 0 0 0,0 0 0 0 0,0 0 0 0 0,0 0 0 0 0,0 0-1 0 0,0 0 1 0 0,0 0 0 0 0,0 0 0 0 0,-1-1 0 0 0,1 1 0 0 0,0 0 0 0 0,-1-1 0 0 0,0 1-1 0 0,-2 2 1 0 0,-8 4-63 0 0,0 0 0 0 0,0 0 0 0 0,-26 11 0 0 0,-7 5 18 0 0,45-24-44 0 0,-1 0 0 0 0,1 0 0 0 0,0 0-1 0 0,0 0 1 0 0,0 0 0 0 0,0 0 0 0 0,0 0 0 0 0,0 0-1 0 0,-1 0 1 0 0,1 0 0 0 0,0 0 0 0 0,0 0-1 0 0,0 1 1 0 0,0-1 0 0 0,0 0 0 0 0,0 0 0 0 0,0 0-1 0 0,0 0 1 0 0,0 0 0 0 0,0 0 0 0 0,-1 1-1 0 0,1-1 1 0 0,0 0 0 0 0,0 0 0 0 0,0 0-1 0 0,0 0 1 0 0,0 0 0 0 0,0 1 0 0 0,0-1 0 0 0,0 0-1 0 0,0 0 1 0 0,0 0 0 0 0,0 0 0 0 0,0 0-1 0 0,0 0 1 0 0,0 1 0 0 0,0-1 0 0 0,0 0 0 0 0,1 0-1 0 0,-1 0 1 0 0,0 0 0 0 0,0 0 0 0 0,0 1-1 0 0,0-1 1 0 0,0 0 0 0 0,0 0 0 0 0,0 0 0 0 0,9 6-474 0 0,16 1-520 0 0,-23-6 907 0 0,4 1 53 0 0,1 0 1 0 0,-1 1 0 0 0,0 0 0 0 0,1 0 0 0 0,-1 1 0 0 0,-1 0 0 0 0,1 0-1 0 0,-1 0 1 0 0,1 1 0 0 0,-1-1 0 0 0,0 1 0 0 0,-1 1 0 0 0,1-1-1 0 0,3 7 1 0 0,-6-10 168 0 0,-1 1-1 0 0,1-1 0 0 0,-1 1 1 0 0,0 0-1 0 0,0-1 1 0 0,0 1-1 0 0,0 0 0 0 0,0-1 1 0 0,-1 1-1 0 0,1 0 0 0 0,-1 0 1 0 0,0 0-1 0 0,0 0 0 0 0,0-1 1 0 0,0 1-1 0 0,0 0 1 0 0,-1 0-1 0 0,1 0 0 0 0,-1 0 1 0 0,0-1-1 0 0,0 1 0 0 0,0 0 1 0 0,0-1-1 0 0,0 1 0 0 0,0-1 1 0 0,-1 1-1 0 0,1-1 1 0 0,-1 1-1 0 0,0-1 0 0 0,0 0 1 0 0,0 0-1 0 0,0 0 0 0 0,0 0 1 0 0,0 0-1 0 0,-1-1 0 0 0,-2 3 1 0 0,0-1 190 0 0,-1 0 0 0 0,1 0 1 0 0,0-1-1 0 0,-1 1 0 0 0,0-1 1 0 0,1 0-1 0 0,-8 0 0 0 0,11-1-308 0 0,-1 0 0 0 0,1-1 0 0 0,-1 0-1 0 0,1 1 1 0 0,-1-1 0 0 0,1 0 0 0 0,0 0-1 0 0,-1-1 1 0 0,1 1 0 0 0,-1 0 0 0 0,1-1 0 0 0,-1 1-1 0 0,1-1 1 0 0,0 0 0 0 0,-1 0 0 0 0,1 0-1 0 0,0 0 1 0 0,0 0 0 0 0,-4-3 0 0 0,5 3-175 0 0,1 0 1 0 0,-1 0-1 0 0,0 0 1 0 0,1 1-1 0 0,-1-1 1 0 0,1 0-1 0 0,0 0 1 0 0,-1 0-1 0 0,1 0 1 0 0,0 0-1 0 0,-1 0 1 0 0,1 0-1 0 0,0 0 0 0 0,0 0 1 0 0,0 0-1 0 0,0-1 1 0 0,1-4-895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20.038"/>
    </inkml:context>
    <inkml:brush xml:id="br0">
      <inkml:brushProperty name="width" value="0.1" units="cm"/>
      <inkml:brushProperty name="height" value="0.1" units="cm"/>
      <inkml:brushProperty name="color" value="#008C3A"/>
    </inkml:brush>
  </inkml:definitions>
  <inkml:trace contextRef="#ctx0" brushRef="#br0">0 9 6449 0 0,'3'-1'161'0'0,"0"0"-1"0"0,0 0 0 0 0,0 1 0 0 0,0-1 1 0 0,1 1-1 0 0,-1 0 0 0 0,0-1 1 0 0,0 1-1 0 0,0 0 0 0 0,6 2 0 0 0,1-2 286 0 0,89-5 1169 0 0,-88 4-5271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20.370"/>
    </inkml:context>
    <inkml:brush xml:id="br0">
      <inkml:brushProperty name="width" value="0.1" units="cm"/>
      <inkml:brushProperty name="height" value="0.1" units="cm"/>
      <inkml:brushProperty name="color" value="#008C3A"/>
    </inkml:brush>
  </inkml:definitions>
  <inkml:trace contextRef="#ctx0" brushRef="#br0">92 1 5985 0 0,'-1'0'325'0'0,"0"0"-1"0"0,0 1 1 0 0,0-1-1 0 0,0 0 1 0 0,0 1-1 0 0,0-1 1 0 0,0 1-1 0 0,0-1 0 0 0,0 1 1 0 0,0-1-1 0 0,0 1 1 0 0,0 0-1 0 0,0 0 1 0 0,1-1-1 0 0,-1 1 1 0 0,0 0-1 0 0,0 0 1 0 0,1 0-1 0 0,-2 1 0 0 0,-15 20 1908 0 0,10-10-1456 0 0,0 0 0 0 0,0 0 0 0 0,1 1 0 0 0,1-1 0 0 0,0 1 0 0 0,1 0 1 0 0,0 1-1 0 0,-3 23 0 0 0,5-19-1134 0 0,1 1 1 0 0,1-1-1 0 0,2 25 0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20.746"/>
    </inkml:context>
    <inkml:brush xml:id="br0">
      <inkml:brushProperty name="width" value="0.1" units="cm"/>
      <inkml:brushProperty name="height" value="0.1" units="cm"/>
      <inkml:brushProperty name="color" value="#008C3A"/>
    </inkml:brush>
  </inkml:definitions>
  <inkml:trace contextRef="#ctx0" brushRef="#br0">1 9 11058 0 0,'2'-2'5366'0'0,"14"-1"-5760"0"0,6 1-2465 0 0,-11 1 3842 0 0,-4 0-1094 0 0</inkml:trace>
  <inkml:trace contextRef="#ctx0" brushRef="#br0" timeOffset="1">153 2 11522 0 0,'13'-2'4134'0'0,"6"3"-6949"0"0,-9 0-1128 0 0,5 0-1865 0 0,6 0 3825 0 0,-15-2 1964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6.423"/>
    </inkml:context>
    <inkml:brush xml:id="br0">
      <inkml:brushProperty name="width" value="0.035" units="cm"/>
      <inkml:brushProperty name="height" value="0.035" units="cm"/>
    </inkml:brush>
  </inkml:definitions>
  <inkml:trace contextRef="#ctx0" brushRef="#br0">5 17 13131 0 0,'-4'-13'2482'0'0,"4"13"-2382"0"0,0-1 0 0 0,0 1 0 0 0,0 0 0 0 0,0 0-1 0 0,0 0 1 0 0,0 0 0 0 0,0 0 0 0 0,0 0 0 0 0,0-1 0 0 0,0 1 0 0 0,0 0 0 0 0,0 0 0 0 0,0 0 0 0 0,0 0 0 0 0,1 0 0 0 0,-1 0 0 0 0,0 0-1 0 0,0-1 1 0 0,0 1 0 0 0,0 0 0 0 0,0 0 0 0 0,0 0 0 0 0,0 0 0 0 0,1 0 0 0 0,-1 0 0 0 0,0 0 0 0 0,0 0 0 0 0,0 0 0 0 0,0 0 0 0 0,0 0-1 0 0,0 0 1 0 0,1 0 0 0 0,-1 0 0 0 0,0 0 0 0 0,0 0 0 0 0,0 0 0 0 0,0 0 0 0 0,0 0 0 0 0,0 0 0 0 0,1 0 0 0 0,-1 0 0 0 0,0 0 0 0 0,0 0-1 0 0,23 11 5564 0 0,-15-6-6868 0 0,47 31 2250 0 0,-2 2 0 0 0,64 59 1 0 0,-96-78-843 0 0,19 15-70 0 0,-2 2 1 0 0,-1 1-1 0 0,-2 2 0 0 0,-2 2 1 0 0,36 57-1 0 0,-69-97-134 0 0,3 3-109 0 0,0 1 1 0 0,0-1-1 0 0,-1 1 0 0 0,0-1 1 0 0,0 1-1 0 0,0 0 0 0 0,-1 0 1 0 0,2 8-1 0 0,-3-13 62 0 0,0 1 0 0 0,0-1 0 0 0,0 0 0 0 0,0 0 1 0 0,0 0-1 0 0,0 1 0 0 0,0-1 0 0 0,0 0 0 0 0,0 0 0 0 0,0 0 0 0 0,0 0 0 0 0,0 1 0 0 0,-1-1 1 0 0,1 0-1 0 0,0 0 0 0 0,0 0 0 0 0,0 0 0 0 0,0 1 0 0 0,0-1 0 0 0,0 0 0 0 0,0 0 1 0 0,-1 0-1 0 0,1 0 0 0 0,0 0 0 0 0,0 0 0 0 0,0 1 0 0 0,0-1 0 0 0,0 0 0 0 0,-1 0 1 0 0,1 0-1 0 0,0 0 0 0 0,0 0 0 0 0,0 0 0 0 0,0 0 0 0 0,-1 0 0 0 0,1 0 0 0 0,0 0 1 0 0,0 0-1 0 0,0 0 0 0 0,-1 0 0 0 0,1 0 0 0 0,0 0 0 0 0,0 0 0 0 0,0 0 0 0 0,-1 0 1 0 0,1 0-1 0 0,0 0 0 0 0,0 0 0 0 0,0 0 0 0 0,0 0 0 0 0,-1 0 0 0 0,1-1 0 0 0,0 1 1 0 0,0 0-1 0 0,0 0 0 0 0,0 0 0 0 0,0 0 0 0 0,-1 0 0 0 0,1 0 0 0 0,0-1 0 0 0,0 1 1 0 0,-10-9-2630 0 0,-3-16-2063 0 0,9 8 2318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16.651"/>
    </inkml:context>
    <inkml:brush xml:id="br0">
      <inkml:brushProperty name="width" value="0.05" units="cm"/>
      <inkml:brushProperty name="height" value="0.05" units="cm"/>
    </inkml:brush>
  </inkml:definitions>
  <inkml:trace contextRef="#ctx0" brushRef="#br0">20 17 13507 0 0,'8'-7'11439'0'0,"-8"8"-11189"0"0,2 0-157 0 0,0 0-1 0 0,0 1 1 0 0,0-1 0 0 0,0 1 0 0 0,0-1-1 0 0,-1 1 1 0 0,1 0 0 0 0,0-1-1 0 0,-1 1 1 0 0,0 0 0 0 0,1 0-1 0 0,-1 0 1 0 0,1 3 0 0 0,-1-3-73 0 0,-1-1 1 0 0,1 0-1 0 0,-1 1 0 0 0,1-1 1 0 0,-1 0-1 0 0,0 1 0 0 0,0-1 1 0 0,0 0-1 0 0,0 1 0 0 0,0-1 1 0 0,0 1-1 0 0,0-1 0 0 0,0 0 1 0 0,0 1-1 0 0,-1-1 1 0 0,1 1-1 0 0,-1-1 0 0 0,1 0 1 0 0,-1 0-1 0 0,1 1 0 0 0,-1-1 1 0 0,0 0-1 0 0,0 0 0 0 0,1 0 1 0 0,-1 1-1 0 0,0-1 0 0 0,0 0 1 0 0,0 0-1 0 0,-2 1 0 0 0,3-2-22 0 0,-1 1 0 0 0,0 0-1 0 0,1-1 1 0 0,-1 1 0 0 0,0 0-1 0 0,1-1 1 0 0,-1 1 0 0 0,0-1-1 0 0,0 1 1 0 0,0-1 0 0 0,0 1-1 0 0,0-1 1 0 0,0 0 0 0 0,1 1-1 0 0,-1-1 1 0 0,0 0 0 0 0,0 0-1 0 0,0 0 1 0 0,0 0 0 0 0,0 0-1 0 0,0 0 1 0 0,0 0 0 0 0,0 0-1 0 0,0 0 1 0 0,0 0 0 0 0,0-1-1 0 0,0 1 1 0 0,0 0 0 0 0,0 0-1 0 0,0-1 1 0 0,1 1 0 0 0,-1-1-1 0 0,0 1 1 0 0,0-1 0 0 0,0 1-1 0 0,1-1 1 0 0,-1 0 0 0 0,0 1-1 0 0,0-1 1 0 0,1 0 0 0 0,-1 1-1 0 0,1-1 1 0 0,-2-2 0 0 0,2 2-17 0 0,-1 0 1 0 0,0-1 0 0 0,1 1 0 0 0,-1-1 0 0 0,1 1 0 0 0,0-1 0 0 0,-1 0-1 0 0,1 1 1 0 0,0-1 0 0 0,0 1 0 0 0,0-1 0 0 0,0 0 0 0 0,0 1 0 0 0,0-1-1 0 0,1 1 1 0 0,-1-1 0 0 0,0 1 0 0 0,1-1 0 0 0,-1 1 0 0 0,1-1 0 0 0,0 1 0 0 0,-1-1-1 0 0,1 1 1 0 0,0 0 0 0 0,0-1 0 0 0,0 1 0 0 0,1-1 0 0 0,1-2-91 0 0,1 2-1 0 0,-1-1 1 0 0,1 0 0 0 0,0 1 0 0 0,-1-1 0 0 0,1 1 0 0 0,0 0 0 0 0,0 0 0 0 0,1 1 0 0 0,-1-1-1 0 0,0 1 1 0 0,0 0 0 0 0,1 0 0 0 0,-1 0 0 0 0,6 0 0 0 0,-5 1-658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21.091"/>
    </inkml:context>
    <inkml:brush xml:id="br0">
      <inkml:brushProperty name="width" value="0.1" units="cm"/>
      <inkml:brushProperty name="height" value="0.1" units="cm"/>
      <inkml:brushProperty name="color" value="#008C3A"/>
    </inkml:brush>
  </inkml:definitions>
  <inkml:trace contextRef="#ctx0" brushRef="#br0">1 1 9674 0 0,'0'0'1032'0'0,"0"0"-1032"0"0,1 1 0 0 0,0-1 0 0 0,0 0 0 0 0,1 2 0 0 0,0-2 0 0 0,2 1 0 0 0,0-1 0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44.622"/>
    </inkml:context>
    <inkml:brush xml:id="br0">
      <inkml:brushProperty name="width" value="0.1" units="cm"/>
      <inkml:brushProperty name="height" value="0.1" units="cm"/>
      <inkml:brushProperty name="color" value="#008C3A"/>
    </inkml:brush>
  </inkml:definitions>
  <inkml:trace contextRef="#ctx0" brushRef="#br0">6 234 6913 0 0,'-2'-9'220'0'0,"1"-1"0"0"0,0 0 0 0 0,0 0 0 0 0,1 1 0 0 0,0-1-1 0 0,0 0 1 0 0,1 0 0 0 0,1 0 0 0 0,0 1 0 0 0,0-1-1 0 0,1 0 1 0 0,0 1 0 0 0,0 0 0 0 0,1 0 0 0 0,0 0 0 0 0,1 0-1 0 0,0 1 1 0 0,1 0 0 0 0,-1 0 0 0 0,1 0 0 0 0,1 0-1 0 0,8-7 1 0 0,-13 14-114 0 0,0-1-1 0 0,0 0 0 0 0,1 1 1 0 0,-1-1-1 0 0,0 1 1 0 0,1 0-1 0 0,0 0 0 0 0,-1 0 1 0 0,1 0-1 0 0,-1 0 1 0 0,1 0-1 0 0,0 1 1 0 0,0-1-1 0 0,-1 1 0 0 0,1 0 1 0 0,0 0-1 0 0,0 0 1 0 0,0 0-1 0 0,3 1 0 0 0,-3 0-26 0 0,0 0 0 0 0,0 1 0 0 0,0-1 0 0 0,0 1 0 0 0,0 0 0 0 0,0-1-1 0 0,-1 1 1 0 0,1 0 0 0 0,-1 1 0 0 0,0-1 0 0 0,1 0 0 0 0,-1 1 0 0 0,0-1-1 0 0,0 1 1 0 0,-1 0 0 0 0,3 4 0 0 0,23 47 1111 0 0,23 65 1 0 0,20 41-154 0 0,-40-105-933 0 0,2-2-1 0 0,2-2 0 0 0,2-1 1 0 0,77 81-1 0 0,-95-113 268 0 0,0-1 0 0 0,1-1 0 0 0,33 22-1 0 0,-51-38-393 0 0,-1 1 0 0 0,1-1 0 0 0,-1 0 0 0 0,1 0 0 0 0,-1 1 0 0 0,1-1-1 0 0,-1 0 1 0 0,1 0 0 0 0,-1 1 0 0 0,1-1 0 0 0,-1 0 0 0 0,1 0 0 0 0,0 0-1 0 0,-1 0 1 0 0,1 0 0 0 0,-1 0 0 0 0,1 0 0 0 0,-1 0 0 0 0,1 0 0 0 0,-1 0-1 0 0,2-1 1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44.978"/>
    </inkml:context>
    <inkml:brush xml:id="br0">
      <inkml:brushProperty name="width" value="0.1" units="cm"/>
      <inkml:brushProperty name="height" value="0.1" units="cm"/>
      <inkml:brushProperty name="color" value="#008C3A"/>
    </inkml:brush>
  </inkml:definitions>
  <inkml:trace contextRef="#ctx0" brushRef="#br0">497 3 13363 0 0,'-1'0'47'0'0,"1"-1"0"0"0,-1 1 0 0 0,0 0 0 0 0,1 0 1 0 0,-1-1-1 0 0,0 1 0 0 0,1 0 0 0 0,-1 0 0 0 0,0 0 0 0 0,1 0 1 0 0,-1 0-1 0 0,0 0 0 0 0,0 0 0 0 0,1 0 0 0 0,-1 0 0 0 0,0 0 0 0 0,1 0 1 0 0,-1 0-1 0 0,0 1 0 0 0,1-1 0 0 0,-1 0 0 0 0,0 0 0 0 0,1 1 1 0 0,-1-1-1 0 0,1 0 0 0 0,-1 1 0 0 0,1-1 0 0 0,-1 1 0 0 0,0-1 0 0 0,1 1 1 0 0,0-1-1 0 0,-1 1 0 0 0,1-1 0 0 0,-1 1 0 0 0,1-1 0 0 0,0 1 1 0 0,-1 1-1 0 0,-21 29 15 0 0,16-21 134 0 0,-46 74 1676 0 0,-43 95 0 0 0,-32 54 536 0 0,87-171-2388 0 0,-36 57 902 0 0,30-37-7614 0 0,37-65-105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45.352"/>
    </inkml:context>
    <inkml:brush xml:id="br0">
      <inkml:brushProperty name="width" value="0.1" units="cm"/>
      <inkml:brushProperty name="height" value="0.1" units="cm"/>
      <inkml:brushProperty name="color" value="#008C3A"/>
    </inkml:brush>
  </inkml:definitions>
  <inkml:trace contextRef="#ctx0" brushRef="#br0">64 13 7370 0 0,'1'-1'78'0'0,"-1"0"1"0"0,1 0-1 0 0,0 0 1 0 0,0 1-1 0 0,-1-1 1 0 0,1 0 0 0 0,0 0-1 0 0,0 0 1 0 0,0 1-1 0 0,0-1 1 0 0,0 1-1 0 0,0-1 1 0 0,0 1 0 0 0,0-1-1 0 0,0 1 1 0 0,0-1-1 0 0,0 1 1 0 0,0 0-1 0 0,0-1 1 0 0,0 1 0 0 0,0 0-1 0 0,1 0 1 0 0,-1 0-1 0 0,0 0 1 0 0,0 0-1 0 0,0 0 1 0 0,0 0 0 0 0,0 1-1 0 0,0-1 1 0 0,0 0-1 0 0,1 1 1 0 0,-1-1 0 0 0,0 1-1 0 0,0-1 1 0 0,0 1-1 0 0,1 0 1 0 0,-1 0 102 0 0,0 0 1 0 0,1 0-1 0 0,-1 0 1 0 0,0 0-1 0 0,0 0 1 0 0,0 1-1 0 0,0-1 1 0 0,0 0-1 0 0,-1 0 1 0 0,1 1-1 0 0,0-1 1 0 0,-1 1 0 0 0,1-1-1 0 0,-1 0 1 0 0,1 1-1 0 0,-1-1 1 0 0,0 1-1 0 0,1 0 1 0 0,-1-1-1 0 0,0 1 1 0 0,0-1-1 0 0,0 1 1 0 0,0-1-1 0 0,0 1 1 0 0,-1-1-1 0 0,1 1 1 0 0,-1 1-1 0 0,-1 3-68 0 0,0-1-1 0 0,-1 0 0 0 0,1 0 1 0 0,-1 0-1 0 0,0-1 1 0 0,0 1-1 0 0,-1-1 0 0 0,1 1 1 0 0,-6 4-1 0 0,-41 29-426 0 0,22-18-108 0 0,28-20 420 0 0,0 0 0 0 0,0 0 0 0 0,0 0-1 0 0,0 0 1 0 0,0 0 0 0 0,-1 0-1 0 0,1 0 1 0 0,0 0 0 0 0,0 0 0 0 0,0 0-1 0 0,0 0 1 0 0,0 1 0 0 0,0-1-1 0 0,0 0 1 0 0,0 0 0 0 0,0 0 0 0 0,0 0-1 0 0,-1 0 1 0 0,1 0 0 0 0,0 0-1 0 0,0 0 1 0 0,0 0 0 0 0,0 0 0 0 0,0 0-1 0 0,0 1 1 0 0,0-1 0 0 0,0 0-1 0 0,0 0 1 0 0,0 0 0 0 0,0 0 0 0 0,0 0-1 0 0,0 0 1 0 0,0 0 0 0 0,0 0-1 0 0,0 1 1 0 0,0-1 0 0 0,0 0 0 0 0,0 0-1 0 0,0 0 1 0 0,0 0 0 0 0,0 0-1 0 0,0 0 1 0 0,0 0 0 0 0,0 0 0 0 0,0 1-1 0 0,0-1 1 0 0,0 0 0 0 0,0 0-1 0 0,0 0 1 0 0,0 0 0 0 0,1 0 0 0 0,-1 0-1 0 0,0 0 1 0 0,0 0 0 0 0,0 0-1 0 0,0 0 1 0 0,0 0 0 0 0,0 1 0 0 0,0-1-1 0 0,0 0 1 0 0,0 0 0 0 0,0 0-1 0 0,1 0 1 0 0,-1 0 0 0 0,0 0 0 0 0,0 0-1 0 0,0 0 1 0 0,13 1 258 0 0,15-4 621 0 0,103-36 998 0 0,-96 27-3003 0 0,-2 1-5094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2.267"/>
    </inkml:context>
    <inkml:brush xml:id="br0">
      <inkml:brushProperty name="width" value="0.1" units="cm"/>
      <inkml:brushProperty name="height" value="0.1" units="cm"/>
      <inkml:brushProperty name="color" value="#008C3A"/>
    </inkml:brush>
  </inkml:definitions>
  <inkml:trace contextRef="#ctx0" brushRef="#br0">92 1 7370 0 0,'0'0'568'0'0,"-8"24"3946"0"0,-1 2-2724 0 0,-25 78 2543 0 0,23-63-3554 0 0,-13 77-1 0 0,18-86-2122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3.112"/>
    </inkml:context>
    <inkml:brush xml:id="br0">
      <inkml:brushProperty name="width" value="0.1" units="cm"/>
      <inkml:brushProperty name="height" value="0.1" units="cm"/>
      <inkml:brushProperty name="color" value="#008C3A"/>
    </inkml:brush>
  </inkml:definitions>
  <inkml:trace contextRef="#ctx0" brushRef="#br0">84 35 4145 0 0,'1'-3'297'0'0,"1"1"0"0"0,0-1 0 0 0,0 1 0 0 0,1 0-1 0 0,-1-1 1 0 0,0 1 0 0 0,1 0 0 0 0,-1 0 0 0 0,1 1 0 0 0,0-1 0 0 0,-1 0 0 0 0,1 1 0 0 0,0 0 0 0 0,0-1-1 0 0,0 1 1 0 0,0 0 0 0 0,0 1 0 0 0,0-1 0 0 0,1 0 0 0 0,-1 1 0 0 0,0 0 0 0 0,0 0 0 0 0,5 0 0 0 0,-4 0-13 0 0,0 0 0 0 0,0 1 0 0 0,0-1 0 0 0,0 1 0 0 0,0 0 0 0 0,0 0 0 0 0,0 0 0 0 0,0 0 0 0 0,0 1 0 0 0,0-1 0 0 0,-1 1 0 0 0,1 0 0 0 0,-1 0 0 0 0,0 1 0 0 0,1-1 0 0 0,-1 1 0 0 0,0 0 1 0 0,4 4-1 0 0,-5-4-207 0 0,0 0 1 0 0,1 0 0 0 0,-1 1-1 0 0,-1-1 1 0 0,1 1 0 0 0,0 0-1 0 0,-1-1 1 0 0,0 1 0 0 0,0 0-1 0 0,0 0 1 0 0,0 0 0 0 0,-1 0-1 0 0,1 0 1 0 0,-1 0 0 0 0,0 0 0 0 0,0 0-1 0 0,0 0 1 0 0,-1 0 0 0 0,0-1-1 0 0,1 1 1 0 0,-1 0 0 0 0,-1 0-1 0 0,1 0 1 0 0,-1-1 0 0 0,1 1-1 0 0,-1 0 1 0 0,-2 3 0 0 0,-2 0-102 0 0,1 0 1 0 0,-1-1 0 0 0,0 1-1 0 0,0-1 1 0 0,0-1 0 0 0,-1 1-1 0 0,0-1 1 0 0,0 0 0 0 0,-1-1-1 0 0,1 1 1 0 0,-13 3 0 0 0,12-4-191 0 0,0-1 0 0 0,0 0 0 0 0,-1-1 0 0 0,1 0 1 0 0,-1 0-1 0 0,1 0 0 0 0,-1-1 0 0 0,0-1 0 0 0,1 0 0 0 0,-1 0 1 0 0,0 0-1 0 0,0-1 0 0 0,1-1 0 0 0,-13-3 0 0 0,54-7 2116 0 0,22 3-1108 0 0,0 2-1 0 0,71 1 1 0 0,-89 7-2215 0 0,-19 0-5098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3.892"/>
    </inkml:context>
    <inkml:brush xml:id="br0">
      <inkml:brushProperty name="width" value="0.1" units="cm"/>
      <inkml:brushProperty name="height" value="0.1" units="cm"/>
      <inkml:brushProperty name="color" value="#008C3A"/>
    </inkml:brush>
  </inkml:definitions>
  <inkml:trace contextRef="#ctx0" brushRef="#br0">43 7 7834 0 0,'6'-2'298'0'0,"0"1"0"0"0,0 0 0 0 0,0 0 0 0 0,0 0 1 0 0,0 1-1 0 0,0 0 0 0 0,0 0 0 0 0,1 0 0 0 0,-1 1 1 0 0,0 0-1 0 0,0 0 0 0 0,0 1 0 0 0,0 0 0 0 0,0 0 1 0 0,-1 0-1 0 0,1 1 0 0 0,-1 0 0 0 0,1 0 0 0 0,-1 0 1 0 0,7 5-1 0 0,-8-5-189 0 0,-1 0 0 0 0,1-1 0 0 0,0 2 0 0 0,-1-1-1 0 0,1 0 1 0 0,-1 1 0 0 0,0-1 0 0 0,0 1 0 0 0,-1 0 0 0 0,1 0 0 0 0,-1 0 0 0 0,0 0 0 0 0,0 1 0 0 0,0-1 0 0 0,0 1 0 0 0,-1-1 0 0 0,0 1 0 0 0,0-1 0 0 0,0 1-1 0 0,0 0 1 0 0,-1-1 0 0 0,0 1 0 0 0,0 0 0 0 0,0 0 0 0 0,0-1 0 0 0,-3 9 0 0 0,2-8-46 0 0,-1-1-1 0 0,-1 0 1 0 0,1 0-1 0 0,0-1 1 0 0,-1 1-1 0 0,0 0 1 0 0,0-1 0 0 0,0 0-1 0 0,0 1 1 0 0,-1-1-1 0 0,1 0 1 0 0,-1-1-1 0 0,0 1 1 0 0,0-1 0 0 0,0 0-1 0 0,0 0 1 0 0,0 0-1 0 0,0 0 1 0 0,-1-1-1 0 0,1 1 1 0 0,0-1 0 0 0,-1 0-1 0 0,-4 0 1 0 0,-2 1 83 0 0,1-1 0 0 0,-1 0 0 0 0,1-1 0 0 0,-1 0-1 0 0,0 0 1 0 0,1-1 0 0 0,-1-1 0 0 0,-19-5 0 0 0,12-3-221 0 0,19 5-92 0 0,11 3-31 0 0,-2 2 154 0 0,-1 1-1 0 0,0 0 1 0 0,1 1 0 0 0,-1 0-1 0 0,0 0 1 0 0,0 1 0 0 0,0 0-1 0 0,0 0 1 0 0,11 7 0 0 0,-2 0 42 0 0,-2 0 1 0 0,1 1 0 0 0,22 19 0 0 0,-37-28 4 0 0,1 0 0 0 0,-1 0 0 0 0,0 1-1 0 0,1-1 1 0 0,-1 1 0 0 0,0 0 0 0 0,0-1 0 0 0,-1 1 0 0 0,1 0-1 0 0,-1 0 1 0 0,2 5 0 0 0,-2-7 20 0 0,-1 0-1 0 0,0 1 1 0 0,0-1-1 0 0,0 0 1 0 0,0 0 0 0 0,0 0-1 0 0,0 1 1 0 0,-1-1 0 0 0,1 0-1 0 0,0 0 1 0 0,-1 0-1 0 0,1 1 1 0 0,-1-1 0 0 0,1 0-1 0 0,-1 0 1 0 0,1 0-1 0 0,-1 0 1 0 0,0 0 0 0 0,1 0-1 0 0,-1 0 1 0 0,0 0 0 0 0,0 0-1 0 0,0-1 1 0 0,0 1-1 0 0,0 0 1 0 0,0-1 0 0 0,0 1-1 0 0,0 0 1 0 0,0-1-1 0 0,0 1 1 0 0,0-1 0 0 0,0 1-1 0 0,-1-1 1 0 0,0 1 0 0 0,-10 3 376 0 0,0-1 0 0 0,1 0 1 0 0,-1-1-1 0 0,-1 0 0 0 0,1 0 1 0 0,-15-1-1 0 0,2-2-878 0 0,1 0 0 0 0,-27-6 1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4.524"/>
    </inkml:context>
    <inkml:brush xml:id="br0">
      <inkml:brushProperty name="width" value="0.1" units="cm"/>
      <inkml:brushProperty name="height" value="0.1" units="cm"/>
      <inkml:brushProperty name="color" value="#008C3A"/>
    </inkml:brush>
  </inkml:definitions>
  <inkml:trace contextRef="#ctx0" brushRef="#br0">240 1 8754 0 0,'-37'33'7165'0'0,"-34"22"-4075"0"0,-23 19-2527 0 0,89-70-543 0 0,1 0 0 0 0,0-1-1 0 0,0 1 1 0 0,0 1 0 0 0,1-1-1 0 0,0 0 1 0 0,-6 10 0 0 0,9-14-14 0 0,0 1 0 0 0,-1 0 0 0 0,1 0 1 0 0,0 0-1 0 0,0 0 0 0 0,-1 0 1 0 0,1 0-1 0 0,0 0 0 0 0,0 0 0 0 0,0 0 1 0 0,0 0-1 0 0,0 0 0 0 0,1 0 0 0 0,-1 0 1 0 0,0 0-1 0 0,0 0 0 0 0,1 0 1 0 0,-1 0-1 0 0,1 1 0 0 0,0 0 8 0 0,0-1-1 0 0,0 1 0 0 0,1-1 1 0 0,-1 1-1 0 0,1-1 1 0 0,-1 0-1 0 0,1 0 0 0 0,-1 0 1 0 0,1 0-1 0 0,0 0 1 0 0,-1 0-1 0 0,1 0 1 0 0,3 1-1 0 0,11 3 96 0 0,0-1 0 0 0,0 0 1 0 0,0-1-1 0 0,0-1 0 0 0,29 1 1 0 0,83-8 67 0 0,-121 4-225 0 0,3 1-247 0 0,-1-1 0 0 0,1 0 1 0 0,0 0-1 0 0,-1-1 0 0 0,1-1 1 0 0,-1 0-1 0 0,16-6 1 0 0,-18 4-1253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4.893"/>
    </inkml:context>
    <inkml:brush xml:id="br0">
      <inkml:brushProperty name="width" value="0.1" units="cm"/>
      <inkml:brushProperty name="height" value="0.1" units="cm"/>
      <inkml:brushProperty name="color" value="#008C3A"/>
    </inkml:brush>
  </inkml:definitions>
  <inkml:trace contextRef="#ctx0" brushRef="#br0">166 0 3681 0 0,'0'0'202'0'0,"-1"1"0"0"0,0-1 0 0 0,0 0 0 0 0,1 0 0 0 0,-1 0 0 0 0,1 1 1 0 0,-1-1-1 0 0,0 1 0 0 0,1-1 0 0 0,-1 0 0 0 0,1 1 0 0 0,-1-1 0 0 0,0 1 0 0 0,1-1 0 0 0,0 1 0 0 0,-1-1 1 0 0,1 1-1 0 0,-1 0 0 0 0,1-1 0 0 0,0 1 0 0 0,-1-1 0 0 0,1 1 0 0 0,0 0 0 0 0,-1-1 0 0 0,1 2 0 0 0,-10 24 2856 0 0,8-18-2383 0 0,-111 307 7774 0 0,94-258-9946 0 0,11-30-5536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5.514"/>
    </inkml:context>
    <inkml:brush xml:id="br0">
      <inkml:brushProperty name="width" value="0.1" units="cm"/>
      <inkml:brushProperty name="height" value="0.1" units="cm"/>
      <inkml:brushProperty name="color" value="#008C3A"/>
    </inkml:brush>
  </inkml:definitions>
  <inkml:trace contextRef="#ctx0" brushRef="#br0">211 10 8290 0 0,'5'-9'4690'0'0,"-15"25"-2776"0"0,3-3-1373 0 0,-12 17 1207 0 0,-42 48 0 0 0,30-41-432 0 0,30-36-1304 0 0,1 0 1 0 0,-1 0-1 0 0,1 0 0 0 0,-1-1 1 0 0,1 1-1 0 0,0 0 1 0 0,-1 0-1 0 0,1 0 0 0 0,0 0 1 0 0,0 0-1 0 0,-1 0 0 0 0,1 0 1 0 0,0 0-1 0 0,0 0 1 0 0,0 0-1 0 0,0 0 0 0 0,0 0 1 0 0,1 0-1 0 0,-1 0 0 0 0,0 0 1 0 0,0-1-1 0 0,1 1 1 0 0,-1 0-1 0 0,0 0 0 0 0,1 0 1 0 0,-1 0-1 0 0,1 0 0 0 0,-1 0 1 0 0,1-1-1 0 0,0 1 1 0 0,-1 0-1 0 0,1-1 0 0 0,0 1 1 0 0,-1 0-1 0 0,1-1 0 0 0,0 1 1 0 0,0-1-1 0 0,1 2 1 0 0,6 3-23 0 0,1 1 1 0 0,-1-1 0 0 0,12 4 0 0 0,-3-1 32 0 0,-8-2-24 0 0,-1-1 0 0 0,1 2-1 0 0,-1-1 1 0 0,0 1 0 0 0,0 0-1 0 0,-1 1 1 0 0,10 11 0 0 0,-16-17 2 0 0,0 0 0 0 0,1 0 0 0 0,-1 1 0 0 0,0-1 1 0 0,0 0-1 0 0,0 0 0 0 0,-1 1 0 0 0,1-1 0 0 0,0 0 1 0 0,-1 1-1 0 0,1-1 0 0 0,-1 1 0 0 0,0-1 0 0 0,0 0 1 0 0,0 5-1 0 0,-1-5 5 0 0,0 1 0 0 0,0-1 1 0 0,0 0-1 0 0,0 0 0 0 0,0 0 1 0 0,0 0-1 0 0,-1 0 0 0 0,1 0 0 0 0,-1 0 1 0 0,1 0-1 0 0,-1 0 0 0 0,0 0 1 0 0,0-1-1 0 0,0 1 0 0 0,0-1 1 0 0,0 0-1 0 0,0 1 0 0 0,-4 1 0 0 0,0 0 30 0 0,-1 0-1 0 0,1-1 1 0 0,-1 1-1 0 0,0-1 0 0 0,1 0 1 0 0,-1-1-1 0 0,0 0 0 0 0,0 0 1 0 0,0 0-1 0 0,0-1 1 0 0,0 0-1 0 0,0-1 0 0 0,0 1 1 0 0,-11-3-1 0 0,13 1-298 0 0,0 1 1 0 0,0-1-1 0 0,0 0 1 0 0,0-1-1 0 0,1 1 0 0 0,-1-1 1 0 0,0 1-1 0 0,-5-6 1 0 0,6 4-572 0 0,0 1 1 0 0,1-1 0 0 0,0 1 0 0 0,0-1 0 0 0,0 0-1 0 0,0 0 1 0 0,1-1 0 0 0,-1 1 0 0 0,-3-10 0 0 0,0-4-1609 0 0,-1-3 1486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18.486"/>
    </inkml:context>
    <inkml:brush xml:id="br0">
      <inkml:brushProperty name="width" value="0.05" units="cm"/>
      <inkml:brushProperty name="height" value="0.05" units="cm"/>
    </inkml:brush>
  </inkml:definitions>
  <inkml:trace contextRef="#ctx0" brushRef="#br0">106 39 10594 0 0,'0'-1'246'0'0,"0"-1"1"0"0,-1 1-1 0 0,1 0 0 0 0,0-1 0 0 0,0 1 1 0 0,0-1-1 0 0,0 1 0 0 0,1 0 0 0 0,-1-1 0 0 0,0 1 1 0 0,0-1-1 0 0,1 1 0 0 0,-1 0 0 0 0,1-1 0 0 0,-1 1 1 0 0,1 0-1 0 0,0 0 0 0 0,0 0 0 0 0,-1-1 1 0 0,1 1-1 0 0,0 0 0 0 0,0 0 0 0 0,0 0 0 0 0,2-2 1 0 0,-2 3 77 0 0,1-1 0 0 0,-1 0 1 0 0,0 1-1 0 0,1-1 0 0 0,-1 1 1 0 0,0 0-1 0 0,1-1 0 0 0,-1 1 0 0 0,1 0 1 0 0,-1 0-1 0 0,1-1 0 0 0,2 2 1 0 0,14 3-389 0 0,-13-1 263 0 0,1 0 1 0 0,0 0-1 0 0,-1 1 1 0 0,0 0-1 0 0,0 0 0 0 0,0 0 1 0 0,0 1-1 0 0,-1-1 1 0 0,0 1-1 0 0,8 11 1 0 0,3 7 358 0 0,14 30 1 0 0,-24-43-408 0 0,28 56 202 0 0,-3 2 1 0 0,-3 0-1 0 0,-2 2 1 0 0,-4 1-1 0 0,-4 1 0 0 0,15 119 1 0 0,-23-90-355 0 0,-4 1 0 0 0,-5 0 0 0 0,-5 0 0 0 0,-4 0 0 0 0,-4-1 0 0 0,-5 0 0 0 0,-57 184 0 0 0,-40 15 692 0 0,92-251-1584 0 0,-2-2-1 0 0,-2-1 1 0 0,-65 85 0 0 0,27-58-7820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5.876"/>
    </inkml:context>
    <inkml:brush xml:id="br0">
      <inkml:brushProperty name="width" value="0.1" units="cm"/>
      <inkml:brushProperty name="height" value="0.1" units="cm"/>
      <inkml:brushProperty name="color" value="#008C3A"/>
    </inkml:brush>
  </inkml:definitions>
  <inkml:trace contextRef="#ctx0" brushRef="#br0">0 14 10138 0 0,'10'-3'486'0'0,"0"0"-1"0"0,0 1 1 0 0,0 0 0 0 0,1 0-1 0 0,-1 1 1 0 0,1 1-1 0 0,-1 0 1 0 0,0 0 0 0 0,14 2-1 0 0,12 0 171 0 0,9-1 157 0 0,121-2-1978 0 0,-152 0 366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7.351"/>
    </inkml:context>
    <inkml:brush xml:id="br0">
      <inkml:brushProperty name="width" value="0.1" units="cm"/>
      <inkml:brushProperty name="height" value="0.1" units="cm"/>
      <inkml:brushProperty name="color" value="#008C3A"/>
    </inkml:brush>
  </inkml:definitions>
  <inkml:trace contextRef="#ctx0" brushRef="#br0">193 0 8754 0 0,'-14'23'6418'0'0,"-13"21"-3858"0"0,-15 26-2241 0 0,-28 52 124 0 0,63-107-392 0 0,0 0 0 0 0,2 0 1 0 0,-1 0-1 0 0,2 1 0 0 0,0-1 0 0 0,-2 27 0 0 0,6-38-51 0 0,-1-1 0 0 0,1 1 0 0 0,0-1 0 0 0,1 1 0 0 0,-1-1 0 0 0,0 0 0 0 0,1 1 0 0 0,0-1-1 0 0,0 0 1 0 0,0 1 0 0 0,0-1 0 0 0,1 0 0 0 0,-1 0 0 0 0,1 0 0 0 0,0 0 0 0 0,0 0 0 0 0,0 0 0 0 0,0-1 0 0 0,3 4 0 0 0,-1-3 0 0 0,0 0-1 0 0,0 0 1 0 0,0-1 0 0 0,1 1 0 0 0,-1-1 0 0 0,1 0 0 0 0,0 0 0 0 0,0 0 0 0 0,-1-1 0 0 0,1 0-1 0 0,10 1 1 0 0,-1-1 2 0 0,1 0 0 0 0,0-1-1 0 0,0-1 1 0 0,0 0 0 0 0,-1-1-1 0 0,1-1 1 0 0,28-9 0 0 0,-32 8 9 0 0,0-1 1 0 0,19-11-1 0 0,-28 15-10 0 0,1 0 0 0 0,-1-1 0 0 0,1 0 1 0 0,-1 1-1 0 0,0-1 0 0 0,0 0 0 0 0,0 0 0 0 0,0 0 0 0 0,0 0 0 0 0,0-1 0 0 0,-1 1 0 0 0,1 0 0 0 0,-1-1 0 0 0,1 1 0 0 0,-1-1 0 0 0,0 1 0 0 0,1-5 0 0 0,-2 5 9 0 0,0 1 0 0 0,0 0 0 0 0,0 0 0 0 0,0 0 0 0 0,-1-1 0 0 0,1 1 0 0 0,0 0 0 0 0,-1 0-1 0 0,1 0 1 0 0,-1 0 0 0 0,1 0 0 0 0,-1 0 0 0 0,1 0 0 0 0,-1 0 0 0 0,0 0 0 0 0,0 0 0 0 0,1 0 0 0 0,-1 0 0 0 0,0 0 0 0 0,0 1 0 0 0,0-1 0 0 0,0 0 0 0 0,0 1 0 0 0,0-1-1 0 0,0 0 1 0 0,0 1 0 0 0,0-1 0 0 0,-1 1 0 0 0,1 0 0 0 0,0-1 0 0 0,0 1 0 0 0,0 0 0 0 0,-2 0 0 0 0,-6-2 113 0 0,0 1 0 0 0,0 0 0 0 0,-12 1 0 0 0,14 0-74 0 0,-120 2-2062 0 0,112-2-4431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34.240"/>
    </inkml:context>
    <inkml:brush xml:id="br0">
      <inkml:brushProperty name="width" value="0.1" units="cm"/>
      <inkml:brushProperty name="height" value="0.1" units="cm"/>
      <inkml:brushProperty name="color" value="#008C3A"/>
    </inkml:brush>
  </inkml:definitions>
  <inkml:trace contextRef="#ctx0" brushRef="#br0">1 121 10138 0 0,'2'-8'420'0'0,"0"0"-1"0"0,1 1 1 0 0,-1-1 0 0 0,2 0-1 0 0,-1 1 1 0 0,1 0-1 0 0,0 0 1 0 0,1 0-1 0 0,0 0 1 0 0,0 1 0 0 0,0-1-1 0 0,1 1 1 0 0,0 1-1 0 0,0-1 1 0 0,9-5 0 0 0,-14 10-358 0 0,1 0 0 0 0,0 0 0 0 0,-1 1 0 0 0,1-1 1 0 0,0 1-1 0 0,-1-1 0 0 0,1 1 0 0 0,0 0 1 0 0,0-1-1 0 0,-1 1 0 0 0,1 0 0 0 0,0 0 0 0 0,0 0 1 0 0,-1 0-1 0 0,1 1 0 0 0,0-1 0 0 0,0 0 1 0 0,-1 1-1 0 0,1-1 0 0 0,0 1 0 0 0,-1 0 0 0 0,1-1 1 0 0,-1 1-1 0 0,1 0 0 0 0,-1 0 0 0 0,1 0 1 0 0,-1 0-1 0 0,1 0 0 0 0,-1 1 0 0 0,0-1 1 0 0,0 0-1 0 0,1 1 0 0 0,-1-1 0 0 0,0 0 0 0 0,0 1 1 0 0,1 2-1 0 0,4 8 22 0 0,0-1-1 0 0,0 1 1 0 0,7 25 0 0 0,-8-24 111 0 0,20 59 327 0 0,37 89 323 0 0,-52-138-802 0 0,2 0 1 0 0,1-1-1 0 0,1-1 1 0 0,30 37 0 0 0,-23-34-12 0 0,2-1 0 0 0,0 0 0 0 0,40 29 0 0 0,-58-49-1463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34.597"/>
    </inkml:context>
    <inkml:brush xml:id="br0">
      <inkml:brushProperty name="width" value="0.1" units="cm"/>
      <inkml:brushProperty name="height" value="0.1" units="cm"/>
      <inkml:brushProperty name="color" value="#008C3A"/>
    </inkml:brush>
  </inkml:definitions>
  <inkml:trace contextRef="#ctx0" brushRef="#br0">480 1 7370 0 0,'-5'2'536'0'0,"0"0"1"0"0,0 0 0 0 0,0 1-1 0 0,0-1 1 0 0,0 1 0 0 0,1 0 0 0 0,-1 1-1 0 0,1-1 1 0 0,0 1 0 0 0,-4 5 0 0 0,-10 7 371 0 0,-56 49 1011 0 0,3 4 1 0 0,3 3 0 0 0,-61 84 0 0 0,122-148-1997 0 0,-29 40 681 0 0,33-44-915 0 0,0 1 0 0 0,0 0 1 0 0,1 0-1 0 0,-1 0 1 0 0,1 1-1 0 0,0-1 0 0 0,-2 10 1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34.955"/>
    </inkml:context>
    <inkml:brush xml:id="br0">
      <inkml:brushProperty name="width" value="0.1" units="cm"/>
      <inkml:brushProperty name="height" value="0.1" units="cm"/>
      <inkml:brushProperty name="color" value="#008C3A"/>
    </inkml:brush>
  </inkml:definitions>
  <inkml:trace contextRef="#ctx0" brushRef="#br0">132 1 10138 0 0,'3'-1'141'0'0,"0"1"0"0"0,0 0 0 0 0,0 0-1 0 0,0 0 1 0 0,0 0 0 0 0,0 1 0 0 0,0-1 0 0 0,0 1 0 0 0,0 0-1 0 0,0 0 1 0 0,0 0 0 0 0,0 0 0 0 0,0 0 0 0 0,-1 1-1 0 0,1-1 1 0 0,0 1 0 0 0,-1-1 0 0 0,1 1 0 0 0,-1 0 0 0 0,0 0-1 0 0,1 1 1 0 0,-1-1 0 0 0,0 0 0 0 0,0 1 0 0 0,-1-1-1 0 0,1 1 1 0 0,0-1 0 0 0,-1 1 0 0 0,0 0 0 0 0,1 0 0 0 0,-1 0-1 0 0,0 0 1 0 0,-1 0 0 0 0,1 0 0 0 0,0 0 0 0 0,-1 0 0 0 0,0 0-1 0 0,0 0 1 0 0,1 0 0 0 0,-2 0 0 0 0,1 0 0 0 0,0 0-1 0 0,-1 0 1 0 0,1 0 0 0 0,-1 0 0 0 0,0 0 0 0 0,0 0 0 0 0,0 0-1 0 0,-1 0 1 0 0,1 0 0 0 0,-1-1 0 0 0,1 1 0 0 0,-4 4-1 0 0,0-2-138 0 0,0 1 0 0 0,0-1-1 0 0,-1 0 1 0 0,0 0-1 0 0,0-1 1 0 0,0 1-1 0 0,0-1 1 0 0,0-1 0 0 0,-1 1-1 0 0,-8 3 1 0 0,-8 0-353 0 0,-42 10 1 0 0,30-9 147 0 0,74-1 2926 0 0,180-13-3307 0 0,-191 7-6232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08.337"/>
    </inkml:context>
    <inkml:brush xml:id="br0">
      <inkml:brushProperty name="width" value="0.1" units="cm"/>
      <inkml:brushProperty name="height" value="0.1" units="cm"/>
      <inkml:brushProperty name="color" value="#008C3A"/>
    </inkml:brush>
  </inkml:definitions>
  <inkml:trace contextRef="#ctx0" brushRef="#br0">183 19 6449 0 0,'-7'-19'7598'0'0,"5"20"-7363"0"0,0 0 1 0 0,1 0 0 0 0,-1-1 0 0 0,1 1 0 0 0,0 1 0 0 0,-1-1 0 0 0,1 0 0 0 0,0 0-1 0 0,0 0 1 0 0,0 1 0 0 0,0-1 0 0 0,-2 3 0 0 0,-21 29 394 0 0,2 2 1 0 0,1 1-1 0 0,2 0 0 0 0,1 2 1 0 0,-19 60-1 0 0,33-86-620 0 0,1-1 0 0 0,0 2 0 0 0,1-1 0 0 0,0 0 0 0 0,1 0 0 0 0,0 1 0 0 0,2 21 0 0 0,-1-31-2 0 0,1 0-1 0 0,-1 0 1 0 0,1 0-1 0 0,0 1 1 0 0,0-1-1 0 0,0 0 1 0 0,0 0 0 0 0,0 0-1 0 0,1-1 1 0 0,-1 1-1 0 0,1 0 1 0 0,0 0-1 0 0,0-1 1 0 0,0 1-1 0 0,0-1 1 0 0,0 0-1 0 0,0 0 1 0 0,1 1 0 0 0,-1-1-1 0 0,1-1 1 0 0,0 1-1 0 0,-1 0 1 0 0,1-1-1 0 0,0 1 1 0 0,0-1-1 0 0,0 0 1 0 0,0 0-1 0 0,0 0 1 0 0,0 0 0 0 0,0-1-1 0 0,0 1 1 0 0,1-1-1 0 0,-1 0 1 0 0,6 0-1 0 0,-4 0-18 0 0,-1-1 0 0 0,0 0 0 0 0,1 0 0 0 0,-1 0 0 0 0,1-1 0 0 0,-1 1 0 0 0,0-1 0 0 0,0 0 0 0 0,0 0 0 0 0,0-1 0 0 0,0 1 0 0 0,-1-1 0 0 0,1 0 0 0 0,-1 1 0 0 0,1-2 0 0 0,-1 1 0 0 0,0 0 0 0 0,0-1 0 0 0,-1 1 0 0 0,4-6 0 0 0,-4 6 1 0 0,0 0 0 0 0,0 0 0 0 0,0-1 0 0 0,-1 1 0 0 0,1-1-1 0 0,-1 1 1 0 0,0-1 0 0 0,0 0 0 0 0,0 0 0 0 0,0 1 0 0 0,0-1 0 0 0,-1 0 0 0 0,0 0 0 0 0,0 0 0 0 0,0 0 0 0 0,0 1 0 0 0,-1-1 0 0 0,1 0 0 0 0,-1 0 0 0 0,0 0 0 0 0,0 1 0 0 0,-1-1 0 0 0,1 0-1 0 0,-3-3 1 0 0,2 4-4 0 0,-1 1 0 0 0,1-1 0 0 0,-1 0 0 0 0,0 1 0 0 0,0-1-1 0 0,0 1 1 0 0,0 0 0 0 0,0 0 0 0 0,-1 0 0 0 0,1 1 0 0 0,0-1-1 0 0,-1 1 1 0 0,0 0 0 0 0,1 0 0 0 0,-1 0 0 0 0,0 0 0 0 0,1 0 0 0 0,-8 1-1 0 0,2-1-74 0 0,-1 1 0 0 0,1 0 0 0 0,-1 1 0 0 0,1 0 0 0 0,-1 0 0 0 0,-11 4 0 0 0,10-1-659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08.698"/>
    </inkml:context>
    <inkml:brush xml:id="br0">
      <inkml:brushProperty name="width" value="0.1" units="cm"/>
      <inkml:brushProperty name="height" value="0.1" units="cm"/>
      <inkml:brushProperty name="color" value="#008C3A"/>
    </inkml:brush>
  </inkml:definitions>
  <inkml:trace contextRef="#ctx0" brushRef="#br0">1 38 12443 0 0,'1'-1'194'0'0,"0"0"1"0"0,0-1 0 0 0,0 1 0 0 0,0 0 0 0 0,0 0-1 0 0,0 0 1 0 0,0 0 0 0 0,1 0 0 0 0,-1 0-1 0 0,0 0 1 0 0,1 1 0 0 0,-1-1 0 0 0,1 0 0 0 0,-1 1-1 0 0,1-1 1 0 0,-1 1 0 0 0,1-1 0 0 0,2 1-1 0 0,34-7 978 0 0,-30 6-699 0 0,144-11-298 0 0,-134 10-6584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09.054"/>
    </inkml:context>
    <inkml:brush xml:id="br0">
      <inkml:brushProperty name="width" value="0.1" units="cm"/>
      <inkml:brushProperty name="height" value="0.1" units="cm"/>
      <inkml:brushProperty name="color" value="#008C3A"/>
    </inkml:brush>
  </inkml:definitions>
  <inkml:trace contextRef="#ctx0" brushRef="#br0">32 0 7834 0 0,'-2'27'6786'0'0,"-6"17"-2592"0"0,0 1-2224 0 0,-3 88 235 0 0,9-44-3805 0 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0.102"/>
    </inkml:context>
    <inkml:brush xml:id="br0">
      <inkml:brushProperty name="width" value="0.1" units="cm"/>
      <inkml:brushProperty name="height" value="0.1" units="cm"/>
      <inkml:brushProperty name="color" value="#008C3A"/>
    </inkml:brush>
  </inkml:definitions>
  <inkml:trace contextRef="#ctx0" brushRef="#br0">230 1 5529 0 0,'-7'4'413'0'0,"-1"1"0"0"0,1 0 0 0 0,1 1 1 0 0,-1 0-1 0 0,1 0 0 0 0,0 0 0 0 0,0 1 0 0 0,-8 12 0 0 0,7-11-89 0 0,-14 21 483 0 0,1 0 0 0 0,1 2 0 0 0,2 0-1 0 0,-19 46 1 0 0,27-56-390 0 0,2 0-1 0 0,0 0 1 0 0,1 1-1 0 0,2 0 1 0 0,0 1 0 0 0,1-1-1 0 0,1 1 1 0 0,2 22-1 0 0,0-37-308 0 0,1 0-1 0 0,1 0 1 0 0,-1-1-1 0 0,1 1 1 0 0,0-1-1 0 0,1 1 1 0 0,0-1-1 0 0,0 0 1 0 0,0 0-1 0 0,1 0 1 0 0,0-1-1 0 0,7 9 1 0 0,-6-9-322 0 0,0-1-1 0 0,0 0 1 0 0,0 0-1 0 0,1-1 1 0 0,0 1-1 0 0,0-1 1 0 0,0-1 0 0 0,9 5-1 0 0,5 1-5853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0.615"/>
    </inkml:context>
    <inkml:brush xml:id="br0">
      <inkml:brushProperty name="width" value="0.1" units="cm"/>
      <inkml:brushProperty name="height" value="0.1" units="cm"/>
      <inkml:brushProperty name="color" value="#008C3A"/>
    </inkml:brush>
  </inkml:definitions>
  <inkml:trace contextRef="#ctx0" brushRef="#br0">158 1 9218 0 0,'8'15'1203'0'0,"-1"0"0"0"0,0 1 1 0 0,-1 1-1 0 0,8 31 0 0 0,-10-34-504 0 0,1 6 57 0 0,0 0 0 0 0,-1 0 1 0 0,-1 0-1 0 0,-1 0 0 0 0,-1 0 0 0 0,-2 40 1 0 0,0-53-680 0 0,0 0 0 0 0,-1 0 0 0 0,1 0 0 0 0,-1 0 0 0 0,0 0 0 0 0,-1-1 0 0 0,0 1 0 0 0,0-1 0 0 0,0 0 1 0 0,-1 1-1 0 0,0-2 0 0 0,0 1 0 0 0,0 0 0 0 0,-1-1 0 0 0,0 0 0 0 0,0 0 0 0 0,0 0 0 0 0,-1 0 0 0 0,0-1 1 0 0,1 0-1 0 0,-1 0 0 0 0,-1-1 0 0 0,-7 4 0 0 0,0-2-417 0 0,0 0 1 0 0,-1 0-1 0 0,0-2 1 0 0,-29 4-1 0 0,24-6-483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23.211"/>
    </inkml:context>
    <inkml:brush xml:id="br0">
      <inkml:brushProperty name="width" value="0.05" units="cm"/>
      <inkml:brushProperty name="height" value="0.05" units="cm"/>
    </inkml:brush>
  </inkml:definitions>
  <inkml:trace contextRef="#ctx0" brushRef="#br0">40 43 1840 0 0,'-1'-1'658'0'0,"-17"-40"13091"0"0,18 41-13674 0 0,0 0 0 0 0,0 0 0 0 0,0 0 0 0 0,-1 0 0 0 0,1-1 0 0 0,0 1-1 0 0,0 0 1 0 0,0 0 0 0 0,-1 0 0 0 0,1 0 0 0 0,0 0 0 0 0,0 0 0 0 0,-1 0-1 0 0,1 1 1 0 0,0-1 0 0 0,0 0 0 0 0,-1 0 0 0 0,1 0 0 0 0,0 0-1 0 0,0 0 1 0 0,0 0 0 0 0,-1 0 0 0 0,1 0 0 0 0,0 1 0 0 0,0-1 0 0 0,0 0-1 0 0,0 0 1 0 0,-1 0 0 0 0,1 0 0 0 0,0 0 0 0 0,0 1 0 0 0,0-1-1 0 0,0 0 1 0 0,0 0 0 0 0,0 0 0 0 0,-1 1 0 0 0,1-1 0 0 0,0 0 0 0 0,0 0-1 0 0,0 1 1 0 0,0-1 0 0 0,0 0 0 0 0,0 0 0 0 0,0 0 0 0 0,0 1 0 0 0,0-1-1 0 0,0 0 1 0 0,0 0 0 0 0,0 1 0 0 0,-3 14 521 0 0,-6 114 819 0 0,8 158-1 0 0,3-122-1108 0 0,-1 17-88 0 0,41 315 0 0 0,-28-416-105 0 0,-4-36-38 0 0,-3 0 0 0 0,-1 0 0 0 0,-1 81 1 0 0,-5-120-86 0 0,-1 0 1 0 0,0 0-1 0 0,0 1 1 0 0,-1-1-1 0 0,-4 11 1 0 0,6-16-28 0 0,0 0 0 0 0,0-1 0 0 0,-1 1 0 0 0,1 0-1 0 0,-1 0 1 0 0,1-1 0 0 0,-1 1 0 0 0,1 0 0 0 0,-1-1 0 0 0,1 1 0 0 0,-1 0 0 0 0,1-1 0 0 0,-1 1 0 0 0,0-1 0 0 0,1 1 0 0 0,-1-1 0 0 0,0 1 0 0 0,0-1 0 0 0,1 1 0 0 0,-1-1 0 0 0,0 0 0 0 0,0 1 0 0 0,0-1 0 0 0,0 0 0 0 0,1 0-1 0 0,-1 0 1 0 0,0 0 0 0 0,0 0 0 0 0,0 0 0 0 0,0 0 0 0 0,0 0 0 0 0,1 0 0 0 0,-1 0 0 0 0,0 0 0 0 0,0 0 0 0 0,0 0 0 0 0,0-1 0 0 0,1 1 0 0 0,-1 0 0 0 0,0-1 0 0 0,0 1 0 0 0,0-1 0 0 0,1 1 0 0 0,-1-1 0 0 0,0 1 0 0 0,1-1-1 0 0,-1 1 1 0 0,1-1 0 0 0,-1 0 0 0 0,0 1 0 0 0,1-1 0 0 0,-1-1 0 0 0,-13-13-1566 0 0,-1-8-372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1.103"/>
    </inkml:context>
    <inkml:brush xml:id="br0">
      <inkml:brushProperty name="width" value="0.1" units="cm"/>
      <inkml:brushProperty name="height" value="0.1" units="cm"/>
      <inkml:brushProperty name="color" value="#008C3A"/>
    </inkml:brush>
  </inkml:definitions>
  <inkml:trace contextRef="#ctx0" brushRef="#br0">0 50 7370 0 0,'0'-10'6255'0'0,"1"9"-6127"0"0,19-7 2523 0 0,30-2-883 0 0,-48 10-1484 0 0,166-20 990 0 0,-150 19-1440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1.492"/>
    </inkml:context>
    <inkml:brush xml:id="br0">
      <inkml:brushProperty name="width" value="0.1" units="cm"/>
      <inkml:brushProperty name="height" value="0.1" units="cm"/>
      <inkml:brushProperty name="color" value="#008C3A"/>
    </inkml:brush>
  </inkml:definitions>
  <inkml:trace contextRef="#ctx0" brushRef="#br0">1 1 11058 0 0,'3'56'8113'0'0,"0"2"-5913"0"0,2 10-1025 0 0,-3-45-1506 0 0,0 0-1 0 0,-2 0 0 0 0,-3 38 0 0 0,1-49-235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2.632"/>
    </inkml:context>
    <inkml:brush xml:id="br0">
      <inkml:brushProperty name="width" value="0.1" units="cm"/>
      <inkml:brushProperty name="height" value="0.1" units="cm"/>
      <inkml:brushProperty name="color" value="#008C3A"/>
    </inkml:brush>
  </inkml:definitions>
  <inkml:trace contextRef="#ctx0" brushRef="#br0">34 19 8034 0 0,'12'-19'4713'0'0,"-13"32"-3432"0"0,-27 184 4180 0 0,13 1-4444 0 0,14-188-2583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2.991"/>
    </inkml:context>
    <inkml:brush xml:id="br0">
      <inkml:brushProperty name="width" value="0.1" units="cm"/>
      <inkml:brushProperty name="height" value="0.1" units="cm"/>
      <inkml:brushProperty name="color" value="#008C3A"/>
    </inkml:brush>
  </inkml:definitions>
  <inkml:trace contextRef="#ctx0" brushRef="#br0">11 0 8354 0 0,'-1'3'113'0'0,"-1"0"0"0"0,1 0 0 0 0,0-1 0 0 0,0 1 0 0 0,0 0 0 0 0,0 0 0 0 0,0 0 0 0 0,1 0 0 0 0,-1 0 0 0 0,1 0 0 0 0,0 1 0 0 0,0-1 0 0 0,0 0 0 0 0,0 0 0 0 0,1 0 0 0 0,-1 0 0 0 0,1 0 1 0 0,1 5-1 0 0,2 4 547 0 0,0 0 1 0 0,0 0-1 0 0,7 13 1 0 0,-7-19-468 0 0,-1 0 0 0 0,1-1 0 0 0,0 0 0 0 0,0 0 0 0 0,0 0 0 0 0,1 0 0 0 0,0 0 0 0 0,-1-1 0 0 0,2 0 0 0 0,-1 0 0 0 0,11 6 0 0 0,-9-7-413 0 0,0 0-1 0 0,0 0 1 0 0,0 0-1 0 0,1-1 1 0 0,14 3 0 0 0,-9-4-4868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3.319"/>
    </inkml:context>
    <inkml:brush xml:id="br0">
      <inkml:brushProperty name="width" value="0.1" units="cm"/>
      <inkml:brushProperty name="height" value="0.1" units="cm"/>
      <inkml:brushProperty name="color" value="#008C3A"/>
    </inkml:brush>
  </inkml:definitions>
  <inkml:trace contextRef="#ctx0" brushRef="#br0">128 1 3225 0 0,'-8'8'11148'0'0,"-6"6"-6356"0"0,-34 31-2184 0 0,2-8-2262 0 0,34-28-604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3.973"/>
    </inkml:context>
    <inkml:brush xml:id="br0">
      <inkml:brushProperty name="width" value="0.1" units="cm"/>
      <inkml:brushProperty name="height" value="0.1" units="cm"/>
      <inkml:brushProperty name="color" value="#008C3A"/>
    </inkml:brush>
  </inkml:definitions>
  <inkml:trace contextRef="#ctx0" brushRef="#br0">292 0 9218 0 0,'-11'27'4750'0'0,"1"-5"-3587"0"0,-8 37-120 0 0,2 0-1 0 0,2 0 1 0 0,4 2-1 0 0,1-1 1 0 0,4 1-1 0 0,2 73 1 0 0,3-120-1030 0 0,0-14-12 0 0,0 0-1 0 0,0 0 1 0 0,0 0-1 0 0,0 0 1 0 0,0 0-1 0 0,0 0 1 0 0,0 0 0 0 0,0 0-1 0 0,0 0 1 0 0,-1 0-1 0 0,1 0 1 0 0,0 0-1 0 0,0 0 1 0 0,0 0 0 0 0,0 0-1 0 0,0 0 1 0 0,0 0-1 0 0,0 0 1 0 0,0 0-1 0 0,0 0 1 0 0,0 0 0 0 0,0 0-1 0 0,0 0 1 0 0,0 0-1 0 0,0 0 1 0 0,0 0-1 0 0,0 0 1 0 0,0 0 0 0 0,0 0-1 0 0,0 0 1 0 0,0 0-1 0 0,-1 0 1 0 0,1 0-1 0 0,0 0 1 0 0,0 0 0 0 0,0 0-1 0 0,0 0 1 0 0,0 0-1 0 0,0 0 1 0 0,0 0-1 0 0,0 0 1 0 0,0 0 0 0 0,0 0-1 0 0,0 0 1 0 0,0 0-1 0 0,0 0 1 0 0,0 0-1 0 0,0 0 1 0 0,0 0 0 0 0,0 0-1 0 0,0 0 1 0 0,0 0-1 0 0,0 0 1 0 0,0 0-1 0 0,0 0 1 0 0,-8-23 75 0 0,2 3-56 0 0,5 16-96 0 0,-1 1-1 0 0,1-1 1 0 0,-1 1-1 0 0,0-1 0 0 0,0 1 1 0 0,0 0-1 0 0,0 0 1 0 0,-1 0-1 0 0,1 0 1 0 0,-1 0-1 0 0,0 0 1 0 0,1 1-1 0 0,-1-1 0 0 0,-1 1 1 0 0,1 0-1 0 0,0 0 1 0 0,0 0-1 0 0,-1 0 1 0 0,1 1-1 0 0,-1-1 1 0 0,0 1-1 0 0,1 0 1 0 0,-1 0-1 0 0,0 0 0 0 0,0 1 1 0 0,0-1-1 0 0,1 1 1 0 0,-1 0-1 0 0,0 0 1 0 0,0 0-1 0 0,0 1 1 0 0,0-1-1 0 0,1 1 0 0 0,-1 0 1 0 0,0 0-1 0 0,0 0 1 0 0,1 1-1 0 0,-1-1 1 0 0,-3 4-1 0 0,3-4 41 0 0,1 1 0 0 0,-1 0-1 0 0,1 0 1 0 0,0 1 0 0 0,-1-1-1 0 0,1 1 1 0 0,1-1 0 0 0,-1 1 0 0 0,0 0-1 0 0,1 0 1 0 0,-1 0 0 0 0,1 1-1 0 0,0-1 1 0 0,0 1 0 0 0,0-1 0 0 0,-2 7-1 0 0,4-8 36 0 0,-1-1 1 0 0,1 1-1 0 0,0 0 0 0 0,0 0 0 0 0,-1 0 0 0 0,1 0 0 0 0,1-1 0 0 0,-1 1 0 0 0,0 0 0 0 0,0 0 0 0 0,1 0 0 0 0,-1 0 0 0 0,1-1 0 0 0,-1 1 1 0 0,1 0-1 0 0,0-1 0 0 0,0 1 0 0 0,0 0 0 0 0,0-1 0 0 0,0 1 0 0 0,0-1 0 0 0,0 1 0 0 0,0-1 0 0 0,1 0 0 0 0,-1 1 0 0 0,0-1 1 0 0,1 0-1 0 0,-1 0 0 0 0,1 0 0 0 0,0 0 0 0 0,-1 0 0 0 0,1 0 0 0 0,0-1 0 0 0,-1 1 0 0 0,1-1 0 0 0,3 2 0 0 0,6 1-172 0 0,1-1-1 0 0,-1 0 0 0 0,1 0 0 0 0,-1-1 0 0 0,1-1 0 0 0,0 0 1 0 0,-1-1-1 0 0,1 0 0 0 0,-1 0 0 0 0,1-1 0 0 0,16-5 1 0 0,-7 0-5877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4.348"/>
    </inkml:context>
    <inkml:brush xml:id="br0">
      <inkml:brushProperty name="width" value="0.1" units="cm"/>
      <inkml:brushProperty name="height" value="0.1" units="cm"/>
      <inkml:brushProperty name="color" value="#008C3A"/>
    </inkml:brush>
  </inkml:definitions>
  <inkml:trace contextRef="#ctx0" brushRef="#br0">257 54 4977 0 0,'-2'-5'299'0'0,"-1"1"1"0"0,0 0-1 0 0,0 0 0 0 0,0 0 0 0 0,-1 0 1 0 0,1 0-1 0 0,-1 1 0 0 0,0-1 1 0 0,0 1-1 0 0,-7-4 0 0 0,10 6-137 0 0,0 0 0 0 0,0 0 1 0 0,-1 1-1 0 0,1-1 0 0 0,0 0 0 0 0,-1 1 0 0 0,1-1 0 0 0,-1 1 1 0 0,1 0-1 0 0,-1-1 0 0 0,1 1 0 0 0,-1 0 0 0 0,1 0 1 0 0,-1 0-1 0 0,1 0 0 0 0,-1 0 0 0 0,1 0 0 0 0,-1 0 0 0 0,1 1 1 0 0,0-1-1 0 0,-1 0 0 0 0,1 1 0 0 0,-1-1 0 0 0,1 1 0 0 0,0 0 1 0 0,-1-1-1 0 0,1 1 0 0 0,0 0 0 0 0,0 0 0 0 0,-1 0 0 0 0,1 0 1 0 0,0 0-1 0 0,0 0 0 0 0,0 0 0 0 0,0 0 0 0 0,0 1 0 0 0,0-1 1 0 0,0 2-1 0 0,-5 7 235 0 0,2 1 0 0 0,-1 0 1 0 0,2-1-1 0 0,-1 1 0 0 0,1 1 1 0 0,1-1-1 0 0,-1 12 0 0 0,-3 86 1296 0 0,4-50-908 0 0,0 58 375 0 0,-6 63-7 0 0,6-159-1130 0 0,-2 1 0 0 0,0-1 0 0 0,-1 1 0 0 0,-1-1 1 0 0,-1-1-1 0 0,-11 21 0 0 0,16-35-19 0 0,-1-1-1 0 0,-1 0 1 0 0,1 1 0 0 0,-1-1 0 0 0,-6 7 0 0 0,8-11-206 0 0,0 1 1 0 0,0 0 0 0 0,0-1-1 0 0,0 1 1 0 0,0-1-1 0 0,-1 1 1 0 0,1-1 0 0 0,0 0-1 0 0,0 0 1 0 0,-1 0-1 0 0,1 0 1 0 0,-1-1 0 0 0,1 1-1 0 0,-1-1 1 0 0,1 1 0 0 0,-4-1-1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4.692"/>
    </inkml:context>
    <inkml:brush xml:id="br0">
      <inkml:brushProperty name="width" value="0.1" units="cm"/>
      <inkml:brushProperty name="height" value="0.1" units="cm"/>
      <inkml:brushProperty name="color" value="#008C3A"/>
    </inkml:brush>
  </inkml:definitions>
  <inkml:trace contextRef="#ctx0" brushRef="#br0">1 74 10594 0 0,'10'-4'175'0'0,"0"0"-1"0"0,0 1 0 0 0,0 0 1 0 0,0 1-1 0 0,1 0 1 0 0,13-1-1 0 0,8-2 166 0 0,199-31 527 0 0,-178 29-990 0 0,-20 2 123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6.536"/>
    </inkml:context>
    <inkml:brush xml:id="br0">
      <inkml:brushProperty name="width" value="0.1" units="cm"/>
      <inkml:brushProperty name="height" value="0.1" units="cm"/>
      <inkml:brushProperty name="color" value="#008C3A"/>
    </inkml:brush>
  </inkml:definitions>
  <inkml:trace contextRef="#ctx0" brushRef="#br0">246 83 6913 0 0,'3'-5'677'0'0,"-1"-1"0"0"0,0 1 0 0 0,1-1 0 0 0,-2 1 0 0 0,1-1 0 0 0,-1 0 0 0 0,2-10 0 0 0,-3 15-549 0 0,0 0 0 0 0,0 0 0 0 0,0 0 1 0 0,0-1-1 0 0,-1 1 0 0 0,1 0 0 0 0,0 0 0 0 0,0 0 0 0 0,-1 0 0 0 0,1 0 0 0 0,-1 0 0 0 0,1 0 1 0 0,-1 0-1 0 0,1 0 0 0 0,-1 0 0 0 0,0 0 0 0 0,0 1 0 0 0,-1-3 0 0 0,1 2-73 0 0,-1 0-1 0 0,0 1 0 0 0,1-1 1 0 0,-1 0-1 0 0,0 0 1 0 0,0 1-1 0 0,0-1 0 0 0,0 1 1 0 0,0 0-1 0 0,0-1 1 0 0,1 1-1 0 0,-1 0 1 0 0,0 0-1 0 0,-3 0 0 0 0,0 1-37 0 0,1-1-1 0 0,-1 1 1 0 0,1 0-1 0 0,-1 0 1 0 0,1 0-1 0 0,-1 0 0 0 0,1 1 1 0 0,0 0-1 0 0,0 0 1 0 0,0 0-1 0 0,0 0 1 0 0,0 0-1 0 0,0 1 1 0 0,1 0-1 0 0,-1 0 0 0 0,1 0 1 0 0,0 0-1 0 0,0 1 1 0 0,0-1-1 0 0,0 1 1 0 0,0 0-1 0 0,1-1 1 0 0,0 1-1 0 0,0 0 0 0 0,0 1 1 0 0,0-1-1 0 0,1 0 1 0 0,-2 6-1 0 0,-2 12 269 0 0,0 0 0 0 0,2 0 0 0 0,1 1 0 0 0,1 33 1 0 0,0-32 172 0 0,0 6-352 0 0,-7 111 776 0 0,6-124-799 0 0,0-1 0 0 0,-2 1 0 0 0,0 0-1 0 0,-1-1 1 0 0,-1 0 0 0 0,-8 17 0 0 0,10-27-684 0 0,1 0 1 0 0,-1 0-1 0 0,0 0 0 0 0,-1-1 1 0 0,1 0-1 0 0,-1 1 0 0 0,0-2 0 0 0,-1 1 1 0 0,1-1-1 0 0,-11 7 0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6.924"/>
    </inkml:context>
    <inkml:brush xml:id="br0">
      <inkml:brushProperty name="width" value="0.1" units="cm"/>
      <inkml:brushProperty name="height" value="0.1" units="cm"/>
      <inkml:brushProperty name="color" value="#008C3A"/>
    </inkml:brush>
  </inkml:definitions>
  <inkml:trace contextRef="#ctx0" brushRef="#br0">1 63 2304 0 0,'9'-5'504'0'0,"2"1"0"0"0,-1 0 0 0 0,0 1 0 0 0,1 0 0 0 0,-1 1-1 0 0,1 0 1 0 0,0 1 0 0 0,0 0 0 0 0,13 1 0 0 0,7-2-207 0 0,15-2 82 0 0,7-2-24 0 0,0 3 1 0 0,71 5 0 0 0,-123-2-364 0 0,1 0 0 0 0,0 0 1 0 0,-1 0-1 0 0,1 1 0 0 0,-1-1 0 0 0,1 1 0 0 0,-1-1 1 0 0,1 1-1 0 0,-1-1 0 0 0,1 1 0 0 0,1 1 1 0 0,-2-1 10 0 0,-1-1 1 0 0,0 1 0 0 0,1-1-1 0 0,-1 1 1 0 0,1-1 0 0 0,-1 1-1 0 0,0-1 1 0 0,1 1 0 0 0,-1-1-1 0 0,0 1 1 0 0,0 0 0 0 0,1-1-1 0 0,-1 1 1 0 0,0 0 0 0 0,0-1-1 0 0,0 1 1 0 0,0-1 0 0 0,0 1-1 0 0,0 1 1 0 0,-1 2 105 0 0,0 0 0 0 0,0-1 1 0 0,0 1-1 0 0,-1 0 0 0 0,1-1 0 0 0,-1 1 0 0 0,-3 4 0 0 0,-1 3 434 0 0,5-8-405 0 0,-21 46 2392 0 0,21-47-2402 0 0,1 0-1 0 0,-1 0 0 0 0,0 1 0 0 0,1-1 1 0 0,-1 0-1 0 0,1 0 0 0 0,0 1 1 0 0,0-1-1 0 0,0 0 0 0 0,0 1 1 0 0,0-1-1 0 0,0 0 0 0 0,0 0 0 0 0,1 1 1 0 0,-1-1-1 0 0,1 0 0 0 0,0 0 1 0 0,0 0-1 0 0,0 1 0 0 0,1 1 0 0 0,-1-4-74 0 0,-1 1-1 0 0,1 0 1 0 0,0 0-1 0 0,0 0 1 0 0,0-1-1 0 0,-1 1 0 0 0,1-1 1 0 0,0 1-1 0 0,0-1 1 0 0,0 1-1 0 0,0-1 1 0 0,0 1-1 0 0,0-1 1 0 0,0 0-1 0 0,1 1 0 0 0,-1-1 1 0 0,0 0-1 0 0,0 0 1 0 0,0 0-1 0 0,0 0 1 0 0,2 0-1 0 0,0-1 15 0 0,-1 1 1 0 0,1-1-1 0 0,-1 0 1 0 0,1 0-1 0 0,-1 0 1 0 0,1 0-1 0 0,-1 0 1 0 0,4-3-1 0 0,0 0 21 0 0,-1-1 1 0 0,1 1-1 0 0,-1-1 0 0 0,0 0 0 0 0,-1 0 0 0 0,5-7 0 0 0,-7 9-72 0 0,0 0 0 0 0,0 0-1 0 0,0-1 1 0 0,0 0 0 0 0,-1 1-1 0 0,0-1 1 0 0,0 0-1 0 0,0 1 1 0 0,0-1 0 0 0,0 0-1 0 0,-1 0 1 0 0,0 0 0 0 0,0 0-1 0 0,0 1 1 0 0,0-1 0 0 0,0 0-1 0 0,-1 0 1 0 0,0 0 0 0 0,1 0-1 0 0,-2 1 1 0 0,1-1 0 0 0,-3-7-1 0 0,1 7-287 0 0,1 0-1 0 0,-1 0 0 0 0,0 0 0 0 0,0 1 1 0 0,-1-1-1 0 0,1 1 0 0 0,-1 0 0 0 0,1 0 0 0 0,-1 0 1 0 0,0 0-1 0 0,0 0 0 0 0,0 1 0 0 0,-1 0 1 0 0,1 0-1 0 0,-1 0 0 0 0,1 0 0 0 0,-1 1 1 0 0,-6-2-1 0 0,7 3-807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23.657"/>
    </inkml:context>
    <inkml:brush xml:id="br0">
      <inkml:brushProperty name="width" value="0.05" units="cm"/>
      <inkml:brushProperty name="height" value="0.05" units="cm"/>
    </inkml:brush>
  </inkml:definitions>
  <inkml:trace contextRef="#ctx0" brushRef="#br0">0 409 12931 0 0,'1'-16'372'0'0,"-1"7"-211"0"0,0 0 0 0 0,0 0 0 0 0,1 1 0 0 0,0-1 0 0 0,0 0 0 0 0,1 1 0 0 0,1-1 0 0 0,-1 1 0 0 0,1-1 0 0 0,1 1 0 0 0,7-14 0 0 0,5-1 322 0 0,1 1 0 0 0,2 1-1 0 0,0 0 1 0 0,1 1 0 0 0,1 2 0 0 0,0 0-1 0 0,2 1 1 0 0,0 1 0 0 0,1 1-1 0 0,0 1 1 0 0,44-17 0 0 0,-46 22-324 0 0,0 2 1 0 0,1 1-1 0 0,0 0 1 0 0,0 2-1 0 0,0 1 1 0 0,0 0-1 0 0,1 2 0 0 0,-1 1 1 0 0,1 1-1 0 0,-1 0 1 0 0,0 2-1 0 0,0 1 1 0 0,0 1-1 0 0,33 11 1 0 0,-34-7-93 0 0,0 0 0 0 0,-1 2 0 0 0,0 0 0 0 0,-1 2 0 0 0,0 0 1 0 0,-1 1-1 0 0,-1 1 0 0 0,0 0 0 0 0,-1 2 0 0 0,-1 0 0 0 0,0 1 1 0 0,23 34-1 0 0,-31-40-31 0 0,0 2 0 0 0,-1-1-1 0 0,0 1 1 0 0,-1 0 0 0 0,0 0 0 0 0,-1 1 0 0 0,-1 0 0 0 0,-1 0 0 0 0,0 0 0 0 0,0 0 0 0 0,-2 0 0 0 0,0 0-1 0 0,-1 1 1 0 0,0-1 0 0 0,-1 0 0 0 0,-1 1 0 0 0,0-1 0 0 0,-1 0 0 0 0,-1 0 0 0 0,-9 24 0 0 0,4-21 81 0 0,-1 1 0 0 0,-1-1 0 0 0,0-1 1 0 0,-1 0-1 0 0,-1 0 0 0 0,-1-1 0 0 0,-16 14 1 0 0,-117 94 704 0 0,127-109-745 0 0,-15 12 255 0 0,-1-1-1 0 0,-66 34 0 0 0,82-50-794 0 0,0-2 0 0 0,-37 11 0 0 0,42-16-1005 0 0,0 0-1 0 0,0-1 1 0 0,0 0-1 0 0,-27-2 1 0 0,-4-4-6765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7.267"/>
    </inkml:context>
    <inkml:brush xml:id="br0">
      <inkml:brushProperty name="width" value="0.1" units="cm"/>
      <inkml:brushProperty name="height" value="0.1" units="cm"/>
      <inkml:brushProperty name="color" value="#008C3A"/>
    </inkml:brush>
  </inkml:definitions>
  <inkml:trace contextRef="#ctx0" brushRef="#br0">73 1 6913 0 0,'1'12'827'0'0,"1"0"-1"0"0,-2 0 1 0 0,0 0-1 0 0,0 0 1 0 0,-3 16-1 0 0,1-1 450 0 0,1-6-284 0 0,-6 53 2150 0 0,6-69-2895 0 0,0 0 1 0 0,0 0-1 0 0,0-1 0 0 0,-1 1 1 0 0,1 0-1 0 0,-1 0 1 0 0,-1-1-1 0 0,1 1 1 0 0,-1-1-1 0 0,1 0 1 0 0,-6 6-1 0 0,7-9-227 0 0,0 0-1 0 0,0 0 1 0 0,0 0 0 0 0,0 0 0 0 0,0-1-1 0 0,0 1 1 0 0,0 0 0 0 0,0-1-1 0 0,0 1 1 0 0,0-1 0 0 0,0 1 0 0 0,0-1-1 0 0,0 1 1 0 0,-1-1 0 0 0,0 0-1 0 0,1 0 6 0 0,0 0 0 0 0,1 0-1 0 0,-1 0 1 0 0,1 0 0 0 0,-1 0-1 0 0,0 0 1 0 0,1 0-1 0 0,-1-1 1 0 0,1 1 0 0 0,-1 0-1 0 0,1 0 1 0 0,-1-1 0 0 0,1 1-1 0 0,-1 0 1 0 0,1-1-1 0 0,-1 1 1 0 0,1-1 0 0 0,0 1-1 0 0,-1-1 1 0 0,1 1 0 0 0,-1-1-1 0 0,1 0 1 0 0,-1-1 18 0 0,0 1 1 0 0,0-1-1 0 0,1 0 1 0 0,-1 0 0 0 0,1 0-1 0 0,-1 0 1 0 0,1 0-1 0 0,0 0 1 0 0,0 0-1 0 0,0 0 1 0 0,0 0-1 0 0,0 0 1 0 0,0 0-1 0 0,0 0 1 0 0,1 0 0 0 0,-1 0-1 0 0,1-2 1 0 0,4-6-628 0 0,1 0 1 0 0,0 0 0 0 0,0 0 0 0 0,1 0-1 0 0,0 1 1 0 0,0 0 0 0 0,1 1 0 0 0,0 0-1 0 0,1 0 1 0 0,0 1 0 0 0,0 0-1 0 0,1 0 1 0 0,10-5 0 0 0,-4 3-5350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7.999"/>
    </inkml:context>
    <inkml:brush xml:id="br0">
      <inkml:brushProperty name="width" value="0.1" units="cm"/>
      <inkml:brushProperty name="height" value="0.1" units="cm"/>
      <inkml:brushProperty name="color" value="#008C3A"/>
    </inkml:brush>
  </inkml:definitions>
  <inkml:trace contextRef="#ctx0" brushRef="#br0">1 449 5985 0 0,'21'-24'2213'0'0,"29"-40"-1"0"0,-19 22-858 0 0,-4 4 289 0 0,33-63-1 0 0,-7 10-1732 0 0,-50 87 119 0 0,-2 1 29 0 0,1 1 0 0 0,-1 0 1 0 0,1-1-1 0 0,-1 1 0 0 0,1 0 1 0 0,0 0-1 0 0,0 0 0 0 0,3-2 1 0 0,-23 34 1228 0 0,5-9-760 0 0,1-1 1 0 0,2 1 0 0 0,-10 25 0 0 0,17-37-462 0 0,0 0 1 0 0,0 0 0 0 0,1 0-1 0 0,0 1 1 0 0,1-1 0 0 0,0 0 0 0 0,0 1-1 0 0,1-1 1 0 0,0 0 0 0 0,3 17-1 0 0,-3-24-66 0 0,0 0 0 0 0,0-1 0 0 0,1 1 0 0 0,-1 0 0 0 0,1-1-1 0 0,-1 1 1 0 0,1-1 0 0 0,0 1 0 0 0,-1-1 0 0 0,1 1 0 0 0,0-1 0 0 0,0 0 0 0 0,0 1 0 0 0,0-1-1 0 0,0 0 1 0 0,0 0 0 0 0,0 0 0 0 0,1 0 0 0 0,-1 0 0 0 0,0 0 0 0 0,1 0 0 0 0,2 1-1 0 0,-3-2 11 0 0,1 1 0 0 0,0-1 0 0 0,0 0 0 0 0,0 0 0 0 0,0 0-1 0 0,-1-1 1 0 0,1 1 0 0 0,0 0 0 0 0,0-1 0 0 0,-1 1-1 0 0,1-1 1 0 0,0 0 0 0 0,-1 1 0 0 0,1-1 0 0 0,0 0 0 0 0,2-2-1 0 0,6-5 7 0 0,0 0 0 0 0,-1-1-1 0 0,0 0 1 0 0,11-13 0 0 0,105-152-4494 0 0,-48 62 4635 0 0,-77 116 1103 0 0,-5 14 464 0 0,-12 40-214 0 0,6-19-644 0 0,7-23-651 0 0,1-1 0 0 0,0 1 1 0 0,1 0-1 0 0,1 32 1 0 0,1-42-199 0 0,0 0 1 0 0,0 0-1 0 0,1 0 1 0 0,0-1 0 0 0,0 1-1 0 0,1 0 1 0 0,0-1 0 0 0,0 1-1 0 0,0-1 1 0 0,0 1-1 0 0,1-1 1 0 0,0 0 0 0 0,0 0-1 0 0,0 0 1 0 0,1 0-1 0 0,7 7 1 0 0,-10-11-120 0 0,0 0-1 0 0,0-1 1 0 0,1 1 0 0 0,-1 0-1 0 0,0-1 1 0 0,0 1 0 0 0,0-1-1 0 0,1 1 1 0 0,-1-1 0 0 0,0 0-1 0 0,1 0 1 0 0,-1 1 0 0 0,0-1-1 0 0,1 0 1 0 0,-1 0 0 0 0,0 0-1 0 0,1 0 1 0 0,1-1 0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19.592"/>
    </inkml:context>
    <inkml:brush xml:id="br0">
      <inkml:brushProperty name="width" value="0.1" units="cm"/>
      <inkml:brushProperty name="height" value="0.1" units="cm"/>
      <inkml:brushProperty name="color" value="#008C3A"/>
    </inkml:brush>
  </inkml:definitions>
  <inkml:trace contextRef="#ctx0" brushRef="#br0">0 313 10594 0 0,'20'-18'1006'0'0,"50"-65"4641"0"0,-9-8-3530 0 0,-51 74-1795 0 0,-4 5-101 0 0,1 1-1 0 0,1-1 1 0 0,0 1 0 0 0,0 0 0 0 0,1 1 0 0 0,0 0 0 0 0,14-12 0 0 0,-21 21-176 0 0,-1 1 0 0 0,1-1 0 0 0,-1 0 0 0 0,1 1 0 0 0,0-1 0 0 0,-1 1 1 0 0,1 0-1 0 0,0 0 0 0 0,-1 0 0 0 0,1-1 0 0 0,0 2 0 0 0,-1-1 0 0 0,1 0 1 0 0,0 0-1 0 0,-1 0 0 0 0,1 1 0 0 0,0-1 0 0 0,-1 1 0 0 0,1-1 0 0 0,-1 1 1 0 0,1 0-1 0 0,-1-1 0 0 0,1 1 0 0 0,-1 0 0 0 0,0 0 0 0 0,1 0 0 0 0,-1 0 0 0 0,0 1 1 0 0,0-1-1 0 0,1 0 0 0 0,0 3 0 0 0,4 2 19 0 0,-1 1 0 0 0,0-1 0 0 0,0 1 0 0 0,7 15 0 0 0,4 14 63 0 0,3 0 1 0 0,1-1-1 0 0,32 42 0 0 0,-44-66-240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22.010"/>
    </inkml:context>
    <inkml:brush xml:id="br0">
      <inkml:brushProperty name="width" value="0.1" units="cm"/>
      <inkml:brushProperty name="height" value="0.1" units="cm"/>
      <inkml:brushProperty name="color" value="#008C3A"/>
    </inkml:brush>
  </inkml:definitions>
  <inkml:trace contextRef="#ctx0" brushRef="#br0">6 1 13827 0 0,'0'0'159'0'0,"1"1"0"0"0,-1-1 0 0 0,1 1 0 0 0,-1 0 0 0 0,1-1 0 0 0,-1 1 0 0 0,1 0 0 0 0,-1-1 0 0 0,0 1-1 0 0,1 0 1 0 0,-1 0 0 0 0,0 0 0 0 0,1-1 0 0 0,-1 1 0 0 0,0 0 0 0 0,0 0 0 0 0,0 0 0 0 0,0-1 0 0 0,0 3 0 0 0,2 17 1384 0 0,-9 14 94 0 0,1-3-2712 0 0,6-26 920 0 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22.527"/>
    </inkml:context>
    <inkml:brush xml:id="br0">
      <inkml:brushProperty name="width" value="0.1" units="cm"/>
      <inkml:brushProperty name="height" value="0.1" units="cm"/>
      <inkml:brushProperty name="color" value="#008C3A"/>
    </inkml:brush>
  </inkml:definitions>
  <inkml:trace contextRef="#ctx0" brushRef="#br0">66 9 10138 0 0,'-6'9'914'0'0,"-7"10"831"0"0,-19 39 1 0 0,29-53-1517 0 0,1 1 1 0 0,0 0-1 0 0,0 0 0 0 0,0 0 1 0 0,1 0-1 0 0,0 0 0 0 0,0 0 0 0 0,1 0 1 0 0,-1 0-1 0 0,1 0 0 0 0,0 0 0 0 0,2 7 1 0 0,-2-10-160 0 0,1-1 0 0 0,-1-1 0 0 0,1 1 0 0 0,0 0 0 0 0,-1 0-1 0 0,1 0 1 0 0,0 0 0 0 0,0 0 0 0 0,0-1 0 0 0,1 1 0 0 0,-1 0 0 0 0,0-1 0 0 0,1 1 0 0 0,-1-1 0 0 0,1 1 0 0 0,-1-1 0 0 0,1 0 0 0 0,-1 0 0 0 0,1 0 0 0 0,0 0 0 0 0,0 0 0 0 0,0 0 0 0 0,0 0 0 0 0,-1 0 0 0 0,1-1 0 0 0,0 1-1 0 0,0-1 1 0 0,0 0 0 0 0,0 1 0 0 0,0-1 0 0 0,1 0 0 0 0,-1 0 0 0 0,0 0 0 0 0,0 0 0 0 0,0-1 0 0 0,0 1 0 0 0,2-1 0 0 0,1 0-16 0 0,1 0 0 0 0,-1-1 0 0 0,1 0 0 0 0,-1 0 0 0 0,0 0 0 0 0,0 0 0 0 0,0-1 0 0 0,0 0 0 0 0,0 0 0 0 0,-1 0 0 0 0,1-1 0 0 0,5-5 0 0 0,-5 3-9 0 0,-1 0 0 0 0,0 0 1 0 0,0-1-1 0 0,-1 0 0 0 0,1 0 0 0 0,-1 0 0 0 0,-1 0 0 0 0,1 0 0 0 0,-2 0 0 0 0,1-1 0 0 0,-1 1 0 0 0,1-16 0 0 0,-1 20-104 0 0,-1 1 0 0 0,0-1 0 0 0,0 0 0 0 0,0 0 0 0 0,-1 0 0 0 0,1 0 0 0 0,-1 0 1 0 0,1 1-1 0 0,-1-1 0 0 0,0 0 0 0 0,0 0 0 0 0,0 1 0 0 0,-1-1 0 0 0,1 1 0 0 0,-1-1 0 0 0,1 1 1 0 0,-1-1-1 0 0,0 1 0 0 0,0 0 0 0 0,0 0 0 0 0,0 0 0 0 0,0 0 0 0 0,0 0 0 0 0,-1 1 0 0 0,1-1 1 0 0,-1 0-1 0 0,1 1 0 0 0,-1 0 0 0 0,0 0 0 0 0,1 0 0 0 0,-1 0 0 0 0,0 0 0 0 0,0 0 0 0 0,1 1 1 0 0,-1-1-1 0 0,-4 1 0 0 0,-10 0-5677 0 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23.089"/>
    </inkml:context>
    <inkml:brush xml:id="br0">
      <inkml:brushProperty name="width" value="0.1" units="cm"/>
      <inkml:brushProperty name="height" value="0.1" units="cm"/>
      <inkml:brushProperty name="color" value="#008C3A"/>
    </inkml:brush>
  </inkml:definitions>
  <inkml:trace contextRef="#ctx0" brushRef="#br0">1 0 16131 0 0,'0'0'1841'0'0,"-1"1"-1753"0"0,1 0 72 0 0,0-1-72 0 0,0 1 0 0 0,1-1 88 0 0,13 1-3641 0 0,-11 0 3249 0 0,-2 1 144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23.495"/>
    </inkml:context>
    <inkml:brush xml:id="br0">
      <inkml:brushProperty name="width" value="0.1" units="cm"/>
      <inkml:brushProperty name="height" value="0.1" units="cm"/>
      <inkml:brushProperty name="color" value="#008C3A"/>
    </inkml:brush>
  </inkml:definitions>
  <inkml:trace contextRef="#ctx0" brushRef="#br0">109 4 8754 0 0,'-2'0'354'0'0,"-1"0"0"0"0,1 0 0 0 0,0 0 0 0 0,-1 0 0 0 0,1 1-1 0 0,-1-1 1 0 0,1 1 0 0 0,0 0 0 0 0,-1 0 0 0 0,1 0 0 0 0,0 0 0 0 0,0 0 0 0 0,0 0 0 0 0,0 1 0 0 0,0-1 0 0 0,0 1 0 0 0,0-1 0 0 0,0 1 0 0 0,1 0 0 0 0,-1-1 0 0 0,-2 5-1 0 0,-5 4 200 0 0,1 2 0 0 0,-9 15 0 0 0,17-27-539 0 0,-4 6 250 0 0,0 1-1 0 0,1 0 1 0 0,0 0 0 0 0,1 0-1 0 0,-1 0 1 0 0,1 1-1 0 0,1-1 1 0 0,0 0-1 0 0,0 1 1 0 0,0-1 0 0 0,1 13-1 0 0,0-17-239 0 0,0-1-1 0 0,1 1 0 0 0,-1-1 0 0 0,1 1 1 0 0,-1-1-1 0 0,1 1 0 0 0,0-1 0 0 0,0 0 1 0 0,0 1-1 0 0,0-1 0 0 0,1 0 1 0 0,-1 0-1 0 0,1 0 0 0 0,-1 0 0 0 0,1 0 1 0 0,0 0-1 0 0,-1-1 0 0 0,1 1 1 0 0,0 0-1 0 0,0-1 0 0 0,0 1 0 0 0,1-1 1 0 0,-1 0-1 0 0,0 0 0 0 0,0 0 0 0 0,1 0 1 0 0,-1 0-1 0 0,1 0 0 0 0,-1-1 1 0 0,0 1-1 0 0,1-1 0 0 0,-1 0 0 0 0,1 1 1 0 0,0-1-1 0 0,-1 0 0 0 0,1-1 0 0 0,4 0 1 0 0,-4 1-46 0 0,0 0 0 0 0,0-1 1 0 0,0 1-1 0 0,0-1 0 0 0,0 0 0 0 0,-1 0 1 0 0,1 0-1 0 0,0 0 0 0 0,0 0 0 0 0,-1 0 1 0 0,1-1-1 0 0,-1 0 0 0 0,1 1 0 0 0,-1-1 1 0 0,0 0-1 0 0,1 0 0 0 0,-1 0 1 0 0,2-3-1 0 0,-1 1-62 0 0,-1 0 0 0 0,1-1 0 0 0,-1 1 0 0 0,0 0 0 0 0,-1-1 0 0 0,1 1 0 0 0,-1-1 1 0 0,1 0-1 0 0,-1 1 0 0 0,0-9 0 0 0,0 5-22 0 0,-1 1 0 0 0,0-1 0 0 0,0 0 0 0 0,-1 1 1 0 0,0-1-1 0 0,0 0 0 0 0,-1 1 0 0 0,0-1 0 0 0,0 1 0 0 0,-1 0 0 0 0,0 0 1 0 0,0 0-1 0 0,-8-13 0 0 0,8 17-210 0 0,1 0-1 0 0,-1 0 1 0 0,0 1 0 0 0,0-1-1 0 0,0 1 1 0 0,0 0 0 0 0,0 0 0 0 0,0 0-1 0 0,-1 0 1 0 0,1 0 0 0 0,-6-1-1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23.860"/>
    </inkml:context>
    <inkml:brush xml:id="br0">
      <inkml:brushProperty name="width" value="0.1" units="cm"/>
      <inkml:brushProperty name="height" value="0.1" units="cm"/>
      <inkml:brushProperty name="color" value="#008C3A"/>
    </inkml:brush>
  </inkml:definitions>
  <inkml:trace contextRef="#ctx0" brushRef="#br0">57 4 10138 0 0,'-7'-4'5532'0'0,"7"4"-5419"0"0,-15 8 2284 0 0,-12 14-90 0 0,26-20-2276 0 0,0-1-1 0 0,0 1 1 0 0,1 0 0 0 0,-1-1 0 0 0,0 1-1 0 0,1 0 1 0 0,-1 0 0 0 0,0-1-1 0 0,1 1 1 0 0,0 0 0 0 0,0 0-1 0 0,-1 0 1 0 0,1 0 0 0 0,0-1 0 0 0,0 1-1 0 0,1 0 1 0 0,-1 0 0 0 0,0 0-1 0 0,1 0 1 0 0,-1-1 0 0 0,1 1 0 0 0,-1 0-1 0 0,1 0 1 0 0,0-1 0 0 0,0 1-1 0 0,0 0 1 0 0,0-1 0 0 0,0 1-1 0 0,0-1 1 0 0,0 1 0 0 0,2 1 0 0 0,5 6 250 0 0,1 0 1 0 0,1-1 0 0 0,17 13 0 0 0,-7-5-114 0 0,-13-9-138 0 0,1 0 1 0 0,-2 0-1 0 0,1 1 1 0 0,-1 0-1 0 0,0 0 1 0 0,-1 1-1 0 0,0 0 0 0 0,6 12 1 0 0,-10-18-16 0 0,0 0-1 0 0,0 0 1 0 0,0 0 0 0 0,-1 0-1 0 0,1 1 1 0 0,-1-1 0 0 0,0 0-1 0 0,1 0 1 0 0,-1 0 0 0 0,-1 0-1 0 0,1 0 1 0 0,0 1 0 0 0,-2 3-1 0 0,1-5-7 0 0,0 0-1 0 0,0 0 1 0 0,0 1-1 0 0,-1-1 0 0 0,1 0 1 0 0,0 0-1 0 0,-1 0 1 0 0,0-1-1 0 0,1 1 1 0 0,-1 0-1 0 0,0-1 0 0 0,0 1 1 0 0,0-1-1 0 0,0 1 1 0 0,0-1-1 0 0,0 0 1 0 0,-1 0-1 0 0,1 0 1 0 0,-4 1-1 0 0,3-1 16 0 0,-1 0-1 0 0,0 0 1 0 0,0 0 0 0 0,0-1 0 0 0,0 0 0 0 0,0 0-1 0 0,0 0 1 0 0,0 0 0 0 0,0 0 0 0 0,0-1-1 0 0,0 1 1 0 0,0-1 0 0 0,0 0 0 0 0,0-1-1 0 0,1 1 1 0 0,-7-4 0 0 0,-16-13-6669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2:24.216"/>
    </inkml:context>
    <inkml:brush xml:id="br0">
      <inkml:brushProperty name="width" value="0.1" units="cm"/>
      <inkml:brushProperty name="height" value="0.1" units="cm"/>
      <inkml:brushProperty name="color" value="#008C3A"/>
    </inkml:brush>
  </inkml:definitions>
  <inkml:trace contextRef="#ctx0" brushRef="#br0">1 56 14283 0 0,'9'-6'632'0'0,"-5"3"136"0"0,2 0-616 0 0,-1 1-152 0 0,-1 1 0 0 0,1-1 0 0 0,0 0 352 0 0,5 0 33 0 0,6-3 15 0 0,5-1 0 0 0,3 0-240 0 0,0-1-40 0 0,-1 3-16 0 0,7 1-3241 0 0,-3 1-656 0 0,-2 1-128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49.721"/>
    </inkml:context>
    <inkml:brush xml:id="br0">
      <inkml:brushProperty name="width" value="0.1" units="cm"/>
      <inkml:brushProperty name="height" value="0.1" units="cm"/>
    </inkml:brush>
  </inkml:definitions>
  <inkml:trace contextRef="#ctx0" brushRef="#br0">219 92 3681 0 0,'4'-26'2379'0'0,"-3"23"-2006"0"0,0 0 0 0 0,-1 0-1 0 0,1-1 1 0 0,0 1 0 0 0,-1 0-1 0 0,0 0 1 0 0,0 0 0 0 0,0-1-1 0 0,0 1 1 0 0,0 0 0 0 0,-1 0-1 0 0,1 0 1 0 0,-1 0 0 0 0,-1-4-1 0 0,1 7-299 0 0,1 0-1 0 0,0-1 0 0 0,0 1 0 0 0,0 0 0 0 0,-1 0 0 0 0,1 0 0 0 0,0 0 0 0 0,0 0 1 0 0,-1 0-1 0 0,1 0 0 0 0,0 0 0 0 0,-1 0 0 0 0,1 0 0 0 0,0 0 0 0 0,0 0 0 0 0,-1 0 0 0 0,1 0 1 0 0,0 0-1 0 0,0 0 0 0 0,-1 0 0 0 0,1 0 0 0 0,0 0 0 0 0,-1 0 0 0 0,1 0 0 0 0,0 0 0 0 0,0 0 1 0 0,-1 0-1 0 0,1 1 0 0 0,0-1 0 0 0,0 0 0 0 0,0 0 0 0 0,-1 0 0 0 0,1 0 0 0 0,0 1 0 0 0,0-1 1 0 0,0 0-1 0 0,-1 0 0 0 0,1 1 0 0 0,0-1 0 0 0,0 0 0 0 0,0 0 0 0 0,0 1 0 0 0,0-1 1 0 0,0 0-1 0 0,-1 1 0 0 0,-9 14 964 0 0,9-13-790 0 0,-19 37 820 0 0,1 1-1 0 0,-17 54 1 0 0,13-32-618 0 0,-49 149 370 0 0,63-177-738 0 0,2 1 0 0 0,1 0 0 0 0,1 1 1 0 0,1 44-1 0 0,4-69-56 0 0,1 1-1 0 0,1-1 1 0 0,0 0 0 0 0,0 1 0 0 0,1-1-1 0 0,0 0 1 0 0,1 0 0 0 0,0-1 0 0 0,1 1 0 0 0,12 18-1 0 0,-15-25-13 0 0,0-1 0 0 0,1 1 0 0 0,0-1 0 0 0,0 0 0 0 0,0 0 0 0 0,0 0 0 0 0,0 0 0 0 0,1 0 0 0 0,-1-1-1 0 0,1 1 1 0 0,0-1 0 0 0,0 0 0 0 0,-1 0 0 0 0,2-1 0 0 0,-1 1 0 0 0,0-1 0 0 0,0 0 0 0 0,0 0 0 0 0,0 0 0 0 0,1 0 0 0 0,-1-1-1 0 0,0 0 1 0 0,1 0 0 0 0,-1 0 0 0 0,0 0 0 0 0,1-1 0 0 0,-1 1 0 0 0,0-1 0 0 0,0-1 0 0 0,1 1 0 0 0,6-3 0 0 0,-1-2 22 0 0,1 1 0 0 0,-1-2 0 0 0,0 1 0 0 0,0-2 0 0 0,-1 1 0 0 0,0-1 1 0 0,0 0-1 0 0,-1-1 0 0 0,0 0 0 0 0,0-1 0 0 0,9-15 0 0 0,0-3-2 0 0,-1-1 0 0 0,24-60-1 0 0,-27 51-23 0 0,-2-1 0 0 0,-1 0 0 0 0,-2-1 0 0 0,-2 0 0 0 0,-1 0 0 0 0,-3 0 0 0 0,-1 0 0 0 0,-8-79 0 0 0,4 102-72 0 0,0 0 0 0 0,-1 1 1 0 0,0-1-1 0 0,-2 0 1 0 0,-8-18-1 0 0,12 31 39 0 0,0-1 0 0 0,0 0 0 0 0,-1 1 0 0 0,1 0-1 0 0,-1 0 1 0 0,0 0 0 0 0,-1 0 0 0 0,1 0 0 0 0,0 0 0 0 0,-1 1 0 0 0,0 0 0 0 0,0-1-1 0 0,0 2 1 0 0,-1-1 0 0 0,1 0 0 0 0,0 1 0 0 0,-1 0 0 0 0,0 0 0 0 0,1 0 0 0 0,-1 1-1 0 0,0-1 1 0 0,-6 0 0 0 0,0 2-1268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28.070"/>
    </inkml:context>
    <inkml:brush xml:id="br0">
      <inkml:brushProperty name="width" value="0.05" units="cm"/>
      <inkml:brushProperty name="height" value="0.05" units="cm"/>
    </inkml:brush>
  </inkml:definitions>
  <inkml:trace contextRef="#ctx0" brushRef="#br0">490 28 6913 0 0,'-2'-2'706'0'0,"-1"-1"-1"0"0,-1 0 1 0 0,1 1-1 0 0,0 0 1 0 0,0-1-1 0 0,-1 1 0 0 0,0 1 1 0 0,1-1-1 0 0,-1 0 1 0 0,-5-1-1 0 0,5 3-390 0 0,0-1-1 0 0,0 0 0 0 0,0 1 1 0 0,0 0-1 0 0,-1 0 1 0 0,1 0-1 0 0,0 0 0 0 0,0 1 1 0 0,-4 0-1 0 0,1 1-147 0 0,1 0 0 0 0,0 1-1 0 0,0-1 1 0 0,0 1 0 0 0,0 0-1 0 0,0 1 1 0 0,1 0 0 0 0,-1-1 0 0 0,1 2-1 0 0,0-1 1 0 0,0 1 0 0 0,-6 7-1 0 0,-20 29 230 0 0,1 1 0 0 0,2 2 0 0 0,2 0 0 0 0,-24 58 0 0 0,18-23-197 0 0,-39 143 0 0 0,54-155-91 0 0,3 0-1 0 0,-8 122 1 0 0,20-155-41 0 0,2 0 0 0 0,2-1 0 0 0,1 1 0 0 0,1 0 0 0 0,2-1 0 0 0,1 0 0 0 0,19 52 0 0 0,-20-71-70 0 0,1 0 0 0 0,0-1 0 0 0,1 0 1 0 0,0 0-1 0 0,1 0 0 0 0,0-1 0 0 0,1 0 0 0 0,0-1 1 0 0,1 0-1 0 0,1-1 0 0 0,-1 0 0 0 0,21 12 0 0 0,-19-14-1318 0 0,0-1 0 0 0,1 0 0 0 0,0-1-1 0 0,19 6 1 0 0,7-2-5807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0.783"/>
    </inkml:context>
    <inkml:brush xml:id="br0">
      <inkml:brushProperty name="width" value="0.1" units="cm"/>
      <inkml:brushProperty name="height" value="0.1" units="cm"/>
    </inkml:brush>
  </inkml:definitions>
  <inkml:trace contextRef="#ctx0" brushRef="#br0">66 1 4145 0 0,'0'0'223'0'0,"-1"0"-1"0"0,0 0 1 0 0,0 0 0 0 0,0 0-1 0 0,0 0 1 0 0,0 1 0 0 0,1-1 0 0 0,-1 0-1 0 0,0 1 1 0 0,0-1 0 0 0,0 0-1 0 0,1 1 1 0 0,-1-1 0 0 0,0 1 0 0 0,1-1-1 0 0,-1 1 1 0 0,0-1 0 0 0,0 2 0 0 0,-15 12 1898 0 0,12-9-1611 0 0,0 0 1 0 0,1 1-1 0 0,-1 0 0 0 0,1 0 0 0 0,0 0 1 0 0,1 0-1 0 0,-1 0 0 0 0,1 1 0 0 0,0-1 1 0 0,1 1-1 0 0,-2 11 0 0 0,3-14-374 0 0,0-1 1 0 0,0 0-1 0 0,0 1 0 0 0,0-1 1 0 0,0 0-1 0 0,1 1 0 0 0,0-1 1 0 0,-1 0-1 0 0,1 1 0 0 0,1-1 1 0 0,1 4-1 0 0,-2-5-71 0 0,0-1 1 0 0,0 1-1 0 0,0 0 0 0 0,1-1 1 0 0,-1 1-1 0 0,1-1 0 0 0,-1 1 1 0 0,1-1-1 0 0,0 0 1 0 0,-1 0-1 0 0,1 1 0 0 0,0-1 1 0 0,0 0-1 0 0,0-1 0 0 0,0 1 1 0 0,0 0-1 0 0,0-1 0 0 0,0 1 1 0 0,3 0-1 0 0,-3-1-26 0 0,0 0-1 0 0,-1 0 0 0 0,1 0 1 0 0,0 0-1 0 0,0 0 0 0 0,0 0 1 0 0,0 0-1 0 0,0-1 1 0 0,-1 1-1 0 0,1-1 0 0 0,0 1 1 0 0,0-1-1 0 0,-1 0 0 0 0,1 0 1 0 0,0 0-1 0 0,-1 0 1 0 0,1 0-1 0 0,-1 0 0 0 0,1 0 1 0 0,-1 0-1 0 0,0 0 0 0 0,1-1 1 0 0,0-1-1 0 0,2-2-332 0 0,-1 1 0 0 0,0-1 1 0 0,0 0-1 0 0,-1 0 0 0 0,1-1 0 0 0,1-6 0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1.125"/>
    </inkml:context>
    <inkml:brush xml:id="br0">
      <inkml:brushProperty name="width" value="0.1" units="cm"/>
      <inkml:brushProperty name="height" value="0.1" units="cm"/>
    </inkml:brush>
  </inkml:definitions>
  <inkml:trace contextRef="#ctx0" brushRef="#br0">2 20 8290 0 0,'0'-1'119'0'0,"-1"1"0"0"0,1 0 0 0 0,0-1 0 0 0,0 1 1 0 0,0-1-1 0 0,0 1 0 0 0,-1 0 0 0 0,1-1 0 0 0,0 1 0 0 0,0-1 1 0 0,0 1-1 0 0,0 0 0 0 0,0-1 0 0 0,0 1 0 0 0,0-1 0 0 0,0 1 1 0 0,0-1-1 0 0,0 1 0 0 0,0 0 0 0 0,1-1 0 0 0,-1 1 0 0 0,0-1 1 0 0,0 1-1 0 0,0 0 0 0 0,0-1 0 0 0,1 1 0 0 0,-1 0 0 0 0,0-1 1 0 0,0 1-1 0 0,1 0 0 0 0,-1-1 0 0 0,0 1 0 0 0,1 0 0 0 0,-1-1 1 0 0,0 1-1 0 0,1 0 0 0 0,21-6 2705 0 0,26 7-1094 0 0,-46-1-1773 0 0,56 4-1236 0 0,-43-3 767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2.434"/>
    </inkml:context>
    <inkml:brush xml:id="br0">
      <inkml:brushProperty name="width" value="0.1" units="cm"/>
      <inkml:brushProperty name="height" value="0.1" units="cm"/>
    </inkml:brush>
  </inkml:definitions>
  <inkml:trace contextRef="#ctx0" brushRef="#br0">1 20 4609 0 0,'19'-6'7815'0'0,"9"-3"-4684"0"0,36 5-308 0 0,-49 4-3208 0 0,0 1 1 0 0,18 3-1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2.796"/>
    </inkml:context>
    <inkml:brush xml:id="br0">
      <inkml:brushProperty name="width" value="0.1" units="cm"/>
      <inkml:brushProperty name="height" value="0.1" units="cm"/>
    </inkml:brush>
  </inkml:definitions>
  <inkml:trace contextRef="#ctx0" brushRef="#br0">0 24 8290 0 0,'4'-2'349'0'0,"0"2"1"0"0,0-1-1 0 0,0 0 1 0 0,0 1-1 0 0,1-1 1 0 0,-1 1 0 0 0,0 0-1 0 0,5 1 1 0 0,-3-1-91 0 0,24 1-16 0 0,0-2 0 0 0,1-1 0 0 0,45-10 0 0 0,-67 9-281 0 0,-1 0-28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3.153"/>
    </inkml:context>
    <inkml:brush xml:id="br0">
      <inkml:brushProperty name="width" value="0.1" units="cm"/>
      <inkml:brushProperty name="height" value="0.1" units="cm"/>
    </inkml:brush>
  </inkml:definitions>
  <inkml:trace contextRef="#ctx0" brushRef="#br0">10 18 3681 0 0,'3'-2'354'0'0,"0"0"0"0"0,0 0 0 0 0,0 1 0 0 0,1-1 0 0 0,-1 1 0 0 0,0 0 1 0 0,1 0-1 0 0,-1 0 0 0 0,0 0 0 0 0,1 1 0 0 0,3-1 0 0 0,-4 1-184 0 0,5-1 326 0 0,-1 0 0 0 0,1 1-1 0 0,0-1 1 0 0,0 2 0 0 0,0-1 0 0 0,-1 1-1 0 0,1 0 1 0 0,0 1 0 0 0,-1 0-1 0 0,1 0 1 0 0,-1 1 0 0 0,0 0-1 0 0,9 4 1 0 0,-12-4-322 0 0,0-1 0 0 0,0 1 0 0 0,0 0 0 0 0,0 0 0 0 0,-1 0 1 0 0,1 1-1 0 0,-1-1 0 0 0,0 1 0 0 0,0 0 0 0 0,0 0 0 0 0,0 0 0 0 0,-1 0 0 0 0,0 0 0 0 0,0 0 0 0 0,0 1 0 0 0,0-1 1 0 0,0 1-1 0 0,-1 0 0 0 0,0-1 0 0 0,0 1 0 0 0,0 0 0 0 0,-1 6 0 0 0,0-2-25 0 0,-1 1 0 0 0,0-1 1 0 0,-1 1-1 0 0,0-1 0 0 0,0 0 0 0 0,-1 0 0 0 0,0 0 0 0 0,-1 0 1 0 0,0-1-1 0 0,-1 1 0 0 0,1-1 0 0 0,-1 0 0 0 0,-1 0 0 0 0,0-1 1 0 0,0 1-1 0 0,-10 8 0 0 0,4-4-102 0 0,-1 0 0 0 0,0-2 0 0 0,-1 0 1 0 0,0 0-1 0 0,0-1 0 0 0,-1-1 0 0 0,0 0 1 0 0,-24 8-1 0 0,29-14-1398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3.479"/>
    </inkml:context>
    <inkml:brush xml:id="br0">
      <inkml:brushProperty name="width" value="0.1" units="cm"/>
      <inkml:brushProperty name="height" value="0.1" units="cm"/>
    </inkml:brush>
  </inkml:definitions>
  <inkml:trace contextRef="#ctx0" brushRef="#br0">137 36 2304 0 0,'11'-6'2055'0'0,"-1"0"0"0"0,0 0 0 0 0,11-11 3673 0 0,-29 19-4069 0 0,-9 4-15 0 0,0 3-938 0 0,0 0 0 0 0,0 2 0 0 0,2 0-1 0 0,-18 15 1 0 0,27-21-659 0 0,0 1 0 0 0,0 0 0 0 0,0 0-1 0 0,1 1 1 0 0,0 0 0 0 0,0 0-1 0 0,1 0 1 0 0,0 0 0 0 0,0 1-1 0 0,1 0 1 0 0,0-1 0 0 0,-3 10 0 0 0,5-11-19 0 0,1-1 0 0 0,-1 1 1 0 0,1-1-1 0 0,0 1 1 0 0,1-1-1 0 0,-1 1 1 0 0,1-1-1 0 0,0 1 0 0 0,0-1 1 0 0,1 0-1 0 0,0 1 1 0 0,0-1-1 0 0,0 0 1 0 0,0 0-1 0 0,1 0 0 0 0,0-1 1 0 0,0 1-1 0 0,0 0 1 0 0,0-1-1 0 0,1 0 1 0 0,0 0-1 0 0,0 0 0 0 0,0 0 1 0 0,8 5-1 0 0,3 2-137 0 0,1-1 0 0 0,0 0-1 0 0,1-2 1 0 0,0 1 0 0 0,33 10-1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6.931"/>
    </inkml:context>
    <inkml:brush xml:id="br0">
      <inkml:brushProperty name="width" value="0.1" units="cm"/>
      <inkml:brushProperty name="height" value="0.1" units="cm"/>
    </inkml:brush>
  </inkml:definitions>
  <inkml:trace contextRef="#ctx0" brushRef="#br0">100 12 5529 0 0,'3'-2'186'0'0,"-1"1"0"0"0,0-1 0 0 0,0 1 0 0 0,1 0 0 0 0,-1 0 0 0 0,1 0 0 0 0,-1 0 0 0 0,1 1 0 0 0,-1-1 0 0 0,1 1 0 0 0,-1-1 1 0 0,4 1-1 0 0,32 1 1869 0 0,-29 0-1605 0 0,-1 1 0 0 0,0 0 0 0 0,1 0-1 0 0,-1 1 1 0 0,0 1 0 0 0,0-1 0 0 0,0 2-1 0 0,-1-1 1 0 0,1 1 0 0 0,-1 0 0 0 0,12 12-1 0 0,-14-12-264 0 0,0 0 1 0 0,0 1-1 0 0,0-1 0 0 0,0 1 0 0 0,-1 1 0 0 0,0-1 0 0 0,0 1 0 0 0,-1-1 0 0 0,0 1 0 0 0,1 0 0 0 0,-2 1 0 0 0,1-1 0 0 0,-1 1 0 0 0,0-1 0 0 0,1 12 0 0 0,-3-14-172 0 0,0 1 0 0 0,0-1-1 0 0,-1 0 1 0 0,1 0 0 0 0,-1 1-1 0 0,-1-1 1 0 0,1 0 0 0 0,0 0-1 0 0,-1 0 1 0 0,0 0 0 0 0,0-1 0 0 0,0 1-1 0 0,-1 0 1 0 0,1-1 0 0 0,-1 0-1 0 0,0 0 1 0 0,0 0 0 0 0,0 0-1 0 0,-1 0 1 0 0,1-1 0 0 0,-1 0 0 0 0,-5 5-1 0 0,-5 2-42 0 0,0 0-1 0 0,0 0 0 0 0,-1-2 1 0 0,-30 13-1 0 0,23-15-185 0 0,0 0 1 0 0,0-2-1 0 0,0-1 1 0 0,-31 0-1 0 0,9-1-120 0 0,107-4 876 0 0,121-11 1536 0 0,40-21-2430 0 0,-198 31 210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7.637"/>
    </inkml:context>
    <inkml:brush xml:id="br0">
      <inkml:brushProperty name="width" value="0.1" units="cm"/>
      <inkml:brushProperty name="height" value="0.1" units="cm"/>
    </inkml:brush>
  </inkml:definitions>
  <inkml:trace contextRef="#ctx0" brushRef="#br0">93 34 6913 0 0,'4'-4'113'0'0,"0"1"-1"0"0,0-1 1 0 0,0 2-1 0 0,0-1 1 0 0,1 0-1 0 0,-1 1 1 0 0,1 0-1 0 0,-1 0 1 0 0,1 1-1 0 0,9-3 1 0 0,-14 4-50 0 0,5-1 170 0 0,1 0 1 0 0,-1 0 0 0 0,1 1 0 0 0,-1 0-1 0 0,0 0 1 0 0,1 0 0 0 0,-1 1-1 0 0,1 0 1 0 0,-1 0 0 0 0,0 0-1 0 0,1 1 1 0 0,-1 0 0 0 0,0 0-1 0 0,0 1 1 0 0,0 0 0 0 0,0 0-1 0 0,-1 0 1 0 0,1 0 0 0 0,-1 1 0 0 0,1 0-1 0 0,-1 0 1 0 0,0 1 0 0 0,-1-1-1 0 0,1 1 1 0 0,-1 0 0 0 0,1 0-1 0 0,-1 0 1 0 0,0 1 0 0 0,-1-1-1 0 0,3 7 1 0 0,-2-4-128 0 0,0-1-1 0 0,0 1 0 0 0,-1 0 1 0 0,1 0-1 0 0,-2 0 1 0 0,1 0-1 0 0,-1 0 1 0 0,0 1-1 0 0,0-1 1 0 0,-1 1-1 0 0,0-1 1 0 0,0 0-1 0 0,-1 1 1 0 0,0-1-1 0 0,0 0 1 0 0,-1 0-1 0 0,0 1 0 0 0,0-1 1 0 0,-1-1-1 0 0,1 1 1 0 0,-1 0-1 0 0,-6 10 1 0 0,1-7-34 0 0,0 1 1 0 0,-1-2-1 0 0,0 1 1 0 0,-1-2-1 0 0,0 1 1 0 0,0-1-1 0 0,-20 12 1 0 0,22-16-29 0 0,0 0 1 0 0,0 0-1 0 0,-1-1 0 0 0,0-1 1 0 0,1 0-1 0 0,-1 0 0 0 0,0-1 1 0 0,0 0-1 0 0,-1-1 0 0 0,1 0 1 0 0,-12-1-1 0 0,19 0-48 0 0,1 0 0 0 0,0 0 0 0 0,0 0 0 0 0,0 0 0 0 0,0 0 0 0 0,0 0 0 0 0,0 0 0 0 0,0-1 0 0 0,0 1 0 0 0,0-1 0 0 0,0 1 0 0 0,0-1 0 0 0,0 1 0 0 0,0-1 0 0 0,0 1 0 0 0,0-1 0 0 0,0 0 0 0 0,0 0 0 0 0,0 0 0 0 0,0 1 0 0 0,1-1 0 0 0,-1 0 0 0 0,0 0 0 0 0,0 0 0 0 0,1-1 0 0 0,-1 1 0 0 0,1 0 0 0 0,-1 0 0 0 0,1 0 0 0 0,-1-2 0 0 0,1 2-2 0 0,1-1-1 0 0,-1 1 1 0 0,0 0-1 0 0,1-1 1 0 0,-1 1-1 0 0,1 0 1 0 0,-1 0-1 0 0,1 0 1 0 0,0 0-1 0 0,-1-1 1 0 0,1 1-1 0 0,0 0 1 0 0,0 0-1 0 0,0 1 1 0 0,0-1-1 0 0,0 0 1 0 0,-1 0-1 0 0,1 0 1 0 0,0 1-1 0 0,1-1 1 0 0,-1 0-1 0 0,0 1 1 0 0,0-1-1 0 0,0 1 1 0 0,0 0-1 0 0,0-1 1 0 0,0 1-1 0 0,2 0 1 0 0,4-1-27 0 0,1 0 1 0 0,-1 1-1 0 0,0-1 1 0 0,0 2-1 0 0,0-1 1 0 0,0 1-1 0 0,0 1 1 0 0,1 0-1 0 0,-2 0 1 0 0,1 0-1 0 0,0 1 1 0 0,0 0-1 0 0,-1 1 1 0 0,1 0-1 0 0,-1 0 1 0 0,0 0-1 0 0,8 8 1 0 0,-2-1 43 0 0,0 1 1 0 0,-1 0 0 0 0,0 0-1 0 0,-1 1 1 0 0,0 1 0 0 0,-1 0-1 0 0,11 21 1 0 0,-18-32 3 0 0,-1 0 0 0 0,0 0 0 0 0,1 0 0 0 0,-1 0 0 0 0,0 0 0 0 0,0 0 0 0 0,0 1 0 0 0,0-1 0 0 0,-1 0 0 0 0,1 1 0 0 0,-1-1 0 0 0,0 1 0 0 0,0-1 0 0 0,0 1 0 0 0,0-1 0 0 0,0 0 0 0 0,-1 1 0 0 0,1-1 0 0 0,-1 1 0 0 0,-2 4 0 0 0,1-4 72 0 0,0 1 1 0 0,0-1-1 0 0,-1 0 1 0 0,1 0-1 0 0,-1-1 1 0 0,0 1-1 0 0,0-1 1 0 0,-1 1-1 0 0,1-1 1 0 0,0 0-1 0 0,-1-1 0 0 0,-6 5 1 0 0,-5 1 198 0 0,1-1 0 0 0,-1-1-1 0 0,0-1 1 0 0,0 0 0 0 0,0-2 0 0 0,-27 4 0 0 0,29-6-445 0 0,0-1 1 0 0,0-1-1 0 0,0 0 0 0 0,0-1 1 0 0,0 0-1 0 0,1-2 1 0 0,-1 1-1 0 0,-14-8 1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8.338"/>
    </inkml:context>
    <inkml:brush xml:id="br0">
      <inkml:brushProperty name="width" value="0.1" units="cm"/>
      <inkml:brushProperty name="height" value="0.1" units="cm"/>
    </inkml:brush>
  </inkml:definitions>
  <inkml:trace contextRef="#ctx0" brushRef="#br0">286 1 5985 0 0,'5'4'2538'0'0,"-4"-3"-2407"0"0,-1-1 0 0 0,1 0-1 0 0,0 1 1 0 0,-1-1 0 0 0,1 1 0 0 0,-1-1 0 0 0,1 1 0 0 0,-1-1 0 0 0,1 1 0 0 0,-1-1 0 0 0,1 1-1 0 0,-1 0 1 0 0,0-1 0 0 0,1 1 0 0 0,-1 0 0 0 0,0-1 0 0 0,1 1 0 0 0,-1 0 0 0 0,0-1 0 0 0,0 1-1 0 0,0 0 1 0 0,0 0 0 0 0,1-1 0 0 0,-1 1 0 0 0,0 0 0 0 0,0 0 0 0 0,0-1 0 0 0,0 1 0 0 0,0 0-1 0 0,0 0 1 0 0,-1-1 0 0 0,1 1 0 0 0,0 0 0 0 0,0 0 0 0 0,-1 0 0 0 0,-3 15 160 0 0,-2-1 1 0 0,1 0-1 0 0,-2-1 1 0 0,0 0 0 0 0,0 0-1 0 0,-1 0 1 0 0,0-1-1 0 0,-15 17 1 0 0,-88 90 2526 0 0,81-90-2619 0 0,5-7-199 0 0,17-16 0 0 0,0 0 0 0 0,0 0 0 0 0,1 1 0 0 0,0 1 0 0 0,-11 15 0 0 0,18-24 0 0 0,0 1 0 0 0,0 0 0 0 0,-1-1 0 0 0,1 1 0 0 0,0-1 1 0 0,0 1-1 0 0,0 0 0 0 0,0-1 0 0 0,0 1 0 0 0,0-1 0 0 0,0 1 0 0 0,0 0 0 0 0,0-1 0 0 0,0 1 0 0 0,0 0 0 0 0,1-1 1 0 0,-1 1-1 0 0,0-1 0 0 0,0 1 0 0 0,0-1 0 0 0,1 1 0 0 0,-1-1 0 0 0,0 1 0 0 0,0-1 0 0 0,1 1 0 0 0,-1-1 0 0 0,0 1 0 0 0,1-1 1 0 0,-1 1-1 0 0,1-1 0 0 0,-1 0 0 0 0,0 1 0 0 0,1-1 0 0 0,-1 0 0 0 0,1 1 0 0 0,-1-1 0 0 0,1 0 0 0 0,-1 0 0 0 0,1 1 1 0 0,-1-1-1 0 0,1 0 0 0 0,-1 0 0 0 0,1 0 0 0 0,-1 0 0 0 0,1 0 0 0 0,-1 0 0 0 0,2 0 0 0 0,30 5-14 0 0,-29-5 7 0 0,56 2-45 0 0,-1-3 1 0 0,63-11-1 0 0,25-1 56 0 0,-72 6-615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8.664"/>
    </inkml:context>
    <inkml:brush xml:id="br0">
      <inkml:brushProperty name="width" value="0.1" units="cm"/>
      <inkml:brushProperty name="height" value="0.1" units="cm"/>
    </inkml:brush>
  </inkml:definitions>
  <inkml:trace contextRef="#ctx0" brushRef="#br0">128 1 10594 0 0,'-3'1'107'0'0,"0"1"-1"0"0,1-1 1 0 0,-1 1-1 0 0,1 0 1 0 0,-1 0-1 0 0,1 0 1 0 0,0 0-1 0 0,0 0 1 0 0,0 0-1 0 0,0 1 1 0 0,0-1-1 0 0,0 1 1 0 0,0 0-1 0 0,1 0 1 0 0,-1 0-1 0 0,-1 6 1 0 0,-18 59 1301 0 0,13-39-931 0 0,-6 23 488 0 0,1 0 1 0 0,3 1 0 0 0,-10 103 0 0 0,16-68-857 0 0,9 146 1 0 0,-3-198-110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30.046"/>
    </inkml:context>
    <inkml:brush xml:id="br0">
      <inkml:brushProperty name="width" value="0.05" units="cm"/>
      <inkml:brushProperty name="height" value="0.05" units="cm"/>
    </inkml:brush>
  </inkml:definitions>
  <inkml:trace contextRef="#ctx0" brushRef="#br0">50 35 4609 0 0,'-2'-3'1971'0'0,"1"-1"1"0"0,0 0-1 0 0,-1 0 1 0 0,1-1-1 0 0,0-7 1 0 0,1 9-461 0 0,0 5-404 0 0,1 19 248 0 0,-5 384 3026 0 0,-3-131-3173 0 0,1 252 991 0 0,7-511-1941 0 0,-1-8-335 0 0,0-1 0 0 0,0 1 0 0 0,-1 0 0 0 0,-1 8-1 0 0,0-15-591 0 0,-2-8 26 0 0,-2-10-683 0 0,-3-22-6478 0 0,6 9 193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9.209"/>
    </inkml:context>
    <inkml:brush xml:id="br0">
      <inkml:brushProperty name="width" value="0.1" units="cm"/>
      <inkml:brushProperty name="height" value="0.1" units="cm"/>
    </inkml:brush>
  </inkml:definitions>
  <inkml:trace contextRef="#ctx0" brushRef="#br0">183 1 10594 0 0,'-23'12'1338'0'0,"14"-3"-686"0"0,0 1 0 0 0,0 0 0 0 0,1 1 0 0 0,0 0 0 0 0,1 1 0 0 0,0-1 1 0 0,-10 24-1 0 0,6-8-96 0 0,1 0 0 0 0,-13 51 0 0 0,21-69-528 0 0,0 1-1 0 0,0 0 1 0 0,1-1-1 0 0,0 1 1 0 0,0 0-1 0 0,1 0 1 0 0,0 0-1 0 0,2 12 1 0 0,-2-18-21 0 0,1 1 0 0 0,0 0 1 0 0,1-1-1 0 0,-1 1 1 0 0,1-1-1 0 0,0 0 0 0 0,0 0 1 0 0,0 0-1 0 0,0 0 0 0 0,0 0 1 0 0,1 0-1 0 0,0-1 1 0 0,-1 1-1 0 0,1-1 0 0 0,0 0 1 0 0,0 0-1 0 0,1 0 0 0 0,-1 0 1 0 0,4 2-1 0 0,53 31-7 0 0,-39-25 0 0 0,0 2 0 0 0,-2 0 0 0 0,1 1 0 0 0,-1 1 0 0 0,30 32 0 0 0,-47-44 12 0 0,0-1 0 0 0,0 0 1 0 0,0 1-1 0 0,0-1 0 0 0,0 1 0 0 0,-1 0 0 0 0,1 0 0 0 0,-1 0 1 0 0,1 0-1 0 0,-1 0 0 0 0,0 0 0 0 0,0 0 0 0 0,0 0 0 0 0,-1 1 0 0 0,1-1 1 0 0,-1 0-1 0 0,1 0 0 0 0,-1 1 0 0 0,0-1 0 0 0,0 1 0 0 0,0-1 1 0 0,-1 0-1 0 0,0 4 0 0 0,0-3 10 0 0,-1 0 0 0 0,0 0 0 0 0,0 0 0 0 0,0 0 0 0 0,0 0 0 0 0,-1-1 0 0 0,1 0 0 0 0,-1 1 0 0 0,0-1 0 0 0,1 0 0 0 0,-1-1 0 0 0,0 1 0 0 0,-1 0 0 0 0,1-1 0 0 0,0 0 0 0 0,-8 3 0 0 0,0 1-61 0 0,-1-1 1 0 0,0-1 0 0 0,0-1 0 0 0,0 0 0 0 0,-1 0-1 0 0,1-2 1 0 0,0 0 0 0 0,-1 0 0 0 0,1-2 0 0 0,-1 1 0 0 0,1-2-1 0 0,-1 0 1 0 0,1-1 0 0 0,0 0 0 0 0,0-1 0 0 0,0-1-1 0 0,0 0 1 0 0,-12-9 0 0 0,4 0-6823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9.552"/>
    </inkml:context>
    <inkml:brush xml:id="br0">
      <inkml:brushProperty name="width" value="0.1" units="cm"/>
      <inkml:brushProperty name="height" value="0.1" units="cm"/>
    </inkml:brush>
  </inkml:definitions>
  <inkml:trace contextRef="#ctx0" brushRef="#br0">0 31 1376 0 0,'7'-1'128'0'0,"1"-1"-128"0"0,-2 1 0 0 0,-2 1 0 0 0,2 0 736 0 0,4-1 121 0 0,9-2 23 0 0,13 0 8 0 0,10-1-440 0 0,5-1-96 0 0,0 3-8 0 0,0-1-8 0 0,-2 0-512 0 0,2 2-104 0 0,0-1-16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6.184"/>
    </inkml:context>
    <inkml:brush xml:id="br0">
      <inkml:brushProperty name="width" value="0.1" units="cm"/>
      <inkml:brushProperty name="height" value="0.1" units="cm"/>
    </inkml:brush>
  </inkml:definitions>
  <inkml:trace contextRef="#ctx0" brushRef="#br0">177 240 1840 0 0,'2'-37'3377'0'0,"0"29"-2373"0"0,-1-1 0 0 0,-1 0-1 0 0,0 1 1 0 0,0-1 0 0 0,-3-14 0 0 0,3 23-936 0 0,0-1 1 0 0,0 1-1 0 0,0-1 0 0 0,0 1 1 0 0,-1-1-1 0 0,1 1 1 0 0,0 0-1 0 0,0-1 0 0 0,0 1 1 0 0,-1-1-1 0 0,1 1 1 0 0,0 0-1 0 0,-1-1 1 0 0,1 1-1 0 0,0 0 0 0 0,-1-1 1 0 0,1 1-1 0 0,0 0 1 0 0,-1-1-1 0 0,1 1 0 0 0,0 0 1 0 0,-1 0-1 0 0,1-1 1 0 0,-1 1-1 0 0,1 0 1 0 0,-1 0-1 0 0,1 0 0 0 0,-1 0 1 0 0,1 0-1 0 0,0 0 1 0 0,-1 0-1 0 0,1 0 0 0 0,-1 0 1 0 0,1 0-1 0 0,-1 0 1 0 0,1 0-1 0 0,-1 0 1 0 0,1 0-1 0 0,-1 0 0 0 0,1 0 1 0 0,-1 0-1 0 0,1 0 1 0 0,0 1-1 0 0,-1-1 0 0 0,1 0 1 0 0,-1 0-1 0 0,1 1 1 0 0,0-1-1 0 0,-1 0 1 0 0,1 1-1 0 0,0-1 0 0 0,-1 0 1 0 0,1 1-1 0 0,0-1 1 0 0,-1 0-1 0 0,1 1 0 0 0,-20 21 1060 0 0,-1 11-654 0 0,2 1-1 0 0,0 2 0 0 0,3-1 0 0 0,1 2 1 0 0,-18 65-1 0 0,29-86-452 0 0,0 0 1 0 0,1 0 0 0 0,1 0 0 0 0,1 1-1 0 0,0-1 1 0 0,1 1 0 0 0,3 22-1 0 0,-2-30-13 0 0,1 0 0 0 0,0 0 0 0 0,0-1-1 0 0,1 1 1 0 0,0 0 0 0 0,1-1-1 0 0,0 0 1 0 0,0 0 0 0 0,0 0 0 0 0,1 0-1 0 0,1-1 1 0 0,-1 0 0 0 0,1 0-1 0 0,13 11 1 0 0,-16-15-3 0 0,0-1-1 0 0,0 1 1 0 0,0-1 0 0 0,1 0-1 0 0,-1 0 1 0 0,1 0 0 0 0,-1-1-1 0 0,1 1 1 0 0,0-1-1 0 0,0 0 1 0 0,-1 0 0 0 0,1 0-1 0 0,0 0 1 0 0,0-1 0 0 0,0 0-1 0 0,5 0 1 0 0,-3 0 11 0 0,-1-1-1 0 0,1 0 1 0 0,-1-1 0 0 0,0 1 0 0 0,1-1-1 0 0,-1 0 1 0 0,0-1 0 0 0,0 1 0 0 0,0-1-1 0 0,6-5 1 0 0,1-2 16 0 0,0 0-1 0 0,-1-1 1 0 0,0 0-1 0 0,-1-1 1 0 0,-1 0-1 0 0,0 0 1 0 0,11-20-1 0 0,-11 14-32 0 0,-1-1 0 0 0,-1 1 0 0 0,0-1 0 0 0,-1-1 0 0 0,-2 1 0 0 0,0-1 0 0 0,0 0 0 0 0,-2 0 0 0 0,-1 0 0 0 0,0 0 0 0 0,-5-38 0 0 0,1 32-14 0 0,-1 1-1 0 0,-2-1 1 0 0,0 1-1 0 0,-2 0 0 0 0,0 0 1 0 0,-2 1-1 0 0,-1 0 1 0 0,-24-38-1 0 0,31 55-53 0 0,0 1 0 0 0,-1 0-1 0 0,0 0 1 0 0,0 1 0 0 0,-1-1-1 0 0,1 1 1 0 0,-1 0 0 0 0,0 0-1 0 0,-1 1 1 0 0,-10-6 0 0 0,14 8-110 0 0,0 1 1 0 0,0 0-1 0 0,0 0 1 0 0,0 0-1 0 0,0 1 1 0 0,0-1-1 0 0,0 1 1 0 0,0 0-1 0 0,-1-1 0 0 0,1 1 1 0 0,0 1-1 0 0,0-1 1 0 0,0 0-1 0 0,0 1 1 0 0,0 0-1 0 0,0-1 1 0 0,0 1-1 0 0,0 0 1 0 0,0 1-1 0 0,0-1 1 0 0,0 0-1 0 0,1 1 0 0 0,-1 0 1 0 0,0-1-1 0 0,1 1 1 0 0,0 0-1 0 0,-1 0 1 0 0,-2 4-1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6.512"/>
    </inkml:context>
    <inkml:brush xml:id="br0">
      <inkml:brushProperty name="width" value="0.1" units="cm"/>
      <inkml:brushProperty name="height" value="0.1" units="cm"/>
    </inkml:brush>
  </inkml:definitions>
  <inkml:trace contextRef="#ctx0" brushRef="#br0">83 0 9218 0 0,'-11'13'1042'0'0,"1"1"-1"0"0,0-1 1 0 0,1 2 0 0 0,1-1 0 0 0,0 1-1 0 0,1 0 1 0 0,-8 25 0 0 0,14-37-910 0 0,0 1 0 0 0,0 0 0 0 0,1 0 0 0 0,-1-1 0 0 0,1 1 0 0 0,0 0 0 0 0,0 0 0 0 0,0-1 0 0 0,0 1 0 0 0,1 0 0 0 0,0 0 0 0 0,-1-1 1 0 0,1 1-1 0 0,1 0 0 0 0,-1-1 0 0 0,0 1 0 0 0,1-1 0 0 0,0 0 0 0 0,3 5 0 0 0,-4-6-105 0 0,0 0 0 0 0,1-1-1 0 0,-1 1 1 0 0,1-1 0 0 0,-1 1 0 0 0,1-1-1 0 0,0 0 1 0 0,-1 1 0 0 0,1-1 0 0 0,0 0-1 0 0,0 0 1 0 0,0 0 0 0 0,0-1 0 0 0,0 1-1 0 0,0 0 1 0 0,0-1 0 0 0,0 1 0 0 0,0-1 0 0 0,0 0-1 0 0,1 0 1 0 0,-1 0 0 0 0,0 0 0 0 0,0 0-1 0 0,0 0 1 0 0,0 0 0 0 0,0-1 0 0 0,0 1-1 0 0,0-1 1 0 0,0 1 0 0 0,0-1 0 0 0,0 0-1 0 0,0 0 1 0 0,0 0 0 0 0,0 0 0 0 0,2-2 0 0 0,2-2-166 0 0,0 0 1 0 0,-1 0 0 0 0,0 0 0 0 0,0 0-1 0 0,0-1 1 0 0,-1 0 0 0 0,0 0 0 0 0,0 0 0 0 0,0-1-1 0 0,-1 1 1 0 0,0-1 0 0 0,0 0 0 0 0,3-13-1 0 0,-2 3-6783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6.866"/>
    </inkml:context>
    <inkml:brush xml:id="br0">
      <inkml:brushProperty name="width" value="0.1" units="cm"/>
      <inkml:brushProperty name="height" value="0.1" units="cm"/>
    </inkml:brush>
  </inkml:definitions>
  <inkml:trace contextRef="#ctx0" brushRef="#br0">9 49 6913 0 0,'-1'-1'48'0'0,"0"0"-1"0"0,1 0 0 0 0,-1 0 0 0 0,0 0 0 0 0,1 0 0 0 0,-1 0 1 0 0,0 0-1 0 0,1-1 0 0 0,-1 1 0 0 0,1 0 0 0 0,0 0 0 0 0,-1-1 0 0 0,1 1 1 0 0,0 0-1 0 0,0 0 0 0 0,0-1 0 0 0,0 1 0 0 0,0 0 0 0 0,0-1 0 0 0,0 1 1 0 0,0 0-1 0 0,1 0 0 0 0,-1-1 0 0 0,1 0 0 0 0,0 0 83 0 0,0 1-1 0 0,0 0 0 0 0,0 0 0 0 0,1 0 1 0 0,-1 0-1 0 0,0 0 0 0 0,1 0 1 0 0,-1 0-1 0 0,0 0 0 0 0,1 0 0 0 0,-1 1 1 0 0,1-1-1 0 0,-1 1 0 0 0,1-1 1 0 0,0 1-1 0 0,1-1 0 0 0,8 0 486 0 0,0 0-1 0 0,0 0 1 0 0,0 1-1 0 0,15 2 1 0 0,-20-1-611 0 0,43 7 144 0 0,-33-2-84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7.223"/>
    </inkml:context>
    <inkml:brush xml:id="br0">
      <inkml:brushProperty name="width" value="0.1" units="cm"/>
      <inkml:brushProperty name="height" value="0.1" units="cm"/>
    </inkml:brush>
  </inkml:definitions>
  <inkml:trace contextRef="#ctx0" brushRef="#br0">5 27 6913 0 0,'-4'-6'7209'0'0,"42"-1"-3927"0"0,-10 0-1717 0 0,-21 6-1437 0 0,64-5 1023 0 0,-25 10-3585 0 0</inkml:trace>
  <inkml:trace contextRef="#ctx0" brushRef="#br0" timeOffset="1">15 122 5529 0 0,'0'0'33'0'0,"-1"0"0"0"0,1 0 0 0 0,0 0 0 0 0,0 0-1 0 0,0 1 1 0 0,0-1 0 0 0,0 0 0 0 0,0 0 0 0 0,0 0 0 0 0,0 0 0 0 0,0 0 0 0 0,0 1-1 0 0,-1-1 1 0 0,1 0 0 0 0,0 0 0 0 0,0 0 0 0 0,0 0 0 0 0,0 0 0 0 0,0 1-1 0 0,0-1 1 0 0,0 0 0 0 0,0 0 0 0 0,0 0 0 0 0,0 0 0 0 0,0 0 0 0 0,0 1-1 0 0,0-1 1 0 0,1 0 0 0 0,-1 0 0 0 0,0 0 0 0 0,0 0 0 0 0,0 0 0 0 0,0 1 0 0 0,0-1-1 0 0,0 0 1 0 0,0 0 0 0 0,0 0 0 0 0,0 0 0 0 0,0 0 0 0 0,1 0 0 0 0,-1 0-1 0 0,0 1 1 0 0,0-1 0 0 0,0 0 0 0 0,0 0 0 0 0,0 0 0 0 0,0 0 0 0 0,1 0-1 0 0,-1 0 1 0 0,0 0 0 0 0,0 0 0 0 0,0 0 0 0 0,0 0 0 0 0,1 0 0 0 0,-1 0 0 0 0,0 0-1 0 0,0 0 1 0 0,0 0 0 0 0,0 0 0 0 0,1 0 0 0 0,18 6 1589 0 0,24 0 328 0 0,-22-5-1675 0 0,0 0 0 0 0,0-2 0 0 0,0 0 0 0 0,22-5 0 0 0,-29 3-499 0 0,-1 0 1 0 0,1-1 0 0 0,-1 0 0 0 0,0-1 0 0 0,0 0 0 0 0,0-1 0 0 0,12-8 0 0 0,-13 5 169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7.570"/>
    </inkml:context>
    <inkml:brush xml:id="br0">
      <inkml:brushProperty name="width" value="0.1" units="cm"/>
      <inkml:brushProperty name="height" value="0.1" units="cm"/>
    </inkml:brush>
  </inkml:definitions>
  <inkml:trace contextRef="#ctx0" brushRef="#br0">89 71 3225 0 0,'-1'-1'257'0'0,"1"0"0"0"0,-1 1 0 0 0,0-1 0 0 0,0 1 0 0 0,0-1 0 0 0,0 1 0 0 0,0-1 0 0 0,0 1 0 0 0,-1 0 0 0 0,1-1-1 0 0,0 1 1 0 0,0 0 0 0 0,0 0 0 0 0,0 0 0 0 0,0 0 0 0 0,0 0 0 0 0,0 0 0 0 0,0 0 0 0 0,0 0 0 0 0,-1 1 0 0 0,1-1 0 0 0,0 0 0 0 0,0 1 0 0 0,0-1 0 0 0,0 1 0 0 0,0-1 0 0 0,0 1 0 0 0,0-1 0 0 0,0 1 0 0 0,1 0 0 0 0,-1-1 0 0 0,0 1 0 0 0,0 0 0 0 0,0 0 0 0 0,1-1 0 0 0,-1 1 0 0 0,0 1 0 0 0,-4 4 423 0 0,0-1 0 0 0,1 1 0 0 0,0 0 0 0 0,-5 8 0 0 0,5-6-355 0 0,0 1 0 0 0,1 0 0 0 0,0 0-1 0 0,0 1 1 0 0,1-1 0 0 0,0 0 0 0 0,1 1 0 0 0,-1 13-1 0 0,2-20-299 0 0,0 1-1 0 0,0-1 1 0 0,1 1-1 0 0,-1-1 1 0 0,1 1-1 0 0,0-1 0 0 0,0 0 1 0 0,0 1-1 0 0,0-1 1 0 0,1 0-1 0 0,2 5 0 0 0,-2-6-23 0 0,-1 0-1 0 0,1-1 0 0 0,-1 1 1 0 0,1 0-1 0 0,0-1 0 0 0,0 0 0 0 0,-1 1 1 0 0,1-1-1 0 0,0 0 0 0 0,0 0 1 0 0,0 0-1 0 0,1 0 0 0 0,-1 0 0 0 0,0-1 1 0 0,0 1-1 0 0,0-1 0 0 0,1 1 1 0 0,-1-1-1 0 0,4 0 0 0 0,-1 0 35 0 0,-1 0 0 0 0,1-1 0 0 0,-1 0 0 0 0,1 0 0 0 0,0 0-1 0 0,-1-1 1 0 0,0 1 0 0 0,1-1 0 0 0,-1 0 0 0 0,0 0 0 0 0,0-1 0 0 0,0 1-1 0 0,0-1 1 0 0,0 0 0 0 0,-1 0 0 0 0,1 0 0 0 0,-1 0 0 0 0,0-1 0 0 0,0 1 0 0 0,0-1-1 0 0,3-6 1 0 0,0 1-11 0 0,0 0 1 0 0,-1-1-1 0 0,0 0 0 0 0,-1 0 0 0 0,0-1 0 0 0,-1 1 0 0 0,0-1 0 0 0,2-11 0 0 0,-4 14-17 0 0,-1 1-1 0 0,0-1 1 0 0,0 0-1 0 0,0 0 0 0 0,-1 1 1 0 0,0-1-1 0 0,-1 1 0 0 0,-3-13 1 0 0,4 18-28 0 0,1 0 1 0 0,-1 0 0 0 0,0 0-1 0 0,0 0 1 0 0,0 0 0 0 0,0 0 0 0 0,0 0-1 0 0,0 0 1 0 0,-1 0 0 0 0,1 1-1 0 0,0-1 1 0 0,-1 0 0 0 0,0 1-1 0 0,1 0 1 0 0,-1-1 0 0 0,0 1-1 0 0,0 0 1 0 0,0 0 0 0 0,1 0 0 0 0,-1 0-1 0 0,0 0 1 0 0,-1 0 0 0 0,1 0-1 0 0,0 1 1 0 0,0-1 0 0 0,0 1-1 0 0,0 0 1 0 0,0-1 0 0 0,-1 1-1 0 0,1 0 1 0 0,0 0 0 0 0,0 0 0 0 0,0 1-1 0 0,-4 0 1 0 0,-1 3-1424 0 0,6 0 701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27.929"/>
    </inkml:context>
    <inkml:brush xml:id="br0">
      <inkml:brushProperty name="width" value="0.1" units="cm"/>
      <inkml:brushProperty name="height" value="0.1" units="cm"/>
    </inkml:brush>
  </inkml:definitions>
  <inkml:trace contextRef="#ctx0" brushRef="#br0">26 103 11202 0 0,'-11'33'1601'0'0,"-3"10"1281"0"0,14-39-2662 0 0,0 0 0 0 0,-1 0 1 0 0,1 0-1 0 0,1 0 1 0 0,-1 0-1 0 0,0 0 0 0 0,1 0 1 0 0,0 0-1 0 0,0 0 0 0 0,0 0 1 0 0,1 0-1 0 0,-1 0 1 0 0,1-1-1 0 0,0 1 0 0 0,0-1 1 0 0,0 1-1 0 0,0-1 0 0 0,3 3 1 0 0,-3-4-182 0 0,-1 0 0 0 0,1-1 0 0 0,0 1 1 0 0,-1-1-1 0 0,1 0 0 0 0,0 0 0 0 0,0 1 0 0 0,0-1 1 0 0,0 0-1 0 0,0-1 0 0 0,0 1 0 0 0,0 0 0 0 0,0-1 1 0 0,0 1-1 0 0,1-1 0 0 0,-1 1 0 0 0,0-1 0 0 0,0 0 1 0 0,0 0-1 0 0,1 0 0 0 0,-1 0 0 0 0,0-1 0 0 0,0 1 1 0 0,0 0-1 0 0,1-1 0 0 0,-1 0 0 0 0,0 1 0 0 0,0-1 1 0 0,0 0-1 0 0,0 0 0 0 0,0 0 0 0 0,0 0 0 0 0,3-3 1 0 0,-2 2-64 0 0,0-1 1 0 0,-1 0-1 0 0,1 1 1 0 0,0-1-1 0 0,-1 0 1 0 0,1 0-1 0 0,1-5 1 0 0,4-5-5521 0 0</inkml:trace>
  <inkml:trace contextRef="#ctx0" brushRef="#br0" timeOffset="1">86 25 5529 0 0,'-2'-12'5777'0'0,"5"11"-5072"0"0,2-1-137 0 0,0 0-24 0 0,2 0-8 0 0,2 2-952 0 0,0-3-184 0 0,0 0-40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4.389"/>
    </inkml:context>
    <inkml:brush xml:id="br0">
      <inkml:brushProperty name="width" value="0.1" units="cm"/>
      <inkml:brushProperty name="height" value="0.1" units="cm"/>
    </inkml:brush>
  </inkml:definitions>
  <inkml:trace contextRef="#ctx0" brushRef="#br0">65 0 6449 0 0,'-1'1'227'0'0,"1"-1"0"0"0,-1 0 0 0 0,1 1 0 0 0,-1-1-1 0 0,-2 3 1135 0 0,2-3-1134 0 0,1 1 0 0 0,0-1 0 0 0,-1 1-1 0 0,1 0 1 0 0,-1-1 0 0 0,1 1 0 0 0,0-1 0 0 0,0 1-1 0 0,-1 0 1 0 0,1-1 0 0 0,0 1 0 0 0,0 0 0 0 0,0 1-1 0 0,-9 25 2164 0 0,8-20-1550 0 0,0-5-694 0 0,-35 131 5319 0 0,34-119-5341 0 0,-1 0 0 0 0,2 0 0 0 0,0 0 0 0 0,1 0 0 0 0,0 0 0 0 0,1 0 1 0 0,4 23-1 0 0,-4-34-223 0 0,-1 0 0 0 0,1-1 0 0 0,0 1 0 0 0,0-1 0 0 0,0 0 0 0 0,0 1 0 0 0,1-1 0 0 0,-1 0 0 0 0,0 0-1 0 0,1 0 1 0 0,0 0 0 0 0,-1 0 0 0 0,1 0 0 0 0,0 0 0 0 0,4 3 0 0 0,2-2-1241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4.733"/>
    </inkml:context>
    <inkml:brush xml:id="br0">
      <inkml:brushProperty name="width" value="0.1" units="cm"/>
      <inkml:brushProperty name="height" value="0.1" units="cm"/>
    </inkml:brush>
  </inkml:definitions>
  <inkml:trace contextRef="#ctx0" brushRef="#br0">54 90 7370 0 0,'0'-1'41'0'0,"0"1"0"0"0,0 0 0 0 0,0 0 0 0 0,-1 0 0 0 0,1 0 1 0 0,0 0-1 0 0,0-1 0 0 0,0 1 0 0 0,0 0 0 0 0,0 0 0 0 0,0 0 0 0 0,0 0 1 0 0,0 0-1 0 0,0 0 0 0 0,-1 0 0 0 0,1-1 0 0 0,0 1 0 0 0,0 0 1 0 0,0 0-1 0 0,0 0 0 0 0,0 0 0 0 0,-1 0 0 0 0,1 0 0 0 0,0 0 0 0 0,0 0 1 0 0,0 0-1 0 0,0 0 0 0 0,0 0 0 0 0,-1 0 0 0 0,1 0 0 0 0,0 0 1 0 0,0 0-1 0 0,0 0 0 0 0,0 0 0 0 0,0 0 0 0 0,-1 0 0 0 0,1 0 1 0 0,0 0-1 0 0,0 0 0 0 0,0 0 0 0 0,0 0 0 0 0,0 0 0 0 0,-1 0 0 0 0,1 0 1 0 0,0 1-1 0 0,0-1 0 0 0,0 0 0 0 0,0 0 0 0 0,0 0 0 0 0,0 0 1 0 0,-1 0-1 0 0,1 0 0 0 0,0 0 0 0 0,0 1 0 0 0,0-1 0 0 0,-10 13 1817 0 0,-6 18 625 0 0,12-23-1959 0 0,1 1 0 0 0,0-1-1 0 0,0 1 1 0 0,1 0 0 0 0,0 0 0 0 0,1 0 0 0 0,0 0-1 0 0,0 0 1 0 0,1 0 0 0 0,1 17 0 0 0,0-23-488 0 0,0 1 1 0 0,-1-1 0 0 0,2 1-1 0 0,-1 0 1 0 0,0-1 0 0 0,1 0-1 0 0,-1 1 1 0 0,1-1 0 0 0,0 0-1 0 0,0 0 1 0 0,0 0 0 0 0,1 0-1 0 0,-1 0 1 0 0,1 0 0 0 0,-1-1-1 0 0,1 1 1 0 0,0-1 0 0 0,0 0-1 0 0,0 0 1 0 0,0 0 0 0 0,1 0-1 0 0,-1 0 1 0 0,0-1 0 0 0,1 1-1 0 0,-1-1 1 0 0,1 0-1 0 0,0 0 1 0 0,-1-1 0 0 0,5 1-1 0 0,1 0-20 0 0,0-1-1 0 0,1 0 0 0 0,-1-1 1 0 0,0 0-1 0 0,0 0 0 0 0,0-1 1 0 0,0-1-1 0 0,0 1 0 0 0,0-1 1 0 0,0-1-1 0 0,-1 1 0 0 0,0-2 1 0 0,1 1-1 0 0,-2-1 0 0 0,1 0 1 0 0,0-1-1 0 0,-1 0 0 0 0,12-13 1 0 0,-12 13-28 0 0,-2-1 1 0 0,1 0 0 0 0,-1 0-1 0 0,0 0 1 0 0,0-1 0 0 0,-1 0 0 0 0,0 0-1 0 0,6-17 1 0 0,-8 20-27 0 0,-1-1 0 0 0,0 0 0 0 0,0 0 0 0 0,0 0-1 0 0,-1 0 1 0 0,0 0 0 0 0,0 0 0 0 0,0 0 0 0 0,-1 0 0 0 0,0 0 0 0 0,0 0 0 0 0,0 0 0 0 0,-5-10-1 0 0,4 11 46 0 0,-1 0 0 0 0,1 1 0 0 0,-1 0 0 0 0,0-1 0 0 0,-1 1 0 0 0,1 0 0 0 0,-1 0 0 0 0,0 1 0 0 0,0-1 0 0 0,0 1 0 0 0,0 0 0 0 0,0 0 0 0 0,-1 0 0 0 0,1 1 0 0 0,-1-1 0 0 0,0 1 0 0 0,0 0 0 0 0,0 1 0 0 0,-6-2 0 0 0,2 1-51 0 0,-1 0-1 0 0,1 0 0 0 0,-1 1 0 0 0,1 0 0 0 0,-1 1 1 0 0,0 0-1 0 0,1 1 0 0 0,-1 0 0 0 0,-15 4 0 0 0,20-3-648 0 0,3 1-10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30.532"/>
    </inkml:context>
    <inkml:brush xml:id="br0">
      <inkml:brushProperty name="width" value="0.05" units="cm"/>
      <inkml:brushProperty name="height" value="0.05" units="cm"/>
    </inkml:brush>
  </inkml:definitions>
  <inkml:trace contextRef="#ctx0" brushRef="#br0">0 8 13827 0 0,'32'-3'6236'0'0,"34"-1"-4214"0"0,124 8 1 0 0,-129 2-1809 0 0,1 3 0 0 0,-1 3 0 0 0,-1 2 0 0 0,72 27 1 0 0,-118-36-195 0 0,0 1 1 0 0,0 0-1 0 0,0 1 1 0 0,-1 0-1 0 0,0 1 1 0 0,-1 1-1 0 0,20 16 1 0 0,-31-23-1 0 0,1-1 0 0 0,-1 1-1 0 0,1 0 1 0 0,-1 0 0 0 0,0 0 0 0 0,0 0 0 0 0,0 0 0 0 0,0 0 0 0 0,0 0 0 0 0,-1 0 0 0 0,1 1 0 0 0,-1-1-1 0 0,1 0 1 0 0,-1 0 0 0 0,0 1 0 0 0,1-1 0 0 0,-2 3 0 0 0,1 0 36 0 0,-1-1 0 0 0,0 0-1 0 0,0 0 1 0 0,0 1 0 0 0,-1-1 0 0 0,1 0 0 0 0,-1 0 0 0 0,-4 6-1 0 0,-4 5 132 0 0,-1-1-1 0 0,0 0 1 0 0,-21 19-1 0 0,24-24-169 0 0,-121 114 491 0 0,-175 129 0 0 0,272-227-492 0 0,2 1 0 0 0,-31 35 0 0 0,47-45-38 0 0,0 1-1 0 0,2 0 0 0 0,0 0 0 0 0,1 1 1 0 0,-16 36-1 0 0,25-49 21 0 0,0-1-1 0 0,1 1 1 0 0,-1-1-1 0 0,1 1 1 0 0,0 0-1 0 0,0-1 1 0 0,1 1 0 0 0,0 0-1 0 0,-1 0 1 0 0,1 0-1 0 0,1-1 1 0 0,-1 1 0 0 0,1 0-1 0 0,0 0 1 0 0,0-1-1 0 0,0 1 1 0 0,1-1 0 0 0,0 1-1 0 0,0-1 1 0 0,0 0-1 0 0,0 1 1 0 0,4 4-1 0 0,0-2 2 0 0,0-1 0 0 0,0 0-1 0 0,0 0 1 0 0,1 0 0 0 0,-1-1-1 0 0,1 0 1 0 0,1 0-1 0 0,-1-1 1 0 0,1 0 0 0 0,0 0-1 0 0,14 4 1 0 0,5 0 1 0 0,0 0 0 0 0,0-2 0 0 0,1-1 0 0 0,0-1 0 0 0,1-2 0 0 0,-1-1 0 0 0,0-1 0 0 0,46-6 0 0 0,-66 5-24 0 0,0-1-1 0 0,0-1 1 0 0,0 1-1 0 0,0-1 1 0 0,-1-1 0 0 0,1 1-1 0 0,-1-1 1 0 0,0-1 0 0 0,0 1-1 0 0,9-9 1 0 0,-13 11-235 0 0,0-1 1 0 0,-1 0-1 0 0,1 0 1 0 0,-1 1 0 0 0,0-1-1 0 0,0-1 1 0 0,0 1-1 0 0,-1 0 1 0 0,1 0-1 0 0,-1-1 1 0 0,2-4-1 0 0,-2 5-323 0 0,-1 0 0 0 0,0 0 0 0 0,1 0-1 0 0,-1 0 1 0 0,0 0 0 0 0,-1 1 0 0 0,1-1-1 0 0,0 0 1 0 0,-1 0 0 0 0,0 0 0 0 0,0 0-1 0 0,1 0 1 0 0,-2 1 0 0 0,1-1 0 0 0,-3-5 0 0 0,-5-4-5961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6.245"/>
    </inkml:context>
    <inkml:brush xml:id="br0">
      <inkml:brushProperty name="width" value="0.1" units="cm"/>
      <inkml:brushProperty name="height" value="0.1" units="cm"/>
    </inkml:brush>
  </inkml:definitions>
  <inkml:trace contextRef="#ctx0" brushRef="#br0">312 43 3681 0 0,'-17'-33'10927'0'0,"13"28"-9342"0"0,3 4-1293 0 0,0 1 1 0 0,1-1 0 0 0,-1 1 0 0 0,0-1 0 0 0,0 1-1 0 0,1 0 1 0 0,-1-1 0 0 0,0 1 0 0 0,0 0 0 0 0,0 0-1 0 0,0 0 1 0 0,1 0 0 0 0,-1 0 0 0 0,0 0-1 0 0,-2 0 1 0 0,-11 4-1431 0 0,-10 10 1585 0 0,1 1 0 0 0,1 1 1 0 0,0 1-1 0 0,1 1 0 0 0,-30 34 0 0 0,35-35-608 0 0,-34 36 13 0 0,46-48 153 0 0,0 1 1 0 0,0-1-1 0 0,1 1 0 0 0,0 0 0 0 0,0 0 0 0 0,0 0 0 0 0,1 0 0 0 0,-3 10 0 0 0,4-14-11 0 0,1-1 0 0 0,0 1 0 0 0,0-1 0 0 0,0 1 0 0 0,0 0 0 0 0,0-1 0 0 0,0 1-1 0 0,0-1 1 0 0,0 1 0 0 0,1 0 0 0 0,-1-1 0 0 0,0 1 0 0 0,1-1 0 0 0,0 1 0 0 0,-1-1 0 0 0,1 1-1 0 0,0-1 1 0 0,0 1 0 0 0,1 1 0 0 0,0-1 4 0 0,0 0 1 0 0,1 0-1 0 0,-1 0 0 0 0,0-1 0 0 0,1 1 0 0 0,-1 0 1 0 0,1-1-1 0 0,-1 0 0 0 0,1 0 0 0 0,3 1 1 0 0,6 2 3 0 0,0-2 0 0 0,0 0 0 0 0,0 0 0 0 0,14-1 1 0 0,20 0-75 0 0,1-1-1 0 0,0-3 1 0 0,70-13 0 0 0,-87 9-1893 0 0,45-16 0 0 0,-67 20 446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6.573"/>
    </inkml:context>
    <inkml:brush xml:id="br0">
      <inkml:brushProperty name="width" value="0.1" units="cm"/>
      <inkml:brushProperty name="height" value="0.1" units="cm"/>
    </inkml:brush>
  </inkml:definitions>
  <inkml:trace contextRef="#ctx0" brushRef="#br0">93 1 11979 0 0,'-3'1'220'0'0,"1"1"0"0"0,-1-1 0 0 0,1 1 0 0 0,-1 0 0 0 0,1 0 0 0 0,0 0 0 0 0,0 0 0 0 0,0 0 0 0 0,0 0 0 0 0,0 0 0 0 0,0 1 0 0 0,1-1 0 0 0,-1 1 0 0 0,1-1 0 0 0,-1 1 0 0 0,0 3 0 0 0,-17 51 2848 0 0,15-43-2820 0 0,-6 22 637 0 0,2-1-1 0 0,2 2 1 0 0,-2 39 0 0 0,6-17-914 0 0,5 69 1 0 0,-1-105-356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7.793"/>
    </inkml:context>
    <inkml:brush xml:id="br0">
      <inkml:brushProperty name="width" value="0.1" units="cm"/>
      <inkml:brushProperty name="height" value="0.1" units="cm"/>
    </inkml:brush>
  </inkml:definitions>
  <inkml:trace contextRef="#ctx0" brushRef="#br0">99 1 8754 0 0,'-1'0'123'0'0,"0"0"1"0"0,0 0-1 0 0,0 1 1 0 0,0-1-1 0 0,0 0 1 0 0,0 1-1 0 0,1-1 1 0 0,-1 1-1 0 0,0-1 1 0 0,0 1-1 0 0,0-1 1 0 0,0 1-1 0 0,0 0 1 0 0,1 0-1 0 0,-1-1 1 0 0,0 1-1 0 0,1 0 1 0 0,-1 0-1 0 0,0 0 1 0 0,1 0-1 0 0,-1-1 1 0 0,1 1-1 0 0,-1 2 1 0 0,-10 28 3293 0 0,8-18-3233 0 0,-15 38 1484 0 0,3 1-1 0 0,-9 57 1 0 0,20-86-1518 0 0,2 1 0 0 0,0-1 0 0 0,2 1 0 0 0,0 0 0 0 0,2 0 0 0 0,0 0 0 0 0,8 28 0 0 0,-7-40-410 0 0,2 8 48 0 0,-3-6-5508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8.465"/>
    </inkml:context>
    <inkml:brush xml:id="br0">
      <inkml:brushProperty name="width" value="0.1" units="cm"/>
      <inkml:brushProperty name="height" value="0.1" units="cm"/>
    </inkml:brush>
  </inkml:definitions>
  <inkml:trace contextRef="#ctx0" brushRef="#br0">1 98 10594 0 0,'10'-21'482'0'0,"-5"10"503"0"0,0 0 0 0 0,1 1 0 0 0,0-1 0 0 0,0 2 0 0 0,17-16 2562 0 0,-23 34-2568 0 0,-2 10-319 0 0,-49 339 1643 0 0,46-260-2089 0 0,5-85-632 0 0,1 0 0 0 0,0 1 0 0 0,1-1 0 0 0,1 0 0 0 0,5 16 1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49.787"/>
    </inkml:context>
    <inkml:brush xml:id="br0">
      <inkml:brushProperty name="width" value="0.1" units="cm"/>
      <inkml:brushProperty name="height" value="0.1" units="cm"/>
    </inkml:brush>
  </inkml:definitions>
  <inkml:trace contextRef="#ctx0" brushRef="#br0">23 56 2761 0 0,'0'-14'1910'0'0,"-1"11"-1074"0"0,1-1 0 0 0,0 1 0 0 0,0-1 0 0 0,0 1 0 0 0,0-1 1 0 0,1 1-1 0 0,-1 0 0 0 0,1-1 0 0 0,5-6 3168 0 0,-6 10-3953 0 0,3 8 1352 0 0,0 8-205 0 0,-17 94 2065 0 0,-5 63-2376 0 0,23-58-768 0 0,-1-82-151 0 0,-2 0 0 0 0,-1 0 0 0 0,-6 42 0 0 0,2-64-1046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0.116"/>
    </inkml:context>
    <inkml:brush xml:id="br0">
      <inkml:brushProperty name="width" value="0.1" units="cm"/>
      <inkml:brushProperty name="height" value="0.1" units="cm"/>
    </inkml:brush>
  </inkml:definitions>
  <inkml:trace contextRef="#ctx0" brushRef="#br0">1 136 1376 0 0,'1'-6'38'0'0,"1"1"-1"0"0,1-1 0 0 0,-1 1 0 0 0,1 0 1 0 0,0 0-1 0 0,0 0 0 0 0,0 0 0 0 0,1 1 1 0 0,0-1-1 0 0,0 1 0 0 0,0 0 0 0 0,0 0 0 0 0,7-5 1 0 0,-1 2 298 0 0,0-1 1 0 0,0 2-1 0 0,1-1 1 0 0,0 1-1 0 0,0 1 0 0 0,0 0 1 0 0,1 1-1 0 0,-1 0 1 0 0,1 1-1 0 0,0 0 1 0 0,16-2-1 0 0,-22 5-66 0 0,0-1 0 0 0,0 1-1 0 0,0 0 1 0 0,-1 1 0 0 0,1-1 0 0 0,0 1 0 0 0,0 0-1 0 0,-1 1 1 0 0,1-1 0 0 0,-1 1 0 0 0,1 0-1 0 0,-1 1 1 0 0,0-1 0 0 0,0 1 0 0 0,0 0-1 0 0,0 0 1 0 0,0 1 0 0 0,-1-1 0 0 0,1 1-1 0 0,-1 0 1 0 0,0 0 0 0 0,0 1 0 0 0,-1-1 0 0 0,1 1-1 0 0,-1 0 1 0 0,4 7 0 0 0,-5-8 0 0 0,0 0-1 0 0,0 0 1 0 0,0 1 0 0 0,0-1-1 0 0,-1 1 1 0 0,0-1 0 0 0,0 1 0 0 0,0 0-1 0 0,0-1 1 0 0,-1 1 0 0 0,0 0-1 0 0,0 0 1 0 0,0-1 0 0 0,0 1-1 0 0,-1 0 1 0 0,-1 6 0 0 0,0-5-60 0 0,0-1-1 0 0,-1 0 1 0 0,1 0 0 0 0,-1 0-1 0 0,0-1 1 0 0,0 1 0 0 0,-1-1 0 0 0,1 0-1 0 0,-1 0 1 0 0,0 0 0 0 0,0 0-1 0 0,-6 4 1 0 0,-3 1-93 0 0,-1-1 0 0 0,0-1 0 0 0,0 0 0 0 0,0-1 0 0 0,-1 0 0 0 0,0-1 0 0 0,0 0 0 0 0,-30 4 0 0 0,2-6-1858 0 0,22-4-5386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0.680"/>
    </inkml:context>
    <inkml:brush xml:id="br0">
      <inkml:brushProperty name="width" value="0.1" units="cm"/>
      <inkml:brushProperty name="height" value="0.1" units="cm"/>
    </inkml:brush>
  </inkml:definitions>
  <inkml:trace contextRef="#ctx0" brushRef="#br0">11 16 7834 0 0,'5'-3'593'0'0,"0"1"0"0"0,0 0-1 0 0,1 0 1 0 0,-1 0 0 0 0,0 1 0 0 0,1 0 0 0 0,-1 0 0 0 0,1 0 0 0 0,8 0 0 0 0,-8 1-300 0 0,0 0 0 0 0,0 1-1 0 0,-1-1 1 0 0,1 1 0 0 0,0 0 0 0 0,-1 0 0 0 0,1 1 0 0 0,-1 0 0 0 0,1 0-1 0 0,-1 0 1 0 0,0 1 0 0 0,0 0 0 0 0,0 0 0 0 0,0 0 0 0 0,-1 0-1 0 0,1 1 1 0 0,-1-1 0 0 0,0 1 0 0 0,0 1 0 0 0,0-1 0 0 0,0 0-1 0 0,-1 1 1 0 0,5 8 0 0 0,-5-9-225 0 0,-1 0-1 0 0,-1 0 0 0 0,1 1 1 0 0,0-1-1 0 0,-1 0 1 0 0,0 1-1 0 0,0-1 1 0 0,0 0-1 0 0,-1 1 1 0 0,0-1-1 0 0,1 1 1 0 0,-2-1-1 0 0,1 1 0 0 0,0-1 1 0 0,-1 1-1 0 0,0-1 1 0 0,0 1-1 0 0,0-1 1 0 0,0 0-1 0 0,-1 0 1 0 0,0 0-1 0 0,0 1 1 0 0,0-2-1 0 0,0 1 0 0 0,-1 0 1 0 0,1 0-1 0 0,-1-1 1 0 0,0 1-1 0 0,0-1 1 0 0,-6 5-1 0 0,0-1-38 0 0,-1 1 0 0 0,0-2 0 0 0,-1 1 0 0 0,1-2 0 0 0,-16 7 0 0 0,20-9-69 0 0,1-1-1 0 0,-1 0 1 0 0,0 0 0 0 0,0-1-1 0 0,0 0 1 0 0,0 0-1 0 0,0 0 1 0 0,0-1-1 0 0,0 0 1 0 0,0 0-1 0 0,0 0 1 0 0,-9-3-1 0 0,6 0-516 0 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1.040"/>
    </inkml:context>
    <inkml:brush xml:id="br0">
      <inkml:brushProperty name="width" value="0.1" units="cm"/>
      <inkml:brushProperty name="height" value="0.1" units="cm"/>
    </inkml:brush>
  </inkml:definitions>
  <inkml:trace contextRef="#ctx0" brushRef="#br0">181 1 6449 0 0,'1'1'6565'0'0,"-16"12"-2637"0"0,-36 25-854 0 0,31-23-2382 0 0,19-14-674 0 0,-11 7 162 0 0,0 2 1 0 0,1-1-1 0 0,0 1 0 0 0,1 1 1 0 0,-14 17-1 0 0,22-26-169 0 0,0 1 0 0 0,1-1 0 0 0,-1 1 0 0 0,1-1 0 0 0,0 1 0 0 0,0 0 0 0 0,0 0 0 0 0,0-1 0 0 0,1 1 0 0 0,-1 0 0 0 0,0 0 0 0 0,1 0 0 0 0,0 0-1 0 0,0 0 1 0 0,0 0 0 0 0,0 0 0 0 0,0-1 0 0 0,1 1 0 0 0,-1 0 0 0 0,1 0 0 0 0,0 0 0 0 0,0 0 0 0 0,0-1 0 0 0,0 1 0 0 0,0 0 0 0 0,1-1 0 0 0,-1 1 0 0 0,1-1 0 0 0,0 0-1 0 0,0 1 1 0 0,-1-1 0 0 0,1 0 0 0 0,1 0 0 0 0,-1 0 0 0 0,3 2 0 0 0,3 2-88 0 0,2 1-1 0 0,-1-1 1 0 0,1-1-1 0 0,-1 0 1 0 0,2 0-1 0 0,-1-1 1 0 0,0 0-1 0 0,1-1 1 0 0,0 0-1 0 0,-1-1 1 0 0,1 0-1 0 0,0-1 0 0 0,0 0 1 0 0,1 0-1 0 0,-1-1 1 0 0,11-2-1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1.035"/>
    </inkml:context>
    <inkml:brush xml:id="br0">
      <inkml:brushProperty name="width" value="0.1" units="cm"/>
      <inkml:brushProperty name="height" value="0.1" units="cm"/>
    </inkml:brush>
  </inkml:definitions>
  <inkml:trace contextRef="#ctx0" brushRef="#br0">180 1 7370 0 0,'-99'141'3855'0'0,"83"-113"-3140"0"0,1 0 1 0 0,1 0-1 0 0,-13 44 1 0 0,25-67-521 0 0,0 0 0 0 0,1 0 1 0 0,0 0-1 0 0,0 0 0 0 0,0 1 0 0 0,1-1 1 0 0,0 0-1 0 0,0 1 0 0 0,0-1 0 0 0,1 0 0 0 0,-1 0 1 0 0,1 1-1 0 0,1-1 0 0 0,2 8 0 0 0,-3-10-103 0 0,1 0 0 0 0,0 0 0 0 0,0-1 0 0 0,0 1 0 0 0,0 0 0 0 0,0-1 0 0 0,1 1 0 0 0,-1-1 0 0 0,1 0 0 0 0,0 0 0 0 0,-1 0 0 0 0,1 0 0 0 0,0 0 0 0 0,0 0 0 0 0,0-1 0 0 0,0 0 0 0 0,1 1 0 0 0,-1-1 0 0 0,0-1 0 0 0,1 1 0 0 0,-1 0 0 0 0,0-1 0 0 0,6 1 0 0 0,-3-1-25 0 0,0 0 0 0 0,0-1 0 0 0,0 1 0 0 0,0-1 0 0 0,0 0 0 0 0,0-1 0 0 0,0 1 0 0 0,0-1 0 0 0,0-1 0 0 0,0 1 0 0 0,-1-1 0 0 0,1 0 0 0 0,-1 0 0 0 0,0 0 0 0 0,0-1 0 0 0,0 0 0 0 0,0 0 0 0 0,-1 0 0 0 0,1-1 0 0 0,-1 1 0 0 0,-1-1 0 0 0,1 0 0 0 0,3-6 0 0 0,-1 1-28 0 0,0 0 1 0 0,0 0 0 0 0,-2-1 0 0 0,1 1 0 0 0,-1-1 0 0 0,-1 0-1 0 0,0-1 1 0 0,0 1 0 0 0,-1 0 0 0 0,0-1 0 0 0,-1-17 0 0 0,-1 18-34 0 0,-1 0 1 0 0,0 0 0 0 0,-1 1 0 0 0,-1-1 0 0 0,1 0 0 0 0,-2 1-1 0 0,1-1 1 0 0,-8-12 0 0 0,9 18-16 0 0,-1 0 0 0 0,0 0 0 0 0,0 0-1 0 0,-1 1 1 0 0,1-1 0 0 0,-1 1 0 0 0,0 0 0 0 0,0 0-1 0 0,0 0 1 0 0,-1 1 0 0 0,0 0 0 0 0,1-1 0 0 0,-1 2-1 0 0,0-1 1 0 0,0 0 0 0 0,-1 1 0 0 0,-8-3 0 0 0,5 4-1468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1.378"/>
    </inkml:context>
    <inkml:brush xml:id="br0">
      <inkml:brushProperty name="width" value="0.1" units="cm"/>
      <inkml:brushProperty name="height" value="0.1" units="cm"/>
    </inkml:brush>
  </inkml:definitions>
  <inkml:trace contextRef="#ctx0" brushRef="#br0">24 27 12443 0 0,'-13'-15'8585'0'0,"10"13"-7912"0"0,1 0-257 0 0,-1 1-40 0 0,1-1-16 0 0,1-1-360 0 0,2 2 0 0 0,2 0 0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30.884"/>
    </inkml:context>
    <inkml:brush xml:id="br0">
      <inkml:brushProperty name="width" value="0.05" units="cm"/>
      <inkml:brushProperty name="height" value="0.05" units="cm"/>
    </inkml:brush>
  </inkml:definitions>
  <inkml:trace contextRef="#ctx0" brushRef="#br0">51 84 10594 0 0,'-2'-1'-181'0'0,"-4"-3"654"0"0,0 0 1 0 0,0 1-1 0 0,1-2 0 0 0,-1 1 0 0 0,-7-9 1 0 0,12 13-285 0 0,1-1 1 0 0,-1 0-1 0 0,0 0 1 0 0,1 0-1 0 0,-1 1 1 0 0,1-1 0 0 0,0 0-1 0 0,-1 0 1 0 0,1 0-1 0 0,0 0 1 0 0,-1 0 0 0 0,1 0-1 0 0,0 0 1 0 0,0 0-1 0 0,0 0 1 0 0,0 0 0 0 0,0 1-1 0 0,0-1 1 0 0,0 0-1 0 0,0-2 1 0 0,1 2 6 0 0,0 0 0 0 0,0-1 1 0 0,-1 1-1 0 0,1 0 0 0 0,0-1 0 0 0,0 1 0 0 0,0 0 1 0 0,1 0-1 0 0,-1 0 0 0 0,0 0 0 0 0,0 0 0 0 0,1 0 1 0 0,-1 0-1 0 0,0 1 0 0 0,1-1 0 0 0,-1 0 1 0 0,2 0-1 0 0,4-1 85 0 0,-1 0 1 0 0,1 0 0 0 0,-1 1 0 0 0,1 0-1 0 0,-1 0 1 0 0,1 0 0 0 0,8 1 0 0 0,51 4 629 0 0,-41-2-591 0 0,388 53 865 0 0,-236-21-8717 0 0,-147-29-170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2.998"/>
    </inkml:context>
    <inkml:brush xml:id="br0">
      <inkml:brushProperty name="width" value="0.1" units="cm"/>
      <inkml:brushProperty name="height" value="0.1" units="cm"/>
    </inkml:brush>
  </inkml:definitions>
  <inkml:trace contextRef="#ctx0" brushRef="#br0">0 39 7834 0 0,'2'-3'271'0'0,"0"1"-1"0"0,-1 0 1 0 0,1 0 0 0 0,0 0 0 0 0,1 0 0 0 0,-1 0 0 0 0,0 0-1 0 0,0 0 1 0 0,1 1 0 0 0,-1-1 0 0 0,1 1 0 0 0,0 0 0 0 0,2-1 0 0 0,2-1 273 0 0,0 1 1 0 0,1 0 0 0 0,12-3-1 0 0,-13 5-227 0 0,0 0 0 0 0,1 0 0 0 0,-1 1 0 0 0,0 0 0 0 0,0 0-1 0 0,0 1 1 0 0,-1-1 0 0 0,1 2 0 0 0,0-1 0 0 0,-1 1 0 0 0,1 0 0 0 0,-1 0-1 0 0,0 0 1 0 0,8 7 0 0 0,-10-7-236 0 0,1 0 0 0 0,-1 0 0 0 0,0 1 1 0 0,0-1-1 0 0,-1 1 0 0 0,1 0 0 0 0,-1 0 0 0 0,0 1 0 0 0,0-1 0 0 0,0 0 0 0 0,0 1 0 0 0,-1 0 0 0 0,0 0 0 0 0,0 0 1 0 0,0 0-1 0 0,0 0 0 0 0,-1 0 0 0 0,0 0 0 0 0,1 8 0 0 0,-3-9-71 0 0,0-1 0 0 0,0 1 0 0 0,0-1 0 0 0,0 0 1 0 0,0 1-1 0 0,0-1 0 0 0,-1 0 0 0 0,0 0 0 0 0,1 0 0 0 0,-1 0 0 0 0,-1 0 0 0 0,1 0 0 0 0,0-1 1 0 0,0 1-1 0 0,-1-1 0 0 0,0 1 0 0 0,1-1 0 0 0,-1 0 0 0 0,-5 3 0 0 0,0 0-4 0 0,-1 0 0 0 0,0 0-1 0 0,0 0 1 0 0,-1-1-1 0 0,-14 4 1 0 0,16-5-1 0 0,-1-1 0 0 0,0 0 0 0 0,0 0-1 0 0,0-1 1 0 0,0 0 0 0 0,0-1 0 0 0,-1 0 0 0 0,1-1 0 0 0,0 1 0 0 0,-10-3-1 0 0,19 3-3 0 0,0 0-1 0 0,0 0 0 0 0,0-1 0 0 0,0 1 0 0 0,0 0 1 0 0,0 0-1 0 0,-1 0 0 0 0,1 0 0 0 0,0 0 1 0 0,0 0-1 0 0,0 0 0 0 0,0 0 0 0 0,0 0 0 0 0,0 0 1 0 0,0 0-1 0 0,0 0 0 0 0,0 0 0 0 0,0 0 0 0 0,0 0 1 0 0,0 0-1 0 0,0-1 0 0 0,0 1 0 0 0,0 0 1 0 0,0 0-1 0 0,0 0 0 0 0,0 0 0 0 0,0 0 0 0 0,0 0 1 0 0,0 0-1 0 0,0 0 0 0 0,0 0 0 0 0,0 0 1 0 0,0 0-1 0 0,0 0 0 0 0,0-1 0 0 0,0 1 0 0 0,0 0 1 0 0,0 0-1 0 0,0 0 0 0 0,0 0 0 0 0,0 0 0 0 0,0 0 1 0 0,0 0-1 0 0,0 0 0 0 0,0 0 0 0 0,0 0 1 0 0,0 0-1 0 0,0 0 0 0 0,0 0 0 0 0,0-1 0 0 0,0 1 1 0 0,1 0-1 0 0,-1 0 0 0 0,0 0 0 0 0,0 0 1 0 0,0 0-1 0 0,0 0 0 0 0,0 0 0 0 0,0 0 0 0 0,0 0 1 0 0,0 0-1 0 0,0 0 0 0 0,9-5 26 0 0,10-3-24 0 0,143-33-293 0 0,-138 34-92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3.419"/>
    </inkml:context>
    <inkml:brush xml:id="br0">
      <inkml:brushProperty name="width" value="0.1" units="cm"/>
      <inkml:brushProperty name="height" value="0.1" units="cm"/>
    </inkml:brush>
  </inkml:definitions>
  <inkml:trace contextRef="#ctx0" brushRef="#br0">133 17 5529 0 0,'1'-1'180'0'0,"0"-1"-1"0"0,0 1 1 0 0,0 0 0 0 0,1 0-1 0 0,-1 0 1 0 0,0 0-1 0 0,0 0 1 0 0,1 0 0 0 0,-1 0-1 0 0,1 0 1 0 0,-1 0 0 0 0,1 0-1 0 0,-1 1 1 0 0,1-1-1 0 0,-1 1 1 0 0,1-1 0 0 0,-1 1-1 0 0,1 0 1 0 0,0-1-1 0 0,-1 1 1 0 0,1 0 0 0 0,0 0-1 0 0,-1 0 1 0 0,1 0-1 0 0,0 1 1 0 0,-1-1 0 0 0,1 0-1 0 0,1 1 1 0 0,3 0 528 0 0,0 1-1 0 0,0-1 1 0 0,0 1-1 0 0,0 0 1 0 0,-1 0 0 0 0,11 5-1 0 0,-14-5-566 0 0,0 0 0 0 0,0-1-1 0 0,1 1 1 0 0,-1 0-1 0 0,0 0 1 0 0,0 0 0 0 0,-1 0-1 0 0,1 0 1 0 0,0 0 0 0 0,-1 1-1 0 0,1-1 1 0 0,-1 1 0 0 0,0-1-1 0 0,0 1 1 0 0,0-1-1 0 0,0 1 1 0 0,0 0 0 0 0,0-1-1 0 0,-1 1 1 0 0,1 0 0 0 0,-1 0-1 0 0,0 0 1 0 0,0-1-1 0 0,0 1 1 0 0,0 0 0 0 0,0 0-1 0 0,-1 0 1 0 0,1-1 0 0 0,-1 1-1 0 0,0 0 1 0 0,0-1-1 0 0,-2 5 1 0 0,0 0-79 0 0,-1 0 0 0 0,0 0 1 0 0,0 0-1 0 0,0 0 0 0 0,-1-1 0 0 0,0 1 0 0 0,-1-1 0 0 0,1 0 1 0 0,-14 9-1 0 0,7-6-38 0 0,-2-1 0 0 0,1 0 1 0 0,-1-1-1 0 0,0-1 0 0 0,-1 0 0 0 0,1-1 1 0 0,-1-1-1 0 0,0 0 0 0 0,-31 4 1 0 0,46-8-26 0 0,0 0 1 0 0,0 0 0 0 0,0 0-1 0 0,0 0 1 0 0,1 0 0 0 0,-1 0-1 0 0,0 0 1 0 0,0 0 0 0 0,0 0-1 0 0,0 0 1 0 0,0 1 0 0 0,0-1-1 0 0,0 0 1 0 0,0 0 0 0 0,0 0-1 0 0,0 0 1 0 0,0 0 0 0 0,0 0-1 0 0,0 0 1 0 0,0 0 0 0 0,0 0 0 0 0,0 1-1 0 0,-1-1 1 0 0,1 0 0 0 0,0 0-1 0 0,0 0 1 0 0,0 0 0 0 0,0 0-1 0 0,0 0 1 0 0,0 0 0 0 0,0 0-1 0 0,0 0 1 0 0,0 0 0 0 0,0 0-1 0 0,0 0 1 0 0,0 0 0 0 0,0 1-1 0 0,0-1 1 0 0,0 0 0 0 0,-1 0-1 0 0,1 0 1 0 0,0 0 0 0 0,0 0 0 0 0,0 0-1 0 0,0 0 1 0 0,0 0 0 0 0,16 6-33 0 0,24 4-15 0 0,-13-3 48 0 0,44 16 0 0 0,-63-20 0 0 0,0 1 0 0 0,0 0 0 0 0,0 0 0 0 0,0 1 0 0 0,-1 0 0 0 0,0 0 0 0 0,0 1 0 0 0,-1-1 0 0 0,11 12 0 0 0,-16-16 9 0 0,-1 0 0 0 0,1 0 1 0 0,0 0-1 0 0,0 0 0 0 0,0 1 1 0 0,-1-1-1 0 0,1 0 1 0 0,-1 0-1 0 0,1 0 0 0 0,-1 1 1 0 0,1-1-1 0 0,-1 0 1 0 0,0 1-1 0 0,1-1 0 0 0,-1 0 1 0 0,0 1-1 0 0,0-1 1 0 0,0 0-1 0 0,0 1 0 0 0,0-1 1 0 0,-1 1-1 0 0,1-1 1 0 0,0 0-1 0 0,0 0 0 0 0,-2 3 1 0 0,1-1 31 0 0,-1-1 1 0 0,0 0 0 0 0,0 0-1 0 0,0 0 1 0 0,0 0 0 0 0,0 0-1 0 0,0-1 1 0 0,0 1-1 0 0,0-1 1 0 0,-1 1 0 0 0,1-1-1 0 0,-4 2 1 0 0,-7 2 164 0 0,-1 0 1 0 0,0-1-1 0 0,-26 5 1 0 0,30-7-234 0 0,-1-1 0 0 0,0 1 0 0 0,0-2 0 0 0,0 0 1 0 0,0 0-1 0 0,0-1 0 0 0,0 0 0 0 0,0-1 0 0 0,1 0 1 0 0,-1 0-1 0 0,-12-6 0 0 0,12 3-486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4.954"/>
    </inkml:context>
    <inkml:brush xml:id="br0">
      <inkml:brushProperty name="width" value="0.1" units="cm"/>
      <inkml:brushProperty name="height" value="0.1" units="cm"/>
    </inkml:brush>
  </inkml:definitions>
  <inkml:trace contextRef="#ctx0" brushRef="#br0">98 12 6913 0 0,'-4'-11'6276'0'0,"3"11"-6115"0"0,-10 11 2849 0 0,-10 23-1163 0 0,20-33-1771 0 0,-11 24 1151 0 0,-20 53 0 0 0,28-67-1112 0 0,1-1 1 0 0,1 0-1 0 0,-1 1 1 0 0,2 0 0 0 0,0-1-1 0 0,0 1 1 0 0,1 0-1 0 0,1 15 1 0 0,-1-23-110 0 0,1 0 1 0 0,-1 1 0 0 0,1-1 0 0 0,0 0-1 0 0,0 0 1 0 0,0 0 0 0 0,1 1 0 0 0,-1-1-1 0 0,1 0 1 0 0,-1-1 0 0 0,1 1 0 0 0,0 0-1 0 0,0 0 1 0 0,1-1 0 0 0,-1 0 0 0 0,0 1-1 0 0,1-1 1 0 0,-1 0 0 0 0,1 0 0 0 0,0 0-1 0 0,0 0 1 0 0,0-1 0 0 0,-1 1 0 0 0,2-1-1 0 0,-1 1 1 0 0,0-1 0 0 0,0 0 0 0 0,0-1-1 0 0,1 1 1 0 0,-1 0 0 0 0,0-1 0 0 0,0 0-1 0 0,1 0 1 0 0,-1 0 0 0 0,6-1 0 0 0,-3 1 2 0 0,-1-1 1 0 0,1 0-1 0 0,-1-1 1 0 0,1 1 0 0 0,-1-1-1 0 0,0 0 1 0 0,0 0-1 0 0,0-1 1 0 0,0 0-1 0 0,0 0 1 0 0,0 0 0 0 0,-1 0-1 0 0,1-1 1 0 0,-1 1-1 0 0,0-1 1 0 0,0 0-1 0 0,-1-1 1 0 0,1 1 0 0 0,-1-1-1 0 0,5-8 1 0 0,-5 7-12 0 0,-1 0 1 0 0,0-1-1 0 0,0 1 1 0 0,-1-1-1 0 0,1 0 1 0 0,-1 1-1 0 0,-1-1 0 0 0,1 0 1 0 0,-1 1-1 0 0,-1-1 1 0 0,1 0-1 0 0,-1 0 1 0 0,0 1-1 0 0,-1-1 1 0 0,1 1-1 0 0,-1-1 1 0 0,0 1-1 0 0,-1 0 1 0 0,-5-10-1 0 0,1 4-9 0 0,0 1-1 0 0,-1-1 1 0 0,0 1-1 0 0,-1 1 1 0 0,0-1 0 0 0,-1 2-1 0 0,0-1 1 0 0,-18-12-1 0 0,11 10-540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5.357"/>
    </inkml:context>
    <inkml:brush xml:id="br0">
      <inkml:brushProperty name="width" value="0.1" units="cm"/>
      <inkml:brushProperty name="height" value="0.1" units="cm"/>
    </inkml:brush>
  </inkml:definitions>
  <inkml:trace contextRef="#ctx0" brushRef="#br0">127 1 3225 0 0,'6'1'708'0'0,"-1"0"-1"0"0,1 1 1 0 0,-1-1 0 0 0,1 1 0 0 0,-1 0 0 0 0,0 1 0 0 0,0 0-1 0 0,0-1 1 0 0,0 1 0 0 0,-1 1 0 0 0,1-1 0 0 0,-1 1 0 0 0,0 0-1 0 0,0 0 1 0 0,6 7 0 0 0,-9-9-512 0 0,1 0-1 0 0,0 1 1 0 0,-1-1 0 0 0,0 1-1 0 0,1-1 1 0 0,-1 1 0 0 0,0 0-1 0 0,0-1 1 0 0,-1 1 0 0 0,1 0-1 0 0,0 0 1 0 0,-1 0 0 0 0,0 0-1 0 0,0-1 1 0 0,0 1 0 0 0,0 0-1 0 0,0 0 1 0 0,0 0 0 0 0,-1 0-1 0 0,1-1 1 0 0,-1 1 0 0 0,0 0-1 0 0,0 0 1 0 0,0-1 0 0 0,0 1-1 0 0,0 0 1 0 0,-1-1-1 0 0,1 0 1 0 0,-1 1 0 0 0,0-1-1 0 0,-2 3 1 0 0,-5 3-97 0 0,1 0-1 0 0,-1-1 1 0 0,-1 0-1 0 0,1-1 1 0 0,-1 0 0 0 0,0 0-1 0 0,0-1 1 0 0,-1-1-1 0 0,1 1 1 0 0,-1-2 0 0 0,0 1-1 0 0,-17 1 1 0 0,40-5-225 0 0,0 0 0 0 0,0 1 1 0 0,0 1-1 0 0,0-1 0 0 0,0 2 0 0 0,0 0 1 0 0,0 0-1 0 0,-1 1 0 0 0,1 0 0 0 0,-1 1 1 0 0,0 1-1 0 0,-1 0 0 0 0,16 10 0 0 0,-22-12 126 0 0,1 0-1 0 0,-1 1 0 0 0,0-1 1 0 0,0 1-1 0 0,0 0 0 0 0,-1 0 1 0 0,1 0-1 0 0,-1 0 0 0 0,-1 0 1 0 0,1 1-1 0 0,3 10 0 0 0,-5-14 20 0 0,-1 1-1 0 0,1 0 0 0 0,-1 0 1 0 0,0 0-1 0 0,0 0 0 0 0,0 0 1 0 0,0 0-1 0 0,0 0 0 0 0,-1 0 1 0 0,1 0-1 0 0,-1 0 0 0 0,0-1 1 0 0,0 1-1 0 0,0 0 0 0 0,0 0 1 0 0,0-1-1 0 0,0 1 0 0 0,-1-1 1 0 0,0 1-1 0 0,1-1 0 0 0,-1 1 1 0 0,0-1-1 0 0,0 0 0 0 0,0 0 0 0 0,0 0 1 0 0,-3 2-1 0 0,-7 4 123 0 0,-1-1-1 0 0,0 0 0 0 0,-1-1 1 0 0,1 0-1 0 0,-1-1 0 0 0,0 0 1 0 0,0-1-1 0 0,-1-1 1 0 0,1 0-1 0 0,-1-1 0 0 0,1-1 1 0 0,-1 0-1 0 0,0-1 1 0 0,-22-2-1 0 0,12-5-1619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7.132"/>
    </inkml:context>
    <inkml:brush xml:id="br0">
      <inkml:brushProperty name="width" value="0.1" units="cm"/>
      <inkml:brushProperty name="height" value="0.1" units="cm"/>
    </inkml:brush>
  </inkml:definitions>
  <inkml:trace contextRef="#ctx0" brushRef="#br0">115 5 8754 0 0,'-1'0'267'0'0,"-1"-1"-1"0"0,0 0 1 0 0,1 1 0 0 0,-1-1-1 0 0,0 0 1 0 0,0 1 0 0 0,1 0-1 0 0,-1-1 1 0 0,0 1-1 0 0,0 0 1 0 0,0 0 0 0 0,1 0-1 0 0,-1 0 1 0 0,0 1 0 0 0,0-1-1 0 0,1 0 1 0 0,-1 1 0 0 0,0-1-1 0 0,-2 2 1 0 0,1 0-13 0 0,0-1 0 0 0,0 1 0 0 0,1 0 1 0 0,-1 0-1 0 0,1 0 0 0 0,-1 1 0 0 0,1-1 0 0 0,0 1 0 0 0,0-1 0 0 0,-2 4 0 0 0,-3 6 226 0 0,1 1 0 0 0,0 0-1 0 0,-8 25 1 0 0,13-35-400 0 0,-3 9 61 0 0,1 1-1 0 0,0 0 0 0 0,1-1 0 0 0,0 1 1 0 0,1 0-1 0 0,1 0 0 0 0,1 16 0 0 0,0-25-119 0 0,-1 1-1 0 0,1-1 1 0 0,0 1 0 0 0,0-1-1 0 0,1 0 1 0 0,-1 0-1 0 0,1 1 1 0 0,0-1 0 0 0,0 0-1 0 0,5 6 1 0 0,-5-8-11 0 0,0 0 0 0 0,0 0 0 0 0,0 0 0 0 0,0 0 0 0 0,1 0 0 0 0,-1-1 0 0 0,0 1 0 0 0,1-1 0 0 0,-1 0 0 0 0,1 0 0 0 0,-1 0 1 0 0,1 0-1 0 0,0 0 0 0 0,0-1 0 0 0,-1 1 0 0 0,1-1 0 0 0,0 1 0 0 0,0-1 0 0 0,2 0 0 0 0,-2 0 11 0 0,1-1 0 0 0,-1 1-1 0 0,0 0 1 0 0,0-1 0 0 0,0 0 0 0 0,0 0 0 0 0,0 0-1 0 0,0 0 1 0 0,0 0 0 0 0,0 0 0 0 0,-1-1 0 0 0,1 1-1 0 0,0-1 1 0 0,4-4 0 0 0,-3 2 22 0 0,0 0 1 0 0,0 0-1 0 0,-1-1 1 0 0,1 0-1 0 0,-1 1 0 0 0,0-1 1 0 0,4-9-1 0 0,-3 2-9 0 0,1-1-1 0 0,-1 1 1 0 0,-1-1-1 0 0,-1 0 1 0 0,1 0-1 0 0,-1-19 1 0 0,-2 27-150 0 0,1-11 80 0 0,-1 0 0 0 0,-4-30 0 0 0,-6 14-2977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7.460"/>
    </inkml:context>
    <inkml:brush xml:id="br0">
      <inkml:brushProperty name="width" value="0.1" units="cm"/>
      <inkml:brushProperty name="height" value="0.1" units="cm"/>
    </inkml:brush>
  </inkml:definitions>
  <inkml:trace contextRef="#ctx0" brushRef="#br0">3 7 14283 0 0,'-1'0'1272'0'0,"0"0"-1016"0"0,0 2 489 0 0,1-1-297 0 0,1-1-256 0 0,3 0 192 0 0,12-6-2577 0 0,-8 5 937 0 0,3-1-16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7.804"/>
    </inkml:context>
    <inkml:brush xml:id="br0">
      <inkml:brushProperty name="width" value="0.1" units="cm"/>
      <inkml:brushProperty name="height" value="0.1" units="cm"/>
    </inkml:brush>
  </inkml:definitions>
  <inkml:trace contextRef="#ctx0" brushRef="#br0">102 20 5985 0 0,'-1'0'206'0'0,"1"-1"1"0"0,-1 1-1 0 0,0-1 0 0 0,0 1 0 0 0,1 0 0 0 0,-1-1 0 0 0,0 1 0 0 0,0 0 1 0 0,0 0-1 0 0,0 0 0 0 0,1-1 0 0 0,-1 1 0 0 0,0 0 0 0 0,0 0 0 0 0,0 0 1 0 0,0 0-1 0 0,0 0 0 0 0,0 1 0 0 0,1-1 0 0 0,-1 0 0 0 0,0 0 0 0 0,0 1 1 0 0,-1 0-1 0 0,-1 0 147 0 0,1 0 1 0 0,-1 1 0 0 0,1 0 0 0 0,-1 0-1 0 0,1 0 1 0 0,0 0 0 0 0,-3 3-1 0 0,-2 3 618 0 0,1 1-1 0 0,-11 19 0 0 0,12-19-664 0 0,1 0 0 0 0,0 0 0 0 0,1 1 0 0 0,0 0 0 0 0,0-1 0 0 0,1 1 0 0 0,0 0 0 0 0,1 1 0 0 0,0-1 0 0 0,1 0 0 0 0,0 13 0 0 0,1-19-274 0 0,-1-1 1 0 0,1 1 0 0 0,-1 0-1 0 0,1 0 1 0 0,0-1-1 0 0,1 1 1 0 0,-1-1 0 0 0,1 1-1 0 0,-1-1 1 0 0,1 1-1 0 0,0-1 1 0 0,0 0 0 0 0,0 0-1 0 0,1 0 1 0 0,-1 0-1 0 0,1 0 1 0 0,0-1 0 0 0,0 1-1 0 0,0-1 1 0 0,0 0-1 0 0,0 0 1 0 0,0 0 0 0 0,1 0-1 0 0,-1 0 1 0 0,0-1-1 0 0,1 1 1 0 0,0-1 0 0 0,-1 0-1 0 0,1 0 1 0 0,0 0-1 0 0,-1-1 1 0 0,8 1 0 0 0,-7-1-11 0 0,0 0 0 0 0,-1 0 0 0 0,1-1 0 0 0,0 1 0 0 0,0-1 0 0 0,0 0 0 0 0,-1 0 0 0 0,1 0 0 0 0,0 0 0 0 0,-1-1 0 0 0,1 1 0 0 0,-1-1 0 0 0,1 0 0 0 0,-1 0 0 0 0,0 0 0 0 0,0-1 0 0 0,0 1 0 0 0,0-1 1 0 0,0 0-1 0 0,-1 0 0 0 0,1 0 0 0 0,-1 0 0 0 0,0 0 0 0 0,0 0 0 0 0,0-1 0 0 0,0 1 0 0 0,0 0 0 0 0,-1-1 0 0 0,2-4 0 0 0,0 0-17 0 0,-1 0-1 0 0,0 0 1 0 0,0-1-1 0 0,-1 1 1 0 0,0 0-1 0 0,0-1 1 0 0,-1 1-1 0 0,0-1 1 0 0,0 1-1 0 0,-1-1 1 0 0,0 1-1 0 0,-4-13 1 0 0,3 14 24 0 0,-1 0 1 0 0,-1 0-1 0 0,1 0 1 0 0,-1 1-1 0 0,0-1 0 0 0,-1 1 1 0 0,1 0-1 0 0,-1 0 1 0 0,-7-5-1 0 0,8 7-294 0 0,0 0 0 0 0,0 0 0 0 0,-1 1 0 0 0,1 0 0 0 0,-1 0 0 0 0,0 0 0 0 0,0 1 0 0 0,0-1 0 0 0,0 1 0 0 0,-1 0 0 0 0,1 1 0 0 0,-1-1 0 0 0,-5 0 0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9.199"/>
    </inkml:context>
    <inkml:brush xml:id="br0">
      <inkml:brushProperty name="width" value="0.1" units="cm"/>
      <inkml:brushProperty name="height" value="0.1" units="cm"/>
    </inkml:brush>
  </inkml:definitions>
  <inkml:trace contextRef="#ctx0" brushRef="#br0">256 128 6913 0 0,'2'-6'396'0'0,"0"0"-1"0"0,-1-1 0 0 0,1 1 1 0 0,-2 0-1 0 0,1 0 0 0 0,-1-1 0 0 0,1 1 1 0 0,-2 0-1 0 0,1-1 0 0 0,-1 1 0 0 0,-3-12 1 0 0,4 16-339 0 0,-1-1 1 0 0,0 1 0 0 0,0 0-1 0 0,0 0 1 0 0,0 0 0 0 0,-1 0 0 0 0,1 0-1 0 0,-1 0 1 0 0,1 0 0 0 0,-1 0-1 0 0,1 0 1 0 0,-1 1 0 0 0,0-1 0 0 0,0 1-1 0 0,0-1 1 0 0,0 1 0 0 0,0 0-1 0 0,0 0 1 0 0,0 0 0 0 0,-1 0 0 0 0,1 0-1 0 0,0 0 1 0 0,-1 0 0 0 0,1 1-1 0 0,0-1 1 0 0,-1 1 0 0 0,1 0 0 0 0,-1 0-1 0 0,1 0 1 0 0,0 0 0 0 0,-1 0-1 0 0,1 0 1 0 0,-4 1 0 0 0,-3 1 17 0 0,-1 1 0 0 0,0 0 0 0 0,1 0 0 0 0,0 1 0 0 0,0 0 0 0 0,0 0 0 0 0,0 1-1 0 0,1 1 1 0 0,-1-1 0 0 0,-11 11 0 0 0,12-8-98 0 0,-1-1-1 0 0,1 1 0 0 0,1 1 0 0 0,-1 0 1 0 0,2 0-1 0 0,-1 0 0 0 0,1 1 0 0 0,0 0 0 0 0,-4 11 1 0 0,9-19 20 0 0,0 1 1 0 0,0-1 0 0 0,0 1-1 0 0,1-1 1 0 0,-1 1-1 0 0,1 0 1 0 0,-1-1 0 0 0,1 1-1 0 0,0 0 1 0 0,0-1-1 0 0,0 1 1 0 0,1 0 0 0 0,-1-1-1 0 0,0 1 1 0 0,1 0-1 0 0,0-1 1 0 0,0 1 0 0 0,0-1-1 0 0,0 1 1 0 0,0-1 0 0 0,0 1-1 0 0,0-1 1 0 0,1 0-1 0 0,-1 0 1 0 0,4 4 0 0 0,-2-4 9 0 0,1 1 0 0 0,-1 0 0 0 0,1-1 0 0 0,0 1 0 0 0,-1-1 0 0 0,1 0 0 0 0,0-1 0 0 0,0 1 0 0 0,1-1 0 0 0,-1 1 0 0 0,0-1 0 0 0,0 0 0 0 0,1-1 0 0 0,-1 1 0 0 0,6-1 0 0 0,-1 0-243 0 0,1-1 0 0 0,-1 0 0 0 0,0-1 0 0 0,1 0 0 0 0,-1 0 0 0 0,0-1 0 0 0,0 0 0 0 0,-1-1 0 0 0,1 0 0 0 0,-1 0 0 0 0,13-10 0 0 0,-3 2-1117 0 0,-1 0 0 0 0,-1-2 0 0 0,0 0 0 0 0,15-19 1 0 0,-31 33 1350 0 0,14-17-879 0 0,-14 16 865 0 0,1 1-1 0 0,-1-1 0 0 0,1 1 1 0 0,-1-1-1 0 0,1 0 0 0 0,-1 1 1 0 0,1-1-1 0 0,-1 0 0 0 0,0 1 0 0 0,0-1 1 0 0,1 0-1 0 0,-1 0 0 0 0,0 1 1 0 0,0-1-1 0 0,0 0 0 0 0,0 0 1 0 0,1 1-1 0 0,-1-1 0 0 0,0 0 1 0 0,-1 0-1 0 0,1 0 0 0 0,0 1 0 0 0,0-2 1 0 0,-2 2 250 0 0,1 1 0 0 0,-1-1 0 0 0,1 1 0 0 0,-1 0 0 0 0,1 0 0 0 0,-1 0 0 0 0,1 0 0 0 0,0 0 0 0 0,0 0 0 0 0,-1 0 0 0 0,1 0 0 0 0,0 1 0 0 0,0-1 0 0 0,-2 4 327 0 0,-7 8 787 0 0,1 1 1 0 0,0 0 0 0 0,0 0 0 0 0,2 1 0 0 0,0 0 0 0 0,-9 29 0 0 0,12-32-1141 0 0,1 0 0 0 0,1 0 1 0 0,0 0-1 0 0,0 1 1 0 0,2-1-1 0 0,-1 0 1 0 0,1 1-1 0 0,1-1 1 0 0,4 23-1 0 0,-3-29-344 0 0,0-1-1 0 0,-1 0 1 0 0,2 0 0 0 0,-1 0-1 0 0,0 0 1 0 0,1 0 0 0 0,0 0-1 0 0,0-1 1 0 0,1 1 0 0 0,-1-1-1 0 0,1 0 1 0 0,7 6 0 0 0,-6-6-566 0 0,0 0 1 0 0,0-1-1 0 0,1 0 1 0 0,-1 0-1 0 0,1 0 1 0 0,0 0-1 0 0,0-1 1 0 0,0 0-1 0 0,0 0 1 0 0,11 1-1 0 0,2-1-51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19.592"/>
    </inkml:context>
    <inkml:brush xml:id="br0">
      <inkml:brushProperty name="width" value="0.1" units="cm"/>
      <inkml:brushProperty name="height" value="0.1" units="cm"/>
    </inkml:brush>
  </inkml:definitions>
  <inkml:trace contextRef="#ctx0" brushRef="#br0">261 261 3225 0 0,'5'-23'968'0'0,"0"-1"0"0"0,-2 1 0 0 0,1-26 0 0 0,-4 38-440 0 0,0 1-1 0 0,-1-1 0 0 0,0 1 0 0 0,0-1 0 0 0,-1 1 1 0 0,0-1-1 0 0,-1 1 0 0 0,-1 0 0 0 0,-5-12 0 0 0,8 20-356 0 0,1 1 0 0 0,-1-1 0 0 0,0 0 0 0 0,0 1 0 0 0,-1-1 0 0 0,1 1 0 0 0,0 0 0 0 0,0-1 0 0 0,-1 1 0 0 0,1 0 0 0 0,-1 0 1 0 0,1 0-1 0 0,-1 0 0 0 0,0 0 0 0 0,1 0 0 0 0,-1 0 0 0 0,0 0 0 0 0,1 1 0 0 0,-1-1 0 0 0,-4 0 0 0 0,3 1 25 0 0,0 0 1 0 0,-1 0-1 0 0,1 0 1 0 0,-1 0-1 0 0,1 1 1 0 0,-1 0 0 0 0,1-1-1 0 0,0 1 1 0 0,-1 0-1 0 0,-4 3 1 0 0,-5 3 99 0 0,1 0 0 0 0,0 1 1 0 0,0 0-1 0 0,-14 14 0 0 0,7-5-153 0 0,-23 26 0 0 0,37-37-155 0 0,0 1 0 0 0,0-1 0 0 0,0 1 0 0 0,1 0 1 0 0,0 0-1 0 0,1 0 0 0 0,-1 1 0 0 0,-2 11 0 0 0,5-16 10 0 0,0-1 0 0 0,1 0 0 0 0,-1 1 0 0 0,1-1 0 0 0,0 1 0 0 0,0-1-1 0 0,0 1 1 0 0,0-1 0 0 0,1 1 0 0 0,-1-1 0 0 0,1 1 0 0 0,-1-1 0 0 0,1 1 0 0 0,0-1 0 0 0,1 3 0 0 0,-1-3-62 0 0,0-1 0 0 0,0 1 0 0 0,0-1 1 0 0,0 0-1 0 0,1 1 0 0 0,-1-1 0 0 0,0 0 0 0 0,1 0 0 0 0,-1 0 1 0 0,1 0-1 0 0,0 0 0 0 0,-1 0 0 0 0,1 0 0 0 0,-1 0 1 0 0,1-1-1 0 0,3 1 0 0 0,-1 0-244 0 0,1 0 1 0 0,-1-1 0 0 0,0 0-1 0 0,1 0 1 0 0,-1 0-1 0 0,1 0 1 0 0,-1-1-1 0 0,1 1 1 0 0,-1-1-1 0 0,0-1 1 0 0,1 1-1 0 0,-1 0 1 0 0,0-1 0 0 0,0 0-1 0 0,6-4 1 0 0,10-7-2091 0 0,-1-1 0 0 0,-1 0 0 0 0,18-19 1 0 0,-5-5 697 0 0,-39 52 5090 0 0,0 0 0 0 0,-10 24 1 0 0,9-13-1145 0 0,-7 27 0 0 0,8-18-1616 0 0,1 0 0 0 0,-3 54 0 0 0,10-78-635 0 0,0 0 0 0 0,1 0 0 0 0,3 20 0 0 0,3-5-5237 0 0,-2-11-678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1.009"/>
    </inkml:context>
    <inkml:brush xml:id="br0">
      <inkml:brushProperty name="width" value="0.1" units="cm"/>
      <inkml:brushProperty name="height" value="0.1" units="cm"/>
    </inkml:brush>
  </inkml:definitions>
  <inkml:trace contextRef="#ctx0" brushRef="#br0">153 261 1840 0 0,'31'-22'5566'0'0,"-14"11"-3520"0"0,0-1 0 0 0,-1 0 1 0 0,27-29-1 0 0,-40 38-1873 0 0,0 0 0 0 0,-1 0 1 0 0,1-1-1 0 0,-1 1 0 0 0,1-1 1 0 0,-1 1-1 0 0,0-1 0 0 0,-1 0 0 0 0,1 0 1 0 0,-1 0-1 0 0,1 0 0 0 0,-1 0 1 0 0,0-1-1 0 0,-1 1 0 0 0,1 0 0 0 0,-1 0 1 0 0,0-1-1 0 0,0 1 0 0 0,0 0 1 0 0,-1 0-1 0 0,1-1 0 0 0,-1 1 0 0 0,0 0 1 0 0,-2-5-1 0 0,1 5-115 0 0,0 0-1 0 0,0 0 1 0 0,0 1-1 0 0,-1-1 1 0 0,1 1 0 0 0,-1-1-1 0 0,0 1 1 0 0,0 0 0 0 0,0 0-1 0 0,-1 0 1 0 0,1 1-1 0 0,0-1 1 0 0,-1 1 0 0 0,0 0-1 0 0,0 0 1 0 0,0 0-1 0 0,0 1 1 0 0,0-1 0 0 0,0 1-1 0 0,0 0 1 0 0,0 0 0 0 0,0 0-1 0 0,-1 0 1 0 0,1 1-1 0 0,0 0 1 0 0,-1 0 0 0 0,1 0-1 0 0,0 0 1 0 0,-5 2 0 0 0,3-2-120 0 0,-1 1 0 0 0,1 0 1 0 0,0 1-1 0 0,0 0 1 0 0,0 0-1 0 0,0 0 1 0 0,0 0-1 0 0,0 1 1 0 0,1 0-1 0 0,-1 0 0 0 0,1 1 1 0 0,0-1-1 0 0,0 1 1 0 0,0 1-1 0 0,0-1 1 0 0,1 0-1 0 0,-1 1 0 0 0,1 0 1 0 0,-4 7-1 0 0,6-8-39 0 0,0 1-1 0 0,1 0 1 0 0,-1 0 0 0 0,1-1-1 0 0,0 1 1 0 0,1 0-1 0 0,-1 0 1 0 0,1 0-1 0 0,0 0 1 0 0,0 0 0 0 0,0 0-1 0 0,1 0 1 0 0,0 0-1 0 0,0 0 1 0 0,0-1-1 0 0,3 8 1 0 0,4 9-711 0 0,1-1 0 0 0,17 29 0 0 0,-8-15 435 0 0,-5-9 376 0 0,21 46-6 0 0,-31-64 9 0 0,-1 0-1 0 0,1 0 1 0 0,-2 0 0 0 0,1 0-1 0 0,-1 0 1 0 0,0 1 0 0 0,0-1-1 0 0,-1 9 1 0 0,0-14 6 0 0,-1 0-1 0 0,1 1 1 0 0,0-1-1 0 0,-1 0 1 0 0,0 0 0 0 0,1 0-1 0 0,-1 0 1 0 0,0 0 0 0 0,0 0-1 0 0,0 0 1 0 0,0 0-1 0 0,-1 0 1 0 0,1 0 0 0 0,0-1-1 0 0,-1 1 1 0 0,1 0-1 0 0,-1-1 1 0 0,0 1 0 0 0,-3 1-1 0 0,1-1 19 0 0,0 0-1 0 0,0 0 1 0 0,0 0-1 0 0,0-1 1 0 0,0 0-1 0 0,0 0 1 0 0,0 0-1 0 0,0 0 1 0 0,-1-1-1 0 0,-4 1 0 0 0,3-1 34 0 0,-1 0 0 0 0,0-1-1 0 0,0 1 1 0 0,1-1 0 0 0,-1-1-1 0 0,1 1 1 0 0,-1-1 0 0 0,1 0-1 0 0,-1-1 1 0 0,1 1 0 0 0,0-1-1 0 0,0-1 1 0 0,-7-4 0 0 0,10 6-47 0 0,1 0 0 0 0,0 0 0 0 0,0-1 1 0 0,0 1-1 0 0,0 0 0 0 0,0-1 0 0 0,1 1 0 0 0,-1-1 1 0 0,1 0-1 0 0,0 0 0 0 0,-1 1 0 0 0,1-1 0 0 0,0 0 1 0 0,1 0-1 0 0,-1 0 0 0 0,0 0 0 0 0,1 0 0 0 0,0 0 1 0 0,0 0-1 0 0,0 0 0 0 0,0 0 0 0 0,0 0 1 0 0,0 0-1 0 0,1 0 0 0 0,0 0 0 0 0,-1 0 0 0 0,1 0 1 0 0,0 0-1 0 0,1 0 0 0 0,-1 0 0 0 0,0 1 0 0 0,1-1 1 0 0,-1 0-1 0 0,4-3 0 0 0,1-2-294 0 0,1 0-1 0 0,0 0 1 0 0,1 1-1 0 0,-1-1 1 0 0,1 2-1 0 0,1-1 1 0 0,-1 1-1 0 0,18-9 1 0 0,-9 6-3441 0 0,0 2-1150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31.319"/>
    </inkml:context>
    <inkml:brush xml:id="br0">
      <inkml:brushProperty name="width" value="0.05" units="cm"/>
      <inkml:brushProperty name="height" value="0.05" units="cm"/>
    </inkml:brush>
  </inkml:definitions>
  <inkml:trace contextRef="#ctx0" brushRef="#br0">1 0 11979 0 0,'1'9'6406'0'0,"0"16"-4093"0"0,0 4-1436 0 0,31 555 4381 0 0,-28-414-4654 0 0,-2-74-348 0 0,16 250-95 0 0,-17-340-209 0 0,0 1-30 0 0,0 0 0 0 0,0 0 0 0 0,-1 0-1 0 0,0 0 1 0 0,-1 0 0 0 0,-1 10 0 0 0,2-17 13 0 0,0 0 1 0 0,0 0-1 0 0,0 0 0 0 0,0 0 0 0 0,0 1 1 0 0,0-1-1 0 0,-1 0 0 0 0,1 0 0 0 0,0 0 1 0 0,0 0-1 0 0,0 0 0 0 0,0 0 0 0 0,-1 0 1 0 0,1 0-1 0 0,0 0 0 0 0,0 0 0 0 0,0 0 1 0 0,0 0-1 0 0,0 0 0 0 0,-1 0 0 0 0,1 0 1 0 0,0 0-1 0 0,0 0 0 0 0,0 0 0 0 0,0 0 1 0 0,-1 0-1 0 0,1 0 0 0 0,0 0 0 0 0,0 0 0 0 0,0 0 1 0 0,0 0-1 0 0,0-1 0 0 0,-1 1 0 0 0,1 0 1 0 0,0 0-1 0 0,0 0 0 0 0,0 0 0 0 0,0 0 1 0 0,0 0-1 0 0,0 0 0 0 0,0-1 0 0 0,-1 1 1 0 0,1 0-1 0 0,0 0 0 0 0,0 0 0 0 0,0 0 1 0 0,0 0-1 0 0,0-1 0 0 0,0 1 0 0 0,0 0 1 0 0,0 0-1 0 0,0 0 0 0 0,0 0 0 0 0,0-1 1 0 0,0 1-165 0 0,-4-6-1603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2.755"/>
    </inkml:context>
    <inkml:brush xml:id="br0">
      <inkml:brushProperty name="width" value="0.1" units="cm"/>
      <inkml:brushProperty name="height" value="0.1" units="cm"/>
    </inkml:brush>
  </inkml:definitions>
  <inkml:trace contextRef="#ctx0" brushRef="#br0">138 0 9674 0 0,'-5'3'387'0'0,"0"0"0"0"0,1 1 0 0 0,-1-1 0 0 0,1 1 0 0 0,-1 0 0 0 0,1 0 0 0 0,1 0 0 0 0,-1 1 0 0 0,0-1 0 0 0,-2 7 0 0 0,-1-2-44 0 0,-4 5 24 0 0,1 1 0 0 0,1 0 1 0 0,0 1-1 0 0,1 0 0 0 0,1 0 1 0 0,0 0-1 0 0,2 1 0 0 0,-1 0 1 0 0,-2 18-1 0 0,7-28-228 0 0,1 0-1 0 0,-1 1 1 0 0,1-1-1 0 0,0 0 1 0 0,1 0 0 0 0,0 1-1 0 0,0-1 1 0 0,0 0 0 0 0,1 0-1 0 0,4 12 1 0 0,-3-14-56 0 0,0 0-1 0 0,0 0 1 0 0,0 0-1 0 0,1 0 1 0 0,-1-1 0 0 0,1 1-1 0 0,0-1 1 0 0,0 0-1 0 0,1 0 1 0 0,-1 0 0 0 0,1-1-1 0 0,0 0 1 0 0,0 1-1 0 0,10 3 1 0 0,-11-5-67 0 0,0 0 0 0 0,0-1 0 0 0,0 1 0 0 0,0-1-1 0 0,0 0 1 0 0,0 0 0 0 0,0 0 0 0 0,0-1 0 0 0,0 0 0 0 0,1 0 0 0 0,-1 0 0 0 0,0 0-1 0 0,0 0 1 0 0,0-1 0 0 0,0 0 0 0 0,1 1 0 0 0,-1-2 0 0 0,0 1 0 0 0,0 0 0 0 0,-1-1-1 0 0,1 0 1 0 0,0 0 0 0 0,0 0 0 0 0,3-3 0 0 0,-1 0 13 0 0,0 0 0 0 0,-1-1 0 0 0,0 0 0 0 0,0 0 0 0 0,0 0 0 0 0,-1-1 0 0 0,1 1 0 0 0,-2-1 0 0 0,1 0 0 0 0,-1 0 0 0 0,0-1 0 0 0,2-8 0 0 0,0 0-25 0 0,-1-1 1 0 0,0 1-1 0 0,-2-1 1 0 0,0 0-1 0 0,-1 0 1 0 0,-1-25 0 0 0,-1 34-3 0 0,0-1 0 0 0,0 0 0 0 0,-1 1 0 0 0,0-1 0 0 0,0 1 0 0 0,-1-1 1 0 0,0 1-1 0 0,-1 0 0 0 0,1 0 0 0 0,-2 1 0 0 0,1-1 0 0 0,-1 1 0 0 0,0 0 0 0 0,-8-9 1 0 0,11 15-97 0 0,1-1 0 0 0,0 1 0 0 0,-1 0 0 0 0,1 0 0 0 0,-1 0-1 0 0,1 0 1 0 0,-1 0 0 0 0,0 0 0 0 0,1 0 0 0 0,-1 1 0 0 0,0-1 0 0 0,0 0 0 0 0,0 1 0 0 0,1 0 0 0 0,-1-1 0 0 0,0 1 0 0 0,-4 0 0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3.117"/>
    </inkml:context>
    <inkml:brush xml:id="br0">
      <inkml:brushProperty name="width" value="0.1" units="cm"/>
      <inkml:brushProperty name="height" value="0.1" units="cm"/>
    </inkml:brush>
  </inkml:definitions>
  <inkml:trace contextRef="#ctx0" brushRef="#br0">1 54 14283 0 0,'-1'-3'5281'0'0,"2"-1"-4905"0"0,0 0-120 0 0,3-1-32 0 0,-1-3 0 0 0,0 2-896 0 0,1-3-192 0 0,-2 2-32 0 0,-2-1 0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4.767"/>
    </inkml:context>
    <inkml:brush xml:id="br0">
      <inkml:brushProperty name="width" value="0.1" units="cm"/>
      <inkml:brushProperty name="height" value="0.1" units="cm"/>
    </inkml:brush>
  </inkml:definitions>
  <inkml:trace contextRef="#ctx0" brushRef="#br0">76 46 10594 0 0,'0'0'120'0'0,"-1"-1"1"0"0,1 1-1 0 0,-1 0 0 0 0,1-1 0 0 0,0 1 1 0 0,-1 0-1 0 0,1-1 0 0 0,-1 1 0 0 0,1 0 0 0 0,-1 0 1 0 0,1 0-1 0 0,0-1 0 0 0,-1 1 0 0 0,1 0 0 0 0,-1 0 1 0 0,1 0-1 0 0,-1 0 0 0 0,1 0 0 0 0,-1 0 0 0 0,0 0 1 0 0,1 0-1 0 0,-1 0 0 0 0,1 0 0 0 0,-1 0 0 0 0,1 0 1 0 0,0 0-1 0 0,-1 1 0 0 0,1-1 0 0 0,-1 0 0 0 0,1 0 1 0 0,-1 0-1 0 0,1 1 0 0 0,-1-1 0 0 0,1 0 0 0 0,0 1 1 0 0,-1-1-1 0 0,1 0 0 0 0,-1 1 0 0 0,-15 14 1394 0 0,10-8-1358 0 0,1 1 0 0 0,0 1 0 0 0,1-1 0 0 0,0 1 1 0 0,0 0-1 0 0,1 0 0 0 0,0 0 0 0 0,1 0 0 0 0,0 1 0 0 0,0-1 1 0 0,1 1-1 0 0,0 18 0 0 0,1-18-31 0 0,0 1-1 0 0,1-1 0 0 0,1 0 1 0 0,-1 0-1 0 0,2 0 1 0 0,-1-1-1 0 0,1 1 1 0 0,1 0-1 0 0,0-1 1 0 0,0 0-1 0 0,1 0 1 0 0,6 9-1 0 0,-9-14-126 0 0,1-1 0 0 0,0 1-1 0 0,0-1 1 0 0,0 0-1 0 0,0 0 1 0 0,1 0 0 0 0,-1 0-1 0 0,1-1 1 0 0,0 0-1 0 0,0 1 1 0 0,0-1 0 0 0,0 0-1 0 0,0-1 1 0 0,0 1-1 0 0,1-1 1 0 0,-1 0 0 0 0,0 0-1 0 0,1 0 1 0 0,5 0-1 0 0,-6-1 1 0 0,-1-1 1 0 0,1 1-1 0 0,-1 0 0 0 0,1-1 0 0 0,-1 0 0 0 0,0 0 0 0 0,1 0 0 0 0,-1-1 0 0 0,0 1 0 0 0,0-1 0 0 0,1 1 0 0 0,-1-1 0 0 0,0 0 0 0 0,-1 0 1 0 0,1 0-1 0 0,0-1 0 0 0,-1 1 0 0 0,1-1 0 0 0,-1 1 0 0 0,0-1 0 0 0,0 0 0 0 0,0 0 0 0 0,0 0 0 0 0,2-5 0 0 0,0-1 23 0 0,0 0-1 0 0,-1-1 1 0 0,0 1-1 0 0,0-1 1 0 0,-1 0-1 0 0,0 0 0 0 0,-1 0 1 0 0,0 0-1 0 0,-1 0 1 0 0,0 0-1 0 0,-1 0 1 0 0,0 0-1 0 0,0 0 1 0 0,-1 0-1 0 0,0 1 0 0 0,-5-13 1 0 0,3 9-371 0 0,-2 1 0 0 0,0-1 0 0 0,0 1 0 0 0,-1 0 0 0 0,0 1 0 0 0,-1-1 0 0 0,-1 1 1 0 0,1 1-1 0 0,-2 0 0 0 0,0 0 0 0 0,-14-11 0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5.157"/>
    </inkml:context>
    <inkml:brush xml:id="br0">
      <inkml:brushProperty name="width" value="0.1" units="cm"/>
      <inkml:brushProperty name="height" value="0.1" units="cm"/>
    </inkml:brush>
  </inkml:definitions>
  <inkml:trace contextRef="#ctx0" brushRef="#br0">67 1 10138 0 0,'6'1'334'0'0,"-1"0"0"0"0,1 1 0 0 0,0 0 0 0 0,-1 0 0 0 0,0 1 0 0 0,1 0 0 0 0,-1-1 0 0 0,0 2 0 0 0,0-1 0 0 0,0 1 0 0 0,-1-1 0 0 0,1 1 0 0 0,-1 0 0 0 0,0 1 0 0 0,6 8 0 0 0,-8-10-192 0 0,0 0 0 0 0,0 0 1 0 0,-1 0-1 0 0,1 0 0 0 0,-1 0 0 0 0,0 1 0 0 0,1-1 1 0 0,-2 0-1 0 0,1 1 0 0 0,0-1 0 0 0,-1 1 1 0 0,1-1-1 0 0,-1 1 0 0 0,0-1 0 0 0,0 1 0 0 0,-1 0 1 0 0,1-1-1 0 0,-1 1 0 0 0,0-1 0 0 0,0 0 1 0 0,0 1-1 0 0,0-1 0 0 0,0 0 0 0 0,-1 1 0 0 0,1-1 1 0 0,-1 0-1 0 0,-3 3 0 0 0,-1 2-49 0 0,0 0-1 0 0,-1-1 1 0 0,-1 0-1 0 0,1 0 0 0 0,-1 0 1 0 0,-10 5-1 0 0,13-8-101 0 0,0-1-1 0 0,-1 0 0 0 0,0 0 0 0 0,0 0 1 0 0,1-1-1 0 0,-2 1 0 0 0,1-2 0 0 0,0 1 1 0 0,0-1-1 0 0,-11 2 0 0 0,16-3-14 0 0,1 0 0 0 0,-1 0 0 0 0,1 0 0 0 0,-1 0 0 0 0,1 0 0 0 0,-1 0 0 0 0,1 0 0 0 0,-1 0 0 0 0,1 0 0 0 0,0 0 0 0 0,-1 0 0 0 0,1 0 0 0 0,-1 0 0 0 0,1 0 0 0 0,-1 0 0 0 0,1 0 0 0 0,-1 0 0 0 0,1-1 0 0 0,-1 1 0 0 0,1 0 0 0 0,0 0 0 0 0,-1-1 0 0 0,1 1 0 0 0,-1 0 0 0 0,1-1 0 0 0,0 1 0 0 0,-1 0 0 0 0,1-1 0 0 0,0 1 0 0 0,-1-1 0 0 0,1 1 0 0 0,0 0 0 0 0,0-1 0 0 0,0 1 0 0 0,-1-1 0 0 0,1 0 0 0 0,0 0-66 0 0,1 1 0 0 0,-1-1 0 0 0,0 1-1 0 0,1-1 1 0 0,-1 1 0 0 0,1-1 0 0 0,-1 1 0 0 0,1-1 0 0 0,-1 1-1 0 0,1-1 1 0 0,-1 1 0 0 0,1-1 0 0 0,-1 1 0 0 0,1 0-1 0 0,0-1 1 0 0,-1 1 0 0 0,1 0 0 0 0,0 0 0 0 0,-1 0 0 0 0,1-1-1 0 0,0 1 1 0 0,-1 0 0 0 0,1 0 0 0 0,0 0 0 0 0,1 0 0 0 0,4 0 5 0 0,0 0 1 0 0,1 1 0 0 0,-1 0-1 0 0,0 0 1 0 0,0 0 0 0 0,0 1-1 0 0,1 0 1 0 0,-2 0 0 0 0,1 1-1 0 0,0-1 1 0 0,0 1 0 0 0,-1 0-1 0 0,0 1 1 0 0,1-1 0 0 0,-1 1-1 0 0,0 0 1 0 0,-1 1 0 0 0,1-1-1 0 0,-1 1 1 0 0,0 0 0 0 0,0 0-1 0 0,-1 0 1 0 0,1 0 0 0 0,2 7-1 0 0,-3-8 202 0 0,-1 0 0 0 0,0 0 0 0 0,-1 0-1 0 0,1 0 1 0 0,-1 0 0 0 0,0 1 0 0 0,0-1 0 0 0,0 0-1 0 0,0 1 1 0 0,-1-1 0 0 0,0 0 0 0 0,0 1 0 0 0,0-1-1 0 0,0 1 1 0 0,-1-1 0 0 0,1 0 0 0 0,-1 1 0 0 0,0-1-1 0 0,-1 0 1 0 0,1 0 0 0 0,-1 1 0 0 0,0-1 0 0 0,0-1-1 0 0,0 1 1 0 0,0 0 0 0 0,-1 0 0 0 0,1-1 0 0 0,-1 1-1 0 0,0-1 1 0 0,0 0 0 0 0,0 0 0 0 0,-1 0 0 0 0,1 0-1 0 0,-1-1 1 0 0,-3 3 0 0 0,2-2-176 0 0,0-1-1 0 0,-1 1 1 0 0,1-1-1 0 0,0 0 1 0 0,-1-1-1 0 0,1 1 1 0 0,-1-1-1 0 0,1 0 1 0 0,-1-1 0 0 0,1 1-1 0 0,-1-1 1 0 0,0 0-1 0 0,1 0 1 0 0,-1-1-1 0 0,1 0 1 0 0,-1 0-1 0 0,1 0 1 0 0,-11-4-1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5.501"/>
    </inkml:context>
    <inkml:brush xml:id="br0">
      <inkml:brushProperty name="width" value="0.1" units="cm"/>
      <inkml:brushProperty name="height" value="0.1" units="cm"/>
    </inkml:brush>
  </inkml:definitions>
  <inkml:trace contextRef="#ctx0" brushRef="#br0">59 1 14283 0 0,'10'1'311'0'0,"-1"0"-1"0"0,1 1 1 0 0,-1 0 0 0 0,1 1-1 0 0,-1 0 1 0 0,0 1-1 0 0,15 8 1 0 0,-20-10-149 0 0,-1-1-1 0 0,0 1 1 0 0,0 0 0 0 0,0 0-1 0 0,0 1 1 0 0,0-1 0 0 0,0 0-1 0 0,0 1 1 0 0,-1 0 0 0 0,1 0-1 0 0,-1 0 1 0 0,0 0 0 0 0,0 0 0 0 0,0 0-1 0 0,-1 0 1 0 0,1 1 0 0 0,-1-1-1 0 0,1 1 1 0 0,-1-1 0 0 0,0 1-1 0 0,0 0 1 0 0,-1-1 0 0 0,1 6-1 0 0,-1-5-80 0 0,-1-1 0 0 0,0 1 0 0 0,0 0 0 0 0,0-1 0 0 0,0 1 0 0 0,-1 0 0 0 0,0-1 0 0 0,1 0 0 0 0,-1 1 0 0 0,0-1 0 0 0,-1 0 0 0 0,1 0-1 0 0,0 0 1 0 0,-1 0 0 0 0,0-1 0 0 0,-3 4 0 0 0,-8 5-30 0 0,0-1 0 0 0,-19 11 0 0 0,18-12-15 0 0,-3 2-50 0 0,-27 17 158 0 0,43-26-134 0 0,-1 0-1 0 0,1 0 1 0 0,0 0-1 0 0,0 0 1 0 0,0 0-1 0 0,0 1 1 0 0,0-1 0 0 0,0 0-1 0 0,1 1 1 0 0,-1 0-1 0 0,1-1 1 0 0,0 1-1 0 0,-2 5 1 0 0,3-7-4 0 0,0 0-1 0 0,0 1 1 0 0,0-1 0 0 0,0 0 0 0 0,0 1-1 0 0,0-1 1 0 0,0 0 0 0 0,1 1 0 0 0,-1-1-1 0 0,1 0 1 0 0,-1 0 0 0 0,1 1 0 0 0,-1-1-1 0 0,1 0 1 0 0,0 0 0 0 0,-1 0 0 0 0,1 0 0 0 0,0 0-1 0 0,0 1 1 0 0,0-2 0 0 0,0 1 0 0 0,0 0-1 0 0,0 0 1 0 0,0 0 0 0 0,0 0 0 0 0,0-1-1 0 0,0 1 1 0 0,1 0 0 0 0,-1-1 0 0 0,0 1-1 0 0,0-1 1 0 0,1 1 0 0 0,-1-1 0 0 0,0 0-1 0 0,3 1 1 0 0,4 0-31 0 0,0 1 0 0 0,0-1 0 0 0,0 0-1 0 0,13-1 1 0 0,-1-1-54 0 0,1-1 0 0 0,-1-1-1 0 0,34-10 1 0 0,21-13-3258 0 0,-44 13-3580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5.860"/>
    </inkml:context>
    <inkml:brush xml:id="br0">
      <inkml:brushProperty name="width" value="0.1" units="cm"/>
      <inkml:brushProperty name="height" value="0.1" units="cm"/>
    </inkml:brush>
  </inkml:definitions>
  <inkml:trace contextRef="#ctx0" brushRef="#br0">76 0 13827 0 0,'-2'1'151'0'0,"0"-1"1"0"0,-1 1-1 0 0,1 0 1 0 0,0 0-1 0 0,0 0 1 0 0,0 1-1 0 0,0-1 1 0 0,0 0-1 0 0,0 1 1 0 0,0-1-1 0 0,0 1 1 0 0,1 0-1 0 0,-1-1 1 0 0,1 1-1 0 0,-1 0 1 0 0,-2 4-1 0 0,-21 35 587 0 0,23-37-597 0 0,0 0 0 0 0,0 1 0 0 0,0-1 0 0 0,0 1 0 0 0,1 0 0 0 0,0 0 0 0 0,0-1 0 0 0,0 1 0 0 0,0 0 0 0 0,1 0 0 0 0,0 0 0 0 0,0 0 0 0 0,0 0 0 0 0,1 0 0 0 0,-1 0 0 0 0,1-1 0 0 0,0 1 0 0 0,1 0 0 0 0,3 8 0 0 0,-2-7-48 0 0,0 0 0 0 0,1 0 1 0 0,0-1-1 0 0,0 1 0 0 0,1-1 1 0 0,0 0-1 0 0,0 0 0 0 0,0 0 0 0 0,0-1 1 0 0,0 0-1 0 0,1 0 0 0 0,0 0 1 0 0,10 4-1 0 0,19 8-147 0 0,0-2-1 0 0,1-2 1 0 0,0 0 0 0 0,1-3 0 0 0,44 6-1 0 0,-76-14-144 0 0,-1-1 0 0 0,0 0-1 0 0,1 1 1 0 0,-1-1 0 0 0,0-1-1 0 0,1 1 1 0 0,5-2-1 0 0,1-2-1213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6.204"/>
    </inkml:context>
    <inkml:brush xml:id="br0">
      <inkml:brushProperty name="width" value="0.1" units="cm"/>
      <inkml:brushProperty name="height" value="0.1" units="cm"/>
    </inkml:brush>
  </inkml:definitions>
  <inkml:trace contextRef="#ctx0" brushRef="#br0">297 5 10594 0 0,'-1'0'71'0'0,"1"-1"-1"0"0,-1 1 0 0 0,1 0 1 0 0,-1-1-1 0 0,1 1 0 0 0,-1-1 1 0 0,1 1-1 0 0,-1 0 0 0 0,0 0 1 0 0,1-1-1 0 0,-1 1 0 0 0,0 0 1 0 0,1 0-1 0 0,-1 0 0 0 0,0 0 1 0 0,1-1-1 0 0,-1 1 0 0 0,0 0 1 0 0,1 0-1 0 0,-1 0 0 0 0,0 1 1 0 0,1-1-1 0 0,-1 0 0 0 0,0 0 1 0 0,1 0-1 0 0,-2 1 0 0 0,-17 13 1589 0 0,10-3-764 0 0,0 0 0 0 0,-7 13 1 0 0,11-16-361 0 0,-82 138 3793 0 0,53-78-3748 0 0,-34 99 0 0 0,45-93-2160 0 0,14-39-6034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6.704"/>
    </inkml:context>
    <inkml:brush xml:id="br0">
      <inkml:brushProperty name="width" value="0.1" units="cm"/>
      <inkml:brushProperty name="height" value="0.1" units="cm"/>
    </inkml:brush>
  </inkml:definitions>
  <inkml:trace contextRef="#ctx0" brushRef="#br0">85 117 6913 0 0,'-17'25'7092'0'0,"-7"17"-3784"0"0,15-22-2659 0 0,1 2-1 0 0,1-1 1 0 0,1 1 0 0 0,-6 40-1 0 0,11-53-575 0 0,0-1-1 0 0,1 1 1 0 0,0-1-1 0 0,1 1 1 0 0,0-1-1 0 0,4 17 1 0 0,-3-20-27 0 0,-1 0 1 0 0,1-1-1 0 0,0 1 1 0 0,1-1-1 0 0,-1 1 1 0 0,1-1-1 0 0,0 0 1 0 0,0 0 0 0 0,0 0-1 0 0,0-1 1 0 0,1 1-1 0 0,7 5 1 0 0,-8-6-40 0 0,0-1 0 0 0,0 0 0 0 0,0 0 0 0 0,0 0 1 0 0,1 0-1 0 0,-1-1 0 0 0,1 1 0 0 0,-1-1 0 0 0,1 0 1 0 0,0 0-1 0 0,-1 0 0 0 0,1-1 0 0 0,0 1 0 0 0,0-1 1 0 0,-1 0-1 0 0,1 0 0 0 0,0 0 0 0 0,0 0 0 0 0,-1-1 1 0 0,1 0-1 0 0,0 1 0 0 0,0-1 0 0 0,-1-1 0 0 0,1 1 1 0 0,-1 0-1 0 0,1-1 0 0 0,-1 0 0 0 0,0 0 0 0 0,6-4 1 0 0,-1-1 7 0 0,-1 0 0 0 0,0 0 1 0 0,0 0-1 0 0,-1-1 0 0 0,0 1 0 0 0,0-2 1 0 0,-1 1-1 0 0,0-1 0 0 0,0 0 0 0 0,4-11 1 0 0,-3 2-89 0 0,0-1-1 0 0,-1 1 1 0 0,-1-1 0 0 0,-1 0 0 0 0,-1 0 0 0 0,1-32 0 0 0,-3 37 21 0 0,-1 0 1 0 0,-1 0 0 0 0,0 0 0 0 0,0 0 0 0 0,-1 1-1 0 0,-1-1 1 0 0,0 1 0 0 0,-1 0 0 0 0,-13-24 0 0 0,16 33 47 0 0,-1 1 1 0 0,1-1 0 0 0,-1 1-1 0 0,0 0 1 0 0,0 0 0 0 0,0 0 0 0 0,0 0-1 0 0,0 1 1 0 0,-1-1 0 0 0,1 1-1 0 0,-1 0 1 0 0,0 0 0 0 0,0 0 0 0 0,1 1-1 0 0,-1-1 1 0 0,0 1 0 0 0,-1 0-1 0 0,-6-1 1 0 0,7 1-336 0 0,0 1 1 0 0,-1 0-1 0 0,1 0 1 0 0,-1 0-1 0 0,1 1 1 0 0,-7 1-1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7.063"/>
    </inkml:context>
    <inkml:brush xml:id="br0">
      <inkml:brushProperty name="width" value="0.1" units="cm"/>
      <inkml:brushProperty name="height" value="0.1" units="cm"/>
    </inkml:brush>
  </inkml:definitions>
  <inkml:trace contextRef="#ctx0" brushRef="#br0">53 30 18436 0 0,'-24'-7'3079'0'0,"21"7"-2949"0"0,1 0 0 0 0,0 0-1 0 0,0-1 1 0 0,-1 0 0 0 0,1 1 0 0 0,0-1 0 0 0,0 0-1 0 0,0 0 1 0 0,-4-2 0 0 0,6 3-131 0 0,0-1 0 0 0,-1 1-1 0 0,1-1 1 0 0,0 1 0 0 0,0-1 0 0 0,-1 1 0 0 0,1-1 0 0 0,0 1-1 0 0,0-1 1 0 0,0 1 0 0 0,0-1 0 0 0,0 1 0 0 0,0-1 0 0 0,0 1 0 0 0,0-1-1 0 0,0 1 1 0 0,0-1 0 0 0,0 0 0 0 0,0 1 0 0 0,0-1 0 0 0,0 1-1 0 0,0-1 1 0 0,1 1 0 0 0,-1-1 0 0 0,0 1 0 0 0,0-1 0 0 0,1 0 0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8.094"/>
    </inkml:context>
    <inkml:brush xml:id="br0">
      <inkml:brushProperty name="width" value="0.1" units="cm"/>
      <inkml:brushProperty name="height" value="0.1" units="cm"/>
    </inkml:brush>
  </inkml:definitions>
  <inkml:trace contextRef="#ctx0" brushRef="#br0">46 34 6913 0 0,'-5'-2'4196'0'0,"-5"11"-1362"0"0,5 1-2201 0 0,0 0 1 0 0,1 0-1 0 0,1 0 0 0 0,-1 0 1 0 0,2 1-1 0 0,-1 0 0 0 0,1-1 1 0 0,1 1-1 0 0,0 11 0 0 0,0-13-543 0 0,1-1 0 0 0,0 1 0 0 0,1 0 0 0 0,0-1 0 0 0,1 1 0 0 0,-1-1 0 0 0,2 0 0 0 0,-1 1-1 0 0,1-1 1 0 0,0 0 0 0 0,8 14 0 0 0,-7-17-72 0 0,0 0-1 0 0,0-1 1 0 0,0 1-1 0 0,0-1 0 0 0,1 0 1 0 0,-1 0-1 0 0,1-1 1 0 0,0 1-1 0 0,0-1 1 0 0,1 0-1 0 0,-1 0 1 0 0,1-1-1 0 0,-1 0 1 0 0,1 0-1 0 0,0 0 0 0 0,0 0 1 0 0,0-1-1 0 0,0 0 1 0 0,0-1-1 0 0,0 1 1 0 0,0-1-1 0 0,0 0 1 0 0,0 0-1 0 0,0-1 1 0 0,7-1-1 0 0,-7 1-2 0 0,-1-1 1 0 0,1 1-1 0 0,-1-1 0 0 0,0 0 0 0 0,1 0 0 0 0,-1-1 1 0 0,0 0-1 0 0,0 0 0 0 0,-1 0 0 0 0,1 0 1 0 0,0-1-1 0 0,-1 1 0 0 0,0-1 0 0 0,0-1 1 0 0,0 1-1 0 0,-1 0 0 0 0,1-1 0 0 0,-1 0 1 0 0,0 1-1 0 0,0-1 0 0 0,-1-1 0 0 0,1 1 1 0 0,-1 0-1 0 0,-1-1 0 0 0,1 1 0 0 0,1-9 1 0 0,-2 5-29 0 0,-1 1 1 0 0,0-1 0 0 0,0 0 0 0 0,-1 1-1 0 0,0-1 1 0 0,-1 1 0 0 0,1-1-1 0 0,-2 1 1 0 0,1 0 0 0 0,-1 0-1 0 0,-1 0 1 0 0,-5-11 0 0 0,4 11-14 0 0,0-1-1 0 0,0 1 1 0 0,-1 0 0 0 0,0 1 0 0 0,-1-1 0 0 0,1 1-1 0 0,-1 0 1 0 0,-1 1 0 0 0,0-1 0 0 0,-14-8 0 0 0,20 14-226 0 0,0 0-1 0 0,0 0 1 0 0,-1 0 0 0 0,1 0 0 0 0,-1 0 0 0 0,1 0 0 0 0,-1 1-1 0 0,1-1 1 0 0,-1 1 0 0 0,1 0 0 0 0,-1 0 0 0 0,0-1 0 0 0,-3 2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43.617"/>
    </inkml:context>
    <inkml:brush xml:id="br0">
      <inkml:brushProperty name="width" value="0.05" units="cm"/>
      <inkml:brushProperty name="height" value="0.05" units="cm"/>
    </inkml:brush>
  </inkml:definitions>
  <inkml:trace contextRef="#ctx0" brushRef="#br0">645 12 6913 0 0,'24'-11'9331'0'0,"-18"11"-6133"0"0,-17 8-1355 0 0,-90 53 384 0 0,36-19-2044 0 0,-85 38-1 0 0,-6-16-360 0 0,-18 9-28 0 0,156-62 141 0 0,20-7 3 0 0,11-3 73 0 0,51 3 718 0 0,102 17 0 0 0,-69-6-69 0 0,124-1 498 0 0,-63-6-965 0 0,-259 17-8562 0 0,72-19 1462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8.458"/>
    </inkml:context>
    <inkml:brush xml:id="br0">
      <inkml:brushProperty name="width" value="0.1" units="cm"/>
      <inkml:brushProperty name="height" value="0.1" units="cm"/>
    </inkml:brush>
  </inkml:definitions>
  <inkml:trace contextRef="#ctx0" brushRef="#br0">42 1 13827 0 0,'0'0'48'0'0,"1"0"0"0"0,-1 0 0 0 0,0 0 0 0 0,0 0 0 0 0,1 1 0 0 0,-1-1 0 0 0,0 0 1 0 0,0 0-1 0 0,1 1 0 0 0,-1-1 0 0 0,0 0 0 0 0,0 0 0 0 0,0 1 0 0 0,0-1 0 0 0,1 0 0 0 0,-1 1 0 0 0,0-1 0 0 0,0 0 0 0 0,0 0 0 0 0,0 1 0 0 0,0-1 1 0 0,0 0-1 0 0,0 1 0 0 0,0-1 0 0 0,0 0 0 0 0,0 1 0 0 0,0-1 0 0 0,0 0 0 0 0,0 1 0 0 0,0-1 0 0 0,0 0 0 0 0,0 1 0 0 0,0-1 0 0 0,0 0 1 0 0,-1 1-1 0 0,-2 17 841 0 0,2-14-184 0 0,-14 49 1382 0 0,8-30-1316 0 0,1 1 1 0 0,-5 41-1 0 0,10-59-864 0 0,1 0 0 0 0,0 1 0 0 0,0-1 0 0 0,1 0 0 0 0,-1 1 0 0 0,1-1 0 0 0,1 0 0 0 0,-1 0 0 0 0,1 0 0 0 0,0 0 0 0 0,0 0 0 0 0,1 0 0 0 0,0-1 1 0 0,0 1-1 0 0,5 6 0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8.790"/>
    </inkml:context>
    <inkml:brush xml:id="br0">
      <inkml:brushProperty name="width" value="0.1" units="cm"/>
      <inkml:brushProperty name="height" value="0.1" units="cm"/>
    </inkml:brush>
  </inkml:definitions>
  <inkml:trace contextRef="#ctx0" brushRef="#br0">44 110 6913 0 0,'-3'5'2433'0'0,"-17"39"4907"0"0,15-34-6607 0 0,1 1 1 0 0,1 0-1 0 0,-3 15 0 0 0,5-22-684 0 0,1-1 0 0 0,-1 1-1 0 0,1-1 1 0 0,0 1-1 0 0,0 0 1 0 0,0-1-1 0 0,1 1 1 0 0,-1 0-1 0 0,1-1 1 0 0,0 1-1 0 0,0-1 1 0 0,0 1-1 0 0,2 2 1 0 0,-2-3-22 0 0,1-1 1 0 0,-1 0-1 0 0,1 0 1 0 0,0 0-1 0 0,0 0 1 0 0,0-1-1 0 0,0 1 1 0 0,0 0-1 0 0,0-1 1 0 0,0 0-1 0 0,1 1 1 0 0,-1-1-1 0 0,0 0 1 0 0,1 0-1 0 0,-1 0 1 0 0,1-1-1 0 0,0 1 1 0 0,-1 0-1 0 0,1-1 1 0 0,4 0-1 0 0,1 1-67 0 0,0-1-1 0 0,-1-1 0 0 0,1 1 1 0 0,0-1-1 0 0,-1-1 0 0 0,1 1 1 0 0,-1-1-1 0 0,1-1 0 0 0,-1 1 0 0 0,0-1 1 0 0,0-1-1 0 0,0 1 0 0 0,0-1 1 0 0,-1 0-1 0 0,0-1 0 0 0,1 1 1 0 0,9-12-1 0 0,-8 9-300 0 0,0-1 1 0 0,-1-1 0 0 0,-1 0-1 0 0,1 0 1 0 0,-1 0-1 0 0,-1 0 1 0 0,1-1-1 0 0,-2 0 1 0 0,1 0-1 0 0,-1-1 1 0 0,-1 1-1 0 0,2-12 1 0 0,-4 16-195 0 0,-1 0 0 0 0,0 0 1 0 0,-1 0-1 0 0,1 0 0 0 0,-1-1 0 0 0,0 1 1 0 0,-1 1-1 0 0,1-1 0 0 0,-1 0 0 0 0,-1 0 0 0 0,1 1 1 0 0,-1-1-1 0 0,0 1 0 0 0,0-1 0 0 0,-6-7 1 0 0,2 3-2571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9.177"/>
    </inkml:context>
    <inkml:brush xml:id="br0">
      <inkml:brushProperty name="width" value="0.1" units="cm"/>
      <inkml:brushProperty name="height" value="0.1" units="cm"/>
    </inkml:brush>
  </inkml:definitions>
  <inkml:trace contextRef="#ctx0" brushRef="#br0">276 57 2761 0 0,'0'-4'720'0'0,"0"0"0"0"0,0 0 1 0 0,-1 0-1 0 0,0 0 0 0 0,0 1 1 0 0,0-1-1 0 0,0 0 0 0 0,-3-7 1 0 0,3 10-528 0 0,1 0 1 0 0,-1 0 0 0 0,1 0 0 0 0,-1 0-1 0 0,0 0 1 0 0,1 1 0 0 0,-1-1-1 0 0,0 0 1 0 0,0 0 0 0 0,0 1-1 0 0,0-1 1 0 0,1 0 0 0 0,-1 1-1 0 0,0-1 1 0 0,0 1 0 0 0,0-1-1 0 0,0 1 1 0 0,0 0 0 0 0,0-1 0 0 0,0 1-1 0 0,0 0 1 0 0,-1 0 0 0 0,1 0-1 0 0,0 0 1 0 0,0 0 0 0 0,0 0-1 0 0,0 0 1 0 0,0 0 0 0 0,0 0-1 0 0,0 0 1 0 0,0 0 0 0 0,0 1-1 0 0,0-1 1 0 0,0 0 0 0 0,0 1-1 0 0,-2 0 1 0 0,-12 8 505 0 0,-1 0 1 0 0,2 1-1 0 0,-1 1 0 0 0,-13 12 0 0 0,-5 5-51 0 0,13-14-471 0 0,3-1-36 0 0,-23 20 0 0 0,37-30-146 0 0,0 0 0 0 0,0 0 0 0 0,0 1 0 0 0,0-1 0 0 0,1 1 0 0 0,-1 0 0 0 0,1 0-1 0 0,0 0 1 0 0,0 0 0 0 0,0 0 0 0 0,1 0 0 0 0,-3 8 0 0 0,4-11-73 0 0,0 0 0 0 0,0-1 0 0 0,0 1 0 0 0,0 0 0 0 0,0-1 0 0 0,0 1 0 0 0,0 0 0 0 0,0-1 0 0 0,0 1 0 0 0,1 0 0 0 0,-1-1 0 0 0,0 1 0 0 0,0-1 0 0 0,0 1 0 0 0,1 0 0 0 0,-1-1 0 0 0,0 1 0 0 0,1-1 0 0 0,0 1 0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29.853"/>
    </inkml:context>
    <inkml:brush xml:id="br0">
      <inkml:brushProperty name="width" value="0.1" units="cm"/>
      <inkml:brushProperty name="height" value="0.1" units="cm"/>
    </inkml:brush>
  </inkml:definitions>
  <inkml:trace contextRef="#ctx0" brushRef="#br0">254 55 10138 0 0,'-1'-8'-63'0'0,"1"4"792"0"0,-1-1 0 0 0,1 1 0 0 0,-1 0 0 0 0,0 0 0 0 0,0 0 0 0 0,-3-8 0 0 0,3 11-591 0 0,1 0-1 0 0,-1 1 0 0 0,1-1 0 0 0,-1 0 0 0 0,0 1 0 0 0,1-1 1 0 0,-1 1-1 0 0,0-1 0 0 0,0 1 0 0 0,1-1 0 0 0,-1 1 1 0 0,0-1-1 0 0,0 1 0 0 0,0 0 0 0 0,0-1 0 0 0,1 1 1 0 0,-1 0-1 0 0,0 0 0 0 0,0 0 0 0 0,0-1 0 0 0,0 1 0 0 0,0 0 1 0 0,0 0-1 0 0,0 0 0 0 0,1 1 0 0 0,-1-1 0 0 0,0 0 1 0 0,0 0-1 0 0,0 0 0 0 0,0 1 0 0 0,0-1 0 0 0,0 0 0 0 0,1 1 1 0 0,-1-1-1 0 0,0 1 0 0 0,0-1 0 0 0,1 1 0 0 0,-1-1 1 0 0,-1 2-1 0 0,-20 12 320 0 0,-1 2-1 0 0,-28 25 1 0 0,28-21-5 0 0,-39 26 1 0 0,58-44-1329 0 0,1-1 1 0 0,0 1-1 0 0,0 0 1 0 0,-1-1-1 0 0,1 0 1 0 0,-5 2-1 0 0,5-23-6279 0 0,6 15 6533 0 0,0 0 1 0 0,0 1-1 0 0,0-1 0 0 0,1 1 1 0 0,0-1-1 0 0,0 1 1 0 0,0 0-1 0 0,6-4 1 0 0,-1 1 352 0 0,1 1 0 0 0,-1 1 1 0 0,19-8-1 0 0,-4 3 1745 0 0,1 3 1 0 0,46-10 0 0 0,-63 15-893 0 0,39-5 2870 0 0,-44 7-2997 0 0,0 0 0 0 0,0 0 1 0 0,0 0-1 0 0,1 0 0 0 0,-1 0 1 0 0,0 1-1 0 0,0-1 0 0 0,0 1 1 0 0,0 0-1 0 0,0 0 0 0 0,5 3 1 0 0,-7-3-301 0 0,0-1-1 0 0,0 1 1 0 0,0 0 0 0 0,0 0 0 0 0,0 1 0 0 0,0-1 0 0 0,-1 0 0 0 0,1 0 0 0 0,-1 0-1 0 0,1 0 1 0 0,-1 1 0 0 0,1-1 0 0 0,-1 0 0 0 0,1 0 0 0 0,-1 1 0 0 0,0-1 0 0 0,0 0-1 0 0,0 1 1 0 0,0-1 0 0 0,0 0 0 0 0,0 1 0 0 0,0-1 0 0 0,0 0 0 0 0,-1 3 0 0 0,-11 34 1009 0 0,9-29-853 0 0,-60 132 904 0 0,8-21-855 0 0,-37 131 26 0 0,72-189-575 0 0,4 1-1 0 0,-10 72 1 0 0,22-102-262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2.308"/>
    </inkml:context>
    <inkml:brush xml:id="br0">
      <inkml:brushProperty name="width" value="0.1" units="cm"/>
      <inkml:brushProperty name="height" value="0.1" units="cm"/>
    </inkml:brush>
  </inkml:definitions>
  <inkml:trace contextRef="#ctx0" brushRef="#br0">13 169 10594 0 0,'9'-10'536'0'0,"1"1"0"0"0,1 0-1 0 0,-1 0 1 0 0,1 1 0 0 0,1 1 0 0 0,-1 0-1 0 0,16-6 1 0 0,-21 9-155 0 0,28-12 540 0 0,0 1 0 0 0,1 2 0 0 0,0 1 0 0 0,1 2 0 0 0,0 2 0 0 0,1 1 0 0 0,51-4 0 0 0,-88 11-916 0 0,1 0 1 0 0,-1 0-1 0 0,1 0 0 0 0,-1 0 1 0 0,1 0-1 0 0,-1 0 1 0 0,1 0-1 0 0,-1 0 0 0 0,1 0 1 0 0,-1 0-1 0 0,1 0 1 0 0,-1 0-1 0 0,1 0 0 0 0,-1 0 1 0 0,0 0-1 0 0,1 0 1 0 0,-1 0-1 0 0,1 1 0 0 0,-1-1 1 0 0,1 0-1 0 0,-1 0 1 0 0,0 1-1 0 0,1-1 0 0 0,-1 0 1 0 0,1 1-1 0 0,-1-1 1 0 0,0 0-1 0 0,1 1 0 0 0,-1-1 1 0 0,0 0-1 0 0,0 1 1 0 0,1-1-1 0 0,-1 1 0 0 0,0-1 1 0 0,0 1-1 0 0,0-1 1 0 0,1 0-1 0 0,-1 1 0 0 0,0-1 1 0 0,0 1-1 0 0,0-1 1 0 0,0 1-1 0 0,0-1 0 0 0,0 1 1 0 0,0-1-1 0 0,0 1 1 0 0,0-1-1 0 0,0 1 0 0 0,0-1 1 0 0,0 1-1 0 0,-1-1 1 0 0,1 1-1 0 0,0-1 0 0 0,0 1 1 0 0,0-1-1 0 0,-1 0 1 0 0,1 1-1 0 0,0-1 0 0 0,0 1 1 0 0,-1-1-1 0 0,1 0 1 0 0,0 1-1 0 0,-1-1 0 0 0,-22 32 95 0 0,20-29-86 0 0,-190 208 362 0 0,73-85-211 0 0,101-104-173 0 0,0 0 0 0 0,2 1 0 0 0,-19 33 0 0 0,31-47 6 0 0,0 0-1 0 0,1 0 1 0 0,-1 1-1 0 0,2-1 1 0 0,0 1-1 0 0,0 0 1 0 0,1 0-1 0 0,0 1 1 0 0,0-1-1 0 0,1 0 1 0 0,1 0 0 0 0,1 18-1 0 0,-1-23-2 0 0,2 1 0 0 0,-1-1 0 0 0,1-1 0 0 0,-1 1 0 0 0,1 0 0 0 0,1 0 0 0 0,-1-1 0 0 0,1 1 0 0 0,-1-1 1 0 0,1 1-1 0 0,1-1 0 0 0,-1 0 0 0 0,1-1 0 0 0,-1 1 0 0 0,1 0 0 0 0,5 3 0 0 0,-3-3 32 0 0,1 0 0 0 0,-1 0 0 0 0,1-1 0 0 0,0 1 0 0 0,0-1 0 0 0,0-1 0 0 0,1 0 0 0 0,-1 0 0 0 0,0 0 0 0 0,14 1 0 0 0,-15-3-33 0 0,1 0-1 0 0,-1 0 1 0 0,0 0 0 0 0,1-1-1 0 0,-1 0 1 0 0,0 0-1 0 0,1 0 1 0 0,-1-1 0 0 0,0 0-1 0 0,0 0 1 0 0,0-1 0 0 0,8-4-1 0 0,-10 4-57 0 0,0 1-1 0 0,0-1 1 0 0,-1 0 0 0 0,1 0-1 0 0,-1-1 1 0 0,0 1-1 0 0,0-1 1 0 0,0 0 0 0 0,-1 1-1 0 0,1-1 1 0 0,-1 0-1 0 0,0-1 1 0 0,0 1 0 0 0,0 0-1 0 0,-1-1 1 0 0,0 1-1 0 0,0 0 1 0 0,2-9-1 0 0,-3-3-5426 0 0,-2-1-1807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2.652"/>
    </inkml:context>
    <inkml:brush xml:id="br0">
      <inkml:brushProperty name="width" value="0.1" units="cm"/>
      <inkml:brushProperty name="height" value="0.1" units="cm"/>
    </inkml:brush>
  </inkml:definitions>
  <inkml:trace contextRef="#ctx0" brushRef="#br0">1 0 7226 0 0</inkml:trace>
  <inkml:trace contextRef="#ctx0" brushRef="#br0" timeOffset="1">265 117 10594 0 0,'-28'56'1432'0'0,"21"-44"-879"0"0,0 0 0 0 0,1 0 0 0 0,1 1 0 0 0,0-1 0 0 0,0 1 0 0 0,1 0 0 0 0,1 1 0 0 0,0-1 0 0 0,-1 16 0 0 0,4-27-467 0 0,0 0 0 0 0,0 1 0 0 0,0-1 0 0 0,0 0 0 0 0,0 1 0 0 0,1-1 0 0 0,-1 0 0 0 0,1 1 0 0 0,0-1 0 0 0,-1 0 0 0 0,1 0 0 0 0,0 0 0 0 0,0 1 0 0 0,1-1 0 0 0,-1 0 0 0 0,0 0 0 0 0,1-1 0 0 0,-1 1 0 0 0,1 0 0 0 0,-1 0 1 0 0,1-1-1 0 0,0 1 0 0 0,0-1 0 0 0,0 1 0 0 0,0-1 0 0 0,0 0 0 0 0,0 0 0 0 0,0 0 0 0 0,4 2 0 0 0,-2-3-108 0 0,-1 1 0 0 0,1-1-1 0 0,-1 0 1 0 0,1 0 0 0 0,0 0 0 0 0,-1 0 0 0 0,1 0 0 0 0,-1-1-1 0 0,1 0 1 0 0,-1 0 0 0 0,1 0 0 0 0,-1 0 0 0 0,0 0 0 0 0,1 0-1 0 0,-1-1 1 0 0,0 0 0 0 0,0 0 0 0 0,0 0 0 0 0,3-2 0 0 0,5-6-756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2.996"/>
    </inkml:context>
    <inkml:brush xml:id="br0">
      <inkml:brushProperty name="width" value="0.1" units="cm"/>
      <inkml:brushProperty name="height" value="0.1" units="cm"/>
    </inkml:brush>
  </inkml:definitions>
  <inkml:trace contextRef="#ctx0" brushRef="#br0">21 83 5529 0 0,'-2'-1'134'0'0,"0"-1"-1"0"0,1 1 0 0 0,-1-1 0 0 0,0 0 1 0 0,1 0-1 0 0,-1 0 0 0 0,1 0 1 0 0,0 0-1 0 0,0 0 0 0 0,0-1 1 0 0,0 1-1 0 0,0 0 0 0 0,0-1 1 0 0,0 1-1 0 0,1 0 0 0 0,-1-3 1 0 0,1 3-45 0 0,0 1 1 0 0,0 0 0 0 0,1-1 0 0 0,-1 1 0 0 0,0-1 0 0 0,1 1 0 0 0,-1 0 0 0 0,1-1-1 0 0,-1 1 1 0 0,1 0 0 0 0,0 0 0 0 0,-1-1 0 0 0,1 1 0 0 0,0 0 0 0 0,0 0-1 0 0,0 0 1 0 0,0 0 0 0 0,0 0 0 0 0,0 0 0 0 0,0 0 0 0 0,0 0 0 0 0,0 1 0 0 0,1-1-1 0 0,-1 0 1 0 0,0 1 0 0 0,1-1 0 0 0,-1 1 0 0 0,0-1 0 0 0,3 0 0 0 0,8-2-287 0 0,-1 1 1 0 0,1 0 0 0 0,0 1 0 0 0,21 0 0 0 0,7-1-1817 0 0,-18 0 924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3.368"/>
    </inkml:context>
    <inkml:brush xml:id="br0">
      <inkml:brushProperty name="width" value="0.1" units="cm"/>
      <inkml:brushProperty name="height" value="0.1" units="cm"/>
    </inkml:brush>
  </inkml:definitions>
  <inkml:trace contextRef="#ctx0" brushRef="#br0">1 9 1840 0 0,'1'-3'8131'0'0,"11"1"-4103"0"0,16 1-1174 0 0,-24 1-2091 0 0,26 0 902 0 0,64-1-1311 0 0,-72 0-7354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3.726"/>
    </inkml:context>
    <inkml:brush xml:id="br0">
      <inkml:brushProperty name="width" value="0.1" units="cm"/>
      <inkml:brushProperty name="height" value="0.1" units="cm"/>
    </inkml:brush>
  </inkml:definitions>
  <inkml:trace contextRef="#ctx0" brushRef="#br0">1 38 6913 0 0,'29'-16'6837'0'0,"-12"11"-5806"0"0,-1 1 1 0 0,1 0 0 0 0,0 1-1 0 0,0 0 1 0 0,0 2-1 0 0,18 0 1 0 0,-6 2-746 0 0,1 1 0 0 0,49 10 0 0 0,-77-12-551 0 0,26 8 429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4.056"/>
    </inkml:context>
    <inkml:brush xml:id="br0">
      <inkml:brushProperty name="width" value="0.1" units="cm"/>
      <inkml:brushProperty name="height" value="0.1" units="cm"/>
    </inkml:brush>
  </inkml:definitions>
  <inkml:trace contextRef="#ctx0" brushRef="#br0">0 29 5985 0 0,'35'-1'6839'0'0,"3"-2"-4021"0"0,49-1-1030 0 0,-55 4-1708 0 0,1-1-1 0 0,56-10 0 0 0,-57 3-15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5:56.913"/>
    </inkml:context>
    <inkml:brush xml:id="br0">
      <inkml:brushProperty name="width" value="0.035" units="cm"/>
      <inkml:brushProperty name="height" value="0.035" units="cm"/>
    </inkml:brush>
  </inkml:definitions>
  <inkml:trace contextRef="#ctx0" brushRef="#br0">69 80 12179 0 0,'-1'1'231'0'0,"1"0"-1"0"0,-1 0 1 0 0,1-1 0 0 0,-1 1 0 0 0,1 0 0 0 0,-1 0 0 0 0,0 0 0 0 0,1 0 0 0 0,-1-1 0 0 0,0 1 0 0 0,0 0 0 0 0,1-1-1 0 0,-1 1 1 0 0,0-1 0 0 0,0 1 0 0 0,0-1 0 0 0,0 1 0 0 0,0-1 0 0 0,0 1 0 0 0,0-1 0 0 0,0 0 0 0 0,0 0 0 0 0,0 1-1 0 0,0-1 1 0 0,0 0 0 0 0,0 0 0 0 0,0 0 0 0 0,-2-1 0 0 0,3 1-120 0 0,-1 0-1 0 0,1 0 1 0 0,0 0 0 0 0,-1 0 0 0 0,1 0-1 0 0,0 0 1 0 0,0-1 0 0 0,-1 1 0 0 0,1 0-1 0 0,0 0 1 0 0,-1 0 0 0 0,1-1 0 0 0,0 1-1 0 0,0 0 1 0 0,0 0 0 0 0,-1-1 0 0 0,1 1-1 0 0,0 0 1 0 0,0-1 0 0 0,0 1-1 0 0,0 0 1 0 0,-1-1 0 0 0,1 1 0 0 0,0 0-1 0 0,0-1 1 0 0,0 1 0 0 0,0 0 0 0 0,0-1-1 0 0,0 1 1 0 0,0-1-97 0 0,0 0 0 0 0,1 0 0 0 0,-1-1 0 0 0,0 1 0 0 0,1 0 0 0 0,-1 0-1 0 0,1 1 1 0 0,-1-1 0 0 0,1 0 0 0 0,-1 0 0 0 0,1 0 0 0 0,0 0 0 0 0,-1 0 0 0 0,1 1 0 0 0,1-2-1 0 0,2-2 58 0 0,0 0-1 0 0,1 1 1 0 0,-1-1-1 0 0,1 1 0 0 0,0 0 1 0 0,0 0-1 0 0,0 1 0 0 0,0-1 1 0 0,0 1-1 0 0,1 0 0 0 0,-1 1 1 0 0,10-2-1 0 0,-12 2-49 0 0,-1 1-1 0 0,1 0 1 0 0,-1 0-1 0 0,0 0 1 0 0,1 0 0 0 0,-1 1-1 0 0,1-1 1 0 0,-1 1-1 0 0,0-1 1 0 0,0 1 0 0 0,1 0-1 0 0,-1 0 1 0 0,0 0-1 0 0,0 0 1 0 0,0 0-1 0 0,0 0 1 0 0,0 1 0 0 0,0-1-1 0 0,0 1 1 0 0,0 0-1 0 0,-1-1 1 0 0,1 1-1 0 0,0 0 1 0 0,-1 0 0 0 0,0 0-1 0 0,1 0 1 0 0,-1 0-1 0 0,0 0 1 0 0,0 0-1 0 0,0 0 1 0 0,0 1 0 0 0,0 3-1 0 0,1 2 38 0 0,0 0 0 0 0,-1 0 0 0 0,0 0-1 0 0,0 0 1 0 0,-1 0 0 0 0,0 0 0 0 0,-1 0 0 0 0,1 0-1 0 0,-2 1 1 0 0,1-1 0 0 0,-4 9 0 0 0,5-14-43 0 0,-1 0 0 0 0,0 0 1 0 0,0-1-1 0 0,0 1 0 0 0,-1 0 1 0 0,1 0-1 0 0,-1-1 0 0 0,1 1 0 0 0,-1-1 1 0 0,0 1-1 0 0,0-1 0 0 0,0 0 0 0 0,0 0 1 0 0,-1 0-1 0 0,1 0 0 0 0,0 0 0 0 0,-1 0 1 0 0,1-1-1 0 0,-1 1 0 0 0,0-1 1 0 0,0 1-1 0 0,1-1 0 0 0,-1 0 0 0 0,0 0 1 0 0,0-1-1 0 0,0 1 0 0 0,0 0 0 0 0,0-1 1 0 0,0 0-1 0 0,0 0 0 0 0,0 0 0 0 0,-6 0 1 0 0,8-1-6 0 0,-1 1 1 0 0,0 0-1 0 0,0-1 1 0 0,0 0-1 0 0,1 1 0 0 0,-1-1 1 0 0,0 0-1 0 0,1 0 1 0 0,-1 0-1 0 0,0 0 1 0 0,1 0-1 0 0,-1 0 1 0 0,1 0-1 0 0,0 0 0 0 0,-1-1 1 0 0,1 1-1 0 0,0 0 1 0 0,0-1-1 0 0,-2-2 1 0 0,1 1-11 0 0,1-1-1 0 0,0 1 1 0 0,-1-1 0 0 0,1 1 0 0 0,0-1 0 0 0,1 1 0 0 0,-1-1 0 0 0,1 0-1 0 0,-1-6 1 0 0,2 4-44 0 0,-1-1 0 0 0,1 0 0 0 0,0 0-1 0 0,0 0 1 0 0,1 1 0 0 0,-1-1 0 0 0,2 1 0 0 0,-1-1-1 0 0,1 1 1 0 0,5-10 0 0 0,-3 10 18 0 0,0 0-1 0 0,0 1 1 0 0,0 0 0 0 0,1 0-1 0 0,0 0 1 0 0,0 0 0 0 0,12-6-1 0 0,-15 9 35 0 0,0 1-1 0 0,-1-1 0 0 0,1 1 1 0 0,0-1-1 0 0,0 1 1 0 0,1 0-1 0 0,-1 1 1 0 0,0-1-1 0 0,0 0 1 0 0,0 1-1 0 0,1 0 0 0 0,-1 0 1 0 0,0 0-1 0 0,0 0 1 0 0,0 0-1 0 0,1 0 1 0 0,-1 1-1 0 0,0 0 0 0 0,0 0 1 0 0,5 2-1 0 0,-6-2 14 0 0,0 0-1 0 0,0 0 1 0 0,0 1-1 0 0,0-1 1 0 0,-1 0-1 0 0,1 1 0 0 0,-1 0 1 0 0,1-1-1 0 0,-1 1 1 0 0,0 0-1 0 0,0 0 1 0 0,1 0-1 0 0,-1 0 1 0 0,0 0-1 0 0,-1 0 1 0 0,1 0-1 0 0,0 0 0 0 0,0 3 1 0 0,0-1 21 0 0,-1 1 0 0 0,0-1 0 0 0,1 0 0 0 0,-1 1 0 0 0,-1-1 0 0 0,1 1 0 0 0,-1-1 1 0 0,0 0-1 0 0,-1 6 0 0 0,1-6-12 0 0,-1 1 1 0 0,1-1-1 0 0,-1 0 1 0 0,0 0-1 0 0,0 0 1 0 0,0 0-1 0 0,0 0 1 0 0,-1 0-1 0 0,0-1 0 0 0,1 1 1 0 0,-1-1-1 0 0,-1 1 1 0 0,1-1-1 0 0,0 0 1 0 0,-1 0-1 0 0,0-1 1 0 0,1 1-1 0 0,-1-1 1 0 0,-6 3-1 0 0,8-5-24 0 0,-1 0 0 0 0,1 1 1 0 0,-1-1-1 0 0,1 0 0 0 0,-1 0 0 0 0,1 0 0 0 0,-1-1 0 0 0,1 1 0 0 0,-1-1 0 0 0,1 1 0 0 0,-1-1 1 0 0,1 0-1 0 0,0 0 0 0 0,-1 0 0 0 0,1 0 0 0 0,0 0 0 0 0,0-1 0 0 0,0 1 0 0 0,0-1 0 0 0,0 1 1 0 0,0-1-1 0 0,0 0 0 0 0,1 0 0 0 0,-1 0 0 0 0,0 0 0 0 0,1 0 0 0 0,0 0 0 0 0,-1 0 0 0 0,-1-4 0 0 0,2 3-29 0 0,-1-1 0 0 0,0 1 0 0 0,1 0-1 0 0,0-1 1 0 0,0 1 0 0 0,0-1 0 0 0,0 1-1 0 0,0-1 1 0 0,1 0 0 0 0,-1 1 0 0 0,1-1-1 0 0,0 1 1 0 0,0-1 0 0 0,1 0-1 0 0,-1 1 1 0 0,1-1 0 0 0,0 0 0 0 0,0 1-1 0 0,0-1 1 0 0,2-3 0 0 0,1-1-40 0 0,2 0 0 0 0,-1 1 0 0 0,1 0 0 0 0,10-10 1 0 0,-15 15 56 0 0,1 1 1 0 0,0-1 0 0 0,0 0 0 0 0,0 1 0 0 0,0-1-1 0 0,0 1 1 0 0,0 0 0 0 0,0 0 0 0 0,0-1 0 0 0,0 1 0 0 0,0 1-1 0 0,1-1 1 0 0,-1 0 0 0 0,0 1 0 0 0,1-1 0 0 0,-1 1 0 0 0,1-1-1 0 0,-1 1 1 0 0,1 0 0 0 0,-1 0 0 0 0,0 1 0 0 0,4-1-1 0 0,-5 1 9 0 0,1-1 0 0 0,-1 1 0 0 0,0-1 0 0 0,0 1 0 0 0,1 0 0 0 0,-1-1-1 0 0,0 1 1 0 0,0 0 0 0 0,0 0 0 0 0,0 0 0 0 0,0 0 0 0 0,0 0-1 0 0,0 0 1 0 0,0 0 0 0 0,0 0 0 0 0,-1 0 0 0 0,1 0 0 0 0,0 1 0 0 0,-1-1-1 0 0,2 3 1 0 0,-2-2 13 0 0,1 1-1 0 0,-1 0 1 0 0,0 0 0 0 0,1 0-1 0 0,-1-1 1 0 0,0 1-1 0 0,-1 0 1 0 0,1 0-1 0 0,-2 5 1 0 0,0-1 22 0 0,0-1 1 0 0,0 1-1 0 0,-1 0 1 0 0,0-1-1 0 0,0 0 0 0 0,-1 1 1 0 0,-5 6-1 0 0,7-10-29 0 0,-1-1-1 0 0,1 0 0 0 0,-1 0 1 0 0,0 0-1 0 0,0 0 0 0 0,0 0 1 0 0,0 0-1 0 0,0-1 1 0 0,0 1-1 0 0,0-1 0 0 0,-1 0 1 0 0,1 0-1 0 0,0 0 0 0 0,-1-1 1 0 0,1 1-1 0 0,-1-1 1 0 0,1 1-1 0 0,-1-1 0 0 0,1-1 1 0 0,0 1-1 0 0,-1 0 0 0 0,1-1 1 0 0,-5-1-1 0 0,5 2-15 0 0,1-1 0 0 0,-1 1 0 0 0,1-1 0 0 0,0 0-1 0 0,-1 0 1 0 0,1 0 0 0 0,0-1 0 0 0,0 1 0 0 0,0 0 0 0 0,0-1 0 0 0,0 1-1 0 0,0-1 1 0 0,0 0 0 0 0,0 0 0 0 0,1 0 0 0 0,-1 0 0 0 0,1 0 0 0 0,-1 0-1 0 0,1 0 1 0 0,0 0 0 0 0,0 0 0 0 0,0-1 0 0 0,0 1 0 0 0,0 0 0 0 0,0-1 0 0 0,1 1-1 0 0,-1-1 1 0 0,1 1 0 0 0,-1-1 0 0 0,1 1 0 0 0,0-1 0 0 0,1-3 0 0 0,0 1-14 0 0,0 1 0 0 0,0-1 0 0 0,1 1 0 0 0,-1 0 0 0 0,1-1 0 0 0,0 1 0 0 0,1 0 0 0 0,-1 0 0 0 0,1 0 0 0 0,0 1 0 0 0,0-1 0 0 0,0 1 0 0 0,7-7 0 0 0,-8 8 7 0 0,1-1 0 0 0,0 1 1 0 0,0 0-1 0 0,0 0 1 0 0,0 0-1 0 0,0 0 0 0 0,0 0 1 0 0,0 1-1 0 0,1-1 1 0 0,-1 1-1 0 0,1 0 1 0 0,-1 0-1 0 0,1 1 0 0 0,-1-1 1 0 0,1 0-1 0 0,-1 1 1 0 0,1 0-1 0 0,5 0 0 0 0,-7 1 21 0 0,-1 0-1 0 0,1-1 1 0 0,0 1-1 0 0,0 0 0 0 0,-1 0 1 0 0,1 0-1 0 0,-1 0 0 0 0,1 0 1 0 0,-1 0-1 0 0,1 0 1 0 0,-1 1-1 0 0,0-1 0 0 0,0 0 1 0 0,1 1-1 0 0,-1-1 0 0 0,0 1 1 0 0,0 0-1 0 0,-1-1 1 0 0,1 1-1 0 0,0 0 0 0 0,0-1 1 0 0,-1 1-1 0 0,1 0 0 0 0,-1 0 1 0 0,0 0-1 0 0,1-1 1 0 0,-1 1-1 0 0,0 0 0 0 0,0 0 1 0 0,0 0-1 0 0,0 2 0 0 0,-1 1 20 0 0,1 1-1 0 0,0 0 1 0 0,-1 0-1 0 0,0-1 0 0 0,-1 1 1 0 0,1-1-1 0 0,-1 1 0 0 0,-5 10 1 0 0,5-13-18 0 0,0 0 1 0 0,0 0 0 0 0,0 0 0 0 0,0-1 0 0 0,0 1 0 0 0,-1-1 0 0 0,1 1-1 0 0,-1-1 1 0 0,0 0 0 0 0,1 1 0 0 0,-1-2 0 0 0,0 1 0 0 0,-1 0 0 0 0,1 0-1 0 0,0-1 1 0 0,0 0 0 0 0,-1 0 0 0 0,1 0 0 0 0,0 0 0 0 0,-1 0 0 0 0,1-1-1 0 0,-1 1 1 0 0,1-1 0 0 0,-1 0 0 0 0,0 0 0 0 0,1 0 0 0 0,-7-2 0 0 0,4 1 2 0 0,1-1 1 0 0,0 1 0 0 0,0-1 0 0 0,1 0 0 0 0,-1 0-1 0 0,0-1 1 0 0,1 1 0 0 0,-1-1 0 0 0,1 0 0 0 0,0-1-1 0 0,0 1 1 0 0,0-1 0 0 0,0 1 0 0 0,1-1-1 0 0,0 0 1 0 0,-1-1 0 0 0,1 1 0 0 0,-3-7 0 0 0,5 9-14 0 0,1 1-1 0 0,-1 0 1 0 0,1 0 0 0 0,-1 0 0 0 0,1-1 0 0 0,-1 1 0 0 0,1 0 0 0 0,0 0 0 0 0,0-1 0 0 0,0 1 0 0 0,0 0 0 0 0,0-1 0 0 0,0 1 0 0 0,0 0 0 0 0,0 0 0 0 0,0-1 0 0 0,1 1-1 0 0,-1 0 1 0 0,0 0 0 0 0,1-1 0 0 0,-1 1 0 0 0,2-2 0 0 0,-1 1-7 0 0,1 0 1 0 0,-1 1-1 0 0,1-1 0 0 0,0 0 1 0 0,0 0-1 0 0,0 1 0 0 0,0-1 0 0 0,0 1 1 0 0,0 0-1 0 0,0-1 0 0 0,3 0 1 0 0,0 0-8 0 0,1 0 1 0 0,-1 0 0 0 0,1 0 0 0 0,-1 1 0 0 0,1 0-1 0 0,0 0 1 0 0,-1 0 0 0 0,1 1 0 0 0,9 0 0 0 0,-12 0 21 0 0,0 0 1 0 0,0 1 0 0 0,0 0 0 0 0,1 0 0 0 0,-1 0 0 0 0,0 0 0 0 0,0 0 0 0 0,-1 0 0 0 0,1 1 0 0 0,0-1 0 0 0,0 1-1 0 0,-1 0 1 0 0,1 0 0 0 0,-1 0 0 0 0,1 0 0 0 0,-1 0 0 0 0,0 1 0 0 0,0-1 0 0 0,0 0 0 0 0,0 1 0 0 0,0 0-1 0 0,-1 0 1 0 0,1-1 0 0 0,-1 1 0 0 0,0 0 0 0 0,0 0 0 0 0,0 0 0 0 0,0 0 0 0 0,0 0 0 0 0,-1 1 0 0 0,1-1 0 0 0,-1 0-1 0 0,0 0 1 0 0,0 0 0 0 0,0 0 0 0 0,0 1 0 0 0,-1-1 0 0 0,1 0 0 0 0,-1 0 0 0 0,0 0 0 0 0,0 0 0 0 0,0 0-1 0 0,0 0 1 0 0,0 0 0 0 0,-1 0 0 0 0,1 0 0 0 0,-1-1 0 0 0,0 1 0 0 0,0-1 0 0 0,-3 5 0 0 0,2-5 7 0 0,1 1 1 0 0,-1 0 0 0 0,1 0 0 0 0,-1-1 0 0 0,0 1 0 0 0,0-1-1 0 0,0 0 1 0 0,0 0 0 0 0,0 0 0 0 0,-1-1 0 0 0,1 1 0 0 0,-1-1-1 0 0,1 1 1 0 0,-1-1 0 0 0,1 0 0 0 0,-1-1 0 0 0,0 1-1 0 0,1-1 1 0 0,-1 1 0 0 0,-4-1 0 0 0,5-1-16 0 0,0 1 0 0 0,1-1-1 0 0,-1 0 1 0 0,0 0 0 0 0,1 0 0 0 0,-1 0 0 0 0,1 0 0 0 0,0-1-1 0 0,-1 1 1 0 0,1-1 0 0 0,0 1 0 0 0,0-1 0 0 0,0 0 0 0 0,0 0-1 0 0,0 0 1 0 0,0 0 0 0 0,0 0 0 0 0,1 0 0 0 0,-1-1 0 0 0,1 1-1 0 0,0 0 1 0 0,-1-1 0 0 0,1 1 0 0 0,0-1 0 0 0,0 0 0 0 0,1 1 0 0 0,-2-6-1 0 0,2 5-7 0 0,0 0 0 0 0,0 0 0 0 0,0 1 0 0 0,0-1 0 0 0,0 0-1 0 0,0 0 1 0 0,1 0 0 0 0,-1 1 0 0 0,1-1 0 0 0,0 0 0 0 0,0 1 0 0 0,0-1-1 0 0,0 1 1 0 0,0-1 0 0 0,1 1 0 0 0,-1-1 0 0 0,1 1 0 0 0,0 0 0 0 0,-1 0-1 0 0,1 0 1 0 0,0 0 0 0 0,0 0 0 0 0,0 0 0 0 0,1 0 0 0 0,-1 1 0 0 0,0-1-1 0 0,1 1 1 0 0,-1 0 0 0 0,5-2 0 0 0,-1 0-12 0 0,1 0 0 0 0,-1 0 0 0 0,1 1 0 0 0,-1 0 0 0 0,1 0 0 0 0,0 1 0 0 0,0 0 0 0 0,0 0 0 0 0,0 1 0 0 0,0 0 0 0 0,8 0 0 0 0,-13 1 27 0 0,0-1 1 0 0,0 1-1 0 0,1-1 1 0 0,-1 1 0 0 0,0 0-1 0 0,0 0 1 0 0,0 0 0 0 0,0 0-1 0 0,-1 0 1 0 0,1 0-1 0 0,0 0 1 0 0,0 1 0 0 0,-1-1-1 0 0,1 1 1 0 0,-1-1 0 0 0,1 1-1 0 0,-1 0 1 0 0,1 0-1 0 0,-1-1 1 0 0,0 1 0 0 0,0 0-1 0 0,0 0 1 0 0,0 0 0 0 0,0 0-1 0 0,-1 0 1 0 0,1 0-1 0 0,-1 1 1 0 0,1-1 0 0 0,-1 0-1 0 0,0 0 1 0 0,1 0 0 0 0,-1 0-1 0 0,-1 1 1 0 0,1-1-1 0 0,0 0 1 0 0,0 0 0 0 0,-1 0-1 0 0,1 1 1 0 0,-1-1 0 0 0,0 0-1 0 0,1 0 1 0 0,-1 0-1 0 0,0 0 1 0 0,0 0 0 0 0,0 0-1 0 0,-1-1 1 0 0,1 1 0 0 0,0 0-1 0 0,-1-1 1 0 0,1 1-1 0 0,-1 0 1 0 0,0-1 0 0 0,1 0-1 0 0,-1 1 1 0 0,0-1 0 0 0,0 0-1 0 0,0 0 1 0 0,0 0-1 0 0,0 0 1 0 0,-3 1 0 0 0,0-2 10 0 0,-1 1 1 0 0,1-1 0 0 0,-1 0 0 0 0,1 0 0 0 0,-1-1-1 0 0,1 1 1 0 0,-1-1 0 0 0,1-1 0 0 0,0 1-1 0 0,-1-1 1 0 0,1 0 0 0 0,-5-2 0 0 0,7 3-17 0 0,1 0 0 0 0,0 0 0 0 0,0-1 1 0 0,1 1-1 0 0,-1 0 0 0 0,0-1 0 0 0,0 1 1 0 0,1-1-1 0 0,-1 0 0 0 0,1 1 0 0 0,-1-1 0 0 0,1 0 1 0 0,-2-3-1 0 0,2 3-10 0 0,1 1-1 0 0,0-1 1 0 0,-1 1 0 0 0,1-1-1 0 0,0 1 1 0 0,0-1 0 0 0,0 1-1 0 0,0-1 1 0 0,0 1-1 0 0,0-1 1 0 0,0 1 0 0 0,0-1-1 0 0,1 1 1 0 0,-1-1 0 0 0,1 1-1 0 0,-1-1 1 0 0,1 1 0 0 0,0 0-1 0 0,-1-1 1 0 0,1 1 0 0 0,0 0-1 0 0,1-2 1 0 0,0 1 1 0 0,1 0 0 0 0,-1 0 1 0 0,0 0-1 0 0,0 0 0 0 0,1 0 0 0 0,-1 1 1 0 0,1 0-1 0 0,0-1 0 0 0,-1 1 0 0 0,1 0 0 0 0,0 0 1 0 0,0 0-1 0 0,-1 1 0 0 0,6-1 0 0 0,-6 0 4 0 0,0 1 1 0 0,0-1-1 0 0,-1 1 0 0 0,1 0 0 0 0,0 0 0 0 0,0 0 0 0 0,-1 0 0 0 0,1 0 1 0 0,0 1-1 0 0,0-1 0 0 0,0 0 0 0 0,-1 1 0 0 0,1 0 0 0 0,0-1 0 0 0,-1 1 0 0 0,1 0 1 0 0,0 0-1 0 0,-1-1 0 0 0,1 1 0 0 0,-1 1 0 0 0,0-1 0 0 0,1 0 0 0 0,-1 0 1 0 0,2 3-1 0 0,-2-3 10 0 0,-1 1-1 0 0,1-1 1 0 0,-1 1 0 0 0,0 0 0 0 0,0-1 0 0 0,0 1 0 0 0,0 0 0 0 0,0-1 0 0 0,0 1-1 0 0,0-1 1 0 0,0 1 0 0 0,-1 0 0 0 0,1-1 0 0 0,-1 1 0 0 0,1-1 0 0 0,-1 1 0 0 0,0-1-1 0 0,1 1 1 0 0,-1-1 0 0 0,0 1 0 0 0,0-1 0 0 0,0 0 0 0 0,0 0 0 0 0,0 1 0 0 0,0-1-1 0 0,-3 2 1 0 0,-2 2 29 0 0,0 1 0 0 0,0-1 0 0 0,0-1 0 0 0,-8 6 0 0 0,9-7 5 0 0,0-1 0 0 0,0 1 1 0 0,0-1-1 0 0,0 0 0 0 0,0 0 0 0 0,0-1 0 0 0,0 0 1 0 0,-9 1-1 0 0,13-1-35 0 0,0-1 1 0 0,-1-1 0 0 0,1 1-1 0 0,0 0 1 0 0,0 0 0 0 0,0 0-1 0 0,-1-1 1 0 0,1 1-1 0 0,0 0 1 0 0,0-1 0 0 0,0 1-1 0 0,0-1 1 0 0,0 1-1 0 0,0-1 1 0 0,0 0 0 0 0,0 1-1 0 0,-2-3 1 0 0,2 2-12 0 0,0-1 0 0 0,0 1 0 0 0,0-1 0 0 0,1 1-1 0 0,-1-1 1 0 0,0 0 0 0 0,1 1 0 0 0,-1-1 0 0 0,1 0 0 0 0,-1 0 0 0 0,1 0 0 0 0,0 1 0 0 0,-1-1 0 0 0,1 0 0 0 0,1-2-1 0 0,0-24-2073 0 0,0 20 1013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6.798"/>
    </inkml:context>
    <inkml:brush xml:id="br0">
      <inkml:brushProperty name="width" value="0.035" units="cm"/>
      <inkml:brushProperty name="height" value="0.035" units="cm"/>
    </inkml:brush>
  </inkml:definitions>
  <inkml:trace contextRef="#ctx0" brushRef="#br0">422 14 16788 0 0,'3'-11'2285'0'0,"-4"8"-367"0"0,-11 14 884 0 0,-13 23-831 0 0,-99 175 401 0 0,38-56-1930 0 0,34-75-397 0 0,30-47-75 0 0,1 1 0 0 0,2 1 1 0 0,0 1-1 0 0,-20 54 0 0 0,38-84-295 0 0,0-3 46 0 0,1 1-1 0 0,-1-1 0 0 0,1 1 1 0 0,-1 0-1 0 0,1-1 1 0 0,0 1-1 0 0,-1 0 0 0 0,1-1 1 0 0,0 1-1 0 0,0 0 0 0 0,0-1 1 0 0,0 1-1 0 0,1 1 1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43.973"/>
    </inkml:context>
    <inkml:brush xml:id="br0">
      <inkml:brushProperty name="width" value="0.05" units="cm"/>
      <inkml:brushProperty name="height" value="0.05" units="cm"/>
    </inkml:brush>
  </inkml:definitions>
  <inkml:trace contextRef="#ctx0" brushRef="#br0">4 0 13019 0 0,'0'0'56'0'0,"0"0"1"0"0,0 0-1 0 0,0 1 1 0 0,-1-1-1 0 0,1 0 1 0 0,0 0 0 0 0,0 0-1 0 0,0 0 1 0 0,0 0-1 0 0,-1 0 1 0 0,1 1-1 0 0,0-1 1 0 0,0 0-1 0 0,0 0 1 0 0,0 0-1 0 0,0 1 1 0 0,0-1 0 0 0,-1 0-1 0 0,1 0 1 0 0,0 0-1 0 0,0 1 1 0 0,0-1-1 0 0,0 0 1 0 0,0 0-1 0 0,0 0 1 0 0,0 1-1 0 0,0-1 1 0 0,0 0 0 0 0,0 0-1 0 0,0 0 1 0 0,0 1-1 0 0,0-1 1 0 0,0 0-1 0 0,0 0 1 0 0,0 1-1 0 0,0-1 1 0 0,0 0-1 0 0,0 0 1 0 0,1 0 0 0 0,-1 1-1 0 0,0-1 1 0 0,0 0-1 0 0,0 0 1 0 0,0 0-1 0 0,0 1 1 0 0,13 9 1766 0 0,18 7 39 0 0,-31-17-1847 0 0,31 14 1265 0 0,0-2 1 0 0,55 14-1 0 0,69 5 474 0 0,-152-30-1712 0 0,97 19 853 0 0,112 16-77 0 0,-211-35-1015 0 0,16-1 498 0 0,-12-2-2565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34.573"/>
    </inkml:context>
    <inkml:brush xml:id="br0">
      <inkml:brushProperty name="width" value="0.1" units="cm"/>
      <inkml:brushProperty name="height" value="0.1" units="cm"/>
    </inkml:brush>
  </inkml:definitions>
  <inkml:trace contextRef="#ctx0" brushRef="#br0">24 35 6497 0 0,'2'-2'131'0'0,"0"0"0"0"0,-1 0 0 0 0,0 0-1 0 0,18-25 10459 0 0,-19 29-10373 0 0,-1 19 1419 0 0,-15 82 2332 0 0,-5 49-2462 0 0,18-120-1411 0 0,-4 63-732 0 0,24-126-148 0 0,5-23 465 0 0,-5 12-797 0 0,42-76 0 0 0,-52 106 926 0 0,0 1 1 0 0,1 1 0 0 0,0-1-1 0 0,1 1 1 0 0,0 1 0 0 0,1 0 0 0 0,0 0-1 0 0,0 1 1 0 0,1 0 0 0 0,0 0 0 0 0,14-6-1 0 0,-24 13 181 0 0,1 0 0 0 0,-1 0 0 0 0,0 1 0 0 0,1-1 0 0 0,-1 1 0 0 0,1-1 0 0 0,-1 1 0 0 0,1-1 0 0 0,-1 1 0 0 0,1 0 0 0 0,-1-1 0 0 0,1 1 0 0 0,-1 0 0 0 0,1 0 0 0 0,-1 0 0 0 0,1 0 0 0 0,-1 1 0 0 0,1-1 0 0 0,-1 0 0 0 0,1 1 0 0 0,-1-1 0 0 0,0 1 0 0 0,1-1 0 0 0,-1 1 0 0 0,1 0 0 0 0,1 0 0 0 0,-2 1 7 0 0,0 0 1 0 0,1 0 0 0 0,-1 0 0 0 0,0 0-1 0 0,0 0 1 0 0,0 1 0 0 0,0-1-1 0 0,-1 0 1 0 0,1 0 0 0 0,-1 1 0 0 0,1-1-1 0 0,-1 0 1 0 0,0 0 0 0 0,0 1-1 0 0,0-1 1 0 0,0 5 0 0 0,-10 75 1086 0 0,7-62-752 0 0,0 0-1 0 0,1 0 1 0 0,1 1 0 0 0,3 30 0 0 0,1-13-151 0 0,-4-22-6139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1.254"/>
    </inkml:context>
    <inkml:brush xml:id="br0">
      <inkml:brushProperty name="width" value="0.1" units="cm"/>
      <inkml:brushProperty name="height" value="0.1" units="cm"/>
    </inkml:brush>
  </inkml:definitions>
  <inkml:trace contextRef="#ctx0" brushRef="#br0">56 14 11522 0 0,'12'-13'6364'0'0,"-10"22"-5522"0"0,-6 128 2255 0 0,-1-53-2468 0 0,-6 357 322 0 0,11-429-967 0 0,0 11 35 0 0,-6 38 0 0 0,6-56-37 0 0,-1 0 0 0 0,0 0 0 0 0,0 0 0 0 0,-1-1 0 0 0,0 1 0 0 0,1 0 0 0 0,-1-1 0 0 0,-1 1 0 0 0,1-1 0 0 0,-1 0 0 0 0,0 0-1 0 0,0 0 1 0 0,-6 7 0 0 0,-1-7-1151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1.584"/>
    </inkml:context>
    <inkml:brush xml:id="br0">
      <inkml:brushProperty name="width" value="0.1" units="cm"/>
      <inkml:brushProperty name="height" value="0.1" units="cm"/>
    </inkml:brush>
  </inkml:definitions>
  <inkml:trace contextRef="#ctx0" brushRef="#br0">0 135 3681 0 0,'1'-6'74'0'0,"1"-1"0"0"0,-1 1-1 0 0,1 0 1 0 0,1 0 0 0 0,-1 0 0 0 0,1 0 0 0 0,0 0 0 0 0,0 0 0 0 0,1 1 0 0 0,0-1 0 0 0,0 1 0 0 0,0 0-1 0 0,0 0 1 0 0,1 0 0 0 0,0 1 0 0 0,6-5 0 0 0,-4 4 360 0 0,-1 1 1 0 0,1 0-1 0 0,1 0 0 0 0,-1 0 1 0 0,1 1-1 0 0,-1 0 0 0 0,1 1 1 0 0,16-4-1 0 0,-20 6-200 0 0,1 0 1 0 0,0 0-1 0 0,-1 0 1 0 0,1 0-1 0 0,0 1 1 0 0,-1-1-1 0 0,1 1 1 0 0,0 1-1 0 0,-1-1 1 0 0,0 0-1 0 0,1 1 1 0 0,-1 0-1 0 0,0 0 1 0 0,0 1-1 0 0,0-1 1 0 0,0 1-1 0 0,4 3 1 0 0,0 1 61 0 0,-2 0 0 0 0,1 0 0 0 0,-1 0 0 0 0,0 1-1 0 0,-1 0 1 0 0,1 0 0 0 0,-2 0 0 0 0,1 1 0 0 0,-1-1 0 0 0,0 1 0 0 0,-1 0 0 0 0,0 0 0 0 0,-1 1 0 0 0,0-1 0 0 0,0 1 0 0 0,0 15 0 0 0,-1-19-161 0 0,-1 1-1 0 0,0-1 1 0 0,0 0 0 0 0,-1 1 0 0 0,0-1 0 0 0,0 0-1 0 0,0 1 1 0 0,-1-1 0 0 0,0 0 0 0 0,0 0 0 0 0,-1 0 0 0 0,0 0-1 0 0,0-1 1 0 0,0 1 0 0 0,-1-1 0 0 0,1 0 0 0 0,-1 1 0 0 0,0-2-1 0 0,-1 1 1 0 0,1 0 0 0 0,-1-1 0 0 0,0 0 0 0 0,0 0 0 0 0,-1-1-1 0 0,-8 6 1 0 0,2-4-146 0 0,0 0 0 0 0,-1-1 0 0 0,1 0 0 0 0,-1-1-1 0 0,0-1 1 0 0,0 0 0 0 0,-21 1 0 0 0,19-3-491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1.944"/>
    </inkml:context>
    <inkml:brush xml:id="br0">
      <inkml:brushProperty name="width" value="0.1" units="cm"/>
      <inkml:brushProperty name="height" value="0.1" units="cm"/>
    </inkml:brush>
  </inkml:definitions>
  <inkml:trace contextRef="#ctx0" brushRef="#br0">0 21 5529 0 0,'3'-2'365'0'0,"-1"0"-1"0"0,1 0 1 0 0,0 0-1 0 0,-1 0 0 0 0,1 1 1 0 0,0-1-1 0 0,0 1 1 0 0,0-1-1 0 0,0 1 1 0 0,0 0-1 0 0,1 1 1 0 0,-1-1-1 0 0,0 0 1 0 0,0 1-1 0 0,6 0 0 0 0,51 0 2707 0 0,-48 1-2543 0 0,0 1 0 0 0,0 0 1 0 0,0 1-1 0 0,-1 0 0 0 0,1 1 0 0 0,-1 0 0 0 0,0 1 0 0 0,0 0 0 0 0,0 1 0 0 0,18 12 1 0 0,-25-15-451 0 0,0 0 0 0 0,-1 0 1 0 0,1 0-1 0 0,-1 0 1 0 0,0 1-1 0 0,0-1 1 0 0,0 1-1 0 0,-1-1 0 0 0,1 1 1 0 0,-1 0-1 0 0,0 0 1 0 0,0 1-1 0 0,0-1 1 0 0,0 0-1 0 0,-1 1 0 0 0,0-1 1 0 0,0 0-1 0 0,0 1 1 0 0,0 0-1 0 0,-1-1 1 0 0,1 1-1 0 0,-1-1 0 0 0,-1 1 1 0 0,1 0-1 0 0,-1-1 1 0 0,1 1-1 0 0,-1-1 1 0 0,0 1-1 0 0,-1-1 0 0 0,1 0 1 0 0,-4 7-1 0 0,1-5-50 0 0,0 1-1 0 0,0-1 1 0 0,-1 0 0 0 0,0-1-1 0 0,0 1 1 0 0,0-1-1 0 0,-1 0 1 0 0,1 0 0 0 0,-1 0-1 0 0,-1-1 1 0 0,1 0-1 0 0,-8 3 1 0 0,-3 2-2 0 0,-1-1 0 0 0,0 0 0 0 0,-28 6 0 0 0,37-11-240 0 0,0-1 0 0 0,0 0 0 0 0,0-1 1 0 0,-1 0-1 0 0,1 0 0 0 0,-1-1 0 0 0,1 0 0 0 0,-13-2 1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2.274"/>
    </inkml:context>
    <inkml:brush xml:id="br0">
      <inkml:brushProperty name="width" value="0.1" units="cm"/>
      <inkml:brushProperty name="height" value="0.1" units="cm"/>
    </inkml:brush>
  </inkml:definitions>
  <inkml:trace contextRef="#ctx0" brushRef="#br0">172 3 9674 0 0,'-2'-1'177'0'0,"-1"1"0"0"0,1-1 0 0 0,-1 1 1 0 0,1 0-1 0 0,-1-1 0 0 0,1 1 0 0 0,-1 1 0 0 0,1-1 0 0 0,-1 0 0 0 0,1 1 0 0 0,-1-1 0 0 0,1 1 1 0 0,-1 0-1 0 0,1-1 0 0 0,0 1 0 0 0,0 0 0 0 0,-3 2 0 0 0,-38 23 2246 0 0,42-26-2382 0 0,-7 6 377 0 0,1-1 0 0 0,-1 1 0 0 0,1 1 0 0 0,0-1 0 0 0,1 1 0 0 0,0 1-1 0 0,0-1 1 0 0,0 1 0 0 0,-5 11 0 0 0,9-17-389 0 0,1 1 0 0 0,0 0-1 0 0,0 0 1 0 0,0 0 0 0 0,0 0-1 0 0,0 0 1 0 0,0-1 0 0 0,1 1 0 0 0,-1 1-1 0 0,1-1 1 0 0,0 0 0 0 0,0 0-1 0 0,0 0 1 0 0,1 0 0 0 0,-1 0-1 0 0,1 0 1 0 0,-1 0 0 0 0,1 0 0 0 0,0 0-1 0 0,0-1 1 0 0,0 1 0 0 0,1 0-1 0 0,-1 0 1 0 0,1-1 0 0 0,-1 1-1 0 0,1-1 1 0 0,0 1 0 0 0,0-1 0 0 0,0 0-1 0 0,0 0 1 0 0,1 0 0 0 0,2 3-1 0 0,4 1-9 0 0,0 0 0 0 0,1-1 0 0 0,-1 0 0 0 0,1 0 0 0 0,0-1 0 0 0,0-1-1 0 0,0 1 1 0 0,1-2 0 0 0,-1 1 0 0 0,1-1 0 0 0,11 0 0 0 0,1-1-573 0 0,1-1 1 0 0,-1 0 0 0 0,46-8-1 0 0,-51 4 533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6.016"/>
    </inkml:context>
    <inkml:brush xml:id="br0">
      <inkml:brushProperty name="width" value="0.1" units="cm"/>
      <inkml:brushProperty name="height" value="0.1" units="cm"/>
    </inkml:brush>
  </inkml:definitions>
  <inkml:trace contextRef="#ctx0" brushRef="#br0">0 17 14747 0 0,'7'-3'840'0'0,"1"0"0"0"0,0 1 0 0 0,-1 0 0 0 0,1 0-1 0 0,0 0 1 0 0,14 0 0 0 0,51 2 633 0 0,-60 0-1185 0 0,14 2-402 0 0,33 5 0 0 0,-52-5-416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6.416"/>
    </inkml:context>
    <inkml:brush xml:id="br0">
      <inkml:brushProperty name="width" value="0.1" units="cm"/>
      <inkml:brushProperty name="height" value="0.1" units="cm"/>
    </inkml:brush>
  </inkml:definitions>
  <inkml:trace contextRef="#ctx0" brushRef="#br0">0 17 8754 0 0,'6'1'384'0'0,"-2"0"88"0"0,1 0-376 0 0,1-1-96 0 0,0 0 0 0 0,-2 0 0 0 0,4 2 208 0 0,5-2 24 0 0,8 1 8 0 0,8-1 0 0 0,5 0-240 0 0,1-3-168 0 0,-2 1 24 0 0,2-1 8 0 0,2-1 136 0 0,0-1 0 0 0,0-1 0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6.742"/>
    </inkml:context>
    <inkml:brush xml:id="br0">
      <inkml:brushProperty name="width" value="0.1" units="cm"/>
      <inkml:brushProperty name="height" value="0.1" units="cm"/>
    </inkml:brush>
  </inkml:definitions>
  <inkml:trace contextRef="#ctx0" brushRef="#br0">155 1 11058 0 0,'-5'1'263'0'0,"0"1"-1"0"0,0 0 1 0 0,0 0-1 0 0,0 0 1 0 0,0 0-1 0 0,0 1 0 0 0,1 0 1 0 0,-1 0-1 0 0,1 0 1 0 0,0 1-1 0 0,0-1 1 0 0,0 1-1 0 0,0 0 1 0 0,-5 8-1 0 0,1-2 277 0 0,1 0 0 0 0,0 1 0 0 0,1-1 0 0 0,0 1 0 0 0,-6 17 0 0 0,11-24-448 0 0,-1-1 1 0 0,2 0-1 0 0,-1 1 0 0 0,0-1 0 0 0,1 0 0 0 0,0 1 0 0 0,-1-1 1 0 0,1 1-1 0 0,1-1 0 0 0,-1 1 0 0 0,0-1 0 0 0,1 0 1 0 0,0 1-1 0 0,0-1 0 0 0,0 0 0 0 0,0 1 0 0 0,0-1 0 0 0,0 0 1 0 0,1 0-1 0 0,0 0 0 0 0,3 4 0 0 0,2 2-75 0 0,2 0 0 0 0,-1 0 0 0 0,1-1 0 0 0,18 12 0 0 0,15 15-1 0 0,-32-26-1 0 0,-1 1 0 0 0,0 1 0 0 0,0 0 0 0 0,-1 0 0 0 0,7 14 0 0 0,-14-22 19 0 0,1-1 0 0 0,-1 1 0 0 0,0-1 0 0 0,-1 1-1 0 0,1-1 1 0 0,0 1 0 0 0,-1 0 0 0 0,1-1 0 0 0,-1 1 0 0 0,0 0 0 0 0,0 0-1 0 0,0-1 1 0 0,0 1 0 0 0,-1 3 0 0 0,0-4 33 0 0,0 0 0 0 0,0 0 0 0 0,0 0 0 0 0,0 0 0 0 0,0 0-1 0 0,-1 0 1 0 0,1-1 0 0 0,0 1 0 0 0,-1-1 0 0 0,1 1 0 0 0,-1-1 0 0 0,0 1 0 0 0,0-1 0 0 0,1 0 0 0 0,-1 0-1 0 0,0 0 1 0 0,0 0 0 0 0,0 0 0 0 0,0 0 0 0 0,0-1 0 0 0,-2 2 0 0 0,-5 0-70 0 0,0 0 0 0 0,0 0 0 0 0,-1-1 0 0 0,1-1 0 0 0,0 1 0 0 0,0-1 0 0 0,-1-1 0 0 0,1 1 0 0 0,0-2 1 0 0,0 1-1 0 0,0-1 0 0 0,0-1 0 0 0,0 0 0 0 0,0 0 0 0 0,1 0 0 0 0,-9-6 0 0 0,0 0-801 0 0</inkml:trace>
  <inkml:trace contextRef="#ctx0" brushRef="#br0" timeOffset="1">175 5 8754 0 0,'19'-1'384'0'0,"-8"0"88"0"0,2 1-376 0 0,-2 0-96 0 0,-3 0 0 0 0,-1 0 0 0 0,3 0 464 0 0,9 1 80 0 0,8 0 8 0 0,8 1 9 0 0,1 1-369 0 0,-7 1-80 0 0,-5 1-16 0 0,-5-1 0 0 0,-1 2-96 0 0,-5-2 0 0 0,1 1 0 0 0,-2 1 0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7.148"/>
    </inkml:context>
    <inkml:brush xml:id="br0">
      <inkml:brushProperty name="width" value="0.1" units="cm"/>
      <inkml:brushProperty name="height" value="0.1" units="cm"/>
    </inkml:brush>
  </inkml:definitions>
  <inkml:trace contextRef="#ctx0" brushRef="#br0">118 0 5529 0 0,'-28'20'7864'0'0,"4"9"-4446"0"0,-13 33-793 0 0,36-59-2358 0 0,-4 5-24 0 0,1 0 0 0 0,1 0 0 0 0,0 0 0 0 0,0 1 0 0 0,0 0 0 0 0,1-1 0 0 0,0 1 0 0 0,1 0 0 0 0,0 0 0 0 0,0 11 0 0 0,1-16-223 0 0,1 0 0 0 0,-1-1 0 0 0,1 1 0 0 0,0 0 0 0 0,0 0 0 0 0,0-1 0 0 0,0 1 0 0 0,1 0 0 0 0,0-1 0 0 0,-1 0 1 0 0,1 1-1 0 0,0-1 0 0 0,1 0 0 0 0,-1 0 0 0 0,0 0 0 0 0,1 0 0 0 0,0 0 0 0 0,0-1 0 0 0,0 1 0 0 0,0-1 0 0 0,0 0 0 0 0,0 0 0 0 0,1 0 0 0 0,-1 0 0 0 0,0 0 0 0 0,5 0 0 0 0,-2 1-36 0 0,0-1 0 0 0,1 0 1 0 0,-1 0-1 0 0,1-1 0 0 0,-1 0 1 0 0,1 0-1 0 0,-1 0 0 0 0,1-1 0 0 0,0 0 1 0 0,-1-1-1 0 0,1 1 0 0 0,-1-1 1 0 0,1 0-1 0 0,-1-1 0 0 0,1 0 0 0 0,-1 0 1 0 0,0 0-1 0 0,0-1 0 0 0,0 0 0 0 0,0 0 1 0 0,0 0-1 0 0,-1-1 0 0 0,1 1 1 0 0,-1-2-1 0 0,0 1 0 0 0,0 0 0 0 0,0-1 1 0 0,-1 0-1 0 0,0 0 0 0 0,0 0 1 0 0,0-1-1 0 0,-1 0 0 0 0,1 1 0 0 0,-1-1 1 0 0,0 0-1 0 0,-1 0 0 0 0,0-1 1 0 0,0 1-1 0 0,0 0 0 0 0,-1-1 0 0 0,0 1 1 0 0,0-1-1 0 0,0 0 0 0 0,-1 1 0 0 0,0-1 1 0 0,-2-8-1 0 0,1 4-27 0 0,-1 1 0 0 0,0 0 0 0 0,-1 0 1 0 0,0 0-1 0 0,-6-12 0 0 0,7 18-281 0 0,0 0 0 0 0,0 0 0 0 0,-1 1 1 0 0,1-1-1 0 0,-1 1 0 0 0,0-1 0 0 0,0 1 0 0 0,0 0 0 0 0,0 0 1 0 0,0 0-1 0 0,-1 1 0 0 0,0-1 0 0 0,1 1 0 0 0,-1 0 0 0 0,-5-3 1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7.806"/>
    </inkml:context>
    <inkml:brush xml:id="br0">
      <inkml:brushProperty name="width" value="0.1" units="cm"/>
      <inkml:brushProperty name="height" value="0.1" units="cm"/>
    </inkml:brush>
  </inkml:definitions>
  <inkml:trace contextRef="#ctx0" brushRef="#br0">1 1 17972 0 0,'0'0'347'0'0,"0"1"1"0"0,0 0-1 0 0,1 9 4170 0 0,0-8-4170 0 0,1 0-497 0 0,-1-2 50 0 0,0 1 1 0 0,0 0 0 0 0,0 0 0 0 0,0 0-1 0 0,0 0 1 0 0,0-1 0 0 0,1 1 0 0 0,-1 0-1 0 0,0-1 1 0 0,1 1 0 0 0,-1-1-1 0 0,0 0 1 0 0,1 1 0 0 0,-1-1 0 0 0,3 0-1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6.139"/>
    </inkml:context>
    <inkml:brush xml:id="br0">
      <inkml:brushProperty name="width" value="0.05" units="cm"/>
      <inkml:brushProperty name="height" value="0.05" units="cm"/>
    </inkml:brush>
  </inkml:definitions>
  <inkml:trace contextRef="#ctx0" brushRef="#br0">197 1 10594 0 0,'-8'-1'4839'0'0,"26"2"714"0"0,28 4-4513 0 0,58 7 396 0 0,-89-9-1266 0 0,0 0-1 0 0,-1 1 0 0 0,0 0 1 0 0,27 13-1 0 0,-40-16-161 0 0,1-1 0 0 0,-1 1-1 0 0,0 0 1 0 0,0-1 0 0 0,1 1 0 0 0,-1 0-1 0 0,0 0 1 0 0,0 0 0 0 0,0-1 0 0 0,0 1-1 0 0,0 0 1 0 0,0 1 0 0 0,0-1 0 0 0,-1 0 0 0 0,1 0-1 0 0,0 0 1 0 0,0 0 0 0 0,-1 1 0 0 0,1-1-1 0 0,-1 0 1 0 0,1 1 0 0 0,-1-1 0 0 0,0 0-1 0 0,1 1 1 0 0,-1-1 0 0 0,0 0 0 0 0,0 1-1 0 0,0-1 1 0 0,0 1 0 0 0,0-1 0 0 0,0 0-1 0 0,-1 1 1 0 0,1-1 0 0 0,0 0 0 0 0,-1 1-1 0 0,1-1 1 0 0,-1 0 0 0 0,1 1 0 0 0,-1-1-1 0 0,0 0 1 0 0,1 0 0 0 0,-1 0 0 0 0,0 1-1 0 0,-1 0 1 0 0,-5 6 62 0 0,0 0 0 0 0,-1 0-1 0 0,0-1 1 0 0,-14 11 0 0 0,16-13-40 0 0,-91 61 185 0 0,69-49-323 0 0,2 0 1 0 0,1 2-1 0 0,-44 41 0 0 0,68-59 99 0 0,-1 1-1 0 0,1 0 1 0 0,0 0-1 0 0,0-1 1 0 0,0 1-1 0 0,0 0 1 0 0,0 0-1 0 0,0 0 1 0 0,0 0-1 0 0,1 1 1 0 0,-1-1-1 0 0,1 0 1 0 0,0 0-1 0 0,-1 0 1 0 0,1 0-1 0 0,0 0 1 0 0,0 1-1 0 0,0-1 1 0 0,1 0-1 0 0,-1 0 1 0 0,0 0-1 0 0,1 0 1 0 0,0 0-1 0 0,-1 0 1 0 0,1 0-1 0 0,0 0 1 0 0,0 0-1 0 0,0 0 1 0 0,1 2-1 0 0,5 7-61 0 0,1-1 1 0 0,0 0-1 0 0,17 18 0 0 0,-7-10-57 0 0,-16-15 128 0 0,12 13 40 0 0,0 0 0 0 0,-1 1 1 0 0,-1 0-1 0 0,11 22 0 0 0,-20-34-31 0 0,-1 0 1 0 0,0 1-1 0 0,0-1 1 0 0,0 1-1 0 0,-1 0 1 0 0,1-1 0 0 0,-1 1-1 0 0,-1 0 1 0 0,1 0-1 0 0,-1 0 1 0 0,0 0 0 0 0,0-1-1 0 0,-1 1 1 0 0,0 0-1 0 0,0 0 1 0 0,0 0-1 0 0,-1-1 1 0 0,0 1 0 0 0,-4 10-1 0 0,-1-4 33 0 0,1-1 0 0 0,-1 0-1 0 0,-1 0 1 0 0,0 0 0 0 0,-1-1 0 0 0,0 0-1 0 0,0 0 1 0 0,-1-1 0 0 0,0-1-1 0 0,-1 0 1 0 0,0 0 0 0 0,0-1 0 0 0,-22 11-1 0 0,29-17-34 0 0,0 0 0 0 0,0 0-1 0 0,0 0 1 0 0,0 0-1 0 0,0-1 1 0 0,0 1 0 0 0,-1-1-1 0 0,1 0 1 0 0,0 0 0 0 0,0-1-1 0 0,0 1 1 0 0,0-1-1 0 0,0 0 1 0 0,0 0 0 0 0,0 0-1 0 0,0-1 1 0 0,-4-2 0 0 0,3 1 15 0 0,-1 0 0 0 0,1 0 1 0 0,0-1-1 0 0,0 0 1 0 0,0 0-1 0 0,0-1 1 0 0,1 1-1 0 0,0-1 0 0 0,0 0 1 0 0,-6-9-1 0 0,7 8-13 0 0,-1 0 0 0 0,1 0-1 0 0,1 0 1 0 0,-1-1 0 0 0,1 1-1 0 0,0-1 1 0 0,1 1 0 0 0,0-1 0 0 0,0 1-1 0 0,-1-9 1 0 0,2 11-29 0 0,1-1 1 0 0,-1 1-1 0 0,0 0 0 0 0,1-1 1 0 0,0 1-1 0 0,0 0 1 0 0,0 0-1 0 0,1 0 0 0 0,-1 0 1 0 0,1 0-1 0 0,0 0 0 0 0,0 0 1 0 0,0 0-1 0 0,1 0 1 0 0,-1 1-1 0 0,4-4 0 0 0,9-6 92 0 0,-1 0-1 0 0,2 1 1 0 0,0 0-1 0 0,0 1 1 0 0,1 1-1 0 0,1 1 1 0 0,-1 0 0 0 0,1 1-1 0 0,30-8 1 0 0,15-1 295 0 0,96-13 1 0 0,-154 30-364 0 0,21-3 75 0 0,-19 3-66 0 0,0 0 1 0 0,-1-1-1 0 0,1 0 1 0 0,-1 0 0 0 0,1-1-1 0 0,7-3 1 0 0,-14 5-91 0 0,1 0 0 0 0,-1 0 0 0 0,0 0 0 0 0,0 0 0 0 0,0 0 0 0 0,0-1 0 0 0,0 1 0 0 0,1 0 0 0 0,-1 0 0 0 0,0 0 0 0 0,0 0 0 0 0,0-1 0 0 0,0 1 0 0 0,0 0 0 0 0,0 0 0 0 0,0 0 0 0 0,0-1 0 0 0,0 1 0 0 0,1 0 0 0 0,-1 0 0 0 0,0 0 0 0 0,0-1 0 0 0,0 1 0 0 0,0 0 0 0 0,0 0 0 0 0,0-1 0 0 0,0 1 0 0 0,-1 0 0 0 0,1 0 0 0 0,0 0 0 0 0,0-1 0 0 0,0 1 0 0 0,0 0 0 0 0,0 0 0 0 0,0 0 0 0 0,0-1 0 0 0,0 1 0 0 0,0 0 0 0 0,-1 0 0 0 0,1 0 0 0 0,0 0 0 0 0,0-1 0 0 0,0 1 0 0 0,0 0 0 0 0,-1 0 0 0 0,1 0 0 0 0,0 0 0 0 0,0 0 0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9.039"/>
    </inkml:context>
    <inkml:brush xml:id="br0">
      <inkml:brushProperty name="width" value="0.1" units="cm"/>
      <inkml:brushProperty name="height" value="0.1" units="cm"/>
    </inkml:brush>
  </inkml:definitions>
  <inkml:trace contextRef="#ctx0" brushRef="#br0">62 33 4609 0 0,'1'-4'-394'0'0,"2"-15"2869"0"0,2 12 718 0 0,-4 7-2980 0 0,-1-1 0 0 0,1 1 0 0 0,-1 0 0 0 0,1-1 0 0 0,-1 1 0 0 0,1 0-1 0 0,-1 0 1 0 0,1 0 0 0 0,-1 0 0 0 0,1-1 0 0 0,0 1 0 0 0,0 0 0 0 0,0 0-108 0 0,-1 1 1 0 0,1-1-1 0 0,-1 0 1 0 0,1 0 0 0 0,-1 1-1 0 0,0-1 1 0 0,1 0-1 0 0,-1 0 1 0 0,1 1-1 0 0,-1-1 1 0 0,0 1-1 0 0,1-1 1 0 0,-1 0 0 0 0,0 1-1 0 0,1-1 1 0 0,-1 1-1 0 0,0-1 1 0 0,0 1-1 0 0,1-1 1 0 0,-1 1-1 0 0,0-1 1 0 0,0 0 0 0 0,0 1-1 0 0,0 0 1 0 0,0-1-1 0 0,0 1 1 0 0,0-1-1 0 0,0 1 1 0 0,0 0 0 0 0,1 20 1248 0 0,-1-17-1005 0 0,-4 86 1210 0 0,-26 141 0 0 0,-2 42 519 0 0,32-267-2082 0 0,-1 14-200 0 0,0 0-1 0 0,-1 0 1 0 0,-1 0 0 0 0,-9 33-1 0 0,10-50-731 0 0,1-12-2961 0 0,1 6 2981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9.363"/>
    </inkml:context>
    <inkml:brush xml:id="br0">
      <inkml:brushProperty name="width" value="0.1" units="cm"/>
      <inkml:brushProperty name="height" value="0.1" units="cm"/>
    </inkml:brush>
  </inkml:definitions>
  <inkml:trace contextRef="#ctx0" brushRef="#br0">0 187 3537 0 0,'2'-7'101'0'0,"0"-1"0"0"0,0 1 0 0 0,0 0 0 0 0,1-1 0 0 0,0 1 0 0 0,0 1 0 0 0,0-1 0 0 0,1 0 0 0 0,0 1-1 0 0,1 0 1 0 0,0 0 0 0 0,0 0 0 0 0,9-9 0 0 0,-4 6 525 0 0,1 0 0 0 0,0 1 0 0 0,0 0-1 0 0,1 1 1 0 0,0 0 0 0 0,0 1-1 0 0,1 0 1 0 0,-1 1 0 0 0,1 0 0 0 0,27-5-1 0 0,-30 8-380 0 0,1 1-1 0 0,-1 1 1 0 0,1-1-1 0 0,0 2 1 0 0,-1-1 0 0 0,1 2-1 0 0,-1-1 1 0 0,0 1-1 0 0,1 1 1 0 0,-1 0-1 0 0,0 1 1 0 0,0-1-1 0 0,-1 2 1 0 0,1-1-1 0 0,8 7 1 0 0,-11-6-96 0 0,1 0-1 0 0,-1 0 1 0 0,-1 0 0 0 0,1 1-1 0 0,-1 0 1 0 0,0 0-1 0 0,0 1 1 0 0,-1 0 0 0 0,1 0-1 0 0,-2 0 1 0 0,7 13 0 0 0,-9-16-45 0 0,0 0 0 0 0,-1 1 0 0 0,0-1 0 0 0,0 1 0 0 0,0-1 0 0 0,0 1 0 0 0,-1 0 0 0 0,0-1 1 0 0,0 1-1 0 0,0 0 0 0 0,0-1 0 0 0,-1 1 0 0 0,0 0 0 0 0,0-1 0 0 0,0 1 0 0 0,0-1 0 0 0,-1 0 1 0 0,0 1-1 0 0,0-1 0 0 0,0 0 0 0 0,0 0 0 0 0,0 0 0 0 0,-5 5 0 0 0,1-1 131 0 0,-1 0-1 0 0,-1-1 0 0 0,1 0 1 0 0,-1 0-1 0 0,0 0 1 0 0,-1-1-1 0 0,0 0 1 0 0,-12 6-1 0 0,-10 2-528 0 0,-39 14-1 0 0,31-14-1849 0 0,23-8-4906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59.730"/>
    </inkml:context>
    <inkml:brush xml:id="br0">
      <inkml:brushProperty name="width" value="0.1" units="cm"/>
      <inkml:brushProperty name="height" value="0.1" units="cm"/>
    </inkml:brush>
  </inkml:definitions>
  <inkml:trace contextRef="#ctx0" brushRef="#br0">1 0 9218 0 0,'4'3'397'0'0,"1"0"0"0"0,-1 0 0 0 0,0 1 0 0 0,0 0 0 0 0,0-1 0 0 0,4 7 1 0 0,7 7 357 0 0,196 182 6199 0 0,-179-164-6581 0 0,-21-19-5967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0.066"/>
    </inkml:context>
    <inkml:brush xml:id="br0">
      <inkml:brushProperty name="width" value="0.1" units="cm"/>
      <inkml:brushProperty name="height" value="0.1" units="cm"/>
    </inkml:brush>
  </inkml:definitions>
  <inkml:trace contextRef="#ctx0" brushRef="#br0">369 7 12899 0 0,'-2'-1'284'0'0,"-1"0"1"0"0,0 0 0 0 0,1 0 0 0 0,-1 0-1 0 0,1 1 1 0 0,-1-1 0 0 0,0 1-1 0 0,0 0 1 0 0,1 0 0 0 0,-1 0-1 0 0,0 0 1 0 0,1 1 0 0 0,-1-1 0 0 0,0 1-1 0 0,1-1 1 0 0,-1 1 0 0 0,-3 1-1 0 0,-46 22 2852 0 0,43-19-2950 0 0,-34 22 472 0 0,1 1 1 0 0,1 3 0 0 0,-69 65 0 0 0,90-76-986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4.947"/>
    </inkml:context>
    <inkml:brush xml:id="br0">
      <inkml:brushProperty name="width" value="0.1" units="cm"/>
      <inkml:brushProperty name="height" value="0.1" units="cm"/>
    </inkml:brush>
  </inkml:definitions>
  <inkml:trace contextRef="#ctx0" brushRef="#br0">94 0 6449 0 0,'-2'2'351'0'0,"1"-1"0"0"0,0 1-1 0 0,-1 0 1 0 0,1 0 0 0 0,0 0-1 0 0,0 0 1 0 0,0 0 0 0 0,0 0-1 0 0,1 0 1 0 0,-1 0 0 0 0,0 0-1 0 0,0 3 1 0 0,-1 2 235 0 0,2-7-574 0 0,-49 145 5782 0 0,41-116-5387 0 0,1 0 0 0 0,1 1 0 0 0,-1 32 0 0 0,7-21-402 0 0,0-39-46 0 0,0 0 1 0 0,1 0-1 0 0,-1 0 0 0 0,0 0 0 0 0,1 0 0 0 0,0 0 0 0 0,-1 0 0 0 0,1 0 0 0 0,0 0 0 0 0,0 0 0 0 0,0-1 0 0 0,0 1 0 0 0,0 0 0 0 0,0-1 0 0 0,1 1 0 0 0,-1-1 0 0 0,3 3 0 0 0,0-2-849 0 0,1-3-257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5.385"/>
    </inkml:context>
    <inkml:brush xml:id="br0">
      <inkml:brushProperty name="width" value="0.1" units="cm"/>
      <inkml:brushProperty name="height" value="0.1" units="cm"/>
    </inkml:brush>
  </inkml:definitions>
  <inkml:trace contextRef="#ctx0" brushRef="#br0">27 36 1376 0 0,'1'-3'640'0'0,"12"-30"5694"0"0,-12 35-6031 0 0,-1-1 0 0 0,1 1 0 0 0,-1 0 0 0 0,0-1 0 0 0,1 1 0 0 0,-1-1 0 0 0,0 1 0 0 0,0 0 0 0 0,0-1 0 0 0,0 1 0 0 0,0 0 0 0 0,-1-1 0 0 0,1 1 0 0 0,0-1 0 0 0,-1 3 0 0 0,0 0 226 0 0,-15 98 3254 0 0,6-50-2963 0 0,3 1 0 0 0,-1 82 0 0 0,9-116-909 0 0,-1 7-786 0 0,5 29 0 0 0</inkml:trace>
  <inkml:trace contextRef="#ctx0" brushRef="#br0" timeOffset="1">246 403 6913 0 0,'-9'-1'6370'0'0,"8"3"-5850"0"0,-1 1 464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7.007"/>
    </inkml:context>
    <inkml:brush xml:id="br0">
      <inkml:brushProperty name="width" value="0.1" units="cm"/>
      <inkml:brushProperty name="height" value="0.1" units="cm"/>
    </inkml:brush>
  </inkml:definitions>
  <inkml:trace contextRef="#ctx0" brushRef="#br0">90 19 7834 0 0,'20'-19'7977'0'0,"-20"20"-7927"0"0,-3 13 1197 0 0,-12 23-713 0 0,-2-1 0 0 0,-1-1 0 0 0,-25 38 0 0 0,41-71-536 0 0,1 0 0 0 0,-1 0 0 0 0,1 0 0 0 0,0 1-1 0 0,-1-1 1 0 0,1 0 0 0 0,0 1 0 0 0,1-1 0 0 0,-1 1 0 0 0,0 2 0 0 0,1-5 1 0 0,0 1 0 0 0,0-1 0 0 0,0 0 0 0 0,0 1 1 0 0,0-1-1 0 0,1 0 0 0 0,-1 1 0 0 0,0-1 0 0 0,0 0 0 0 0,0 1 1 0 0,1-1-1 0 0,-1 0 0 0 0,0 0 0 0 0,0 1 0 0 0,1-1 0 0 0,-1 0 1 0 0,0 0-1 0 0,1 1 0 0 0,-1-1 0 0 0,0 0 0 0 0,1 0 0 0 0,-1 0 1 0 0,0 0-1 0 0,1 0 0 0 0,-1 1 0 0 0,20 1-21 0 0,-3-1 6 0 0,0 0 0 0 0,0 2-1 0 0,0 0 1 0 0,-1 1-1 0 0,1 0 1 0 0,-1 1 0 0 0,0 1-1 0 0,0 1 1 0 0,-1 0-1 0 0,0 1 1 0 0,0 1-1 0 0,24 19 1 0 0,-38-28 19 0 0,0 1 0 0 0,0 0-1 0 0,1 0 1 0 0,-1 0 0 0 0,0 0 0 0 0,0 0-1 0 0,0 0 1 0 0,0 0 0 0 0,0 1 0 0 0,0-1-1 0 0,-1 0 1 0 0,1 0 0 0 0,0 1 0 0 0,0-1-1 0 0,-1 0 1 0 0,1 1 0 0 0,-1-1 0 0 0,0 1-1 0 0,1-1 1 0 0,-1 1 0 0 0,0-1 0 0 0,0 1-1 0 0,0-1 1 0 0,0 1 0 0 0,0-1 0 0 0,0 1-1 0 0,0-1 1 0 0,0 1 0 0 0,-1-1 0 0 0,1 1-1 0 0,0-1 1 0 0,-1 0 0 0 0,0 3 0 0 0,-2-1 53 0 0,1-1 1 0 0,0 1 0 0 0,-1 0 0 0 0,0-1-1 0 0,1 1 1 0 0,-1-1 0 0 0,0 0 0 0 0,0 0-1 0 0,-1 0 1 0 0,1 0 0 0 0,0-1 0 0 0,0 1-1 0 0,-5 0 1 0 0,-5 3 83 0 0,0-1 0 0 0,-1-1 0 0 0,0 0 0 0 0,1 0 0 0 0,-28 0-1 0 0,33-3-1325 0 0,0 0 0 0 0,1-1 0 0 0,-1-1 0 0 0,-7-1-1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7.371"/>
    </inkml:context>
    <inkml:brush xml:id="br0">
      <inkml:brushProperty name="width" value="0.1" units="cm"/>
      <inkml:brushProperty name="height" value="0.1" units="cm"/>
    </inkml:brush>
  </inkml:definitions>
  <inkml:trace contextRef="#ctx0" brushRef="#br0">1 34 6913 0 0,'11'-6'261'0'0,"0"1"-1"0"0,0 1 0 0 0,1 0 0 0 0,-1 0 0 0 0,1 1 0 0 0,0 1 0 0 0,0 0 0 0 0,1 0 0 0 0,17 1 0 0 0,7 1 964 0 0,69 10 1 0 0,-67-3-1225 0 0,-25-3 0 0 0,0-2 0 0 0,1 0 0 0 0,18 0 0 0 0,-17-3 0 0 0</inkml:trace>
  <inkml:trace contextRef="#ctx0" brushRef="#br0" timeOffset="1">531 18 2761 0 0,'-2'0'374'0'0,"0"1"1"0"0,0-1 0 0 0,0 1 0 0 0,0 0 0 0 0,0 0 0 0 0,0-1-1 0 0,0 2 1 0 0,0-1 0 0 0,0 0 0 0 0,1 0 0 0 0,-1 1 0 0 0,0-1-1 0 0,1 0 1 0 0,-1 1 0 0 0,1 0 0 0 0,0-1 0 0 0,-1 1 0 0 0,1 0 0 0 0,-2 3-1 0 0,-21 43 3373 0 0,21-40-3135 0 0,0-1-237 0 0,-13 28 1843 0 0,-14 46 1 0 0,27-71-2090 0 0,1 0 1 0 0,0 0 0 0 0,0 0 0 0 0,1 0-1 0 0,0 1 1 0 0,0-1 0 0 0,1 0 0 0 0,1 0 0 0 0,0 1-1 0 0,2 9 1 0 0,-2-17-223 0 0,0 0 0 0 0,0 0-1 0 0,0 0 1 0 0,0 0 0 0 0,0 0 0 0 0,1 0-1 0 0,3 4 1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7.714"/>
    </inkml:context>
    <inkml:brush xml:id="br0">
      <inkml:brushProperty name="width" value="0.1" units="cm"/>
      <inkml:brushProperty name="height" value="0.1" units="cm"/>
    </inkml:brush>
  </inkml:definitions>
  <inkml:trace contextRef="#ctx0" brushRef="#br0">125 9 9674 0 0,'0'0'67'0'0,"0"-1"1"0"0,0 1-1 0 0,0 0 0 0 0,0-1 0 0 0,0 1 0 0 0,-1 0 1 0 0,1-1-1 0 0,0 1 0 0 0,0 0 0 0 0,0-1 1 0 0,0 1-1 0 0,0 0 0 0 0,-1-1 0 0 0,1 1 1 0 0,0 0-1 0 0,0-1 0 0 0,-1 1 0 0 0,1 0 0 0 0,0 0 1 0 0,0 0-1 0 0,-1-1 0 0 0,1 1 0 0 0,0 0 1 0 0,-1 0-1 0 0,1 0 0 0 0,0-1 0 0 0,-1 1 1 0 0,1 0-1 0 0,0 0 0 0 0,-1 0 0 0 0,1 0 1 0 0,0 0-1 0 0,-1 0 0 0 0,1 0 0 0 0,0 0 0 0 0,-1 0 1 0 0,1 0-1 0 0,0 0 0 0 0,-1 0 0 0 0,-17 10 1819 0 0,-15 22 489 0 0,32-30-2187 0 0,-7 5 123 0 0,1 2 1 0 0,1-1-1 0 0,0 1 1 0 0,0 0-1 0 0,0 0 1 0 0,1 1-1 0 0,1 0 1 0 0,-6 15-1 0 0,9-22-303 0 0,0 1-1 0 0,0 0 1 0 0,0 0-1 0 0,1-1 1 0 0,0 1-1 0 0,-1 0 1 0 0,1 0-1 0 0,1 0 1 0 0,-1-1-1 0 0,0 1 1 0 0,1 0-1 0 0,0 0 1 0 0,0-1-1 0 0,0 1 1 0 0,0 0-1 0 0,1-1 1 0 0,0 1-1 0 0,-1-1 1 0 0,1 0-1 0 0,0 1 1 0 0,0-1-1 0 0,1 0 1 0 0,-1 0-1 0 0,1-1 1 0 0,0 1-1 0 0,5 4 1 0 0,14 11-21 0 0,54 44-52 0 0,-67-53 59 0 0,0 0-1 0 0,0 0 0 0 0,-1 1 1 0 0,-1 1-1 0 0,10 15 0 0 0,-16-25 18 0 0,0 0 0 0 0,-1 0-1 0 0,1 0 1 0 0,-1 0 0 0 0,1 0 0 0 0,-1 0-1 0 0,0 0 1 0 0,1 0 0 0 0,-1 0 0 0 0,0 1-1 0 0,0-1 1 0 0,1 0 0 0 0,-1 0 0 0 0,0 0-1 0 0,0 0 1 0 0,0 0 0 0 0,-1 0 0 0 0,1 1-1 0 0,0-1 1 0 0,0 0 0 0 0,-1 0 0 0 0,1 0-1 0 0,0 0 1 0 0,-2 1 0 0 0,1-1 26 0 0,0 0 0 0 0,0 0 0 0 0,0 0 0 0 0,0 0 0 0 0,0 0 0 0 0,-1 0 0 0 0,1 0 0 0 0,0-1 0 0 0,-1 1 0 0 0,1 0 0 0 0,-1-1 0 0 0,1 0-1 0 0,-1 1 1 0 0,1-1 0 0 0,-3 1 0 0 0,-3-1 86 0 0,-1 1 0 0 0,1-1 0 0 0,-1-1 0 0 0,1 1 0 0 0,-1-1 0 0 0,-7-2 0 0 0,3 0-427 0 0,1-1 0 0 0,0 0 0 0 0,0-1 0 0 0,0 0 0 0 0,0 0 0 0 0,-14-11 0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8.041"/>
    </inkml:context>
    <inkml:brush xml:id="br0">
      <inkml:brushProperty name="width" value="0.1" units="cm"/>
      <inkml:brushProperty name="height" value="0.1" units="cm"/>
    </inkml:brush>
  </inkml:definitions>
  <inkml:trace contextRef="#ctx0" brushRef="#br0">0 17 2761 0 0,'10'-4'248'0'0,"-4"2"-248"0"0,0 0 0 0 0,0-1 0 0 0,2 2 1016 0 0,-3 1 152 0 0,4 0 32 0 0,6-1 9 0 0,7 0-417 0 0,10 0-88 0 0,3 1-8 0 0,-1-1-8 0 0,-1 2-552 0 0,-3 0-136 0 0,-3 1 0 0 0,-2 0 0 0 0,-2 3 0 0 0,-5-2 0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6.740"/>
    </inkml:context>
    <inkml:brush xml:id="br0">
      <inkml:brushProperty name="width" value="0.05" units="cm"/>
      <inkml:brushProperty name="height" value="0.05" units="cm"/>
    </inkml:brush>
  </inkml:definitions>
  <inkml:trace contextRef="#ctx0" brushRef="#br0">506 0 7370 0 0,'-1'27'8110'0'0,"-4"1"-4029"0"0,-17 57-3125 0 0,14-54 210 0 0,-2 1-757 0 0,-1 0 0 0 0,-2-2-1 0 0,0 1 1 0 0,-2-2 0 0 0,-2 0 0 0 0,-20 28-1 0 0,11-23-58 0 0,-1-1-1 0 0,-1-1 1 0 0,-2-2 0 0 0,-44 36-1 0 0,70-63-351 0 0,0 0-1 0 0,0 0 1 0 0,-1 0-1 0 0,1 0 1 0 0,-1-1-1 0 0,1 0 1 0 0,-1 0-1 0 0,0 0 0 0 0,0 0 1 0 0,0-1-1 0 0,0 0 1 0 0,-6 1-1 0 0,8-2-46 0 0,0 0 0 0 0,0 0-1 0 0,0-1 1 0 0,0 1 0 0 0,1-1 0 0 0,-1 0-1 0 0,0 0 1 0 0,0 0 0 0 0,1 0-1 0 0,-1 0 1 0 0,1 0 0 0 0,-1-1-1 0 0,1 1 1 0 0,-1-1 0 0 0,1 0-1 0 0,0 0 1 0 0,0 0 0 0 0,0 0 0 0 0,0 0-1 0 0,0 0 1 0 0,0 0 0 0 0,1-1-1 0 0,-3-4 1 0 0,-3-4-267 0 0,1 0-1 0 0,1-1 1 0 0,0 1 0 0 0,1-1 0 0 0,0-1-1 0 0,1 1 1 0 0,0 0 0 0 0,1-1-1 0 0,1 1 1 0 0,-1-24 0 0 0,2 31 343 0 0,0 0 0 0 0,0 1-1 0 0,1-1 1 0 0,0 0 0 0 0,0 0 0 0 0,0 0 0 0 0,0 0 0 0 0,1 1-1 0 0,0-1 1 0 0,0 1 0 0 0,0-1 0 0 0,1 1 0 0 0,-1 0 0 0 0,1 0-1 0 0,0 0 1 0 0,0 0 0 0 0,0 0 0 0 0,1 1 0 0 0,-1-1 0 0 0,1 1-1 0 0,0 0 1 0 0,0 0 0 0 0,0 0 0 0 0,0 1 0 0 0,1-1 0 0 0,-1 1-1 0 0,1 0 1 0 0,-1 1 0 0 0,1-1 0 0 0,6-1 0 0 0,4 1 225 0 0,-1 0 0 0 0,1 1 0 0 0,-1 1 0 0 0,1 0 0 0 0,-1 1 1 0 0,0 0-1 0 0,1 1 0 0 0,-1 1 0 0 0,16 4 0 0 0,-3 2 136 0 0,-1 0-1 0 0,1 2 1 0 0,40 23-1 0 0,-61-30-312 0 0,-1 0 0 0 0,1-1 0 0 0,-1 2-1 0 0,0-1 1 0 0,0 0 0 0 0,6 10 0 0 0,-9-12-153 0 0,0 0 0 0 0,0 1 1 0 0,-1-1-1 0 0,1 0 1 0 0,-1 1-1 0 0,0 0 1 0 0,0-1-1 0 0,0 1 1 0 0,0 0-1 0 0,0-1 1 0 0,-1 1-1 0 0,1 0 1 0 0,-1 0-1 0 0,0 0 1 0 0,1-1-1 0 0,-1 1 1 0 0,-1 4-1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0.164"/>
    </inkml:context>
    <inkml:brush xml:id="br0">
      <inkml:brushProperty name="width" value="0.1" units="cm"/>
      <inkml:brushProperty name="height" value="0.1" units="cm"/>
    </inkml:brush>
  </inkml:definitions>
  <inkml:trace contextRef="#ctx0" brushRef="#br0">336 50 5985 0 0,'3'-8'1937'0'0,"-2"5"-1423"0"0,1 1 0 0 0,-1 0 0 0 0,0-1 1 0 0,0 0-1 0 0,-1 1 0 0 0,1-1 0 0 0,0 1 0 0 0,-1-1 1 0 0,0 0-1 0 0,1 0 0 0 0,-1 1 0 0 0,0-1 0 0 0,-1-5 1 0 0,-1 9-323 0 0,0-1 1 0 0,0 0 0 0 0,0 1 0 0 0,1-1 0 0 0,-1 1 0 0 0,0 0 0 0 0,0 0 0 0 0,1-1-1 0 0,-1 1 1 0 0,0 0 0 0 0,1 0 0 0 0,-1 1 0 0 0,-1 0 0 0 0,2-1 14 0 0,-31 21 466 0 0,-112 78 673 0 0,116-79-1309 0 0,1 2-1 0 0,-46 50 0 0 0,72-71-36 0 0,-1 0 0 0 0,1 0 1 0 0,-1-1-1 0 0,1 1 0 0 0,0 0 0 0 0,0 0 0 0 0,0 0 0 0 0,0 0 0 0 0,0 0 0 0 0,0 0 0 0 0,0 1 0 0 0,1-1 0 0 0,-1 0 0 0 0,0 5 0 0 0,1-7 0 0 0,0 1 0 0 0,0 0 0 0 0,1-1 0 0 0,-1 1 0 0 0,0-1 0 0 0,0 1 0 0 0,1 0 0 0 0,-1-1 0 0 0,0 1 0 0 0,1-1-1 0 0,-1 1 1 0 0,0 0 0 0 0,1-1 0 0 0,-1 1 0 0 0,1-1 0 0 0,-1 0 0 0 0,1 1 0 0 0,-1-1 0 0 0,2 1 0 0 0,20 5-13 0 0,8-5-56 0 0,0-2 1 0 0,44-5-1 0 0,-7-1-4 0 0,-42 6-65 0 0,76-8 275 0 0,-87 7-452 0 0,-1-1 0 0 0,1 0 1 0 0,-1-1-1 0 0,1-1 0 0 0,13-6 1 0 0,-21 6-2547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0.492"/>
    </inkml:context>
    <inkml:brush xml:id="br0">
      <inkml:brushProperty name="width" value="0.1" units="cm"/>
      <inkml:brushProperty name="height" value="0.1" units="cm"/>
    </inkml:brush>
  </inkml:definitions>
  <inkml:trace contextRef="#ctx0" brushRef="#br0">128 0 2304 0 0,'-1'0'276'0'0,"-1"0"-1"0"0,0 0 0 0 0,1 0 1 0 0,-1 1-1 0 0,1-1 0 0 0,-1 0 1 0 0,1 1-1 0 0,-1-1 0 0 0,1 1 1 0 0,-1-1-1 0 0,1 1 0 0 0,-1 0 1 0 0,1 0-1 0 0,0-1 0 0 0,-1 1 0 0 0,1 0 1 0 0,0 0-1 0 0,0 0 0 0 0,-1 0 1 0 0,1 1-1 0 0,0-1 0 0 0,0 0 1 0 0,-1 3-1 0 0,-21 36 3402 0 0,19-33-3159 0 0,-7 18 505 0 0,1-1 1 0 0,1 1-1 0 0,1 1 1 0 0,1-1-1 0 0,-5 40 1 0 0,7-26-981 0 0,2 0 1 0 0,2 0-1 0 0,4 43 0 0 0,-1-62-868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0.835"/>
    </inkml:context>
    <inkml:brush xml:id="br0">
      <inkml:brushProperty name="width" value="0.1" units="cm"/>
      <inkml:brushProperty name="height" value="0.1" units="cm"/>
    </inkml:brush>
  </inkml:definitions>
  <inkml:trace contextRef="#ctx0" brushRef="#br0">2 3 14283 0 0,'-2'-2'1552'0'0,"3"2"-1368"0"0,1 0 8 0 0,1 1 1 0 0,1-1-1 0 0,2 1-352 0 0,2 0-73 0 0,0 0-15 0 0,3 0 0 0 0,1 1 248 0 0,0 2 0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2.659"/>
    </inkml:context>
    <inkml:brush xml:id="br0">
      <inkml:brushProperty name="width" value="0.1" units="cm"/>
      <inkml:brushProperty name="height" value="0.1" units="cm"/>
    </inkml:brush>
  </inkml:definitions>
  <inkml:trace contextRef="#ctx0" brushRef="#br0">254 193 6449 0 0,'20'-19'2612'0'0,"-8"9"-1403"0"0,-1-1 0 0 0,0-1 1 0 0,17-22-1 0 0,-26 32-1111 0 0,0-1 1 0 0,-1 0-1 0 0,1 1 0 0 0,-1-1 0 0 0,0 0 0 0 0,1 0 0 0 0,-1 0 1 0 0,-1 0-1 0 0,1 0 0 0 0,0 0 0 0 0,-1 0 0 0 0,1 0 0 0 0,-1 0 0 0 0,0 0 1 0 0,0 0-1 0 0,0-1 0 0 0,0 1 0 0 0,-1 0 0 0 0,1 0 0 0 0,-1 0 0 0 0,0 0 1 0 0,0 0-1 0 0,0 0 0 0 0,0 0 0 0 0,-2-2 0 0 0,1 2-88 0 0,0 1 0 0 0,0 0 0 0 0,0 0-1 0 0,0 0 1 0 0,0 0 0 0 0,0 1 0 0 0,-1-1-1 0 0,1 0 1 0 0,0 1 0 0 0,-1 0 0 0 0,1-1 0 0 0,-1 1-1 0 0,0 0 1 0 0,1 1 0 0 0,-1-1 0 0 0,0 0-1 0 0,0 1 1 0 0,0-1 0 0 0,1 1 0 0 0,-1 0 0 0 0,0 0-1 0 0,0 0 1 0 0,0 0 0 0 0,0 1 0 0 0,-3 0 0 0 0,-4 0-186 0 0,0 2 0 0 0,0-1 1 0 0,0 1-1 0 0,0 1 1 0 0,-15 7-1 0 0,2 1-672 0 0,1 1 0 0 0,-39 32 0 0 0,50-36 743 0 0,0 1 0 0 0,1 0 0 0 0,0 0-1 0 0,1 1 1 0 0,0 1 0 0 0,-14 22 0 0 0,22-33 124 0 0,0 1 1 0 0,0 0 0 0 0,0-1 0 0 0,0 1 0 0 0,1 0-1 0 0,-1 0 1 0 0,0 0 0 0 0,1-1 0 0 0,0 1 0 0 0,-1 0-1 0 0,1 0 1 0 0,0 0 0 0 0,0 0 0 0 0,0 0 0 0 0,0 0 0 0 0,0 0-1 0 0,0 0 1 0 0,1 0 0 0 0,-1 0 0 0 0,0-1 0 0 0,1 1-1 0 0,0 0 1 0 0,-1 0 0 0 0,1 0 0 0 0,0-1 0 0 0,0 1-1 0 0,0 0 1 0 0,0-1 0 0 0,3 4 0 0 0,-1-3 16 0 0,0 0 0 0 0,0 0 1 0 0,0 0-1 0 0,0-1 0 0 0,0 1 1 0 0,1-1-1 0 0,-1 0 0 0 0,1 0 0 0 0,-1 0 1 0 0,1 0-1 0 0,-1-1 0 0 0,1 1 1 0 0,-1-1-1 0 0,1 0 0 0 0,4 0 1 0 0,3-1-311 0 0,-1-1 0 0 0,1 1 1 0 0,-1-2-1 0 0,0 0 0 0 0,0 0 1 0 0,0-1-1 0 0,-1 0 0 0 0,1 0 1 0 0,-1-1-1 0 0,0 0 0 0 0,0-1 1 0 0,12-10-1 0 0,-4 1-705 0 0,-1 0 0 0 0,-1 0 1 0 0,0-2-1 0 0,-1 1 0 0 0,12-21 1 0 0,-38 63 5854 0 0,-2 23-2406 0 0,10-34-1587 0 0,-31 142 3355 0 0,31-132-3980 0 0,1 0 0 0 0,2 1 1 0 0,0-1-1 0 0,4 34 0 0 0,-1-50-537 0 0,-1 0-1 0 0,1-1 0 0 0,1 1 0 0 0,4 12 1 0 0,1-6-5635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3.064"/>
    </inkml:context>
    <inkml:brush xml:id="br0">
      <inkml:brushProperty name="width" value="0.1" units="cm"/>
      <inkml:brushProperty name="height" value="0.1" units="cm"/>
    </inkml:brush>
  </inkml:definitions>
  <inkml:trace contextRef="#ctx0" brushRef="#br0">396 101 7834 0 0,'1'-3'233'0'0,"-1"-1"0"0"0,0 0-1 0 0,0 0 1 0 0,0 0 0 0 0,0 0 0 0 0,-1 1 0 0 0,0-1 0 0 0,1 0 0 0 0,-1 1 0 0 0,-1-1 0 0 0,1 0 0 0 0,0 1 0 0 0,-1-1 0 0 0,0 1 0 0 0,0 0 0 0 0,0-1 0 0 0,0 1 0 0 0,0 0 0 0 0,-1 0-1 0 0,1 1 1 0 0,-1-1 0 0 0,0 0 0 0 0,0 1 0 0 0,0 0 0 0 0,0-1 0 0 0,0 1 0 0 0,0 0 0 0 0,-1 1 0 0 0,1-1 0 0 0,-1 1 0 0 0,1-1 0 0 0,-1 1 0 0 0,0 0 0 0 0,1 0 0 0 0,-1 1-1 0 0,0-1 1 0 0,0 1 0 0 0,0 0 0 0 0,1 0 0 0 0,-1 0 0 0 0,-6 1 0 0 0,-12 5 18 0 0,1 1 1 0 0,0 1-1 0 0,0 1 0 0 0,1 1 0 0 0,0 1 0 0 0,1 0 1 0 0,0 2-1 0 0,1 0 0 0 0,0 1 0 0 0,-26 27 0 0 0,38-35-274 0 0,0 1 0 0 0,1-1 0 0 0,0 1 0 0 0,1 0 0 0 0,0 0 0 0 0,0 1 0 0 0,0-1 0 0 0,1 1 0 0 0,-3 10 0 0 0,5-16 13 0 0,0 0 0 0 0,1 0 0 0 0,0 0 0 0 0,-1 0 0 0 0,1 0 0 0 0,0 0 0 0 0,0 0 0 0 0,0 1 0 0 0,0-1 0 0 0,0 0 0 0 0,1 0 1 0 0,-1 0-1 0 0,1 0 0 0 0,-1 0 0 0 0,1 0 0 0 0,0 0 0 0 0,0 0 0 0 0,0 0 0 0 0,0 0 0 0 0,0 0 0 0 0,0 0 0 0 0,0-1 0 0 0,1 1 1 0 0,-1 0-1 0 0,1-1 0 0 0,-1 1 0 0 0,1-1 0 0 0,-1 0 0 0 0,1 0 0 0 0,0 1 0 0 0,0-1 0 0 0,0 0 0 0 0,0 0 0 0 0,0 0 0 0 0,0-1 0 0 0,0 1 1 0 0,0 0-1 0 0,0-1 0 0 0,0 0 0 0 0,4 1 0 0 0,2 0-307 0 0,1 0 0 0 0,-1 0 0 0 0,1-1 1 0 0,-1 0-1 0 0,1-1 0 0 0,-1 0 0 0 0,1 0 0 0 0,13-5 0 0 0,-4 1-2118 0 0,0-2-1 0 0,31-15 1 0 0,-26 10-1725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3.404"/>
    </inkml:context>
    <inkml:brush xml:id="br0">
      <inkml:brushProperty name="width" value="0.1" units="cm"/>
      <inkml:brushProperty name="height" value="0.1" units="cm"/>
    </inkml:brush>
  </inkml:definitions>
  <inkml:trace contextRef="#ctx0" brushRef="#br0">28 41 1376 0 0,'20'-13'23'0'0,"21"-12"78"0"0,-41 25-20 0 0,1-1-1 0 0,-1 1 1 0 0,0 0-1 0 0,0 0 1 0 0,1 0-1 0 0,-1 0 1 0 0,0-1-1 0 0,0 1 1 0 0,1 0-1 0 0,-1 0 1 0 0,0 0-1 0 0,0 0 1 0 0,1 0-1 0 0,-1 0 1 0 0,0 0-1 0 0,1 0 1 0 0,-1 0-1 0 0,0 0 1 0 0,0 0-1 0 0,1 0 1 0 0,-1 0-1 0 0,0 0 1 0 0,1 0-1 0 0,-1 0 1 0 0,0 0-1 0 0,0 0 1 0 0,1 0 0 0 0,-1 0-1 0 0,0 1 1 0 0,0-1-1 0 0,1 0 1 0 0,-1 0-1 0 0,0 0 1 0 0,0 0-1 0 0,1 1 1 0 0,-1-1-1 0 0,0 0 1 0 0,0 0-1 0 0,0 0 1 0 0,1 1-1 0 0,-1-1 1 0 0,0 15 2333 0 0,-11 18 499 0 0,11-33-2854 0 0,-27 66 3666 0 0,-15 37-686 0 0,37-88-2872 0 0,1-1-1 0 0,1 1 1 0 0,0 0 0 0 0,1 0-1 0 0,0 19 1 0 0,3-16-850 0 0,3-1-3554 0 0,2-3-1393 0 0</inkml:trace>
  <inkml:trace contextRef="#ctx0" brushRef="#br0" timeOffset="1">311 112 8754 0 0,'-3'1'188'0'0,"0"-1"1"0"0,1 1-1 0 0,-1 0 0 0 0,0 0 0 0 0,1 0 1 0 0,-1 1-1 0 0,1-1 0 0 0,-1 1 1 0 0,1-1-1 0 0,-1 1 0 0 0,1 0 1 0 0,0 0-1 0 0,0 0 0 0 0,0 0 1 0 0,0 0-1 0 0,1 0 0 0 0,-1 0 1 0 0,0 1-1 0 0,1-1 0 0 0,-1 1 1 0 0,-1 4-1 0 0,-2 3 444 0 0,1 0 0 0 0,0 1 1 0 0,0-1-1 0 0,-2 16 0 0 0,5-22-504 0 0,0 0-1 0 0,1 0 1 0 0,-1 0-1 0 0,1 0 1 0 0,0 0-1 0 0,1 0 1 0 0,-1 0-1 0 0,1 0 1 0 0,0 0 0 0 0,-1 0-1 0 0,2 0 1 0 0,-1 0-1 0 0,0 0 1 0 0,1 0-1 0 0,0-1 1 0 0,0 1-1 0 0,4 6 1 0 0,-2-6-54 0 0,0 1 1 0 0,1-1 0 0 0,-1 0-1 0 0,1 0 1 0 0,0 0-1 0 0,0 0 1 0 0,0-1-1 0 0,0 0 1 0 0,1 0-1 0 0,-1-1 1 0 0,8 3-1 0 0,-5-2-40 0 0,-1-1-1 0 0,1 1 1 0 0,0-2-1 0 0,0 1 1 0 0,0-1-1 0 0,0 0 1 0 0,0-1-1 0 0,1 0 1 0 0,-1 0-1 0 0,0-1 1 0 0,0 0-1 0 0,0-1 0 0 0,0 1 1 0 0,0-1-1 0 0,-1-1 1 0 0,1 0-1 0 0,-1 0 1 0 0,12-6-1 0 0,-17 8-26 0 0,1-1-1 0 0,-1 1 1 0 0,0-1-1 0 0,0 0 1 0 0,1 0-1 0 0,-1 0 1 0 0,-1 0 0 0 0,1 0-1 0 0,0 0 1 0 0,0 0-1 0 0,-1 0 1 0 0,1-1-1 0 0,-1 1 1 0 0,0-1-1 0 0,0 1 1 0 0,0-1-1 0 0,0 0 1 0 0,0 1-1 0 0,0-1 1 0 0,-1 0 0 0 0,1 1-1 0 0,-1-1 1 0 0,0 0-1 0 0,0 0 1 0 0,0 0-1 0 0,0 1 1 0 0,0-1-1 0 0,-1 0 1 0 0,1 0-1 0 0,-1 1 1 0 0,0-1-1 0 0,0 0 1 0 0,0 1 0 0 0,0-1-1 0 0,0 1 1 0 0,-1-1-1 0 0,1 1 1 0 0,-1 0-1 0 0,-1-3 1 0 0,-3-3-14 0 0,-1 1 1 0 0,1 0 0 0 0,-1 1 0 0 0,0-1-1 0 0,0 1 1 0 0,-1 1 0 0 0,0-1-1 0 0,0 2 1 0 0,0-1 0 0 0,-12-4-1 0 0,-20-4-894 0 0,13 8-4727 0 0,13 3-205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8.392"/>
    </inkml:context>
    <inkml:brush xml:id="br0">
      <inkml:brushProperty name="width" value="0.1" units="cm"/>
      <inkml:brushProperty name="height" value="0.1" units="cm"/>
    </inkml:brush>
  </inkml:definitions>
  <inkml:trace contextRef="#ctx0" brushRef="#br0">120 69 6913 0 0,'0'-4'561'0'0,"0"-1"-1"0"0,1 1 0 0 0,0 0 0 0 0,0 0 0 0 0,0 0 0 0 0,0 0 0 0 0,1 0 0 0 0,0 0 1 0 0,-1 0-1 0 0,2 0 0 0 0,-1 0 0 0 0,0 1 0 0 0,1-1 0 0 0,-1 1 0 0 0,7-6 0 0 0,-9 9-509 0 0,0-1-1 0 0,1 1 0 0 0,-1 0 1 0 0,0 0-1 0 0,0 0 0 0 0,0 0 1 0 0,1 0-1 0 0,-1 0 0 0 0,0 0 1 0 0,0 0-1 0 0,1 0 0 0 0,-1 0 1 0 0,0 0-1 0 0,0 0 1 0 0,1 0-1 0 0,-1 0 0 0 0,0 0 1 0 0,0 1-1 0 0,1-1 0 0 0,-1 0 1 0 0,0 0-1 0 0,0 0 0 0 0,0 0 1 0 0,1 0-1 0 0,-1 0 0 0 0,0 1 1 0 0,0-1-1 0 0,0 0 0 0 0,0 0 1 0 0,1 0-1 0 0,-1 0 0 0 0,0 1 1 0 0,0-1-1 0 0,0 0 0 0 0,0 0 1 0 0,0 1-1 0 0,0-1 0 0 0,1 0 1 0 0,-1 0-1 0 0,0 0 0 0 0,0 1 1 0 0,0-1-1 0 0,0 0 0 0 0,0 0 1 0 0,0 1-1 0 0,0-1 0 0 0,0 0 1 0 0,0 0-1 0 0,0 1 0 0 0,0-1 1 0 0,0 0-1 0 0,0 0 1 0 0,-1 1-1 0 0,1-1 0 0 0,0 17 926 0 0,-9 31-212 0 0,-1-1-1 0 0,-3 0 0 0 0,-18 45 1 0 0,14-40-521 0 0,-42 158 65 0 0,52-172-421 0 0,1-1 0 0 0,3 1 0 0 0,1 67 0 0 0,3-96-359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29.706"/>
    </inkml:context>
    <inkml:brush xml:id="br0">
      <inkml:brushProperty name="width" value="0.1" units="cm"/>
      <inkml:brushProperty name="height" value="0.1" units="cm"/>
    </inkml:brush>
  </inkml:definitions>
  <inkml:trace contextRef="#ctx0" brushRef="#br0">58 11 9674 0 0,'-14'-5'276'0'0,"-12"0"4494"0"0,25 4-4533 0 0,0 1 0 0 0,0 0 0 0 0,1 0 0 0 0,-1 0 0 0 0,0 1 0 0 0,0-1 0 0 0,1 0 0 0 0,-1 0 0 0 0,0 0 0 0 0,0 1 1 0 0,1-1-1 0 0,-1 0 0 0 0,0 1 0 0 0,1-1 0 0 0,-1 0 0 0 0,0 1 0 0 0,1-1 0 0 0,-1 1 0 0 0,-1 0 0 0 0,2 0-132 0 0,0 0 0 0 0,-1 0 0 0 0,1 0 0 0 0,0 0 0 0 0,0 0 0 0 0,0 0 0 0 0,0 0 0 0 0,0 0 0 0 0,-1 0 0 0 0,2-1 0 0 0,-1 1 0 0 0,0 0 0 0 0,0 0 0 0 0,0 0 0 0 0,0 0 0 0 0,1 0 0 0 0,-1 0 0 0 0,0 0 0 0 0,1 0 0 0 0,-1 0 0 0 0,1 0 0 0 0,0 0-198 0 0,-1 1-1 0 0,1-1 0 0 0,-1 0 1 0 0,1 0-1 0 0,0 0 1 0 0,0 0-1 0 0,0-1 0 0 0,-1 1 1 0 0,1 0-1 0 0,0 0 1 0 0,0 0-1 0 0,0-1 0 0 0,0 1 1 0 0,1 0-1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0.044"/>
    </inkml:context>
    <inkml:brush xml:id="br0">
      <inkml:brushProperty name="width" value="0.1" units="cm"/>
      <inkml:brushProperty name="height" value="0.1" units="cm"/>
    </inkml:brush>
  </inkml:definitions>
  <inkml:trace contextRef="#ctx0" brushRef="#br0">292 0 14283 0 0,'-11'6'276'0'0,"1"1"0"0"0,0 0 0 0 0,1 1 0 0 0,-1 0 0 0 0,1 0 0 0 0,-11 15 0 0 0,-44 63 109 0 0,48-61-121 0 0,6-11-137 0 0,-66 105 1393 0 0,68-105-1256 0 0,1 0-1 0 0,0 1 1 0 0,1 0-1 0 0,1 0 1 0 0,1 0 0 0 0,-5 29-1 0 0,8-37-179 0 0,1-1-1 0 0,1 0 0 0 0,-1 1 0 0 0,1-1 0 0 0,0 0 1 0 0,0 0-1 0 0,1 0 0 0 0,0 1 0 0 0,0-2 0 0 0,0 1 1 0 0,1 0-1 0 0,-1 0 0 0 0,2-1 0 0 0,-1 1 0 0 0,1-1 1 0 0,-1 0-1 0 0,1 0 0 0 0,1 0 0 0 0,8 7 0 0 0,-7-7-115 0 0,-1-1 0 0 0,1 0 0 0 0,-1 0 0 0 0,1 0 0 0 0,1-1 0 0 0,-1 0 0 0 0,0 0 0 0 0,1 0 0 0 0,-1-1 0 0 0,1 0 0 0 0,0-1 1 0 0,0 1-1 0 0,-1-1 0 0 0,1-1 0 0 0,0 1 0 0 0,0-1 0 0 0,0 0 0 0 0,8-2 0 0 0,-12 2-50 0 0,1-1 0 0 0,-1 1 1 0 0,0-1-1 0 0,0 0 0 0 0,0-1 1 0 0,0 1-1 0 0,0 0 0 0 0,0-1 1 0 0,0 1-1 0 0,-1-1 0 0 0,1 0 1 0 0,0 0-1 0 0,-1 0 0 0 0,1-1 1 0 0,-1 1-1 0 0,0 0 0 0 0,0-1 1 0 0,0 1-1 0 0,0-1 0 0 0,0 0 1 0 0,-1 0-1 0 0,1 0 1 0 0,-1 0-1 0 0,0 0 0 0 0,1-3 1 0 0,-1 3 29 0 0,-1 0 0 0 0,1 0 1 0 0,-1 0-1 0 0,0 0 1 0 0,0 0-1 0 0,-1 0 0 0 0,1 0 1 0 0,-1 1-1 0 0,1-1 1 0 0,-1 0-1 0 0,0 0 0 0 0,0 0 1 0 0,0 1-1 0 0,0-1 1 0 0,0 0-1 0 0,-1 1 0 0 0,1-1 1 0 0,-1 1-1 0 0,0 0 1 0 0,0-1-1 0 0,0 1 0 0 0,0 0 1 0 0,0 0-1 0 0,0 0 1 0 0,0 0-1 0 0,-1 1 0 0 0,1-1 1 0 0,-4-1-1 0 0,-8-4 122 0 0,0 1 0 0 0,-1 0 0 0 0,0 1 1 0 0,0 1-1 0 0,-17-3 0 0 0,0 0-502 0 0,18 3-210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0.377"/>
    </inkml:context>
    <inkml:brush xml:id="br0">
      <inkml:brushProperty name="width" value="0.1" units="cm"/>
      <inkml:brushProperty name="height" value="0.1" units="cm"/>
    </inkml:brush>
  </inkml:definitions>
  <inkml:trace contextRef="#ctx0" brushRef="#br0">71 0 3225 0 0,'10'3'779'0'0,"-1"1"0"0"0,0-1 0 0 0,0 2 0 0 0,0-1 0 0 0,0 1 0 0 0,-1 0 0 0 0,1 1 0 0 0,9 9 0 0 0,-13-11-350 0 0,0 1 0 0 0,-1-1 0 0 0,0 1 0 0 0,0 0 0 0 0,0 0 0 0 0,0 0-1 0 0,-1 1 1 0 0,0-1 0 0 0,0 1 0 0 0,0-1 0 0 0,-1 1 0 0 0,0 0 0 0 0,0 0 0 0 0,1 8 0 0 0,-3-10-281 0 0,0 0 0 0 0,0-1-1 0 0,-1 1 1 0 0,1 0 0 0 0,-1-1-1 0 0,0 1 1 0 0,0-1 0 0 0,0 1-1 0 0,0-1 1 0 0,-1 0 0 0 0,0 1-1 0 0,1-1 1 0 0,-1 0 0 0 0,0 0 0 0 0,-1 0-1 0 0,1 0 1 0 0,0-1 0 0 0,-1 1-1 0 0,1 0 1 0 0,-1-1 0 0 0,-4 3-1 0 0,-7 6 419 0 0,-1-1 0 0 0,-32 16 0 0 0,35-20-482 0 0,-74 40 180 0 0,107-61-1843 0 0,8 1-1233 0 0,-12 6-3640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7.176"/>
    </inkml:context>
    <inkml:brush xml:id="br0">
      <inkml:brushProperty name="width" value="0.05" units="cm"/>
      <inkml:brushProperty name="height" value="0.05" units="cm"/>
    </inkml:brush>
  </inkml:definitions>
  <inkml:trace contextRef="#ctx0" brushRef="#br0">539 0 9218 0 0,'-3'3'788'0'0,"0"-1"0"0"0,1 0 0 0 0,-1 1 0 0 0,1-1 0 0 0,0 1 0 0 0,-1-1 0 0 0,1 1 0 0 0,1 0 0 0 0,-1 0 1 0 0,0 0-1 0 0,1 0 0 0 0,-1 1 0 0 0,1-1 0 0 0,-2 6 0 0 0,-4 7-232 0 0,-78 145 1857 0 0,-179 251 1 0 0,120-220-2513 0 0,138-185-1124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0.731"/>
    </inkml:context>
    <inkml:brush xml:id="br0">
      <inkml:brushProperty name="width" value="0.1" units="cm"/>
      <inkml:brushProperty name="height" value="0.1" units="cm"/>
    </inkml:brush>
  </inkml:definitions>
  <inkml:trace contextRef="#ctx0" brushRef="#br0">70 25 7834 0 0,'-12'16'2530'0'0,"1"1"0"0"0,-14 28 0 0 0,21-38-2191 0 0,1 1 1 0 0,0-1 0 0 0,0 1 0 0 0,1 0 0 0 0,0 0-1 0 0,0 0 1 0 0,1 0 0 0 0,0 0 0 0 0,1 9-1 0 0,0-15-261 0 0,0 1-1 0 0,0 0 0 0 0,1-1 0 0 0,-1 1 1 0 0,1 0-1 0 0,0-1 0 0 0,-1 1 1 0 0,1-1-1 0 0,1 0 0 0 0,-1 1 0 0 0,0-1 1 0 0,0 0-1 0 0,1 1 0 0 0,0-1 1 0 0,-1 0-1 0 0,1 0 0 0 0,0 0 0 0 0,0 0 1 0 0,3 2-1 0 0,-1-2-43 0 0,0 0-1 0 0,-1 0 1 0 0,1 0-1 0 0,0-1 1 0 0,0 1-1 0 0,0-1 1 0 0,0 0-1 0 0,1-1 1 0 0,-1 1-1 0 0,0 0 1 0 0,7-1 0 0 0,-3 0-39 0 0,0-1 0 0 0,0 0 0 0 0,0 0 0 0 0,0 0 0 0 0,-1-1 0 0 0,1 0 0 0 0,0-1 0 0 0,-1 0 0 0 0,0 0 0 0 0,1 0 1 0 0,-1-1-1 0 0,12-9 0 0 0,-16 11 22 0 0,1-1 1 0 0,-1-1-1 0 0,0 1 1 0 0,0 0-1 0 0,0-1 1 0 0,0 0-1 0 0,-1 0 1 0 0,0 0-1 0 0,1 0 1 0 0,-1 0-1 0 0,-1 0 1 0 0,1 0-1 0 0,-1 0 1 0 0,1-1-1 0 0,-1 1 1 0 0,-1-1-1 0 0,1 1 1 0 0,0-1-1 0 0,-1 1 1 0 0,0-1-1 0 0,0 0 1 0 0,-1 1-1 0 0,1-1 1 0 0,-1 1-1 0 0,0-1 1 0 0,-3-7-1 0 0,2 5-209 0 0,-1 0-1 0 0,-1 0 1 0 0,1 0 0 0 0,-1 1-1 0 0,0 0 1 0 0,-1 0-1 0 0,0 0 1 0 0,-7-8 0 0 0,5 8-1199 0 0,0 0 0 0 0,0 0 1 0 0,-15-9-1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2.195"/>
    </inkml:context>
    <inkml:brush xml:id="br0">
      <inkml:brushProperty name="width" value="0.1" units="cm"/>
      <inkml:brushProperty name="height" value="0.1" units="cm"/>
    </inkml:brush>
  </inkml:definitions>
  <inkml:trace contextRef="#ctx0" brushRef="#br0">194 100 3225 0 0,'1'-21'352'0'0,"-2"18"361"0"0,1 0 1 0 0,0 0 0 0 0,-1 0-1 0 0,1 0 1 0 0,-1 0-1 0 0,0 1 1 0 0,-2-6-1 0 0,2 7-477 0 0,1 1 0 0 0,0-1 0 0 0,-1 0 0 0 0,1 1 0 0 0,-1-1-1 0 0,1 0 1 0 0,-1 1 0 0 0,0-1 0 0 0,1 0 0 0 0,-1 1 0 0 0,0-1 0 0 0,1 1-1 0 0,-1-1 1 0 0,0 1 0 0 0,0 0 0 0 0,1-1 0 0 0,-1 1 0 0 0,0 0 0 0 0,0 0-1 0 0,-1-1 1 0 0,0 1-188 0 0,0 0 0 0 0,1 0-1 0 0,-1 1 1 0 0,0-1 0 0 0,1 0-1 0 0,-1 1 1 0 0,0-1 0 0 0,1 1 0 0 0,-1 0-1 0 0,1-1 1 0 0,-1 1 0 0 0,1 0-1 0 0,-1 0 1 0 0,-1 1 0 0 0,-10 9 225 0 0,0 0-1 0 0,1 0 1 0 0,1 1-1 0 0,0 0 1 0 0,0 1 0 0 0,1 0-1 0 0,1 1 1 0 0,0 0 0 0 0,1 1-1 0 0,1-1 1 0 0,0 2 0 0 0,1-1-1 0 0,1 1 1 0 0,0 0-1 0 0,-3 22 1 0 0,7-32-248 0 0,1 0 1 0 0,0 0-1 0 0,0 0 0 0 0,0 0 0 0 0,1 0 1 0 0,0 0-1 0 0,0 0 0 0 0,1-1 0 0 0,0 1 1 0 0,0 0-1 0 0,0-1 0 0 0,4 8 1 0 0,-4-10-20 0 0,-1 0 1 0 0,1 0-1 0 0,0-1 1 0 0,0 1 0 0 0,0-1-1 0 0,0 1 1 0 0,1-1-1 0 0,-1 0 1 0 0,1 0 0 0 0,-1 0-1 0 0,1 0 1 0 0,0 0-1 0 0,-1-1 1 0 0,1 1 0 0 0,0-1-1 0 0,0 1 1 0 0,0-1-1 0 0,1 0 1 0 0,-1-1 0 0 0,0 1-1 0 0,0 0 1 0 0,0-1-1 0 0,1 0 1 0 0,3 0 0 0 0,-4 0 9 0 0,0-1 0 0 0,-1 0 0 0 0,1 1 1 0 0,0-1-1 0 0,0-1 0 0 0,0 1 0 0 0,-1 0 1 0 0,1-1-1 0 0,-1 1 0 0 0,1-1 0 0 0,-1 0 0 0 0,1 0 1 0 0,-1 0-1 0 0,0 0 0 0 0,0 0 0 0 0,0-1 1 0 0,0 1-1 0 0,-1-1 0 0 0,1 1 0 0 0,-1-1 1 0 0,1 1-1 0 0,-1-1 0 0 0,0 0 0 0 0,2-5 1 0 0,1-5 39 0 0,0-1-1 0 0,0 0 1 0 0,2-24 0 0 0,-3-9-299 0 0,-2-1 0 0 0,-5-50 0 0 0,0 30-2149 0 0,3 46-910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2.523"/>
    </inkml:context>
    <inkml:brush xml:id="br0">
      <inkml:brushProperty name="width" value="0.1" units="cm"/>
      <inkml:brushProperty name="height" value="0.1" units="cm"/>
    </inkml:brush>
  </inkml:definitions>
  <inkml:trace contextRef="#ctx0" brushRef="#br0">0 1 12899 0 0,'0'0'1264'0'0,"1"0"-1128"0"0,-1 1-136 0 0,0 0 0 0 0,0 0 72 0 0,1 0-8 0 0,0 1-64 0 0,1 0 96 0 0,3-1-1552 0 0,1 0-313 0 0,4-1-63 0 0,0-3-16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2.886"/>
    </inkml:context>
    <inkml:brush xml:id="br0">
      <inkml:brushProperty name="width" value="0.1" units="cm"/>
      <inkml:brushProperty name="height" value="0.1" units="cm"/>
    </inkml:brush>
  </inkml:definitions>
  <inkml:trace contextRef="#ctx0" brushRef="#br0">215 1 10594 0 0,'-11'3'320'0'0,"0"1"-1"0"0,1 1 1 0 0,-1 0 0 0 0,1 0-1 0 0,0 1 1 0 0,0 0-1 0 0,1 1 1 0 0,0 0-1 0 0,-10 10 1 0 0,-6 2 408 0 0,16-12-407 0 0,-33 28 1442 0 0,39-32-1579 0 0,0 0 1 0 0,0 0-1 0 0,0 0 0 0 0,1 0 0 0 0,-1 0 0 0 0,1 1 0 0 0,0 0 0 0 0,0-1 1 0 0,0 1-1 0 0,-1 5 0 0 0,3-7-152 0 0,-1-1-1 0 0,1 0 1 0 0,0 0 0 0 0,0 1-1 0 0,0-1 1 0 0,1 0-1 0 0,-1 0 1 0 0,0 1 0 0 0,0-1-1 0 0,1 0 1 0 0,-1 0 0 0 0,1 0-1 0 0,-1 0 1 0 0,1 1 0 0 0,-1-1-1 0 0,1 0 1 0 0,0 0 0 0 0,-1 0-1 0 0,1 0 1 0 0,0 0-1 0 0,0-1 1 0 0,0 1 0 0 0,0 0-1 0 0,0 0 1 0 0,0 0 0 0 0,0-1-1 0 0,0 1 1 0 0,0-1 0 0 0,2 2-1 0 0,5 2-36 0 0,1-1 0 0 0,-1 0 0 0 0,11 3 0 0 0,-3-2 26 0 0,-5 1-44 0 0,0 0 1 0 0,-1 0-1 0 0,1 1 1 0 0,-1 0-1 0 0,0 0 1 0 0,-1 1-1 0 0,0 1 1 0 0,12 11-1 0 0,-16-13 23 0 0,0-1-1 0 0,0 1 0 0 0,0 0 0 0 0,-1 0 1 0 0,0 1-1 0 0,0-1 0 0 0,-1 1 0 0 0,0 0 1 0 0,0 0-1 0 0,0 0 0 0 0,-1 0 0 0 0,0 1 1 0 0,-1-1-1 0 0,2 10 0 0 0,-3-15 18 0 0,0 0 1 0 0,0 0-1 0 0,0 0 0 0 0,0 0 1 0 0,0 0-1 0 0,0-1 0 0 0,-1 1 1 0 0,1 0-1 0 0,-1 0 0 0 0,0 0 1 0 0,1 0-1 0 0,-1-1 0 0 0,0 1 1 0 0,0 0-1 0 0,0-1 0 0 0,0 1 1 0 0,0 0-1 0 0,0-1 0 0 0,-1 0 1 0 0,1 1-1 0 0,-3 1 0 0 0,1-1 53 0 0,0 0 0 0 0,0-1 0 0 0,0 1 0 0 0,0-1 0 0 0,0 0 0 0 0,0 0 0 0 0,0-1 0 0 0,-1 1 0 0 0,1 0 0 0 0,0-1-1 0 0,-6 0 1 0 0,-1 0 83 0 0,0-1-1 0 0,0 0 1 0 0,0-1 0 0 0,1 0-1 0 0,-1 0 1 0 0,0-1-1 0 0,-14-7 1 0 0,-9-10-813 0 0,20 7-113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3.209"/>
    </inkml:context>
    <inkml:brush xml:id="br0">
      <inkml:brushProperty name="width" value="0.1" units="cm"/>
      <inkml:brushProperty name="height" value="0.1" units="cm"/>
    </inkml:brush>
  </inkml:definitions>
  <inkml:trace contextRef="#ctx0" brushRef="#br0">0 17 3225 0 0,'7'-3'288'0'0,"-1"1"-288"0"0,0 1 0 0 0,-2 1 0 0 0,0 0 864 0 0,4-1 112 0 0,7 0 24 0 0,10-2 9 0 0,6 1-529 0 0,3-1-96 0 0,-2 2-32 0 0,-2 1 0 0 0,-3 1-352 0 0,-1 3-168 0 0,-1 0 8 0 0,-3 1 8 0 0,-3 3 152 0 0,-6 0-80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4.769"/>
    </inkml:context>
    <inkml:brush xml:id="br0">
      <inkml:brushProperty name="width" value="0.1" units="cm"/>
      <inkml:brushProperty name="height" value="0.1" units="cm"/>
    </inkml:brush>
  </inkml:definitions>
  <inkml:trace contextRef="#ctx0" brushRef="#br0">78 12 4609 0 0,'1'-1'203'0'0,"0"0"1"0"0,-1 0-1 0 0,1 0 1 0 0,0 0-1 0 0,0 0 1 0 0,0 1-1 0 0,0-1 1 0 0,0 0-1 0 0,1 1 0 0 0,-1-1 1 0 0,0 1-1 0 0,0-1 1 0 0,0 1-1 0 0,0-1 1 0 0,1 1-1 0 0,-1 0 1 0 0,0 0-1 0 0,0-1 1 0 0,1 1-1 0 0,-1 0 0 0 0,0 0 1 0 0,0 0-1 0 0,3 1 1 0 0,28 4 2173 0 0,-32-5-2334 0 0,7 2 297 0 0,-1 0 0 0 0,0 0 1 0 0,0 1-1 0 0,1-1 0 0 0,-2 1 0 0 0,1 1 0 0 0,0-1 1 0 0,7 7-1 0 0,-12-9-306 0 0,0 0-1 0 0,1 0 1 0 0,-1 0 0 0 0,0 0-1 0 0,-1 0 1 0 0,1 1 0 0 0,0-1-1 0 0,0 0 1 0 0,0 1 0 0 0,-1-1-1 0 0,1 1 1 0 0,-1-1 0 0 0,1 1-1 0 0,-1-1 1 0 0,1 1 0 0 0,-1-1-1 0 0,0 2 1 0 0,0-1-7 0 0,0 0 0 0 0,-1 0 0 0 0,1 0 0 0 0,-1 0 1 0 0,1-1-1 0 0,-1 1 0 0 0,0 0 0 0 0,0-1 0 0 0,0 1 0 0 0,0 0 0 0 0,0-1 0 0 0,0 1 0 0 0,0-1 0 0 0,0 1 0 0 0,-1-1 0 0 0,1 0 0 0 0,-3 2 0 0 0,-8 5 55 0 0,1-1 0 0 0,-1-1 0 0 0,-1 0 0 0 0,1 0-1 0 0,-1-1 1 0 0,0-1 0 0 0,0 0 0 0 0,-20 3 0 0 0,12-5-82 0 0,15-1 0 0 0,0-1 0 0 0,1 1 0 0 0,-1 0 0 0 0,0 1 0 0 0,-7 2 0 0 0,13-1-16 0 0,7-1-19 0 0,9 1-32 0 0,0-2 45 0 0,-1 0 1 0 0,1 2-1 0 0,0-1 0 0 0,0 2 0 0 0,23 8 0 0 0,-28-9 21 0 0,-1 2 1 0 0,1-1-1 0 0,-1 2 0 0 0,0-1 0 0 0,0 1 0 0 0,0 1 0 0 0,-1 0 0 0 0,12 11 1 0 0,-19-16 9 0 0,0 0 0 0 0,0 0 1 0 0,-1 0-1 0 0,1 0 1 0 0,-1 0-1 0 0,1 0 1 0 0,-1 0-1 0 0,0 1 1 0 0,0-1-1 0 0,0 0 1 0 0,0 1-1 0 0,0-1 1 0 0,-1 1-1 0 0,1 0 1 0 0,-1-1-1 0 0,1 1 0 0 0,-1-1 1 0 0,0 1-1 0 0,0 0 1 0 0,0-1-1 0 0,-1 1 1 0 0,1-1-1 0 0,0 1 1 0 0,-1-1-1 0 0,0 1 1 0 0,0-1-1 0 0,1 1 1 0 0,-1-1-1 0 0,-1 1 1 0 0,1-1-1 0 0,0 0 0 0 0,-1 0 1 0 0,1 0-1 0 0,-4 4 1 0 0,1-1 156 0 0,-1 0-1 0 0,0-1 1 0 0,0 1 0 0 0,-1-1 0 0 0,1 0-1 0 0,-1-1 1 0 0,0 1 0 0 0,0-1-1 0 0,0 0 1 0 0,0-1 0 0 0,-1 1 0 0 0,-8 1-1 0 0,6-2 6 0 0,-1-1 0 0 0,0 0 0 0 0,1 0 0 0 0,-1-1 0 0 0,1 0 0 0 0,-18-3 0 0 0,24 2-186 0 0,0 1 0 0 0,0-1 1 0 0,0 1-1 0 0,1-1 1 0 0,-1 0-1 0 0,0 0 0 0 0,0 0 1 0 0,1-1-1 0 0,-1 1 0 0 0,1-1 1 0 0,-1 1-1 0 0,1-1 1 0 0,-1 0-1 0 0,1 0 0 0 0,0 0 1 0 0,0 0-1 0 0,0 0 0 0 0,0 0 1 0 0,1-1-1 0 0,-1 1 1 0 0,0 0-1 0 0,1-1 0 0 0,0 0 1 0 0,-1 1-1 0 0,1-1 1 0 0,-1-4-1 0 0,2 4-339 0 0,0 1-1 0 0,0-1 1 0 0,0 0 0 0 0,0 1 0 0 0,1-1 0 0 0,-1 0-1 0 0,1 1 1 0 0,-1-1 0 0 0,1 0 0 0 0,0 1-1 0 0,0-1 1 0 0,3-4 0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5.194"/>
    </inkml:context>
    <inkml:brush xml:id="br0">
      <inkml:brushProperty name="width" value="0.1" units="cm"/>
      <inkml:brushProperty name="height" value="0.1" units="cm"/>
    </inkml:brush>
  </inkml:definitions>
  <inkml:trace contextRef="#ctx0" brushRef="#br0">192 1 5529 0 0,'-11'20'4899'0'0,"-40"61"129"0"0,31-53-3626 0 0,-16 34 0 0 0,36-62-1403 0 0,0 1-1 0 0,0 0 1 0 0,-1-1 0 0 0,1 1 0 0 0,0-1 0 0 0,0 1-1 0 0,1-1 1 0 0,-1 1 0 0 0,0 0 0 0 0,0-1-1 0 0,0 1 1 0 0,0-1 0 0 0,0 1 0 0 0,1-1-1 0 0,-1 1 1 0 0,0-1 0 0 0,0 1 0 0 0,1-1 0 0 0,-1 1-1 0 0,0-1 1 0 0,1 1 0 0 0,-1-1 0 0 0,1 0-1 0 0,-1 1 1 0 0,0-1 0 0 0,1 1 0 0 0,-1-1-1 0 0,1 0 1 0 0,-1 0 0 0 0,1 1 0 0 0,-1-1 0 0 0,1 0-1 0 0,-1 0 1 0 0,2 1 0 0 0,27 11-107 0 0,-11-6 67 0 0,-8 0 43 0 0,0 0-1 0 0,-1 0 1 0 0,0 1 0 0 0,0 0 0 0 0,0 1 0 0 0,-1 0-1 0 0,-1 0 1 0 0,1 1 0 0 0,11 18 0 0 0,-16-23 0 0 0,-1-1-1 0 0,0 1 1 0 0,-1 0 0 0 0,1-1 0 0 0,-1 1-1 0 0,0 0 1 0 0,0 0 0 0 0,0 0 0 0 0,0 0-1 0 0,0 0 1 0 0,-1 0 0 0 0,0 1 0 0 0,0-1-1 0 0,0 0 1 0 0,-1 0 0 0 0,1 0-1 0 0,-1 0 1 0 0,0 0 0 0 0,0 0 0 0 0,0 0-1 0 0,-1 0 1 0 0,1-1 0 0 0,-1 1 0 0 0,0 0-1 0 0,0-1 1 0 0,0 1 0 0 0,-1-1 0 0 0,1 0-1 0 0,-1 1 1 0 0,-4 3 0 0 0,0-1 166 0 0,0 0 0 0 0,0-1 0 0 0,0 0 0 0 0,-1 0 0 0 0,1 0 0 0 0,-1-1 0 0 0,0 0 0 0 0,0-1 0 0 0,-1 0 0 0 0,1 0 0 0 0,-16 2 0 0 0,20-4-267 0 0,0 0 0 0 0,-1-1 0 0 0,1 1 0 0 0,0-1 0 0 0,-1 0 0 0 0,1-1 0 0 0,-1 1 0 0 0,1-1 0 0 0,0 1 0 0 0,-1-1 0 0 0,1-1 0 0 0,0 1 0 0 0,0-1 0 0 0,0 1 0 0 0,0-1 0 0 0,0 0 0 0 0,0 0 0 0 0,0-1-1 0 0,1 1 1 0 0,-1-1 0 0 0,1 0 0 0 0,0 0 0 0 0,0 0 0 0 0,0 0 0 0 0,-3-5 0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35.534"/>
    </inkml:context>
    <inkml:brush xml:id="br0">
      <inkml:brushProperty name="width" value="0.1" units="cm"/>
      <inkml:brushProperty name="height" value="0.1" units="cm"/>
    </inkml:brush>
  </inkml:definitions>
  <inkml:trace contextRef="#ctx0" brushRef="#br0">0 3 9674 0 0,'10'-2'424'0'0,"-5"1"96"0"0,1 1-416 0 0,-1 0-104 0 0,0 0 0 0 0,0 0 0 0 0,1 2 392 0 0,6-1 56 0 0,7 2 17 0 0,7 0-1 0 0,4 1-312 0 0,0 0-64 0 0,-1 0-16 0 0,-3 0 0 0 0,-1 1-1000 0 0,-1 0-193 0 0,1 0-47 0 0,-3-3-8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4.813"/>
    </inkml:context>
    <inkml:brush xml:id="br0">
      <inkml:brushProperty name="width" value="0.1" units="cm"/>
      <inkml:brushProperty name="height" value="0.1" units="cm"/>
    </inkml:brush>
  </inkml:definitions>
  <inkml:trace contextRef="#ctx0" brushRef="#br0">141 0 9218 0 0,'-3'2'292'0'0,"0"-1"1"0"0,1 1-1 0 0,-1 0 1 0 0,1 1-1 0 0,-1-1 0 0 0,1 0 1 0 0,0 1-1 0 0,0 0 1 0 0,0-1-1 0 0,0 1 0 0 0,0 0 1 0 0,-1 3-1 0 0,-2 2 31 0 0,-9 13 340 0 0,2 1 0 0 0,0 1 0 0 0,1-1 0 0 0,0 2 0 0 0,2 0 0 0 0,-12 45 0 0 0,17-56-539 0 0,1 1 0 0 0,0 0 0 0 0,1 1 0 0 0,1-1 0 0 0,0 0-1 0 0,0 1 1 0 0,1-1 0 0 0,1 1 0 0 0,0-1 0 0 0,1 1 0 0 0,0-1 0 0 0,0 0 0 0 0,10 27 0 0 0,-9-33-82 0 0,1 0 1 0 0,1 0 0 0 0,-1 0 0 0 0,1-1 0 0 0,0 0 0 0 0,1 0-1 0 0,0-1 1 0 0,-1 1 0 0 0,2-1 0 0 0,-1-1 0 0 0,1 1 0 0 0,-1-1 0 0 0,1-1-1 0 0,0 0 1 0 0,1 0 0 0 0,-1 0 0 0 0,1-1 0 0 0,-1 0 0 0 0,1-1-1 0 0,0 0 1 0 0,0-1 0 0 0,-1 1 0 0 0,1-2 0 0 0,0 1 0 0 0,0-1-1 0 0,0-1 1 0 0,0 0 0 0 0,0 0 0 0 0,0-1 0 0 0,0 0 0 0 0,-1 0 0 0 0,1-1-1 0 0,0-1 1 0 0,-1 1 0 0 0,0-1 0 0 0,0-1 0 0 0,0 1 0 0 0,0-2-1 0 0,6-5 1 0 0,-4 2-17 0 0,-1-1-1 0 0,0 1 0 0 0,-1-1 0 0 0,0-1 1 0 0,0 1-1 0 0,-1-1 0 0 0,0-1 0 0 0,-1 0 1 0 0,0 1-1 0 0,-1-2 0 0 0,0 1 0 0 0,0-1 1 0 0,3-20-1 0 0,-6 23-22 0 0,0 1 0 0 0,-1 0 0 0 0,1-1 0 0 0,-2 1 0 0 0,1-1 0 0 0,-1 1 0 0 0,-1 0 0 0 0,1 0 0 0 0,-1-1 0 0 0,0 1 0 0 0,-1 1 0 0 0,0-1 0 0 0,0 0 0 0 0,-1 1 0 0 0,0 0 0 0 0,0 0 0 0 0,-1 0 0 0 0,1 0 0 0 0,-12-12 0 0 0,7 9-145 0 0,-1 2 0 0 0,-1-1 1 0 0,0 1-1 0 0,0 1 1 0 0,0 1-1 0 0,0-1 0 0 0,-1 2 1 0 0,0 0-1 0 0,-1 1 0 0 0,1 0 1 0 0,-1 1-1 0 0,1 1 0 0 0,-1 0 1 0 0,-25-1-1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2:56.167"/>
    </inkml:context>
    <inkml:brush xml:id="br0">
      <inkml:brushProperty name="width" value="0.1" units="cm"/>
      <inkml:brushProperty name="height" value="0.1" units="cm"/>
    </inkml:brush>
  </inkml:definitions>
  <inkml:trace contextRef="#ctx0" brushRef="#br0">126 7 3225 0 0,'-8'-6'4234'0'0,"7"6"-4136"0"0,-8 16 2290 0 0,-2 23-37 0 0,-19 123 2449 0 0,-4 88-2147 0 0,22-159-2030 0 0,7-50-546 0 0,-1-5-431 0 0,1 0 0 0 0,2-1 1 0 0,2 1-1 0 0,2 48 0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7.545"/>
    </inkml:context>
    <inkml:brush xml:id="br0">
      <inkml:brushProperty name="width" value="0.05" units="cm"/>
      <inkml:brushProperty name="height" value="0.05" units="cm"/>
    </inkml:brush>
  </inkml:definitions>
  <inkml:trace contextRef="#ctx0" brushRef="#br0">134 1 12443 0 0,'7'0'1079'0'0,"0"1"0"0"0,-1 0 0 0 0,1 0 0 0 0,-1 1 0 0 0,1 0 0 0 0,-1 0 0 0 0,8 4 0 0 0,-4-1-639 0 0,1 0 1 0 0,-2 1-1 0 0,1 0 0 0 0,-1 1 1 0 0,0 0-1 0 0,11 10 0 0 0,-18-15-369 0 0,0 0 0 0 0,0 0 0 0 0,0 1 0 0 0,0-1 0 0 0,-1 0 0 0 0,1 1 0 0 0,-1-1 0 0 0,0 1 0 0 0,1-1 0 0 0,-1 1 0 0 0,0-1 0 0 0,-1 1 0 0 0,1 0 0 0 0,0 0 0 0 0,-1-1 0 0 0,0 1 0 0 0,1 0 0 0 0,-1 0 0 0 0,0 3 0 0 0,-1-2-32 0 0,0 0 0 0 0,0-1 0 0 0,-1 1 0 0 0,1-1 0 0 0,-1 1 0 0 0,1-1 0 0 0,-1 0 0 0 0,0 1 0 0 0,0-1 0 0 0,-1 0 0 0 0,1 0 0 0 0,-5 4 0 0 0,-4 2-32 0 0,0 0-1 0 0,-1 0 1 0 0,0-1-1 0 0,0-1 1 0 0,-1 0-1 0 0,-18 7 1 0 0,15-8-134 0 0,-1-1 0 0 0,0-1 1 0 0,0 0-1 0 0,-27 1 0 0 0,2 1-236 0 0,30-3 193 0 0,21-2 103 0 0,20-1 3 0 0,34-11-124 0 0,115-38 0 0 0,-79 13-7167 0 0,-63 23-8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0.080"/>
    </inkml:context>
    <inkml:brush xml:id="br0">
      <inkml:brushProperty name="width" value="0.1" units="cm"/>
      <inkml:brushProperty name="height" value="0.1" units="cm"/>
    </inkml:brush>
  </inkml:definitions>
  <inkml:trace contextRef="#ctx0" brushRef="#br0">85 3 7834 0 0,'-6'-2'4971'0'0,"6"2"-4858"0"0,-9 9 2329 0 0,-5 17-765 0 0,13-25-1412 0 0,-10 23 727 0 0,0 0 0 0 0,-12 44 0 0 0,21-59-892 0 0,0 1-1 0 0,0-1 0 0 0,0 1 0 0 0,1 0 0 0 0,1-1 0 0 0,0 1 0 0 0,0 0 0 0 0,0 0 0 0 0,2-1 0 0 0,2 16 1 0 0,-3-22-172 0 0,1 0 0 0 0,-1 0 0 0 0,0 0 0 0 0,1 0 0 0 0,0 0 0 0 0,0 0 0 0 0,0-1 1 0 0,3 4-1 0 0,-4-5-85 0 0,0 0 0 0 0,0 0-1 0 0,0 0 1 0 0,0 0 0 0 0,0 0 0 0 0,1 0 0 0 0,-1 0 0 0 0,0-1 0 0 0,1 1 0 0 0,-1 0 0 0 0,0-1-1 0 0,1 1 1 0 0,-1-1 0 0 0,1 0 0 0 0,-1 1 0 0 0,1-1 0 0 0,-1 0 0 0 0,1 0 0 0 0,-1 0 0 0 0,3 0-1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0.423"/>
    </inkml:context>
    <inkml:brush xml:id="br0">
      <inkml:brushProperty name="width" value="0.1" units="cm"/>
      <inkml:brushProperty name="height" value="0.1" units="cm"/>
    </inkml:brush>
  </inkml:definitions>
  <inkml:trace contextRef="#ctx0" brushRef="#br0">75 0 2761 0 0,'-1'1'102'0'0,"0"-1"1"0"0,0 0 0 0 0,0 1-1 0 0,0-1 1 0 0,0 0 0 0 0,0 1-1 0 0,0-1 1 0 0,0 1 0 0 0,0-1-1 0 0,0 1 1 0 0,0 0 0 0 0,1-1 0 0 0,-1 1-1 0 0,0 0 1 0 0,0 0 0 0 0,1-1-1 0 0,-1 1 1 0 0,0 1 0 0 0,-12 20 2861 0 0,10-17-2654 0 0,-3 7 528 0 0,0 0 1 0 0,0 0 0 0 0,1 1-1 0 0,1-1 1 0 0,0 1 0 0 0,1 0-1 0 0,0 1 1 0 0,-1 14-1 0 0,4-23-710 0 0,0 0 0 0 0,0 0-1 0 0,0 1 1 0 0,0-1 0 0 0,1 0-1 0 0,0 0 1 0 0,0 0 0 0 0,0 0-1 0 0,1 0 1 0 0,0 0 0 0 0,0 0-1 0 0,0-1 1 0 0,0 1 0 0 0,1 0-1 0 0,0-1 1 0 0,0 0 0 0 0,0 0-1 0 0,0 0 1 0 0,1 0 0 0 0,-1 0-1 0 0,1-1 1 0 0,0 1 0 0 0,9 5-1 0 0,-6-5-89 0 0,0 0 1 0 0,0-1-1 0 0,0 0 0 0 0,1 0 0 0 0,-1 0 0 0 0,1-1 1 0 0,0 0-1 0 0,-1-1 0 0 0,1 1 0 0 0,0-2 0 0 0,0 1 1 0 0,0-1-1 0 0,0 0 0 0 0,0-1 0 0 0,11-1 0 0 0,-13 0-21 0 0,0 1-1 0 0,0-1 1 0 0,-1-1-1 0 0,1 1 1 0 0,0-1-1 0 0,-1 0 1 0 0,1 0 0 0 0,-1 0-1 0 0,0-1 1 0 0,0 0-1 0 0,0 0 1 0 0,-1 0-1 0 0,0-1 1 0 0,1 1-1 0 0,-1-1 1 0 0,-1 0-1 0 0,1 0 1 0 0,-1 0-1 0 0,5-12 1 0 0,-5 10-17 0 0,0 0 0 0 0,0 0 1 0 0,-1 0-1 0 0,-1 0 0 0 0,1 0 1 0 0,-1 0-1 0 0,0-1 0 0 0,-1 1 0 0 0,1-1 1 0 0,-1 1-1 0 0,-1 0 0 0 0,0-1 1 0 0,0 1-1 0 0,0 0 0 0 0,-3-9 0 0 0,2 11 2 0 0,0 0-1 0 0,-1 0 0 0 0,1 0 0 0 0,-1 1 0 0 0,0-1 1 0 0,0 1-1 0 0,0 0 0 0 0,0 0 0 0 0,-1 0 0 0 0,0 0 0 0 0,0 0 1 0 0,0 1-1 0 0,0 0 0 0 0,0 0 0 0 0,-1 0 0 0 0,1 0 1 0 0,-1 1-1 0 0,0 0 0 0 0,0 0 0 0 0,0 0 0 0 0,-9-2 1 0 0,11 3-326 0 0,-22-4 1017 0 0,9 5-6469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2.048"/>
    </inkml:context>
    <inkml:brush xml:id="br0">
      <inkml:brushProperty name="width" value="0.1" units="cm"/>
      <inkml:brushProperty name="height" value="0.1" units="cm"/>
    </inkml:brush>
  </inkml:definitions>
  <inkml:trace contextRef="#ctx0" brushRef="#br0">12 36 7370 0 0,'0'-1'100'0'0,"0"1"0"0"0,-1 0 1 0 0,1 0-1 0 0,0 0 0 0 0,-1-1 1 0 0,1 1-1 0 0,0 0 0 0 0,-1 0 1 0 0,1-1-1 0 0,0 1 1 0 0,0 0-1 0 0,-1 0 0 0 0,1-1 1 0 0,0 1-1 0 0,0 0 0 0 0,0-1 1 0 0,-1 1-1 0 0,1 0 0 0 0,0-1 1 0 0,0 1-1 0 0,0-1 1 0 0,0 1-1 0 0,0 0 0 0 0,0-1 1 0 0,0 1-1 0 0,0 0 0 0 0,0-1 1 0 0,0 1-1 0 0,0-1 0 0 0,0 1 1 0 0,0 0-1 0 0,0-1 1 0 0,0 1-1 0 0,0-1 0 0 0,0 1 1 0 0,1 0-1 0 0,-1-1 0 0 0,0 1 1 0 0,0 0-1 0 0,0-1 0 0 0,1 1 1 0 0,-1 0-1 0 0,0-1 1 0 0,2 0 155 0 0,0-1 1 0 0,0 1 0 0 0,0 0 0 0 0,0 0 0 0 0,0 0-1 0 0,1 0 1 0 0,-1 0 0 0 0,3-1 0 0 0,7-1 546 0 0,-1 1 0 0 0,20-2 0 0 0,-18 3-548 0 0,1 2 0 0 0,0 0 0 0 0,-1 1 0 0 0,1 0 0 0 0,-1 1 0 0 0,1 0 0 0 0,14 7 0 0 0,-18-7-103 0 0,-1 1 1 0 0,0 1-1 0 0,0-1 0 0 0,0 1 0 0 0,0 1 0 0 0,-1 0 1 0 0,0 0-1 0 0,0 0 0 0 0,-1 1 0 0 0,10 12 0 0 0,-15-18-151 0 0,-1 1 0 0 0,0-1 0 0 0,0 1-1 0 0,0 0 1 0 0,0-1 0 0 0,0 1 0 0 0,-1 0-1 0 0,1 0 1 0 0,0 0 0 0 0,-1 0 0 0 0,0 0-1 0 0,1 0 1 0 0,-1 0 0 0 0,0 0 0 0 0,0 0 0 0 0,0 0-1 0 0,0 0 1 0 0,0 0 0 0 0,-1 2 0 0 0,0-1 1 0 0,0 0 1 0 0,-1 1 0 0 0,1-1 0 0 0,-1-1 0 0 0,0 1 0 0 0,1 0 0 0 0,-1 0 0 0 0,0-1 0 0 0,-1 1-1 0 0,-3 3 1 0 0,-5 3 3 0 0,0-1 0 0 0,0 0 0 0 0,-1-1 0 0 0,-18 9-1 0 0,-66 24-868 0 0,64-28-353 0 0,-57 29 0 0 0,89-41 1225 0 0,0 0-1 0 0,-1 0 1 0 0,1 0 0 0 0,0 0 0 0 0,0 0-1 0 0,-1 1 1 0 0,1-1 0 0 0,0 0-1 0 0,0 0 1 0 0,0 0 0 0 0,-1 0 0 0 0,1 0-1 0 0,0 0 1 0 0,0 1 0 0 0,0-1 0 0 0,-1 0-1 0 0,1 0 1 0 0,0 0 0 0 0,0 0-1 0 0,0 1 1 0 0,0-1 0 0 0,-1 0 0 0 0,1 0-1 0 0,0 0 1 0 0,0 1 0 0 0,0-1-1 0 0,0 0 1 0 0,0 0 0 0 0,0 1 0 0 0,0-1-1 0 0,0 0 1 0 0,0 0 0 0 0,0 1-1 0 0,0-1 1 0 0,0 0 0 0 0,0 0 0 0 0,0 1-1 0 0,0-1 1 0 0,0 0 0 0 0,0 0 0 0 0,0 0-1 0 0,0 1 1 0 0,12 3 343 0 0,24-3 120 0 0,-34-1-444 0 0,47-2 22 0 0,0-2-1 0 0,56-12 1 0 0,-76 10-583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2.390"/>
    </inkml:context>
    <inkml:brush xml:id="br0">
      <inkml:brushProperty name="width" value="0.1" units="cm"/>
      <inkml:brushProperty name="height" value="0.1" units="cm"/>
    </inkml:brush>
  </inkml:definitions>
  <inkml:trace contextRef="#ctx0" brushRef="#br0">146 0 10594 0 0,'-4'0'360'0'0,"0"0"0"0"0,0 1 0 0 0,1-1 0 0 0,-1 1 0 0 0,0 0 0 0 0,0 0 0 0 0,0 0 0 0 0,0 0 0 0 0,1 1 0 0 0,-1 0 0 0 0,0-1 0 0 0,1 1 0 0 0,0 0 0 0 0,-1 1 0 0 0,-2 2 0 0 0,-6 5 825 0 0,-1 1 1 0 0,-13 15 0 0 0,22-22-1067 0 0,1 0 0 0 0,0-1 0 0 0,0 1 0 0 0,1 0 1 0 0,-1 1-1 0 0,1-1 0 0 0,0 0 0 0 0,0 1 0 0 0,0-1 0 0 0,0 1 0 0 0,1 0 0 0 0,0-1 1 0 0,-1 10-1 0 0,2-11-119 0 0,0 0 1 0 0,0 0 0 0 0,0-1-1 0 0,1 1 1 0 0,-1 0-1 0 0,1 0 1 0 0,0-1 0 0 0,0 1-1 0 0,0 0 1 0 0,0-1 0 0 0,1 1-1 0 0,-1-1 1 0 0,1 1 0 0 0,-1-1-1 0 0,1 0 1 0 0,0 0 0 0 0,0 0-1 0 0,0 0 1 0 0,0 0-1 0 0,0 0 1 0 0,0 0 0 0 0,1 0-1 0 0,-1-1 1 0 0,0 0 0 0 0,4 2-1 0 0,9 4 12 0 0,1 0 0 0 0,0-1 0 0 0,0-1 0 0 0,1-1 0 0 0,33 5-1 0 0,-13-5-14 0 0,64-1 1 0 0,-89-4-102 0 0,1 0 0 0 0,0-1 0 0 0,0 0 0 0 0,20-7 1 0 0,-23 6-858 0 0,0-1 0 0 0,0-1 0 0 0,12-7 0 0 0,-11 5-310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32.732"/>
    </inkml:context>
    <inkml:brush xml:id="br0">
      <inkml:brushProperty name="width" value="0.1" units="cm"/>
      <inkml:brushProperty name="height" value="0.1" units="cm"/>
    </inkml:brush>
  </inkml:definitions>
  <inkml:trace contextRef="#ctx0" brushRef="#br0">162 0 11835 0 0,'-3'2'139'0'0,"0"-1"1"0"0,0 1 0 0 0,0 0 0 0 0,0 0 0 0 0,1 0 0 0 0,-1 0 0 0 0,1 0 0 0 0,0 0 0 0 0,-1 1 0 0 0,1-1-1 0 0,0 1 1 0 0,1 0 0 0 0,-1-1 0 0 0,-2 5 0 0 0,-20 48 2560 0 0,17-36-1511 0 0,-43 126 2699 0 0,36-91-3470 0 0,3 0 1 0 0,-5 66-1 0 0,14-96-1315 0 0,2 0 1 0 0,3 27-1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4.849"/>
    </inkml:context>
    <inkml:brush xml:id="br0">
      <inkml:brushProperty name="width" value="0.1" units="cm"/>
      <inkml:brushProperty name="height" value="0.1" units="cm"/>
    </inkml:brush>
  </inkml:definitions>
  <inkml:trace contextRef="#ctx0" brushRef="#br0">92 40 9218 0 0,'-5'-12'2698'0'0,"5"11"-2243"0"0,-1-1 0 0 0,1 1 0 0 0,-1-1 1 0 0,0 1-1 0 0,1-1 0 0 0,-1 1 1 0 0,0-1-1 0 0,0 1 0 0 0,0 0 0 0 0,-2-2 1 0 0,3 3-364 0 0,-1 0 1 0 0,0 0-1 0 0,1 0 0 0 0,-1 0 1 0 0,0 0-1 0 0,1 0 1 0 0,-1 0-1 0 0,0 0 0 0 0,1 0 1 0 0,-1 0-1 0 0,0 1 1 0 0,1-1-1 0 0,-1 0 1 0 0,1 0-1 0 0,-1 1 0 0 0,0-1 1 0 0,1 0-1 0 0,-1 1 1 0 0,1-1-1 0 0,-1 1 1 0 0,1-1-1 0 0,-1 1 0 0 0,1-1 1 0 0,-1 1-1 0 0,1-1 1 0 0,0 1-1 0 0,-1-1 0 0 0,1 1 1 0 0,0-1-1 0 0,-1 1 1 0 0,1 0-1 0 0,0 0 1 0 0,-8 11 216 0 0,0 0 0 0 0,1 0 1 0 0,1 1-1 0 0,0 0 1 0 0,1 0-1 0 0,1 1 1 0 0,-5 17-1 0 0,7-21-268 0 0,0 0-1 0 0,1 0 1 0 0,0 1 0 0 0,0-1-1 0 0,1 1 1 0 0,1-1-1 0 0,-1 1 1 0 0,2-1-1 0 0,-1 0 1 0 0,6 16 0 0 0,-6-22-38 0 0,1 0 1 0 0,0 0-1 0 0,0 0 1 0 0,0-1-1 0 0,0 1 1 0 0,1 0 0 0 0,-1-1-1 0 0,1 1 1 0 0,0-1-1 0 0,0 0 1 0 0,0 0-1 0 0,0 0 1 0 0,1 0 0 0 0,-1-1-1 0 0,1 0 1 0 0,0 1-1 0 0,0-1 1 0 0,0 0-1 0 0,0-1 1 0 0,0 1-1 0 0,0-1 1 0 0,0 0 0 0 0,0 0-1 0 0,1 0 1 0 0,7 1-1 0 0,-7-2 2 0 0,1 0 0 0 0,-1-1 0 0 0,0 1-1 0 0,1-1 1 0 0,-1 0 0 0 0,0 0 0 0 0,0-1 0 0 0,0 0-1 0 0,0 1 1 0 0,0-2 0 0 0,0 1 0 0 0,0-1 0 0 0,-1 1-1 0 0,1-1 1 0 0,-1 0 0 0 0,0-1 0 0 0,0 1 0 0 0,0-1-1 0 0,0 0 1 0 0,5-7 0 0 0,-3 2-4 0 0,-1-1 1 0 0,0 0-1 0 0,0 0 1 0 0,-1 0-1 0 0,0-1 0 0 0,-1 1 1 0 0,-1-1-1 0 0,1 0 1 0 0,-2 0-1 0 0,1 0 0 0 0,-1 0 1 0 0,-1 0-1 0 0,0 0 1 0 0,-1 0-1 0 0,0 0 0 0 0,-1 0 1 0 0,0 0-1 0 0,0 1 1 0 0,-8-21-1 0 0,7 26 20 0 0,1 1 0 0 0,0 0 0 0 0,-1 0 0 0 0,0 0-1 0 0,0 0 1 0 0,0 0 0 0 0,-1 1 0 0 0,1-1 0 0 0,-7-4 0 0 0,8 6-174 0 0,0 1 1 0 0,0 0-1 0 0,-1-1 0 0 0,1 1 1 0 0,0 0-1 0 0,-1 0 0 0 0,1 0 1 0 0,0 1-1 0 0,-1-1 0 0 0,1 0 1 0 0,-1 1-1 0 0,1 0 0 0 0,-1-1 1 0 0,1 1-1 0 0,-1 0 1 0 0,1 0-1 0 0,-1 1 0 0 0,1-1 1 0 0,-1 0-1 0 0,-3 2 0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3:55.192"/>
    </inkml:context>
    <inkml:brush xml:id="br0">
      <inkml:brushProperty name="width" value="0.1" units="cm"/>
      <inkml:brushProperty name="height" value="0.1" units="cm"/>
    </inkml:brush>
  </inkml:definitions>
  <inkml:trace contextRef="#ctx0" brushRef="#br0">15 1 14283 0 0,'-2'2'1355'0'0,"-8"22"3740"0"0,10-24-5079 0 0,-1 1 0 0 0,1 0-1 0 0,0-1 1 0 0,0 1 0 0 0,-1 0-1 0 0,1-1 1 0 0,0 1 0 0 0,0 0-1 0 0,0-1 1 0 0,0 1 0 0 0,0 0-1 0 0,0-1 1 0 0,0 1 0 0 0,0 0-1 0 0,0 0 1 0 0,0-1 0 0 0,0 1-1 0 0,0 0 1 0 0,1-1 0 0 0,-1 1-1 0 0,0 0 1 0 0,0-1 0 0 0,1 1-1 0 0,-1-1 1 0 0,0 1 0 0 0,1 0-1 0 0,-1-1 1 0 0,1 1 0 0 0,0 0-1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0.348"/>
    </inkml:context>
    <inkml:brush xml:id="br0">
      <inkml:brushProperty name="width" value="0.1" units="cm"/>
      <inkml:brushProperty name="height" value="0.1" units="cm"/>
    </inkml:brush>
  </inkml:definitions>
  <inkml:trace contextRef="#ctx0" brushRef="#br0">21 12 5529 0 0,'0'-1'229'0'0,"1"0"1"0"0,-1 1-1 0 0,0-1 0 0 0,0 0 1 0 0,1 1-1 0 0,2-4 1376 0 0,-3 4-1376 0 0,1-1 1 0 0,0 1-1 0 0,-1-1 0 0 0,1 1 1 0 0,-1 0-1 0 0,1-1 0 0 0,0 1 0 0 0,-1 0 1 0 0,1 0-1 0 0,0 0 0 0 0,-1-1 1 0 0,1 1-1 0 0,0 0 0 0 0,-1 0 1 0 0,1 0-1 0 0,0 0 0 0 0,-1 0 0 0 0,2 0 1 0 0,21 2 2285 0 0,-18 0-2378 0 0,0 0-1 0 0,0 1 1 0 0,0 0-1 0 0,0 0 1 0 0,-1 0-1 0 0,1 0 1 0 0,-1 1 0 0 0,0-1-1 0 0,0 1 1 0 0,0 0-1 0 0,-1 0 1 0 0,1 1-1 0 0,-1-1 1 0 0,0 1 0 0 0,4 8-1 0 0,-6-11-75 0 0,0 1 0 0 0,1 0 0 0 0,-1 0 0 0 0,0-1 0 0 0,0 1 0 0 0,-1 0 0 0 0,1 0 0 0 0,-1 0 0 0 0,1 0 0 0 0,-1 0 0 0 0,0 0 0 0 0,0 0 0 0 0,0 1 0 0 0,-1-1 0 0 0,1 0 0 0 0,-1 0 0 0 0,0-1 0 0 0,1 1-1 0 0,-1 0 1 0 0,-1 0 0 0 0,1 0 0 0 0,0 0 0 0 0,-1-1 0 0 0,1 1 0 0 0,-1-1 0 0 0,0 1 0 0 0,0-1 0 0 0,0 0 0 0 0,-3 3 0 0 0,-2 2-230 0 0,0-2-1 0 0,-1 1 1 0 0,0-1-1 0 0,0 0 1 0 0,-1 0-1 0 0,1-1 1 0 0,-1-1-1 0 0,0 1 1 0 0,0-1-1 0 0,0-1 1 0 0,-16 3-1 0 0,49-18-618 0 0,22-3 745 0 0,1 3 0 0 0,53-9 0 0 0,-83 18-335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0.747"/>
    </inkml:context>
    <inkml:brush xml:id="br0">
      <inkml:brushProperty name="width" value="0.1" units="cm"/>
      <inkml:brushProperty name="height" value="0.1" units="cm"/>
    </inkml:brush>
  </inkml:definitions>
  <inkml:trace contextRef="#ctx0" brushRef="#br0">80 1 11058 0 0,'-2'1'506'0'0,"0"0"0"0"0,1 1 0 0 0,0-1 0 0 0,-1 1 0 0 0,1 0-1 0 0,0-1 1 0 0,0 1 0 0 0,0 0 0 0 0,0 0 0 0 0,-1 2 0 0 0,-1 2 132 0 0,-12 20 1191 0 0,-11 17-628 0 0,5-18-3212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1.081"/>
    </inkml:context>
    <inkml:brush xml:id="br0">
      <inkml:brushProperty name="width" value="0.1" units="cm"/>
      <inkml:brushProperty name="height" value="0.1" units="cm"/>
    </inkml:brush>
  </inkml:definitions>
  <inkml:trace contextRef="#ctx0" brushRef="#br0">0 16 6785 0 0,'8'-3'579'0'0,"0"0"-1"0"0,1 1 0 0 0,-1 0 1 0 0,1 0-1 0 0,-1 0 0 0 0,1 2 0 0 0,-1-1 1 0 0,1 1-1 0 0,0 0 0 0 0,-1 0 1 0 0,14 4-1 0 0,-18-4-303 0 0,0 2 0 0 0,0-1-1 0 0,0 0 1 0 0,0 1 0 0 0,0 0 0 0 0,-1-1 0 0 0,1 2-1 0 0,0-1 1 0 0,-1 0 0 0 0,0 1 0 0 0,1-1 0 0 0,-1 1-1 0 0,0 0 1 0 0,0 0 0 0 0,-1 0 0 0 0,1 1 0 0 0,-1-1-1 0 0,0 1 1 0 0,1-1 0 0 0,-1 1 0 0 0,-1 0 0 0 0,1 0-1 0 0,-1 0 1 0 0,1 0 0 0 0,0 6 0 0 0,0 3 23 0 0,0 0 0 0 0,-1 0 0 0 0,-1 0 0 0 0,0 0-1 0 0,-1 0 1 0 0,0 0 0 0 0,-1 0 0 0 0,-4 17 0 0 0,-7 13 122 0 0,-20 46 1 0 0,18-52-333 0 0,-15 60 0 0 0,23-56-339 0 0,-2 6 209 0 0,-2-16-3411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7.904"/>
    </inkml:context>
    <inkml:brush xml:id="br0">
      <inkml:brushProperty name="width" value="0.05" units="cm"/>
      <inkml:brushProperty name="height" value="0.05" units="cm"/>
    </inkml:brush>
  </inkml:definitions>
  <inkml:trace contextRef="#ctx0" brushRef="#br0">260 1 15411 0 0,'2'0'153'0'0,"0"0"0"0"0,-1 0 1 0 0,1 0-1 0 0,0 0 0 0 0,-1 1 0 0 0,1-1 0 0 0,-1 1 0 0 0,1-1 0 0 0,0 1 0 0 0,-1-1 0 0 0,1 1 0 0 0,-1 0 0 0 0,0 0 1 0 0,1 0-1 0 0,-1 0 0 0 0,1 0 0 0 0,-1 0 0 0 0,0 0 0 0 0,0 0 0 0 0,0 0 0 0 0,0 1 0 0 0,0-1 0 0 0,0 0 0 0 0,0 1 1 0 0,0-1-1 0 0,0 1 0 0 0,0 1 0 0 0,5 9 526 0 0,0-1-1 0 0,5 17 1 0 0,-8-20-511 0 0,12 37 593 0 0,-2 0 0 0 0,-2 0 0 0 0,-2 2 0 0 0,-1-1 0 0 0,1 63 1 0 0,-8-48-470 0 0,-3 1 0 0 0,-2 0 0 0 0,-20 95 0 0 0,13-110-239 0 0,-2 0 0 0 0,-3-1 0 0 0,-1-1 0 0 0,-2 0 1 0 0,-3-2-1 0 0,-1 0 0 0 0,-2-1 0 0 0,-49 62 0 0 0,60-88-748 0 0,0 0 0 0 0,-2 0-1 0 0,0-2 1 0 0,-24 18 0 0 0,0-7-8245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2.525"/>
    </inkml:context>
    <inkml:brush xml:id="br0">
      <inkml:brushProperty name="width" value="0.1" units="cm"/>
      <inkml:brushProperty name="height" value="0.1" units="cm"/>
    </inkml:brush>
  </inkml:definitions>
  <inkml:trace contextRef="#ctx0" brushRef="#br0">36 7 5065 0 0,'4'-2'410'0'0,"0"1"-1"0"0,0 0 1 0 0,0 0-1 0 0,0 0 1 0 0,0 1-1 0 0,0 0 1 0 0,0 0-1 0 0,0 0 1 0 0,7 1 0 0 0,35 7 2464 0 0,-39-6-2454 0 0,0 0 0 0 0,-1 1 0 0 0,1 0 0 0 0,-1 0 1 0 0,0 0-1 0 0,1 1 0 0 0,-2 0 0 0 0,1 0 0 0 0,0 1 0 0 0,5 6 1 0 0,-9-10-340 0 0,0 1 1 0 0,-1-1-1 0 0,1 1 1 0 0,-1 0 0 0 0,0 0-1 0 0,0 0 1 0 0,0-1 0 0 0,0 1-1 0 0,0 0 1 0 0,0 0-1 0 0,0 1 1 0 0,0-1 0 0 0,-1 0-1 0 0,1 0 1 0 0,-1 0-1 0 0,0 0 1 0 0,1 0 0 0 0,-1 1-1 0 0,0-1 1 0 0,-1 0-1 0 0,1 0 1 0 0,0 0 0 0 0,0 1-1 0 0,-1-1 1 0 0,1 0 0 0 0,-1 0-1 0 0,0 0 1 0 0,0 0-1 0 0,0 0 1 0 0,0 0 0 0 0,0 0-1 0 0,0 0 1 0 0,0 0-1 0 0,-1-1 1 0 0,1 1 0 0 0,-3 2-1 0 0,-8 7 18 0 0,-1 0 0 0 0,-1-1 0 0 0,0 0 0 0 0,0-1 0 0 0,-1-1 0 0 0,-16 7 1 0 0,8-4-448 0 0,-33 23 1 0 0,55-34 346 0 0,0 0 0 0 0,1 0-1 0 0,-1 1 1 0 0,1-1 0 0 0,-1 0 0 0 0,1 1 0 0 0,-1-1 0 0 0,1 0 0 0 0,-1 1 0 0 0,1-1-1 0 0,-1 1 1 0 0,1-1 0 0 0,-1 1 0 0 0,1-1 0 0 0,-1 1 0 0 0,1-1 0 0 0,0 1 0 0 0,0-1-1 0 0,-1 1 1 0 0,1-1 0 0 0,0 1 0 0 0,0 0 0 0 0,-1-1 0 0 0,1 1 0 0 0,0-1 0 0 0,0 1-1 0 0,0 0 1 0 0,0 0 0 0 0,1 0-1 0 0,-1-1 1 0 0,1 1-1 0 0,0-1 0 0 0,0 0 1 0 0,0 1-1 0 0,0-1 0 0 0,0 0 0 0 0,-1 1 1 0 0,1-1-1 0 0,0 0 0 0 0,0 0 0 0 0,0 0 1 0 0,0 0-1 0 0,0 0 0 0 0,2 0 1 0 0,40-5-26 0 0,-27 0-1336 0 0,0-1 0 0 0,-1 0 0 0 0,19-10 0 0 0,-14 6-4707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2.851"/>
    </inkml:context>
    <inkml:brush xml:id="br0">
      <inkml:brushProperty name="width" value="0.1" units="cm"/>
      <inkml:brushProperty name="height" value="0.1" units="cm"/>
    </inkml:brush>
  </inkml:definitions>
  <inkml:trace contextRef="#ctx0" brushRef="#br0">147 1 10594 0 0,'-3'1'427'0'0,"0"0"0"0"0,0 1-1 0 0,0 0 1 0 0,0-1 0 0 0,1 1 0 0 0,-1 0-1 0 0,1 1 1 0 0,-1-1 0 0 0,1 0-1 0 0,0 1 1 0 0,0-1 0 0 0,-2 4 0 0 0,-20 33 2331 0 0,22-36-2607 0 0,1 0 0 0 0,0 0 0 0 0,0 0 0 0 0,1 1 1 0 0,-1-1-1 0 0,1 0 0 0 0,-1 0 0 0 0,1 1 0 0 0,0-1 0 0 0,0 0 0 0 0,0 0 0 0 0,1 1 0 0 0,-1-1 1 0 0,1 0-1 0 0,1 4 0 0 0,1 3 20 0 0,2 0 0 0 0,-1 0-1 0 0,8 12 1 0 0,-8-16-132 0 0,0 0-1 0 0,0 1 1 0 0,-1 0 0 0 0,0-1-1 0 0,-1 1 1 0 0,1 0 0 0 0,-1 1-1 0 0,0-1 1 0 0,1 13-1 0 0,-3-17 2 0 0,-1 1 0 0 0,1 0 0 0 0,0 0 0 0 0,-1 0 0 0 0,0 0 0 0 0,0 0 0 0 0,0-1 0 0 0,0 1 0 0 0,-1 0 0 0 0,1-1 0 0 0,-1 0 0 0 0,0 1 0 0 0,0-1 0 0 0,-1 0 0 0 0,1 0 0 0 0,0 0 0 0 0,-1 0 0 0 0,0 0 0 0 0,0 0 0 0 0,0-1 0 0 0,0 1 0 0 0,-5 2 0 0 0,3-2-131 0 0,1-1-1 0 0,-1 0 1 0 0,1-1 0 0 0,-1 1 0 0 0,0-1 0 0 0,0 0 0 0 0,1 0 0 0 0,-1 0 0 0 0,0-1 0 0 0,0 1 0 0 0,0-1 0 0 0,0-1 0 0 0,0 1 0 0 0,0-1 0 0 0,0 1-1 0 0,1-1 1 0 0,-8-3 0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3.195"/>
    </inkml:context>
    <inkml:brush xml:id="br0">
      <inkml:brushProperty name="width" value="0.1" units="cm"/>
      <inkml:brushProperty name="height" value="0.1" units="cm"/>
    </inkml:brush>
  </inkml:definitions>
  <inkml:trace contextRef="#ctx0" brushRef="#br0">1 23 5065 0 0,'6'-2'448'0'0,"1"0"-352"0"0,-2 1-96 0 0,-1 0 0 0 0,2 1 1008 0 0,1-2 185 0 0,9-1 39 0 0,8 0 8 0 0,7 0-184 0 0,4 0-31 0 0,-3 1-1 0 0,-3 2-8 0 0,-3 1-800 0 0,-4 0-216 0 0,-3 0 64 0 0,-4-2-64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4.641"/>
    </inkml:context>
    <inkml:brush xml:id="br0">
      <inkml:brushProperty name="width" value="0.1" units="cm"/>
      <inkml:brushProperty name="height" value="0.1" units="cm"/>
    </inkml:brush>
  </inkml:definitions>
  <inkml:trace contextRef="#ctx0" brushRef="#br0">99 5 7834 0 0,'-1'0'174'0'0,"1"-1"1"0"0,-1 1-1 0 0,1-1 1 0 0,-1 1-1 0 0,1 0 0 0 0,-1-1 1 0 0,1 1-1 0 0,-1 0 1 0 0,0-1-1 0 0,1 1 1 0 0,-1 0-1 0 0,0 0 1 0 0,1 0-1 0 0,-1-1 1 0 0,0 1-1 0 0,1 0 1 0 0,-1 0-1 0 0,0 0 1 0 0,1 0-1 0 0,-1 0 1 0 0,0 0-1 0 0,1 1 0 0 0,-1-1 1 0 0,0 0-1 0 0,-1 0 1 0 0,-16 14 2012 0 0,13-8-1683 0 0,0 0 1 0 0,1 0-1 0 0,-7 12 0 0 0,4-5-156 0 0,2 0 1 0 0,-1 0-1 0 0,2 1 0 0 0,0 0 0 0 0,0 0 1 0 0,2 0-1 0 0,-1 0 0 0 0,2 1 0 0 0,0 19 0 0 0,1-27-288 0 0,1 1 0 0 0,0 0-1 0 0,0-1 1 0 0,0 1 0 0 0,1-1-1 0 0,1 1 1 0 0,-1-1 0 0 0,6 10-1 0 0,-5-12-4 0 0,-1-1 0 0 0,1 1-1 0 0,0-1 1 0 0,1 0 0 0 0,-1 0 0 0 0,1 0-1 0 0,0-1 1 0 0,0 1 0 0 0,0-1-1 0 0,0 0 1 0 0,1 0 0 0 0,-1-1 0 0 0,7 4-1 0 0,-9-5-44 0 0,0 0 0 0 0,0-1-1 0 0,0 1 1 0 0,0 0 0 0 0,0-1-1 0 0,0 0 1 0 0,0 1 0 0 0,0-1-1 0 0,0 0 1 0 0,0 0 0 0 0,0 0-1 0 0,0 0 1 0 0,1 0 0 0 0,-1-1-1 0 0,0 1 1 0 0,0-1 0 0 0,0 1-1 0 0,0-1 1 0 0,2-1 0 0 0,-1 0 27 0 0,0 0 0 0 0,-1 0 0 0 0,1 0 0 0 0,0 0 0 0 0,-1 0 0 0 0,1-1 0 0 0,-1 1 0 0 0,0-1 0 0 0,0 0 0 0 0,3-5 0 0 0,-1 1 9 0 0,0-1 1 0 0,-1 1 0 0 0,0-1-1 0 0,0 0 1 0 0,-1 0 0 0 0,0 0-1 0 0,-1 0 1 0 0,0 0-1 0 0,1-9 1 0 0,-3 5-19 0 0,1-1 0 0 0,-2 0 0 0 0,0 1 0 0 0,0 0 0 0 0,-1 0 0 0 0,-1 0 0 0 0,-5-13-1 0 0,7 21-146 0 0,0-1 0 0 0,0 1-1 0 0,0-1 1 0 0,0 1 0 0 0,-1 0-1 0 0,0 0 1 0 0,0 0-1 0 0,0 0 1 0 0,0 1 0 0 0,-1-1-1 0 0,0 1 1 0 0,1 0-1 0 0,-1 0 1 0 0,0 0 0 0 0,0 1-1 0 0,-1-1 1 0 0,1 1-1 0 0,0 0 1 0 0,-1 0 0 0 0,0 0-1 0 0,-4 0 1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4.985"/>
    </inkml:context>
    <inkml:brush xml:id="br0">
      <inkml:brushProperty name="width" value="0.1" units="cm"/>
      <inkml:brushProperty name="height" value="0.1" units="cm"/>
    </inkml:brush>
  </inkml:definitions>
  <inkml:trace contextRef="#ctx0" brushRef="#br0">10 1 17508 0 0,'-3'3'1712'0'0,"-3"2"537"0"0,5-2-2057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6.564"/>
    </inkml:context>
    <inkml:brush xml:id="br0">
      <inkml:brushProperty name="width" value="0.1" units="cm"/>
      <inkml:brushProperty name="height" value="0.1" units="cm"/>
    </inkml:brush>
  </inkml:definitions>
  <inkml:trace contextRef="#ctx0" brushRef="#br0">1 10 7370 0 0,'1'-1'298'0'0,"1"-1"1"0"0,0 1 0 0 0,-1 1 0 0 0,1-1 0 0 0,0 0 0 0 0,0 0 0 0 0,0 1 0 0 0,0-1 0 0 0,0 1-1 0 0,-1-1 1 0 0,1 1 0 0 0,0 0 0 0 0,0-1 0 0 0,0 1 0 0 0,0 1 0 0 0,0-1 0 0 0,0 0 0 0 0,0 0-1 0 0,3 1 1 0 0,0 1 150 0 0,0-1 0 0 0,0 0 0 0 0,0 1 0 0 0,0 0 0 0 0,-1 0 0 0 0,7 4 0 0 0,-4-1-176 0 0,-2 0 0 0 0,1 0 0 0 0,-1 0 0 0 0,1 1 0 0 0,-1-1 1 0 0,-1 1-1 0 0,1 1 0 0 0,-1-1 0 0 0,0 0 0 0 0,-1 1 0 0 0,1 0 0 0 0,-1 0 0 0 0,-1 0 0 0 0,3 9 0 0 0,-4-12-233 0 0,0 0-1 0 0,0 0 1 0 0,0 0 0 0 0,-1 0 0 0 0,0 0-1 0 0,0 0 1 0 0,0 0 0 0 0,0 0-1 0 0,-1 0 1 0 0,1 0 0 0 0,-1 0 0 0 0,0 0-1 0 0,0 0 1 0 0,-1 0 0 0 0,1 0-1 0 0,-1 0 1 0 0,0-1 0 0 0,0 1 0 0 0,0-1-1 0 0,0 1 1 0 0,0-1 0 0 0,-1 0-1 0 0,0 0 1 0 0,0 0 0 0 0,0 0 0 0 0,0 0-1 0 0,-4 2 1 0 0,1-1-35 0 0,0 0-1 0 0,0-1 1 0 0,-1 0 0 0 0,1-1-1 0 0,-14 5 1 0 0,18-7-39 0 0,0 1 1 0 0,-1-1-1 0 0,1 1 0 0 0,0-1 0 0 0,-1 0 0 0 0,1 0 1 0 0,0 0-1 0 0,-1 0 0 0 0,1 0 0 0 0,0 0 1 0 0,-1-1-1 0 0,1 1 0 0 0,0-1 0 0 0,0 0 1 0 0,0 0-1 0 0,-1 1 0 0 0,1-1 0 0 0,0-1 0 0 0,0 1 1 0 0,0 0-1 0 0,-2-3 0 0 0,4 4 7 0 0,-1 0 1 0 0,1 0-1 0 0,0 0 0 0 0,0 0 1 0 0,0 0-1 0 0,0 0 0 0 0,0 0 1 0 0,0-1-1 0 0,0 1 0 0 0,0 0 1 0 0,0 0-1 0 0,0 0 0 0 0,0 0 0 0 0,0 0 1 0 0,0-1-1 0 0,0 1 0 0 0,0 0 1 0 0,0 0-1 0 0,0 0 0 0 0,0 0 1 0 0,0 0-1 0 0,0 0 0 0 0,0-1 1 0 0,0 1-1 0 0,0 0 0 0 0,0 0 1 0 0,0 0-1 0 0,0 0 0 0 0,0 0 0 0 0,0 0 1 0 0,0-1-1 0 0,0 1 0 0 0,1 0 1 0 0,-1 0-1 0 0,0 0 0 0 0,0 0 1 0 0,0 0-1 0 0,0 0 0 0 0,0 0 1 0 0,0 0-1 0 0,0 0 0 0 0,1-1 0 0 0,-1 1 1 0 0,0 0-1 0 0,0 0 0 0 0,10-4-509 0 0,12-2 5 0 0,-14 6 508 0 0,0-1 0 0 0,0 1 1 0 0,0 1-1 0 0,0-1 0 0 0,0 1 0 0 0,0 1 0 0 0,0-1 1 0 0,-1 1-1 0 0,1 1 0 0 0,0-1 0 0 0,-1 1 1 0 0,0 1-1 0 0,0-1 0 0 0,9 7 0 0 0,-8-5 123 0 0,-1 0 1 0 0,0 1-1 0 0,0-1 0 0 0,0 1 0 0 0,-1 1 1 0 0,0-1-1 0 0,0 1 0 0 0,-1 0 1 0 0,0 1-1 0 0,0-1 0 0 0,-1 1 0 0 0,7 14 1 0 0,-10-19-8 0 0,-1 1 0 0 0,1-1 0 0 0,-1 1 1 0 0,1-1-1 0 0,-1 1 0 0 0,0-1 0 0 0,0 1 1 0 0,-1-1-1 0 0,1 1 0 0 0,-1-1 0 0 0,1 0 1 0 0,-1 1-1 0 0,0-1 0 0 0,0 1 0 0 0,-1-1 1 0 0,1 0-1 0 0,-1 0 0 0 0,0 0 0 0 0,1 0 1 0 0,-1 0-1 0 0,-1 0 0 0 0,1-1 1 0 0,0 1-1 0 0,-1-1 0 0 0,1 1 0 0 0,-1-1 1 0 0,-5 4-1 0 0,2-2-28 0 0,1 0 1 0 0,-1 0-1 0 0,0-1 1 0 0,-1 0-1 0 0,1 0 1 0 0,0 0 0 0 0,-1-1-1 0 0,0 1 1 0 0,0-2-1 0 0,1 1 1 0 0,-1-1-1 0 0,0 0 1 0 0,-9 0-1 0 0,15-1-56 0 0,-1 0-1 0 0,1 0 0 0 0,0-1 1 0 0,-1 1-1 0 0,1 0 0 0 0,0 0 0 0 0,-1-1 1 0 0,1 1-1 0 0,0-1 0 0 0,-1 1 1 0 0,1-1-1 0 0,0 0 0 0 0,0 1 1 0 0,0-1-1 0 0,0 0 0 0 0,-1 0 0 0 0,1 0 1 0 0,0 0-1 0 0,0-1 0 0 0,0 1-154 0 0,1 0 0 0 0,-1 0-1 0 0,1 0 1 0 0,-1 0-1 0 0,1 0 1 0 0,0 0 0 0 0,0 0-1 0 0,0 0 1 0 0,-1 0 0 0 0,1 0-1 0 0,0 0 1 0 0,0 0-1 0 0,0 0 1 0 0,0 0 0 0 0,1 0-1 0 0,-1 0 1 0 0,0 0-1 0 0,1-1 1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6.910"/>
    </inkml:context>
    <inkml:brush xml:id="br0">
      <inkml:brushProperty name="width" value="0.1" units="cm"/>
      <inkml:brushProperty name="height" value="0.1" units="cm"/>
    </inkml:brush>
  </inkml:definitions>
  <inkml:trace contextRef="#ctx0" brushRef="#br0">109 0 10138 0 0,'-7'13'1973'0'0,"-1"-1"1"0"0,-10 13-1 0 0,11-17-1232 0 0,1 0 0 0 0,0 1-1 0 0,0 0 1 0 0,1 0 0 0 0,-6 15 0 0 0,10-20-674 0 0,0-1 0 0 0,1 0 1 0 0,-1 1-1 0 0,1-1 0 0 0,-1 0 1 0 0,1 1-1 0 0,0-1 0 0 0,0 1 1 0 0,1-1-1 0 0,-1 0 0 0 0,1 1 0 0 0,0-1 1 0 0,0 0-1 0 0,0 1 0 0 0,0-1 1 0 0,0 0-1 0 0,1 0 0 0 0,-1 0 0 0 0,1 0 1 0 0,0 0-1 0 0,3 4 0 0 0,7 7-59 0 0,28 26-1 0 0,-26-27-10 0 0,25 29 0 0 0,-36-37 11 0 0,1-1-1 0 0,-1 1 1 0 0,0 0 0 0 0,0 1-1 0 0,-1-1 1 0 0,0 0-1 0 0,0 1 1 0 0,0-1-1 0 0,0 1 1 0 0,1 9-1 0 0,-3-13 26 0 0,0 1-1 0 0,0-1 1 0 0,0 0-1 0 0,0 0 1 0 0,0 0-1 0 0,0 0 1 0 0,-1 0-1 0 0,1 0 1 0 0,0 0-1 0 0,-1 0 1 0 0,0 0-1 0 0,0 0 1 0 0,1 0-1 0 0,-1 0 0 0 0,0-1 1 0 0,0 1-1 0 0,-1 0 1 0 0,1-1-1 0 0,-3 4 1 0 0,1-3 30 0 0,1 0 0 0 0,-1 0 0 0 0,0 0 0 0 0,0 0 1 0 0,-1-1-1 0 0,1 1 0 0 0,0-1 0 0 0,0 0 0 0 0,-1 0 0 0 0,-6 2 1 0 0,0-2-194 0 0,0 0-1 0 0,0-1 1 0 0,0 0 0 0 0,0 0 0 0 0,0-1 0 0 0,0 0 0 0 0,-12-3 0 0 0,4-2-5300 0 0,-1 0-1853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7.268"/>
    </inkml:context>
    <inkml:brush xml:id="br0">
      <inkml:brushProperty name="width" value="0.1" units="cm"/>
      <inkml:brushProperty name="height" value="0.1" units="cm"/>
    </inkml:brush>
  </inkml:definitions>
  <inkml:trace contextRef="#ctx0" brushRef="#br0">1 46 3225 0 0,'11'-6'288'0'0,"-4"3"-288"0"0,0-1 0 0 0,0 2 0 0 0,-1 1 816 0 0,0 0 112 0 0,2 0 16 0 0,7-1 9 0 0,10-1 31 0 0,7-1 8 0 0,6 1 0 0 0,-3 0 0 0 0,0 0-792 0 0,-4 1-200 0 0,1-2 0 0 0,-6 0 64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8.546"/>
    </inkml:context>
    <inkml:brush xml:id="br0">
      <inkml:brushProperty name="width" value="0.1" units="cm"/>
      <inkml:brushProperty name="height" value="0.1" units="cm"/>
    </inkml:brush>
  </inkml:definitions>
  <inkml:trace contextRef="#ctx0" brushRef="#br0">210 0 6913 0 0,'-1'5'12973'0'0,"-6"1"-13555"0"0,-75 58 2368 0 0,62-50-1796 0 0,-1 1 0 0 0,2 2 0 0 0,-27 27 0 0 0,45-43 8 0 0,0 0-1 0 0,0 0 1 0 0,0 0 0 0 0,0 1-1 0 0,0-1 1 0 0,0 0 0 0 0,0 0-1 0 0,0 1 1 0 0,0-1 0 0 0,1 1 0 0 0,-1-1-1 0 0,1 0 1 0 0,-1 1 0 0 0,1-1-1 0 0,-1 1 1 0 0,1 0 0 0 0,0-1-1 0 0,0 1 1 0 0,0-1 0 0 0,0 1 0 0 0,0-1-1 0 0,0 1 1 0 0,0-1 0 0 0,0 1-1 0 0,1-1 1 0 0,-1 1 0 0 0,1-1-1 0 0,0 4 1 0 0,1-3-1 0 0,0 0-1 0 0,1 0 1 0 0,-1 0 0 0 0,0 0-1 0 0,0 0 1 0 0,1 0 0 0 0,0-1-1 0 0,-1 1 1 0 0,1-1-1 0 0,0 0 1 0 0,-1 0 0 0 0,1 0-1 0 0,0 0 1 0 0,5 1-1 0 0,12 2-100 0 0,1-1 0 0 0,0-1-1 0 0,0-1 1 0 0,0 0-1 0 0,0-2 1 0 0,40-6-1 0 0,-6-4-491 0 0,75-24-1 0 0,-112 29-1401 0 0,-2-1-4266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8.906"/>
    </inkml:context>
    <inkml:brush xml:id="br0">
      <inkml:brushProperty name="width" value="0.1" units="cm"/>
      <inkml:brushProperty name="height" value="0.1" units="cm"/>
    </inkml:brush>
  </inkml:definitions>
  <inkml:trace contextRef="#ctx0" brushRef="#br0">120 1 11058 0 0,'-2'0'121'0'0,"0"1"-1"0"0,0-1 0 0 0,1 1 0 0 0,-1 0 0 0 0,1 0 1 0 0,-1 0-1 0 0,0 0 0 0 0,1 0 0 0 0,0 0 0 0 0,-1 0 1 0 0,1 0-1 0 0,0 1 0 0 0,-1-1 0 0 0,1 0 0 0 0,0 1 1 0 0,0-1-1 0 0,0 1 0 0 0,0-1 0 0 0,0 3 0 0 0,-15 37 2634 0 0,11-26-2138 0 0,-15 43 1765 0 0,-16 69 0 0 0,31-104-2204 0 0,1 1 1 0 0,2 0 0 0 0,0-1 0 0 0,1 1 0 0 0,1 0-1 0 0,4 27 1 0 0,-4-46-410 0 0,1-1-1 0 0,0 1 1 0 0,0 0 0 0 0,1-1-1 0 0,-1 1 1 0 0,1 0 0 0 0,3 5-1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8.734"/>
    </inkml:context>
    <inkml:brush xml:id="br0">
      <inkml:brushProperty name="width" value="0.05" units="cm"/>
      <inkml:brushProperty name="height" value="0.05" units="cm"/>
    </inkml:brush>
  </inkml:definitions>
  <inkml:trace contextRef="#ctx0" brushRef="#br0">7 83 7370 0 0,'-1'0'193'0'0,"1"0"0"0"0,0 0 0 0 0,-1 0 0 0 0,1 0 0 0 0,0 0 0 0 0,0 0 0 0 0,-1 0 0 0 0,1-1 0 0 0,0 1 0 0 0,0 0 0 0 0,-1-1 580 0 0,0 1-580 0 0,1 0 0 0 0,0 0 0 0 0,0-1 0 0 0,0 1 0 0 0,0 0 0 0 0,0 0 0 0 0,-1-1 0 0 0,1 1 0 0 0,0 0 0 0 0,0-1 0 0 0,0 1 1 0 0,0 0-1 0 0,0-1 0 0 0,0 1 0 0 0,0 0 0 0 0,0 0 0 0 0,0-1 0 0 0,0 1 0 0 0,0 0 0 0 0,0-1 0 0 0,0 1 0 0 0,0 0 0 0 0,0 0 0 0 0,0-1 0 0 0,0 1 0 0 0,1 0 1 0 0,-1-1-1 0 0,14-10 3731 0 0,23-5-1051 0 0,10 3-2160 0 0,1 2 0 0 0,0 3 1 0 0,1 1-1 0 0,0 3 0 0 0,0 1 1 0 0,54 5-1 0 0,-103-2-749 0 0,1 0 0 0 0,0 0 1 0 0,0 0-1 0 0,0 0 0 0 0,0 0 0 0 0,-1 0 0 0 0,1 1 1 0 0,0-1-1 0 0,0 0 0 0 0,0 0 0 0 0,-1 1 0 0 0,1-1 1 0 0,0 0-1 0 0,0 1 0 0 0,-1-1 0 0 0,1 1 0 0 0,1 0 1 0 0,-2-1-20 0 0,0 0 1 0 0,0 1-1 0 0,0-1 0 0 0,0 0 1 0 0,0 1-1 0 0,0-1 1 0 0,0 0-1 0 0,0 1 1 0 0,0-1-1 0 0,-1 0 1 0 0,1 1-1 0 0,0-1 1 0 0,0 0-1 0 0,0 1 0 0 0,0-1 1 0 0,0 0-1 0 0,0 0 1 0 0,-1 1-1 0 0,1-1 1 0 0,0 0-1 0 0,0 0 1 0 0,-1 1-1 0 0,1-1 0 0 0,0 0 1 0 0,0 0-1 0 0,-1 1 1 0 0,1-1-1 0 0,-29 18-3219 0 0,27-17 3055 0 0,-21 11-1654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4:09.275"/>
    </inkml:context>
    <inkml:brush xml:id="br0">
      <inkml:brushProperty name="width" value="0.1" units="cm"/>
      <inkml:brushProperty name="height" value="0.1" units="cm"/>
    </inkml:brush>
  </inkml:definitions>
  <inkml:trace contextRef="#ctx0" brushRef="#br0">100 3 5985 0 0,'5'-1'692'0'0,"1"0"0"0"0,-1 1 0 0 0,0 0 0 0 0,0 0 0 0 0,0 0 0 0 0,0 0 0 0 0,0 1 0 0 0,0 0 0 0 0,0 0 0 0 0,0 0 0 0 0,0 0-1 0 0,0 1 1 0 0,0 0 0 0 0,9 5 0 0 0,-10-5-353 0 0,0 0 0 0 0,0 1 0 0 0,0-1-1 0 0,-1 1 1 0 0,1 0 0 0 0,0 0 0 0 0,-1 1-1 0 0,0-1 1 0 0,0 1 0 0 0,0-1 0 0 0,0 1 0 0 0,-1 0-1 0 0,1 0 1 0 0,-1 0 0 0 0,0 0 0 0 0,3 8-1 0 0,-4-8-274 0 0,0 1 1 0 0,-1 0-1 0 0,1 0 0 0 0,-1 0 0 0 0,0 0 0 0 0,0 0 0 0 0,-1 0 0 0 0,1 0 0 0 0,-1 0 0 0 0,0 0 0 0 0,0 0 0 0 0,-1-1 0 0 0,1 1 0 0 0,-1 0 1 0 0,0-1-1 0 0,-1 1 0 0 0,1-1 0 0 0,-5 6 0 0 0,-4 3-79 0 0,0 0 0 0 0,0-1 1 0 0,-2 0-1 0 0,-14 10 0 0 0,-2 3 89 0 0,28-25-78 0 0,1 1 1 0 0,0-1-1 0 0,-1 1 0 0 0,1-1 0 0 0,-1 1 1 0 0,1-1-1 0 0,0 1 0 0 0,0-1 1 0 0,-1 1-1 0 0,1-1 0 0 0,0 1 0 0 0,0-1 1 0 0,0 1-1 0 0,-1 0 0 0 0,1-1 1 0 0,0 1-1 0 0,0 0 0 0 0,0-1 0 0 0,0 1 1 0 0,0-1-1 0 0,0 1 0 0 0,1 0 0 0 0,-1-1 1 0 0,0 1-1 0 0,0-1 0 0 0,0 1 1 0 0,0 0-1 0 0,1-1 0 0 0,-1 1 0 0 0,0-1 1 0 0,1 1-1 0 0,-1-1 0 0 0,0 1 1 0 0,1-1-1 0 0,-1 1 0 0 0,1-1 0 0 0,-1 1 1 0 0,0-1-1 0 0,1 0 0 0 0,-1 1 1 0 0,1-1-1 0 0,-1 0 0 0 0,2 1 0 0 0,30 19-561 0 0,-21-15 278 0 0,0 3 202 0 0,-1 0 1 0 0,1 0-1 0 0,-1 1 0 0 0,-1 0 1 0 0,0 0-1 0 0,10 15 1 0 0,-16-20 108 0 0,0 0 1 0 0,0 0 0 0 0,-1 0 0 0 0,0 1-1 0 0,0-1 1 0 0,0 1 0 0 0,-1 0 0 0 0,3 9 0 0 0,-4-11 11 0 0,0-1 1 0 0,0 1-1 0 0,0 0 1 0 0,0-1-1 0 0,0 1 1 0 0,-1-1-1 0 0,1 1 1 0 0,-1 0-1 0 0,1-1 1 0 0,-1 1-1 0 0,0-1 1 0 0,0 1-1 0 0,0-1 1 0 0,-1 0-1 0 0,1 1 1 0 0,0-1-1 0 0,-4 3 1 0 0,1 0 41 0 0,-1-1 1 0 0,0 1-1 0 0,0-1 1 0 0,-1-1 0 0 0,1 1-1 0 0,-1-1 1 0 0,0 0-1 0 0,0 0 1 0 0,0-1-1 0 0,-8 3 1 0 0,-8 1 173 0 0,-34 6 0 0 0,34-9-259 0 0,-36 0-1 0 0,32-3-65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1.794"/>
    </inkml:context>
    <inkml:brush xml:id="br0">
      <inkml:brushProperty name="width" value="0.1" units="cm"/>
      <inkml:brushProperty name="height" value="0.1" units="cm"/>
    </inkml:brush>
  </inkml:definitions>
  <inkml:trace contextRef="#ctx0" brushRef="#br0">19 28 10138 0 0,'0'-2'227'0'0,"0"1"-1"0"0,0 0 0 0 0,0 0 1 0 0,0 0-1 0 0,0 0 0 0 0,0 0 1 0 0,0-1-1 0 0,0 1 0 0 0,1 0 1 0 0,-1 0-1 0 0,0 0 0 0 0,1 0 1 0 0,-1 0-1 0 0,1 0 0 0 0,-1 0 1 0 0,1 0-1 0 0,-1 0 0 0 0,1 0 1 0 0,0 0-1 0 0,0 0 0 0 0,1-2 287 0 0,-2 3-418 0 0,1 0 1 0 0,-1 0-1 0 0,0 0 0 0 0,0 0 1 0 0,1-1-1 0 0,-1 1 0 0 0,0 0 1 0 0,1 0-1 0 0,-1 0 1 0 0,0 0-1 0 0,0 0 0 0 0,1 0 1 0 0,-1 0-1 0 0,0 0 0 0 0,1 0 1 0 0,-1 0-1 0 0,0 0 0 0 0,0 0 1 0 0,1 0-1 0 0,-1 0 1 0 0,0 0-1 0 0,1 0 0 0 0,-1 0 1 0 0,0 0-1 0 0,0 0 0 0 0,1 0 1 0 0,-1 1-1 0 0,1-1 8 0 0,0 1 0 0 0,-1 0 0 0 0,1 0 1 0 0,-1 0-1 0 0,0-1 0 0 0,1 1 0 0 0,-1 0 0 0 0,0 0 0 0 0,1 0 0 0 0,-1 0 0 0 0,0 0 0 0 0,0 0 0 0 0,0 0 1 0 0,0-1-1 0 0,0 1 0 0 0,0 2 0 0 0,0 45 878 0 0,-3 1 1 0 0,-9 55-1 0 0,-4 42-184 0 0,11-80-1050 0 0,2-37 193 0 0,1 0 1 0 0,3 31-1 0 0,-1-54-222 0 0,2-3-55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2.274"/>
    </inkml:context>
    <inkml:brush xml:id="br0">
      <inkml:brushProperty name="width" value="0.1" units="cm"/>
      <inkml:brushProperty name="height" value="0.1" units="cm"/>
    </inkml:brush>
  </inkml:definitions>
  <inkml:trace contextRef="#ctx0" brushRef="#br0">33 7 6913 0 0,'5'-1'293'0'0,"0"-1"-1"0"0,0 1 0 0 0,0 0 1 0 0,0 0-1 0 0,1 1 0 0 0,-1 0 1 0 0,0 0-1 0 0,1 0 0 0 0,-1 0 1 0 0,0 1-1 0 0,1 0 0 0 0,-1 0 0 0 0,0 0 1 0 0,0 1-1 0 0,0 0 0 0 0,0 0 1 0 0,0 0-1 0 0,0 0 0 0 0,-1 1 1 0 0,1 0-1 0 0,4 3 0 0 0,-3-2 99 0 0,0 1 0 0 0,-1-1-1 0 0,1 1 1 0 0,-1 0 0 0 0,0 1-1 0 0,0-1 1 0 0,0 1 0 0 0,-1 0-1 0 0,0 0 1 0 0,0 0-1 0 0,-1 1 1 0 0,0-1 0 0 0,0 1-1 0 0,4 14 1 0 0,-6-18-291 0 0,0 1 1 0 0,-1 0-1 0 0,0 0 0 0 0,1 0 1 0 0,-2 0-1 0 0,1 0 0 0 0,0 0 1 0 0,-1 0-1 0 0,0 0 0 0 0,0 0 1 0 0,0-1-1 0 0,0 1 0 0 0,0 0 0 0 0,-1-1 1 0 0,0 1-1 0 0,-3 5 0 0 0,1-4-9 0 0,0 0 0 0 0,0 0 0 0 0,-1-1 1 0 0,0 0-1 0 0,1 0 0 0 0,-1 0 0 0 0,-1 0 0 0 0,1-1 0 0 0,-10 5 0 0 0,0-2-50 0 0,0 0 1 0 0,0-1-1 0 0,-1-1 1 0 0,1-1-1 0 0,-1 0 0 0 0,0-1 1 0 0,-25 1-1 0 0,50-3-1539 0 0,59 1-3168 0 0,-59 0 4146 0 0,1 0 0 0 0,-1 0 0 0 0,0 1 0 0 0,1 1 1 0 0,-1 0-1 0 0,13 5 0 0 0,-9 0 391 0 0,0 0 0 0 0,0 0 1 0 0,-1 1-1 0 0,-1 0 0 0 0,16 16 0 0 0,-20-17 560 0 0,-1-1-1 0 0,1 1 0 0 0,-2 0 0 0 0,1 0 0 0 0,-1 0 0 0 0,0 1 0 0 0,-1-1 0 0 0,0 1 1 0 0,4 13-1 0 0,-8-19-218 0 0,1-1 1 0 0,-1 0 0 0 0,1 1-1 0 0,-1-1 1 0 0,0 1-1 0 0,0-1 1 0 0,0 0 0 0 0,0 1-1 0 0,0-1 1 0 0,-1 1-1 0 0,1-1 1 0 0,-1 0-1 0 0,1 1 1 0 0,-1-1 0 0 0,0 0-1 0 0,0 1 1 0 0,0-1-1 0 0,0 0 1 0 0,-2 2 0 0 0,0-1-16 0 0,1 0-1 0 0,-1 0 1 0 0,0 0 0 0 0,-1 0 0 0 0,1-1 0 0 0,0 1 0 0 0,-1-1 0 0 0,1 0 0 0 0,-1 0 0 0 0,-5 2 0 0 0,-3 0-63 0 0,1 0 0 0 0,-1-1 0 0 0,0-1 1 0 0,0 0-1 0 0,0 0 0 0 0,-22-1 0 0 0,-18-6-229 0 0,18-2-6212 0 0,13 2-923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2.695"/>
    </inkml:context>
    <inkml:brush xml:id="br0">
      <inkml:brushProperty name="width" value="0.1" units="cm"/>
      <inkml:brushProperty name="height" value="0.1" units="cm"/>
    </inkml:brush>
  </inkml:definitions>
  <inkml:trace contextRef="#ctx0" brushRef="#br0">2 1 25349 0 0,'-1'2'2061'0'0,"30"2"-5851"0"0,-23-4 3703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4.646"/>
    </inkml:context>
    <inkml:brush xml:id="br0">
      <inkml:brushProperty name="width" value="0.1" units="cm"/>
      <inkml:brushProperty name="height" value="0.1" units="cm"/>
    </inkml:brush>
  </inkml:definitions>
  <inkml:trace contextRef="#ctx0" brushRef="#br0">141 0 9218 0 0,'-19'36'5509'0'0,"-19"37"-2592"0"0,32-58-2487 0 0,-47 120 1982 0 0,47-116-2259 0 0,1 1 0 0 0,0 0 0 0 0,2 0 0 0 0,0 0 0 0 0,0 21 1 0 0,3-33-125 0 0,1-1 0 0 0,-1 0 0 0 0,1 0 0 0 0,1 0 0 0 0,-1-1 0 0 0,1 1 1 0 0,0 0-1 0 0,1 0 0 0 0,0-1 0 0 0,0 1 0 0 0,0-1 0 0 0,1 0 0 0 0,0 0 1 0 0,0-1-1 0 0,9 11 0 0 0,-9-13-30 0 0,-1 0-1 0 0,0 0 1 0 0,1 0 0 0 0,0-1-1 0 0,-1 1 1 0 0,1-1 0 0 0,0 0-1 0 0,0 0 1 0 0,1-1 0 0 0,-1 1-1 0 0,0-1 1 0 0,0 0 0 0 0,1 0-1 0 0,-1 0 1 0 0,0-1 0 0 0,1 0 0 0 0,-1 1-1 0 0,1-2 1 0 0,-1 1 0 0 0,1 0-1 0 0,-1-1 1 0 0,0 0 0 0 0,1 0-1 0 0,-1 0 1 0 0,0 0 0 0 0,5-3-1 0 0,-2 0-339 0 0,1 0 0 0 0,-1 0 0 0 0,0-1 0 0 0,0 0 0 0 0,-1 0 0 0 0,1-1 0 0 0,-1 0 0 0 0,0 0 0 0 0,-1 0 0 0 0,0-1 0 0 0,7-10 0 0 0,-10 14 171 0 0,0-1 1 0 0,0 1 0 0 0,-1-1 0 0 0,1 1 0 0 0,-1-1 0 0 0,0 0-1 0 0,0 1 1 0 0,0-1 0 0 0,-1 0 0 0 0,1 0 0 0 0,-1 0 0 0 0,0-3 0 0 0,0 4 185 0 0,-1 0 0 0 0,1 0 1 0 0,-1 0-1 0 0,0 1 1 0 0,0-1-1 0 0,0 0 0 0 0,0 1 1 0 0,-1-1-1 0 0,1 1 1 0 0,-1 0-1 0 0,1-1 1 0 0,-1 1-1 0 0,0 0 0 0 0,0 0 1 0 0,0 0-1 0 0,0 0 1 0 0,0 0-1 0 0,-3-1 0 0 0,0-1 227 0 0,-1 2 0 0 0,1-1 0 0 0,-1 1 0 0 0,0 0 0 0 0,0 0 0 0 0,0 0 0 0 0,0 1 0 0 0,0 0 0 0 0,0 0 0 0 0,0 1-1 0 0,0-1 1 0 0,-11 2 0 0 0,0 0-341 0 0,1 1-1 0 0,0 1 0 0 0,-27 7 1 0 0,37-8-893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4.973"/>
    </inkml:context>
    <inkml:brush xml:id="br0">
      <inkml:brushProperty name="width" value="0.1" units="cm"/>
      <inkml:brushProperty name="height" value="0.1" units="cm"/>
    </inkml:brush>
  </inkml:definitions>
  <inkml:trace contextRef="#ctx0" brushRef="#br0">98 0 10594 0 0,'5'2'371'0'0,"0"0"-1"0"0,0 0 1 0 0,-1 1 0 0 0,1-1-1 0 0,-1 1 1 0 0,0 0-1 0 0,0 0 1 0 0,0 1-1 0 0,0-1 1 0 0,0 1-1 0 0,-1 0 1 0 0,0 0 0 0 0,0 0-1 0 0,0 0 1 0 0,0 0-1 0 0,0 1 1 0 0,3 8-1 0 0,-5-9-179 0 0,1 0 0 0 0,-1 1-1 0 0,0-1 1 0 0,0 0 0 0 0,0 0-1 0 0,-1 1 1 0 0,0-1 0 0 0,1 1-1 0 0,-1-1 1 0 0,-1 0 0 0 0,1 1-1 0 0,-1-1 1 0 0,0 0 0 0 0,0 1-1 0 0,0-1 1 0 0,0 0 0 0 0,-1 0 0 0 0,1 0-1 0 0,-1 0 1 0 0,-5 7 0 0 0,-3 2-98 0 0,-2-1 1 0 0,1 0 0 0 0,-2-1 0 0 0,1 0 0 0 0,-2-1 0 0 0,1-1-1 0 0,-1 0 1 0 0,-1-1 0 0 0,1 0 0 0 0,-17 5 0 0 0,31-13-96 0 0,0 0 1 0 0,0 0-1 0 0,0 1 1 0 0,0-1-1 0 0,0 0 0 0 0,0 0 1 0 0,0 0-1 0 0,0 0 1 0 0,1 0-1 0 0,-1 0 1 0 0,0 0-1 0 0,0 0 1 0 0,0 0-1 0 0,0 0 1 0 0,0 0-1 0 0,0 1 0 0 0,0-1 1 0 0,0 0-1 0 0,0 0 1 0 0,0 0-1 0 0,0 0 1 0 0,0 0-1 0 0,0 0 1 0 0,0 0-1 0 0,0 0 0 0 0,0 1 1 0 0,0-1-1 0 0,0 0 1 0 0,0 0-1 0 0,0 0 1 0 0,0 0-1 0 0,0 0 1 0 0,0 0-1 0 0,0 0 1 0 0,0 0-1 0 0,0 1 0 0 0,0-1 1 0 0,0 0-1 0 0,0 0 1 0 0,0 0-1 0 0,23 0-146 0 0,33-7-152 0 0,26-16-4225 0 0,-58 15-1873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5.341"/>
    </inkml:context>
    <inkml:brush xml:id="br0">
      <inkml:brushProperty name="width" value="0.1" units="cm"/>
      <inkml:brushProperty name="height" value="0.1" units="cm"/>
    </inkml:brush>
  </inkml:definitions>
  <inkml:trace contextRef="#ctx0" brushRef="#br0">184 6 10138 0 0,'-2'-1'220'0'0,"0"0"1"0"0,-1 0-1 0 0,0 1 0 0 0,1-1 1 0 0,-1 0-1 0 0,1 1 0 0 0,-1 0 0 0 0,0 0 1 0 0,1 0-1 0 0,-1 0 0 0 0,0 0 1 0 0,1 0-1 0 0,-1 1 0 0 0,1-1 1 0 0,-1 1-1 0 0,0 0 0 0 0,1-1 0 0 0,0 1 1 0 0,-1 1-1 0 0,1-1 0 0 0,-1 0 1 0 0,1 0-1 0 0,0 1 0 0 0,0 0 0 0 0,0-1 1 0 0,0 1-1 0 0,-2 2 0 0 0,1-2-47 0 0,1 0-1 0 0,0 0 1 0 0,-1 0-1 0 0,1 0 1 0 0,1 1-1 0 0,-1-1 0 0 0,0 1 1 0 0,0-1-1 0 0,1 1 1 0 0,-1-1-1 0 0,1 1 1 0 0,0 0-1 0 0,0 0 1 0 0,0-1-1 0 0,0 1 1 0 0,1 0-1 0 0,-1 0 1 0 0,1 0-1 0 0,-1 0 0 0 0,1 0 1 0 0,0 0-1 0 0,0 0 1 0 0,1 0-1 0 0,0 5 1 0 0,4 4-165 0 0,2-1 0 0 0,-1 0 0 0 0,1 0 0 0 0,13 15 0 0 0,15 23-187 0 0,-30-41 212 0 0,-1-1 0 0 0,-1 1 0 0 0,1 0 0 0 0,-1 0 1 0 0,0 0-1 0 0,-1 0 0 0 0,2 10 0 0 0,-4-15 11 0 0,0 0-1 0 0,0 0 1 0 0,0 0 0 0 0,0-1 0 0 0,0 1-1 0 0,-1 0 1 0 0,1 0 0 0 0,-1-1 0 0 0,0 1 0 0 0,0 0-1 0 0,0-1 1 0 0,0 1 0 0 0,0 0 0 0 0,0-1-1 0 0,-1 0 1 0 0,1 1 0 0 0,-1-1 0 0 0,0 0 0 0 0,0 0-1 0 0,1 0 1 0 0,-2 0 0 0 0,1 0 0 0 0,0 0-1 0 0,0 0 1 0 0,-5 2 0 0 0,-1 1 175 0 0,-1-1 0 0 0,0 1 0 0 0,0-1 0 0 0,0-1 0 0 0,0 0 0 0 0,-15 3-1 0 0,17-5-448 0 0,0 0 0 0 0,0 0-1 0 0,0-1 1 0 0,-7 0 0 0 0,8-1-743 0 0,1 0 0 0 0,-1 0 0 0 0,1 0 1 0 0,-1-1-1 0 0,-7-3 0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5.692"/>
    </inkml:context>
    <inkml:brush xml:id="br0">
      <inkml:brushProperty name="width" value="0.1" units="cm"/>
      <inkml:brushProperty name="height" value="0.1" units="cm"/>
    </inkml:brush>
  </inkml:definitions>
  <inkml:trace contextRef="#ctx0" brushRef="#br0">0 95 1376 0 0,'8'-7'1801'0'0,"1"0"0"0"0,0 1 0 0 0,0 0-1 0 0,11-5 1 0 0,-5 4 783 0 0,33-11 0 0 0,-7 8-869 0 0,51-7 1 0 0,-69 14-1886 0 0,-1 2 0 0 0,1 0 0 0 0,24 2 0 0 0,-20 2-237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09.785"/>
    </inkml:context>
    <inkml:brush xml:id="br0">
      <inkml:brushProperty name="width" value="0.1" units="cm"/>
      <inkml:brushProperty name="height" value="0.1" units="cm"/>
    </inkml:brush>
  </inkml:definitions>
  <inkml:trace contextRef="#ctx0" brushRef="#br0">88 1 11979 0 0,'-15'33'2875'0'0,"-13"38"0"0"0,16-31-1758 0 0,1 1 0 0 0,-6 43-1 0 0,15-73-1085 0 0,1 0 0 0 0,0 0 0 0 0,1 0-1 0 0,0 0 1 0 0,1 0 0 0 0,2 14 0 0 0,-1-19-1268 0 0,-1-1 0 0 0,1 1 1 0 0,0-1-1 0 0,5 9 0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0.149"/>
    </inkml:context>
    <inkml:brush xml:id="br0">
      <inkml:brushProperty name="width" value="0.1" units="cm"/>
      <inkml:brushProperty name="height" value="0.1" units="cm"/>
    </inkml:brush>
  </inkml:definitions>
  <inkml:trace contextRef="#ctx0" brushRef="#br0">206 4 12443 0 0,'-1'0'34'0'0,"1"0"1"0"0,0 0-1 0 0,0-1 1 0 0,0 1-1 0 0,0 0 1 0 0,0 0-1 0 0,0-1 1 0 0,-1 1-1 0 0,1 0 0 0 0,0 0 1 0 0,0 0-1 0 0,0 0 1 0 0,-1-1-1 0 0,1 1 1 0 0,0 0-1 0 0,0 0 1 0 0,0 0-1 0 0,-1 0 1 0 0,1 0-1 0 0,0 0 1 0 0,0 0-1 0 0,-1-1 1 0 0,1 1-1 0 0,0 0 1 0 0,0 0-1 0 0,0 0 1 0 0,-1 0-1 0 0,1 0 1 0 0,0 0-1 0 0,0 0 1 0 0,-1 0-1 0 0,1 0 1 0 0,0 0-1 0 0,0 1 1 0 0,-1-1-1 0 0,1 0 0 0 0,0 0 1 0 0,0 0-1 0 0,-1 0 1 0 0,1 0-1 0 0,0 0 1 0 0,0 0-1 0 0,0 1 1 0 0,-1-1-1 0 0,1 0 1 0 0,0 0-1 0 0,0 0 1 0 0,0 0-1 0 0,0 1 1 0 0,-1-1-1 0 0,1 0 1 0 0,0 0-1 0 0,0 0 1 0 0,0 1-1 0 0,0-1 1 0 0,0 0-1 0 0,-14 18 1222 0 0,11-13-827 0 0,-107 148 5519 0 0,76-100-6821 0 0,1 1-4214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6:59.153"/>
    </inkml:context>
    <inkml:brush xml:id="br0">
      <inkml:brushProperty name="width" value="0.05" units="cm"/>
      <inkml:brushProperty name="height" value="0.05" units="cm"/>
    </inkml:brush>
  </inkml:definitions>
  <inkml:trace contextRef="#ctx0" brushRef="#br0">48 1 12875 0 0,'-6'3'-321'0'0,"1"-1"820"0"0,0 0-1 0 0,0 1 0 0 0,0-1 0 0 0,1 1 1 0 0,-7 6-1 0 0,11-9-368 0 0,-1 1-1 0 0,1-1 1 0 0,-1 1-1 0 0,1 0 1 0 0,-1-1-1 0 0,1 1 1 0 0,-1-1-1 0 0,1 1 1 0 0,0 0 0 0 0,-1 0-1 0 0,1-1 1 0 0,0 1-1 0 0,-1 0 1 0 0,1 0-1 0 0,0-1 1 0 0,0 1-1 0 0,0 0 1 0 0,0 0-1 0 0,0 0 1 0 0,0-1-1 0 0,0 1 1 0 0,0 0 0 0 0,0 0-1 0 0,0-1 1 0 0,1 1-1 0 0,-1 0 1 0 0,0 0-1 0 0,0-1 1 0 0,1 1-1 0 0,-1 0 1 0 0,0 0-1 0 0,1-1 1 0 0,-1 1 0 0 0,1 0-1 0 0,-1-1 1 0 0,1 1-1 0 0,-1-1 1 0 0,1 1-1 0 0,0-1 1 0 0,-1 1-1 0 0,1-1 1 0 0,-1 1-1 0 0,1-1 1 0 0,0 1 0 0 0,0-1-1 0 0,1 1 1 0 0,3 2 190 0 0,1 0 1 0 0,0 0 0 0 0,0-1-1 0 0,1 0 1 0 0,-1 0-1 0 0,0 0 1 0 0,1-1 0 0 0,8 1-1 0 0,54 2 550 0 0,-54-4-850 0 0,46 1-239 0 0,1-2 0 0 0,0-4 0 0 0,77-15 0 0 0,-99 6-1896 0 0,-22 9 358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0.503"/>
    </inkml:context>
    <inkml:brush xml:id="br0">
      <inkml:brushProperty name="width" value="0.1" units="cm"/>
      <inkml:brushProperty name="height" value="0.1" units="cm"/>
    </inkml:brush>
  </inkml:definitions>
  <inkml:trace contextRef="#ctx0" brushRef="#br0">1 49 5041 0 0,'12'-7'357'0'0,"1"0"0"0"0,-1 1-1 0 0,2 1 1 0 0,-1 0 0 0 0,0 1 0 0 0,1 0 0 0 0,27-3-1 0 0,-21 5 791 0 0,0 1 0 0 0,0 0-1 0 0,0 1 1 0 0,0 2 0 0 0,20 3-1 0 0,-38-5-959 0 0,1 1 0 0 0,-1-1 0 0 0,0 0 0 0 0,1 1 0 0 0,-1 0 0 0 0,0 0 0 0 0,0-1 0 0 0,0 1 0 0 0,0 1 1 0 0,1-1-1 0 0,-2 0 0 0 0,1 0 0 0 0,0 1 0 0 0,0-1 0 0 0,0 1 0 0 0,-1-1 0 0 0,1 1 0 0 0,1 2 0 0 0,-2-2-51 0 0,-1 0 0 0 0,1 0 0 0 0,-1 0 0 0 0,1-1 1 0 0,-1 1-1 0 0,0 0 0 0 0,0 0 0 0 0,0 0 0 0 0,0 0 0 0 0,0 0 1 0 0,0 0-1 0 0,-1 0 0 0 0,1 0 0 0 0,0-1 0 0 0,-1 1 0 0 0,0 0 1 0 0,1 0-1 0 0,-1 0 0 0 0,0-1 0 0 0,0 1 0 0 0,0 0 0 0 0,-2 1 1 0 0,-17 27 733 0 0,-42 48 0 0 0,3-5-522 0 0,35-41-253 0 0,2 1-1 0 0,1 1 1 0 0,1 1 0 0 0,-15 39-1 0 0,30-62-93 0 0,1 1 0 0 0,1 0 0 0 0,0 0 0 0 0,0 0 0 0 0,2 0-1 0 0,-1 26 1 0 0,2-31-22 0 0,1 1-1 0 0,0-1 1 0 0,1 1-1 0 0,-1-1 1 0 0,2 1-1 0 0,-1-1 1 0 0,1 0-1 0 0,1 0 1 0 0,-1-1-1 0 0,1 1 1 0 0,10 13-1 0 0,1-3-920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1.779"/>
    </inkml:context>
    <inkml:brush xml:id="br0">
      <inkml:brushProperty name="width" value="0.1" units="cm"/>
      <inkml:brushProperty name="height" value="0.1" units="cm"/>
    </inkml:brush>
  </inkml:definitions>
  <inkml:trace contextRef="#ctx0" brushRef="#br0">1 0 10594 0 0,'3'3'9428'0'0,"3"1"-7318"0"0,10 7-3284 0 0,-12-9 908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2.184"/>
    </inkml:context>
    <inkml:brush xml:id="br0">
      <inkml:brushProperty name="width" value="0.1" units="cm"/>
      <inkml:brushProperty name="height" value="0.1" units="cm"/>
    </inkml:brush>
  </inkml:definitions>
  <inkml:trace contextRef="#ctx0" brushRef="#br0">111 29 3225 0 0,'7'-29'13694'0'0,"-15"50"-11740"0"0,1-3-1005 0 0,-53 99 2229 0 0,39-78-4849 0 0,-1-1-3703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2.513"/>
    </inkml:context>
    <inkml:brush xml:id="br0">
      <inkml:brushProperty name="width" value="0.1" units="cm"/>
      <inkml:brushProperty name="height" value="0.1" units="cm"/>
    </inkml:brush>
  </inkml:definitions>
  <inkml:trace contextRef="#ctx0" brushRef="#br0">1 66 3225 0 0,'8'-6'587'0'0,"1"0"1"0"0,0 1-1 0 0,0 0 0 0 0,1 1 1 0 0,-1 0-1 0 0,1 0 1 0 0,20-4-1 0 0,-20 5-181 0 0,11-3 324 0 0,0 2 1 0 0,0 0-1 0 0,25-1 0 0 0,-34 4-508 0 0,0 1 0 0 0,0 0 0 0 0,0 1 0 0 0,-1 0 0 0 0,1 1 0 0 0,0 1 0 0 0,15 4 0 0 0,-26-6-144 0 0,0-1 0 0 0,0 1 0 0 0,0-1 0 0 0,0 1 0 0 0,0 0 0 0 0,0 0 0 0 0,0-1 0 0 0,0 1 0 0 0,0 0 0 0 0,0 0 0 0 0,-1 0 0 0 0,1 0 0 0 0,0 0 0 0 0,0 0 0 0 0,-1 0 0 0 0,1 0 0 0 0,-1 0 0 0 0,1 0 0 0 0,-1 0 0 0 0,1 1 0 0 0,-1-1 0 0 0,0 0 0 0 0,0 0 0 0 0,1 0 0 0 0,-1 1 0 0 0,0-1 0 0 0,0 0 0 0 0,0 0 0 0 0,0 0 0 0 0,-1 1 0 0 0,1-1 0 0 0,0 0 0 0 0,0 0 0 0 0,-1 0 0 0 0,0 2 0 0 0,-2 6 368 0 0,0-1 0 0 0,0 1 0 0 0,-9 13 0 0 0,6-12-73 0 0,-35 70 342 0 0,-6 8 1290 0 0,-47 125 0 0 0,89-197-1988 0 0,0 0-1 0 0,1 0 1 0 0,1 0 0 0 0,-1 20-1 0 0,3-28-14 0 0,1 1-1 0 0,0 0 1 0 0,1 0-1 0 0,-1 0 1 0 0,2 0-1 0 0,-1-1 1 0 0,1 1-1 0 0,1-1 1 0 0,4 13 0 0 0,-6-20-69 0 0,-1 0 1 0 0,1 1 0 0 0,0-1 0 0 0,-1 0 0 0 0,1 0 0 0 0,0 0 0 0 0,0 0 0 0 0,0 0 0 0 0,0 0 0 0 0,0 0 0 0 0,2 1-1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3.017"/>
    </inkml:context>
    <inkml:brush xml:id="br0">
      <inkml:brushProperty name="width" value="0.1" units="cm"/>
      <inkml:brushProperty name="height" value="0.1" units="cm"/>
    </inkml:brush>
  </inkml:definitions>
  <inkml:trace contextRef="#ctx0" brushRef="#br0">153 2 1368 0 0,'0'0'32'0'0,"0"0"1"0"0,0 0-1 0 0,-1-1 0 0 0,1 1 0 0 0,0 0 0 0 0,0 0 0 0 0,0 0 0 0 0,-1 0 0 0 0,1 0 0 0 0,0 0 0 0 0,0 0 1 0 0,0 0-1 0 0,-1 0 0 0 0,1 0 0 0 0,0 0 0 0 0,0 0 0 0 0,0 0 0 0 0,-1 0 0 0 0,1 0 0 0 0,0 0 1 0 0,0 0-1 0 0,0 0 0 0 0,-1 0 0 0 0,1 0 0 0 0,0 1 0 0 0,0-1 0 0 0,0 0 0 0 0,-1 0 0 0 0,1 0 0 0 0,0 0 1 0 0,0 0-1 0 0,0 0 0 0 0,0 1 0 0 0,0-1 0 0 0,-1 0 0 0 0,1 0 0 0 0,-8 12 1969 0 0,-8 19 2673 0 0,12-24-3235 0 0,-72 159 5108 0 0,67-143-5712 0 0,1-1 0 0 0,2 2 1 0 0,0-1-1 0 0,2 1 0 0 0,-3 38 1 0 0,6-58-1083 0 0,1 0 0 0 0,0 0 1 0 0,0 0-1 0 0,0 0 0 0 0,1 0 0 0 0,-1 0 1 0 0,1 0-1 0 0,0 0 0 0 0,0 0 1 0 0,0 0-1 0 0,1-1 0 0 0,-1 1 0 0 0,1 0 1 0 0,0-1-1 0 0,3 5 0 0 0,2-4-1142 0 0</inkml:trace>
  <inkml:trace contextRef="#ctx0" brushRef="#br0" timeOffset="1">380 59 10138 0 0,'0'-1'61'0'0,"0"1"0"0"0,0-1 1 0 0,1 0-1 0 0,-1 1 0 0 0,0-1 0 0 0,1 1 0 0 0,-1-1 0 0 0,0 0 0 0 0,1 1 1 0 0,-1-1-1 0 0,1 1 0 0 0,-1-1 0 0 0,1 1 0 0 0,-1 0 0 0 0,1-1 0 0 0,0 1 1 0 0,-1 0-1 0 0,1-1 0 0 0,-1 1 0 0 0,1 0 0 0 0,0-1 0 0 0,-1 1 0 0 0,1 0 1 0 0,1 0-1 0 0,-1 0 48 0 0,-1 0 0 0 0,1 1 0 0 0,-1-1 0 0 0,1 1-1 0 0,-1-1 1 0 0,1 1 0 0 0,-1-1 0 0 0,1 1 0 0 0,-1-1 0 0 0,1 1 0 0 0,-1-1 0 0 0,0 1 0 0 0,1 0 0 0 0,-1-1 0 0 0,0 1 0 0 0,0 0 0 0 0,1-1 0 0 0,-1 1 0 0 0,0 0 0 0 0,6 40 3463 0 0,-5-39-3457 0 0,2 22 925 0 0,2 0 1 0 0,8 25-1 0 0,-7-30-780 0 0,-1 1 1 0 0,-1-1-1 0 0,0 1 1 0 0,0 36-1 0 0,-4-51-202 0 0,0 1-1 0 0,-1-1 1 0 0,0 1-1 0 0,0 0 1 0 0,0-1-1 0 0,-1 0 1 0 0,1 1-1 0 0,-1-1 1 0 0,-1 0-1 0 0,1 0 1 0 0,-1 0-1 0 0,0 0 1 0 0,0 0-1 0 0,0-1 1 0 0,-1 1-1 0 0,0-1 1 0 0,1 0-1 0 0,-2 0 1 0 0,1 0-1 0 0,0-1 0 0 0,-8 5 1 0 0,3-3 11 0 0,0 0 0 0 0,-1 0 0 0 0,1-1 1 0 0,-1 0-1 0 0,0-1 0 0 0,0 0 0 0 0,0-1 0 0 0,0 0 0 0 0,-13 0 0 0 0,17-1-227 0 0,0-1-1 0 0,0 0 1 0 0,0 0-1 0 0,1 0 1 0 0,-1-1-1 0 0,0 0 0 0 0,1 0 1 0 0,-1 0-1 0 0,0-1 1 0 0,1 0-1 0 0,-1 0 0 0 0,1 0 1 0 0,0-1-1 0 0,0 0 1 0 0,0 0-1 0 0,0 0 0 0 0,-8-8 1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13.377"/>
    </inkml:context>
    <inkml:brush xml:id="br0">
      <inkml:brushProperty name="width" value="0.1" units="cm"/>
      <inkml:brushProperty name="height" value="0.1" units="cm"/>
    </inkml:brush>
  </inkml:definitions>
  <inkml:trace contextRef="#ctx0" brushRef="#br0">1 38 8754 0 0,'13'-6'442'0'0,"1"0"0"0"0,0 2 0 0 0,0-1 1 0 0,1 2-1 0 0,25-3 0 0 0,77-1 1675 0 0,-106 7-2046 0 0,3 0-219 0 0,1 0-1 0 0,0 1 1 0 0,25 5-1 0 0,-25-2 47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5:52.464"/>
    </inkml:context>
    <inkml:brush xml:id="br0">
      <inkml:brushProperty name="width" value="0.1" units="cm"/>
      <inkml:brushProperty name="height" value="0.1" units="cm"/>
    </inkml:brush>
  </inkml:definitions>
  <inkml:trace contextRef="#ctx0" brushRef="#br0">62 86 18436 0 0,'-7'-6'1438'0'0,"-6"-8"-2603"0"0,-17-21-8595 0 0,19 10 10972 0 0,11 25-1248 0 0,0-1-1 0 0,0 1 1 0 0,1 0 0 0 0,-1 0 0 0 0,0-1-1 0 0,0 1 1 0 0,0 0 0 0 0,1-1 0 0 0,-1 1 0 0 0,0 0-1 0 0,0 0 1 0 0,1-1 0 0 0,-1 1 0 0 0,0 0-1 0 0,1 0 1 0 0,-1 0 0 0 0,0 0 0 0 0,1-1 0 0 0,-1 1-1 0 0,0 0 1 0 0,1 0 0 0 0,-1 0 0 0 0,0 0-1 0 0,1 0 1 0 0,-1 0 0 0 0,0 0 0 0 0,1 0-1 0 0,-1 0 1 0 0,0 0 0 0 0,1 0 0 0 0,-1 0 0 0 0,0 0-1 0 0,1 0 1 0 0,-1 0 0 0 0,0 0 0 0 0,1 1-1 0 0,-1-1 1 0 0,0 0 0 0 0,1 0 0 0 0,0 1 0 0 0,20 4-1480 0 0,-19-5 1412 0 0,11 3-124 0 0,-1-1 201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1.590"/>
    </inkml:context>
    <inkml:brush xml:id="br0">
      <inkml:brushProperty name="width" value="0.1" units="cm"/>
      <inkml:brushProperty name="height" value="0.1" units="cm"/>
      <inkml:brushProperty name="color" value="#E71224"/>
    </inkml:brush>
  </inkml:definitions>
  <inkml:trace contextRef="#ctx0" brushRef="#br0">223 160 3225 0 0,'0'-1'180'0'0,"-1"0"0"0"0,1-1 0 0 0,-1 1 0 0 0,1 0 0 0 0,-1 0 0 0 0,0 0 0 0 0,0 0 1 0 0,0 0-1 0 0,1 1 0 0 0,-1-1 0 0 0,0 0 0 0 0,0 0 0 0 0,0 0 0 0 0,0 1 0 0 0,-1-1 0 0 0,1 1 1 0 0,0-1-1 0 0,0 1 0 0 0,0-1 0 0 0,0 1 0 0 0,-1-1 0 0 0,1 1 0 0 0,0 0 0 0 0,0 0 0 0 0,-1 0 0 0 0,1 0 1 0 0,0 0-1 0 0,0 0 0 0 0,-1 0 0 0 0,1 0 0 0 0,0 0 0 0 0,0 1 0 0 0,0-1 0 0 0,-1 0 0 0 0,1 1 1 0 0,0-1-1 0 0,0 1 0 0 0,0-1 0 0 0,0 1 0 0 0,-2 0 0 0 0,-2 3 303 0 0,0-1-1 0 0,0 1 1 0 0,0 0-1 0 0,0 0 1 0 0,1 0-1 0 0,-7 8 1 0 0,-7 13 47 0 0,1 1 0 0 0,2 1 0 0 0,0 0 0 0 0,2 1 1 0 0,1 0-1 0 0,1 1 0 0 0,1 0 0 0 0,2 1 0 0 0,-8 54 0 0 0,14-74-423 0 0,1 0 0 0 0,0 0 0 0 0,1 0 0 0 0,0 0 0 0 0,1 0 0 0 0,0 0 0 0 0,1 0 0 0 0,0 0 0 0 0,0-1 0 0 0,6 17 0 0 0,-6-22-55 0 0,0 0-1 0 0,1 1 1 0 0,-1-1-1 0 0,1 0 0 0 0,0 0 1 0 0,0 0-1 0 0,1-1 1 0 0,-1 1-1 0 0,1-1 1 0 0,-1 0-1 0 0,1 0 1 0 0,0 0-1 0 0,0 0 1 0 0,1-1-1 0 0,-1 0 1 0 0,0 1-1 0 0,1-2 1 0 0,-1 1-1 0 0,1 0 1 0 0,0-1-1 0 0,0 0 1 0 0,-1 0-1 0 0,9 0 1 0 0,-1 0-9 0 0,-1-2 1 0 0,1 0 0 0 0,-1 0 0 0 0,0-1 0 0 0,0 0 0 0 0,0-1-1 0 0,0 0 1 0 0,0-1 0 0 0,-1 0 0 0 0,1 0 0 0 0,-1-1-1 0 0,0-1 1 0 0,11-8 0 0 0,-3 2-16 0 0,-2-1 0 0 0,1 0-1 0 0,-2-2 1 0 0,0 0 0 0 0,0 0 0 0 0,15-23 0 0 0,-20 22-18 0 0,1-1 0 0 0,-2-1 0 0 0,0 0 0 0 0,-2 0 0 0 0,0 0-1 0 0,0-1 1 0 0,-2 0 0 0 0,0-1 0 0 0,1-19 0 0 0,-4 21-3 0 0,0 1 0 0 0,-2 0 0 0 0,0-1 0 0 0,-1 1 0 0 0,0-1 0 0 0,-2 1 0 0 0,0-1 0 0 0,-1 1 0 0 0,0 0 0 0 0,-11-23 0 0 0,11 32-8 0 0,0 1 1 0 0,-1-1 0 0 0,0 1-1 0 0,-1 0 1 0 0,0 0-1 0 0,0 1 1 0 0,0 0-1 0 0,-1 0 1 0 0,0 0 0 0 0,0 1-1 0 0,0 0 1 0 0,0 0-1 0 0,-1 1 1 0 0,0 0-1 0 0,0 0 1 0 0,-13-3-1 0 0,7 2-90 0 0,1 2 0 0 0,-1-1 0 0 0,0 2 0 0 0,0 0 0 0 0,0 0 0 0 0,0 2 0 0 0,0 0 0 0 0,0 0 0 0 0,-24 4 0 0 0,35-3-163 0 0,0-1 0 0 0,-1 1 0 0 0,1 0 0 0 0,0 0 0 0 0,0 0 0 0 0,0 0 0 0 0,0 0 0 0 0,0 1 0 0 0,-4 2 0 0 0,-1 5-689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2.104"/>
    </inkml:context>
    <inkml:brush xml:id="br0">
      <inkml:brushProperty name="width" value="0.1" units="cm"/>
      <inkml:brushProperty name="height" value="0.1" units="cm"/>
      <inkml:brushProperty name="color" value="#E71224"/>
    </inkml:brush>
  </inkml:definitions>
  <inkml:trace contextRef="#ctx0" brushRef="#br0">85 1 7370 0 0,'-2'1'348'0'0,"0"0"0"0"0,0 0 0 0 0,0 1 0 0 0,-1-1 1 0 0,1 1-1 0 0,1-1 0 0 0,-1 1 0 0 0,0 0 0 0 0,0 0 1 0 0,1 0-1 0 0,-3 3 0 0 0,3-4-136 0 0,-6 8 497 0 0,0 1 0 0 0,1 0 0 0 0,-1 0 1 0 0,2 1-1 0 0,0-1 0 0 0,0 1 0 0 0,1 1 1 0 0,-6 22-1 0 0,9-29-548 0 0,1 0-1 0 0,-1 0 1 0 0,1 0 0 0 0,0 1 0 0 0,0-1-1 0 0,0 0 1 0 0,1 0 0 0 0,-1 0 0 0 0,1 0-1 0 0,3 7 1 0 0,-3-9-99 0 0,0 0 1 0 0,1 0-1 0 0,0 0 0 0 0,-1 0 1 0 0,1 0-1 0 0,0-1 0 0 0,0 1 1 0 0,1-1-1 0 0,-1 1 0 0 0,1-1 0 0 0,-1 0 1 0 0,1 0-1 0 0,0 0 0 0 0,-1 0 1 0 0,1 0-1 0 0,0 0 0 0 0,4 0 1 0 0,-4 0-39 0 0,0-1 1 0 0,0 0 0 0 0,1-1 0 0 0,-1 1 0 0 0,1-1 0 0 0,-1 1 0 0 0,0-1 0 0 0,1 0 0 0 0,-1 0 0 0 0,1 0 0 0 0,-1-1 0 0 0,0 1 0 0 0,1-1 0 0 0,-1 0 0 0 0,0 0-1 0 0,1 0 1 0 0,-1 0 0 0 0,0-1 0 0 0,0 1 0 0 0,0-1 0 0 0,0 0 0 0 0,0 0 0 0 0,3-3 0 0 0,1-1-259 0 0,-1 0 1 0 0,1 0-1 0 0,-1-1 0 0 0,-1 1 1 0 0,0-1-1 0 0,0 0 0 0 0,0-1 1 0 0,4-8-1 0 0,-1-3-6795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2.462"/>
    </inkml:context>
    <inkml:brush xml:id="br0">
      <inkml:brushProperty name="width" value="0.1" units="cm"/>
      <inkml:brushProperty name="height" value="0.1" units="cm"/>
      <inkml:brushProperty name="color" value="#E71224"/>
    </inkml:brush>
  </inkml:definitions>
  <inkml:trace contextRef="#ctx0" brushRef="#br0">4 39 5385 0 0,'-2'-9'112'0'0,"1"4"24"0"0,1 1 8 0 0,0 2 16 0 0,2 0-160 0 0,0 1 0 0 0,0 0 0 0 0,2 0 0 0 0,3-1 552 0 0,3 0 81 0 0,3-1 7 0 0,5 1 8 0 0,0 1-480 0 0,2-1-96 0 0,4 1-72 0 0,-1 0 96 0 0,3 1-96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2.027"/>
    </inkml:context>
    <inkml:brush xml:id="br0">
      <inkml:brushProperty name="width" value="0.05" units="cm"/>
      <inkml:brushProperty name="height" value="0.05" units="cm"/>
    </inkml:brush>
  </inkml:definitions>
  <inkml:trace contextRef="#ctx0" brushRef="#br0">34 22 13883 0 0,'3'-15'1394'0'0,"-2"9"455"0"0,0 17-246 0 0,3 208 2650 0 0,-15 113-2217 0 0,3-129-1638 0 0,8-195-382 0 0,0-1 1 0 0,-1 1-1 0 0,0 0 0 0 0,0-1 0 0 0,-1 1 1 0 0,0-1-1 0 0,0 0 0 0 0,0 1 1 0 0,-6 10-1 0 0,3-16-1463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4.036"/>
    </inkml:context>
    <inkml:brush xml:id="br0">
      <inkml:brushProperty name="width" value="0.1" units="cm"/>
      <inkml:brushProperty name="height" value="0.1" units="cm"/>
      <inkml:brushProperty name="color" value="#E71224"/>
    </inkml:brush>
  </inkml:definitions>
  <inkml:trace contextRef="#ctx0" brushRef="#br0">2 73 7834 0 0,'-1'0'247'0'0,"1"0"-186"0"0,0-1 1 0 0,0 1 0 0 0,0 0 0 0 0,0 0-1 0 0,0 0 1 0 0,0 0 0 0 0,0-1 0 0 0,0 1-1 0 0,0 0 1 0 0,0 0 0 0 0,0 0 0 0 0,1-4 1481 0 0,0 4-1481 0 0,10-9 951 0 0,12-4-185 0 0,-6 7-320 0 0,-1 1 1 0 0,1 1-1 0 0,0 0 1 0 0,1 1-1 0 0,24-1 1 0 0,-17 1-752 0 0,41-9 1 0 0,-50 8-141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4.364"/>
    </inkml:context>
    <inkml:brush xml:id="br0">
      <inkml:brushProperty name="width" value="0.1" units="cm"/>
      <inkml:brushProperty name="height" value="0.1" units="cm"/>
      <inkml:brushProperty name="color" value="#E71224"/>
    </inkml:brush>
  </inkml:definitions>
  <inkml:trace contextRef="#ctx0" brushRef="#br0">12 65 5529 0 0,'-11'-10'800'0'0,"11"4"977"0"0,23-3 981 0 0,-9 6-3476 0 0,28-8 728 0 0,0 2 1 0 0,1 2-1 0 0,0 1 0 0 0,1 3 0 0 0,54 2 1 0 0,-93 1-95 0 0,-2 0 19 0 0,0 0-1 0 0,0 0 1 0 0,0 1-1 0 0,0-1 1 0 0,0 0-1 0 0,0 1 1 0 0,0 0-1 0 0,0 0 1 0 0,-1 0-1 0 0,1 0 1 0 0,4 2-1 0 0,-3 1 146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4.722"/>
    </inkml:context>
    <inkml:brush xml:id="br0">
      <inkml:brushProperty name="width" value="0.1" units="cm"/>
      <inkml:brushProperty name="height" value="0.1" units="cm"/>
      <inkml:brushProperty name="color" value="#E71224"/>
    </inkml:brush>
  </inkml:definitions>
  <inkml:trace contextRef="#ctx0" brushRef="#br0">143 1 8754 0 0,'-2'1'135'0'0,"-1"0"1"0"0,1 1 0 0 0,0-1-1 0 0,0 1 1 0 0,0 0-1 0 0,0-1 1 0 0,0 1-1 0 0,0 0 1 0 0,0 0-1 0 0,0 0 1 0 0,1 0-1 0 0,-2 3 1 0 0,-17 32 1341 0 0,11-18-1531 0 0,-11 17 38 0 0,-23 62 0 0 0,38-84 246 0 0,1-1-1 0 0,0 2 1 0 0,1-1-1 0 0,0 0 1 0 0,1 1-1 0 0,1-1 0 0 0,0 1 1 0 0,2 15-1 0 0,-1-25-73 0 0,1 0 0 0 0,0 0-1 0 0,0 0 1 0 0,0-1 0 0 0,1 1 0 0 0,0-1-1 0 0,0 1 1 0 0,0-1 0 0 0,0 0-1 0 0,1 0 1 0 0,-1 0 0 0 0,1 0 0 0 0,0 0-1 0 0,1 0 1 0 0,-1-1 0 0 0,0 0 0 0 0,1 1-1 0 0,0-1 1 0 0,0 0 0 0 0,0-1-1 0 0,0 1 1 0 0,0-1 0 0 0,1 0 0 0 0,-1 0-1 0 0,1 0 1 0 0,8 2 0 0 0,-7-3-77 0 0,1 1 0 0 0,0-1 1 0 0,0-1-1 0 0,0 1 0 0 0,0-1 1 0 0,0 0-1 0 0,-1-1 0 0 0,1 0 1 0 0,0 0-1 0 0,0 0 0 0 0,0-1 1 0 0,-1 0-1 0 0,1 0 1 0 0,-1 0-1 0 0,1-1 0 0 0,-1 0 1 0 0,0-1-1 0 0,7-4 0 0 0,-6 2-159 0 0,0 0 0 0 0,0 0 0 0 0,-1-1 0 0 0,9-10 0 0 0,-12 14-313 0 0,-1-1 0 0 0,0 0 0 0 0,1 1 1 0 0,-1-1-1 0 0,-1 0 0 0 0,1 0 0 0 0,-1-1 0 0 0,1 1 0 0 0,-1 0 0 0 0,0 0 1 0 0,0-7-1 0 0</inkml:trace>
  <inkml:trace contextRef="#ctx0" brushRef="#br0" timeOffset="1">112 203 1376 0 0,'-9'-4'847'0'0,"-1"0"-1"0"0,2-1 0 0 0,-13-9 0 0 0,18 13-600 0 0,1-1 0 0 0,0 1-1 0 0,0-1 1 0 0,0 0 0 0 0,0 0-1 0 0,0 0 1 0 0,0 0 0 0 0,0 0-1 0 0,1 0 1 0 0,-1 0 0 0 0,1-1-1 0 0,-1 1 1 0 0,1-1 0 0 0,0 1 0 0 0,0-1-1 0 0,-1-3 1 0 0,2 4-155 0 0,1 1 0 0 0,-1-1-1 0 0,0 1 1 0 0,1 0 0 0 0,-1-1 0 0 0,1 1 0 0 0,0 0 0 0 0,0 0-1 0 0,-1 0 1 0 0,1-1 0 0 0,0 1 0 0 0,0 0 0 0 0,0 0 0 0 0,0 0 0 0 0,0 0-1 0 0,0 0 1 0 0,0 1 0 0 0,1-1 0 0 0,-1 0 0 0 0,0 0 0 0 0,0 1-1 0 0,1-1 1 0 0,-1 1 0 0 0,0-1 0 0 0,1 1 0 0 0,1-1 0 0 0,39-9 421 0 0,-16 7-758 0 0,0 1 1 0 0,38 3-1 0 0,-40 0-3758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5.116"/>
    </inkml:context>
    <inkml:brush xml:id="br0">
      <inkml:brushProperty name="width" value="0.1" units="cm"/>
      <inkml:brushProperty name="height" value="0.1" units="cm"/>
      <inkml:brushProperty name="color" value="#E71224"/>
    </inkml:brush>
  </inkml:definitions>
  <inkml:trace contextRef="#ctx0" brushRef="#br0">21 182 13363 0 0,'-2'3'172'0'0,"-1"0"0"0"0,1 0 0 0 0,0 0 0 0 0,1 1 0 0 0,-1-1 0 0 0,0 1 0 0 0,1-1 0 0 0,0 1 0 0 0,0-1 0 0 0,0 1 0 0 0,0 0 0 0 0,1-1 0 0 0,-1 1 0 0 0,1 5 0 0 0,0-3-251 0 0,0-1 1 0 0,0 1 0 0 0,0-1 0 0 0,1 1 0 0 0,-1-1 0 0 0,1 0 0 0 0,1 0 0 0 0,-1 1 0 0 0,4 8 0 0 0,-3-12 39 0 0,0 1 1 0 0,0-1-1 0 0,0 0 0 0 0,0 0 1 0 0,1 0-1 0 0,-1 0 0 0 0,1 0 1 0 0,-1-1-1 0 0,1 1 1 0 0,-1-1-1 0 0,1 1 0 0 0,0-1 1 0 0,0 0-1 0 0,-1 0 0 0 0,1 0 1 0 0,0-1-1 0 0,0 1 1 0 0,0-1-1 0 0,0 1 0 0 0,0-1 1 0 0,0 0-1 0 0,0 0 0 0 0,0 0 1 0 0,5-2-1 0 0,2 1 49 0 0,0 0 1 0 0,0-2-1 0 0,0 1 0 0 0,-1-1 0 0 0,19-8 1 0 0,-11 2-5051 0 0</inkml:trace>
  <inkml:trace contextRef="#ctx0" brushRef="#br0" timeOffset="1">141 50 11058 0 0,'-8'-6'488'0'0,"2"1"105"0"0,2 3-473 0 0,3 0-120 0 0,2 1 0 0 0,1 1 0 0 0,1-1 0 0 0,2-1 0 0 0,2 0 0 0 0,4-3-80 0 0,4 1 80 0 0,3-3 0 0 0,0 1 0 0 0,2 0 0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6.900"/>
    </inkml:context>
    <inkml:brush xml:id="br0">
      <inkml:brushProperty name="width" value="0.1" units="cm"/>
      <inkml:brushProperty name="height" value="0.1" units="cm"/>
      <inkml:brushProperty name="color" value="#E71224"/>
    </inkml:brush>
  </inkml:definitions>
  <inkml:trace contextRef="#ctx0" brushRef="#br0">321 4 5065 0 0,'-1'-1'86'0'0,"0"1"0"0"0,0-1 0 0 0,0 1 0 0 0,0 0-1 0 0,0-1 1 0 0,0 1 0 0 0,0 0 0 0 0,-1 0 0 0 0,1-1 0 0 0,0 1 0 0 0,0 0 0 0 0,0 0-1 0 0,0 0 1 0 0,0 0 0 0 0,0 1 0 0 0,-1-1 0 0 0,1 0 0 0 0,0 0 0 0 0,0 1 0 0 0,0-1-1 0 0,0 1 1 0 0,0-1 0 0 0,0 1 0 0 0,0-1 0 0 0,0 1 0 0 0,0-1 0 0 0,0 1-1 0 0,1 0 1 0 0,-1 0 0 0 0,0-1 0 0 0,-1 3 0 0 0,-29 34 1545 0 0,23-27-1377 0 0,-23 31 293 0 0,2 2 0 0 0,2 1-1 0 0,2 1 1 0 0,2 1 0 0 0,2 1 0 0 0,2 1 0 0 0,2 1-1 0 0,3 1 1 0 0,1 0 0 0 0,3 0 0 0 0,-7 92-1 0 0,16-120-520 0 0,1-1 0 0 0,1 0-1 0 0,1 0 1 0 0,1 0-1 0 0,1 0 1 0 0,0 0-1 0 0,2-1 1 0 0,0 1 0 0 0,11 21-1 0 0,-9-25-99 0 0,2-1 0 0 0,0 1 0 0 0,0-2 0 0 0,1 1-1 0 0,1-1 1 0 0,1-1 0 0 0,0-1 0 0 0,1 1 0 0 0,0-2 0 0 0,23 16-1 0 0,-7-10-1463 0 0,1 0-1 0 0,32 13 1 0 0,8-1-3233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8.799"/>
    </inkml:context>
    <inkml:brush xml:id="br0">
      <inkml:brushProperty name="width" value="0.1" units="cm"/>
      <inkml:brushProperty name="height" value="0.1" units="cm"/>
      <inkml:brushProperty name="color" value="#E71224"/>
    </inkml:brush>
  </inkml:definitions>
  <inkml:trace contextRef="#ctx0" brushRef="#br0">174 33 3225 0 0,'0'-1'162'0'0,"0"-1"0"0"0,0 0 0 0 0,1 1 0 0 0,-1-1 1 0 0,1 1-1 0 0,-1-1 0 0 0,1 1 0 0 0,0 0 0 0 0,-1-1 0 0 0,1 1 1 0 0,0-1-1 0 0,0 1 0 0 0,0 0 0 0 0,0 0 0 0 0,0 0 0 0 0,0-1 1 0 0,0 1-1 0 0,0 0 0 0 0,1 0 0 0 0,-1 1 0 0 0,0-1 0 0 0,1 0 1 0 0,-1 0-1 0 0,1 1 0 0 0,-1-1 0 0 0,1 0 0 0 0,1 1 0 0 0,-1 0 4 0 0,0 0 0 0 0,-1 0-1 0 0,1 0 1 0 0,0 0-1 0 0,0 0 1 0 0,0 1 0 0 0,-1-1-1 0 0,1 1 1 0 0,0 0-1 0 0,0-1 1 0 0,-1 1 0 0 0,1 0-1 0 0,-1 0 1 0 0,1 0-1 0 0,0 0 1 0 0,-1 0 0 0 0,0 0-1 0 0,1 1 1 0 0,-1-1-1 0 0,0 0 1 0 0,0 1 0 0 0,0-1-1 0 0,2 3 1 0 0,5 8 334 0 0,-1 1 0 0 0,-1 1 0 0 0,0-1 0 0 0,0 1 0 0 0,-1 0 0 0 0,-1 0 0 0 0,3 19 0 0 0,10 105 901 0 0,-17-136-1385 0 0,4 53 295 0 0,-6 95 1 0 0,1-128-308 0 0,-2 0 0 0 0,-1 0 1 0 0,0 0-1 0 0,-2-1 0 0 0,0 0 1 0 0,-2 0-1 0 0,-12 25 0 0 0,15-37-63 0 0,-1 0 0 0 0,0 0 0 0 0,-1-1 0 0 0,0 1-1 0 0,0-2 1 0 0,-1 1 0 0 0,0-1 0 0 0,0 0-1 0 0,-1-1 1 0 0,-17 11 0 0 0,6-7-839 0 0,-1 0-1 0 0,0-2 1 0 0,-1 0-1 0 0,-23 5 1 0 0,15-6-3867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19.235"/>
    </inkml:context>
    <inkml:brush xml:id="br0">
      <inkml:brushProperty name="width" value="0.1" units="cm"/>
      <inkml:brushProperty name="height" value="0.1" units="cm"/>
      <inkml:brushProperty name="color" value="#E71224"/>
    </inkml:brush>
  </inkml:definitions>
  <inkml:trace contextRef="#ctx0" brushRef="#br0">126 14 8754 0 0,'0'-1'51'0'0,"0"1"0"0"0,0-1 0 0 0,1 0 0 0 0,-1 1 0 0 0,0-1 0 0 0,0 1 0 0 0,1-1 0 0 0,-1 0 0 0 0,0 1 0 0 0,1-1 0 0 0,-1 1 0 0 0,0-1 0 0 0,1 1 0 0 0,-1-1 0 0 0,1 1 0 0 0,-1 0 1 0 0,1-1-1 0 0,-1 1 0 0 0,1-1 0 0 0,-1 1 0 0 0,1 0 0 0 0,-1-1 0 0 0,1 1 0 0 0,-1 0 0 0 0,1 0 0 0 0,0 0 0 0 0,-1-1 0 0 0,1 1 0 0 0,-1 0 0 0 0,2 0 0 0 0,1 0 37 0 0,0 0 0 0 0,-1 0-1 0 0,1 0 1 0 0,0 1 0 0 0,0-1-1 0 0,-1 1 1 0 0,6 2 0 0 0,0 0-149 0 0,0 1-1 0 0,0 0 1 0 0,0 0 0 0 0,8 6 0 0 0,-12-7 147 0 0,-1 0 1 0 0,0 1-1 0 0,0-1 1 0 0,0 0-1 0 0,0 1 0 0 0,0 0 1 0 0,-1-1-1 0 0,1 1 1 0 0,-1 0-1 0 0,0 0 1 0 0,0 1-1 0 0,-1-1 1 0 0,1 0-1 0 0,-1 1 1 0 0,0-1-1 0 0,0 0 1 0 0,0 1-1 0 0,-1-1 1 0 0,0 1-1 0 0,0 0 1 0 0,0-1-1 0 0,0 1 1 0 0,-1-1-1 0 0,1 1 0 0 0,-3 7 1 0 0,0-4 7 0 0,0 0 0 0 0,0 0 0 0 0,0 0 0 0 0,-1-1 1 0 0,0 0-1 0 0,0 0 0 0 0,-1 0 0 0 0,0 0 0 0 0,0-1 0 0 0,0 1 0 0 0,-1-1 0 0 0,0-1 1 0 0,-10 8-1 0 0,6-6-62 0 0,0-1 0 0 0,0 0 1 0 0,-1-1-1 0 0,0 0 0 0 0,-19 5 1 0 0,24-8-24 0 0,0-1 0 0 0,0 1 0 0 0,-1-1 0 0 0,1 0 0 0 0,0-1 0 0 0,-1 0 0 0 0,1 0 0 0 0,0 0-1 0 0,-1-1 1 0 0,1 0 0 0 0,0 0 0 0 0,-9-2 0 0 0,15 3-2 0 0,0 0 0 0 0,0 0 0 0 0,-1 0-1 0 0,1 0 1 0 0,0-1 0 0 0,-1 1-1 0 0,1 0 1 0 0,0 0 0 0 0,0 0-1 0 0,-1 0 1 0 0,1 0 0 0 0,0 0 0 0 0,0 0-1 0 0,-1-1 1 0 0,1 1 0 0 0,0 0-1 0 0,0 0 1 0 0,0 0 0 0 0,-1-1-1 0 0,1 1 1 0 0,0 0 0 0 0,0 0-1 0 0,0-1 1 0 0,0 1 0 0 0,-1 0 0 0 0,1 0-1 0 0,0-1 1 0 0,0 1 0 0 0,0 0-1 0 0,0 0 1 0 0,0-1 0 0 0,0 1-1 0 0,0 0 1 0 0,0-1 0 0 0,0 1 0 0 0,0 0-1 0 0,0 0 1 0 0,0-1 0 0 0,10-7 251 0 0,17-3 153 0 0,20 0-534 0 0,1 1-1 0 0,53-3 1 0 0,-66 10-5292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1.276"/>
    </inkml:context>
    <inkml:brush xml:id="br0">
      <inkml:brushProperty name="width" value="0.1" units="cm"/>
      <inkml:brushProperty name="height" value="0.1" units="cm"/>
      <inkml:brushProperty name="color" value="#E71224"/>
    </inkml:brush>
  </inkml:definitions>
  <inkml:trace contextRef="#ctx0" brushRef="#br0">0 247 4609 0 0,'0'0'28'0'0,"1"-1"1"0"0,-1 0-1 0 0,0 1 0 0 0,0-1 1 0 0,0 1-1 0 0,0-1 0 0 0,1 1 1 0 0,-1-1-1 0 0,0 1 1 0 0,0-1-1 0 0,1 1 0 0 0,-1-1 1 0 0,1 1-1 0 0,-1-1 0 0 0,0 1 1 0 0,1 0-1 0 0,-1-1 0 0 0,1 1 1 0 0,-1 0-1 0 0,1-1 0 0 0,-1 1 1 0 0,1 0-1 0 0,-1-1 1 0 0,1 1-1 0 0,-1 0 0 0 0,1 0 1 0 0,-1 0-1 0 0,1 0 0 0 0,0-1 1 0 0,-1 1-1 0 0,1 0 0 0 0,0 0 1 0 0,25 0 719 0 0,-15 0-760 0 0,667-39 1421 0 0,-462 30-168 0 0,416-25 629 0 0,477-42 528 0 0,-430 13-1797 0 0,-585 52-739 0 0,-65 8-33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8.795"/>
    </inkml:context>
    <inkml:brush xml:id="br0">
      <inkml:brushProperty name="width" value="0.1" units="cm"/>
      <inkml:brushProperty name="height" value="0.1" units="cm"/>
      <inkml:brushProperty name="color" value="#E71224"/>
    </inkml:brush>
  </inkml:definitions>
  <inkml:trace contextRef="#ctx0" brushRef="#br0">0 86 3681 0 0,'0'0'91'0'0,"1"-1"1"0"0,-1 0 0 0 0,0 1 0 0 0,1-1-1 0 0,-1 0 1 0 0,0 1 0 0 0,1-1-1 0 0,-1 0 1 0 0,1 1 0 0 0,-1-1 0 0 0,1 1-1 0 0,-1-1 1 0 0,1 1 0 0 0,-1-1-1 0 0,1 1 1 0 0,0-1 0 0 0,-1 1 0 0 0,1 0-1 0 0,0-1 1 0 0,-1 1 0 0 0,1 0-1 0 0,0 0 1 0 0,0-1 0 0 0,1 1-1 0 0,24-6 1178 0 0,-17 4-864 0 0,238-49 5255 0 0,-179 37-4332 0 0,-68 14-1275 0 0,0 0 0 0 0,1 1 0 0 0,-1-1-1 0 0,0 1 1 0 0,0-1 0 0 0,0 0 0 0 0,0 1 0 0 0,0-1 0 0 0,0 1 0 0 0,0-1-1 0 0,0 1 1 0 0,0-1 0 0 0,0 1 0 0 0,0-1 0 0 0,0 0 0 0 0,0 1-1 0 0,0-1 1 0 0,0 1 0 0 0,0-1 0 0 0,0 0 0 0 0,0 1 0 0 0,-1-1-1 0 0,1 1 1 0 0,0-1 0 0 0,0 0 0 0 0,0 1 0 0 0,-1-1 0 0 0,1 0 0 0 0,0 1-1 0 0,-1-1 1 0 0,1 0 0 0 0,-1 1 0 0 0,-9 17 140 0 0,-84 126 351 0 0,44-70-380 0 0,-10 11-90 0 0,34-51 72 0 0,1 1 0 0 0,2 2 0 0 0,-32 68 0 0 0,52-98-135 0 0,1-1 0 0 0,0 1 0 0 0,0 0 0 0 0,0 0 0 0 0,1 0 0 0 0,0 0 0 0 0,1 0 0 0 0,-1 0 0 0 0,1 1 0 0 0,1-1 0 0 0,1 12 0 0 0,-1-15-10 0 0,0-1-1 0 0,0 1 0 0 0,1-1 0 0 0,-1 0 1 0 0,1 0-1 0 0,0 1 0 0 0,-1-1 0 0 0,2 0 0 0 0,-1 0 1 0 0,0-1-1 0 0,0 1 0 0 0,1 0 0 0 0,0-1 0 0 0,-1 0 1 0 0,1 1-1 0 0,0-1 0 0 0,0 0 0 0 0,0 0 1 0 0,1-1-1 0 0,-1 1 0 0 0,0-1 0 0 0,1 0 0 0 0,-1 1 1 0 0,6 0-1 0 0,1 0 20 0 0,0-1 0 0 0,0 0 0 0 0,0 0 0 0 0,0-1 0 0 0,0 0 0 0 0,-1-1 0 0 0,1 0 0 0 0,0 0 0 0 0,0-1 0 0 0,-1-1 0 0 0,1 1 0 0 0,10-6 0 0 0,-7 3-378 0 0,0-2 0 0 0,-1 1 0 0 0,0-1 0 0 0,-1-1 0 0 0,0 0 1 0 0,0-1-1 0 0,0 0 0 0 0,10-12 0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9.180"/>
    </inkml:context>
    <inkml:brush xml:id="br0">
      <inkml:brushProperty name="width" value="0.1" units="cm"/>
      <inkml:brushProperty name="height" value="0.1" units="cm"/>
      <inkml:brushProperty name="color" value="#E71224"/>
    </inkml:brush>
  </inkml:definitions>
  <inkml:trace contextRef="#ctx0" brushRef="#br0">14 70 13363 0 0,'-13'-8'1003'0'0,"13"8"-991"0"0,0 0 1 0 0,0 0 0 0 0,0 0-1 0 0,0 0 1 0 0,0 0 0 0 0,0 0-1 0 0,0-1 1 0 0,0 1 0 0 0,0 0-1 0 0,0 0 1 0 0,0 0-1 0 0,0 0 1 0 0,-1 0 0 0 0,1 0-1 0 0,0 0 1 0 0,0-1 0 0 0,0 1-1 0 0,0 0 1 0 0,0 0 0 0 0,0 0-1 0 0,0 0 1 0 0,0 0 0 0 0,0 0-1 0 0,0 0 1 0 0,1-1 0 0 0,-1 1-1 0 0,0 0 1 0 0,0 0-1 0 0,0 0 1 0 0,0 0 0 0 0,0 0-1 0 0,0 0 1 0 0,0 0 0 0 0,0-1-1 0 0,0 1 1 0 0,0 0 0 0 0,0 0-1 0 0,0 0 1 0 0,0 0 0 0 0,1 0-1 0 0,-1 0 1 0 0,0 0 0 0 0,0 0-1 0 0,0 0 1 0 0,0 0-1 0 0,0 0 1 0 0,0 0 0 0 0,25-5 542 0 0,-13 4-376 0 0,247-47-5269 0 0,-237 45 1194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2.365"/>
    </inkml:context>
    <inkml:brush xml:id="br0">
      <inkml:brushProperty name="width" value="0.05" units="cm"/>
      <inkml:brushProperty name="height" value="0.05" units="cm"/>
    </inkml:brush>
  </inkml:definitions>
  <inkml:trace contextRef="#ctx0" brushRef="#br0">1 91 8754 0 0,'3'-1'1274'0'0,"0"-1"0"0"0,0 1 1 0 0,0 0-1 0 0,1 0 0 0 0,-1 0 0 0 0,1 1 1 0 0,-1-1-1 0 0,7 1 0 0 0,-3-1-504 0 0,261-38 3825 0 0,-175 20-4329 0 0,-21 4-2471 0 0,-24 7-3914 0 0,-36 8 3897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29.542"/>
    </inkml:context>
    <inkml:brush xml:id="br0">
      <inkml:brushProperty name="width" value="0.1" units="cm"/>
      <inkml:brushProperty name="height" value="0.1" units="cm"/>
      <inkml:brushProperty name="color" value="#E71224"/>
    </inkml:brush>
  </inkml:definitions>
  <inkml:trace contextRef="#ctx0" brushRef="#br0">6 175 7834 0 0,'-2'5'101'0'0,"1"0"1"0"0,0 1-1 0 0,1-1 1 0 0,-1 0-1 0 0,1 0 1 0 0,0 0-1 0 0,0 1 0 0 0,1 6 1 0 0,1 12 49 0 0,-4-2 184 0 0,1-9 384 0 0,0 1 0 0 0,1 0 1 0 0,2 19-1 0 0,-1-30-640 0 0,-1-1-1 0 0,0 0 1 0 0,1 1 0 0 0,-1-1 0 0 0,1 0-1 0 0,0 0 1 0 0,0 1 0 0 0,-1-1-1 0 0,1 0 1 0 0,1 0 0 0 0,-1 0-1 0 0,0 0 1 0 0,1 0 0 0 0,-1-1 0 0 0,1 1-1 0 0,-1 0 1 0 0,1 0 0 0 0,0-1-1 0 0,-1 1 1 0 0,1-1 0 0 0,0 0 0 0 0,0 0-1 0 0,0 1 1 0 0,0-1 0 0 0,1-1-1 0 0,2 2 1 0 0,-3-1-50 0 0,-1-1 1 0 0,1 0-1 0 0,-1 0 1 0 0,0 0-1 0 0,1 0 1 0 0,-1 0-1 0 0,1 0 0 0 0,-1-1 1 0 0,1 1-1 0 0,-1 0 1 0 0,1-1-1 0 0,1 0 1 0 0,8-7-4176 0 0</inkml:trace>
  <inkml:trace contextRef="#ctx0" brushRef="#br0" timeOffset="1">105 27 13827 0 0,'-1'-2'1224'0'0,"1"0"-976"0"0,2 2-248 0 0,1 0 0 0 0,0 0 368 0 0,1-1 24 0 0,3 0 9 0 0,4-3-1 0 0,3 1-560 0 0,4-1-104 0 0,1 1-25 0 0,2-1-7 0 0,0 2 296 0 0,0 1 0 0 0,-3 1 0 0 0,-2 0 64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49.456"/>
    </inkml:context>
    <inkml:brush xml:id="br0">
      <inkml:brushProperty name="width" value="0.1" units="cm"/>
      <inkml:brushProperty name="height" value="0.1" units="cm"/>
      <inkml:brushProperty name="color" value="#E71224"/>
    </inkml:brush>
  </inkml:definitions>
  <inkml:trace contextRef="#ctx0" brushRef="#br0">141 67 5465 0 0,'1'-16'848'0'0,"-1"10"-71"0"0,0 0 0 0 0,0 0 1 0 0,0 0-1 0 0,0 1 1 0 0,-1-1-1 0 0,-2-10 1 0 0,2 16-663 0 0,1 0 1 0 0,-1 0-1 0 0,1 0 1 0 0,0 0-1 0 0,-1 0 1 0 0,1 0-1 0 0,-1 1 1 0 0,1-1-1 0 0,0 0 1 0 0,-1 0-1 0 0,1 0 1 0 0,-1 0 0 0 0,1 1-1 0 0,0-1 1 0 0,-1 0-1 0 0,1 0 1 0 0,-1 1-1 0 0,1-1 1 0 0,0 0-1 0 0,0 0 1 0 0,-1 1-1 0 0,1-1 1 0 0,0 0-1 0 0,-1 1 1 0 0,1-1 0 0 0,0 1-1 0 0,0-1 1 0 0,0 0-1 0 0,0 1 1 0 0,-1 0-1 0 0,-9 14 903 0 0,-16 35 1243 0 0,-22 56 0 0 0,39-80-2129 0 0,0 1-1 0 0,1 0 1 0 0,2 0-1 0 0,-3 33 1 0 0,8-53-158 0 0,1 0-1 0 0,0-1 1 0 0,0 1-1 0 0,2 10 1 0 0,-2-16-92 0 0,1 1-1 0 0,-1 0 1 0 0,0 0-1 0 0,1-1 1 0 0,-1 1 0 0 0,1 0-1 0 0,0-1 1 0 0,0 1-1 0 0,-1-1 1 0 0,1 1 0 0 0,0-1-1 0 0,0 1 1 0 0,1-1-1 0 0,-1 0 1 0 0,0 1 0 0 0,0-1-1 0 0,1 0 1 0 0,-1 0 0 0 0,0 0-1 0 0,1 0 1 0 0,2 2-1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49.803"/>
    </inkml:context>
    <inkml:brush xml:id="br0">
      <inkml:brushProperty name="width" value="0.1" units="cm"/>
      <inkml:brushProperty name="height" value="0.1" units="cm"/>
      <inkml:brushProperty name="color" value="#E71224"/>
    </inkml:brush>
  </inkml:definitions>
  <inkml:trace contextRef="#ctx0" brushRef="#br0">90 11 1840 0 0,'0'0'101'0'0,"-1"0"0"0"0,0 0-1 0 0,1-1 1 0 0,-1 1 0 0 0,0 0-1 0 0,0 0 1 0 0,1 0 0 0 0,-1 0 0 0 0,0 0-1 0 0,0 0 1 0 0,1 0 0 0 0,-1 0-1 0 0,0 0 1 0 0,1 1 0 0 0,-1-1-1 0 0,0 0 1 0 0,1 0 0 0 0,-1 1-1 0 0,0-1 1 0 0,1 0 0 0 0,-1 1-1 0 0,0-1 1 0 0,1 1 0 0 0,-1-1-1 0 0,1 0 1 0 0,-1 1 0 0 0,1-1 0 0 0,-1 1-1 0 0,1 0 1 0 0,-1-1 0 0 0,1 1-1 0 0,0-1 1 0 0,-1 2 0 0 0,-16 25 4158 0 0,13-20-4083 0 0,-3 5 668 0 0,0 1 0 0 0,1 0 0 0 0,0 0 0 0 0,1 0 0 0 0,0 1 0 0 0,-4 26 0 0 0,8-35-717 0 0,0 0-1 0 0,1 0 1 0 0,0 0-1 0 0,0 1 1 0 0,0-1-1 0 0,1 0 1 0 0,-1 0-1 0 0,1 0 1 0 0,0 0-1 0 0,1 0 0 0 0,-1 0 1 0 0,1 0-1 0 0,0 0 1 0 0,1-1-1 0 0,-1 1 1 0 0,1-1-1 0 0,-1 1 1 0 0,1-1-1 0 0,1 0 1 0 0,-1 0-1 0 0,1 0 0 0 0,4 4 1 0 0,-1-3-69 0 0,0 1 1 0 0,1-1-1 0 0,-1 0 1 0 0,1-1-1 0 0,0 0 1 0 0,0 0-1 0 0,0-1 0 0 0,1 0 1 0 0,-1 0-1 0 0,1-1 1 0 0,0 0-1 0 0,-1-1 1 0 0,11 1-1 0 0,-13-2-30 0 0,0 0-1 0 0,0 0 1 0 0,0-1-1 0 0,-1 0 1 0 0,1 0-1 0 0,0 0 1 0 0,-1-1 0 0 0,1 0-1 0 0,-1 0 1 0 0,1 0-1 0 0,-1-1 1 0 0,0 0-1 0 0,0 0 1 0 0,0 0-1 0 0,-1 0 1 0 0,1-1 0 0 0,-1 0-1 0 0,0 0 1 0 0,0 0-1 0 0,0 0 1 0 0,3-6-1 0 0,-2 3-9 0 0,-1 0-1 0 0,0-1 0 0 0,0 0 1 0 0,-1 0-1 0 0,0 0 0 0 0,0 0 0 0 0,-1-1 1 0 0,0 1-1 0 0,-1-1 0 0 0,1 1 1 0 0,-2-1-1 0 0,1 1 0 0 0,-1-1 1 0 0,-1 0-1 0 0,0 1 0 0 0,0-1 1 0 0,-3-13-1 0 0,2 16-70 0 0,1 0 0 0 0,-1 0 0 0 0,-1 0 1 0 0,1 0-1 0 0,-1 0 0 0 0,0 1 0 0 0,0-1 0 0 0,-1 1 0 0 0,1-1 0 0 0,-1 1 1 0 0,0 1-1 0 0,-1-1 0 0 0,1 0 0 0 0,-1 1 0 0 0,0 0 0 0 0,0 0 1 0 0,0 1-1 0 0,-1-1 0 0 0,1 1 0 0 0,-1 0 0 0 0,0 1 0 0 0,0-1 0 0 0,0 1 1 0 0,-9-2-1 0 0,12 3-289 0 0,0 1 1 0 0,-1 0-1 0 0,1-1 1 0 0,0 1 0 0 0,0 0-1 0 0,0 1 1 0 0,0-1-1 0 0,0 0 1 0 0,0 1 0 0 0,0 0-1 0 0,-4 1 1 0 0,-1 2-954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0.131"/>
    </inkml:context>
    <inkml:brush xml:id="br0">
      <inkml:brushProperty name="width" value="0.1" units="cm"/>
      <inkml:brushProperty name="height" value="0.1" units="cm"/>
      <inkml:brushProperty name="color" value="#E71224"/>
    </inkml:brush>
  </inkml:definitions>
  <inkml:trace contextRef="#ctx0" brushRef="#br0">1 27 3225 0 0,'1'-1'277'0'0,"0"0"1"0"0,0 0 0 0 0,0 0-1 0 0,0-1 1 0 0,0 2-1 0 0,0-1 1 0 0,0 0 0 0 0,1 0-1 0 0,-1 0 1 0 0,0 0-1 0 0,1 1 1 0 0,-1-1 0 0 0,1 1-1 0 0,-1-1 1 0 0,1 1 0 0 0,-1 0-1 0 0,2-1 1 0 0,32-3 5256 0 0,-22 3-5904 0 0,134-6 1315 0 0,-130 6-1201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1.318"/>
    </inkml:context>
    <inkml:brush xml:id="br0">
      <inkml:brushProperty name="width" value="0.1" units="cm"/>
      <inkml:brushProperty name="height" value="0.1" units="cm"/>
      <inkml:brushProperty name="color" value="#E71224"/>
    </inkml:brush>
  </inkml:definitions>
  <inkml:trace contextRef="#ctx0" brushRef="#br0">123 57 2761 0 0,'0'-10'1711'0'0,"0"0"1"0"0,1 0 0 0 0,2-16 5262 0 0,-43 149-3262 0 0,24-79-3144 0 0,-13 53 1 0 0,15-38-430 0 0,5-23-575 0 0,2 0-1 0 0,-4 43 0 0 0,10-70-715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8.372"/>
    </inkml:context>
    <inkml:brush xml:id="br0">
      <inkml:brushProperty name="width" value="0.1" units="cm"/>
      <inkml:brushProperty name="height" value="0.1" units="cm"/>
      <inkml:brushProperty name="color" value="#E71224"/>
    </inkml:brush>
  </inkml:definitions>
  <inkml:trace contextRef="#ctx0" brushRef="#br0">146 30 2096 0 0,'-2'-1'-6'0'0,"-54"-27"15796"0"0,102 30-14978 0 0,-42-1-797 0 0,0-1-1 0 0,-1 1 1 0 0,1 0-1 0 0,0 1 1 0 0,-1-1-1 0 0,0 1 1 0 0,1-1-1 0 0,-1 1 1 0 0,0 0-1 0 0,0 0 1 0 0,0 1-1 0 0,0-1 1 0 0,0 1-1 0 0,0-1 1 0 0,-1 1-1 0 0,1 0 1 0 0,-1 0 0 0 0,4 6-1 0 0,-5-6-5 0 0,0-1-1 0 0,0 1 1 0 0,0 0-1 0 0,0 0 0 0 0,-1 0 1 0 0,1 0-1 0 0,-1 0 1 0 0,0 0-1 0 0,0 0 1 0 0,0 0-1 0 0,0 0 1 0 0,-1 0-1 0 0,1 0 1 0 0,-1 0-1 0 0,0-1 1 0 0,1 1-1 0 0,-1 0 1 0 0,-1 0-1 0 0,1 0 1 0 0,0-1-1 0 0,-1 1 1 0 0,1-1-1 0 0,-1 1 1 0 0,-2 2-1 0 0,-6 6-8 0 0,0 0 0 0 0,0-1 0 0 0,-1 0 0 0 0,0-1 0 0 0,-1 0 0 0 0,0-1 0 0 0,0-1 0 0 0,-1 0 0 0 0,0 0 0 0 0,0-1 0 0 0,-21 6 0 0 0,28-10-68 0 0,10-4-96 0 0,13-1-196 0 0,-9 4 308 0 0,-1 0 1 0 0,1 1-1 0 0,-1 0 0 0 0,0 0 1 0 0,1 1-1 0 0,-1 0 0 0 0,0 0 1 0 0,-1 1-1 0 0,1 0 0 0 0,0 0 1 0 0,5 5-1 0 0,-8-5 23 0 0,1-1 0 0 0,-1 1 0 0 0,0 0 0 0 0,0 0 0 0 0,-1 0 0 0 0,1 0 0 0 0,-1 1 0 0 0,0-1 0 0 0,0 1 0 0 0,-1 0 0 0 0,1 0 0 0 0,-1 0 1 0 0,0 1-1 0 0,0-1 0 0 0,-1 0 0 0 0,1 6 0 0 0,-2-7 59 0 0,0-1 0 0 0,0 1 1 0 0,-1-1-1 0 0,1 1 1 0 0,-1-1-1 0 0,0 0 0 0 0,0 1 1 0 0,0-1-1 0 0,-1 0 1 0 0,1 0-1 0 0,-1 0 0 0 0,0 0 1 0 0,0 0-1 0 0,0 0 0 0 0,0 0 1 0 0,0-1-1 0 0,0 1 1 0 0,-1-1-1 0 0,1 1 0 0 0,-1-1 1 0 0,0 0-1 0 0,0 0 0 0 0,0 0 1 0 0,0-1-1 0 0,-3 2 1 0 0,-9 5 172 0 0,-1 0-1 0 0,0-2 1 0 0,-27 8 0 0 0,17-8-564 0 0,8-3-4461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8.793"/>
    </inkml:context>
    <inkml:brush xml:id="br0">
      <inkml:brushProperty name="width" value="0.1" units="cm"/>
      <inkml:brushProperty name="height" value="0.1" units="cm"/>
      <inkml:brushProperty name="color" value="#E71224"/>
    </inkml:brush>
  </inkml:definitions>
  <inkml:trace contextRef="#ctx0" brushRef="#br0">1 1 10594 0 0,'1'0'147'0'0,"0"1"0"0"0,1-1-1 0 0,-1 1 1 0 0,0 0 0 0 0,0 0 0 0 0,0-1-1 0 0,0 1 1 0 0,0 0 0 0 0,0 0 0 0 0,0 0-1 0 0,0 0 1 0 0,-1 0 0 0 0,1 0-1 0 0,0 0 1 0 0,0 0 0 0 0,-1 0 0 0 0,1 1-1 0 0,-1-1 1 0 0,1 0 0 0 0,0 2 0 0 0,0 0 155 0 0,1 1 1 0 0,-1 0-1 0 0,0 0 1 0 0,0 0 0 0 0,1 8-1 0 0,-2-10-176 0 0,0 0 0 0 0,-1 1 0 0 0,1-1 0 0 0,0 0 0 0 0,-1 1-1 0 0,0-1 1 0 0,1 0 0 0 0,-1 1 0 0 0,0-1 0 0 0,-2 2 0 0 0,1 1-126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7:59.808"/>
    </inkml:context>
    <inkml:brush xml:id="br0">
      <inkml:brushProperty name="width" value="0.1" units="cm"/>
      <inkml:brushProperty name="height" value="0.1" units="cm"/>
      <inkml:brushProperty name="color" value="#E71224"/>
    </inkml:brush>
  </inkml:definitions>
  <inkml:trace contextRef="#ctx0" brushRef="#br0">202 1 10138 0 0,'-23'33'2153'0'0,"22"-32"-2151"0"0,-16 29 555 0 0,1 0 0 0 0,1 2 0 0 0,-11 33 1 0 0,23-57-442 0 0,0 1 1 0 0,1-1-1 0 0,0 1 1 0 0,1-1-1 0 0,0 1 1 0 0,0 0 0 0 0,1 0-1 0 0,0-1 1 0 0,0 1-1 0 0,1 0 1 0 0,0 0-1 0 0,1-1 1 0 0,0 1-1 0 0,0-1 1 0 0,1 1-1 0 0,0-1 1 0 0,7 14 0 0 0,-8-19-152 0 0,0 1 1 0 0,0-2 0 0 0,1 1-1 0 0,-1 0 1 0 0,1 0 0 0 0,0-1-1 0 0,-1 1 1 0 0,1-1 0 0 0,0 0 0 0 0,0 0-1 0 0,1 0 1 0 0,-1 0 0 0 0,4 1-1 0 0,-5-2 15 0 0,0-1 0 0 0,0 1 0 0 0,0-1-1 0 0,0 1 1 0 0,0-1 0 0 0,0 0-1 0 0,0 0 1 0 0,0 0 0 0 0,0 0-1 0 0,0 0 1 0 0,0 0 0 0 0,0-1-1 0 0,0 1 1 0 0,0-1 0 0 0,0 1-1 0 0,0-1 1 0 0,0 0 0 0 0,0 0 0 0 0,0 0-1 0 0,0 0 1 0 0,-1 0 0 0 0,1 0-1 0 0,-1 0 1 0 0,1 0 0 0 0,1-3-1 0 0,-2 4 18 0 0,-1-1 0 0 0,1 1-1 0 0,-1 0 1 0 0,1-1 0 0 0,-1 1-1 0 0,0-1 1 0 0,1 1 0 0 0,-1-1-1 0 0,0 0 1 0 0,1 1 0 0 0,-1-1-1 0 0,0 1 1 0 0,0-1 0 0 0,0 1-1 0 0,0-1 1 0 0,1 0 0 0 0,-1 1-1 0 0,0-1 1 0 0,0 0 0 0 0,0 1-1 0 0,0-1 1 0 0,0 1 0 0 0,0-1-1 0 0,-1 0 1 0 0,1 1 0 0 0,0-1-1 0 0,0 0 1 0 0,-1-1 4 0 0,0 1 0 0 0,0-1 0 0 0,0 1 1 0 0,0 0-1 0 0,0-1 0 0 0,-1 1 0 0 0,1 0 0 0 0,0 0 0 0 0,0 0 0 0 0,-3-1 1 0 0,-33-16 168 0 0,19 13-153 0 0,0 1 1 0 0,-1 1 0 0 0,1 1-1 0 0,-1 1 1 0 0,-30 1 0 0 0,30 0-1365 0 0,23-3 1130 0 0,4-1 217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0.137"/>
    </inkml:context>
    <inkml:brush xml:id="br0">
      <inkml:brushProperty name="width" value="0.1" units="cm"/>
      <inkml:brushProperty name="height" value="0.1" units="cm"/>
      <inkml:brushProperty name="color" value="#E71224"/>
    </inkml:brush>
  </inkml:definitions>
  <inkml:trace contextRef="#ctx0" brushRef="#br0">159 0 14283 0 0,'33'5'2445'0'0,"-25"-2"-2470"0"0,0-1 1 0 0,0 1-1 0 0,-1 1 1 0 0,1-1-1 0 0,-1 1 1 0 0,0 1-1 0 0,13 9 1 0 0,-18-13 23 0 0,-1 1 1 0 0,0-1-1 0 0,0 0 1 0 0,0 1 0 0 0,0-1-1 0 0,0 1 1 0 0,0-1 0 0 0,0 1-1 0 0,0-1 1 0 0,0 1 0 0 0,-1 0-1 0 0,1-1 1 0 0,-1 1 0 0 0,1 0-1 0 0,-1 0 1 0 0,0-1 0 0 0,1 1-1 0 0,-1 0 1 0 0,0 0 0 0 0,-1 2-1 0 0,1 0 31 0 0,-1-1 1 0 0,0 1-1 0 0,0-1 0 0 0,0 0 0 0 0,-1 1 0 0 0,1-1 0 0 0,-1 0 1 0 0,0 0-1 0 0,-4 5 0 0 0,-3 3 82 0 0,0-1 0 0 0,-1-1-1 0 0,0 0 1 0 0,-14 10 0 0 0,1-4-71 0 0,0 0 0 0 0,-1-2-1 0 0,0-1 1 0 0,-1 0 0 0 0,0-2 0 0 0,-31 8-1 0 0,196-49-1487 0 0,-118 25-4366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0.463"/>
    </inkml:context>
    <inkml:brush xml:id="br0">
      <inkml:brushProperty name="width" value="0.1" units="cm"/>
      <inkml:brushProperty name="height" value="0.1" units="cm"/>
      <inkml:brushProperty name="color" value="#E71224"/>
    </inkml:brush>
  </inkml:definitions>
  <inkml:trace contextRef="#ctx0" brushRef="#br0">158 2 13363 0 0,'-1'-1'226'0'0,"0"1"-1"0"0,0 0 1 0 0,0 0 0 0 0,0 0-1 0 0,1 0 1 0 0,-1 0 0 0 0,0 0 0 0 0,0 0-1 0 0,0 0 1 0 0,0 0 0 0 0,0 0-1 0 0,0 0 1 0 0,1 0 0 0 0,-1 1 0 0 0,0-1-1 0 0,-1 1 1 0 0,-1 0-328 0 0,0 1-1 0 0,1 0 1 0 0,-1 0-1 0 0,1-1 1 0 0,0 2-1 0 0,-1-1 1 0 0,1 0 0 0 0,-2 4-1 0 0,0-2-268 0 0,1 0 0 0 0,0 1 0 0 0,1-1-1 0 0,-1 1 1 0 0,1 0 0 0 0,0 0 0 0 0,0 0 0 0 0,-2 6-1 0 0,3 2 775 0 0,0 0-1 0 0,1 0 1 0 0,2 18-1 0 0,-1-20-259 0 0,0 0-1 0 0,-1 0 1 0 0,0 1 0 0 0,-1-1 0 0 0,-3 18-1 0 0,0-15 333 0 0,0 0-1 0 0,-1-1 1 0 0,-8 17-1 0 0,10-25-396 0 0,0 0 1 0 0,0 0-1 0 0,-1 0 0 0 0,1 0 0 0 0,-1-1 0 0 0,0 1 1 0 0,0-1-1 0 0,-1 0 0 0 0,1 0 0 0 0,-8 5 0 0 0,12-9-143 0 0,-1 0 0 0 0,1 1 1 0 0,-1-1-1 0 0,1 0 0 0 0,-1 0 0 0 0,1 0 0 0 0,-1 1 0 0 0,0-1 0 0 0,1 0 1 0 0,-1 0-1 0 0,1 0 0 0 0,-1 0 0 0 0,1 0 0 0 0,-1 0 0 0 0,0 0 0 0 0,1 0 0 0 0,-1 0 1 0 0,1 0-1 0 0,-1 0 0 0 0,1 0 0 0 0,-1 0 0 0 0,1-1 0 0 0,-1 1 0 0 0,0 0 1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7.228"/>
    </inkml:context>
    <inkml:brush xml:id="br0">
      <inkml:brushProperty name="width" value="0.035" units="cm"/>
      <inkml:brushProperty name="height" value="0.035" units="cm"/>
    </inkml:brush>
  </inkml:definitions>
  <inkml:trace contextRef="#ctx0" brushRef="#br0">9 0 15347 0 0,'1'1'255'0'0,"1"0"0"0"0,-1 0-1 0 0,1 0 1 0 0,-1 0 0 0 0,1 1-1 0 0,-1-1 1 0 0,0 0 0 0 0,0 1 0 0 0,0-1-1 0 0,0 1 1 0 0,0-1 0 0 0,0 1-1 0 0,0-1 1 0 0,0 1 0 0 0,-1 0-1 0 0,1-1 1 0 0,-1 1 0 0 0,1 0-1 0 0,-1 0 1 0 0,1-1 0 0 0,-1 1-1 0 0,0 2 1 0 0,2 47 1576 0 0,-2-43-1315 0 0,-4 87 1638 0 0,3-85-2002 0 0,-1 0-1 0 0,0 0 0 0 0,0 0 0 0 0,-1 0 1 0 0,0-1-1 0 0,-1 1 0 0 0,-6 11 0 0 0,20-57 185 0 0,-2 22-510 0 0,1-1 0 0 0,1 1 0 0 0,1 0-1 0 0,0 1 1 0 0,0 1 0 0 0,1 0-1 0 0,1 0 1 0 0,0 1 0 0 0,0 0 0 0 0,1 2-1 0 0,1-1 1 0 0,0 2 0 0 0,0 0-1 0 0,0 1 1 0 0,22-8 0 0 0,-35 15 171 0 0,-1-1 0 0 0,1 0-1 0 0,0 1 1 0 0,-1-1 0 0 0,1 1 0 0 0,0-1 0 0 0,0 1 0 0 0,0 0 0 0 0,-1 0-1 0 0,1 0 1 0 0,0 0 0 0 0,0 0 0 0 0,0 0 0 0 0,-1 0 0 0 0,1 1 0 0 0,0-1-1 0 0,0 1 1 0 0,-1-1 0 0 0,1 1 0 0 0,0-1 0 0 0,-1 1 0 0 0,1 0 0 0 0,0 0-1 0 0,-1 0 1 0 0,1 0 0 0 0,-1 0 0 0 0,0 0 0 0 0,1 1 0 0 0,-1-1 0 0 0,0 0-1 0 0,0 1 1 0 0,0-1 0 0 0,0 1 0 0 0,0-1 0 0 0,0 1 0 0 0,0 0 0 0 0,0-1-1 0 0,-1 1 1 0 0,1 0 0 0 0,0 3 0 0 0,1 6 204 0 0,0 1-1 0 0,-1 0 1 0 0,0 0-1 0 0,-1 0 1 0 0,-2 15-1 0 0,1-3 220 0 0,1-7-33 0 0,4 31 1 0 0,-3-44-365 0 0,0 0 1 0 0,0 1-1 0 0,0-1 1 0 0,0 0-1 0 0,1 1 1 0 0,-1-1-1 0 0,1 0 0 0 0,0 0 1 0 0,1 0-1 0 0,-1-1 1 0 0,1 1-1 0 0,2 3 1 0 0,4-2-924 0 0,-2-6-5732 0 0,1-2-1744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2.758"/>
    </inkml:context>
    <inkml:brush xml:id="br0">
      <inkml:brushProperty name="width" value="0.05" units="cm"/>
      <inkml:brushProperty name="height" value="0.05" units="cm"/>
    </inkml:brush>
  </inkml:definitions>
  <inkml:trace contextRef="#ctx0" brushRef="#br0">502 15 15611 0 0,'1'-1'185'0'0,"-1"0"-1"0"0,1 0 1 0 0,-1 0-1 0 0,1 0 1 0 0,-1 0-1 0 0,1 0 1 0 0,0 1-1 0 0,0-1 1 0 0,-1 0-1 0 0,1 0 1 0 0,0 0-1 0 0,0 1 1 0 0,0-1-1 0 0,0 0 1 0 0,0 1-1 0 0,1-1 1 0 0,-1 1-90 0 0,-1 0 0 0 0,1 0 1 0 0,-1 0-1 0 0,1 0 0 0 0,-1 1 1 0 0,1-1-1 0 0,-1 0 0 0 0,1 1 1 0 0,-1-1-1 0 0,1 0 0 0 0,-1 1 1 0 0,1-1-1 0 0,-1 0 1 0 0,1 1-1 0 0,-1-1 0 0 0,0 1 1 0 0,1-1-1 0 0,-1 1 0 0 0,0-1 1 0 0,1 1-1 0 0,-1-1 0 0 0,0 1 1 0 0,0-1-1 0 0,0 1 0 0 0,1-1 1 0 0,-1 1-1 0 0,0-1 0 0 0,0 1 1 0 0,0 0-1 0 0,0-1 0 0 0,0 1 1 0 0,0-1-1 0 0,0 1 0 0 0,0 0 1 0 0,0-1-1 0 0,0 1 0 0 0,0 22 421 0 0,-1 0 0 0 0,0-1 0 0 0,-2 1 0 0 0,0-1 0 0 0,-12 38 0 0 0,10-39-387 0 0,-9 30-1 0 0,-2-1 1 0 0,-3 0-1 0 0,-1-2 0 0 0,-3 0 0 0 0,-2-1 0 0 0,-50 72 1 0 0,57-95-104 0 0,0-1 0 0 0,-2-1 0 0 0,0-1 0 0 0,-1-1 0 0 0,-1-1 1 0 0,-32 22-1 0 0,51-39-14 0 0,0 0 1 0 0,-1 0-1 0 0,1 0 1 0 0,-1 0 0 0 0,1-1-1 0 0,-1 1 1 0 0,0-1 0 0 0,1 0-1 0 0,-1 0 1 0 0,0-1-1 0 0,0 1 1 0 0,0-1 0 0 0,0 1-1 0 0,0-1 1 0 0,0-1-1 0 0,1 1 1 0 0,-9-2 0 0 0,10 1-49 0 0,-1 0 0 0 0,0 0 1 0 0,0-1-1 0 0,0 0 1 0 0,1 1-1 0 0,-1-1 1 0 0,1 0-1 0 0,-1 0 1 0 0,1 0-1 0 0,0 0 0 0 0,0-1 1 0 0,0 1-1 0 0,0-1 1 0 0,0 1-1 0 0,1-1 1 0 0,-1 0-1 0 0,1 0 0 0 0,-1 1 1 0 0,1-1-1 0 0,0 0 1 0 0,0 0-1 0 0,-1-6 1 0 0,-3-24-503 0 0,1-1 0 0 0,2 1 1 0 0,1 0-1 0 0,1-1 1 0 0,2 1-1 0 0,11-57 0 0 0,-12 81 499 0 0,1 1-1 0 0,0-1 0 0 0,1 1 0 0 0,0-1 0 0 0,0 1 1 0 0,1 0-1 0 0,7-12 0 0 0,-10 18 83 0 0,1-1 0 0 0,-1 1 0 0 0,1 1 0 0 0,-1-1 0 0 0,1 0 0 0 0,0 0 0 0 0,0 1 0 0 0,0-1 0 0 0,0 1 0 0 0,0-1 0 0 0,0 1 0 0 0,0 0 0 0 0,0 0 0 0 0,0 0 0 0 0,0 0 0 0 0,1 0 0 0 0,-1 0 0 0 0,1 1 0 0 0,-1-1 0 0 0,0 1 0 0 0,1 0 0 0 0,-1-1 0 0 0,1 1 0 0 0,-1 0 0 0 0,1 1 0 0 0,-1-1 0 0 0,0 0 0 0 0,1 1 0 0 0,-1-1 0 0 0,1 1 0 0 0,3 1 0 0 0,13 8 194 0 0,-1 0-1 0 0,0 1 1 0 0,0 0 0 0 0,-1 2-1 0 0,20 18 1 0 0,6 4 390 0 0,231 193 546 0 0,-260-216-1046 0 0,0 0-244 0 0,-5-5 40 0 0,0 0-1 0 0,-1 0 1 0 0,0 1-1 0 0,-1 0 1 0 0,0 1 0 0 0,9 12-1 0 0,-15-16-3089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0.806"/>
    </inkml:context>
    <inkml:brush xml:id="br0">
      <inkml:brushProperty name="width" value="0.1" units="cm"/>
      <inkml:brushProperty name="height" value="0.1" units="cm"/>
      <inkml:brushProperty name="color" value="#E71224"/>
    </inkml:brush>
  </inkml:definitions>
  <inkml:trace contextRef="#ctx0" brushRef="#br0">0 41 11058 0 0,'8'-4'985'0'0,"-1"1"-793"0"0,1 2-192 0 0,-3 0 0 0 0,0 1 448 0 0,1-1 40 0 0,5-1 16 0 0,5-1 0 0 0,6-2-936 0 0,6 1-184 0 0,6-1-40 0 0,0 0-8 0 0,0 1 551 0 0,-2 2 113 0 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1.390"/>
    </inkml:context>
    <inkml:brush xml:id="br0">
      <inkml:brushProperty name="width" value="0.1" units="cm"/>
      <inkml:brushProperty name="height" value="0.1" units="cm"/>
      <inkml:brushProperty name="color" value="#E71224"/>
    </inkml:brush>
  </inkml:definitions>
  <inkml:trace contextRef="#ctx0" brushRef="#br0">232 8 4145 0 0,'0'-1'101'0'0,"-1"1"0"0"0,0-1 0 0 0,0 0 0 0 0,0 1 0 0 0,0-1 0 0 0,0 1-1 0 0,1-1 1 0 0,-1 1 0 0 0,0-1 0 0 0,0 1 0 0 0,0 0 0 0 0,0-1 0 0 0,0 1 0 0 0,-1 0 0 0 0,1 0 0 0 0,0 0 0 0 0,0 0 0 0 0,0 0 0 0 0,0 0 0 0 0,0 0 0 0 0,0 0 0 0 0,0 0-1 0 0,0 0 1 0 0,0 0 0 0 0,-1 1 0 0 0,-2 1 408 0 0,1 0-1 0 0,-1 0 0 0 0,1 1 0 0 0,0-1 1 0 0,-5 7-1 0 0,7-9-509 0 0,-10 12 624 0 0,0 1-1 0 0,1 0 1 0 0,0 1-1 0 0,1 0 0 0 0,0 1 1 0 0,1 0-1 0 0,-10 27 1 0 0,-32 117 1270 0 0,49-153-1818 0 0,-12 41 226 0 0,3 1-1 0 0,2 0 1 0 0,2 0-1 0 0,2 0 0 0 0,3 65 1 0 0,2-91-411 0 0,1 1 1 0 0,1-2-1 0 0,1 1 1 0 0,1 0-1 0 0,1-1 1 0 0,1 0-1 0 0,1 0 1 0 0,1 0-1 0 0,0-1 1 0 0,2-1-1 0 0,0 0 1 0 0,1 0-1 0 0,1-1 1 0 0,16 17-1 0 0,6-1-5974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2.059"/>
    </inkml:context>
    <inkml:brush xml:id="br0">
      <inkml:brushProperty name="width" value="0.1" units="cm"/>
      <inkml:brushProperty name="height" value="0.1" units="cm"/>
      <inkml:brushProperty name="color" value="#E71224"/>
    </inkml:brush>
  </inkml:definitions>
  <inkml:trace contextRef="#ctx0" brushRef="#br0">95 1 6913 0 0,'3'1'169'0'0,"-1"0"0"0"0,1 1-1 0 0,-1-1 1 0 0,1 0 0 0 0,-1 1-1 0 0,0 0 1 0 0,0 0 0 0 0,0-1-1 0 0,0 1 1 0 0,0 0 0 0 0,2 3-1 0 0,21 29 770 0 0,-16-20-569 0 0,15 18 513 0 0,-2 2 0 0 0,-1 0 0 0 0,21 49 0 0 0,-36-70-674 0 0,-1 1-1 0 0,0 0 0 0 0,-1 0 1 0 0,0 0-1 0 0,-1 1 0 0 0,-1-1 1 0 0,0 1-1 0 0,-1 0 0 0 0,-1-1 1 0 0,0 1-1 0 0,-1 0 0 0 0,-4 21 1 0 0,1-25-160 0 0,0 1 0 0 0,0-1 0 0 0,-1 0 1 0 0,-1 0-1 0 0,0 0 0 0 0,0-1 1 0 0,-1 0-1 0 0,-1 0 0 0 0,0-1 1 0 0,0 0-1 0 0,0 0 0 0 0,-17 12 0 0 0,10-9-171 0 0,-1-1-1 0 0,0 0 1 0 0,-1-1-1 0 0,0-1 1 0 0,-1-1-1 0 0,0 0 1 0 0,-23 6-1 0 0,6-6-564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2.512"/>
    </inkml:context>
    <inkml:brush xml:id="br0">
      <inkml:brushProperty name="width" value="0.1" units="cm"/>
      <inkml:brushProperty name="height" value="0.1" units="cm"/>
      <inkml:brushProperty name="color" value="#E71224"/>
    </inkml:brush>
  </inkml:definitions>
  <inkml:trace contextRef="#ctx0" brushRef="#br0">110 8 10138 0 0,'0'0'30'0'0,"0"0"0"0"0,0-1 0 0 0,0 1 0 0 0,0 0 0 0 0,0-1-1 0 0,0 1 1 0 0,0 0 0 0 0,0 0 0 0 0,0-1 0 0 0,0 1 0 0 0,0 0 0 0 0,1-1 0 0 0,-1 1-1 0 0,0 0 1 0 0,0 0 0 0 0,0-1 0 0 0,0 1 0 0 0,0 0 0 0 0,1 0 0 0 0,-1 0 0 0 0,0-1-1 0 0,0 1 1 0 0,0 0 0 0 0,1 0 0 0 0,-1 0 0 0 0,0 0 0 0 0,0-1 0 0 0,1 1-1 0 0,-1 0 1 0 0,0 0 0 0 0,0 0 0 0 0,1 0 0 0 0,-1 0 0 0 0,0 0 0 0 0,1 0 0 0 0,-1 0-1 0 0,0 0 1 0 0,0 0 0 0 0,1 0 0 0 0,-1 0 0 0 0,0 0 0 0 0,1 0 0 0 0,17 7 240 0 0,-13-4-312 0 0,1 0 0 0 0,-1 0 0 0 0,-1 1 0 0 0,9 7-1 0 0,-11-8 101 0 0,0 1 0 0 0,0 0 0 0 0,-1-1-1 0 0,1 1 1 0 0,-1 0 0 0 0,0 0-1 0 0,0 0 1 0 0,0 0 0 0 0,0 0-1 0 0,-1 0 1 0 0,0 0 0 0 0,0 0 0 0 0,0 0-1 0 0,0 0 1 0 0,0 0 0 0 0,-1 0-1 0 0,0 0 1 0 0,-1 4 0 0 0,0 2 98 0 0,-1-1 1 0 0,0 0 0 0 0,-1 0-1 0 0,0-1 1 0 0,0 1-1 0 0,-9 12 1 0 0,8-14-288 0 0,0-1 0 0 0,0 0 0 0 0,-1-1 0 0 0,0 1 1 0 0,-1-1-1 0 0,1 0 0 0 0,-14 8 0 0 0,17-12 83 0 0,0 1-1 0 0,0 0 1 0 0,0-1 0 0 0,0 0-1 0 0,0 1 1 0 0,-1-1 0 0 0,1-1 0 0 0,0 1-1 0 0,-1 0 1 0 0,1-1 0 0 0,0 0-1 0 0,-1 0 1 0 0,1 0 0 0 0,0 0-1 0 0,-1 0 1 0 0,1 0 0 0 0,-1-1-1 0 0,1 0 1 0 0,0 0 0 0 0,0 0-1 0 0,-4-2 1 0 0,6 3 47 0 0,0 0 1 0 0,1 0-1 0 0,-1 0 0 0 0,1-1 1 0 0,-1 1-1 0 0,1 0 0 0 0,-1-1 1 0 0,1 1-1 0 0,-1 0 0 0 0,1-1 1 0 0,0 1-1 0 0,-1 0 0 0 0,1-1 1 0 0,-1 1-1 0 0,1-1 0 0 0,0 1 0 0 0,-1-1 1 0 0,1 1-1 0 0,0-1 0 0 0,0 1 1 0 0,-1-1-1 0 0,1 1 0 0 0,0-1 1 0 0,0 1-1 0 0,0-1 0 0 0,0 1 1 0 0,0-1-1 0 0,0-1 0 0 0,0 1 3 0 0,0 1-1 0 0,1-1 0 0 0,0 0 1 0 0,-1 1-1 0 0,1-1 0 0 0,-1 0 1 0 0,1 1-1 0 0,0-1 1 0 0,-1 1-1 0 0,1-1 0 0 0,0 1 1 0 0,0-1-1 0 0,-1 1 0 0 0,1-1 1 0 0,0 1-1 0 0,1-1 0 0 0,36-8 184 0 0,121 7-23 0 0,-120 4-162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4.279"/>
    </inkml:context>
    <inkml:brush xml:id="br0">
      <inkml:brushProperty name="width" value="0.1" units="cm"/>
      <inkml:brushProperty name="height" value="0.1" units="cm"/>
      <inkml:brushProperty name="color" value="#E71224"/>
    </inkml:brush>
  </inkml:definitions>
  <inkml:trace contextRef="#ctx0" brushRef="#br0">15 301 10594 0 0,'-14'-14'1389'0'0,"14"14"-1330"0"0,0 0 0 0 0,0-1 0 0 0,0 1 0 0 0,0 0 0 0 0,0-1 0 0 0,0 1 0 0 0,0 0 0 0 0,0 0 0 0 0,0-1 0 0 0,0 1 0 0 0,0 0 0 0 0,0-1 0 0 0,0 1 0 0 0,0 0 0 0 0,0 0 0 0 0,0-1 0 0 0,1 1 0 0 0,-1 0 0 0 0,0-1 0 0 0,0 1 0 0 0,0 0 0 0 0,0 0 0 0 0,0 0 0 0 0,1-1 0 0 0,-1 1 0 0 0,0 0 0 0 0,0 0 0 0 0,1-1 0 0 0,-1 1 0 0 0,0 0 0 0 0,0 0 0 0 0,1 0 0 0 0,3-2 288 0 0,0 0 0 0 0,1 1 0 0 0,-1 0 1 0 0,0 0-1 0 0,8-1 0 0 0,-2 0-834 0 0,103-12 143 0 0,130-1 1 0 0,-20 2 630 0 0,1774-129 2384 0 0,-1109 101-2005 0 0,-115 7-916 0 0,-529 25-5246 0 0,-212 10 5006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4.992"/>
    </inkml:context>
    <inkml:brush xml:id="br0">
      <inkml:brushProperty name="width" value="0.1" units="cm"/>
      <inkml:brushProperty name="height" value="0.1" units="cm"/>
      <inkml:brushProperty name="color" value="#E71224"/>
    </inkml:brush>
  </inkml:definitions>
  <inkml:trace contextRef="#ctx0" brushRef="#br0">65 1 7370 0 0,'0'0'568'0'0,"-8"22"3071"0"0,-6 24-1969 0 0,2 0 0 0 0,3 1 0 0 0,-5 53-1 0 0,7 63-7062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5.522"/>
    </inkml:context>
    <inkml:brush xml:id="br0">
      <inkml:brushProperty name="width" value="0.1" units="cm"/>
      <inkml:brushProperty name="height" value="0.1" units="cm"/>
      <inkml:brushProperty name="color" value="#E71224"/>
    </inkml:brush>
  </inkml:definitions>
  <inkml:trace contextRef="#ctx0" brushRef="#br0">30 26 920 0 0,'-1'-1'214'0'0,"1"1"1"0"0,0-1-1 0 0,0 0 0 0 0,0 0 0 0 0,0 1 1 0 0,0-1-1 0 0,0 0 0 0 0,0 0 1 0 0,0 1-1 0 0,0-1 0 0 0,0 0 0 0 0,1 0 1 0 0,-1 1-1 0 0,0-1 0 0 0,0 0 0 0 0,1 0 1 0 0,-1 1-1 0 0,1-1 0 0 0,-1 1 0 0 0,0-1 1 0 0,1 0-1 0 0,-1 1 0 0 0,1-1 0 0 0,-1 1 1 0 0,1-1-1 0 0,0 1 0 0 0,-1-1 0 0 0,1 1 1 0 0,0-1-1 0 0,2 0 132 0 0,-1 0 0 0 0,0 0-1 0 0,1 0 1 0 0,-1 1 0 0 0,1-1 0 0 0,-1 1 0 0 0,1-1-1 0 0,-1 1 1 0 0,4 0 0 0 0,1 0 186 0 0,0 1 0 0 0,0-1 0 0 0,0 1 0 0 0,0 1 0 0 0,0-1 0 0 0,9 4 0 0 0,-11-2-312 0 0,0-1 0 0 0,-1 1 0 0 0,1-1-1 0 0,-1 1 1 0 0,0 1 0 0 0,0-1 0 0 0,0 1 0 0 0,0-1 0 0 0,0 1 0 0 0,-1 0 0 0 0,0 1 0 0 0,0-1 0 0 0,0 0 0 0 0,0 1 0 0 0,2 6 0 0 0,-3-8-190 0 0,-2 0 1 0 0,1 0 0 0 0,0 0 0 0 0,0 0 0 0 0,-1 1 0 0 0,0-1 0 0 0,0 0 0 0 0,0 0 0 0 0,0 0 0 0 0,0 1 0 0 0,-1-1 0 0 0,1 0 0 0 0,-1 0 0 0 0,0 0 0 0 0,0 0 0 0 0,0 0 0 0 0,0 0 0 0 0,0 0-1 0 0,-1 0 1 0 0,1 0 0 0 0,-1-1 0 0 0,0 1 0 0 0,0-1 0 0 0,0 1 0 0 0,0-1 0 0 0,-4 4 0 0 0,-3 2 58 0 0,0-1-1 0 0,0 0 1 0 0,-1 0 0 0 0,0-1-1 0 0,0 0 1 0 0,-1 0 0 0 0,1-1 0 0 0,-1-1-1 0 0,0 0 1 0 0,0-1 0 0 0,-1 0-1 0 0,1 0 1 0 0,-20 1 0 0 0,40-3-471 0 0,1 0 0 0 0,-1 1 1 0 0,0 0-1 0 0,0 1 0 0 0,0 0 1 0 0,0 0-1 0 0,-1 1 0 0 0,1 0 1 0 0,-1 0-1 0 0,11 9 0 0 0,-12-9 389 0 0,-1 0-1 0 0,0 0 0 0 0,-1 1 0 0 0,1 0 1 0 0,-1 0-1 0 0,0 0 0 0 0,0 1 1 0 0,-1-1-1 0 0,1 1 0 0 0,-1 0 1 0 0,-1 1-1 0 0,1-1 0 0 0,-1 1 1 0 0,4 11-1 0 0,-7-16 58 0 0,1-1 0 0 0,-1 1 0 0 0,0 0 0 0 0,0-1 0 0 0,0 1 0 0 0,0 0-1 0 0,0-1 1 0 0,0 1 0 0 0,0 0 0 0 0,-1-1 0 0 0,1 1 0 0 0,-1 0 0 0 0,1-1 0 0 0,-1 1 0 0 0,0-1 0 0 0,1 1-1 0 0,-1-1 1 0 0,-2 3 0 0 0,1-1 99 0 0,0-1 0 0 0,-1 0 0 0 0,1 1 0 0 0,-1-1 1 0 0,0 0-1 0 0,1-1 0 0 0,-1 1 0 0 0,0 0 0 0 0,-3 1 0 0 0,-8 2 297 0 0,1-1 1 0 0,-1 0-1 0 0,-21 3 0 0 0,26-6-604 0 0,-19 5-1303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5.915"/>
    </inkml:context>
    <inkml:brush xml:id="br0">
      <inkml:brushProperty name="width" value="0.1" units="cm"/>
      <inkml:brushProperty name="height" value="0.1" units="cm"/>
      <inkml:brushProperty name="color" value="#E71224"/>
    </inkml:brush>
  </inkml:definitions>
  <inkml:trace contextRef="#ctx0" brushRef="#br0">1 0 13827 0 0,'7'2'608'0'0,"-1"0"128"0"0,0 2-584 0 0,-2-2-152 0 0,-1-1 0 0 0,-2 0 0 0 0,0 0-328 0 0,1 0-96 0 0,2 2-24 0 0,0 0 0 0 0,2 2-264 0 0,-2-2-56 0 0,-2-1-17 0 0,0 0 1 0 0,7 1-2360 0 0,-5-4 2071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6.288"/>
    </inkml:context>
    <inkml:brush xml:id="br0">
      <inkml:brushProperty name="width" value="0.1" units="cm"/>
      <inkml:brushProperty name="height" value="0.1" units="cm"/>
      <inkml:brushProperty name="color" value="#E71224"/>
    </inkml:brush>
  </inkml:definitions>
  <inkml:trace contextRef="#ctx0" brushRef="#br0">197 1 17508 0 0,'-7'4'232'0'0,"1"0"1"0"0,0 0 0 0 0,-1 1 0 0 0,2 0-1 0 0,-1 0 1 0 0,0 0 0 0 0,-7 11-1 0 0,-31 47-1185 0 0,25-32 992 0 0,7-14-427 0 0,1-3 611 0 0,2 1-1 0 0,-1 0 1 0 0,2 0 0 0 0,-13 32-1 0 0,19-43-123 0 0,1-1 0 0 0,0 1 0 0 0,0 0 0 0 0,1 0 0 0 0,-1 0 0 0 0,1-1 0 0 0,0 1 0 0 0,0 0 0 0 0,0 0-1 0 0,0 0 1 0 0,1 0 0 0 0,0-1 0 0 0,-1 1 0 0 0,1 0 0 0 0,1 0 0 0 0,-1-1 0 0 0,0 1 0 0 0,1-1 0 0 0,0 1 0 0 0,0-1-1 0 0,0 0 1 0 0,0 1 0 0 0,1-1 0 0 0,-1 0 0 0 0,1-1 0 0 0,-1 1 0 0 0,1 0 0 0 0,4 2 0 0 0,0 0-122 0 0,0-1 1 0 0,-1 0 0 0 0,2 0-1 0 0,-1 0 1 0 0,0-1 0 0 0,1-1-1 0 0,0 1 1 0 0,-1-1 0 0 0,1 0-1 0 0,10 1 1 0 0,-15-3-23 0 0,0 1-1 0 0,0-1 1 0 0,0 0 0 0 0,0 0-1 0 0,0 0 1 0 0,0 0 0 0 0,0-1-1 0 0,-1 1 1 0 0,1-1 0 0 0,0 0-1 0 0,0 0 1 0 0,0 0 0 0 0,0 0-1 0 0,-1 0 1 0 0,1 0 0 0 0,0-1-1 0 0,-1 1 1 0 0,0-1 0 0 0,1 0-1 0 0,-1 0 1 0 0,0 0 0 0 0,0 0-1 0 0,0 0 1 0 0,0 0 0 0 0,0-1-1 0 0,0 1 1 0 0,-1-1 0 0 0,1 1-1 0 0,-1-1 1 0 0,2-4 0 0 0,-2 6 23 0 0,-1-1 0 0 0,1 1 1 0 0,-1 0-1 0 0,0-1 1 0 0,1 1-1 0 0,-1 0 0 0 0,0-1 1 0 0,0 1-1 0 0,0-1 0 0 0,0 1 1 0 0,0 0-1 0 0,-1-1 0 0 0,1 1 1 0 0,0 0-1 0 0,0-1 1 0 0,-1 1-1 0 0,1 0 0 0 0,-1-1 1 0 0,1 1-1 0 0,-3-2 0 0 0,2 1 3 0 0,-1 0 0 0 0,0 0 1 0 0,1 0-1 0 0,-1 1 0 0 0,0-1 0 0 0,0 1 0 0 0,-1-1 0 0 0,1 1 0 0 0,0 0 0 0 0,-4-2 0 0 0,-6-1-14 0 0,0 1 1 0 0,0 0-1 0 0,-21-2 1 0 0,25 4 3 0 0,-17-1-84 0 0,-28-6-3361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6.712"/>
    </inkml:context>
    <inkml:brush xml:id="br0">
      <inkml:brushProperty name="width" value="0.1" units="cm"/>
      <inkml:brushProperty name="height" value="0.1" units="cm"/>
      <inkml:brushProperty name="color" value="#E71224"/>
    </inkml:brush>
  </inkml:definitions>
  <inkml:trace contextRef="#ctx0" brushRef="#br0">29 33 16588 0 0,'3'0'76'0'0,"0"1"1"0"0,1-1-1 0 0,-1 0 1 0 0,0 1-1 0 0,0 0 1 0 0,0 0-1 0 0,1 0 1 0 0,-1 0 0 0 0,0 0-1 0 0,0 0 1 0 0,-1 1-1 0 0,1 0 1 0 0,0-1-1 0 0,3 4 1 0 0,35 29 703 0 0,-40-33-775 0 0,1 1 1 0 0,0-1-1 0 0,-1 1 0 0 0,1 0 1 0 0,-1 0-1 0 0,1-1 0 0 0,-1 1 0 0 0,0 0 1 0 0,0 0-1 0 0,1 0 0 0 0,-2 0 1 0 0,1 1-1 0 0,0-1 0 0 0,0 0 1 0 0,-1 0-1 0 0,1 0 0 0 0,-1 1 1 0 0,0-1-1 0 0,1 4 0 0 0,-2-4 18 0 0,0 0-1 0 0,1 1 1 0 0,-1-1 0 0 0,0 0-1 0 0,-1 0 1 0 0,1 0-1 0 0,0 0 1 0 0,0 0-1 0 0,-1 0 1 0 0,1 0-1 0 0,-1 0 1 0 0,0-1-1 0 0,0 1 1 0 0,1 0 0 0 0,-1-1-1 0 0,0 0 1 0 0,0 1-1 0 0,-4 1 1 0 0,-39 17 2257 0 0,35-16-2013 0 0,1 0 1 0 0,0 0 0 0 0,0 0-1 0 0,-10 8 1 0 0,18-12-268 0 0,1 0 0 0 0,0 0 0 0 0,-1 1 0 0 0,1-1 0 0 0,-1 0 0 0 0,1 0 1 0 0,0 1-1 0 0,-1-1 0 0 0,1 0 0 0 0,0 1 0 0 0,-1-1 0 0 0,1 1 0 0 0,0-1 0 0 0,-1 0 0 0 0,1 1 0 0 0,0-1 0 0 0,0 1 1 0 0,0-1-1 0 0,-1 0 0 0 0,1 1 0 0 0,0-1 0 0 0,0 1 0 0 0,0-1 0 0 0,0 1 0 0 0,0-1 0 0 0,0 1 0 0 0,0-1 0 0 0,0 1 1 0 0,0-1-1 0 0,0 1 0 0 0,0-1 0 0 0,0 1 0 0 0,0-1 0 0 0,1 1 0 0 0,-1 0-1 0 0,1 0 1 0 0,0 0-1 0 0,0 0 1 0 0,0 0-1 0 0,1 0 0 0 0,-1 0 1 0 0,0-1-1 0 0,0 1 0 0 0,0 0 1 0 0,0-1-1 0 0,1 1 0 0 0,0-1 1 0 0,38 9-219 0 0,-25-8-484 0 0,0-2 0 0 0,0 0 0 0 0,0 0-1 0 0,16-5 1 0 0,-9 1-6207 0 0</inkml:trace>
  <inkml:trace contextRef="#ctx0" brushRef="#br0" timeOffset="1">543 2 17972 0 0,'-2'0'131'0'0,"-1"-1"-1"0"0,0 1 1 0 0,0 0 0 0 0,1 0-1 0 0,-1 0 1 0 0,0 0 0 0 0,0 0-1 0 0,1 0 1 0 0,-1 1 0 0 0,0 0-1 0 0,0-1 1 0 0,1 1 0 0 0,-1 0 0 0 0,1 0-1 0 0,-1 0 1 0 0,1 1 0 0 0,-1-1-1 0 0,1 1 1 0 0,-1-1 0 0 0,1 1-1 0 0,0 0 1 0 0,0 0 0 0 0,0 0 0 0 0,0 0-1 0 0,-2 3 1 0 0,-1 0-197 0 0,0 0 0 0 0,1 0-1 0 0,0 0 1 0 0,0 0 0 0 0,0 1 0 0 0,1-1 0 0 0,-1 1-1 0 0,1 0 1 0 0,-4 12 0 0 0,7-15 47 0 0,-1 1-1 0 0,0-1 1 0 0,1 0-1 0 0,0 0 1 0 0,0 1-1 0 0,0-1 1 0 0,0 0-1 0 0,1 1 1 0 0,-1-1-1 0 0,1 0 1 0 0,0 0-1 0 0,0 0 1 0 0,0 1-1 0 0,0-1 1 0 0,1 0-1 0 0,-1 0 1 0 0,1-1-1 0 0,-1 1 1 0 0,1 0-1 0 0,0 0 1 0 0,5 4-1 0 0,2 3 56 0 0,-3-4-33 0 0,-1-1 0 0 0,0 1-1 0 0,0 0 1 0 0,0 0 0 0 0,-1 1 0 0 0,0-1 0 0 0,0 1-1 0 0,-1 0 1 0 0,5 12 0 0 0,-8-18-3 0 0,0 0 1 0 0,0 0-1 0 0,1 0 1 0 0,-1-1-1 0 0,0 1 1 0 0,0 0-1 0 0,0 0 1 0 0,0 0-1 0 0,0 0 0 0 0,-1 0 1 0 0,1-1-1 0 0,0 1 1 0 0,0 0-1 0 0,-1 0 1 0 0,1 0-1 0 0,0-1 1 0 0,-1 1-1 0 0,1 0 1 0 0,0 0-1 0 0,-1-1 0 0 0,1 1 1 0 0,-1 0-1 0 0,0-1 1 0 0,1 1-1 0 0,-1 0 1 0 0,0 0-1 0 0,-1 0 9 0 0,0 0 1 0 0,0 0-1 0 0,0 0 0 0 0,0 0 1 0 0,0-1-1 0 0,0 1 0 0 0,0-1 1 0 0,0 1-1 0 0,-1-1 0 0 0,-2 1 0 0 0,-2-1-206 0 0,0 0-1 0 0,0-1 1 0 0,0 1-1 0 0,-1-1 1 0 0,-8-3-1 0 0,-24-14-2716 0 0,27 10 1199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4.178"/>
    </inkml:context>
    <inkml:brush xml:id="br0">
      <inkml:brushProperty name="width" value="0.05" units="cm"/>
      <inkml:brushProperty name="height" value="0.05" units="cm"/>
    </inkml:brush>
  </inkml:definitions>
  <inkml:trace contextRef="#ctx0" brushRef="#br0">60 71 14283 0 0,'-7'-1'964'0'0,"-32"-6"210"0"0,25 1 2573 0 0,18 5-357 0 0,18-2-2040 0 0,112-8 671 0 0,39-1-1284 0 0,-59 10-549 0 0,-20 2-352 0 0,182-25 0 0 0,-264 23-1426 0 0,-22 2-926 0 0,-20 4-1094 0 0,9 0 912 0 0,-3 1-3764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07.047"/>
    </inkml:context>
    <inkml:brush xml:id="br0">
      <inkml:brushProperty name="width" value="0.1" units="cm"/>
      <inkml:brushProperty name="height" value="0.1" units="cm"/>
      <inkml:brushProperty name="color" value="#E71224"/>
    </inkml:brush>
  </inkml:definitions>
  <inkml:trace contextRef="#ctx0" brushRef="#br0">0 103 456 0 0,'11'-14'0'0'0,"-2"4"0"0"0,-1 3 0 0 0,0 1 0 0 0,-2 3 1264 0 0,0 1 209 0 0,1 0 47 0 0,5-2 8 0 0,8-2-607 0 0,8-3-121 0 0,6 0-32 0 0,1 0 0 0 0,1 3-1120 0 0,-2-1-224 0 0,2 3-40 0 0,-1 0-16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1.125"/>
    </inkml:context>
    <inkml:brush xml:id="br0">
      <inkml:brushProperty name="width" value="0.1" units="cm"/>
      <inkml:brushProperty name="height" value="0.1" units="cm"/>
      <inkml:brushProperty name="color" value="#E71224"/>
    </inkml:brush>
  </inkml:definitions>
  <inkml:trace contextRef="#ctx0" brushRef="#br0">1 43 1376 0 0,'0'-1'459'0'0,"0"-1"-1"0"0,0 1 1 0 0,0-1-1 0 0,0 0 0 0 0,1 1 1 0 0,-1-1-1 0 0,1 1 1 0 0,-1-1-1 0 0,1 1 0 0 0,-1-1 1 0 0,1 1-1 0 0,0-1 1 0 0,-1 1-1 0 0,1 0 1 0 0,0-1-1 0 0,0 1 0 0 0,0 0 1 0 0,0 0-1 0 0,3-2 1 0 0,-2 1 69 0 0,1 1 1 0 0,-1-1-1 0 0,1 1 1 0 0,-1 0-1 0 0,1 0 1 0 0,0 0-1 0 0,0 0 1 0 0,-1 0 0 0 0,1 1-1 0 0,4-1 1 0 0,3 0 101 0 0,-1 1 0 0 0,1 1 0 0 0,0-1 1 0 0,0 2-1 0 0,11 2 0 0 0,-11-2-411 0 0,-1 1 0 0 0,1 1 0 0 0,-1-1 0 0 0,0 2 0 0 0,16 9 1 0 0,-21-11-204 0 0,0-1 1 0 0,0 1 0 0 0,-1 0 0 0 0,1 0 0 0 0,-1 0 0 0 0,0 1 0 0 0,1-1 0 0 0,-2 1 0 0 0,1-1 0 0 0,0 1 0 0 0,-1 0 0 0 0,0 0 0 0 0,0 0 0 0 0,3 9 0 0 0,-5-10-17 0 0,1 0 0 0 0,-1-1 0 0 0,-1 1 0 0 0,1 0 0 0 0,0 0 0 0 0,-1-1 0 0 0,1 1 0 0 0,-1 0 0 0 0,0-1 0 0 0,0 1 0 0 0,0-1 0 0 0,0 1 0 0 0,0-1 0 0 0,-1 1 0 0 0,1-1 0 0 0,-1 0 0 0 0,1 0 0 0 0,-1 0 0 0 0,0 0 0 0 0,0 0 0 0 0,-3 2 0 0 0,-7 7 0 0 0,0-1 0 0 0,-20 12 0 0 0,20-14 0 0 0,2-1-174 0 0,0-1 1 0 0,-1 0 0 0 0,1-1 0 0 0,-1 0-1 0 0,0-1 1 0 0,-1 0 0 0 0,1-1 0 0 0,0 0-1 0 0,-1-1 1 0 0,-12 1 0 0 0,74 1 150 0 0,-31-7-448 0 0,1 0 0 0 0,30-10 0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1.484"/>
    </inkml:context>
    <inkml:brush xml:id="br0">
      <inkml:brushProperty name="width" value="0.1" units="cm"/>
      <inkml:brushProperty name="height" value="0.1" units="cm"/>
      <inkml:brushProperty name="color" value="#E71224"/>
    </inkml:brush>
  </inkml:definitions>
  <inkml:trace contextRef="#ctx0" brushRef="#br0">119 0 8754 0 0,'-2'1'262'0'0,"0"0"1"0"0,0 1-1 0 0,1-1 1 0 0,-1 0-1 0 0,0 1 0 0 0,1-1 1 0 0,-1 0-1 0 0,1 1 1 0 0,-1 0-1 0 0,1-1 1 0 0,0 1-1 0 0,-1 0 1 0 0,1 0-1 0 0,-1 2 0 0 0,0-1 155 0 0,-18 24 1942 0 0,-25 36-241 0 0,41-57-2042 0 0,0 1-1 0 0,1 0 0 0 0,0 0 1 0 0,0 0-1 0 0,0 0 1 0 0,1 1-1 0 0,-2 10 1 0 0,3-16-46 0 0,1 1 1 0 0,0-1-1 0 0,0 0 1 0 0,0 1-1 0 0,0-1 1 0 0,0 0-1 0 0,1 1 1 0 0,-1-1-1 0 0,1 0 1 0 0,0 1-1 0 0,-1-1 1 0 0,1 0-1 0 0,0 0 1 0 0,0 0-1 0 0,0 1 1 0 0,1-1-1 0 0,-1 0 1 0 0,3 3-1 0 0,-1-2 24 0 0,0-1-1 0 0,1 1 1 0 0,-1-1-1 0 0,0 1 0 0 0,1-1 1 0 0,0 0-1 0 0,-1-1 1 0 0,1 1-1 0 0,0 0 1 0 0,4 0-1 0 0,8 2 93 0 0,0-1 0 0 0,1-1 0 0 0,-1-1-1 0 0,22 0 1 0 0,-20-1-73 0 0,32-5 0 0 0,-43 4-234 0 0,-1 0 1 0 0,1 0-1 0 0,-1-1 1 0 0,0-1-1 0 0,1 1 1 0 0,-1-1-1 0 0,0 0 1 0 0,6-4-1 0 0,-5 2-868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1.828"/>
    </inkml:context>
    <inkml:brush xml:id="br0">
      <inkml:brushProperty name="width" value="0.1" units="cm"/>
      <inkml:brushProperty name="height" value="0.1" units="cm"/>
      <inkml:brushProperty name="color" value="#E71224"/>
    </inkml:brush>
  </inkml:definitions>
  <inkml:trace contextRef="#ctx0" brushRef="#br0">91 1 4609 0 0,'-1'0'269'0'0,"0"0"1"0"0,0 0-1 0 0,0 0 0 0 0,0 1 1 0 0,0-1-1 0 0,0 0 0 0 0,0 1 0 0 0,0-1 1 0 0,0 1-1 0 0,0-1 0 0 0,0 1 1 0 0,0-1-1 0 0,0 1 0 0 0,1 0 1 0 0,-1 0-1 0 0,0-1 0 0 0,0 1 0 0 0,1 0 1 0 0,-1 0-1 0 0,0 0 0 0 0,1 0 1 0 0,-1 0-1 0 0,1 0 0 0 0,-1 0 1 0 0,1 0-1 0 0,-1 0 0 0 0,1 1 1 0 0,-14 37 2491 0 0,12-31-1959 0 0,-14 48 1895 0 0,-11 66-1 0 0,23-91-2594 0 0,0 0-1 0 0,2 0 0 0 0,4 58 0 0 0,1-69-2285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2.410"/>
    </inkml:context>
    <inkml:brush xml:id="br0">
      <inkml:brushProperty name="width" value="0.1" units="cm"/>
      <inkml:brushProperty name="height" value="0.1" units="cm"/>
      <inkml:brushProperty name="color" value="#E71224"/>
    </inkml:brush>
  </inkml:definitions>
  <inkml:trace contextRef="#ctx0" brushRef="#br0">1 47 6449 0 0,'0'0'105'0'0,"0"-1"1"0"0,0 1-1 0 0,0 0 0 0 0,0 0 0 0 0,0-1 0 0 0,0 1 0 0 0,0 0 0 0 0,0-1 0 0 0,0 1 0 0 0,0 0 0 0 0,0-1 0 0 0,0 1 0 0 0,2-3 1366 0 0,-1 3-1366 0 0,-1-1 1 0 0,0 1-1 0 0,0 0 0 0 0,1 0 0 0 0,-1 0 0 0 0,0 0 0 0 0,1 0 0 0 0,-1 0 0 0 0,0 0 0 0 0,0-1 0 0 0,1 1 0 0 0,-1 0 0 0 0,1 0 0 0 0,13-6 1554 0 0,10 0 844 0 0,32-2 1 0 0,25 3-1019 0 0,31-4-1456 0 0,-94 6-226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3.483"/>
    </inkml:context>
    <inkml:brush xml:id="br0">
      <inkml:brushProperty name="width" value="0.1" units="cm"/>
      <inkml:brushProperty name="height" value="0.1" units="cm"/>
      <inkml:brushProperty name="color" value="#E71224"/>
    </inkml:brush>
  </inkml:definitions>
  <inkml:trace contextRef="#ctx0" brushRef="#br0">105 0 4609 0 0,'-2'1'314'0'0,"1"0"0"0"0,0 1-1 0 0,0-1 1 0 0,0 0 0 0 0,0 0 0 0 0,0 1 0 0 0,0-1-1 0 0,0 1 1 0 0,0-1 0 0 0,1 1 0 0 0,-1-1-1 0 0,1 1 1 0 0,-1 2 0 0 0,-2 1 126 0 0,-23 47 3247 0 0,15-33-3029 0 0,1 0 1 0 0,1 0-1 0 0,1 1 0 0 0,0 0 0 0 0,-8 41 0 0 0,16-51-1550 0 0,2-8 437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3.861"/>
    </inkml:context>
    <inkml:brush xml:id="br0">
      <inkml:brushProperty name="width" value="0.1" units="cm"/>
      <inkml:brushProperty name="height" value="0.1" units="cm"/>
      <inkml:brushProperty name="color" value="#E71224"/>
    </inkml:brush>
  </inkml:definitions>
  <inkml:trace contextRef="#ctx0" brushRef="#br0">156 0 10594 0 0,'-72'96'5493'0'0,"51"-72"-4919"0"0,-41 38 1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4.214"/>
    </inkml:context>
    <inkml:brush xml:id="br0">
      <inkml:brushProperty name="width" value="0.1" units="cm"/>
      <inkml:brushProperty name="height" value="0.1" units="cm"/>
      <inkml:brushProperty name="color" value="#E71224"/>
    </inkml:brush>
  </inkml:definitions>
  <inkml:trace contextRef="#ctx0" brushRef="#br0">0 12 3225 0 0,'10'-3'682'0'0,"0"0"1"0"0,-1 1-1 0 0,1 1 1 0 0,0 0-1 0 0,0 0 1 0 0,0 1-1 0 0,0 0 1 0 0,0 1-1 0 0,0 0 1 0 0,0 0-1 0 0,0 1 1 0 0,17 6-1 0 0,-25-7-466 0 0,0 0-1 0 0,0 0 1 0 0,0 0-1 0 0,0 0 1 0 0,0 0 0 0 0,0 1-1 0 0,0-1 1 0 0,-1 0-1 0 0,1 1 1 0 0,0 0-1 0 0,-1-1 1 0 0,0 1-1 0 0,1 0 1 0 0,-1 0-1 0 0,0 0 1 0 0,0 0-1 0 0,2 3 1 0 0,-2-1 16 0 0,0 0 0 0 0,0 0 0 0 0,0 1 0 0 0,-1-1-1 0 0,1 0 1 0 0,-1 0 0 0 0,0 0 0 0 0,0 0 0 0 0,-1 5 0 0 0,-2 7 378 0 0,-1 0 1 0 0,0-1 0 0 0,-12 28-1 0 0,15-42-568 0 0,-19 48 969 0 0,4-13-835 0 0,2 0 1 0 0,1 0 0 0 0,2 1-1 0 0,-7 41 1 0 0,17-45-1736 0 0,1-24 976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7.313"/>
    </inkml:context>
    <inkml:brush xml:id="br0">
      <inkml:brushProperty name="width" value="0.1" units="cm"/>
      <inkml:brushProperty name="height" value="0.1" units="cm"/>
      <inkml:brushProperty name="color" value="#E71224"/>
    </inkml:brush>
  </inkml:definitions>
  <inkml:trace contextRef="#ctx0" brushRef="#br0">10 9 10594 0 0,'-10'-8'8561'0'0,"15"8"-9127"0"0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9.183"/>
    </inkml:context>
    <inkml:brush xml:id="br0">
      <inkml:brushProperty name="width" value="0.1" units="cm"/>
      <inkml:brushProperty name="height" value="0.1" units="cm"/>
      <inkml:brushProperty name="color" value="#E71224"/>
    </inkml:brush>
  </inkml:definitions>
  <inkml:trace contextRef="#ctx0" brushRef="#br0">74 1 6449 0 0,'-2'2'8356'0'0,"-4"11"-3802"0"0,-31 88-1990 0 0,9-21-4400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4.531"/>
    </inkml:context>
    <inkml:brush xml:id="br0">
      <inkml:brushProperty name="width" value="0.05" units="cm"/>
      <inkml:brushProperty name="height" value="0.05" units="cm"/>
    </inkml:brush>
  </inkml:definitions>
  <inkml:trace contextRef="#ctx0" brushRef="#br0">257 1 1376 0 0,'-78'25'987'0'0,"41"-14"3530"0"0,1 2-1 0 0,-52 25 1 0 0,87-37-4408 0 0,-1-1 1 0 0,1 0-1 0 0,0 1 1 0 0,0-1-1 0 0,0 1 1 0 0,1-1-1 0 0,-1 1 1 0 0,0 0-1 0 0,0-1 1 0 0,0 1-1 0 0,0 0 1 0 0,1 0-1 0 0,-1-1 1 0 0,0 1-1 0 0,0 0 1 0 0,1 0-1 0 0,-1 0 1 0 0,1 0-1 0 0,-1 0 1 0 0,0 1-1 0 0,2-1-26 0 0,-1-1 0 0 0,1 1 0 0 0,-1-1 1 0 0,1 1-1 0 0,-1-1 0 0 0,1 1 0 0 0,-1-1 0 0 0,1 0 0 0 0,-1 1 1 0 0,1-1-1 0 0,-1 0 0 0 0,1 1 0 0 0,0-1 0 0 0,-1 0 0 0 0,1 0 1 0 0,0 1-1 0 0,-1-1 0 0 0,1 0 0 0 0,0 0 0 0 0,-1 0 0 0 0,1 0 1 0 0,1 0-1 0 0,48 0 1643 0 0,406-22 2221 0 0,-405 21-3765 0 0,78-4 24 0 0,-108 3-226 0 0,-1-1 1 0 0,0-1 0 0 0,0-1 0 0 0,22-8 0 0 0,-32 8-567 0 0,-11 2-520 0 0,-17 0-6475 0 0,17 3 6901 0 0,-10-1-6287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9.542"/>
    </inkml:context>
    <inkml:brush xml:id="br0">
      <inkml:brushProperty name="width" value="0.1" units="cm"/>
      <inkml:brushProperty name="height" value="0.1" units="cm"/>
      <inkml:brushProperty name="color" value="#E71224"/>
    </inkml:brush>
  </inkml:definitions>
  <inkml:trace contextRef="#ctx0" brushRef="#br0">0 43 4145 0 0,'5'-4'386'0'0,"-1"0"0"0"0,1 0-1 0 0,0 1 1 0 0,-1-1 0 0 0,1 1 0 0 0,1 1 0 0 0,-1-1 0 0 0,0 1 0 0 0,1 0 0 0 0,-1 0-1 0 0,1 0 1 0 0,8-1 0 0 0,-3 1 361 0 0,0 1 0 0 0,-1 0 1 0 0,1 1-1 0 0,0 0 0 0 0,-1 0 0 0 0,12 3 0 0 0,-20-3-651 0 0,-1 1 0 0 0,1-1 1 0 0,-1 1-1 0 0,1 0 0 0 0,-1-1 0 0 0,0 1 1 0 0,1 0-1 0 0,-1 0 0 0 0,0 0 0 0 0,0 0 0 0 0,1 0 1 0 0,-1 1-1 0 0,0-1 0 0 0,0 0 0 0 0,-1 0 0 0 0,1 1 1 0 0,0-1-1 0 0,0 0 0 0 0,0 1 0 0 0,-1-1 0 0 0,1 1 1 0 0,-1-1-1 0 0,1 1 0 0 0,-1-1 0 0 0,0 1 0 0 0,0 0 1 0 0,1-1-1 0 0,-1 3 0 0 0,0 8 346 0 0,0-1 0 0 0,0 0 0 0 0,-2 12 0 0 0,1-11-212 0 0,-25 179 2079 0 0,3-25-1976 0 0,21-155-616 0 0,-1 29 589 0 0,3-38-688 0 0,0-1 0 0 0,0 1-1 0 0,0 0 1 0 0,1-1 0 0 0,-1 1-1 0 0,0 0 1 0 0,1-1-1 0 0,0 1 1 0 0,-1-1 0 0 0,2 4-1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29.878"/>
    </inkml:context>
    <inkml:brush xml:id="br0">
      <inkml:brushProperty name="width" value="0.1" units="cm"/>
      <inkml:brushProperty name="height" value="0.1" units="cm"/>
      <inkml:brushProperty name="color" value="#E71224"/>
    </inkml:brush>
  </inkml:definitions>
  <inkml:trace contextRef="#ctx0" brushRef="#br0">64 0 10594 0 0,'-15'41'2401'0'0,"1"1"1"0"0,3 1-1 0 0,-11 75 0 0 0,21-106-2708 0 0,0 0 1 0 0,1 0-1 0 0,1 14 0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0.216"/>
    </inkml:context>
    <inkml:brush xml:id="br0">
      <inkml:brushProperty name="width" value="0.1" units="cm"/>
      <inkml:brushProperty name="height" value="0.1" units="cm"/>
      <inkml:brushProperty name="color" value="#E71224"/>
    </inkml:brush>
  </inkml:definitions>
  <inkml:trace contextRef="#ctx0" brushRef="#br0">50 0 5985 0 0,'3'2'620'0'0,"-1"0"0"0"0,0 0-1 0 0,0 0 1 0 0,0 0-1 0 0,0 0 1 0 0,-1 0 0 0 0,1 1-1 0 0,0-1 1 0 0,-1 1-1 0 0,0-1 1 0 0,2 5 0 0 0,4 5 1100 0 0,24 30 2657 0 0,-14-19-2950 0 0,21 36 1 0 0,-34-53-1340 0 0,-1 0 0 0 0,0 0 0 0 0,-1 1 0 0 0,1-1 0 0 0,-1 1 0 0 0,0 0 0 0 0,-1 0 0 0 0,0 0 0 0 0,0 0 0 0 0,0 0 0 0 0,-1 7 0 0 0,-1-9-35 0 0,0 0-1 0 0,0 0 1 0 0,0-1 0 0 0,-1 1-1 0 0,0-1 1 0 0,0 1-1 0 0,0-1 1 0 0,0 1 0 0 0,-1-1-1 0 0,0 0 1 0 0,0 0 0 0 0,0 0-1 0 0,0-1 1 0 0,0 1 0 0 0,-1-1-1 0 0,-6 5 1 0 0,-3 1 24 0 0,1 0 0 0 0,-1-1 0 0 0,0-1 0 0 0,-17 7 0 0 0,29-13-88 0 0,-1-1 1 0 0,0 1-1 0 0,1 0 0 0 0,-1-1 0 0 0,0 1 0 0 0,0-1 0 0 0,1 0 0 0 0,-1 0 1 0 0,0 1-1 0 0,0-1 0 0 0,0 0 0 0 0,1-1 0 0 0,-1 1 0 0 0,0 0 0 0 0,0 0 1 0 0,1-1-1 0 0,-1 1 0 0 0,0-1 0 0 0,1 0 0 0 0,-1 1 0 0 0,0-1 0 0 0,1 0 1 0 0,-3-1-1 0 0,3 0-176 0 0,-1 1 0 0 0,0-1 0 0 0,1 0 0 0 0,-1 0 0 0 0,1 0 0 0 0,0 0 0 0 0,-1 0 0 0 0,1 0 0 0 0,0 0 0 0 0,0 0 0 0 0,1 0 0 0 0,-1 0 0 0 0,0-1 0 0 0,1 1 0 0 0,-1 0 0 0 0,1-1 0 0 0,0-2 0 0 0,-1-7-836 0 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0.562"/>
    </inkml:context>
    <inkml:brush xml:id="br0">
      <inkml:brushProperty name="width" value="0.1" units="cm"/>
      <inkml:brushProperty name="height" value="0.1" units="cm"/>
      <inkml:brushProperty name="color" value="#E71224"/>
    </inkml:brush>
  </inkml:definitions>
  <inkml:trace contextRef="#ctx0" brushRef="#br0">1 20 6913 0 0,'12'-4'489'0'0,"1"1"-1"0"0,0 0 1 0 0,0 1-1 0 0,0 0 0 0 0,0 1 1 0 0,0 0-1 0 0,17 2 1 0 0,36-3 1005 0 0,-54 0-1494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1.297"/>
    </inkml:context>
    <inkml:brush xml:id="br0">
      <inkml:brushProperty name="width" value="0.1" units="cm"/>
      <inkml:brushProperty name="height" value="0.1" units="cm"/>
      <inkml:brushProperty name="color" value="#E71224"/>
    </inkml:brush>
  </inkml:definitions>
  <inkml:trace contextRef="#ctx0" brushRef="#br0">149 0 5065 0 0,'-6'5'406'0'0,"0"0"1"0"0,-1 0-1 0 0,2 1 0 0 0,-1 0 0 0 0,1 0 1 0 0,-1 0-1 0 0,2 0 0 0 0,-7 10 0 0 0,-2 8 654 0 0,-13 27 0 0 0,16-28-367 0 0,1 0-1 0 0,1 1 1 0 0,1 0-1 0 0,1 0 1 0 0,1 0-1 0 0,1 1 1 0 0,1-1-1 0 0,1 48 1 0 0,3-55-585 0 0,1-1 0 0 0,1 0 1 0 0,0 0-1 0 0,1 0 0 0 0,0 0 1 0 0,1 0-1 0 0,1-1 0 0 0,1 0 1 0 0,0 0-1 0 0,1-1 0 0 0,0 0 1 0 0,1 0-1 0 0,1-1 0 0 0,16 18 1 0 0,22 13-946 0 0,-21-24 3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2.042"/>
    </inkml:context>
    <inkml:brush xml:id="br0">
      <inkml:brushProperty name="width" value="0.1" units="cm"/>
      <inkml:brushProperty name="height" value="0.1" units="cm"/>
      <inkml:brushProperty name="color" value="#E71224"/>
    </inkml:brush>
  </inkml:definitions>
  <inkml:trace contextRef="#ctx0" brushRef="#br0">30 1 6913 0 0,'1'0'99'0'0,"0"0"-1"0"0,0 0 1 0 0,0 0-1 0 0,-1-1 1 0 0,1 1-1 0 0,0 0 0 0 0,0 0 1 0 0,-1 0-1 0 0,1 0 1 0 0,0 0-1 0 0,0 1 0 0 0,0-1 1 0 0,-1 0-1 0 0,1 0 1 0 0,0 0-1 0 0,0 1 1 0 0,-1-1-1 0 0,1 0 0 0 0,0 1 1 0 0,-1-1-1 0 0,1 1 1 0 0,0-1-1 0 0,-1 1 1 0 0,1-1-1 0 0,-1 1 0 0 0,1-1 1 0 0,-1 1-1 0 0,1 0 1 0 0,-1-1-1 0 0,1 2 0 0 0,17 20 2086 0 0,-11-12-1493 0 0,-1 2 0 0 0,-1-1 0 0 0,0 1 0 0 0,0 0 0 0 0,-1 0 0 0 0,-1 0 0 0 0,3 20 0 0 0,-1 0 792 0 0,-1 58 0 0 0,-4-88-1447 0 0,-5 124 1377 0 0,4-112-1365 0 0,-1-1 1 0 0,-1 0-1 0 0,0 0 0 0 0,-1 0 0 0 0,0 0 0 0 0,-1-1 1 0 0,-8 17-1 0 0,11-26-95 0 0,0 1 1 0 0,0 0-1 0 0,-1-1 1 0 0,0 0-1 0 0,0 1 1 0 0,0-1-1 0 0,0 0 1 0 0,0 0-1 0 0,0-1 0 0 0,-1 1 1 0 0,0-1-1 0 0,1 0 1 0 0,-1 0-1 0 0,0 0 1 0 0,0 0-1 0 0,0 0 1 0 0,0-1-1 0 0,-8 2 1 0 0,3-3-855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2.432"/>
    </inkml:context>
    <inkml:brush xml:id="br0">
      <inkml:brushProperty name="width" value="0.1" units="cm"/>
      <inkml:brushProperty name="height" value="0.1" units="cm"/>
      <inkml:brushProperty name="color" value="#E71224"/>
    </inkml:brush>
  </inkml:definitions>
  <inkml:trace contextRef="#ctx0" brushRef="#br0">52 1 2761 0 0,'0'-1'75'0'0,"1"1"0"0"0,-1 0 0 0 0,1 0 0 0 0,-1 0 0 0 0,1 0 0 0 0,-1 0 0 0 0,1 0 0 0 0,-1 0 0 0 0,1 0 0 0 0,-1 1 0 0 0,1-1-1 0 0,-1 0 1 0 0,1 0 0 0 0,-1 0 0 0 0,0 0 0 0 0,1 1 0 0 0,-1-1 0 0 0,1 0 0 0 0,-1 0 0 0 0,1 1 0 0 0,-1-1 0 0 0,0 0 0 0 0,1 1 0 0 0,-1-1 0 0 0,0 0 0 0 0,1 1 0 0 0,-1-1 0 0 0,0 1 0 0 0,1 0 0 0 0,15 13 2031 0 0,-14-11-1708 0 0,1 0-1 0 0,-1 0 0 0 0,1 0 1 0 0,-1 0-1 0 0,0 1 1 0 0,0-1-1 0 0,0 0 0 0 0,-1 1 1 0 0,1 0-1 0 0,-1-1 1 0 0,0 1-1 0 0,0 0 0 0 0,0 0 1 0 0,-1 0-1 0 0,1 0 1 0 0,-1 0-1 0 0,0 6 0 0 0,-1-6-308 0 0,1 0 0 0 0,-1-1-1 0 0,-1 1 1 0 0,1-1 0 0 0,0 0 0 0 0,-1 1-1 0 0,0-1 1 0 0,1 0 0 0 0,-1 0-1 0 0,0 0 1 0 0,-1 0 0 0 0,1-1 0 0 0,-1 1-1 0 0,1 0 1 0 0,-1-1 0 0 0,0 0-1 0 0,0 1 1 0 0,0-1 0 0 0,-4 2-1 0 0,-24 12-82 0 0,30-15-10 0 0,-1-1-1 0 0,0 1 1 0 0,1 0 0 0 0,-1-1-1 0 0,0 1 1 0 0,0-1 0 0 0,0 1-1 0 0,0-1 1 0 0,1 0 0 0 0,-1 0-1 0 0,0 0 1 0 0,0 0-1 0 0,0 0 1 0 0,0 0 0 0 0,-3-1-1 0 0,32-9 5 0 0,18 2-378 0 0,-1 2-1 0 0,60-1 0 0 0,-81 6-4942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3.679"/>
    </inkml:context>
    <inkml:brush xml:id="br0">
      <inkml:brushProperty name="width" value="0.1" units="cm"/>
      <inkml:brushProperty name="height" value="0.1" units="cm"/>
      <inkml:brushProperty name="color" value="#E71224"/>
    </inkml:brush>
  </inkml:definitions>
  <inkml:trace contextRef="#ctx0" brushRef="#br0">3 33 5609 0 0,'0'0'17'0'0,"0"0"-1"0"0,0-1 1 0 0,0 1-1 0 0,0 0 1 0 0,-1 0-1 0 0,1 0 1 0 0,0 0-1 0 0,0 0 1 0 0,0 0-1 0 0,0 0 1 0 0,0 0-1 0 0,0 0 1 0 0,0 0-1 0 0,0 0 1 0 0,0 0-1 0 0,-1 0 1 0 0,1 0-1 0 0,0 0 1 0 0,0 0-1 0 0,0-1 0 0 0,0 1 1 0 0,0 0-1 0 0,0 0 1 0 0,0 0-1 0 0,0 0 1 0 0,0 0-1 0 0,0 0 1 0 0,0 0-1 0 0,0 0 1 0 0,0-1-1 0 0,0 1 1 0 0,0 0-1 0 0,0 0 1 0 0,0 0-1 0 0,0 0 1 0 0,0 0-1 0 0,0 0 1 0 0,0 0-1 0 0,0 0 1 0 0,0-1-1 0 0,0 1 1 0 0,0 0-1 0 0,0 0 1 0 0,0 0-1 0 0,0 0 1 0 0,0 0-1 0 0,0 0 1 0 0,0 0-1 0 0,0 0 1 0 0,1-1-1 0 0,7-3 2917 0 0,18 3-1992 0 0,0 2 0 0 0,36 5 0 0 0,13 0 64 0 0,234-7 457 0 0,-36-2-708 0 0,3 5-2 0 0,181 7-558 0 0,-1 0 837 0 0,601-22-823 0 0,-750 11 277 0 0,191 2 806 0 0,-111-22-948 0 0,-252 10-334 0 0,91 9 221 0 0,-130 8-5886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5.289"/>
    </inkml:context>
    <inkml:brush xml:id="br0">
      <inkml:brushProperty name="width" value="0.1" units="cm"/>
      <inkml:brushProperty name="height" value="0.1" units="cm"/>
      <inkml:brushProperty name="color" value="#E71224"/>
    </inkml:brush>
  </inkml:definitions>
  <inkml:trace contextRef="#ctx0" brushRef="#br0">54 1 6449 0 0,'-2'3'725'0'0,"1"0"0"0"0,-1 0 0 0 0,1 0 0 0 0,-1 0-1 0 0,1 0 1 0 0,0 0 0 0 0,0 1 0 0 0,0 5 0 0 0,0-7-319 0 0,-10 45 2263 0 0,-13 67 366 0 0,22-97-2891 0 0,0 0-1 0 0,1 1 0 0 0,1-1 1 0 0,2 26-1 0 0,0-33-744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5.646"/>
    </inkml:context>
    <inkml:brush xml:id="br0">
      <inkml:brushProperty name="width" value="0.1" units="cm"/>
      <inkml:brushProperty name="height" value="0.1" units="cm"/>
      <inkml:brushProperty name="color" value="#E71224"/>
    </inkml:brush>
  </inkml:definitions>
  <inkml:trace contextRef="#ctx0" brushRef="#br0">112 0 5985 0 0,'-10'24'10693'0'0,"-19"26"-6896"0"0,5-8-2443 0 0,12-17-936 0 0,9-16-609 0 0,-1-1-1 0 0,0 0 0 0 0,0-1 1 0 0,-1 1-1 0 0,-10 12 1 0 0,13-25-1515 0 0,3 2 1671 0 0,-1-5-38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4.909"/>
    </inkml:context>
    <inkml:brush xml:id="br0">
      <inkml:brushProperty name="width" value="0.05" units="cm"/>
      <inkml:brushProperty name="height" value="0.05" units="cm"/>
    </inkml:brush>
  </inkml:definitions>
  <inkml:trace contextRef="#ctx0" brushRef="#br0">0 23 11058 0 0,'6'-4'911'0'0,"0"1"-1"0"0,0 1 0 0 0,1-1 1 0 0,-1 1-1 0 0,0 0 0 0 0,1 0 1 0 0,0 1-1 0 0,13-1 0 0 0,59 0 145 0 0,-50 3-206 0 0,1 0-329 0 0,0 1 1 0 0,0 1-1 0 0,0 2 0 0 0,54 15 1 0 0,-64-13-350 0 0,-1 0 1 0 0,0 0 0 0 0,-1 2-1 0 0,0 1 1 0 0,0 0 0 0 0,-1 1-1 0 0,0 0 1 0 0,16 17-1 0 0,-31-27-117 0 0,0 1 0 0 0,0 0-1 0 0,-1 0 1 0 0,1 0 0 0 0,-1 0-1 0 0,1 0 1 0 0,-1 0 0 0 0,0 0-1 0 0,0 0 1 0 0,0 1 0 0 0,0-1-1 0 0,0 1 1 0 0,0-1 0 0 0,-1 0-1 0 0,1 1 1 0 0,-1-1-1 0 0,1 6 1 0 0,-2-4-21 0 0,1-1 0 0 0,-1 1-1 0 0,0 0 1 0 0,0-1 0 0 0,0 1-1 0 0,0 0 1 0 0,-1-1 0 0 0,1 1-1 0 0,-1-1 1 0 0,-4 6 0 0 0,-5 5 29 0 0,0-1 1 0 0,-1 0 0 0 0,-1-1-1 0 0,-16 13 1 0 0,17-16 91 0 0,-27 23-220 0 0,-1-2 1 0 0,-2-2 0 0 0,-71 37-1 0 0,3-18-8126 0 0,64-32 170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5.985"/>
    </inkml:context>
    <inkml:brush xml:id="br0">
      <inkml:brushProperty name="width" value="0.1" units="cm"/>
      <inkml:brushProperty name="height" value="0.1" units="cm"/>
      <inkml:brushProperty name="color" value="#E71224"/>
    </inkml:brush>
  </inkml:definitions>
  <inkml:trace contextRef="#ctx0" brushRef="#br0">0 9 2761 0 0,'10'-2'776'0'0,"0"0"0"0"0,1 0 0 0 0,-1 1 0 0 0,0 0 0 0 0,0 1 0 0 0,0 0 0 0 0,1 1 0 0 0,-1 0 0 0 0,0 0 0 0 0,0 1 0 0 0,10 4 0 0 0,-18-6-607 0 0,0 0 0 0 0,0 1 0 0 0,0-1 0 0 0,-1 1 0 0 0,1-1 0 0 0,0 1 0 0 0,-1 0 0 0 0,1 0 0 0 0,0 0 0 0 0,-1 0 0 0 0,1 0 0 0 0,-1 0 0 0 0,1 0 0 0 0,-1 1 0 0 0,0-1 0 0 0,0 0 0 0 0,1 1 0 0 0,-1-1 0 0 0,0 1 0 0 0,0-1 0 0 0,-1 1 0 0 0,1 0 0 0 0,0-1 0 0 0,0 1 0 0 0,-1 0 0 0 0,1 0 0 0 0,-1-1 0 0 0,1 1 0 0 0,-1 0 0 0 0,0 0 0 0 0,0 3 0 0 0,-1 2 174 0 0,0-1 0 0 0,-1 1 1 0 0,0-1-1 0 0,0 1 1 0 0,0-1-1 0 0,-1 0 1 0 0,-6 10-1 0 0,-98 227 2077 0 0,100-225-2379 0 0,2 0 0 0 0,0 1 0 0 0,-4 27 0 0 0,6-1-6660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6.344"/>
    </inkml:context>
    <inkml:brush xml:id="br0">
      <inkml:brushProperty name="width" value="0.1" units="cm"/>
      <inkml:brushProperty name="height" value="0.1" units="cm"/>
      <inkml:brushProperty name="color" value="#E71224"/>
    </inkml:brush>
  </inkml:definitions>
  <inkml:trace contextRef="#ctx0" brushRef="#br0">0 0 11979 0 0,'4'26'4491'0'0,"-4"-22"-4253"0"0,1-1-1 0 0,-1 1 1 0 0,1 0 0 0 0,-1-1-1 0 0,1 1 1 0 0,0-1-1 0 0,2 5 1 0 0,0-8-469 0 0,-2-2 231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6.951"/>
    </inkml:context>
    <inkml:brush xml:id="br0">
      <inkml:brushProperty name="width" value="0.1" units="cm"/>
      <inkml:brushProperty name="height" value="0.1" units="cm"/>
      <inkml:brushProperty name="color" value="#E71224"/>
    </inkml:brush>
  </inkml:definitions>
  <inkml:trace contextRef="#ctx0" brushRef="#br0">73 0 5985 0 0,'-1'1'329'0'0,"0"-1"0"0"0,0 0 1 0 0,0 1-1 0 0,1-1 0 0 0,-1 1 0 0 0,-5 3 1974 0 0,6-3-1974 0 0,-1 0 0 0 0,1 0 0 0 0,-1-1 1 0 0,1 1-1 0 0,-1 0 0 0 0,1 0 0 0 0,-1 1 0 0 0,-10 23 1947 0 0,8-18-1357 0 0,-1 4-174 0 0,-6 12 416 0 0,1 1 1 0 0,-11 40-1 0 0,19-61-723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7.341"/>
    </inkml:context>
    <inkml:brush xml:id="br0">
      <inkml:brushProperty name="width" value="0.1" units="cm"/>
      <inkml:brushProperty name="height" value="0.1" units="cm"/>
      <inkml:brushProperty name="color" value="#E71224"/>
    </inkml:brush>
  </inkml:definitions>
  <inkml:trace contextRef="#ctx0" brushRef="#br0">0 18 4145 0 0,'17'-5'958'0'0,"0"1"1"0"0,1 1-1 0 0,-1 0 1 0 0,1 2-1 0 0,-1 0 0 0 0,1 0 1 0 0,0 2-1 0 0,26 4 1 0 0,-43-5-860 0 0,1 0 0 0 0,0 0 0 0 0,-1 1 1 0 0,1-1-1 0 0,0 0 0 0 0,-1 1 0 0 0,1-1 1 0 0,-1 1-1 0 0,1 0 0 0 0,-1 0 0 0 0,1 0 0 0 0,-1-1 1 0 0,0 1-1 0 0,1 0 0 0 0,-1 1 0 0 0,0-1 0 0 0,0 0 1 0 0,0 0-1 0 0,0 0 0 0 0,0 1 0 0 0,0-1 1 0 0,0 1-1 0 0,0-1 0 0 0,0 0 0 0 0,0 3 0 0 0,-1-1 93 0 0,0 0-1 0 0,0-1 0 0 0,0 1 1 0 0,-1-1-1 0 0,0 1 0 0 0,1-1 1 0 0,-1 0-1 0 0,0 1 0 0 0,0-1 1 0 0,0 0-1 0 0,0 1 0 0 0,-1-1 0 0 0,1 0 1 0 0,-1 0-1 0 0,1 0 0 0 0,-3 2 1 0 0,-5 10 197 0 0,0 1 1 0 0,1 0-1 0 0,1 0 1 0 0,0 0 0 0 0,-8 30-1 0 0,1-3 4 0 0,8-27-350 0 0,-4 10 242 0 0,-11 42 0 0 0,20-60-251 0 0,-1 0 0 0 0,1 0 1 0 0,0 0-1 0 0,1 0 0 0 0,0 0 0 0 0,0 0 1 0 0,0 0-1 0 0,1 0 0 0 0,0 0 0 0 0,1 0 1 0 0,2 8-1 0 0,-4-14-30 0 0,0-1 0 0 0,0 1 0 0 0,0-1 1 0 0,0 0-1 0 0,0 1 0 0 0,0-1 0 0 0,0 0 0 0 0,1 1 1 0 0,-1-1-1 0 0,0 0 0 0 0,0 1 0 0 0,0-1 1 0 0,1 0-1 0 0,-1 1 0 0 0,0-1 0 0 0,0 0 0 0 0,1 0 1 0 0,-1 1-1 0 0,0-1 0 0 0,0 0 0 0 0,1 0 0 0 0,-1 0 1 0 0,0 1-1 0 0,1-1 0 0 0,-1 0 0 0 0,0 0 1 0 0,1 0-1 0 0,-1 0 0 0 0,0 0 0 0 0,1 0 0 0 0,-1 0 1 0 0,1 1-1 0 0,8-10-2100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7.698"/>
    </inkml:context>
    <inkml:brush xml:id="br0">
      <inkml:brushProperty name="width" value="0.1" units="cm"/>
      <inkml:brushProperty name="height" value="0.1" units="cm"/>
      <inkml:brushProperty name="color" value="#E71224"/>
    </inkml:brush>
  </inkml:definitions>
  <inkml:trace contextRef="#ctx0" brushRef="#br0">42 1 6913 0 0,'-6'34'6244'0'0,"-11"50"-20"0"0,11-61-5615 0 0,2 0 1 0 0,0 0-1 0 0,-1 30 0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8.063"/>
    </inkml:context>
    <inkml:brush xml:id="br0">
      <inkml:brushProperty name="width" value="0.1" units="cm"/>
      <inkml:brushProperty name="height" value="0.1" units="cm"/>
      <inkml:brushProperty name="color" value="#E71224"/>
    </inkml:brush>
  </inkml:definitions>
  <inkml:trace contextRef="#ctx0" brushRef="#br0">139 0 11979 0 0,'-1'2'231'0'0,"-1"-1"1"0"0,0 1 0 0 0,1-1 0 0 0,-1 1 0 0 0,1 0 0 0 0,-1 0 0 0 0,1 0 0 0 0,0-1 0 0 0,0 1 0 0 0,0 0 0 0 0,-2 5 0 0 0,0-1 349 0 0,-8 12 815 0 0,-18 30 2501 0 0,27-44-3685 0 0,0 0-1 0 0,0 0 0 0 0,1 0 0 0 0,-1 0 1 0 0,1 0-1 0 0,0 0 0 0 0,1 1 0 0 0,-1-1 1 0 0,0 9-1 0 0,2-12-211 0 0,-1 0 0 0 0,1 1 0 0 0,-1-1 0 0 0,1 0 0 0 0,-1 1 0 0 0,1-1 0 0 0,0 0 0 0 0,0 0 0 0 0,0 0 0 0 0,0 0 0 0 0,-1 0 0 0 0,1 0 0 0 0,1 0 0 0 0,-1 0 0 0 0,0 0 0 0 0,0 0 0 0 0,0 0 0 0 0,0-1 0 0 0,1 1 0 0 0,1 1 0 0 0,35 11 0 0 0,-20-7 0 0 0,-7-1 0 0 0,0 0 0 0 0,18 13 0 0 0,-26-16 0 0 0,0 0 0 0 0,0 0 0 0 0,0 0 0 0 0,0 1 0 0 0,0 0 0 0 0,-1-1 0 0 0,1 1 0 0 0,-1 0 0 0 0,0 0 0 0 0,0 0 0 0 0,0 1 0 0 0,0-1 0 0 0,1 4 0 0 0,-3-5 0 0 0,0 0 1 0 0,0 0-1 0 0,0 0 1 0 0,0-1-1 0 0,0 1 0 0 0,-1 0 1 0 0,1 0-1 0 0,-1-1 1 0 0,1 1-1 0 0,-1 0 0 0 0,0-1 1 0 0,1 1-1 0 0,-1-1 1 0 0,0 1-1 0 0,0-1 1 0 0,0 1-1 0 0,0-1 0 0 0,-1 0 1 0 0,1 1-1 0 0,0-1 1 0 0,0 0-1 0 0,-1 0 1 0 0,1 0-1 0 0,-1 0 0 0 0,-2 2 1 0 0,-7 3 36 0 0,1 0 0 0 0,-18 7 0 0 0,24-11-19 0 0,-9 4 55 0 0,-1-1 0 0 0,0 0-1 0 0,-21 4 1 0 0,31-8-194 0 0,0 0 1 0 0,0-1-1 0 0,-1 0 0 0 0,1 1 1 0 0,0-1-1 0 0,0-1 0 0 0,0 1 0 0 0,0 0 1 0 0,0-1-1 0 0,0 0 0 0 0,0 0 0 0 0,0 0 1 0 0,0-1-1 0 0,0 1 0 0 0,1-1 1 0 0,-1 0-1 0 0,-4-3 0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38.419"/>
    </inkml:context>
    <inkml:brush xml:id="br0">
      <inkml:brushProperty name="width" value="0.1" units="cm"/>
      <inkml:brushProperty name="height" value="0.1" units="cm"/>
      <inkml:brushProperty name="color" value="#E71224"/>
    </inkml:brush>
  </inkml:definitions>
  <inkml:trace contextRef="#ctx0" brushRef="#br0">0 27 8754 0 0,'5'-2'906'0'0,"0"-1"0"0"0,0 1-1 0 0,0 0 1 0 0,0 0 0 0 0,10-2 0 0 0,5 1 41 0 0,29-1 0 0 0,-17 1-594 0 0,37 2-696 0 0,-61 1 317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5.349"/>
    </inkml:context>
    <inkml:brush xml:id="br0">
      <inkml:brushProperty name="width" value="0.1" units="cm"/>
      <inkml:brushProperty name="height" value="0.1" units="cm"/>
      <inkml:brushProperty name="color" value="#E71224"/>
    </inkml:brush>
  </inkml:definitions>
  <inkml:trace contextRef="#ctx0" brushRef="#br0">20 16 2761 0 0,'14'-16'7918'0'0,"-16"31"-6138"0"0,-7 34 1137 0 0,-11 69 305 0 0,19-102-3113 0 0,0 0 0 0 0,1 1 0 0 0,0-1 0 0 0,1 0 0 0 0,4 19 0 0 0,-5-33-117 0 0,1 0-1 0 0,0 0 1 0 0,-1 1 0 0 0,1-1-1 0 0,0 0 1 0 0,0 0-1 0 0,0 0 1 0 0,0 0 0 0 0,2 2-1 0 0,-3-4-67 0 0,1 1-1 0 0,-1-1 0 0 0,1 1 0 0 0,-1-1 0 0 0,1 0 1 0 0,-1 1-1 0 0,1-1 0 0 0,-1 0 0 0 0,1 1 1 0 0,0-1-1 0 0,-1 0 0 0 0,1 0 0 0 0,-1 0 0 0 0,1 0 1 0 0,0 1-1 0 0,-1-1 0 0 0,1 0 0 0 0,0 0 1 0 0,-1 0-1 0 0,1 0 0 0 0,0 0 0 0 0,-1 0 0 0 0,1-1 1 0 0,0 1-1 0 0,-1 0 0 0 0,1 0 0 0 0,-1 0 0 0 0,1-1 1 0 0,0 1-1 0 0,-1 0 0 0 0,1-1 0 0 0,-1 1 1 0 0,1 0-1 0 0,-1-1 0 0 0,1 1 0 0 0,0-1 1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5.680"/>
    </inkml:context>
    <inkml:brush xml:id="br0">
      <inkml:brushProperty name="width" value="0.1" units="cm"/>
      <inkml:brushProperty name="height" value="0.1" units="cm"/>
      <inkml:brushProperty name="color" value="#E71224"/>
    </inkml:brush>
  </inkml:definitions>
  <inkml:trace contextRef="#ctx0" brushRef="#br0">62 26 3225 0 0,'-6'7'906'0'0,"1"1"0"0"0,0 0 0 0 0,1 0 0 0 0,-1 0 0 0 0,2 0 0 0 0,-5 12 0 0 0,3-8-328 0 0,1-2-93 0 0,1 0 1 0 0,-1 0 0 0 0,1 1-1 0 0,1-1 1 0 0,0 1 0 0 0,1 0-1 0 0,-1 20 1 0 0,2-28-400 0 0,1 0 1 0 0,-1 0-1 0 0,0 0 1 0 0,1 0-1 0 0,0 0 0 0 0,0 0 1 0 0,0 0-1 0 0,0 0 0 0 0,0 0 1 0 0,0 0-1 0 0,1 0 1 0 0,-1-1-1 0 0,1 1 0 0 0,0-1 1 0 0,0 1-1 0 0,0-1 1 0 0,0 0-1 0 0,0 1 0 0 0,1-1 1 0 0,-1 0-1 0 0,1-1 0 0 0,-1 1 1 0 0,1 0-1 0 0,0-1 1 0 0,0 1-1 0 0,-1-1 0 0 0,1 0 1 0 0,0 0-1 0 0,0 0 0 0 0,0 0 1 0 0,5 0-1 0 0,-2 0-61 0 0,-1-1 0 0 0,0 0 0 0 0,1 0 0 0 0,-1 0 0 0 0,0 0 0 0 0,1-1 0 0 0,-1 0 0 0 0,0 0-1 0 0,0-1 1 0 0,1 1 0 0 0,-1-1 0 0 0,8-4 0 0 0,-6 2 48 0 0,1-1-1 0 0,-1 1 1 0 0,0-2-1 0 0,0 1 1 0 0,-1-1-1 0 0,0 1 1 0 0,11-14-1 0 0,-12 12-10 0 0,0 1-1 0 0,-1-1 1 0 0,0-1 0 0 0,0 1-1 0 0,0 0 1 0 0,-1-1-1 0 0,0 0 1 0 0,2-9 0 0 0,-4 11-45 0 0,0 1 1 0 0,0 0 0 0 0,-1 0-1 0 0,1 0 1 0 0,-1 0 0 0 0,-1 0-1 0 0,1 0 1 0 0,-1 0 0 0 0,0-1-1 0 0,0 1 1 0 0,0 0 0 0 0,-1 1-1 0 0,-2-8 1 0 0,1 8-49 0 0,1 0 0 0 0,-1 0-1 0 0,0 0 1 0 0,0 0 0 0 0,-1 0 0 0 0,1 1 0 0 0,-1 0 0 0 0,0 0 0 0 0,0 0-1 0 0,0 0 1 0 0,0 0 0 0 0,0 1 0 0 0,-7-3 0 0 0,8 3-103 0 0,-1 0 1 0 0,0 1 0 0 0,0 0-1 0 0,0 0 1 0 0,0 0-1 0 0,0 0 1 0 0,0 0-1 0 0,-1 1 1 0 0,1 0-1 0 0,0 0 1 0 0,0 0 0 0 0,0 0-1 0 0,0 0 1 0 0,-1 1-1 0 0,1 0 1 0 0,-4 1-1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6.037"/>
    </inkml:context>
    <inkml:brush xml:id="br0">
      <inkml:brushProperty name="width" value="0.1" units="cm"/>
      <inkml:brushProperty name="height" value="0.1" units="cm"/>
      <inkml:brushProperty name="color" value="#E71224"/>
    </inkml:brush>
  </inkml:definitions>
  <inkml:trace contextRef="#ctx0" brushRef="#br0">1 43 7370 0 0,'0'-7'4970'0'0,"0"6"-4884"0"0,19-5 1992 0 0,29-2-778 0 0,-45 7-933 0 0,141-17 1191 0 0,-133 16-1731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5.292"/>
    </inkml:context>
    <inkml:brush xml:id="br0">
      <inkml:brushProperty name="width" value="0.05" units="cm"/>
      <inkml:brushProperty name="height" value="0.05" units="cm"/>
    </inkml:brush>
  </inkml:definitions>
  <inkml:trace contextRef="#ctx0" brushRef="#br0">335 1 5985 0 0,'-1'0'612'0'0,"0"0"0"0"0,0 0-1 0 0,0 0 1 0 0,0 1 0 0 0,0-1-1 0 0,0 0 1 0 0,1 1 0 0 0,-1-1-1 0 0,0 1 1 0 0,0-1 0 0 0,0 1-1 0 0,1-1 1 0 0,-2 2 611 0 0,1-1-611 0 0,-17 23 3705 0 0,12-16-3822 0 0,-19 25 909 0 0,-159 199 2241 0 0,173-218-3631 0 0,-2-1 7 0 0,2 0 0 0 0,0 1 0 0 0,1 1 0 0 0,0 0 0 0 0,-9 18 1 0 0,19-31-22 0 0,-1-1 0 0 0,1 1 0 0 0,-1-1 0 0 0,1 1 0 0 0,0-1 0 0 0,0 1 0 0 0,0-1 0 0 0,0 1 0 0 0,0-1 0 0 0,0 1 0 0 0,0-1 0 0 0,0 1 0 0 0,1-1 0 0 0,-1 1 0 0 0,1-1 0 0 0,-1 1 0 0 0,1-1 0 0 0,-1 1 0 0 0,1-1 0 0 0,0 0 0 0 0,0 1 0 0 0,-1-1 0 0 0,1 0 0 0 0,0 0 0 0 0,0 0 0 0 0,1 0 0 0 0,-1 0 0 0 0,0 0 0 0 0,0 0 0 0 0,0 0 0 0 0,1 0 0 0 0,1 1 0 0 0,6 3 0 0 0,0 0 0 0 0,0-1 0 0 0,19 6 0 0 0,-10-4 0 0 0,77 27 61 0 0,155 32 0 0 0,-200-54-55 0 0,73 11-1810 0 0,-89-18-6827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6.789"/>
    </inkml:context>
    <inkml:brush xml:id="br0">
      <inkml:brushProperty name="width" value="0.1" units="cm"/>
      <inkml:brushProperty name="height" value="0.1" units="cm"/>
      <inkml:brushProperty name="color" value="#E71224"/>
    </inkml:brush>
  </inkml:definitions>
  <inkml:trace contextRef="#ctx0" brushRef="#br0">34 16 2761 0 0,'7'-16'8200'0'0,"-7"26"-6484"0"0,-17 72-105 0 0,-4 45 3040 0 0,19-112-4264 0 0,2 0-1 0 0,0-1 1 0 0,0 1-1 0 0,2-1 1 0 0,0 1-1 0 0,6 24 1 0 0,-8-39-412 0 0,0 1 0 0 0,0-1 0 0 0,0 0 0 0 0,0 0 0 0 0,0 0 0 0 0,0 1 0 0 0,0-1 0 0 0,0 0 0 0 0,0 0 0 0 0,0 0 0 0 0,0 0 0 0 0,0 1 0 0 0,0-1 0 0 0,0 0 0 0 0,0 0 1 0 0,0 0-1 0 0,1 0 0 0 0,-1 1 0 0 0,0-1 0 0 0,0 0 0 0 0,0 0 0 0 0,0 0 0 0 0,0 0 0 0 0,0 1 0 0 0,0-1 0 0 0,1 0 0 0 0,-1 0 0 0 0,0 0 0 0 0,0 0 0 0 0,0 0 0 0 0,0 0 0 0 0,1 0 0 0 0,-1 0 1 0 0,0 0-1 0 0,0 1 0 0 0,0-1 0 0 0,0 0 0 0 0,1 0 0 0 0,-1 0 0 0 0,0 0 0 0 0,0 0 0 0 0,0 0 0 0 0,1 0 0 0 0,-1 0 0 0 0,0 0 0 0 0,0 0 0 0 0,0 0 0 0 0,1 0 0 0 0,-1-1 0 0 0,0 1 0 0 0,0 0 1 0 0,0 0-1 0 0,0 0 0 0 0,1 0 0 0 0,-1 0 0 0 0,0 0 0 0 0,0 0 0 0 0,0 0 0 0 0,0-1 0 0 0,0 1 0 0 0,1 0 0 0 0,6-12-4065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7.132"/>
    </inkml:context>
    <inkml:brush xml:id="br0">
      <inkml:brushProperty name="width" value="0.1" units="cm"/>
      <inkml:brushProperty name="height" value="0.1" units="cm"/>
      <inkml:brushProperty name="color" value="#E71224"/>
    </inkml:brush>
  </inkml:definitions>
  <inkml:trace contextRef="#ctx0" brushRef="#br0">1 4 4145 0 0,'0'-1'98'0'0,"1"1"0"0"0,-1 0 0 0 0,0 0 1 0 0,0-1 97 0 0,1 1-98 0 0,-1 0 0 0 0,0 0 0 0 0,0-1 1 0 0,1 1-1 0 0,-1 0 0 0 0,0 0 0 0 0,0 0 0 0 0,1 0 1 0 0,-1 0-1 0 0,0-1 0 0 0,1 1 0 0 0,-1 0 0 0 0,0 0 0 0 0,1 0 1 0 0,-1 0-1 0 0,0 0 0 0 0,0 0 0 0 0,1 0 0 0 0,-1 0 1 0 0,0 0-1 0 0,1 0 0 0 0,-1 0 0 0 0,0 0 0 0 0,1 1 0 0 0,-1-1 1 0 0,2 11 4260 0 0,-2-9-4376 0 0,0 36 4351 0 0,-6 47 0 0 0,3-54-3581 0 0,1 0 0 0 0,4 57 1 0 0,4-23-1106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47.473"/>
    </inkml:context>
    <inkml:brush xml:id="br0">
      <inkml:brushProperty name="width" value="0.1" units="cm"/>
      <inkml:brushProperty name="height" value="0.1" units="cm"/>
      <inkml:brushProperty name="color" value="#E71224"/>
    </inkml:brush>
  </inkml:definitions>
  <inkml:trace contextRef="#ctx0" brushRef="#br0">1 0 2304 0 0,'20'23'17521'0'0,"-20"-23"-17530"0"0,1 0 0 0 0,-1 0 0 0 0,0 0 0 0 0,1 0 0 0 0,-1 0 0 0 0,1 0 0 0 0,-1 0 0 0 0,0 0 0 0 0,1 0 0 0 0,-1 0-1 0 0,1 0 1 0 0,-1 0 0 0 0,1-1 0 0 0,-1 1 0 0 0,0 0 0 0 0,1 0 0 0 0,-1 0 0 0 0,0 0 0 0 0,1-1 0 0 0,-1 1 0 0 0,0 0 0 0 0,1 0 0 0 0,-1-1 0 0 0,0 1 0 0 0,1 0 0 0 0,-1-1 0 0 0,0 1 0 0 0,0 0 0 0 0,1-1 0 0 0,-1 1 0 0 0,0-1 0 0 0,0 1 0 0 0,0 0 0 0 0,1-1 0 0 0,-1 1 0 0 0,0-1 0 0 0,0 1 0 0 0,0 0 0 0 0,0-1 0 0 0,0 1 0 0 0,0-1 0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1.259"/>
    </inkml:context>
    <inkml:brush xml:id="br0">
      <inkml:brushProperty name="width" value="0.1" units="cm"/>
      <inkml:brushProperty name="height" value="0.1" units="cm"/>
      <inkml:brushProperty name="color" value="#E71224"/>
    </inkml:brush>
  </inkml:definitions>
  <inkml:trace contextRef="#ctx0" brushRef="#br0">46 12 2761 0 0,'9'-12'5463'0'0,"-9"23"-1590"0"0,-8 22-728 0 0,5-26-2788 0 0,-1 1 1 0 0,0-1 0 0 0,-8 10-1 0 0,8-11-277 0 0,0 0 0 0 0,0 0-1 0 0,1 0 1 0 0,0 0 0 0 0,-3 8-1 0 0,6-13-77 0 0,0-1 1 0 0,0 1-1 0 0,0 0 0 0 0,0 0 0 0 0,0 0 0 0 0,0 0 0 0 0,1 0 0 0 0,-1 0 1 0 0,0-1-1 0 0,0 1 0 0 0,1 0 0 0 0,-1 0 0 0 0,1 0 0 0 0,-1-1 0 0 0,1 1 1 0 0,-1 0-1 0 0,1 0 0 0 0,-1-1 0 0 0,1 1 0 0 0,-1-1 0 0 0,1 1 0 0 0,0 0 1 0 0,-1-1-1 0 0,1 1 0 0 0,0-1 0 0 0,0 1 0 0 0,-1-1 0 0 0,2 1 0 0 0,29 13 66 0 0,-20-10-56 0 0,15 8-23 0 0,41 22-64 0 0,-61-31 70 0 0,-1 1 0 0 0,0-1 0 0 0,0 1 0 0 0,-1 0 0 0 0,1 0 0 0 0,-1 1 0 0 0,0-1 0 0 0,0 1 0 0 0,5 7 0 0 0,-8-11 17 0 0,-1 1 0 0 0,1-1 0 0 0,0 0 0 0 0,-1 0 0 0 0,1 0 0 0 0,-1 1 0 0 0,1-1 0 0 0,-1 0 0 0 0,0 1 0 0 0,0-1 0 0 0,1 0 0 0 0,-1 1 0 0 0,0-1 0 0 0,0 0 0 0 0,0 1 0 0 0,-1-1 0 0 0,1 0 0 0 0,0 1 0 0 0,0-1 0 0 0,-1 0 0 0 0,1 0 0 0 0,-1 1 0 0 0,1-1 0 0 0,-2 2 0 0 0,1-1 39 0 0,-1 0 0 0 0,0 0 0 0 0,0-1 0 0 0,1 1 0 0 0,-1 0 0 0 0,0-1 0 0 0,-1 1 0 0 0,1-1 0 0 0,0 0 0 0 0,0 0 0 0 0,-1 0 0 0 0,-2 1 0 0 0,-3 1 88 0 0,0-1 1 0 0,0 0 0 0 0,-1-1 0 0 0,1 0 0 0 0,-1 0 0 0 0,-15-1-1 0 0,19 0-161 0 0,-1-1-1 0 0,1 0 1 0 0,0 0 0 0 0,-1-1-1 0 0,-4-2 1 0 0,-5-4-5178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1.642"/>
    </inkml:context>
    <inkml:brush xml:id="br0">
      <inkml:brushProperty name="width" value="0.1" units="cm"/>
      <inkml:brushProperty name="height" value="0.1" units="cm"/>
      <inkml:brushProperty name="color" value="#E71224"/>
    </inkml:brush>
  </inkml:definitions>
  <inkml:trace contextRef="#ctx0" brushRef="#br0">0 11 3681 0 0,'5'-2'380'0'0,"0"0"0"0"0,-1 1-1 0 0,1-1 1 0 0,0 1 0 0 0,0 0 0 0 0,1 0 0 0 0,-1 1 0 0 0,0 0 0 0 0,0 0 0 0 0,0 0 0 0 0,10 1 0 0 0,12 0 314 0 0,94 0-552 0 0,-87 0-652 0 0,-20-1 410 0 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1.990"/>
    </inkml:context>
    <inkml:brush xml:id="br0">
      <inkml:brushProperty name="width" value="0.1" units="cm"/>
      <inkml:brushProperty name="height" value="0.1" units="cm"/>
      <inkml:brushProperty name="color" value="#E71224"/>
    </inkml:brush>
  </inkml:definitions>
  <inkml:trace contextRef="#ctx0" brushRef="#br0">41 1 8290 0 0,'-10'32'1728'0'0,"1"1"1"0"0,2 1-1 0 0,-5 54 0 0 0,11-83-1747 0 0,-1 34 1190 0 0,2-37-1384 0 0,0 0 0 0 0,0-1 0 0 0,0 1 0 0 0,1 0 0 0 0,-1 0 0 0 0,0 0 0 0 0,1-1 0 0 0,-1 1 0 0 0,1 0 0 0 0,0 0 0 0 0,0-1-1 0 0,-1 1 1 0 0,1-1 0 0 0,0 1 0 0 0,0-1 0 0 0,1 1 0 0 0,1 1 0 0 0,-2-2-319 0 0,-1-1 399 0 0,0 0 0 0 0,1 0 0 0 0,-1 1-1 0 0,0-1 1 0 0,1 0 0 0 0,-1 0 0 0 0,1 0 0 0 0,-1 0 0 0 0,0 0 0 0 0,1 0 0 0 0,-1 0 0 0 0,0 0 0 0 0,1 0 0 0 0,-1 0 0 0 0,0 0 0 0 0,1 0 0 0 0,-1 0 0 0 0,1 0 0 0 0,-1 0-1 0 0,0-1 1 0 0,1 1 0 0 0,-1 0 0 0 0,5-4-536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2.334"/>
    </inkml:context>
    <inkml:brush xml:id="br0">
      <inkml:brushProperty name="width" value="0.1" units="cm"/>
      <inkml:brushProperty name="height" value="0.1" units="cm"/>
      <inkml:brushProperty name="color" value="#E71224"/>
    </inkml:brush>
  </inkml:definitions>
  <inkml:trace contextRef="#ctx0" brushRef="#br0">85 38 2304 0 0,'-8'8'9498'0'0,"-28"32"-4954"0"0,33-37-4256 0 0,-1 2 37 0 0,0 0 0 0 0,1 0 0 0 0,-1 1 0 0 0,1-1 0 0 0,-3 8 0 0 0,6-12-318 0 0,-1 0-1 0 0,1 0 1 0 0,-1 0 0 0 0,1 0 0 0 0,0 1-1 0 0,0-1 1 0 0,0 0 0 0 0,-1 0-1 0 0,1 0 1 0 0,1 1 0 0 0,-1-1-1 0 0,0 0 1 0 0,0 0 0 0 0,0 0 0 0 0,0 1-1 0 0,1-1 1 0 0,-1 0 0 0 0,1 0-1 0 0,-1 0 1 0 0,1 0 0 0 0,-1 0 0 0 0,1 0-1 0 0,0 0 1 0 0,-1 0 0 0 0,1 0-1 0 0,0 0 1 0 0,0 0 0 0 0,0 0 0 0 0,0-1-1 0 0,-1 1 1 0 0,1 0 0 0 0,0 0-1 0 0,3 0 1 0 0,11 8-36 0 0,0 0 0 0 0,-1 1 0 0 0,19 17 0 0 0,-30-24 52 0 0,1 0-1 0 0,-1 0 0 0 0,-1 0 1 0 0,1 0-1 0 0,0 0 0 0 0,-1 0 0 0 0,0 1 1 0 0,1-1-1 0 0,-2 1 0 0 0,1-1 0 0 0,0 1 1 0 0,-1 0-1 0 0,1 0 0 0 0,-1 0 1 0 0,0 0-1 0 0,0 0 0 0 0,-1 0 0 0 0,1 0 1 0 0,-1 0-1 0 0,0 8 0 0 0,-1-10 25 0 0,0 0 0 0 0,1 0 0 0 0,-1 0 0 0 0,0 0 0 0 0,0 0 0 0 0,-1-1 0 0 0,1 1 0 0 0,0 0 0 0 0,-1-1 0 0 0,1 1 0 0 0,-1-1 0 0 0,1 1 0 0 0,-1-1 0 0 0,1 0 0 0 0,-1 0 0 0 0,0 1 0 0 0,0-1 0 0 0,0 0 0 0 0,0-1 0 0 0,0 1 0 0 0,0 0 0 0 0,0-1 0 0 0,0 1 0 0 0,0-1 0 0 0,0 1 0 0 0,0-1 0 0 0,0 0 0 0 0,0 0 0 0 0,-3 0 0 0 0,-2 0-105 0 0,0 0 0 0 0,0 0-1 0 0,0-1 1 0 0,0 0 0 0 0,0 0 0 0 0,0-1 0 0 0,-12-4-1 0 0,-3-7-2209 0 0</inkml:trace>
  <inkml:trace contextRef="#ctx0" brushRef="#br0" timeOffset="1">16 10 7370 0 0,'8'-2'434'0'0,"1"0"0"0"0,0 0 1 0 0,0 0-1 0 0,0 1 0 0 0,0 1 0 0 0,0-1 1 0 0,0 2-1 0 0,15 1 0 0 0,11 0 155 0 0,59 0-205 0 0,-76-4-384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2.832"/>
    </inkml:context>
    <inkml:brush xml:id="br0">
      <inkml:brushProperty name="width" value="0.1" units="cm"/>
      <inkml:brushProperty name="height" value="0.1" units="cm"/>
      <inkml:brushProperty name="color" value="#E71224"/>
    </inkml:brush>
  </inkml:definitions>
  <inkml:trace contextRef="#ctx0" brushRef="#br0">234 7 3681 0 0,'-3'-1'166'0'0,"1"0"0"0"0,0 0 0 0 0,0 0 1 0 0,-1 0-1 0 0,1 1 0 0 0,0-1 0 0 0,-1 1 0 0 0,1-1 0 0 0,-1 1 1 0 0,1 0-1 0 0,-1 0 0 0 0,1 0 0 0 0,0 0 0 0 0,-1 1 1 0 0,1-1-1 0 0,-1 1 0 0 0,1 0 0 0 0,0-1 0 0 0,-1 1 0 0 0,1 0 1 0 0,0 0-1 0 0,-4 2 0 0 0,0 1 283 0 0,-1 0-1 0 0,0 1 1 0 0,1 0-1 0 0,0 0 1 0 0,-10 9-1 0 0,2 3-28 0 0,1-1 0 0 0,0 2 0 0 0,2 0 1 0 0,-1 0-1 0 0,2 1 0 0 0,1 0 0 0 0,0 1 0 0 0,2 0 0 0 0,0 1 0 0 0,1-1 0 0 0,1 1 0 0 0,-4 33 0 0 0,8-37-105 0 0,0 0 0 0 0,0 1 0 0 0,2-1 0 0 0,0 1-1 0 0,1-1 1 0 0,1 0 0 0 0,0 0 0 0 0,2 0 0 0 0,0-1 0 0 0,0 1-1 0 0,2-1 1 0 0,0 0 0 0 0,1-1 0 0 0,0 1 0 0 0,20 25-1 0 0,-17-27-502 0 0,2-1 0 0 0,-1 0 0 0 0,24 18 0 0 0,-7-10-628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3.536"/>
    </inkml:context>
    <inkml:brush xml:id="br0">
      <inkml:brushProperty name="width" value="0.1" units="cm"/>
      <inkml:brushProperty name="height" value="0.1" units="cm"/>
      <inkml:brushProperty name="color" value="#E71224"/>
    </inkml:brush>
  </inkml:definitions>
  <inkml:trace contextRef="#ctx0" brushRef="#br0">46 0 7834 0 0,'6'9'333'0'0,"0"-1"0"0"0,-1 1 0 0 0,0 0 1 0 0,-1 1-1 0 0,0-1 0 0 0,0 1 0 0 0,3 15 0 0 0,-2-10 44 0 0,-3-10-307 0 0,38 130 2725 0 0,-36-118-2148 0 0,-1 1-1 0 0,0 1 0 0 0,-1-1 1 0 0,-1 0-1 0 0,-2 30 1 0 0,0-45-603 0 0,1 1 1 0 0,-1-1 0 0 0,0 0 0 0 0,1 0-1 0 0,-1 0 1 0 0,-1 0 0 0 0,1 0 0 0 0,0 0-1 0 0,-1 0 1 0 0,1 0 0 0 0,-1-1-1 0 0,0 1 1 0 0,0-1 0 0 0,0 1 0 0 0,0-1-1 0 0,-1 0 1 0 0,1 1 0 0 0,0-1 0 0 0,-1 0-1 0 0,0-1 1 0 0,1 1 0 0 0,-1 0-1 0 0,-5 1 1 0 0,3-1-189 0 0,0-1 0 0 0,0 1 1 0 0,0-1-1 0 0,0-1 0 0 0,0 1 0 0 0,-1-1 0 0 0,1 1 0 0 0,0-2 1 0 0,0 1-1 0 0,0 0 0 0 0,0-1 0 0 0,0 0 0 0 0,0 0 0 0 0,-7-3 1 0 0,-3-2-5831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3.909"/>
    </inkml:context>
    <inkml:brush xml:id="br0">
      <inkml:brushProperty name="width" value="0.1" units="cm"/>
      <inkml:brushProperty name="height" value="0.1" units="cm"/>
      <inkml:brushProperty name="color" value="#E71224"/>
    </inkml:brush>
  </inkml:definitions>
  <inkml:trace contextRef="#ctx0" brushRef="#br0">95 13 6913 0 0,'2'-1'152'0'0,"0"-1"0"0"0,0 1-1 0 0,1 0 1 0 0,-1-1-1 0 0,0 1 1 0 0,1 0-1 0 0,-1 1 1 0 0,0-1-1 0 0,1 0 1 0 0,-1 1-1 0 0,1-1 1 0 0,-1 1-1 0 0,1 0 1 0 0,-1 0-1 0 0,1 0 1 0 0,-1 0-1 0 0,4 1 1 0 0,-5-2-36 0 0,0 1 0 0 0,0 0-1 0 0,0 0 1 0 0,0 0 0 0 0,0 1 0 0 0,0-1 0 0 0,0 0-1 0 0,0 0 1 0 0,0 1 0 0 0,0-1 0 0 0,1 0 0 0 0,-1 1 0 0 0,-1-1-1 0 0,1 1 1 0 0,0-1 0 0 0,0 1 0 0 0,0 0 0 0 0,0-1-1 0 0,0 1 1 0 0,0 0 0 0 0,-1 0 0 0 0,1-1 0 0 0,0 1 0 0 0,-1 0-1 0 0,1 0 1 0 0,0 0 0 0 0,-1 0 0 0 0,1 0 0 0 0,-1 0 0 0 0,0 0-1 0 0,1 0 1 0 0,-1 0 0 0 0,0 0 0 0 0,1 0 0 0 0,-1 0-1 0 0,0 0 1 0 0,0 0 0 0 0,0 0 0 0 0,0 3 0 0 0,-2-1-26 0 0,1 0 1 0 0,0 0 0 0 0,-1 0 0 0 0,0 0-1 0 0,0 0 1 0 0,0-1 0 0 0,0 1-1 0 0,0 0 1 0 0,0-1 0 0 0,-1 1 0 0 0,1-1-1 0 0,-1 0 1 0 0,0 0 0 0 0,-4 2-1 0 0,-44 25 1159 0 0,46-27-1232 0 0,-69 24-81 0 0,74-26 64 0 0,0 0 0 0 0,0 0 0 0 0,0 0 0 0 0,0 0 0 0 0,-1 0 0 0 0,1 0 0 0 0,0 0 0 0 0,0 0 0 0 0,0 0 0 0 0,0 0 0 0 0,0 0 0 0 0,0 0 0 0 0,0 0 0 0 0,0 0 0 0 0,0 0 0 0 0,0 0 0 0 0,0 0 0 0 0,0 0 0 0 0,-1 0 0 0 0,1 0 0 0 0,0 0 0 0 0,0 0 0 0 0,0 0 0 0 0,0 0 0 0 0,0 0 0 0 0,0 1 0 0 0,0-1 0 0 0,0 0 0 0 0,0 0 0 0 0,0 0 0 0 0,0 0 0 0 0,0 0 0 0 0,0 0 0 0 0,0 0 0 0 0,0 0 0 0 0,0 0 0 0 0,0 0 0 0 0,0 0 0 0 0,0 1 0 0 0,0-1 0 0 0,0 0 0 0 0,0 0 0 0 0,0 0 0 0 0,0 0 0 0 0,0 0 0 0 0,0 0 0 0 0,0 0 0 0 0,0 0 0 0 0,0 0 0 0 0,0 0 0 0 0,0 0 0 0 0,0 0 0 0 0,0 1 0 0 0,0-1 0 0 0,0 0 0 0 0,0 0 0 0 0,1 0 0 0 0,-1 0 0 0 0,0 0 0 0 0,0 0 0 0 0,0 0 0 0 0,0 0 0 0 0,0 0 0 0 0,0 0 0 0 0,0 0 0 0 0,0 0 0 0 0,0 0 0 0 0,0 0 0 0 0,0 0 0 0 0,10 3 0 0 0,11-1 0 0 0,76-10-1186 0 0,-74 6-4422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6.711"/>
    </inkml:context>
    <inkml:brush xml:id="br0">
      <inkml:brushProperty name="width" value="0.05" units="cm"/>
      <inkml:brushProperty name="height" value="0.05" units="cm"/>
    </inkml:brush>
  </inkml:definitions>
  <inkml:trace contextRef="#ctx0" brushRef="#br0">108 228 12211 0 0,'-2'-9'1047'0'0,"1"1"0"0"0,0-1 0 0 0,1 0 1 0 0,0 0-1 0 0,0 1 0 0 0,1-1 0 0 0,2-12 0 0 0,0 60 1881 0 0,-29 283-2142 0 0,-11 361 1230 0 0,37-629-2165 0 0,0-15-88 0 0,4 39 1 0 0,-23-318-6189 0 0,12 132 5231 0 0,3 63 840 0 0,-17-450-4790 0 0,32 328 4436 0 0,-9 147 1163 0 0,2 0-1 0 0,1 0 1 0 0,0 0-1 0 0,1 1 1 0 0,1 0-1 0 0,12-22 1 0 0,-13 33-173 0 0,0 0 0 0 0,0 0-1 0 0,1 0 1 0 0,0 1 0 0 0,0 0 0 0 0,1 0 0 0 0,0 1 0 0 0,0-1 0 0 0,0 2 0 0 0,1 0 0 0 0,0 0 0 0 0,0 0 0 0 0,11-3 0 0 0,10-3 473 0 0,1 1-1 0 0,58-10 0 0 0,-66 15-497 0 0,0 2 1 0 0,0 1-1 0 0,1 0 0 0 0,-1 2 0 0 0,0 1 1 0 0,30 4-1 0 0,-46-4-212 0 0,0 1 0 0 0,1-1-1 0 0,-1 1 1 0 0,0 1 0 0 0,0-1 0 0 0,0 1 0 0 0,0 0 0 0 0,-1 1 0 0 0,1 0 0 0 0,-1 0 0 0 0,0 0-1 0 0,0 1 1 0 0,0 0 0 0 0,-1 0 0 0 0,0 0 0 0 0,0 1 0 0 0,0 0 0 0 0,-1 0 0 0 0,1 0 0 0 0,-1 0-1 0 0,-1 1 1 0 0,1-1 0 0 0,2 10 0 0 0,-2-4-23 0 0,0 0 0 0 0,-2 1 1 0 0,1-1-1 0 0,-1 1 0 0 0,-1 0 0 0 0,0 0 0 0 0,-1 0 0 0 0,-1-1 0 0 0,0 1 0 0 0,0 0 1 0 0,-6 21-1 0 0,2-18 38 0 0,0 0 0 0 0,-1-1 1 0 0,-1 0-1 0 0,0 0 0 0 0,-1-1 0 0 0,-1 0 1 0 0,0 0-1 0 0,-18 19 0 0 0,14-18-11 0 0,-1-1-1 0 0,-1 0 1 0 0,0-1-1 0 0,-1-1 1 0 0,0 0-1 0 0,-1-1 1 0 0,-1-1-1 0 0,1-1 1 0 0,-1 0-1 0 0,-1-1 1 0 0,0-1-1 0 0,0-1 1 0 0,0-1-1 0 0,-1 0 1 0 0,-32 3-1 0 0,43-8-388 0 0,0 0 0 0 0,0 0 0 0 0,0-1 0 0 0,0 0-1 0 0,0 0 1 0 0,0-1 0 0 0,-15-6 0 0 0,1-3-1211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5.967"/>
    </inkml:context>
    <inkml:brush xml:id="br0">
      <inkml:brushProperty name="width" value="0.1" units="cm"/>
      <inkml:brushProperty name="height" value="0.1" units="cm"/>
      <inkml:brushProperty name="color" value="#E71224"/>
    </inkml:brush>
  </inkml:definitions>
  <inkml:trace contextRef="#ctx0" brushRef="#br0">1 78 5985 0 0,'2'-2'105'0'0,"1"0"1"0"0,0 1-1 0 0,-1 0 0 0 0,1 0 0 0 0,0 0 0 0 0,0 0 0 0 0,0 0 1 0 0,0 0-1 0 0,0 1 0 0 0,0-1 0 0 0,0 1 0 0 0,0 0 0 0 0,3 0 1 0 0,2 0 18 0 0,17-1-36 0 0,0 1 1 0 0,0 1 0 0 0,46 8 0 0 0,5 0 1612 0 0,-19-5-933 0 0,242 13 811 0 0,261-13-433 0 0,-119-25-956 0 0,-38 0-52 0 0,148 7 990 0 0,-220 2-584 0 0,-114 2-350 0 0,31-1 172 0 0,505-8 579 0 0,-706 19-940 0 0,255 0 74 0 0,-230 1-1398 0 0,-56-1-4200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6.777"/>
    </inkml:context>
    <inkml:brush xml:id="br0">
      <inkml:brushProperty name="width" value="0.1" units="cm"/>
      <inkml:brushProperty name="height" value="0.1" units="cm"/>
      <inkml:brushProperty name="color" value="#E71224"/>
    </inkml:brush>
  </inkml:definitions>
  <inkml:trace contextRef="#ctx0" brushRef="#br0">6 8 4609 0 0,'1'-1'158'0'0,"-1"1"0"0"0,0-1 0 0 0,0 1 0 0 0,1-1 0 0 0,-1 1 0 0 0,0-1 0 0 0,0 1 0 0 0,1-1 0 0 0,-1 1 0 0 0,0-1 0 0 0,1 1 0 0 0,-1-1 0 0 0,1 1 1 0 0,9 4 4194 0 0,-7 24-1006 0 0,-14 93 1385 0 0,-2 80-4222 0 0,40-230-10344 0 0,-9 7 7063 0 0,-9 8 2581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7.135"/>
    </inkml:context>
    <inkml:brush xml:id="br0">
      <inkml:brushProperty name="width" value="0.1" units="cm"/>
      <inkml:brushProperty name="height" value="0.1" units="cm"/>
      <inkml:brushProperty name="color" value="#E71224"/>
    </inkml:brush>
  </inkml:definitions>
  <inkml:trace contextRef="#ctx0" brushRef="#br0">1 5 3225 0 0,'0'0'86'0'0,"0"-1"1"0"0,1 1-1 0 0,-1 0 1 0 0,0-1-1 0 0,1 1 1 0 0,-1 0 0 0 0,0-1-1 0 0,1 1 1 0 0,-1 0-1 0 0,0 0 1 0 0,1 0-1 0 0,-1-1 1 0 0,1 1-1 0 0,-1 0 1 0 0,1 0 0 0 0,-1 0-1 0 0,1 0 1 0 0,-1 0-1 0 0,0 0 1 0 0,1 0-1 0 0,-1 0 1 0 0,1 0-1 0 0,-1 0 1 0 0,1 0-1 0 0,-1 0 1 0 0,1 0 0 0 0,-1 0-1 0 0,1 0 1 0 0,-1 0-1 0 0,0 1 1 0 0,1-1-1 0 0,-1 0 1 0 0,1 0-1 0 0,-1 1 1 0 0,1-1 0 0 0,0 2 223 0 0,0-1 0 0 0,0 0 0 0 0,0 1 0 0 0,-1-1 0 0 0,1 1 0 0 0,0-1 0 0 0,-1 1 0 0 0,1-1 0 0 0,-1 1 1 0 0,1 2-1 0 0,2 41 5148 0 0,-12 39-1410 0 0,0 9-2755 0 0,9-78-3093 0 0,0-1-1 0 0,4 19 0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7.511"/>
    </inkml:context>
    <inkml:brush xml:id="br0">
      <inkml:brushProperty name="width" value="0.1" units="cm"/>
      <inkml:brushProperty name="height" value="0.1" units="cm"/>
      <inkml:brushProperty name="color" value="#E71224"/>
    </inkml:brush>
  </inkml:definitions>
  <inkml:trace contextRef="#ctx0" brushRef="#br0">0 1 10594 0 0,'0'1'944'0'0,"1"1"-751"0"0,0 0-193 0 0,-1-2 0 0 0,1 2 64 0 0,-1-1-64 0 0,2 3 64 0 0,0 2-64 0 0,2 1 272 0 0,0 2 16 0 0,2-2 8 0 0,-2-1 0 0 0,2-1-1008 0 0,0 1-209 0 0,2-1-39 0 0,-1 0 0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8.213"/>
    </inkml:context>
    <inkml:brush xml:id="br0">
      <inkml:brushProperty name="width" value="0.1" units="cm"/>
      <inkml:brushProperty name="height" value="0.1" units="cm"/>
      <inkml:brushProperty name="color" value="#E71224"/>
    </inkml:brush>
  </inkml:definitions>
  <inkml:trace contextRef="#ctx0" brushRef="#br0">143 0 8754 0 0,'0'0'673'0'0,"-14"13"2935"0"0,10-9-3184 0 0,-8 6 383 0 0,0 1 0 0 0,1 1 0 0 0,0 0 0 0 0,1 0-1 0 0,0 1 1 0 0,-13 25 0 0 0,22-37-803 0 0,1 0 0 0 0,0 0 0 0 0,-1 0 0 0 0,1 0 0 0 0,0 0 0 0 0,0 0 0 0 0,0 1 0 0 0,0-1 0 0 0,0 0 0 0 0,1 0 0 0 0,-1 0 0 0 0,0 0 0 0 0,0 0 0 0 0,1 1 0 0 0,-1-1 0 0 0,0 0 0 0 0,1 0 0 0 0,0 0-1 0 0,-1 0 1 0 0,1 0 0 0 0,-1 0 0 0 0,1 0 0 0 0,0-1 0 0 0,0 1 0 0 0,-1 0 0 0 0,1 0 0 0 0,0 0 0 0 0,0-1 0 0 0,0 1 0 0 0,0 0 0 0 0,1 0 0 0 0,7 4 40 0 0,0 0-1 0 0,18 8 0 0 0,-5-3-11 0 0,-8-1-32 0 0,-1 0 0 0 0,15 14 0 0 0,-24-21 0 0 0,-1 1 0 0 0,0 0 0 0 0,0 1 0 0 0,0-1 0 0 0,-1 0 0 0 0,1 1 0 0 0,-1-1 0 0 0,0 1 0 0 0,1 0 0 0 0,-2 0 0 0 0,1 0 0 0 0,0 0 0 0 0,1 7 0 0 0,-3-9 22 0 0,-1 0-1 0 0,1 0 1 0 0,0 0-1 0 0,-1 0 1 0 0,1-1-1 0 0,-1 1 0 0 0,1 0 1 0 0,-1 0-1 0 0,0 0 1 0 0,0-1-1 0 0,0 1 1 0 0,0-1-1 0 0,0 1 1 0 0,0 0-1 0 0,0-1 1 0 0,-1 0-1 0 0,1 1 1 0 0,0-1-1 0 0,-1 0 1 0 0,1 0-1 0 0,-1 1 1 0 0,1-1-1 0 0,-1 0 0 0 0,0-1 1 0 0,0 1-1 0 0,1 0 1 0 0,-1 0-1 0 0,0-1 1 0 0,-3 1-1 0 0,-5 2 108 0 0,0 0 0 0 0,1-1 0 0 0,-1 0 0 0 0,-13 0-1 0 0,16-1-266 0 0,0-1 0 0 0,0 0-1 0 0,0 0 1 0 0,0 0-1 0 0,0-1 1 0 0,0 0 0 0 0,0-1-1 0 0,0 1 1 0 0,1-1 0 0 0,-1-1-1 0 0,0 1 1 0 0,-9-6-1 0 0,8 1-1390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8.586"/>
    </inkml:context>
    <inkml:brush xml:id="br0">
      <inkml:brushProperty name="width" value="0.1" units="cm"/>
      <inkml:brushProperty name="height" value="0.1" units="cm"/>
      <inkml:brushProperty name="color" value="#E71224"/>
    </inkml:brush>
  </inkml:definitions>
  <inkml:trace contextRef="#ctx0" brushRef="#br0">0 36 3601 0 0,'8'-4'201'0'0,"0"0"0"0"0,0 1-1 0 0,0-1 1 0 0,0 2 0 0 0,0-1 0 0 0,1 1 0 0 0,8-1 0 0 0,66-3 3523 0 0,-46 4-2833 0 0,-16 0-661 0 0,-1 1-1 0 0,1 1 1 0 0,0 1-1 0 0,31 5 0 0 0,-39-3-229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8.926"/>
    </inkml:context>
    <inkml:brush xml:id="br0">
      <inkml:brushProperty name="width" value="0.1" units="cm"/>
      <inkml:brushProperty name="height" value="0.1" units="cm"/>
      <inkml:brushProperty name="color" value="#E71224"/>
    </inkml:brush>
  </inkml:definitions>
  <inkml:trace contextRef="#ctx0" brushRef="#br0">68 0 3681 0 0,'-1'3'924'0'0,"0"-1"1"0"0,0 1-1 0 0,0 0 0 0 0,0-1 1 0 0,0 1-1 0 0,1 0 0 0 0,-1 5 1 0 0,-2 5 320 0 0,-11 34 1577 0 0,-16 62 1889 0 0,26-86-4690 0 0,0-1 1 0 0,-1 47 0 0 0,5-61-1089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9.274"/>
    </inkml:context>
    <inkml:brush xml:id="br0">
      <inkml:brushProperty name="width" value="0.1" units="cm"/>
      <inkml:brushProperty name="height" value="0.1" units="cm"/>
      <inkml:brushProperty name="color" value="#E71224"/>
    </inkml:brush>
  </inkml:definitions>
  <inkml:trace contextRef="#ctx0" brushRef="#br0">99 19 6913 0 0,'-9'6'5616'0'0,"-10"12"-3971"0"0,9-8-1028 0 0,-3-1-124 0 0,10-8-276 0 0,1 1-1 0 0,-1-1 0 0 0,0 1 1 0 0,1 0-1 0 0,-1 0 0 0 0,1 0 1 0 0,-1 0-1 0 0,1 1 0 0 0,0-1 0 0 0,-3 5 1 0 0,6-5-171 0 0,1-1 0 0 0,0 1 0 0 0,0 0 0 0 0,-1 0 0 0 0,1-1 0 0 0,0 1 0 0 0,1-1 1 0 0,-1 0-1 0 0,0 0 0 0 0,0 1 0 0 0,0-1 0 0 0,5 1 0 0 0,-1 0-28 0 0,1 2-12 0 0,-1 0-1 0 0,0 1 0 0 0,1-1 0 0 0,-2 1 1 0 0,1 0-1 0 0,0 0 0 0 0,-1 1 0 0 0,0 0 1 0 0,-1 0-1 0 0,1 0 0 0 0,-1 0 1 0 0,5 10-1 0 0,-8-13 28 0 0,0 0-1 0 0,1-1 1 0 0,-1 1-1 0 0,-1 0 1 0 0,1 0 0 0 0,0 0-1 0 0,-1 0 1 0 0,1 0 0 0 0,-1-1-1 0 0,0 1 1 0 0,0 0 0 0 0,0 0-1 0 0,-1 0 1 0 0,1 0-1 0 0,-1 0 1 0 0,1 0 0 0 0,-1 0-1 0 0,0 0 1 0 0,0-1 0 0 0,0 1-1 0 0,-1 0 1 0 0,1-1 0 0 0,-1 1-1 0 0,1-1 1 0 0,-1 1-1 0 0,0-1 1 0 0,0 0 0 0 0,0 0-1 0 0,0 0 1 0 0,0 0 0 0 0,0 0-1 0 0,-1 0 1 0 0,1 0 0 0 0,-4 1-1 0 0,-1 1 37 0 0,1 0 1 0 0,-1-1-1 0 0,0 0 0 0 0,-1-1 1 0 0,1 1-1 0 0,0-1 0 0 0,-13 2 0 0 0,-10-4-5660 0 0</inkml:trace>
  <inkml:trace contextRef="#ctx0" brushRef="#br0" timeOffset="1">32 8 11058 0 0,'8'-4'488'0'0,"-4"2"105"0"0,3 1-473 0 0,-3 1-120 0 0,1 0 0 0 0,-1 0 0 0 0,2 0 120 0 0,4 0 0 0 0,5 0 0 0 0,6 1 0 0 0,1 0-200 0 0,0 1-40 0 0,0-1-8 0 0,-3 1 0 0 0,0 2 128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8:59.697"/>
    </inkml:context>
    <inkml:brush xml:id="br0">
      <inkml:brushProperty name="width" value="0.1" units="cm"/>
      <inkml:brushProperty name="height" value="0.1" units="cm"/>
      <inkml:brushProperty name="color" value="#E71224"/>
    </inkml:brush>
  </inkml:definitions>
  <inkml:trace contextRef="#ctx0" brushRef="#br0">1 0 8290 0 0,'1'3'736'0'0,"-1"0"-584"0"0,2 1-152 0 0,-1-3 0 0 0,0 0 96 0 0,1 0 0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0.051"/>
    </inkml:context>
    <inkml:brush xml:id="br0">
      <inkml:brushProperty name="width" value="0.1" units="cm"/>
      <inkml:brushProperty name="height" value="0.1" units="cm"/>
      <inkml:brushProperty name="color" value="#E71224"/>
    </inkml:brush>
  </inkml:definitions>
  <inkml:trace contextRef="#ctx0" brushRef="#br0">9 0 14283 0 0,'-3'9'632'0'0,"0"-2"136"0"0,2 1-616 0 0,0-3-152 0 0,2-1 0 0 0,-1-1 0 0 0,0 0 80 0 0,1 4-16 0 0,1 4 0 0 0,0 3 0 0 0,2 2-736 0 0,-1 0-144 0 0,2 0-32 0 0,-3-2-8 0 0,1-3 648 0 0,-3 0 128 0 0</inkml:trace>
  <inkml:trace contextRef="#ctx0" brushRef="#br0" timeOffset="1">27 420 7834 0 0,'-4'8'344'0'0,"1"-2"72"0"0,0 0-328 0 0,2-1-88 0 0,1-1 0 0 0,0-2 0 0 0,0 1 64 0 0,0 3-64 0 0,0 3 96 0 0,0 3-32 0 0,1 1-608 0 0,0 0-120 0 0,2 1-25 0 0,-1 0-7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7.163"/>
    </inkml:context>
    <inkml:brush xml:id="br0">
      <inkml:brushProperty name="width" value="0.05" units="cm"/>
      <inkml:brushProperty name="height" value="0.05" units="cm"/>
    </inkml:brush>
  </inkml:definitions>
  <inkml:trace contextRef="#ctx0" brushRef="#br0">237 38 3225 0 0,'0'-2'683'0'0,"0"1"0"0"0,0-1 1 0 0,-1 0-1 0 0,1 0 0 0 0,-1 0 1 0 0,0 0-1 0 0,1 1 0 0 0,-1-1 1 0 0,0 0-1 0 0,0 1 0 0 0,0-1 0 0 0,0 1 1 0 0,0-1-1 0 0,0 1 0 0 0,-1-1 1 0 0,1 1-1 0 0,0 0 0 0 0,-2-2 1 0 0,2 3-576 0 0,0-1 0 0 0,0 0 0 0 0,0 1 0 0 0,0-1 0 0 0,1 1 0 0 0,-1-1 1 0 0,0 1-1 0 0,0 0 0 0 0,0-1 0 0 0,0 1 0 0 0,0 0 0 0 0,0-1 0 0 0,0 1 0 0 0,0 0 1 0 0,0 0-1 0 0,0 0 0 0 0,0 0 0 0 0,0 0 0 0 0,0 0 0 0 0,0 1 0 0 0,0-1 1 0 0,0 0-1 0 0,0 0 0 0 0,0 1 0 0 0,0-1 0 0 0,0 0 0 0 0,0 1 0 0 0,0-1 0 0 0,0 1 1 0 0,0 0-1 0 0,0-1 0 0 0,1 1 0 0 0,-1-1 0 0 0,-1 2 0 0 0,-5 7 284 0 0,0 0 0 0 0,0 1 0 0 0,1 0 0 0 0,0 0 0 0 0,-5 12 0 0 0,-20 57 326 0 0,26-65-575 0 0,-20 54 200 0 0,3 0 0 0 0,3 2 0 0 0,-15 112 0 0 0,31-154-251 0 0,1-1 0 0 0,1 1 0 0 0,2-1 0 0 0,1 1 0 0 0,1 0 0 0 0,1-1 0 0 0,1 0 0 0 0,2 0 0 0 0,1-1 0 0 0,1 0 0 0 0,1 0 0 0 0,19 36 1 0 0,-13-36-205 0 0,0-1 0 0 0,2-1 0 0 0,1 0 0 0 0,33 32 0 0 0,-37-42 2 0 0,0-1 1 0 0,1 0 0 0 0,1 0 0 0 0,0-2 0 0 0,1 0-1 0 0,0-1 1 0 0,28 10 0 0 0,-42-18-192 0 0,0-1 1 0 0,0 1 0 0 0,1-1-1 0 0,-1 0 1 0 0,0 0-1 0 0,1-1 1 0 0,-1 1 0 0 0,1-1-1 0 0,-1 0 1 0 0,1 0 0 0 0,8-2-1 0 0,3-4-1286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0.413"/>
    </inkml:context>
    <inkml:brush xml:id="br0">
      <inkml:brushProperty name="width" value="0.1" units="cm"/>
      <inkml:brushProperty name="height" value="0.1" units="cm"/>
      <inkml:brushProperty name="color" value="#E71224"/>
    </inkml:brush>
  </inkml:definitions>
  <inkml:trace contextRef="#ctx0" brushRef="#br0">16 1 10594 0 0,'-6'12'472'0'0,"2"-2"96"0"0,1-1-455 0 0,2-2-113 0 0,0-2 0 0 0,1-1 0 0 0,1 1-265 0 0,-1 6-79 0 0,0 5-8 0 0,0 5-8 0 0,3 2 248 0 0,-1-1 112 0 0,0-3-96 0 0,1-1 96 0 0,1-1-64 0 0,0-1 64 0 0</inkml:trace>
  <inkml:trace contextRef="#ctx0" brushRef="#br0" timeOffset="1">40 648 17972 0 0,'-6'10'800'0'0,"2"-2"160"0"0,1 1-768 0 0,2-3-192 0 0,1-1 0 0 0,1-2 0 0 0,-1 2-552 0 0,1 2-152 0 0,2 5-24 0 0,0 2-8 0 0,2 3-417 0 0,2-1-79 0 0,0-2-16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2.731"/>
    </inkml:context>
    <inkml:brush xml:id="br0">
      <inkml:brushProperty name="width" value="0.1" units="cm"/>
      <inkml:brushProperty name="height" value="0.1" units="cm"/>
      <inkml:brushProperty name="color" value="#E71224"/>
    </inkml:brush>
  </inkml:definitions>
  <inkml:trace contextRef="#ctx0" brushRef="#br0">2 40 4145 0 0,'-2'-8'7602'0'0,"3"8"-7440"0"0,13-8 3527 0 0,17-2-771 0 0,-4 4-2137 0 0,1 3-1 0 0,0 0 1 0 0,0 1 0 0 0,29 3-1 0 0,-39 3-2821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03.088"/>
    </inkml:context>
    <inkml:brush xml:id="br0">
      <inkml:brushProperty name="width" value="0.1" units="cm"/>
      <inkml:brushProperty name="height" value="0.1" units="cm"/>
      <inkml:brushProperty name="color" value="#E71224"/>
    </inkml:brush>
  </inkml:definitions>
  <inkml:trace contextRef="#ctx0" brushRef="#br0">0 37 12899 0 0,'5'1'377'0'0,"0"0"-1"0"0,0 0 1 0 0,0-1 0 0 0,0 0 0 0 0,0 0 0 0 0,0 0 0 0 0,0 0-1 0 0,0-1 1 0 0,0 1 0 0 0,6-3 0 0 0,5 1 33 0 0,-1 0-207 0 0,87-11 1364 0 0,-35-1-3739 0 0,-51 10 971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2.307"/>
    </inkml:context>
    <inkml:brush xml:id="br0">
      <inkml:brushProperty name="width" value="0.1" units="cm"/>
      <inkml:brushProperty name="height" value="0.1" units="cm"/>
      <inkml:brushProperty name="color" value="#E71224"/>
    </inkml:brush>
  </inkml:definitions>
  <inkml:trace contextRef="#ctx0" brushRef="#br0">119 85 6449 0 0,'-3'-3'2836'0'0,"2"3"-2774"0"0,-7 4 1431 0 0,-8 8 60 0 0,6-1-1036 0 0,0 0 0 0 0,1 1 0 0 0,1 0-1 0 0,0 0 1 0 0,0 1 0 0 0,1 0-1 0 0,-8 22 1 0 0,12-27-440 0 0,0 1 0 0 0,0 0 0 0 0,1-1 0 0 0,0 1 0 0 0,1 0 0 0 0,0 0-1 0 0,0 0 1 0 0,1 1 0 0 0,0-1 0 0 0,1 0 0 0 0,0 0 0 0 0,0 0 0 0 0,4 12 0 0 0,-4-18 14 0 0,0 1 0 0 0,1-1 0 0 0,-1 0 1 0 0,1 0-1 0 0,0 1 0 0 0,0-1 0 0 0,0-1 1 0 0,0 1-1 0 0,1 0 0 0 0,-1 0 0 0 0,1-1 1 0 0,0 0-1 0 0,-1 1 0 0 0,1-1 0 0 0,0 0 0 0 0,0 0 1 0 0,6 2-1 0 0,-7-3-48 0 0,1 0 0 0 0,-1-1 1 0 0,1 1-1 0 0,0 0 0 0 0,0-1 1 0 0,-1 0-1 0 0,1 0 0 0 0,0 0 0 0 0,0 0 1 0 0,-1 0-1 0 0,1 0 0 0 0,0-1 0 0 0,-1 1 1 0 0,1-1-1 0 0,0 0 0 0 0,-1 0 0 0 0,1 0 1 0 0,-1 0-1 0 0,1 0 0 0 0,-1-1 1 0 0,1 1-1 0 0,-1-1 0 0 0,2-1 0 0 0,5-5-51 0 0,-1 0-1 0 0,-1 0 0 0 0,0-1 1 0 0,0 0-1 0 0,0 0 1 0 0,-1-1-1 0 0,-1 1 0 0 0,1-1 1 0 0,-2-1-1 0 0,1 1 0 0 0,-2-1 1 0 0,1 1-1 0 0,-1-1 1 0 0,-1 0-1 0 0,2-13 0 0 0,-3 10-7 0 0,1-1 1 0 0,-2 1-1 0 0,0 0 0 0 0,-1 0 0 0 0,0 0 0 0 0,-1 0 0 0 0,-1 0 1 0 0,0 0-1 0 0,-1 0 0 0 0,0 1 0 0 0,-10-22 0 0 0,13 33-246 0 0,0 0-1 0 0,0-1 1 0 0,0 1-1 0 0,-1 0 1 0 0,1 0-1 0 0,0 0 1 0 0,-1 0-1 0 0,1 0 1 0 0,-1 1-1 0 0,0-1 1 0 0,1 0-1 0 0,-1 1 1 0 0,0-1-1 0 0,0 1 1 0 0,0 0-1 0 0,0 0 1 0 0,-1 0-1 0 0,1 0 1 0 0,0 0-1 0 0,0 0 1 0 0,-1 0-1 0 0,-2 0 1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2.663"/>
    </inkml:context>
    <inkml:brush xml:id="br0">
      <inkml:brushProperty name="width" value="0.1" units="cm"/>
      <inkml:brushProperty name="height" value="0.1" units="cm"/>
      <inkml:brushProperty name="color" value="#E71224"/>
    </inkml:brush>
  </inkml:definitions>
  <inkml:trace contextRef="#ctx0" brushRef="#br0">13 1 11979 0 0,'-4'2'3944'0'0,"2"-2"-3832"0"0,0 0-112 0 0,-1 0 0 0 0,1 0 0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4.539"/>
    </inkml:context>
    <inkml:brush xml:id="br0">
      <inkml:brushProperty name="width" value="0.1" units="cm"/>
      <inkml:brushProperty name="height" value="0.1" units="cm"/>
      <inkml:brushProperty name="color" value="#E71224"/>
    </inkml:brush>
  </inkml:definitions>
  <inkml:trace contextRef="#ctx0" brushRef="#br0">144 232 1376 0 0,'10'-8'1050'0'0,"-1"0"0"0"0,1 0 0 0 0,-1-1 0 0 0,-1 0 0 0 0,0-1 0 0 0,0 1 0 0 0,6-12 0 0 0,-10 15-726 0 0,-1 0 0 0 0,0 0 0 0 0,-1-1 0 0 0,1 1 0 0 0,-1 0 0 0 0,0-1 0 0 0,-1 1 0 0 0,0-1 0 0 0,0 0-1 0 0,0 0 1 0 0,-1 1 0 0 0,0-1 0 0 0,0 0 0 0 0,-2-11 0 0 0,2 16-317 0 0,-1 0 0 0 0,1 0 0 0 0,0 0 0 0 0,-1 1 0 0 0,0-1 0 0 0,1 0 0 0 0,-1 0 0 0 0,0 0 0 0 0,0 1 0 0 0,0-1 0 0 0,0 0 0 0 0,0 1 0 0 0,0-1 0 0 0,0 1 0 0 0,-1-1 0 0 0,1 1 0 0 0,-1 0 0 0 0,1-1 0 0 0,-1 1 0 0 0,1 0-1 0 0,-1 0 1 0 0,-1-1 0 0 0,0 1-84 0 0,0 1 0 0 0,0-1 0 0 0,0 1 0 0 0,1-1-1 0 0,-1 1 1 0 0,0 0 0 0 0,0 0 0 0 0,0 0 0 0 0,0 0-1 0 0,0 1 1 0 0,1-1 0 0 0,-1 1 0 0 0,-4 1-1 0 0,-3 2-328 0 0,0 0-1 0 0,0 1 0 0 0,0 0 0 0 0,1 0 0 0 0,0 1 0 0 0,-15 12 0 0 0,13-7 212 0 0,-1 0 0 0 0,2 1-1 0 0,0 0 1 0 0,-10 14-1 0 0,17-22 199 0 0,0 1 0 0 0,0 1 0 0 0,0-1 0 0 0,0 0 0 0 0,1 1 0 0 0,0-1 0 0 0,0 1 0 0 0,0 0 0 0 0,1-1-1 0 0,0 1 1 0 0,0 0 0 0 0,1 0 0 0 0,-1 11 0 0 0,2-14 0 0 0,-1-1-1 0 0,0 0 0 0 0,1 0 1 0 0,0 0-1 0 0,-1 0 1 0 0,1 0-1 0 0,0 0 1 0 0,0 0-1 0 0,0 0 1 0 0,0 0-1 0 0,0 0 1 0 0,1 0-1 0 0,-1-1 0 0 0,1 1 1 0 0,-1 0-1 0 0,1-1 1 0 0,-1 1-1 0 0,4 1 1 0 0,-2-1 41 0 0,1 0 1 0 0,-1-1-1 0 0,1 0 0 0 0,-1 1 1 0 0,1-1-1 0 0,-1-1 0 0 0,1 1 1 0 0,-1 0-1 0 0,1-1 1 0 0,5 0-1 0 0,-1 0 19 0 0,0 0 0 0 0,0-1 0 0 0,0 0 0 0 0,0-1 0 0 0,0 0 0 0 0,0 0 0 0 0,0-1-1 0 0,-1 0 1 0 0,13-7 0 0 0,-2-2-585 0 0,-1-1 0 0 0,0-1 0 0 0,-1-1-1 0 0,-1 0 1 0 0,0-2 0 0 0,-2 1-1 0 0,14-20 1 0 0,-35 51 1877 0 0,1 1-1 0 0,0 0 0 0 0,-6 24 1 0 0,6-15-374 0 0,6-24-963 0 0,-48 167 3169 0 0,45-148-3251 0 0,0 0-1 0 0,2 1 1 0 0,0-1 0 0 0,1 1 0 0 0,1-1-1 0 0,4 32 1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4.959"/>
    </inkml:context>
    <inkml:brush xml:id="br0">
      <inkml:brushProperty name="width" value="0.1" units="cm"/>
      <inkml:brushProperty name="height" value="0.1" units="cm"/>
      <inkml:brushProperty name="color" value="#E71224"/>
    </inkml:brush>
  </inkml:definitions>
  <inkml:trace contextRef="#ctx0" brushRef="#br0">128 18 10138 0 0,'5'-15'935'0'0,"-3"12"-728"0"0,-2 9-499 0 0,-3 2 381 0 0,0 1 0 0 0,0-1 0 0 0,-1 1 0 0 0,0-1 0 0 0,-1 0 0 0 0,0-1 0 0 0,-9 12 0 0 0,-5 9 963 0 0,7-9-124 0 0,1 0 0 0 0,1 1 0 0 0,1 0 0 0 0,1 0 0 0 0,0 1 0 0 0,-5 27 0 0 0,12-41-795 0 0,0 0 0 0 0,0 0-1 0 0,1 0 1 0 0,0 0 0 0 0,0 0-1 0 0,0 0 1 0 0,1 0 0 0 0,0 0-1 0 0,1 0 1 0 0,2 9 0 0 0,-1-11-107 0 0,-1-1 0 0 0,0 1-1 0 0,1-1 1 0 0,0 1 0 0 0,0-1 0 0 0,0 0 0 0 0,0 0 0 0 0,1 0 0 0 0,-1-1 0 0 0,1 1-1 0 0,0-1 1 0 0,0 0 0 0 0,1 0 0 0 0,-1 0 0 0 0,9 3 0 0 0,-7-4-43 0 0,-1 0 1 0 0,1-1-1 0 0,-1 0 0 0 0,1 0 1 0 0,0 0-1 0 0,0-1 1 0 0,0 1-1 0 0,-1-1 0 0 0,1-1 1 0 0,0 1-1 0 0,0-1 0 0 0,0 0 1 0 0,-1-1-1 0 0,11-3 1 0 0,-12 4-27 0 0,-1 0 1 0 0,0-1-1 0 0,1 0 1 0 0,-1 1-1 0 0,0-1 1 0 0,0-1-1 0 0,0 1 1 0 0,0 0-1 0 0,-1-1 1 0 0,1 1-1 0 0,2-4 1 0 0,-4 4 20 0 0,0 0-1 0 0,1 0 1 0 0,-1 0 0 0 0,0 0 0 0 0,0-1-1 0 0,-1 1 1 0 0,1 0 0 0 0,0 0 0 0 0,-1-1-1 0 0,1 1 1 0 0,-1 0 0 0 0,0-1 0 0 0,0 1-1 0 0,0 0 1 0 0,0-1 0 0 0,0 1 0 0 0,-1 0-1 0 0,0-4 1 0 0,0 3 15 0 0,0 1 0 0 0,0 0-1 0 0,0 0 1 0 0,0-1-1 0 0,-1 1 1 0 0,1 0 0 0 0,-1 0-1 0 0,0 0 1 0 0,1 0 0 0 0,-1 1-1 0 0,0-1 1 0 0,0 0 0 0 0,0 1-1 0 0,0-1 1 0 0,0 1-1 0 0,-1 0 1 0 0,1 0 0 0 0,0-1-1 0 0,-1 2 1 0 0,1-1 0 0 0,-1 0-1 0 0,1 0 1 0 0,-1 1 0 0 0,1-1-1 0 0,-1 1 1 0 0,1 0-1 0 0,-4 0 1 0 0,-8-1-331 0 0,-1 1 0 0 0,1 1 0 0 0,-19 2 0 0 0,33-3 333 0 0,-8 2-692 0 0,-3 0-1490 0 0,11-2 2160 0 0,0 0 0 0 0,0 0-1 0 0,0-1 1 0 0,0 1 0 0 0,0 0-1 0 0,0 0 1 0 0,0 0 0 0 0,0 0-1 0 0,0 0 1 0 0,0 0 0 0 0,0 0-1 0 0,0 0 1 0 0,0 0 0 0 0,0 0-1 0 0,0 0 1 0 0,0 0 0 0 0,2-5-903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5.346"/>
    </inkml:context>
    <inkml:brush xml:id="br0">
      <inkml:brushProperty name="width" value="0.1" units="cm"/>
      <inkml:brushProperty name="height" value="0.1" units="cm"/>
      <inkml:brushProperty name="color" value="#E71224"/>
    </inkml:brush>
  </inkml:definitions>
  <inkml:trace contextRef="#ctx0" brushRef="#br0">130 1 13363 0 0,'-2'2'122'0'0,"0"0"1"0"0,-1 1-1 0 0,1-1 0 0 0,0 1 1 0 0,0-1-1 0 0,1 1 1 0 0,-1 0-1 0 0,-1 4 1 0 0,-4 5-318 0 0,-19 23-1749 0 0,-21 35 2270 0 0,42-62 373 0 0,1 0 1 0 0,0 0-1 0 0,0 0 1 0 0,1 1-1 0 0,0-1 0 0 0,-3 18 1 0 0,6-23-552 0 0,-1-1 0 0 0,1 1 0 0 0,0 0 0 0 0,0-1 1 0 0,0 1-1 0 0,0 0 0 0 0,0-1 0 0 0,1 1 0 0 0,-1-1 0 0 0,1 1 0 0 0,0-1 1 0 0,-1 1-1 0 0,1-1 0 0 0,1 1 0 0 0,-1-1 0 0 0,0 0 0 0 0,0 1 1 0 0,1-1-1 0 0,2 4 0 0 0,-1-4-112 0 0,0 0 1 0 0,0 1-1 0 0,0-1 0 0 0,0-1 1 0 0,1 1-1 0 0,-1 0 1 0 0,0-1-1 0 0,1 1 1 0 0,-1-1-1 0 0,1 0 0 0 0,0 0 1 0 0,5 0-1 0 0,3 0-277 0 0,1 0-1 0 0,-1-1 1 0 0,1-1-1 0 0,-1 0 1 0 0,0 0-1 0 0,0-2 1 0 0,16-3-1 0 0,-11 0-1430 0 0,1 0-4642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5.678"/>
    </inkml:context>
    <inkml:brush xml:id="br0">
      <inkml:brushProperty name="width" value="0.1" units="cm"/>
      <inkml:brushProperty name="height" value="0.1" units="cm"/>
      <inkml:brushProperty name="color" value="#E71224"/>
    </inkml:brush>
  </inkml:definitions>
  <inkml:trace contextRef="#ctx0" brushRef="#br0">136 0 14283 0 0,'-3'4'227'0'0,"-1"-1"1"0"0,1 1-1 0 0,0 0 0 0 0,0 0 1 0 0,0 0-1 0 0,1 1 1 0 0,-1-1-1 0 0,1 0 0 0 0,0 1 1 0 0,-2 6-1 0 0,-4 7-327 0 0,4-11 99 0 0,-13 23-1284 0 0,1 2 0 0 0,1 0 1 0 0,1 1-1 0 0,-13 53 1 0 0,25-69-54 0 0,1-2-2015 0 0</inkml:trace>
  <inkml:trace contextRef="#ctx0" brushRef="#br0" timeOffset="1">368 42 11058 0 0,'-15'22'3672'0'0,"3"-4"-3576"0"0,5-7 121 0 0,0 1 0 0 0,1 0 0 0 0,0 0 0 0 0,1 0-1 0 0,0 0 1 0 0,1 1 0 0 0,-4 19 0 0 0,7-28-84 0 0,1-1 0 0 0,-1 1-1 0 0,1 0 1 0 0,0-1-1 0 0,0 1 1 0 0,0-1 0 0 0,1 1-1 0 0,-1 0 1 0 0,1-1 0 0 0,0 1-1 0 0,0-1 1 0 0,0 1 0 0 0,1-1-1 0 0,-1 1 1 0 0,1-1 0 0 0,0 0-1 0 0,0 0 1 0 0,0 0-1 0 0,0 0 1 0 0,0 0 0 0 0,1 0-1 0 0,-1-1 1 0 0,1 1 0 0 0,0-1-1 0 0,-1 0 1 0 0,1 0 0 0 0,0 0-1 0 0,1 0 1 0 0,-1 0-1 0 0,0 0 1 0 0,7 1 0 0 0,-6-1-473 0 0,1-1-1 0 0,-1 0 1 0 0,1 0 0 0 0,0 0 0 0 0,0 0-1 0 0,-1-1 1 0 0,1 0 0 0 0,0 0 0 0 0,0 0-1 0 0,-1-1 1 0 0,1 1 0 0 0,0-1 0 0 0,-1 0-1 0 0,1-1 1 0 0,8-3 0 0 0,-3 1-1043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6.020"/>
    </inkml:context>
    <inkml:brush xml:id="br0">
      <inkml:brushProperty name="width" value="0.1" units="cm"/>
      <inkml:brushProperty name="height" value="0.1" units="cm"/>
      <inkml:brushProperty name="color" value="#E71224"/>
    </inkml:brush>
  </inkml:definitions>
  <inkml:trace contextRef="#ctx0" brushRef="#br0">184 1 17052 0 0,'-8'5'752'0'0,"1"1"160"0"0,1 1-728 0 0,1 0-184 0 0,1-1 0 0 0,2-2 0 0 0,-2 1 232 0 0,-1 5 16 0 0,-4 5 0 0 0,-4 9 0 0 0,-4 7-520 0 0,-2 5-104 0 0,0 1-16 0 0,1-1-8 0 0,1-2-432 0 0,1 1-96 0 0,2-2-9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7.950"/>
    </inkml:context>
    <inkml:brush xml:id="br0">
      <inkml:brushProperty name="width" value="0.05" units="cm"/>
      <inkml:brushProperty name="height" value="0.05" units="cm"/>
    </inkml:brush>
  </inkml:definitions>
  <inkml:trace contextRef="#ctx0" brushRef="#br0">1 44 3681 0 0,'2'-11'-931'0'0,"6"-12"6911"0"0,-8 23-5648 0 0,0-1-1 0 0,1 0 1 0 0,-1 1 0 0 0,0-1-1 0 0,0 1 1 0 0,1-1-1 0 0,-1 0 1 0 0,1 1-1 0 0,-1-1 1 0 0,1 1 0 0 0,-1 0-1 0 0,1-1 1 0 0,-1 1-1 0 0,1-1 1 0 0,-1 1-1 0 0,1 0 1 0 0,-1-1 0 0 0,1 1-1 0 0,0-1 1 0 0,0 2-210 0 0,0-1 0 0 0,-1 0-1 0 0,1 0 1 0 0,-1 0 0 0 0,1 1 0 0 0,0-1 0 0 0,-1 0 0 0 0,1 1 0 0 0,-1-1 0 0 0,1 0-1 0 0,-1 1 1 0 0,1-1 0 0 0,-1 1 0 0 0,1-1 0 0 0,-1 1 0 0 0,1-1 0 0 0,-1 1 0 0 0,0-1-1 0 0,1 1 1 0 0,-1 0 0 0 0,0-1 0 0 0,0 1 0 0 0,1-1 0 0 0,-1 1 0 0 0,0 0 0 0 0,3 6 234 0 0,-1 1 0 0 0,0-1 0 0 0,0 0 0 0 0,0 1 0 0 0,-1-1 0 0 0,0 12 0 0 0,-1 49 717 0 0,-1-40-732 0 0,-19 220 1182 0 0,1 39-278 0 0,22-203-954 0 0,16 103 0 0 0,-18-181-381 0 0,0 0 1 0 0,1 0-1 0 0,0 0 1 0 0,0 0-1 0 0,0 0 1 0 0,4 5-1 0 0,-6-10 8 0 0,0-1-1 0 0,0 0 1 0 0,1 0 0 0 0,-1 1 0 0 0,0-1-1 0 0,0 0 1 0 0,0 0 0 0 0,1 0 0 0 0,-1 1-1 0 0,0-1 1 0 0,1 0 0 0 0,-1 0-1 0 0,0 0 1 0 0,0 0 0 0 0,1 0 0 0 0,-1 0-1 0 0,0 1 1 0 0,1-1 0 0 0,-1 0-1 0 0,0 0 1 0 0,0 0 0 0 0,1 0 0 0 0,-1 0-1 0 0,0 0 1 0 0,1 0 0 0 0,-1 0 0 0 0,0 0-1 0 0,1 0 1 0 0,-1-1 0 0 0,0 1-1 0 0,0 0 1 0 0,1 0 0 0 0,-1 0 0 0 0,0 0-1 0 0,1 0 1 0 0,-1 0 0 0 0,0-1-1 0 0,0 1 1 0 0,1 0 0 0 0,-1 0 0 0 0,0 0-1 0 0,0-1 1 0 0,0 1 0 0 0,1 0 0 0 0,-1 0-1 0 0,0-1 1 0 0,0 1 0 0 0,0 0-1 0 0,0 0 1 0 0,0-1 0 0 0,1 1 0 0 0,-1 0-1 0 0,0-1 1 0 0,0 1 0 0 0,0-1-1 0 0,4-8-7506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6.625"/>
    </inkml:context>
    <inkml:brush xml:id="br0">
      <inkml:brushProperty name="width" value="0.1" units="cm"/>
      <inkml:brushProperty name="height" value="0.1" units="cm"/>
      <inkml:brushProperty name="color" value="#E71224"/>
    </inkml:brush>
  </inkml:definitions>
  <inkml:trace contextRef="#ctx0" brushRef="#br0">0 34 10594 0 0,'2'-2'295'0'0,"1"0"-1"0"0,-1 1 1 0 0,1-1-1 0 0,-1 1 0 0 0,1 0 1 0 0,-1-1-1 0 0,1 1 1 0 0,0 1-1 0 0,0-1 1 0 0,-1 0-1 0 0,7 0 0 0 0,-1-1 151 0 0,12-3 153 0 0,0 1 0 0 0,1 1-1 0 0,30-1 1 0 0,-27 4-2127 0 0,29 4 1 0 0,-43-4-95 0 0,-2 0-10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16.967"/>
    </inkml:context>
    <inkml:brush xml:id="br0">
      <inkml:brushProperty name="width" value="0.1" units="cm"/>
      <inkml:brushProperty name="height" value="0.1" units="cm"/>
      <inkml:brushProperty name="color" value="#E71224"/>
    </inkml:brush>
  </inkml:definitions>
  <inkml:trace contextRef="#ctx0" brushRef="#br0">0 36 13827 0 0,'24'-1'1133'0'0,"0"-2"0"0"0,0 0-1 0 0,24-8 1 0 0,25-3-6480 0 0,-48 11-230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2.013"/>
    </inkml:context>
    <inkml:brush xml:id="br0">
      <inkml:brushProperty name="width" value="0.1" units="cm"/>
      <inkml:brushProperty name="height" value="0.1" units="cm"/>
      <inkml:brushProperty name="color" value="#E71224"/>
    </inkml:brush>
  </inkml:definitions>
  <inkml:trace contextRef="#ctx0" brushRef="#br0">162 111 4145 0 0,'-2'-2'461'0'0,"-1"1"0"0"0,1 0 0 0 0,-1-1 0 0 0,1 1 0 0 0,0-1 0 0 0,0 0 1 0 0,0 0-1 0 0,0 0 0 0 0,0 0 0 0 0,0 0 0 0 0,1 0 0 0 0,-3-3 0 0 0,3 3-322 0 0,1 0-1 0 0,-1 0 0 0 0,0 1 1 0 0,1-1-1 0 0,-1 0 0 0 0,1 0 1 0 0,-1 0-1 0 0,1 0 0 0 0,0 0 1 0 0,0 0-1 0 0,0 0 0 0 0,0 0 1 0 0,0 0-1 0 0,1-2 1 0 0,0 1-122 0 0,0 0 1 0 0,0 0 0 0 0,0 0 0 0 0,1 0-1 0 0,-1 1 1 0 0,1-1 0 0 0,-1 0 0 0 0,1 1-1 0 0,0 0 1 0 0,0-1 0 0 0,0 1 0 0 0,1 0-1 0 0,-1 0 1 0 0,1 0 0 0 0,-1 0 0 0 0,1 0 0 0 0,-1 1-1 0 0,1-1 1 0 0,0 1 0 0 0,0 0 0 0 0,5-2-1 0 0,-6 2 5 0 0,-1 1 0 0 0,1-1 0 0 0,0 0-1 0 0,0 1 1 0 0,0 0 0 0 0,0-1 0 0 0,1 1-1 0 0,-1 0 1 0 0,0 0 0 0 0,0 0 0 0 0,0 0 0 0 0,0 1-1 0 0,0-1 1 0 0,0 0 0 0 0,0 1 0 0 0,0-1-1 0 0,0 1 1 0 0,0 0 0 0 0,-1 0 0 0 0,1 0-1 0 0,2 1 1 0 0,-1 0 24 0 0,-1 0 0 0 0,0 1 0 0 0,0-1 1 0 0,0 1-1 0 0,0-1 0 0 0,-1 1 0 0 0,1-1 0 0 0,-1 1 0 0 0,0 0 0 0 0,1 0 0 0 0,-1 0 1 0 0,1 5-1 0 0,1 7 209 0 0,-1 1 0 0 0,0 0 0 0 0,-1 0 0 0 0,-1 20 0 0 0,0-34-219 0 0,-1 18 138 0 0,-1-1-1 0 0,-1 1 1 0 0,0-1-1 0 0,-1 0 0 0 0,-1 0 1 0 0,-1 0-1 0 0,-9 18 1 0 0,12-28-131 0 0,-1-1-1 0 0,0 0 1 0 0,-1 0 0 0 0,0 0-1 0 0,0-1 1 0 0,-1 1 0 0 0,0-1 0 0 0,0-1-1 0 0,-1 1 1 0 0,1-1 0 0 0,-1 0-1 0 0,-1-1 1 0 0,1 1 0 0 0,-1-2 0 0 0,0 1-1 0 0,0-1 1 0 0,-10 4 0 0 0,13-7-24 0 0,1 0 0 0 0,-1 0 0 0 0,1-1 0 0 0,0 0 0 0 0,-1 1 0 0 0,1-1 0 0 0,-1-1-1 0 0,1 1 1 0 0,-1-1 0 0 0,-6-2 0 0 0,9 3-8 0 0,0-1 0 0 0,0 1-1 0 0,0-1 1 0 0,0 0 0 0 0,0 1 0 0 0,0-1-1 0 0,0 0 1 0 0,0-1 0 0 0,1 1-1 0 0,-1 0 1 0 0,0 0 0 0 0,1-1-1 0 0,-1 1 1 0 0,1-1 0 0 0,-1 1 0 0 0,1-1-1 0 0,0 0 1 0 0,0 0 0 0 0,0 1-1 0 0,0-1 1 0 0,0 0 0 0 0,0 0-1 0 0,0 0 1 0 0,0-2 0 0 0,1 2-13 0 0,0 1 0 0 0,0-1 0 0 0,0 1 0 0 0,0-1 0 0 0,0 1 0 0 0,1 0 0 0 0,-1-1 0 0 0,0 1 0 0 0,1-1 0 0 0,-1 1 0 0 0,1 0 0 0 0,0 0 1 0 0,-1-1-1 0 0,1 1 0 0 0,0 0 0 0 0,0 0 0 0 0,0 0 0 0 0,0 0 0 0 0,0 0 0 0 0,0 0 0 0 0,0 0 0 0 0,0 0 0 0 0,0 0 0 0 0,1 0 0 0 0,-1 0 0 0 0,0 1 0 0 0,0-1 0 0 0,1 1 0 0 0,-1-1 1 0 0,1 1-1 0 0,-1-1 0 0 0,0 1 0 0 0,3 0 0 0 0,1-2-13 0 0,1 1 1 0 0,0 0-1 0 0,0 0 0 0 0,0 1 1 0 0,0-1-1 0 0,10 2 1 0 0,-4 2-98 0 0,-1 0 1 0 0,0 1-1 0 0,0 0 1 0 0,0 1-1 0 0,0 0 0 0 0,-1 1 1 0 0,1 0-1 0 0,-2 0 1 0 0,1 1-1 0 0,12 12 1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2.372"/>
    </inkml:context>
    <inkml:brush xml:id="br0">
      <inkml:brushProperty name="width" value="0.1" units="cm"/>
      <inkml:brushProperty name="height" value="0.1" units="cm"/>
      <inkml:brushProperty name="color" value="#E71224"/>
    </inkml:brush>
  </inkml:definitions>
  <inkml:trace contextRef="#ctx0" brushRef="#br0">1 0 9218 0 0,'0'1'69'0'0,"1"0"-1"0"0,-1 0 1 0 0,1-1-1 0 0,-1 1 1 0 0,1 0-1 0 0,0 0 1 0 0,0-1 0 0 0,-1 1-1 0 0,1 0 1 0 0,0-1-1 0 0,0 1 1 0 0,0-1-1 0 0,0 1 1 0 0,-1-1 0 0 0,3 1-1 0 0,11 10-1971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3.059"/>
    </inkml:context>
    <inkml:brush xml:id="br0">
      <inkml:brushProperty name="width" value="0.1" units="cm"/>
      <inkml:brushProperty name="height" value="0.1" units="cm"/>
      <inkml:brushProperty name="color" value="#E71224"/>
    </inkml:brush>
  </inkml:definitions>
  <inkml:trace contextRef="#ctx0" brushRef="#br0">19 24 7370 0 0,'1'-1'207'0'0,"-1"0"-1"0"0,1 0 1 0 0,0 0 0 0 0,0 0 0 0 0,0 0 0 0 0,0 1 0 0 0,0-1 0 0 0,0 0 0 0 0,0 1 0 0 0,0-1 0 0 0,0 0 0 0 0,0 1 0 0 0,0 0 0 0 0,0-1 0 0 0,0 1 0 0 0,2-1 0 0 0,21-6 768 0 0,-24 7-954 0 0,6-1 161 0 0,1 0 0 0 0,0 0 0 0 0,0 0 0 0 0,0 1 0 0 0,0 0 0 0 0,0 0 0 0 0,-1 1 0 0 0,1 0 0 0 0,0 0 0 0 0,0 1 0 0 0,-1 0 0 0 0,1 0 0 0 0,0 0-1 0 0,7 5 1 0 0,-11-6-160 0 0,-1 1-1 0 0,1-1 0 0 0,-1 1 0 0 0,0-1 0 0 0,0 1 0 0 0,1 0 0 0 0,-1 0 1 0 0,-1 0-1 0 0,1 0 0 0 0,0 0 0 0 0,0 0 0 0 0,-1 1 0 0 0,1-1 0 0 0,-1 1 0 0 0,0-1 1 0 0,0 1-1 0 0,0-1 0 0 0,0 1 0 0 0,0 0 0 0 0,0-1 0 0 0,-1 1 0 0 0,1 0 1 0 0,-1 0-1 0 0,0-1 0 0 0,0 1 0 0 0,0 0 0 0 0,0 0 0 0 0,0 0 0 0 0,-1-1 1 0 0,1 1-1 0 0,-1 0 0 0 0,0 0 0 0 0,0-1 0 0 0,0 1 0 0 0,0-1 0 0 0,0 1 0 0 0,-2 2 1 0 0,-3 6 47 0 0,-1-1 1 0 0,0 1 0 0 0,-1-2 0 0 0,0 1 0 0 0,0-1-1 0 0,-1 0 1 0 0,-12 9 0 0 0,4-4-7 0 0,-1-1 0 0 0,-1-1 0 0 0,-22 11 0 0 0,19-15 39 0 0,16-5 1041 0 0,24-3-348 0 0,59-1-283 0 0,-44 0-5744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25.116"/>
    </inkml:context>
    <inkml:brush xml:id="br0">
      <inkml:brushProperty name="width" value="0.1" units="cm"/>
      <inkml:brushProperty name="height" value="0.1" units="cm"/>
      <inkml:brushProperty name="color" value="#E71224"/>
    </inkml:brush>
  </inkml:definitions>
  <inkml:trace contextRef="#ctx0" brushRef="#br0">157 3 5065 0 0,'3'0'256'0'0,"-1"-1"1"0"0,0 1-1 0 0,1-1 0 0 0,-1 1 1 0 0,0 0-1 0 0,1-1 0 0 0,-1 1 1 0 0,0 0-1 0 0,1 1 0 0 0,-1-1 0 0 0,1 0 1 0 0,-1 1-1 0 0,0 0 0 0 0,1-1 1 0 0,-1 1-1 0 0,0 0 0 0 0,0 0 1 0 0,0 0-1 0 0,0 0 0 0 0,0 0 0 0 0,0 1 1 0 0,2 1-1 0 0,4 3 248 0 0,-1 0 1 0 0,0 0-1 0 0,0 0 0 0 0,8 10 1 0 0,-14-14-412 0 0,1 1 0 0 0,0-1 0 0 0,0 0 0 0 0,-1 1 0 0 0,1-1 0 0 0,-1 0 0 0 0,0 1 0 0 0,0 0 0 0 0,0-1 0 0 0,0 1 0 0 0,0 0 0 0 0,0-1 0 0 0,-1 1 0 0 0,1 0 0 0 0,-1 0 0 0 0,0 0 0 0 0,0 0 0 0 0,0-1 0 0 0,0 1 0 0 0,-1 0 0 0 0,0 5 1 0 0,-1-4-44 0 0,0 0 1 0 0,0 0-1 0 0,0 0 1 0 0,-1 0-1 0 0,0 0 0 0 0,1-1 1 0 0,-1 1-1 0 0,0-1 1 0 0,0 0-1 0 0,-1 0 1 0 0,1 0-1 0 0,-1 0 1 0 0,-4 2-1 0 0,-19 11-435 0 0,0-2 0 0 0,-1-1 0 0 0,-35 12-1 0 0,-6 2-1548 0 0,69-27 1939 0 0,-1 0-1 0 0,0 0 1 0 0,1 0 0 0 0,-1 1-1 0 0,1-1 1 0 0,-1 0-1 0 0,1 0 1 0 0,-1 0 0 0 0,1 1-1 0 0,-1-1 1 0 0,1 0 0 0 0,-1 0-1 0 0,1 1 1 0 0,-1-1 0 0 0,1 1-1 0 0,-1-1 1 0 0,1 0-1 0 0,-1 1 1 0 0,1-1 0 0 0,0 1-1 0 0,-1-1 1 0 0,1 1 0 0 0,0-1-1 0 0,-1 1 1 0 0,1 0 0 0 0,14 2 850 0 0,26-5 372 0 0,105-9-27 0 0,-126 11-1560 0 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0.173"/>
    </inkml:context>
    <inkml:brush xml:id="br0">
      <inkml:brushProperty name="width" value="0.1" units="cm"/>
      <inkml:brushProperty name="height" value="0.1" units="cm"/>
      <inkml:brushProperty name="color" value="#E71224"/>
    </inkml:brush>
  </inkml:definitions>
  <inkml:trace contextRef="#ctx0" brushRef="#br0">222 157 10738 0 0,'5'-12'524'0'0,"1"-1"98"0"0,-1-1-1 0 0,6-27 1 0 0,-10 38-628 0 0,0 0 1 0 0,-1 0-1 0 0,1-1 1 0 0,-1 1-1 0 0,0 0 1 0 0,0 0 0 0 0,0 0-1 0 0,-1-1 1 0 0,1 1-1 0 0,-1 0 1 0 0,0 0-1 0 0,0 0 1 0 0,0 0-1 0 0,0 0 1 0 0,0 0-1 0 0,-1 0 1 0 0,1 0-1 0 0,-1 1 1 0 0,-3-5-1 0 0,4 6-146 0 0,-1 0-1 0 0,0-1 1 0 0,0 1-1 0 0,0 0 1 0 0,-1 0-1 0 0,1 0 1 0 0,0 0-1 0 0,0 1 1 0 0,0-1-1 0 0,-1 1 1 0 0,1-1-1 0 0,0 1 1 0 0,-1 0-1 0 0,1 0 1 0 0,0 0-1 0 0,-1 0 1 0 0,1 0-1 0 0,0 0 1 0 0,-1 1-1 0 0,1-1 1 0 0,0 1-1 0 0,0-1 1 0 0,-1 1-1 0 0,1 0 1 0 0,-4 2-1 0 0,-3 1-497 0 0,0 1 0 0 0,0 0 0 0 0,1 0-1 0 0,-14 11 1 0 0,10-5 355 0 0,1 0-1 0 0,0 1 1 0 0,0 0 0 0 0,1 0-1 0 0,1 1 1 0 0,-13 23-1 0 0,18-27 304 0 0,-1 0-1 0 0,1 1 0 0 0,0-1 1 0 0,1 1-1 0 0,0 0 0 0 0,1 0 0 0 0,0 0 1 0 0,0 0-1 0 0,1 0 0 0 0,1 0 1 0 0,0 15-1 0 0,0-23 75 0 0,0 0 1 0 0,0 0 0 0 0,1 0 0 0 0,-1 0-1 0 0,0 0 1 0 0,1 0 0 0 0,-1 0-1 0 0,1 0 1 0 0,0 0 0 0 0,0 0-1 0 0,0 0 1 0 0,0-1 0 0 0,0 1-1 0 0,0 0 1 0 0,0-1 0 0 0,0 1-1 0 0,1-1 1 0 0,-1 1 0 0 0,1-1-1 0 0,-1 1 1 0 0,1-1 0 0 0,-1 0-1 0 0,1 0 1 0 0,0 0 0 0 0,0 0-1 0 0,-1 0 1 0 0,1 0 0 0 0,0-1-1 0 0,0 1 1 0 0,0-1 0 0 0,0 1-1 0 0,0-1 1 0 0,0 1 0 0 0,0-1-1 0 0,0 0 1 0 0,0 0 0 0 0,0 0-1 0 0,0 0 1 0 0,0-1 0 0 0,0 1-1 0 0,0 0 1 0 0,2-2 0 0 0,5 0 96 0 0,-1 0 0 0 0,1-1-1 0 0,-1-1 1 0 0,0 1 0 0 0,0-1 0 0 0,0-1 0 0 0,-1 1 0 0 0,10-8 0 0 0,-5 0-586 0 0,-1 0 0 0 0,0 0 0 0 0,0-1 0 0 0,-1 0 0 0 0,16-29 0 0 0,-14 22 2184 0 0,29-37 0 0 0,-47 72 1393 0 0,-19 50-1659 0 0,2 10-350 0 0,3 0 0 0 0,-13 93 1 0 0,30-144-1108 0 0,0 0 0 0 0,2 48 0 0 0,8-21-5542 0 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0.860"/>
    </inkml:context>
    <inkml:brush xml:id="br0">
      <inkml:brushProperty name="width" value="0.1" units="cm"/>
      <inkml:brushProperty name="height" value="0.1" units="cm"/>
      <inkml:brushProperty name="color" value="#E71224"/>
    </inkml:brush>
  </inkml:definitions>
  <inkml:trace contextRef="#ctx0" brushRef="#br0">236 50 2304 0 0,'-29'-28'12923'0'0,"26"22"-13195"0"0,2 5 313 0 0,0 0 0 0 0,0 0 0 0 0,0-1 0 0 0,0 1 0 0 0,0 0-1 0 0,0 0 1 0 0,0 0 0 0 0,0 0 0 0 0,-1 1 0 0 0,1-1 0 0 0,0 0 0 0 0,-1 0 0 0 0,1 1-1 0 0,-1-1 1 0 0,1 1 0 0 0,-1-1 0 0 0,1 1 0 0 0,-1 0 0 0 0,1-1 0 0 0,-1 1 0 0 0,1 0-1 0 0,-1 0 1 0 0,1 0 0 0 0,-1 0 0 0 0,1 0 0 0 0,-1 1 0 0 0,-2 0 0 0 0,-2 0-8 0 0,0 0 0 0 0,0 1 1 0 0,1 0-1 0 0,-1 0 0 0 0,-7 4 0 0 0,3 0-42 0 0,1 1 0 0 0,0-1-1 0 0,0 1 1 0 0,0 1-1 0 0,1 0 1 0 0,0 0 0 0 0,0 1-1 0 0,1-1 1 0 0,0 2-1 0 0,1-1 1 0 0,0 1-1 0 0,0 0 1 0 0,1 0 0 0 0,-7 18-1 0 0,12-25 10 0 0,-1-1-1 0 0,0 1 1 0 0,1-1 0 0 0,0 1-1 0 0,0 0 1 0 0,-1-1 0 0 0,1 1-1 0 0,1 0 1 0 0,-1-1-1 0 0,0 1 1 0 0,1-1 0 0 0,-1 1-1 0 0,1 0 1 0 0,0-1 0 0 0,0 1-1 0 0,0-1 1 0 0,0 0 0 0 0,3 5-1 0 0,-2-5 1 0 0,0 1-1 0 0,1 0 0 0 0,-1-1 0 0 0,1 0 1 0 0,0 0-1 0 0,0 0 0 0 0,0 0 0 0 0,0 0 1 0 0,0 0-1 0 0,0-1 0 0 0,0 1 1 0 0,6 1-1 0 0,-1-1 6 0 0,0 0 1 0 0,0-1-1 0 0,1 0 0 0 0,-1 0 1 0 0,1-1-1 0 0,-1 0 0 0 0,0 0 1 0 0,1-1-1 0 0,-1 0 0 0 0,16-4 1 0 0,-11 0 15 0 0,0 0 1 0 0,0-1-1 0 0,0 0 1 0 0,-1-2-1 0 0,0 1 0 0 0,0-1 1 0 0,14-14-1 0 0,-21 18-21 0 0,0-1 0 0 0,0 0 0 0 0,-1-1 0 0 0,0 1-1 0 0,0-1 1 0 0,0 0 0 0 0,5-10 0 0 0,-8 12-2 0 0,0 1-1 0 0,0-1 1 0 0,0 0 0 0 0,0 0 0 0 0,0 0 0 0 0,-1 1 0 0 0,1-1 0 0 0,-1 0 0 0 0,0 0 0 0 0,0 0 0 0 0,-1 0 0 0 0,1 0 0 0 0,-1 1 0 0 0,-1-7-1 0 0,1 8-46 0 0,0-1 0 0 0,-1 0 0 0 0,1 1 0 0 0,0-1 0 0 0,-1 1 0 0 0,1 0 0 0 0,-1-1 0 0 0,0 1-1 0 0,0 0 1 0 0,0 0 0 0 0,0 0 0 0 0,0 0 0 0 0,-1 1 0 0 0,1-1 0 0 0,0 0 0 0 0,-1 1 0 0 0,1 0-1 0 0,-1-1 1 0 0,1 1 0 0 0,-1 0 0 0 0,0 0 0 0 0,-5 0 0 0 0,-2-2-534 0 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1.311"/>
    </inkml:context>
    <inkml:brush xml:id="br0">
      <inkml:brushProperty name="width" value="0.1" units="cm"/>
      <inkml:brushProperty name="height" value="0.1" units="cm"/>
      <inkml:brushProperty name="color" value="#E71224"/>
    </inkml:brush>
  </inkml:definitions>
  <inkml:trace contextRef="#ctx0" brushRef="#br0">104 1 7834 0 0,'-4'3'179'0'0,"-1"0"0"0"0,1 1 1 0 0,0 0-1 0 0,0 0 0 0 0,0 0 1 0 0,0 0-1 0 0,1 1 1 0 0,0-1-1 0 0,-5 8 0 0 0,2-2-36 0 0,-1 0-109 0 0,-3 3 377 0 0,1 0 1 0 0,-9 19 0 0 0,16-29-258 0 0,1 0 1 0 0,0-1 0 0 0,-1 1 0 0 0,1 0-1 0 0,0 0 1 0 0,1 0 0 0 0,-1 0 0 0 0,1 0-1 0 0,-1 0 1 0 0,1 0 0 0 0,0 0 0 0 0,0 0-1 0 0,0 1 1 0 0,0-1 0 0 0,1 0 0 0 0,-1 0-1 0 0,1 0 1 0 0,1 4 0 0 0,0-4-78 0 0,-1-1 0 0 0,1 0 1 0 0,0 1-1 0 0,-1-1 0 0 0,1 0 0 0 0,0 0 0 0 0,0 0 1 0 0,0-1-1 0 0,1 1 0 0 0,-1 0 0 0 0,0-1 0 0 0,1 1 1 0 0,-1-1-1 0 0,1 0 0 0 0,-1 0 0 0 0,1 0 1 0 0,0 0-1 0 0,-1 0 0 0 0,1-1 0 0 0,0 1 0 0 0,0-1 1 0 0,-1 0-1 0 0,1 0 0 0 0,0 0 0 0 0,0 0 0 0 0,-1 0 1 0 0,1 0-1 0 0,0-1 0 0 0,4-1 0 0 0,1 1-73 0 0,0-2-1 0 0,0 1 1 0 0,-1-1 0 0 0,1 0-1 0 0,-1-1 1 0 0,1 1-1 0 0,-1-1 1 0 0,11-10-1 0 0,-15 12-102 0 0,0 0 0 0 0,0-1-1 0 0,0 0 1 0 0,-1 0 0 0 0,1 1-1 0 0,-1-2 1 0 0,0 1 0 0 0,0 0-1 0 0,0 0 1 0 0,0-1 0 0 0,0 1-1 0 0,-1-1 1 0 0,0 1 0 0 0,0-1-1 0 0,0 0 1 0 0,0 1 0 0 0,0-1-1 0 0,0-6 1 0 0,-2 7 117 0 0,1-1 0 0 0,0 1 0 0 0,-1 0 0 0 0,0-1 0 0 0,0 1 0 0 0,0 0 0 0 0,0 0 0 0 0,-1 0 0 0 0,1 0 0 0 0,-1 0 0 0 0,0 0 0 0 0,0 0 0 0 0,0 0-1 0 0,0 1 1 0 0,0-1 0 0 0,-1 1 0 0 0,1-1 0 0 0,-1 1 0 0 0,1 0 0 0 0,-1 0 0 0 0,-4-2 0 0 0,4 2 114 0 0,-1 0 0 0 0,0 0-1 0 0,0 1 1 0 0,0-1 0 0 0,0 1 0 0 0,0 0 0 0 0,0 0-1 0 0,0 0 1 0 0,0 0 0 0 0,-5 1 0 0 0,-14 0-4825 0 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2.474"/>
    </inkml:context>
    <inkml:brush xml:id="br0">
      <inkml:brushProperty name="width" value="0.1" units="cm"/>
      <inkml:brushProperty name="height" value="0.1" units="cm"/>
      <inkml:brushProperty name="color" value="#E71224"/>
    </inkml:brush>
  </inkml:definitions>
  <inkml:trace contextRef="#ctx0" brushRef="#br0">1 10 7370 0 0,'14'-1'6227'0'0,"17"-2"-4141"0"0,30 0-125 0 0,-37 2-1946 0 0,-1 0 1 0 0,1 1 0 0 0,42 6-1 0 0,-65-6-131 0 0,0 1-1 0 0,1-1 1 0 0,-1 0-1 0 0,0 1 1 0 0,0-1-1 0 0,1 1 0 0 0,-1 0 1 0 0,0-1-1 0 0,0 1 1 0 0,0 0-1 0 0,0-1 0 0 0,0 1 1 0 0,0 0-1 0 0,0 0 1 0 0,0 0-1 0 0,0 0 0 0 0,-1 0 1 0 0,2 1-1 0 0,1 5 101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8.382"/>
    </inkml:context>
    <inkml:brush xml:id="br0">
      <inkml:brushProperty name="width" value="0.05" units="cm"/>
      <inkml:brushProperty name="height" value="0.05" units="cm"/>
    </inkml:brush>
  </inkml:definitions>
  <inkml:trace contextRef="#ctx0" brushRef="#br0">19 40 10138 0 0,'1'-2'386'0'0,"0"0"0"0"0,0 0 0 0 0,0 0 1 0 0,1 0-1 0 0,-1 0 0 0 0,1 0 0 0 0,-1 0 0 0 0,1 1 0 0 0,0-1 0 0 0,0 0 0 0 0,0 1 0 0 0,0-1 0 0 0,0 1 0 0 0,0 0 0 0 0,0 0 1 0 0,0 0-1 0 0,1 0 0 0 0,-1 0 0 0 0,0 0 0 0 0,1 0 0 0 0,-1 1 0 0 0,0 0 0 0 0,5-1 0 0 0,9-2 619 0 0,1 1-1 0 0,18 0 1 0 0,-12 2-562 0 0,1 1-1 0 0,-1 1 1 0 0,0 1 0 0 0,26 7-1 0 0,-34-6-349 0 0,0 1 0 0 0,0 0 0 0 0,-1 1-1 0 0,0 0 1 0 0,0 1 0 0 0,0 1 0 0 0,15 11-1 0 0,-26-17-81 0 0,-1 0-1 0 0,1 0 0 0 0,0 1 0 0 0,-1-1 1 0 0,1 1-1 0 0,-1 0 0 0 0,0-1 0 0 0,0 1 1 0 0,0 0-1 0 0,0 0 0 0 0,-1 1 0 0 0,1-1 1 0 0,-1 0-1 0 0,0 1 0 0 0,0-1 0 0 0,0 0 1 0 0,0 1-1 0 0,-1-1 0 0 0,1 1 0 0 0,-1 0 1 0 0,0-1-1 0 0,0 1 0 0 0,0 3 0 0 0,-2 1 26 0 0,0 0-1 0 0,0 0 1 0 0,-1-1-1 0 0,0 1 0 0 0,0-1 1 0 0,-1 1-1 0 0,0-1 1 0 0,0 0-1 0 0,-5 7 1 0 0,-12 13 76 0 0,-1 0 0 0 0,-45 43 0 0 0,-59 37 131 0 0,-10 9-332 0 0,133-113 53 0 0,0 0-1 0 0,0 1 1 0 0,0-1-1 0 0,0 0 1 0 0,1 1-1 0 0,-1 0 1 0 0,1-1-1 0 0,0 1 0 0 0,0 0 1 0 0,0 0-1 0 0,1 1 1 0 0,0-1-1 0 0,-1 0 1 0 0,1 0-1 0 0,1 1 1 0 0,-1-1-1 0 0,1 0 1 0 0,-1 5-1 0 0,2-5 2 0 0,-1-1 0 0 0,1 0 0 0 0,0 1 0 0 0,0-1 0 0 0,0 0 0 0 0,0 0 0 0 0,1 0-1 0 0,-1 0 1 0 0,1 0 0 0 0,0 0 0 0 0,0-1 0 0 0,0 1 0 0 0,0 0 0 0 0,0-1 0 0 0,0 0 0 0 0,1 1 0 0 0,-1-1 0 0 0,1 0 0 0 0,0 0 0 0 0,0 0 0 0 0,0-1 0 0 0,0 1-1 0 0,0-1 1 0 0,4 2 0 0 0,13 4-25 0 0,1-1-1 0 0,0 0 0 0 0,0-2 0 0 0,1 0 0 0 0,-1-1 0 0 0,1-2 1 0 0,0 0-1 0 0,-1-1 0 0 0,43-7 0 0 0,-59 7-109 0 0,0-2-1 0 0,0 1 1 0 0,0-1 0 0 0,0 1-1 0 0,-1-1 1 0 0,1-1 0 0 0,-1 1-1 0 0,1-1 1 0 0,-1 1-1 0 0,5-5 1 0 0,-8 6-128 0 0,1-1-1 0 0,-1 0 1 0 0,1 1 0 0 0,-1-1-1 0 0,1 0 1 0 0,-1 0 0 0 0,0 0-1 0 0,0 0 1 0 0,0 0 0 0 0,0 0-1 0 0,0-2 1 0 0,0 2-152 0 0,-1 0-1 0 0,0 0 0 0 0,1 0 1 0 0,-1 1-1 0 0,0-1 1 0 0,0 0-1 0 0,-1 0 1 0 0,1 0-1 0 0,0 0 1 0 0,-1 1-1 0 0,1-1 1 0 0,-1 0-1 0 0,1 0 1 0 0,-1 1-1 0 0,-1-3 0 0 0,-4-7-4602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2.876"/>
    </inkml:context>
    <inkml:brush xml:id="br0">
      <inkml:brushProperty name="width" value="0.1" units="cm"/>
      <inkml:brushProperty name="height" value="0.1" units="cm"/>
      <inkml:brushProperty name="color" value="#E71224"/>
    </inkml:brush>
  </inkml:definitions>
  <inkml:trace contextRef="#ctx0" brushRef="#br0">1 9 7370 0 0,'41'3'3554'0'0,"-27"-2"-2687"0"0,0 0 0 0 0,19-2 1 0 0,96-10 90 0 0,-115 10-1103 0 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4.931"/>
    </inkml:context>
    <inkml:brush xml:id="br0">
      <inkml:brushProperty name="width" value="0.1" units="cm"/>
      <inkml:brushProperty name="height" value="0.1" units="cm"/>
      <inkml:brushProperty name="color" value="#E71224"/>
    </inkml:brush>
  </inkml:definitions>
  <inkml:trace contextRef="#ctx0" brushRef="#br0">76 58 6449 0 0,'-1'-1'139'0'0,"0"0"0"0"0,0 1 0 0 0,1-1 0 0 0,-1 1 0 0 0,0-1-1 0 0,0 1 1 0 0,0-1 0 0 0,0 1 0 0 0,0-1 0 0 0,0 1 0 0 0,0 0-1 0 0,0 0 1 0 0,0-1 0 0 0,0 1 0 0 0,0 0 0 0 0,0 0 0 0 0,0 0 0 0 0,0 0-1 0 0,0 0 1 0 0,0 1 0 0 0,0-1 0 0 0,0 0 0 0 0,0 0 0 0 0,0 1-1 0 0,0-1 1 0 0,-2 1 0 0 0,1 1-45 0 0,0-1 1 0 0,0 1-1 0 0,0 0 0 0 0,0 0 0 0 0,0 0 0 0 0,1 0 0 0 0,-1 0 1 0 0,0 0-1 0 0,1 0 0 0 0,-2 4 0 0 0,-2 6 303 0 0,1-1-1 0 0,0 0 1 0 0,-5 21-1 0 0,7-21-79 0 0,1-1-1 0 0,0 0 1 0 0,0 1-1 0 0,1-1 1 0 0,1 0-1 0 0,-1 1 1 0 0,5 16-1 0 0,-5-23-291 0 0,1-1-1 0 0,0 1 0 0 0,0-1 1 0 0,0 0-1 0 0,0 0 1 0 0,1 0-1 0 0,-1 0 0 0 0,1 0 1 0 0,0 0-1 0 0,0 0 1 0 0,0 0-1 0 0,0-1 1 0 0,0 1-1 0 0,1-1 0 0 0,-1 1 1 0 0,1-1-1 0 0,0 0 1 0 0,0 0-1 0 0,-1 0 0 0 0,1 0 1 0 0,0-1-1 0 0,1 1 1 0 0,-1-1-1 0 0,0 0 1 0 0,0 0-1 0 0,7 1 0 0 0,-7-2-16 0 0,0 0 0 0 0,0 0 0 0 0,-1 0 0 0 0,1-1 0 0 0,0 1 0 0 0,0-1-1 0 0,-1 0 1 0 0,1 0 0 0 0,0 0 0 0 0,-1 0 0 0 0,1 0 0 0 0,-1 0 0 0 0,1-1-1 0 0,-1 0 1 0 0,0 1 0 0 0,0-1 0 0 0,1 0 0 0 0,-1 0 0 0 0,0 0-1 0 0,-1 0 1 0 0,1 0 0 0 0,0-1 0 0 0,-1 1 0 0 0,1 0 0 0 0,-1-1 0 0 0,2-4-1 0 0,2-3 29 0 0,0-1-1 0 0,-1 1 0 0 0,-1-1 1 0 0,0 0-1 0 0,3-15 1 0 0,-4 12 8 0 0,-1 0 0 0 0,0 0 0 0 0,-1 0 0 0 0,0-1 1 0 0,-3-14-1 0 0,3 24-31 0 0,-1-1 1 0 0,-1 0 0 0 0,1 1-1 0 0,-1-1 1 0 0,0 1-1 0 0,0-1 1 0 0,-1 1 0 0 0,0 0-1 0 0,1 0 1 0 0,-2 0-1 0 0,1 0 1 0 0,-1 1 0 0 0,1-1-1 0 0,-1 1 1 0 0,-5-4-1 0 0,1 3-1334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5.293"/>
    </inkml:context>
    <inkml:brush xml:id="br0">
      <inkml:brushProperty name="width" value="0.1" units="cm"/>
      <inkml:brushProperty name="height" value="0.1" units="cm"/>
      <inkml:brushProperty name="color" value="#E71224"/>
    </inkml:brush>
  </inkml:definitions>
  <inkml:trace contextRef="#ctx0" brushRef="#br0">23 0 14051 0 0,'-7'1'312'0'0,"2"0"64"0"0,1 0 8 0 0,2 0 8 0 0,1 1-312 0 0,1-1-80 0 0,1 1 0 0 0,-1 0 0 0 0,-1 2-1472 0 0,0 1-304 0 0,1 1-65 0 0,-3 0-15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37.416"/>
    </inkml:context>
    <inkml:brush xml:id="br0">
      <inkml:brushProperty name="width" value="0.1" units="cm"/>
      <inkml:brushProperty name="height" value="0.1" units="cm"/>
      <inkml:brushProperty name="color" value="#E71224"/>
    </inkml:brush>
  </inkml:definitions>
  <inkml:trace contextRef="#ctx0" brushRef="#br0">9 0 10594 0 0,'2'11'160'0'0,"0"-1"0"0"0,-1 1 1 0 0,0 0-1 0 0,0-1 0 0 0,-3 21 0 0 0,1-4-134 0 0,-5 165 1286 0 0,-1-110-4799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44.136"/>
    </inkml:context>
    <inkml:brush xml:id="br0">
      <inkml:brushProperty name="width" value="0.1" units="cm"/>
      <inkml:brushProperty name="height" value="0.1" units="cm"/>
      <inkml:brushProperty name="color" value="#E71224"/>
    </inkml:brush>
  </inkml:definitions>
  <inkml:trace contextRef="#ctx0" brushRef="#br0">201 163 6913 0 0,'10'-14'1890'0'0,"-4"6"-1122"0"0,-1 0 0 0 0,1-1 1 0 0,-1 0-1 0 0,-1 0 0 0 0,6-14 1 0 0,-9 20-650 0 0,-1 0 0 0 0,1 0 0 0 0,-1 1 0 0 0,1-1 0 0 0,-1 0 0 0 0,0 0 0 0 0,0 0 0 0 0,-1 1 0 0 0,1-1 0 0 0,0 0 0 0 0,-1 0 0 0 0,0 1 0 0 0,1-1 0 0 0,-1 0 0 0 0,0 1 0 0 0,0-1 0 0 0,-1 0 0 0 0,1 1 0 0 0,-1 0 0 0 0,1-1 0 0 0,-1 1 0 0 0,0 0 0 0 0,1 0 0 0 0,-1 0 1 0 0,-3-2-1 0 0,2 2-99 0 0,0 0 1 0 0,0 1-1 0 0,1-1 1 0 0,-2 1-1 0 0,1 0 1 0 0,0 0 0 0 0,0 0-1 0 0,0 0 1 0 0,0 1-1 0 0,-1-1 1 0 0,1 1 0 0 0,0 0-1 0 0,-1 0 1 0 0,1 0-1 0 0,0 0 1 0 0,0 0 0 0 0,-1 1-1 0 0,1 0 1 0 0,0 0-1 0 0,0 0 1 0 0,0 0-1 0 0,-4 1 1 0 0,-3 2-232 0 0,-1 1 0 0 0,1 0 0 0 0,0 0-1 0 0,0 1 1 0 0,-11 8 0 0 0,14-8 216 0 0,1 0 0 0 0,-1 0 0 0 0,1 1 0 0 0,0 0 0 0 0,1 0 0 0 0,0 0 0 0 0,0 1 0 0 0,0 0 0 0 0,1 0 0 0 0,0 0 0 0 0,0 0 0 0 0,1 1 0 0 0,1 0 0 0 0,-1-1-1 0 0,1 1 1 0 0,1 0 0 0 0,-2 10 0 0 0,3-17 25 0 0,1 0 0 0 0,-1 0-1 0 0,0 0 1 0 0,0 0-1 0 0,1-1 1 0 0,-1 1-1 0 0,1 0 1 0 0,-1 0 0 0 0,1 0-1 0 0,0 0 1 0 0,0 0-1 0 0,0-1 1 0 0,0 1 0 0 0,0 0-1 0 0,0-1 1 0 0,1 1-1 0 0,-1-1 1 0 0,0 1-1 0 0,4 2 1 0 0,-3-3 59 0 0,1 0-1 0 0,0 1 1 0 0,-1-1-1 0 0,1 0 1 0 0,0 0-1 0 0,0 0 1 0 0,0-1-1 0 0,0 1 1 0 0,-1-1-1 0 0,1 1 1 0 0,0-1-1 0 0,4 0 1 0 0,0 0 59 0 0,0-1-1 0 0,0 0 1 0 0,0 0 0 0 0,-1-1 0 0 0,1 0 0 0 0,0 0 0 0 0,-1 0 0 0 0,1-1-1 0 0,-1 0 1 0 0,10-6 0 0 0,-6 1-564 0 0,-1-1 1 0 0,0 0-1 0 0,0 0 1 0 0,11-18-1 0 0,3-2-213 0 0,-44 90 2209 0 0,13-39-996 0 0,2 1 0 0 0,0 0-1 0 0,-3 35 1 0 0,3 29-6640 0 0,6-70-106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46.053"/>
    </inkml:context>
    <inkml:brush xml:id="br0">
      <inkml:brushProperty name="width" value="0.1" units="cm"/>
      <inkml:brushProperty name="height" value="0.1" units="cm"/>
      <inkml:brushProperty name="color" value="#E71224"/>
    </inkml:brush>
  </inkml:definitions>
  <inkml:trace contextRef="#ctx0" brushRef="#br0">181 127 456 0 0,'3'-8'198'0'0,"-1"0"0"0"0,0 0 0 0 0,0 0 0 0 0,0-1-1 0 0,-1 1 1 0 0,-1 0 0 0 0,0-12 0 0 0,0 17-38 0 0,0 0 0 0 0,-1 0 0 0 0,1 0-1 0 0,-1 0 1 0 0,1 0 0 0 0,-1 0 0 0 0,0 0 0 0 0,-1 0 0 0 0,1 1 0 0 0,-3-5-1 0 0,3 5-90 0 0,0 1-1 0 0,0 0 0 0 0,0 0 0 0 0,0 0 0 0 0,0 0 0 0 0,0 0 0 0 0,0 1 0 0 0,0-1 0 0 0,-1 0 0 0 0,1 0 1 0 0,0 1-1 0 0,0-1 0 0 0,-1 1 0 0 0,1-1 0 0 0,-1 1 0 0 0,1 0 0 0 0,0-1 0 0 0,-1 1 0 0 0,1 0 0 0 0,-1 0 1 0 0,1 0-1 0 0,-1 0 0 0 0,-1 0 0 0 0,-1 1 40 0 0,-1 1 1 0 0,1-1 0 0 0,-1 1-1 0 0,1-1 1 0 0,-1 1-1 0 0,1 1 1 0 0,0-1 0 0 0,0 0-1 0 0,0 1 1 0 0,0 0-1 0 0,1 0 1 0 0,-1 0-1 0 0,1 0 1 0 0,-6 8 0 0 0,-1 1 17 0 0,1 1 0 0 0,0 0 0 0 0,-9 17 1 0 0,-10 33 239 0 0,26-59-338 0 0,1 2 0 0 0,-1-1 0 0 0,1 0 0 0 0,0 0 1 0 0,0 0-1 0 0,0 1 0 0 0,1-1 0 0 0,0 0 0 0 0,0 1 1 0 0,2 8-1 0 0,-2-13 2 0 0,0 1 0 0 0,0-1 0 0 0,1 0 0 0 0,-1 0 1 0 0,0 0-1 0 0,1 0 0 0 0,-1 1 0 0 0,1-1 0 0 0,-1 0 0 0 0,1 0 0 0 0,0 0 1 0 0,0 0-1 0 0,-1 0 0 0 0,1 0 0 0 0,0-1 0 0 0,0 1 0 0 0,0 0 1 0 0,0 0-1 0 0,0-1 0 0 0,0 1 0 0 0,0 0 0 0 0,0-1 0 0 0,2 2 0 0 0,-1-2 14 0 0,0 0-1 0 0,0 0 0 0 0,-1 0 1 0 0,1 0-1 0 0,0 0 0 0 0,0 0 0 0 0,0-1 1 0 0,-1 1-1 0 0,1-1 0 0 0,0 1 0 0 0,0-1 1 0 0,-1 1-1 0 0,1-1 0 0 0,2-1 1 0 0,2-2-307 0 0,0 0 0 0 0,1-1 0 0 0,-1 1 0 0 0,-1-1 1 0 0,1-1-1 0 0,7-8 0 0 0,-3-1-1645 0 0,0-1 0 0 0,12-26 0 0 0,-14 25 2051 0 0,0 0-1 0 0,14-8 5243 0 0,-30 58-3028 0 0,-17 46 1324 0 0,-17 57-253 0 0,35-107-3995 0 0,2 0-1 0 0,-5 53 1 0 0,10-64-5044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29:50.179"/>
    </inkml:context>
    <inkml:brush xml:id="br0">
      <inkml:brushProperty name="width" value="0.1" units="cm"/>
      <inkml:brushProperty name="height" value="0.1" units="cm"/>
      <inkml:brushProperty name="color" value="#E71224"/>
    </inkml:brush>
  </inkml:definitions>
  <inkml:trace contextRef="#ctx0" brushRef="#br0">1 12 10754 0 0,'6'-6'2851'0'0,"-5"5"-2444"0"0,0 0 0 0 0,0 1 0 0 0,0-1 0 0 0,0 1 1 0 0,0-1-1 0 0,0 1 0 0 0,0-1 0 0 0,0 1 0 0 0,0 0 1 0 0,2-1-1 0 0,24 3 2190 0 0,-15 1-2557 0 0,0 1 0 0 0,17 8 1 0 0,-21-9 516 0 0,-2-1-542 0 0,-1 1-1 0 0,1-1 1 0 0,-1 1 0 0 0,0 0-1 0 0,0 0 1 0 0,-1 1 0 0 0,9 6-1 0 0,-12-8-14 0 0,0-1 0 0 0,0 0-1 0 0,0 1 1 0 0,0-1 0 0 0,0 1 0 0 0,-1-1-1 0 0,1 1 1 0 0,0 0 0 0 0,-1-1 0 0 0,1 1-1 0 0,-1 0 1 0 0,1 0 0 0 0,-1-1 0 0 0,0 1 0 0 0,0 0-1 0 0,0-1 1 0 0,0 1 0 0 0,0 0 0 0 0,0 0-1 0 0,-1-1 1 0 0,1 1 0 0 0,0 0 0 0 0,-1 0-1 0 0,1-1 1 0 0,-1 1 0 0 0,0-1 0 0 0,0 1-1 0 0,1 0 1 0 0,-1-1 0 0 0,-2 2 0 0 0,0 2-2 0 0,0 0 0 0 0,-1 0 1 0 0,0-1-1 0 0,0 1 1 0 0,0-1-1 0 0,-1 0 1 0 0,0 0-1 0 0,-8 5 1 0 0,-44 20-107 0 0,12-7 30 0 0,45-22 78 0 0,-1 0 0 0 0,1 0 0 0 0,-1 1 0 0 0,1-1 0 0 0,-1 0 0 0 0,1 1 0 0 0,-1-1 1 0 0,1 0-1 0 0,-1 1 0 0 0,1-1 0 0 0,-1 1 0 0 0,1-1 0 0 0,-1 1 0 0 0,1-1 1 0 0,0 1-1 0 0,-1-1 0 0 0,1 1 0 0 0,0-1 0 0 0,-1 1 0 0 0,1-1 0 0 0,0 1 1 0 0,0 0-1 0 0,0-1 0 0 0,0 1 0 0 0,-1-1 0 0 0,1 1 0 0 0,0 0 0 0 0,0 0 0 0 0,1 0 0 0 0,-1 0-1 0 0,1 0 1 0 0,-1 0-1 0 0,1 0 1 0 0,-1 0-1 0 0,1 0 1 0 0,0 0-1 0 0,-1-1 1 0 0,1 1-1 0 0,0 0 1 0 0,0 0-1 0 0,0-1 0 0 0,0 1 1 0 0,1 1-1 0 0,40 17 45 0 0,-38-18-18 0 0,24 10 103 0 0,38 15-8 0 0,-61-24-111 0 0,0 1 0 0 0,1 1 0 0 0,-1-1 0 0 0,0 1 0 0 0,-1-1 1 0 0,1 1-1 0 0,-1 1 0 0 0,0-1 0 0 0,5 6 0 0 0,-8-8-9 0 0,0-1 0 0 0,0 1 1 0 0,0 0-1 0 0,-1-1 0 0 0,1 1 1 0 0,0 0-1 0 0,-1 0 0 0 0,1 0 1 0 0,-1 0-1 0 0,1-1 0 0 0,-1 1 0 0 0,0 0 1 0 0,0 0-1 0 0,0 0 0 0 0,0 0 1 0 0,0 0-1 0 0,0 0 0 0 0,-1 2 1 0 0,-1 0 26 0 0,1 0 0 0 0,-1 0 1 0 0,1 0-1 0 0,-1-1 0 0 0,0 1 1 0 0,-1 0-1 0 0,1-1 0 0 0,-4 4 1 0 0,-4 4 154 0 0,-1 0 0 0 0,-1-1 0 0 0,-19 13 0 0 0,23-17-224 0 0,-1 0 0 0 0,0-1-1 0 0,0 0 1 0 0,0 0 0 0 0,-14 4 0 0 0,9-5-180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38.988"/>
    </inkml:context>
    <inkml:brush xml:id="br0">
      <inkml:brushProperty name="width" value="0.35" units="cm"/>
      <inkml:brushProperty name="height" value="0.35" units="cm"/>
      <inkml:brushProperty name="color" value="#008C3A"/>
    </inkml:brush>
  </inkml:definitions>
  <inkml:trace contextRef="#ctx0" brushRef="#br0">3 0 12443 0 0,'-2'0'1328'0'0,"2"1"-1328"0"0,0 0 0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39.788"/>
    </inkml:context>
    <inkml:brush xml:id="br0">
      <inkml:brushProperty name="width" value="0.35" units="cm"/>
      <inkml:brushProperty name="height" value="0.35" units="cm"/>
      <inkml:brushProperty name="color" value="#008C3A"/>
    </inkml:brush>
  </inkml:definitions>
  <inkml:trace contextRef="#ctx0" brushRef="#br0">8 0 11058 0 0,'-5'2'1177'0'0,"4"-1"-1177"0"0,0 0 0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0:40.291"/>
    </inkml:context>
    <inkml:brush xml:id="br0">
      <inkml:brushProperty name="width" value="0.35" units="cm"/>
      <inkml:brushProperty name="height" value="0.35" units="cm"/>
      <inkml:brushProperty name="color" value="#008C3A"/>
    </inkml:brush>
  </inkml:definitions>
  <inkml:trace contextRef="#ctx0" brushRef="#br0">6 3 17972 0 0,'-5'-2'1920'0'0,"4"2"-1856"0"0,1 1-64 0 0,8 15-1568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8.746"/>
    </inkml:context>
    <inkml:brush xml:id="br0">
      <inkml:brushProperty name="width" value="0.05" units="cm"/>
      <inkml:brushProperty name="height" value="0.05" units="cm"/>
    </inkml:brush>
  </inkml:definitions>
  <inkml:trace contextRef="#ctx0" brushRef="#br0">63 24 13307 0 0,'-13'-3'661'0'0,"5"2"27"0"0,1-1-1 0 0,0 0 0 0 0,0-1 1 0 0,-12-5-1 0 0,19 8-651 0 0,0 0 1 0 0,0 0-1 0 0,0 0 1 0 0,0 0-1 0 0,0 0 0 0 0,0 0 1 0 0,-1 0-1 0 0,1 0 0 0 0,0 0 1 0 0,0 0-1 0 0,0 0 0 0 0,0 0 1 0 0,0 0-1 0 0,0 0 1 0 0,0 0-1 0 0,0 0 0 0 0,0 0 1 0 0,0 0-1 0 0,0 0 0 0 0,0 0 1 0 0,0 0-1 0 0,0 0 0 0 0,0-1 1 0 0,-1 1-1 0 0,1 0 1 0 0,0 0-1 0 0,0 0 0 0 0,0 0 1 0 0,0 0-1 0 0,0 0 0 0 0,0 0 1 0 0,0 0-1 0 0,0 0 0 0 0,0 0 1 0 0,0 0-1 0 0,0 0 1 0 0,0 0-1 0 0,0-1 0 0 0,0 1 1 0 0,0 0-1 0 0,0 0 0 0 0,0 0 1 0 0,0 0-1 0 0,0 0 1 0 0,0 0-1 0 0,0 0 0 0 0,0 0 1 0 0,0 0-1 0 0,0 0 0 0 0,0 0 1 0 0,1 0-1 0 0,-1-1 0 0 0,0 1 1 0 0,0 0-1 0 0,0 0 1 0 0,0 0-1 0 0,0 0 0 0 0,0 0 1 0 0,0 0-1 0 0,0 0 0 0 0,0 0 1 0 0,0 0-1 0 0,0 0 0 0 0,0 0 1 0 0,0 0-1 0 0,0 0 1 0 0,0 0-1 0 0,1 0 0 0 0,-1 0 1 0 0,9-1 1095 0 0,12 2-308 0 0,108 17-562 0 0,171 2 0 0 0,-275-20-2278 0 0,-2-2-5404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2.267"/>
    </inkml:context>
    <inkml:brush xml:id="br0">
      <inkml:brushProperty name="width" value="0.1" units="cm"/>
      <inkml:brushProperty name="height" value="0.1" units="cm"/>
      <inkml:brushProperty name="color" value="#008C3A"/>
    </inkml:brush>
  </inkml:definitions>
  <inkml:trace contextRef="#ctx0" brushRef="#br0">92 1 7370 0 0,'0'0'568'0'0,"-8"24"3946"0"0,-1 2-2724 0 0,-25 78 2543 0 0,23-63-3554 0 0,-13 77-1 0 0,18-86-2122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3.112"/>
    </inkml:context>
    <inkml:brush xml:id="br0">
      <inkml:brushProperty name="width" value="0.1" units="cm"/>
      <inkml:brushProperty name="height" value="0.1" units="cm"/>
      <inkml:brushProperty name="color" value="#008C3A"/>
    </inkml:brush>
  </inkml:definitions>
  <inkml:trace contextRef="#ctx0" brushRef="#br0">84 35 4145 0 0,'1'-3'297'0'0,"1"1"0"0"0,0-1 0 0 0,0 1 0 0 0,1 0-1 0 0,-1-1 1 0 0,0 1 0 0 0,1 0 0 0 0,-1 0 0 0 0,1 1 0 0 0,0-1 0 0 0,-1 0 0 0 0,1 1 0 0 0,0 0 0 0 0,0-1-1 0 0,0 1 1 0 0,0 0 0 0 0,0 1 0 0 0,0-1 0 0 0,1 0 0 0 0,-1 1 0 0 0,0 0 0 0 0,0 0 0 0 0,5 0 0 0 0,-4 0-13 0 0,0 0 0 0 0,0 1 0 0 0,0-1 0 0 0,0 1 0 0 0,0 0 0 0 0,0 0 0 0 0,0 0 0 0 0,0 0 0 0 0,0 1 0 0 0,0-1 0 0 0,-1 1 0 0 0,1 0 0 0 0,-1 0 0 0 0,0 1 0 0 0,1-1 0 0 0,-1 1 0 0 0,0 0 1 0 0,4 4-1 0 0,-5-4-207 0 0,0 0 1 0 0,1 0 0 0 0,-1 1-1 0 0,-1-1 1 0 0,1 1 0 0 0,0 0-1 0 0,-1-1 1 0 0,0 1 0 0 0,0 0-1 0 0,0 0 1 0 0,0 0 0 0 0,-1 0-1 0 0,1 0 1 0 0,-1 0 0 0 0,0 0 0 0 0,0 0-1 0 0,0 0 1 0 0,-1 0 0 0 0,0-1-1 0 0,1 1 1 0 0,-1 0 0 0 0,-1 0-1 0 0,1 0 1 0 0,-1-1 0 0 0,1 1-1 0 0,-1 0 1 0 0,-2 3 0 0 0,-2 0-102 0 0,1 0 1 0 0,-1-1 0 0 0,0 1-1 0 0,0-1 1 0 0,0-1 0 0 0,-1 1-1 0 0,0-1 1 0 0,0 0 0 0 0,-1-1-1 0 0,1 1 1 0 0,-13 3 0 0 0,12-4-191 0 0,0-1 0 0 0,0 0 0 0 0,-1-1 0 0 0,1 0 1 0 0,-1 0-1 0 0,1 0 0 0 0,-1-1 0 0 0,0-1 0 0 0,1 0 0 0 0,-1 0 1 0 0,0 0-1 0 0,0-1 0 0 0,1-1 0 0 0,-13-3 0 0 0,54-7 2116 0 0,22 3-1108 0 0,0 2-1 0 0,71 1 1 0 0,-89 7-2215 0 0,-19 0-5098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3.892"/>
    </inkml:context>
    <inkml:brush xml:id="br0">
      <inkml:brushProperty name="width" value="0.1" units="cm"/>
      <inkml:brushProperty name="height" value="0.1" units="cm"/>
      <inkml:brushProperty name="color" value="#008C3A"/>
    </inkml:brush>
  </inkml:definitions>
  <inkml:trace contextRef="#ctx0" brushRef="#br0">43 7 7834 0 0,'6'-2'298'0'0,"0"1"0"0"0,0 0 0 0 0,0 0 0 0 0,0 0 1 0 0,0 1-1 0 0,0 0 0 0 0,0 0 0 0 0,1 0 0 0 0,-1 1 1 0 0,0 0-1 0 0,0 0 0 0 0,0 1 0 0 0,0 0 0 0 0,0 0 1 0 0,-1 0-1 0 0,1 1 0 0 0,-1 0 0 0 0,1 0 0 0 0,-1 0 1 0 0,7 5-1 0 0,-8-5-189 0 0,-1 0 0 0 0,1-1 0 0 0,0 2 0 0 0,-1-1-1 0 0,1 0 1 0 0,-1 1 0 0 0,0-1 0 0 0,0 1 0 0 0,-1 0 0 0 0,1 0 0 0 0,-1 0 0 0 0,0 0 0 0 0,0 1 0 0 0,0-1 0 0 0,0 1 0 0 0,-1-1 0 0 0,0 1 0 0 0,0-1 0 0 0,0 1-1 0 0,0 0 1 0 0,-1-1 0 0 0,0 1 0 0 0,0 0 0 0 0,0 0 0 0 0,0-1 0 0 0,-3 9 0 0 0,2-8-46 0 0,-1-1-1 0 0,-1 0 1 0 0,1 0-1 0 0,0-1 1 0 0,-1 1-1 0 0,0 0 1 0 0,0-1 0 0 0,0 0-1 0 0,0 1 1 0 0,-1-1-1 0 0,1 0 1 0 0,-1-1-1 0 0,0 1 1 0 0,0-1 0 0 0,0 0-1 0 0,0 0 1 0 0,0 0-1 0 0,0 0 1 0 0,-1-1-1 0 0,1 1 1 0 0,0-1 0 0 0,-1 0-1 0 0,-4 0 1 0 0,-2 1 83 0 0,1-1 0 0 0,-1 0 0 0 0,1-1 0 0 0,-1 0-1 0 0,0 0 1 0 0,1-1 0 0 0,-1-1 0 0 0,-19-5 0 0 0,12-3-221 0 0,19 5-92 0 0,11 3-31 0 0,-2 2 154 0 0,-1 1-1 0 0,0 0 1 0 0,1 1 0 0 0,-1 0-1 0 0,0 0 1 0 0,0 1 0 0 0,0 0-1 0 0,0 0 1 0 0,11 7 0 0 0,-2 0 42 0 0,-2 0 1 0 0,1 1 0 0 0,22 19 0 0 0,-37-28 4 0 0,1 0 0 0 0,-1 0 0 0 0,0 1-1 0 0,1-1 1 0 0,-1 1 0 0 0,0 0 0 0 0,0-1 0 0 0,-1 1 0 0 0,1 0-1 0 0,-1 0 1 0 0,2 5 0 0 0,-2-7 20 0 0,-1 0-1 0 0,0 1 1 0 0,0-1-1 0 0,0 0 1 0 0,0 0 0 0 0,0 0-1 0 0,0 1 1 0 0,-1-1 0 0 0,1 0-1 0 0,0 0 1 0 0,-1 0-1 0 0,1 1 1 0 0,-1-1 0 0 0,1 0-1 0 0,-1 0 1 0 0,1 0-1 0 0,-1 0 1 0 0,0 0 0 0 0,1 0-1 0 0,-1 0 1 0 0,0 0 0 0 0,0 0-1 0 0,0-1 1 0 0,0 1-1 0 0,0 0 1 0 0,0-1 0 0 0,0 1-1 0 0,0 0 1 0 0,0-1-1 0 0,0 1 1 0 0,0-1 0 0 0,0 1-1 0 0,-1-1 1 0 0,0 1 0 0 0,-10 3 376 0 0,0-1 0 0 0,1 0 1 0 0,-1-1-1 0 0,-1 0 0 0 0,1 0 1 0 0,-15-1-1 0 0,2-2-878 0 0,1 0 0 0 0,-27-6 1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4.524"/>
    </inkml:context>
    <inkml:brush xml:id="br0">
      <inkml:brushProperty name="width" value="0.1" units="cm"/>
      <inkml:brushProperty name="height" value="0.1" units="cm"/>
      <inkml:brushProperty name="color" value="#008C3A"/>
    </inkml:brush>
  </inkml:definitions>
  <inkml:trace contextRef="#ctx0" brushRef="#br0">240 1 8754 0 0,'-37'33'7165'0'0,"-34"22"-4075"0"0,-23 19-2527 0 0,89-70-543 0 0,1 0 0 0 0,0-1-1 0 0,0 1 1 0 0,0 1 0 0 0,1-1-1 0 0,0 0 1 0 0,-6 10 0 0 0,9-14-14 0 0,0 1 0 0 0,-1 0 0 0 0,1 0 1 0 0,0 0-1 0 0,0 0 0 0 0,-1 0 1 0 0,1 0-1 0 0,0 0 0 0 0,0 0 0 0 0,0 0 1 0 0,0 0-1 0 0,0 0 0 0 0,1 0 0 0 0,-1 0 1 0 0,0 0-1 0 0,0 0 0 0 0,1 0 1 0 0,-1 0-1 0 0,1 1 0 0 0,0 0 8 0 0,0-1-1 0 0,0 1 0 0 0,1-1 1 0 0,-1 1-1 0 0,1-1 1 0 0,-1 0-1 0 0,1 0 0 0 0,-1 0 1 0 0,1 0-1 0 0,0 0 1 0 0,-1 0-1 0 0,1 0 1 0 0,3 1-1 0 0,11 3 96 0 0,0-1 0 0 0,0 0 1 0 0,0-1-1 0 0,0-1 0 0 0,29 1 1 0 0,83-8 67 0 0,-121 4-225 0 0,3 1-247 0 0,-1-1 0 0 0,1 0 1 0 0,0 0-1 0 0,-1-1 0 0 0,1-1 1 0 0,-1 0-1 0 0,16-6 1 0 0,-18 4-1253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4.893"/>
    </inkml:context>
    <inkml:brush xml:id="br0">
      <inkml:brushProperty name="width" value="0.1" units="cm"/>
      <inkml:brushProperty name="height" value="0.1" units="cm"/>
      <inkml:brushProperty name="color" value="#008C3A"/>
    </inkml:brush>
  </inkml:definitions>
  <inkml:trace contextRef="#ctx0" brushRef="#br0">166 0 3681 0 0,'0'0'202'0'0,"-1"1"0"0"0,0-1 0 0 0,0 0 0 0 0,1 0 0 0 0,-1 0 0 0 0,1 1 1 0 0,-1-1-1 0 0,0 1 0 0 0,1-1 0 0 0,-1 0 0 0 0,1 1 0 0 0,-1-1 0 0 0,0 1 0 0 0,1-1 0 0 0,0 1 0 0 0,-1-1 1 0 0,1 1-1 0 0,-1 0 0 0 0,1-1 0 0 0,0 1 0 0 0,-1-1 0 0 0,1 1 0 0 0,0 0 0 0 0,-1-1 0 0 0,1 2 0 0 0,-10 24 2856 0 0,8-18-2383 0 0,-111 307 7774 0 0,94-258-9946 0 0,11-30-5536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5.514"/>
    </inkml:context>
    <inkml:brush xml:id="br0">
      <inkml:brushProperty name="width" value="0.1" units="cm"/>
      <inkml:brushProperty name="height" value="0.1" units="cm"/>
      <inkml:brushProperty name="color" value="#008C3A"/>
    </inkml:brush>
  </inkml:definitions>
  <inkml:trace contextRef="#ctx0" brushRef="#br0">211 10 8290 0 0,'5'-9'4690'0'0,"-15"25"-2776"0"0,3-3-1373 0 0,-12 17 1207 0 0,-42 48 0 0 0,30-41-432 0 0,30-36-1304 0 0,1 0 1 0 0,-1 0-1 0 0,1 0 0 0 0,-1-1 1 0 0,1 1-1 0 0,0 0 1 0 0,-1 0-1 0 0,1 0 0 0 0,0 0 1 0 0,0 0-1 0 0,-1 0 0 0 0,1 0 1 0 0,0 0-1 0 0,0 0 1 0 0,0 0-1 0 0,0 0 0 0 0,0 0 1 0 0,1 0-1 0 0,-1 0 0 0 0,0 0 1 0 0,0-1-1 0 0,1 1 1 0 0,-1 0-1 0 0,0 0 0 0 0,1 0 1 0 0,-1 0-1 0 0,1 0 0 0 0,-1 0 1 0 0,1-1-1 0 0,0 1 1 0 0,-1 0-1 0 0,1-1 0 0 0,0 1 1 0 0,-1 0-1 0 0,1-1 0 0 0,0 1 1 0 0,0-1-1 0 0,1 2 1 0 0,6 3-23 0 0,1 1 1 0 0,-1-1 0 0 0,12 4 0 0 0,-3-1 32 0 0,-8-2-24 0 0,-1-1 0 0 0,1 2-1 0 0,-1-1 1 0 0,0 1 0 0 0,0 0-1 0 0,-1 1 1 0 0,10 11 0 0 0,-16-17 2 0 0,0 0 0 0 0,1 0 0 0 0,-1 1 0 0 0,0-1 1 0 0,0 0-1 0 0,0 0 0 0 0,-1 1 0 0 0,1-1 0 0 0,0 0 1 0 0,-1 1-1 0 0,1-1 0 0 0,-1 1 0 0 0,0-1 0 0 0,0 0 1 0 0,0 5-1 0 0,-1-5 5 0 0,0 1 0 0 0,0-1 1 0 0,0 0-1 0 0,0 0 0 0 0,0 0 1 0 0,0 0-1 0 0,-1 0 0 0 0,1 0 0 0 0,-1 0 1 0 0,1 0-1 0 0,-1 0 0 0 0,0 0 1 0 0,0-1-1 0 0,0 1 0 0 0,0-1 1 0 0,0 0-1 0 0,0 1 0 0 0,-4 1 0 0 0,0 0 30 0 0,-1 0-1 0 0,1-1 1 0 0,-1 1-1 0 0,0-1 0 0 0,1 0 1 0 0,-1-1-1 0 0,0 0 0 0 0,0 0 1 0 0,0 0-1 0 0,0-1 1 0 0,0 0-1 0 0,0-1 0 0 0,0 1 1 0 0,-11-3-1 0 0,13 1-298 0 0,0 1 1 0 0,0-1-1 0 0,0 0 1 0 0,0-1-1 0 0,1 1 0 0 0,-1-1 1 0 0,0 1-1 0 0,-5-6 1 0 0,6 4-572 0 0,0 1 1 0 0,1-1 0 0 0,0 1 0 0 0,0-1 0 0 0,0 0-1 0 0,0 0 1 0 0,1-1 0 0 0,-1 1 0 0 0,-3-10 0 0 0,0-4-1609 0 0,-1-3 1486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5.876"/>
    </inkml:context>
    <inkml:brush xml:id="br0">
      <inkml:brushProperty name="width" value="0.1" units="cm"/>
      <inkml:brushProperty name="height" value="0.1" units="cm"/>
      <inkml:brushProperty name="color" value="#008C3A"/>
    </inkml:brush>
  </inkml:definitions>
  <inkml:trace contextRef="#ctx0" brushRef="#br0">0 14 10138 0 0,'10'-3'486'0'0,"0"0"-1"0"0,0 1 1 0 0,0 0 0 0 0,1 0-1 0 0,-1 1 1 0 0,1 1-1 0 0,-1 0 1 0 0,0 0 0 0 0,14 2-1 0 0,12 0 171 0 0,9-1 157 0 0,121-2-1978 0 0,-152 0 366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31:57.351"/>
    </inkml:context>
    <inkml:brush xml:id="br0">
      <inkml:brushProperty name="width" value="0.1" units="cm"/>
      <inkml:brushProperty name="height" value="0.1" units="cm"/>
      <inkml:brushProperty name="color" value="#008C3A"/>
    </inkml:brush>
  </inkml:definitions>
  <inkml:trace contextRef="#ctx0" brushRef="#br0">193 0 8754 0 0,'-14'23'6418'0'0,"-13"21"-3858"0"0,-15 26-2241 0 0,-28 52 124 0 0,63-107-392 0 0,0 0 0 0 0,2 0 1 0 0,-1 0-1 0 0,2 1 0 0 0,0-1 0 0 0,-2 27 0 0 0,6-38-51 0 0,-1-1 0 0 0,1 1 0 0 0,0-1 0 0 0,1 1 0 0 0,-1-1 0 0 0,0 0 0 0 0,1 1 0 0 0,0-1-1 0 0,0 0 1 0 0,0 1 0 0 0,0-1 0 0 0,1 0 0 0 0,-1 0 0 0 0,1 0 0 0 0,0 0 0 0 0,0 0 0 0 0,0 0 0 0 0,0-1 0 0 0,3 4 0 0 0,-1-3 0 0 0,0 0-1 0 0,0 0 1 0 0,0-1 0 0 0,1 1 0 0 0,-1-1 0 0 0,1 0 0 0 0,0 0 0 0 0,0 0 0 0 0,-1-1 0 0 0,1 0-1 0 0,10 1 1 0 0,-1-1 2 0 0,1 0 0 0 0,0-1-1 0 0,0-1 1 0 0,0 0 0 0 0,-1-1-1 0 0,1-1 1 0 0,28-9 0 0 0,-32 8 9 0 0,0-1 1 0 0,19-11-1 0 0,-28 15-10 0 0,1 0 0 0 0,-1-1 0 0 0,1 0 1 0 0,-1 1-1 0 0,0-1 0 0 0,0 0 0 0 0,0 0 0 0 0,0 0 0 0 0,0 0 0 0 0,0-1 0 0 0,-1 1 0 0 0,1 0 0 0 0,-1-1 0 0 0,1 1 0 0 0,-1-1 0 0 0,0 1 0 0 0,1-5 0 0 0,-2 5 9 0 0,0 1 0 0 0,0 0 0 0 0,0 0 0 0 0,0 0 0 0 0,-1-1 0 0 0,1 1 0 0 0,0 0 0 0 0,-1 0-1 0 0,1 0 1 0 0,-1 0 0 0 0,1 0 0 0 0,-1 0 0 0 0,1 0 0 0 0,-1 0 0 0 0,0 0 0 0 0,0 0 0 0 0,1 0 0 0 0,-1 0 0 0 0,0 0 0 0 0,0 1 0 0 0,0-1 0 0 0,0 0 0 0 0,0 1 0 0 0,0-1-1 0 0,0 0 1 0 0,0 1 0 0 0,0-1 0 0 0,-1 1 0 0 0,1 0 0 0 0,0-1 0 0 0,0 1 0 0 0,0 0 0 0 0,-2 0 0 0 0,-6-2 113 0 0,0 1 0 0 0,0 0 0 0 0,-12 1 0 0 0,14 0-74 0 0,-120 2-2062 0 0,112-2-4431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6:57.449"/>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246 0 2304 0 0,'-2'3'223'0'0,"1"-1"0"0"0,0 1-1 0 0,0 0 1 0 0,0-1-1 0 0,0 1 1 0 0,1 0-1 0 0,-1 0 1 0 0,1-1 0 0 0,0 5-1 0 0,-2 2 258 0 0,-27 200 4548 0 0,8 107-2093 0 0,20-287-2609 0 0,-40 381 2447 0 0,24-272-1905 0 0,-5 172 949 0 0,9-101-802 0 0,1-3-83 0 0,-4 41-127 0 0,-1-44-435 0 0,-8 89 52 0 0,6 285 170 0 0,16-232-435 0 0,4-206-87 0 0,22 160-1 0 0,-23-293-69 0 0,8 73 11 0 0,17 139 42 0 0,-16-175-37 0 0,-3 0 0 0 0,-2 0 0 0 0,-1 63 0 0 0,-7-79-2174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06.022"/>
    </inkml:context>
    <inkml:brush xml:id="br0">
      <inkml:brushProperty name="width" value="0.3" units="cm"/>
      <inkml:brushProperty name="height" value="0.6" units="cm"/>
      <inkml:brushProperty name="color" value="#0069AF"/>
      <inkml:brushProperty name="tip" value="rectangle"/>
      <inkml:brushProperty name="rasterOp" value="maskPen"/>
    </inkml:brush>
  </inkml:definitions>
  <inkml:trace contextRef="#ctx0" brushRef="#br0">183 11 920 0 0,'-3'-10'8741'0'0,"4"27"-7550"0"0,2 23-854 0 0,-3 76 1172 0 0,2-73-790 0 0,-8 80 0 0 0,-34 99 663 0 0,5-33 384 0 0,-1-31-1054 0 0,9-55-643 0 0,21-64 301 0 0,1 0-1 0 0,1 51 0 0 0,0-12-247 0 0,-17 182 715 0 0,20-223-711 0 0,4 41 0 0 0,1 2 36 0 0,-2-43-28 0 0,8 48 0 0 0,1 10 35 0 0,-6-16-134 0 0,4 98 133 0 0,-9-136-133 0 0,-2-1 1 0 0,-10 57 0 0 0,1-18 98 0 0,5 0 0 0 0,3 117 1 0 0,4-120-98 0 0,3 122 355 0 0,-1-136-371 0 0,-2-25 16 0 0,11 69 1 0 0,-3-40 13 0 0,-2 1 0 0 0,-4 97 0 0 0,-3-159-47 0 0,-11 160 101 0 0,10-150-103 0 0,5 62 166 0 0,3-52-40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4.300"/>
    </inkml:context>
    <inkml:brush xml:id="br0">
      <inkml:brushProperty name="width" value="0.035" units="cm"/>
      <inkml:brushProperty name="height" value="0.035" units="cm"/>
    </inkml:brush>
  </inkml:definitions>
  <inkml:trace contextRef="#ctx0" brushRef="#br0">447 191 10050 0 0,'6'-30'5425'0'0,"-4"23"-5074"0"0,0 1 0 0 0,-1-1 1 0 0,0 1-1 0 0,0-1 0 0 0,-1 0 0 0 0,0 1 0 0 0,0-1 0 0 0,0 1 0 0 0,-1-1 0 0 0,0 0 0 0 0,0 1 0 0 0,-1 0 0 0 0,0-1 0 0 0,-4-9 0 0 0,4 13-285 0 0,1-1 0 0 0,-1 1 0 0 0,0 0 0 0 0,-1-1 0 0 0,1 1 0 0 0,-1 0-1 0 0,1 1 1 0 0,-1-1 0 0 0,0 0 0 0 0,0 1 0 0 0,0-1 0 0 0,0 1 0 0 0,0 0-1 0 0,-1 0 1 0 0,1 0 0 0 0,-1 1 0 0 0,1-1 0 0 0,-1 1 0 0 0,0 0 0 0 0,1 0-1 0 0,-1 0 1 0 0,0 0 0 0 0,0 1 0 0 0,0-1 0 0 0,0 1 0 0 0,-3 1-1 0 0,-6 0-48 0 0,1 1-1 0 0,0 0 0 0 0,0 1 0 0 0,1 0 1 0 0,-1 1-1 0 0,1 0 0 0 0,0 1 0 0 0,0 1 1 0 0,0-1-1 0 0,-10 9 0 0 0,1 0-30 0 0,0 0 0 0 0,1 2 0 0 0,1 0 0 0 0,-17 20 0 0 0,17-15-13 0 0,0 1 0 0 0,-18 29 0 0 0,30-42 6 0 0,1 1 1 0 0,0-1-1 0 0,1 1 0 0 0,0 0 1 0 0,0 1-1 0 0,1-1 0 0 0,0 0 0 0 0,-2 22 1 0 0,5-28 19 0 0,0 1 0 0 0,0 0 0 0 0,1-1 0 0 0,-1 1 0 0 0,1-1 0 0 0,0 1 0 0 0,0-1 0 0 0,0 0 0 0 0,1 1 0 0 0,0-1 0 0 0,-1 0 0 0 0,2 0 0 0 0,-1 0 0 0 0,0 0 0 0 0,1 0 0 0 0,0-1 0 0 0,-1 1 0 0 0,2-1 0 0 0,-1 0 0 0 0,0 0 1 0 0,1 0-1 0 0,-1 0 0 0 0,1 0 0 0 0,0-1 0 0 0,8 5 0 0 0,-7-5 39 0 0,0 0 0 0 0,0 0 0 0 0,1 0 0 0 0,-1-1 0 0 0,1 0-1 0 0,-1 0 1 0 0,1 0 0 0 0,-1 0 0 0 0,1-1 0 0 0,0 0 0 0 0,-1 0 0 0 0,1-1 0 0 0,-1 0 0 0 0,1 0 0 0 0,-1 0 0 0 0,1 0 0 0 0,-1-1 0 0 0,1 0 0 0 0,-1 0 0 0 0,8-5 0 0 0,1-2 10 0 0,-1-1 0 0 0,0 0 0 0 0,0-1 0 0 0,-1-1 0 0 0,13-15 1 0 0,46-71-675 0 0,-58 76 236 0 0,-2 0 0 0 0,0-1 0 0 0,-2 0 0 0 0,10-36-1 0 0,-6 20 237 0 0,-17 60 502 0 0,0 1-1 0 0,2-1 1 0 0,1 1-1 0 0,2 28 1 0 0,0-35-350 0 0,0-1 1 0 0,6 27-1 0 0,-6-37 6 0 0,0 0-1 0 0,0 0 1 0 0,0-1 0 0 0,0 1-1 0 0,1 0 1 0 0,0-1-1 0 0,-1 1 1 0 0,1-1 0 0 0,1 0-1 0 0,-1 0 1 0 0,0 0 0 0 0,1 0-1 0 0,0 0 1 0 0,-1 0 0 0 0,7 4-1 0 0,-9-7-1 0 0,1 0-1 0 0,0 1 1 0 0,-1-1-1 0 0,1 0 1 0 0,-1 0-1 0 0,1 1 1 0 0,0-1-1 0 0,-1 0 1 0 0,1 0-1 0 0,-1 0 1 0 0,1 0-1 0 0,0 0 1 0 0,-1 0-1 0 0,1 0 1 0 0,0 0 0 0 0,-1 0-1 0 0,1-1 1 0 0,-1 1-1 0 0,1 0 1 0 0,0 0-1 0 0,-1 0 1 0 0,1-1-1 0 0,-1 1 1 0 0,1 0-1 0 0,0-1 1 0 0,13-15-330 0 0,3-22-2902 0 0,-12 21 587 0 0,0 1-3540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9.134"/>
    </inkml:context>
    <inkml:brush xml:id="br0">
      <inkml:brushProperty name="width" value="0.05" units="cm"/>
      <inkml:brushProperty name="height" value="0.05" units="cm"/>
    </inkml:brush>
  </inkml:definitions>
  <inkml:trace contextRef="#ctx0" brushRef="#br0">53 1 19788 0 0,'0'-1'56'0'0,"-1"1"0"0"0,1 0 0 0 0,0 0-1 0 0,0 0 1 0 0,-1 0 0 0 0,1 0 0 0 0,0 0-1 0 0,-1 0 1 0 0,1 0 0 0 0,0 0 0 0 0,0 1 0 0 0,-1-1-1 0 0,1 0 1 0 0,0 0 0 0 0,0 0 0 0 0,-1 0 0 0 0,1 0-1 0 0,0 0 1 0 0,0 1 0 0 0,-1-1 0 0 0,1 0-1 0 0,0 0 1 0 0,0 0 0 0 0,0 0 0 0 0,0 1 0 0 0,-1-1-1 0 0,1 0 1 0 0,0 0 0 0 0,0 1 0 0 0,0-1-1 0 0,0 0 1 0 0,-1 1 0 0 0,-2 12 847 0 0,4 26-443 0 0,-1-22-98 0 0,-7 159 731 0 0,1 162 1386 0 0,6-249-4524 0 0,-1-70 521 0 0,-2 0 0 0 0,1 1-1 0 0,-2-1 1 0 0,-11 33 0 0 0,10-39-5918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14.476"/>
    </inkml:context>
    <inkml:brush xml:id="br0">
      <inkml:brushProperty name="width" value="0.1" units="cm"/>
      <inkml:brushProperty name="height" value="0.1" units="cm"/>
      <inkml:brushProperty name="color" value="#004F8B"/>
    </inkml:brush>
  </inkml:definitions>
  <inkml:trace contextRef="#ctx0" brushRef="#br0">1 9 3225 0 0,'0'-1'12'0'0,"0"1"1"0"0,0-1-1 0 0,0 1 0 0 0,1-1 1 0 0,-1 1-1 0 0,0 0 1 0 0,1-1-1 0 0,-1 1 1 0 0,0-1-1 0 0,0 1 1 0 0,1 0-1 0 0,-1-1 1 0 0,1 1-1 0 0,-1 0 0 0 0,0-1 1 0 0,1 1-1 0 0,-1 0 1 0 0,1 0-1 0 0,-1-1 1 0 0,1 1-1 0 0,-1 0 1 0 0,1 0-1 0 0,-1 0 0 0 0,1 0 1 0 0,-1 0-1 0 0,1 0 1 0 0,0-1-1 0 0,18 6 1088 0 0,15 14 1060 0 0,-18-6-1397 0 0,0 1 0 0 0,0 1 0 0 0,-2 0 0 0 0,1 0 0 0 0,-2 2 0 0 0,0 0 0 0 0,16 30 0 0 0,0 6 798 0 0,30 78 0 0 0,-26-46-652 0 0,31 124-1 0 0,-52-159-609 0 0,-3 1 0 0 0,-2-1 1 0 0,-2 1-1 0 0,-2 54 0 0 0,-3-94-313 0 0,-1 0 1 0 0,-1 0-1 0 0,-3 13 0 0 0,0-7-259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15.146"/>
    </inkml:context>
    <inkml:brush xml:id="br0">
      <inkml:brushProperty name="width" value="0.1" units="cm"/>
      <inkml:brushProperty name="height" value="0.1" units="cm"/>
      <inkml:brushProperty name="color" value="#004F8B"/>
    </inkml:brush>
  </inkml:definitions>
  <inkml:trace contextRef="#ctx0" brushRef="#br0">2 401 5985 0 0,'0'0'83'0'0,"-1"0"0"0"0,1 1 0 0 0,0-1 0 0 0,0 0 0 0 0,0 0 0 0 0,0 1 0 0 0,0-1 0 0 0,0 0-1 0 0,0 0 1 0 0,0 0 0 0 0,0 1 0 0 0,0-1 0 0 0,0 0 0 0 0,0 0 0 0 0,0 1 0 0 0,0-1 0 0 0,0 0 0 0 0,0 0-1 0 0,0 1 1 0 0,0-1 0 0 0,2 3 1161 0 0,-2-3-1161 0 0,0 0 0 0 0,0 0 0 0 0,1 0-1 0 0,-1 0 1 0 0,0 0 0 0 0,0 0 0 0 0,1 0 0 0 0,-1 1 0 0 0,0-1 0 0 0,0 0 0 0 0,0 0 0 0 0,1 0 0 0 0,-1 0-1 0 0,0 0 1 0 0,0 0 0 0 0,1 0 0 0 0,-1 0 0 0 0,0 0 0 0 0,0 0 0 0 0,1-1 0 0 0,-1 1 0 0 0,15 2 1564 0 0,-6-4-1116 0 0,-1 0 0 0 0,0 0 0 0 0,0 0 0 0 0,0-1 0 0 0,0 0 0 0 0,11-7 0 0 0,46-32 1319 0 0,-39 25-1187 0 0,21-16-239 0 0,-1-3 0 0 0,-2-1 1 0 0,-1-2-1 0 0,-2-2 0 0 0,44-58 1 0 0,-51 57-910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15.716"/>
    </inkml:context>
    <inkml:brush xml:id="br0">
      <inkml:brushProperty name="width" value="0.1" units="cm"/>
      <inkml:brushProperty name="height" value="0.1" units="cm"/>
      <inkml:brushProperty name="color" value="#004F8B"/>
    </inkml:brush>
  </inkml:definitions>
  <inkml:trace contextRef="#ctx0" brushRef="#br0">335 2 7834 0 0,'-1'0'183'0'0,"-1"-1"1"0"0,1 1 0 0 0,-1 0-1 0 0,1-1 1 0 0,-1 1 0 0 0,0 0 0 0 0,1 0-1 0 0,-1 0 1 0 0,0 0 0 0 0,1 0-1 0 0,-1 1 1 0 0,1-1 0 0 0,-1 0-1 0 0,0 1 1 0 0,1-1 0 0 0,-1 1-1 0 0,1 0 1 0 0,-3 1 0 0 0,-29 16 1744 0 0,31-17-1862 0 0,-12 9 423 0 0,0 1 0 0 0,0 0 0 0 0,1 1 0 0 0,1 1 0 0 0,0 0 0 0 0,1 0 0 0 0,0 1 1 0 0,-13 23-1 0 0,4-2 178 0 0,2 1-1 0 0,-23 64 1 0 0,24-53-107 0 0,3 2-1 0 0,-11 62 0 0 0,22-91-431 0 0,1 0 0 0 0,0 1 0 0 0,1 0 0 0 0,2-1 0 0 0,0 1 0 0 0,1 0 0 0 0,1-1 0 0 0,7 27 0 0 0,-7-38-118 0 0,1-1-1 0 0,0 1 1 0 0,1-1-1 0 0,-1 1 1 0 0,2-1-1 0 0,-1-1 1 0 0,1 1 0 0 0,0-1-1 0 0,1 0 1 0 0,-1 0-1 0 0,2-1 1 0 0,-1 0-1 0 0,1 0 1 0 0,-1-1-1 0 0,1 0 1 0 0,1 0 0 0 0,-1-1-1 0 0,1 0 1 0 0,0 0-1 0 0,0-1 1 0 0,11 3-1 0 0,-6-3-13 0 0,0 0-1 0 0,-1 0 0 0 0,1-2 0 0 0,0 0 1 0 0,0 0-1 0 0,0-1 0 0 0,0-1 0 0 0,0 0 0 0 0,-1-1 1 0 0,1-1-1 0 0,0 0 0 0 0,-1 0 0 0 0,0-2 1 0 0,13-5-1 0 0,-21 7-14 0 0,1 0 1 0 0,-1 0 0 0 0,-1-1-1 0 0,1 1 1 0 0,0-1 0 0 0,-1 0-1 0 0,0-1 1 0 0,0 1 0 0 0,0-1-1 0 0,-1 1 1 0 0,6-10 0 0 0,-8 12 15 0 0,0 1 1 0 0,0-1 0 0 0,-1 0 0 0 0,1 1 0 0 0,0-1-1 0 0,-1 0 1 0 0,1 0 0 0 0,-1 1 0 0 0,0-1-1 0 0,0 0 1 0 0,0 0 0 0 0,0 0 0 0 0,0 1 0 0 0,0-1-1 0 0,0 0 1 0 0,0 0 0 0 0,-1 0 0 0 0,1 1-1 0 0,-1-1 1 0 0,1 0 0 0 0,-1 1 0 0 0,0-1 0 0 0,1 0-1 0 0,-1 1 1 0 0,0-1 0 0 0,0 1 0 0 0,0-1 0 0 0,0 1-1 0 0,-1-1 1 0 0,1 1 0 0 0,0 0 0 0 0,-1 0-1 0 0,1 0 1 0 0,0-1 0 0 0,-1 1 0 0 0,0 1 0 0 0,1-1-1 0 0,-1 0 1 0 0,1 0 0 0 0,-1 1 0 0 0,-3-2-1 0 0,-3 0-6 0 0,0-1 0 0 0,0 1-1 0 0,0 1 1 0 0,-1-1-1 0 0,1 2 1 0 0,0-1-1 0 0,-1 1 1 0 0,1 0-1 0 0,-14 3 1 0 0,-11 2 100 0 0,-34 11 0 0 0,44-10-77 0 0,-71 23-170 0 0,81-24 144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5.443"/>
    </inkml:context>
    <inkml:brush xml:id="br0">
      <inkml:brushProperty name="width" value="0.1" units="cm"/>
      <inkml:brushProperty name="height" value="0.1" units="cm"/>
      <inkml:brushProperty name="color" value="#004F8B"/>
    </inkml:brush>
  </inkml:definitions>
  <inkml:trace contextRef="#ctx0" brushRef="#br0">1 24 6449 0 0,'0'-1'90'0'0,"-1"0"-1"0"0,1 1 1 0 0,0-1-1 0 0,0 0 1 0 0,0 0-1 0 0,0 0 1 0 0,0 1-1 0 0,0-1 1 0 0,0 0-1 0 0,1 0 1 0 0,-1 0-1 0 0,0 1 1 0 0,0-1-1 0 0,1 0 1 0 0,-1 0-1 0 0,0 1 1 0 0,1-1-1 0 0,-1 0 1 0 0,0 1-1 0 0,1-1 1 0 0,-1 0-1 0 0,1 1 1 0 0,0-1-1 0 0,-1 1 1 0 0,1-1-1 0 0,-1 1 1 0 0,1-1-1 0 0,0 1 1 0 0,-1-1-1 0 0,1 1 0 0 0,0 0 1 0 0,-1-1-1 0 0,1 1 1 0 0,0 0-1 0 0,0-1 1 0 0,0 1-1 0 0,-1 0 1 0 0,1 0-1 0 0,0 0 1 0 0,0 0-1 0 0,0 0 1 0 0,1 0-1 0 0,1 0 100 0 0,1 0 0 0 0,-1 0 0 0 0,1 0 0 0 0,-1 0 0 0 0,1 1 0 0 0,-1-1 0 0 0,1 1 0 0 0,-1 0 0 0 0,5 2 0 0 0,12 8 431 0 0,-1 2 0 0 0,0 1 1 0 0,-1 0-1 0 0,0 1 0 0 0,25 29 1 0 0,-17-18-109 0 0,237 269 1079 0 0,-254-284-1909 0 0,-1 0 0 0 0,-1 0 0 0 0,11 20 0 0 0,-9-8-5684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6.168"/>
    </inkml:context>
    <inkml:brush xml:id="br0">
      <inkml:brushProperty name="width" value="0.1" units="cm"/>
      <inkml:brushProperty name="height" value="0.1" units="cm"/>
      <inkml:brushProperty name="color" value="#004F8B"/>
    </inkml:brush>
  </inkml:definitions>
  <inkml:trace contextRef="#ctx0" brushRef="#br0">0 603 14715 0 0,'3'-2'109'0'0,"-1"0"-1"0"0,0 0 1 0 0,0-1 0 0 0,0 0-1 0 0,0 1 1 0 0,-1-1-1 0 0,2-3 1 0 0,-2 4-41 0 0,1-1 0 0 0,-1 0 0 0 0,1 1 0 0 0,0-1 0 0 0,0 1 0 0 0,0 0 0 0 0,0-1 0 0 0,0 1 0 0 0,0 0 0 0 0,4-2-1 0 0,28-22 199 0 0,56-54 0 0 0,-55 48-93 0 0,155-157-718 0 0,-69 57-3335 0 0,-81 86 1925 0 0,-6 0-19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6.658"/>
    </inkml:context>
    <inkml:brush xml:id="br0">
      <inkml:brushProperty name="width" value="0.1" units="cm"/>
      <inkml:brushProperty name="height" value="0.1" units="cm"/>
      <inkml:brushProperty name="color" value="#004F8B"/>
    </inkml:brush>
  </inkml:definitions>
  <inkml:trace contextRef="#ctx0" brushRef="#br0">160 5 7370 0 0,'3'-5'3947'0'0,"-8"15"-1331"0"0,-7 14-674 0 0,-54 77 1683 0 0,45-70-3719 0 0,-30 30 0 0 0,43-54-526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7.004"/>
    </inkml:context>
    <inkml:brush xml:id="br0">
      <inkml:brushProperty name="width" value="0.1" units="cm"/>
      <inkml:brushProperty name="height" value="0.1" units="cm"/>
      <inkml:brushProperty name="color" value="#004F8B"/>
    </inkml:brush>
  </inkml:definitions>
  <inkml:trace contextRef="#ctx0" brushRef="#br0">62 5 7370 0 0,'9'-2'347'0'0,"1"1"1"0"0,0 0-1 0 0,0 0 1 0 0,0 1 0 0 0,0 0-1 0 0,-1 1 1 0 0,1 0-1 0 0,0 1 1 0 0,0 0 0 0 0,-1 0-1 0 0,10 4 1 0 0,-13-3-102 0 0,-1-1 0 0 0,0 1 0 0 0,0-1 0 0 0,0 2 0 0 0,0-1 1 0 0,0 0-1 0 0,-1 1 0 0 0,1 0 0 0 0,-1 0 0 0 0,0 0 0 0 0,0 1 0 0 0,0-1 1 0 0,-1 1-1 0 0,0 0 0 0 0,0 0 0 0 0,0 0 0 0 0,0 1 0 0 0,-1-1 0 0 0,3 10 1 0 0,-1 3 87 0 0,-1 0 1 0 0,0 1 0 0 0,-2 0 0 0 0,0-1 0 0 0,-1 1 0 0 0,-1-1 0 0 0,-1 1 0 0 0,0-1 0 0 0,-2 1 0 0 0,-6 22 0 0 0,-6 9 55 0 0,-2-1-1 0 0,-34 66 1 0 0,-111 205-2071 0 0,149-291-5376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8.630"/>
    </inkml:context>
    <inkml:brush xml:id="br0">
      <inkml:brushProperty name="width" value="0.1" units="cm"/>
      <inkml:brushProperty name="height" value="0.1" units="cm"/>
      <inkml:brushProperty name="color" value="#004F8B"/>
    </inkml:brush>
  </inkml:definitions>
  <inkml:trace contextRef="#ctx0" brushRef="#br0">10 8 11979 0 0,'-1'1'102'0'0,"0"-1"0"0"0,1 1 1 0 0,-1-1-1 0 0,0 1 1 0 0,1-1-1 0 0,-1 1 0 0 0,1 0 1 0 0,-1-1-1 0 0,1 1 1 0 0,0 0-1 0 0,-1-1 1 0 0,1 1-1 0 0,-1 0 0 0 0,1-1 1 0 0,0 1-1 0 0,0 0 1 0 0,-1 0-1 0 0,1 0 0 0 0,0-1 1 0 0,0 1-1 0 0,0 1 1 0 0,0-2-156 0 0,1 1 0 0 0,0-1 0 0 0,-1 0 0 0 0,1 0 0 0 0,-1 0 0 0 0,1 0 0 0 0,-1 1 0 0 0,1-1 0 0 0,0 0 0 0 0,-1 0 0 0 0,1 0 0 0 0,-1 0 0 0 0,1 0 0 0 0,-1-1 0 0 0,1 1 0 0 0,0 0 0 0 0,-1 0 0 0 0,1 0 0 0 0,-1 0 0 0 0,1-1 0 0 0,-1 1 0 0 0,1 0 0 0 0,-1 0 0 0 0,1-1 0 0 0,-1 1 0 0 0,1-1 0 0 0,16-11-97 0 0,-10 3 150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9.017"/>
    </inkml:context>
    <inkml:brush xml:id="br0">
      <inkml:brushProperty name="width" value="0.1" units="cm"/>
      <inkml:brushProperty name="height" value="0.1" units="cm"/>
      <inkml:brushProperty name="color" value="#004F8B"/>
    </inkml:brush>
  </inkml:definitions>
  <inkml:trace contextRef="#ctx0" brushRef="#br0">73 2 6913 0 0,'0'0'48'0'0,"0"0"-1"0"0,0-1 1 0 0,0 1-1 0 0,0 0 1 0 0,-1 0-1 0 0,1 0 1 0 0,0 0-1 0 0,0 0 0 0 0,0 0 1 0 0,0 0-1 0 0,0 0 1 0 0,-1 0-1 0 0,1 0 1 0 0,0 0-1 0 0,0 0 1 0 0,0 0-1 0 0,0 0 1 0 0,-1 0-1 0 0,1 0 0 0 0,0 0 1 0 0,0 0-1 0 0,0 0 1 0 0,0 0-1 0 0,0 0 1 0 0,-1 0-1 0 0,1 0 1 0 0,0 0-1 0 0,0 0 0 0 0,0 0 1 0 0,0 0-1 0 0,0 1 1 0 0,-1-1-1 0 0,1 0 1 0 0,0 0-1 0 0,0 0 1 0 0,0 0-1 0 0,0 0 0 0 0,0 0 1 0 0,0 0-1 0 0,0 1 1 0 0,-7 9 2167 0 0,-2 18 804 0 0,7-23-3004 0 0,-11 30 1291 0 0,-15 51 634 0 0,25-77-1845 0 0,1 1 1 0 0,1 0-1 0 0,-1 0 1 0 0,2 0-1 0 0,-1 0 1 0 0,2 17 0 0 0,-1-25-116 0 0,1 1 1 0 0,-1-1 0 0 0,0 1 0 0 0,1-1 0 0 0,0 1 0 0 0,0-1 0 0 0,-1 1 0 0 0,1-1 0 0 0,1 0 0 0 0,-1 0 0 0 0,0 0 0 0 0,0 1 0 0 0,1-1-1 0 0,-1 0 1 0 0,1 0 0 0 0,0-1 0 0 0,0 1 0 0 0,0 0 0 0 0,0-1 0 0 0,0 1 0 0 0,0-1 0 0 0,0 1 0 0 0,0-1 0 0 0,0 0 0 0 0,1 0 0 0 0,-1 0-1 0 0,0 0 1 0 0,1 0 0 0 0,-1-1 0 0 0,1 1 0 0 0,-1-1 0 0 0,4 1 0 0 0,14-3 6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29.377"/>
    </inkml:context>
    <inkml:brush xml:id="br0">
      <inkml:brushProperty name="width" value="0.1" units="cm"/>
      <inkml:brushProperty name="height" value="0.1" units="cm"/>
      <inkml:brushProperty name="color" value="#004F8B"/>
    </inkml:brush>
  </inkml:definitions>
  <inkml:trace contextRef="#ctx0" brushRef="#br0">194 110 9218 0 0,'-3'0'402'0'0,"1"1"1"0"0,0 0-1 0 0,-1-1 0 0 0,1 1 1 0 0,0 0-1 0 0,0 0 1 0 0,0 0-1 0 0,0 0 0 0 0,0 1 1 0 0,0-1-1 0 0,-2 3 1 0 0,-24 20 1383 0 0,21-17-1225 0 0,5-5-388 0 0,-8 6 423 0 0,1 1 1 0 0,0 1 0 0 0,0 0-1 0 0,1 0 1 0 0,-11 16-1 0 0,18-24-574 0 0,0 0 1 0 0,0 0-1 0 0,0 0 0 0 0,0 0 0 0 0,0 1 0 0 0,1-1 0 0 0,-1 0 1 0 0,1 0-1 0 0,-1 1 0 0 0,1-1 0 0 0,0 1 0 0 0,0-1 0 0 0,0 0 1 0 0,0 1-1 0 0,0-1 0 0 0,0 0 0 0 0,1 1 0 0 0,-1-1 0 0 0,1 0 1 0 0,0 1-1 0 0,-1-1 0 0 0,1 0 0 0 0,0 0 0 0 0,1 0 0 0 0,-1 0 1 0 0,0 0-1 0 0,0 0 0 0 0,1 0 0 0 0,-1 0 0 0 0,1 0 0 0 0,0-1 1 0 0,0 1-1 0 0,-1 0 0 0 0,1-1 0 0 0,0 0 0 0 0,0 1 0 0 0,4 0 0 0 0,15 12-60 0 0,0 0-1 0 0,34 30 0 0 0,-48-37 29 0 0,0 0-1 0 0,-1 1 1 0 0,0 0-1 0 0,0 0 1 0 0,-1 0-1 0 0,0 1 1 0 0,0 0-1 0 0,-1 0 1 0 0,0 0-1 0 0,3 12 0 0 0,-5-14 59 0 0,0 0 0 0 0,-1 1 0 0 0,0-1 0 0 0,0 0 0 0 0,-1 1 0 0 0,1-1 1 0 0,-2 1-1 0 0,1-1 0 0 0,-1 0 0 0 0,0 1 0 0 0,-1-1 0 0 0,0 0 0 0 0,0 0 0 0 0,0 0 0 0 0,-1 0 0 0 0,0 0 0 0 0,0 0 0 0 0,-1-1 0 0 0,0 0 0 0 0,0 1 0 0 0,-1-2 0 0 0,1 1 0 0 0,-1 0 0 0 0,0-1 0 0 0,-1 0 0 0 0,1 0 0 0 0,-1 0 0 0 0,0-1 0 0 0,0 0 0 0 0,-1 0 0 0 0,1-1 0 0 0,-1 1 0 0 0,0-1 0 0 0,0-1 0 0 0,0 1 0 0 0,0-1 0 0 0,-9 1 0 0 0,8-1-198 0 0,0-1 1 0 0,0 0-1 0 0,0-1 0 0 0,-1 1 1 0 0,1-1-1 0 0,0-1 0 0 0,0 0 1 0 0,-1 0-1 0 0,-8-3 1 0 0,-4-3-7397 0 0</inkml:trace>
  <inkml:trace contextRef="#ctx0" brushRef="#br0" timeOffset="1">110 130 11258 0 0,'14'-18'248'0'0,"-8"9"49"0"0,2 1 15 0 0,-2 1 8 0 0,-1 3-256 0 0,-1 2-64 0 0,4-2 0 0 0,3-2 0 0 0,8-3 920 0 0,8-3 168 0 0,2 1 40 0 0,4-1 9 0 0,-1 5-905 0 0,3-1-232 0 0,4 2 64 0 0,-4 0-64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09.682"/>
    </inkml:context>
    <inkml:brush xml:id="br0">
      <inkml:brushProperty name="width" value="0.05" units="cm"/>
      <inkml:brushProperty name="height" value="0.05" units="cm"/>
    </inkml:brush>
  </inkml:definitions>
  <inkml:trace contextRef="#ctx0" brushRef="#br0">111 4 11090 0 0,'-9'-3'3500'0'0,"18"5"2363"0"0,0 0-3621 0 0,-3-1-3676 0 0,62 9 2420 0 0,-1 3 0 0 0,-1 2 0 0 0,77 30 0 0 0,-101-27-767 0 0,-39-17-155 0 0,1 1-1 0 0,-1 0 0 0 0,0 0 0 0 0,0 0 0 0 0,0 0 0 0 0,0 1 0 0 0,-1-1 1 0 0,1 1-1 0 0,-1 0 0 0 0,3 2 0 0 0,-5-3-25 0 0,1-1 0 0 0,-1 0 0 0 0,1 1 0 0 0,-1-1 0 0 0,1 0 0 0 0,-1 1 0 0 0,0-1 0 0 0,0 1 0 0 0,0-1 0 0 0,0 1 0 0 0,0-1 0 0 0,0 1 0 0 0,0-1 0 0 0,0 0 0 0 0,-1 1 0 0 0,1-1 0 0 0,-1 1 0 0 0,1-1 0 0 0,-1 0 0 0 0,1 1 0 0 0,-1-1 0 0 0,0 0 0 0 0,1 0 0 0 0,-1 1 0 0 0,0-1 0 0 0,0 0 0 0 0,-1 1 0 0 0,-4 5 136 0 0,-1-1-1 0 0,1 0 1 0 0,-11 7 0 0 0,6-5-35 0 0,-50 36 123 0 0,-2-2 1 0 0,-93 46 0 0 0,21-13-254 0 0,112-64-346 0 0,-13 9-24 0 0,18-3-3821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2.154"/>
    </inkml:context>
    <inkml:brush xml:id="br0">
      <inkml:brushProperty name="width" value="0.1" units="cm"/>
      <inkml:brushProperty name="height" value="0.1" units="cm"/>
      <inkml:brushProperty name="color" value="#004F8B"/>
    </inkml:brush>
  </inkml:definitions>
  <inkml:trace contextRef="#ctx0" brushRef="#br0">1 119 6913 0 0,'0'-1'136'0'0,"0"-1"-1"0"0,0 1 0 0 0,0 0 0 0 0,0-1 1 0 0,0 1-1 0 0,0 0 0 0 0,0-1 0 0 0,1 1 0 0 0,-1 0 1 0 0,1-1-1 0 0,-1 1 0 0 0,1 0 0 0 0,-1-1 0 0 0,1 1 1 0 0,-1 0-1 0 0,1 0 0 0 0,0 0 0 0 0,0 0 0 0 0,0 0 1 0 0,0 0-1 0 0,0 0 0 0 0,0 0 0 0 0,2-2 0 0 0,27-20 3003 0 0,-15 15-2411 0 0,1 0 0 0 0,0 2 0 0 0,0 0 0 0 0,0 1 0 0 0,31-6 1 0 0,88-4 209 0 0,-113 13-908 0 0,-21 2-110 0 0,57-3 197 0 0,-34 4-5337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2.491"/>
    </inkml:context>
    <inkml:brush xml:id="br0">
      <inkml:brushProperty name="width" value="0.1" units="cm"/>
      <inkml:brushProperty name="height" value="0.1" units="cm"/>
      <inkml:brushProperty name="color" value="#004F8B"/>
    </inkml:brush>
  </inkml:definitions>
  <inkml:trace contextRef="#ctx0" brushRef="#br0">0 23 8290 0 0,'23'2'3186'0'0,"0"-2"-2328"0"0,0 0 1 0 0,0-2-1 0 0,36-8 1 0 0,19-1-1859 0 0,-55 9-3948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4.233"/>
    </inkml:context>
    <inkml:brush xml:id="br0">
      <inkml:brushProperty name="width" value="0.1" units="cm"/>
      <inkml:brushProperty name="height" value="0.1" units="cm"/>
      <inkml:brushProperty name="color" value="#004F8B"/>
    </inkml:brush>
  </inkml:definitions>
  <inkml:trace contextRef="#ctx0" brushRef="#br0">86 36 3225 0 0,'-1'-1'109'0'0,"1"1"0"0"0,-1-1 0 0 0,1 1 0 0 0,-1-1 0 0 0,1 1 0 0 0,-1-1 0 0 0,0 1 0 0 0,1 0-1 0 0,-1-1 1 0 0,0 1 0 0 0,1 0 0 0 0,-1-1 0 0 0,0 1 0 0 0,0 0 0 0 0,1 0 0 0 0,-1 0 0 0 0,0 0 0 0 0,0 0 0 0 0,1 0 0 0 0,-1 0 0 0 0,0 0 0 0 0,0 0 0 0 0,1 0 0 0 0,-1 0 0 0 0,0 0 0 0 0,1 0 0 0 0,-1 1 0 0 0,-1-1 0 0 0,0 2 70 0 0,0-1 1 0 0,0 1-1 0 0,0-1 1 0 0,0 1-1 0 0,0 0 0 0 0,0-1 1 0 0,1 1-1 0 0,-1 0 1 0 0,-1 3-1 0 0,-2 3 211 0 0,0 0 0 0 0,1 0 1 0 0,0 1-1 0 0,-3 9 0 0 0,2 0 30 0 0,0-1-1 0 0,2 1 0 0 0,0 0 1 0 0,1 0-1 0 0,1 0 0 0 0,0 0 1 0 0,4 29-1 0 0,-2-39-323 0 0,0-1 0 0 0,0 0 0 0 0,0 0 0 0 0,1 1 0 0 0,0-1 0 0 0,1-1 0 0 0,0 1-1 0 0,0 0 1 0 0,0-1 0 0 0,1 1 0 0 0,0-1 0 0 0,0 0 0 0 0,0 0 0 0 0,1 0 0 0 0,0-1 0 0 0,0 0 0 0 0,1 0 0 0 0,-1 0 0 0 0,1 0-1 0 0,0-1 1 0 0,9 5 0 0 0,-12-8-46 0 0,0 1-1 0 0,0-1 0 0 0,0 0 1 0 0,0 0-1 0 0,0 0 1 0 0,1-1-1 0 0,-1 1 0 0 0,0-1 1 0 0,0 1-1 0 0,1-1 1 0 0,-1 0-1 0 0,0-1 0 0 0,1 1 1 0 0,-1 0-1 0 0,0-1 1 0 0,0 0-1 0 0,5-1 0 0 0,-4 0 22 0 0,0 0 0 0 0,0 0 0 0 0,0-1 0 0 0,0 0 0 0 0,0 0-1 0 0,0 0 1 0 0,-1 0 0 0 0,0 0 0 0 0,1-1 0 0 0,4-7 0 0 0,-2 2-21 0 0,0-1 1 0 0,0 0 0 0 0,-1 0 0 0 0,-1 0 0 0 0,0-1 0 0 0,0 1-1 0 0,-1-1 1 0 0,-1 0 0 0 0,3-16 0 0 0,-5 14-40 0 0,1 0 0 0 0,-1 0 0 0 0,-1 0 1 0 0,-1 0-1 0 0,0 0 0 0 0,0 0 0 0 0,-1 0 1 0 0,-1 1-1 0 0,0-1 0 0 0,-1 1 0 0 0,0 0 0 0 0,0 0 1 0 0,-15-20-1 0 0,14 24-804 0 0,0 0 0 0 0,-1 0 0 0 0,0 0 0 0 0,-1 1 0 0 0,0 0 1 0 0,-13-9-1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4.607"/>
    </inkml:context>
    <inkml:brush xml:id="br0">
      <inkml:brushProperty name="width" value="0.1" units="cm"/>
      <inkml:brushProperty name="height" value="0.1" units="cm"/>
      <inkml:brushProperty name="color" value="#004F8B"/>
    </inkml:brush>
  </inkml:definitions>
  <inkml:trace contextRef="#ctx0" brushRef="#br0">10 0 8290 0 0,'1'1'4945'0'0,"-3"4"-3329"0"0,-7 13-1776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5.990"/>
    </inkml:context>
    <inkml:brush xml:id="br0">
      <inkml:brushProperty name="width" value="0.1" units="cm"/>
      <inkml:brushProperty name="height" value="0.1" units="cm"/>
      <inkml:brushProperty name="color" value="#004F8B"/>
    </inkml:brush>
  </inkml:definitions>
  <inkml:trace contextRef="#ctx0" brushRef="#br0">74 16 4609 0 0,'2'-16'1426'0'0,"4"29"1549"0"0,-5-5-2618 0 0,0 0 0 0 0,-1 0-1 0 0,0 0 1 0 0,0 0 0 0 0,-1 0 0 0 0,0 0 0 0 0,-3 9-1 0 0,1 1 184 0 0,-27 141 720 0 0,-4 32 39 0 0,24-105-2524 0 0,9-70-3703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6.489"/>
    </inkml:context>
    <inkml:brush xml:id="br0">
      <inkml:brushProperty name="width" value="0.1" units="cm"/>
      <inkml:brushProperty name="height" value="0.1" units="cm"/>
      <inkml:brushProperty name="color" value="#004F8B"/>
    </inkml:brush>
  </inkml:definitions>
  <inkml:trace contextRef="#ctx0" brushRef="#br0">241 322 7834 0 0,'9'-7'220'0'0,"-1"-1"0"0"0,0 0 1 0 0,0-1-1 0 0,-1 0 0 0 0,0 0 1 0 0,-1 0-1 0 0,0-1 0 0 0,-1 0 0 0 0,0 0 1 0 0,0 0-1 0 0,-1-1 0 0 0,0 0 1 0 0,-1 0-1 0 0,3-17 0 0 0,-5 22-41 0 0,0-1 0 0 0,-1 0 0 0 0,1 0 0 0 0,-1 1-1 0 0,-1-1 1 0 0,0 0 0 0 0,0 1 0 0 0,0-1 0 0 0,0 0-1 0 0,-1 1 1 0 0,0-1 0 0 0,-1 1 0 0 0,-4-9-1 0 0,4 11-99 0 0,0-1 0 0 0,0 1 0 0 0,-1 0 0 0 0,0 0 0 0 0,0 0-1 0 0,0 1 1 0 0,0-1 0 0 0,0 1 0 0 0,-1 0 0 0 0,0 0 0 0 0,1 0 0 0 0,-1 1-1 0 0,0 0 1 0 0,0 0 0 0 0,-1 0 0 0 0,1 0 0 0 0,-6 0 0 0 0,1 0-77 0 0,0 1-1 0 0,0 0 1 0 0,-1 0 0 0 0,1 1 0 0 0,0 1 0 0 0,-1 0 0 0 0,1 0 0 0 0,0 1 0 0 0,0 0 0 0 0,0 1 0 0 0,0 0 0 0 0,0 0 0 0 0,-10 6 0 0 0,15-6-8 0 0,0-1 1 0 0,0 1-1 0 0,0 0 1 0 0,1 0-1 0 0,-1 0 1 0 0,1 1-1 0 0,-1 0 0 0 0,1 0 1 0 0,0 0-1 0 0,1 0 1 0 0,-1 0-1 0 0,1 1 1 0 0,0 0-1 0 0,0 0 0 0 0,0 0 1 0 0,0 0-1 0 0,1 0 1 0 0,0 0-1 0 0,0 1 1 0 0,1-1-1 0 0,-1 1 0 0 0,1-1 1 0 0,0 1-1 0 0,1-1 1 0 0,-1 8-1 0 0,2-4-1 0 0,1 0 0 0 0,0-1 0 0 0,0 1 0 0 0,0-1-1 0 0,1 1 1 0 0,0-1 0 0 0,1 0 0 0 0,7 12 0 0 0,43 60 14 0 0,-42-63 28 0 0,21 26 10 0 0,-17-22 52 0 0,0 0 0 0 0,-1 1 0 0 0,-1 0 0 0 0,-1 1 0 0 0,16 40-1 0 0,-28-60-46 0 0,0 1 0 0 0,0 0 0 0 0,0-1 0 0 0,0 1 0 0 0,-1 0 0 0 0,0-1-1 0 0,0 1 1 0 0,0 0 0 0 0,0 0 0 0 0,0-1 0 0 0,-1 1 0 0 0,1 0 0 0 0,-1 0 0 0 0,0-1-1 0 0,-1 1 1 0 0,1-1 0 0 0,0 1 0 0 0,-1-1 0 0 0,0 0 0 0 0,0 1 0 0 0,0-1 0 0 0,0 0-1 0 0,0 0 1 0 0,-1 0 0 0 0,1-1 0 0 0,-1 1 0 0 0,0-1 0 0 0,-3 3 0 0 0,1-2 21 0 0,1 0 0 0 0,-1 0 0 0 0,0-1 1 0 0,0 1-1 0 0,0-1 0 0 0,0-1 1 0 0,-1 1-1 0 0,1-1 0 0 0,0 1 0 0 0,-1-2 1 0 0,1 1-1 0 0,0-1 0 0 0,-1 1 1 0 0,1-2-1 0 0,-1 1 0 0 0,1 0 0 0 0,-1-1 1 0 0,-9-3-1 0 0,12 3-101 0 0,0 1 0 0 0,0-1 1 0 0,0-1-1 0 0,1 1 0 0 0,-1 0 1 0 0,1-1-1 0 0,-1 1 0 0 0,1-1 0 0 0,-1 0 1 0 0,1 1-1 0 0,0-1 0 0 0,0-1 1 0 0,0 1-1 0 0,0 0 0 0 0,0 0 0 0 0,0-1 1 0 0,1 1-1 0 0,-1-1 0 0 0,1 1 1 0 0,0-1-1 0 0,-1 0 0 0 0,1 1 0 0 0,0-1 1 0 0,1 0-1 0 0,-1 0 0 0 0,0 0 0 0 0,1 0 1 0 0,0 0-1 0 0,0 0 0 0 0,0 0 1 0 0,0 0-1 0 0,0 0 0 0 0,0 0 0 0 0,1 1 1 0 0,0-5-1 0 0,1-1-90 0 0,1 0 1 0 0,-1 0-1 0 0,1 0 0 0 0,1 1 1 0 0,-1-1-1 0 0,1 1 0 0 0,1 0 1 0 0,-1 0-1 0 0,1 1 0 0 0,0-1 1 0 0,12-10-1 0 0,-2 5-261 0 0,0 0-1 0 0,1 1 1 0 0,1 1-1 0 0,0 0 1 0 0,33-12-1 0 0,-4 5-943 0 0,55-12 1 0 0,-65 20-2699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8.109"/>
    </inkml:context>
    <inkml:brush xml:id="br0">
      <inkml:brushProperty name="width" value="0.1" units="cm"/>
      <inkml:brushProperty name="height" value="0.1" units="cm"/>
      <inkml:brushProperty name="color" value="#004F8B"/>
    </inkml:brush>
  </inkml:definitions>
  <inkml:trace contextRef="#ctx0" brushRef="#br0">0 9 5065 0 0,'5'-2'257'0'0,"1"0"0"0"0,0 1-1 0 0,-1 0 1 0 0,1 0 0 0 0,0 0-1 0 0,0 1 1 0 0,-1-1 0 0 0,1 1 0 0 0,0 1-1 0 0,0-1 1 0 0,10 3 0 0 0,-12-2-124 0 0,-1 0-1 0 0,0 0 1 0 0,1 0 0 0 0,-1 0 0 0 0,0 1 0 0 0,0-1-1 0 0,1 1 1 0 0,-1 0 0 0 0,-1 0 0 0 0,1 0-1 0 0,0 0 1 0 0,0 1 0 0 0,-1-1 0 0 0,1 1 0 0 0,-1-1-1 0 0,0 1 1 0 0,0 0 0 0 0,0 0 0 0 0,0 0 0 0 0,0 0-1 0 0,-1 0 1 0 0,1 1 0 0 0,-1-1 0 0 0,0 0 0 0 0,0 1-1 0 0,0-1 1 0 0,0 6 0 0 0,0-5-87 0 0,-1 0 0 0 0,1 1 0 0 0,-1-1 0 0 0,-1 1 0 0 0,1-1 0 0 0,-1 1 0 0 0,1-1 0 0 0,-1 0-1 0 0,0 1 1 0 0,-1-1 0 0 0,1 0 0 0 0,-1 0 0 0 0,0 0 0 0 0,0 0 0 0 0,0 0 0 0 0,0 0 0 0 0,-1-1 0 0 0,0 1 0 0 0,0-1 0 0 0,1 1 0 0 0,-7 3 0 0 0,-21 13 243 0 0,23-17-251 0 0,1 0 0 0 0,0 1 0 0 0,1 0-1 0 0,-1 0 1 0 0,-9 10 0 0 0,15-13-40 0 0,0-1 1 0 0,-1 1 0 0 0,1-1-1 0 0,0 1 1 0 0,0-1 0 0 0,0 1-1 0 0,0 0 1 0 0,1-1 0 0 0,-1 1-1 0 0,0-1 1 0 0,0 1-1 0 0,0-1 1 0 0,0 1 0 0 0,1-1-1 0 0,-1 1 1 0 0,0-1 0 0 0,0 1-1 0 0,1-1 1 0 0,-1 1-1 0 0,0-1 1 0 0,1 1 0 0 0,-1-1-1 0 0,0 1 1 0 0,1-1 0 0 0,-1 0-1 0 0,1 1 1 0 0,-1-1-1 0 0,1 0 1 0 0,-1 1 0 0 0,1-1-1 0 0,0 0 1 0 0,21 15 88 0 0,-16-11-17 0 0,11 7-106 0 0,39 28 18 0 0,-50-34 44 0 0,0 0-1 0 0,-1 0 0 0 0,0 0 0 0 0,0 1 0 0 0,0 0 1 0 0,7 12-1 0 0,-11-17-10 0 0,-1 1 0 0 0,1-1 0 0 0,0 1 0 0 0,-1-1 0 0 0,1 1-1 0 0,-1 0 1 0 0,1-1 0 0 0,-1 1 0 0 0,0 0 0 0 0,0-1 0 0 0,0 1 0 0 0,0 0 0 0 0,0 0 0 0 0,0-1 0 0 0,0 1 0 0 0,0 0 0 0 0,-1-1 0 0 0,1 1-1 0 0,-1 0 1 0 0,1-1 0 0 0,-2 3 0 0 0,0-1-2 0 0,0 0 1 0 0,0 0-1 0 0,0-1 0 0 0,0 1 0 0 0,-1-1 1 0 0,1 0-1 0 0,-1 1 0 0 0,1-1 0 0 0,-1 0 1 0 0,-4 2-1 0 0,-1 0 28 0 0,1 0 0 0 0,-1-1 0 0 0,0 0 0 0 0,-1 0 0 0 0,1 0 1 0 0,0-1-1 0 0,-17 1 0 0 0,22-2-87 0 0,0-1 1 0 0,-1 0-1 0 0,1 1 0 0 0,0-2 1 0 0,0 1-1 0 0,0 0 0 0 0,-1-1 1 0 0,1 1-1 0 0,0-1 1 0 0,0 0-1 0 0,0 0 0 0 0,0 0 1 0 0,0 0-1 0 0,0-1 0 0 0,0 1 1 0 0,1-1-1 0 0,-1 0 1 0 0,-3-2-1 0 0,0-5-802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8.467"/>
    </inkml:context>
    <inkml:brush xml:id="br0">
      <inkml:brushProperty name="width" value="0.1" units="cm"/>
      <inkml:brushProperty name="height" value="0.1" units="cm"/>
      <inkml:brushProperty name="color" value="#004F8B"/>
    </inkml:brush>
  </inkml:definitions>
  <inkml:trace contextRef="#ctx0" brushRef="#br0">57 6 5065 0 0,'15'-6'630'0'0,"-15"6"-579"0"0,1 0 0 0 0,-1 0 0 0 0,0 0 0 0 0,1 1 0 0 0,-1-1 0 0 0,0 0 1 0 0,1 0-1 0 0,-1 0 0 0 0,0 0 0 0 0,0 0 0 0 0,1 0 0 0 0,-1 1 0 0 0,0-1 0 0 0,1 0 1 0 0,-1 0-1 0 0,0 1 0 0 0,0-1 0 0 0,0 0 0 0 0,1 0 0 0 0,-1 1 0 0 0,0-1 0 0 0,0 0 1 0 0,0 0-1 0 0,0 1 0 0 0,1-1 0 0 0,-1 1 0 0 0,0 1 218 0 0,0 0 0 0 0,1 0 0 0 0,-1 0 0 0 0,0 1 0 0 0,0-1 0 0 0,-1 0 0 0 0,1 0 0 0 0,0 0 0 0 0,-1 0 0 0 0,-1 4 0 0 0,-1 7 70 0 0,1 0 0 0 0,0 0 0 0 0,1 0 0 0 0,0 1 0 0 0,1-1 0 0 0,0 0-1 0 0,1 0 1 0 0,1 0 0 0 0,3 14 0 0 0,-2-13-265 0 0,-1 1 0 0 0,0 0 1 0 0,-1 0-1 0 0,-1 0 0 0 0,0-1 0 0 0,-1 1 0 0 0,-4 18 0 0 0,2-20 126 0 0,-1 0-1 0 0,-1 0 0 0 0,0-1 1 0 0,-1 0-1 0 0,0 0 1 0 0,-1 0-1 0 0,-9 12 0 0 0,16-23-222 0 0,0-1-1 0 0,0 1 0 0 0,-1-1 0 0 0,1 1 1 0 0,0-1-1 0 0,-1 1 0 0 0,1-1 0 0 0,0 1 1 0 0,-1-1-1 0 0,1 0 0 0 0,-1 1 0 0 0,1-1 0 0 0,-1 0 1 0 0,1 1-1 0 0,-1-1 0 0 0,1 0 0 0 0,-1 1 1 0 0,1-1-1 0 0,-1 0 0 0 0,1 0 0 0 0,-1 0 1 0 0,1 1-1 0 0,-1-1 0 0 0,0 0 0 0 0,1 0 1 0 0,-1 0-1 0 0,1 0 0 0 0,-1 0 0 0 0,0 0 1 0 0,1 0-1 0 0,-1 0 0 0 0,1-1 0 0 0,-1 1 1 0 0,1 0-1 0 0,-1 0 0 0 0,0 0 0 0 0,1-1 1 0 0,-1 1-1 0 0,1 0 0 0 0,-1 0 0 0 0,1-1 0 0 0,-1 1 1 0 0,1 0-1 0 0,0-1 0 0 0,-1 1 0 0 0,1-1 1 0 0,-1 1-1 0 0,1-1 0 0 0,0 1 0 0 0,-1-1 1 0 0,1 1-1 0 0,0-1 0 0 0,-1 0 0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38.828"/>
    </inkml:context>
    <inkml:brush xml:id="br0">
      <inkml:brushProperty name="width" value="0.1" units="cm"/>
      <inkml:brushProperty name="height" value="0.1" units="cm"/>
      <inkml:brushProperty name="color" value="#004F8B"/>
    </inkml:brush>
  </inkml:definitions>
  <inkml:trace contextRef="#ctx0" brushRef="#br0">0 90 13827 0 0,'7'-11'608'0'0,"-1"5"128"0"0,3 0-584 0 0,0 3-152 0 0,-2 1 0 0 0,0 0 0 0 0,3 1 0 0 0,5-2 64 0 0,13-2-64 0 0,13-4 0 0 0,8 0-952 0 0,9-2-240 0 0,1 1-56 0 0,-3-2-1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42.971"/>
    </inkml:context>
    <inkml:brush xml:id="br0">
      <inkml:brushProperty name="width" value="0.1" units="cm"/>
      <inkml:brushProperty name="height" value="0.1" units="cm"/>
      <inkml:brushProperty name="color" value="#004F8B"/>
    </inkml:brush>
  </inkml:definitions>
  <inkml:trace contextRef="#ctx0" brushRef="#br0">0 212 9074 0 0,'2'-8'212'0'0,"0"0"0"0"0,0 1 0 0 0,1-1-1 0 0,0 0 1 0 0,0 1 0 0 0,1-1 0 0 0,0 1 0 0 0,9-12 0 0 0,-12 17-101 0 0,9-12 332 0 0,0 0 0 0 0,0 1 0 0 0,2 0 0 0 0,24-22 0 0 0,-31 31-316 0 0,0 0 0 0 0,1 0-1 0 0,-1 0 1 0 0,1 0 0 0 0,0 1 0 0 0,0 0 0 0 0,0 0 0 0 0,1 1 0 0 0,-1 0-1 0 0,1 0 1 0 0,-1 0 0 0 0,1 1 0 0 0,-1 0 0 0 0,1 0 0 0 0,9 1 0 0 0,-11 0-64 0 0,0 1 1 0 0,-1 1 0 0 0,0-1 0 0 0,1 1 0 0 0,-1-1-1 0 0,0 1 1 0 0,0 1 0 0 0,0-1 0 0 0,0 0-1 0 0,0 1 1 0 0,0 0 0 0 0,-1 0 0 0 0,1 0 0 0 0,-1 0-1 0 0,0 1 1 0 0,0-1 0 0 0,4 7 0 0 0,5 8 120 0 0,-1 0-1 0 0,14 30 1 0 0,-17-30-24 0 0,138 258 2268 0 0,-108-213-2090 0 0,2-3-1 0 0,60 72 0 0 0,-78-107-217 0 0,1 0 0 0 0,2-1 0 0 0,40 31 1 0 0,-60-52-233 0 0,-1 0 1 0 0,1 0 0 0 0,-1-1 0 0 0,1 1 0 0 0,0-1 0 0 0,0 0 0 0 0,0 0 0 0 0,0-1 0 0 0,0 0 0 0 0,1 0 0 0 0,-1 0 0 0 0,0 0 0 0 0,1-1 0 0 0,-1 0 0 0 0,0 0 0 0 0,1 0 0 0 0,-1-1 0 0 0,10-2 0 0 0,5-5-6741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1.234"/>
    </inkml:context>
    <inkml:brush xml:id="br0">
      <inkml:brushProperty name="width" value="0.05" units="cm"/>
      <inkml:brushProperty name="height" value="0.05" units="cm"/>
    </inkml:brush>
  </inkml:definitions>
  <inkml:trace contextRef="#ctx0" brushRef="#br0">471 60 6913 0 0,'2'-4'1343'0'0,"1"0"-1"0"0,0 0 0 0 0,0 1 0 0 0,0-1 1 0 0,0 1-1 0 0,6-5 0 0 0,-5 5-415 0 0,-1 0-1 0 0,0 0 1 0 0,1-1 0 0 0,-1 1-1 0 0,-1-1 1 0 0,5-6 0 0 0,-29 20 2356 0 0,-85 64-1483 0 0,21-13-1410 0 0,49-37-993 0 0,-120 83 1549 0 0,108-67-3495 0 0,4 4-3626 0 0,25-22-2375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43.354"/>
    </inkml:context>
    <inkml:brush xml:id="br0">
      <inkml:brushProperty name="width" value="0.1" units="cm"/>
      <inkml:brushProperty name="height" value="0.1" units="cm"/>
      <inkml:brushProperty name="color" value="#004F8B"/>
    </inkml:brush>
  </inkml:definitions>
  <inkml:trace contextRef="#ctx0" brushRef="#br0">581 2 5529 0 0,'-1'0'47'0'0,"1"0"-1"0"0,-1 0 1 0 0,0-1-1 0 0,1 1 0 0 0,-1 0 1 0 0,1 0-1 0 0,-1 0 1 0 0,1 0-1 0 0,-1 0 1 0 0,1 0-1 0 0,-1 0 1 0 0,1 0-1 0 0,-1 0 1 0 0,0 0-1 0 0,1 0 1 0 0,-1 0-1 0 0,1 1 0 0 0,-1-1 1 0 0,1 0-1 0 0,-1 0 1 0 0,1 0-1 0 0,-1 1 1 0 0,1-1-1 0 0,-1 0 1 0 0,1 1-1 0 0,-1 0 1 0 0,-14 13 1817 0 0,8-7-1285 0 0,-61 60 2868 0 0,-115 148 0 0 0,-35 94-1569 0 0,211-299-1836 0 0,-32 46-419 0 0,21-32-4182 0 0,8-9-1064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7:43.707"/>
    </inkml:context>
    <inkml:brush xml:id="br0">
      <inkml:brushProperty name="width" value="0.1" units="cm"/>
      <inkml:brushProperty name="height" value="0.1" units="cm"/>
      <inkml:brushProperty name="color" value="#004F8B"/>
    </inkml:brush>
  </inkml:definitions>
  <inkml:trace contextRef="#ctx0" brushRef="#br0">118 32 8754 0 0,'3'-3'122'0'0,"0"0"0"0"0,0 0 1 0 0,0 1-1 0 0,0-1 0 0 0,1 1 0 0 0,-1 0 1 0 0,1 0-1 0 0,-1 0 0 0 0,1 0 1 0 0,0 1-1 0 0,0-1 0 0 0,-1 1 0 0 0,1 0 1 0 0,0 0-1 0 0,0 1 0 0 0,0-1 0 0 0,0 1 1 0 0,0-1-1 0 0,1 2 0 0 0,-1-1 1 0 0,4 1-1 0 0,4-1 316 0 0,0 1 1 0 0,0 1-1 0 0,0 0 1 0 0,-1 1-1 0 0,20 7 1 0 0,-28-10-344 0 0,-1 2 1 0 0,0-1-1 0 0,1 0 1 0 0,-1 0-1 0 0,0 1 1 0 0,0-1-1 0 0,0 1 1 0 0,0 0-1 0 0,0-1 1 0 0,0 1-1 0 0,0 0 1 0 0,0 0-1 0 0,-1 0 1 0 0,2 3-1 0 0,-2-3-54 0 0,-1 0-1 0 0,1-1 1 0 0,-1 1-1 0 0,1 0 1 0 0,-1 0-1 0 0,0 0 1 0 0,0-1-1 0 0,0 1 1 0 0,0 0-1 0 0,0 0 1 0 0,-1 0-1 0 0,1-1 1 0 0,0 1-1 0 0,-1 0 1 0 0,1 0-1 0 0,-1-1 1 0 0,0 1-1 0 0,0 0 1 0 0,0-1-1 0 0,1 1 1 0 0,-1-1 0 0 0,-1 1-1 0 0,0 1 1 0 0,-3 3 29 0 0,-1 1 1 0 0,1-1-1 0 0,-2-1 1 0 0,1 1-1 0 0,0-1 1 0 0,-1 0-1 0 0,0-1 1 0 0,0 0-1 0 0,0 0 1 0 0,-12 5-1 0 0,-12 3 359 0 0,-41 9-1 0 0,53-16-392 0 0,-18 3 25 0 0,28-7-37 0 0,0 1 1 0 0,0 0-1 0 0,0 0 1 0 0,1 1-1 0 0,-1 0 1 0 0,-10 5-1 0 0,19-8-26 0 0,0 0 1 0 0,0 0-1 0 0,0 0 1 0 0,-1 1-1 0 0,1-1 1 0 0,0 0-1 0 0,0 0 1 0 0,0 0-1 0 0,0 0 1 0 0,0 0-1 0 0,-1 0 1 0 0,1 0-1 0 0,0 0 1 0 0,0 0-1 0 0,0 0 1 0 0,0 1-1 0 0,0-1 1 0 0,0 0-1 0 0,0 0 0 0 0,-1 0 1 0 0,1 0-1 0 0,0 0 1 0 0,0 1-1 0 0,0-1 1 0 0,0 0-1 0 0,0 0 1 0 0,0 0-1 0 0,0 0 1 0 0,0 1-1 0 0,0-1 1 0 0,0 0-1 0 0,0 0 1 0 0,0 0-1 0 0,0 0 1 0 0,0 0-1 0 0,0 1 1 0 0,0-1-1 0 0,0 0 1 0 0,0 0-1 0 0,0 0 1 0 0,0 0-1 0 0,0 1 1 0 0,0-1-1 0 0,0 0 0 0 0,0 0 1 0 0,1 0-1 0 0,-1 0 1 0 0,0 1-1 0 0,11 3-11 0 0,14 0 34 0 0,49-3 328 0 0,0-2-1 0 0,1-4 0 0 0,102-20 1 0 0,-123 15-876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0.111"/>
    </inkml:context>
    <inkml:brush xml:id="br0">
      <inkml:brushProperty name="width" value="0.1" units="cm"/>
      <inkml:brushProperty name="height" value="0.1" units="cm"/>
      <inkml:brushProperty name="color" value="#004F8B"/>
    </inkml:brush>
  </inkml:definitions>
  <inkml:trace contextRef="#ctx0" brushRef="#br0">2 83 5529 0 0,'0'-1'174'0'0,"-1"1"-1"0"0,1-1 0 0 0,0 0 0 0 0,0 1 1 0 0,0-1-1 0 0,0 0 0 0 0,0 1 1 0 0,-1-1-1 0 0,1 0 0 0 0,0 1 1 0 0,0-1-1 0 0,1 0 0 0 0,-1 1 1 0 0,0-1-1 0 0,0 1 0 0 0,0-1 1 0 0,0 0-1 0 0,0 1 0 0 0,1-1 1 0 0,-1 0-1 0 0,0 1 0 0 0,1-1 1 0 0,-1 1-1 0 0,0-1 0 0 0,1 0 1 0 0,17-13 1929 0 0,23-3 185 0 0,-11 8-1016 0 0,-1 2-1 0 0,34-4 0 0 0,-19 7-736 0 0,1 1-1 0 0,54 4 0 0 0,-84 0-506 0 0,-1 0 0 0 0,28 7 0 0 0,-14 3-5661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0.455"/>
    </inkml:context>
    <inkml:brush xml:id="br0">
      <inkml:brushProperty name="width" value="0.1" units="cm"/>
      <inkml:brushProperty name="height" value="0.1" units="cm"/>
      <inkml:brushProperty name="color" value="#004F8B"/>
    </inkml:brush>
  </inkml:definitions>
  <inkml:trace contextRef="#ctx0" brushRef="#br0">28 18 11058 0 0,'-2'0'204'0'0,"-18"-1"543"0"0,15 4-293 0 0,11 4 359 0 0,-3-5-610 0 0,1 0 0 0 0,-1 0 0 0 0,0-1 0 0 0,1 0 0 0 0,0 1 0 0 0,-1-1 0 0 0,1-1 0 0 0,0 1 0 0 0,-1 0 0 0 0,1-1 0 0 0,0 0 0 0 0,6 0 0 0 0,51-7 1335 0 0,-41 4-1179 0 0,156-24 694 0 0,-149 25-1426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4.859"/>
    </inkml:context>
    <inkml:brush xml:id="br0">
      <inkml:brushProperty name="width" value="0.1" units="cm"/>
      <inkml:brushProperty name="height" value="0.1" units="cm"/>
      <inkml:brushProperty name="color" value="#004F8B"/>
    </inkml:brush>
  </inkml:definitions>
  <inkml:trace contextRef="#ctx0" brushRef="#br0">106 38 5529 0 0,'12'-5'500'0'0,"-1"0"-1"0"0,1 1 1 0 0,-1 0-1 0 0,1 1 0 0 0,1 0 1 0 0,-1 1-1 0 0,14-1 1 0 0,-12 1-60 0 0,9-1 344 0 0,0 1 0 0 0,0 0 0 0 0,40 4 1 0 0,-56-1-643 0 0,1 0 1 0 0,-1 0 0 0 0,0 0 0 0 0,1 1 0 0 0,-1 0-1 0 0,0 1 1 0 0,0-1 0 0 0,0 1 0 0 0,0 1-1 0 0,-1-1 1 0 0,1 1 0 0 0,-1 1 0 0 0,0-1-1 0 0,0 1 1 0 0,7 7 0 0 0,-11-10-135 0 0,0 0 0 0 0,-1 1 1 0 0,1-1-1 0 0,0 0 0 0 0,-1 1 1 0 0,0-1-1 0 0,0 1 0 0 0,0-1 0 0 0,0 1 1 0 0,0-1-1 0 0,0 1 0 0 0,-1 0 0 0 0,1 0 1 0 0,-1-1-1 0 0,0 1 0 0 0,1 0 0 0 0,-1 0 1 0 0,-1 3-1 0 0,0-2-6 0 0,0 0 1 0 0,0 0-1 0 0,-1 0 1 0 0,1 0-1 0 0,-1-1 1 0 0,0 1-1 0 0,0 0 0 0 0,0-1 1 0 0,-1 0-1 0 0,-5 7 1 0 0,-4 3 8 0 0,-2-1 0 0 0,0-1 0 0 0,0 0 1 0 0,-22 12-1 0 0,35-23-10 0 0,-32 19-40 0 0,-2-2 0 0 0,0-2 0 0 0,0-1-1 0 0,-2-2 1 0 0,1-1 0 0 0,-61 9 0 0 0,87-18-65 0 0,-24 4-377 0 0,32-5 443 0 0,0-1-1 0 0,1 1 1 0 0,-1-1 0 0 0,1 1 0 0 0,-1-1 0 0 0,1 1-1 0 0,-1 0 1 0 0,1 0 0 0 0,-1 0 0 0 0,1 0-1 0 0,-1 0 1 0 0,1 0 0 0 0,0 0 0 0 0,0 0 0 0 0,-2 2-1 0 0,3-2 34 0 0,0 0-1 0 0,0 0 1 0 0,0 0-1 0 0,0 0 1 0 0,0 0-1 0 0,0 0 0 0 0,0 0 1 0 0,0 0-1 0 0,0 0 1 0 0,1 0-1 0 0,-1 0 1 0 0,0 0-1 0 0,1-1 1 0 0,-1 1-1 0 0,0 0 0 0 0,1 0 1 0 0,-1 0-1 0 0,1 0 1 0 0,-1-1-1 0 0,1 1 1 0 0,0 0-1 0 0,-1-1 1 0 0,1 1-1 0 0,0 0 0 0 0,0-1 1 0 0,0 1-1 0 0,25 19-125 0 0,-21-17 123 0 0,82 54 45 0 0,-48-33 11 0 0,0 2 0 0 0,-2 1 0 0 0,51 48 0 0 0,-85-71 27 0 0,1-1 0 0 0,-1 1 0 0 0,0 0 1 0 0,-1 0-1 0 0,1 0 0 0 0,-1 0 0 0 0,0 0 0 0 0,0 0 0 0 0,0 1 0 0 0,0-1 0 0 0,1 7 0 0 0,-3-9 0 0 0,0 0 0 0 0,0-1 0 0 0,0 1 0 0 0,0 0 0 0 0,0 0 0 0 0,0 0 0 0 0,-1-1 0 0 0,1 1 0 0 0,0 0 0 0 0,-1-1 0 0 0,0 1 0 0 0,1 0 0 0 0,-1-1 0 0 0,0 1 0 0 0,0-1 0 0 0,0 1 0 0 0,0-1 0 0 0,0 1 0 0 0,0-1 0 0 0,0 0 0 0 0,-1 1 0 0 0,1-1 0 0 0,0 0 0 0 0,-1 0 1 0 0,1 0-1 0 0,-1 0 0 0 0,1 0 0 0 0,-1-1 0 0 0,0 1 0 0 0,1 0 0 0 0,-1-1 0 0 0,0 1 0 0 0,-1 0 0 0 0,-8 2 116 0 0,1-1 0 0 0,-1 0 0 0 0,1-1 0 0 0,-1 0 0 0 0,0 0 0 0 0,0-1 0 0 0,1 0 0 0 0,-1-1 0 0 0,0-1 0 0 0,1 1 0 0 0,-20-7 0 0 0,14 3-231 0 0,0-1-1 0 0,1 0 0 0 0,0-1 1 0 0,0 0-1 0 0,0-2 1 0 0,-25-19-1 0 0,39 28-45 0 0,-11-12-127 0 0,11 12 116 0 0,1 0 0 0 0,0 0 0 0 0,0 0 0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5.230"/>
    </inkml:context>
    <inkml:brush xml:id="br0">
      <inkml:brushProperty name="width" value="0.1" units="cm"/>
      <inkml:brushProperty name="height" value="0.1" units="cm"/>
      <inkml:brushProperty name="color" value="#004F8B"/>
    </inkml:brush>
  </inkml:definitions>
  <inkml:trace contextRef="#ctx0" brushRef="#br0">19 8 6913 0 0,'-17'-8'4036'0'0,"17"9"-3875"0"0,-1 0-1 0 0,1-1 1 0 0,0 1-1 0 0,0-1 1 0 0,0 1 0 0 0,0-1-1 0 0,0 1 1 0 0,-1 0-1 0 0,1-1 1 0 0,0 1 0 0 0,0-1-1 0 0,0 1 1 0 0,1 0-1 0 0,-1-1 1 0 0,0 1 0 0 0,0-1-1 0 0,0 1 1 0 0,0-1 0 0 0,0 1-1 0 0,1 0 1 0 0,-1-1-1 0 0,0 1 1 0 0,1-1 0 0 0,-1 1-1 0 0,0-1 1 0 0,1 1-1 0 0,0 0 1 0 0,9 26-324 0 0,-6-20 163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7.137"/>
    </inkml:context>
    <inkml:brush xml:id="br0">
      <inkml:brushProperty name="width" value="0.1" units="cm"/>
      <inkml:brushProperty name="height" value="0.1" units="cm"/>
      <inkml:brushProperty name="color" value="#004F8B"/>
    </inkml:brush>
  </inkml:definitions>
  <inkml:trace contextRef="#ctx0" brushRef="#br0">194 1 2304 0 0,'1'0'143'0'0,"-1"0"-1"0"0,1 1 0 0 0,-1-1 0 0 0,1 1 0 0 0,-1-1 0 0 0,1 1 0 0 0,-1-1 1 0 0,1 1-1 0 0,-1-1 0 0 0,1 1 0 0 0,-1 0 0 0 0,0-1 0 0 0,1 1 0 0 0,-1 0 1 0 0,0-1-1 0 0,1 1 0 0 0,-1 0 0 0 0,0-1 0 0 0,0 1 0 0 0,0 0 0 0 0,0 0 1 0 0,0-1-1 0 0,0 1 0 0 0,0 0 0 0 0,0-1 0 0 0,0 1 0 0 0,0 1 0 0 0,1 26 2296 0 0,-2-18-2053 0 0,-1 1 0 0 0,-1 0 1 0 0,1-1-1 0 0,-2 0 0 0 0,1 1 1 0 0,-9 14-1 0 0,-35 52 3213 0 0,18-34-2820 0 0,29-43-779 0 0,-1 1 0 0 0,1 0 0 0 0,-1-1 0 0 0,1 1 0 0 0,0 0 0 0 0,0-1-1 0 0,-1 1 1 0 0,1 0 0 0 0,0-1 0 0 0,0 1 0 0 0,0 0 0 0 0,0 0 0 0 0,-1-1 0 0 0,1 1-1 0 0,0 0 1 0 0,0 0 0 0 0,1-1 0 0 0,-1 1 0 0 0,0 0 0 0 0,0 0 0 0 0,0-1 0 0 0,0 1-1 0 0,1 0 1 0 0,-1-1 0 0 0,0 1 0 0 0,1 0 0 0 0,-1-1 0 0 0,0 1 0 0 0,1 0 0 0 0,-1-1-1 0 0,1 1 1 0 0,-1-1 0 0 0,1 1 0 0 0,-1-1 0 0 0,1 1 0 0 0,0 0 0 0 0,30 14-75 0 0,-11-6 44 0 0,-7-2 42 0 0,-1 1 0 0 0,0 1 0 0 0,0 0-1 0 0,-1 1 1 0 0,-1 0 0 0 0,20 23 0 0 0,-26-28 22 0 0,-1-1 1 0 0,1 1-1 0 0,-1 1 1 0 0,0-1-1 0 0,-1 0 0 0 0,1 1 1 0 0,-1-1-1 0 0,0 1 1 0 0,0 0-1 0 0,-1 0 1 0 0,0 0-1 0 0,0-1 0 0 0,0 1 1 0 0,-1 0-1 0 0,1 0 1 0 0,-1 1-1 0 0,-1-1 1 0 0,1 0-1 0 0,-3 9 0 0 0,0-7 54 0 0,-1 0-1 0 0,1 0 1 0 0,-1 0-1 0 0,-1-1 1 0 0,1 1-1 0 0,-1-1 1 0 0,-1 0-1 0 0,1-1 0 0 0,-1 1 1 0 0,0-1-1 0 0,-1 0 1 0 0,0-1-1 0 0,0 1 1 0 0,0-1-1 0 0,0-1 1 0 0,-1 1-1 0 0,-9 3 0 0 0,12-5-74 0 0,0-1-1 0 0,0 0 1 0 0,0 0-1 0 0,-1-1 1 0 0,1 1-1 0 0,-1-1 1 0 0,1 0-1 0 0,-1-1 1 0 0,1 1-1 0 0,-1-1 1 0 0,1 0-1 0 0,-1 0 1 0 0,1-1-1 0 0,-1 0 0 0 0,1 0 1 0 0,-1 0-1 0 0,1-1 1 0 0,0 1-1 0 0,0-1 1 0 0,-1-1-1 0 0,1 1 1 0 0,1-1-1 0 0,-1 0 1 0 0,0 0-1 0 0,1 0 1 0 0,-1 0-1 0 0,-7-8 1 0 0,2-4-465 0 0,1-1-115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7.499"/>
    </inkml:context>
    <inkml:brush xml:id="br0">
      <inkml:brushProperty name="width" value="0.1" units="cm"/>
      <inkml:brushProperty name="height" value="0.1" units="cm"/>
      <inkml:brushProperty name="color" value="#004F8B"/>
    </inkml:brush>
  </inkml:definitions>
  <inkml:trace contextRef="#ctx0" brushRef="#br0">0 179 3225 0 0,'5'-3'120'0'0,"-1"0"1"0"0,1 1-1 0 0,-1-1 1 0 0,1 1-1 0 0,0 0 0 0 0,0 0 1 0 0,0 0-1 0 0,0 1 1 0 0,0-1-1 0 0,6 1 1 0 0,56-5 1892 0 0,-44 5-1863 0 0,98-3 1537 0 0,-60 4-2651 0 0,88-13 0 0 0,-110 4-106 0 0,-25 2 1037 0 0</inkml:trace>
  <inkml:trace contextRef="#ctx0" brushRef="#br0" timeOffset="1">690 5 6913 0 0,'-1'0'40'0'0,"1"0"-1"0"0,0 0 0 0 0,0-1 1 0 0,0 1-1 0 0,0 0 0 0 0,0 0 0 0 0,0-1 1 0 0,0 1-1 0 0,0 0 0 0 0,0 0 1 0 0,-1 0-1 0 0,1 0 0 0 0,0-1 0 0 0,0 1 1 0 0,0 0-1 0 0,0 0 0 0 0,-1 0 1 0 0,1 0-1 0 0,0-1 0 0 0,0 1 0 0 0,0 0 1 0 0,-1 0-1 0 0,1 0 0 0 0,0 0 1 0 0,0 0-1 0 0,0 0 0 0 0,-1 0 0 0 0,1 0 1 0 0,0 0-1 0 0,0 0 0 0 0,-1 0 1 0 0,1 0-1 0 0,0 0 0 0 0,0 0 0 0 0,0 0 1 0 0,-1 0-1 0 0,1 0 0 0 0,-1 0 1 0 0,-9 7 1068 0 0,-11 18 918 0 0,20-23-1679 0 0,-57 79 4045 0 0,-59 75-2610 0 0,106-144-4236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7.844"/>
    </inkml:context>
    <inkml:brush xml:id="br0">
      <inkml:brushProperty name="width" value="0.1" units="cm"/>
      <inkml:brushProperty name="height" value="0.1" units="cm"/>
      <inkml:brushProperty name="color" value="#004F8B"/>
    </inkml:brush>
  </inkml:definitions>
  <inkml:trace contextRef="#ctx0" brushRef="#br0">1 108 2304 0 0,'11'-11'606'0'0,"0"0"-1"0"0,1 0 0 0 0,1 1 1 0 0,-1 1-1 0 0,2 0 0 0 0,-1 1 1 0 0,1 1-1 0 0,19-8 0 0 0,-26 12-209 0 0,1 0 0 0 0,0 1 1 0 0,1-1-1 0 0,-1 2 0 0 0,0-1 0 0 0,1 1 0 0 0,-1 0 0 0 0,0 1 0 0 0,1 0 0 0 0,-1 0 0 0 0,1 1 0 0 0,-1 0 0 0 0,0 1 1 0 0,1 0-1 0 0,-1 0 0 0 0,0 0 0 0 0,8 5 0 0 0,-12-6-300 0 0,-2 1 1 0 0,1 0-1 0 0,0 0 0 0 0,0 0 1 0 0,0 0-1 0 0,-1 0 1 0 0,1 0-1 0 0,-1 1 0 0 0,0-1 1 0 0,0 1-1 0 0,0 0 0 0 0,0-1 1 0 0,0 1-1 0 0,0 0 1 0 0,-1 0-1 0 0,2 5 0 0 0,-1-3-26 0 0,-1 0 0 0 0,0 1-1 0 0,0-1 1 0 0,-1 1-1 0 0,0-1 1 0 0,1 1 0 0 0,-2-1-1 0 0,1 1 1 0 0,-2 6-1 0 0,-2 7 47 0 0,-1-1 0 0 0,-1 0 0 0 0,-1 0 0 0 0,-16 29 0 0 0,2-11-55 0 0,-1-2 0 0 0,-2 0 0 0 0,-30 32 0 0 0,-13 17-1147 0 0,47-51-4013 0 0,12-18-11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8.220"/>
    </inkml:context>
    <inkml:brush xml:id="br0">
      <inkml:brushProperty name="width" value="0.1" units="cm"/>
      <inkml:brushProperty name="height" value="0.1" units="cm"/>
      <inkml:brushProperty name="color" value="#004F8B"/>
    </inkml:brush>
  </inkml:definitions>
  <inkml:trace contextRef="#ctx0" brushRef="#br0">223 25 3209 0 0,'-5'-16'-186'0'0,"5"15"386"0"0,-1 0 0 0 0,1 1 0 0 0,-1-1 0 0 0,1 1 0 0 0,-1-1 0 0 0,1 1 0 0 0,-1-1 0 0 0,1 1 0 0 0,-1-1 0 0 0,1 1 0 0 0,-1 0 0 0 0,0-1 0 0 0,1 1 0 0 0,-1 0 0 0 0,1-1 0 0 0,-1 1 0 0 0,0 0 0 0 0,0 0 0 0 0,1 0 0 0 0,-1-1 0 0 0,0 1 0 0 0,0 0 0 0 0,-3 1 503 0 0,1-1-1 0 0,0 1 1 0 0,0 0 0 0 0,-1 0-1 0 0,1 0 1 0 0,0 0 0 0 0,0 1-1 0 0,0-1 1 0 0,-4 4 0 0 0,-13 9 407 0 0,1 0 0 0 0,-22 21 1 0 0,22-18-1129 0 0,-35 24 0 0 0,53-41-21 0 0,1 1 0 0 0,-1-1 1 0 0,1 1-1 0 0,-1-1 0 0 0,0 0 0 0 0,1 1 0 0 0,-1-1 0 0 0,1 0 1 0 0,-1 0-1 0 0,0 1 0 0 0,1-1 0 0 0,-1 0 0 0 0,0 0 0 0 0,1 0 1 0 0,-1 0-1 0 0,0 0 0 0 0,1 0 0 0 0,-2 0 0 0 0,1-8-1946 0 0,13-15-1340 0 0,-6 17 2864 0 0,0 0 0 0 0,0 1 0 0 0,1 0 0 0 0,-1 0 0 0 0,1 1 0 0 0,0 0 0 0 0,8-4 0 0 0,-4 4 409 0 0,1-1 1 0 0,-1 2 0 0 0,0 0 0 0 0,20-3 0 0 0,-19 4 337 0 0,0 1 1 0 0,0 1 0 0 0,0 0 0 0 0,0 0 0 0 0,0 1 0 0 0,0 1 0 0 0,0 0 0 0 0,0 0 0 0 0,0 2 0 0 0,18 6 0 0 0,-26-8-139 0 0,0 0 1 0 0,0 1-1 0 0,0-1 1 0 0,0 1-1 0 0,-1 0 1 0 0,1 0-1 0 0,-1 0 0 0 0,0 0 1 0 0,0 1-1 0 0,0-1 1 0 0,0 1-1 0 0,0 0 1 0 0,-1 0-1 0 0,3 6 0 0 0,-2-3 88 0 0,0 1 0 0 0,-1 0 0 0 0,1 0 0 0 0,-2 0 0 0 0,1 0 0 0 0,-1 1 0 0 0,0 11 0 0 0,-2 3 158 0 0,0-1 0 0 0,-2 1 0 0 0,-1-1 0 0 0,0 0 1 0 0,-8 22-1 0 0,-72 164 761 0 0,25-69-953 0 0,35-82-538 0 0,-20 61 1330 0 0,40-104-1825 0 0,0 1 0 0 0,1-1 0 0 0,1 0 0 0 0,0 1 1 0 0,1-1-1 0 0,1 21 0 0 0,2-20-5098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2.203"/>
    </inkml:context>
    <inkml:brush xml:id="br0">
      <inkml:brushProperty name="width" value="0.05" units="cm"/>
      <inkml:brushProperty name="height" value="0.05" units="cm"/>
    </inkml:brush>
  </inkml:definitions>
  <inkml:trace contextRef="#ctx0" brushRef="#br0">198 47 9442 0 0,'-20'-11'4073'0'0,"13"3"-606"0"0,7 8-3392 0 0,0 0 0 0 0,0 0 0 0 0,0-1 1 0 0,0 1-1 0 0,0 0 0 0 0,0 0 0 0 0,0 0 0 0 0,0-1 1 0 0,0 1-1 0 0,1 0 0 0 0,-1 0 0 0 0,0 0 1 0 0,0-1-1 0 0,0 1 0 0 0,0 0 0 0 0,0 0 0 0 0,0 0 1 0 0,0-1-1 0 0,1 1 0 0 0,-1 0 0 0 0,0 0 0 0 0,0 0 1 0 0,0 0-1 0 0,0 0 0 0 0,1-1 0 0 0,-1 1 0 0 0,0 0 1 0 0,0 0-1 0 0,0 0 0 0 0,1 0 0 0 0,-1 0 0 0 0,0 0 1 0 0,0 0-1 0 0,0 0 0 0 0,1 0 0 0 0,-1 0 0 0 0,0 0 1 0 0,1 0-1 0 0,87-16 4265 0 0,48 9-3524 0 0,-135 7-807 0 0,30 2 48 0 0,-30-2-51 0 0,0 0 0 0 0,0 0 1 0 0,0 0-1 0 0,0 0 1 0 0,0 0-1 0 0,0 0 0 0 0,0 0 1 0 0,0 1-1 0 0,0-1 0 0 0,0 0 1 0 0,0 1-1 0 0,0-1 0 0 0,0 1 1 0 0,0-1-1 0 0,0 1 0 0 0,0 0 1 0 0,0-1-1 0 0,0 1 0 0 0,-1 0 1 0 0,1 0-1 0 0,0-1 0 0 0,1 3 1 0 0,-3-1 10 0 0,0 0-1 0 0,0 1 1 0 0,0-1 0 0 0,-1 0 0 0 0,1 1 0 0 0,0-1-1 0 0,-1 0 1 0 0,1 0 0 0 0,-1 0 0 0 0,0-1 0 0 0,0 1-1 0 0,0 0 1 0 0,0-1 0 0 0,0 1 0 0 0,-3 1 0 0 0,-1 2 36 0 0,-16 12-9 0 0,-40 25-1 0 0,-13 9 50 0 0,67-45-87 0 0,0 1 1 0 0,0 1-1 0 0,1-1 0 0 0,0 1 1 0 0,1 0-1 0 0,-9 13 1 0 0,14-18-21 0 0,0-1 1 0 0,0 1 0 0 0,0-1 0 0 0,0 1 0 0 0,0 0-1 0 0,0-1 1 0 0,1 1 0 0 0,-1 0 0 0 0,1 0 0 0 0,0 0-1 0 0,0-1 1 0 0,0 1 0 0 0,0 0 0 0 0,0 0 0 0 0,1-1-1 0 0,-1 1 1 0 0,1 0 0 0 0,0-1 0 0 0,0 1 0 0 0,0 0-1 0 0,0-1 1 0 0,0 1 0 0 0,3 3 0 0 0,3 5-111 0 0,1 0 1 0 0,1 0-1 0 0,17 16 0 0 0,-1 0 23 0 0,-14-13 105 0 0,-1 0-1 0 0,0 1 1 0 0,-1-1-1 0 0,0 2 1 0 0,-2-1-1 0 0,1 1 1 0 0,-2 1-1 0 0,0-1 1 0 0,-2 1-1 0 0,1 0 1 0 0,-2 0-1 0 0,0 0 1 0 0,-1 1-1 0 0,-1-1 1 0 0,-1 0-1 0 0,0 1 1 0 0,-1-1-1 0 0,-1 1 1 0 0,-1-1-1 0 0,0 0 1 0 0,-1 0-1 0 0,-1 0 1 0 0,0-1-1 0 0,-2 1 1 0 0,-15 29-1 0 0,12-31 103 0 0,1-1 0 0 0,-2 1-1 0 0,0-2 1 0 0,-19 19 0 0 0,23-26-75 0 0,1 0-1 0 0,-1-1 1 0 0,0 0 0 0 0,-1 0 0 0 0,1 0-1 0 0,-1-1 1 0 0,0 0 0 0 0,0-1-1 0 0,0 0 1 0 0,-17 4 0 0 0,21-6-31 0 0,0-1 0 0 0,0 0 1 0 0,0 0-1 0 0,0-1 0 0 0,0 1 1 0 0,0-1-1 0 0,0 0 0 0 0,0 0 0 0 0,0 0 1 0 0,0 0-1 0 0,0-1 0 0 0,1 0 1 0 0,-1 1-1 0 0,1-1 0 0 0,-1-1 0 0 0,1 1 1 0 0,0 0-1 0 0,0-1 0 0 0,0 0 1 0 0,0 0-1 0 0,0 0 0 0 0,-4-5 1 0 0,-3-5-219 0 0,0-1 1 0 0,1-1 0 0 0,-14-28 0 0 0,21 38 171 0 0,0 1 1 0 0,0-1-1 0 0,0 0 0 0 0,0 0 0 0 0,1 0 0 0 0,0 0 0 0 0,0 0 0 0 0,0 0 0 0 0,1 0 1 0 0,0-7-1 0 0,0 9 47 0 0,1 0 0 0 0,-1 0 0 0 0,1 1 0 0 0,0-1 1 0 0,0 0-1 0 0,0 1 0 0 0,0-1 0 0 0,1 1 0 0 0,-1 0 0 0 0,1-1 1 0 0,-1 1-1 0 0,1 0 0 0 0,0 0 0 0 0,0 0 0 0 0,0 0 0 0 0,0 0 1 0 0,0 0-1 0 0,0 0 0 0 0,1 1 0 0 0,3-3 0 0 0,24-10 54 0 0,0 1 0 0 0,1 1 0 0 0,0 2 0 0 0,45-9 0 0 0,-27 6 0 0 0,-7 2-2 0 0,-1-1 0 0 0,0-3 0 0 0,57-28 0 0 0,-94 41-145 0 0,1 0 0 0 0,-2-1 0 0 0,1 0 0 0 0,0 0 1 0 0,0 0-1 0 0,5-6 0 0 0,-2-6-4769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09.899"/>
    </inkml:context>
    <inkml:brush xml:id="br0">
      <inkml:brushProperty name="width" value="0.1" units="cm"/>
      <inkml:brushProperty name="height" value="0.1" units="cm"/>
      <inkml:brushProperty name="color" value="#004F8B"/>
    </inkml:brush>
  </inkml:definitions>
  <inkml:trace contextRef="#ctx0" brushRef="#br0">436 1 6913 0 0,'-6'5'6026'0'0,"-7"10"-5171"0"0,12-14-745 0 0,-12 13 205 0 0,-1-1 0 0 0,0 0 0 0 0,-1 0 0 0 0,-1-1 0 0 0,-25 14 0 0 0,11-10-363 0 0,0-1 1 0 0,-41 14-1 0 0,5-10-12 0 0,46-14-64 0 0,1 0-1 0 0,-38 16 1 0 0,57-21 119 0 0,-1 0 0 0 0,1 0 0 0 0,-1 1 1 0 0,1-1-1 0 0,0 0 0 0 0,-1 0 0 0 0,1 0 0 0 0,-1 1 0 0 0,1-1 1 0 0,-1 0-1 0 0,1 0 0 0 0,0 1 0 0 0,-1-1 0 0 0,1 0 0 0 0,0 1 0 0 0,-1-1 1 0 0,1 0-1 0 0,0 1 0 0 0,0-1 0 0 0,-1 0 0 0 0,1 1 0 0 0,0-1 1 0 0,0 1-1 0 0,-1-1 0 0 0,1 1 0 0 0,0-1 0 0 0,0 0 0 0 0,0 1 1 0 0,0-1-1 0 0,0 1 0 0 0,0-1 0 0 0,0 1 0 0 0,0-1 0 0 0,0 1 1 0 0,0-1-1 0 0,0 1 0 0 0,0-1 0 0 0,0 0 0 0 0,0 1 0 0 0,0-1 0 0 0,1 1 1 0 0,-1-1-1 0 0,0 1 0 0 0,0-1 0 0 0,0 0 0 0 0,1 1 0 0 0,-1-1 1 0 0,0 1-1 0 0,0-1 0 0 0,1 0 0 0 0,-1 1 0 0 0,0-1 0 0 0,1 0 1 0 0,-1 1-1 0 0,1-1 0 0 0,-1 0 0 0 0,0 0 0 0 0,1 0 0 0 0,-1 1 1 0 0,1-1-1 0 0,-1 0 0 0 0,1 0 0 0 0,-1 0 0 0 0,1 1 0 0 0,40 15 14 0 0,-29-12-6 0 0,217 94 1935 0 0,-99-41-512 0 0,-112-50-1311 0 0,-1 1 1 0 0,-1 0-1 0 0,1 2 1 0 0,-2 0-1 0 0,23 17 1 0 0,-23-12-116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10.819"/>
    </inkml:context>
    <inkml:brush xml:id="br0">
      <inkml:brushProperty name="width" value="0.1" units="cm"/>
      <inkml:brushProperty name="height" value="0.1" units="cm"/>
      <inkml:brushProperty name="color" value="#004F8B"/>
    </inkml:brush>
  </inkml:definitions>
  <inkml:trace contextRef="#ctx0" brushRef="#br0">10 349 2761 0 0,'-1'-1'76'0'0,"0"0"1"0"0,1 0 0 0 0,-1 0-1 0 0,0 0 1 0 0,1 1 0 0 0,-1-1-1 0 0,1 0 1 0 0,-1 0 0 0 0,1 0-1 0 0,-1 0 1 0 0,1 0 0 0 0,0 0-1 0 0,-1 0 1 0 0,1 0 0 0 0,0-1-1 0 0,0 1 1 0 0,0 0 0 0 0,0 0-1 0 0,0-2 1 0 0,-2-24 906 0 0,3 11-552 0 0,1 1 0 0 0,0 0 0 0 0,1 0 0 0 0,0 0 0 0 0,1 1 0 0 0,1-1 0 0 0,0 1 0 0 0,1 0 0 0 0,1 0-1 0 0,9-14 1 0 0,-10 17-215 0 0,1 1 0 0 0,0 0 0 0 0,0 1 0 0 0,1-1 0 0 0,0 2 0 0 0,1-1 0 0 0,0 1 0 0 0,1 0 0 0 0,-1 1 0 0 0,1 0 0 0 0,1 1 0 0 0,-1 0 0 0 0,16-6 0 0 0,-25 11-198 0 0,1 1-1 0 0,0-1 0 0 0,-1 1 0 0 0,1 0 0 0 0,-1-1 1 0 0,1 1-1 0 0,0 0 0 0 0,0 0 0 0 0,-1 0 0 0 0,1 0 1 0 0,0 0-1 0 0,-1 0 0 0 0,1 1 0 0 0,0-1 0 0 0,-1 1 1 0 0,1-1-1 0 0,-1 1 0 0 0,1-1 0 0 0,-1 1 0 0 0,1 0 1 0 0,-1 0-1 0 0,1 0 0 0 0,-1 0 0 0 0,0 0 0 0 0,1 0 1 0 0,-1 0-1 0 0,0 0 0 0 0,0 0 0 0 0,0 1 0 0 0,0-1 1 0 0,0 0-1 0 0,1 2 0 0 0,3 6 52 0 0,-1-1 1 0 0,-1 1-1 0 0,1-1 1 0 0,3 17-1 0 0,-3-10 105 0 0,14 45 403 0 0,5 18 328 0 0,40 90-1 0 0,-52-143-817 0 0,2-1 0 0 0,0-1-1 0 0,1 0 1 0 0,2-1-1 0 0,0 0 1 0 0,1-2-1 0 0,35 33 1 0 0,-10-15 127 0 0,2-2 1 0 0,93 58-1 0 0,-132-91-200 0 0,26 12 13 0 0,-29-14-126 0 0,-1-1 1 0 0,1 1-1 0 0,0-1 1 0 0,-1 1-1 0 0,1-1 1 0 0,0 0-1 0 0,0 0 1 0 0,-1 0-1 0 0,1 0 1 0 0,0 0-1 0 0,0 0 1 0 0,-1 0-1 0 0,1 0 1 0 0,0-1-1 0 0,0 1 1 0 0,1-1-1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11.178"/>
    </inkml:context>
    <inkml:brush xml:id="br0">
      <inkml:brushProperty name="width" value="0.1" units="cm"/>
      <inkml:brushProperty name="height" value="0.1" units="cm"/>
      <inkml:brushProperty name="color" value="#004F8B"/>
    </inkml:brush>
  </inkml:definitions>
  <inkml:trace contextRef="#ctx0" brushRef="#br0">683 8 7370 0 0,'-1'-1'40'0'0,"0"0"0"0"0,0 0 0 0 0,-1 1 0 0 0,1-1 0 0 0,0 0 0 0 0,0 1 0 0 0,-1-1 0 0 0,1 1 0 0 0,0 0 0 0 0,0-1 0 0 0,-1 1 1 0 0,1 0-1 0 0,0 0 0 0 0,-1 0 0 0 0,1 0 0 0 0,-1 0 0 0 0,1 0 0 0 0,0 0 0 0 0,-1 0 0 0 0,1 0 0 0 0,-3 1 0 0 0,2 1 120 0 0,-1 0 0 0 0,0 0-1 0 0,0 0 1 0 0,0 1-1 0 0,1-1 1 0 0,-1 1-1 0 0,-1 2 1 0 0,-3 3 407 0 0,-228 273 5842 0 0,139-162-5097 0 0,19-20-829 0 0,-111 188 1 0 0,162-242-903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12.348"/>
    </inkml:context>
    <inkml:brush xml:id="br0">
      <inkml:brushProperty name="width" value="0.1" units="cm"/>
      <inkml:brushProperty name="height" value="0.1" units="cm"/>
      <inkml:brushProperty name="color" value="#004F8B"/>
    </inkml:brush>
  </inkml:definitions>
  <inkml:trace contextRef="#ctx0" brushRef="#br0">212 1 6913 0 0,'5'4'118'0'0,"0"1"0"0"0,0 0 0 0 0,-1 0 0 0 0,1 0 0 0 0,-1 0 0 0 0,-1 1 0 0 0,1-1 0 0 0,-1 1 0 0 0,5 10 0 0 0,-2-5 321 0 0,-2-2-212 0 0,1 0-1 0 0,-1-1 0 0 0,0 2 0 0 0,-1-1 0 0 0,0 0 0 0 0,2 12 0 0 0,-5-18-203 0 0,0 0 1 0 0,1-1 0 0 0,-1 1-1 0 0,0 0 1 0 0,0-1 0 0 0,0 1 0 0 0,-1 0-1 0 0,1-1 1 0 0,-1 1 0 0 0,1 0-1 0 0,-1-1 1 0 0,0 1 0 0 0,0-1-1 0 0,0 1 1 0 0,0-1 0 0 0,0 0-1 0 0,-1 1 1 0 0,1-1 0 0 0,-1 0-1 0 0,0 0 1 0 0,1 0 0 0 0,-1 0 0 0 0,0 0-1 0 0,0 0 1 0 0,0-1 0 0 0,-5 3-1 0 0,-10 6 47 0 0,-1-2 0 0 0,0 0 0 0 0,-1-1-1 0 0,-24 6 1 0 0,-80 12 133 0 0,120-24-199 0 0,-17 1 337 0 0,28-7 537 0 0,35-10 648 0 0,-38 14-1507 0 0,57-15 879 0 0,0 3 1 0 0,123-10-1 0 0,-114 16-935 0 0,-34 3-43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16.320"/>
    </inkml:context>
    <inkml:brush xml:id="br0">
      <inkml:brushProperty name="width" value="0.1" units="cm"/>
      <inkml:brushProperty name="height" value="0.1" units="cm"/>
      <inkml:brushProperty name="color" value="#004F8B"/>
    </inkml:brush>
  </inkml:definitions>
  <inkml:trace contextRef="#ctx0" brushRef="#br0">465 44 6449 0 0,'6'-43'12402'0'0,"-38"76"-11630"0"0,-67 55 1 0 0,35-33-765 0 0,3-1-35 0 0,-128 125-138 0 0,185-176 156 0 0,1 1-1 0 0,0-1 1 0 0,0 1-1 0 0,0 0 1 0 0,1 0-1 0 0,-4 8 1 0 0,6-11 7 0 0,-1 0 1 0 0,1 0 0 0 0,0 0-1 0 0,0 0 1 0 0,0-1 0 0 0,0 1 0 0 0,0 0-1 0 0,0 0 1 0 0,0 0 0 0 0,0 0-1 0 0,0 0 1 0 0,0 0 0 0 0,0 0-1 0 0,1 0 1 0 0,-1 0 0 0 0,0 0 0 0 0,1 0-1 0 0,-1 0 1 0 0,0 0 0 0 0,1-1-1 0 0,0 1 1 0 0,-1 0 0 0 0,1 0-1 0 0,-1 0 1 0 0,1-1 0 0 0,0 1 0 0 0,-1 0-1 0 0,1-1 1 0 0,0 1 0 0 0,0-1-1 0 0,0 1 1 0 0,-1-1 0 0 0,1 1-1 0 0,0-1 1 0 0,0 1 0 0 0,0-1 0 0 0,0 0-1 0 0,1 1 1 0 0,11 3 4 0 0,-1 0 1 0 0,1-1-1 0 0,-1-1 0 0 0,1 0 1 0 0,21 1-1 0 0,69-5-61 0 0,-54 0 133 0 0,95-5-503 0 0,-84 0-5622 0 0,-43 4 174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16.661"/>
    </inkml:context>
    <inkml:brush xml:id="br0">
      <inkml:brushProperty name="width" value="0.1" units="cm"/>
      <inkml:brushProperty name="height" value="0.1" units="cm"/>
      <inkml:brushProperty name="color" value="#004F8B"/>
    </inkml:brush>
  </inkml:definitions>
  <inkml:trace contextRef="#ctx0" brushRef="#br0">81 4 7370 0 0,'0'0'42'0'0,"-1"-1"1"0"0,0 1 0 0 0,0-1 0 0 0,1 1 0 0 0,-1 0 0 0 0,0-1 0 0 0,0 1 0 0 0,0 0-1 0 0,0 0 1 0 0,0-1 0 0 0,1 1 0 0 0,-1 0 0 0 0,0 0 0 0 0,0 0 0 0 0,0 0 0 0 0,0 0-1 0 0,0 0 1 0 0,0 1 0 0 0,1-1 0 0 0,-1 0 0 0 0,0 0 0 0 0,0 0 0 0 0,0 1 0 0 0,0-1-1 0 0,1 1 1 0 0,-1-1 0 0 0,0 0 0 0 0,0 1 0 0 0,1 0 0 0 0,-1-1 0 0 0,0 1 0 0 0,1-1-1 0 0,-1 1 1 0 0,1 0 0 0 0,-1-1 0 0 0,0 1 0 0 0,1 0 0 0 0,0 0 0 0 0,-1-1 0 0 0,1 1-1 0 0,-1 0 1 0 0,1 1 0 0 0,-4 6 430 0 0,1 0-1 0 0,0 0 1 0 0,-3 14 0 0 0,4-11-259 0 0,-8 31 1574 0 0,2 0 1 0 0,2 0-1 0 0,-1 60 0 0 0,11 130 494 0 0,1-56-2908 0 0,-5-148 103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19.950"/>
    </inkml:context>
    <inkml:brush xml:id="br0">
      <inkml:brushProperty name="width" value="0.1" units="cm"/>
      <inkml:brushProperty name="height" value="0.1" units="cm"/>
      <inkml:brushProperty name="color" value="#004F8B"/>
    </inkml:brush>
  </inkml:definitions>
  <inkml:trace contextRef="#ctx0" brushRef="#br0">0 81 5985 0 0,'33'-11'2537'0'0,"9"-5"-2180"0"0,0 2 0 0 0,1 3-1 0 0,0 1 1 0 0,81-8 0 0 0,-105 18-397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0.544"/>
    </inkml:context>
    <inkml:brush xml:id="br0">
      <inkml:brushProperty name="width" value="0.1" units="cm"/>
      <inkml:brushProperty name="height" value="0.1" units="cm"/>
      <inkml:brushProperty name="color" value="#004F8B"/>
    </inkml:brush>
  </inkml:definitions>
  <inkml:trace contextRef="#ctx0" brushRef="#br0">241 136 4145 0 0,'-3'-3'287'0'0,"0"0"0"0"0,0 0 1 0 0,1 0-1 0 0,-1-1 0 0 0,1 1 1 0 0,0-1-1 0 0,0 1 0 0 0,0-1 1 0 0,0 0-1 0 0,1 0 0 0 0,0 0 0 0 0,0 0 1 0 0,0 0-1 0 0,0 0 0 0 0,0 0 1 0 0,1 0-1 0 0,0 0 0 0 0,0-5 0 0 0,0 6-99 0 0,1 0 0 0 0,0 0 0 0 0,-1 0 0 0 0,1 1-1 0 0,0-1 1 0 0,1 0 0 0 0,-1 0 0 0 0,0 1 0 0 0,1-1-1 0 0,-1 1 1 0 0,1-1 0 0 0,0 1 0 0 0,0 0 0 0 0,0 0-1 0 0,0 0 1 0 0,0 0 0 0 0,1 0 0 0 0,-1 0-1 0 0,0 0 1 0 0,1 1 0 0 0,-1 0 0 0 0,1-1 0 0 0,0 1-1 0 0,0 0 1 0 0,-1 0 0 0 0,6-1 0 0 0,-5 1-103 0 0,0 0 1 0 0,1 1-1 0 0,-1-1 0 0 0,0 1 1 0 0,0 0-1 0 0,1 0 1 0 0,-1 0-1 0 0,0 1 0 0 0,1-1 1 0 0,-1 1-1 0 0,0-1 1 0 0,1 1-1 0 0,-1 0 0 0 0,0 0 1 0 0,0 1-1 0 0,0-1 1 0 0,0 1-1 0 0,0-1 0 0 0,0 1 1 0 0,-1 0-1 0 0,1 0 1 0 0,0 0-1 0 0,-1 0 0 0 0,0 1 1 0 0,1-1-1 0 0,-1 1 1 0 0,0-1-1 0 0,3 6 0 0 0,0 1 7 0 0,0 0-1 0 0,-1 0 0 0 0,0 0 0 0 0,0 0 1 0 0,-1 1-1 0 0,0 0 0 0 0,0-1 1 0 0,0 14-1 0 0,-1-4-67 0 0,-1 0-1 0 0,-1-1 1 0 0,0 1 0 0 0,-2 0-1 0 0,0-1 1 0 0,-1 1 0 0 0,-1-1-1 0 0,0 1 1 0 0,-2-1 0 0 0,0-1-1 0 0,-1 1 1 0 0,-9 16 0 0 0,8-21-13 0 0,0 0 0 0 0,0 0 1 0 0,-1-1-1 0 0,0 0 0 0 0,-1-1 0 0 0,-1 0 1 0 0,0 0-1 0 0,0-1 0 0 0,-1-1 0 0 0,0 0 1 0 0,0 0-1 0 0,-1-2 0 0 0,-1 1 0 0 0,1-1 1 0 0,-21 6-1 0 0,30-11-7 0 0,0-1 1 0 0,-1 1-1 0 0,1-1 0 0 0,0 0 0 0 0,-1 0 1 0 0,1-1-1 0 0,0 1 0 0 0,-1-1 1 0 0,1 0-1 0 0,-1-1 0 0 0,1 1 0 0 0,-1-1 1 0 0,1 1-1 0 0,0-1 0 0 0,-1 0 1 0 0,1-1-1 0 0,0 1 0 0 0,0-1 1 0 0,0 0-1 0 0,0 0 0 0 0,0 0 0 0 0,0-1 1 0 0,1 1-1 0 0,-1-1 0 0 0,1 0 1 0 0,-1 0-1 0 0,1 0 0 0 0,0 0 0 0 0,0-1 1 0 0,1 1-1 0 0,-1-1 0 0 0,1 0 1 0 0,0 0-1 0 0,0 0 0 0 0,0 0 0 0 0,0 0 1 0 0,1 0-1 0 0,-1 0 0 0 0,1 0 1 0 0,-1-8-1 0 0,1 6-8 0 0,0 0-1 0 0,1 0 1 0 0,0 1 0 0 0,0-1-1 0 0,0 0 1 0 0,1 0 0 0 0,0 0-1 0 0,0 0 1 0 0,0 0 0 0 0,1 0-1 0 0,0 1 1 0 0,0-1 0 0 0,0 1-1 0 0,1-1 1 0 0,0 1 0 0 0,0 0-1 0 0,4-6 1 0 0,-5 9 1 0 0,1-1 1 0 0,-1 0-1 0 0,1 1 1 0 0,-1 0 0 0 0,1-1-1 0 0,0 1 1 0 0,0 0-1 0 0,0 0 1 0 0,0 1-1 0 0,0-1 1 0 0,0 1-1 0 0,1-1 1 0 0,-1 1-1 0 0,0 0 1 0 0,1 0-1 0 0,-1 1 1 0 0,1-1-1 0 0,-1 1 1 0 0,1 0 0 0 0,-1-1-1 0 0,1 1 1 0 0,-1 1-1 0 0,1-1 1 0 0,-1 1-1 0 0,1-1 1 0 0,-1 1-1 0 0,0 0 1 0 0,1 0-1 0 0,5 3 1 0 0,35 19 71 0 0,-2 1 0 0 0,0 3-1 0 0,-2 1 1 0 0,39 36 0 0 0,15 23-1208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1.855"/>
    </inkml:context>
    <inkml:brush xml:id="br0">
      <inkml:brushProperty name="width" value="0.1" units="cm"/>
      <inkml:brushProperty name="height" value="0.1" units="cm"/>
      <inkml:brushProperty name="color" value="#004F8B"/>
    </inkml:brush>
  </inkml:definitions>
  <inkml:trace contextRef="#ctx0" brushRef="#br0">110 1 3225 0 0,'-4'2'253'0'0,"0"1"1"0"0,0 0-1 0 0,0 0 1 0 0,1 0 0 0 0,-1 0-1 0 0,1 1 1 0 0,0-1-1 0 0,0 1 1 0 0,-5 7-1 0 0,-3 3-148 0 0,-42 55 87 0 0,50-66-192 0 0,1-2 0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2.187"/>
    </inkml:context>
    <inkml:brush xml:id="br0">
      <inkml:brushProperty name="width" value="0.1" units="cm"/>
      <inkml:brushProperty name="height" value="0.1" units="cm"/>
      <inkml:brushProperty name="color" value="#004F8B"/>
    </inkml:brush>
  </inkml:definitions>
  <inkml:trace contextRef="#ctx0" brushRef="#br0">80 113 3681 0 0,'-7'6'371'0'0,"-1"1"0"0"0,1 0 0 0 0,0 1 0 0 0,0 0 0 0 0,1 0 0 0 0,0 0 0 0 0,1 1 0 0 0,0 0 0 0 0,0 0 0 0 0,-6 17 0 0 0,10-24-279 0 0,0 1 1 0 0,0-1 0 0 0,1 1 0 0 0,-1-1-1 0 0,0 1 1 0 0,1 0 0 0 0,0 0 0 0 0,-1-1-1 0 0,1 1 1 0 0,0 0 0 0 0,1-1 0 0 0,-1 1-1 0 0,0 0 1 0 0,1-1 0 0 0,-1 1 0 0 0,1 0-1 0 0,0-1 1 0 0,0 1 0 0 0,0-1 0 0 0,0 1-1 0 0,1-1 1 0 0,-1 0 0 0 0,3 4 0 0 0,-2-4-20 0 0,0 0 1 0 0,1 0 0 0 0,-1 0 0 0 0,1-1-1 0 0,-1 1 1 0 0,1-1 0 0 0,-1 0 0 0 0,1 1-1 0 0,0-1 1 0 0,0-1 0 0 0,-1 1 0 0 0,1 0 0 0 0,0 0-1 0 0,0-1 1 0 0,0 0 0 0 0,0 0 0 0 0,0 0-1 0 0,0 0 1 0 0,0 0 0 0 0,0 0 0 0 0,4-2-1 0 0,1 1-45 0 0,0-1 0 0 0,0-1-1 0 0,0 1 1 0 0,0-1 0 0 0,-1-1-1 0 0,1 1 1 0 0,-1-2-1 0 0,0 1 1 0 0,0-1 0 0 0,0 1-1 0 0,-1-2 1 0 0,1 1-1 0 0,-1-1 1 0 0,-1 0 0 0 0,1 0-1 0 0,-1-1 1 0 0,0 0-1 0 0,-1 1 1 0 0,1-2 0 0 0,-1 1-1 0 0,-1 0 1 0 0,1-1-1 0 0,-1 0 1 0 0,-1 0 0 0 0,1 0-1 0 0,-1 0 1 0 0,-1 0-1 0 0,0 0 1 0 0,0-1 0 0 0,0 1-1 0 0,-1 0 1 0 0,0 0-1 0 0,-1-1 1 0 0,0 1 0 0 0,0 0-1 0 0,-1 0 1 0 0,0-1-1 0 0,0 1 1 0 0,-4-8 0 0 0,5 14-123 0 0,0-1 1 0 0,0 1 0 0 0,-1 0 0 0 0,1 0-1 0 0,0-1 1 0 0,-1 1 0 0 0,0 0 0 0 0,1 0-1 0 0,-1 1 1 0 0,0-1 0 0 0,0 0-1 0 0,0 1 1 0 0,0-1 0 0 0,-1 1 0 0 0,1-1-1 0 0,0 1 1 0 0,0 0 0 0 0,-1 0-1 0 0,1 0 1 0 0,-1 0 0 0 0,1 1 0 0 0,-1-1-1 0 0,1 1 1 0 0,-1-1 0 0 0,-3 1 0 0 0,-5 1-3689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3.215"/>
    </inkml:context>
    <inkml:brush xml:id="br0">
      <inkml:brushProperty name="width" value="0.05" units="cm"/>
      <inkml:brushProperty name="height" value="0.05" units="cm"/>
    </inkml:brush>
  </inkml:definitions>
  <inkml:trace contextRef="#ctx0" brushRef="#br0">397 24 4145 0 0,'1'-2'923'0'0,"0"1"0"0"0,0-1 0 0 0,0 1 0 0 0,0-1 0 0 0,0 1 0 0 0,0 0 0 0 0,1-1 1 0 0,-1 1-1 0 0,0 0 0 0 0,2-1 0 0 0,-2 1-672 0 0,0 0 0 0 0,-1 1 0 0 0,1-1 1 0 0,0 1-1 0 0,-1-1 0 0 0,1 1 0 0 0,0-1 0 0 0,-1 1 1 0 0,1-1-1 0 0,0 1 0 0 0,0-1 0 0 0,0 1 0 0 0,-1 0 1 0 0,1 0-1 0 0,0-1 0 0 0,0 1 0 0 0,0 0 0 0 0,0 0 1 0 0,0 0-1 0 0,-1 0 0 0 0,1 0 0 0 0,1 0 0 0 0,-1 1-120 0 0,-1 0 0 0 0,0 0 0 0 0,1 0-1 0 0,-1 0 1 0 0,0 0 0 0 0,0-1-1 0 0,0 1 1 0 0,0 0 0 0 0,0 0 0 0 0,0 0-1 0 0,0 0 1 0 0,0 0 0 0 0,0 0 0 0 0,0 0-1 0 0,0 0 1 0 0,-1-1 0 0 0,1 1 0 0 0,0 0-1 0 0,-1 1 1 0 0,-7 18 673 0 0,7-18-701 0 0,-18 34 819 0 0,-32 45-1 0 0,21-36-520 0 0,8-11-84 0 0,-44 53 1 0 0,54-74-290 0 0,0-1-1 0 0,-1 0 1 0 0,0 0-1 0 0,-1-1 1 0 0,0-1-1 0 0,-24 14 1 0 0,34-23-59 0 0,1 1 1 0 0,-1 0 0 0 0,1-1-1 0 0,-1 1 1 0 0,0-1-1 0 0,0 0 1 0 0,0 0 0 0 0,1-1-1 0 0,-1 1 1 0 0,0-1 0 0 0,0 0-1 0 0,0 0 1 0 0,-5-1 0 0 0,7 0-57 0 0,-1 1 0 0 0,1-1 0 0 0,-1 0 0 0 0,1-1 0 0 0,-1 1 1 0 0,1 0-1 0 0,0-1 0 0 0,0 1 0 0 0,0-1 0 0 0,0 0 0 0 0,0 1 1 0 0,0-1-1 0 0,0 0 0 0 0,1 0 0 0 0,-1 0 0 0 0,1-1 1 0 0,-1 1-1 0 0,1 0 0 0 0,0-1 0 0 0,-2-3 0 0 0,0-2-62 0 0,0 0 0 0 0,0 0 0 0 0,1 0 1 0 0,0-1-1 0 0,1 1 0 0 0,0-1 0 0 0,0 1 0 0 0,1-1 0 0 0,0 0 0 0 0,0 1 0 0 0,1-1 0 0 0,0 1 0 0 0,4-15 0 0 0,-4 19 186 0 0,0 0 0 0 0,0 0-1 0 0,1 0 1 0 0,0 1 0 0 0,0-1 0 0 0,0 0-1 0 0,0 1 1 0 0,0-1 0 0 0,1 1 0 0 0,0 0-1 0 0,-1 0 1 0 0,1 0 0 0 0,0 0 0 0 0,1 0-1 0 0,-1 0 1 0 0,0 1 0 0 0,1 0-1 0 0,-1 0 1 0 0,1 0 0 0 0,0 0 0 0 0,0 0-1 0 0,0 1 1 0 0,0-1 0 0 0,0 1 0 0 0,0 0-1 0 0,0 1 1 0 0,0-1 0 0 0,0 1 0 0 0,7 0-1 0 0,-1 0 123 0 0,0 1-1 0 0,0 1 1 0 0,0 0-1 0 0,1 0 1 0 0,-2 1-1 0 0,1 1 1 0 0,0-1 0 0 0,-1 1-1 0 0,0 1 1 0 0,0 0-1 0 0,14 9 1 0 0,7 9 506 0 0,49 46 1 0 0,-65-55-331 0 0,3 5 197 0 0,4 6-1235 0 0,-6-16-3359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2.564"/>
    </inkml:context>
    <inkml:brush xml:id="br0">
      <inkml:brushProperty name="width" value="0.1" units="cm"/>
      <inkml:brushProperty name="height" value="0.1" units="cm"/>
      <inkml:brushProperty name="color" value="#004F8B"/>
    </inkml:brush>
  </inkml:definitions>
  <inkml:trace contextRef="#ctx0" brushRef="#br0">27 0 7834 0 0,'-17'4'1553'0'0,"16"-4"-1492"0"0,1 0-1 0 0,0 0 0 0 0,-1 0 1 0 0,1 0-1 0 0,-1 0 0 0 0,1 1 1 0 0,0-1-1 0 0,-1 0 0 0 0,1 0 1 0 0,-1 0-1 0 0,1 1 0 0 0,0-1 1 0 0,-1 0-1 0 0,1 0 0 0 0,0 1 1 0 0,-1-1-1 0 0,1 0 0 0 0,0 1 1 0 0,0-1-1 0 0,-1 0 1 0 0,1 1-1 0 0,0-1 0 0 0,0 1 1 0 0,0-1-1 0 0,0 0 0 0 0,-1 1 1 0 0,1-1-1 0 0,0 1 0 0 0,0-1 1 0 0,0 0-1 0 0,0 1 0 0 0,0-1 1 0 0,0 1-1 0 0,0-1 0 0 0,0 0 1 0 0,0 1-1 0 0,0-1 0 0 0,0 1 1 0 0,0 0-1 0 0,17-3-999 0 0,-12 1 721 0 0,5 0 72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2.937"/>
    </inkml:context>
    <inkml:brush xml:id="br0">
      <inkml:brushProperty name="width" value="0.1" units="cm"/>
      <inkml:brushProperty name="height" value="0.1" units="cm"/>
      <inkml:brushProperty name="color" value="#004F8B"/>
    </inkml:brush>
  </inkml:definitions>
  <inkml:trace contextRef="#ctx0" brushRef="#br0">136 4 7370 0 0,'-2'0'34'0'0,"1"-1"0"0"0,0 1 0 0 0,-1-1 1 0 0,1 1-1 0 0,0-1 0 0 0,-1 1 0 0 0,1 0 1 0 0,-1 0-1 0 0,1 0 0 0 0,-1 0 1 0 0,1 0-1 0 0,0 0 0 0 0,-1 0 0 0 0,1 0 1 0 0,-1 1-1 0 0,1-1 0 0 0,0 1 0 0 0,-1-1 1 0 0,1 1-1 0 0,0-1 0 0 0,-1 1 1 0 0,1 0-1 0 0,0-1 0 0 0,0 1 0 0 0,0 0 1 0 0,-1 0-1 0 0,0 2 0 0 0,-5 3 339 0 0,0 0 0 0 0,1 1 0 0 0,-7 10 0 0 0,7-9 391 0 0,-1 1-252 0 0,0 0-1 0 0,1 1 1 0 0,0 0-1 0 0,0 0 1 0 0,1 0 0 0 0,1 1-1 0 0,-1-1 1 0 0,-4 22-1 0 0,8-28-423 0 0,1 0 1 0 0,-1 0-1 0 0,1 0 0 0 0,-1 0 0 0 0,1 0 0 0 0,0 0 0 0 0,1 0 0 0 0,-1 0 0 0 0,1 0 0 0 0,0 0 0 0 0,0 0 0 0 0,0 0 0 0 0,0 0 0 0 0,1 0 0 0 0,0-1 0 0 0,0 1 0 0 0,0 0 0 0 0,0-1 0 0 0,0 0 0 0 0,0 1 0 0 0,1-1 0 0 0,0 0 0 0 0,0 0 0 0 0,0-1 0 0 0,0 1 0 0 0,0 0 0 0 0,0-1 0 0 0,6 3 0 0 0,-5-2-75 0 0,1-1 0 0 0,0 0 0 0 0,0 0 0 0 0,0 0 0 0 0,0-1 0 0 0,0 0 0 0 0,0 0 0 0 0,0 0-1 0 0,1 0 1 0 0,-1-1 0 0 0,0 0 0 0 0,0 0 0 0 0,1 0 0 0 0,-1-1 0 0 0,0 1 0 0 0,0-1 0 0 0,0-1-1 0 0,7-1 1 0 0,-9 1-17 0 0,0 1 0 0 0,0-1 0 0 0,0 1 0 0 0,0-1 0 0 0,0 0 0 0 0,-1 0 0 0 0,1 0 0 0 0,0 0 0 0 0,-1-1 0 0 0,0 1 0 0 0,1-1-1 0 0,-1 0 1 0 0,0 1 0 0 0,0-1 0 0 0,-1 0 0 0 0,1 0 0 0 0,-1 0 0 0 0,1 0 0 0 0,-1-1 0 0 0,0 1 0 0 0,0 0 0 0 0,0-1 0 0 0,-1 1 0 0 0,1 0 0 0 0,-1-1-1 0 0,0 1 1 0 0,0-1 0 0 0,0 1 0 0 0,0-4 0 0 0,-1 0-238 0 0,0 0 0 0 0,0 0 0 0 0,0 0 0 0 0,-1 0 1 0 0,0 1-1 0 0,-1-1 0 0 0,1 1 0 0 0,-1-1 0 0 0,-1 1 0 0 0,1 0 0 0 0,-1 0 0 0 0,0 0 0 0 0,0 0 0 0 0,-9-8 0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3.277"/>
    </inkml:context>
    <inkml:brush xml:id="br0">
      <inkml:brushProperty name="width" value="0.1" units="cm"/>
      <inkml:brushProperty name="height" value="0.1" units="cm"/>
      <inkml:brushProperty name="color" value="#004F8B"/>
    </inkml:brush>
  </inkml:definitions>
  <inkml:trace contextRef="#ctx0" brushRef="#br0">131 37 5985 0 0,'-2'0'78'0'0,"1"0"0"0"0,0 0 0 0 0,-1 0 0 0 0,1 1 0 0 0,-1-1-1 0 0,1 0 1 0 0,0 0 0 0 0,-1 1 0 0 0,1-1 0 0 0,0 1 0 0 0,0-1-1 0 0,-1 1 1 0 0,1 0 0 0 0,0-1 0 0 0,0 1 0 0 0,0 0 0 0 0,0 0 0 0 0,0 0-1 0 0,-2 1 1 0 0,-2 2 770 0 0,-14 7 458 0 0,-28 21 1252 0 0,44-30-2313 0 0,0 1 0 0 0,0-1 0 0 0,0 1 0 0 0,0 0 0 0 0,1 0-1 0 0,-1 0 1 0 0,1 1 0 0 0,0-1 0 0 0,0 0 0 0 0,0 1 0 0 0,-2 4 0 0 0,4-6-172 0 0,0-1 0 0 0,0 1 0 0 0,0-1 1 0 0,0 1-1 0 0,0 0 0 0 0,0-1 1 0 0,0 1-1 0 0,1-1 0 0 0,-1 1 1 0 0,0-1-1 0 0,1 1 0 0 0,-1-1 0 0 0,1 1 1 0 0,0-1-1 0 0,-1 0 0 0 0,1 1 1 0 0,0-1-1 0 0,0 0 0 0 0,0 0 0 0 0,0 1 1 0 0,0-1-1 0 0,0 0 0 0 0,3 2 1 0 0,33 23 329 0 0,-28-20-360 0 0,10 6 69 0 0,-2 1 0 0 0,29 26-1 0 0,-41-34-90 0 0,0-1 0 0 0,-1 1 0 0 0,0 0 0 0 0,0 1 0 0 0,0-1 0 0 0,-1 1 0 0 0,1-1 0 0 0,-1 1 0 0 0,-1 0 0 0 0,1 0 0 0 0,-1 1 0 0 0,0-1 0 0 0,2 11 0 0 0,-4-14 11 0 0,0-1 0 0 0,0 1 0 0 0,0 0 0 0 0,-1-1 1 0 0,1 1-1 0 0,0-1 0 0 0,-1 1 0 0 0,0-1 1 0 0,1 1-1 0 0,-1-1 0 0 0,0 0 0 0 0,0 1 0 0 0,-1-1 1 0 0,1 0-1 0 0,0 0 0 0 0,-1 1 0 0 0,1-1 1 0 0,-1 0-1 0 0,0-1 0 0 0,0 1 0 0 0,0 0 1 0 0,0 0-1 0 0,0-1 0 0 0,0 1 0 0 0,0-1 0 0 0,0 0 1 0 0,-1 0-1 0 0,1 0 0 0 0,0 0 0 0 0,-1 0 1 0 0,1 0-1 0 0,-1 0 0 0 0,1-1 0 0 0,-4 1 1 0 0,1 0-60 0 0,-1 0 0 0 0,0 0 0 0 0,0-1 0 0 0,0 0 0 0 0,0 0 1 0 0,1 0-1 0 0,-1-1 0 0 0,0 0 0 0 0,0 0 0 0 0,0-1 0 0 0,1 1 1 0 0,-1-1-1 0 0,1 0 0 0 0,-7-4 0 0 0,-1-3-4523 0 0</inkml:trace>
  <inkml:trace contextRef="#ctx0" brushRef="#br0" timeOffset="1">145 37 3225 0 0,'18'-6'136'0'0,"-10"2"40"0"0,3 2-176 0 0,-3-1 0 0 0,0 2 0 0 0,-2 0 0 0 0,6-1 0 0 0,6 0 64 0 0,12-1-64 0 0,12-2 0 0 0,5 1 72 0 0,0 2-72 0 0,-1 0 96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3.652"/>
    </inkml:context>
    <inkml:brush xml:id="br0">
      <inkml:brushProperty name="width" value="0.1" units="cm"/>
      <inkml:brushProperty name="height" value="0.1" units="cm"/>
      <inkml:brushProperty name="color" value="#004F8B"/>
    </inkml:brush>
  </inkml:definitions>
  <inkml:trace contextRef="#ctx0" brushRef="#br0">2 54 10138 0 0,'0'-1'77'0'0,"-1"0"-1"0"0,1-1 0 0 0,0 1 1 0 0,-1 0-1 0 0,1 0 1 0 0,0 0-1 0 0,0 0 1 0 0,0 0-1 0 0,0 0 0 0 0,0 0 1 0 0,0 0-1 0 0,0 0 1 0 0,1 0-1 0 0,-1 0 1 0 0,0 0-1 0 0,0 0 0 0 0,1 0 1 0 0,-1 0-1 0 0,1 0 1 0 0,-1 0-1 0 0,1 0 0 0 0,-1 0 1 0 0,2-1-1 0 0,0 1 120 0 0,1-1 0 0 0,-1 1 0 0 0,0 0 0 0 0,1 1-1 0 0,-1-1 1 0 0,1 0 0 0 0,-1 1 0 0 0,5-1 0 0 0,0 0-169 0 0,54-8 147 0 0,1 3 1 0 0,1 3 0 0 0,-1 2-1 0 0,94 11 1 0 0,-132-6-175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4.011"/>
    </inkml:context>
    <inkml:brush xml:id="br0">
      <inkml:brushProperty name="width" value="0.1" units="cm"/>
      <inkml:brushProperty name="height" value="0.1" units="cm"/>
      <inkml:brushProperty name="color" value="#004F8B"/>
    </inkml:brush>
  </inkml:definitions>
  <inkml:trace contextRef="#ctx0" brushRef="#br0">17 22 6913 0 0,'-8'-2'176'0'0,"-1"-1"1558"0"0,18 2 676 0 0,240-7 2996 0 0,-50 1-4831 0 0,-163 7-681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5.678"/>
    </inkml:context>
    <inkml:brush xml:id="br0">
      <inkml:brushProperty name="width" value="0.1" units="cm"/>
      <inkml:brushProperty name="height" value="0.1" units="cm"/>
      <inkml:brushProperty name="color" value="#004F8B"/>
    </inkml:brush>
  </inkml:definitions>
  <inkml:trace contextRef="#ctx0" brushRef="#br0">311 12 3225 0 0,'4'-12'4387'0'0,"-5"16"-3689"0"0,-5 19 486 0 0,-1 0 1 0 0,-1-1 0 0 0,-14 28-1 0 0,6-21-651 0 0,-36 52 0 0 0,51-79-526 0 0,-1 0 1 0 0,0 0-1 0 0,1 0 1 0 0,-1 0-1 0 0,1 0 0 0 0,0 1 1 0 0,0-1-1 0 0,0 0 1 0 0,0 1-1 0 0,0-1 1 0 0,1 1-1 0 0,-1 0 1 0 0,1-1-1 0 0,0 1 1 0 0,-1-1-1 0 0,1 1 0 0 0,1 4 1 0 0,0-3-7 0 0,1 0 0 0 0,-1 0 0 0 0,1 1 0 0 0,0-1 0 0 0,1-1 1 0 0,-1 1-1 0 0,1 0 0 0 0,0 0 0 0 0,3 3 0 0 0,25 27 29 0 0,-15-18 64 0 0,24 33 1 0 0,-37-44 21 0 0,0 0-1 0 0,0 1 0 0 0,0-1 1 0 0,0 0-1 0 0,-1 1 0 0 0,0 0 1 0 0,0-1-1 0 0,-1 1 0 0 0,0 0 0 0 0,0 0 1 0 0,1 9-1 0 0,-2-11-18 0 0,-1 0 0 0 0,0-1 1 0 0,0 1-1 0 0,0-1 0 0 0,0 0 0 0 0,0 1 0 0 0,-1-1 0 0 0,1 0 1 0 0,-1 0-1 0 0,0 0 0 0 0,0 0 0 0 0,0 0 0 0 0,0 0 0 0 0,-1 0 1 0 0,1-1-1 0 0,-1 1 0 0 0,0-1 0 0 0,1 0 0 0 0,-1 0 0 0 0,0 0 1 0 0,0 0-1 0 0,-1 0 0 0 0,1-1 0 0 0,0 1 0 0 0,-5 0 0 0 0,0 2 5 0 0,-1-1-1 0 0,0 0 0 0 0,0-1 1 0 0,0 0-1 0 0,0-1 0 0 0,0 0 1 0 0,0 0-1 0 0,-17-1 0 0 0,19-1-100 0 0,0 0 0 0 0,0-1 0 0 0,0 1-1 0 0,0-2 1 0 0,0 1 0 0 0,0-1 0 0 0,1 0 0 0 0,-1 0 0 0 0,1 0-1 0 0,0-1 1 0 0,0 0 0 0 0,0-1 0 0 0,0 1 0 0 0,1-1 0 0 0,0 0 0 0 0,-7-9-1 0 0,6 6-272 0 0,0 0 0 0 0,1 0-1 0 0,0-1 1 0 0,-7-15-1 0 0,8 12-898 0 0,0 1 0 0 0,1-1-1 0 0,-3-19 1 0 0,2 5-3878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6.022"/>
    </inkml:context>
    <inkml:brush xml:id="br0">
      <inkml:brushProperty name="width" value="0.1" units="cm"/>
      <inkml:brushProperty name="height" value="0.1" units="cm"/>
      <inkml:brushProperty name="color" value="#004F8B"/>
    </inkml:brush>
  </inkml:definitions>
  <inkml:trace contextRef="#ctx0" brushRef="#br0">1 34 2304 0 0,'25'-7'1968'0'0,"0"2"0"0"0,1 1-1 0 0,46-2 1 0 0,-24 2-410 0 0,-29 2-1259 0 0,6-1-145 0 0,1 1 0 0 0,0 1-1 0 0,-1 1 1 0 0,1 1 0 0 0,27 5 0 0 0,-35-1-226 0 0</inkml:trace>
  <inkml:trace contextRef="#ctx0" brushRef="#br0" timeOffset="1">452 366 12443 0 0,'-1'1'105'0'0,"-1"0"1"0"0,1 1-1 0 0,0-1 0 0 0,0 1 1 0 0,0 0-1 0 0,0-1 1 0 0,0 1-1 0 0,0 0 1 0 0,1-1-1 0 0,-1 1 1 0 0,0 0-1 0 0,1 0 1 0 0,-1 0-1 0 0,1-1 0 0 0,0 1 1 0 0,0 0-1 0 0,0 0 1 0 0,0 0-1 0 0,0 0 1 0 0,0 0-1 0 0,0 0 1 0 0,0 0-1 0 0,1-1 0 0 0,-1 1 1 0 0,1 0-1 0 0,-1 0 1 0 0,3 2-1 0 0,-2-1-145 0 0,0-1 0 0 0,1 1 0 0 0,-1-1 0 0 0,1 0-1 0 0,0 1 1 0 0,0-1 0 0 0,0 0 0 0 0,0 0 0 0 0,0 0 0 0 0,0-1 0 0 0,1 1-1 0 0,-1 0 1 0 0,1-1 0 0 0,-1 0 0 0 0,1 1 0 0 0,-1-1 0 0 0,6 1-1 0 0,3 0-69 0 0,0 0 95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6.537"/>
    </inkml:context>
    <inkml:brush xml:id="br0">
      <inkml:brushProperty name="width" value="0.1" units="cm"/>
      <inkml:brushProperty name="height" value="0.1" units="cm"/>
      <inkml:brushProperty name="color" value="#004F8B"/>
    </inkml:brush>
  </inkml:definitions>
  <inkml:trace contextRef="#ctx0" brushRef="#br0">439 267 7370 0 0,'6'-11'1132'0'0,"8"-14"29"0"0,-2-1 0 0 0,0 0 0 0 0,-2-1 0 0 0,-1-1-1 0 0,5-28 1 0 0,-13 54-1139 0 0,0 0 0 0 0,-1 0-1 0 0,0 0 1 0 0,0-1 0 0 0,1 1-1 0 0,-1 0 1 0 0,0 0 0 0 0,-1 0-1 0 0,1 0 1 0 0,0-1 0 0 0,-1 1-1 0 0,1 0 1 0 0,-1 0 0 0 0,0 0-1 0 0,1 0 1 0 0,-1 0 0 0 0,0 0-1 0 0,0 0 1 0 0,0 0 0 0 0,-1 1-1 0 0,1-1 1 0 0,0 0 0 0 0,-1 1-1 0 0,1-1 1 0 0,-1 0 0 0 0,0 1-1 0 0,1 0 1 0 0,-1-1 0 0 0,-3 0-1 0 0,0 0 13 0 0,0 0-1 0 0,0 1 0 0 0,0-1 0 0 0,0 2 0 0 0,0-1 0 0 0,-1 0 1 0 0,1 1-1 0 0,0 0 0 0 0,-1 0 0 0 0,1 1 0 0 0,-6 0 1 0 0,-25 6 11 0 0,1 1 1 0 0,0 2 0 0 0,0 1 0 0 0,-57 28 0 0 0,73-29-45 0 0,1 0 0 0 0,0 1-1 0 0,-31 26 1 0 0,39-28-3 0 0,0 0 0 0 0,1 1 0 0 0,0 0 0 0 0,0 0 0 0 0,1 1 0 0 0,1 0 0 0 0,-8 15 0 0 0,14-23-3 0 0,-1-1 1 0 0,1 1 0 0 0,0 0 0 0 0,0 0 0 0 0,0 1 0 0 0,0-1 0 0 0,0 0 0 0 0,1 0-1 0 0,-1 0 1 0 0,1 0 0 0 0,0 1 0 0 0,0-1 0 0 0,0 0 0 0 0,1 0 0 0 0,-1 1 0 0 0,1-1-1 0 0,0 0 1 0 0,0 0 0 0 0,0 0 0 0 0,2 5 0 0 0,-1-5-2 0 0,0-1 1 0 0,0 1 0 0 0,1 0-1 0 0,-1-1 1 0 0,1 1-1 0 0,-1-1 1 0 0,1 0 0 0 0,0 0-1 0 0,0 0 1 0 0,0 0-1 0 0,0 0 1 0 0,0-1 0 0 0,0 1-1 0 0,1-1 1 0 0,-1 0-1 0 0,1 0 1 0 0,-1 0 0 0 0,7 1-1 0 0,3-1-72 0 0,1-1 1 0 0,-1 0-1 0 0,1 0 0 0 0,-1-1 0 0 0,1-1 0 0 0,-1 0 0 0 0,0-1 1 0 0,0 0-1 0 0,0-1 0 0 0,18-8 0 0 0,15-10-2241 0 0,61-37 1 0 0,-86 46 1256 0 0,-7 6 472 0 0,-6 3 358 0 0,0-1 0 0 0,-1 0 1 0 0,14-10-1 0 0,-35 31 1575 0 0,2 1-1 0 0,0 0 1 0 0,1 1 0 0 0,-13 27 0 0 0,10-18-604 0 0,-22 38 560 0 0,4 2 0 0 0,-44 131 0 0 0,71-182-1488 0 0,0 0 0 0 0,1 0 0 0 0,1 0 0 0 0,1 0 0 0 0,0 1 0 0 0,1 30 0 0 0,6-33-2843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6.918"/>
    </inkml:context>
    <inkml:brush xml:id="br0">
      <inkml:brushProperty name="width" value="0.1" units="cm"/>
      <inkml:brushProperty name="height" value="0.1" units="cm"/>
      <inkml:brushProperty name="color" value="#004F8B"/>
    </inkml:brush>
  </inkml:definitions>
  <inkml:trace contextRef="#ctx0" brushRef="#br0">268 1 3681 0 0,'-21'36'5247'0'0,"10"-15"-4086"0"0,5-11-797 0 0,-134 254 6578 0 0,122-224-6356 0 0,2 1 0 0 0,1 1 1 0 0,2 0-1 0 0,-12 78 0 0 0,24-116-731 0 0,1-2-36 0 0,-1 1 0 0 0,1-1 0 0 0,-1 1 0 0 0,1-1 0 0 0,0 1 0 0 0,0-1 0 0 0,0 1 0 0 0,0 0 0 0 0,1-1 0 0 0,-1 1 0 0 0,1-1 0 0 0,1 5 0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7.287"/>
    </inkml:context>
    <inkml:brush xml:id="br0">
      <inkml:brushProperty name="width" value="0.1" units="cm"/>
      <inkml:brushProperty name="height" value="0.1" units="cm"/>
      <inkml:brushProperty name="color" value="#004F8B"/>
    </inkml:brush>
  </inkml:definitions>
  <inkml:trace contextRef="#ctx0" brushRef="#br0">138 1 4145 0 0,'-1'16'1925'0'0,"-1"-1"1"0"0,-1 1-1 0 0,-7 25 1 0 0,0-1-629 0 0,-40 223 4170 0 0,4 2-3700 0 0,45-259-1771 0 0,-10 52-2330 0 0,8-42-4192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3.589"/>
    </inkml:context>
    <inkml:brush xml:id="br0">
      <inkml:brushProperty name="width" value="0.05" units="cm"/>
      <inkml:brushProperty name="height" value="0.05" units="cm"/>
    </inkml:brush>
  </inkml:definitions>
  <inkml:trace contextRef="#ctx0" brushRef="#br0">512 1 2304 0 0,'7'4'16327'0'0,"-11"18"-12049"0"0,-13 21-3482 0 0,-1-8-27 0 0,-2-1 0 0 0,-30 40-1 0 0,-57 59 413 0 0,-5 7-648 0 0,52-60-457 0 0,-14 20-377 0 0,29-33-3137 0 0,38-54-2576 0 0,3-3-1768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8:28.892"/>
    </inkml:context>
    <inkml:brush xml:id="br0">
      <inkml:brushProperty name="width" value="0.1" units="cm"/>
      <inkml:brushProperty name="height" value="0.1" units="cm"/>
      <inkml:brushProperty name="color" value="#004F8B"/>
    </inkml:brush>
  </inkml:definitions>
  <inkml:trace contextRef="#ctx0" brushRef="#br0">226 177 2761 0 0,'2'-3'491'0'0,"1"0"0"0"0,0 0 1 0 0,0 0-1 0 0,0 0 0 0 0,0 0 0 0 0,0 1 1 0 0,5-3-1 0 0,-3 1 76 0 0,5-3 30 0 0,-1 0 1 0 0,0-1 0 0 0,-1 0 0 0 0,0 0 0 0 0,10-14-1 0 0,-16 20-514 0 0,-1 1 0 0 0,0-1 0 0 0,0 0 0 0 0,0 0 1 0 0,0 0-1 0 0,0 0 0 0 0,-1 0 0 0 0,1 0 0 0 0,0 0 0 0 0,-1 0 0 0 0,1 0 0 0 0,-1 0 0 0 0,0 0 0 0 0,0 0 0 0 0,0 0 0 0 0,0 0 0 0 0,0-1 0 0 0,0 1 0 0 0,-1 0 0 0 0,1 0 0 0 0,-1 0 0 0 0,1 0 0 0 0,-1 0 0 0 0,0 0 0 0 0,0 0 0 0 0,0 0 0 0 0,0 1 1 0 0,0-1-1 0 0,0 0 0 0 0,0 0 0 0 0,-1 1 0 0 0,1-1 0 0 0,-1 1 0 0 0,1-1 0 0 0,-1 1 0 0 0,1-1 0 0 0,-1 1 0 0 0,-2-1 0 0 0,0 0-53 0 0,0 0-1 0 0,0 0 1 0 0,0 0-1 0 0,0 1 1 0 0,0-1-1 0 0,-1 1 1 0 0,1 0 0 0 0,0 1-1 0 0,-1-1 1 0 0,1 1-1 0 0,-1 0 1 0 0,1 0 0 0 0,-1 0-1 0 0,1 0 1 0 0,0 1-1 0 0,-1 0 1 0 0,-6 2-1 0 0,-4 1 128 0 0,1 1 0 0 0,1 0-1 0 0,-27 14 1 0 0,22-9-49 0 0,2 1 0 0 0,-27 21 0 0 0,36-26-80 0 0,0 1 1 0 0,0 0 0 0 0,1-1 0 0 0,0 2-1 0 0,1-1 1 0 0,-1 1 0 0 0,-7 15-1 0 0,12-20-26 0 0,0-1 0 0 0,0 0 1 0 0,0 0-1 0 0,0 1 0 0 0,1-1 0 0 0,-1 0 0 0 0,1 1 0 0 0,0-1 0 0 0,0 0 0 0 0,0 1 0 0 0,0-1 0 0 0,0 0 0 0 0,0 1 0 0 0,0-1 0 0 0,1 1 0 0 0,-1-1 0 0 0,1 0 0 0 0,0 0 0 0 0,0 1 0 0 0,0-1 0 0 0,0 0 0 0 0,0 0 0 0 0,0 0 1 0 0,0 0-1 0 0,1 0 0 0 0,-1 0 0 0 0,1 0 0 0 0,-1 0 0 0 0,1-1 0 0 0,0 1 0 0 0,0-1 0 0 0,0 1 0 0 0,0-1 0 0 0,0 0 0 0 0,4 2 0 0 0,5 3-250 0 0,0-2 0 0 0,0 0 0 0 0,0 0 0 0 0,0-1 0 0 0,23 3-1 0 0,-5-2-4905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2.293"/>
    </inkml:context>
    <inkml:brush xml:id="br0">
      <inkml:brushProperty name="width" value="0.1" units="cm"/>
      <inkml:brushProperty name="height" value="0.1" units="cm"/>
    </inkml:brush>
  </inkml:definitions>
  <inkml:trace contextRef="#ctx0" brushRef="#br0">46 7 4609 0 0,'3'-7'6203'0'0,"-1"29"-4120"0"0,-25 355 1723 0 0,1-44-975 0 0,16-214-2991 0 0,7-117-14 0 0,0-5-465 0 0,-1 1 255 0 0,3-5-747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2.621"/>
    </inkml:context>
    <inkml:brush xml:id="br0">
      <inkml:brushProperty name="width" value="0.1" units="cm"/>
      <inkml:brushProperty name="height" value="0.1" units="cm"/>
    </inkml:brush>
  </inkml:definitions>
  <inkml:trace contextRef="#ctx0" brushRef="#br0">1 0 5985 0 0,'0'2'67'0'0,"1"-1"-1"0"0,-1 0 1 0 0,1 1-1 0 0,-1-1 1 0 0,0 1-1 0 0,1-1 0 0 0,-1 1 1 0 0,0-1-1 0 0,0 1 1 0 0,0-1-1 0 0,0 1 1 0 0,0-1-1 0 0,-1 3 1 0 0,1 0 400 0 0,4 317 7193 0 0,19 1-4300 0 0,-20-300-3332 0 0,4 32 300 0 0,-7-51-455 0 0,0 1 0 0 0,0-1 0 0 0,0 1 0 0 0,-1-1 1 0 0,1 0-1 0 0,-1 1 0 0 0,1-1 0 0 0,-1 0 0 0 0,0 1 1 0 0,-1-1-1 0 0,-2 6 0 0 0</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2.950"/>
    </inkml:context>
    <inkml:brush xml:id="br0">
      <inkml:brushProperty name="width" value="0.1" units="cm"/>
      <inkml:brushProperty name="height" value="0.1" units="cm"/>
    </inkml:brush>
  </inkml:definitions>
  <inkml:trace contextRef="#ctx0" brushRef="#br0">0 82 2304 0 0,'7'-3'622'0'0,"1"0"-1"0"0,0 0 0 0 0,0 1 0 0 0,-1 0 0 0 0,1 1 1 0 0,0-1-1 0 0,1 2 0 0 0,10-1 0 0 0,10-1-310 0 0,127-21 1568 0 0,47-6-1845 0 0,-68 18-4056 0 0,-123 11 4022 0 0</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3.323"/>
    </inkml:context>
    <inkml:brush xml:id="br0">
      <inkml:brushProperty name="width" value="0.1" units="cm"/>
      <inkml:brushProperty name="height" value="0.1" units="cm"/>
    </inkml:brush>
  </inkml:definitions>
  <inkml:trace contextRef="#ctx0" brushRef="#br0">65 1 3225 0 0,'-16'27'288'0'0,"12"-19"-137"0"0,0 0-1 0 0,0 0 1 0 0,1 0 0 0 0,-2 12 0 0 0,-2 1 471 0 0,2-6 7 0 0,1 0 1 0 0,0 1-1 0 0,1-1 0 0 0,1 1 0 0 0,-1 18 1 0 0,3-30-453 0 0,0 0 0 0 0,0 0 0 0 0,1-1 1 0 0,-1 1-1 0 0,1 0 0 0 0,0 0 1 0 0,0 0-1 0 0,0 0 0 0 0,1-1 0 0 0,-1 1 1 0 0,5 5-1 0 0,-5-7-91 0 0,1 0 0 0 0,-1 0 0 0 0,1-1 1 0 0,0 1-1 0 0,0 0 0 0 0,0-1 0 0 0,0 0 0 0 0,0 1 0 0 0,0-1 1 0 0,0 0-1 0 0,0 0 0 0 0,1 0 0 0 0,-1 0 0 0 0,0-1 0 0 0,1 1 1 0 0,-1-1-1 0 0,0 1 0 0 0,1-1 0 0 0,-1 0 0 0 0,5 0 0 0 0,-2 0 35 0 0,-1 0 0 0 0,0-1 0 0 0,1 0 0 0 0,-1 1 1 0 0,0-1-1 0 0,1-1 0 0 0,-1 1 0 0 0,0-1 0 0 0,0 1 0 0 0,0-1 0 0 0,0-1 0 0 0,0 1 0 0 0,-1 0 0 0 0,1-1 0 0 0,-1 0 0 0 0,5-3 0 0 0,-4 1 91 0 0,0 0 1 0 0,0 0-1 0 0,0-1 0 0 0,0 1 1 0 0,-1-1-1 0 0,0 0 0 0 0,0 0 1 0 0,0 0-1 0 0,-1 0 0 0 0,3-9 1 0 0,-4 8-45 0 0,1-1 1 0 0,-1 1-1 0 0,0 0 1 0 0,-1-1-1 0 0,0 1 1 0 0,0-1-1 0 0,-1 1 1 0 0,1 0-1 0 0,-4-10 1 0 0,3 12-162 0 0,0 0 0 0 0,-1 1 0 0 0,0-1 0 0 0,0 1 0 0 0,0-1 0 0 0,0 1 0 0 0,-1 0 0 0 0,0 0 0 0 0,0 0 0 0 0,0 0 0 0 0,0 0 0 0 0,0 1 0 0 0,-1-1 0 0 0,-5-3 0 0 0,6 5-165 0 0,-1 0-1 0 0,0 0 1 0 0,0 0-1 0 0,1 0 1 0 0,-1 0-1 0 0,-1 1 0 0 0,1 0 1 0 0,0 0-1 0 0,-5-1 1 0 0,-1 1-799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3.668"/>
    </inkml:context>
    <inkml:brush xml:id="br0">
      <inkml:brushProperty name="width" value="0.1" units="cm"/>
      <inkml:brushProperty name="height" value="0.1" units="cm"/>
    </inkml:brush>
  </inkml:definitions>
  <inkml:trace contextRef="#ctx0" brushRef="#br0">2 1 9674 0 0,'-1'1'1032'0'0,"1"-1"-1032"0"0,1 0 0 0 0,-1 1 288 0 0,1 0 16 0 0,-1 0 8 0 0,1 1 1 0 0,0 0-241 0 0,0 0-72 0 0,2 0 0 0 0,-2 0 0 0 0,4 0-705 0 0,-2 0-191 0 0,2 1-32 0 0,0-1-16 0 0,0 1 736 0 0</inkml:trace>
  <inkml:trace contextRef="#ctx0" brushRef="#br0" timeOffset="1">24 141 10594 0 0,'-1'1'944'0'0,"1"1"-751"0"0,0-1-193 0 0,0 0 0 0 0,0 0 288 0 0,0 1 32 0 0,-2 1 0 0 0,0 3 0 0 0,0 1-320 0 0,1 0-64 0 0,2-1-16 0 0,2-2 0 0 0,2-4 80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6.777"/>
    </inkml:context>
    <inkml:brush xml:id="br0">
      <inkml:brushProperty name="width" value="0.1" units="cm"/>
      <inkml:brushProperty name="height" value="0.1" units="cm"/>
    </inkml:brush>
  </inkml:definitions>
  <inkml:trace contextRef="#ctx0" brushRef="#br0">393 0 4145 0 0,'-2'1'3189'0'0,"-2"9"-2029"0"0,-3 16-324 0 0,-2 47 1144 0 0,1 126 0 0 0,19 74-629 0 0,0-41-1117 0 0,-11-229-205 0 0,1 5 16 0 0,-1-1 1 0 0,0 1 0 0 0,0-1 0 0 0,-1 0-1 0 0,0 1 1 0 0,0-1 0 0 0,-1 0 0 0 0,-4 12-1 0 0,6-18-26 0 0,0-1 0 0 0,-1 1-1 0 0,1-1 1 0 0,-1 0 0 0 0,1 0-1 0 0,-1 1 1 0 0,1-1-1 0 0,-1 0 1 0 0,1 0 0 0 0,-1 1-1 0 0,1-1 1 0 0,-1 0 0 0 0,0 0-1 0 0,1 0 1 0 0,-1 0 0 0 0,1 0-1 0 0,-1 0 1 0 0,1 0 0 0 0,-1 0-1 0 0,0 0 1 0 0,1 0-1 0 0,-1 0 1 0 0,1 0 0 0 0,-1 0-1 0 0,1 0 1 0 0,-1-1 0 0 0,1 1-1 0 0,-1 0 1 0 0,1 0 0 0 0,-1-1-1 0 0,1 1 1 0 0,-1 0 0 0 0,1-1-1 0 0,-1 1 1 0 0,1-1 0 0 0,-1 1-1 0 0,1 0 1 0 0,0-1-1 0 0,-1 1 1 0 0,1-2 0 0 0,-23-21 190 0 0,20 19-152 0 0,-42-48-465 0 0,-16-18-2790 0 0,53 62 2414 0 0,-1 0 1 0 0,0 1-1 0 0,0-1 1 0 0,-1 2-1 0 0,-17-10 1 0 0,24 14 626 0 0,0 1-1 0 0,0 0 1 0 0,0 0 0 0 0,-1 0-1 0 0,1 0 1 0 0,0 0 0 0 0,0 1-1 0 0,-1 0 1 0 0,1-1-1 0 0,0 1 1 0 0,-1 1 0 0 0,1-1-1 0 0,0 0 1 0 0,-1 1 0 0 0,1-1-1 0 0,0 1 1 0 0,0 0 0 0 0,-6 2-1 0 0,4 0 137 0 0,0 0-1 0 0,1 0 0 0 0,-1 0 1 0 0,1 1-1 0 0,-1-1 1 0 0,1 1-1 0 0,0 0 0 0 0,0 0 1 0 0,1 0-1 0 0,-6 8 1 0 0,5-5 221 0 0,0-1 1 0 0,0 0 0 0 0,1 1 0 0 0,0 0 0 0 0,0 0 0 0 0,1 0 0 0 0,0 0-1 0 0,0 0 1 0 0,0 1 0 0 0,1-1 0 0 0,0 0 0 0 0,1 1 0 0 0,-1-1 0 0 0,1 1 0 0 0,1-1-1 0 0,-1 1 1 0 0,3 8 0 0 0,0-11-89 0 0,0 1 0 0 0,-1-1 0 0 0,2 0 0 0 0,-1 0-1 0 0,1-1 1 0 0,0 1 0 0 0,0-1 0 0 0,0 0 0 0 0,0 0 0 0 0,1 0-1 0 0,-1 0 1 0 0,1-1 0 0 0,0 0 0 0 0,0 0 0 0 0,1 0 0 0 0,-1-1 0 0 0,1 1-1 0 0,9 2 1 0 0,6 1-206 0 0,0-1-1 0 0,0 0 1 0 0,39 2-1 0 0,-31-6-3526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7.400"/>
    </inkml:context>
    <inkml:brush xml:id="br0">
      <inkml:brushProperty name="width" value="0.1" units="cm"/>
      <inkml:brushProperty name="height" value="0.1" units="cm"/>
    </inkml:brush>
  </inkml:definitions>
  <inkml:trace contextRef="#ctx0" brushRef="#br0">175 189 5985 0 0,'4'-9'397'0'0,"-1"0"1"0"0,0-1-1 0 0,0 0 0 0 0,-1 1 0 0 0,0-1 0 0 0,0 0 0 0 0,-1 0 0 0 0,-1 0 0 0 0,1 0 1 0 0,-2 0-1 0 0,1 0 0 0 0,-2 0 0 0 0,-2-13 0 0 0,4 22-314 0 0,0 0-1 0 0,-1 0 1 0 0,1 0-1 0 0,0 1 1 0 0,-1-1-1 0 0,1 0 1 0 0,-1 0-1 0 0,1 0 1 0 0,-1 0-1 0 0,1 0 1 0 0,-1 0-1 0 0,0 1 1 0 0,1-1-1 0 0,-1 0 1 0 0,0 0-1 0 0,0 1 1 0 0,0-1 0 0 0,1 1-1 0 0,-1-1 1 0 0,0 1-1 0 0,0-1 1 0 0,0 1-1 0 0,0-1 1 0 0,-2 1-1 0 0,2 0 16 0 0,-1 0 0 0 0,0 0 0 0 0,0 0-1 0 0,1 0 1 0 0,-1 0 0 0 0,0 1 0 0 0,1-1 0 0 0,-1 1 0 0 0,0-1-1 0 0,1 1 1 0 0,-1 0 0 0 0,0 0 0 0 0,-1 1 0 0 0,-4 3 86 0 0,0 0-1 0 0,0 1 1 0 0,0 0 0 0 0,-8 10 0 0 0,3-3-116 0 0,1 1 0 0 0,0 1-1 0 0,2 0 1 0 0,0 0 0 0 0,0 1 0 0 0,1 0 0 0 0,1 0 0 0 0,1 1 0 0 0,0 0 0 0 0,1 0 0 0 0,1 0 0 0 0,-2 20 0 0 0,6-33-73 0 0,0 0 1 0 0,0-1-1 0 0,1 1 0 0 0,-1 0 1 0 0,1-1-1 0 0,0 1 1 0 0,0-1-1 0 0,0 1 1 0 0,0-1-1 0 0,1 0 1 0 0,-1 1-1 0 0,1-1 1 0 0,0 0-1 0 0,3 4 1 0 0,-4-6 2 0 0,0 0 0 0 0,0 0 0 0 0,0 0 0 0 0,0 0 0 0 0,0 0 1 0 0,0 0-1 0 0,0 0 0 0 0,1 0 0 0 0,-1-1 0 0 0,0 1 0 0 0,1 0 1 0 0,-1-1-1 0 0,1 1 0 0 0,-1-1 0 0 0,0 1 0 0 0,1-1 0 0 0,-1 0 0 0 0,1 0 1 0 0,-1 0-1 0 0,1 0 0 0 0,-1 0 0 0 0,1 0 0 0 0,-1 0 0 0 0,1 0 1 0 0,-1 0-1 0 0,1-1 0 0 0,-1 1 0 0 0,1-1 0 0 0,-1 1 0 0 0,1-1 1 0 0,-1 1-1 0 0,0-1 0 0 0,1 0 0 0 0,-1 0 0 0 0,0 0 0 0 0,2-1 1 0 0,9-8-483 0 0,0-2 0 0 0,0 0 0 0 0,-1 0 0 0 0,-1-1 0 0 0,0 0 0 0 0,-1-1 0 0 0,13-24 0 0 0,-8 14-492 0 0,25-33 0 0 0,-38 61 988 0 0,-5 13 804 0 0,-5 17 890 0 0,6-23-1397 0 0,0-1 0 0 0,1 1 1 0 0,0 0-1 0 0,1 0 0 0 0,1 21 1 0 0,0-29-227 0 0,0-1 1 0 0,0 1 0 0 0,1 0-1 0 0,0 0 1 0 0,-1-1 0 0 0,1 1 0 0 0,0 0-1 0 0,0-1 1 0 0,1 1 0 0 0,-1-1-1 0 0,0 1 1 0 0,3 2 0 0 0,-2-3-62 0 0,-1-1 0 0 0,0 0 0 0 0,1 0-1 0 0,-1 0 1 0 0,1 0 0 0 0,0 0 0 0 0,-1 0 0 0 0,1 0 0 0 0,0-1 0 0 0,-1 1 0 0 0,1-1 0 0 0,0 1 0 0 0,0-1-1 0 0,0 1 1 0 0,-1-1 0 0 0,1 0 0 0 0,0 0 0 0 0,0 0 0 0 0,0 0 0 0 0,0 0 0 0 0,1-1 0 0 0,4 0-226 0 0,-1-1 0 0 0,1 0 0 0 0,-1-1 0 0 0,0 1 0 0 0,0-1 0 0 0,0 0 0 0 0,0-1 0 0 0,0 1 0 0 0,-1-1 0 0 0,0 0 0 0 0,9-9 0 0 0,2-3-851 0 0,0-1 0 0 0,13-20-1 0 0,-13 14-985 0 0,24-45-1 0 0,6-30 2969 0 0,-31 65 612 0 0,-37 92 5451 0 0,6 11-4634 0 0,13-55-2150 0 0,1 0 1 0 0,1 0-1 0 0,1 1 1 0 0,0-1-1 0 0,1 0 1 0 0,0 0 0 0 0,5 20-1 0 0,-4-27-178 0 0,1 0 1 0 0,0 0-1 0 0,0 0 0 0 0,8 12 1 0 0,-9-18-24 0 0,-1 1 0 0 0,1 0 0 0 0,0-1 1 0 0,0 1-1 0 0,0-1 0 0 0,0 0 0 0 0,0 0 1 0 0,0 0-1 0 0,1 0 0 0 0,-1 0 0 0 0,1 0 1 0 0,0 0-1 0 0,-1-1 0 0 0,1 0 0 0 0,5 3 0 0 0,-7-4-8 0 0,0 0 0 0 0,-1 0 0 0 0,1 0 0 0 0,0 0 0 0 0,-1 0 0 0 0,1 0 0 0 0,0 0 0 0 0,0 0 0 0 0,-1 0 0 0 0,1 0 0 0 0,0 0 0 0 0,-1 0 0 0 0,1-1 0 0 0,0 1 0 0 0,-1 0 0 0 0,1 0 0 0 0,-1-1 0 0 0,1 1 0 0 0,0-1 0 0 0,-1 1 0 0 0,1 0-1 0 0,-1-1 1 0 0,1 1 0 0 0,-1-1 0 0 0,1 1 0 0 0,-1-1 0 0 0,1 1 0 0 0,-1-1 0 0 0,0 0 0 0 0,1 0 0 0 0,4-21-2158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17.899"/>
    </inkml:context>
    <inkml:brush xml:id="br0">
      <inkml:brushProperty name="width" value="0.1" units="cm"/>
      <inkml:brushProperty name="height" value="0.1" units="cm"/>
    </inkml:brush>
  </inkml:definitions>
  <inkml:trace contextRef="#ctx0" brushRef="#br0">0 191 4145 0 0,'93'6'508'0'0,"0"-4"-1"0"0,99-10 1 0 0,-168 7-211 0 0,-1-2 1 0 0,1-1 0 0 0,0-1-1 0 0,43-14 1 0 0,-58 15 228 0 0,-1 0 0 0 0,1 0 0 0 0,-1-1 0 0 0,0 0 1 0 0,-1 0-1 0 0,14-12 0 0 0,-17 13-105 0 0,0 0-1 0 0,0 0 1 0 0,-1-1 0 0 0,0 1-1 0 0,0-1 1 0 0,0 0 0 0 0,-1 0-1 0 0,1 0 1 0 0,-1 0 0 0 0,0 0-1 0 0,0 0 1 0 0,1-9-1 0 0,-3 12-353 0 0,1 1-1 0 0,-1-1 1 0 0,0 0-1 0 0,0 1 0 0 0,1-1 1 0 0,-1 0-1 0 0,0 1 1 0 0,-1-1-1 0 0,1 0 0 0 0,0 1 1 0 0,0-1-1 0 0,-1 1 0 0 0,1-1 1 0 0,-1 0-1 0 0,1 1 1 0 0,-1-1-1 0 0,0 1 0 0 0,1-1 1 0 0,-1 1-1 0 0,0 0 0 0 0,-1-2 1 0 0,0 2-29 0 0,1 0 1 0 0,-1 0-1 0 0,1 0 1 0 0,-1 0-1 0 0,0 1 1 0 0,1-1-1 0 0,-1 0 1 0 0,1 1-1 0 0,-1-1 1 0 0,0 1-1 0 0,0 0 1 0 0,1 0-1 0 0,-1-1 1 0 0,0 1-1 0 0,0 0 1 0 0,-2 1 0 0 0,-4 0-14 0 0,0 1 1 0 0,0-1 0 0 0,0 2-1 0 0,0-1 1 0 0,1 1 0 0 0,-1 0-1 0 0,-9 6 1 0 0,6-2-50 0 0,0 1 0 0 0,0 1 0 0 0,1-1 0 0 0,0 2 0 0 0,1-1 0 0 0,0 1 0 0 0,0 1 0 0 0,1 0 0 0 0,0 0 0 0 0,1 0 0 0 0,0 1 0 0 0,1 0 0 0 0,1 0 0 0 0,-1 1 0 0 0,2 0 0 0 0,0 0 0 0 0,-4 25 0 0 0,7-35-34 0 0,1 0-1 0 0,0 0 1 0 0,-1 0 0 0 0,2 0 0 0 0,-1 0-1 0 0,0 0 1 0 0,0 0 0 0 0,1 0 0 0 0,0 0-1 0 0,0 0 1 0 0,-1 0 0 0 0,2 0 0 0 0,-1-1-1 0 0,0 1 1 0 0,0 0 0 0 0,1-1 0 0 0,0 1-1 0 0,-1-1 1 0 0,1 1 0 0 0,0-1 0 0 0,0 0-1 0 0,0 0 1 0 0,1 0 0 0 0,-1 0 0 0 0,0 0-1 0 0,1-1 1 0 0,-1 1 0 0 0,1 0 0 0 0,0-1-1 0 0,-1 0 1 0 0,6 2 0 0 0,-3-2-68 0 0,0 0 0 0 0,0 0 0 0 0,0-1 0 0 0,0 0 0 0 0,0 0 0 0 0,0 0 0 0 0,0 0 0 0 0,-1-1 0 0 0,1 1 0 0 0,0-2 0 0 0,0 1 0 0 0,0 0 0 0 0,0-1 0 0 0,-1 0 0 0 0,1 0 0 0 0,-1 0 0 0 0,0 0 0 0 0,7-6 0 0 0,2-2-1390 0 0,-1-2 1 0 0,0 1 0 0 0,15-21-1 0 0,10-9-649 0 0,-36 84 10265 0 0,-1-38-7735 0 0,0 1 0 0 0,0 0 0 0 0,1 0 0 0 0,-1 0 0 0 0,2 0 0 0 0,-1 0 0 0 0,0-1 0 0 0,1 1 0 0 0,4 7-1 0 0,-4-8-363 0 0,0-2 0 0 0,0 1-1 0 0,1 0 1 0 0,0 0-1 0 0,0-1 1 0 0,0 1-1 0 0,0-1 1 0 0,0 0 0 0 0,1 0-1 0 0,0 0 1 0 0,-1-1-1 0 0,9 5 1 0 0,0-1-177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5.882"/>
    </inkml:context>
    <inkml:brush xml:id="br0">
      <inkml:brushProperty name="width" value="0.1" units="cm"/>
      <inkml:brushProperty name="height" value="0.1" units="cm"/>
    </inkml:brush>
  </inkml:definitions>
  <inkml:trace contextRef="#ctx0" brushRef="#br0">322 182 5985 0 0,'1'-21'1775'0'0,"-1"5"-687"0"0,0 1-1 0 0,0-1 1 0 0,-2 1-1 0 0,-4-23 0 0 0,6 34-997 0 0,-1 1 0 0 0,0 0 0 0 0,0 0 0 0 0,0 0-1 0 0,-1 0 1 0 0,1 0 0 0 0,-1 0 0 0 0,1 1-1 0 0,-1-1 1 0 0,0 0 0 0 0,0 1 0 0 0,0-1 0 0 0,-1 1-1 0 0,1 0 1 0 0,0 0 0 0 0,-1 0 0 0 0,0 0 0 0 0,1 0-1 0 0,-1 0 1 0 0,0 1 0 0 0,0 0 0 0 0,0-1-1 0 0,0 1 1 0 0,0 0 0 0 0,0 0 0 0 0,0 0 0 0 0,-6 0-1 0 0,7 1-67 0 0,0 0-1 0 0,0 1 0 0 0,-1-1 1 0 0,1 1-1 0 0,0-1 1 0 0,0 1-1 0 0,0 0 0 0 0,-1 0 1 0 0,1 0-1 0 0,0 0 0 0 0,0 0 1 0 0,0 0-1 0 0,1 0 1 0 0,-1 1-1 0 0,0-1 0 0 0,0 1 1 0 0,1-1-1 0 0,-1 1 0 0 0,1 0 1 0 0,-1 0-1 0 0,1-1 1 0 0,0 1-1 0 0,0 0 0 0 0,0 0 1 0 0,0 0-1 0 0,-2 4 0 0 0,-2 7 35 0 0,0 0 0 0 0,-6 27-1 0 0,10-37-48 0 0,-6 30 46 0 0,1 1 0 0 0,-2 64 1 0 0,11 70 31 0 0,0-109-75 0 0,-2 0 0 0 0,-3 0 0 0 0,-10 63 1 0 0,6-94 30 0 0,0 0 1 0 0,-20 50 0 0 0,22-68-183 0 0,0 0 1 0 0,-1-1-1 0 0,0 0 0 0 0,0 0 1 0 0,-1-1-1 0 0,0 1 0 0 0,-1-1 0 0 0,0 0 1 0 0,0-1-1 0 0,-1 0 0 0 0,-11 9 1 0 0,5-8-1498 0 0,-1-2-3363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3.975"/>
    </inkml:context>
    <inkml:brush xml:id="br0">
      <inkml:brushProperty name="width" value="0.05" units="cm"/>
      <inkml:brushProperty name="height" value="0.05" units="cm"/>
    </inkml:brush>
  </inkml:definitions>
  <inkml:trace contextRef="#ctx0" brushRef="#br0">123 4 1376 0 0,'19'-4'10182'0'0,"4"7"-3588"0"0,19 10-2795 0 0,-39-12-3671 0 0,0 0 0 0 0,-1 0-1 0 0,1 0 1 0 0,0 0 0 0 0,-1 1 0 0 0,0-1-1 0 0,1 1 1 0 0,-1 0 0 0 0,0-1-1 0 0,0 1 1 0 0,0 0 0 0 0,0 0 0 0 0,0 1-1 0 0,0-1 1 0 0,-1 0 0 0 0,1 0-1 0 0,-1 1 1 0 0,1-1 0 0 0,-1 1 0 0 0,0 0-1 0 0,1 2 1 0 0,-2-3-82 0 0,0 1 0 0 0,0-1 1 0 0,0 1-1 0 0,0-1 0 0 0,0 1 0 0 0,-1-1 0 0 0,1 0 1 0 0,-1 1-1 0 0,1-1 0 0 0,-1 0 0 0 0,0 1 1 0 0,0-1-1 0 0,0 0 0 0 0,0 0 0 0 0,-1 0 0 0 0,1 0 1 0 0,-1 0-1 0 0,1 0 0 0 0,-1 0 0 0 0,1-1 0 0 0,-1 1 1 0 0,0 0-1 0 0,0-1 0 0 0,-3 3 0 0 0,-24 14-220 0 0,0-2-1 0 0,-1 0 1 0 0,0-2 0 0 0,-45 13-1 0 0,69-24 96 0 0,-15 6-330 0 0,17-5 203 0 0,16-3 149 0 0,195-26-540 0 0,-120 3-2381 0 0,-58 13 1448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6.270"/>
    </inkml:context>
    <inkml:brush xml:id="br0">
      <inkml:brushProperty name="width" value="0.1" units="cm"/>
      <inkml:brushProperty name="height" value="0.1" units="cm"/>
    </inkml:brush>
  </inkml:definitions>
  <inkml:trace contextRef="#ctx0" brushRef="#br0">1 45 5065 0 0,'4'-3'133'0'0,"0"0"-1"0"0,0 0 1 0 0,0 1-1 0 0,0 0 1 0 0,1 0-1 0 0,-1 0 1 0 0,1 0-1 0 0,-1 0 1 0 0,1 1-1 0 0,5-1 1 0 0,52-4 1955 0 0,-38 5-1702 0 0,-23 0-375 0 0,230-12 4484 0 0,-155 14-5497 0 0,1 5-3347 0 0,-53-4 1406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6.599"/>
    </inkml:context>
    <inkml:brush xml:id="br0">
      <inkml:brushProperty name="width" value="0.1" units="cm"/>
      <inkml:brushProperty name="height" value="0.1" units="cm"/>
    </inkml:brush>
  </inkml:definitions>
  <inkml:trace contextRef="#ctx0" brushRef="#br0">65 1 6913 0 0,'-6'5'439'0'0,"1"0"-1"0"0,0 0 0 0 0,0 1 0 0 0,1-1 0 0 0,-1 1 0 0 0,1 0 0 0 0,1 1 0 0 0,-1-1 0 0 0,1 1 0 0 0,0-1 0 0 0,0 1 0 0 0,-2 10 1 0 0,3-8-101 0 0,0 0 1 0 0,0 0-1 0 0,0 0 1 0 0,1 0-1 0 0,1 1 1 0 0,-1-1-1 0 0,2 0 1 0 0,-1 0 0 0 0,3 13-1 0 0,-2-19-275 0 0,0 1 0 0 0,0-1-1 0 0,0 0 1 0 0,1 1 0 0 0,-1-1-1 0 0,1 0 1 0 0,0 0 0 0 0,0 0 0 0 0,0 0-1 0 0,0 0 1 0 0,0 0 0 0 0,1-1 0 0 0,-1 1-1 0 0,1-1 1 0 0,0 1 0 0 0,0-1 0 0 0,0 0-1 0 0,0 0 1 0 0,0-1 0 0 0,0 1 0 0 0,0 0-1 0 0,0-1 1 0 0,1 0 0 0 0,-1 0-1 0 0,1 0 1 0 0,-1 0 0 0 0,1-1 0 0 0,-1 1-1 0 0,1-1 1 0 0,0 0 0 0 0,-1 0 0 0 0,5 0-1 0 0,-3-1-51 0 0,-1 1 0 0 0,1-1-1 0 0,0 0 1 0 0,0 0-1 0 0,-1-1 1 0 0,1 1-1 0 0,-1-1 1 0 0,1 0 0 0 0,-1 0-1 0 0,0-1 1 0 0,0 1-1 0 0,0-1 1 0 0,0 0 0 0 0,0 0-1 0 0,0-1 1 0 0,-1 1-1 0 0,0-1 1 0 0,1 1 0 0 0,-1-1-1 0 0,-1 0 1 0 0,1 0-1 0 0,0 0 1 0 0,2-7 0 0 0,-4 7-133 0 0,0 0-1 0 0,1 0 1 0 0,-1-1 0 0 0,-1 1 0 0 0,1 0 0 0 0,-1-1 0 0 0,1 1 0 0 0,-1-1 0 0 0,-1 1 0 0 0,1-1 0 0 0,-1 1 0 0 0,1 0 0 0 0,-1-1 0 0 0,0 1 0 0 0,-3-7-1 0 0,1 4-983 0 0,0 1-1 0 0,-1 0 0 0 0,1 0 0 0 0,-1 0 1 0 0,-8-8-1 0 0,4 4-3105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6.932"/>
    </inkml:context>
    <inkml:brush xml:id="br0">
      <inkml:brushProperty name="width" value="0.1" units="cm"/>
      <inkml:brushProperty name="height" value="0.1" units="cm"/>
    </inkml:brush>
  </inkml:definitions>
  <inkml:trace contextRef="#ctx0" brushRef="#br0">122 0 10594 0 0,'0'0'44'0'0,"0"1"-1"0"0,-1-1 1 0 0,1 0 0 0 0,0 0-1 0 0,-1 0 1 0 0,1 1-1 0 0,0-1 1 0 0,-1 0-1 0 0,1 0 1 0 0,0 1 0 0 0,-1-1-1 0 0,1 0 1 0 0,0 0-1 0 0,0 1 1 0 0,-1-1-1 0 0,1 0 1 0 0,0 1-1 0 0,0-1 1 0 0,0 1 0 0 0,-1-1-1 0 0,1 0 1 0 0,0 1-1 0 0,0-1 1 0 0,0 0-1 0 0,0 1 1 0 0,0-1 0 0 0,0 1-1 0 0,0 0 1 0 0,-5 17-256 0 0,4-13 313 0 0,-34 121 1981 0 0,-29 135 3648 0 0,60-243-5622 0 0,1 0 1 0 0,1 1-1 0 0,1-1 1 0 0,0 1-1 0 0,2-1 1 0 0,0 1-1 0 0,1-1 1 0 0,1 0-1 0 0,0 1 1 0 0,9 22-1 0 0,-6-30-1125 0 0,-6-10 951 0 0,0-1 0 0 0,1 0 0 0 0,-1 0 0 0 0,0 0 0 0 0,1 1-1 0 0,-1-1 1 0 0,0 0 0 0 0,0 0 0 0 0,1 0 0 0 0,-1 0 0 0 0,0 0 0 0 0,1 0 0 0 0,-1 0 0 0 0,0 0 0 0 0,1 0 0 0 0,-1 0-1 0 0,0 0 1 0 0,1 0 0 0 0,-1 0 0 0 0,0 0 0 0 0,1 0 0 0 0,-1 0 0 0 0,0 0 0 0 0,1 0 0 0 0,-1 0 0 0 0,0 0 0 0 0,0-1-1 0 0,1 1 1 0 0,-1 0 0 0 0,0 0 0 0 0,1 0 0 0 0,-1 0 0 0 0,0-1 0 0 0,0 1 0 0 0,1-1 0 0 0,4-4-1311 0 0</inkml:trace>
  <inkml:trace contextRef="#ctx0" brushRef="#br0" timeOffset="1">322 26 3225 0 0,'-7'24'3242'0'0,"-5"9"-1302"0"0,-44 136 4692 0 0,48-138-5697 0 0,0 1 1 0 0,3 0-1 0 0,-4 47 0 0 0,9-65-729 0 0,1 0 0 0 0,0 1-1 0 0,0-1 1 0 0,7 25 0 0 0,-6-33-200 0 0,0 0 1 0 0,-1 0-1 0 0,2-1 1 0 0,-1 1-1 0 0,1-1 1 0 0,0 1 0 0 0,0-1-1 0 0,1 0 1 0 0,-1 0-1 0 0,1 0 1 0 0,0-1-1 0 0,0 1 1 0 0,9 6-1 0 0,-12-10-26 0 0,1 0-1 0 0,-1-1 0 0 0,0 1 1 0 0,1 0-1 0 0,-1-1 1 0 0,1 1-1 0 0,-1-1 1 0 0,1 1-1 0 0,-1-1 0 0 0,1 0 1 0 0,-1 0-1 0 0,1 1 1 0 0,0-1-1 0 0,-1 0 0 0 0,1 0 1 0 0,-1-1-1 0 0,1 1 1 0 0,-1 0-1 0 0,1 0 1 0 0,-1-1-1 0 0,1 1 0 0 0,-1-1 1 0 0,1 0-1 0 0,1 0 1 0 0,12-10-5159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7.269"/>
    </inkml:context>
    <inkml:brush xml:id="br0">
      <inkml:brushProperty name="width" value="0.1" units="cm"/>
      <inkml:brushProperty name="height" value="0.1" units="cm"/>
    </inkml:brush>
  </inkml:definitions>
  <inkml:trace contextRef="#ctx0" brushRef="#br0">89 1 10594 0 0,'-7'7'283'0'0,"0"0"-1"0"0,1 0 1 0 0,0 1-1 0 0,0 0 1 0 0,1 0-1 0 0,0 1 1 0 0,-7 15 0 0 0,3-3 569 0 0,2 0 0 0 0,-7 28 0 0 0,13-45-661 0 0,0 1 0 0 0,0-1 0 0 0,0 1 0 0 0,1-1 0 0 0,0 1 1 0 0,0-1-1 0 0,0 1 0 0 0,1-1 0 0 0,-1 1 0 0 0,1-1 0 0 0,0 0 0 0 0,0 1 0 0 0,1-1 0 0 0,-1 0 0 0 0,1 0 0 0 0,4 7 0 0 0,-4-8-132 0 0,0-1 1 0 0,0 0-1 0 0,0 0 0 0 0,0 0 1 0 0,0 0-1 0 0,1 0 0 0 0,-1 0 1 0 0,1 0-1 0 0,0-1 0 0 0,-1 1 1 0 0,1-1-1 0 0,0 0 0 0 0,0 0 1 0 0,-1 0-1 0 0,1 0 0 0 0,0 0 1 0 0,0-1-1 0 0,0 1 0 0 0,0-1 1 0 0,0 0-1 0 0,0 0 0 0 0,0 0 1 0 0,1 0-1 0 0,-1-1 0 0 0,5 0 1 0 0,-4 0-99 0 0,1-1 1 0 0,0 1-1 0 0,0-1 0 0 0,-1 0 1 0 0,1 0-1 0 0,-1 0 1 0 0,1 0-1 0 0,-1-1 1 0 0,0 0-1 0 0,0 0 1 0 0,0 0-1 0 0,0-1 1 0 0,-1 1-1 0 0,0-1 1 0 0,1 0-1 0 0,-1 0 0 0 0,0 0 1 0 0,-1 0-1 0 0,1 0 1 0 0,-1-1-1 0 0,0 1 1 0 0,0-1-1 0 0,0 1 1 0 0,-1-1-1 0 0,1 0 1 0 0,-1 0-1 0 0,0 0 0 0 0,-1 0 1 0 0,1 0-1 0 0,-1 0 1 0 0,0 0-1 0 0,0 0 1 0 0,0 0-1 0 0,-1 0 1 0 0,0 0-1 0 0,0 1 1 0 0,0-1-1 0 0,-1 0 1 0 0,-3-8-1 0 0,0 2-819 0 0,-1 0 1 0 0,0 1-1 0 0,-1-1 0 0 0,0 2 1 0 0,0-1-1 0 0,-1 1 0 0 0,0 0 1 0 0,-14-11-1 0 0,10 12-3298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7.988"/>
    </inkml:context>
    <inkml:brush xml:id="br0">
      <inkml:brushProperty name="width" value="0.1" units="cm"/>
      <inkml:brushProperty name="height" value="0.1" units="cm"/>
    </inkml:brush>
  </inkml:definitions>
  <inkml:trace contextRef="#ctx0" brushRef="#br0">61 1 4609 0 0,'-2'2'393'0'0,"0"1"-1"0"0,0-1 1 0 0,0 1-1 0 0,0 0 1 0 0,1 0 0 0 0,-1 0-1 0 0,1 0 1 0 0,0 0-1 0 0,-1 5 1 0 0,0-2-7 0 0,-7 18 805 0 0,1 0 0 0 0,1 1 0 0 0,1 0 0 0 0,-3 30 0 0 0,8-44-934 0 0,0 0 0 0 0,1 0-1 0 0,0 0 1 0 0,1 0 0 0 0,0 0-1 0 0,0 0 1 0 0,1-1 0 0 0,1 1-1 0 0,0 0 1 0 0,0-1 0 0 0,1 1 0 0 0,7 12-1 0 0,-10-21-233 0 0,0 0 0 0 0,0 0 0 0 0,0-1 0 0 0,0 1 0 0 0,1 0 0 0 0,-1 0 0 0 0,1-1 0 0 0,-1 1 0 0 0,1-1 0 0 0,0 1 0 0 0,0-1 0 0 0,-1 1 0 0 0,1-1 0 0 0,0 0 0 0 0,0 0 0 0 0,0 0 0 0 0,1 0 0 0 0,-1-1 0 0 0,0 1 0 0 0,0 0 0 0 0,0-1 0 0 0,3 1 0 0 0,-2-2 2 0 0,0 1 0 0 0,-1-1-1 0 0,1 1 1 0 0,0-1 0 0 0,-1 0-1 0 0,1 0 1 0 0,-1 0 0 0 0,1 0 0 0 0,-1 0-1 0 0,0-1 1 0 0,0 1 0 0 0,1-1 0 0 0,-1 1-1 0 0,0-1 1 0 0,0 0 0 0 0,0 0 0 0 0,-1 0-1 0 0,3-3 1 0 0,8-12-81 0 0,-1-1 0 0 0,0-1 0 0 0,-2 0 0 0 0,0 0 0 0 0,-1-1 0 0 0,-1 0-1 0 0,5-21 1 0 0,-3 10-1792 0 0,25-55 0 0 0,-34 86 1836 0 0,0 0 0 0 0,0 0 0 0 0,0 0 0 0 0,0 0 0 0 0,0 0 0 0 0,0 0 0 0 0,0 0 0 0 0,0 0 0 0 0,0 0 1 0 0,0 0-1 0 0,0 0 0 0 0,0 0 0 0 0,0 0 0 0 0,0 0 0 0 0,0 0 0 0 0,0 0 0 0 0,0 0 0 0 0,0 0 0 0 0,0 1 0 0 0,0-1 0 0 0,1 0 0 0 0,-1 0 0 0 0,0 0 0 0 0,0 0 0 0 0,0 0 0 0 0,0 0 0 0 0,0 0 0 0 0,0 0 0 0 0,0 0 0 0 0,0 0 0 0 0,0 0 0 0 0,0 0 0 0 0,0 0 0 0 0,0 0 0 0 0,0 0 0 0 0,0 0 0 0 0,0 0 0 0 0,1 0 0 0 0,-1 0 0 0 0,0 0 0 0 0,0 0 0 0 0,0 0 0 0 0,0 0 0 0 0,0 0 1 0 0,0 0-1 0 0,0 0 0 0 0,0-1 0 0 0,0 1 0 0 0,0 0 0 0 0,0 13-58 0 0,-2 16 383 0 0,0-20-252 0 0,1 0-1 0 0,1 0 0 0 0,0 0 1 0 0,0 0-1 0 0,0 0 0 0 0,1 0 1 0 0,1 0-1 0 0,0 0 0 0 0,0 0 0 0 0,0 0 1 0 0,5 10-1 0 0,-4-15-34 0 0,-1 0-1 0 0,0 0 1 0 0,1 0 0 0 0,0 0-1 0 0,-1 0 1 0 0,2-1-1 0 0,-1 1 1 0 0,0-1 0 0 0,1 0-1 0 0,-1 0 1 0 0,1 0 0 0 0,0 0-1 0 0,0-1 1 0 0,0 1 0 0 0,1-1-1 0 0,-1 0 1 0 0,0-1 0 0 0,1 1-1 0 0,-1-1 1 0 0,1 1 0 0 0,-1-2-1 0 0,1 1 1 0 0,7 0-1 0 0,-9 0-16 0 0,-1-1 0 0 0,0 0 0 0 0,1 0-1 0 0,-1-1 1 0 0,1 1 0 0 0,-1 0-1 0 0,0-1 1 0 0,1 1 0 0 0,-1-1-1 0 0,0 0 1 0 0,0 0 0 0 0,1 0-1 0 0,-1 0 1 0 0,0 0 0 0 0,0 0 0 0 0,0-1-1 0 0,0 1 1 0 0,0-1 0 0 0,0 1-1 0 0,1-3 1 0 0,0 1 27 0 0,-1-1 1 0 0,1 0-1 0 0,-1 0 1 0 0,0 0-1 0 0,0 0 0 0 0,0 0 1 0 0,-1 0-1 0 0,1 0 0 0 0,-1-1 1 0 0,0-4-1 0 0,1-7 59 0 0,0 1-1 0 0,-2-1 1 0 0,0 0-1 0 0,-1 1 1 0 0,-3-19-1 0 0,-6-20-817 0 0,5 34 0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38.518"/>
    </inkml:context>
    <inkml:brush xml:id="br0">
      <inkml:brushProperty name="width" value="0.1" units="cm"/>
      <inkml:brushProperty name="height" value="0.1" units="cm"/>
    </inkml:brush>
  </inkml:definitions>
  <inkml:trace contextRef="#ctx0" brushRef="#br0">208 49 8754 0 0,'-2'-4'132'0'0,"-1"1"0"0"0,1-1 1 0 0,-1 1-1 0 0,0 0 0 0 0,0 0 1 0 0,0 0-1 0 0,0 0 0 0 0,-1 0 0 0 0,1 1 1 0 0,-1-1-1 0 0,0 1 0 0 0,1 0 1 0 0,-1 0-1 0 0,0 1 0 0 0,0-1 0 0 0,0 1 1 0 0,0 0-1 0 0,-1 0 0 0 0,1 0 0 0 0,0 0 1 0 0,0 1-1 0 0,-7 0 0 0 0,7 0-53 0 0,1 0-1 0 0,-1 1 0 0 0,0-1 1 0 0,1 1-1 0 0,-1 0 0 0 0,1 0 1 0 0,0 0-1 0 0,-1 0 0 0 0,1 0 1 0 0,0 1-1 0 0,0 0 0 0 0,-1 0 1 0 0,1 0-1 0 0,1 0 0 0 0,-1 0 1 0 0,0 0-1 0 0,0 1 0 0 0,1-1 1 0 0,0 1-1 0 0,-1 0 0 0 0,1 0 1 0 0,0 0-1 0 0,0 0 0 0 0,1 0 1 0 0,-1 0-1 0 0,1 0 0 0 0,-2 5 1 0 0,2-6-84 0 0,1 0 0 0 0,0 1 0 0 0,-1-1 0 0 0,1 0 0 0 0,0 0 0 0 0,0 0 0 0 0,1 0 0 0 0,-1 0-1 0 0,0 1 1 0 0,1-1 0 0 0,-1 0 0 0 0,1 0 0 0 0,0 0 0 0 0,0 0 0 0 0,0 0 0 0 0,0 0 0 0 0,0 0 0 0 0,0-1 0 0 0,0 1 0 0 0,1 0 0 0 0,-1-1 0 0 0,0 1 0 0 0,1 0 0 0 0,1 1 0 0 0,7 5-47 0 0,1 1-1 0 0,22 12 1 0 0,-9-4 92 0 0,-8-5-44 0 0,25 25 0 0 0,-37-33 3 0 0,-1-1 1 0 0,0 1-1 0 0,0-1 1 0 0,0 1-1 0 0,0 0 1 0 0,-1 1-1 0 0,1-1 0 0 0,-1 0 1 0 0,0 0-1 0 0,-1 1 1 0 0,1-1-1 0 0,-1 1 0 0 0,2 7 1 0 0,-3-11 22 0 0,0 1-1 0 0,0-1 1 0 0,0 0-1 0 0,-1 1 1 0 0,1-1 0 0 0,0 0-1 0 0,0 0 1 0 0,-1 0-1 0 0,1 1 1 0 0,-1-1-1 0 0,1 0 1 0 0,-1 0 0 0 0,1 0-1 0 0,-1 0 1 0 0,0 0-1 0 0,0 0 1 0 0,0 0 0 0 0,1 0-1 0 0,-1 0 1 0 0,-2 1-1 0 0,1 0 92 0 0,-1 0 0 0 0,0-1 0 0 0,0 1 0 0 0,1-1-1 0 0,-1 0 1 0 0,0 0 0 0 0,0 0 0 0 0,-4 1 0 0 0,-4 0 215 0 0,1-1 1 0 0,0 0-1 0 0,0-1 1 0 0,-14-1-1 0 0,11-1-371 0 0,1 0-1 0 0,0-1 0 0 0,0 0 1 0 0,0-1-1 0 0,0 0 0 0 0,-22-11 1 0 0,19 6-5884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43.447"/>
    </inkml:context>
    <inkml:brush xml:id="br0">
      <inkml:brushProperty name="width" value="0.1" units="cm"/>
      <inkml:brushProperty name="height" value="0.1" units="cm"/>
    </inkml:brush>
  </inkml:definitions>
  <inkml:trace contextRef="#ctx0" brushRef="#br0">250 102 5065 0 0,'2'-24'836'0'0,"-1"18"-361"0"0,-1 0 0 0 0,1 1 0 0 0,-1-1 0 0 0,0 0 0 0 0,-1 1 0 0 0,-1-7 0 0 0,2 10-389 0 0,-1 1-1 0 0,1-1 0 0 0,-1 0 1 0 0,0 1-1 0 0,0-1 0 0 0,0 0 1 0 0,0 1-1 0 0,0-1 0 0 0,0 1 1 0 0,0-1-1 0 0,-1 1 0 0 0,1 0 1 0 0,0 0-1 0 0,-1-1 0 0 0,1 1 1 0 0,-1 0-1 0 0,1 0 0 0 0,-1 0 1 0 0,0 1-1 0 0,1-1 0 0 0,-1 0 1 0 0,0 1-1 0 0,-2-1 0 0 0,0 0-103 0 0,0 0-1 0 0,0 1 0 0 0,0 0 0 0 0,0 0 0 0 0,0 1 0 0 0,0-1 0 0 0,0 1 1 0 0,0-1-1 0 0,0 1 0 0 0,0 0 0 0 0,0 1 0 0 0,1-1 0 0 0,-1 1 1 0 0,0 0-1 0 0,1 0 0 0 0,-1 0 0 0 0,1 0 0 0 0,-6 5 0 0 0,-1 1-59 0 0,0 1-1 0 0,1 0 0 0 0,0 0 0 0 0,-11 16 0 0 0,6-7 71 0 0,2 1-1 0 0,1 1 0 0 0,-16 35 1 0 0,23-47 16 0 0,1 1 0 0 0,0-1 0 0 0,1 1 1 0 0,0-1-1 0 0,0 1 0 0 0,1 0 0 0 0,0 0 0 0 0,0 0 0 0 0,1 0 1 0 0,0 0-1 0 0,1-1 0 0 0,2 14 0 0 0,-3-20 28 0 0,1 0 0 0 0,-1 0 0 0 0,1 0 0 0 0,-1 0 0 0 0,1 0 0 0 0,0 0-1 0 0,0 0 1 0 0,0 0 0 0 0,0 0 0 0 0,0 0 0 0 0,0 0 0 0 0,1 0 0 0 0,-1-1 0 0 0,1 1-1 0 0,-1 0 1 0 0,1-1 0 0 0,-1 0 0 0 0,1 1 0 0 0,0-1 0 0 0,0 0 0 0 0,0 0 0 0 0,-1 0-1 0 0,1 0 1 0 0,0 0 0 0 0,0 0 0 0 0,1 0 0 0 0,-1-1 0 0 0,0 1 0 0 0,0-1 0 0 0,0 0-1 0 0,0 1 1 0 0,0-1 0 0 0,1 0 0 0 0,-1 0 0 0 0,0-1 0 0 0,0 1 0 0 0,0 0 0 0 0,0-1-1 0 0,0 1 1 0 0,1-1 0 0 0,-1 0 0 0 0,0 1 0 0 0,2-2 0 0 0,6-3 83 0 0,0 0 0 0 0,0-1 0 0 0,-1 0 0 0 0,1 0 0 0 0,-1-1 0 0 0,-1 0 0 0 0,9-9 0 0 0,-5 4-338 0 0,-1-1-1 0 0,0 0 0 0 0,-1-1 0 0 0,-1 0 0 0 0,0 0 1 0 0,-1-1-1 0 0,0-1 0 0 0,-2 1 0 0 0,1-1 0 0 0,4-21 1 0 0,-24 82 4437 0 0,8-32-3996 0 0,1-1-1 0 0,1 1 0 0 0,-2 14 0 0 0,4-21-218 0 0,0-1-1 0 0,1 1 1 0 0,0-1-1 0 0,0 0 1 0 0,0 1-1 0 0,0-1 0 0 0,1 1 1 0 0,0-1-1 0 0,1 1 1 0 0,-1-1-1 0 0,1 0 1 0 0,0 0-1 0 0,0 0 0 0 0,0 0 1 0 0,1 0-1 0 0,0 0 1 0 0,0-1-1 0 0,0 1 1 0 0,0-1-1 0 0,1 0 0 0 0,-1 0 1 0 0,1 0-1 0 0,0 0 1 0 0,1-1-1 0 0,-1 0 1 0 0,1 0-1 0 0,8 5 0 0 0,-5-5-190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45.405"/>
    </inkml:context>
    <inkml:brush xml:id="br0">
      <inkml:brushProperty name="width" value="0.1" units="cm"/>
      <inkml:brushProperty name="height" value="0.1" units="cm"/>
    </inkml:brush>
  </inkml:definitions>
  <inkml:trace contextRef="#ctx0" brushRef="#br0">1 1 5385 0 0,'-1'0'0'0'0,"1"1"0"0"0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57.015"/>
    </inkml:context>
    <inkml:brush xml:id="br0">
      <inkml:brushProperty name="width" value="0.1" units="cm"/>
      <inkml:brushProperty name="height" value="0.1" units="cm"/>
    </inkml:brush>
  </inkml:definitions>
  <inkml:trace contextRef="#ctx0" brushRef="#br0">62 43 6449 0 0,'1'-3'444'0'0,"0"-1"0"0"0,0 1 0 0 0,1-1 0 0 0,-1 1 0 0 0,1-1 0 0 0,0 1 0 0 0,0 0 0 0 0,0 0 0 0 0,1 0 0 0 0,-1 0 0 0 0,6-4 0 0 0,-8 7-369 0 0,0 1-1 0 0,1-1 1 0 0,-1 0-1 0 0,0 0 1 0 0,1 1-1 0 0,-1-1 1 0 0,0 0-1 0 0,1 1 1 0 0,-1-1-1 0 0,0 0 1 0 0,0 1-1 0 0,1-1 1 0 0,-1 1-1 0 0,0-1 1 0 0,0 0-1 0 0,0 1 1 0 0,1-1-1 0 0,-1 1 1 0 0,0-1-1 0 0,0 1 1 0 0,0-1-1 0 0,0 0 1 0 0,0 1-1 0 0,0-1 1 0 0,0 1-1 0 0,0-1 1 0 0,0 1-1 0 0,0-1 1 0 0,0 1-1 0 0,0-1 1 0 0,-1 1-1 0 0,0 19 489 0 0,1-18-408 0 0,-38 323 2818 0 0,37-323-2973 0 0,-12 69 89 0 0,11-63-79 0 0,0 0-1 0 0,-1-1 0 0 0,0 1 1 0 0,0 0-1 0 0,-1-1 0 0 0,-7 11 1 0 0,11-18-5 0 0,0 0 1 0 0,0 0 0 0 0,0 0 0 0 0,0 1 0 0 0,0-1 0 0 0,0 0-1 0 0,0 0 1 0 0,0 0 0 0 0,0 1 0 0 0,0-1 0 0 0,0 0 0 0 0,-1 0 0 0 0,1 0-1 0 0,0 0 1 0 0,0 1 0 0 0,0-1 0 0 0,0 0 0 0 0,-1 0 0 0 0,1 0 0 0 0,0 0-1 0 0,0 0 1 0 0,0 1 0 0 0,-1-1 0 0 0,1 0 0 0 0,0 0 0 0 0,0 0 0 0 0,0 0-1 0 0,-1 0 1 0 0,1 0 0 0 0,0 0 0 0 0,0 0 0 0 0,0 0 0 0 0,-1 0 0 0 0,1 0-1 0 0,0 0 1 0 0,0 0 0 0 0,-1 0 0 0 0,1 0 0 0 0,0 0 0 0 0,0 0 0 0 0,0 0-1 0 0,-1 0 1 0 0,1-1 0 0 0,0 1 0 0 0,0 0 0 0 0,0 0 0 0 0,-1 0 0 0 0,-2-14-55 0 0,3-17-265 0 0,4 6-185 0 0,2 1 0 0 0,0 0 0 0 0,1 0 0 0 0,2 1 0 0 0,21-44 0 0 0,-23 55 251 0 0,0 0 0 0 0,0 1 0 0 0,1 0 0 0 0,0 1 0 0 0,1 0 0 0 0,0 0 0 0 0,0 0 0 0 0,1 1 0 0 0,1 1 0 0 0,0 0 0 0 0,0 0 0 0 0,20-10 0 0 0,-29 17 314 0 0,0 0 1 0 0,0 0-1 0 0,0 0 1 0 0,0 0 0 0 0,0 1-1 0 0,0-1 1 0 0,1 1 0 0 0,-1-1-1 0 0,0 1 1 0 0,0 0 0 0 0,1 0-1 0 0,-1 0 1 0 0,0 0-1 0 0,1 0 1 0 0,-1 0 0 0 0,0 0-1 0 0,0 1 1 0 0,0-1 0 0 0,1 1-1 0 0,-1 0 1 0 0,0 0 0 0 0,0 0-1 0 0,0 0 1 0 0,0 0-1 0 0,4 3 1 0 0,-4-2 63 0 0,0 1-1 0 0,0-1 0 0 0,0 1 1 0 0,-1 0-1 0 0,1 0 1 0 0,-1 0-1 0 0,1 0 0 0 0,-1 0 1 0 0,0 0-1 0 0,0 0 1 0 0,0 1-1 0 0,-1-1 1 0 0,1 0-1 0 0,-1 0 0 0 0,0 1 1 0 0,0-1-1 0 0,0 4 1 0 0,-9 80 771 0 0,5-58-1123 0 0,-1 38 1 0 0,5-67 157 0 0,0 1-1 0 0,0-1 1 0 0,0 0-1 0 0,0 1 0 0 0,0-1 1 0 0,-1 0-1 0 0,1 1 1 0 0,0-1-1 0 0,0 0 0 0 0,1 1 1 0 0,-1-1-1 0 0,0 1 1 0 0,0-1-1 0 0,0 0 0 0 0,0 1 1 0 0,0-1-1 0 0,0 0 1 0 0,0 1-1 0 0,1-1 0 0 0,-1 0 1 0 0,0 1-1 0 0,0-1 1 0 0,0 0-1 0 0,1 1 0 0 0,-1-1 1 0 0,0 0-1 0 0,0 0 1 0 0,1 1-1 0 0,-1-1 0 0 0,0 0 1 0 0,1 0-1 0 0,-1 0 1 0 0,0 1-1 0 0,1-1 0 0 0,-1 0 1 0 0,0 0-1 0 0,1 0 1 0 0,-1 0-1 0 0,14-7-3513 0 0,-5 0 1978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57.359"/>
    </inkml:context>
    <inkml:brush xml:id="br0">
      <inkml:brushProperty name="width" value="0.1" units="cm"/>
      <inkml:brushProperty name="height" value="0.1" units="cm"/>
    </inkml:brush>
  </inkml:definitions>
  <inkml:trace contextRef="#ctx0" brushRef="#br0">37 1 1376 0 0,'1'2'390'0'0,"-1"1"0"0"0,0-1 0 0 0,1 1 0 0 0,-1-1 0 0 0,0 0 0 0 0,0 1 0 0 0,-1-1 0 0 0,1 1 0 0 0,0-1 0 0 0,-1 1 0 0 0,0-1 0 0 0,1 0 0 0 0,-1 1 0 0 0,-1 2 0 0 0,-1 5 67 0 0,-6 25 1208 0 0,-9 50 983 0 0,17-74-2330 0 0,0-1 1 0 0,0 0-1 0 0,1 0 0 0 0,0 1 1 0 0,1-1-1 0 0,2 12 0 0 0,-2-19-270 0 0,0 0 0 0 0,-1 0-1 0 0,1 0 1 0 0,0 0 0 0 0,0 0 0 0 0,1 0-1 0 0,-1 0 1 0 0,1-1 0 0 0,-1 1-1 0 0,1 0 1 0 0,0-1 0 0 0,0 0-1 0 0,0 1 1 0 0,0-1 0 0 0,1 0 0 0 0,-1 0-1 0 0,0 0 1 0 0,1 0 0 0 0,-1-1-1 0 0,1 1 1 0 0,0 0 0 0 0,0-1-1 0 0,0 0 1 0 0,0 0 0 0 0,-1 0-1 0 0,1 0 1 0 0,0 0 0 0 0,1-1 0 0 0,-1 1-1 0 0,0-1 1 0 0,0 0 0 0 0,5 0-1 0 0,-3-1 19 0 0,0 1 0 0 0,0-1-1 0 0,-1 0 1 0 0,1 0 0 0 0,-1-1-1 0 0,1 0 1 0 0,-1 1-1 0 0,0-1 1 0 0,0-1 0 0 0,1 1-1 0 0,-2-1 1 0 0,1 1 0 0 0,0-1-1 0 0,0 0 1 0 0,-1-1 0 0 0,0 1-1 0 0,1 0 1 0 0,-1-1-1 0 0,-1 0 1 0 0,1 0 0 0 0,2-4-1 0 0,0-2 121 0 0,-1-1 0 0 0,0 0 0 0 0,-1 0 0 0 0,0 0-1 0 0,0-1 1 0 0,-2 1 0 0 0,2-14 0 0 0,-3 17-186 0 0,1 0 1 0 0,-1 0-1 0 0,-1 0 1 0 0,0 0-1 0 0,0-1 1 0 0,0 1 0 0 0,-1 0-1 0 0,-1 0 1 0 0,1 1-1 0 0,-7-15 1 0 0,7 20-202 0 0,1 0 1 0 0,-1-1 0 0 0,0 1-1 0 0,1 0 1 0 0,-1 0-1 0 0,0 0 1 0 0,0 1 0 0 0,0-1-1 0 0,-1 0 1 0 0,1 1 0 0 0,0-1-1 0 0,-1 1 1 0 0,1 0-1 0 0,-1 0 1 0 0,1 0 0 0 0,-1 0-1 0 0,1 0 1 0 0,-1 1 0 0 0,0-1-1 0 0,1 1 1 0 0,-1 0-1 0 0,0-1 1 0 0,-4 2 0 0 0,-6-1-5004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4.323"/>
    </inkml:context>
    <inkml:brush xml:id="br0">
      <inkml:brushProperty name="width" value="0.05" units="cm"/>
      <inkml:brushProperty name="height" value="0.05" units="cm"/>
    </inkml:brush>
  </inkml:definitions>
  <inkml:trace contextRef="#ctx0" brushRef="#br0">305 6 18172 0 0,'1'0'67'0'0,"-1"-1"0"0"0,1 1 1 0 0,-1-1-1 0 0,1 1 0 0 0,-1-1 0 0 0,1 1 1 0 0,-1 0-1 0 0,1-1 0 0 0,0 1 0 0 0,-1 0 0 0 0,1-1 1 0 0,0 1-1 0 0,-1 0 0 0 0,1 0 0 0 0,0 0 1 0 0,-1-1-1 0 0,1 1 0 0 0,0 0 0 0 0,-1 0 1 0 0,1 0-1 0 0,0 0 0 0 0,-1 0 0 0 0,1 1 1 0 0,0-1-1 0 0,-1 0 0 0 0,1 0 0 0 0,0 0 0 0 0,-1 0 1 0 0,1 1-1 0 0,0-1 0 0 0,1 2 11 0 0,0-1 0 0 0,0 1-1 0 0,0-1 1 0 0,0 1 0 0 0,-1 0 0 0 0,1 0-1 0 0,0 0 1 0 0,-1 0 0 0 0,2 2 0 0 0,2 5 179 0 0,0 1 1 0 0,0-1-1 0 0,3 14 0 0 0,-1 1 97 0 0,-2 0 0 0 0,0 1 0 0 0,-2 0 0 0 0,-1 0 0 0 0,0 0-1 0 0,-2 0 1 0 0,-1-1 0 0 0,-7 41 0 0 0,-3-4-125 0 0,-3-1-1 0 0,-28 75 1 0 0,30-103-174 0 0,-1 0 1 0 0,-1 0-1 0 0,-2-2 1 0 0,-27 40 0 0 0,31-53-299 0 0,-1 0 0 0 0,-1 0 0 0 0,-1-2 0 0 0,-1 0 0 0 0,0 0 0 0 0,0-2 0 0 0,-1 0 0 0 0,-22 12 0 0 0,10-9-1249 0 0,0-1-69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57.951"/>
    </inkml:context>
    <inkml:brush xml:id="br0">
      <inkml:brushProperty name="width" value="0.1" units="cm"/>
      <inkml:brushProperty name="height" value="0.1" units="cm"/>
    </inkml:brush>
  </inkml:definitions>
  <inkml:trace contextRef="#ctx0" brushRef="#br0">88 48 456 0 0,'-37'-47'11415'0'0,"30"83"-9578"0"0,-7 127 1594 0 0,1-2-1694 0 0,12-160-1666 0 0,1 1-1 0 0,0 0 1 0 0,-1-1 0 0 0,1 1-1 0 0,-1 0 1 0 0,1-1 0 0 0,-1 1-1 0 0,0-1 1 0 0,0 1 0 0 0,1-1 0 0 0,-3 3-1 0 0,-2-5 845 0 0,2-11-329 0 0,3 0-512 0 0,1 1 0 0 0,0 0 0 0 0,0 0 1 0 0,1 0-1 0 0,1 0 0 0 0,0 1 1 0 0,5-15-1 0 0,1 5-66 0 0,0-1-1 0 0,20-31 1 0 0,-24 45-115 0 0,1-1 0 0 0,0 1 1 0 0,0 1-1 0 0,0-1 0 0 0,0 1 0 0 0,1 0 1 0 0,0 0-1 0 0,1 1 0 0 0,13-8 0 0 0,-14 9-720 0 0,1 1-1 0 0,-1 0 0 0 0,13-3 1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58.674"/>
    </inkml:context>
    <inkml:brush xml:id="br0">
      <inkml:brushProperty name="width" value="0.1" units="cm"/>
      <inkml:brushProperty name="height" value="0.1" units="cm"/>
    </inkml:brush>
  </inkml:definitions>
  <inkml:trace contextRef="#ctx0" brushRef="#br0">18 401 3225 0 0,'-1'-2'222'0'0,"-1"1"0"0"0,1-1 0 0 0,-1 1 0 0 0,1-1-1 0 0,0 1 1 0 0,-1-1 0 0 0,1 0 0 0 0,0 0 0 0 0,0 0 0 0 0,0 0 0 0 0,1 0 0 0 0,-1 1 0 0 0,0-2 0 0 0,1 1 0 0 0,-1 0 0 0 0,1 0 0 0 0,0 0 0 0 0,0 0 0 0 0,0 0 0 0 0,0-3 0 0 0,5-46 2338 0 0,-5 47-2386 0 0,4-13 205 0 0,0-1 0 0 0,1 1 0 0 0,0 0 0 0 0,1 0 0 0 0,16-28 0 0 0,-16 35-196 0 0,0 0 0 0 0,0 0 0 0 0,1 1 0 0 0,0 0 0 0 0,1 0 0 0 0,0 1 0 0 0,0 0-1 0 0,1 0 1 0 0,19-12 0 0 0,-25 18-153 0 0,0 0-1 0 0,-1 1 0 0 0,1 0 1 0 0,0-1-1 0 0,0 1 1 0 0,1 0-1 0 0,-1 1 1 0 0,0-1-1 0 0,0 0 0 0 0,0 1 1 0 0,1 0-1 0 0,-1 0 1 0 0,3 0-1 0 0,-4 0-13 0 0,-1 0 0 0 0,1 1 1 0 0,-1-1-1 0 0,1 1 0 0 0,-1-1 0 0 0,0 1 0 0 0,1 0 0 0 0,-1 0 0 0 0,0-1 1 0 0,0 1-1 0 0,0 0 0 0 0,1 0 0 0 0,-1 0 0 0 0,0 0 0 0 0,0 0 0 0 0,0 1 0 0 0,-1-1 1 0 0,1 0-1 0 0,0 0 0 0 0,0 0 0 0 0,-1 1 0 0 0,1-1 0 0 0,-1 1 0 0 0,1-1 1 0 0,-1 0-1 0 0,1 1 0 0 0,-1-1 0 0 0,0 1 0 0 0,0-1 0 0 0,1 3 0 0 0,-1 20 234 0 0,0 0 0 0 0,-2 0-1 0 0,-1 0 1 0 0,0 0-1 0 0,-13 42 1 0 0,8-32-203 0 0,4-12 27 0 0,3-15-61 0 0,0 0 0 0 0,0-1-1 0 0,-1 1 1 0 0,0-1 0 0 0,0 1 0 0 0,0-1-1 0 0,-1 0 1 0 0,-4 7 0 0 0,10-59 198 0 0,3 18-189 0 0,1 1-1 0 0,1 1 1 0 0,21-48 0 0 0,-22 61-15 0 0,-1 0 1 0 0,2 0 0 0 0,0 1-1 0 0,0 0 1 0 0,1 1 0 0 0,1-1-1 0 0,0 2 1 0 0,23-20 0 0 0,-31 28-15 0 0,0 1 0 0 0,0-1 0 0 0,1 1 0 0 0,-1-1 0 0 0,0 1 0 0 0,1 0 0 0 0,-1 0 0 0 0,1 0 0 0 0,0 0 0 0 0,-1 1 0 0 0,1-1 0 0 0,0 1 0 0 0,-1 0 0 0 0,1-1 1 0 0,0 1-1 0 0,4 1 0 0 0,-5-1 6 0 0,-1 1 1 0 0,1-1-1 0 0,0 1 1 0 0,-1 0-1 0 0,1 0 1 0 0,-1 0-1 0 0,1 0 0 0 0,-1 0 1 0 0,0 0-1 0 0,1 0 1 0 0,-1 0-1 0 0,0 1 1 0 0,0-1-1 0 0,1 0 1 0 0,-1 1-1 0 0,0-1 1 0 0,-1 1-1 0 0,1-1 1 0 0,0 1-1 0 0,0-1 1 0 0,-1 1-1 0 0,1 0 1 0 0,-1-1-1 0 0,1 1 1 0 0,-1 0-1 0 0,1 3 1 0 0,1 11 17 0 0,-1 0 1 0 0,0 0-1 0 0,-1 1 1 0 0,-3 25-1 0 0,-16 66 259 0 0,17-98-251 0 0,-5 16 45 0 0,6-25-64 0 0,1-1-1 0 0,0 1 1 0 0,-1 0 0 0 0,1 0-1 0 0,-1 0 1 0 0,1 0 0 0 0,-1 0-1 0 0,1 0 1 0 0,-1 0 0 0 0,1-1 0 0 0,-1 1-1 0 0,0 0 1 0 0,1 0 0 0 0,-1-1-1 0 0,0 1 1 0 0,0-1 0 0 0,0 1-1 0 0,1 0 1 0 0,-1-1 0 0 0,0 0-1 0 0,0 1 1 0 0,0-1 0 0 0,-1 1 0 0 0,1-2 0 0 0,0 1 0 0 0,1-1 1 0 0,-1 1-1 0 0,0-1 0 0 0,1 1 1 0 0,-1-1-1 0 0,1 0 0 0 0,-1 1 1 0 0,1-1-1 0 0,-1 0 0 0 0,1 0 1 0 0,-1 1-1 0 0,1-1 0 0 0,0 0 1 0 0,-1 0-1 0 0,1 0 0 0 0,0 1 1 0 0,0-1-1 0 0,0 0 0 0 0,0 0 1 0 0,-1 0-1 0 0,1 0 0 0 0,0 0 1 0 0,1 1-1 0 0,-1-3 0 0 0,0-23 11 0 0,3 5-81 0 0,1 0 0 0 0,1 0 1 0 0,0 1-1 0 0,2-1 0 0 0,13-29 0 0 0,-12 34-395 0 0,0 1 0 0 0,0 0-1 0 0,1 1 1 0 0,1 0-1 0 0,1 1 1 0 0,0-1-1 0 0,18-15 1 0 0,-25 26 359 0 0,0-1 0 0 0,1 1 0 0 0,-1-1 0 0 0,1 1 0 0 0,0 1 0 0 0,0-1 0 0 0,0 1 0 0 0,0 0 0 0 0,1 0 0 0 0,-1 0 0 0 0,6-1 0 0 0,-8 3 139 0 0,-1 0 1 0 0,1 0-1 0 0,-1 0 1 0 0,1 0-1 0 0,-1 0 0 0 0,1 1 1 0 0,-1-1-1 0 0,1 1 1 0 0,-1 0-1 0 0,0-1 1 0 0,1 1-1 0 0,-1 0 1 0 0,0 0-1 0 0,0 1 1 0 0,0-1-1 0 0,1 0 1 0 0,-1 1-1 0 0,-1-1 1 0 0,1 1-1 0 0,0 0 1 0 0,0 0-1 0 0,-1-1 1 0 0,1 1-1 0 0,-1 0 1 0 0,1 0-1 0 0,-1 1 1 0 0,2 1-1 0 0,0 2 122 0 0,-1 0 0 0 0,1 0-1 0 0,-1 1 1 0 0,0-1 0 0 0,0 0 0 0 0,-1 1 0 0 0,0-1 0 0 0,0 1-1 0 0,0 6 1 0 0,-1 7 394 0 0,-4 33 0 0 0,2-39-466 0 0,0 0 1 0 0,1 0 0 0 0,1-1-1 0 0,0 1 1 0 0,4 23-1 0 0,6-14-1402 0 0,2-12-3979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2:59.298"/>
    </inkml:context>
    <inkml:brush xml:id="br0">
      <inkml:brushProperty name="width" value="0.1" units="cm"/>
      <inkml:brushProperty name="height" value="0.1" units="cm"/>
    </inkml:brush>
  </inkml:definitions>
  <inkml:trace contextRef="#ctx0" brushRef="#br0">1 516 1368 0 0,'68'-56'2494'0'0,"11"-10"5230"0"0,-68 56-6656 0 0,-1-1 0 0 0,0 0 0 0 0,-1-1 0 0 0,15-23 0 0 0,-23 33-966 0 0,1-1-1 0 0,-1 0 0 0 0,0 0 1 0 0,1 0-1 0 0,-1 0 0 0 0,-1 0 1 0 0,1 0-1 0 0,1-6 0 0 0,-2 9-86 0 0,0 0 1 0 0,0-1-1 0 0,0 1 0 0 0,0 0 0 0 0,0 0 0 0 0,-1-1 0 0 0,1 1 0 0 0,0 0 1 0 0,0 0-1 0 0,0 0 0 0 0,0-1 0 0 0,0 1 0 0 0,0 0 0 0 0,0 0 1 0 0,0-1-1 0 0,0 1 0 0 0,-1 0 0 0 0,1 0 0 0 0,0 0 0 0 0,0-1 0 0 0,0 1 1 0 0,0 0-1 0 0,-1 0 0 0 0,1 0 0 0 0,0 0 0 0 0,0 0 0 0 0,0-1 0 0 0,-1 1 1 0 0,1 0-1 0 0,0 0 0 0 0,0 0 0 0 0,-1 0 0 0 0,1 0 0 0 0,0 0 0 0 0,0 0 1 0 0,-1 0-1 0 0,1 0 0 0 0,-18 8 366 0 0,-1 7-213 0 0,0 0 1 0 0,1 2-1 0 0,1 0 1 0 0,1 1-1 0 0,-15 20 1 0 0,24-29-143 0 0,0 1 0 0 0,1 0 1 0 0,0 1-1 0 0,0 0 1 0 0,1-1-1 0 0,1 2 0 0 0,0-1 1 0 0,0 0-1 0 0,1 1 0 0 0,1 0 1 0 0,0 0-1 0 0,-1 14 0 0 0,3-23-32 0 0,0-1-1 0 0,0 1 1 0 0,0 0-1 0 0,1-1 1 0 0,-1 1-1 0 0,1 0 1 0 0,-1-1-1 0 0,1 1 1 0 0,0 0-1 0 0,0-1 1 0 0,0 1-1 0 0,1-1 1 0 0,-1 1-1 0 0,0-1 1 0 0,1 0-1 0 0,0 0 1 0 0,-1 0-1 0 0,1 1 1 0 0,0-2-1 0 0,0 1 1 0 0,0 0-1 0 0,3 2 1 0 0,-3-3-2 0 0,1 0 1 0 0,-1 0-1 0 0,1 0 0 0 0,-1-1 1 0 0,1 1-1 0 0,-1-1 1 0 0,1 1-1 0 0,-1-1 1 0 0,1 0-1 0 0,0 0 1 0 0,-1 0-1 0 0,1 0 1 0 0,0 0-1 0 0,-1-1 0 0 0,1 1 1 0 0,-1-1-1 0 0,1 0 1 0 0,-1 0-1 0 0,1 0 1 0 0,-1 0-1 0 0,1 0 1 0 0,-1 0-1 0 0,2-2 1 0 0,11-7-371 0 0,-2-1 1 0 0,1 0-1 0 0,-2-1 1 0 0,0 0 0 0 0,0-1-1 0 0,-1-1 1 0 0,10-14-1 0 0,-4 5-390 0 0,27-24 1230 0 0,-46 55 355 0 0,-7 24-15 0 0,-5 24 3 0 0,13-47-738 0 0,0-1 0 0 0,1 0-1 0 0,0 0 1 0 0,1 0 0 0 0,0 0 0 0 0,0 1-1 0 0,3 9 1 0 0,-3-17-65 0 0,-1 1-1 0 0,1 0 0 0 0,0-1 1 0 0,-1 1-1 0 0,1-1 0 0 0,0 1 1 0 0,0 0-1 0 0,0-1 1 0 0,0 0-1 0 0,0 1 0 0 0,0-1 1 0 0,1 0-1 0 0,-1 0 0 0 0,0 1 1 0 0,1-1-1 0 0,2 1 0 0 0,-3-1-1 0 0,1-1-1 0 0,0 0 0 0 0,-1 1 0 0 0,1-1 1 0 0,0 0-1 0 0,-1 0 0 0 0,1 0 0 0 0,0 0 1 0 0,0 0-1 0 0,-1 0 0 0 0,1-1 0 0 0,0 1 1 0 0,-1-1-1 0 0,1 1 0 0 0,0-1 0 0 0,-1 1 1 0 0,1-1-1 0 0,-1 0 0 0 0,1 0 0 0 0,2-2 0 0 0,8-6-178 0 0,0-1 0 0 0,0 0-1 0 0,-1-1 1 0 0,-1-1 0 0 0,0 0-1 0 0,10-14 1 0 0,2-2-587 0 0,60-85-2924 0 0,18-68 2364 0 0,-98 177 1375 0 0,55-106-892 0 0,-47 95 1044 0 0,0 0 0 0 0,0 0-1 0 0,1 1 1 0 0,24-23-1 0 0,-47 49 717 0 0,1 1-1 0 0,0 1 1 0 0,1 0-1 0 0,1 0 1 0 0,0 1-1 0 0,1 0 0 0 0,-12 31 1 0 0,4-2 24 0 0,-21 86 0 0 0,34-114-829 0 0,0 0 0 0 0,1 0 0 0 0,0 0 0 0 0,2 1 0 0 0,0-1 0 0 0,4 32 0 0 0,-3-42-108 0 0,0 0 0 0 0,1 0-1 0 0,0 0 1 0 0,0 0 0 0 0,0 0-1 0 0,1 0 1 0 0,-1-1 0 0 0,1 1-1 0 0,1-1 1 0 0,-1 0 0 0 0,1 0 0 0 0,0 0-1 0 0,0 0 1 0 0,1 0 0 0 0,-1-1-1 0 0,1 0 1 0 0,0 0 0 0 0,0 0-1 0 0,0-1 1 0 0,12 6 0 0 0,-14-8-167 0 0,0 0 0 0 0,0 0 1 0 0,0 0-1 0 0,0 0 0 0 0,0-1 1 0 0,0 1-1 0 0,0-1 0 0 0,1 0 1 0 0,-1 0-1 0 0,0 0 0 0 0,6-1 0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0.341"/>
    </inkml:context>
    <inkml:brush xml:id="br0">
      <inkml:brushProperty name="width" value="0.1" units="cm"/>
      <inkml:brushProperty name="height" value="0.1" units="cm"/>
    </inkml:brush>
  </inkml:definitions>
  <inkml:trace contextRef="#ctx0" brushRef="#br0">342 21 5009 0 0,'3'-17'877'0'0,"-3"13"654"0"0,-1 12 223 0 0,-27 241 4973 0 0,6 127-4552 0 0,21-366-2132 0 0,1 41-46 0 0,1-35 340 0 0,-1 0 0 0 0,0 0-1 0 0,-5 25 1 0 0,5-41-333 0 0,0 0 0 0 0,0 0-1 0 0,0 0 1 0 0,0 0 0 0 0,0 0 0 0 0,0 0-1 0 0,0 0 1 0 0,-1 0 0 0 0,1 0-1 0 0,0 0 1 0 0,0 0 0 0 0,0 0 0 0 0,0 0-1 0 0,0 1 1 0 0,0-1 0 0 0,0 0-1 0 0,0 0 1 0 0,0 0 0 0 0,0 0 0 0 0,0 0-1 0 0,0 0 1 0 0,-1 0 0 0 0,1 0 0 0 0,0 0-1 0 0,0 0 1 0 0,0 0 0 0 0,0 0-1 0 0,0 0 1 0 0,0 0 0 0 0,0 0 0 0 0,0 0-1 0 0,0 0 1 0 0,0 0 0 0 0,-1 0-1 0 0,1 0 1 0 0,0 0 0 0 0,0 0 0 0 0,0 0-1 0 0,0 0 1 0 0,0 0 0 0 0,0 0 0 0 0,0-1-1 0 0,0 1 1 0 0,0 0 0 0 0,0 0-1 0 0,0 0 1 0 0,0 0 0 0 0,-1 0 0 0 0,1 0-1 0 0,0 0 1 0 0,0 0 0 0 0,0 0-1 0 0,0 0 1 0 0,0 0 0 0 0,0 0 0 0 0,0 0-1 0 0,0-1 1 0 0,0 1 0 0 0,0 0 0 0 0,0 0-1 0 0,0 0 1 0 0,-7-10 243 0 0,-3-10 58 0 0,-1-8-85 0 0,-7-37 0 0 0,14 45-535 0 0,-2 0 0 0 0,0 0 1 0 0,-1 1-1 0 0,-19-37 0 0 0,25 54 255 0 0,-1 0-1 0 0,1-1 0 0 0,-1 1 1 0 0,1 0-1 0 0,-1 0 0 0 0,0 0 1 0 0,0 0-1 0 0,0 0 0 0 0,0 0 1 0 0,0 1-1 0 0,-1-1 0 0 0,1 1 1 0 0,0 0-1 0 0,-1-1 0 0 0,1 1 1 0 0,-1 0-1 0 0,1 0 0 0 0,-1 0 0 0 0,1 1 1 0 0,-4-1-1 0 0,3 1 10 0 0,-1 0-1 0 0,1 0 1 0 0,-1 1 0 0 0,1-1-1 0 0,0 1 1 0 0,-1 0-1 0 0,1 0 1 0 0,0 0 0 0 0,0 0-1 0 0,-1 1 1 0 0,1-1 0 0 0,0 1-1 0 0,-5 4 1 0 0,-1 1 33 0 0,0 1-1 0 0,1 0 1 0 0,0 1 0 0 0,0 0 0 0 0,0 0-1 0 0,1 0 1 0 0,1 1 0 0 0,-7 13 0 0 0,10-19 52 0 0,1 1 1 0 0,0 0-1 0 0,0 0 0 0 0,0 0 1 0 0,1 0-1 0 0,0 0 1 0 0,0 0-1 0 0,0 0 1 0 0,0 1-1 0 0,1-1 1 0 0,0 0-1 0 0,0 0 0 0 0,1 1 1 0 0,-1-1-1 0 0,1 0 1 0 0,0 0-1 0 0,2 6 1 0 0,-1-6-13 0 0,1 0 1 0 0,-1-1 0 0 0,1 1-1 0 0,0-1 1 0 0,0 0 0 0 0,0 0-1 0 0,1 0 1 0 0,0 0 0 0 0,-1-1-1 0 0,1 1 1 0 0,0-1 0 0 0,1 0-1 0 0,-1 0 1 0 0,1-1 0 0 0,-1 1-1 0 0,1-1 1 0 0,7 3 0 0 0,-2-2-100 0 0,1 1 0 0 0,0-1 1 0 0,0-1-1 0 0,1 0 0 0 0,-1-1 0 0 0,0 0 1 0 0,1-1-1 0 0,-1 0 0 0 0,1 0 0 0 0,-1-2 1 0 0,0 1-1 0 0,1-1 0 0 0,-1-1 0 0 0,0 0 1 0 0,0-1-1 0 0,19-8 0 0 0,6-8-2406 0 0,0 0 1 0 0,-1-3-1 0 0,42-33 0 0 0,-48 33 148 0 0,-14 12 2215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0.873"/>
    </inkml:context>
    <inkml:brush xml:id="br0">
      <inkml:brushProperty name="width" value="0.1" units="cm"/>
      <inkml:brushProperty name="height" value="0.1" units="cm"/>
    </inkml:brush>
  </inkml:definitions>
  <inkml:trace contextRef="#ctx0" brushRef="#br0">50 1 456 0 0,'-1'0'254'0'0,"0"0"-1"0"0,0 1 1 0 0,1-1 0 0 0,-1 0 0 0 0,0 1-1 0 0,0-1 1 0 0,0 1 0 0 0,0-1-1 0 0,1 1 1 0 0,-1-1 0 0 0,0 1 0 0 0,0 0-1 0 0,1-1 1 0 0,-1 1 0 0 0,1 0-1 0 0,-1-1 1 0 0,1 1 0 0 0,-1 0-1 0 0,1 0 1 0 0,-1 0 0 0 0,1 0 0 0 0,-1-1-1 0 0,1 1 1 0 0,0 0 0 0 0,0 0-1 0 0,-1 1 1 0 0,-6 32 4800 0 0,5-22-4853 0 0,-6 32 2557 0 0,-3 73-1 0 0,10-97-2533 0 0,1-18-241 0 0,-1 5 147 0 0,-1-12-1859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1.202"/>
    </inkml:context>
    <inkml:brush xml:id="br0">
      <inkml:brushProperty name="width" value="0.1" units="cm"/>
      <inkml:brushProperty name="height" value="0.1" units="cm"/>
    </inkml:brush>
  </inkml:definitions>
  <inkml:trace contextRef="#ctx0" brushRef="#br0">0 13 5985 0 0,'1'-1'68'0'0,"-1"0"1"0"0,0 1-1 0 0,1-1 0 0 0,-1 0 0 0 0,0 1 0 0 0,1-1 0 0 0,-1 0 0 0 0,1 1 0 0 0,-1-1 0 0 0,1 1 1 0 0,0-1-1 0 0,-1 1 0 0 0,1-1 0 0 0,0 1 0 0 0,-1-1 0 0 0,1 1 0 0 0,0-1 0 0 0,-1 1 1 0 0,1 0-1 0 0,0-1 0 0 0,0 1 0 0 0,-1 0 0 0 0,1 0 0 0 0,0 0 0 0 0,0 0 0 0 0,0 0 1 0 0,-1 0-1 0 0,1 0 0 0 0,0 0 0 0 0,0 0 0 0 0,0 0 0 0 0,-1 0 0 0 0,1 0 0 0 0,0 0 1 0 0,0 1-1 0 0,0-1 0 0 0,-1 0 0 0 0,2 1 0 0 0,37 16-1691 0 0,-31-13 1475 0 0,4 1 126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1.580"/>
    </inkml:context>
    <inkml:brush xml:id="br0">
      <inkml:brushProperty name="width" value="0.1" units="cm"/>
      <inkml:brushProperty name="height" value="0.1" units="cm"/>
    </inkml:brush>
  </inkml:definitions>
  <inkml:trace contextRef="#ctx0" brushRef="#br0">176 50 4609 0 0,'0'0'-28'0'0,"7"-3"992"0"0,-1 0 1 0 0,1 0-1 0 0,-1 0 1 0 0,0 0-1 0 0,0-1 1 0 0,0 0-1 0 0,-1-1 1 0 0,0 1-1 0 0,6-7 1 0 0,-11 11-918 0 0,1 0 0 0 0,-1 0 0 0 0,0 0 0 0 0,0 0 0 0 0,0 0 0 0 0,0 0 0 0 0,0 0 0 0 0,0 0 0 0 0,1-1 0 0 0,-1 1 0 0 0,0 0 0 0 0,0 0 0 0 0,0 0 0 0 0,0 0 0 0 0,0 0 0 0 0,0 0 0 0 0,0-1 0 0 0,0 1 0 0 0,0 0 0 0 0,0 0 0 0 0,0 0 0 0 0,0 0 0 0 0,1 0 0 0 0,-1-1 0 0 0,0 1 1 0 0,0 0-1 0 0,0 0 0 0 0,0 0 0 0 0,0 0 0 0 0,0-1 0 0 0,-1 1 0 0 0,1 0 0 0 0,0 0 0 0 0,0 0 0 0 0,0 0 0 0 0,0 0 0 0 0,0-1 0 0 0,0 1 0 0 0,0 0 0 0 0,0 0 0 0 0,0 0 0 0 0,0 0 0 0 0,0 0 0 0 0,0 0 0 0 0,-1-1 0 0 0,1 1 0 0 0,0 0 0 0 0,0 0 0 0 0,0 0 0 0 0,0 0 0 0 0,0 0 0 0 0,0 0 0 0 0,-1 0 0 0 0,-11 2 1465 0 0,-12 8-227 0 0,9-2-1011 0 0,1 1 0 0 0,1 0 0 0 0,-1 1 1 0 0,2 0-1 0 0,-22 23 0 0 0,31-30-273 0 0,0 0 0 0 0,1 1 0 0 0,-1-1 0 0 0,1 0 0 0 0,0 1 0 0 0,0 0 0 0 0,0-1 0 0 0,0 1-1 0 0,1 0 1 0 0,-1 0 0 0 0,1 0 0 0 0,0 0 0 0 0,0 0 0 0 0,1 0 0 0 0,-1 0 0 0 0,1 0 0 0 0,0 1 0 0 0,0-1 0 0 0,0 0 0 0 0,1 0 0 0 0,-1 0-1 0 0,1 0 1 0 0,0 0 0 0 0,0 0 0 0 0,1 0 0 0 0,-1 0 0 0 0,1 0 0 0 0,2 4 0 0 0,7 9-58 0 0,1-1 0 0 0,19 20 0 0 0,-21-25 46 0 0,-1-1-1 0 0,0 2 0 0 0,0 0 0 0 0,-1 0 0 0 0,0 0 0 0 0,5 14 0 0 0,-13-25 14 0 0,1 0 0 0 0,-1 0 0 0 0,0-1 0 0 0,0 1 0 0 0,0 0 0 0 0,0 0 0 0 0,0-1 0 0 0,0 1 0 0 0,-1 0 0 0 0,1 0 0 0 0,0-1 0 0 0,0 1 0 0 0,0 0 0 0 0,-1 0 0 0 0,1-1 0 0 0,0 1 0 0 0,-1 0 0 0 0,1-1 0 0 0,0 1 0 0 0,-1 0 0 0 0,1-1 0 0 0,-1 1 0 0 0,1-1 0 0 0,-1 1 0 0 0,0-1 0 0 0,1 1 0 0 0,-1-1 0 0 0,1 1 0 0 0,-1-1 0 0 0,0 0 0 0 0,1 1 0 0 0,-1-1 0 0 0,0 0 0 0 0,0 1 0 0 0,1-1-1 0 0,-1 0 1 0 0,0 0 0 0 0,0 0 0 0 0,1 0 0 0 0,-1 0 0 0 0,-1 0 0 0 0,-34 4 54 0 0,19-4 87 0 0,1-1-1 0 0,-1-1 0 0 0,-16-3 0 0 0,26 3-334 0 0,0 0-1 0 0,0 0 0 0 0,0-1 1 0 0,-6-3-1 0 0,10 4-384 0 0,0 0-1 0 0,0 1 1 0 0,0-1 0 0 0,1 0 0 0 0,-1-1-1 0 0,1 1 1 0 0,-1 0 0 0 0,1-1 0 0 0,-4-4 0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1.937"/>
    </inkml:context>
    <inkml:brush xml:id="br0">
      <inkml:brushProperty name="width" value="0.1" units="cm"/>
      <inkml:brushProperty name="height" value="0.1" units="cm"/>
    </inkml:brush>
  </inkml:definitions>
  <inkml:trace contextRef="#ctx0" brushRef="#br0">149 1 8290 0 0,'1'0'61'0'0,"0"0"1"0"0,0 0-1 0 0,0 0 0 0 0,0 0 1 0 0,0 0-1 0 0,0 0 1 0 0,0 0-1 0 0,0 0 1 0 0,0 1-1 0 0,0-1 0 0 0,0 0 1 0 0,0 1-1 0 0,0-1 1 0 0,0 0-1 0 0,0 1 0 0 0,0-1 1 0 0,0 1-1 0 0,0 0 1 0 0,-1-1-1 0 0,1 1 1 0 0,0-1-1 0 0,-1 1 0 0 0,1 0 1 0 0,0 0-1 0 0,-1 0 1 0 0,2 1-1 0 0,-1 1 149 0 0,-1 0 1 0 0,1 0-1 0 0,-1 0 0 0 0,1 0 1 0 0,-1 0-1 0 0,0 0 0 0 0,-1 6 0 0 0,-2 13 667 0 0,0 0-1 0 0,-2 1 1 0 0,-1-2-1 0 0,-1 1 0 0 0,-9 21 1 0 0,8-24-403 0 0,1 1 1 0 0,0 0 0 0 0,2 0-1 0 0,0 0 1 0 0,2 1-1 0 0,-2 24 1 0 0,5-40-456 0 0,0 0 1 0 0,1 0-1 0 0,-1 0 0 0 0,1 0 1 0 0,0-1-1 0 0,1 1 1 0 0,-1 0-1 0 0,1-1 0 0 0,0 1 1 0 0,0-1-1 0 0,0 1 0 0 0,1-1 1 0 0,0 0-1 0 0,-1 0 0 0 0,2 0 1 0 0,-1 0-1 0 0,4 3 1 0 0,-5-5-11 0 0,1 0 0 0 0,-1 0 0 0 0,1 0 0 0 0,0 0 0 0 0,0-1 0 0 0,-1 0 0 0 0,1 1 0 0 0,0-1 0 0 0,0 0 0 0 0,1 0 0 0 0,-1-1 0 0 0,0 1 0 0 0,0 0 0 0 0,0-1 0 0 0,0 0 0 0 0,1 0 0 0 0,-1 0 0 0 0,0 0 0 0 0,0-1 0 0 0,0 1 0 0 0,0-1 0 0 0,1 0 0 0 0,-1 1 0 0 0,0-2 0 0 0,0 1 0 0 0,0 0 0 0 0,2-2 0 0 0,4-2-238 0 0,-1 0-1 0 0,0 0 0 0 0,0-1 0 0 0,-1 0 0 0 0,0 0 0 0 0,0 0 0 0 0,0-1 1 0 0,-1-1-1 0 0,0 1 0 0 0,10-16 0 0 0,-9 10-962 0 0</inkml:trace>
  <inkml:trace contextRef="#ctx0" brushRef="#br0" timeOffset="1">1 218 7834 0 0,'0'0'356'0'0,"19"-1"1003"0"0,116-9 2771 0 0,62-1-3589 0 0,-100 15-2066 0 0,-53 0 1145 0 0,-24-3 380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2.282"/>
    </inkml:context>
    <inkml:brush xml:id="br0">
      <inkml:brushProperty name="width" value="0.1" units="cm"/>
      <inkml:brushProperty name="height" value="0.1" units="cm"/>
    </inkml:brush>
  </inkml:definitions>
  <inkml:trace contextRef="#ctx0" brushRef="#br0">1 0 5065 0 0,'0'3'472'0'0,"0"0"0"0"0,0-1-1 0 0,0 1 1 0 0,1 0 0 0 0,-1-1 0 0 0,1 1-1 0 0,0-1 1 0 0,-1 1 0 0 0,1-1 0 0 0,0 1 0 0 0,3 3-1 0 0,-4-5-357 0 0,0-1-1 0 0,0 1 0 0 0,0 0 0 0 0,1-1 1 0 0,-1 1-1 0 0,0 0 0 0 0,0-1 0 0 0,1 1 1 0 0,-1-1-1 0 0,1 1 0 0 0,-1-1 1 0 0,1 1-1 0 0,-1-1 0 0 0,1 1 0 0 0,-1-1 1 0 0,1 1-1 0 0,-1-1 0 0 0,1 1 0 0 0,-1-1 1 0 0,1 0-1 0 0,0 1 0 0 0,-1-1 1 0 0,1 0-1 0 0,0 0 0 0 0,-1 1 0 0 0,1-1 1 0 0,0 0-1 0 0,-1 0 0 0 0,1 0 1 0 0,0 0-1 0 0,-1 0 0 0 0,1 0 0 0 0,0 0 1 0 0,0 0-1 0 0,-1 0 0 0 0,1 0 0 0 0,0-1 1 0 0,-1 1-1 0 0,1 0 0 0 0,0 0 1 0 0,-1-1-1 0 0,1 1 0 0 0,-1 0 0 0 0,1-1 1 0 0,0 1-1 0 0,-1 0 0 0 0,1-2 0 0 0,2-1-113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5.768"/>
    </inkml:context>
    <inkml:brush xml:id="br0">
      <inkml:brushProperty name="width" value="0.1" units="cm"/>
      <inkml:brushProperty name="height" value="0.1" units="cm"/>
    </inkml:brush>
  </inkml:definitions>
  <inkml:trace contextRef="#ctx0" brushRef="#br0">18 85 2304 0 0,'0'-10'1105'0'0,"0"0"-1"0"0,1 0 0 0 0,1 0 0 0 0,-1-1 1 0 0,2 1-1 0 0,4-14 0 0 0,-13 43 2477 0 0,1 18-2573 0 0,3-24-484 0 0,-7 46 905 0 0,-1 108 0 0 0,10-148-1322 0 0,1 0 0 0 0,1 0 1 0 0,0 0-1 0 0,2 0 0 0 0,0-1 0 0 0,1 1 1 0 0,1-1-1 0 0,0 0 0 0 0,17 30 0 0 0,-21-44-52 0 0,0-1-1 0 0,0 0 0 0 0,0 0 0 0 0,0 0 1 0 0,0-1-1 0 0,1 1 0 0 0,-1 0 0 0 0,1-1 0 0 0,0 0 1 0 0,0 0-1 0 0,6 4 0 0 0,-8-6-14 0 0,1 1 1 0 0,-1-1-1 0 0,1 1 1 0 0,0-1-1 0 0,-1 0 0 0 0,1 0 1 0 0,-1 0-1 0 0,1 0 1 0 0,0 0-1 0 0,-1 0 0 0 0,1-1 1 0 0,-1 1-1 0 0,1 0 0 0 0,0-1 1 0 0,-1 1-1 0 0,1-1 1 0 0,-1 0-1 0 0,0 0 0 0 0,1 1 1 0 0,-1-1-1 0 0,1 0 1 0 0,-1 0-1 0 0,0 0 0 0 0,0 0 1 0 0,0 0-1 0 0,0 0 0 0 0,1-1 1 0 0,0-1-1 0 0,10-13 110 0 0,-1-1 1 0 0,0-1-1 0 0,-1 0 0 0 0,-1 0 0 0 0,0-1 0 0 0,8-29 1 0 0,0 3-177 0 0,18-55-4 0 0,-23 62-240 0 0,1 1 0 0 0,19-37-1 0 0,-28 67-1190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4.730"/>
    </inkml:context>
    <inkml:brush xml:id="br0">
      <inkml:brushProperty name="width" value="0.05" units="cm"/>
      <inkml:brushProperty name="height" value="0.05" units="cm"/>
    </inkml:brush>
  </inkml:definitions>
  <inkml:trace contextRef="#ctx0" brushRef="#br0">0 7 10138 0 0,'9'-2'9267'0'0,"37"-3"-6219"0"0,254 10-128 0 0,-288-5-3252 0 0,-1 1-1 0 0,1 0 0 0 0,-1 1 1 0 0,1 1-1 0 0,-1-1 1 0 0,11 6-1 0 0,-22-8 269 0 0,1 0 0 0 0,-1 0 0 0 0,0 0 0 0 0,0 0 0 0 0,0 0 0 0 0,0 0 0 0 0,0 0 0 0 0,1 0 0 0 0,-1 0 0 0 0,0 0 0 0 0,0 1 0 0 0,0-1 0 0 0,0 0 0 0 0,0 0 0 0 0,0 0 0 0 0,0 0 0 0 0,0 0 0 0 0,1 0 0 0 0,-1 1 0 0 0,0-1 0 0 0,0 0 0 0 0,0 0 1 0 0,0 0-1 0 0,0 0 0 0 0,0 1 0 0 0,0-1 0 0 0,0 0 0 0 0,0 0 0 0 0,0 0 0 0 0,0 0 0 0 0,0 0 0 0 0,0 1 0 0 0,0-1 0 0 0,0 0 0 0 0,0 0 0 0 0,0 0 0 0 0,0 0 0 0 0,0 1 0 0 0,0-1 0 0 0,0 0 0 0 0,-1 0 0 0 0,1 0 0 0 0,0 0 0 0 0,0 0 0 0 0,0 1 0 0 0,0-1 0 0 0,0 0 0 0 0,0 0 0 0 0,0 0 0 0 0,-1 0 0 0 0,1 0 0 0 0,0 0 0 0 0,0 0 0 0 0,0 0 0 0 0,0 0 0 0 0,0 1 0 0 0,-1-1 0 0 0,1 0 0 0 0,0 0 0 0 0,0 0 0 0 0,0 0 0 0 0,0 0 1 0 0,0 0-1 0 0,-1 0 0 0 0,1 0 0 0 0,0 0 0 0 0,0 0 0 0 0,-8 4-1811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6.111"/>
    </inkml:context>
    <inkml:brush xml:id="br0">
      <inkml:brushProperty name="width" value="0.1" units="cm"/>
      <inkml:brushProperty name="height" value="0.1" units="cm"/>
    </inkml:brush>
  </inkml:definitions>
  <inkml:trace contextRef="#ctx0" brushRef="#br0">15 2 6913 0 0,'-14'11'8038'0'0,"14"-10"-7912"0"0,2-2-145 0 0,0 1 1 0 0,-1 0-1 0 0,1-1 1 0 0,0 1 0 0 0,-1-1-1 0 0,1 0 1 0 0,0 1 0 0 0,-1-1-1 0 0,1 0 1 0 0,1-1-1 0 0,0 0-300 0 0,3-1-193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6.454"/>
    </inkml:context>
    <inkml:brush xml:id="br0">
      <inkml:brushProperty name="width" value="0.1" units="cm"/>
      <inkml:brushProperty name="height" value="0.1" units="cm"/>
    </inkml:brush>
  </inkml:definitions>
  <inkml:trace contextRef="#ctx0" brushRef="#br0">198 60 4145 0 0,'0'-3'416'0'0,"-1"-1"0"0"0,0 1 0 0 0,0 0 0 0 0,-1 0 0 0 0,1-1 0 0 0,-1 1 0 0 0,1 0 0 0 0,-1 0 0 0 0,0 1 1 0 0,0-1-1 0 0,0 0 0 0 0,0 1 0 0 0,-1-1 0 0 0,1 1 0 0 0,-1-1 0 0 0,0 1 0 0 0,-5-3 0 0 0,5 4-293 0 0,1 0 0 0 0,-1 0 0 0 0,0 0 0 0 0,0 0-1 0 0,0 1 1 0 0,0 0 0 0 0,0-1 0 0 0,0 1 0 0 0,0 0 0 0 0,0 0 0 0 0,0 1 0 0 0,0-1 0 0 0,0 1 0 0 0,0-1-1 0 0,0 1 1 0 0,0 0 0 0 0,1 0 0 0 0,-1 0 0 0 0,0 1 0 0 0,1-1 0 0 0,-4 2 0 0 0,0 1-59 0 0,-1 0 0 0 0,1 0 0 0 0,0 1 0 0 0,0-1 1 0 0,1 1-1 0 0,-1 0 0 0 0,1 1 0 0 0,0 0 0 0 0,-6 9 0 0 0,9-13-103 0 0,1 1-1 0 0,0-1 1 0 0,0 1-1 0 0,0-1 0 0 0,0 1 1 0 0,0-1-1 0 0,1 1 1 0 0,-1-1-1 0 0,1 1 0 0 0,0 0 1 0 0,-1-1-1 0 0,1 1 0 0 0,1 0 1 0 0,-1-1-1 0 0,0 1 1 0 0,0 0-1 0 0,1-1 0 0 0,0 1 1 0 0,-1-1-1 0 0,1 1 1 0 0,0-1-1 0 0,0 1 0 0 0,1-1 1 0 0,-1 1-1 0 0,0-1 0 0 0,1 0 1 0 0,0 0-1 0 0,-1 0 1 0 0,4 3-1 0 0,12 12-545 0 0,22 17 0 0 0,-23-21 442 0 0,0 1-1 0 0,14 16 1 0 0,-25-24 144 0 0,-1-1 1 0 0,0 0-1 0 0,-1 1 1 0 0,1 0-1 0 0,-1 0 0 0 0,0 0 1 0 0,0 0-1 0 0,-1 1 1 0 0,0-1-1 0 0,2 11 1 0 0,-3-14 13 0 0,-1-1 0 0 0,0 1 0 0 0,0 0 0 0 0,0 0 0 0 0,0 0 1 0 0,0 0-1 0 0,-1 0 0 0 0,1 0 0 0 0,-1 0 0 0 0,1-1 1 0 0,-1 1-1 0 0,0 0 0 0 0,0 0 0 0 0,-1-1 0 0 0,1 1 0 0 0,-3 3 1 0 0,1-2 93 0 0,0 0 1 0 0,-1-1 0 0 0,1 1 0 0 0,-1-1 0 0 0,0 0 0 0 0,0 0-1 0 0,0 0 1 0 0,0 0 0 0 0,-5 1 0 0 0,-4 2 123 0 0,0-1 0 0 0,0 0 0 0 0,0-2 0 0 0,-1 1 0 0 0,1-1 0 0 0,-15 0 0 0 0,10-1-1192 0 0,1-1-4114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6.796"/>
    </inkml:context>
    <inkml:brush xml:id="br0">
      <inkml:brushProperty name="width" value="0.1" units="cm"/>
      <inkml:brushProperty name="height" value="0.1" units="cm"/>
    </inkml:brush>
  </inkml:definitions>
  <inkml:trace contextRef="#ctx0" brushRef="#br0">14 0 6913 0 0,'2'6'305'0'0,"-2"-4"63"0"0,1 2-296 0 0,-1-2-72 0 0,0 0 0 0 0,0 0 0 0 0,-1 0-360 0 0,0 1-89 0 0,-1 2-23 0 0,0 1 0 0 0,-1 0 344 0 0,1-3 64 0 0,0 1 64 0 0,1-3-96 0 0,0 1 96 0 0,0-3 0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09.895"/>
    </inkml:context>
    <inkml:brush xml:id="br0">
      <inkml:brushProperty name="width" value="0.1" units="cm"/>
      <inkml:brushProperty name="height" value="0.1" units="cm"/>
    </inkml:brush>
  </inkml:definitions>
  <inkml:trace contextRef="#ctx0" brushRef="#br0">379 59 2304 0 0,'-2'-22'1507'0'0,"2"17"-574"0"0,0 0 0 0 0,-1 1-1 0 0,1-1 1 0 0,-1 1 0 0 0,-3-10-1 0 0,4 15-790 0 0,0-1-1 0 0,-1 0 0 0 0,-1 2 848 0 0,2-2-848 0 0,-1 1 1 0 0,1-1-1 0 0,0 0 0 0 0,0 1 1 0 0,-1-1-1 0 0,1 0 0 0 0,0 1 0 0 0,0-1 1 0 0,0 1-1 0 0,0-1 0 0 0,0 0 0 0 0,0 1 1 0 0,-1-1-1 0 0,1 1 0 0 0,0-1 1 0 0,0 1-1 0 0,0-1 0 0 0,1 1 0 0 0,-6 17 635 0 0,-19 288 2583 0 0,22-175-3188 0 0,22 196 0 0 0,-18-307-51 0 0,0-11-31 0 0,-1-1 0 0 0,1 1 0 0 0,-2 0-1 0 0,1 0 1 0 0,-2 0 0 0 0,1 0 0 0 0,-1-1-1 0 0,-2 13 1 0 0,-11-48 658 0 0,6 6-558 0 0,0-1 0 0 0,-1 1 0 0 0,-21-33 1 0 0,27 48-225 0 0,-1 1 0 0 0,0 0 1 0 0,0 0-1 0 0,0 0 1 0 0,-1 1-1 0 0,1 0 1 0 0,-1-1-1 0 0,0 1 1 0 0,0 1-1 0 0,-1-1 0 0 0,1 1 1 0 0,-1 0-1 0 0,1 0 1 0 0,-1 1-1 0 0,0 0 1 0 0,0 0-1 0 0,0 0 0 0 0,-11-1 1 0 0,11 3-103 0 0,-1 0 0 0 0,0 1-1 0 0,1 0 1 0 0,-1 0 0 0 0,1 0 0 0 0,-1 1 0 0 0,1 0-1 0 0,0 0 1 0 0,0 1 0 0 0,-1-1 0 0 0,2 1 0 0 0,-1 1-1 0 0,0-1 1 0 0,1 1 0 0 0,-1 0 0 0 0,-5 7 0 0 0,3-5-63 0 0,1 1 0 0 0,1 0 1 0 0,-1 0-1 0 0,1 1 1 0 0,1 0-1 0 0,-1 0 1 0 0,1 0-1 0 0,0 0 0 0 0,1 1 1 0 0,-5 15-1 0 0,8-21 204 0 0,0 0 0 0 0,0-1 0 0 0,1 1 0 0 0,-1 0 0 0 0,1 0 0 0 0,0-1 0 0 0,0 1 0 0 0,0 0 0 0 0,0 0 0 0 0,0 0 1 0 0,1-1-1 0 0,-1 1 0 0 0,1 0 0 0 0,0 0 0 0 0,0-1 0 0 0,0 1 0 0 0,0-1 0 0 0,0 1 0 0 0,0-1 0 0 0,1 1 0 0 0,-1-1 0 0 0,1 0 0 0 0,0 1 0 0 0,0-1 0 0 0,0 0 0 0 0,0 0 0 0 0,0-1 0 0 0,0 1 0 0 0,0 0 0 0 0,1-1 0 0 0,-1 1 0 0 0,0-1 0 0 0,1 0 0 0 0,-1 1 0 0 0,6 0 0 0 0,0 1-160 0 0,1 0-1 0 0,0-1 1 0 0,0 0 0 0 0,11 1-1 0 0,33 0-3977 0 0,-28-4-361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0.582"/>
    </inkml:context>
    <inkml:brush xml:id="br0">
      <inkml:brushProperty name="width" value="0.1" units="cm"/>
      <inkml:brushProperty name="height" value="0.1" units="cm"/>
    </inkml:brush>
  </inkml:definitions>
  <inkml:trace contextRef="#ctx0" brushRef="#br0">306 256 920 0 0,'4'-5'828'0'0,"0"-1"1"0"0,0 1-1 0 0,-1-1 0 0 0,0 1 1 0 0,0-1-1 0 0,0 0 0 0 0,-1 0 0 0 0,0-1 1 0 0,0 1-1 0 0,-1 0 0 0 0,1-1 0 0 0,-1 1 1 0 0,0-11-1 0 0,-1 15-696 0 0,0-1 0 0 0,0 0 0 0 0,0 1 1 0 0,-1-1-1 0 0,1 1 0 0 0,0-1 0 0 0,-1 0 0 0 0,0 1 1 0 0,0-1-1 0 0,0 1 0 0 0,0-1 0 0 0,0 1 0 0 0,0 0 0 0 0,-1-1 1 0 0,1 1-1 0 0,-1 0 0 0 0,1 0 0 0 0,-1 0 0 0 0,0 0 0 0 0,0 0 1 0 0,0 1-1 0 0,0-1 0 0 0,0 0 0 0 0,0 1 0 0 0,-1-1 1 0 0,1 1-1 0 0,0 0 0 0 0,-1 0 0 0 0,1 0 0 0 0,-1 0 0 0 0,1 0 1 0 0,-1 1-1 0 0,0-1 0 0 0,1 1 0 0 0,-5-1 0 0 0,-2 1-115 0 0,1 1-1 0 0,-1-1 1 0 0,1 1-1 0 0,-1 1 0 0 0,1 0 1 0 0,0 0-1 0 0,0 0 0 0 0,0 1 1 0 0,0 0-1 0 0,0 1 1 0 0,1 0-1 0 0,-1 0 0 0 0,1 1 1 0 0,-7 5-1 0 0,0 0 17 0 0,1 1-1 0 0,0 1 1 0 0,1 0 0 0 0,0 1-1 0 0,-19 27 1 0 0,21-25-33 0 0,1 0 0 0 0,1 1 0 0 0,-13 31 0 0 0,19-41 0 0 0,0 0 0 0 0,0 0 0 0 0,1 0 0 0 0,0 0 0 0 0,0 0 0 0 0,0 0 0 0 0,0 0 0 0 0,1 0 0 0 0,0 0 0 0 0,1 1 0 0 0,-1-1 0 0 0,1 0 0 0 0,1 0 0 0 0,2 11 0 0 0,-3-15-5 0 0,0 1 1 0 0,1-1-1 0 0,-1 0 0 0 0,0 1 1 0 0,1-1-1 0 0,-1 0 0 0 0,1 0 1 0 0,0 0-1 0 0,-1 0 0 0 0,1 0 1 0 0,0-1-1 0 0,0 1 1 0 0,0-1-1 0 0,1 1 0 0 0,-1-1 1 0 0,0 0-1 0 0,0 1 0 0 0,1-1 1 0 0,3 1-1 0 0,-2-1-14 0 0,1-1 1 0 0,-1 1-1 0 0,0-1 0 0 0,0 0 0 0 0,0 0 1 0 0,0-1-1 0 0,1 1 0 0 0,-1-1 1 0 0,0 0-1 0 0,0 0 0 0 0,4-2 0 0 0,6-2-56 0 0,-1-1 0 0 0,-1-1 0 0 0,1 0 0 0 0,-1 0 0 0 0,-1-2 0 0 0,12-9 0 0 0,-2-1-715 0 0,-1-1-1 0 0,21-26 1 0 0,-31 34 109 0 0,-1 0 1 0 0,-1 0-1 0 0,0-1 0 0 0,-1-1 1 0 0,10-24-1 0 0,-45 69 2256 0 0,22-21-1270 0 0,1 1 0 0 0,-1 0 0 0 0,2 0 0 0 0,0 0 0 0 0,-3 14 0 0 0,5-20-237 0 0,1 1 0 0 0,0-1 0 0 0,0 1 0 0 0,1-1 0 0 0,-1 1-1 0 0,1-1 1 0 0,1 1 0 0 0,-1-1 0 0 0,1 1 0 0 0,0-1 0 0 0,0 0 0 0 0,0 1 0 0 0,4 6 0 0 0,-5-10-69 0 0,1-1 0 0 0,0 0 0 0 0,-1 1 0 0 0,1-1 0 0 0,0 0 0 0 0,0 0 0 0 0,0 0 0 0 0,0 1 0 0 0,0-1 0 0 0,0 0 0 0 0,0-1 0 0 0,1 1 0 0 0,-1 0 0 0 0,0 0 0 0 0,0 0 0 0 0,1-1 0 0 0,-1 1 0 0 0,0 0 0 0 0,1-1 0 0 0,-1 0 1 0 0,1 1-1 0 0,1-1 0 0 0,0 0 1 0 0,0 0 0 0 0,0 0 0 0 0,0 0 1 0 0,0-1-1 0 0,0 1 0 0 0,0-1 0 0 0,-1 0 0 0 0,1 0 1 0 0,0 0-1 0 0,4-2 0 0 0,4-4-387 0 0,1 0 0 0 0,-2 0 0 0 0,19-18-1 0 0,20-20-3963 0 0,49-58 0 0 0,-75 76 4058 0 0,-2-1-1 0 0,-1-2 1 0 0,31-59 0 0 0,-42 72 1101 0 0,-6 12-129 0 0,0 0 0 0 0,-1 0 0 0 0,1-1 0 0 0,-1 1 0 0 0,2-9 0 0 0,-11 25 3615 0 0,-3 5-3422 0 0,4-1-174 0 0,0 1 0 0 0,1-1 1 0 0,1 1-1 0 0,1-1 1 0 0,0 1-1 0 0,-1 27 0 0 0,3-35-583 0 0,1 1-1 0 0,0-1 0 0 0,1 1 0 0 0,0-1 1 0 0,0 1-1 0 0,1-1 0 0 0,0 0 0 0 0,0 0 1 0 0,1 0-1 0 0,0 0 0 0 0,1 0 1 0 0,0-1-1 0 0,0 1 0 0 0,7 9 0 0 0,-9-15-94 0 0,1 1-1 0 0,-1-1 0 0 0,1 0 1 0 0,-1 0-1 0 0,1 0 0 0 0,0-1 1 0 0,-1 1-1 0 0,1-1 1 0 0,0 1-1 0 0,4 0 0 0 0,-6-2-52 0 0,-1 1 0 0 0,1-1-1 0 0,0 0 1 0 0,0 0 0 0 0,-1 0-1 0 0,1 0 1 0 0,0 0-1 0 0,-1 0 1 0 0,1 0 0 0 0,0 0-1 0 0,-1 0 1 0 0,1 0 0 0 0,0 0-1 0 0,-1 0 1 0 0,1 0 0 0 0,0 0-1 0 0,0-1 1 0 0,-1 1-1 0 0,1 0 1 0 0,-1-1 0 0 0,1 1-1 0 0,0 0 1 0 0,-1-1 0 0 0,1 1-1 0 0,-1-1 1 0 0,1 1 0 0 0,-1-1-1 0 0,1 1 1 0 0,-1-1 0 0 0,1 1-1 0 0,-1-1 1 0 0,0 1-1 0 0,1-1 1 0 0,-1 0 0 0 0,0 1-1 0 0,1-1 1 0 0,-1 0 0 0 0,0 1-1 0 0,0-1 1 0 0,0 0 0 0 0,1 1-1 0 0,-1-1 1 0 0,0 0-1 0 0,0 1 1 0 0,0-1 0 0 0,0 0-1 0 0,0 0 1 0 0,-1 1 0 0 0,1-1-1 0 0,0 0 1 0 0,0 1 0 0 0,0-2-1 0 0,-2-5-1845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0.931"/>
    </inkml:context>
    <inkml:brush xml:id="br0">
      <inkml:brushProperty name="width" value="0.1" units="cm"/>
      <inkml:brushProperty name="height" value="0.1" units="cm"/>
    </inkml:brush>
  </inkml:definitions>
  <inkml:trace contextRef="#ctx0" brushRef="#br0">1 1 1896 0 0,'10'3'80'0'0,"-3"-1"24"0"0,1 1-104 0 0,-1-2 0 0 0,-1 0 0 0 0,-1 0 0 0 0,5 0 0 0 0,7 1 0 0 0,9 0 0 0 0,10 1 0 0 0,5-1 0 0 0,-2-1 0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1.260"/>
    </inkml:context>
    <inkml:brush xml:id="br0">
      <inkml:brushProperty name="width" value="0.1" units="cm"/>
      <inkml:brushProperty name="height" value="0.1" units="cm"/>
    </inkml:brush>
  </inkml:definitions>
  <inkml:trace contextRef="#ctx0" brushRef="#br0">256 113 2761 0 0,'4'-3'116'0'0,"-1"0"1"0"0,0 0 0 0 0,1 0 0 0 0,-1 0-1 0 0,0-1 1 0 0,0 1 0 0 0,-1-1 0 0 0,1 0-1 0 0,-1 1 1 0 0,2-6 0 0 0,-3 7 44 0 0,0 0 0 0 0,0 0 0 0 0,0 0 0 0 0,-1-1 0 0 0,1 1 0 0 0,-1 0 0 0 0,0 0-1 0 0,0-1 1 0 0,1 1 0 0 0,-1 0 0 0 0,-1-1 0 0 0,1 1 0 0 0,0 0 0 0 0,-1 0 0 0 0,1-1 0 0 0,-1 1 0 0 0,1 0 0 0 0,-1 0 0 0 0,0 0 0 0 0,0-1 0 0 0,-2-2 0 0 0,2 4-35 0 0,-1-1 0 0 0,0 1 0 0 0,1-1 1 0 0,-1 1-1 0 0,0-1 0 0 0,0 1 0 0 0,0 0 0 0 0,0 0 1 0 0,0 0-1 0 0,0 0 0 0 0,0 0 0 0 0,0 0 1 0 0,0 1-1 0 0,0-1 0 0 0,-1 1 0 0 0,1-1 1 0 0,0 1-1 0 0,0 0 0 0 0,-1 0 0 0 0,1 0 0 0 0,0 0 1 0 0,0 0-1 0 0,-1 1 0 0 0,1-1 0 0 0,0 0 1 0 0,0 1-1 0 0,0 0 0 0 0,-4 1 0 0 0,-4 2 176 0 0,-1 0-1 0 0,1 1 1 0 0,0 0-1 0 0,-14 10 0 0 0,5-2 64 0 0,1 1-1 0 0,0 1 0 0 0,-20 23 1 0 0,30-29-266 0 0,0 0 0 0 0,1 0 0 0 0,0 0 0 0 0,1 1 0 0 0,0 0 0 0 0,1 0 0 0 0,0 1 0 0 0,-6 18 0 0 0,10-27-104 0 0,1 0 0 0 0,-1-1-1 0 0,1 1 1 0 0,0 0 0 0 0,0 0 0 0 0,-1 0 0 0 0,1 0 0 0 0,0 0-1 0 0,0 0 1 0 0,1 0 0 0 0,-1-1 0 0 0,0 1 0 0 0,1 0 0 0 0,-1 0-1 0 0,1 0 1 0 0,0 0 0 0 0,-1-1 0 0 0,1 1 0 0 0,0 0 0 0 0,0-1-1 0 0,0 1 1 0 0,0 0 0 0 0,1-1 0 0 0,-1 1 0 0 0,0-1 0 0 0,0 0-1 0 0,1 1 1 0 0,-1-1 0 0 0,1 0 0 0 0,0 0 0 0 0,-1 0-1 0 0,1 0 1 0 0,0 0 0 0 0,-1-1 0 0 0,1 1 0 0 0,2 0 0 0 0,1 1-42 0 0,-1-1 0 0 0,1 0 0 0 0,0 0 0 0 0,-1-1 0 0 0,1 1 0 0 0,0-1 0 0 0,0 0 0 0 0,0 0-1 0 0,-1-1 1 0 0,1 0 0 0 0,0 1 0 0 0,0-2 0 0 0,6-1 0 0 0,-2-2-662 0 0,1 0 1 0 0,-1-1-1 0 0,0 0 0 0 0,-1 0 0 0 0,1-1 0 0 0,-1 0 0 0 0,-1 0 0 0 0,1-1 0 0 0,11-16 0 0 0,17-17-3857 0 0,-38 44 5243 0 0,-1 0 0 0 0,1 0 1 0 0,0 0-1 0 0,0 1 0 0 0,0-1 1 0 0,0 1-1 0 0,0 0 1 0 0,1-1-1 0 0,-1 1 0 0 0,1 0 1 0 0,-1 4-1 0 0,1-1-33 0 0,0-1 1 0 0,1 1-1 0 0,-1-1 0 0 0,1 0 0 0 0,1 1 0 0 0,1 12 1 0 0,-1-15-687 0 0,0 1 0 0 0,0-1 0 0 0,0 0 0 0 0,0 0 0 0 0,1 1 1 0 0,-1-1-1 0 0,1 0 0 0 0,0-1 0 0 0,0 1 0 0 0,1 0 1 0 0,-1-1-1 0 0,1 1 0 0 0,0-1 0 0 0,0 0 0 0 0,0 1 1 0 0,0-2-1 0 0,0 1 0 0 0,1 0 0 0 0,-1-1 0 0 0,1 1 0 0 0,0-1 1 0 0,0 0-1 0 0,6 2 0 0 0,3-1-5115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2.077"/>
    </inkml:context>
    <inkml:brush xml:id="br0">
      <inkml:brushProperty name="width" value="0.1" units="cm"/>
      <inkml:brushProperty name="height" value="0.1" units="cm"/>
    </inkml:brush>
  </inkml:definitions>
  <inkml:trace contextRef="#ctx0" brushRef="#br0">115 1 6913 0 0,'1'1'3793'0'0,"0"11"-2566"0"0,-3 12-424 0 0,-22 142 2858 0 0,13-107-3255 0 0,-2 0 0 0 0,-26 68 1 0 0,38-125-380 0 0,0 2 15 0 0,0 0-1 0 0,-1 0 1 0 0,0 0-1 0 0,1-1 1 0 0,-1 1-1 0 0,-1 0 1 0 0,1-1 0 0 0,-1 1-1 0 0,-2 2 1 0 0,4-6-32 0 0,1 0 0 0 0,0 0 1 0 0,0 0-1 0 0,0 0 0 0 0,-1 0 1 0 0,1 0-1 0 0,0 0 1 0 0,0 0-1 0 0,0 0 0 0 0,0 0 1 0 0,-1-1-1 0 0,1 1 1 0 0,0 0-1 0 0,0 0 0 0 0,0 0 1 0 0,0 0-1 0 0,0 0 1 0 0,-1-1-1 0 0,1 1 0 0 0,0 0 1 0 0,0 0-1 0 0,0 0 1 0 0,0 0-1 0 0,0-1 0 0 0,0 1 1 0 0,0 0-1 0 0,0 0 0 0 0,0 0 1 0 0,0-1-1 0 0,0 1 1 0 0,0 0-1 0 0,0 0 0 0 0,0-1 1 0 0,0 1-1 0 0,0 0 1 0 0,0 0-1 0 0,0 0 0 0 0,0-1 1 0 0,0 1-1 0 0,0 0 1 0 0,0 0-1 0 0,0 0 0 0 0,0-1 1 0 0,0 1-1 0 0,0 0 0 0 0,0 0 1 0 0,1 0-1 0 0,-1 0 1 0 0,0-1-1 0 0,0 1 0 0 0,0 0 1 0 0,4-14 77 0 0,3-6-260 0 0,1 0 0 0 0,2 0 0 0 0,22-37 0 0 0,-13 31-1197 0 0,0 0-1 0 0,24-25 0 0 0,-32 40 711 0 0,1 0 1 0 0,18-14-1 0 0,-25 22 655 0 0,0-1 0 0 0,0 1-1 0 0,0 0 1 0 0,0 1 0 0 0,0-1 0 0 0,1 1 0 0 0,-1 0-1 0 0,1 1 1 0 0,11-3 0 0 0,-16 4 47 0 0,0 0-1 0 0,0 0 1 0 0,0 0-1 0 0,0 0 1 0 0,0 0 0 0 0,0 0-1 0 0,0 0 1 0 0,0 0 0 0 0,0 0-1 0 0,0 1 1 0 0,0-1 0 0 0,0 0-1 0 0,0 1 1 0 0,0-1 0 0 0,0 1-1 0 0,-1-1 1 0 0,1 1 0 0 0,0-1-1 0 0,0 1 1 0 0,0 0 0 0 0,-1-1-1 0 0,1 1 1 0 0,1 1 0 0 0,-1 0 37 0 0,0 0 0 0 0,-1-1 0 0 0,1 1 0 0 0,0 0 0 0 0,-1 0 0 0 0,0-1 0 0 0,1 1 0 0 0,-1 0 0 0 0,0 0 0 0 0,0 0 1 0 0,0 0-1 0 0,0 2 0 0 0,-2 6 263 0 0,1 1 0 0 0,-2-1-1 0 0,-5 17 1 0 0,6-23-296 0 0,-2 9 144 0 0,-11 36 217 0 0,15-47-413 0 0,-1 1 0 0 0,1-1-1 0 0,0 1 1 0 0,-1-1 0 0 0,1 0-1 0 0,0 1 1 0 0,1-1 0 0 0,-1 0-1 0 0,0 1 1 0 0,1-1-1 0 0,-1 0 1 0 0,1 1 0 0 0,0-1-1 0 0,-1 0 1 0 0,1 0 0 0 0,0 0-1 0 0,3 4 1 0 0,-4-6-151 0 0,1 1 1 0 0,-1-1-1 0 0,1 1 1 0 0,0 0-1 0 0,0-1 1 0 0,-1 0-1 0 0,1 1 1 0 0,0-1-1 0 0,0 1 0 0 0,-1-1 1 0 0,1 0-1 0 0,0 0 1 0 0,0 1-1 0 0,0-1 1 0 0,0 0-1 0 0,0 0 0 0 0,-1 0 1 0 0,1 0-1 0 0,0 0 1 0 0,0 0-1 0 0,0 0 1 0 0,1 0-1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2.458"/>
    </inkml:context>
    <inkml:brush xml:id="br0">
      <inkml:brushProperty name="width" value="0.1" units="cm"/>
      <inkml:brushProperty name="height" value="0.1" units="cm"/>
    </inkml:brush>
  </inkml:definitions>
  <inkml:trace contextRef="#ctx0" brushRef="#br0">1 50 2905 0 0,'6'-5'75'0'0,"12"-6"237"0"0,-13 15 932 0 0,-3 10 1526 0 0,-2-6-1875 0 0,0 2-50 0 0,0 0 1 0 0,0 0 0 0 0,1 0 0 0 0,0 0 0 0 0,5 18-1 0 0,-5-25-801 0 0,0-1 1 0 0,0 0-1 0 0,0 0 0 0 0,0 0 0 0 0,0 0 0 0 0,1 0 0 0 0,-1 0 1 0 0,1-1-1 0 0,-1 1 0 0 0,1 0 0 0 0,0-1 0 0 0,-1 1 0 0 0,1-1 1 0 0,0 1-1 0 0,0-1 0 0 0,0 0 0 0 0,0 0 0 0 0,0 0 0 0 0,0 0 1 0 0,0 0-1 0 0,1 0 0 0 0,-1-1 0 0 0,0 1 0 0 0,0-1 0 0 0,1 1 1 0 0,-1-1-1 0 0,0 0 0 0 0,0 0 0 0 0,1 0 0 0 0,-1 0 0 0 0,5-1 0 0 0,-2-1 74 0 0,0 1 1 0 0,1-1-1 0 0,-1 0 0 0 0,0 0 0 0 0,0 0 0 0 0,0-1 0 0 0,0 0 0 0 0,0 0 0 0 0,-1 0 0 0 0,1 0 0 0 0,-1-1 0 0 0,0 0 0 0 0,0 0 0 0 0,0 0 0 0 0,0 0 0 0 0,4-8 0 0 0,-6 9-78 0 0,0 0 1 0 0,0 0-1 0 0,-1-1 0 0 0,1 1 1 0 0,-1 0-1 0 0,0-1 1 0 0,0 1-1 0 0,0 0 0 0 0,0-1 1 0 0,-1 0-1 0 0,1 1 1 0 0,-1-4-1 0 0,0 4-42 0 0,0 1 0 0 0,-1-1 0 0 0,1 1 0 0 0,-1-1-1 0 0,0 1 1 0 0,0 0 0 0 0,0-1 0 0 0,0 1 0 0 0,0 0 0 0 0,0 0 0 0 0,0 0 0 0 0,-1 0-1 0 0,1 0 1 0 0,-1 0 0 0 0,1 0 0 0 0,-1 0 0 0 0,0 0 0 0 0,-3-2 0 0 0,-2 0-209 0 0,0 1 0 0 0,0 0 0 0 0,-1 0 0 0 0,1 0 0 0 0,0 1 0 0 0,-1 0 1 0 0,1 0-1 0 0,-1 1 0 0 0,0 0 0 0 0,0 1 0 0 0,1 0 0 0 0,-1 0 0 0 0,0 0 0 0 0,0 1 0 0 0,-8 2 1 0 0,4-1-4858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2.805"/>
    </inkml:context>
    <inkml:brush xml:id="br0">
      <inkml:brushProperty name="width" value="0.1" units="cm"/>
      <inkml:brushProperty name="height" value="0.1" units="cm"/>
    </inkml:brush>
  </inkml:definitions>
  <inkml:trace contextRef="#ctx0" brushRef="#br0">223 3 9674 0 0,'1'-1'41'0'0,"-1"1"0"0"0,0 0 1 0 0,0 0-1 0 0,1 0 0 0 0,-1-1 0 0 0,0 1 0 0 0,1 0 1 0 0,-1 0-1 0 0,0 0 0 0 0,1 0 0 0 0,-1 0 0 0 0,0 0 0 0 0,1 0 1 0 0,-1 0-1 0 0,0 0 0 0 0,1 0 0 0 0,-1 0 0 0 0,0 0 1 0 0,1 0-1 0 0,-1 0 0 0 0,0 0 0 0 0,1 0 0 0 0,-1 0 1 0 0,0 0-1 0 0,1 0 0 0 0,-1 1 0 0 0,0-1 0 0 0,0 0 0 0 0,1 0 1 0 0,-1 0-1 0 0,0 0 0 0 0,1 1 0 0 0,-1-1 0 0 0,0 0 1 0 0,0 0-1 0 0,0 1 0 0 0,1-1 0 0 0,-1 0 0 0 0,0 1 0 0 0,-2 16 1598 0 0,-19 30 908 0 0,15-36-2099 0 0,-4 9 31 0 0,1 1-1 0 0,1 0 0 0 0,0 0 0 0 0,2 1 0 0 0,-4 23 0 0 0,9-40-395 0 0,0 0-1 0 0,1 0 1 0 0,-1 1 0 0 0,1-1-1 0 0,1 0 1 0 0,-1 0-1 0 0,1 0 1 0 0,-1 1 0 0 0,1-1-1 0 0,1 0 1 0 0,-1 0 0 0 0,1 0-1 0 0,0 0 1 0 0,0-1 0 0 0,0 1-1 0 0,1 0 1 0 0,0-1 0 0 0,-1 0-1 0 0,2 1 1 0 0,-1-1-1 0 0,0 0 1 0 0,1-1 0 0 0,0 1-1 0 0,0-1 1 0 0,0 1 0 0 0,0-1-1 0 0,0 0 1 0 0,6 2 0 0 0,-9-4-131 0 0,1 0 1 0 0,0-1 0 0 0,-1 1 0 0 0,1 0 0 0 0,-1-1 0 0 0,1 1 0 0 0,0-1 0 0 0,0 0 0 0 0,-1 0 0 0 0,1 1 0 0 0,0-1 0 0 0,-1 0 0 0 0,1-1 0 0 0,0 1 0 0 0,0 0 0 0 0,-1 0 0 0 0,1-1 0 0 0,0 1 0 0 0,-1-1 0 0 0,1 1 0 0 0,0-1 0 0 0,-1 0 0 0 0,1 1 0 0 0,-1-1 0 0 0,1 0 0 0 0,-1 0 0 0 0,1 0 0 0 0,-1-1 0 0 0,0 1-1 0 0,0 0 1 0 0,1 0 0 0 0,-1-1 0 0 0,0 1 0 0 0,0 0 0 0 0,0-1 0 0 0,-1 1 0 0 0,3-4 0 0 0,-2 2-106 0 0,1-1-1 0 0,-1 1 1 0 0,1-1-1 0 0,-1 0 1 0 0,0 1-1 0 0,0-1 1 0 0,-1 0-1 0 0,1 0 1 0 0,-1 0-1 0 0,0 1 1 0 0,0-1-1 0 0,0 0 1 0 0,0 0-1 0 0,-1 0 1 0 0,1 1-1 0 0,-3-7 1 0 0,-2 0-1548 0 0</inkml:trace>
  <inkml:trace contextRef="#ctx0" brushRef="#br0" timeOffset="1">35 141 1840 0 0,'-23'-2'-41'0'0,"13"3"398"0"0,9-1-315 0 0,1 0-1 0 0,0 0 0 0 0,0 1 1 0 0,0-1-1 0 0,0 0 0 0 0,0 0 1 0 0,0 0-1 0 0,0 0 1 0 0,-1 0-1 0 0,1 1 0 0 0,0-1 1 0 0,0 0-1 0 0,0 0 0 0 0,0 0 1 0 0,0 0-1 0 0,0 1 1 0 0,0-1-1 0 0,0 0 0 0 0,0 0 1 0 0,0 0-1 0 0,0 0 0 0 0,0 0 1 0 0,0 1-1 0 0,0-1 1 0 0,0 0-1 0 0,0 0 0 0 0,0 0 1 0 0,0 0-1 0 0,0 1 0 0 0,0-1 1 0 0,0 0-1 0 0,1 0 1 0 0,-1 0-1 0 0,0 0 0 0 0,0 0 1 0 0,0 1-1 0 0,0-1 0 0 0,0 0 1 0 0,0 0-1 0 0,0 0 1 0 0,1 0-1 0 0,-1 0 0 0 0,0 0 1 0 0,0 0-1 0 0,0 1 0 0 0,0-1 1 0 0,0 0-1 0 0,1 0 1 0 0,1 1 177 0 0,-1 0 1 0 0,1 0-1 0 0,0 0 1 0 0,0 0-1 0 0,0 0 1 0 0,0 0 0 0 0,1 0-1 0 0,-1-1 1 0 0,0 1-1 0 0,0-1 1 0 0,0 0-1 0 0,4 1 1 0 0,32-2 639 0 0,-28 1-752 0 0,41-3-71 0 0,0-2-1 0 0,0-3 0 0 0,66-18 1 0 0,-77 15-36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5.129"/>
    </inkml:context>
    <inkml:brush xml:id="br0">
      <inkml:brushProperty name="width" value="0.05" units="cm"/>
      <inkml:brushProperty name="height" value="0.05" units="cm"/>
    </inkml:brush>
  </inkml:definitions>
  <inkml:trace contextRef="#ctx0" brushRef="#br0">15 1 9674 0 0,'-1'0'86'0'0,"0"0"0"0"0,0 1 0 0 0,0-1 1 0 0,0 0-1 0 0,0 1 0 0 0,0-1 0 0 0,0 1 0 0 0,1 0 0 0 0,-1-1 0 0 0,0 1 0 0 0,0-1 1 0 0,1 1-1 0 0,-1 0 0 0 0,0 0 0 0 0,1-1 0 0 0,-1 2 0 0 0,1-1 48 0 0,0-1 0 0 0,0 0 0 0 0,0 1 0 0 0,0-1 0 0 0,0 1-1 0 0,0-1 1 0 0,0 0 0 0 0,0 1 0 0 0,0-1 0 0 0,0 0 0 0 0,0 1 0 0 0,0-1 0 0 0,1 1 0 0 0,-1-1-1 0 0,0 0 1 0 0,0 0 0 0 0,0 1 0 0 0,1-1 0 0 0,-1 0 0 0 0,0 1 0 0 0,0-1 0 0 0,1 0 0 0 0,-1 0-1 0 0,0 1 1 0 0,1-1 0 0 0,-1 0 0 0 0,1 0 0 0 0,3 3 602 0 0,1-1-1 0 0,0 0 1 0 0,0 0 0 0 0,9 2-1 0 0,4-1-379 0 0,-1 0 1 0 0,0-2-1 0 0,1 0 0 0 0,30-2 0 0 0,69-14-1631 0 0,-83 8 472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3.428"/>
    </inkml:context>
    <inkml:brush xml:id="br0">
      <inkml:brushProperty name="width" value="0.1" units="cm"/>
      <inkml:brushProperty name="height" value="0.1" units="cm"/>
    </inkml:brush>
  </inkml:definitions>
  <inkml:trace contextRef="#ctx0" brushRef="#br0">331 156 5065 0 0,'-9'-32'1510'0'0,"6"20"-1394"0"0,0-1 1 0 0,-1 1 0 0 0,0 0-1 0 0,-1 0 1 0 0,0 1 0 0 0,-1-1 0 0 0,-13-19-1 0 0,19 31-47 0 0,-1-1 1 0 0,1 0-1 0 0,-1 1 0 0 0,1-1 0 0 0,-1 1 1 0 0,1-1-1 0 0,-1 1 0 0 0,0-1 0 0 0,1 1 1 0 0,-1-1-1 0 0,0 1 0 0 0,1 0 0 0 0,-1-1 0 0 0,0 1 1 0 0,1 0-1 0 0,-1-1 0 0 0,0 1 0 0 0,0 0 1 0 0,0 0-1 0 0,1 0 0 0 0,-1 0 0 0 0,0 0 0 0 0,0 0 1 0 0,1 0-1 0 0,-1 0 0 0 0,-2 0 0 0 0,2 1 73 0 0,0 0 0 0 0,-1-1-1 0 0,1 1 1 0 0,0 0 0 0 0,-1 0-1 0 0,1 0 1 0 0,0 0 0 0 0,0 0-1 0 0,0 1 1 0 0,0-1 0 0 0,0 0-1 0 0,-2 3 1 0 0,0 2 162 0 0,-1 0 0 0 0,1 1 0 0 0,0-1 0 0 0,1 1 0 0 0,-3 7 0 0 0,-1 26 303 0 0,1 1-1 0 0,1-1 1 0 0,3 1 0 0 0,3 44 0 0 0,0 10 464 0 0,-2-72-1033 0 0,-15 364 1373 0 0,9-328-1198 0 0,-3-1 0 0 0,-3 0-1 0 0,-1 0 1 0 0,-34 85-1 0 0,44-136-266 0 0,0 0-1 0 0,-1 0 1 0 0,0 0 0 0 0,0-1-1 0 0,0 1 1 0 0,-7 6-1 0 0,9-11 14 0 0,0 0-1 0 0,0 0 0 0 0,0 0 0 0 0,0-1 0 0 0,0 1 0 0 0,0 0 0 0 0,0-1 1 0 0,-1 0-1 0 0,1 1 0 0 0,-1-1 0 0 0,1 0 0 0 0,-1 0 0 0 0,1 0 0 0 0,-1-1 1 0 0,0 1-1 0 0,1-1 0 0 0,-1 1 0 0 0,0-1 0 0 0,1 0 0 0 0,-1 0 0 0 0,-3 0 1 0 0,-6-4-1098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3.771"/>
    </inkml:context>
    <inkml:brush xml:id="br0">
      <inkml:brushProperty name="width" value="0.1" units="cm"/>
      <inkml:brushProperty name="height" value="0.1" units="cm"/>
    </inkml:brush>
  </inkml:definitions>
  <inkml:trace contextRef="#ctx0" brushRef="#br0">1 160 3745 0 0,'0'-3'28'0'0,"1"0"1"0"0,-1 0-1 0 0,1 0 1 0 0,0 0-1 0 0,0 0 1 0 0,0 0 0 0 0,0 0-1 0 0,1 1 1 0 0,-1-1-1 0 0,1 0 1 0 0,-1 1-1 0 0,1-1 1 0 0,0 1-1 0 0,2-3 1 0 0,3 0 251 0 0,-1 0 1 0 0,1 1-1 0 0,-1-1 0 0 0,9-3 1 0 0,-11 6-107 0 0,23-11 585 0 0,0 1 0 0 0,0 1 0 0 0,1 1 0 0 0,1 2 0 0 0,40-7 0 0 0,-15 7-121 0 0,0 2-1 0 0,57 2 1 0 0,-110 4-642 0 0,12 0 139 0 0,-1 0 0 0 0,1 1 0 0 0,-1 0 0 0 0,21 6 0 0 0,-31-7-120 0 0,0 1 0 0 0,0-1 0 0 0,0 1 0 0 0,1 0 0 0 0,-1 0 1 0 0,-1 0-1 0 0,1 0 0 0 0,0 0 0 0 0,0 0 0 0 0,0 1 0 0 0,-1-1 0 0 0,1 0 0 0 0,0 1 0 0 0,-1 0 0 0 0,1-1 0 0 0,-1 1 0 0 0,0 0 0 0 0,0 0 1 0 0,1-1-1 0 0,-1 1 0 0 0,0 0 0 0 0,-1 0 0 0 0,1 0 0 0 0,0 0 0 0 0,-1 1 0 0 0,1-1 0 0 0,-1 0 0 0 0,1 0 0 0 0,-1 0 0 0 0,0 0 1 0 0,0 1-1 0 0,0-1 0 0 0,0 0 0 0 0,-1 2 0 0 0,-9 39 434 0 0,6-29 5 0 0,0 0 1 0 0,-1 19-1 0 0,4-30-371 0 0,1 0 0 0 0,0 0 0 0 0,0 1 0 0 0,0-1 0 0 0,0 0 0 0 0,0 0 0 0 0,1 0 0 0 0,0 0 0 0 0,-1 0 0 0 0,1 0-1 0 0,0 0 1 0 0,1 0 0 0 0,-1 0 0 0 0,0 0 0 0 0,4 4 0 0 0,-4-5-77 0 0,0-1-1 0 0,0 0 0 0 0,1 0 0 0 0,-1 1 1 0 0,0-1-1 0 0,0 0 0 0 0,1 0 1 0 0,-1 0-1 0 0,1 0 0 0 0,-1-1 1 0 0,1 1-1 0 0,-1 0 0 0 0,1 0 1 0 0,-1-1-1 0 0,1 1 0 0 0,0-1 1 0 0,-1 0-1 0 0,1 1 0 0 0,0-1 1 0 0,-1 0-1 0 0,1 0 0 0 0,0 0 1 0 0,-1 0-1 0 0,1 0 0 0 0,0-1 1 0 0,-1 1-1 0 0,1 0 0 0 0,0-1 1 0 0,-1 1-1 0 0,1-1 0 0 0,-1 0 1 0 0,1 1-1 0 0,-1-1 0 0 0,1 0 0 0 0,-1 0 1 0 0,1 0-1 0 0,-1 0 0 0 0,0 0 1 0 0,2-2-1 0 0,0 0 75 0 0,1 0-1 0 0,-1-1 1 0 0,0 1-1 0 0,0-1 1 0 0,-1 1-1 0 0,1-1 0 0 0,-1 0 1 0 0,0 0-1 0 0,0 0 1 0 0,0-1-1 0 0,0 1 1 0 0,-1 0-1 0 0,2-7 1 0 0,-3 5-47 0 0,1 1 0 0 0,-1-1-1 0 0,-1 1 1 0 0,1 0 0 0 0,-1-1 0 0 0,0 1 0 0 0,0 0 0 0 0,0 0 0 0 0,-1 0 0 0 0,0 0 0 0 0,0 0-1 0 0,0 0 1 0 0,-1 0 0 0 0,1 0 0 0 0,-1 1 0 0 0,0-1 0 0 0,-1 1 0 0 0,1 0 0 0 0,-1 0 0 0 0,-4-4 0 0 0,2 4-188 0 0,1-1 1 0 0,-1 1 0 0 0,0 0-1 0 0,0 0 1 0 0,0 1 0 0 0,-9-4-1 0 0,8 5-749 0 0,0-1 0 0 0,1 2 0 0 0,-1-1 0 0 0,0 1-1 0 0,0 0 1 0 0,-10 0 0 0 0,5 1-3920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4.113"/>
    </inkml:context>
    <inkml:brush xml:id="br0">
      <inkml:brushProperty name="width" value="0.1" units="cm"/>
      <inkml:brushProperty name="height" value="0.1" units="cm"/>
    </inkml:brush>
  </inkml:definitions>
  <inkml:trace contextRef="#ctx0" brushRef="#br0">197 1 3481 0 0,'-2'0'103'0'0,"-1"0"0"0"0,0 0 0 0 0,1 0 0 0 0,-1 0 0 0 0,0 0 0 0 0,1 1 0 0 0,-1-1 0 0 0,0 1 0 0 0,1 0 1 0 0,-1 0-1 0 0,1 0 0 0 0,-1 0 0 0 0,1 0 0 0 0,-1 0 0 0 0,1 1 0 0 0,0-1 0 0 0,0 1 0 0 0,0 0 0 0 0,0-1 0 0 0,0 1 0 0 0,0 0 1 0 0,-3 4-1 0 0,-5 6 1308 0 0,1 0 0 0 0,-13 21 0 0 0,6-7-93 0 0,1 2 0 0 0,2 0 0 0 0,1 1 0 0 0,-14 47 0 0 0,22-60-976 0 0,0-1 0 0 0,1 1-1 0 0,1-1 1 0 0,0 1 0 0 0,2 0 0 0 0,-1-1 0 0 0,2 1 0 0 0,0 0-1 0 0,1 0 1 0 0,7 29 0 0 0,-7-39-340 0 0,0 0-1 0 0,1-1 1 0 0,-1 0-1 0 0,1 1 1 0 0,0-1-1 0 0,0 0 1 0 0,1 0-1 0 0,-1 0 1 0 0,1-1-1 0 0,0 1 1 0 0,8 6 0 0 0,-10-10-65 0 0,0 1 1 0 0,1-1 0 0 0,-1 0 0 0 0,0 0 0 0 0,1 0-1 0 0,-1 0 1 0 0,1 0 0 0 0,-1 0 0 0 0,1 0-1 0 0,-1-1 1 0 0,1 1 0 0 0,0-1 0 0 0,-1 0 0 0 0,1 0-1 0 0,0 0 1 0 0,-1 0 0 0 0,1 0 0 0 0,0-1-1 0 0,-1 1 1 0 0,1-1 0 0 0,-1 1 0 0 0,1-1 0 0 0,-1 0-1 0 0,1 0 1 0 0,-1 0 0 0 0,0-1 0 0 0,1 1 0 0 0,1-2-1 0 0,23-19-5483 0 0,-11 7-99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4.458"/>
    </inkml:context>
    <inkml:brush xml:id="br0">
      <inkml:brushProperty name="width" value="0.1" units="cm"/>
      <inkml:brushProperty name="height" value="0.1" units="cm"/>
    </inkml:brush>
  </inkml:definitions>
  <inkml:trace contextRef="#ctx0" brushRef="#br0">204 0 2304 0 0,'-51'66'8132'0'0,"25"-19"-6333"0"0,1 0 0 0 0,3 2 1 0 0,2 0-1 0 0,-24 89 0 0 0,39-119-1574 0 0,1 1 1 0 0,1 0-1 0 0,1 0 0 0 0,1 0 0 0 0,1 22 0 0 0,0-32-226 0 0,1 1 1 0 0,1-1-1 0 0,0 0 0 0 0,0 0 0 0 0,1 1 0 0 0,0-1 0 0 0,1-1 0 0 0,0 1 0 0 0,1-1 0 0 0,0 1 0 0 0,9 12 0 0 0,-12-20-141 0 0,-1 0-1 0 0,1 0 1 0 0,0 0-1 0 0,0 0 1 0 0,0-1-1 0 0,0 1 1 0 0,0-1-1 0 0,4 3 0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4.862"/>
    </inkml:context>
    <inkml:brush xml:id="br0">
      <inkml:brushProperty name="width" value="0.1" units="cm"/>
      <inkml:brushProperty name="height" value="0.1" units="cm"/>
    </inkml:brush>
  </inkml:definitions>
  <inkml:trace contextRef="#ctx0" brushRef="#br0">92 1 9674 0 0,'-38'45'4169'0'0,"29"-28"-3547"0"0,0 1 0 0 0,2 0 0 0 0,0 1 0 0 0,-7 31 0 0 0,11-41-433 0 0,2 1-1 0 0,-1-1 0 0 0,1 1 0 0 0,1-1 0 0 0,-1 1 0 0 0,2 0 0 0 0,-1-1 0 0 0,2 1 0 0 0,-1-1 1 0 0,1 1-1 0 0,5 13 0 0 0,-6-20-154 0 0,0 0 1 0 0,0 0 0 0 0,1 0-1 0 0,-1 0 1 0 0,1-1 0 0 0,0 1-1 0 0,0 0 1 0 0,0-1 0 0 0,0 0-1 0 0,0 1 1 0 0,0-1 0 0 0,1 0-1 0 0,-1 0 1 0 0,1 0 0 0 0,-1 0-1 0 0,1-1 1 0 0,0 1 0 0 0,0-1-1 0 0,0 0 1 0 0,0 0 0 0 0,0 0-1 0 0,0 0 1 0 0,0 0 0 0 0,0 0-1 0 0,0-1 1 0 0,4 1 0 0 0,-2-2-2 0 0,0 1 1 0 0,0-1-1 0 0,-1 0 1 0 0,1 0-1 0 0,0 0 1 0 0,0 0-1 0 0,-1-1 1 0 0,1 0-1 0 0,-1 0 1 0 0,1 0-1 0 0,-1-1 1 0 0,0 0-1 0 0,0 1 1 0 0,0-1-1 0 0,0-1 1 0 0,3-3-1 0 0,-1 0-7 0 0,0 0-1 0 0,-1 0 0 0 0,0 0 1 0 0,0-1-1 0 0,-1 0 0 0 0,0 0 0 0 0,0-1 1 0 0,-1 1-1 0 0,0-1 0 0 0,0 0 0 0 0,-1 1 1 0 0,0-1-1 0 0,-1 0 0 0 0,0 0 1 0 0,0-12-1 0 0,-1 14-124 0 0,0 0 0 0 0,0 0 0 0 0,-1 0 0 0 0,0 0 0 0 0,0 0 0 0 0,-1 1 0 0 0,0-1 0 0 0,0 0 0 0 0,0 1 0 0 0,-1-1 0 0 0,0 1 0 0 0,0-1 0 0 0,-1 1 0 0 0,0 1 0 0 0,0-1 1 0 0,0 0-1 0 0,-1 1 0 0 0,1 0 0 0 0,-2 0 0 0 0,-6-6 0 0 0,10 10-279 0 0,0-1 0 0 0,-1 1-1 0 0,1-1 1 0 0,-1 1 0 0 0,0 0 0 0 0,1 0 0 0 0,-1 0 0 0 0,0 1 0 0 0,-5-2 0 0 0,2 2-737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5.316"/>
    </inkml:context>
    <inkml:brush xml:id="br0">
      <inkml:brushProperty name="width" value="0.1" units="cm"/>
      <inkml:brushProperty name="height" value="0.1" units="cm"/>
    </inkml:brush>
  </inkml:definitions>
  <inkml:trace contextRef="#ctx0" brushRef="#br0">70 0 6449 0 0,'-9'22'3364'0'0,"5"-14"-2773"0"0,-10 24 2134 0 0,-17 52 1 0 0,28-75-2386 0 0,1 0 0 0 0,0 0 1 0 0,0 0-1 0 0,1 0 0 0 0,0 0 0 0 0,1 0 0 0 0,0 1 1 0 0,0-1-1 0 0,1 0 0 0 0,0 0 0 0 0,3 12 1 0 0,-3-19-294 0 0,-1 0 0 0 0,1 0 0 0 0,0 1 0 0 0,0-1 0 0 0,-1 0 0 0 0,1 0 0 0 0,1 0 0 0 0,-1 0 1 0 0,0-1-1 0 0,0 1 0 0 0,1 0 0 0 0,-1 0 0 0 0,1-1 0 0 0,-1 1 0 0 0,1-1 0 0 0,0 1 0 0 0,0-1 0 0 0,0 0 1 0 0,0 0-1 0 0,-1 0 0 0 0,1 0 0 0 0,1 0 0 0 0,-1 0 0 0 0,4 1 0 0 0,-4-2-33 0 0,1 0 1 0 0,0-1-1 0 0,0 1 0 0 0,0 0 0 0 0,0-1 1 0 0,-1 0-1 0 0,1 1 0 0 0,0-1 0 0 0,-1 0 1 0 0,1-1-1 0 0,0 1 0 0 0,-1 0 0 0 0,1-1 1 0 0,-1 1-1 0 0,0-1 0 0 0,0 0 0 0 0,1 0 1 0 0,2-4-1 0 0,6-5-20 0 0,-1-1 1 0 0,0-1-1 0 0,-1 0 0 0 0,0 0 0 0 0,7-16 1 0 0,29-73-2062 0 0,-28 58 319 0 0,-20 54 1814 0 0,0 0 1 0 0,0 0-1 0 0,1 0 0 0 0,0 0 1 0 0,0 1-1 0 0,1-1 1 0 0,1 0-1 0 0,0 1 0 0 0,3 19 1 0 0,-3-25-40 0 0,1-1 1 0 0,0 1 0 0 0,0-1-1 0 0,0 0 1 0 0,1 1 0 0 0,-1-1 0 0 0,1 0-1 0 0,0 0 1 0 0,0 0 0 0 0,1 0-1 0 0,-1-1 1 0 0,1 1 0 0 0,0 0-1 0 0,0-1 1 0 0,0 0 0 0 0,0 0 0 0 0,0 0-1 0 0,1 0 1 0 0,-1 0 0 0 0,1-1-1 0 0,0 0 1 0 0,0 1 0 0 0,0-1 0 0 0,0-1-1 0 0,0 1 1 0 0,1-1 0 0 0,-1 1-1 0 0,7 0 1 0 0,-7-1-7 0 0,0-1 0 0 0,-1 1-1 0 0,1-1 1 0 0,0 0 0 0 0,0 0 0 0 0,0 0-1 0 0,0-1 1 0 0,0 1 0 0 0,0-1 0 0 0,0 0 0 0 0,0 0-1 0 0,0 0 1 0 0,-1-1 0 0 0,1 1 0 0 0,0-1-1 0 0,-1 0 1 0 0,0 0 0 0 0,1 0 0 0 0,-1 0 0 0 0,0-1-1 0 0,0 0 1 0 0,0 1 0 0 0,0-1 0 0 0,-1 0-1 0 0,1 0 1 0 0,-1 0 0 0 0,0-1 0 0 0,0 1 0 0 0,0-1-1 0 0,0 1 1 0 0,0-1 0 0 0,-1 1 0 0 0,1-1-1 0 0,-1 0 1 0 0,0 0 0 0 0,-1 0 0 0 0,1-4 0 0 0,4-31-227 0 0,-4 25-74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15.663"/>
    </inkml:context>
    <inkml:brush xml:id="br0">
      <inkml:brushProperty name="width" value="0.1" units="cm"/>
      <inkml:brushProperty name="height" value="0.1" units="cm"/>
    </inkml:brush>
  </inkml:definitions>
  <inkml:trace contextRef="#ctx0" brushRef="#br0">167 20 5529 0 0,'0'0'83'0'0,"1"-1"0"0"0,-1 1 1 0 0,0-1-1 0 0,0 1 0 0 0,0-1 0 0 0,0 0 0 0 0,0 1 0 0 0,0-1 1 0 0,0 0-1 0 0,0 1 0 0 0,0-1 0 0 0,0 1 0 0 0,0-1 0 0 0,0 0 0 0 0,-1 1 1 0 0,1-1-1 0 0,0 1 0 0 0,0-1 0 0 0,-1 1 0 0 0,1-1 0 0 0,0 1 0 0 0,-1-1 1 0 0,1 1-1 0 0,0-1 0 0 0,-1 1 0 0 0,1-1 0 0 0,-1 1 0 0 0,1 0 1 0 0,-1-1-1 0 0,0 0 0 0 0,-1 1 120 0 0,1-1 0 0 0,-1 1 0 0 0,1 0 1 0 0,-1-1-1 0 0,1 1 0 0 0,-1 0 0 0 0,0 0 0 0 0,1 0 0 0 0,-1 0 1 0 0,1 0-1 0 0,-4 1 0 0 0,0 0 235 0 0,0 0 0 0 0,1 1 0 0 0,-1-1 0 0 0,0 1 0 0 0,0 0 0 0 0,1 0 1 0 0,-5 4-1 0 0,5-4-322 0 0,2 1 0 0 0,-1-1 0 0 0,0 1 0 0 0,0 0 0 0 0,1 0 1 0 0,0 0-1 0 0,0 0 0 0 0,-1 0 0 0 0,2 0 0 0 0,-1 0 0 0 0,0 1 0 0 0,1-1 1 0 0,-1 1-1 0 0,1 0 0 0 0,0-1 0 0 0,0 1 0 0 0,1 0 0 0 0,-1-1 1 0 0,1 1-1 0 0,0 0 0 0 0,0 0 0 0 0,0 0 0 0 0,0-1 0 0 0,2 7 0 0 0,2 5-157 0 0,1 0 1 0 0,0-1-1 0 0,1 1 0 0 0,15 25 0 0 0,-14-28 204 0 0,0 1-1 0 0,-1 0 1 0 0,0 0 0 0 0,6 24-1 0 0,-12-34-117 0 0,1-1-1 0 0,-1 1 1 0 0,0 0-1 0 0,0 0 1 0 0,0 0-1 0 0,0 0 1 0 0,-1 0-1 0 0,1 0 1 0 0,-1 0-1 0 0,1-1 1 0 0,-1 1-1 0 0,0 0 1 0 0,0 0-1 0 0,0-1 1 0 0,-1 1-1 0 0,1-1 1 0 0,-1 1-1 0 0,1-1 1 0 0,-1 1-1 0 0,0-1 0 0 0,0 0 1 0 0,0 0-1 0 0,-3 3 1 0 0,-1-1 156 0 0,1 0-1 0 0,-1-1 1 0 0,0 0 0 0 0,0 0-1 0 0,0 0 1 0 0,0-1-1 0 0,0 0 1 0 0,-1 0 0 0 0,-10 2-1 0 0,12-3-381 0 0,0-1 0 0 0,0 1-1 0 0,0-1 1 0 0,0 0 0 0 0,0 0-1 0 0,0-1 1 0 0,-7-1-1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2.461"/>
    </inkml:context>
    <inkml:brush xml:id="br0">
      <inkml:brushProperty name="width" value="0.1" units="cm"/>
      <inkml:brushProperty name="height" value="0.1" units="cm"/>
    </inkml:brush>
  </inkml:definitions>
  <inkml:trace contextRef="#ctx0" brushRef="#br0">97 1 7834 0 0,'-7'19'6186'0'0,"-3"12"-4995"0"0,-11 55 1117 0 0,-29 150 999 0 0,50-231-3293 0 0,-1-1-1 0 0,0 1 1 0 0,0 0 0 0 0,-1-1 0 0 0,-2 7-1 0 0,8-48 308 0 0,2 13-495 0 0,1 1 0 0 0,1 0 0 0 0,0 1 0 0 0,2 0 1 0 0,23-38-1 0 0,-26 48-113 0 0,1 1 0 0 0,1-1 1 0 0,0 2-1 0 0,0-1 0 0 0,1 1 0 0 0,0 1 1 0 0,0 0-1 0 0,1 0 0 0 0,1 1 0 0 0,-1 1 1 0 0,21-10-1 0 0,-29 15 282 0 0,0 1 0 0 0,0 0 0 0 0,0 0 0 0 0,1 0 0 0 0,-1 0-1 0 0,0 1 1 0 0,1-1 0 0 0,-1 1 0 0 0,0 0 0 0 0,7 0 0 0 0,-9 1 22 0 0,0-1 0 0 0,1 0 0 0 0,-1 1 0 0 0,0-1 0 0 0,0 1 0 0 0,0-1 0 0 0,0 1 0 0 0,0 0 0 0 0,0-1 0 0 0,0 1 0 0 0,-1 0 0 0 0,1 0 0 0 0,0-1 0 0 0,0 1 0 0 0,0 0 0 0 0,-1 0 0 0 0,1 0 0 0 0,0 0 0 0 0,-1 0 0 0 0,1 0 0 0 0,-1 0 0 0 0,0 0 0 0 0,1 0 0 0 0,-1 1 0 0 0,0-1 0 0 0,1 0 0 0 0,-1 0 0 0 0,0 0 0 0 0,0 0 0 0 0,0 0 0 0 0,0 1 0 0 0,0-1 0 0 0,0 0 0 0 0,0 0 0 0 0,-1 2 0 0 0,-1 17 438 0 0,-2 1 0 0 0,-9 31 0 0 0,9-38-770 0 0,0 0-1 0 0,1 0 1 0 0,0 1-1 0 0,1-1 1 0 0,1 1-1 0 0,0 0 1 0 0,2 20-1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2.802"/>
    </inkml:context>
    <inkml:brush xml:id="br0">
      <inkml:brushProperty name="width" value="0.1" units="cm"/>
      <inkml:brushProperty name="height" value="0.1" units="cm"/>
    </inkml:brush>
  </inkml:definitions>
  <inkml:trace contextRef="#ctx0" brushRef="#br0">35 3 5985 0 0,'-3'4'1022'0'0,"0"0"0"0"0,1-1 0 0 0,-1 1 0 0 0,1 0 0 0 0,0 0-1 0 0,0 0 1 0 0,-1 6 0 0 0,-1 0-358 0 0,1 0-1 0 0,1 1 1 0 0,0-1 0 0 0,-1 16-1 0 0,3-22-605 0 0,0 0-1 0 0,0 0 0 0 0,1-1 0 0 0,-1 1 0 0 0,1 0 0 0 0,0-1 1 0 0,0 1-1 0 0,1 0 0 0 0,-1-1 0 0 0,1 1 0 0 0,-1-1 0 0 0,1 0 1 0 0,0 0-1 0 0,0 0 0 0 0,1 0 0 0 0,-1 0 0 0 0,1 0 0 0 0,-1 0 1 0 0,1-1-1 0 0,0 1 0 0 0,0-1 0 0 0,0 0 0 0 0,0 0 0 0 0,0 0 1 0 0,1 0-1 0 0,3 1 0 0 0,-3-1-41 0 0,0-1 0 0 0,0 1 0 0 0,0-1 1 0 0,1 0-1 0 0,-1 0 0 0 0,0-1 0 0 0,0 1 0 0 0,1-1 0 0 0,-1 0 0 0 0,0 0 1 0 0,1-1-1 0 0,-1 1 0 0 0,0-1 0 0 0,0 0 0 0 0,1 0 0 0 0,-1 0 1 0 0,0-1-1 0 0,0 0 0 0 0,0 1 0 0 0,0-1 0 0 0,-1 0 0 0 0,7-5 0 0 0,-6 3 25 0 0,-1 1 0 0 0,0-1-1 0 0,0 1 1 0 0,0-1-1 0 0,-1 0 1 0 0,1 0-1 0 0,-1 0 1 0 0,0 0-1 0 0,0-1 1 0 0,-1 1-1 0 0,1-1 1 0 0,-1 1-1 0 0,0-1 1 0 0,0 1-1 0 0,0-1 1 0 0,-1 0 0 0 0,0 1-1 0 0,1-1 1 0 0,-2 0-1 0 0,1 0 1 0 0,-1-4-1 0 0,0 4-128 0 0,0 1 1 0 0,0-1-1 0 0,0 0 0 0 0,-1 1 0 0 0,0-1 0 0 0,0 1 1 0 0,0 0-1 0 0,0 0 0 0 0,-4-6 0 0 0,4 7-310 0 0,0 1-1 0 0,-1-1 0 0 0,1 1 0 0 0,0 0 0 0 0,-1 0 1 0 0,0 0-1 0 0,1 0 0 0 0,-1 0 0 0 0,0 1 0 0 0,0-1 1 0 0,0 1-1 0 0,0-1 0 0 0,0 1 0 0 0,-4-1 1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3.147"/>
    </inkml:context>
    <inkml:brush xml:id="br0">
      <inkml:brushProperty name="width" value="0.1" units="cm"/>
      <inkml:brushProperty name="height" value="0.1" units="cm"/>
    </inkml:brush>
  </inkml:definitions>
  <inkml:trace contextRef="#ctx0" brushRef="#br0">59 0 8290 0 0,'-17'75'3911'0'0,"3"0"1"0"0,-5 96-1 0 0,19-166-3778 0 0,0-2-83 0 0,0-1 0 0 0,0 1 0 0 0,-1 0 0 0 0,1-1 1 0 0,-1 1-1 0 0,1 0 0 0 0,-1-1 0 0 0,0 1 0 0 0,0-1 0 0 0,-1 3 0 0 0,0-32 1063 0 0,6 6-1042 0 0,0 1 0 0 0,1 0 0 0 0,1-1 1 0 0,1 2-1 0 0,17-36 0 0 0,-17 42-668 0 0,1-1 1 0 0,1 1-1 0 0,-1 1 1 0 0,22-23-1 0 0,-27 31 178 0 0,1 0-1 0 0,0 1 1 0 0,0-1-1 0 0,0 1 1 0 0,0 0-1 0 0,1 0 1 0 0,-1 1-1 0 0,1-1 1 0 0,-1 1-1 0 0,1 0 1 0 0,0 0-1 0 0,0 0 1 0 0,0 1-1 0 0,0 0 1 0 0,1 0 0 0 0,-1 0-1 0 0,10 0 1 0 0,-5 3 419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4.715"/>
    </inkml:context>
    <inkml:brush xml:id="br0">
      <inkml:brushProperty name="width" value="0.035" units="cm"/>
      <inkml:brushProperty name="height" value="0.035" units="cm"/>
    </inkml:brush>
  </inkml:definitions>
  <inkml:trace contextRef="#ctx0" brushRef="#br0">1 15 3681 0 0,'6'-10'785'0'0,"-6"9"-462"0"0,0 1 0 0 0,0 0 0 0 0,1-1 0 0 0,-1 1 1 0 0,0 0-1 0 0,1-1 0 0 0,-1 1 0 0 0,1 0 0 0 0,-1 0 0 0 0,0-1 0 0 0,1 1 1 0 0,-1 0-1 0 0,1 0 0 0 0,-1 0 0 0 0,0 0 0 0 0,1-1 0 0 0,-1 1 0 0 0,1 0 1 0 0,-1 0-1 0 0,1 0 0 0 0,-1 0 0 0 0,1 0 0 0 0,9 8 6277 0 0,-4 4-7296 0 0,-1 0 1178 0 0,-1 0-1 0 0,-1 1 1 0 0,-1-1-1 0 0,1 1 0 0 0,-2 0 1 0 0,1 15-1 0 0,-7 82 245 0 0,1-46-253 0 0,4-46-333 0 0,1-11-70 0 0,-1 1 0 0 0,0-1 0 0 0,0 0 0 0 0,-1 0 0 0 0,0 1 0 0 0,0-1 0 0 0,-1 0 0 0 0,0 0 0 0 0,0 0 0 0 0,-4 7 0 0 0,6-14-54 0 0,0 1 1 0 0,0-1-1 0 0,-1 0 0 0 0,1 1 1 0 0,0-1-1 0 0,0 0 0 0 0,-1 0 1 0 0,1 1-1 0 0,0-1 0 0 0,0 0 1 0 0,-1 0-1 0 0,1 1 0 0 0,0-1 1 0 0,-1 0-1 0 0,1 0 0 0 0,0 0 0 0 0,-1 0 1 0 0,1 0-1 0 0,0 1 0 0 0,-1-1 1 0 0,1 0-1 0 0,-1 0 0 0 0,1 0 1 0 0,0 0-1 0 0,-1 0 0 0 0,1 0 1 0 0,0 0-1 0 0,-1 0 0 0 0,1 0 1 0 0,-1 0-1 0 0,1-1 0 0 0,0 1 1 0 0,-1 0-1 0 0,1 0 0 0 0,0 0 1 0 0,-1 0-1 0 0,1-1 0 0 0,0 1 1 0 0,-1 0-1 0 0,1 0 0 0 0,0 0 1 0 0,0-1-1 0 0,-1 1 0 0 0,1 0 1 0 0,0-1-1 0 0,0 1 0 0 0,-1 0 1 0 0,1 0-1 0 0,0-1 0 0 0,0 1 0 0 0,0 0 1 0 0,0-1-1 0 0,-1 1 0 0 0,1 0 1 0 0,0-1-1 0 0,0 1 0 0 0,0-1 1 0 0,0 1-1 0 0,0 0 0 0 0,0-1 1 0 0,-8-24 394 0 0,8 24-390 0 0,-2-14-7 0 0,0 0 0 0 0,1 0 0 0 0,1 0 0 0 0,1-1 0 0 0,0 1 0 0 0,0 0 1 0 0,2 0-1 0 0,0 0 0 0 0,1 1 0 0 0,0-1 0 0 0,1 1 0 0 0,0-1 0 0 0,2 2 0 0 0,0-1 0 0 0,0 1 0 0 0,1 0 0 0 0,0 0 0 0 0,1 1 0 0 0,1 0 0 0 0,13-12 0 0 0,-16 18-477 0 0,0 1 0 0 0,0 1-1 0 0,0-1 1 0 0,0 1 0 0 0,1 1 0 0 0,-1-1 0 0 0,1 1 0 0 0,0 0-1 0 0,0 1 1 0 0,0 0 0 0 0,0 0 0 0 0,9 0 0 0 0,-1 0-1244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15.525"/>
    </inkml:context>
    <inkml:brush xml:id="br0">
      <inkml:brushProperty name="width" value="0.05" units="cm"/>
      <inkml:brushProperty name="height" value="0.05" units="cm"/>
    </inkml:brush>
  </inkml:definitions>
  <inkml:trace contextRef="#ctx0" brushRef="#br0">652 1 17364 0 0,'0'0'795'0'0,"9"21"1666"0"0,-8-13-2168 0 0,0 1 0 0 0,0 0-1 0 0,-1 0 1 0 0,0 0-1 0 0,0 0 1 0 0,-1 0-1 0 0,-1 0 1 0 0,0 0-1 0 0,0-1 1 0 0,0 1 0 0 0,-1-1-1 0 0,0 1 1 0 0,-1-1-1 0 0,-6 10 1 0 0,-5 9 108 0 0,-2 0 1 0 0,-34 41 0 0 0,-92 92 287 0 0,119-137-666 0 0,-2 0 0 0 0,0-2 0 0 0,-1-1 0 0 0,-40 22 0 0 0,55-35-97 0 0,-1-1 0 0 0,0-1 1 0 0,0 0-1 0 0,0 0 1 0 0,0-2-1 0 0,-1 1 0 0 0,-26 1 1 0 0,35-4-93 0 0,0-1 1 0 0,0-1 0 0 0,0 1 0 0 0,0-1 0 0 0,1 1-1 0 0,-1-1 1 0 0,0-1 0 0 0,0 1 0 0 0,0-1-1 0 0,-8-4 1 0 0,10 4-164 0 0,-1-1 0 0 0,1 1 0 0 0,0-1-1 0 0,0 0 1 0 0,0 1 0 0 0,1-2 0 0 0,-1 1 0 0 0,0 0-1 0 0,1 0 1 0 0,0-1 0 0 0,0 1 0 0 0,0-1 0 0 0,1 1 0 0 0,-1-1-1 0 0,-1-5 1 0 0,2 5-117 0 0,0 0-1 0 0,0 0 0 0 0,1-1 1 0 0,-1 1-1 0 0,1 0 1 0 0,0-8-1 0 0,2-10-1144 0 0</inkml:trace>
  <inkml:trace contextRef="#ctx0" brushRef="#br0" timeOffset="1">141 245 12179 0 0,'3'-1'215'0'0,"0"0"1"0"0,0 0-1 0 0,0 0 0 0 0,0 1 1 0 0,1-1-1 0 0,-1 1 1 0 0,0 0-1 0 0,0 0 1 0 0,0 0-1 0 0,0 0 1 0 0,1 1-1 0 0,-1-1 1 0 0,0 1-1 0 0,0 0 0 0 0,0 0 1 0 0,0 0-1 0 0,0 0 1 0 0,0 1-1 0 0,0-1 1 0 0,-1 1-1 0 0,1-1 1 0 0,0 1-1 0 0,-1 0 1 0 0,3 3-1 0 0,12 8 718 0 0,0 1 0 0 0,-1 1-1 0 0,-1 1 1 0 0,23 28 0 0 0,-13-8 92 0 0,28 51 0 0 0,-15-24-980 0 0,63 76 1 0 0,-66-92-2330 0 0,-28-38 786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3.799"/>
    </inkml:context>
    <inkml:brush xml:id="br0">
      <inkml:brushProperty name="width" value="0.1" units="cm"/>
      <inkml:brushProperty name="height" value="0.1" units="cm"/>
    </inkml:brush>
  </inkml:definitions>
  <inkml:trace contextRef="#ctx0" brushRef="#br0">14 339 4609 0 0,'-11'-2'5774'0'0,"11"1"-5622"0"0,-2-16 3528 0 0,9-20-223 0 0,-1 20-2862 0 0,2-1 0 0 0,0 1 0 0 0,1 0 0 0 0,12-18 1 0 0,-9 17-600 0 0,1 1 1 0 0,1 0-1 0 0,0 1 1 0 0,1 1-1 0 0,1 0 1 0 0,23-16-1 0 0,-30 25-24 0 0,1 0-1 0 0,18-8 1 0 0,-25 12 22 0 0,0 1 1 0 0,0 0 0 0 0,1 0-1 0 0,-1 0 1 0 0,1 0 0 0 0,-1 0-1 0 0,1 1 1 0 0,-1 0 0 0 0,1-1-1 0 0,-1 1 1 0 0,1 1 0 0 0,6 0-1 0 0,-9-1 6 0 0,0 1 0 0 0,0-1 0 0 0,-1 1 0 0 0,1-1 0 0 0,0 1 0 0 0,0 0 0 0 0,0-1 0 0 0,-1 1 0 0 0,1 0 0 0 0,0 0 0 0 0,0 0 0 0 0,-1-1 0 0 0,1 1 0 0 0,-1 0 0 0 0,1 0 0 0 0,-1 0 0 0 0,1 0 0 0 0,-1 0 0 0 0,0 0 0 0 0,1 0 0 0 0,-1 0 0 0 0,0 0 0 0 0,0 0 0 0 0,0 0 0 0 0,0 0 0 0 0,0 0 0 0 0,0 0 0 0 0,0 0 0 0 0,0 2 0 0 0,-7 36 0 0 0,5-31 0 0 0,-13 52 210 0 0,-12 69 475 0 0,26-116-659 0 0,0-4 0 0 0,0-1-1 0 0,-1 1 1 0 0,0-1-1 0 0,-3 9 1 0 0,29-68-1246 0 0,2 1 1 0 0,2 1 0 0 0,44-57 0 0 0,-64 94 529 0 0,1 0 1 0 0,1 1 0 0 0,17-16 0 0 0,-24 25 654 0 0,-1-1 0 0 0,1 1 0 0 0,-1 0 0 0 0,1 0 0 0 0,0 0-1 0 0,0 0 1 0 0,-1 1 0 0 0,2-1 0 0 0,-1 1 0 0 0,0 0 0 0 0,0 0 0 0 0,0 0 0 0 0,0 0 0 0 0,1 1 0 0 0,-1-1 0 0 0,0 1 0 0 0,1 0 0 0 0,-1-1 0 0 0,0 2 0 0 0,1-1 0 0 0,-1 0 0 0 0,5 2 0 0 0,-6-1 164 0 0,-1 0-1 0 0,1 0 0 0 0,0 0 0 0 0,-1 0 0 0 0,1 1 0 0 0,-1-1 0 0 0,1 1 0 0 0,-1-1 0 0 0,0 1 0 0 0,1 0 0 0 0,-1-1 0 0 0,0 1 0 0 0,0 0 0 0 0,0 0 0 0 0,-1 0 0 0 0,1 0 0 0 0,0 0 0 0 0,-1 0 0 0 0,1 0 0 0 0,-1 0 1 0 0,1 0-1 0 0,-1 0 0 0 0,0 0 0 0 0,0 0 0 0 0,0 0 0 0 0,-1 3 0 0 0,1 8 991 0 0,-1 0 1 0 0,-6 23-1 0 0,6-32-944 0 0,-29 182 2676 0 0,24-142-2781 0 0,5-31-85 0 0,4-11 39 0 0,9-18-107 0 0,-5 5-143 0 0,50-74-2337 0 0,-35 49 380 0 0,2 0 0 0 0,2 2 0 0 0,48-50 0 0 0,-74 83 2128 0 0,31-24-1514 0 0,-29 24 1580 0 0,-1 0 0 0 0,1 0 1 0 0,0 0-1 0 0,-1 0 0 0 0,1 0 1 0 0,0 1-1 0 0,0-1 1 0 0,0 0-1 0 0,0 1 0 0 0,0-1 1 0 0,0 1-1 0 0,0 0 0 0 0,0 0 1 0 0,0 0-1 0 0,0 0 0 0 0,0 0 1 0 0,2 0-1 0 0,-3 1 121 0 0,0-1 1 0 0,-1 1-1 0 0,1-1 0 0 0,0 1 1 0 0,-1-1-1 0 0,1 1 0 0 0,0-1 1 0 0,-1 1-1 0 0,1 0 0 0 0,-1-1 1 0 0,1 1-1 0 0,-1 0 0 0 0,1 0 1 0 0,-1-1-1 0 0,1 1 0 0 0,-1 0 1 0 0,0 0-1 0 0,0 0 0 0 0,1 0 1 0 0,-1-1-1 0 0,0 1 0 0 0,0 0 1 0 0,0 1-1 0 0,2 25 2689 0 0,-2-14-1398 0 0,0-6-995 0 0,1 0 0 0 0,1-1 0 0 0,-1 1 1 0 0,1-1-1 0 0,0 1 0 0 0,6 10 0 0 0,-5-12-639 0 0,-1 0-1 0 0,2-1 1 0 0,-1 1 0 0 0,0-1 0 0 0,6 5 0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4.221"/>
    </inkml:context>
    <inkml:brush xml:id="br0">
      <inkml:brushProperty name="width" value="0.1" units="cm"/>
      <inkml:brushProperty name="height" value="0.1" units="cm"/>
    </inkml:brush>
  </inkml:definitions>
  <inkml:trace contextRef="#ctx0" brushRef="#br0">284 196 9674 0 0,'10'-19'641'0'0,"0"0"-1"0"0,8-26 1 0 0,-15 39-458 0 0,-1 0-1 0 0,-1-1 1 0 0,1 1-1 0 0,-1 0 1 0 0,0-1-1 0 0,-1 1 1 0 0,1-1 0 0 0,-1 1-1 0 0,-1-1 1 0 0,1 1-1 0 0,-4-13 1 0 0,4 17-95 0 0,0 1-1 0 0,-1 0 1 0 0,1 0 0 0 0,-1 0-1 0 0,1-1 1 0 0,-1 1 0 0 0,0 0-1 0 0,1 0 1 0 0,-1 0 0 0 0,0 0-1 0 0,0 0 1 0 0,0 0 0 0 0,0 0-1 0 0,0 0 1 0 0,0 1-1 0 0,0-1 1 0 0,0 0 0 0 0,0 0-1 0 0,0 1 1 0 0,-3-2 0 0 0,2 2 60 0 0,-1-1 0 0 0,0 1 0 0 0,1-1 0 0 0,-1 1 0 0 0,1 0 0 0 0,-1 0 0 0 0,1 0 0 0 0,-1 1 0 0 0,1-1 0 0 0,-4 1 0 0 0,-4 2 265 0 0,0 1 0 0 0,0-1 0 0 0,0 2 0 0 0,-9 5 0 0 0,-2 2 18 0 0,1 1-1 0 0,1 0 0 0 0,0 2 0 0 0,-33 33 0 0 0,42-38-375 0 0,1 0-1 0 0,0 1 0 0 0,0 1 1 0 0,2 0-1 0 0,-1 0 1 0 0,1 0-1 0 0,1 1 1 0 0,0 0-1 0 0,-6 22 1 0 0,11-32-42 0 0,0 1 0 0 0,0 0 0 0 0,0-1 0 0 0,1 1 0 0 0,0-1 0 0 0,-1 1 0 0 0,1 0 0 0 0,1-1 0 0 0,-1 1 0 0 0,1 0 0 0 0,-1-1 0 0 0,1 1 0 0 0,0-1 0 0 0,0 1 0 0 0,0-1 0 0 0,1 1 0 0 0,-1-1 0 0 0,1 0 1 0 0,0 0-1 0 0,0 0 0 0 0,0 0 0 0 0,0 0 0 0 0,1 0 0 0 0,-1 0 0 0 0,1-1 0 0 0,-1 1 0 0 0,1-1 0 0 0,0 0 0 0 0,0 0 0 0 0,0 0 0 0 0,0 0 0 0 0,1 0 0 0 0,-1-1 0 0 0,0 1 0 0 0,1-1 0 0 0,-1 0 0 0 0,1 0 0 0 0,-1 0 0 0 0,1-1 0 0 0,0 1 0 0 0,-1-1 0 0 0,1 0 1 0 0,0 0-1 0 0,-1 0 0 0 0,1 0 0 0 0,0-1 0 0 0,-1 1 0 0 0,1-1 0 0 0,3-1 0 0 0,7-3-284 0 0,0-1 0 0 0,0-1 0 0 0,-1 0 0 0 0,23-15 0 0 0,45-40-4942 0 0,-75 57 4617 0 0,16-13-2855 0 0,-1 0 0 0 0,26-30 0 0 0,-53 56 6202 0 0,0 0-1 0 0,1 1 1 0 0,-6 11 0 0 0,7-10-1607 0 0,-1 0 0 0 0,1 1 0 0 0,-4 18 0 0 0,7-24-1047 0 0,0 0 0 0 0,1 0 0 0 0,-1 1 0 0 0,1-1 0 0 0,0 0 0 0 0,0 0 0 0 0,1 0 0 0 0,-1 0 0 0 0,3 8 0 0 0,-2-10-87 0 0,0 0 0 0 0,0-1 0 0 0,1 1-1 0 0,-1-1 1 0 0,1 1 0 0 0,-1-1 0 0 0,1 1 0 0 0,0-1-1 0 0,-1 0 1 0 0,1 0 0 0 0,1 0 0 0 0,-1 0 0 0 0,0 0-1 0 0,0-1 1 0 0,1 1 0 0 0,-1-1 0 0 0,1 1 0 0 0,3 1-1 0 0,-4-3-147 0 0,0 1-1 0 0,0 0 1 0 0,-1-1 0 0 0,1 0-1 0 0,0 1 1 0 0,0-1-1 0 0,0 0 1 0 0,0 0-1 0 0,4 0 1 0 0,9-4-5583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4.551"/>
    </inkml:context>
    <inkml:brush xml:id="br0">
      <inkml:brushProperty name="width" value="0.1" units="cm"/>
      <inkml:brushProperty name="height" value="0.1" units="cm"/>
    </inkml:brush>
  </inkml:definitions>
  <inkml:trace contextRef="#ctx0" brushRef="#br0">168 0 10594 0 0,'-29'53'2725'0'0,"3"0"-1"0"0,2 2 1 0 0,-31 107-1 0 0,45-120-2403 0 0,1 0 1 0 0,3 1-1 0 0,1-1 0 0 0,2 2 0 0 0,2-1 1 0 0,5 47-1 0 0,5 3-2707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7.307"/>
    </inkml:context>
    <inkml:brush xml:id="br0">
      <inkml:brushProperty name="width" value="0.1" units="cm"/>
      <inkml:brushProperty name="height" value="0.1" units="cm"/>
    </inkml:brush>
  </inkml:definitions>
  <inkml:trace contextRef="#ctx0" brushRef="#br0">422 1 2761 0 0,'-4'22'8043'0'0,"-12"39"-3628"0"0,-9 36-2116 0 0,-15 185 1180 0 0,34-223-3047 0 0,-3 70 258 0 0,10 179 1 0 0,0-286-658 0 0,-2-37 73 0 0,0-10-92 0 0,-1 1 0 0 0,-1-1 0 0 0,-1 1 0 0 0,-9-29 0 0 0,10 45-64 0 0,0 1 0 0 0,0 0 0 0 0,0-1 0 0 0,-1 1 1 0 0,0 0-1 0 0,-1 1 0 0 0,-7-10 0 0 0,9 13-40 0 0,-1-1 0 0 0,1 1 0 0 0,-1 0-1 0 0,0 1 1 0 0,1-1 0 0 0,-1 0 0 0 0,-1 1 0 0 0,1 0 0 0 0,0 0 0 0 0,0 0-1 0 0,-1 1 1 0 0,1 0 0 0 0,-10-2 0 0 0,8 2-24 0 0,0 1 1 0 0,0 0 0 0 0,-1 1-1 0 0,1 0 1 0 0,0 0-1 0 0,0 0 1 0 0,0 0-1 0 0,0 1 1 0 0,0 0 0 0 0,0 0-1 0 0,0 1 1 0 0,1 0-1 0 0,-1 0 1 0 0,1 0-1 0 0,0 0 1 0 0,0 1 0 0 0,-6 5-1 0 0,1 0 41 0 0,1 0 0 0 0,0 1 0 0 0,0 0 0 0 0,0 0-1 0 0,2 1 1 0 0,-14 23 0 0 0,19-31 97 0 0,0 0 1 0 0,1 1-1 0 0,-1-1 1 0 0,1 1-1 0 0,-1-1 1 0 0,1 1-1 0 0,0 0 1 0 0,1-1-1 0 0,-1 1 1 0 0,1 0-1 0 0,-1-1 1 0 0,1 1-1 0 0,0 0 0 0 0,0 0 1 0 0,1 0-1 0 0,-1-1 1 0 0,1 1-1 0 0,0 0 1 0 0,0-1-1 0 0,0 1 1 0 0,0-1-1 0 0,1 1 1 0 0,0-1-1 0 0,-1 0 1 0 0,1 1-1 0 0,0-1 0 0 0,1 0 1 0 0,-1 0-1 0 0,0 0 1 0 0,1-1-1 0 0,0 1 1 0 0,-1 0-1 0 0,1-1 1 0 0,0 0-1 0 0,0 0 1 0 0,1 0-1 0 0,-1 0 1 0 0,0 0-1 0 0,1-1 0 0 0,3 2 1 0 0,2 1 96 0 0,0-2 0 0 0,0 1 0 0 0,1-1 0 0 0,-1 0 0 0 0,0-1 0 0 0,1 0 0 0 0,-1-1 0 0 0,1 0 0 0 0,-1 0 0 0 0,18-3 0 0 0,-8-1-281 0 0,-1 0 1 0 0,0-2-1 0 0,0 0 1 0 0,26-12-1 0 0,-28 9-776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7.668"/>
    </inkml:context>
    <inkml:brush xml:id="br0">
      <inkml:brushProperty name="width" value="0.1" units="cm"/>
      <inkml:brushProperty name="height" value="0.1" units="cm"/>
    </inkml:brush>
  </inkml:definitions>
  <inkml:trace contextRef="#ctx0" brushRef="#br0">62 116 8290 0 0,'-25'78'6613'0'0,"-4"41"-1954"0"0,21-20-3846 0 0</inkml:trace>
  <inkml:trace contextRef="#ctx0" brushRef="#br0" timeOffset="1">75 2 2304 0 0,'1'-1'97'0'0,"0"1"31"0"0,0 0-128 0 0,1 0 0 0 0,0 0 0 0 0,0 1 0 0 0,2-1 0 0 0,2 2 0 0 0,5 0 0 0 0,3 1 0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7.997"/>
    </inkml:context>
    <inkml:brush xml:id="br0">
      <inkml:brushProperty name="width" value="0.1" units="cm"/>
      <inkml:brushProperty name="height" value="0.1" units="cm"/>
    </inkml:brush>
  </inkml:definitions>
  <inkml:trace contextRef="#ctx0" brushRef="#br0">217 25 2304 0 0,'-1'-1'302'0'0,"1"0"-1"0"0,-1-1 1 0 0,1 1-1 0 0,-1 0 1 0 0,1 0-1 0 0,-1 0 0 0 0,0 0 1 0 0,0 0-1 0 0,0 0 1 0 0,0 0-1 0 0,1 0 0 0 0,-1 0 1 0 0,0 0-1 0 0,-1 0 1 0 0,1 0-1 0 0,0 1 0 0 0,0-1 1 0 0,0 0-1 0 0,-3 0 1 0 0,1 0 244 0 0,-1 0 0 0 0,1 0 1 0 0,-1 0-1 0 0,0 1 0 0 0,1 0 0 0 0,-1-1 1 0 0,-4 2-1 0 0,-2-1 401 0 0,0 2 0 0 0,0-1 0 0 0,0 1 0 0 0,-16 6 0 0 0,22-7-767 0 0,0 1-1 0 0,0 0 1 0 0,-1 0-1 0 0,2 0 1 0 0,-1 1-1 0 0,0-1 1 0 0,0 1-1 0 0,1 0 1 0 0,0 0-1 0 0,-1 0 1 0 0,1 0-1 0 0,0 1 0 0 0,0-1 1 0 0,1 1-1 0 0,-3 4 1 0 0,4-5-158 0 0,0 0 0 0 0,-1 0 1 0 0,2 0-1 0 0,-1 0 0 0 0,0 0 0 0 0,1 1 1 0 0,-1-1-1 0 0,1 0 0 0 0,0 0 0 0 0,0 1 1 0 0,0-1-1 0 0,1 0 0 0 0,-1 0 0 0 0,1 0 0 0 0,-1 1 1 0 0,1-1-1 0 0,0 0 0 0 0,1 0 0 0 0,-1 0 1 0 0,0 0-1 0 0,4 4 0 0 0,9 14-107 0 0,24 28-1 0 0,10 13 49 0 0,-43-55 41 0 0,-1 1 1 0 0,1-1 0 0 0,-2 1-1 0 0,1 0 1 0 0,-1 1-1 0 0,3 11 1 0 0,-5-16 37 0 0,0 0 1 0 0,-1 0-1 0 0,0-1 0 0 0,0 1 1 0 0,0 0-1 0 0,0 0 0 0 0,-1 0 0 0 0,0 0 1 0 0,0-1-1 0 0,0 1 0 0 0,0 0 1 0 0,0-1-1 0 0,-1 1 0 0 0,1-1 1 0 0,-1 1-1 0 0,0-1 0 0 0,0 0 0 0 0,0 0 1 0 0,0 0-1 0 0,-1 0 0 0 0,0 0 1 0 0,1 0-1 0 0,-1 0 0 0 0,0-1 1 0 0,0 0-1 0 0,0 0 0 0 0,-1 1 1 0 0,1-2-1 0 0,-5 3 0 0 0,4-1-24 0 0,-1-1-1 0 0,1-1 1 0 0,0 1-1 0 0,-1-1 1 0 0,0 1-1 0 0,1-1 1 0 0,-1-1-1 0 0,0 1 1 0 0,1-1-1 0 0,-1 1 1 0 0,0-2-1 0 0,1 1 1 0 0,-1 0 0 0 0,0-1-1 0 0,0 0 1 0 0,1 0-1 0 0,-1 0 1 0 0,1 0-1 0 0,-1-1 1 0 0,1 0-1 0 0,0 0 1 0 0,-1 0-1 0 0,-6-5 1 0 0,3-1-1196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8.342"/>
    </inkml:context>
    <inkml:brush xml:id="br0">
      <inkml:brushProperty name="width" value="0.1" units="cm"/>
      <inkml:brushProperty name="height" value="0.1" units="cm"/>
    </inkml:brush>
  </inkml:definitions>
  <inkml:trace contextRef="#ctx0" brushRef="#br0">142 0 11979 0 0,'0'0'47'0'0,"1"1"1"0"0,-1-1 0 0 0,1 0-1 0 0,-1 0 1 0 0,0 0 0 0 0,1 1-1 0 0,-1-1 1 0 0,0 0 0 0 0,1 0-1 0 0,-1 1 1 0 0,1-1 0 0 0,-1 0-1 0 0,0 1 1 0 0,0-1 0 0 0,1 1-1 0 0,-1-1 1 0 0,0 0 0 0 0,0 1 0 0 0,1-1-1 0 0,-1 1 1 0 0,0-1 0 0 0,0 0-1 0 0,0 1 1 0 0,0-1 0 0 0,0 1-1 0 0,1-1 1 0 0,-1 1 0 0 0,0-1-1 0 0,0 1 1 0 0,0-1 0 0 0,0 1-1 0 0,0-1 1 0 0,-1 0 0 0 0,1 1-1 0 0,0-1 1 0 0,0 1 0 0 0,0-1 0 0 0,0 1-1 0 0,0-1 1 0 0,-1 1 0 0 0,1-1-1 0 0,0 0 1 0 0,0 1 0 0 0,-1-1-1 0 0,1 0 1 0 0,0 1 0 0 0,-17 26 1563 0 0,12-19-1320 0 0,-2 4 232 0 0,-15 22 732 0 0,1 1 0 0 0,2 1 0 0 0,-19 52 0 0 0,34-78-1178 0 0,1 0-1 0 0,0 0 1 0 0,0 1-1 0 0,1 0 1 0 0,1-1-1 0 0,0 1 1 0 0,0 0-1 0 0,1-1 1 0 0,1 1-1 0 0,-1 0 1 0 0,2 0-1 0 0,0-1 1 0 0,0 1-1 0 0,0-1 1 0 0,2 0-1 0 0,-1 1 1 0 0,10 18-1 0 0,-12-27-72 0 0,1 0 0 0 0,-1 0-1 0 0,0 1 1 0 0,1-1 0 0 0,-1 0-1 0 0,1 0 1 0 0,0 0 0 0 0,-1 0-1 0 0,1-1 1 0 0,0 1 0 0 0,0 0-1 0 0,0-1 1 0 0,0 0 0 0 0,1 1-1 0 0,-1-1 1 0 0,0 0 0 0 0,1 0-1 0 0,-1 0 1 0 0,1 0 0 0 0,-1-1-1 0 0,0 1 1 0 0,1-1 0 0 0,0 1-1 0 0,-1-1 1 0 0,1 0 0 0 0,2 0-1 0 0,-1-1-21 0 0,0 0 0 0 0,0 0-1 0 0,-1 0 1 0 0,1-1-1 0 0,0 1 1 0 0,-1-1 0 0 0,0 0-1 0 0,1 0 1 0 0,-1 0 0 0 0,0-1-1 0 0,0 1 1 0 0,0-1-1 0 0,0 0 1 0 0,0 1 0 0 0,-1-1-1 0 0,4-6 1 0 0,-2 3-280 0 0,0 0 0 0 0,0 0 0 0 0,-1-1 0 0 0,4-10 0 0 0,-1-3-5778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8.703"/>
    </inkml:context>
    <inkml:brush xml:id="br0">
      <inkml:brushProperty name="width" value="0.1" units="cm"/>
      <inkml:brushProperty name="height" value="0.1" units="cm"/>
    </inkml:brush>
  </inkml:definitions>
  <inkml:trace contextRef="#ctx0" brushRef="#br0">0 1 7370 0 0,'52'8'9544'0'0,"27"5"-6811"0"0,-29-8-2427 0 0,94-6 0 0 0,-117-1-625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3:29.056"/>
    </inkml:context>
    <inkml:brush xml:id="br0">
      <inkml:brushProperty name="width" value="0.1" units="cm"/>
      <inkml:brushProperty name="height" value="0.1" units="cm"/>
    </inkml:brush>
  </inkml:definitions>
  <inkml:trace contextRef="#ctx0" brushRef="#br0">2 0 19812 0 0,'-2'1'2153'0'0,"2"0"-2153"0"0,1-1 0 0 0,0 0 152 0 0,0 0-16 0 0,0 0 0 0 0,1 0 0 0 0,-1-1-136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1.455"/>
    </inkml:context>
    <inkml:brush xml:id="br0">
      <inkml:brushProperty name="width" value="0.1" units="cm"/>
      <inkml:brushProperty name="height" value="0.1" units="cm"/>
    </inkml:brush>
  </inkml:definitions>
  <inkml:trace contextRef="#ctx0" brushRef="#br0">165 3 4145 0 0,'4'-3'5315'0'0,"-4"3"-5233"0"0,4 13 1398 0 0,1 18-587 0 0,-2 16-96 0 0,-2-1 1 0 0,-3 0 0 0 0,-1 0 0 0 0,-2 0 0 0 0,-2 0 0 0 0,-23 79 0 0 0,22-104-686 0 0,0-2 1 0 0,-19 35 0 0 0,22-46-85 0 0,1 0 1 0 0,-2-1 0 0 0,1 0-1 0 0,-1 0 1 0 0,0 0-1 0 0,0-1 1 0 0,-1 0 0 0 0,0 0-1 0 0,-11 7 1 0 0,18-13-29 0 0,-1 1 0 0 0,0-1 0 0 0,0 1 0 0 0,0-1 0 0 0,1 0 0 0 0,-1 1 0 0 0,0-1 0 0 0,0 0 0 0 0,0 1 0 0 0,0-1 0 0 0,0 0 0 0 0,0 0 0 0 0,0 0 0 0 0,1 0 0 0 0,-1 0 0 0 0,0 0 0 0 0,0 0 0 0 0,0 0 0 0 0,0-1 0 0 0,0 1 0 0 0,0 0 0 0 0,0 0 0 0 0,-1-1 0 0 0,8 0 0 0 0,111 5 448 0 0,-81-7-484 0 0,1-1 0 0 0,-1-2 0 0 0,51-14 0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29.303"/>
    </inkml:context>
    <inkml:brush xml:id="br0">
      <inkml:brushProperty name="width" value="0.05" units="cm"/>
      <inkml:brushProperty name="height" value="0.05" units="cm"/>
    </inkml:brush>
  </inkml:definitions>
  <inkml:trace contextRef="#ctx0" brushRef="#br0">275 11 8290 0 0,'0'0'113'0'0,"0"0"0"0"0,0-1 0 0 0,0 1 1 0 0,0 0-1 0 0,-1 0 0 0 0,1 0 0 0 0,0-1 0 0 0,0 1 1 0 0,0 0-1 0 0,0 0 0 0 0,0 0 0 0 0,0-1 0 0 0,-1 1 1 0 0,1 0-1 0 0,0 0 0 0 0,0 0 0 0 0,0 0 0 0 0,0 0 1 0 0,-1-1-1 0 0,1 1 0 0 0,0 0 0 0 0,0 0 0 0 0,0 0 1 0 0,-1 0-1 0 0,1 0 0 0 0,0 0 0 0 0,0 0 0 0 0,-1 0 1 0 0,1 0-1 0 0,0 0 0 0 0,0 0 0 0 0,0 0 0 0 0,-1 0 1 0 0,1 0-1 0 0,0 0 0 0 0,0 0 0 0 0,-1 0 1 0 0,1 0-1 0 0,0 0 0 0 0,-1 0 0 0 0,-3 11 2759 0 0,1 25-691 0 0,3-31-2056 0 0,-6 267 3015 0 0,1-5-2156 0 0,0-143-661 0 0,-17 190 286 0 0,19-297-562 0 0,0-1 1 0 0,-5 18 0 0 0,7-31-35 0 0,0 1 1 0 0,-1-1-1 0 0,1 1 1 0 0,-1-1 0 0 0,1 1-1 0 0,-1-1 1 0 0,0 0-1 0 0,0 1 1 0 0,-1-1-1 0 0,1-1 1 0 0,-1 1 0 0 0,1 0-1 0 0,-1 0 1 0 0,0-1-1 0 0,-4 3 1 0 0,6-4-33 0 0,1-1 0 0 0,-1 0-1 0 0,0 1 1 0 0,0-1 0 0 0,0 0 0 0 0,0 0-1 0 0,1 0 1 0 0,-1 1 0 0 0,0-1 0 0 0,0 0 0 0 0,0 0-1 0 0,0 0 1 0 0,0 0 0 0 0,0-1 0 0 0,1 1-1 0 0,-1 0 1 0 0,0 0 0 0 0,0 0 0 0 0,0-1-1 0 0,0 1 1 0 0,1 0 0 0 0,-1-1 0 0 0,-1 0 0 0 0,0 0-123 0 0,0-1 0 0 0,0 0 0 0 0,1 0 0 0 0,-1 1 0 0 0,0-1 0 0 0,1 0 0 0 0,-1 0 0 0 0,-1-3-1 0 0,-2-5-1034 0 0,1 0 0 0 0,-7-18 0 0 0,11 27 1100 0 0,-12-43-1932 0 0,-9-69 0 0 0,4 19 875 0 0,-34-187-964 0 0,45 231 2492 0 0,2-1-1 0 0,3 0 1 0 0,7-81-1 0 0,-4 118-101 0 0,0 1 0 0 0,1-1 0 0 0,1 0 0 0 0,0 1 1 0 0,1 0-1 0 0,0 0 0 0 0,1 0 0 0 0,0 1 0 0 0,1 0 0 0 0,1 0 0 0 0,12-15 0 0 0,-13 18-22 0 0,2 1 1 0 0,-1 0 0 0 0,1 0-1 0 0,0 1 1 0 0,1 0 0 0 0,0 1-1 0 0,0 0 1 0 0,0 0 0 0 0,1 1-1 0 0,-1 1 1 0 0,1-1 0 0 0,0 2-1 0 0,22-5 1 0 0,-7 4 191 0 0,1 1 1 0 0,-1 1-1 0 0,0 1 0 0 0,40 4 1 0 0,-48 0-354 0 0,1-1 0 0 0,-1 2 0 0 0,0 0 1 0 0,-1 2-1 0 0,1-1 0 0 0,-1 2 1 0 0,21 11-1 0 0,-31-14-89 0 0,-1 0 0 0 0,1 1 1 0 0,-1 0-1 0 0,0 0 0 0 0,0 0 1 0 0,0 0-1 0 0,-1 1 0 0 0,0 0 0 0 0,0 0 1 0 0,0 1-1 0 0,-1-1 0 0 0,0 1 0 0 0,0 0 1 0 0,3 11-1 0 0,-5-12 20 0 0,0 0-1 0 0,-1 0 1 0 0,0 0 0 0 0,0 0-1 0 0,0 0 1 0 0,-1 1 0 0 0,0-1-1 0 0,0 0 1 0 0,-1 0 0 0 0,1 0-1 0 0,-1 0 1 0 0,-1 1 0 0 0,1-1-1 0 0,-1-1 1 0 0,0 1-1 0 0,-1 0 1 0 0,1 0 0 0 0,-6 8-1 0 0,-1-1 63 0 0,0-1 0 0 0,-1 0-1 0 0,0-1 1 0 0,-1 0-1 0 0,0 0 1 0 0,-1-1-1 0 0,0 0 1 0 0,0-1 0 0 0,-1-1-1 0 0,0 0 1 0 0,-21 8-1 0 0,13-6-387 0 0,-2-2 1 0 0,1 0-1 0 0,-1-2 0 0 0,0 0 0 0 0,-1-2 1 0 0,-39 4-1 0 0,34-9-1951 0 0,11-2-2741 0 0,0 0-1942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2.796"/>
    </inkml:context>
    <inkml:brush xml:id="br0">
      <inkml:brushProperty name="width" value="0.1" units="cm"/>
      <inkml:brushProperty name="height" value="0.1" units="cm"/>
    </inkml:brush>
  </inkml:definitions>
  <inkml:trace contextRef="#ctx0" brushRef="#br0">0 112 4177 0 0,'70'-3'6652'0'0,"-34"0"-4617"0"0,37-9 0 0 0,-70 11-1962 0 0,1 0 0 0 0,-1 0-1 0 0,0 0 1 0 0,0 0 0 0 0,0-1-1 0 0,0 1 1 0 0,0-1 0 0 0,0 0-1 0 0,0 1 1 0 0,0-2 0 0 0,0 1-1 0 0,-1 0 1 0 0,1 0 0 0 0,3-6 0 0 0,-5 7-70 0 0,-1 0 0 0 0,1 0 0 0 0,0 0 0 0 0,-1 0 0 0 0,0 0 0 0 0,1-1 0 0 0,-1 1 0 0 0,0 0 0 0 0,1 0 0 0 0,-1 0 1 0 0,0-1-1 0 0,0 1 0 0 0,0 0 0 0 0,0 0 0 0 0,0 0 0 0 0,0-1 0 0 0,-1-1 0 0 0,0 1-16 0 0,1 0 0 0 0,-1 1 0 0 0,0-1 0 0 0,0 0 0 0 0,-1 0 0 0 0,1 1 0 0 0,0-1 0 0 0,0 1-1 0 0,-1-1 1 0 0,1 1 0 0 0,-1-1 0 0 0,1 1 0 0 0,-4-2 0 0 0,2 1-189 0 0,-1 0-1 0 0,1 0 1 0 0,0 0 0 0 0,-1 0-1 0 0,1 1 1 0 0,-1 0-1 0 0,0 0 1 0 0,1 0 0 0 0,-1 0-1 0 0,0 0 1 0 0,0 1-1 0 0,0-1 1 0 0,0 1 0 0 0,1 0-1 0 0,-1 0 1 0 0,0 1-1 0 0,-6 0 1 0 0,5 1-6 0 0,-1 0-1 0 0,1 0 1 0 0,-1 0 0 0 0,1 1-1 0 0,0 0 1 0 0,0 0 0 0 0,0 0-1 0 0,1 0 1 0 0,-1 1-1 0 0,-7 8 1 0 0,6-6 206 0 0,0 0-1 0 0,1 1 1 0 0,0 0 0 0 0,0 0 0 0 0,1 0-1 0 0,-1 0 1 0 0,2 1 0 0 0,-1 0-1 0 0,1 0 1 0 0,0 0 0 0 0,1 0-1 0 0,0 0 1 0 0,0 1 0 0 0,1-1-1 0 0,-1 17 1 0 0,2-20 151 0 0,1 0 0 0 0,0 0 0 0 0,1 0 0 0 0,-1 0 0 0 0,1 0 0 0 0,0 0-1 0 0,0-1 1 0 0,0 1 0 0 0,1 0 0 0 0,-1-1 0 0 0,1 0 0 0 0,0 0 0 0 0,1 0 0 0 0,-1 0 0 0 0,1 0 0 0 0,-1-1-1 0 0,1 1 1 0 0,0-1 0 0 0,0 0 0 0 0,1-1 0 0 0,-1 1 0 0 0,1 0 0 0 0,-1-1 0 0 0,1 0 0 0 0,0 0 0 0 0,0-1-1 0 0,-1 1 1 0 0,1-1 0 0 0,1 0 0 0 0,-1-1 0 0 0,0 1 0 0 0,0-1 0 0 0,0 0 0 0 0,0 0 0 0 0,0 0 0 0 0,0-1-1 0 0,0 0 1 0 0,0 0 0 0 0,0 0 0 0 0,0 0 0 0 0,0-1 0 0 0,0 0 0 0 0,-1 0 0 0 0,1-1 0 0 0,5-3 0 0 0,27-23-1176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3.161"/>
    </inkml:context>
    <inkml:brush xml:id="br0">
      <inkml:brushProperty name="width" value="0.1" units="cm"/>
      <inkml:brushProperty name="height" value="0.1" units="cm"/>
    </inkml:brush>
  </inkml:definitions>
  <inkml:trace contextRef="#ctx0" brushRef="#br0">4 23 6913 0 0,'0'2'308'0'0,"-1"1"0"0"0,0 0 0 0 0,0 0-1 0 0,1-1 1 0 0,0 1 0 0 0,-1 0-1 0 0,1 0 1 0 0,0 0 0 0 0,1 5-1 0 0,-1-1 549 0 0,0 15 634 0 0,1 0 0 0 0,0 0 0 0 0,6 24 0 0 0,-5-36-1172 0 0,0-1 0 0 0,1 1 0 0 0,0-1 0 0 0,0 1 1 0 0,1-1-1 0 0,1 0 0 0 0,-1 0 0 0 0,1-1 0 0 0,8 10 0 0 0,-13-17-291 0 0,0-1 1 0 0,1 1-1 0 0,-1-1 1 0 0,1 1-1 0 0,-1-1 1 0 0,1 0-1 0 0,-1 1 1 0 0,1-1-1 0 0,-1 1 0 0 0,1-1 1 0 0,-1 0-1 0 0,1 0 1 0 0,-1 1-1 0 0,1-1 1 0 0,-1 0-1 0 0,1 0 1 0 0,0 0-1 0 0,-1 1 0 0 0,1-1 1 0 0,-1 0-1 0 0,1 0 1 0 0,0 0-1 0 0,-1 0 1 0 0,1 0-1 0 0,-1 0 1 0 0,1 0-1 0 0,1-1 0 0 0,-1 0 21 0 0,1 1 0 0 0,-1-1 0 0 0,0 0 0 0 0,1 0 0 0 0,-1 0 0 0 0,0 0 0 0 0,0 0 0 0 0,0 0 0 0 0,0 0 0 0 0,0 0 0 0 0,1-2-1 0 0,4-6 198 0 0,-1 1 0 0 0,7-18 0 0 0,-9 20-131 0 0,7-20 248 0 0,-1-1 0 0 0,10-41 0 0 0,-7 18-2021 0 0,4 2-4414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3.696"/>
    </inkml:context>
    <inkml:brush xml:id="br0">
      <inkml:brushProperty name="width" value="0.1" units="cm"/>
      <inkml:brushProperty name="height" value="0.1" units="cm"/>
    </inkml:brush>
  </inkml:definitions>
  <inkml:trace contextRef="#ctx0" brushRef="#br0">1 161 4865 0 0,'16'0'1417'0'0,"0"-1"0"0"0,0-1 0 0 0,-1-1 0 0 0,1 0 0 0 0,0-1 0 0 0,17-7 0 0 0,-27 9-1215 0 0,1-1-1 0 0,0 1 1 0 0,-1-2 0 0 0,0 1-1 0 0,0-1 1 0 0,0 0-1 0 0,0 0 1 0 0,0-1-1 0 0,-1 0 1 0 0,0 0-1 0 0,0 0 1 0 0,0 0-1 0 0,-1-1 1 0 0,1 0-1 0 0,-1 0 1 0 0,5-11 0 0 0,-8 16-200 0 0,-1 0 0 0 0,1 0 0 0 0,0-1 0 0 0,-1 1 1 0 0,0 0-1 0 0,1-1 0 0 0,-1 1 0 0 0,0 0 1 0 0,1-1-1 0 0,-1 1 0 0 0,0-1 0 0 0,0 1 0 0 0,0 0 1 0 0,-1-1-1 0 0,1 1 0 0 0,0 0 0 0 0,0-1 1 0 0,-1 1-1 0 0,1 0 0 0 0,0-1 0 0 0,-1 1 0 0 0,0 0 1 0 0,1 0-1 0 0,-1-1 0 0 0,0 1 0 0 0,1 0 1 0 0,-1 0-1 0 0,0 0 0 0 0,0 0 0 0 0,0 0 0 0 0,0 0 1 0 0,0 0-1 0 0,0 0 0 0 0,0 1 0 0 0,-1-1 1 0 0,1 0-1 0 0,0 0 0 0 0,0 1 0 0 0,-1-1 0 0 0,-1 0 1 0 0,-1 0-18 0 0,0 0 0 0 0,0 0-1 0 0,0 1 1 0 0,0-1 0 0 0,0 1 0 0 0,0 0 0 0 0,0 0 0 0 0,0 1 0 0 0,0-1 0 0 0,0 1 0 0 0,0-1 0 0 0,1 1 0 0 0,-5 2 0 0 0,-3 2-269 0 0,1 0 0 0 0,1 1 0 0 0,-1 0 1 0 0,1 1-1 0 0,0 0 0 0 0,1 0 1 0 0,-1 1-1 0 0,-13 16 0 0 0,18-20 208 0 0,0 1-1 0 0,1 0 1 0 0,-1 0-1 0 0,1 0 0 0 0,0 1 1 0 0,0-1-1 0 0,1 1 1 0 0,-1 0-1 0 0,1-1 1 0 0,1 1-1 0 0,-1 0 0 0 0,1 0 1 0 0,0 0-1 0 0,0 0 1 0 0,1 1-1 0 0,0-1 1 0 0,1 11-1 0 0,0-13 184 0 0,0 0 1 0 0,0 0-1 0 0,1 0 0 0 0,-1 0 0 0 0,1 0 1 0 0,0-1-1 0 0,1 1 0 0 0,-1-1 1 0 0,0 0-1 0 0,1 1 0 0 0,0-1 1 0 0,0 0-1 0 0,0 0 0 0 0,0-1 0 0 0,0 1 1 0 0,0-1-1 0 0,1 0 0 0 0,-1 1 1 0 0,1-1-1 0 0,0-1 0 0 0,0 1 0 0 0,-1-1 1 0 0,1 1-1 0 0,0-1 0 0 0,0 0 1 0 0,7 0-1 0 0,-2 1 12 0 0,-1-1-1 0 0,1-1 1 0 0,-1 0 0 0 0,1 0-1 0 0,-1-1 1 0 0,0 0 0 0 0,1 0-1 0 0,-1-1 1 0 0,0 0 0 0 0,0 0-1 0 0,0-1 1 0 0,9-4 0 0 0,-5 0-227 0 0,-1 0 0 0 0,0 0 0 0 0,-1-1 0 0 0,18-18 0 0 0,-15 13-699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4.036"/>
    </inkml:context>
    <inkml:brush xml:id="br0">
      <inkml:brushProperty name="width" value="0.1" units="cm"/>
      <inkml:brushProperty name="height" value="0.1" units="cm"/>
    </inkml:brush>
  </inkml:definitions>
  <inkml:trace contextRef="#ctx0" brushRef="#br0">108 19 3209 0 0,'0'-1'120'0'0,"0"1"0"0"0,0-1 0 0 0,0 0 0 0 0,0 0 0 0 0,0 0 0 0 0,0 0 0 0 0,0 0 0 0 0,0 0 0 0 0,-1 0 0 0 0,1 1 0 0 0,0-1 0 0 0,-1 0 0 0 0,1 0 0 0 0,0 0 0 0 0,-1 1 0 0 0,1-1 0 0 0,-1 0 0 0 0,1 0 0 0 0,-1 1 0 0 0,-1-2 0 0 0,2 2 14 0 0,-1 0 1 0 0,1 0 0 0 0,-1 0 0 0 0,1 0-1 0 0,-1 0 1 0 0,0 0 0 0 0,1 0-1 0 0,-1 0 1 0 0,1 0 0 0 0,-1 0 0 0 0,1 1-1 0 0,-1-1 1 0 0,1 0 0 0 0,0 0-1 0 0,-1 1 1 0 0,1-1 0 0 0,-1 0-1 0 0,1 1 1 0 0,-1-1 0 0 0,1 0 0 0 0,0 1-1 0 0,-1-1 1 0 0,1 0 0 0 0,0 1-1 0 0,-1-1 1 0 0,1 1 0 0 0,0-1 0 0 0,0 1-1 0 0,-1-1 1 0 0,1 1 0 0 0,0-1-1 0 0,0 1 1 0 0,0-1 0 0 0,0 1 0 0 0,-1 0-1 0 0,-19 51 2507 0 0,2 1-1 0 0,-19 94 1 0 0,33-126-2351 0 0,0 1 0 0 0,2 0 0 0 0,1 0 1 0 0,0 0-1 0 0,2 0 0 0 0,0 0 0 0 0,6 26 0 0 0,-6-39-259 0 0,1-1 0 0 0,0 0 0 0 0,1 1 1 0 0,0-1-1 0 0,0 0 0 0 0,1 0 0 0 0,0-1 0 0 0,0 1 0 0 0,1-1 0 0 0,0 0 0 0 0,0 0 0 0 0,0 0 0 0 0,1-1 0 0 0,0 0 0 0 0,1 0 0 0 0,-1 0 0 0 0,1-1 0 0 0,0 0 0 0 0,1 0 0 0 0,-1-1 1 0 0,10 4-1 0 0,-15-7-70 0 0,1 0 1 0 0,0 0-1 0 0,-1 0 1 0 0,1-1-1 0 0,0 1 1 0 0,-1-1-1 0 0,1 0 1 0 0,0 0 0 0 0,0 0-1 0 0,-1 0 1 0 0,1 0-1 0 0,0 0 1 0 0,-1-1-1 0 0,1 1 1 0 0,0-1 0 0 0,-1 0-1 0 0,1 0 1 0 0,-1 0-1 0 0,1 0 1 0 0,-1-1-1 0 0,1 1 1 0 0,3-3-1 0 0,6-6 39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7.707"/>
    </inkml:context>
    <inkml:brush xml:id="br0">
      <inkml:brushProperty name="width" value="0.1" units="cm"/>
      <inkml:brushProperty name="height" value="0.1" units="cm"/>
    </inkml:brush>
  </inkml:definitions>
  <inkml:trace contextRef="#ctx0" brushRef="#br0">53 18 5985 0 0,'1'-1'219'0'0,"0"0"-1"0"0,1 0 1 0 0,-1-1-1 0 0,0 1 1 0 0,1 0-1 0 0,-1 1 1 0 0,0-1-1 0 0,1 0 1 0 0,-1 0 0 0 0,1 1-1 0 0,-1-1 1 0 0,1 0-1 0 0,0 1 1 0 0,-1 0-1 0 0,3-1 1 0 0,25-4 1287 0 0,-29 5-1476 0 0,7 0 228 0 0,-1 0 1 0 0,1 0-1 0 0,-1 1 0 0 0,1 0 0 0 0,-1 0 0 0 0,1 1 0 0 0,-1-1 0 0 0,0 1 0 0 0,0 0 0 0 0,0 1 0 0 0,0 0 1 0 0,0 0-1 0 0,0 0 0 0 0,-1 1 0 0 0,9 6 0 0 0,-12-8-217 0 0,1 0 0 0 0,-1 0 0 0 0,1 1 1 0 0,-1-1-1 0 0,0 0 0 0 0,0 1 0 0 0,0 0 1 0 0,-1-1-1 0 0,1 1 0 0 0,-1 0 0 0 0,1 0 0 0 0,-1 0 1 0 0,0 0-1 0 0,0 0 0 0 0,0 0 0 0 0,0 0 0 0 0,-1 1 1 0 0,1-1-1 0 0,-1 0 0 0 0,0 0 0 0 0,0 0 0 0 0,0 1 1 0 0,0-1-1 0 0,-1 0 0 0 0,1 0 0 0 0,-1 0 0 0 0,0 1 1 0 0,0-1-1 0 0,0 0 0 0 0,0 0 0 0 0,-1 0 0 0 0,-2 5 1 0 0,-1-2-63 0 0,0 1 0 0 0,-1-1 0 0 0,1-1 0 0 0,-1 1 0 0 0,0-1 0 0 0,-1 0 0 0 0,1 0 0 0 0,-1-1 1 0 0,0 0-1 0 0,-10 5 0 0 0,8-4-265 0 0,-1-1 1 0 0,0 0 0 0 0,-1-1-1 0 0,1 0 1 0 0,0-1 0 0 0,-1 0-1 0 0,-13 1 1 0 0,-8-5-448 0 0,30 2 673 0 0,0 0 1 0 0,1 0 0 0 0,-1-1-1 0 0,0 1 1 0 0,0-1 0 0 0,1 1 0 0 0,-1-1-1 0 0,0 0 1 0 0,1 0 0 0 0,-1 0 0 0 0,1 0-1 0 0,-1 0 1 0 0,1 0 0 0 0,-1 0 0 0 0,-1-2-1 0 0,36-1 360 0 0,-19 5-262 0 0,0 0 0 0 0,0 1 0 0 0,-1 0 0 0 0,1 2 0 0 0,0-1-1 0 0,-1 2 1 0 0,0 0 0 0 0,0 0 0 0 0,0 1 0 0 0,-1 1 0 0 0,0 0-1 0 0,0 1 1 0 0,0 0 0 0 0,-1 0 0 0 0,13 15 0 0 0,-22-21 20 0 0,0-1 1 0 0,0 1-1 0 0,0 0 1 0 0,-1 0-1 0 0,1 1 1 0 0,-1-1-1 0 0,1 0 1 0 0,-1 0-1 0 0,0 1 1 0 0,0-1-1 0 0,0 1 1 0 0,0-1-1 0 0,0 1 1 0 0,-1-1-1 0 0,1 1 1 0 0,-1 0-1 0 0,0-1 0 0 0,1 1 1 0 0,-1 0-1 0 0,0-1 1 0 0,-1 1-1 0 0,1 0 1 0 0,0-1-1 0 0,-1 1 1 0 0,-1 4-1 0 0,0-3 125 0 0,0 0-1 0 0,-1 0 0 0 0,0 0 0 0 0,0 0 0 0 0,0-1 1 0 0,0 1-1 0 0,0-1 0 0 0,-1 0 0 0 0,1 0 0 0 0,-1 0 1 0 0,0 0-1 0 0,0 0 0 0 0,-7 2 0 0 0,1 1-143 0 0,0-2-1 0 0,-1 1 1 0 0,0-2-1 0 0,0 1 1 0 0,0-2-1 0 0,0 1 1 0 0,0-1-1 0 0,-1-1 1 0 0,1 0-1 0 0,-1-1 1 0 0,1 0-1 0 0,-21-3 0 0 0,23 0-1050 0 0,3-1-299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8.051"/>
    </inkml:context>
    <inkml:brush xml:id="br0">
      <inkml:brushProperty name="width" value="0.1" units="cm"/>
      <inkml:brushProperty name="height" value="0.1" units="cm"/>
    </inkml:brush>
  </inkml:definitions>
  <inkml:trace contextRef="#ctx0" brushRef="#br0">63 0 4609 0 0,'-20'46'2869'0'0,"9"-22"-1246"0"0,-12 35 0 0 0,21-53-1327 0 0,0 1 0 0 0,0-1 1 0 0,1 1-1 0 0,0 0 0 0 0,0 0 1 0 0,1-1-1 0 0,0 1 0 0 0,0 0 0 0 0,1 0 1 0 0,2 9-1 0 0,-2-12-194 0 0,0-1 1 0 0,0 0-1 0 0,0 1 0 0 0,1-1 0 0 0,0 0 1 0 0,-1 0-1 0 0,1 0 0 0 0,1 0 1 0 0,-1 0-1 0 0,0 0 0 0 0,1 0 1 0 0,-1-1-1 0 0,1 1 0 0 0,0-1 0 0 0,0 0 1 0 0,0 0-1 0 0,0 0 0 0 0,0 0 1 0 0,0 0-1 0 0,0-1 0 0 0,1 1 1 0 0,-1-1-1 0 0,1 0 0 0 0,-1 0 0 0 0,1-1 1 0 0,-1 1-1 0 0,1 0 0 0 0,0-1 1 0 0,6 0-1 0 0,-4 0-84 0 0,1-1 0 0 0,-1 1 0 0 0,0-1 0 0 0,1 0 0 0 0,-1-1 1 0 0,0 1-1 0 0,0-1 0 0 0,0-1 0 0 0,0 1 0 0 0,0-1 0 0 0,-1 0 0 0 0,1 0 0 0 0,-1-1 0 0 0,0 1 1 0 0,1-1-1 0 0,4-6 0 0 0,-6 5-62 0 0,0 0 1 0 0,0 0 0 0 0,-1 0 0 0 0,0-1 0 0 0,0 1-1 0 0,-1-1 1 0 0,1 0 0 0 0,-1 0 0 0 0,0 0-1 0 0,-1 0 1 0 0,0 0 0 0 0,0 0 0 0 0,0 0-1 0 0,0 0 1 0 0,-1-1 0 0 0,0 1 0 0 0,-1 0-1 0 0,1 0 1 0 0,-1-1 0 0 0,0 1 0 0 0,-1 0-1 0 0,-2-7 1 0 0,3 8 21 0 0,-1 0 0 0 0,0 0 1 0 0,-1 0-1 0 0,1 0 0 0 0,-1 1 0 0 0,0-1 0 0 0,0 1 0 0 0,0-1 0 0 0,-1 1 1 0 0,1 0-1 0 0,-1 1 0 0 0,0-1 0 0 0,0 1 0 0 0,0-1 0 0 0,-1 1 0 0 0,1 0 0 0 0,-1 1 1 0 0,0-1-1 0 0,0 1 0 0 0,0 0 0 0 0,0 0 0 0 0,0 0 0 0 0,0 1 0 0 0,0 0 1 0 0,-10-1-1 0 0,2 2-3828 0 0,-1 1-1288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8.534"/>
    </inkml:context>
    <inkml:brush xml:id="br0">
      <inkml:brushProperty name="width" value="0.1" units="cm"/>
      <inkml:brushProperty name="height" value="0.1" units="cm"/>
    </inkml:brush>
  </inkml:definitions>
  <inkml:trace contextRef="#ctx0" brushRef="#br0">0 16 9218 0 0,'141'-4'6663'0'0,"-1"-7"-5619"0"0,-130 10-1606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8.940"/>
    </inkml:context>
    <inkml:brush xml:id="br0">
      <inkml:brushProperty name="width" value="0.1" units="cm"/>
      <inkml:brushProperty name="height" value="0.1" units="cm"/>
    </inkml:brush>
  </inkml:definitions>
  <inkml:trace contextRef="#ctx0" brushRef="#br0">249 0 4609 0 0,'-18'19'8819'0'0,"0"1"-4408"0"0,2-1-3961 0 0,-2-1 1 0 0,-37 30 0 0 0,30-31-428 0 0,-32 25-16 0 0,52-39-7 0 0,1 1 0 0 0,0 1 0 0 0,0-1 0 0 0,0 0 0 0 0,0 1 0 0 0,1 0-1 0 0,0 0 1 0 0,0 0 0 0 0,-3 8 0 0 0,6-12-1 0 0,-1 0-1 0 0,1 1 1 0 0,0-1 0 0 0,-1 0-1 0 0,1 1 1 0 0,0-1 0 0 0,0 0-1 0 0,0 1 1 0 0,0-1 0 0 0,0 0-1 0 0,1 1 1 0 0,-1-1 0 0 0,0 0-1 0 0,1 0 1 0 0,-1 1 0 0 0,1-1-1 0 0,-1 0 1 0 0,1 0 0 0 0,-1 0-1 0 0,1 1 1 0 0,0-1-1 0 0,0 0 1 0 0,-1 0 0 0 0,1 0-1 0 0,0 0 1 0 0,0 0 0 0 0,0 0-1 0 0,0-1 1 0 0,0 1 0 0 0,1 0-1 0 0,-1 0 1 0 0,0-1 0 0 0,0 1-1 0 0,0-1 1 0 0,1 1 0 0 0,1 0-1 0 0,6 2-21 0 0,0 0-1 0 0,1 0 0 0 0,17 2 0 0 0,-18-4 17 0 0,31 6-49 0 0,57 3 0 0 0,-82-10 31 0 0,1 0-1 0 0,-1-1 0 0 0,0 0 0 0 0,1-1 0 0 0,-1-1 0 0 0,28-9 0 0 0,-31 7-999 0 0,-7 2-73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9.304"/>
    </inkml:context>
    <inkml:brush xml:id="br0">
      <inkml:brushProperty name="width" value="0.1" units="cm"/>
      <inkml:brushProperty name="height" value="0.1" units="cm"/>
    </inkml:brush>
  </inkml:definitions>
  <inkml:trace contextRef="#ctx0" brushRef="#br0">109 1 8754 0 0,'-1'0'105'0'0,"-1"1"1"0"0,1 0-1 0 0,-1 0 1 0 0,1-1-1 0 0,-1 1 0 0 0,1 0 1 0 0,0 1-1 0 0,0-1 1 0 0,-1 0-1 0 0,1 0 1 0 0,0 0-1 0 0,0 1 0 0 0,0-1 1 0 0,0 0-1 0 0,0 1 1 0 0,1-1-1 0 0,-1 1 1 0 0,0-1-1 0 0,0 3 1 0 0,-14 38 1870 0 0,11-27-1412 0 0,0-4-105 0 0,-44 137 4395 0 0,43-130-4514 0 0,2 0 1 0 0,0 1 0 0 0,1-1-1 0 0,1 1 1 0 0,0 0 0 0 0,3 23 0 0 0,-1-38-431 0 0,-1 1 0 0 0,1 0 0 0 0,1 0 0 0 0,-1-1 0 0 0,0 1 0 0 0,1-1 0 0 0,3 6 0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39.642"/>
    </inkml:context>
    <inkml:brush xml:id="br0">
      <inkml:brushProperty name="width" value="0.1" units="cm"/>
      <inkml:brushProperty name="height" value="0.1" units="cm"/>
    </inkml:brush>
  </inkml:definitions>
  <inkml:trace contextRef="#ctx0" brushRef="#br0">37 1 5065 0 0,'-3'5'1083'0'0,"0"0"-1"0"0,0 1 1 0 0,0 0 0 0 0,0 0-1 0 0,-3 10 1 0 0,5-10-537 0 0,-2 2-55 0 0,0 0 0 0 0,1 1 0 0 0,0 0 0 0 0,0-1 0 0 0,1 1 0 0 0,0 0 0 0 0,0 0 0 0 0,1 0 0 0 0,2 15 0 0 0,-1-20-413 0 0,0 0-1 0 0,0 0 0 0 0,0 0 0 0 0,0 0 0 0 0,1 0 0 0 0,0 0 0 0 0,0 0 0 0 0,0-1 0 0 0,0 1 0 0 0,0-1 0 0 0,1 1 1 0 0,0-1-1 0 0,0 0 0 0 0,0 0 0 0 0,0 0 0 0 0,0 0 0 0 0,0 0 0 0 0,1-1 0 0 0,-1 0 0 0 0,1 0 0 0 0,0 0 1 0 0,5 2-1 0 0,-4-1-40 0 0,0-2 0 0 0,0 1 1 0 0,0-1-1 0 0,1 1 0 0 0,-1-2 1 0 0,0 1-1 0 0,1 0 0 0 0,-1-1 1 0 0,1 0-1 0 0,-1-1 0 0 0,0 1 1 0 0,1-1-1 0 0,-1 0 0 0 0,0 0 1 0 0,1 0-1 0 0,-1-1 0 0 0,0 0 1 0 0,0 0-1 0 0,0 0 0 0 0,7-5 1 0 0,-9 4-65 0 0,1 1 0 0 0,-1-1 1 0 0,1-1-1 0 0,-1 1 0 0 0,0 0 1 0 0,0-1-1 0 0,-1 1 0 0 0,1-1 1 0 0,-1 0-1 0 0,1 0 0 0 0,-1 0 1 0 0,-1 0-1 0 0,1 0 0 0 0,0 0 1 0 0,-1-1-1 0 0,0 1 0 0 0,0-1 1 0 0,0 1-1 0 0,-1-1 0 0 0,1 1 1 0 0,-1-1-1 0 0,0 1 0 0 0,-1-1 1 0 0,0-8-1 0 0,0 7-39 0 0,0 1 0 0 0,-1-1 0 0 0,1 1 0 0 0,-1-1-1 0 0,0 1 1 0 0,-1 0 0 0 0,1 0 0 0 0,-1 0 0 0 0,0 0 0 0 0,0 0 0 0 0,-1 0 0 0 0,1 1-1 0 0,-1 0 1 0 0,-5-5 0 0 0,5 6-246 0 0,0 0 0 0 0,0 0 0 0 0,0 0-1 0 0,-1 1 1 0 0,1 0 0 0 0,-1-1 0 0 0,0 2-1 0 0,0-1 1 0 0,0 0 0 0 0,-5 0 0 0 0,-4 0-727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29.782"/>
    </inkml:context>
    <inkml:brush xml:id="br0">
      <inkml:brushProperty name="width" value="0.05" units="cm"/>
      <inkml:brushProperty name="height" value="0.05" units="cm"/>
    </inkml:brush>
  </inkml:definitions>
  <inkml:trace contextRef="#ctx0" brushRef="#br0">187 10 4609 0 0,'-5'-8'722'0'0,"-1"7"4721"0"0,-5 16 2389 0 0,7-8-9429 0 0,-19 36 2443 0 0,2 1 1 0 0,2 0-1 0 0,2 1 0 0 0,-19 79 0 0 0,21-50-460 0 0,3 0-1 0 0,-4 98 1 0 0,15-141-217 0 0,1 0 1 0 0,2-1 0 0 0,1 1-1 0 0,1-1 1 0 0,2 1 0 0 0,17 53 0 0 0,-19-70-146 0 0,2-1 1 0 0,0 1 0 0 0,0-1-1 0 0,1 0 1 0 0,0-1 0 0 0,2 0 0 0 0,-1 0-1 0 0,1-1 1 0 0,1 1 0 0 0,0-2 0 0 0,1 0-1 0 0,0 0 1 0 0,0-1 0 0 0,1 0 0 0 0,0-1-1 0 0,19 9 1 0 0,-26-14-81 0 0,1-1-1 0 0,1 0 0 0 0,-1 0 1 0 0,0 0-1 0 0,0-1 0 0 0,1 0 1 0 0,-1 0-1 0 0,1-1 0 0 0,-1 0 1 0 0,0 0-1 0 0,1 0 1 0 0,-1-1-1 0 0,1 0 0 0 0,7-2 1 0 0,-9 1-282 0 0,0 1 1 0 0,0-1-1 0 0,0-1 1 0 0,-1 1 0 0 0,1-1-1 0 0,0 0 1 0 0,-1 0-1 0 0,0 0 1 0 0,0 0 0 0 0,0-1-1 0 0,4-4 1 0 0,10-15-6719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1.917"/>
    </inkml:context>
    <inkml:brush xml:id="br0">
      <inkml:brushProperty name="width" value="0.1" units="cm"/>
      <inkml:brushProperty name="height" value="0.1" units="cm"/>
    </inkml:brush>
  </inkml:definitions>
  <inkml:trace contextRef="#ctx0" brushRef="#br0">315 27 5065 0 0,'1'-2'288'0'0,"-1"1"-1"0"0,0 0 1 0 0,0 0-1 0 0,0-1 1 0 0,0 1-1 0 0,-1 0 1 0 0,1 0-1 0 0,0-1 1 0 0,0 1-1 0 0,-1 0 1 0 0,1 0-1 0 0,-1 0 1 0 0,1-1-1 0 0,-1 1 1 0 0,1 0-1 0 0,-1 0 1 0 0,0 0-1 0 0,1 0 1 0 0,-2-1-1 0 0,1 2-133 0 0,0-1 0 0 0,0 1-1 0 0,1 0 1 0 0,-1 0 0 0 0,0-1 0 0 0,0 1-1 0 0,1 0 1 0 0,-1 0 0 0 0,0 0-1 0 0,0 0 1 0 0,0 0 0 0 0,0 0-1 0 0,1 0 1 0 0,-1 0 0 0 0,0 1-1 0 0,0-1 1 0 0,0 0 0 0 0,1 0-1 0 0,-1 1 1 0 0,0-1 0 0 0,-1 1 0 0 0,-5 3 302 0 0,0 1 1 0 0,0 0 0 0 0,0 1 0 0 0,-8 7-1 0 0,9-7-356 0 0,-198 180 1204 0 0,200-182-1306 0 0,-1 0 0 0 0,1 0-1 0 0,0 1 1 0 0,0 0 0 0 0,-6 10 0 0 0,9-14 1 0 0,1 0-1 0 0,-1 0 1 0 0,1 0 0 0 0,-1 0 0 0 0,1 0 0 0 0,-1 0-1 0 0,1 0 1 0 0,0 0 0 0 0,0 0 0 0 0,-1 0 0 0 0,1 0-1 0 0,0 1 1 0 0,0-1 0 0 0,0 0 0 0 0,0 0 0 0 0,0 0-1 0 0,1 0 1 0 0,-1 0 0 0 0,0 0 0 0 0,0 0-1 0 0,1 1 1 0 0,-1-1 0 0 0,1 0 0 0 0,-1 0 0 0 0,1 0-1 0 0,-1 0 1 0 0,1 0 0 0 0,0-1 0 0 0,-1 1 0 0 0,1 0-1 0 0,0 0 1 0 0,0 0 0 0 0,0-1 0 0 0,-1 1 0 0 0,1 0-1 0 0,0-1 1 0 0,0 1 0 0 0,0 0 0 0 0,2 0-1 0 0,8 4-21 0 0,0-1-1 0 0,1 0 1 0 0,-1 0-1 0 0,1-1 0 0 0,0 0 1 0 0,16 0-1 0 0,74 3-105 0 0,-101-6 57 0 0,87-1 472 0 0,-44-5-1238 0 0,-3-6-4009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2.246"/>
    </inkml:context>
    <inkml:brush xml:id="br0">
      <inkml:brushProperty name="width" value="0.1" units="cm"/>
      <inkml:brushProperty name="height" value="0.1" units="cm"/>
    </inkml:brush>
  </inkml:definitions>
  <inkml:trace contextRef="#ctx0" brushRef="#br0">105 1 6913 0 0,'-3'2'344'0'0,"1"0"1"0"0,-1 0-1 0 0,1 1 0 0 0,0-1 0 0 0,0 1 0 0 0,0-1 0 0 0,1 1 0 0 0,-1 0 0 0 0,0 0 0 0 0,1 0 0 0 0,-3 6 0 0 0,1-3 147 0 0,-13 26 1473 0 0,1 0 0 0 0,-13 45 0 0 0,24-64-1777 0 0,0 0-1 0 0,2 0 1 0 0,-1 0 0 0 0,1 0 0 0 0,1 1-1 0 0,1-1 1 0 0,0 0 0 0 0,0 1-1 0 0,4 18 1 0 0,-3-28-299 0 0,0 0 1 0 0,1 1-1 0 0,-1-1 0 0 0,1 0 1 0 0,0 0-1 0 0,4 7 0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2.575"/>
    </inkml:context>
    <inkml:brush xml:id="br0">
      <inkml:brushProperty name="width" value="0.1" units="cm"/>
      <inkml:brushProperty name="height" value="0.1" units="cm"/>
    </inkml:brush>
  </inkml:definitions>
  <inkml:trace contextRef="#ctx0" brushRef="#br0">32 51 10370 0 0,'-5'5'299'0'0,"2"1"-1"0"0,-1 0 0 0 0,1 1 0 0 0,0-1 1 0 0,0 0-1 0 0,1 1 0 0 0,0 0 1 0 0,0 0-1 0 0,0-1 0 0 0,1 1 1 0 0,0 0-1 0 0,0 0 0 0 0,1 13 1 0 0,1-16-168 0 0,-1 0 0 0 0,0 0 0 0 0,1-1 1 0 0,0 1-1 0 0,0 0 0 0 0,0-1 0 0 0,0 1 1 0 0,1 0-1 0 0,-1-1 0 0 0,1 1 0 0 0,0-1 1 0 0,0 0-1 0 0,0 0 0 0 0,1 0 0 0 0,-1 0 1 0 0,1 0-1 0 0,-1 0 0 0 0,1-1 0 0 0,0 1 1 0 0,0-1-1 0 0,0 0 0 0 0,1 1 1 0 0,-1-2-1 0 0,0 1 0 0 0,1 0 0 0 0,4 1 1 0 0,-4-2-113 0 0,1 1 1 0 0,0-1 0 0 0,0 0 0 0 0,-1 0 0 0 0,1 0-1 0 0,0-1 1 0 0,0 0 0 0 0,0 0 0 0 0,0 0 0 0 0,0-1 0 0 0,0 1-1 0 0,0-1 1 0 0,0 0 0 0 0,-1-1 0 0 0,1 1 0 0 0,0-1-1 0 0,-1 0 1 0 0,1 0 0 0 0,-1 0 0 0 0,0-1 0 0 0,0 0 0 0 0,0 1-1 0 0,0-2 1 0 0,0 1 0 0 0,0 0 0 0 0,-1-1 0 0 0,0 1-1 0 0,1-1 1 0 0,-2 0 0 0 0,1 0 0 0 0,0 0 0 0 0,-1-1 0 0 0,1 1-1 0 0,-1-1 1 0 0,-1 1 0 0 0,1-1 0 0 0,-1 0 0 0 0,1 1-1 0 0,-1-1 1 0 0,0 0 0 0 0,-1 0 0 0 0,1 0 0 0 0,-1 0 0 0 0,0 0-1 0 0,-1 0 1 0 0,1 0 0 0 0,-1 0 0 0 0,0 1 0 0 0,-2-10-1 0 0,0 7-231 0 0,0 0-1 0 0,0 0 1 0 0,-1 0-1 0 0,1 0 1 0 0,-1 1-1 0 0,-1-1 1 0 0,1 1-1 0 0,-7-6 1 0 0,9 9-62 0 0,0 1 0 0 0,-1 0 0 0 0,0-1 1 0 0,1 1-1 0 0,-1 0 0 0 0,0 0 0 0 0,0 1 1 0 0,0-1-1 0 0,0 0 0 0 0,0 1 0 0 0,0 0 1 0 0,-1 0-1 0 0,1 0 0 0 0,0 0 0 0 0,-1 0 1 0 0,1 1-1 0 0,-1-1 0 0 0,1 1 0 0 0,-1 0 1 0 0,-3 1-1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2.933"/>
    </inkml:context>
    <inkml:brush xml:id="br0">
      <inkml:brushProperty name="width" value="0.1" units="cm"/>
      <inkml:brushProperty name="height" value="0.1" units="cm"/>
    </inkml:brush>
  </inkml:definitions>
  <inkml:trace contextRef="#ctx0" brushRef="#br0">0 29 10338 0 0,'114'-9'5181'0'0,"-55"4"-3506"0"0,-43 3-1630 0 0,1 0-1 0 0,20-5 1 0 0,-26 4-377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3.653"/>
    </inkml:context>
    <inkml:brush xml:id="br0">
      <inkml:brushProperty name="width" value="0.1" units="cm"/>
      <inkml:brushProperty name="height" value="0.1" units="cm"/>
    </inkml:brush>
  </inkml:definitions>
  <inkml:trace contextRef="#ctx0" brushRef="#br0">96 3 3225 0 0,'9'-3'6947'0'0,"-9"3"-6817"0"0,0 1 1 0 0,1-1 0 0 0,-1 0-1 0 0,0 1 1 0 0,0-1 0 0 0,0 0 0 0 0,0 1-1 0 0,0-1 1 0 0,0 0 0 0 0,0 1-1 0 0,0-1 1 0 0,0 0 0 0 0,0 1-1 0 0,0-1 1 0 0,0 0 0 0 0,0 1-1 0 0,-1 1 1047 0 0,0-1-1047 0 0,-6 15 844 0 0,-2-1 0 0 0,1 0 0 0 0,-2-1 0 0 0,-20 25 0 0 0,-9 13 756 0 0,39-52-1731 0 0,0 1 0 0 0,-1-1 0 0 0,1 1 0 0 0,0-1 0 0 0,0 1 0 0 0,0-1 0 0 0,0 1-1 0 0,0-1 1 0 0,0 1 0 0 0,1-1 0 0 0,-1 1 0 0 0,0-1 0 0 0,0 1 0 0 0,0-1 0 0 0,0 1 0 0 0,1-1-1 0 0,-1 1 1 0 0,0-1 0 0 0,0 1 0 0 0,1-1 0 0 0,-1 0 0 0 0,0 1 0 0 0,1-1 0 0 0,-1 1 0 0 0,0-1-1 0 0,1 0 1 0 0,-1 1 0 0 0,1-1 0 0 0,-1 0 0 0 0,0 0 0 0 0,1 1 0 0 0,-1-1 0 0 0,1 0 0 0 0,-1 0-1 0 0,1 1 1 0 0,0-1 0 0 0,27 12-64 0 0,-18-8 51 0 0,10 6-23 0 0,0 1 0 0 0,35 27-1 0 0,-50-34 31 0 0,1 0-1 0 0,-1 1 1 0 0,0 0-1 0 0,-1 0 1 0 0,1 0-1 0 0,-1 0 1 0 0,0 1 0 0 0,0-1-1 0 0,-1 1 1 0 0,1 0-1 0 0,-1 1 1 0 0,-1-1-1 0 0,1 0 1 0 0,1 9-1 0 0,-3-13 15 0 0,-1-1 0 0 0,0 1-1 0 0,0 0 1 0 0,0 0 0 0 0,0-1 0 0 0,0 1-1 0 0,0 0 1 0 0,0 0 0 0 0,0 0 0 0 0,-1-1-1 0 0,1 1 1 0 0,-1 0 0 0 0,1 0 0 0 0,-1-1-1 0 0,0 1 1 0 0,0-1 0 0 0,0 1-1 0 0,0-1 1 0 0,0 1 0 0 0,0-1 0 0 0,-1 2-1 0 0,0-1 21 0 0,-1 0 0 0 0,1-1 0 0 0,-1 1 0 0 0,1 0 0 0 0,-1-1 0 0 0,1 0 0 0 0,-1 0 0 0 0,0 0 0 0 0,0 0 0 0 0,0 0 0 0 0,-5 0 0 0 0,1 0 18 0 0,0 0 0 0 0,0-1 0 0 0,-1 0 0 0 0,1-1 0 0 0,0 1 0 0 0,0-1 0 0 0,0-1 0 0 0,0 1 0 0 0,-13-6 0 0 0,14 4-254 0 0,0 0-1 0 0,0-1 1 0 0,0 1 0 0 0,1-1 0 0 0,-9-8 0 0 0,5 2-914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4.042"/>
    </inkml:context>
    <inkml:brush xml:id="br0">
      <inkml:brushProperty name="width" value="0.1" units="cm"/>
      <inkml:brushProperty name="height" value="0.1" units="cm"/>
    </inkml:brush>
  </inkml:definitions>
  <inkml:trace contextRef="#ctx0" brushRef="#br0">0 32 5529 0 0,'9'-4'452'0'0,"1"0"0"0"0,0 0-1 0 0,0 1 1 0 0,0 0 0 0 0,0 1 0 0 0,11-2 0 0 0,65-2 2668 0 0,-73 5-2689 0 0,0 1 185 0 0,1-1 1 0 0,-1 2-1 0 0,0 0 1 0 0,0 0-1 0 0,22 6 1 0 0,-32-6-582 0 0,0-1-1 0 0,-1 1 1 0 0,1 0-1 0 0,0 1 1 0 0,0-1-1 0 0,-1 0 1 0 0,1 1-1 0 0,-1-1 1 0 0,1 1-1 0 0,-1 0 1 0 0,1 0-1 0 0,-1 0 1 0 0,0 0-1 0 0,0 0 1 0 0,0 1-1 0 0,0-1 1 0 0,-1 0-1 0 0,1 1 1 0 0,0 0-1 0 0,-1-1 1 0 0,0 1-1 0 0,0 0 1 0 0,0 0-1 0 0,0-1 1 0 0,0 1-1 0 0,0 0 1 0 0,-1 0-1 0 0,1 0 1 0 0,-1 0-1 0 0,0 5 1 0 0,-4 41-6 0 0,1-35 1 0 0,2 1-1 0 0,0-1 0 0 0,1 1 0 0 0,0-1 0 0 0,4 28 0 0 0,-3-39-25 0 0,0 1 0 0 0,0-1 0 0 0,0 0 0 0 0,1 1 0 0 0,-1-1-1 0 0,1 0 1 0 0,0 0 0 0 0,0 0 0 0 0,0 0 0 0 0,0 0 0 0 0,1-1 0 0 0,-1 1-1 0 0,1-1 1 0 0,-1 1 0 0 0,1-1 0 0 0,0 0 0 0 0,0 0 0 0 0,0 0-1 0 0,0-1 1 0 0,0 1 0 0 0,1-1 0 0 0,-1 1 0 0 0,0-1 0 0 0,1 0-1 0 0,-1 0 1 0 0,1-1 0 0 0,-1 1 0 0 0,1-1 0 0 0,4 1 0 0 0,-2-1-4 0 0,-1 0 0 0 0,0 0 0 0 0,1-1 0 0 0,-1 1 0 0 0,0-1 0 0 0,0-1 0 0 0,0 1 0 0 0,1-1 0 0 0,-1 1 0 0 0,-1-1 0 0 0,1-1 0 0 0,0 1 0 0 0,0-1 0 0 0,-1 0 0 0 0,0 0 0 0 0,1 0 0 0 0,-1 0 0 0 0,7-8 0 0 0,-9 8 0 0 0,1 0 0 0 0,-1 0 0 0 0,1-1 0 0 0,-1 1 0 0 0,0-1 0 0 0,0 1 0 0 0,0-1 0 0 0,-1 0 0 0 0,1 0 0 0 0,-1 0 0 0 0,0 0 0 0 0,0 0 0 0 0,0 0 0 0 0,-1 0 0 0 0,1 0 0 0 0,-1 0 0 0 0,0 0 0 0 0,0 0 0 0 0,-1 0 0 0 0,1 0 0 0 0,-1 0 0 0 0,0 0 0 0 0,0 0 0 0 0,-3-6 0 0 0,2 4-176 0 0,-1 0 1 0 0,0 0 0 0 0,-1 1 0 0 0,1-1-1 0 0,-1 1 1 0 0,0 0 0 0 0,0 0 0 0 0,-1 1-1 0 0,0-1 1 0 0,1 1 0 0 0,-1 0 0 0 0,-1 0-1 0 0,1 1 1 0 0,0 0 0 0 0,-1-1 0 0 0,0 2-1 0 0,0-1 1 0 0,0 1 0 0 0,0 0 0 0 0,0 0 0 0 0,0 1-1 0 0,-1-1 1 0 0,1 1 0 0 0,0 1 0 0 0,-1-1-1 0 0,-10 2 1 0 0,6-1-4463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5.247"/>
    </inkml:context>
    <inkml:brush xml:id="br0">
      <inkml:brushProperty name="width" value="0.1" units="cm"/>
      <inkml:brushProperty name="height" value="0.1" units="cm"/>
    </inkml:brush>
  </inkml:definitions>
  <inkml:trace contextRef="#ctx0" brushRef="#br0">216 1 7370 0 0,'-4'8'4417'0'0,"-8"13"-2820"0"0,4-8-906 0 0,-7 11 73 0 0,-1-1 0 0 0,-1-1 0 0 0,-30 32-1 0 0,46-53-761 0 0,1 0 0 0 0,-1 0-1 0 0,1-1 1 0 0,-1 1 0 0 0,1 1 0 0 0,-1-1-1 0 0,1 0 1 0 0,0 0 0 0 0,-1 0-1 0 0,1 0 1 0 0,0 0 0 0 0,0 0-1 0 0,0 0 1 0 0,0 0 0 0 0,0 0 0 0 0,0 0-1 0 0,0 1 1 0 0,0-1 0 0 0,0 0-1 0 0,1 0 1 0 0,-1 0 0 0 0,0 0 0 0 0,1 0-1 0 0,-1 0 1 0 0,1 0 0 0 0,-1 0-1 0 0,1 0 1 0 0,-1 0 0 0 0,1 0-1 0 0,0 0 1 0 0,-1 0 0 0 0,1-1 0 0 0,0 1-1 0 0,1 1 1 0 0,6 6-46 0 0,0-1-1 0 0,18 12 1 0 0,-10-7 31 0 0,-4-2-9 0 0,0 1 0 0 0,-1 1 0 0 0,13 17 1 0 0,-21-26 48 0 0,-1 1 0 0 0,1-1 0 0 0,-1 1 1 0 0,0-1-1 0 0,0 1 0 0 0,0 0 1 0 0,-1 0-1 0 0,1-1 0 0 0,-1 1 1 0 0,0 0-1 0 0,0 0 0 0 0,-1 1 1 0 0,1-1-1 0 0,-1 0 0 0 0,0 0 1 0 0,0 0-1 0 0,0 0 0 0 0,-1 6 1 0 0,-1-6 57 0 0,1-1 0 0 0,-1 0 0 0 0,0 1 0 0 0,0-1 0 0 0,0 0 0 0 0,-1 0 0 0 0,1-1 0 0 0,-1 1 0 0 0,1 0 0 0 0,-1-1 0 0 0,0 1 0 0 0,0-1 0 0 0,0 0 0 0 0,-1 0 0 0 0,1 0 0 0 0,0-1 0 0 0,-1 1 0 0 0,1-1 0 0 0,-1 1 0 0 0,-6 0 0 0 0,-1 1 26 0 0,0-1 1 0 0,0 0 0 0 0,0-1 0 0 0,0 0 0 0 0,-21-1 0 0 0,24-1-142 0 0,-1 0 0 0 0,1-1-1 0 0,0 1 1 0 0,-16-7 0 0 0,20 6-387 0 0,0 1 0 0 0,1-1 0 0 0,-1 0 0 0 0,1 0 0 0 0,-1-1 0 0 0,1 1 0 0 0,-4-5 0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5.603"/>
    </inkml:context>
    <inkml:brush xml:id="br0">
      <inkml:brushProperty name="width" value="0.1" units="cm"/>
      <inkml:brushProperty name="height" value="0.1" units="cm"/>
    </inkml:brush>
  </inkml:definitions>
  <inkml:trace contextRef="#ctx0" brushRef="#br0">1 33 3681 0 0,'16'-6'892'0'0,"0"0"0"0"0,1 1 0 0 0,0 0 1 0 0,0 2-1 0 0,1 0 0 0 0,-1 0 0 0 0,0 2 0 0 0,1 0 1 0 0,23 3-1 0 0,-39-2-744 0 0,0 0 0 0 0,0 0 1 0 0,0 0-1 0 0,0 0 0 0 0,0 1 1 0 0,0-1-1 0 0,-1 1 0 0 0,1-1 1 0 0,0 1-1 0 0,0 0 0 0 0,0 0 1 0 0,-1 0-1 0 0,1-1 0 0 0,0 2 1 0 0,-1-1-1 0 0,1 0 0 0 0,-1 0 1 0 0,1 0-1 0 0,-1 1 0 0 0,0-1 1 0 0,0 1-1 0 0,1-1 0 0 0,-1 1 1 0 0,1 2-1 0 0,-1 0 9 0 0,0 0 1 0 0,0 0-1 0 0,-1 0 1 0 0,1 0-1 0 0,-1 0 0 0 0,0 0 1 0 0,0 0-1 0 0,-1 0 1 0 0,1 0-1 0 0,-3 7 1 0 0,-11 36 72 0 0,10-36-127 0 0,0 0 0 0 0,1 0 0 0 0,0 1 0 0 0,1-1 0 0 0,-2 23 0 0 0,4-31-91 0 0,1-1 0 0 0,-1 1-1 0 0,0 0 1 0 0,1 0 0 0 0,0 0 0 0 0,0 0 0 0 0,0-1 0 0 0,0 1 0 0 0,0 0 0 0 0,0-1 0 0 0,1 1 0 0 0,-1-1 0 0 0,1 1-1 0 0,-1-1 1 0 0,1 0 0 0 0,0 0 0 0 0,0 0 0 0 0,0 0 0 0 0,1 0 0 0 0,-1 0 0 0 0,0 0 0 0 0,1-1 0 0 0,-1 1 0 0 0,1-1-1 0 0,-1 0 1 0 0,1 0 0 0 0,0 0 0 0 0,5 2 0 0 0,-2-2-14 0 0,0 0 0 0 0,0 0 0 0 0,0 0 0 0 0,1-1 0 0 0,-1 0 0 0 0,0 0 0 0 0,1-1 0 0 0,-1 0 0 0 0,0 0 0 0 0,0 0 0 0 0,1 0 0 0 0,-1-1 0 0 0,0 0 0 0 0,-1-1 0 0 0,11-5 0 0 0,-11 6 0 0 0,0-1 0 0 0,1 0 0 0 0,-1-1 1 0 0,-1 1-1 0 0,1-1 0 0 0,0 0 0 0 0,-1 0 0 0 0,0 0 0 0 0,0-1 0 0 0,0 0 0 0 0,0 1 1 0 0,-1-1-1 0 0,0-1 0 0 0,0 1 0 0 0,0 0 0 0 0,3-10 0 0 0,-6 12-19 0 0,1 0 0 0 0,-1 0 1 0 0,0 0-1 0 0,1 1 0 0 0,-1-1 0 0 0,0 0 0 0 0,-1 0 1 0 0,1 0-1 0 0,0 0 0 0 0,-1 1 0 0 0,0-1 0 0 0,1 0 1 0 0,-1 0-1 0 0,0 1 0 0 0,-1-1 0 0 0,-2-4 0 0 0,1 3-71 0 0,0-1 1 0 0,0 1-1 0 0,-1 0 0 0 0,0 0 0 0 0,0 1 0 0 0,0-1 1 0 0,0 1-1 0 0,-7-5 0 0 0,1 3-93 0 0,0 0 1 0 0,0 0-1 0 0,-1 1 1 0 0,0 0-1 0 0,1 0 1 0 0,-1 2-1 0 0,0-1 1 0 0,-12 0-1 0 0,-4 1-2632 0 0,14 3-2215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6.150"/>
    </inkml:context>
    <inkml:brush xml:id="br0">
      <inkml:brushProperty name="width" value="0.1" units="cm"/>
      <inkml:brushProperty name="height" value="0.1" units="cm"/>
    </inkml:brush>
  </inkml:definitions>
  <inkml:trace contextRef="#ctx0" brushRef="#br0">1 46 6449 0 0,'3'-2'461'0'0,"0"0"0"0"0,1 1-1 0 0,-1 0 1 0 0,1-1 0 0 0,-1 1-1 0 0,1 1 1 0 0,0-1 0 0 0,-1 0 0 0 0,1 1-1 0 0,6 0 1 0 0,2-1 129 0 0,57-8 1191 0 0,75-12-494 0 0,-126 17-1531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6.572"/>
    </inkml:context>
    <inkml:brush xml:id="br0">
      <inkml:brushProperty name="width" value="0.1" units="cm"/>
      <inkml:brushProperty name="height" value="0.1" units="cm"/>
    </inkml:brush>
  </inkml:definitions>
  <inkml:trace contextRef="#ctx0" brushRef="#br0">286 16 1376 0 0,'0'-1'185'0'0,"0"1"0"0"0,0-1 0 0 0,0 0-1 0 0,0 0 1 0 0,-1 1 0 0 0,1-1 0 0 0,0 0-1 0 0,0 0 1 0 0,-1 1 0 0 0,1-1 0 0 0,-1 1-1 0 0,1-1 1 0 0,0 0 0 0 0,-1 1 0 0 0,1-1-1 0 0,-1 1 1 0 0,0-1 0 0 0,1 1 0 0 0,-1-1-1 0 0,1 1 1 0 0,-1-1 0 0 0,0 1 0 0 0,1 0-1 0 0,-1-1 1 0 0,0 1 0 0 0,1 0 0 0 0,-2-1-1 0 0,-11 4 4022 0 0,2 3-4680 0 0,-6 5 1281 0 0,1 1 1 0 0,0 0 0 0 0,0 1-1 0 0,1 1 1 0 0,1 0 0 0 0,-24 32-1 0 0,17-17-130 0 0,2 0 0 0 0,1 2 1 0 0,-17 37-1 0 0,31-59-607 0 0,0 1 1 0 0,0-1-1 0 0,1 1 0 0 0,1 0 1 0 0,0 0-1 0 0,0 0 1 0 0,1 1-1 0 0,0-1 1 0 0,1 0-1 0 0,0 1 1 0 0,1 10-1 0 0,0-16-62 0 0,0 0-1 0 0,0 0 1 0 0,1 0-1 0 0,0 0 1 0 0,0-1-1 0 0,0 1 1 0 0,0 0-1 0 0,0-1 1 0 0,1 1-1 0 0,0-1 1 0 0,0 0-1 0 0,0 0 1 0 0,1 0-1 0 0,0-1 1 0 0,-1 1 0 0 0,1-1-1 0 0,0 1 1 0 0,0-1-1 0 0,1-1 1 0 0,-1 1-1 0 0,1-1 1 0 0,-1 1-1 0 0,1-1 1 0 0,5 1-1 0 0,-5-1-43 0 0,1-1 0 0 0,-1 0 0 0 0,1-1 0 0 0,-1 1 0 0 0,1-1-1 0 0,-1 0 1 0 0,1 0 0 0 0,0-1 0 0 0,-1 0 0 0 0,1 0 0 0 0,-1 0 0 0 0,11-4-1 0 0,-12 4 13 0 0,-1-1-1 0 0,1 1 1 0 0,0-1-1 0 0,-1 0 1 0 0,1 0-1 0 0,-1 0 1 0 0,0 0-1 0 0,0-1 1 0 0,1 1-1 0 0,-2-1 0 0 0,1 0 1 0 0,0 0-1 0 0,0 0 1 0 0,-1 0-1 0 0,0 0 1 0 0,0-1-1 0 0,0 1 1 0 0,3-8-1 0 0,-4 10 23 0 0,-1 0 0 0 0,0 0 0 0 0,1 0-1 0 0,-1 0 1 0 0,0-1 0 0 0,0 1 0 0 0,0 0 0 0 0,0 0 0 0 0,0 0-1 0 0,0-1 1 0 0,0 1 0 0 0,-1 0 0 0 0,1 0 0 0 0,0 0 0 0 0,0 0-1 0 0,-1 0 1 0 0,1-1 0 0 0,-1 1 0 0 0,1 0 0 0 0,-1 0 0 0 0,0 0 0 0 0,1 0-1 0 0,-2-1 1 0 0,0 1 5 0 0,1-1 1 0 0,-1 1-1 0 0,0-1 0 0 0,0 1 0 0 0,-1 0 0 0 0,1 0 0 0 0,0 0 1 0 0,0 0-1 0 0,0 0 0 0 0,-5-1 0 0 0,-1 0-9 0 0,1 1 0 0 0,-1 0 0 0 0,0 0-1 0 0,0 1 1 0 0,0 0 0 0 0,-8 1 0 0 0,14 0-54 0 0,-10 0-30 0 0,1 1 0 0 0,0 1 0 0 0,-15 4 0 0 0,5 6-2424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0.240"/>
    </inkml:context>
    <inkml:brush xml:id="br0">
      <inkml:brushProperty name="width" value="0.05" units="cm"/>
      <inkml:brushProperty name="height" value="0.05" units="cm"/>
    </inkml:brush>
  </inkml:definitions>
  <inkml:trace contextRef="#ctx0" brushRef="#br0">19 16 4609 0 0,'5'-16'12155'0'0,"-5"18"-12055"0"0,0-1 0 0 0,0 0 1 0 0,0 1-1 0 0,0-1 0 0 0,0 1 1 0 0,1-1-1 0 0,-1 1 0 0 0,0-1 1 0 0,1 1-1 0 0,-1-1 0 0 0,2 3 1 0 0,-1 0 119 0 0,2 27 502 0 0,-1 1 0 0 0,-2-1 0 0 0,-4 38 0 0 0,1-17-409 0 0,-9 555 2254 0 0,12-595-2537 0 0,1-7-16 0 0,-1 0-1 0 0,0 0 1 0 0,0 0 0 0 0,-1 0-1 0 0,1 0 1 0 0,-1 0 0 0 0,0 0-1 0 0,-2 5 1 0 0,1-12-510 0 0,1-1 0 0 0,0 0-1 0 0,-1 1 1 0 0,1-1 0 0 0,1 0 0 0 0,-1 0-1 0 0,0 0 1 0 0,1 0 0 0 0,-1-3 0 0 0,1-14-6608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46.915"/>
    </inkml:context>
    <inkml:brush xml:id="br0">
      <inkml:brushProperty name="width" value="0.1" units="cm"/>
      <inkml:brushProperty name="height" value="0.1" units="cm"/>
    </inkml:brush>
  </inkml:definitions>
  <inkml:trace contextRef="#ctx0" brushRef="#br0">89 0 8290 0 0,'-14'15'1117'0'0,"0"0"1"0"0,-11 18-1 0 0,20-26-634 0 0,0 1-1 0 0,1-1 0 0 0,0 1 0 0 0,0-1 0 0 0,1 1 0 0 0,0 1 0 0 0,-3 10 0 0 0,5-16-440 0 0,1-1 0 0 0,0 0 0 0 0,0 0 0 0 0,0 0 0 0 0,0 0 0 0 0,0 0 0 0 0,0 0 0 0 0,0 0 0 0 0,1 0 0 0 0,-1 0 0 0 0,1 0 0 0 0,-1 0 0 0 0,1 0 0 0 0,0 0 0 0 0,0 0 0 0 0,0 0 0 0 0,0 0 0 0 0,0 0 0 0 0,0-1 0 0 0,1 1 0 0 0,1 1 1 0 0,0 0 81 0 0,0-1 0 0 0,0 1 1 0 0,0-1-1 0 0,1 0 0 0 0,-1 0 1 0 0,1-1-1 0 0,-1 1 0 0 0,1-1 1 0 0,0 0-1 0 0,-1 0 0 0 0,5 1 1 0 0,-1-1 18 0 0,-1 0 0 0 0,1 0-1 0 0,0 0 1 0 0,-1-1 0 0 0,1-1 0 0 0,0 1 0 0 0,0-1 0 0 0,-1 0 0 0 0,1 0 0 0 0,-1-1 0 0 0,1 0-1 0 0,-1 0 1 0 0,10-4 0 0 0,-13 4-155 0 0,0 0-1 0 0,-1-1 0 0 0,1 1 1 0 0,0-1-1 0 0,-1 1 0 0 0,1-1 1 0 0,-1 0-1 0 0,0 0 1 0 0,1 0-1 0 0,-2 0 0 0 0,1 0 1 0 0,0 0-1 0 0,-1-1 0 0 0,1 1 1 0 0,-1-1-1 0 0,0 1 0 0 0,0-1 1 0 0,0 1-1 0 0,-1-1 1 0 0,1 0-1 0 0,-1 1 0 0 0,0-1 1 0 0,0 0-1 0 0,0 1 0 0 0,0-1 1 0 0,-1 0-1 0 0,0 1 1 0 0,-1-4-1 0 0,1 3-79 0 0,0 0 0 0 0,-1 0 0 0 0,1 0 0 0 0,-1 0 0 0 0,0 0 1 0 0,0 1-1 0 0,-1-1 0 0 0,1 1 0 0 0,-1-1 0 0 0,0 1 0 0 0,1 0 0 0 0,-1 0 0 0 0,-1 0 1 0 0,1 1-1 0 0,0-1 0 0 0,-1 1 0 0 0,1 0 0 0 0,-1 0 0 0 0,0 0 0 0 0,0 0 0 0 0,0 1 1 0 0,0-1-1 0 0,0 1 0 0 0,-6-1 0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1.468"/>
    </inkml:context>
    <inkml:brush xml:id="br0">
      <inkml:brushProperty name="width" value="0.1" units="cm"/>
      <inkml:brushProperty name="height" value="0.1" units="cm"/>
    </inkml:brush>
  </inkml:definitions>
  <inkml:trace contextRef="#ctx0" brushRef="#br0">137 17 3681 0 0,'0'-1'227'0'0,"1"1"0"0"0,-1-1-1 0 0,0 1 1 0 0,0-1 0 0 0,0 0 0 0 0,0 1 0 0 0,0-1 0 0 0,0 1 0 0 0,0-1-1 0 0,-5-8 3858 0 0,3 8-3857 0 0,1 1 9 0 0,0 0 0 0 0,1 0 1 0 0,-1 0-1 0 0,0 1 0 0 0,0-1 1 0 0,0 0-1 0 0,0 1 0 0 0,1-1 0 0 0,-1 1 1 0 0,0-1-1 0 0,0 1 0 0 0,1-1 1 0 0,-1 1-1 0 0,0-1 0 0 0,1 1 1 0 0,-2 1-1 0 0,-24 32 2561 0 0,11-8-2121 0 0,1 0-1 0 0,1 1 1 0 0,2 0-1 0 0,0 1 1 0 0,-11 52-1 0 0,20-74-655 0 0,1 0 1 0 0,0 1-1 0 0,1-1 0 0 0,0 0 0 0 0,-1 0 0 0 0,2 1 0 0 0,-1-1 1 0 0,1 0-1 0 0,0 0 0 0 0,0 1 0 0 0,1-1 0 0 0,0 0 1 0 0,0 0-1 0 0,4 6 0 0 0,-4-8-11 0 0,0-1-1 0 0,0 1 1 0 0,1-1-1 0 0,-1 0 1 0 0,1 0 0 0 0,0 0-1 0 0,0-1 1 0 0,0 1-1 0 0,0-1 1 0 0,1 1 0 0 0,-1-1-1 0 0,0 0 1 0 0,1 0-1 0 0,0-1 1 0 0,0 1 0 0 0,-1-1-1 0 0,1 0 1 0 0,0 1 0 0 0,0-2-1 0 0,0 1 1 0 0,0 0-1 0 0,0-1 1 0 0,4 0 0 0 0,1 0-76 0 0,-1-1 1 0 0,0 0-1 0 0,0-1 1 0 0,0 1-1 0 0,-1-1 1 0 0,1-1-1 0 0,0 0 0 0 0,-1 0 1 0 0,12-6-1 0 0,-14 6 22 0 0,-1 0-1 0 0,1 0 1 0 0,0 0-1 0 0,-1 0 1 0 0,0-1-1 0 0,0 1 1 0 0,0-1-1 0 0,0 0 1 0 0,-1 0-1 0 0,1-1 1 0 0,-1 1-1 0 0,0-1 0 0 0,0 0 1 0 0,4-9-1 0 0,-7 13 47 0 0,0 0-1 0 0,1 0 1 0 0,-1 0-1 0 0,0 1 1 0 0,0-1-1 0 0,0 0 1 0 0,0 0-1 0 0,1 0 1 0 0,-1 0-1 0 0,0 1 1 0 0,0-1-1 0 0,-1 0 1 0 0,1 0-1 0 0,0 0 1 0 0,0 1-1 0 0,0-1 1 0 0,0 0 0 0 0,-1 0-1 0 0,1 0 1 0 0,0 1-1 0 0,-1-1 1 0 0,1 0-1 0 0,-1 0 1 0 0,1 1-1 0 0,-1-1 1 0 0,1 0-1 0 0,-1 1 1 0 0,1-1-1 0 0,-2 0 1 0 0,1 0 5 0 0,-1 0 0 0 0,0 1 0 0 0,0-1 0 0 0,0 0 0 0 0,0 1-1 0 0,0-1 1 0 0,0 1 0 0 0,0 0 0 0 0,0 0 0 0 0,0-1 0 0 0,-3 2 0 0 0,-6 0 21 0 0,0 0 0 0 0,0 1-1 0 0,-13 4 1 0 0,9-2-141 0 0,2 1 1 0 0,-1 1-1 0 0,-14 7 1 0 0,1 5-6111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1.846"/>
    </inkml:context>
    <inkml:brush xml:id="br0">
      <inkml:brushProperty name="width" value="0.1" units="cm"/>
      <inkml:brushProperty name="height" value="0.1" units="cm"/>
    </inkml:brush>
  </inkml:definitions>
  <inkml:trace contextRef="#ctx0" brushRef="#br0">107 1 10594 0 0,'0'0'57'0'0,"-1"0"0"0"0,1 0 0 0 0,0 0-1 0 0,-1 0 1 0 0,1-1 0 0 0,-1 1 0 0 0,1 0 0 0 0,0 0-1 0 0,-1 0 1 0 0,1 0 0 0 0,0 0 0 0 0,-1 1-1 0 0,1-1 1 0 0,-1 0 0 0 0,1 0 0 0 0,0 0 0 0 0,-1 0-1 0 0,1 0 1 0 0,0 0 0 0 0,-1 1 0 0 0,1-1-1 0 0,0 0 1 0 0,-1 0 0 0 0,1 0 0 0 0,0 1 0 0 0,-1-1-1 0 0,1 0 1 0 0,0 0 0 0 0,0 1 0 0 0,-1-1-1 0 0,1 0 1 0 0,0 1 0 0 0,-12 13 1362 0 0,9-10-1063 0 0,-11 13 1090 0 0,0 0 0 0 0,-20 37 1 0 0,32-50-1320 0 0,-1 1 1 0 0,1 0-1 0 0,0 0 1 0 0,0 0-1 0 0,0 0 1 0 0,1 0-1 0 0,-1 0 1 0 0,1 0-1 0 0,1 1 1 0 0,-1-1-1 0 0,1 0 1 0 0,0 1-1 0 0,0-1 1 0 0,0 0-1 0 0,1 1 1 0 0,0-1-1 0 0,0 0 1 0 0,2 5-1 0 0,-1-6-114 0 0,0 0-1 0 0,0 0 1 0 0,1-1-1 0 0,-1 1 1 0 0,1-1-1 0 0,0 1 0 0 0,0-1 1 0 0,1 0-1 0 0,-1-1 1 0 0,0 1-1 0 0,1 0 1 0 0,0-1-1 0 0,0 0 0 0 0,0 0 1 0 0,-1 0-1 0 0,2 0 1 0 0,-1-1-1 0 0,0 0 0 0 0,0 1 1 0 0,7-1-1 0 0,-7 0-70 0 0,1 0-1 0 0,-1 0 1 0 0,1-1 0 0 0,-1 0-1 0 0,1 0 1 0 0,-1 0-1 0 0,1-1 1 0 0,-1 1-1 0 0,1-1 1 0 0,-1 0-1 0 0,0 0 1 0 0,1-1-1 0 0,-1 1 1 0 0,0-1 0 0 0,0 0-1 0 0,0 0 1 0 0,0-1-1 0 0,0 1 1 0 0,5-5-1 0 0,-6 4 10 0 0,0-1 0 0 0,-1 1-1 0 0,1-1 1 0 0,-1 1-1 0 0,0-1 1 0 0,0 0 0 0 0,0 0-1 0 0,-1 0 1 0 0,1 0 0 0 0,-1 0-1 0 0,0 0 1 0 0,0 0-1 0 0,0-1 1 0 0,-1 1 0 0 0,1 0-1 0 0,-1-1 1 0 0,0 1 0 0 0,-1 0-1 0 0,1 0 1 0 0,-1-1-1 0 0,1 1 1 0 0,-1 0 0 0 0,-1 0-1 0 0,-1-6 1 0 0,2 7 16 0 0,-1 0-1 0 0,1 0 1 0 0,0 0-1 0 0,-1 1 1 0 0,0-1-1 0 0,0 0 1 0 0,0 1-1 0 0,0-1 1 0 0,0 1 0 0 0,0 0-1 0 0,-1 0 1 0 0,1 0-1 0 0,-1 0 1 0 0,1 0-1 0 0,-1 0 1 0 0,0 1 0 0 0,0-1-1 0 0,0 1 1 0 0,0 0-1 0 0,0-1 1 0 0,0 2-1 0 0,0-1 1 0 0,0 0-1 0 0,0 1 1 0 0,-1-1 0 0 0,1 1-1 0 0,0 0 1 0 0,0 0-1 0 0,0 0 1 0 0,-1 0-1 0 0,1 1 1 0 0,0-1 0 0 0,-4 2-1 0 0,0 1-639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2.254"/>
    </inkml:context>
    <inkml:brush xml:id="br0">
      <inkml:brushProperty name="width" value="0.1" units="cm"/>
      <inkml:brushProperty name="height" value="0.1" units="cm"/>
    </inkml:brush>
  </inkml:definitions>
  <inkml:trace contextRef="#ctx0" brushRef="#br0">0 25 11979 0 0,'25'-1'2750'0'0,"49"-10"1"0"0,-47 7-2603 0 0,35-3 0 0 0,-40 6-1362 0 0,-12 1 583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2.582"/>
    </inkml:context>
    <inkml:brush xml:id="br0">
      <inkml:brushProperty name="width" value="0.1" units="cm"/>
      <inkml:brushProperty name="height" value="0.1" units="cm"/>
    </inkml:brush>
  </inkml:definitions>
  <inkml:trace contextRef="#ctx0" brushRef="#br0">202 0 13827 0 0,'-30'33'5336'0'0,"-7"15"-3227"0"0,7-9-2138 0 0,-54 56 1 0 0,76-88 21 0 0,-4-1-4928 0 0,17-31-4883 0 0,0 16 9364 0 0,1 1 1 0 0,1-1-1 0 0,0 1 1 0 0,0 1 0 0 0,0-1-1 0 0,1 1 1 0 0,9-7-1 0 0,-5 6 792 0 0,1 0-1 0 0,0 1 0 0 0,0 0 0 0 0,1 1 1 0 0,14-4-1 0 0,15-2 2993 0 0,1 2 1 0 0,81-7-1 0 0,-90 13-2187 0 0,-32 3-996 0 0,-1 1 1 0 0,0 0 0 0 0,1 0-1 0 0,-1 0 1 0 0,1 0 0 0 0,-1 0 0 0 0,0 0-1 0 0,1 0 1 0 0,-1 1 0 0 0,1-1-1 0 0,-1 1 1 0 0,0 0 0 0 0,0 0-1 0 0,3 1 1 0 0,-4-1-86 0 0,0 0 1 0 0,0 0-1 0 0,0 0 1 0 0,-1 0-1 0 0,1 0 1 0 0,-1 0-1 0 0,1 0 1 0 0,-1 1-1 0 0,1-1 0 0 0,-1 0 1 0 0,1 0-1 0 0,-1 1 1 0 0,0-1-1 0 0,0 0 1 0 0,0 1-1 0 0,0-1 0 0 0,0 0 1 0 0,0 0-1 0 0,0 1 1 0 0,0-1-1 0 0,0 0 1 0 0,-1 1-1 0 0,1-1 0 0 0,0 0 1 0 0,-1 0-1 0 0,1 1 1 0 0,-2 1-1 0 0,-14 39 485 0 0,-3-1-1 0 0,-25 42 0 0 0,-10 22 224 0 0,33-61-787 0 0,8-18-54 0 0,1 0 0 0 0,1 0 0 0 0,1 2-1 0 0,1-1 1 0 0,-6 36 0 0 0,15-62-38 0 0,0 1-63 0 0,-1 0 0 0 0,1 0 1 0 0,0 0-1 0 0,0-1 0 0 0,0 1 0 0 0,0 0 0 0 0,0 0 0 0 0,0 0 0 0 0,1 0 0 0 0,-1 0 0 0 0,0-1 0 0 0,1 1 0 0 0,0 0 0 0 0,0 2 0 0 0,3-1-1241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2.945"/>
    </inkml:context>
    <inkml:brush xml:id="br0">
      <inkml:brushProperty name="width" value="0.1" units="cm"/>
      <inkml:brushProperty name="height" value="0.1" units="cm"/>
    </inkml:brush>
  </inkml:definitions>
  <inkml:trace contextRef="#ctx0" brushRef="#br0">53 48 8290 0 0,'-4'12'4203'0'0,"-12"20"-2363"0"0,-1 3-271 0 0,14-29-1364 0 0,1 0 0 0 0,-1 0 0 0 0,1 1 0 0 0,1-1 0 0 0,-1 1 0 0 0,1 0 0 0 0,0-1 0 0 0,1 1 0 0 0,-1 0 0 0 0,2 8 0 0 0,-1-12-164 0 0,1 0 0 0 0,0 1 1 0 0,0-1-1 0 0,0 0 0 0 0,0 0 0 0 0,0-1 1 0 0,0 1-1 0 0,1 0 0 0 0,-1 0 0 0 0,1-1 1 0 0,0 1-1 0 0,0 0 0 0 0,0-1 0 0 0,0 0 1 0 0,0 0-1 0 0,1 1 0 0 0,-1-1 0 0 0,1-1 1 0 0,-1 1-1 0 0,1 0 0 0 0,0-1 0 0 0,0 1 1 0 0,0-1-1 0 0,3 1 0 0 0,-1 0-89 0 0,1 0-1 0 0,0 0 1 0 0,-1-1-1 0 0,1 0 1 0 0,0 0-1 0 0,0 0 1 0 0,0-1-1 0 0,0 0 1 0 0,0 0-1 0 0,0 0 1 0 0,0-1-1 0 0,0 0 1 0 0,0 0-1 0 0,0-1 1 0 0,-1 0-1 0 0,1 1 1 0 0,-1-2-1 0 0,1 1 1 0 0,-1-1-1 0 0,0 0 1 0 0,1 0-1 0 0,-2 0 1 0 0,1-1-1 0 0,0 0 1 0 0,-1 0-1 0 0,1 0 1 0 0,-1 0-1 0 0,0-1 1 0 0,-1 1-1 0 0,1-1 1 0 0,-1 0-1 0 0,0-1 1 0 0,0 1-1 0 0,0 0 1 0 0,-1-1-1 0 0,0 1 1 0 0,0-1-1 0 0,-1 0 1 0 0,1 0-1 0 0,-1 1 1 0 0,0-1-1 0 0,-1 0 1 0 0,1-9-1 0 0,-1 8 24 0 0,0 0-1 0 0,-1 0 0 0 0,1 1 0 0 0,-1-1 1 0 0,0 0-1 0 0,-1 0 0 0 0,0 0 1 0 0,0 1-1 0 0,-1-1 0 0 0,1 1 0 0 0,-1-1 1 0 0,-8-10-1 0 0,8 13-606 0 0,0 0 1 0 0,0 0-1 0 0,-1 1 0 0 0,1 0 1 0 0,-1-1-1 0 0,0 1 0 0 0,-5-2 0 0 0,-3-2-4385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4.119"/>
    </inkml:context>
    <inkml:brush xml:id="br0">
      <inkml:brushProperty name="width" value="0.1" units="cm"/>
      <inkml:brushProperty name="height" value="0.1" units="cm"/>
    </inkml:brush>
  </inkml:definitions>
  <inkml:trace contextRef="#ctx0" brushRef="#br0">137 0 5529 0 0,'-4'3'810'0'0,"0"-1"1"0"0,1 1-1 0 0,0 0 0 0 0,0 0 1 0 0,-1 0-1 0 0,-2 4 0 0 0,-9 11 371 0 0,1 0-1 0 0,1 1 0 0 0,-16 30 1 0 0,-8 27-1109 0 0,36-69-2099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4.475"/>
    </inkml:context>
    <inkml:brush xml:id="br0">
      <inkml:brushProperty name="width" value="0.1" units="cm"/>
      <inkml:brushProperty name="height" value="0.1" units="cm"/>
    </inkml:brush>
  </inkml:definitions>
  <inkml:trace contextRef="#ctx0" brushRef="#br0">0 53 5065 0 0,'3'-4'353'0'0,"-1"1"-1"0"0,1 0 1 0 0,0-1 0 0 0,0 1-1 0 0,0 0 1 0 0,0 0 0 0 0,1 1-1 0 0,-1-1 1 0 0,1 1-1 0 0,0 0 1 0 0,-1 0 0 0 0,1 0-1 0 0,0 0 1 0 0,0 0 0 0 0,0 1-1 0 0,1 0 1 0 0,6-1 0 0 0,5-1 896 0 0,-1 0 1 0 0,1 2 0 0 0,24 0 0 0 0,4 2-288 0 0,1 3 1 0 0,50 9 0 0 0,-95-13-962 0 0,1 1-1 0 0,-1-1 1 0 0,0 0 0 0 0,1 0-1 0 0,-1 0 1 0 0,0 0 0 0 0,0 0-1 0 0,1 0 1 0 0,-1 0 0 0 0,0 0-1 0 0,0 1 1 0 0,1-1 0 0 0,-1 0-1 0 0,0 0 1 0 0,0 0 0 0 0,1 1-1 0 0,-1-1 1 0 0,0 0 0 0 0,0 0-1 0 0,0 0 1 0 0,1 1 0 0 0,-1-1-1 0 0,0 0 1 0 0,0 1 0 0 0,0-1-1 0 0,0 0 1 0 0,0 0 0 0 0,0 1-1 0 0,0-1 1 0 0,0 0 0 0 0,0 1-1 0 0,0-1 1 0 0,1 0 0 0 0,-2 1-1 0 0,-4 12 73 0 0,-16 13 269 0 0,18-22-196 0 0,-47 60 281 0 0,2 2 0 0 0,-73 137 0 0 0,113-186-262 0 0,0-1 0 0 0,-6 24 0 0 0,7-1-1290 0 0,6-35 323 0 0,1 0 1 0 0,0 0 0 0 0,1 0 0 0 0,-1 1-1 0 0,1-1 1 0 0,0 0 0 0 0,1 4-1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4.821"/>
    </inkml:context>
    <inkml:brush xml:id="br0">
      <inkml:brushProperty name="width" value="0.1" units="cm"/>
      <inkml:brushProperty name="height" value="0.1" units="cm"/>
    </inkml:brush>
  </inkml:definitions>
  <inkml:trace contextRef="#ctx0" brushRef="#br0">120 0 8754 0 0,'-2'1'93'0'0,"0"-1"-1"0"0,0 0 1 0 0,1 1 0 0 0,-1-1 0 0 0,0 1-1 0 0,1 0 1 0 0,-1 0 0 0 0,0-1 0 0 0,1 1-1 0 0,-1 0 1 0 0,1 0 0 0 0,-1 0-1 0 0,1 1 1 0 0,0-1 0 0 0,-2 2 0 0 0,-20 25 854 0 0,16-19-642 0 0,-1 2 328 0 0,-1 1-1 0 0,2-1 1 0 0,0 1-1 0 0,0 0 1 0 0,1 1-1 0 0,1-1 1 0 0,-5 16-1 0 0,9-25-472 0 0,0 1-1 0 0,0 0 0 0 0,1 0 1 0 0,0 0-1 0 0,-1 0 1 0 0,1 0-1 0 0,0 0 0 0 0,1 0 1 0 0,-1-1-1 0 0,1 1 1 0 0,0 0-1 0 0,2 7 0 0 0,-2-8-131 0 0,1-1 0 0 0,0 1-1 0 0,-1 0 1 0 0,1-1 0 0 0,0 1-1 0 0,1-1 1 0 0,-1 0 0 0 0,0 0-1 0 0,0 0 1 0 0,1 0 0 0 0,0 0-1 0 0,-1 0 1 0 0,1-1 0 0 0,0 1-1 0 0,0-1 1 0 0,0 0 0 0 0,-1 1-1 0 0,6 0 1 0 0,-6-1-33 0 0,1 0-1 0 0,0 0 1 0 0,0-1 0 0 0,0 1 0 0 0,0-1-1 0 0,0 1 1 0 0,0-1 0 0 0,0 0-1 0 0,0 0 1 0 0,0 0 0 0 0,0 0-1 0 0,0-1 1 0 0,0 1 0 0 0,0-1-1 0 0,-1 0 1 0 0,1 0 0 0 0,0 0-1 0 0,0 0 1 0 0,0 0 0 0 0,-1-1 0 0 0,1 1-1 0 0,-1-1 1 0 0,1 1 0 0 0,-1-1-1 0 0,0 0 1 0 0,1 0 0 0 0,-1 0-1 0 0,0-1 1 0 0,0 1 0 0 0,-1 0-1 0 0,1-1 1 0 0,0 1 0 0 0,-1-1 0 0 0,1 0-1 0 0,-1 1 1 0 0,2-6 0 0 0,-1 0-2 0 0,1-1 0 0 0,-1 1 0 0 0,-1-1 0 0 0,1 0 0 0 0,-1 0 0 0 0,-1 1 0 0 0,0-1 0 0 0,0 0 0 0 0,-1 0 0 0 0,0 0 0 0 0,-3-12 0 0 0,3 14 24 0 0,-1 0 0 0 0,-1 0 0 0 0,1 1-1 0 0,-1-1 1 0 0,0 1 0 0 0,0-1 0 0 0,-1 1 0 0 0,-6-8 0 0 0,7 11-88 0 0,1 1 0 0 0,0-1 0 0 0,-1 1 1 0 0,0 0-1 0 0,0 0 0 0 0,1 0 0 0 0,-1 1 0 0 0,0-1 1 0 0,0 1-1 0 0,-1-1 0 0 0,1 1 0 0 0,0 0 0 0 0,0 0 1 0 0,0 1-1 0 0,-1-1 0 0 0,1 1 0 0 0,-1-1 0 0 0,1 1 1 0 0,-7 1-1 0 0,-2 0-1129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5.165"/>
    </inkml:context>
    <inkml:brush xml:id="br0">
      <inkml:brushProperty name="width" value="0.1" units="cm"/>
      <inkml:brushProperty name="height" value="0.1" units="cm"/>
    </inkml:brush>
  </inkml:definitions>
  <inkml:trace contextRef="#ctx0" brushRef="#br0">1 18 11522 0 0,'67'-4'4260'0'0,"0"2"-3435"0"0,70-5-1293 0 0,-102 4-4 0 0,-19 1 224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0.661"/>
    </inkml:context>
    <inkml:brush xml:id="br0">
      <inkml:brushProperty name="width" value="0.05" units="cm"/>
      <inkml:brushProperty name="height" value="0.05" units="cm"/>
    </inkml:brush>
  </inkml:definitions>
  <inkml:trace contextRef="#ctx0" brushRef="#br0">0 37 6913 0 0,'1'-1'445'0'0,"-1"0"0"0"0,0 0-1 0 0,1-1 1 0 0,-1 1-1 0 0,1 0 1 0 0,0 0-1 0 0,-1 0 1 0 0,1 0-1 0 0,0 0 1 0 0,0 0-1 0 0,0 0 1 0 0,0 0-1 0 0,0 0 1 0 0,0 0-1 0 0,0 0 1 0 0,0 0-1 0 0,2 0 1 0 0,27-10 2501 0 0,-12 8-2429 0 0,33 0-1 0 0,-44 3 1 0 0,37 0 424 0 0,56 6 1 0 0,-82-4-806 0 0,1 1-1 0 0,-1 1 1 0 0,0 0 0 0 0,0 2 0 0 0,29 12 0 0 0,-43-16-83 0 0,0 0 0 0 0,0 0-1 0 0,0 1 1 0 0,-1-1 0 0 0,1 1 0 0 0,-1 0 0 0 0,1 0 0 0 0,-1 0 0 0 0,0 0 0 0 0,0 1 0 0 0,-1-1 0 0 0,1 1 0 0 0,3 6 0 0 0,-5-7-3 0 0,0 1 0 0 0,0-1 0 0 0,0 0 0 0 0,0 0 0 0 0,-1 1 0 0 0,1-1 1 0 0,-1 0-1 0 0,0 1 0 0 0,0-1 0 0 0,-1 0 0 0 0,1 0 0 0 0,0 1 1 0 0,-1-1-1 0 0,0 0 0 0 0,0 0 0 0 0,0 1 0 0 0,0-1 0 0 0,-3 4 0 0 0,-4 8 142 0 0,0 0-1 0 0,-2 0 0 0 0,0-1 1 0 0,0-1-1 0 0,-24 25 0 0 0,-71 51 153 0 0,73-64-343 0 0,0 1 0 0 0,-33 37 0 0 0,45-41-49 0 0,13-15 26 0 0,0-1-1 0 0,1 2 1 0 0,0-1-1 0 0,0 1 1 0 0,0 0-1 0 0,1 0 1 0 0,0 0-1 0 0,1 1 1 0 0,-4 10-1 0 0,7-17 15 0 0,1-1 1 0 0,0 1-1 0 0,-1-1 0 0 0,1 1 1 0 0,0-1-1 0 0,0 1 0 0 0,0 0 1 0 0,0-1-1 0 0,0 1 0 0 0,0-1 1 0 0,1 1-1 0 0,-1-1 0 0 0,0 1 1 0 0,1-1-1 0 0,-1 1 0 0 0,1-1 1 0 0,0 1-1 0 0,0-1 0 0 0,-1 1 1 0 0,1-1-1 0 0,0 0 0 0 0,0 1 1 0 0,0-1-1 0 0,0 0 0 0 0,0 0 1 0 0,0 0-1 0 0,1 0 0 0 0,-1 0 1 0 0,0 0-1 0 0,1 0 0 0 0,-1 0 1 0 0,0-1-1 0 0,1 1 0 0 0,-1 0 1 0 0,1-1-1 0 0,-1 1 0 0 0,3 0 1 0 0,6 1-46 0 0,0 0 0 0 0,1 0 1 0 0,-1 0-1 0 0,17-1 0 0 0,-15-1 37 0 0,211 4-160 0 0,-220-4 163 0 0,0 0-1 0 0,0-1 1 0 0,0 1-1 0 0,0 0 0 0 0,0-1 1 0 0,0 0-1 0 0,0 0 1 0 0,0 0-1 0 0,-1 0 1 0 0,5-2-1 0 0,-6 2-139 0 0,-1 0 1 0 0,1 1-1 0 0,0-1 1 0 0,0 0-1 0 0,0 0 0 0 0,-1 0 1 0 0,1 0-1 0 0,-1 0 0 0 0,1 0 1 0 0,-1 0-1 0 0,1 0 0 0 0,-1 0 1 0 0,1-1-1 0 0,-1 1 0 0 0,0 0 1 0 0,0 0-1 0 0,0 0 1 0 0,1 0-1 0 0,-1-1 0 0 0,0 1 1 0 0,0 0-1 0 0,-1 0 0 0 0,1 0 1 0 0,0 0-1 0 0,0-1 0 0 0,-1 1 1 0 0,1 0-1 0 0,-1-1 1 0 0,-3-11-7107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5.941"/>
    </inkml:context>
    <inkml:brush xml:id="br0">
      <inkml:brushProperty name="width" value="0.1" units="cm"/>
      <inkml:brushProperty name="height" value="0.1" units="cm"/>
    </inkml:brush>
  </inkml:definitions>
  <inkml:trace contextRef="#ctx0" brushRef="#br0">218 280 14283 0 0,'11'-6'401'0'0,"-1"-1"1"0"0,0 0-1 0 0,0-1 0 0 0,0 0 1 0 0,-1 0-1 0 0,0-1 0 0 0,-1 0 1 0 0,0-1-1 0 0,12-19 0 0 0,-16 23-192 0 0,-1 0 1 0 0,1 0-1 0 0,-2 1 1 0 0,1-2-1 0 0,-1 1 0 0 0,0 0 1 0 0,0 0-1 0 0,0-1 0 0 0,-1 1 1 0 0,0-1-1 0 0,-1 1 1 0 0,1-1-1 0 0,-1 0 0 0 0,0 1 1 0 0,-1-1-1 0 0,0 1 0 0 0,0-1 1 0 0,0 1-1 0 0,-1-1 0 0 0,-3-7 1 0 0,4 12-215 0 0,0 0 1 0 0,0 0 0 0 0,0 0-1 0 0,-1 0 1 0 0,1 0 0 0 0,-1 0-1 0 0,0 0 1 0 0,1 0-1 0 0,-1 0 1 0 0,0 1 0 0 0,0-1-1 0 0,0 1 1 0 0,0-1 0 0 0,-1 1-1 0 0,1 0 1 0 0,-4-1-1 0 0,2 0 9 0 0,-1 1-1 0 0,0-1 0 0 0,-1 1 0 0 0,1 1 1 0 0,0-1-1 0 0,0 1 0 0 0,-9 0 0 0 0,2 2-71 0 0,1-1-1 0 0,-1 1 1 0 0,0 1-1 0 0,1 0 1 0 0,0 1-1 0 0,-15 7 1 0 0,22-10-5 0 0,-1 2 0 0 0,1-1 1 0 0,0 0-1 0 0,1 1 0 0 0,-1 0 0 0 0,0 0 1 0 0,1 0-1 0 0,-1 0 0 0 0,1 1 1 0 0,0-1-1 0 0,0 1 0 0 0,1 0 1 0 0,-1-1-1 0 0,1 1 0 0 0,0 1 0 0 0,-1-1 1 0 0,2 0-1 0 0,-1 0 0 0 0,1 1 1 0 0,-1-1-1 0 0,1 1 0 0 0,0 6 1 0 0,0-3 1 0 0,1 0 0 0 0,1 1 0 0 0,-1-1 1 0 0,2 0-1 0 0,-1 0 0 0 0,1 0 1 0 0,0 0-1 0 0,1 0 0 0 0,0 0 1 0 0,0 0-1 0 0,8 12 0 0 0,5 7-18 0 0,2-2 0 0 0,22 25 0 0 0,-25-33 28 0 0,-1 1 0 0 0,0 0 0 0 0,-2 1 1 0 0,0 1-1 0 0,13 29 0 0 0,-23-45 66 0 0,-1 0-1 0 0,0-1 1 0 0,0 1-1 0 0,0 0 1 0 0,0 0-1 0 0,0 0 1 0 0,-1 0-1 0 0,0 0 1 0 0,0 0 0 0 0,0 0-1 0 0,0 0 1 0 0,-1 0-1 0 0,1-1 1 0 0,-1 1-1 0 0,0 0 1 0 0,0 0-1 0 0,-1 0 1 0 0,1-1-1 0 0,-1 1 1 0 0,0 0 0 0 0,-2 3-1 0 0,0-3 2 0 0,1 0 1 0 0,-1 0-1 0 0,1-1 0 0 0,-1 1 0 0 0,-1-1 1 0 0,1 0-1 0 0,0 0 0 0 0,-1 0 0 0 0,1-1 1 0 0,-1 0-1 0 0,0 1 0 0 0,0-2 0 0 0,0 1 1 0 0,0-1-1 0 0,-9 2 0 0 0,1-1 31 0 0,-1 0 0 0 0,0-1 0 0 0,0-1 1 0 0,1 0-1 0 0,-1-1 0 0 0,-16-3 0 0 0,25 3-21 0 0,0 0 0 0 0,0 0 1 0 0,1 0-1 0 0,-1 0 0 0 0,0-1 0 0 0,0 0 1 0 0,1 0-1 0 0,-1 0 0 0 0,1-1 1 0 0,0 0-1 0 0,0 1 0 0 0,0-2 0 0 0,0 1 1 0 0,0 0-1 0 0,1-1 0 0 0,-1 1 0 0 0,1-1 1 0 0,0 0-1 0 0,0 0 0 0 0,-3-6 1 0 0,5 6 50 0 0,0 1 1 0 0,1-1-1 0 0,-1 0 1 0 0,1 0-1 0 0,0 0 1 0 0,0 0-1 0 0,0 1 1 0 0,0-1-1 0 0,1 0 1 0 0,-1 0-1 0 0,1 0 1 0 0,0 1-1 0 0,0-1 1 0 0,0 0 0 0 0,1 1-1 0 0,-1-1 1 0 0,1 1-1 0 0,0-1 1 0 0,0 1-1 0 0,4-5 1 0 0,5-8 151 0 0,2 1 1 0 0,21-22 0 0 0,-32 34-210 0 0,12-10-65 0 0,0 1 1 0 0,0 0 0 0 0,1 1 0 0 0,31-18 0 0 0,-27 20-927 0 0,0 0 0 0 0,0 1 0 0 0,39-9 0 0 0,-18 10-2021 0 0,-1 1 0 0 0,1 2 1 0 0,0 2-1 0 0,53 4 1 0 0,-37-2 2261 0 0,12 6 10213 0 0,-68-6-9362 0 0,-9 10 3394 0 0,-18 9-896 0 0,25-17-2218 0 0,-4 2-202 0 0,1 0-1 0 0,-1 1 1 0 0,1-1 0 0 0,0 1 0 0 0,1 0 0 0 0,-1 1 0 0 0,1-1 0 0 0,0 1 0 0 0,0 0 0 0 0,1 0 0 0 0,0 0 0 0 0,0 0 0 0 0,0 1 0 0 0,1-1 0 0 0,0 1 0 0 0,-2 9 0 0 0,4-12-180 0 0,-1 0 1 0 0,1 1-1 0 0,0-1 0 0 0,0 0 0 0 0,1 1 1 0 0,-1-1-1 0 0,1 0 0 0 0,0 1 0 0 0,0-1 1 0 0,0 0-1 0 0,1 0 0 0 0,-1 0 0 0 0,1 0 1 0 0,0 0-1 0 0,0-1 0 0 0,1 1 0 0 0,-1 0 0 0 0,1-1 1 0 0,0 0-1 0 0,0 0 0 0 0,0 0 0 0 0,0 0 1 0 0,0 0-1 0 0,1 0 0 0 0,-1-1 0 0 0,1 1 1 0 0,4 1-1 0 0,-2-1 2 0 0,1 0 0 0 0,-1 0 0 0 0,1-1 0 0 0,0 0 0 0 0,0 0 0 0 0,-1-1 0 0 0,1 0 0 0 0,0 0 0 0 0,0-1 0 0 0,0 1 0 0 0,0-2 0 0 0,0 1 0 0 0,0-1 0 0 0,0 0-1 0 0,0 0 1 0 0,0-1 0 0 0,0 0 0 0 0,-1 0 0 0 0,1 0 0 0 0,-1-1 0 0 0,1 0 0 0 0,10-7 0 0 0,-13 7-22 0 0,0 0 0 0 0,1-1 0 0 0,-1 1 1 0 0,0-1-1 0 0,-1 0 0 0 0,1 1 0 0 0,-1-2 0 0 0,1 1 0 0 0,-1 0 0 0 0,-1-1 0 0 0,1 1 0 0 0,0-1 0 0 0,-1 0 0 0 0,0 0 0 0 0,0 0 0 0 0,-1 0 0 0 0,0 0 0 0 0,1 0 0 0 0,-2-1 1 0 0,1 1-1 0 0,0 0 0 0 0,-1-1 0 0 0,0 1 0 0 0,-1 0 0 0 0,1-1 0 0 0,-1 1 0 0 0,0 0 0 0 0,0 0 0 0 0,0 0 0 0 0,-4-8 0 0 0,3 8 75 0 0,0 0-1 0 0,-1 1 1 0 0,1-1 0 0 0,-1 0-1 0 0,-1 1 1 0 0,1-1-1 0 0,-5-3 1 0 0,6 6-228 0 0,1 0 1 0 0,-2 0-1 0 0,1 0 0 0 0,0 0 1 0 0,0 1-1 0 0,-1-1 0 0 0,1 1 1 0 0,0 0-1 0 0,-1 0 0 0 0,1-1 1 0 0,-1 2-1 0 0,0-1 0 0 0,1 0 1 0 0,-1 0-1 0 0,-5 0 0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8.440"/>
    </inkml:context>
    <inkml:brush xml:id="br0">
      <inkml:brushProperty name="width" value="0.1" units="cm"/>
      <inkml:brushProperty name="height" value="0.1" units="cm"/>
    </inkml:brush>
  </inkml:definitions>
  <inkml:trace contextRef="#ctx0" brushRef="#br0">85 4 6913 0 0,'4'-1'299'0'0,"1"0"-1"0"0,-1 1 0 0 0,0-1 0 0 0,1 1 0 0 0,-1-1 0 0 0,1 1 1 0 0,-1 1-1 0 0,0-1 0 0 0,1 1 0 0 0,6 1 0 0 0,43 15 2893 0 0,-52-16-3070 0 0,0-1 1 0 0,-1 1-1 0 0,1 0 0 0 0,0 0 0 0 0,0 0 1 0 0,0 0-1 0 0,-1 0 0 0 0,1 1 0 0 0,0-1 1 0 0,-1 0-1 0 0,1 1 0 0 0,-1-1 0 0 0,0 1 0 0 0,1-1 1 0 0,-1 1-1 0 0,0 0 0 0 0,0 0 0 0 0,0-1 1 0 0,0 1-1 0 0,0 0 0 0 0,0 3 0 0 0,-1-3-87 0 0,0-1-1 0 0,0 1 1 0 0,0 0-1 0 0,-1-1 1 0 0,1 1-1 0 0,0-1 0 0 0,-1 1 1 0 0,0-1-1 0 0,1 1 1 0 0,-1-1-1 0 0,0 1 1 0 0,0-1-1 0 0,0 1 0 0 0,0-1 1 0 0,0 0-1 0 0,0 0 1 0 0,0 1-1 0 0,0-1 1 0 0,0 0-1 0 0,-1 0 1 0 0,1 0-1 0 0,0 0 0 0 0,-1-1 1 0 0,1 1-1 0 0,-1 0 1 0 0,1 0-1 0 0,-2 0 1 0 0,-13 5-146 0 0,1 0 0 0 0,-1-1 0 0 0,0-1 0 0 0,-1 0 0 0 0,1-1 1 0 0,0-1-1 0 0,-23 0 0 0 0,10 1-314 0 0,28-3 412 0 0,0 0 0 0 0,0 0 0 0 0,0 0 0 0 0,0 0 0 0 0,1 0 0 0 0,-1 0 0 0 0,0 0 0 0 0,0 0 0 0 0,0 0 0 0 0,0 1 0 0 0,0-1 0 0 0,1 0 0 0 0,-1 1 0 0 0,0-1 0 0 0,0 0 0 0 0,0 1 0 0 0,1-1 0 0 0,-1 1 0 0 0,0 0 0 0 0,1-1 0 0 0,-2 2 0 0 0,2-1 10 0 0,0-1 1 0 0,0 1-1 0 0,0 0 1 0 0,1-1-1 0 0,-1 1 1 0 0,0-1-1 0 0,0 1 1 0 0,1 0-1 0 0,-1-1 1 0 0,0 1-1 0 0,0-1 1 0 0,1 1-1 0 0,-1-1 1 0 0,1 1-1 0 0,-1-1 1 0 0,1 1-1 0 0,-1-1 1 0 0,1 1-1 0 0,-1-1 1 0 0,1 0-1 0 0,0 1 1 0 0,38 21 29 0 0,-37-21-35 0 0,22 10 154 0 0,-1 1-1 0 0,-1 2 0 0 0,0 0 0 0 0,0 1 1 0 0,35 34-1 0 0,-56-48-68 0 0,1 1 1 0 0,0 0 0 0 0,-1-1 0 0 0,1 1-1 0 0,-1 0 1 0 0,1 0 0 0 0,-1 0-1 0 0,0 0 1 0 0,0 0 0 0 0,0 0-1 0 0,0 1 1 0 0,0-1 0 0 0,-1 0-1 0 0,1 0 1 0 0,-1 1 0 0 0,1-1-1 0 0,-1 0 1 0 0,0 3 0 0 0,0-3-17 0 0,-1 1 0 0 0,0-1 1 0 0,1 0-1 0 0,-1 0 0 0 0,0 0 0 0 0,0 0 1 0 0,-1 0-1 0 0,1 0 0 0 0,0 0 0 0 0,-1 0 1 0 0,1 0-1 0 0,-1-1 0 0 0,1 1 0 0 0,-1-1 1 0 0,0 1-1 0 0,0-1 0 0 0,0 0 0 0 0,-3 2 1 0 0,-8 5 217 0 0,0-1 0 0 0,0 0-1 0 0,-1-1 1 0 0,-22 6 0 0 0,30-10-272 0 0,0 0 0 0 0,0-1-1 0 0,0 1 1 0 0,0-1 0 0 0,-1-1 0 0 0,1 1-1 0 0,0-1 1 0 0,-1-1 0 0 0,1 1-1 0 0,0-1 1 0 0,0 0 0 0 0,0 0 0 0 0,-9-3-1 0 0,14 3-118 0 0,0 1 0 0 0,0-1 0 0 0,0 1 0 0 0,1-1 0 0 0,-1 1 0 0 0,0-1 0 0 0,0 0 0 0 0,0 1 0 0 0,1-1 0 0 0,-1 0 0 0 0,0 0 0 0 0,1 1 0 0 0,-1-1 0 0 0,1 0 0 0 0,-1 0 0 0 0,1 0 0 0 0,-1 0 0 0 0,1 0 0 0 0,0 0 0 0 0,-1 0 0 0 0,1 0 0 0 0,0 0 0 0 0,0 0 0 0 0,0 0 0 0 0,0 0 0 0 0,0 0 0 0 0,0 0 0 0 0,0 0 0 0 0,0 0 0 0 0,0 0 0 0 0,1-2 0 0 0,0-2-414 0 0,1 1 0 0 0,-1-1 0 0 0,1 0 0 0 0,0 1 0 0 0,3-5 0 0 0,3-5 480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8.790"/>
    </inkml:context>
    <inkml:brush xml:id="br0">
      <inkml:brushProperty name="width" value="0.1" units="cm"/>
      <inkml:brushProperty name="height" value="0.1" units="cm"/>
    </inkml:brush>
  </inkml:definitions>
  <inkml:trace contextRef="#ctx0" brushRef="#br0">110 0 6449 0 0,'4'1'4031'0'0,"-4"-1"-3966"0"0,-2 10 2286 0 0,-5 9-60 0 0,-13 10-225 0 0,13-20-1628 0 0,0 0 0 0 0,1 1 0 0 0,0 1 1 0 0,-5 12-1 0 0,10-20-422 0 0,0-1 0 0 0,0 1 1 0 0,0-1-1 0 0,1 1 0 0 0,-1-1 1 0 0,1 1-1 0 0,0 0 0 0 0,0-1 1 0 0,0 1-1 0 0,0 0 0 0 0,0-1 1 0 0,0 1-1 0 0,1-1 0 0 0,-1 1 1 0 0,1-1-1 0 0,0 1 1 0 0,0-1-1 0 0,0 1 0 0 0,0-1 1 0 0,0 0-1 0 0,0 1 0 0 0,1-1 1 0 0,-1 0-1 0 0,3 2 0 0 0,45 44-94 0 0,-40-42 112 0 0,0 2-1 0 0,-1-1 0 0 0,0 1 1 0 0,0 1-1 0 0,-1-1 1 0 0,0 1-1 0 0,0 1 0 0 0,-1-1 1 0 0,9 20-1 0 0,-14-27 24 0 0,0 0-1 0 0,-1 0 0 0 0,1 1 0 0 0,-1-1 1 0 0,0 0-1 0 0,1 1 0 0 0,-1-1 0 0 0,0 0 1 0 0,-1 0-1 0 0,1 1 0 0 0,0-1 0 0 0,-1 0 1 0 0,1 1-1 0 0,-1-1 0 0 0,1 0 0 0 0,-1 0 1 0 0,0 0-1 0 0,0 0 0 0 0,0 0 0 0 0,0 0 1 0 0,-1 0-1 0 0,1 0 0 0 0,0 0 0 0 0,-1 0 1 0 0,0-1-1 0 0,1 1 0 0 0,-1 0 0 0 0,0-1 1 0 0,0 0-1 0 0,1 1 0 0 0,-1-1 0 0 0,0 0 1 0 0,-1 0-1 0 0,1 0 0 0 0,0 0 1 0 0,0 0-1 0 0,-4 0 0 0 0,0 1-2 0 0,-1 0 0 0 0,1 0 0 0 0,0-1-1 0 0,-1 0 1 0 0,0 0 0 0 0,1-1 0 0 0,-1 0 0 0 0,1 0 0 0 0,-1-1 0 0 0,0 1-1 0 0,1-1 1 0 0,-8-3 0 0 0,10 3-107 0 0,0-1 0 0 0,0 0 0 0 0,0 0 0 0 0,0 0 0 0 0,0 0-1 0 0,0-1 1 0 0,1 1 0 0 0,-1-1 0 0 0,1 0 0 0 0,0 0 0 0 0,-1-1 0 0 0,-3-5-1 0 0,-1-3-732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4:59.144"/>
    </inkml:context>
    <inkml:brush xml:id="br0">
      <inkml:brushProperty name="width" value="0.1" units="cm"/>
      <inkml:brushProperty name="height" value="0.1" units="cm"/>
    </inkml:brush>
  </inkml:definitions>
  <inkml:trace contextRef="#ctx0" brushRef="#br0">1 20 1840 0 0,'70'-8'8120'0'0,"1"6"-3888"0"0,28-2-2061 0 0,-35 0-3868 0 0,-45 2 994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5:20.335"/>
    </inkml:context>
    <inkml:brush xml:id="br0">
      <inkml:brushProperty name="width" value="0.1" units="cm"/>
      <inkml:brushProperty name="height" value="0.1" units="cm"/>
    </inkml:brush>
  </inkml:definitions>
  <inkml:trace contextRef="#ctx0" brushRef="#br0">305 37 5529 0 0,'1'-3'968'0'0,"1"-1"1"0"0,-1 1-1 0 0,0 0 0 0 0,1-1 0 0 0,0 1 0 0 0,0 0 1 0 0,0 0-1 0 0,0 0 0 0 0,0 1 0 0 0,3-4 0 0 0,-17 28 1386 0 0,-13 8-2120 0 0,-1-1 0 0 0,-2-1-1 0 0,-42 33 1 0 0,37-34-1098 0 0,1 2 1 0 0,-44 51-1 0 0,73-76 800 0 0,0 0 1 0 0,0 0 0 0 0,1 0-1 0 0,0 0 1 0 0,-1 0-1 0 0,1 0 1 0 0,1 1-1 0 0,-1-1 1 0 0,-1 9-1 0 0,2-11 30 0 0,1 0-1 0 0,0-1 1 0 0,0 1-1 0 0,0-1 1 0 0,1 1-1 0 0,-1 0 1 0 0,0-1-1 0 0,1 1 0 0 0,-1-1 1 0 0,1 1-1 0 0,-1-1 1 0 0,1 1-1 0 0,0-1 1 0 0,-1 1-1 0 0,1-1 1 0 0,0 0-1 0 0,0 1 0 0 0,0-1 1 0 0,0 0-1 0 0,0 0 1 0 0,1 0-1 0 0,-1 0 1 0 0,0 0-1 0 0,0 0 0 0 0,1 0 1 0 0,-1 0-1 0 0,1 0 1 0 0,-1-1-1 0 0,0 1 1 0 0,1 0-1 0 0,2 0 1 0 0,9 3-170 0 0,-1-1 0 0 0,1 0 0 0 0,0-1 1 0 0,0 0-1 0 0,22 0 0 0 0,-5-2 65 0 0,41-6 0 0 0,-43 2-295 0 0,43-14 0 0 0,-30 5-3475 0 0,-28 9 91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5:20.719"/>
    </inkml:context>
    <inkml:brush xml:id="br0">
      <inkml:brushProperty name="width" value="0.1" units="cm"/>
      <inkml:brushProperty name="height" value="0.1" units="cm"/>
    </inkml:brush>
  </inkml:definitions>
  <inkml:trace contextRef="#ctx0" brushRef="#br0">131 1 8754 0 0,'-8'11'452'0'0,"1"1"0"0"0,0 0 1 0 0,1 0-1 0 0,0 0 0 0 0,1 1 1 0 0,0 0-1 0 0,1 0 0 0 0,-3 15 1 0 0,-3 8 170 0 0,-2 1 252 0 0,0-1-242 0 0,0 2 1 0 0,3-1-1 0 0,1 1 1 0 0,-5 59-1 0 0,14-81-1401 0 0,1 1-3361 0 0,0-5-1286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5:21.074"/>
    </inkml:context>
    <inkml:brush xml:id="br0">
      <inkml:brushProperty name="width" value="0.1" units="cm"/>
      <inkml:brushProperty name="height" value="0.1" units="cm"/>
    </inkml:brush>
  </inkml:definitions>
  <inkml:trace contextRef="#ctx0" brushRef="#br0">97 2 12443 0 0,'-7'9'3661'0'0,"-1"3"-2494"0"0,0-1 0 0 0,1 1 0 0 0,-9 18 0 0 0,14-25-1163 0 0,0-1 0 0 0,0 1 0 0 0,1-1 1 0 0,0 1-1 0 0,0 0 0 0 0,0-1 1 0 0,0 1-1 0 0,1 0 0 0 0,-1 0 0 0 0,1-1 1 0 0,0 1-1 0 0,1 0 0 0 0,-1 0 1 0 0,1 0-1 0 0,0-1 0 0 0,4 10 0 0 0,0-5-24 0 0,0 0 0 0 0,1 0-1 0 0,0-1 1 0 0,0 0-1 0 0,1 0 1 0 0,11 10-1 0 0,-10-11 13 0 0,-1 0 0 0 0,0 0 0 0 0,-1 1 0 0 0,0 0 0 0 0,0 0 0 0 0,7 14-1 0 0,-12-20 10 0 0,-1-1-1 0 0,1 0 1 0 0,-1 1-1 0 0,1-1 0 0 0,-1 0 1 0 0,0 1-1 0 0,1-1 1 0 0,-1 0-1 0 0,0 1 0 0 0,0-1 1 0 0,0 1-1 0 0,0-1 1 0 0,0 0-1 0 0,-1 1 0 0 0,1-1 1 0 0,0 0-1 0 0,-1 1 1 0 0,1-1-1 0 0,-1 0 0 0 0,1 1 1 0 0,-1-1-1 0 0,0 0 1 0 0,0 2-1 0 0,-2-1 6 0 0,1 1 1 0 0,0-1 0 0 0,-1 0-1 0 0,1 0 1 0 0,-1 0-1 0 0,1 0 1 0 0,-1-1-1 0 0,0 1 1 0 0,0-1-1 0 0,-3 2 1 0 0,-4 0-19 0 0,-1 1-1 0 0,0-2 1 0 0,1 1 0 0 0,-1-1 0 0 0,-12 0-1 0 0,-7-4-1632 0 0</inkml:trace>
  <inkml:trace contextRef="#ctx0" brushRef="#br0" timeOffset="1">1 69 2761 0 0,'28'-10'1383'0'0,"1"2"1"0"0,0 0-1 0 0,1 2 1 0 0,49-3 0 0 0,-9 0-831 0 0,45-7-543 0 0,-95 14-10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0.397"/>
    </inkml:context>
    <inkml:brush xml:id="br0">
      <inkml:brushProperty name="width" value="0.1" units="cm"/>
      <inkml:brushProperty name="height" value="0.1" units="cm"/>
    </inkml:brush>
  </inkml:definitions>
  <inkml:trace contextRef="#ctx0" brushRef="#br0">23 150 4609 0 0,'-1'0'193'0'0,"0"0"0"0"0,0-1 0 0 0,0 1 0 0 0,0 0 0 0 0,0-1 0 0 0,0 1 1 0 0,0-1-1 0 0,1 0 0 0 0,-1 1 0 0 0,0-1 0 0 0,0 0 0 0 0,0 1 0 0 0,1-1 0 0 0,-1 0 0 0 0,0 0 0 0 0,0 0 0 0 0,1 0 0 0 0,-1 0 1 0 0,1 0-1 0 0,-1 0 0 0 0,1 0 0 0 0,0 0 0 0 0,-1 0 0 0 0,1 0 0 0 0,0 0 0 0 0,-1 0 0 0 0,1 0 0 0 0,0-1 0 0 0,-3-32 2608 0 0,3 28-2692 0 0,1-1-1 0 0,0 1 0 0 0,1-1 0 0 0,-1 1 1 0 0,1 0-1 0 0,0 0 0 0 0,3-6 0 0 0,-4 10-71 0 0,1-1-1 0 0,-1 1 0 0 0,0 0 1 0 0,1-1-1 0 0,-1 1 1 0 0,1 0-1 0 0,0 0 0 0 0,-1 0 1 0 0,1 0-1 0 0,0 1 1 0 0,0-1-1 0 0,1 0 0 0 0,-1 1 1 0 0,0-1-1 0 0,0 1 1 0 0,1 0-1 0 0,-1 0 0 0 0,1 0 1 0 0,4-1-1 0 0,-6 2-34 0 0,0 0 0 0 0,-1 0 1 0 0,1 0-1 0 0,0 0 0 0 0,0 0 0 0 0,-1 1 0 0 0,1-1 0 0 0,0 0 1 0 0,0 1-1 0 0,-1-1 0 0 0,1 1 0 0 0,0-1 0 0 0,-1 1 0 0 0,1-1 0 0 0,0 1 1 0 0,-1-1-1 0 0,1 1 0 0 0,-1-1 0 0 0,1 1 0 0 0,-1 0 0 0 0,1-1 1 0 0,-1 1-1 0 0,1 0 0 0 0,-1 0 0 0 0,0-1 0 0 0,1 1 0 0 0,-1 0 1 0 0,0 0-1 0 0,0-1 0 0 0,0 1 0 0 0,1 0 0 0 0,-1 0 0 0 0,0 1 1 0 0,4 33 153 0 0,-3-28-110 0 0,-1 3-23 0 0,6 44 427 0 0,-3 0-1 0 0,-4 57 1 0 0,0-109-442 0 0,1 0 0 0 0,0 0 0 0 0,-1 0 0 0 0,1-1-1 0 0,-1 1 1 0 0,1 0 0 0 0,-1 0 0 0 0,0-1 0 0 0,0 1-1 0 0,-2 3 1 0 0,3-5-7 0 0,0 0 1 0 0,0 0-1 0 0,0 0 0 0 0,0 0 0 0 0,0 0 0 0 0,0 1 1 0 0,0-1-1 0 0,0 0 0 0 0,0 0 0 0 0,0 0 0 0 0,0 0 1 0 0,0 0-1 0 0,0 0 0 0 0,0 0 0 0 0,-1 0 0 0 0,1 0 1 0 0,0 0-1 0 0,0 0 0 0 0,0 0 0 0 0,0 0 0 0 0,0 0 1 0 0,0 0-1 0 0,0 0 0 0 0,0 0 0 0 0,0 0 0 0 0,0 0 1 0 0,-1 0-1 0 0,1 0 0 0 0,0 0 0 0 0,0 0 0 0 0,0 0 1 0 0,0 0-1 0 0,0 0 0 0 0,0 0 0 0 0,0 0 0 0 0,0 0 1 0 0,0 0-1 0 0,-1 0 0 0 0,1 0 0 0 0,0 0 0 0 0,0 0 1 0 0,0 0-1 0 0,0 0 0 0 0,0 0 0 0 0,0 0 0 0 0,0 0 1 0 0,0 0-1 0 0,0-1 0 0 0,0 1 0 0 0,0 0 0 0 0,0 0 1 0 0,0 0-1 0 0,0 0 0 0 0,0 0 0 0 0,0 0 0 0 0,0 0 1 0 0,-1 0-1 0 0,2-15 53 0 0,3-8-212 0 0,2 1 0 0 0,1-1-1 0 0,1 1 1 0 0,1 0 0 0 0,0 0 0 0 0,21-32 0 0 0,-22 42-117 0 0,0 1 0 0 0,17-19 0 0 0,-22 26 220 0 0,1 0-1 0 0,-1 1 0 0 0,1-1 0 0 0,0 1 0 0 0,0 0 0 0 0,1 1 0 0 0,-1-1 0 0 0,0 1 1 0 0,1-1-1 0 0,0 1 0 0 0,4-1 0 0 0,-7 3 66 0 0,-1 0 0 0 0,0 0 0 0 0,0 0 0 0 0,0 0 0 0 0,0 0 0 0 0,1 1 0 0 0,-1-1 0 0 0,0 0 0 0 0,0 1 0 0 0,0-1 0 0 0,0 1 0 0 0,0-1 0 0 0,0 1 0 0 0,0-1 0 0 0,0 1 0 0 0,0 0 0 0 0,0 0 1 0 0,0-1-1 0 0,0 1 0 0 0,0 0 0 0 0,0 0 0 0 0,-1 0 0 0 0,1 0 0 0 0,0 0 0 0 0,-1 0 0 0 0,1 0 0 0 0,-1 0 0 0 0,1 0 0 0 0,-1 0 0 0 0,0 0 0 0 0,1 1 0 0 0,-1-1 0 0 0,0 0 0 0 0,0 0 0 0 0,1 2 0 0 0,1 6 158 0 0,-1 1 1 0 0,2 20-1 0 0,-3-28-146 0 0,1 17 147 0 0,-1-1 1 0 0,0 1-1 0 0,-1-1 0 0 0,-1 1 0 0 0,-1-1 0 0 0,-9 30 0 0 0,12-48-169 0 0,0 0-1 0 0,0 0 0 0 0,0 0 0 0 0,0 0 0 0 0,0 0 0 0 0,0 0 0 0 0,0 0 1 0 0,0 0-1 0 0,0 0 0 0 0,-1 0 0 0 0,1 0 0 0 0,0 0 0 0 0,0 0 0 0 0,0 0 0 0 0,0 0 1 0 0,0 0-1 0 0,0 0 0 0 0,0 0 0 0 0,0 0 0 0 0,0 0 0 0 0,0 0 0 0 0,0 0 1 0 0,0 0-1 0 0,0 0 0 0 0,0 0 0 0 0,0 0 0 0 0,-1 0 0 0 0,3-14-58 0 0,4-19-91 0 0,0 11-36 0 0,18-58-795 0 0,-20 70 722 0 0,0 0 1 0 0,0 0-1 0 0,1 0 1 0 0,1 1 0 0 0,8-13-1 0 0,-12 20 236 0 0,0 0-1 0 0,0-1 1 0 0,0 1-1 0 0,0 0 1 0 0,0 1-1 0 0,1-1 1 0 0,-1 0 0 0 0,0 1-1 0 0,1-1 1 0 0,0 1-1 0 0,-1-1 1 0 0,1 1-1 0 0,0 0 1 0 0,-1 0-1 0 0,5 0 1 0 0,-6 1 79 0 0,1 0-1 0 0,-1 0 1 0 0,1 0 0 0 0,-1 0-1 0 0,1 1 1 0 0,-1-1 0 0 0,0 0 0 0 0,1 1-1 0 0,-1-1 1 0 0,0 1 0 0 0,1 0-1 0 0,-1-1 1 0 0,0 1 0 0 0,0 0-1 0 0,1 0 1 0 0,-1 0 0 0 0,0 0-1 0 0,0 0 1 0 0,0 0 0 0 0,0 0 0 0 0,0 0-1 0 0,0 0 1 0 0,-1 0 0 0 0,1 0-1 0 0,0 1 1 0 0,0-1 0 0 0,-1 0-1 0 0,1 1 1 0 0,-1-1 0 0 0,1 0-1 0 0,-1 3 1 0 0,5 13 826 0 0,-2 1-1 0 0,0-1 1 0 0,1 27-1 0 0,-2-8-1638 0 0,4-2-3499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0.804"/>
    </inkml:context>
    <inkml:brush xml:id="br0">
      <inkml:brushProperty name="width" value="0.1" units="cm"/>
      <inkml:brushProperty name="height" value="0.1" units="cm"/>
    </inkml:brush>
  </inkml:definitions>
  <inkml:trace contextRef="#ctx0" brushRef="#br0">1 164 7370 0 0,'10'0'595'0'0,"0"0"1"0"0,1 0 0 0 0,-1-1 0 0 0,0 0-1 0 0,1-1 1 0 0,12-4 0 0 0,-1 1 221 0 0,2 1 320 0 0,0-2 0 0 0,37-15 0 0 0,-54 18-1009 0 0,0 0-1 0 0,0 0 0 0 0,0-1 1 0 0,0 0-1 0 0,-1 0 0 0 0,1-1 1 0 0,-1 0-1 0 0,0 0 0 0 0,-1 0 1 0 0,1-1-1 0 0,-1 0 0 0 0,6-9 1 0 0,-10 14-127 0 0,0 0 0 0 0,0 0-1 0 0,-1 0 1 0 0,1 0 0 0 0,0-1 0 0 0,-1 1 0 0 0,1 0 0 0 0,-1 0 0 0 0,1 0 0 0 0,-1 0 0 0 0,1-1-1 0 0,-1 1 1 0 0,0 0 0 0 0,0-1 0 0 0,0 1 0 0 0,0 0 0 0 0,0 0 0 0 0,0-1 0 0 0,0 1 0 0 0,0 0-1 0 0,0-1 1 0 0,0 1 0 0 0,-1 0 0 0 0,1 0 0 0 0,-1-1 0 0 0,1 1 0 0 0,-1 0 0 0 0,1 0-1 0 0,-1 0 1 0 0,0 0 0 0 0,1 0 0 0 0,-1 0 0 0 0,0 0 0 0 0,0 0 0 0 0,0 0 0 0 0,-1-1 0 0 0,0 1-26 0 0,0 0 0 0 0,0 0 0 0 0,0 0 1 0 0,-1 1-1 0 0,1-1 0 0 0,0 1 1 0 0,0 0-1 0 0,0 0 0 0 0,0-1 1 0 0,0 1-1 0 0,-1 1 0 0 0,1-1 0 0 0,0 0 1 0 0,0 0-1 0 0,0 1 0 0 0,0-1 1 0 0,0 1-1 0 0,0 0 0 0 0,0 0 0 0 0,0-1 1 0 0,-3 3-1 0 0,-3 2-63 0 0,0 1 1 0 0,0 0-1 0 0,0 1 0 0 0,1-1 1 0 0,0 1-1 0 0,1 1 1 0 0,-1-1-1 0 0,1 1 0 0 0,1 0 1 0 0,-1 1-1 0 0,1-1 0 0 0,1 1 1 0 0,-7 17-1 0 0,10-22 142 0 0,0 1-1 0 0,-1 0 1 0 0,1 0-1 0 0,1 0 1 0 0,-1-1-1 0 0,1 1 1 0 0,0 0 0 0 0,0 0-1 0 0,0 0 1 0 0,1 0-1 0 0,-1 0 1 0 0,4 8-1 0 0,-3-9 25 0 0,1 0 0 0 0,0-1 0 0 0,0 1 0 0 0,0 0 0 0 0,0-1 0 0 0,1 0-1 0 0,-1 0 1 0 0,1 0 0 0 0,0 0 0 0 0,0 0 0 0 0,0 0 0 0 0,0-1 0 0 0,1 1-1 0 0,-1-1 1 0 0,1 0 0 0 0,-1 0 0 0 0,6 2 0 0 0,0-1-47 0 0,-1 0 1 0 0,1 0-1 0 0,0-1 0 0 0,0 0 1 0 0,0 0-1 0 0,0-1 1 0 0,15 0-1 0 0,-14-1-619 0 0,0-1 1 0 0,0 0-1 0 0,0 0 0 0 0,0-1 0 0 0,0-1 1 0 0,0 1-1 0 0,-1-2 0 0 0,1 1 1 0 0,-1-1-1 0 0,0-1 0 0 0,10-6 0 0 0,-1-1 448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1.231"/>
    </inkml:context>
    <inkml:brush xml:id="br0">
      <inkml:brushProperty name="width" value="0.1" units="cm"/>
      <inkml:brushProperty name="height" value="0.1" units="cm"/>
    </inkml:brush>
  </inkml:definitions>
  <inkml:trace contextRef="#ctx0" brushRef="#br0">220 1 5529 0 0,'-7'13'959'0'0,"1"1"-1"0"0,0 0 1 0 0,1 0-1 0 0,1 0 1 0 0,-5 26-1 0 0,3-3 1130 0 0,0 41-1 0 0,6-63-1668 0 0,0-1 0 0 0,1 1-1 0 0,1 0 1 0 0,0-1 0 0 0,1 1-1 0 0,1-1 1 0 0,0 0 0 0 0,1 0-1 0 0,1 0 1 0 0,0 0 0 0 0,1-1-1 0 0,0 0 1 0 0,11 15 0 0 0,-19-39-759 0 0,-5-8-114 0 0,3 13 85 0 0,0 1 0 0 0,0 0 0 0 0,-1 0 0 0 0,0 0 0 0 0,0 0 0 0 0,0 1 0 0 0,-1 0 0 0 0,1 0 0 0 0,-1 0 0 0 0,0 0 0 0 0,0 1 0 0 0,-1-1 0 0 0,1 1 0 0 0,-1 1 0 0 0,1-1 0 0 0,-1 1 0 0 0,-8-2 0 0 0,9 3 140 0 0,1 0-1 0 0,-1 0 1 0 0,1 1 0 0 0,-1 0 0 0 0,0 0-1 0 0,1 0 1 0 0,-1 1 0 0 0,0-1 0 0 0,1 1-1 0 0,-1 0 1 0 0,1 1 0 0 0,-1-1 0 0 0,1 1-1 0 0,0 0 1 0 0,0 0 0 0 0,0 0 0 0 0,0 0 0 0 0,0 1-1 0 0,0-1 1 0 0,0 1 0 0 0,1 0 0 0 0,-1 1-1 0 0,-3 4 1 0 0,3-4 471 0 0,1 0 0 0 0,0 0 0 0 0,0 1 0 0 0,0-1 0 0 0,1 1 0 0 0,-1-1 0 0 0,1 1 0 0 0,0 0 0 0 0,0 0 0 0 0,1 0 0 0 0,0 0 0 0 0,0 0 0 0 0,-1 9 0 0 0,2-12-34 0 0,0 0 0 0 0,0 1 0 0 0,1-1 1 0 0,-1 1-1 0 0,1-1 0 0 0,-1 0 0 0 0,1 1 0 0 0,0-1 1 0 0,0 0-1 0 0,0 0 0 0 0,0 0 0 0 0,0 0 0 0 0,0 0 1 0 0,1 0-1 0 0,-1 0 0 0 0,1 0 0 0 0,-1 0 0 0 0,1 0 1 0 0,0-1-1 0 0,0 1 0 0 0,0-1 0 0 0,0 1 0 0 0,0-1 1 0 0,0 0-1 0 0,0 0 0 0 0,0 0 0 0 0,0 0 0 0 0,1 0 1 0 0,-1 0-1 0 0,0-1 0 0 0,4 1 0 0 0,6 2 48 0 0,1-1 1 0 0,0-1-1 0 0,0 0 0 0 0,0 0 0 0 0,1-2 0 0 0,16-1 1 0 0,41-12-2535 0 0,-54 9-4209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1.048"/>
    </inkml:context>
    <inkml:brush xml:id="br0">
      <inkml:brushProperty name="width" value="0.05" units="cm"/>
      <inkml:brushProperty name="height" value="0.05" units="cm"/>
    </inkml:brush>
  </inkml:definitions>
  <inkml:trace contextRef="#ctx0" brushRef="#br0">9 14 9218 0 0,'-9'-6'4234'0'0,"9"2"-1224"0"0,19 1 191 0 0,29 5-2093 0 0,324 53 1030 0 0,-353-52-3216 0 0,1 1 1 0 0,27-1-1 0 0,-32-4-6099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1.653"/>
    </inkml:context>
    <inkml:brush xml:id="br0">
      <inkml:brushProperty name="width" value="0.1" units="cm"/>
      <inkml:brushProperty name="height" value="0.1" units="cm"/>
    </inkml:brush>
  </inkml:definitions>
  <inkml:trace contextRef="#ctx0" brushRef="#br0">0 1 17972 0 0,'1'0'1920'0'0,"0"0"-1856"0"0,-1 0-64 0 0,1 0 0 0 0,0 0 72 0 0,0 0-72 0 0,0 0 96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4.414"/>
    </inkml:context>
    <inkml:brush xml:id="br0">
      <inkml:brushProperty name="width" value="0.1" units="cm"/>
      <inkml:brushProperty name="height" value="0.1" units="cm"/>
    </inkml:brush>
  </inkml:definitions>
  <inkml:trace contextRef="#ctx0" brushRef="#br0">64 0 8754 0 0,'-11'25'3991'0'0,"8"-18"-3383"0"0,-23 65 3062 0 0,24-65-3551 0 0,1 0 0 0 0,-1 1 0 0 0,1-1-1 0 0,0 0 1 0 0,1 0 0 0 0,0 1-1 0 0,0-1 1 0 0,1 10 0 0 0,0-16-119 0 0,-1 0-1 0 0,1-1 1 0 0,-1 1 0 0 0,1 0 0 0 0,-1 0 0 0 0,1 0-1 0 0,0 0 1 0 0,0 0 0 0 0,-1-1 0 0 0,1 1 0 0 0,0 0-1 0 0,0-1 1 0 0,0 1 0 0 0,0 0 0 0 0,-1-1-1 0 0,1 1 1 0 0,0-1 0 0 0,1 1 0 0 0,26 9 40 0 0,-6-2-1 0 0,-11-1-3 0 0,0 0 0 0 0,-1 1 1 0 0,15 14-1 0 0,-22-19 26 0 0,0 0 0 0 0,0 0-1 0 0,0 1 1 0 0,0-1 0 0 0,0 1 0 0 0,-1 0 0 0 0,0-1-1 0 0,0 1 1 0 0,0 0 0 0 0,0 0 0 0 0,-1 0-1 0 0,1 1 1 0 0,-1-1 0 0 0,1 5 0 0 0,-3-6 4 0 0,1 0 1 0 0,0-1 0 0 0,-1 1 0 0 0,0 0-1 0 0,0-1 1 0 0,0 1 0 0 0,0-1 0 0 0,0 1-1 0 0,0-1 1 0 0,-1 1 0 0 0,1-1-1 0 0,-1 0 1 0 0,0 0 0 0 0,1 0 0 0 0,-1 0-1 0 0,0 0 1 0 0,0 0 0 0 0,0 0-1 0 0,-1-1 1 0 0,1 1 0 0 0,0-1 0 0 0,-1 1-1 0 0,-3 1 1 0 0,0 0-30 0 0,-1 0 0 0 0,0 0 0 0 0,1-1 0 0 0,-1 0-1 0 0,0 0 1 0 0,0 0 0 0 0,-14 1 0 0 0,17-3-318 0 0,0 0-1 0 0,0 0 1 0 0,0-1-1 0 0,0 1 1 0 0,0-1-1 0 0,0 0 1 0 0,1 0-1 0 0,-1 0 1 0 0,0 0-1 0 0,0-1 1 0 0,1 0-1 0 0,-1 1 1 0 0,-4-4-1 0 0,0-3-1085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4.775"/>
    </inkml:context>
    <inkml:brush xml:id="br0">
      <inkml:brushProperty name="width" value="0.1" units="cm"/>
      <inkml:brushProperty name="height" value="0.1" units="cm"/>
    </inkml:brush>
  </inkml:definitions>
  <inkml:trace contextRef="#ctx0" brushRef="#br0">1 48 4145 0 0,'2'-2'505'0'0,"1"-1"1"0"0,0 1 0 0 0,0 0-1 0 0,-1 0 1 0 0,2 0-1 0 0,-1 1 1 0 0,0-1 0 0 0,0 1-1 0 0,0-1 1 0 0,1 1-1 0 0,4-1 1 0 0,44-7 2814 0 0,-30 6-2201 0 0,10-3-275 0 0,61-1-1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5.106"/>
    </inkml:context>
    <inkml:brush xml:id="br0">
      <inkml:brushProperty name="width" value="0.1" units="cm"/>
      <inkml:brushProperty name="height" value="0.1" units="cm"/>
    </inkml:brush>
  </inkml:definitions>
  <inkml:trace contextRef="#ctx0" brushRef="#br0">66 7 5065 0 0,'0'0'528'0'0,"-4"27"9082"0"0,-12 14-5345 0 0,-1 4-2973 0 0,16-41-1262 0 0,0 1 0 0 0,1-1 0 0 0,-1 1 0 0 0,1-1 0 0 0,0 1 0 0 0,0-1-1 0 0,0 1 1 0 0,0-1 0 0 0,1 1 0 0 0,0-1 0 0 0,0 0 0 0 0,0 1 0 0 0,3 5 0 0 0,1 0-62 0 0,1-1 1 0 0,-1-1 0 0 0,2 1-1 0 0,11 12 1 0 0,-16-19 31 0 0,4 5-18 0 0,0 0-1 0 0,0 0 0 0 0,-1 0 1 0 0,0 1-1 0 0,7 13 0 0 0,-11-19 33 0 0,0 0 0 0 0,-1 0 0 0 0,1-1 0 0 0,-1 1-1 0 0,0 0 1 0 0,1 0 0 0 0,-1 0 0 0 0,0-1 0 0 0,0 1 0 0 0,0 0-1 0 0,0 0 1 0 0,0 0 0 0 0,0 0 0 0 0,-1-1 0 0 0,1 1-1 0 0,-1 0 1 0 0,1 0 0 0 0,-1 0 0 0 0,0-1 0 0 0,0 1-1 0 0,1 0 1 0 0,-1-1 0 0 0,0 1 0 0 0,-1-1 0 0 0,1 1 0 0 0,0-1-1 0 0,0 0 1 0 0,-1 1 0 0 0,1-1 0 0 0,0 0 0 0 0,-1 0-1 0 0,1 0 1 0 0,-1 0 0 0 0,-3 2 0 0 0,0-1-151 0 0,0 1 1 0 0,0-1-1 0 0,0 0 1 0 0,0-1-1 0 0,-1 1 1 0 0,1-1-1 0 0,0 0 1 0 0,-1 0-1 0 0,1 0 0 0 0,-1-1 1 0 0,0 0-1 0 0,-8-1 1 0 0</inkml:trace>
  <inkml:trace contextRef="#ctx0" brushRef="#br0" timeOffset="1">1 27 9218 0 0,'4'-1'816'0'0,"0"-1"-656"0"0,0 2-160 0 0,0-1 0 0 0,0 2 608 0 0,2-2 80 0 0,7 0 17 0 0,8-2 7 0 0,6 0-112 0 0,5-2-24 0 0,-1 3-8 0 0,-2-1 0 0 0,-1 1-464 0 0,-2 0-104 0 0,0 2 0 0 0,-5-2 0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19.646"/>
    </inkml:context>
    <inkml:brush xml:id="br0">
      <inkml:brushProperty name="width" value="0.1" units="cm"/>
      <inkml:brushProperty name="height" value="0.1" units="cm"/>
    </inkml:brush>
  </inkml:definitions>
  <inkml:trace contextRef="#ctx0" brushRef="#br0">114 50 3225 0 0,'32'-49'9282'0'0,"-86"156"-4534"0"0,-16 61-3258 0 0,66-157-1481 0 0,0-1-1 0 0,1 0 0 0 0,0 1 0 0 0,0-1 0 0 0,2 1 0 0 0,-1 0 1 0 0,1 19-1 0 0,1-26-7 0 0,0 0 0 0 0,1 0 0 0 0,0 0 0 0 0,0 0 0 0 0,0 0 0 0 0,0-1 0 0 0,1 1 0 0 0,-1 0 0 0 0,1-1 0 0 0,0 1 0 0 0,0-1 0 0 0,0 0 0 0 0,1 1 0 0 0,-1-1 0 0 0,1 0 0 0 0,-1-1 0 0 0,1 1 0 0 0,0 0 0 0 0,0-1 0 0 0,1 1 0 0 0,-1-1 0 0 0,0 0 0 0 0,1 0 0 0 0,5 2 0 0 0,-1-1 4 0 0,1-1 0 0 0,-1 1 0 0 0,1-2 0 0 0,-1 1 0 0 0,1-1 0 0 0,-1 0 1 0 0,1-1-1 0 0,0 0 0 0 0,-1 0 0 0 0,1-1 0 0 0,0 0 0 0 0,-1-1 0 0 0,1 0 0 0 0,13-5 0 0 0,-17 6-2 0 0,1-1 1 0 0,-1 0-1 0 0,1-1 0 0 0,-1 0 1 0 0,0 0-1 0 0,0 0 0 0 0,0 0 0 0 0,0-1 1 0 0,-1 1-1 0 0,1-1 0 0 0,-1-1 1 0 0,0 1-1 0 0,0 0 0 0 0,0-1 1 0 0,-1 0-1 0 0,0 0 0 0 0,0 0 1 0 0,0 0-1 0 0,0-1 0 0 0,-1 1 0 0 0,0-1 1 0 0,2-7-1 0 0,-3 11-9 0 0,-1 0 0 0 0,0 0 0 0 0,1-1 1 0 0,-1 1-1 0 0,0 0 0 0 0,0 0 0 0 0,0 0 0 0 0,0-1 0 0 0,0 1 0 0 0,-1 0 0 0 0,1 0 0 0 0,-1 0 1 0 0,1 0-1 0 0,-1-1 0 0 0,0 1 0 0 0,0 0 0 0 0,0 0 0 0 0,0 1 0 0 0,0-1 0 0 0,0 0 1 0 0,0 0-1 0 0,-1 0 0 0 0,1 1 0 0 0,-1-1 0 0 0,1 1 0 0 0,-1-1 0 0 0,0 1 0 0 0,0-1 0 0 0,1 1 1 0 0,-1 0-1 0 0,0 0 0 0 0,0 0 0 0 0,0 0 0 0 0,0 0 0 0 0,0 1 0 0 0,0-1 0 0 0,-1 1 1 0 0,1-1-1 0 0,0 1 0 0 0,0 0 0 0 0,-4-1 0 0 0,-4 1-73 0 0,-1 0 1 0 0,1 0-1 0 0,0 1 0 0 0,-1 0 1 0 0,1 1-1 0 0,0 0 1 0 0,-15 5-1 0 0,10-2-725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0.271"/>
    </inkml:context>
    <inkml:brush xml:id="br0">
      <inkml:brushProperty name="width" value="0.1" units="cm"/>
      <inkml:brushProperty name="height" value="0.1" units="cm"/>
    </inkml:brush>
  </inkml:definitions>
  <inkml:trace contextRef="#ctx0" brushRef="#br0">121 19 6449 0 0,'0'-1'255'0'0,"0"0"0"0"0,1 0-1 0 0,-1 0 1 0 0,0 0 0 0 0,1 1 0 0 0,-1-1-1 0 0,0 0 1 0 0,0 0 0 0 0,0 0-1 0 0,0 0 1 0 0,0 0 0 0 0,0 0-1 0 0,0 0 1 0 0,0 1 0 0 0,0-1 0 0 0,-1 0-1 0 0,1 0 1 0 0,-1-1 0 0 0,1 2-63 0 0,-1 0 0 0 0,1 0 1 0 0,-1 0-1 0 0,1 0 0 0 0,-1 0 1 0 0,1 1-1 0 0,-6 3 2116 0 0,6-4-2116 0 0,-1 1 1 0 0,-23 32 2818 0 0,18-25-2808 0 0,0 1 1 0 0,1 0 0 0 0,0 0 0 0 0,1 0 0 0 0,-6 17 0 0 0,9-23-208 0 0,1 0-1 0 0,-1-1 1 0 0,1 1 0 0 0,0 0-1 0 0,0 0 1 0 0,-1-1-1 0 0,2 1 1 0 0,-1 0 0 0 0,0-1-1 0 0,1 1 1 0 0,-1 0 0 0 0,1-1-1 0 0,0 1 1 0 0,0 0 0 0 0,0-1-1 0 0,0 1 1 0 0,0-1-1 0 0,0 0 1 0 0,1 1 0 0 0,-1-1-1 0 0,1 0 1 0 0,0 0 0 0 0,0 0-1 0 0,0 0 1 0 0,0 0 0 0 0,3 3-1 0 0,21 13-5 0 0,-18-14 5 0 0,-1 1 0 0 0,0 0 1 0 0,0 0-1 0 0,-1 0 0 0 0,1 1 0 0 0,-1 0 0 0 0,0 0 0 0 0,-1 1 0 0 0,0-1 0 0 0,5 9 0 0 0,-9-14 14 0 0,-1 0 0 0 0,0 0 0 0 0,1 0 1 0 0,-1-1-1 0 0,0 1 0 0 0,0 0 0 0 0,0 0 0 0 0,0 0 0 0 0,0 0 0 0 0,0 0 0 0 0,0 0 0 0 0,0-1 1 0 0,0 1-1 0 0,0 0 0 0 0,0 0 0 0 0,-1 0 0 0 0,1 0 0 0 0,0 0 0 0 0,-1-1 0 0 0,1 1 0 0 0,0 0 0 0 0,-1 0 1 0 0,1-1-1 0 0,-1 1 0 0 0,0 0 0 0 0,-1 1 50 0 0,0 0 0 0 0,0 0 0 0 0,0-1 0 0 0,0 1 0 0 0,0-1 0 0 0,0 0 0 0 0,0 0 0 0 0,-5 2 0 0 0,-2 0 159 0 0,0 0 0 0 0,-1-1 0 0 0,-15 2 0 0 0,17-3-227 0 0,-1-1-1 0 0,1 0 0 0 0,0 0 0 0 0,0-1 0 0 0,0 0 0 0 0,-1 0 0 0 0,1-1 0 0 0,-10-3 0 0 0,7 0-565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0.616"/>
    </inkml:context>
    <inkml:brush xml:id="br0">
      <inkml:brushProperty name="width" value="0.1" units="cm"/>
      <inkml:brushProperty name="height" value="0.1" units="cm"/>
    </inkml:brush>
  </inkml:definitions>
  <inkml:trace contextRef="#ctx0" brushRef="#br0">0 50 3225 0 0,'9'-4'136'0'0,"-5"1"40"0"0,2 0-176 0 0,-1 1 0 0 0,0 1 0 0 0,0 0 0 0 0,2-1 656 0 0,5-1 96 0 0,8-1 16 0 0,8-2 8 0 0,2 1-223 0 0,-1 0-41 0 0,-4 1-16 0 0,6 1-2577 0 0,-5-1-519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1.323"/>
    </inkml:context>
    <inkml:brush xml:id="br0">
      <inkml:brushProperty name="width" value="0.1" units="cm"/>
      <inkml:brushProperty name="height" value="0.1" units="cm"/>
    </inkml:brush>
  </inkml:definitions>
  <inkml:trace contextRef="#ctx0" brushRef="#br0">227 26 3969 0 0,'9'-26'12406'0'0,"-26"41"-9842"0"0,-24 33-185 0 0,7-7-2447 0 0,-3 0 1 0 0,-69 59-1 0 0,105-100 7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1.666"/>
    </inkml:context>
    <inkml:brush xml:id="br0">
      <inkml:brushProperty name="width" value="0.1" units="cm"/>
      <inkml:brushProperty name="height" value="0.1" units="cm"/>
    </inkml:brush>
  </inkml:definitions>
  <inkml:trace contextRef="#ctx0" brushRef="#br0">90 22 456 0 0,'12'-4'1064'0'0,"0"0"1"0"0,-1 0-1 0 0,2 2 0 0 0,-1-1 1 0 0,0 1-1 0 0,15 0 0 0 0,-20 2-744 0 0,-1 0-1 0 0,1 0 1 0 0,-1 1-1 0 0,0-1 1 0 0,0 1-1 0 0,1 1 1 0 0,-1-1-1 0 0,0 1 1 0 0,0 0-1 0 0,0 1 1 0 0,-1-1-1 0 0,1 1 1 0 0,0 0-1 0 0,5 5 1 0 0,-11-7-301 0 0,1 0 0 0 0,0 0-1 0 0,0 0 1 0 0,0 0 0 0 0,-1 1 0 0 0,1-1 0 0 0,0 0 0 0 0,-1 1 0 0 0,1-1 0 0 0,-1 0 0 0 0,0 1 0 0 0,1-1-1 0 0,-1 1 1 0 0,0-1 0 0 0,0 0 0 0 0,0 1 0 0 0,0-1 0 0 0,0 1 0 0 0,0-1 0 0 0,0 1 0 0 0,-1-1 0 0 0,1 0-1 0 0,0 1 1 0 0,-1-1 0 0 0,0 2 0 0 0,-18 39 1448 0 0,14-32-1106 0 0,-103 187 1807 0 0,2-2-350 0 0,95-175-1911 0 0,0 2-595 0 0,-9 26 0 0 0,17-43 418 0 0,2 2 1 0 0,-1-1 0 0 0,0 0-1 0 0,1 0 1 0 0,0 0-1 0 0,1 1 1 0 0,0-1-1 0 0,-1 0 1 0 0,3 11-1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2.008"/>
    </inkml:context>
    <inkml:brush xml:id="br0">
      <inkml:brushProperty name="width" value="0.1" units="cm"/>
      <inkml:brushProperty name="height" value="0.1" units="cm"/>
    </inkml:brush>
  </inkml:definitions>
  <inkml:trace contextRef="#ctx0" brushRef="#br0">162 7 3225 0 0,'0'-6'9778'0'0,"-15"23"-7687"0"0,3-5-1323 0 0,0 1 0 0 0,2 1-1 0 0,0 0 1 0 0,-11 20 0 0 0,19-31-763 0 0,0 1 1 0 0,1-1 0 0 0,-1 0 0 0 0,1 1-1 0 0,0-1 1 0 0,0 1 0 0 0,1-1 0 0 0,-1 1-1 0 0,0-1 1 0 0,1 1 0 0 0,0-1 0 0 0,0 1-1 0 0,0 0 1 0 0,1-1 0 0 0,-1 1 0 0 0,1-1-1 0 0,0 1 1 0 0,0-1 0 0 0,0 1 0 0 0,0-1 0 0 0,0 0-1 0 0,1 1 1 0 0,0-1 0 0 0,0 0 0 0 0,-1 0-1 0 0,5 4 1 0 0,9 10-43 0 0,-1-1 19 0 0,0 1 1 0 0,12 19-1 0 0,-23-32 25 0 0,-1 0 1 0 0,1 1-1 0 0,-1-1 1 0 0,0 1 0 0 0,0 0-1 0 0,0 0 1 0 0,-1-1-1 0 0,0 1 1 0 0,0 0-1 0 0,0 1 1 0 0,0-1-1 0 0,-1 0 1 0 0,0 0-1 0 0,-1 6 1 0 0,1-9 27 0 0,-1 0 0 0 0,0 0 0 0 0,0 0 0 0 0,0 0 0 0 0,0-1 1 0 0,0 1-1 0 0,0 0 0 0 0,-1 0 0 0 0,1-1 0 0 0,0 1 0 0 0,-1-1 0 0 0,1 1 0 0 0,-1-1 1 0 0,0 0-1 0 0,0 0 0 0 0,1 0 0 0 0,-1 0 0 0 0,0 0 0 0 0,0 0 0 0 0,0 0 1 0 0,0 0-1 0 0,0-1 0 0 0,0 1 0 0 0,-4 0 0 0 0,-6 1 268 0 0,0 0-1 0 0,-22 1 1 0 0,31-3-300 0 0,-4 0-184 0 0,0 0-1 0 0,1 0 1 0 0,-1 0-1 0 0,0-1 1 0 0,0 0-1 0 0,1-1 1 0 0,-1 0-1 0 0,1 0 1 0 0,-11-4-1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1.420"/>
    </inkml:context>
    <inkml:brush xml:id="br0">
      <inkml:brushProperty name="width" value="0.05" units="cm"/>
      <inkml:brushProperty name="height" value="0.05" units="cm"/>
    </inkml:brush>
  </inkml:definitions>
  <inkml:trace contextRef="#ctx0" brushRef="#br0">6 0 17452 0 0,'0'1'114'0'0,"-1"0"0"0"0,0-1 0 0 0,1 1 0 0 0,0 0 0 0 0,-1-1 0 0 0,1 1 0 0 0,-1 0 0 0 0,1 0-1 0 0,0-1 1 0 0,-1 1 0 0 0,1 0 0 0 0,0 0 0 0 0,0 0 0 0 0,0-1 0 0 0,0 1 0 0 0,0 0 0 0 0,0 0 0 0 0,0 0 0 0 0,0 1 0 0 0,1 22 226 0 0,0-13-31 0 0,3 141 1560 0 0,22 334 1245 0 0,-23-458-3120 0 0,2 1-73 0 0,-1 1 0 0 0,-2-1 1 0 0,-1 1-1 0 0,-2 0 0 0 0,-6 53 0 0 0,-2-59-651 0 0,9-23 501 0 0,-1 1 0 0 0,0-1 0 0 0,1 0 1 0 0,-1 0-1 0 0,0 0 0 0 0,1 0 0 0 0,-1 0 1 0 0,0 0-1 0 0,0 0 0 0 0,0 0 0 0 0,0 0 1 0 0,0 0-1 0 0,0-1 0 0 0,0 1 1 0 0,0 0-1 0 0,0-1 0 0 0,-2 2 0 0 0,-4-2-1307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2.353"/>
    </inkml:context>
    <inkml:brush xml:id="br0">
      <inkml:brushProperty name="width" value="0.1" units="cm"/>
      <inkml:brushProperty name="height" value="0.1" units="cm"/>
    </inkml:brush>
  </inkml:definitions>
  <inkml:trace contextRef="#ctx0" brushRef="#br0">1 31 5065 0 0,'12'-4'224'0'0,"-4"2"48"0"0,0 0-272 0 0,0 0 0 0 0,-2 1 0 0 0,0 0 0 0 0,3 0 448 0 0,5-1 40 0 0,10 0 8 0 0,6-1 1 0 0,3 0-289 0 0,-1 1-56 0 0,-4 1-16 0 0,-4 0 0 0 0,-1 0-136 0 0,-6-2 0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5.137"/>
    </inkml:context>
    <inkml:brush xml:id="br0">
      <inkml:brushProperty name="width" value="0.1" units="cm"/>
      <inkml:brushProperty name="height" value="0.1" units="cm"/>
    </inkml:brush>
  </inkml:definitions>
  <inkml:trace contextRef="#ctx0" brushRef="#br0">6 34 12443 0 0,'-5'-3'2514'0'0,"5"3"-2414"0"0,0 0 1 0 0,-1-1-1 0 0,1 1 1 0 0,0 0 0 0 0,0 0-1 0 0,0-1 1 0 0,0 1-1 0 0,0 0 1 0 0,0 0-1 0 0,0-1 1 0 0,0 1-1 0 0,0 0 1 0 0,0 0 0 0 0,0-1-1 0 0,0 1 1 0 0,1 0-1 0 0,10-7 1748 0 0,16 0-535 0 0,51-1-426 0 0,1 3 0 0 0,117 9-1 0 0,-196-5-932 0 0,1 1-1 0 0,0 0 0 0 0,-1 0 0 0 0,1 0 0 0 0,0 0 0 0 0,-1 0 0 0 0,1 1 0 0 0,0-1 0 0 0,-1 0 0 0 0,1 0 0 0 0,0 0 0 0 0,-1 0 0 0 0,1 1 0 0 0,-1-1 0 0 0,1 0 0 0 0,0 1 0 0 0,-1-1 0 0 0,1 0 0 0 0,-1 1 0 0 0,1-1 1 0 0,-1 1-1 0 0,1-1 0 0 0,0 1 0 0 0,-2 0-191 0 0,1 0 1 0 0,0 0-1 0 0,0 0 0 0 0,0-1 1 0 0,-1 1-1 0 0,1 0 1 0 0,0-1-1 0 0,-1 1 0 0 0,1 0 1 0 0,-1-1-1 0 0,1 1 1 0 0,-1 0-1 0 0,1-1 0 0 0,-1 1 1 0 0,1-1-1 0 0,-1 1 1 0 0,1-1-1 0 0,-1 1 0 0 0,-1 0 1 0 0,-7 5-1713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5.482"/>
    </inkml:context>
    <inkml:brush xml:id="br0">
      <inkml:brushProperty name="width" value="0.1" units="cm"/>
      <inkml:brushProperty name="height" value="0.1" units="cm"/>
    </inkml:brush>
  </inkml:definitions>
  <inkml:trace contextRef="#ctx0" brushRef="#br0">1 43 2761 0 0,'3'1'424'0'0,"0"0"1"0"0,0 0-1 0 0,0 0 1 0 0,0 0-1 0 0,0 0 1 0 0,0 0-1 0 0,0-1 1 0 0,0 0-1 0 0,0 1 1 0 0,1-1-1 0 0,4-1 1 0 0,2 1 14 0 0,26 0 122 0 0,0-2 0 0 0,0-2 0 0 0,0-1 1 0 0,0-2-1 0 0,58-19 0 0 0,-75 21-796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5.826"/>
    </inkml:context>
    <inkml:brush xml:id="br0">
      <inkml:brushProperty name="width" value="0.1" units="cm"/>
      <inkml:brushProperty name="height" value="0.1" units="cm"/>
    </inkml:brush>
  </inkml:definitions>
  <inkml:trace contextRef="#ctx0" brushRef="#br0">184 0 4145 0 0,'-11'17'1198'0'0,"0"1"0"0"0,2 0 1 0 0,0 0-1 0 0,-7 22 0 0 0,-3 5-200 0 0,-2 1-439 0 0,-33 79 1930 0 0,46-105-2185 0 0,2 0-1 0 0,0 1 0 0 0,1 0 1 0 0,-2 27-1 0 0,7-48-303 0 0,-1 35-795 0 0,1-33 720 0 0,0-1 0 0 0,0 1 0 0 0,0 0 0 0 0,1-1 0 0 0,-1 1 0 0 0,0 0 0 0 0,1-1 0 0 0,-1 1 0 0 0,1-1 0 0 0,0 1 1 0 0,-1-1-1 0 0,1 1 0 0 0,0-1 0 0 0,0 1 0 0 0,0-1 0 0 0,0 0 0 0 0,2 3 0 0 0,7-4-2335 0 0,-4-3 1171 0 0</inkml:trace>
  <inkml:trace contextRef="#ctx0" brushRef="#br0" timeOffset="1">277 34 6913 0 0,'3'-2'1647'0'0,"-3"7"-312"0"0,-4 16 623 0 0,-9 26 641 0 0,10-38-2218 0 0,-49 160 5321 0 0,42-131-6146 0 0,2-1 1 0 0,-4 62 0 0 0,11-81-6479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7.543"/>
    </inkml:context>
    <inkml:brush xml:id="br0">
      <inkml:brushProperty name="width" value="0.1" units="cm"/>
      <inkml:brushProperty name="height" value="0.1" units="cm"/>
    </inkml:brush>
  </inkml:definitions>
  <inkml:trace contextRef="#ctx0" brushRef="#br0">134 56 5985 0 0,'0'-6'1118'0'0,"0"0"0"0"0,1 0 0 0 0,0 0 1 0 0,0 0-1 0 0,0 1 0 0 0,0-1 0 0 0,4-9 0 0 0,-21 50 2732 0 0,-6-7-3002 0 0,-25 25 1 0 0,-4 4-658 0 0,50-57-193 0 0,1 1-1 0 0,-1 0 1 0 0,1 0-1 0 0,-1-1 0 0 0,1 1 1 0 0,-1 0-1 0 0,1 0 1 0 0,0-1-1 0 0,0 1 0 0 0,-1 0 1 0 0,1 0-1 0 0,0 0 1 0 0,0-1-1 0 0,0 1 0 0 0,0 0 1 0 0,0 0-1 0 0,0 0 0 0 0,0 0 1 0 0,0-1-1 0 0,0 1 1 0 0,1 0-1 0 0,-1 0 0 0 0,0 0 1 0 0,0 0-1 0 0,1-1 1 0 0,-1 1-1 0 0,0 0 0 0 0,1 0 1 0 0,-1-1-1 0 0,1 1 1 0 0,-1 0-1 0 0,1-1 0 0 0,-1 1 1 0 0,1-1-1 0 0,0 1 0 0 0,-1 0 1 0 0,1-1-1 0 0,0 0 1 0 0,1 2-1 0 0,4 2-28 0 0,1 0 0 0 0,0 0 0 0 0,12 5-1 0 0,-2-1-32 0 0,-17-7 64 0 0,21 11-24 0 0,27 22 1 0 0,-43-31 20 0 0,-1 1 1 0 0,1 1 0 0 0,-1-1-1 0 0,1 1 1 0 0,-1 0 0 0 0,0-1 0 0 0,-1 2-1 0 0,1-1 1 0 0,-1 0 0 0 0,0 1 0 0 0,2 6-1 0 0,-5-11 4 0 0,1 1 0 0 0,-1-1-1 0 0,0 0 1 0 0,1 1-1 0 0,-1-1 1 0 0,0 0 0 0 0,0 1-1 0 0,0-1 1 0 0,0 0-1 0 0,0 1 1 0 0,-1-1 0 0 0,1 0-1 0 0,0 1 1 0 0,-1-1-1 0 0,1 0 1 0 0,-1 0 0 0 0,1 1-1 0 0,-1-1 1 0 0,1 0-1 0 0,-1 0 1 0 0,0 0-1 0 0,-1 2 1 0 0,0-1 2 0 0,0 0 0 0 0,-1 0 0 0 0,1 0 0 0 0,-1 0 0 0 0,1-1 0 0 0,-1 1 0 0 0,0-1 0 0 0,0 1 0 0 0,-4 0 0 0 0,-2 1 5 0 0,0 0-1 0 0,-1-1 0 0 0,0 0 1 0 0,1-1-1 0 0,-14 1 0 0 0,18-2-167 0 0,1 0 0 0 0,-1 0 0 0 0,1-1 0 0 0,-1 1 0 0 0,1-1 0 0 0,-1 0 0 0 0,1 0-1 0 0,0-1 1 0 0,0 1 0 0 0,-1-1 0 0 0,1 0 0 0 0,0 0 0 0 0,0 0 0 0 0,1-1 0 0 0,-6-4-1 0 0,1-2-789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7.869"/>
    </inkml:context>
    <inkml:brush xml:id="br0">
      <inkml:brushProperty name="width" value="0.1" units="cm"/>
      <inkml:brushProperty name="height" value="0.1" units="cm"/>
    </inkml:brush>
  </inkml:definitions>
  <inkml:trace contextRef="#ctx0" brushRef="#br0">0 73 2304 0 0,'5'-4'909'0'0,"1"0"0"0"0,-1 0-1 0 0,1 1 1 0 0,0 0-1 0 0,0 0 1 0 0,0 0 0 0 0,1 1-1 0 0,-1 0 1 0 0,8-2-1 0 0,64-7 2367 0 0,-41 6-2510 0 0,150-16 160 0 0,-166 17-925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28.694"/>
    </inkml:context>
    <inkml:brush xml:id="br0">
      <inkml:brushProperty name="width" value="0.1" units="cm"/>
      <inkml:brushProperty name="height" value="0.1" units="cm"/>
    </inkml:brush>
  </inkml:definitions>
  <inkml:trace contextRef="#ctx0" brushRef="#br0">208 190 6913 0 0,'4'-1'156'0'0,"0"1"-1"0"0,-1-1 0 0 0,1 0 0 0 0,0 0 0 0 0,0-1 0 0 0,0 1 0 0 0,-1-1 0 0 0,1 1 0 0 0,-1-1 0 0 0,6-4 1 0 0,-1 0 459 0 0,-1 1 1 0 0,0-1 0 0 0,9-10-1 0 0,-13 12-426 0 0,0 1 0 0 0,0-1 0 0 0,-1 0 0 0 0,1 0 1 0 0,-1 0-1 0 0,0 0 0 0 0,0 0 0 0 0,0 0 0 0 0,-1-1 0 0 0,1 1 0 0 0,-1 0 0 0 0,0-1 0 0 0,-1 0 0 0 0,1 1 0 0 0,-1-1 0 0 0,0 1 0 0 0,0-9 0 0 0,-1 10-149 0 0,0 0 1 0 0,1 1-1 0 0,-1-1 1 0 0,0 0-1 0 0,0 1 1 0 0,-1-1-1 0 0,1 1 1 0 0,0-1-1 0 0,-1 1 1 0 0,1 0-1 0 0,-1-1 1 0 0,0 1-1 0 0,0 0 0 0 0,0 0 1 0 0,0 0-1 0 0,0 1 1 0 0,0-1-1 0 0,-1 0 1 0 0,1 1-1 0 0,-1-1 1 0 0,1 1-1 0 0,-1 0 1 0 0,1 0-1 0 0,-1 0 1 0 0,0 0-1 0 0,1 1 0 0 0,-1-1 1 0 0,0 0-1 0 0,0 1 1 0 0,-3 0-1 0 0,-1 0 0 0 0,-1 0 0 0 0,0 1 0 0 0,0 0 0 0 0,0 0 0 0 0,1 1-1 0 0,-1 0 1 0 0,1 0 0 0 0,-1 1 0 0 0,1 0 0 0 0,0 0 0 0 0,0 1 0 0 0,0 0-1 0 0,-12 9 1 0 0,3-1-111 0 0,1 1-1 0 0,0 0 1 0 0,1 1-1 0 0,-17 21 0 0 0,25-27 62 0 0,0 0 0 0 0,1 0 0 0 0,0 1 0 0 0,0-1-1 0 0,1 1 1 0 0,0 0 0 0 0,1 0 0 0 0,0 1-1 0 0,-2 9 1 0 0,4-16 16 0 0,1-1-1 0 0,-1 1 1 0 0,1 0-1 0 0,0 0 0 0 0,0 0 1 0 0,0-1-1 0 0,0 1 1 0 0,1 0-1 0 0,-1 0 1 0 0,1 0-1 0 0,-1-1 0 0 0,1 1 1 0 0,0 0-1 0 0,0-1 1 0 0,0 1-1 0 0,1 0 1 0 0,-1-1-1 0 0,1 0 0 0 0,-1 1 1 0 0,1-1-1 0 0,0 0 1 0 0,0 0-1 0 0,0 0 1 0 0,0 0-1 0 0,0 0 0 0 0,0 0 1 0 0,1-1-1 0 0,-1 1 1 0 0,0-1-1 0 0,1 1 1 0 0,-1-1-1 0 0,1 0 0 0 0,0 0 1 0 0,-1 0-1 0 0,4 0 1 0 0,0 1-132 0 0,1-1 0 0 0,0 0 0 0 0,-1 0-1 0 0,1-1 1 0 0,0 0 0 0 0,-1 0 0 0 0,1-1 0 0 0,0 0 0 0 0,-1 0 0 0 0,1 0 0 0 0,-1-1 0 0 0,1 0 0 0 0,-1 0 0 0 0,0 0 0 0 0,0-1-1 0 0,0 0 1 0 0,10-7 0 0 0,-7 4 56 0 0,0-1 0 0 0,0 0-1 0 0,-1 0 1 0 0,0-1 0 0 0,0 0-1 0 0,-1 0 1 0 0,0-1 0 0 0,0 0-1 0 0,10-20 1 0 0,-24 45 2623 0 0,-9 29-1 0 0,-10 59-1512 0 0,13-46-186 0 0,13-57-867 0 0,-29 130 534 0 0,25-107-1256 0 0,1 0 1 0 0,1 1 0 0 0,2 35-1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30.301"/>
    </inkml:context>
    <inkml:brush xml:id="br0">
      <inkml:brushProperty name="width" value="0.1" units="cm"/>
      <inkml:brushProperty name="height" value="0.1" units="cm"/>
    </inkml:brush>
  </inkml:definitions>
  <inkml:trace contextRef="#ctx0" brushRef="#br0">194 11 3681 0 0,'-1'-1'121'0'0,"1"1"1"0"0,0-1-1 0 0,-1 0 1 0 0,1 1-1 0 0,-1-1 1 0 0,1 1-1 0 0,-1-1 1 0 0,1 0-1 0 0,-1 1 1 0 0,1 0-1 0 0,-1-1 1 0 0,1 1-1 0 0,-1-1 1 0 0,1 1-1 0 0,-1 0 1 0 0,0-1-1 0 0,1 1 1 0 0,-1 0-1 0 0,0-1 1 0 0,1 1-1 0 0,-1 0 1 0 0,0 0-1 0 0,0 0 1 0 0,1 0-1 0 0,-1 0 1 0 0,0 0-1 0 0,-1 0 105 0 0,0 0-1 0 0,0 1 1 0 0,0-1-1 0 0,0 1 1 0 0,0-1 0 0 0,0 1-1 0 0,0 0 1 0 0,0 0-1 0 0,-2 2 1 0 0,-1 0 184 0 0,0 1-1 0 0,0 0 1 0 0,0 0-1 0 0,1 0 1 0 0,-7 8-1 0 0,-6 13 22 0 0,1 1-1 0 0,2 0 0 0 0,1 2 1 0 0,1-1-1 0 0,1 1 0 0 0,1 1 1 0 0,2 0-1 0 0,-7 43 0 0 0,13-62-679 0 0,1 0 0 0 0,0 0 0 0 0,1 0 0 0 0,0 0 0 0 0,0 0 0 0 0,1 0 0 0 0,0-1 0 0 0,5 16 0 0 0,-2-15-718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30.661"/>
    </inkml:context>
    <inkml:brush xml:id="br0">
      <inkml:brushProperty name="width" value="0.1" units="cm"/>
      <inkml:brushProperty name="height" value="0.1" units="cm"/>
    </inkml:brush>
  </inkml:definitions>
  <inkml:trace contextRef="#ctx0" brushRef="#br0">149 1 3681 0 0,'-1'0'181'0'0,"-1"0"-1"0"0,1 1 1 0 0,0-1 0 0 0,0 1-1 0 0,-1 0 1 0 0,1-1 0 0 0,0 1 0 0 0,0 0-1 0 0,0 0 1 0 0,0 0 0 0 0,0 0-1 0 0,0 0 1 0 0,0 0 0 0 0,0 0 0 0 0,0 0-1 0 0,-1 2 1 0 0,-15 24 1878 0 0,11-18-1613 0 0,-57 96 3175 0 0,55-90-3245 0 0,1 0 1 0 0,1 1-1 0 0,0 0 1 0 0,1 0-1 0 0,-4 22 1 0 0,8-33-341 0 0,1 0-1 0 0,0 1 1 0 0,0-1 0 0 0,0 0-1 0 0,1 0 1 0 0,0 1 0 0 0,0-1-1 0 0,0 0 1 0 0,0 0 0 0 0,1 0-1 0 0,0 0 1 0 0,0 0 0 0 0,0-1-1 0 0,1 1 1 0 0,0 0-1 0 0,-1-1 1 0 0,2 0 0 0 0,-1 0-1 0 0,0 0 1 0 0,1 0 0 0 0,0 0-1 0 0,0-1 1 0 0,0 0 0 0 0,0 1-1 0 0,9 4 1 0 0,-6-4-39 0 0,0-1 0 0 0,-1 0-1 0 0,1 0 1 0 0,0 0 0 0 0,1-1-1 0 0,-1 0 1 0 0,0 0 0 0 0,1-1 0 0 0,-1 0-1 0 0,1 0 1 0 0,-1-1 0 0 0,1 0-1 0 0,-1 0 1 0 0,1 0 0 0 0,-1-1 0 0 0,1-1-1 0 0,12-3 1 0 0,-18 5 2 0 0,0-1-1 0 0,0 0 1 0 0,0 1 0 0 0,0-1-1 0 0,0 0 1 0 0,0 0-1 0 0,0 0 1 0 0,0 0 0 0 0,0 0-1 0 0,-1-1 1 0 0,1 1 0 0 0,0-1-1 0 0,-1 1 1 0 0,1-1-1 0 0,-1 1 1 0 0,0-1 0 0 0,1 0-1 0 0,-1 0 1 0 0,0 0 0 0 0,0 0-1 0 0,0 1 1 0 0,0-1-1 0 0,-1 0 1 0 0,1-1 0 0 0,-1 1-1 0 0,1 0 1 0 0,-1 0 0 0 0,1 0-1 0 0,-1 0 1 0 0,0 0-1 0 0,0 0 1 0 0,0-1 0 0 0,0 1-1 0 0,-1-2 1 0 0,0 0 28 0 0,-1 0-1 0 0,1 0 1 0 0,-1 1-1 0 0,0-1 1 0 0,0 1-1 0 0,0-1 1 0 0,0 1-1 0 0,-1 0 1 0 0,1 0-1 0 0,-1 0 1 0 0,0 0-1 0 0,0 0 1 0 0,0 0-1 0 0,0 1 1 0 0,0 0-1 0 0,-1-1 1 0 0,-5-2 0 0 0,-2 0-19 0 0,-1 0 0 0 0,0 1 0 0 0,1 0 0 0 0,-2 0 0 0 0,1 1 0 0 0,0 1 0 0 0,0 0 0 0 0,-1 1 0 0 0,-23 0 0 0 0,25 2-585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32.732"/>
    </inkml:context>
    <inkml:brush xml:id="br0">
      <inkml:brushProperty name="width" value="0.1" units="cm"/>
      <inkml:brushProperty name="height" value="0.1" units="cm"/>
    </inkml:brush>
  </inkml:definitions>
  <inkml:trace contextRef="#ctx0" brushRef="#br0">30 83 5985 0 0,'13'-44'1517'0'0,"-2"5"3304"0"0,-27 121-412 0 0,-7 43-2794 0 0,9 2-7038 0 0,13-111-131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2.408"/>
    </inkml:context>
    <inkml:brush xml:id="br0">
      <inkml:brushProperty name="width" value="0.05" units="cm"/>
      <inkml:brushProperty name="height" value="0.05" units="cm"/>
    </inkml:brush>
  </inkml:definitions>
  <inkml:trace contextRef="#ctx0" brushRef="#br0">5 32 5985 0 0,'0'-1'327'0'0,"-1"1"0"0"0,1-1-1 0 0,0 1 1 0 0,-1-1 0 0 0,1 1 0 0 0,0-1-1 0 0,-1 1 1 0 0,1-1 0 0 0,0 1 0 0 0,0-1-1 0 0,-1 0 1 0 0,1 1 0 0 0,0-1-1 0 0,0 0 1 0 0,0 1 0 0 0,0-1 0 0 0,0 1-1 0 0,0-1 1 0 0,0 0 0 0 0,0 1 0 0 0,0-1-1 0 0,0 0 1 0 0,0 1 0 0 0,1-1 0 0 0,-1 1-1 0 0,0-1 1 0 0,0 0 0 0 0,1 1-1 0 0,-1-1 1 0 0,0 1 0 0 0,1-1 0 0 0,-1 0-1 0 0,2 0-26 0 0,-1 0-1 0 0,1 0 0 0 0,0 0 1 0 0,-1 0-1 0 0,1 0 0 0 0,0 1 1 0 0,-1-1-1 0 0,1 0 0 0 0,0 1 1 0 0,0-1-1 0 0,2 1 0 0 0,7-2 26 0 0,-1 2 0 0 0,1-1 0 0 0,11 2 0 0 0,63 8 385 0 0,90 22 0 0 0,-89-13-287 0 0,-43-14 584 0 0,-44-2-863 0 0,0 1-1 0 0,-1-1 0 0 0,0 0 0 0 0,1 0 1 0 0,-1 0-1 0 0,0 0 0 0 0,0 0 1 0 0,-3 2-1 0 0,-29 25 2 0 0,-18 14 422 0 0,-81 54 0 0 0,127-93-573 0 0,-12 6-225 0 0,-1 1 0 0 0,2 1 0 0 0,0 1-1 0 0,0 1 1 0 0,2 0 0 0 0,-20 21-1 0 0,35-35 167 0 0,0 0 1 0 0,0 0-1 0 0,0 0 0 0 0,0 1 0 0 0,-1-1 0 0 0,1 0 0 0 0,0 0 0 0 0,0 0 0 0 0,0 0 0 0 0,0 1 0 0 0,0-1 0 0 0,0 0 0 0 0,-1 0 0 0 0,1 0 0 0 0,0 1 0 0 0,0-1 0 0 0,0 0 0 0 0,0 0 0 0 0,0 1 0 0 0,0-1 0 0 0,0 0 0 0 0,0 0 0 0 0,0 0 1 0 0,0 1-1 0 0,0-1 0 0 0,0 0 0 0 0,0 0 0 0 0,0 1 0 0 0,0-1 0 0 0,0 0 0 0 0,0 0 0 0 0,0 0 0 0 0,1 1 0 0 0,-1-1 0 0 0,0 0 0 0 0,0 0 0 0 0,0 0 0 0 0,0 1 0 0 0,0-1 0 0 0,0 0 0 0 0,1 0 0 0 0,-1 0 0 0 0,12 2-1790 0 0,16-6-1165 0 0,16-12-547 0 0,-18 5 1768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33.074"/>
    </inkml:context>
    <inkml:brush xml:id="br0">
      <inkml:brushProperty name="width" value="0.1" units="cm"/>
      <inkml:brushProperty name="height" value="0.1" units="cm"/>
    </inkml:brush>
  </inkml:definitions>
  <inkml:trace contextRef="#ctx0" brushRef="#br0">110 1 5529 0 0,'1'0'139'0'0,"1"0"-1"0"0,-1 1 0 0 0,1-1 1 0 0,-1 1-1 0 0,0-1 1 0 0,1 1-1 0 0,-1 0 0 0 0,0 0 1 0 0,1-1-1 0 0,-1 1 1 0 0,0 0-1 0 0,0 0 0 0 0,1 0 1 0 0,-1 0-1 0 0,1 2 1 0 0,18 22 1806 0 0,-14-17-1552 0 0,2 3-119 0 0,-1-1 0 0 0,0 1 0 0 0,0 0 0 0 0,-1 0 0 0 0,0 0 1 0 0,-1 1-1 0 0,4 13 0 0 0,-8-21-217 0 0,0-1 0 0 0,-1 0 1 0 0,1 1-1 0 0,0-1 0 0 0,-1 1 0 0 0,0-1 1 0 0,0 1-1 0 0,0-1 0 0 0,0 1 1 0 0,0-1-1 0 0,-1 1 0 0 0,0-1 1 0 0,0 0-1 0 0,0 1 0 0 0,0-1 0 0 0,0 0 1 0 0,0 0-1 0 0,-1 1 0 0 0,0-1 1 0 0,1 0-1 0 0,-1-1 0 0 0,0 1 1 0 0,-1 0-1 0 0,1 0 0 0 0,0-1 0 0 0,-1 1 1 0 0,0-1-1 0 0,1 0 0 0 0,-1 0 1 0 0,-5 3-1 0 0,-2 0-130 0 0,1-1 0 0 0,-1 0 0 0 0,0-1 1 0 0,1 0-1 0 0,-1 0 0 0 0,-1-1 0 0 0,1 0 0 0 0,0-1 0 0 0,0 0 1 0 0,-1-1-1 0 0,1 0 0 0 0,0 0 0 0 0,-1-1 0 0 0,1-1 0 0 0,-14-3 0 0 0,25 5 71 0 0,-1 0-1 0 0,0 0 1 0 0,0 0-1 0 0,0 0 0 0 0,0 0 1 0 0,0 0-1 0 0,0 0 0 0 0,0 0 1 0 0,0 0-1 0 0,0 0 1 0 0,0 0-1 0 0,0 0 0 0 0,0 0 1 0 0,0 0-1 0 0,1 0 0 0 0,-1 0 1 0 0,0 0-1 0 0,0 0 0 0 0,0 0 1 0 0,0 0-1 0 0,0 0 1 0 0,0-1-1 0 0,0 1 0 0 0,0 0 1 0 0,0 0-1 0 0,0 0 0 0 0,0 0 1 0 0,0 0-1 0 0,0 0 1 0 0,0 0-1 0 0,0 0 0 0 0,0 0 1 0 0,0 0-1 0 0,0 0 0 0 0,0 0 1 0 0,0 0-1 0 0,0 0 1 0 0,0-1-1 0 0,0 1 0 0 0,0 0 1 0 0,0 0-1 0 0,0 0 0 0 0,0 0 1 0 0,0 0-1 0 0,0 0 0 0 0,0 0 1 0 0,0 0-1 0 0,0 0 1 0 0,0 0-1 0 0,0 0 0 0 0,0 0 1 0 0,0 0-1 0 0,0 0 0 0 0,0-1 1 0 0,0 1-1 0 0,0 0 1 0 0,0 0-1 0 0,0 0 0 0 0,-1 0 1 0 0,1 0-1 0 0,0 0 0 0 0,0 0 1 0 0,0 0-1 0 0,0 0 1 0 0,0 0-1 0 0,0 0 0 0 0,10-5 63 0 0,13-2 151 0 0,193-36-512 0 0,-187 38-4248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6:34.041"/>
    </inkml:context>
    <inkml:brush xml:id="br0">
      <inkml:brushProperty name="width" value="0.1" units="cm"/>
      <inkml:brushProperty name="height" value="0.1" units="cm"/>
    </inkml:brush>
  </inkml:definitions>
  <inkml:trace contextRef="#ctx0" brushRef="#br0">195 13 5529 0 0,'2'-1'451'0'0,"-1"0"1"0"0,1-1-1 0 0,0 1 0 0 0,-1 0 0 0 0,1 0 0 0 0,0 0 0 0 0,-1 0 1 0 0,1 1-1 0 0,0-1 0 0 0,0 0 0 0 0,0 1 0 0 0,0 0 1 0 0,0-1-1 0 0,-1 1 0 0 0,1 0 0 0 0,0 0 0 0 0,4 0 0 0 0,-1 0-118 0 0,0 1 0 0 0,-1 0 0 0 0,1 0 0 0 0,0 1 0 0 0,-1-1 0 0 0,0 1 0 0 0,7 3-1 0 0,-5-1-230 0 0,1-1 1 0 0,-1 1-1 0 0,0 1 0 0 0,-1-1 0 0 0,1 1 0 0 0,-1 0 0 0 0,0 0 0 0 0,0 0 0 0 0,0 1 0 0 0,4 7 0 0 0,-8-11-85 0 0,1 0 1 0 0,-1 1-1 0 0,0-1 1 0 0,0 1 0 0 0,0-1-1 0 0,0 1 1 0 0,-1 0-1 0 0,1-1 1 0 0,-1 1-1 0 0,0 0 1 0 0,1 0-1 0 0,-1-1 1 0 0,0 1 0 0 0,-1 0-1 0 0,1 0 1 0 0,0-1-1 0 0,-1 1 1 0 0,1 0-1 0 0,-3 4 1 0 0,1-3-15 0 0,0 0 0 0 0,-1-1-1 0 0,1 1 1 0 0,-1-1 0 0 0,0 0 0 0 0,0 0 0 0 0,0 0-1 0 0,0 0 1 0 0,0 0 0 0 0,-1-1 0 0 0,-5 4-1 0 0,-9 3 82 0 0,1-1 0 0 0,-2-1-1 0 0,1-1 1 0 0,-26 6-1 0 0,44-12-77 0 0,-12 3 34 0 0,-28 8 76 0 0,38-10-120 0 0,0-1 0 0 0,0 1 0 0 0,0 0-1 0 0,0 0 1 0 0,0 0 0 0 0,1 0 0 0 0,-1 1 0 0 0,0-1-1 0 0,0 0 1 0 0,1 1 0 0 0,-1-1 0 0 0,1 1 0 0 0,-1-1-1 0 0,-1 4 1 0 0,3-4-35 0 0,0 0-1 0 0,0 0 0 0 0,0 0 0 0 0,0 0 1 0 0,0-1-1 0 0,0 1 0 0 0,0 0 0 0 0,0 0 1 0 0,0 0-1 0 0,1-1 0 0 0,-1 1 0 0 0,0 0 1 0 0,1 0-1 0 0,-1-1 0 0 0,0 1 0 0 0,1 0 1 0 0,-1 0-1 0 0,1-1 0 0 0,-1 1 0 0 0,1-1 1 0 0,0 1-1 0 0,-1 0 0 0 0,2 0 0 0 0,19 16-829 0 0,-17-14 792 0 0,17 14 10 0 0,0 1-1 0 0,-1 1 1 0 0,-1 0 0 0 0,-1 1 0 0 0,-1 2-1 0 0,24 38 1 0 0,-40-58 87 0 0,1 0 0 0 0,-1 1 0 0 0,0-1 0 0 0,1 1 0 0 0,-1 0 0 0 0,0-1 0 0 0,-1 1 0 0 0,1 0 0 0 0,0-1 0 0 0,-1 1 0 0 0,0 0 0 0 0,1 0 0 0 0,-1 0 0 0 0,0 0 0 0 0,0-1 0 0 0,-1 1 0 0 0,1 0 0 0 0,-1 0 0 0 0,-1 4 0 0 0,1-4 58 0 0,-1-1 0 0 0,1 0 0 0 0,-1 1 0 0 0,0-1 0 0 0,0 0 0 0 0,0 0 0 0 0,0 0 1 0 0,-1-1-1 0 0,1 1 0 0 0,0 0 0 0 0,-1-1 0 0 0,1 0 0 0 0,-1 1 0 0 0,0-1 0 0 0,1 0 0 0 0,-1 0 1 0 0,0-1-1 0 0,1 1 0 0 0,-6 0 0 0 0,-8 2 176 0 0,0-1 1 0 0,0-1 0 0 0,0-1-1 0 0,0 0 1 0 0,0-1 0 0 0,0 0-1 0 0,0-2 1 0 0,0 0-1 0 0,0 0 1 0 0,1-2 0 0 0,-1 0-1 0 0,1 0 1 0 0,-20-12 0 0 0,20 8-752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2.451"/>
    </inkml:context>
    <inkml:brush xml:id="br0">
      <inkml:brushProperty name="width" value="0.1" units="cm"/>
      <inkml:brushProperty name="height" value="0.1" units="cm"/>
    </inkml:brush>
  </inkml:definitions>
  <inkml:trace contextRef="#ctx0" brushRef="#br0">0 113 9674 0 0,'19'-8'4031'0'0,"-13"6"-3490"0"0,118-38 3567 0 0,69-3-2901 0 0,-171 38-1040 0 0,-3 1-130 0 0,-7 1-40 0 0,-1 1 0 0 0,0 0 0 0 0,1 0 0 0 0,15 1 0 0 0,-23 2-1410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2.814"/>
    </inkml:context>
    <inkml:brush xml:id="br0">
      <inkml:brushProperty name="width" value="0.1" units="cm"/>
      <inkml:brushProperty name="height" value="0.1" units="cm"/>
    </inkml:brush>
  </inkml:definitions>
  <inkml:trace contextRef="#ctx0" brushRef="#br0">1 41 11058 0 0,'1'0'110'0'0,"1"1"-1"0"0,-1 0 1 0 0,1 0-1 0 0,-1-1 1 0 0,1 1-1 0 0,0-1 0 0 0,-1 1 1 0 0,1-1-1 0 0,-1 0 1 0 0,1 1-1 0 0,0-1 1 0 0,-1 0-1 0 0,1 0 0 0 0,0 0 1 0 0,-1-1-1 0 0,3 1 1 0 0,-1 0 216 0 0,53-3 598 0 0,1-3-1 0 0,67-15 1 0 0,-72 12-1186 0 0,-17 5-810 0 0,-22 1 513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3.165"/>
    </inkml:context>
    <inkml:brush xml:id="br0">
      <inkml:brushProperty name="width" value="0.1" units="cm"/>
      <inkml:brushProperty name="height" value="0.1" units="cm"/>
    </inkml:brush>
  </inkml:definitions>
  <inkml:trace contextRef="#ctx0" brushRef="#br0">1 2 5065 0 0,'3'-1'325'0'0,"0"1"1"0"0,0 0-1 0 0,0-1 1 0 0,0 1-1 0 0,0 0 0 0 0,0 0 1 0 0,0 1-1 0 0,0-1 0 0 0,4 1 1 0 0,5 1 257 0 0,15 0 711 0 0,-1 2 1 0 0,0 0-1 0 0,0 2 0 0 0,0 0 1 0 0,24 11-1 0 0,-41-13-954 0 0,-1 0 0 0 0,0 0 0 0 0,0 1 0 0 0,0 0 0 0 0,-1 0 0 0 0,0 1 0 0 0,13 12 0 0 0,-16-13-182 0 0,-1 0 1 0 0,1-1-1 0 0,-1 1 0 0 0,0 1 1 0 0,0-1-1 0 0,0 0 0 0 0,-1 1 1 0 0,0-1-1 0 0,0 1 0 0 0,-1 0 1 0 0,1 0-1 0 0,-1-1 0 0 0,0 9 1 0 0,0-9-105 0 0,-1 0 1 0 0,0-1-1 0 0,-1 1 1 0 0,1 0-1 0 0,-1-1 1 0 0,0 1-1 0 0,0-1 1 0 0,-1 1-1 0 0,1-1 1 0 0,-1 0-1 0 0,0 1 1 0 0,-4 6-1 0 0,1-4-27 0 0,0 0-1 0 0,-1-1 0 0 0,1 0 0 0 0,-1 0 0 0 0,0 0 1 0 0,-11 7-1 0 0,-4 1 1 0 0,0-2 1 0 0,-1 0-1 0 0,-42 15 0 0 0,43-20-433 0 0,0 0 1 0 0,-1-1-1 0 0,-28 3 0 0 0,22-5-7102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6.977"/>
    </inkml:context>
    <inkml:brush xml:id="br0">
      <inkml:brushProperty name="width" value="0.1" units="cm"/>
      <inkml:brushProperty name="height" value="0.1" units="cm"/>
    </inkml:brush>
  </inkml:definitions>
  <inkml:trace contextRef="#ctx0" brushRef="#br0">1 13 10138 0 0,'16'4'4040'0'0,"8"2"-3798"0"0,63-4 363 0 0,174-16-1 0 0,-156 5-174 0 0,-89 8-618 0 0,-1 1 0 0 0,1 0 0 0 0,0 1 0 0 0,-1 1 0 0 0,26 6 0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7.475"/>
    </inkml:context>
    <inkml:brush xml:id="br0">
      <inkml:brushProperty name="width" value="0.1" units="cm"/>
      <inkml:brushProperty name="height" value="0.1" units="cm"/>
    </inkml:brush>
  </inkml:definitions>
  <inkml:trace contextRef="#ctx0" brushRef="#br0">1 0 456 0 0,'13'15'12947'0'0,"24"35"-9923"0"0,12 14-2841 0 0,-20-31 134 0 0,1-2-1 0 0,64 51 1 0 0,-63-57-273 0 0,-28-23-103 0 0,-2-1 1 0 0,1 0 0 0 0,-1 0 0 0 0,0 0 0 0 0,1 0 0 0 0,-1 1 0 0 0,0-1 0 0 0,1 0 0 0 0,-1 1 0 0 0,0-1-1 0 0,0 1 1 0 0,0-1 0 0 0,0 1 0 0 0,-1-1 0 0 0,2 4 0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7.865"/>
    </inkml:context>
    <inkml:brush xml:id="br0">
      <inkml:brushProperty name="width" value="0.1" units="cm"/>
      <inkml:brushProperty name="height" value="0.1" units="cm"/>
    </inkml:brush>
  </inkml:definitions>
  <inkml:trace contextRef="#ctx0" brushRef="#br0">312 1 11058 0 0,'-9'6'4135'0'0,"-7"14"-2105"0"0,10-12-1431 0 0,-85 95 2446 0 0,-49 49-2747 0 0,134-146-708 0 0,0 0 1 0 0,1 0 0 0 0,-1 0 0 0 0,1 1-1 0 0,1-1 1 0 0,0 1 0 0 0,-7 14-1 0 0,8-10-668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8.807"/>
    </inkml:context>
    <inkml:brush xml:id="br0">
      <inkml:brushProperty name="width" value="0.1" units="cm"/>
      <inkml:brushProperty name="height" value="0.1" units="cm"/>
    </inkml:brush>
  </inkml:definitions>
  <inkml:trace contextRef="#ctx0" brushRef="#br0">1 23 5985 0 0,'2'-5'8841'0'0,"13"0"-7058"0"0,78-4 1647 0 0,1 6-5489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19.169"/>
    </inkml:context>
    <inkml:brush xml:id="br0">
      <inkml:brushProperty name="width" value="0.1" units="cm"/>
      <inkml:brushProperty name="height" value="0.1" units="cm"/>
    </inkml:brush>
  </inkml:definitions>
  <inkml:trace contextRef="#ctx0" brushRef="#br0">0 0 6913 0 0,'0'1'105'0'0,"0"-1"-1"0"0,0 0 0 0 0,0 1 0 0 0,0-1 0 0 0,0 0 1 0 0,0 1-1 0 0,0-1 0 0 0,0 0 0 0 0,0 1 0 0 0,0-1 1 0 0,0 0-1 0 0,1 1 0 0 0,-1-1 0 0 0,0 0 0 0 0,0 1 1 0 0,0-1-1 0 0,0 0 0 0 0,1 0 0 0 0,-1 1 0 0 0,0-1 1 0 0,0 0-1 0 0,0 1 0 0 0,1-1 0 0 0,-1 0 0 0 0,0 0 1 0 0,0 0-1 0 0,1 1 0 0 0,-1-1 0 0 0,0 0 0 0 0,1 0 1 0 0,-1 0-1 0 0,0 0 0 0 0,1 1 0 0 0,-1-1 0 0 0,0 0 0 0 0,1 0 1 0 0,0 0-1 0 0,14 8 1506 0 0,2-6-1130 0 0,-1 0 0 0 0,1 0 0 0 0,-1-2 0 0 0,1 0 0 0 0,-1-1 0 0 0,33-5 0 0 0,11-1-1452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2.775"/>
    </inkml:context>
    <inkml:brush xml:id="br0">
      <inkml:brushProperty name="width" value="0.05" units="cm"/>
      <inkml:brushProperty name="height" value="0.05" units="cm"/>
    </inkml:brush>
  </inkml:definitions>
  <inkml:trace contextRef="#ctx0" brushRef="#br0">428 17 5529 0 0,'12'-4'-730'0'0,"22"-7"4570"0"0,-32 11-3098 0 0,0-1-1 0 0,1 1 1 0 0,-1 0 0 0 0,0 0-1 0 0,0 0 1 0 0,0 0 0 0 0,0 0 0 0 0,0 0-1 0 0,0 1 1 0 0,0-1 0 0 0,0 0-1 0 0,0 1 1 0 0,4 1 0 0 0,-6-1-658 0 0,0-1-1 0 0,1 0 1 0 0,-1 0 0 0 0,0 1 0 0 0,0-1 0 0 0,1 0 0 0 0,-1 1 0 0 0,0-1 0 0 0,0 0 0 0 0,0 1-1 0 0,1-1 1 0 0,-1 1 0 0 0,0-1 0 0 0,0 0 0 0 0,0 1 0 0 0,0-1 0 0 0,0 1 0 0 0,0-1-1 0 0,0 0 1 0 0,0 1 0 0 0,0-1 0 0 0,0 1 0 0 0,0-1 0 0 0,0 0 0 0 0,0 1 0 0 0,0-1-1 0 0,0 1 1 0 0,-1-1 0 0 0,1 0 0 0 0,0 1 0 0 0,0-1 0 0 0,0 0 0 0 0,-1 1 0 0 0,1-1-1 0 0,0 0 1 0 0,0 1 0 0 0,-1-1 0 0 0,1 1 0 0 0,-14 14 1248 0 0,12-12-1084 0 0,-30 28 901 0 0,-1-1 0 0 0,-71 50 0 0 0,-83 35-1112 0 0,183-112-42 0 0,-37 24-703 0 0,-8 4-991 0 0,15-17-2539 0 0,27-13 2574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2.133"/>
    </inkml:context>
    <inkml:brush xml:id="br0">
      <inkml:brushProperty name="width" value="0.1" units="cm"/>
      <inkml:brushProperty name="height" value="0.1" units="cm"/>
    </inkml:brush>
  </inkml:definitions>
  <inkml:trace contextRef="#ctx0" brushRef="#br0">1 13 8754 0 0,'87'-2'7010'0'0,"3"-2"-4509"0"0,132-1-2350 0 0,-197 4-397 0 0,15 1-358 0 0,-18 5-4471 0 0,-19-3 4595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2.537"/>
    </inkml:context>
    <inkml:brush xml:id="br0">
      <inkml:brushProperty name="width" value="0.1" units="cm"/>
      <inkml:brushProperty name="height" value="0.1" units="cm"/>
    </inkml:brush>
  </inkml:definitions>
  <inkml:trace contextRef="#ctx0" brushRef="#br0">181 0 6449 0 0,'-13'7'829'0'0,"-1"0"-1"0"0,1 1 1 0 0,0 1 0 0 0,-21 18-1 0 0,-4 1-594 0 0,38-28-234 0 0,-34 27 19 0 0,32-25 15 0 0,0-1 0 0 0,0 1 0 0 0,1 0 0 0 0,-1 0 0 0 0,0 0 0 0 0,1 0 0 0 0,-1 0 0 0 0,1 0 0 0 0,0 0 0 0 0,0 0 0 0 0,0 0-1 0 0,0 1 1 0 0,0-1 0 0 0,-1 5 0 0 0,2-6-10 0 0,1 0 0 0 0,-1 1-1 0 0,0-1 1 0 0,1 0 0 0 0,-1 0-1 0 0,1 0 1 0 0,0 0-1 0 0,-1 0 1 0 0,1 0 0 0 0,0 0-1 0 0,-1 0 1 0 0,1 0-1 0 0,0 0 1 0 0,0-1 0 0 0,0 1-1 0 0,0 0 1 0 0,0-1 0 0 0,0 1-1 0 0,0 0 1 0 0,0-1-1 0 0,0 1 1 0 0,0-1 0 0 0,0 1-1 0 0,0-1 1 0 0,0 0-1 0 0,2 1 1 0 0,35 7 866 0 0,-33-8-720 0 0,26 3 555 0 0,0-1 0 0 0,52-5 0 0 0,-8 0-1397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2.865"/>
    </inkml:context>
    <inkml:brush xml:id="br0">
      <inkml:brushProperty name="width" value="0.1" units="cm"/>
      <inkml:brushProperty name="height" value="0.1" units="cm"/>
    </inkml:brush>
  </inkml:definitions>
  <inkml:trace contextRef="#ctx0" brushRef="#br0">58 0 6913 0 0,'-3'5'439'0'0,"0"-1"-1"0"0,0 1 0 0 0,1 0 1 0 0,0 0-1 0 0,0 0 0 0 0,0 0 1 0 0,0 0-1 0 0,1 0 0 0 0,0 0 1 0 0,0 1-1 0 0,0 5 0 0 0,-3 7 456 0 0,-23 119 2458 0 0,25-113-3999 0 0,0 46 0 0 0,2-61-507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3.224"/>
    </inkml:context>
    <inkml:brush xml:id="br0">
      <inkml:brushProperty name="width" value="0.1" units="cm"/>
      <inkml:brushProperty name="height" value="0.1" units="cm"/>
    </inkml:brush>
  </inkml:definitions>
  <inkml:trace contextRef="#ctx0" brushRef="#br0">75 1 6913 0 0,'-3'2'334'0'0,"0"0"-1"0"0,0 1 0 0 0,0-1 0 0 0,0 1 0 0 0,0 0 0 0 0,1-1 0 0 0,-1 1 0 0 0,1 1 0 0 0,0-1 0 0 0,-1 0 0 0 0,-1 6 1 0 0,-3 2 518 0 0,2-4-631 0 0,1-2 239 0 0,0 0 0 0 0,1 1-1 0 0,-1 0 1 0 0,1 0-1 0 0,-5 12 1 0 0,8-16-374 0 0,0 0-1 0 0,-1 0 0 0 0,1 0 1 0 0,0 0-1 0 0,0 0 1 0 0,0 1-1 0 0,0-1 1 0 0,0 0-1 0 0,1 0 1 0 0,-1 0-1 0 0,1 0 1 0 0,-1 0-1 0 0,1 0 0 0 0,0 0 1 0 0,0 0-1 0 0,0 0 1 0 0,0 0-1 0 0,0 0 1 0 0,0 0-1 0 0,0-1 1 0 0,1 1-1 0 0,2 2 1 0 0,25 21 308 0 0,-20-18-310 0 0,-1 1 0 0 0,1-1 0 0 0,13 17 0 0 0,-21-23-72 0 0,0 1 0 0 0,0 0 0 0 0,1 0 0 0 0,-1-1 1 0 0,0 1-1 0 0,-1 0 0 0 0,1 0 0 0 0,0 0 1 0 0,0 0-1 0 0,-1 0 0 0 0,1 0 0 0 0,-1 0 1 0 0,0 0-1 0 0,1 0 0 0 0,-1 0 0 0 0,0 0 1 0 0,0 1-1 0 0,-1-1 0 0 0,1 0 0 0 0,0 0 1 0 0,-1 0-1 0 0,1 0 0 0 0,-1 0 0 0 0,0 0 1 0 0,-1 3-1 0 0,0-3 65 0 0,1 1-1 0 0,-1-1 1 0 0,0 0 0 0 0,0 0-1 0 0,0 0 1 0 0,0 0 0 0 0,0 0 0 0 0,-1 0-1 0 0,1-1 1 0 0,0 1 0 0 0,-1-1-1 0 0,1 0 1 0 0,-1 1 0 0 0,0-1 0 0 0,1 0-1 0 0,-1-1 1 0 0,-5 2 0 0 0,-21 0-653 0 0,4-9-4459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3.565"/>
    </inkml:context>
    <inkml:brush xml:id="br0">
      <inkml:brushProperty name="width" value="0.1" units="cm"/>
      <inkml:brushProperty name="height" value="0.1" units="cm"/>
    </inkml:brush>
  </inkml:definitions>
  <inkml:trace contextRef="#ctx0" brushRef="#br0">1 39 5985 0 0,'17'-4'1506'0'0,"0"1"-1"0"0,0 1 1 0 0,34-1-1 0 0,-36 3-1509 0 0,0-1 0 0 0,-1 0-1 0 0,1-1 1 0 0,0-1 0 0 0,-1 0-1 0 0,15-6 1 0 0,-22 4-1052 0 0,-6 2 969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3.911"/>
    </inkml:context>
    <inkml:brush xml:id="br0">
      <inkml:brushProperty name="width" value="0.1" units="cm"/>
      <inkml:brushProperty name="height" value="0.1" units="cm"/>
    </inkml:brush>
  </inkml:definitions>
  <inkml:trace contextRef="#ctx0" brushRef="#br0">8 1 6913 0 0,'-2'10'4385'0'0,"-3"40"-1576"0"0,4 75 1064 0 0,8-42-9082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5.329"/>
    </inkml:context>
    <inkml:brush xml:id="br0">
      <inkml:brushProperty name="width" value="0.1" units="cm"/>
      <inkml:brushProperty name="height" value="0.1" units="cm"/>
    </inkml:brush>
  </inkml:definitions>
  <inkml:trace contextRef="#ctx0" brushRef="#br0">163 8 5985 0 0,'0'0'113'0'0,"0"-1"0"0"0,0 1 0 0 0,0 0 0 0 0,-1-1 0 0 0,1 1 0 0 0,0-1 0 0 0,-1 1 0 0 0,1 0 0 0 0,0-1 0 0 0,-1 1 0 0 0,1 0 0 0 0,0-1-1 0 0,-1 1 1 0 0,1 0 0 0 0,0-1 0 0 0,-1 1 0 0 0,1 0 0 0 0,-1 0 0 0 0,1-1 0 0 0,-1 1 0 0 0,1 0 0 0 0,0 0 0 0 0,-1 0 0 0 0,1 0 0 0 0,-1 0 0 0 0,1 0 0 0 0,-1 0 0 0 0,1 0-1 0 0,-2 0 1 0 0,-12 8 1433 0 0,-7 20-158 0 0,-1 19-292 0 0,3 1 1 0 0,2 1-1 0 0,2 0 1 0 0,-16 98-1 0 0,27-119-1009 0 0,0 1 0 0 0,2-1 0 0 0,1 1 0 0 0,4 45-1 0 0,-2-62-241 0 0,1 0-1 0 0,0 0 0 0 0,1 0 0 0 0,0-1 0 0 0,1 1 0 0 0,0-1 0 0 0,1 0 0 0 0,0 0 0 0 0,1 0 0 0 0,0-1 0 0 0,1 0 1 0 0,0 0-1 0 0,13 14 0 0 0,-9-14-818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7.562"/>
    </inkml:context>
    <inkml:brush xml:id="br0">
      <inkml:brushProperty name="width" value="0.1" units="cm"/>
      <inkml:brushProperty name="height" value="0.1" units="cm"/>
    </inkml:brush>
  </inkml:definitions>
  <inkml:trace contextRef="#ctx0" brushRef="#br0">86 26 6913 0 0,'-2'-25'7938'0'0,"-8"37"-5473"0"0,-5 12-2083 0 0,1 0 0 0 0,2 1 0 0 0,-19 52 0 0 0,31-75-386 0 0,-1 0 0 0 0,1 0 0 0 0,0 0-1 0 0,0 1 1 0 0,0-1 0 0 0,0 0 0 0 0,0 0 0 0 0,1 1-1 0 0,-1-1 1 0 0,1 0 0 0 0,-1 0 0 0 0,1 0 0 0 0,0 0 0 0 0,0 0-1 0 0,0 0 1 0 0,0 0 0 0 0,0 0 0 0 0,0 0 0 0 0,1 0 0 0 0,-1 0-1 0 0,1-1 1 0 0,-1 1 0 0 0,4 2 0 0 0,4 4-36 0 0,2 1 0 0 0,-1-2 0 0 0,13 8 0 0 0,4 2 4 0 0,17 21-15 0 0,-41-35 50 0 0,-1 0 0 0 0,1 0 0 0 0,-1 0 0 0 0,0 0 0 0 0,1 1 0 0 0,-1-1 0 0 0,-1 1 0 0 0,1-1 0 0 0,0 1 0 0 0,-1 0 0 0 0,0-1 0 0 0,1 7 0 0 0,-2-8 8 0 0,0 0 1 0 0,0 0-1 0 0,-1 0 1 0 0,1 0 0 0 0,-1 0-1 0 0,1-1 1 0 0,-1 1-1 0 0,0 0 1 0 0,0-1-1 0 0,0 1 1 0 0,0 0-1 0 0,0-1 1 0 0,0 1-1 0 0,0-1 1 0 0,0 1-1 0 0,-1-1 1 0 0,1 0-1 0 0,-1 1 1 0 0,1-1-1 0 0,-1 0 1 0 0,1 0-1 0 0,-1 0 1 0 0,0 0-1 0 0,1-1 1 0 0,-3 2-1 0 0,-4 2 27 0 0,-1-1 1 0 0,0 1-1 0 0,-15 2 0 0 0,19-5-222 0 0,-1 1-1 0 0,1-2 1 0 0,-1 1 0 0 0,0-1-1 0 0,1 1 1 0 0,-1-2 0 0 0,1 1-1 0 0,-1-1 1 0 0,0 1 0 0 0,1-2-1 0 0,-1 1 1 0 0,-7-3-1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7.976"/>
    </inkml:context>
    <inkml:brush xml:id="br0">
      <inkml:brushProperty name="width" value="0.1" units="cm"/>
      <inkml:brushProperty name="height" value="0.1" units="cm"/>
    </inkml:brush>
  </inkml:definitions>
  <inkml:trace contextRef="#ctx0" brushRef="#br0">1 49 2304 0 0,'6'-5'765'0'0,"1"0"0"0"0,-1 1-1 0 0,1 0 1 0 0,0 0 0 0 0,0 1-1 0 0,1 0 1 0 0,-1 0-1 0 0,1 1 1 0 0,-1 0 0 0 0,10-2-1 0 0,9 0 679 0 0,46-1 1 0 0,-50 5-1356 0 0,35 4 1 0 0,-39-2-185 0 0</inkml:trace>
  <inkml:trace contextRef="#ctx0" brushRef="#br0" timeOffset="1">543 15 8754 0 0,'-8'4'540'0'0,"1"1"0"0"0,-1 0 0 0 0,1 1 0 0 0,1 0 0 0 0,-1 0 0 0 0,1 0 1 0 0,0 1-1 0 0,-8 12 0 0 0,-7 5-3 0 0,-11 10 250 0 0,-96 111 683 0 0,108-124-3521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8.352"/>
    </inkml:context>
    <inkml:brush xml:id="br0">
      <inkml:brushProperty name="width" value="0.1" units="cm"/>
      <inkml:brushProperty name="height" value="0.1" units="cm"/>
    </inkml:brush>
  </inkml:definitions>
  <inkml:trace contextRef="#ctx0" brushRef="#br0">0 0 7834 0 0,'8'4'661'0'0,"-1"1"0"0"0,-1-1 0 0 0,1 1 0 0 0,-1 0 0 0 0,9 9 0 0 0,10 8 162 0 0,-12-12-436 0 0,-4-2-308 0 0,1 0 0 0 0,1-1 0 0 0,-1 0 0 0 0,1-1 1 0 0,0 0-1 0 0,1 0 0 0 0,22 7 0 0 0,-24-12-15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4.133"/>
    </inkml:context>
    <inkml:brush xml:id="br0">
      <inkml:brushProperty name="width" value="0.05" units="cm"/>
      <inkml:brushProperty name="height" value="0.05" units="cm"/>
    </inkml:brush>
  </inkml:definitions>
  <inkml:trace contextRef="#ctx0" brushRef="#br0">148 45 11258 0 0,'0'0'104'0'0,"0"0"-1"0"0,-1 0 1 0 0,1 0-1 0 0,0 0 1 0 0,-1-1-1 0 0,1 1 1 0 0,0 0-1 0 0,-1 0 0 0 0,1 0 1 0 0,0-1-1 0 0,0 1 1 0 0,0 0-1 0 0,-1 0 1 0 0,1-1-1 0 0,0 1 1 0 0,0 0-1 0 0,0-1 1 0 0,-1 1-1 0 0,1 0 0 0 0,0-1 1 0 0,0 1-1 0 0,0 0 1 0 0,0-1-1 0 0,0 1 1 0 0,0 0-1 0 0,0-1 1 0 0,0 1-1 0 0,0 0 0 0 0,0-1 1 0 0,0 1-1 0 0,0 0 1 0 0,0-1-1 0 0,0 1 1 0 0,0 0-1 0 0,0-1 1 0 0,0 1-1 0 0,0 0 1 0 0,0-1-1 0 0,1 1 0 0 0,14-10 1921 0 0,22-2-237 0 0,-36 11-1661 0 0,15-2 323 0 0,0 0-1 0 0,0 1 0 0 0,1 0 1 0 0,16 1-1 0 0,-25 1-326 0 0,0 1 0 0 0,0-1 0 0 0,0 2 0 0 0,1-1 0 0 0,-1 1 0 0 0,-1 0 0 0 0,1 1 0 0 0,0 0 1 0 0,14 7-1 0 0,-20-9-93 0 0,1 1 0 0 0,-1-1 0 0 0,0 1 0 0 0,0 0 1 0 0,0-1-1 0 0,0 1 0 0 0,0 0 0 0 0,0 0 0 0 0,0 0 1 0 0,-1 0-1 0 0,1 1 0 0 0,-1-1 0 0 0,1 0 0 0 0,-1 1 1 0 0,0-1-1 0 0,0 1 0 0 0,0-1 0 0 0,0 1 0 0 0,-1 0 1 0 0,1 4-1 0 0,-1-3 1 0 0,0 0 1 0 0,0 0 0 0 0,-1 0 0 0 0,0 0-1 0 0,0 0 1 0 0,0 0 0 0 0,0 0-1 0 0,-1 0 1 0 0,1 0 0 0 0,-1 0 0 0 0,0-1-1 0 0,-3 5 1 0 0,-6 6 15 0 0,0 0 0 0 0,-1 0 1 0 0,0-2-1 0 0,-1 1 0 0 0,-17 11 0 0 0,-24 15-53 0 0,38-30-29 0 0,1 2-1 0 0,0 0 0 0 0,1 0 0 0 0,1 1 1 0 0,-1 1-1 0 0,-18 24 0 0 0,32-36-4 0 0,-1 0 0 0 0,1 0 0 0 0,-1 0 0 0 0,1 0 0 0 0,0 0 0 0 0,-1 0 0 0 0,1 0 0 0 0,0 0 0 0 0,0 0 0 0 0,0 0 0 0 0,0 0 0 0 0,0 0 0 0 0,0 0 0 0 0,0 0 0 0 0,0 1 0 0 0,1-1 0 0 0,-1 0 0 0 0,0 0 1 0 0,0 0-1 0 0,1 0 0 0 0,-1 0 0 0 0,1 0 0 0 0,-1 0 0 0 0,1 0 0 0 0,0 0 0 0 0,-1 0 0 0 0,1-1 0 0 0,0 1 0 0 0,-1 0 0 0 0,1 0 0 0 0,0-1 0 0 0,0 1 0 0 0,0 0 0 0 0,0-1 0 0 0,1 1 0 0 0,6 5-196 0 0,0 0 0 0 0,1-1-1 0 0,10 5 1 0 0,-3-2-19 0 0,6 5 196 0 0,-1 1 1 0 0,-1 1-1 0 0,0 1 1 0 0,-2 0-1 0 0,1 2 1 0 0,-2 0-1 0 0,17 22 1 0 0,-28-31 103 0 0,-1 0 0 0 0,0 0 1 0 0,0 0-1 0 0,0 1 1 0 0,-1-1-1 0 0,-1 1 0 0 0,1 0 1 0 0,1 16-1 0 0,-4-18 29 0 0,0 0-1 0 0,0 0 1 0 0,-2 1-1 0 0,1-1 1 0 0,-1 0 0 0 0,0 0-1 0 0,0 0 1 0 0,-1 0-1 0 0,0 0 1 0 0,-1 0-1 0 0,0 0 1 0 0,-4 8-1 0 0,0-4 45 0 0,0 0 0 0 0,-1 0 0 0 0,-1 0 0 0 0,0-1 0 0 0,0-1 1 0 0,-1 1-1 0 0,-1-2 0 0 0,0 1 0 0 0,0-1 0 0 0,-1-1 0 0 0,0 0 0 0 0,0-1 0 0 0,-1 0 0 0 0,0-1 0 0 0,0 0 0 0 0,0-1 0 0 0,-1-1 0 0 0,0 0 0 0 0,0-1 0 0 0,0 0 0 0 0,0-1 0 0 0,0-1 0 0 0,-20 0 0 0 0,28-2-135 0 0,0 0 0 0 0,0 0-1 0 0,1-1 1 0 0,-1 0 0 0 0,1 0 0 0 0,-1-1 0 0 0,1 1-1 0 0,0-1 1 0 0,0 0 0 0 0,0 0 0 0 0,0-1 0 0 0,1 0 0 0 0,-1 0-1 0 0,1 0 1 0 0,0 0 0 0 0,0-1 0 0 0,-5-7 0 0 0,7 9 8 0 0,0 1 0 0 0,0-1 1 0 0,1 1-1 0 0,0-1 0 0 0,-1 0 1 0 0,1 1-1 0 0,0-1 0 0 0,0 0 1 0 0,0 0-1 0 0,1 0 0 0 0,-1 0 1 0 0,1 0-1 0 0,-1 0 0 0 0,1 0 1 0 0,0 0-1 0 0,0 0 1 0 0,1 0-1 0 0,-1 0 0 0 0,1 0 1 0 0,-1 0-1 0 0,1 0 0 0 0,0 0 1 0 0,0 0-1 0 0,0 1 0 0 0,0-1 1 0 0,1 0-1 0 0,-1 1 0 0 0,1-1 1 0 0,-1 1-1 0 0,1-1 0 0 0,0 1 1 0 0,0 0-1 0 0,0-1 0 0 0,1 1 1 0 0,1-1-1 0 0,48-34 267 0 0,1 3-1 0 0,1 2 0 0 0,109-46 1 0 0,-139 67-309 0 0,-11 6-40 0 0,0 0 1 0 0,-1 0-1 0 0,1-2 0 0 0,-1 0 1 0 0,-1 0-1 0 0,1-1 1 0 0,-1 0-1 0 0,14-14 1 0 0,-21 12-3398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8.675"/>
    </inkml:context>
    <inkml:brush xml:id="br0">
      <inkml:brushProperty name="width" value="0.1" units="cm"/>
      <inkml:brushProperty name="height" value="0.1" units="cm"/>
    </inkml:brush>
  </inkml:definitions>
  <inkml:trace contextRef="#ctx0" brushRef="#br0">28 1 4953 0 0,'3'0'149'0'0,"0"0"1"0"0,0 1-1 0 0,-1-1 1 0 0,1 1-1 0 0,0 0 0 0 0,-1 0 1 0 0,1 0-1 0 0,-1 0 1 0 0,1 0-1 0 0,-1 1 0 0 0,1-1 1 0 0,-1 1-1 0 0,0 0 0 0 0,0 0 1 0 0,0-1-1 0 0,0 1 1 0 0,0 0-1 0 0,2 3 0 0 0,0 1 407 0 0,1 0-1 0 0,0 0 0 0 0,-1 0 0 0 0,-1 1 0 0 0,6 10 0 0 0,-8-14-406 0 0,0 0-1 0 0,0 0 0 0 0,0 0 0 0 0,0 0 1 0 0,-1 0-1 0 0,1 0 0 0 0,-1 0 0 0 0,0 1 0 0 0,0-1 1 0 0,0 0-1 0 0,0 0 0 0 0,-1 0 0 0 0,1 0 1 0 0,-1 0-1 0 0,0 0 0 0 0,0 0 0 0 0,0 0 0 0 0,0 0 1 0 0,0 0-1 0 0,-1 0 0 0 0,1-1 0 0 0,-1 1 1 0 0,0 0-1 0 0,0-1 0 0 0,-2 3 0 0 0,1-2 44 0 0,0-1-1 0 0,0 1 0 0 0,-1-1 0 0 0,1 0 1 0 0,-1 0-1 0 0,1 0 0 0 0,-1 0 0 0 0,0 0 1 0 0,1-1-1 0 0,-1 0 0 0 0,0 0 0 0 0,0 0 1 0 0,0 0-1 0 0,0-1 0 0 0,0 1 0 0 0,0-1 1 0 0,0 0-1 0 0,0 0 0 0 0,-6-1 0 0 0,-1-3-253 0 0,13-1-1176 0 0,19 0-866 0 0,-15 5 2033 0 0,0 1 0 0 0,0 0 1 0 0,0 1-1 0 0,0-1 0 0 0,0 1 0 0 0,-1 0 1 0 0,1 1-1 0 0,0 0 0 0 0,-1-1 1 0 0,0 2-1 0 0,0-1 0 0 0,0 1 1 0 0,0-1-1 0 0,0 1 0 0 0,-1 1 0 0 0,0-1 1 0 0,0 0-1 0 0,4 7 0 0 0,-6-9 131 0 0,0 0 0 0 0,0 1 0 0 0,0-1 1 0 0,0 1-1 0 0,-1 0 0 0 0,0 0 0 0 0,1-1 0 0 0,-1 1 0 0 0,0 0 0 0 0,0 0 0 0 0,-1 0 0 0 0,1 0 0 0 0,-1 0 0 0 0,1 0 0 0 0,-1 0 0 0 0,0 0 0 0 0,0 1 0 0 0,0-1 0 0 0,0 0 0 0 0,-1 0 1 0 0,0 0-1 0 0,1 0 0 0 0,-1 0 0 0 0,0 0 0 0 0,0 0 0 0 0,0-1 0 0 0,-1 1 0 0 0,1 0 0 0 0,-1-1 0 0 0,0 1 0 0 0,1 0 0 0 0,-1-1 0 0 0,0 0 0 0 0,-1 0 0 0 0,1 1 0 0 0,-4 2 0 0 0,-30 17 1250 0 0,33-21-1449 0 0,1 0 0 0 0,-1 0-1 0 0,0 0 1 0 0,0 0 0 0 0,1 0-1 0 0,-1 0 1 0 0,0-1 0 0 0,0 1-1 0 0,0-1 1 0 0,0 0 0 0 0,0 0-1 0 0,-4 0 1 0 0,7-17-5593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9.022"/>
    </inkml:context>
    <inkml:brush xml:id="br0">
      <inkml:brushProperty name="width" value="0.1" units="cm"/>
      <inkml:brushProperty name="height" value="0.1" units="cm"/>
    </inkml:brush>
  </inkml:definitions>
  <inkml:trace contextRef="#ctx0" brushRef="#br0">65 0 9218 0 0,'-23'39'1117'0'0,"17"-30"-825"0"0,1 0-1 0 0,0 0 0 0 0,0 0 1 0 0,0 1-1 0 0,-3 12 0 0 0,7-19-178 0 0,1 1 0 0 0,-1-1 0 0 0,1 0-1 0 0,0 1 1 0 0,0-1 0 0 0,0 1 0 0 0,0-1-1 0 0,1 0 1 0 0,-1 1 0 0 0,1-1 0 0 0,0 0-1 0 0,0 1 1 0 0,0-1 0 0 0,0 0 0 0 0,1 0-1 0 0,-1 0 1 0 0,1 0 0 0 0,0 0 0 0 0,0 0-1 0 0,3 4 1 0 0,14 14 440 0 0,-7-8-538 0 0,-1 1-1 0 0,12 18 1 0 0,-21-29-3 0 0,0 0-1 0 0,0 0 0 0 0,0 0 0 0 0,-1 0 0 0 0,0 0 1 0 0,1 1-1 0 0,-1-1 0 0 0,0 0 0 0 0,-1 1 0 0 0,1-1 1 0 0,-1 1-1 0 0,1-1 0 0 0,-1 1 0 0 0,0-1 0 0 0,0 1 1 0 0,-1-1-1 0 0,0 5 0 0 0,0-5 100 0 0,0-1 1 0 0,0 0-1 0 0,-1 1 1 0 0,1-1-1 0 0,0 0 1 0 0,-1 0-1 0 0,0 0 1 0 0,0 0-1 0 0,1 0 1 0 0,-1 0-1 0 0,0 0 1 0 0,0 0-1 0 0,-1-1 1 0 0,1 1-1 0 0,0-1 1 0 0,0 0-1 0 0,-1 0 1 0 0,1 0-1 0 0,-1 0 1 0 0,-4 1-1 0 0,2 0-197 0 0,-1-1 0 0 0,1 0 0 0 0,0 0-1 0 0,0-1 1 0 0,-1 0 0 0 0,1 0 0 0 0,-1 0-1 0 0,1 0 1 0 0,-8-2 0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9.365"/>
    </inkml:context>
    <inkml:brush xml:id="br0">
      <inkml:brushProperty name="width" value="0.1" units="cm"/>
      <inkml:brushProperty name="height" value="0.1" units="cm"/>
    </inkml:brush>
  </inkml:definitions>
  <inkml:trace contextRef="#ctx0" brushRef="#br0">1 7 10138 0 0,'10'-2'448'0'0,"-5"1"96"0"0,1-1-440 0 0,-1 1-104 0 0,0 1 0 0 0,-1 0 0 0 0,2 0-224 0 0,5-1-72 0 0,6 1-16 0 0,5 0 0 0 0,2 1 312 0 0,-1 0 120 0 0,-1 1-8 0 0,4 3-1928 0 0,-3-1-385 0 0,-2 2-71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29.694"/>
    </inkml:context>
    <inkml:brush xml:id="br0">
      <inkml:brushProperty name="width" value="0.1" units="cm"/>
      <inkml:brushProperty name="height" value="0.1" units="cm"/>
    </inkml:brush>
  </inkml:definitions>
  <inkml:trace contextRef="#ctx0" brushRef="#br0">1 110 10594 0 0,'158'8'4391'0'0,"-125"-8"-4626"0"0,21 0 180 0 0,-18-3-4178 0 0</inkml:trace>
  <inkml:trace contextRef="#ctx0" brushRef="#br0" timeOffset="1">199 0 11058 0 0,'-5'7'366'0'0,"1"0"-1"0"0,0 0 1 0 0,0 0-1 0 0,0 1 0 0 0,1 0 1 0 0,1-1-1 0 0,-1 1 0 0 0,1 0 1 0 0,1 0-1 0 0,-2 9 1 0 0,0 0-187 0 0,-1 0 28 0 0,2 1 0 0 0,0-1 1 0 0,0 20-1 0 0,2-28-835 0 0,1 0 0 0 0,0 0 0 0 0,0 1 0 0 0,4 11-1 0 0,0-6-1018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0.913"/>
    </inkml:context>
    <inkml:brush xml:id="br0">
      <inkml:brushProperty name="width" value="0.1" units="cm"/>
      <inkml:brushProperty name="height" value="0.1" units="cm"/>
    </inkml:brush>
  </inkml:definitions>
  <inkml:trace contextRef="#ctx0" brushRef="#br0">270 100 7370 0 0,'0'-5'354'0'0,"0"0"0"0"0,-1 0 0 0 0,0 1 0 0 0,0-1 0 0 0,0 0 0 0 0,0 0 0 0 0,-1 0 0 0 0,0 1 0 0 0,0-1 0 0 0,0 1 0 0 0,-1-1 0 0 0,1 1 0 0 0,-1 0 0 0 0,-5-6 0 0 0,5 7-311 0 0,1 1 0 0 0,0 0 0 0 0,0 0 0 0 0,0 0 0 0 0,-1 0 0 0 0,1 1 0 0 0,-1-1 0 0 0,0 1 0 0 0,1 0 0 0 0,-1-1 0 0 0,0 1 0 0 0,0 0 0 0 0,0 1 0 0 0,0-1 0 0 0,0 0 0 0 0,0 1 0 0 0,0 0 0 0 0,0-1 0 0 0,0 1 0 0 0,0 0 0 0 0,0 1 0 0 0,0-1 0 0 0,0 0 0 0 0,-5 3 0 0 0,-3 1-47 0 0,0 0 1 0 0,0 2-1 0 0,1-1 1 0 0,0 1-1 0 0,0 1 1 0 0,0 0-1 0 0,1 0 0 0 0,0 1 1 0 0,0 0-1 0 0,1 0 1 0 0,0 1-1 0 0,1 0 1 0 0,0 1-1 0 0,0 0 1 0 0,1 0-1 0 0,0 0 0 0 0,-7 18 1 0 0,12-27 6 0 0,1 1 0 0 0,-1 0-1 0 0,0-1 1 0 0,1 1 0 0 0,-1 0 0 0 0,1-1 0 0 0,0 1 0 0 0,0 0 0 0 0,-1 0-1 0 0,1 0 1 0 0,0-1 0 0 0,1 1 0 0 0,-1 0 0 0 0,0 0 0 0 0,0-1-1 0 0,1 1 1 0 0,-1 0 0 0 0,1 0 0 0 0,-1-1 0 0 0,1 1 0 0 0,0-1-1 0 0,0 1 1 0 0,0 0 0 0 0,0-1 0 0 0,0 0 0 0 0,0 1 0 0 0,0-1 0 0 0,0 1-1 0 0,0-1 1 0 0,1 0 0 0 0,-1 0 0 0 0,1 0 0 0 0,-1 0 0 0 0,1 0-1 0 0,-1 0 1 0 0,1 0 0 0 0,1 0 0 0 0,1 0 2 0 0,1 0-1 0 0,-1 0 1 0 0,0 0 0 0 0,0-1 0 0 0,0 0-1 0 0,0 0 1 0 0,0 0 0 0 0,1 0 0 0 0,-1-1-1 0 0,0 0 1 0 0,0 1 0 0 0,0-1 0 0 0,0-1-1 0 0,0 1 1 0 0,4-3 0 0 0,3-1-102 0 0,-1 0 0 0 0,0-1 1 0 0,0 0-1 0 0,0-1 0 0 0,-1 0 0 0 0,0 0 1 0 0,0-1-1 0 0,-1 0 0 0 0,0-1 0 0 0,12-16 1 0 0,-40 61 2563 0 0,-21 52 0 0 0,33-68-2262 0 0,1 0 0 0 0,1 0 0 0 0,1 0 1 0 0,-5 43-1 0 0,9-58-199 0 0,1 0 0 0 0,0 1 0 0 0,1-1 0 0 0,-1 1 0 0 0,1-1 0 0 0,2 8 0 0 0,6 5-5355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1.280"/>
    </inkml:context>
    <inkml:brush xml:id="br0">
      <inkml:brushProperty name="width" value="0.1" units="cm"/>
      <inkml:brushProperty name="height" value="0.1" units="cm"/>
    </inkml:brush>
  </inkml:definitions>
  <inkml:trace contextRef="#ctx0" brushRef="#br0">219 9 9674 0 0,'4'-8'2298'0'0,"-15"15"-657"0"0,-16 18 301 0 0,-52 63 1395 0 0,31-34-3231 0 0,-2-2-3982 0 0,43-45 2501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1.630"/>
    </inkml:context>
    <inkml:brush xml:id="br0">
      <inkml:brushProperty name="width" value="0.1" units="cm"/>
      <inkml:brushProperty name="height" value="0.1" units="cm"/>
    </inkml:brush>
  </inkml:definitions>
  <inkml:trace contextRef="#ctx0" brushRef="#br0">0 1 11522 0 0,'7'16'854'0'0,"1"0"-1"0"0,0 0 0 0 0,1 0 0 0 0,15 19 0 0 0,50 51 843 0 0,-64-75-3321 0 0,-1 0 0 0 0,10 15 0 0 0,-12-15-166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1.992"/>
    </inkml:context>
    <inkml:brush xml:id="br0">
      <inkml:brushProperty name="width" value="0.1" units="cm"/>
      <inkml:brushProperty name="height" value="0.1" units="cm"/>
    </inkml:brush>
  </inkml:definitions>
  <inkml:trace contextRef="#ctx0" brushRef="#br0">189 1 10594 0 0,'-4'1'148'0'0,"1"1"-1"0"0,0-1 0 0 0,0 1 0 0 0,-1 0 1 0 0,1 0-1 0 0,0 0 0 0 0,0 0 0 0 0,1 1 1 0 0,-4 2-1 0 0,-1 1 127 0 0,-11 8 16 0 0,0 1-1 0 0,0 1 1 0 0,2 1 0 0 0,0 0-1 0 0,1 1 1 0 0,-24 37-1 0 0,38-53-277 0 0,0 0 0 0 0,0 0 0 0 0,0 0 0 0 0,0 0 0 0 0,1 1 0 0 0,-1-1 0 0 0,1 0 0 0 0,-1 0 0 0 0,1 0-1 0 0,0 1 1 0 0,0-1 0 0 0,0 0 0 0 0,0 0 0 0 0,0 1 0 0 0,0-1 0 0 0,1 0 0 0 0,-1 0 0 0 0,1 0 0 0 0,-1 1 0 0 0,2 1-1 0 0,0-1 32 0 0,0 1 1 0 0,0-1-1 0 0,1 0 0 0 0,-1 0 0 0 0,1 0 0 0 0,0 0 0 0 0,0 0 0 0 0,0 0 0 0 0,0-1 0 0 0,5 4 0 0 0,8 3 127 0 0,-1-1 0 0 0,2-1-1 0 0,32 11 1 0 0,-48-18-170 0 0,19 6-61 0 0,1 0 0 0 0,23 2 0 0 0,-34-7 0 0 0,0 0 0 0 0,0 0 0 0 0,0-1 0 0 0,-1-1 0 0 0,1 1 0 0 0,17-5 0 0 0,-20 3-714 0 0,-1-2-232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2.321"/>
    </inkml:context>
    <inkml:brush xml:id="br0">
      <inkml:brushProperty name="width" value="0.1" units="cm"/>
      <inkml:brushProperty name="height" value="0.1" units="cm"/>
    </inkml:brush>
  </inkml:definitions>
  <inkml:trace contextRef="#ctx0" brushRef="#br0">124 0 10594 0 0,'-3'1'144'0'0,"0"1"0"0"0,1 0 1 0 0,0 0-1 0 0,-1-1 0 0 0,1 1 0 0 0,0 0 0 0 0,0 1 0 0 0,0-1 0 0 0,0 0 0 0 0,0 1 0 0 0,0-1 0 0 0,1 1 1 0 0,-3 4-1 0 0,-17 44 830 0 0,13-32-586 0 0,-8 20 677 0 0,-19 67 1 0 0,32-93-1159 0 0,0 0 0 0 0,1 0 1 0 0,0 0-1 0 0,1 0 0 0 0,1 1 0 0 0,0-1 0 0 0,0 0 0 0 0,1 1 0 0 0,5 17 1 0 0,7 1 78 0 0,-5-20 14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2.664"/>
    </inkml:context>
    <inkml:brush xml:id="br0">
      <inkml:brushProperty name="width" value="0.1" units="cm"/>
      <inkml:brushProperty name="height" value="0.1" units="cm"/>
    </inkml:brush>
  </inkml:definitions>
  <inkml:trace contextRef="#ctx0" brushRef="#br0">103 40 5985 0 0,'-18'8'4312'0'0,"-16"14"-1764"0"0,29-18-2292 0 0,0 1 0 0 0,0 0-1 0 0,0 1 1 0 0,0-1 0 0 0,1 1-1 0 0,0 0 1 0 0,0 0 0 0 0,-4 10-1 0 0,7-13-347 0 0,-1 0 0 0 0,2 1 0 0 0,-1-1 0 0 0,0 0 0 0 0,1 0 0 0 0,-1 1 0 0 0,1-1 0 0 0,0 1 0 0 0,0-1 1 0 0,0 0-1 0 0,1 1 0 0 0,-1-1 0 0 0,1 0 0 0 0,0 1 0 0 0,0-1 0 0 0,0 0 0 0 0,0 0 0 0 0,1 0 0 0 0,2 6 0 0 0,31 36-1314 0 0,-29-38 1439 0 0,0 0 1 0 0,0 0 0 0 0,0 0-1 0 0,-1 1 1 0 0,-1 0-1 0 0,1 0 1 0 0,5 16-1 0 0,-9-23 34 0 0,-1 0 0 0 0,0 0 0 0 0,1 0 0 0 0,-1 0 0 0 0,0 0 0 0 0,0 1 0 0 0,0-1 0 0 0,0 0 0 0 0,0 0 0 0 0,0 0 0 0 0,0 0 0 0 0,0 0 0 0 0,-1 0 0 0 0,1 0 0 0 0,0 0 0 0 0,-1 0 0 0 0,1 0 0 0 0,0 0 0 0 0,-1 0 0 0 0,1 0 0 0 0,-1 0 0 0 0,0 0 0 0 0,1 0 0 0 0,-2 1 0 0 0,0-1 101 0 0,1 0 0 0 0,-1 0 0 0 0,0 0 0 0 0,1 0 0 0 0,-1 0 1 0 0,0 0-1 0 0,0 0 0 0 0,0-1 0 0 0,0 1 0 0 0,0-1 0 0 0,0 0 1 0 0,-3 1-1 0 0,-1-1-239 0 0,0 0 0 0 0,1 0 1 0 0,-1-1-1 0 0,0 1 0 0 0,1-1 1 0 0,-1-1-1 0 0,1 1 1 0 0,-11-5-1 0 0</inkml:trace>
  <inkml:trace contextRef="#ctx0" brushRef="#br0" timeOffset="1">51 2 6913 0 0,'11'-1'305'0'0,"-5"0"63"0"0,1 1-296 0 0,-1 1-72 0 0,0-1 0 0 0,-2 1 0 0 0,3 0-176 0 0,7 0-48 0 0,7 3-17 0 0,7 0 1 0 0,3 1-288 0 0,0 1-56 0 0,-1 0-16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5.051"/>
    </inkml:context>
    <inkml:brush xml:id="br0">
      <inkml:brushProperty name="width" value="0.035" units="cm"/>
      <inkml:brushProperty name="height" value="0.035" units="cm"/>
    </inkml:brush>
  </inkml:definitions>
  <inkml:trace contextRef="#ctx0" brushRef="#br0">2 199 6913 0 0,'0'0'223'0'0,"0"1"0"0"0,0-1-1 0 0,0 1 1 0 0,1-1-1 0 0,-1 0 1 0 0,0 1 0 0 0,0-1-1 0 0,0 1 1 0 0,0-1-1 0 0,1 0 1 0 0,-1 1 0 0 0,0-1-1 0 0,0 0 1 0 0,1 1-1 0 0,-1-1 1 0 0,0 0 0 0 0,1 0-1 0 0,-1 1 1 0 0,0-1-1 0 0,1 0 1 0 0,-1 0 0 0 0,0 1-1 0 0,1-1 1 0 0,-1 0-1 0 0,1 0 1 0 0,-1 0 0 0 0,1 0-1 0 0,18 3 2204 0 0,19-6-900 0 0,-18-2-1110 0 0,0 0-1 0 0,-1-2 0 0 0,1 0 0 0 0,32-18 1 0 0,-44 21-271 0 0,0-1 0 0 0,0 0 1 0 0,0 0-1 0 0,-1-1 1 0 0,0 0-1 0 0,0 0 0 0 0,0 0 1 0 0,-1-1-1 0 0,0 0 0 0 0,-1-1 1 0 0,1 1-1 0 0,7-17 1 0 0,-12 22-127 0 0,0 0 0 0 0,0 0 1 0 0,0 0-1 0 0,-1 0 1 0 0,1 0-1 0 0,-1 0 0 0 0,1 0 1 0 0,-1 0-1 0 0,0 0 1 0 0,0-1-1 0 0,0 1 1 0 0,0 0-1 0 0,0 0 0 0 0,-1 0 1 0 0,1 0-1 0 0,-1 0 1 0 0,0-2-1 0 0,0 2-1 0 0,0 1 0 0 0,1-1 0 0 0,-1 1 0 0 0,0 0 0 0 0,-1 0 0 0 0,1-1 0 0 0,0 1 0 0 0,0 0 0 0 0,0 0 0 0 0,-1 0 0 0 0,1 0 0 0 0,-1 1 0 0 0,1-1 0 0 0,0 0 0 0 0,-1 0 0 0 0,1 1 0 0 0,-3-1 0 0 0,-2 0 18 0 0,1 0-1 0 0,0 0 0 0 0,-1 1 1 0 0,1-1-1 0 0,-1 1 1 0 0,1 1-1 0 0,-1-1 1 0 0,1 1-1 0 0,-1 0 1 0 0,1 0-1 0 0,-8 3 0 0 0,-1 2-27 0 0,2 0-1 0 0,-1 1 0 0 0,0 0 1 0 0,1 1-1 0 0,1 1 0 0 0,-1 0 1 0 0,2 0-1 0 0,-1 1 0 0 0,1 0 1 0 0,0 1-1 0 0,-8 13 0 0 0,11-15-7 0 0,1 0 0 0 0,0 1 0 0 0,1-1 0 0 0,0 1 0 0 0,0 1 0 0 0,1-1 0 0 0,1 1 0 0 0,-1-1 0 0 0,2 1 0 0 0,-1 0-1 0 0,2 0 1 0 0,-1 0 0 0 0,2 0 0 0 0,0 22 0 0 0,1-28 21 0 0,0 0 1 0 0,0 0-1 0 0,0 0 0 0 0,1-1 0 0 0,0 1 1 0 0,0 0-1 0 0,0 0 0 0 0,0-1 0 0 0,1 1 1 0 0,-1-1-1 0 0,1 0 0 0 0,1 0 0 0 0,4 6 1 0 0,-2-5 52 0 0,1 0 0 0 0,-1 0 0 0 0,1 0 0 0 0,0 0 0 0 0,0-1 0 0 0,0 0 0 0 0,14 4 0 0 0,-3-2 46 0 0,0-1 0 0 0,0-1 0 0 0,1-1 0 0 0,-1 0 1 0 0,1-1-1 0 0,33-2 0 0 0,-42-1-189 0 0,0 0 0 0 0,0 0-1 0 0,0-1 1 0 0,0-1 0 0 0,0 0 0 0 0,0 0-1 0 0,-1-1 1 0 0,1 0 0 0 0,-1 0 0 0 0,0-1-1 0 0,0 0 1 0 0,11-10 0 0 0,2-4-431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4.758"/>
    </inkml:context>
    <inkml:brush xml:id="br0">
      <inkml:brushProperty name="width" value="0.05" units="cm"/>
      <inkml:brushProperty name="height" value="0.05" units="cm"/>
    </inkml:brush>
  </inkml:definitions>
  <inkml:trace contextRef="#ctx0" brushRef="#br0">437 27 3225 0 0,'11'-7'835'0'0,"-7"4"1843"0"0,1-1 0 0 0,-1 1 0 0 0,1 1 0 0 0,9-5 0 0 0,-2 7-109 0 0,-11 0-2423 0 0,-1 1 0 0 0,1 0 0 0 0,0 0 0 0 0,0-1 0 0 0,-1 1 0 0 0,1 0 0 0 0,-1 0 0 0 0,1 0 0 0 0,-1 0 0 0 0,1 0 0 0 0,-1 0 0 0 0,1 0 0 0 0,-1 0 0 0 0,0 0 0 0 0,0 0 0 0 0,0 0 0 0 0,1 0-1 0 0,-1 0 1 0 0,0 0 0 0 0,0 0 0 0 0,0 0 0 0 0,0 0 0 0 0,-1 1 0 0 0,-2 31 634 0 0,2-28-365 0 0,-2 25-9 0 0,-2 1 1 0 0,-2-1-1 0 0,0-1 0 0 0,-2 1 0 0 0,-24 51 0 0 0,26-67-393 0 0,-1 0 1 0 0,0-1-1 0 0,-1 0 1 0 0,-1 0-1 0 0,0-1 0 0 0,-1 0 1 0 0,0-1-1 0 0,0 0 1 0 0,-1-1-1 0 0,-1-1 1 0 0,1 1-1 0 0,-2-2 0 0 0,-16 9 1 0 0,13-9 21 0 0,1-1 0 0 0,-2 0 0 0 0,1-1 0 0 0,-19 3 0 0 0,30-8-70 0 0,-1 0-1 0 0,1 0 0 0 0,-1 0 0 0 0,1-1 0 0 0,-1 0 1 0 0,1 0-1 0 0,-1-1 0 0 0,1 0 0 0 0,-1 0 0 0 0,1-1 1 0 0,0 1-1 0 0,-1-1 0 0 0,1-1 0 0 0,-10-4 0 0 0,11 4-38 0 0,1-1-1 0 0,0 1 0 0 0,0-1 1 0 0,0 1-1 0 0,0-1 0 0 0,1 0 1 0 0,0-1-1 0 0,0 1 0 0 0,0 0 1 0 0,0-1-1 0 0,0 0 0 0 0,1 1 1 0 0,0-1-1 0 0,0 0 0 0 0,0 0 1 0 0,1-1-1 0 0,0 1 0 0 0,0 0 1 0 0,0 0-1 0 0,1-1 0 0 0,-1 1 1 0 0,1 0-1 0 0,0-1 0 0 0,2-8 1 0 0,-1 8 36 0 0,0 0 0 0 0,0 0 0 0 0,0 0-1 0 0,1 0 1 0 0,0 0 0 0 0,0 1 0 0 0,0-1 0 0 0,1 1 0 0 0,0-1 0 0 0,0 1 0 0 0,1 0 0 0 0,-1 0 0 0 0,1 0 0 0 0,0 1 0 0 0,0-1 0 0 0,1 1 0 0 0,-1 0 0 0 0,1 0 0 0 0,0 1 0 0 0,0-1 0 0 0,7-3 0 0 0,0 3 82 0 0,0 1 0 0 0,0 0 1 0 0,0 0-1 0 0,1 1 0 0 0,-1 1 0 0 0,0 0 0 0 0,1 0 0 0 0,-1 2 0 0 0,0-1 1 0 0,1 2-1 0 0,-1-1 0 0 0,0 2 0 0 0,22 6 0 0 0,-7 0 147 0 0,-1 1-1 0 0,0 1 0 0 0,-1 1 1 0 0,-1 2-1 0 0,25 17 1 0 0,-37-23-89 0 0,-1 0 0 0 0,-1 1 0 0 0,0 1 1 0 0,0-1-1 0 0,-1 2 0 0 0,0-1 0 0 0,-1 1 1 0 0,11 19-1 0 0,-19-30-169 0 0,0 1 1 0 0,0-1 0 0 0,0 1 0 0 0,1-1-1 0 0,-1 0 1 0 0,0 1 0 0 0,0-1 0 0 0,0 0-1 0 0,1 1 1 0 0,-1-1 0 0 0,0 0-1 0 0,0 1 1 0 0,1-1 0 0 0,-1 0 0 0 0,0 1-1 0 0,1-1 1 0 0,-1 0 0 0 0,0 0-1 0 0,1 1 1 0 0,-1-1 0 0 0,0 0 0 0 0,1 0-1 0 0,-1 0 1 0 0,1 0 0 0 0,-1 1-1 0 0,0-1 1 0 0,1 0 0 0 0,-1 0 0 0 0,1 0-1 0 0,-1 0 1 0 0,1 0 0 0 0,-1 0-1 0 0,0 0 1 0 0,1 0 0 0 0,-1 0 0 0 0,1 0-1 0 0,-1-1 1 0 0,0 1 0 0 0,1 0 0 0 0,-1 0-1 0 0,1 0 1 0 0,-1 0 0 0 0,1-1-1 0 0,13-16-5389 0 0,-8 7-1511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3.023"/>
    </inkml:context>
    <inkml:brush xml:id="br0">
      <inkml:brushProperty name="width" value="0.1" units="cm"/>
      <inkml:brushProperty name="height" value="0.1" units="cm"/>
    </inkml:brush>
  </inkml:definitions>
  <inkml:trace contextRef="#ctx0" brushRef="#br0">0 10 6913 0 0,'98'2'4821'0'0,"34"-1"-2127"0"0,-89-3-4649 0 0,45-6 0 0 0,-76 6-2562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3.397"/>
    </inkml:context>
    <inkml:brush xml:id="br0">
      <inkml:brushProperty name="width" value="0.1" units="cm"/>
      <inkml:brushProperty name="height" value="0.1" units="cm"/>
    </inkml:brush>
  </inkml:definitions>
  <inkml:trace contextRef="#ctx0" brushRef="#br0">99 1 12443 0 0,'-3'1'162'0'0,"1"1"1"0"0,-1 0-1 0 0,1 0 1 0 0,-1 0-1 0 0,1 0 1 0 0,0 0-1 0 0,0 0 0 0 0,0 1 1 0 0,0-1-1 0 0,0 1 1 0 0,1-1-1 0 0,-1 1 1 0 0,-2 5-1 0 0,-15 43 1260 0 0,12-30-1115 0 0,-3 7 239 0 0,1 1 0 0 0,-8 42 0 0 0,15-61-732 0 0,1 0 0 0 0,0-1 0 0 0,1 1 0 0 0,0 0 0 0 0,0 0 0 0 0,1 0 0 0 0,0 0 0 0 0,1 0 1 0 0,0 0-1 0 0,1-1 0 0 0,4 13 0 0 0,0-9-16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3.758"/>
    </inkml:context>
    <inkml:brush xml:id="br0">
      <inkml:brushProperty name="width" value="0.1" units="cm"/>
      <inkml:brushProperty name="height" value="0.1" units="cm"/>
    </inkml:brush>
  </inkml:definitions>
  <inkml:trace contextRef="#ctx0" brushRef="#br0">91 1 11522 0 0,'-4'10'96'0'0,"-20"54"1731"0"0,2 0 0 0 0,-14 75 1 0 0,34-130-2185 0 0,1-1 0 0 0,0 1 1 0 0,1 11-1 0 0,0-18 216 0 0,0 0 1 0 0,0 0-1 0 0,0-1 1 0 0,0 1-1 0 0,1 0 0 0 0,-1 0 1 0 0,0 0-1 0 0,1 0 1 0 0,0 0-1 0 0,0-1 1 0 0,-1 1-1 0 0,1 0 0 0 0,0-1 1 0 0,0 1-1 0 0,0 0 1 0 0,1-1-1 0 0,-1 0 0 0 0,0 1 1 0 0,1-1-1 0 0,-1 0 1 0 0,2 2-1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4.097"/>
    </inkml:context>
    <inkml:brush xml:id="br0">
      <inkml:brushProperty name="width" value="0.1" units="cm"/>
      <inkml:brushProperty name="height" value="0.1" units="cm"/>
    </inkml:brush>
  </inkml:definitions>
  <inkml:trace contextRef="#ctx0" brushRef="#br0">165 17 2761 0 0,'1'-1'84'0'0,"-1"1"1"0"0,0-1 0 0 0,1 1 0 0 0,-1-1 0 0 0,0 1 0 0 0,1-1-1 0 0,-1 0 1 0 0,0 1 0 0 0,1-1 0 0 0,-1 1 0 0 0,0-1 0 0 0,0 0-1 0 0,0 1 1 0 0,0-1 0 0 0,0 0 0 0 0,0 1 0 0 0,0-1 0 0 0,0 0 0 0 0,0 1-1 0 0,0-1 1 0 0,0 0 0 0 0,0 1 0 0 0,0-1 0 0 0,0 1 0 0 0,-1-2-1 0 0,-12 9 3075 0 0,-21 25 1063 0 0,32-30-4270 0 0,-16 16 941 0 0,2 1 1 0 0,0 1-1 0 0,-16 25 1 0 0,27-37-753 0 0,0 0-1 0 0,1 1 1 0 0,0-1 0 0 0,0 1 0 0 0,1-1 0 0 0,0 1 0 0 0,1 0 0 0 0,0 0 0 0 0,0 0 0 0 0,1 1 0 0 0,-1 17 0 0 0,3-22-122 0 0,0 0 1 0 0,0 0 0 0 0,1-1-1 0 0,-1 1 1 0 0,1 0 0 0 0,0-1-1 0 0,1 1 1 0 0,-1-1 0 0 0,1 0-1 0 0,0 0 1 0 0,0 0 0 0 0,0 0-1 0 0,0 0 1 0 0,1 0 0 0 0,-1-1-1 0 0,1 0 1 0 0,0 0 0 0 0,8 5 0 0 0,-6-4-45 0 0,-1-1 1 0 0,1 0 0 0 0,0 0 0 0 0,0 0 0 0 0,0-1 0 0 0,0 0 0 0 0,1 0 0 0 0,-1-1 0 0 0,0 0 0 0 0,1 0 0 0 0,-1 0 0 0 0,1-1 0 0 0,0 0 0 0 0,7-1 0 0 0,-14 1 23 0 0,1 0 0 0 0,0 0-1 0 0,0 0 1 0 0,-1 0 0 0 0,1 0-1 0 0,0-1 1 0 0,0 1 0 0 0,-1 0-1 0 0,1 0 1 0 0,0-1 0 0 0,-1 1 0 0 0,1 0-1 0 0,0-1 1 0 0,-1 1 0 0 0,1-1-1 0 0,0 1 1 0 0,-1-1 0 0 0,1 1-1 0 0,-1-1 1 0 0,1 1 0 0 0,-1-1 0 0 0,1 0-1 0 0,-1 1 1 0 0,0-1 0 0 0,1 0-1 0 0,-1 1 1 0 0,0-1 0 0 0,1 0 0 0 0,-1 0-1 0 0,0-1 4 0 0,0 1 0 0 0,0-1 0 0 0,0 1 0 0 0,-1-1 0 0 0,1 1 0 0 0,0-1 0 0 0,-1 0 0 0 0,1 1 0 0 0,-1 0 0 0 0,0-1 0 0 0,1 1 0 0 0,-1-1 0 0 0,-1-1 0 0 0,-3-3 2 0 0,0-1 1 0 0,-1 1-1 0 0,1 0 0 0 0,-9-7 1 0 0,-14-8-54 0 0,-23-22-3675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4.458"/>
    </inkml:context>
    <inkml:brush xml:id="br0">
      <inkml:brushProperty name="width" value="0.1" units="cm"/>
      <inkml:brushProperty name="height" value="0.1" units="cm"/>
    </inkml:brush>
  </inkml:definitions>
  <inkml:trace contextRef="#ctx0" brushRef="#br0">259 0 5985 0 0,'-3'1'468'0'0,"-1"1"-1"0"0,1-1 0 0 0,0 1 0 0 0,0-1 1 0 0,0 1-1 0 0,0 0 0 0 0,0 0 0 0 0,0 0 1 0 0,-5 5-1 0 0,-24 28 2443 0 0,17-18-2267 0 0,-44 48 1307 0 0,-57 57-2772 0 0</inkml:trace>
  <inkml:trace contextRef="#ctx0" brushRef="#br0" timeOffset="1">26 47 9674 0 0,'4'3'335'0'0,"-1"0"0"0"0,1 1-1 0 0,0-1 1 0 0,-1 1 0 0 0,0-1 0 0 0,0 1 0 0 0,3 4-1 0 0,8 11 654 0 0,13 6-418 0 0,1-2 0 0 0,1 0 0 0 0,61 34 0 0 0,-72-46-893 0 0,-4-2 205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4.784"/>
    </inkml:context>
    <inkml:brush xml:id="br0">
      <inkml:brushProperty name="width" value="0.1" units="cm"/>
      <inkml:brushProperty name="height" value="0.1" units="cm"/>
    </inkml:brush>
  </inkml:definitions>
  <inkml:trace contextRef="#ctx0" brushRef="#br0">172 1 8754 0 0,'-3'1'195'0'0,"1"0"1"0"0,-1 1-1 0 0,1-1 0 0 0,-1 1 1 0 0,1 0-1 0 0,-1 0 0 0 0,1 0 1 0 0,0 0-1 0 0,0 0 0 0 0,0 0 1 0 0,0 0-1 0 0,0 1 0 0 0,-2 4 1 0 0,-2 1 203 0 0,-11 11 702 0 0,-29 38 1333 0 0,43-53-2234 0 0,0 1 0 0 0,1 0-1 0 0,-1-1 1 0 0,1 1 0 0 0,0 0-1 0 0,0 0 1 0 0,0 0 0 0 0,1 0-1 0 0,-1 1 1 0 0,0 7 0 0 0,2-10-151 0 0,1 0 0 0 0,-1 0 0 0 0,1 0 0 0 0,-1 0-1 0 0,1 0 1 0 0,0 0 0 0 0,0-1 0 0 0,0 1 0 0 0,1 0 0 0 0,-1-1 0 0 0,1 1 0 0 0,-1 0 0 0 0,4 3 0 0 0,32 32-54 0 0,-14-15-32 0 0,-9-8 46 0 0,19 22-42 0 0,-31-34 63 0 0,-1 0-1 0 0,1-1 1 0 0,0 1 0 0 0,-1 0-1 0 0,1 0 1 0 0,-1 0-1 0 0,0 0 1 0 0,0 0 0 0 0,0 0-1 0 0,0 0 1 0 0,0 6 0 0 0,-1-8-11 0 0,0 0-1 0 0,0 0 1 0 0,0 1 0 0 0,-1-1 0 0 0,1 0 0 0 0,0 0 0 0 0,0 0 0 0 0,-1 0 0 0 0,1 0 0 0 0,-1 0-1 0 0,1-1 1 0 0,-1 1 0 0 0,1 0 0 0 0,-1 0 0 0 0,1 0 0 0 0,-1 0 0 0 0,0 0 0 0 0,0-1-1 0 0,1 1 1 0 0,-1 0 0 0 0,-1 0 0 0 0,-1 1 44 0 0,1-1 1 0 0,-1 0-1 0 0,1 0 0 0 0,-1 0 0 0 0,1 0 0 0 0,-1-1 1 0 0,1 1-1 0 0,-5 0 0 0 0,-1 0 52 0 0,1-1 0 0 0,-1 0 0 0 0,0 0 0 0 0,1-1-1 0 0,-10-2 1 0 0,10 2-310 0 0,1-1 0 0 0,-1 0 0 0 0,1 0 0 0 0,0-1 0 0 0,0 1 0 0 0,0-1-1 0 0,0-1 1 0 0,0 1 0 0 0,1-1 0 0 0,0 0 0 0 0,-1 0 0 0 0,-5-8 0 0 0,2 2-1478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5.134"/>
    </inkml:context>
    <inkml:brush xml:id="br0">
      <inkml:brushProperty name="width" value="0.1" units="cm"/>
      <inkml:brushProperty name="height" value="0.1" units="cm"/>
    </inkml:brush>
  </inkml:definitions>
  <inkml:trace contextRef="#ctx0" brushRef="#br0">1 0 6233 0 0,'24'4'272'0'0,"-8"-1"64"0"0,-1 0-272 0 0,-5-2-64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5.488"/>
    </inkml:context>
    <inkml:brush xml:id="br0">
      <inkml:brushProperty name="width" value="0.1" units="cm"/>
      <inkml:brushProperty name="height" value="0.1" units="cm"/>
    </inkml:brush>
  </inkml:definitions>
  <inkml:trace contextRef="#ctx0" brushRef="#br0">116 9 4609 0 0,'-6'-8'4024'0'0,"6"8"-3833"0"0,-1 0 1 0 0,1 0-1 0 0,-1 0 1 0 0,1-1 0 0 0,-1 1-1 0 0,1 0 1 0 0,-1 0-1 0 0,1 0 1 0 0,-1 0 0 0 0,0 0-1 0 0,0 0 29 0 0,0 1 0 0 0,0-1 0 0 0,-1 1 0 0 0,1 0 0 0 0,0-1 0 0 0,0 1 0 0 0,1 0 0 0 0,-1-1 0 0 0,0 1 0 0 0,0 0 0 0 0,0 0 0 0 0,-1 2 0 0 0,-1 1 66 0 0,0 0 0 0 0,1 0-1 0 0,-1 1 1 0 0,1-1-1 0 0,-3 9 1 0 0,1 12 97 0 0,2 1 0 0 0,0-1 0 0 0,1 1 0 0 0,2 0 0 0 0,6 39 0 0 0,5-16 8 0 0,-9-39-113 0 0,0 0 0 0 0,-1 0 1 0 0,2 13-1 0 0,-4-22-251 0 0,0 0 0 0 0,0 1 0 0 0,-1-1 0 0 0,1 0 0 0 0,0 0 0 0 0,0 0 0 0 0,-1 0 0 0 0,1 0 0 0 0,0 0 0 0 0,-1 0 0 0 0,1 0 0 0 0,-1 0 0 0 0,1 0 0 0 0,-1 0 0 0 0,0 0 0 0 0,1 0 0 0 0,-1 0 0 0 0,0-1 0 0 0,0 1 0 0 0,0 0-1 0 0,1 0 1 0 0,-1-1 0 0 0,0 1 0 0 0,0 0 0 0 0,0-1 0 0 0,0 1 0 0 0,0-1 0 0 0,0 0 0 0 0,0 1 0 0 0,0-1 0 0 0,0 0 0 0 0,-1 1 0 0 0,1-1 0 0 0,0 0 0 0 0,-2 0 0 0 0,-6 1-607 0 0,0-1 0 0 0,0 0-1 0 0,-15-2 1 0 0,7 1-5199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5.864"/>
    </inkml:context>
    <inkml:brush xml:id="br0">
      <inkml:brushProperty name="width" value="0.1" units="cm"/>
      <inkml:brushProperty name="height" value="0.1" units="cm"/>
    </inkml:brush>
  </inkml:definitions>
  <inkml:trace contextRef="#ctx0" brushRef="#br0">1 4 10594 0 0,'4'-1'944'0'0,"0"1"-751"0"0,0 0-193 0 0,-2 0 0 0 0,1 0-241 0 0,2 0-79 0 0,3 0-24 0 0,7-1 0 0 0,5 1 344 0 0,5-1 0 0 0,1 1 104 0 0,-1-1-24 0 0,-1 2-80 0 0,-3-1 0 0 0,-3 0 0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6.224"/>
    </inkml:context>
    <inkml:brush xml:id="br0">
      <inkml:brushProperty name="width" value="0.1" units="cm"/>
      <inkml:brushProperty name="height" value="0.1" units="cm"/>
    </inkml:brush>
  </inkml:definitions>
  <inkml:trace contextRef="#ctx0" brushRef="#br0">0 72 11522 0 0,'6'-2'306'0'0,"-1"1"0"0"0,0 0-1 0 0,0 0 1 0 0,0 1-1 0 0,1 0 1 0 0,-1 0-1 0 0,10 1 1 0 0,2-1-133 0 0,176 3 1788 0 0,-128-1-1852 0 0,-34-3-1448 0 0</inkml:trace>
  <inkml:trace contextRef="#ctx0" brushRef="#br0" timeOffset="1">226 1 11723 0 0,'-2'6'256'0'0,"-2"5"48"0"0,0 1 16 0 0,2-6 16 0 0,0-1-272 0 0,0 1-64 0 0,-1 3 0 0 0,-2 7 0 0 0,-4 9 224 0 0,0 7 24 0 0,-2 4 8 0 0,2-3 0 0 0,1-2-576 0 0,2-3-104 0 0,2-3-24 0 0,1-4-8 0 0,3-3 360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5.132"/>
    </inkml:context>
    <inkml:brush xml:id="br0">
      <inkml:brushProperty name="width" value="0.05" units="cm"/>
      <inkml:brushProperty name="height" value="0.05" units="cm"/>
    </inkml:brush>
  </inkml:definitions>
  <inkml:trace contextRef="#ctx0" brushRef="#br0">530 3 10594 0 0,'2'-1'1696'0'0,"-2"1"-1413"0"0,0-1-1 0 0,1 1 1 0 0,-1 0 0 0 0,0 0-1 0 0,1 0 1 0 0,-1 0-1 0 0,0 0 1 0 0,1 0 0 0 0,-1 0-1 0 0,1 0 1 0 0,-1 0 0 0 0,0 0-1 0 0,1 0 1 0 0,-1 0-1 0 0,0 0 1 0 0,1 0 0 0 0,-1 0-1 0 0,1 0 1 0 0,-1 0 0 0 0,0 0-1 0 0,2 1 1131 0 0,-2 0-1130 0 0,1 11 2745 0 0,-12 15-1960 0 0,-26 37 445 0 0,-62 81-1 0 0,-59 53-849 0 0,52-67-285 0 0,81-99-465 0 0,-75 88-1785 0 0,94-116 803 0 0,7-18-4839 0 0,5-2 3669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9.199"/>
    </inkml:context>
    <inkml:brush xml:id="br0">
      <inkml:brushProperty name="width" value="0.1" units="cm"/>
      <inkml:brushProperty name="height" value="0.1" units="cm"/>
    </inkml:brush>
  </inkml:definitions>
  <inkml:trace contextRef="#ctx0" brushRef="#br0">84 19 3681 0 0,'-3'-19'10499'0'0,"-1"30"-9348"0"0,-59 217 3585 0 0,52-179-4659 0 0,8-27-5661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9.524"/>
    </inkml:context>
    <inkml:brush xml:id="br0">
      <inkml:brushProperty name="width" value="0.1" units="cm"/>
      <inkml:brushProperty name="height" value="0.1" units="cm"/>
    </inkml:brush>
  </inkml:definitions>
  <inkml:trace contextRef="#ctx0" brushRef="#br0">104 0 6913 0 0,'3'0'288'0'0,"0"0"0"0"0,0 0-1 0 0,0 1 1 0 0,-1-1-1 0 0,1 0 1 0 0,0 1-1 0 0,-1 0 1 0 0,1-1-1 0 0,0 1 1 0 0,-1 0-1 0 0,1 0 1 0 0,-1 1-1 0 0,1-1 1 0 0,2 2-1 0 0,0 1 216 0 0,1-1-1 0 0,-1 1 0 0 0,0 0 1 0 0,0 0-1 0 0,4 6 0 0 0,-7-8-444 0 0,0 0 0 0 0,-1 0-1 0 0,1 0 1 0 0,-1 0 0 0 0,0 0-1 0 0,1 0 1 0 0,-1 0-1 0 0,0 0 1 0 0,0 1 0 0 0,-1-1-1 0 0,1 0 1 0 0,0 1 0 0 0,-1-1-1 0 0,1 0 1 0 0,-1 1-1 0 0,0-1 1 0 0,0 1 0 0 0,0-1-1 0 0,0 1 1 0 0,0-1 0 0 0,-1 0-1 0 0,1 1 1 0 0,-1-1 0 0 0,1 1-1 0 0,-1-1 1 0 0,0 0-1 0 0,0 0 1 0 0,0 1 0 0 0,0-1-1 0 0,-1 0 1 0 0,1 0 0 0 0,0 0-1 0 0,-1 0 1 0 0,1 0-1 0 0,-1-1 1 0 0,0 1 0 0 0,0 0-1 0 0,0-1 1 0 0,0 1 0 0 0,-2 1-1 0 0,-4 2-154 0 0,0 0 0 0 0,-1 0 1 0 0,1 0-1 0 0,-1-1 0 0 0,0-1 0 0 0,0 1 0 0 0,0-1 0 0 0,-19 3 0 0 0,20-5-524 0 0,-1-1 1 0 0,1 0-1 0 0,-12-2 0 0 0,-8 1-1798 0 0,142 14 4473 0 0,-55-14-3036 0 0,-37 0-3285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39.913"/>
    </inkml:context>
    <inkml:brush xml:id="br0">
      <inkml:brushProperty name="width" value="0.1" units="cm"/>
      <inkml:brushProperty name="height" value="0.1" units="cm"/>
    </inkml:brush>
  </inkml:definitions>
  <inkml:trace contextRef="#ctx0" brushRef="#br0">266 11 10594 0 0,'8'-10'1814'0'0,"-11"17"883"0"0,-12 18-572 0 0,-16 14-614 0 0,-45 45-1 0 0,59-68-1480 0 0,-1-1-1 0 0,0 0 1 0 0,-1-1-1 0 0,-39 22 1 0 0,39-28-3009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0.265"/>
    </inkml:context>
    <inkml:brush xml:id="br0">
      <inkml:brushProperty name="width" value="0.1" units="cm"/>
      <inkml:brushProperty name="height" value="0.1" units="cm"/>
    </inkml:brush>
  </inkml:definitions>
  <inkml:trace contextRef="#ctx0" brushRef="#br0">0 1 14283 0 0,'1'0'84'0'0,"0"0"0"0"0,0 0 0 0 0,-1 1 0 0 0,1-1 0 0 0,0 0 1 0 0,0 1-1 0 0,-1-1 0 0 0,1 1 0 0 0,0-1 0 0 0,-1 1 0 0 0,1-1 0 0 0,-1 1 0 0 0,1-1 0 0 0,0 1 0 0 0,-1-1 0 0 0,1 1 0 0 0,-1 0 1 0 0,0-1-1 0 0,1 2 0 0 0,12 19-136 0 0,-9-13 611 0 0,8 9 413 0 0,1 0 0 0 0,17 17 0 0 0,34 26-2095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0.634"/>
    </inkml:context>
    <inkml:brush xml:id="br0">
      <inkml:brushProperty name="width" value="0.1" units="cm"/>
      <inkml:brushProperty name="height" value="0.1" units="cm"/>
    </inkml:brush>
  </inkml:definitions>
  <inkml:trace contextRef="#ctx0" brushRef="#br0">223 0 12443 0 0,'-6'5'496'0'0,"1"0"1"0"0,0 0-1 0 0,0 0 1 0 0,1 0-1 0 0,-8 12 1 0 0,-3 2-160 0 0,11-13-231 0 0,-94 123 1099 0 0,87-113-861 0 0,1 1 0 0 0,1 0 0 0 0,1 0 0 0 0,0 1 0 0 0,1 0 0 0 0,-6 25 0 0 0,12-37-256 0 0,0 0 0 0 0,1 0 0 0 0,0 1 0 0 0,0-1 0 0 0,0 0 0 0 0,1 0 0 0 0,0 1 0 0 0,0-1 1 0 0,0 0-1 0 0,1 0 0 0 0,0 0 0 0 0,0 0 0 0 0,1-1 0 0 0,-1 1 0 0 0,1-1 0 0 0,1 1 1 0 0,6 8-1 0 0,-7-10-175 0 0,0-1 0 0 0,0 0 0 0 0,0 1 0 0 0,0-1 0 0 0,0-1 0 0 0,1 1 0 0 0,0 0 0 0 0,-1-1 0 0 0,1 0 0 0 0,0 0 0 0 0,0 0 0 0 0,0 0 0 0 0,0-1 0 0 0,0 0 0 0 0,0 1 0 0 0,1-2 1 0 0,-1 1-1 0 0,0 0 0 0 0,1-1 0 0 0,-1 0 0 0 0,1 0 0 0 0,-1 0 0 0 0,0 0 0 0 0,1-1 0 0 0,-1 0 0 0 0,6-1 0 0 0,-8 1 87 0 0,0 1 1 0 0,-1-1-1 0 0,1 0 0 0 0,0 0 0 0 0,0 0 1 0 0,0 0-1 0 0,0 0 0 0 0,-1 0 0 0 0,1-1 1 0 0,-1 1-1 0 0,1 0 0 0 0,-1-1 0 0 0,1 1 1 0 0,-1-1-1 0 0,0 0 0 0 0,0 0 0 0 0,0 1 1 0 0,0-1-1 0 0,0 0 0 0 0,0 0 0 0 0,0 0 1 0 0,0 0-1 0 0,-1 0 0 0 0,1 0 0 0 0,-1 0 1 0 0,0 0-1 0 0,1 0 0 0 0,-1 0 0 0 0,0 0 1 0 0,0 0-1 0 0,0 0 0 0 0,-1 0 0 0 0,1 0 1 0 0,0 0-1 0 0,-1 0 0 0 0,1 0 0 0 0,-1 0 1 0 0,0 0-1 0 0,0 0 0 0 0,0 0 0 0 0,0 0 1 0 0,0 0-1 0 0,0 1 0 0 0,0-1 0 0 0,0 0 1 0 0,-1 1-1 0 0,1-1 0 0 0,-1 1 0 0 0,1-1 1 0 0,-1 1-1 0 0,0 0 0 0 0,1 0 0 0 0,-1 0 1 0 0,0 0-1 0 0,0 0 0 0 0,0 0 0 0 0,0 0 1 0 0,0 1-1 0 0,0-1 0 0 0,0 1 0 0 0,0-1 1 0 0,0 1-1 0 0,-2-1 0 0 0,-8 0-317 0 0,0 1 1 0 0,0 0-1 0 0,-19 3 0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0.977"/>
    </inkml:context>
    <inkml:brush xml:id="br0">
      <inkml:brushProperty name="width" value="0.1" units="cm"/>
      <inkml:brushProperty name="height" value="0.1" units="cm"/>
    </inkml:brush>
  </inkml:definitions>
  <inkml:trace contextRef="#ctx0" brushRef="#br0">115 4 11522 0 0,'-7'5'786'0'0,"0"1"-1"0"0,0 0 1 0 0,1 0-1 0 0,0 1 1 0 0,0 0-1 0 0,1 0 0 0 0,-9 15 1 0 0,11-18-637 0 0,0 1 1 0 0,1-1-1 0 0,0 1 1 0 0,0 0-1 0 0,0 0 0 0 0,0 0 1 0 0,1 0-1 0 0,0 0 1 0 0,0 0-1 0 0,1 0 0 0 0,-1 0 1 0 0,1 0-1 0 0,0 1 1 0 0,0-1-1 0 0,2 10 0 0 0,2-7-157 0 0,-1 0-1 0 0,1 0 0 0 0,1 0 1 0 0,0 0-1 0 0,0-1 0 0 0,0 0 1 0 0,11 11-1 0 0,-11-13 1 0 0,0 1 1 0 0,0-1-1 0 0,0 1 1 0 0,-1 0-1 0 0,0 0 1 0 0,0 1-1 0 0,-1-1 0 0 0,0 1 1 0 0,0 0-1 0 0,0 0 1 0 0,3 13-1 0 0,-6-18 6 0 0,0-1-1 0 0,0 1 0 0 0,0-1 1 0 0,0 1-1 0 0,0-1 0 0 0,0 1 0 0 0,0-1 1 0 0,0 1-1 0 0,-1-1 0 0 0,1 1 1 0 0,-1-1-1 0 0,1 0 0 0 0,-1 1 1 0 0,1-1-1 0 0,-1 0 0 0 0,0 1 0 0 0,0-1 1 0 0,1 0-1 0 0,-1 0 0 0 0,0 0 1 0 0,0 1-1 0 0,-2 0 0 0 0,1-1-11 0 0,0 0-1 0 0,0 1 0 0 0,0-1 0 0 0,0 0 0 0 0,-1 0 1 0 0,1-1-1 0 0,0 1 0 0 0,-1 0 0 0 0,1-1 0 0 0,-1 0 1 0 0,1 1-1 0 0,-4-1 0 0 0,0 0-53 0 0,1 0 0 0 0,-1-1 0 0 0,0 0 0 0 0,1 0 0 0 0,-1 0 0 0 0,1 0 0 0 0,0-1 0 0 0,-1 0 0 0 0,1 0-1 0 0,0-1 1 0 0,-6-3 0 0 0,-9-13-3287 0 0</inkml:trace>
  <inkml:trace contextRef="#ctx0" brushRef="#br0" timeOffset="1">25 21 6913 0 0,'9'-5'305'0'0,"-3"2"63"0"0,0 0-296 0 0,0 1-72 0 0,-2 1 0 0 0,-1 0 0 0 0,3 1 0 0 0,5-2-88 0 0,5 1 24 0 0,6-1 0 0 0,4 2 352 0 0,0 0 64 0 0,-1 1 24 0 0,-3 1 0 0 0,1 0-656 0 0,-2 2-128 0 0,-2 1-24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1.347"/>
    </inkml:context>
    <inkml:brush xml:id="br0">
      <inkml:brushProperty name="width" value="0.1" units="cm"/>
      <inkml:brushProperty name="height" value="0.1" units="cm"/>
    </inkml:brush>
  </inkml:definitions>
  <inkml:trace contextRef="#ctx0" brushRef="#br0">0 29 10594 0 0,'16'3'36'0'0,"1"0"1"0"0,-1 0-1 0 0,1-2 0 0 0,23 0 0 0 0,67-9-133 0 0,-102 7 127 0 0,-2 1-28 0 0,69-11-1372 0 0,-63 9 204 0 0,-1 0-1 0 0,1-1 1 0 0,10-5-1 0 0,-10 4 646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1.706"/>
    </inkml:context>
    <inkml:brush xml:id="br0">
      <inkml:brushProperty name="width" value="0.1" units="cm"/>
      <inkml:brushProperty name="height" value="0.1" units="cm"/>
    </inkml:brush>
  </inkml:definitions>
  <inkml:trace contextRef="#ctx0" brushRef="#br0">74 1 3225 0 0,'-5'9'634'0'0,"0"1"0"0"0,0-1 0 0 0,1 1 1 0 0,0 0-1 0 0,0 1 0 0 0,1-1 1 0 0,1 1-1 0 0,-2 16 0 0 0,-4 7 99 0 0,2-10-411 0 0,-13 66 1131 0 0,17-79-2076 0 0,1 0 1 0 0,0 0-1 0 0,1 0 0 0 0,0 0 0 0 0,1 0 0 0 0,2 13 1 0 0,1-10-947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2.411"/>
    </inkml:context>
    <inkml:brush xml:id="br0">
      <inkml:brushProperty name="width" value="0.1" units="cm"/>
      <inkml:brushProperty name="height" value="0.1" units="cm"/>
    </inkml:brush>
  </inkml:definitions>
  <inkml:trace contextRef="#ctx0" brushRef="#br0">70 7 5985 0 0,'3'-3'1544'0'0,"-2"3"-1287"0"0,-1-1 1 0 0,1 1-1 0 0,0 0 0 0 0,-1 0 0 0 0,1-1 1 0 0,0 1-1 0 0,-1 0 0 0 0,1 0 0 0 0,0 0 1 0 0,-1 0-1 0 0,1 0 0 0 0,0-1 1 0 0,-1 2-1 0 0,1-1 0 0 0,1 0 0 0 0,18-2 835 0 0,-7 3-382 0 0,1 0 0 0 0,0 1 0 0 0,22 5-1 0 0,-31-5-536 0 0,1-1 0 0 0,-1 1 0 0 0,1 0 0 0 0,-1 1 0 0 0,0-1 0 0 0,0 1 0 0 0,0 0 0 0 0,0 0 0 0 0,0 1 0 0 0,-1-1 0 0 0,6 7 0 0 0,-9-9-153 0 0,0 1 1 0 0,1-1 0 0 0,-1 1 0 0 0,0 0-1 0 0,-1-1 1 0 0,1 1 0 0 0,0 0-1 0 0,0-1 1 0 0,-1 1 0 0 0,1 0-1 0 0,-1 0 1 0 0,1 0 0 0 0,-1 0-1 0 0,0 0 1 0 0,0 0 0 0 0,0-1 0 0 0,0 1-1 0 0,0 0 1 0 0,-1 3 0 0 0,0-1-15 0 0,0-1-1 0 0,0 0 1 0 0,0 0 0 0 0,-1 1 0 0 0,0-1 0 0 0,0 0 0 0 0,1-1 0 0 0,-2 1 0 0 0,1 0 0 0 0,-3 2-1 0 0,-1 2-9 0 0,-1-1-1 0 0,0 0 0 0 0,0-1 0 0 0,-1 1 0 0 0,0-2 1 0 0,0 1-1 0 0,-11 4 0 0 0,4-3 46 0 0,-1-1 0 0 0,-22 4 0 0 0,33-7-67 0 0,-1-2 1 0 0,1 1-1 0 0,-1 0 0 0 0,1-1 0 0 0,-1 0 1 0 0,0-1-1 0 0,1 1 0 0 0,-1-1 0 0 0,1 0 1 0 0,-9-3-1 0 0,9 1-1046 0 0,5 1 342 0 0,13 0 18 0 0,19 2 305 0 0,-15 3 417 0 0,1 2 0 0 0,-1 0 0 0 0,0 0 0 0 0,-1 2 0 0 0,0 0 0 0 0,0 1 0 0 0,0 1 0 0 0,-1 0 0 0 0,28 22 0 0 0,-42-30 48 0 0,1 0 1 0 0,-1 0-1 0 0,1 1 0 0 0,-1-1 0 0 0,1 0 0 0 0,-1 1 0 0 0,0-1 1 0 0,0 1-1 0 0,1 0 0 0 0,-1-1 0 0 0,0 1 0 0 0,-1 0 0 0 0,1-1 1 0 0,0 1-1 0 0,0 0 0 0 0,-1 0 0 0 0,1 0 0 0 0,-1 0 0 0 0,0 0 1 0 0,1 0-1 0 0,-1 0 0 0 0,0 0 0 0 0,0 3 0 0 0,-1-3 36 0 0,0 0-1 0 0,0 0 1 0 0,0 0-1 0 0,-1 0 1 0 0,1 0-1 0 0,0 0 1 0 0,-1 0-1 0 0,1-1 1 0 0,-1 1-1 0 0,0 0 1 0 0,1-1-1 0 0,-1 1 1 0 0,0-1-1 0 0,0 0 1 0 0,0 0-1 0 0,0 1 1 0 0,0-1-1 0 0,0-1 1 0 0,-5 3-1 0 0,-12 3 684 0 0,0 1 1 0 0,-1-2-1 0 0,-29 4 0 0 0,39-8-1003 0 0,-1 1-1 0 0,0-2 1 0 0,1 0-1 0 0,-1 0 1 0 0,0-1-1 0 0,1 0 1 0 0,-1-1 0 0 0,-13-4-1 0 0,22 6 95 0 0,1-1 0 0 0,-1 1 0 0 0,1-1 1 0 0,-1 0-1 0 0,1 1 0 0 0,-1-1 0 0 0,1 0 0 0 0,0 0 0 0 0,-1 0 0 0 0,1 0 0 0 0,0 0 0 0 0,0 0 1 0 0,0 0-1 0 0,0-1 0 0 0,0 1 0 0 0,0 0 0 0 0,0-1 0 0 0,-1-1 0 0 0,0-5 122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2.758"/>
    </inkml:context>
    <inkml:brush xml:id="br0">
      <inkml:brushProperty name="width" value="0.1" units="cm"/>
      <inkml:brushProperty name="height" value="0.1" units="cm"/>
    </inkml:brush>
  </inkml:definitions>
  <inkml:trace contextRef="#ctx0" brushRef="#br0">270 1 10594 0 0,'-1'0'120'0'0,"0"0"-1"0"0,0-1 0 0 0,0 1 1 0 0,0 0-1 0 0,1 0 1 0 0,-1 0-1 0 0,0 0 0 0 0,0 1 1 0 0,0-1-1 0 0,0 0 0 0 0,0 0 1 0 0,0 0-1 0 0,1 1 1 0 0,-1-1-1 0 0,0 0 0 0 0,0 1 1 0 0,0-1-1 0 0,1 1 0 0 0,-1-1 1 0 0,0 1-1 0 0,-1 0 1 0 0,-19 18 1572 0 0,14-13-1315 0 0,-10 8 368 0 0,-102 81 2147 0 0,34-40-5214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5.556"/>
    </inkml:context>
    <inkml:brush xml:id="br0">
      <inkml:brushProperty name="width" value="0.05" units="cm"/>
      <inkml:brushProperty name="height" value="0.05" units="cm"/>
    </inkml:brush>
  </inkml:definitions>
  <inkml:trace contextRef="#ctx0" brushRef="#br0">55 1 16644 0 0,'8'-1'449'0'0,"0"2"0"0"0,0-1 1 0 0,0 1-1 0 0,0 0 0 0 0,0 0 1 0 0,0 1-1 0 0,0 0 1 0 0,0 1-1 0 0,-1-1 0 0 0,10 6 1 0 0,-13-6-288 0 0,0 0 0 0 0,0 0 0 0 0,0 0 0 0 0,0 1 0 0 0,0 0 0 0 0,0 0 0 0 0,-1 0 0 0 0,1 0 0 0 0,-1 0 0 0 0,0 1 0 0 0,0 0 0 0 0,0-1 1 0 0,-1 1-1 0 0,1 0 0 0 0,-1 0 0 0 0,0 0 0 0 0,0 1 0 0 0,-1-1 0 0 0,2 5 0 0 0,-2-5-103 0 0,-1 1 0 0 0,-1-1 0 0 0,1 0 0 0 0,0 1 0 0 0,-1-1 0 0 0,0 0-1 0 0,0 0 1 0 0,0 0 0 0 0,-1 1 0 0 0,1-1 0 0 0,-1 0 0 0 0,0-1 0 0 0,0 1 0 0 0,0 0 0 0 0,-1 0 0 0 0,1-1 0 0 0,-6 6 0 0 0,-1 1-50 0 0,-1 0 1 0 0,1-1 0 0 0,-2 0 0 0 0,-15 10 0 0 0,25-18-15 0 0,-56 32-301 0 0,53-31 263 0 0,-1 0-1 0 0,1 0 1 0 0,-1 0-1 0 0,0 0 0 0 0,0-1 1 0 0,0 0-1 0 0,0 0 1 0 0,0 0-1 0 0,0-1 1 0 0,-9 1-1 0 0,36-11-527 0 0,18-2 430 0 0,-6 4-323 0 0,84-21 266 0 0,-41 4-7690 0 0,-50 16 1044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3.131"/>
    </inkml:context>
    <inkml:brush xml:id="br0">
      <inkml:brushProperty name="width" value="0.1" units="cm"/>
      <inkml:brushProperty name="height" value="0.1" units="cm"/>
    </inkml:brush>
  </inkml:definitions>
  <inkml:trace contextRef="#ctx0" brushRef="#br0">0 1 6449 0 0,'60'68'6113'0'0,"-34"-40"-4932"0"0,46 37 1 0 0,-51-46-1201 0 0,-14-13-32 0 0,1 1 0 0 0,-1-1 0 0 0,1 0 0 0 0,0-1 0 0 0,16 9 0 0 0,-16-13-2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3.487"/>
    </inkml:context>
    <inkml:brush xml:id="br0">
      <inkml:brushProperty name="width" value="0.1" units="cm"/>
      <inkml:brushProperty name="height" value="0.1" units="cm"/>
    </inkml:brush>
  </inkml:definitions>
  <inkml:trace contextRef="#ctx0" brushRef="#br0">170 2 13363 0 0,'-1'-1'72'0'0,"0"1"1"0"0,0 0-1 0 0,-1 0 1 0 0,1 0-1 0 0,0 0 1 0 0,0 0-1 0 0,0 0 1 0 0,0 0-1 0 0,0 0 1 0 0,0 0-1 0 0,0 0 1 0 0,-1 1-1 0 0,1-1 1 0 0,0 0-1 0 0,0 1 1 0 0,0-1-1 0 0,0 1 1 0 0,0-1-1 0 0,0 1 1 0 0,0 0-1 0 0,1-1 1 0 0,-1 1-1 0 0,0 0 1 0 0,-1 1-1 0 0,-24 25 197 0 0,16-17-120 0 0,-16 15-163 0 0,-25 26 195 0 0,21-14-4012 0 0,37-47 2592 0 0,1 0 0 0 0,0 1 0 0 0,0 0 0 0 0,13-11-1 0 0,-11 12 941 0 0,0 1 0 0 0,0 0-1 0 0,1 0 1 0 0,15-6 0 0 0,-17 9 512 0 0,1 0 0 0 0,0 0 0 0 0,0 1 1 0 0,0 1-1 0 0,0 0 0 0 0,1 0 0 0 0,-1 1 0 0 0,0 0 1 0 0,1 1-1 0 0,-1 0 0 0 0,1 1 0 0 0,-1 0 0 0 0,12 2 1 0 0,-20-2-83 0 0,0-1 1 0 0,-1 1 0 0 0,1-1-1 0 0,0 1 1 0 0,-1-1 0 0 0,1 1 0 0 0,-1 0-1 0 0,0 0 1 0 0,1 0 0 0 0,-1 0 0 0 0,1 0-1 0 0,-1 0 1 0 0,0 0 0 0 0,0 0-1 0 0,0 0 1 0 0,0 1 0 0 0,0-1 0 0 0,0 0-1 0 0,0 1 1 0 0,0-1 0 0 0,0 1 0 0 0,0-1-1 0 0,-1 1 1 0 0,1-1 0 0 0,-1 1-1 0 0,1 0 1 0 0,-1-1 0 0 0,0 1 0 0 0,1 0-1 0 0,-1-1 1 0 0,0 1 0 0 0,0 0 0 0 0,0-1-1 0 0,-1 1 1 0 0,1 0 0 0 0,0-1-1 0 0,-1 3 1 0 0,-2 7 223 0 0,0 0-1 0 0,-1 0 1 0 0,0 0-1 0 0,-8 14 1 0 0,7-14 17 0 0,-45 89 2037 0 0,23-49-2127 0 0,2 1 1 0 0,3 2-1 0 0,-19 64 1 0 0,38-106-902 0 0,1-1-245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3.880"/>
    </inkml:context>
    <inkml:brush xml:id="br0">
      <inkml:brushProperty name="width" value="0.1" units="cm"/>
      <inkml:brushProperty name="height" value="0.1" units="cm"/>
    </inkml:brush>
  </inkml:definitions>
  <inkml:trace contextRef="#ctx0" brushRef="#br0">127 5 11522 0 0,'0'1'133'0'0,"0"0"-1"0"0,0 0 1 0 0,0 0-1 0 0,0 0 1 0 0,0 0-1 0 0,0 0 0 0 0,0 0 1 0 0,0 0-1 0 0,-1 0 1 0 0,1-1-1 0 0,-1 1 0 0 0,1 0 1 0 0,0 0-1 0 0,-1 0 1 0 0,1 0-1 0 0,-1 0 1 0 0,-1 1-1 0 0,-11 22 665 0 0,-15 13 334 0 0,19-27-540 0 0,0 2 0 0 0,1-1-1 0 0,1 1 1 0 0,-11 21 0 0 0,17-30-541 0 0,0 1 1 0 0,0-1-1 0 0,0 0 1 0 0,0 1 0 0 0,0-1-1 0 0,1 0 1 0 0,0 1-1 0 0,0-1 1 0 0,0 0-1 0 0,0 1 1 0 0,0-1 0 0 0,0 1-1 0 0,1-1 1 0 0,0 0-1 0 0,0 1 1 0 0,0-1 0 0 0,0 0-1 0 0,0 0 1 0 0,0 0-1 0 0,1 0 1 0 0,0 0 0 0 0,0 0-1 0 0,0 0 1 0 0,2 3-1 0 0,26 24-313 0 0,-24-25 186 0 0,0 0 1 0 0,0 1-1 0 0,-1 0 1 0 0,0 0-1 0 0,0 0 1 0 0,0 0-1 0 0,-1 1 1 0 0,6 12-1 0 0,-9-18 77 0 0,-1 0 1 0 0,0 0-1 0 0,1-1 1 0 0,-1 1-1 0 0,0 0 0 0 0,0 0 1 0 0,0 0-1 0 0,0-1 0 0 0,0 1 1 0 0,0 0-1 0 0,0 0 1 0 0,0 0-1 0 0,0-1 0 0 0,0 1 1 0 0,0 0-1 0 0,0 0 0 0 0,-1 0 1 0 0,1-1-1 0 0,0 1 1 0 0,0 0-1 0 0,-1 0 0 0 0,1-1 1 0 0,-1 1-1 0 0,1 0 0 0 0,-1-1 1 0 0,1 1-1 0 0,-2 1 1 0 0,1-1-1 0 0,-1 0 0 0 0,1-1 0 0 0,-1 1 0 0 0,0 0 0 0 0,1-1 0 0 0,-1 1 0 0 0,0-1 1 0 0,0 1-1 0 0,1-1 0 0 0,-1 0 0 0 0,0 0 0 0 0,-2 1 0 0 0,-3-2-34 0 0,0 1 0 0 0,0-1 0 0 0,0 0 0 0 0,0 0 0 0 0,-11-4 0 0 0,-4-6-2056 0 0</inkml:trace>
  <inkml:trace contextRef="#ctx0" brushRef="#br0" timeOffset="1">1 21 1376 0 0,'4'-2'299'0'0,"0"0"-1"0"0,0 0 0 0 0,0 0 1 0 0,0 0-1 0 0,1 1 0 0 0,-1-1 1 0 0,1 1-1 0 0,8-1 1 0 0,42-1 1477 0 0,-33 2-1438 0 0,134 1-235 0 0,-135-1-557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4.257"/>
    </inkml:context>
    <inkml:brush xml:id="br0">
      <inkml:brushProperty name="width" value="0.1" units="cm"/>
      <inkml:brushProperty name="height" value="0.1" units="cm"/>
    </inkml:brush>
  </inkml:definitions>
  <inkml:trace contextRef="#ctx0" brushRef="#br0">180 0 8754 0 0,'4'19'884'0'0,"-1"-1"-1"0"0,0 1 1 0 0,-1 0-1 0 0,-1 0 1 0 0,-1-1 0 0 0,-4 37-1 0 0,2-40-490 0 0,-1 1 0 0 0,0-1 0 0 0,-1 0 0 0 0,-1 0-1 0 0,-1 0 1 0 0,0 0 0 0 0,0-1 0 0 0,-15 22 0 0 0,16-28-348 0 0,-2-1 1 0 0,1 0 0 0 0,-1 0 0 0 0,0-1 0 0 0,0 0 0 0 0,-1 0 0 0 0,0 0 0 0 0,-12 6-1 0 0,-19 6-5389 0 0,20-11-477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6.125"/>
    </inkml:context>
    <inkml:brush xml:id="br0">
      <inkml:brushProperty name="width" value="0.1" units="cm"/>
      <inkml:brushProperty name="height" value="0.1" units="cm"/>
    </inkml:brush>
  </inkml:definitions>
  <inkml:trace contextRef="#ctx0" brushRef="#br0">1 33 10138 0 0,'43'-9'9774'0'0,"19"-4"-7059"0"0,-32 9-2238 0 0,-16 2-456 0 0,0 0 0 0 0,1 0 0 0 0,-1 2 0 0 0,1 0 0 0 0,-1 0-1 0 0,24 5 1 0 0,-32-3-1688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7:46.482"/>
    </inkml:context>
    <inkml:brush xml:id="br0">
      <inkml:brushProperty name="width" value="0.1" units="cm"/>
      <inkml:brushProperty name="height" value="0.1" units="cm"/>
    </inkml:brush>
  </inkml:definitions>
  <inkml:trace contextRef="#ctx0" brushRef="#br0">1 0 10594 0 0,'5'10'4679'0'0,"-4"-10"-4512"0"0,-1 1 0 0 0,0-1 1 0 0,1 0-1 0 0,-1 0 0 0 0,1 0 0 0 0,0 0 0 0 0,16 9 1248 0 0,-6-6-902 0 0,1 0-1 0 0,-1 0 0 0 0,1-1 1 0 0,0-1-1 0 0,22 0 0 0 0,63-8 95 0 0,-45 2-1840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46.633"/>
    </inkml:context>
    <inkml:brush xml:id="br0">
      <inkml:brushProperty name="width" value="0.1" units="cm"/>
      <inkml:brushProperty name="height" value="0.1" units="cm"/>
    </inkml:brush>
  </inkml:definitions>
  <inkml:trace contextRef="#ctx0" brushRef="#br0">71 47 1840 0 0,'0'-1'187'0'0,"-1"0"0"0"0,1 0 0 0 0,0 1 0 0 0,-1-1 0 0 0,1 0 0 0 0,0 0 0 0 0,0 0 0 0 0,-1 0 0 0 0,1 0 0 0 0,0 0-1 0 0,0 0 1 0 0,0 0 0 0 0,0 0 0 0 0,0 0 0 0 0,1 0 0 0 0,-1 0 0 0 0,0 0 0 0 0,0 0 0 0 0,1 0 0 0 0,-1 0 0 0 0,0 0-1 0 0,1 0 1 0 0,-1 0 0 0 0,1 0 0 0 0,-1 1 0 0 0,1-1 0 0 0,0 0 0 0 0,-1 0 0 0 0,1 0 0 0 0,0 1 0 0 0,-1-1 0 0 0,1 0 0 0 0,0 1-1 0 0,0-1 1 0 0,0 1 0 0 0,-1-1 0 0 0,1 1 0 0 0,0-1 0 0 0,0 1 0 0 0,1-1 0 0 0,2-1 259 0 0,0 1 0 0 0,-1-1 0 0 0,1 1 0 0 0,0-1-1 0 0,0 1 1 0 0,0 0 0 0 0,0 0 0 0 0,0 1 0 0 0,5-1 0 0 0,-3 1-281 0 0,0 1 0 0 0,0 0-1 0 0,0 1 1 0 0,-1-1 0 0 0,1 1 0 0 0,0 0 0 0 0,-1 1 0 0 0,0-1-1 0 0,1 1 1 0 0,-1 0 0 0 0,0 0 0 0 0,0 1 0 0 0,-1 0 0 0 0,1-1 0 0 0,-1 1-1 0 0,0 1 1 0 0,0-1 0 0 0,0 1 0 0 0,4 6 0 0 0,-6-8-78 0 0,0 1 0 0 0,0-1 1 0 0,-1 0-1 0 0,1 1 0 0 0,-1-1 0 0 0,0 1 1 0 0,0-1-1 0 0,-1 1 0 0 0,1 0 1 0 0,-1-1-1 0 0,1 1 0 0 0,-1 0 0 0 0,0-1 1 0 0,-1 1-1 0 0,1 0 0 0 0,0-1 1 0 0,-1 1-1 0 0,0-1 0 0 0,0 1 1 0 0,0-1-1 0 0,0 1 0 0 0,-1-1 0 0 0,0 1 1 0 0,1-1-1 0 0,-1 0 0 0 0,0 0 1 0 0,0 0-1 0 0,-1 0 0 0 0,1 0 0 0 0,-1-1 1 0 0,1 1-1 0 0,-4 2 0 0 0,-6 4-367 0 0,0 0 0 0 0,0 0 0 0 0,0-1 0 0 0,-1-1 0 0 0,0 0 0 0 0,-1-1 0 0 0,0-1 0 0 0,1 0 0 0 0,-2 0 0 0 0,1-2 0 0 0,0 1 0 0 0,-1-2 0 0 0,-26 2-1 0 0,89-7 1512 0 0,54-9-1 0 0,28-2-1193 0 0,-115 14-430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48.786"/>
    </inkml:context>
    <inkml:brush xml:id="br0">
      <inkml:brushProperty name="width" value="0.1" units="cm"/>
      <inkml:brushProperty name="height" value="0.1" units="cm"/>
    </inkml:brush>
  </inkml:definitions>
  <inkml:trace contextRef="#ctx0" brushRef="#br0">121 47 1376 0 0,'27'-36'5697'0'0,"-18"26"-1649"0"0,-35 45 2128 0 0,14-18-6044 0 0,-25 28 0 0 0,27-34-80 0 0,-4 3-559 0 0,-21 26 0 0 0,33-37 365 0 0,-1 0 0 0 0,1 1 0 0 0,0-1 0 0 0,0 1 0 0 0,0 0 0 0 0,0 0 0 0 0,1 0 0 0 0,-1 0 0 0 0,1 0 0 0 0,0 0 0 0 0,0 0 0 0 0,1 0 0 0 0,-1 0-1 0 0,1 5 1 0 0,0-8 124 0 0,0 0 0 0 0,1 0-1 0 0,-1 0 1 0 0,1 0-1 0 0,-1 0 1 0 0,1 0 0 0 0,-1 0-1 0 0,1 0 1 0 0,0 0-1 0 0,-1 0 1 0 0,1-1 0 0 0,0 1-1 0 0,0 0 1 0 0,0 0-1 0 0,0-1 1 0 0,-1 1 0 0 0,1 0-1 0 0,0-1 1 0 0,0 1 0 0 0,0-1-1 0 0,0 1 1 0 0,0-1-1 0 0,1 0 1 0 0,-1 0 0 0 0,2 1-1 0 0,34 4 60 0 0,-28-4 20 0 0,23 2 525 0 0,1-1-1 0 0,-1-2 0 0 0,0-1 0 0 0,0-2 1 0 0,57-12-1 0 0,-88 15-556 0 0,0 0-37 0 0,-1 0 1 0 0,1 0 0 0 0,0 0 0 0 0,-1 0-1 0 0,1 0 1 0 0,-1 0 0 0 0,1-1 0 0 0,0 1-1 0 0,-1 0 1 0 0,1 0 0 0 0,-1-1 0 0 0,1 1 0 0 0,-1 0-1 0 0,1 0 1 0 0,-1-1 0 0 0,1 1 0 0 0,-1-1-1 0 0,0 1 1 0 0,1 0 0 0 0,-1-1 0 0 0,1 1-1 0 0,-1-1 1 0 0,0 1 0 0 0,1-1 0 0 0,-1 1-1 0 0,0-2 1 0 0,0 1-410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49.124"/>
    </inkml:context>
    <inkml:brush xml:id="br0">
      <inkml:brushProperty name="width" value="0.1" units="cm"/>
      <inkml:brushProperty name="height" value="0.1" units="cm"/>
    </inkml:brush>
  </inkml:definitions>
  <inkml:trace contextRef="#ctx0" brushRef="#br0">79 0 3225 0 0,'-7'26'6778'0'0,"4"-13"-5649"0"0,-25 104 5484 0 0,-6 61-3620 0 0,32-164-3273 0 0,0 0 0 0 0,1 0 0 0 0,0 0 0 0 0,1 0-1 0 0,0 0 1 0 0,2 0 0 0 0,3 20 0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49.468"/>
    </inkml:context>
    <inkml:brush xml:id="br0">
      <inkml:brushProperty name="width" value="0.1" units="cm"/>
      <inkml:brushProperty name="height" value="0.1" units="cm"/>
    </inkml:brush>
  </inkml:definitions>
  <inkml:trace contextRef="#ctx0" brushRef="#br0">171 1 2761 0 0,'-2'0'247'0'0,"1"0"0"0"0,-1 1 1 0 0,1-1-1 0 0,-1 1 0 0 0,1 0 1 0 0,-1 0-1 0 0,1-1 1 0 0,-1 1-1 0 0,1 0 0 0 0,0 0 1 0 0,0 0-1 0 0,-1 0 0 0 0,1 1 1 0 0,0-1-1 0 0,-2 2 0 0 0,-18 26 1876 0 0,15-19-1498 0 0,-18 22 1638 0 0,-32 60 0 0 0,50-80-1974 0 0,0 1 0 0 0,0 0 0 0 0,2 0 0 0 0,-1 0 1 0 0,2 0-1 0 0,0 1 0 0 0,0-1 0 0 0,-1 23 0 0 0,5-30-272 0 0,-1-1-1 0 0,1-1 1 0 0,0 1-1 0 0,0 0 1 0 0,0 0-1 0 0,1 0 1 0 0,-1 0-1 0 0,1-1 1 0 0,0 1-1 0 0,1-1 1 0 0,-1 1-1 0 0,1-1 1 0 0,0 0-1 0 0,0 0 1 0 0,0 0-1 0 0,0 0 1 0 0,1-1-1 0 0,0 1 1 0 0,-1-1-1 0 0,8 4 1 0 0,-8-5-33 0 0,-1 0 0 0 0,1-1 0 0 0,0 0 0 0 0,0 1 0 0 0,0-1 0 0 0,-1 0 0 0 0,1-1 0 0 0,0 1 0 0 0,0-1 0 0 0,1 1 0 0 0,-1-1-1 0 0,0 0 1 0 0,0 0 0 0 0,0 0 0 0 0,0 0 0 0 0,0-1 0 0 0,0 1 0 0 0,0-1 0 0 0,0 0 0 0 0,0 1 0 0 0,0-2 0 0 0,0 1 0 0 0,-1 0 0 0 0,1 0 0 0 0,0-1 0 0 0,-1 0 0 0 0,1 1 0 0 0,-1-1 0 0 0,1 0 0 0 0,-1 0 0 0 0,0-1 0 0 0,0 1 0 0 0,0 0 0 0 0,2-4 0 0 0,-1 3 9 0 0,-1-1 1 0 0,1 0 0 0 0,-1-1-1 0 0,0 1 1 0 0,0 0 0 0 0,0-1-1 0 0,-1 1 1 0 0,0-1 0 0 0,0 0-1 0 0,0 1 1 0 0,0-1 0 0 0,-1 0-1 0 0,1 1 1 0 0,-1-1 0 0 0,0 0 0 0 0,-2-8-1 0 0,2 10 5 0 0,-1 1 0 0 0,0-1-1 0 0,1 1 1 0 0,-1 0 0 0 0,0-1 0 0 0,0 1-1 0 0,0 0 1 0 0,0 0 0 0 0,-1-1 0 0 0,1 1 0 0 0,-1 0-1 0 0,1 0 1 0 0,-1 1 0 0 0,0-1 0 0 0,0 0-1 0 0,1 0 1 0 0,-1 1 0 0 0,0-1 0 0 0,-1 1-1 0 0,1 0 1 0 0,0 0 0 0 0,0-1 0 0 0,0 1-1 0 0,-1 1 1 0 0,1-1 0 0 0,-1 0 0 0 0,1 1-1 0 0,-1-1 1 0 0,1 1 0 0 0,0-1 0 0 0,-1 1-1 0 0,-4 1 1 0 0,-5 0-601 0 0,0 0 0 0 0,0 1 0 0 0,-23 8 0 0 0,24-7-212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5.976"/>
    </inkml:context>
    <inkml:brush xml:id="br0">
      <inkml:brushProperty name="width" value="0.05" units="cm"/>
      <inkml:brushProperty name="height" value="0.05" units="cm"/>
    </inkml:brush>
  </inkml:definitions>
  <inkml:trace contextRef="#ctx0" brushRef="#br0">257 2 6913 0 0,'0'0'125'0'0,"0"0"0"0"0,1 0 0 0 0,-1 0 0 0 0,0 0-1 0 0,0-1 1 0 0,0 1 0 0 0,1 0 0 0 0,-1 0-1 0 0,0 0 1 0 0,0 0 0 0 0,1 0 0 0 0,-1-1 0 0 0,0 1-1 0 0,0 0 1 0 0,1 0 0 0 0,-1 0 0 0 0,0 0-1 0 0,0 0 1 0 0,1 0 0 0 0,-1 0 0 0 0,0 0 0 0 0,1 0-1 0 0,-1 0 1 0 0,0 0 0 0 0,0 0 0 0 0,1 0-1 0 0,-1 0 1 0 0,0 0 0 0 0,0 1 0 0 0,1-1 0 0 0,-1 0-1 0 0,0 0 1 0 0,0 0 0 0 0,1 0 0 0 0,-1 0-1 0 0,0 1 1 0 0,0-1 0 0 0,1 0 0 0 0,-1 0-1 0 0,0 0 1 0 0,0 1 0 0 0,0-1 0 0 0,13 8 4361 0 0,-2 3-4004 0 0,-1 0 1 0 0,-1 0-1 0 0,0 1 0 0 0,0 0 1 0 0,-1 1-1 0 0,-1 0 0 0 0,0 0 1 0 0,-1 0-1 0 0,0 1 1 0 0,-1 0-1 0 0,-1 0 0 0 0,0 1 1 0 0,3 18-1 0 0,-1 14 132 0 0,-1 0 0 0 0,-2 87 0 0 0,-5-86-408 0 0,-2 0-1 0 0,-2 0 0 0 0,-2-1 1 0 0,-2 0-1 0 0,-28 76 1 0 0,28-95-193 0 0,-2-2 0 0 0,0 1 1 0 0,-2-2-1 0 0,-1 1 0 0 0,-1-2 0 0 0,-1 0 1 0 0,-1-1-1 0 0,-1-1 0 0 0,-1-1 1 0 0,-37 31-1 0 0,46-44-553 0 0,0 0 0 0 0,-1 0 0 0 0,0-1 0 0 0,0-1 1 0 0,-15 5-1 0 0,-5 0-675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49.988"/>
    </inkml:context>
    <inkml:brush xml:id="br0">
      <inkml:brushProperty name="width" value="0.1" units="cm"/>
      <inkml:brushProperty name="height" value="0.1" units="cm"/>
    </inkml:brush>
  </inkml:definitions>
  <inkml:trace contextRef="#ctx0" brushRef="#br0">91 1 10426 0 0,'-7'18'6205'0'0,"-16"22"-4039"0"0,9-18-1447 0 0,13-20-718 0 0,-1 0 0 0 0,1 1 1 0 0,0-1-1 0 0,0 0 0 0 0,0 1 0 0 0,0-1 0 0 0,0 1 0 0 0,1-1 0 0 0,-1 1 0 0 0,1-1 0 0 0,-1 1 1 0 0,1-1-1 0 0,0 1 0 0 0,0-1 0 0 0,1 6 0 0 0,0-6-12 0 0,0 1 1 0 0,0-1-1 0 0,1 1 1 0 0,-1-1-1 0 0,1 0 0 0 0,0 1 1 0 0,0-1-1 0 0,-1 0 0 0 0,1 0 1 0 0,1 0-1 0 0,-1-1 1 0 0,0 1-1 0 0,0 0 0 0 0,5 1 1 0 0,16 11 2 0 0,-10-7 10 0 0,0 0-1 0 0,14 12 1 0 0,-25-17-1 0 0,1 0-1 0 0,-1 0 1 0 0,0 0-1 0 0,0 0 0 0 0,0 0 1 0 0,0 0-1 0 0,-1 0 1 0 0,1 1-1 0 0,-1-1 1 0 0,1 1-1 0 0,-1-1 0 0 0,0 1 1 0 0,0 0-1 0 0,0-1 1 0 0,0 1-1 0 0,0 0 1 0 0,0 4-1 0 0,-1-6 13 0 0,-1 1 0 0 0,1-1 0 0 0,-1 1 0 0 0,1-1-1 0 0,-1 1 1 0 0,1-1 0 0 0,-1 1 0 0 0,0-1 0 0 0,0 1 0 0 0,1-1 0 0 0,-1 0-1 0 0,0 1 1 0 0,0-1 0 0 0,-1 0 0 0 0,1 0 0 0 0,0 0 0 0 0,0 0-1 0 0,0 0 1 0 0,-1 0 0 0 0,1 0 0 0 0,-1 0 0 0 0,1-1 0 0 0,0 1 0 0 0,-1 0-1 0 0,1-1 1 0 0,-1 1 0 0 0,0-1 0 0 0,1 0 0 0 0,-1 1 0 0 0,-3-1 0 0 0,-2 1 35 0 0,0 0 0 0 0,-1 0 0 0 0,1-1 0 0 0,-1 0 0 0 0,-10-1 0 0 0,12 0-408 0 0,0 0 0 0 0,0-1 0 0 0,0 1 0 0 0,0-1 0 0 0,-9-4 1 0 0,13 4 247 0 0,0 1 1 0 0,-1 0-1 0 0,1-1 1 0 0,0 1-1 0 0,-1-1 1 0 0,1 0-1 0 0,0 0 1 0 0,0 0-1 0 0,1 0 1 0 0,-1 0-1 0 0,0 0 1 0 0,1-1-1 0 0,-1 1 1 0 0,-1-5-1 0 0,0-2 112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0.342"/>
    </inkml:context>
    <inkml:brush xml:id="br0">
      <inkml:brushProperty name="width" value="0.1" units="cm"/>
      <inkml:brushProperty name="height" value="0.1" units="cm"/>
    </inkml:brush>
  </inkml:definitions>
  <inkml:trace contextRef="#ctx0" brushRef="#br0">0 22 6913 0 0,'23'-6'1001'0'0,"0"1"0"0"0,0 1-1 0 0,0 1 1 0 0,1 1 0 0 0,28 1-1 0 0,-34 1-765 0 0,39 2-1444 0 0,-49-1 1141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0.725"/>
    </inkml:context>
    <inkml:brush xml:id="br0">
      <inkml:brushProperty name="width" value="0.1" units="cm"/>
      <inkml:brushProperty name="height" value="0.1" units="cm"/>
    </inkml:brush>
  </inkml:definitions>
  <inkml:trace contextRef="#ctx0" brushRef="#br0">689 0 6913 0 0,'-15'32'4853'0'0,"-23"23"-2288"0"0,23-34-1781 0 0,-338 442 2985 0 0,214-281-3699 0 0,112-143-72 0 0,2 1-1 0 0,-36 79 1 0 0,48-81-1148 0 0,11-27 229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2.111"/>
    </inkml:context>
    <inkml:brush xml:id="br0">
      <inkml:brushProperty name="width" value="0.1" units="cm"/>
      <inkml:brushProperty name="height" value="0.1" units="cm"/>
    </inkml:brush>
  </inkml:definitions>
  <inkml:trace contextRef="#ctx0" brushRef="#br0">233 42 7834 0 0,'3'-4'1020'0'0,"-2"2"-535"0"0,1-1 0 0 0,-1 1 0 0 0,0 0 0 0 0,0-1 0 0 0,0 1 1 0 0,0-1-1 0 0,0 1 0 0 0,0-1 0 0 0,-1 1 0 0 0,1-1 0 0 0,-1 0 0 0 0,0-4 1 0 0,0 7-384 0 0,-1 0 0 0 0,0 0 0 0 0,1 0 0 0 0,-1 0 0 0 0,1 0 0 0 0,-1 0 0 0 0,1 0 0 0 0,-1 0 0 0 0,0 0 0 0 0,1 0 0 0 0,-1 0 0 0 0,1 0 0 0 0,-1 1 1 0 0,1-1-1 0 0,-1 0 0 0 0,1 0 0 0 0,-1 1 0 0 0,1-1 0 0 0,-1 0 0 0 0,1 1 0 0 0,-1-1 0 0 0,1 0 0 0 0,-1 1 0 0 0,1-1 0 0 0,-1 1 0 0 0,-16 13 624 0 0,16-12-527 0 0,-61 50-119 0 0,-69 76 0 0 0,129-125-131 0 0,-1 0 1 0 0,1 0 0 0 0,0 0-1 0 0,0 0 1 0 0,0 0-1 0 0,0 0 1 0 0,0 0 0 0 0,1 1-1 0 0,-2 3 1 0 0,3-5 35 0 0,0-1 1 0 0,0 0-1 0 0,0 0 1 0 0,0 0-1 0 0,0 0 1 0 0,0 0-1 0 0,0 0 1 0 0,0 1 0 0 0,1-1-1 0 0,-1 0 1 0 0,0 0-1 0 0,1 0 1 0 0,-1 0-1 0 0,1 0 1 0 0,-1 0-1 0 0,1 0 1 0 0,-1 0-1 0 0,1 0 1 0 0,0 0-1 0 0,0-1 1 0 0,-1 1-1 0 0,1 0 1 0 0,0 0-1 0 0,0-1 1 0 0,0 1-1 0 0,0 0 1 0 0,0-1-1 0 0,0 1 1 0 0,0-1-1 0 0,0 1 1 0 0,0-1-1 0 0,0 1 1 0 0,1-1-1 0 0,14 6-100 0 0,-1-2-1 0 0,1 0 0 0 0,0 0 0 0 0,0-2 0 0 0,0 0 0 0 0,27 0 1 0 0,-12-2-236 0 0,1-2 1 0 0,44-9 0 0 0,-60 7-1109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2.483"/>
    </inkml:context>
    <inkml:brush xml:id="br0">
      <inkml:brushProperty name="width" value="0.1" units="cm"/>
      <inkml:brushProperty name="height" value="0.1" units="cm"/>
    </inkml:brush>
  </inkml:definitions>
  <inkml:trace contextRef="#ctx0" brushRef="#br0">85 0 7834 0 0,'-4'4'219'0'0,"0"0"1"0"0,0-1-1 0 0,1 1 1 0 0,-1 0 0 0 0,1 1-1 0 0,0-1 1 0 0,0 1 0 0 0,0-1-1 0 0,-3 8 1 0 0,-17 49 1799 0 0,20-51-1865 0 0,-2 6 274 0 0,0 0 0 0 0,1 1 1 0 0,-2 21-1 0 0,5-30-715 0 0,1 0 0 0 0,0 0-1 0 0,1 13 1 0 0,0-16-323 0 0,0-1 0 0 0,0 1 0 0 0,1 0 0 0 0,-1-1 0 0 0,1 0 0 0 0,0 1 0 0 0,3 3 0 0 0,0 0 45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2.848"/>
    </inkml:context>
    <inkml:brush xml:id="br0">
      <inkml:brushProperty name="width" value="0.1" units="cm"/>
      <inkml:brushProperty name="height" value="0.1" units="cm"/>
    </inkml:brush>
  </inkml:definitions>
  <inkml:trace contextRef="#ctx0" brushRef="#br0">74 23 6449 0 0,'7'-22'9670'0'0,"-16"30"-8323"0"0,7-5-1273 0 0,0 0-1 0 0,-1-1 1 0 0,1 1-1 0 0,0 1 1 0 0,1-1-1 0 0,-1 0 1 0 0,0 0-1 0 0,1 1 0 0 0,0-1 1 0 0,0 1-1 0 0,0-1 1 0 0,0 1-1 0 0,0 0 1 0 0,1-1-1 0 0,-1 1 1 0 0,1 0-1 0 0,0-1 0 0 0,1 1 1 0 0,-1 0-1 0 0,0-1 1 0 0,1 1-1 0 0,1 5 1 0 0,3 2-150 0 0,0-1 0 0 0,0 0 0 0 0,1 1 0 0 0,0-2 1 0 0,13 16-1 0 0,-1-1 168 0 0,-16-22-91 0 0,0 1-1 0 0,-1-1 1 0 0,1 1-1 0 0,-1-1 1 0 0,1 1-1 0 0,-1 0 0 0 0,0 0 1 0 0,0-1-1 0 0,0 1 1 0 0,-1 0-1 0 0,1 0 1 0 0,-1 0-1 0 0,1 0 0 0 0,-1 0 1 0 0,0 0-1 0 0,0 0 1 0 0,0 0-1 0 0,-1 0 1 0 0,1 0-1 0 0,-2 5 1 0 0,1-6 25 0 0,-1 1 1 0 0,1-1-1 0 0,0 0 1 0 0,-1 0 0 0 0,0 0-1 0 0,1 0 1 0 0,-1 0 0 0 0,0-1-1 0 0,0 1 1 0 0,0-1-1 0 0,0 1 1 0 0,0-1 0 0 0,-1 1-1 0 0,1-1 1 0 0,0 0 0 0 0,-1 0-1 0 0,1 0 1 0 0,-1-1-1 0 0,1 1 1 0 0,-1 0 0 0 0,1-1-1 0 0,-1 0 1 0 0,1 1 0 0 0,-5-1-1 0 0,2 0-33 0 0,0 0 0 0 0,0 0 0 0 0,0-1 0 0 0,-1 1-1 0 0,1-1 1 0 0,0 0 0 0 0,0 0 0 0 0,0-1 0 0 0,0 0 0 0 0,-9-4-1 0 0,5 0-497 0 0</inkml:trace>
  <inkml:trace contextRef="#ctx0" brushRef="#br0" timeOffset="1">10 8 4609 0 0,'10'-1'200'0'0,"-4"0"48"0"0,1 1-248 0 0,-1 0 0 0 0,-1 0 0 0 0,-1 0 0 0 0,3 0 640 0 0,4 0 88 0 0,7 1 9 0 0,6-1 7 0 0,5 0-464 0 0,-1 1-96 0 0,-1-1-24 0 0,-1 0 0 0 0,-1 1-160 0 0,-3-1 0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3.235"/>
    </inkml:context>
    <inkml:brush xml:id="br0">
      <inkml:brushProperty name="width" value="0.1" units="cm"/>
      <inkml:brushProperty name="height" value="0.1" units="cm"/>
    </inkml:brush>
  </inkml:definitions>
  <inkml:trace contextRef="#ctx0" brushRef="#br0">0 7 9218 0 0,'72'-3'2816'0'0,"-47"1"-2467"0"0,1 1 1 0 0,0 1-1 0 0,30 4 0 0 0,-46-2-1200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3.596"/>
    </inkml:context>
    <inkml:brush xml:id="br0">
      <inkml:brushProperty name="width" value="0.1" units="cm"/>
      <inkml:brushProperty name="height" value="0.1" units="cm"/>
    </inkml:brush>
  </inkml:definitions>
  <inkml:trace contextRef="#ctx0" brushRef="#br0">0 1 5529 0 0,'0'1'120'0'0,"1"-1"0"0"0,-1 1 0 0 0,0-1 0 0 0,0 1 0 0 0,0-1 0 0 0,1 1-1 0 0,-1-1 1 0 0,0 1 0 0 0,1-1 0 0 0,-1 1 0 0 0,0-1 0 0 0,1 1 0 0 0,-1-1 0 0 0,0 1 0 0 0,1-1 0 0 0,-1 0-1 0 0,1 1 1 0 0,-1-1 0 0 0,1 0 0 0 0,-1 1 0 0 0,1-1 0 0 0,-1 0 0 0 0,1 0 0 0 0,0 0 0 0 0,-1 1-1 0 0,1-1 1 0 0,-1 0 0 0 0,2 0 0 0 0,20 5 1932 0 0,-18-4-2060 0 0,21 2 563 0 0,-1 0-1 0 0,1-2 0 0 0,34-3 1 0 0,8 1-1124 0 0,-46 2-3944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5.106"/>
    </inkml:context>
    <inkml:brush xml:id="br0">
      <inkml:brushProperty name="width" value="0.1" units="cm"/>
      <inkml:brushProperty name="height" value="0.1" units="cm"/>
    </inkml:brush>
  </inkml:definitions>
  <inkml:trace contextRef="#ctx0" brushRef="#br0">56 14 3681 0 0,'10'-14'7930'0'0,"-15"24"-6941"0"0,-4 5-807 0 0,1-3 78 0 0,1 1 0 0 0,0 0 0 0 0,1 1 1 0 0,0 0-1 0 0,1 0 0 0 0,-5 19 0 0 0,10-30-267 0 0,0 0 1 0 0,0 0-1 0 0,0 1 1 0 0,1-1-1 0 0,-1 0 0 0 0,1 0 1 0 0,0 0-1 0 0,-1 0 0 0 0,1 0 1 0 0,1 0-1 0 0,-1 0 1 0 0,0 0-1 0 0,1 0 0 0 0,0 0 1 0 0,0-1-1 0 0,3 6 0 0 0,6 4-60 0 0,0 0-1 0 0,16 12 0 0 0,0 1-16 0 0,-23-21 41 0 0,6 7-57 0 0,0 0 1 0 0,10 15-1 0 0,-18-23 103 0 0,-1-1 0 0 0,1 1 0 0 0,-1-1 0 0 0,1 1 0 0 0,-1 0 0 0 0,0-1 1 0 0,0 1-1 0 0,0 0 0 0 0,0 0 0 0 0,-1 0 0 0 0,1 0 0 0 0,-1 0 0 0 0,0 0 0 0 0,1 0 0 0 0,-2 0 0 0 0,1 0 0 0 0,-1 6 0 0 0,0-7 6 0 0,0 0-1 0 0,-1 0 0 0 0,1 0 0 0 0,-1 0 1 0 0,0 0-1 0 0,1 0 0 0 0,-1 0 0 0 0,0 0 1 0 0,0-1-1 0 0,0 1 0 0 0,0-1 0 0 0,0 1 1 0 0,-1-1-1 0 0,1 0 0 0 0,0 0 0 0 0,-1 0 1 0 0,1 0-1 0 0,0 0 0 0 0,-1-1 0 0 0,1 1 1 0 0,-1-1-1 0 0,-4 1 0 0 0,-3 0 25 0 0,0 0 0 0 0,0-1-1 0 0,-1 0 1 0 0,-13-2 0 0 0,-2-4-4025 0 0,14 1-429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5.482"/>
    </inkml:context>
    <inkml:brush xml:id="br0">
      <inkml:brushProperty name="width" value="0.1" units="cm"/>
      <inkml:brushProperty name="height" value="0.1" units="cm"/>
    </inkml:brush>
  </inkml:definitions>
  <inkml:trace contextRef="#ctx0" brushRef="#br0">1 55 7834 0 0,'3'-3'350'0'0,"0"0"1"0"0,1-1 0 0 0,-1 1 0 0 0,1 1 0 0 0,0-1 0 0 0,0 0-1 0 0,0 1 1 0 0,0 0 0 0 0,0 0 0 0 0,0 0 0 0 0,1 1-1 0 0,-1-1 1 0 0,7 0 0 0 0,10-3 623 0 0,33-2 0 0 0,-45 6-852 0 0,0 0-142 0 0,21-2-277 0 0,-1 1 0 0 0,2 1-1 0 0,38 3 1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6.343"/>
    </inkml:context>
    <inkml:brush xml:id="br0">
      <inkml:brushProperty name="width" value="0.05" units="cm"/>
      <inkml:brushProperty name="height" value="0.05" units="cm"/>
    </inkml:brush>
  </inkml:definitions>
  <inkml:trace contextRef="#ctx0" brushRef="#br0">29 35 15987 0 0,'1'0'181'0'0,"-1"-1"-1"0"0,1 1 1 0 0,-1-1 0 0 0,1 1-1 0 0,-1-1 1 0 0,1 1-1 0 0,0-1 1 0 0,-1 1-1 0 0,1-1 1 0 0,0 1-1 0 0,-1 0 1 0 0,1-1-1 0 0,0 1 1 0 0,0 0-1 0 0,-1 0 1 0 0,1 0 0 0 0,0-1-1 0 0,0 1 1 0 0,-1 0-1 0 0,2 0 1 0 0,26-6 1382 0 0,191-13 838 0 0,-72 16-4030 0 0,-137 3 63 0 0</inkml:trace>
  <inkml:trace contextRef="#ctx0" brushRef="#br0" timeOffset="1">1 235 8290 0 0,'0'1'736'0'0,"0"1"-584"0"0,2 0-152 0 0,0 0 0 0 0,0-1 2272 0 0,4 2 417 0 0,1 1 96 0 0,3 0 7 0 0,8 1-1968 0 0,3 1-400 0 0,5-4-71 0 0,4 0-25 0 0,2-4-240 0 0,3-3-88 0 0,3-2 0 0 0,2-2-8674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5.844"/>
    </inkml:context>
    <inkml:brush xml:id="br0">
      <inkml:brushProperty name="width" value="0.1" units="cm"/>
      <inkml:brushProperty name="height" value="0.1" units="cm"/>
    </inkml:brush>
  </inkml:definitions>
  <inkml:trace contextRef="#ctx0" brushRef="#br0">177 0 5985 0 0,'-6'5'683'0'0,"0"-1"-1"0"0,0 1 0 0 0,0 0 1 0 0,0 1-1 0 0,1-1 1 0 0,-7 9-1 0 0,-5 5 142 0 0,-6 4-180 0 0,-28 29-161 0 0,46-45-439 0 0,0-1 1 0 0,0 1-1 0 0,0 0 1 0 0,1 0-1 0 0,0 0 1 0 0,-4 12-1 0 0,7-17-44 0 0,1-1 0 0 0,-1 1-1 0 0,1 0 1 0 0,0-1 0 0 0,0 1-1 0 0,-1 0 1 0 0,1-1 0 0 0,0 1-1 0 0,0 0 1 0 0,0-1 0 0 0,1 1 0 0 0,-1 0-1 0 0,0-1 1 0 0,1 1 0 0 0,-1 0-1 0 0,1-1 1 0 0,0 1 0 0 0,-1-1 0 0 0,1 1-1 0 0,0-1 1 0 0,0 1 0 0 0,1 1-1 0 0,0-1 8 0 0,1 1 0 0 0,0 0 0 0 0,0-1 0 0 0,0 0-1 0 0,0 0 1 0 0,0 0 0 0 0,1 0 0 0 0,-1 0-1 0 0,6 2 1 0 0,6 1 133 0 0,1 0-1 0 0,0-2 0 0 0,24 4 1 0 0,-28-6-239 0 0,-1 0 1 0 0,1 0-1 0 0,-1-1 1 0 0,1-1-1 0 0,-1 0 1 0 0,1 0-1 0 0,-1-1 0 0 0,0-1 1 0 0,1 0-1 0 0,19-8 1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6.186"/>
    </inkml:context>
    <inkml:brush xml:id="br0">
      <inkml:brushProperty name="width" value="0.1" units="cm"/>
      <inkml:brushProperty name="height" value="0.1" units="cm"/>
    </inkml:brush>
  </inkml:definitions>
  <inkml:trace contextRef="#ctx0" brushRef="#br0">112 0 4145 0 0,'-6'7'539'0'0,"1"0"0"0"0,0 1 0 0 0,0-1 0 0 0,1 1 0 0 0,0 0 0 0 0,1 0 0 0 0,-1 0 0 0 0,2 0 0 0 0,-4 15 0 0 0,-4 6 472 0 0,-29 94 2309 0 0,33-102-3633 0 0,2 1 0 0 0,0 0-1 0 0,-1 41 1 0 0</inkml:trace>
  <inkml:trace contextRef="#ctx0" brushRef="#br0" timeOffset="1">241 299 8754 0 0,'3'1'776'0'0,"2"2"912"0"0,-3-2-847 0 0,1 0 7 0 0,2 2-424 0 0,-1 0-80 0 0,1 1-24 0 0,-1-1 0 0 0,0 0-792 0 0,-1 0-160 0 0,1 0-32 0 0,-1-2-8 0 0,1 1 568 0 0,-1-1 104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6.534"/>
    </inkml:context>
    <inkml:brush xml:id="br0">
      <inkml:brushProperty name="width" value="0.1" units="cm"/>
      <inkml:brushProperty name="height" value="0.1" units="cm"/>
    </inkml:brush>
  </inkml:definitions>
  <inkml:trace contextRef="#ctx0" brushRef="#br0">152 0 5065 0 0,'-8'2'359'0'0,"0"0"-1"0"0,0 1 1 0 0,0 0-1 0 0,1 0 0 0 0,-1 1 1 0 0,1-1-1 0 0,-11 9 1 0 0,-44 38-644 0 0,44-35-794 0 0,22-25 917 0 0,-2 4 148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6.890"/>
    </inkml:context>
    <inkml:brush xml:id="br0">
      <inkml:brushProperty name="width" value="0.1" units="cm"/>
      <inkml:brushProperty name="height" value="0.1" units="cm"/>
    </inkml:brush>
  </inkml:definitions>
  <inkml:trace contextRef="#ctx0" brushRef="#br0">7 13 920 0 0,'7'-2'881'0'0,"0"-1"1"0"0,0 1-1 0 0,0 0 0 0 0,0 1 1 0 0,0 0-1 0 0,13-1 0 0 0,-18 2-697 0 0,-1 0 0 0 0,1 0 0 0 0,-1 0 0 0 0,1 0 0 0 0,-1 0 0 0 0,1 1 0 0 0,-1-1 0 0 0,1 0 0 0 0,-1 1 0 0 0,1-1 0 0 0,-1 1 0 0 0,0-1 0 0 0,1 1 0 0 0,-1 0 0 0 0,0 0 0 0 0,1-1 0 0 0,-1 1 0 0 0,0 0 0 0 0,0 0 0 0 0,0 0 0 0 0,0 0 0 0 0,0 1 0 0 0,0-1 0 0 0,0 0 1 0 0,0 0-1 0 0,0 1 0 0 0,0-1 0 0 0,-1 0 0 0 0,1 1 0 0 0,-1-1 0 0 0,1 1 0 0 0,-1-1 0 0 0,1 1 0 0 0,-1-1 0 0 0,0 1 0 0 0,0-1 0 0 0,0 3 0 0 0,0 14 363 0 0,-1 0 0 0 0,-1-1 0 0 0,-1 1 0 0 0,-6 21 0 0 0,-26 69 16 0 0,21-67-449 0 0,-1-4-395 0 0,-7 25 649 0 0,20-56-1077 0 0,1 0 0 0 0,0 0 0 0 0,0 0 0 0 0,0 0 0 0 0,1 0 0 0 0,-1 0 0 0 0,2 0 0 0 0,0 8 0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57.250"/>
    </inkml:context>
    <inkml:brush xml:id="br0">
      <inkml:brushProperty name="width" value="0.1" units="cm"/>
      <inkml:brushProperty name="height" value="0.1" units="cm"/>
    </inkml:brush>
  </inkml:definitions>
  <inkml:trace contextRef="#ctx0" brushRef="#br0">161 185 6449 0 0,'25'-44'1043'0'0,"-18"33"-272"0"0,-1-1 0 0 0,1 1 0 0 0,-2-1 0 0 0,0 0-1 0 0,0-1 1 0 0,-1 1 0 0 0,3-17 0 0 0,-7 28-672 0 0,1 0 0 0 0,-1 0 0 0 0,0 0 0 0 0,0 0 0 0 0,0 0 0 0 0,0 0 0 0 0,0 0 0 0 0,0 0 0 0 0,0 0 0 0 0,-1 0 0 0 0,1 0-1 0 0,0 0 1 0 0,0 0 0 0 0,-1 0 0 0 0,1 1 0 0 0,-1-1 0 0 0,1 0 0 0 0,-1 0 0 0 0,1 0 0 0 0,-1 0 0 0 0,1 0 0 0 0,-1 1 0 0 0,0-1 0 0 0,1 0 0 0 0,-1 0 0 0 0,-1 0 0 0 0,0 0 7 0 0,0 0-1 0 0,0 1 1 0 0,1 0 0 0 0,-1-1-1 0 0,0 1 1 0 0,0 0 0 0 0,0 0-1 0 0,1 0 1 0 0,-1 0 0 0 0,0 0-1 0 0,0 0 1 0 0,0 1 0 0 0,-3 0-1 0 0,-3 2 5 0 0,0-1 0 0 0,-1 2-1 0 0,1-1 1 0 0,1 1-1 0 0,-9 6 1 0 0,11-7-186 0 0,1 0 1 0 0,0 0-1 0 0,0 0 0 0 0,0 1 1 0 0,1 0-1 0 0,-1-1 0 0 0,1 1 1 0 0,0 1-1 0 0,0-1 0 0 0,0 0 1 0 0,0 1-1 0 0,1-1 1 0 0,0 1-1 0 0,0 0 0 0 0,0 0 1 0 0,-1 7-1 0 0,2-7-135 0 0,1 1-1 0 0,0-1 1 0 0,0 1 0 0 0,0-1 0 0 0,0 1-1 0 0,1-1 1 0 0,0 0 0 0 0,1 1 0 0 0,-1-1-1 0 0,1 0 1 0 0,0 0 0 0 0,0 0-1 0 0,0 0 1 0 0,1 0 0 0 0,4 7 0 0 0,38 43-25 0 0,-35-44 471 0 0,0 1 0 0 0,0 0 0 0 0,-2 0 0 0 0,15 26-1 0 0,-22-37-139 0 0,0 1-1 0 0,-1 0 0 0 0,1 0 0 0 0,0 0 0 0 0,-1-1 0 0 0,1 1 0 0 0,-1 0 0 0 0,0 0 0 0 0,0 0 0 0 0,1 0 0 0 0,-1 0 0 0 0,0 0 0 0 0,-1-1 0 0 0,1 1 0 0 0,0 0 0 0 0,-1 0 0 0 0,1 0 0 0 0,-1 0 0 0 0,1 0 0 0 0,-1-1 0 0 0,0 1 0 0 0,-1 2 0 0 0,0-2-17 0 0,0 1 0 0 0,0-1-1 0 0,0 0 1 0 0,-1 0 0 0 0,1 0 0 0 0,0 0 0 0 0,-1 0 0 0 0,0-1 0 0 0,1 1-1 0 0,-1-1 1 0 0,0 0 0 0 0,-5 2 0 0 0,-1 0-5 0 0,-1-1 1 0 0,0 0-1 0 0,0-1 1 0 0,0 1-1 0 0,0-2 0 0 0,0 0 1 0 0,-16-1-1 0 0,22 0-74 0 0,-1 1-1 0 0,0-1 0 0 0,1 0 0 0 0,-1-1 1 0 0,1 1-1 0 0,0-1 0 0 0,-1 0 0 0 0,1 0 1 0 0,0 0-1 0 0,0 0 0 0 0,0-1 0 0 0,-5-4 1 0 0,7 5-116 0 0,0 0 0 0 0,1-1 0 0 0,-1 1 0 0 0,1-1 0 0 0,-1 1 0 0 0,1-1 0 0 0,0 1 0 0 0,0-1 0 0 0,0 0 0 0 0,0 0 0 0 0,0 0 0 0 0,0 1 0 0 0,1-1 0 0 0,0 0 0 0 0,-1 0 0 0 0,1 0 1 0 0,0 0-1 0 0,1 0 0 0 0,-1 0 0 0 0,1-5 0 0 0,3-8-1635 0 0,0-2-3501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36.654"/>
    </inkml:context>
    <inkml:brush xml:id="br0">
      <inkml:brushProperty name="width" value="0.1" units="cm"/>
      <inkml:brushProperty name="height" value="0.1" units="cm"/>
    </inkml:brush>
  </inkml:definitions>
  <inkml:trace contextRef="#ctx0" brushRef="#br0">401 81 7834 0 0,'-2'-19'7750'0'0,"1"17"-7657"0"0,1 1 1 0 0,-1 0-1 0 0,0-1 1 0 0,0 1-1 0 0,0 0 1 0 0,1 0-1 0 0,-1 0 1 0 0,0-1-1 0 0,-1 1 0 0 0,1 0 1 0 0,0 0-1 0 0,0 1 1 0 0,0-1-1 0 0,-1 0 1 0 0,1 0-1 0 0,0 1 1 0 0,-2-2-1 0 0,-11-5 137 0 0,0 1 0 0 0,-1 0-1 0 0,1 1 1 0 0,-1 0 0 0 0,0 1-1 0 0,-21-2 1 0 0,29 4-145 0 0,0 2-1 0 0,0-1 1 0 0,0 1 0 0 0,1 0 0 0 0,-1 1-1 0 0,0-1 1 0 0,0 1 0 0 0,0 1-1 0 0,1-1 1 0 0,-1 1 0 0 0,1 0-1 0 0,-1 1 1 0 0,1 0 0 0 0,0 0-1 0 0,0 0 1 0 0,-11 8 0 0 0,15-9-86 0 0,0 0 0 0 0,-1 0 0 0 0,1 0 0 0 0,0 0 0 0 0,0 1 0 0 0,1-1 0 0 0,-1 1 0 0 0,0-1 0 0 0,1 1 0 0 0,0 0 0 0 0,-1-1 0 0 0,1 1 0 0 0,0 0 1 0 0,0 0-1 0 0,1 0 0 0 0,-1 0 0 0 0,0 4 0 0 0,1-2-4 0 0,1-1 0 0 0,-1 0 0 0 0,1 0 0 0 0,0 0 1 0 0,0 1-1 0 0,0-1 0 0 0,0 0 0 0 0,1 0 0 0 0,0 0 0 0 0,-1-1 1 0 0,4 5-1 0 0,5 7-15 0 0,2 0 1 0 0,-1-1-1 0 0,2-1 0 0 0,21 19 1 0 0,-30-28 18 0 0,11 9 6 0 0,-7-7 6 0 0,0 1 0 0 0,-1 0 0 0 0,0 1 0 0 0,0-1 0 0 0,11 18 1 0 0,-17-23-10 0 0,0 0 0 0 0,0 0 0 0 0,0 0 1 0 0,-1 0-1 0 0,1 1 0 0 0,0-1 1 0 0,-1 0-1 0 0,0 0 0 0 0,1 1 0 0 0,-1-1 1 0 0,0 1-1 0 0,0-1 0 0 0,-1 0 0 0 0,1 1 1 0 0,0-1-1 0 0,-1 0 0 0 0,1 0 1 0 0,-1 1-1 0 0,0-1 0 0 0,0 0 0 0 0,1 0 1 0 0,-2 0-1 0 0,1 0 0 0 0,0 0 0 0 0,0 0 1 0 0,-1 0-1 0 0,1 0 0 0 0,-1 0 1 0 0,1 0-1 0 0,-1-1 0 0 0,-2 3 0 0 0,-4 2 162 0 0,-1 1 0 0 0,1-1 0 0 0,-1-1 0 0 0,0 0-1 0 0,0 0 1 0 0,-1 0 0 0 0,0-1 0 0 0,0-1 0 0 0,-13 4 0 0 0,15-5-87 0 0,0 0 0 0 0,0-1 1 0 0,-1 0-1 0 0,1 0 1 0 0,0-1-1 0 0,-1 0 0 0 0,1 0 1 0 0,0-1-1 0 0,0 0 1 0 0,-1 0-1 0 0,1-1 0 0 0,-10-3 1 0 0,-9-12-552 0 0,15 5-144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37.203"/>
    </inkml:context>
    <inkml:brush xml:id="br0">
      <inkml:brushProperty name="width" value="0.1" units="cm"/>
      <inkml:brushProperty name="height" value="0.1" units="cm"/>
    </inkml:brush>
  </inkml:definitions>
  <inkml:trace contextRef="#ctx0" brushRef="#br0">70 6 6913 0 0,'1'0'206'0'0,"-1"-1"-1"0"0,1 1 0 0 0,-1-1 0 0 0,1 1 0 0 0,0-1 1 0 0,-1 1-1 0 0,1 0 0 0 0,-1-1 0 0 0,1 1 0 0 0,0 0 1 0 0,-1 0-1 0 0,1-1 0 0 0,0 1 0 0 0,-1 0 0 0 0,1 0 1 0 0,0 0-1 0 0,0 0 0 0 0,-1 0 0 0 0,1 0 0 0 0,0 0 1 0 0,-1 0-1 0 0,1 0 0 0 0,0 0 0 0 0,-1 0 0 0 0,2 1 1 0 0,20 1 1461 0 0,-15 0-1408 0 0,-1 0 0 0 0,1 1-1 0 0,-1-1 1 0 0,0 1 0 0 0,0 1-1 0 0,0-1 1 0 0,-1 1 0 0 0,1 0-1 0 0,8 8 1 0 0,-13-11-245 0 0,1 1 1 0 0,-1-1 0 0 0,0 0-1 0 0,0 0 1 0 0,0 0 0 0 0,0 1-1 0 0,0-1 1 0 0,0 0 0 0 0,-1 1-1 0 0,1-1 1 0 0,0 1 0 0 0,-1-1-1 0 0,1 1 1 0 0,-1-1 0 0 0,0 1-1 0 0,1 0 1 0 0,-1-1 0 0 0,0 1-1 0 0,0-1 1 0 0,0 1 0 0 0,0 0-1 0 0,0-1 1 0 0,0 1 0 0 0,-1 0-1 0 0,1-1 1 0 0,0 1 0 0 0,-1-1-1 0 0,1 1 1 0 0,-1-1-1 0 0,0 1 1 0 0,1-1 0 0 0,-1 1-1 0 0,0-1 1 0 0,0 0 0 0 0,0 1-1 0 0,0-1 1 0 0,0 0 0 0 0,0 0-1 0 0,0 0 1 0 0,-1 0 0 0 0,1 0-1 0 0,0 0 1 0 0,-1 0 0 0 0,1 0-1 0 0,-3 1 1 0 0,-6 4-31 0 0,0-1 0 0 0,-1 0 0 0 0,0-1 0 0 0,0 0 0 0 0,0-1 1 0 0,0 0-1 0 0,0 0 0 0 0,-1-1 0 0 0,1-1 0 0 0,-1 0 0 0 0,0 0 0 0 0,1-1 0 0 0,-14-2 0 0 0,46 3 151 0 0,0 0 0 0 0,37-5-1 0 0,-13 1-2796 0 0,-26 3-2736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39.662"/>
    </inkml:context>
    <inkml:brush xml:id="br0">
      <inkml:brushProperty name="width" value="0.1" units="cm"/>
      <inkml:brushProperty name="height" value="0.1" units="cm"/>
    </inkml:brush>
  </inkml:definitions>
  <inkml:trace contextRef="#ctx0" brushRef="#br0">13 37 6625 0 0,'-1'0'54'0'0,"0"-1"0"0"0,1 1 0 0 0,-1 0-1 0 0,0-1 1 0 0,0 1 0 0 0,1-1-1 0 0,-1 1 1 0 0,0-1 0 0 0,1 1 0 0 0,-1-1-1 0 0,0 1 1 0 0,1-1 0 0 0,-1 1-1 0 0,1-1 1 0 0,-1 0 0 0 0,1 1 0 0 0,-1-1-1 0 0,0-1 1 0 0,1 1 81 0 0,0 1 1 0 0,0-1-1 0 0,0 1 0 0 0,0-1 0 0 0,0 1 1 0 0,1-1-1 0 0,-1 1 0 0 0,0-1 1 0 0,0 1-1 0 0,0-1 0 0 0,0 1 1 0 0,1-1-1 0 0,-1 1 0 0 0,0-1 0 0 0,0 1 1 0 0,1 0-1 0 0,-1-1 0 0 0,0 1 1 0 0,0-1-1 0 0,1 1 0 0 0,-1 0 1 0 0,1-1-1 0 0,1-1 242 0 0,0 1 0 0 0,0 0 0 0 0,0-1 0 0 0,0 1 0 0 0,0 0 0 0 0,0 0 0 0 0,1 0 0 0 0,-1 1 0 0 0,0-1 0 0 0,1 0 0 0 0,3 0 0 0 0,12 0 227 0 0,-1 1 0 0 0,1 0 0 0 0,0 1 0 0 0,0 1 1 0 0,0 1-1 0 0,18 5 0 0 0,-30-6-1920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8:40.011"/>
    </inkml:context>
    <inkml:brush xml:id="br0">
      <inkml:brushProperty name="width" value="0.1" units="cm"/>
      <inkml:brushProperty name="height" value="0.1" units="cm"/>
    </inkml:brush>
  </inkml:definitions>
  <inkml:trace contextRef="#ctx0" brushRef="#br0">3 0 9674 0 0,'0'1'24'0'0,"0"-1"-1"0"0,0 0 0 0 0,-1 0 1 0 0,1 1-1 0 0,0-1 1 0 0,0 0-1 0 0,-1 1 1 0 0,1-1-1 0 0,0 1 0 0 0,0-1 1 0 0,0 0-1 0 0,0 1 1 0 0,0-1-1 0 0,0 1 1 0 0,-1-1-1 0 0,1 0 0 0 0,0 1 1 0 0,0-1-1 0 0,0 1 1 0 0,0-1-1 0 0,1 0 1 0 0,-1 1-1 0 0,0-1 1 0 0,0 1-1 0 0,0-1 0 0 0,0 0 1 0 0,0 1-1 0 0,0-1 1 0 0,1 0-1 0 0,-1 1 1 0 0,0-1-1 0 0,0 0 0 0 0,0 1 1 0 0,1-1-1 0 0,-1 0 1 0 0,0 1-1 0 0,1-1 1 0 0,19 10 72 0 0,26-2 480 0 0,-6-7-738 0 0,0-2 0 0 0,0-1 0 0 0,52-11-1 0 0,-84 12-96 0 0,14-3-452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4.059"/>
    </inkml:context>
    <inkml:brush xml:id="br0">
      <inkml:brushProperty name="width" value="0.1" units="cm"/>
      <inkml:brushProperty name="height" value="0.1" units="cm"/>
    </inkml:brush>
  </inkml:definitions>
  <inkml:trace contextRef="#ctx0" brushRef="#br0">4 45 6913 0 0,'0'0'27'0'0,"0"0"0"0"0,0 0 0 0 0,0 0 0 0 0,-1 0 0 0 0,1 0 0 0 0,0 0 0 0 0,0 0 0 0 0,0 0 0 0 0,0 0-1 0 0,0 0 1 0 0,-1 0 0 0 0,1 0 0 0 0,0 0 0 0 0,0 0 0 0 0,0 0 0 0 0,0 0 0 0 0,-1-1 0 0 0,1 1 0 0 0,0 0-1 0 0,0 0 1 0 0,0 0 0 0 0,0 0 0 0 0,0 0 0 0 0,0 0 0 0 0,0-1 0 0 0,0 1 0 0 0,-1 0 0 0 0,1 0 0 0 0,0 0-1 0 0,0 0 1 0 0,0 0 0 0 0,0-1 0 0 0,0 1 0 0 0,0 0 0 0 0,0 0 0 0 0,0 0 0 0 0,0 0 0 0 0,0-1 0 0 0,0 1-1 0 0,0 0 1 0 0,0 0 0 0 0,0 0 0 0 0,0 0 0 0 0,0-1 0 0 0,0 1 0 0 0,0 0 0 0 0,0 0 0 0 0,0 0 0 0 0,0 0-1 0 0,1 0 1 0 0,-1-1 0 0 0,11-3 924 0 0,18 1-383 0 0,251-5-524 0 0,-70 4 941 0 0,-41-4 21 0 0,282-4 1572 0 0,-442 13-3596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7.329"/>
    </inkml:context>
    <inkml:brush xml:id="br0">
      <inkml:brushProperty name="width" value="0.05" units="cm"/>
      <inkml:brushProperty name="height" value="0.05" units="cm"/>
    </inkml:brush>
  </inkml:definitions>
  <inkml:trace contextRef="#ctx0" brushRef="#br0">49 4 10594 0 0,'1'-3'4238'0'0,"0"7"-1434"0"0,1 10-1264 0 0,-18 333 2817 0 0,18 236-2182 0 0,-2-576-2175 0 0,4 96 360 0 0,-5-92-457 0 0,0 1 0 0 0,0-1 0 0 0,-1 0 0 0 0,0 1 0 0 0,-1-1 0 0 0,-8 19 0 0 0,11-29 60 0 0,0-1-1 0 0,0 0 0 0 0,0 1 1 0 0,0-1-1 0 0,-1 0 0 0 0,1 1 1 0 0,0-1-1 0 0,0 0 1 0 0,0 0-1 0 0,0 1 0 0 0,0-1 1 0 0,-1 0-1 0 0,1 0 0 0 0,0 1 1 0 0,0-1-1 0 0,0 0 0 0 0,-1 0 1 0 0,1 1-1 0 0,0-1 0 0 0,-1 0 1 0 0,1 0-1 0 0,0 0 0 0 0,0 0 1 0 0,-1 0-1 0 0,1 1 0 0 0,0-1 1 0 0,-1 0-1 0 0,1 0 0 0 0,0 0 1 0 0,-1 0-1 0 0,1 0 0 0 0,0 0 1 0 0,-1 0-1 0 0,1 0 1 0 0,0 0-1 0 0,0 0 0 0 0,-1 0 1 0 0,0 0-1 0 0,-7-13-2338 0 0,4-3 403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4.827"/>
    </inkml:context>
    <inkml:brush xml:id="br0">
      <inkml:brushProperty name="width" value="0.1" units="cm"/>
      <inkml:brushProperty name="height" value="0.1" units="cm"/>
    </inkml:brush>
  </inkml:definitions>
  <inkml:trace contextRef="#ctx0" brushRef="#br0">207 0 9218 0 0,'-7'9'3413'0'0,"-6"11"-2411"0"0,-3 3-695 0 0,-10 8 37 0 0,0-1 0 0 0,-52 44 1 0 0,73-69-377 0 0,0-1 1 0 0,0 1-1 0 0,1 0 0 0 0,-1 0 1 0 0,1 0-1 0 0,-5 9 1 0 0,9-13 28 0 0,-1 0-1 0 0,1 0 1 0 0,-1 0 0 0 0,1 1-1 0 0,-1-1 1 0 0,1 0 0 0 0,0 0-1 0 0,0 0 1 0 0,0 1 0 0 0,0-1 0 0 0,0 0-1 0 0,0 0 1 0 0,0 1 0 0 0,0-1-1 0 0,0 0 1 0 0,1 0 0 0 0,-1 1-1 0 0,0-1 1 0 0,1 0 0 0 0,-1 0 0 0 0,1 0-1 0 0,-1 0 1 0 0,1 0 0 0 0,0 0-1 0 0,-1 0 1 0 0,1 0 0 0 0,0 0-1 0 0,0 0 1 0 0,0 0 0 0 0,0 0-1 0 0,0 0 1 0 0,0 0 0 0 0,0-1 0 0 0,0 1-1 0 0,0 0 1 0 0,0-1 0 0 0,0 1-1 0 0,0-1 1 0 0,0 0 0 0 0,3 1-1 0 0,6 3 31 0 0,-1-1-1 0 0,1 0 1 0 0,0-1-1 0 0,0 0 0 0 0,1-1 1 0 0,-1 0-1 0 0,19-1 0 0 0,73-10 696 0 0,-97 10-759 0 0,4-1-182 0 0,1-1 1 0 0,-1 1-1 0 0,1-2 0 0 0,-1 1 1 0 0,0-1-1 0 0,14-7 1 0 0,-20 8-713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5.227"/>
    </inkml:context>
    <inkml:brush xml:id="br0">
      <inkml:brushProperty name="width" value="0.1" units="cm"/>
      <inkml:brushProperty name="height" value="0.1" units="cm"/>
    </inkml:brush>
  </inkml:definitions>
  <inkml:trace contextRef="#ctx0" brushRef="#br0">85 8 2473 0 0,'1'-1'81'0'0,"-1"1"0"0"0,0 0 1 0 0,0 0-1 0 0,0 0 1 0 0,0-1-1 0 0,0 1 1 0 0,0 0-1 0 0,0 0 0 0 0,0-1 1 0 0,0 1-1 0 0,0 0 1 0 0,0 0-1 0 0,0-1 0 0 0,0 1 1 0 0,0 0-1 0 0,-2-3 1141 0 0,2 3-1141 0 0,-1 0 1 0 0,1 0-1 0 0,0 0 0 0 0,0 0 1 0 0,0 0-1 0 0,-1-1 1 0 0,1 1-1 0 0,0 0 1 0 0,0 0-1 0 0,-1 0 0 0 0,1 0 1 0 0,0 0-1 0 0,0 0 1 0 0,0 0-1 0 0,-1 0 1 0 0,-5 14 2704 0 0,-5 31 251 0 0,10-38-2681 0 0,-25 94 2732 0 0,14-62-3083 0 0,-11 69 1 0 0,23-89-1845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5.597"/>
    </inkml:context>
    <inkml:brush xml:id="br0">
      <inkml:brushProperty name="width" value="0.1" units="cm"/>
      <inkml:brushProperty name="height" value="0.1" units="cm"/>
    </inkml:brush>
  </inkml:definitions>
  <inkml:trace contextRef="#ctx0" brushRef="#br0">50 1 3681 0 0,'5'0'5494'0'0,"-5"0"-5401"0"0,0 10 2322 0 0,-4 12-699 0 0,-12 16-687 0 0,11-30-749 0 0,1 0 0 0 0,1 0 0 0 0,-1 1 0 0 0,2 0 0 0 0,-1-1 0 0 0,1 1 0 0 0,-2 14 0 0 0,4-21-284 0 0,1 1 1 0 0,-1-1 0 0 0,0 1-1 0 0,1 0 1 0 0,0-1 0 0 0,-1 1 0 0 0,1-1-1 0 0,0 0 1 0 0,0 1 0 0 0,0-1 0 0 0,1 0-1 0 0,-1 1 1 0 0,1-1 0 0 0,-1 0-1 0 0,1 0 1 0 0,1 2 0 0 0,5 2-24 0 0,-1 1 0 0 0,1-1 1 0 0,9 5-1 0 0,-11-7 15 0 0,0 0 1 0 0,0 0-1 0 0,-1 1 1 0 0,1 0-1 0 0,6 7 1 0 0,-12-12 17 0 0,0 0 0 0 0,1 1 1 0 0,-1-1-1 0 0,0 1 1 0 0,1-1-1 0 0,-1 1 1 0 0,0-1-1 0 0,1 1 1 0 0,-1-1-1 0 0,0 1 0 0 0,0-1 1 0 0,0 1-1 0 0,1-1 1 0 0,-1 1-1 0 0,0-1 1 0 0,0 1-1 0 0,0-1 1 0 0,0 1-1 0 0,0-1 1 0 0,0 1-1 0 0,0-1 0 0 0,0 1 1 0 0,0-1-1 0 0,0 1 1 0 0,0 0-1 0 0,-1-1 1 0 0,1 1-1 0 0,0-1 1 0 0,0 1-1 0 0,-1 0 1 0 0,0 0 23 0 0,0-1 1 0 0,0 1 0 0 0,0 0 0 0 0,0-1 0 0 0,0 1 0 0 0,0-1 0 0 0,0 1-1 0 0,0-1 1 0 0,0 1 0 0 0,0-1 0 0 0,0 0 0 0 0,0 1 0 0 0,-2-1 0 0 0,-2 1 61 0 0,0-1 0 0 0,0 0 0 0 0,0 0 0 0 0,0 0 0 0 0,-10-2 0 0 0,-3-5-5084 0 0</inkml:trace>
  <inkml:trace contextRef="#ctx0" brushRef="#br0" timeOffset="1">0 64 456 0 0,'5'-3'655'0'0,"1"0"0"0"0,-1 0-1 0 0,0 1 1 0 0,1 0 0 0 0,-1 0-1 0 0,1 0 1 0 0,7 0 0 0 0,45-6 1266 0 0,-29 5-1624 0 0,45-6-735 0 0,-58 6 214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6.140"/>
    </inkml:context>
    <inkml:brush xml:id="br0">
      <inkml:brushProperty name="width" value="0.1" units="cm"/>
      <inkml:brushProperty name="height" value="0.1" units="cm"/>
    </inkml:brush>
  </inkml:definitions>
  <inkml:trace contextRef="#ctx0" brushRef="#br0">0 37 10138 0 0,'7'-1'191'0'0,"-1"0"-1"0"0,0 0 1 0 0,0 1-1 0 0,0 0 1 0 0,9 1 0 0 0,7-1 203 0 0,151-15 518 0 0,-115 7-3235 0 0,-2-2-3725 0 0,-47 9 5904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6.626"/>
    </inkml:context>
    <inkml:brush xml:id="br0">
      <inkml:brushProperty name="width" value="0.1" units="cm"/>
      <inkml:brushProperty name="height" value="0.1" units="cm"/>
    </inkml:brush>
  </inkml:definitions>
  <inkml:trace contextRef="#ctx0" brushRef="#br0">52 1 6913 0 0,'-1'0'162'0'0,"0"1"0"0"0,0-1 0 0 0,0 1 0 0 0,0-1-1 0 0,0 1 1 0 0,0 0 0 0 0,0-1 0 0 0,0 1-1 0 0,0 0 1 0 0,0 0 0 0 0,0 0 0 0 0,0 0-1 0 0,1 0 1 0 0,-1 0 0 0 0,0 0 0 0 0,1 0-1 0 0,-1 0 1 0 0,0 0 0 0 0,1 0 0 0 0,0 0-1 0 0,-1 0 1 0 0,1 1 0 0 0,-1 1 0 0 0,-8 34 1569 0 0,8-31-1351 0 0,-19 105 2811 0 0,19-94-3082 0 0,0-1 1 0 0,1 1 0 0 0,0 0 0 0 0,6 28-1 0 0,-5-36-728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6.965"/>
    </inkml:context>
    <inkml:brush xml:id="br0">
      <inkml:brushProperty name="width" value="0.1" units="cm"/>
      <inkml:brushProperty name="height" value="0.1" units="cm"/>
    </inkml:brush>
  </inkml:definitions>
  <inkml:trace contextRef="#ctx0" brushRef="#br0">13 0 9674 0 0,'2'2'332'0'0,"-1"1"0"0"0,1-1 0 0 0,-1 0 0 0 0,0 0 0 0 0,0 1 0 0 0,0-1 0 0 0,0 1 0 0 0,0-1 0 0 0,0 1 0 0 0,-1-1 0 0 0,1 1 0 0 0,-1 3 0 0 0,2 36-413 0 0,-1-27 274 0 0,-1 56 1114 0 0,-9 78 0 0 0,-8-3-3792 0 0,15-127-2704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7.966"/>
    </inkml:context>
    <inkml:brush xml:id="br0">
      <inkml:brushProperty name="width" value="0.1" units="cm"/>
      <inkml:brushProperty name="height" value="0.1" units="cm"/>
    </inkml:brush>
  </inkml:definitions>
  <inkml:trace contextRef="#ctx0" brushRef="#br0">224 17 3681 0 0,'-1'-1'138'0'0,"1"1"0"0"0,0-1 1 0 0,0 0-1 0 0,0 0 0 0 0,0 1 1 0 0,-1-1-1 0 0,1 0 0 0 0,0 0 1 0 0,-1 1-1 0 0,1-1 0 0 0,0 0 0 0 0,-1 1 1 0 0,1-1-1 0 0,-1 0 0 0 0,1 1 1 0 0,-1-1-1 0 0,1 1 0 0 0,-1-1 1 0 0,0 1-1 0 0,1-1 0 0 0,-1 1 1 0 0,0 0-1 0 0,1-1 0 0 0,-1 1 0 0 0,0 0 1 0 0,0-1-1 0 0,1 1 0 0 0,-2 0 1 0 0,0 0-1 0 0,1 0 0 0 0,-1 0 0 0 0,0 0 0 0 0,1 1-1 0 0,-1-1 1 0 0,1 1 0 0 0,-1-1 0 0 0,1 1 0 0 0,-1 0 0 0 0,1-1 0 0 0,0 1 0 0 0,-1 0 0 0 0,0 1 0 0 0,-5 3 156 0 0,1 0 1 0 0,0 1 0 0 0,0 0-1 0 0,-5 8 1 0 0,-6 10 611 0 0,1 1-1 0 0,2 1 1 0 0,-22 53 0 0 0,-17 88 1224 0 0,49-152-2042 0 0,1 1 0 0 0,0-1 0 0 0,1 0 0 0 0,0 1 0 0 0,1-1-1 0 0,1 1 1 0 0,1 0 0 0 0,2 16 0 0 0,-1-24-159 0 0,0 0 0 0 0,1 0-1 0 0,-1 0 1 0 0,2 0 0 0 0,-1 0-1 0 0,1-1 1 0 0,0 1 0 0 0,0-1-1 0 0,1 0 1 0 0,0 0 0 0 0,1-1-1 0 0,-1 1 1 0 0,1-1 0 0 0,0-1-1 0 0,1 1 1 0 0,10 7 0 0 0,-5-6-848 0 0,0 0 0 0 0,0-1 1 0 0,25 9-1 0 0,-17-8-272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8.696"/>
    </inkml:context>
    <inkml:brush xml:id="br0">
      <inkml:brushProperty name="width" value="0.1" units="cm"/>
      <inkml:brushProperty name="height" value="0.1" units="cm"/>
    </inkml:brush>
  </inkml:definitions>
  <inkml:trace contextRef="#ctx0" brushRef="#br0">114 0 4609 0 0,'-7'0'6354'0'0,"7"0"-6212"0"0,-10 12 2437 0 0,-11 21-1821 0 0,17-26 46 0 0,-16 24-137 0 0,-29 34 0 0 0,48-65-670 0 0,1 1-1 0 0,0 0 1 0 0,-1 0 0 0 0,1-1 0 0 0,0 1 0 0 0,0 0 0 0 0,-1 0 0 0 0,1 0 0 0 0,0-1 0 0 0,0 1 0 0 0,0 0 0 0 0,0 0 0 0 0,0 0 0 0 0,0 0 0 0 0,0 0 0 0 0,0-1 0 0 0,1 1 0 0 0,-1 0 0 0 0,0 0 0 0 0,0 0 0 0 0,1-1 0 0 0,-1 1 0 0 0,0 0 0 0 0,1 0 0 0 0,-1-1 0 0 0,1 1 0 0 0,-1 0 0 0 0,1-1 0 0 0,0 1-1 0 0,-1 0 1 0 0,1-1 0 0 0,-1 1 0 0 0,1-1 0 0 0,0 1 0 0 0,-1-1 0 0 0,2 1 0 0 0,34 22-173 0 0,-25-17 142 0 0,0 1 21 0 0,43 31-102 0 0,-51-36 108 0 0,1 1 1 0 0,-1 0 0 0 0,0 1-1 0 0,0-1 1 0 0,0 0-1 0 0,0 1 1 0 0,0 0-1 0 0,-1 0 1 0 0,0-1-1 0 0,0 1 1 0 0,3 8-1 0 0,-5-11 10 0 0,1 0-1 0 0,-1 0 0 0 0,0 0 0 0 0,0 0 0 0 0,0 0 0 0 0,0 0 0 0 0,0 0 0 0 0,0 0 1 0 0,0 0-1 0 0,0 0 0 0 0,-1 0 0 0 0,1 0 0 0 0,0 0 0 0 0,-1 0 0 0 0,1 0 0 0 0,0 0 1 0 0,-1 0-1 0 0,1-1 0 0 0,-1 1 0 0 0,0 0 0 0 0,1 0 0 0 0,-2 1 0 0 0,0 0 10 0 0,-1 0 0 0 0,1 0 0 0 0,0-1-1 0 0,-1 1 1 0 0,1-1 0 0 0,-1 0 0 0 0,1 0-1 0 0,-4 2 1 0 0,-4 0 23 0 0,0-1-1 0 0,0 0 1 0 0,-17 1 0 0 0,-17-5-1407 0 0,29-1-4007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9.088"/>
    </inkml:context>
    <inkml:brush xml:id="br0">
      <inkml:brushProperty name="width" value="0.1" units="cm"/>
      <inkml:brushProperty name="height" value="0.1" units="cm"/>
    </inkml:brush>
  </inkml:definitions>
  <inkml:trace contextRef="#ctx0" brushRef="#br0">0 23 3313 0 0,'12'-3'190'0'0,"0"0"0"0"0,1 0 0 0 0,-1 1 0 0 0,25-1 0 0 0,-14 1 408 0 0,-23 2-571 0 0,22-3 212 0 0,0 0 0 0 0,1 2 0 0 0,-1 1 0 0 0,0 1 0 0 0,40 6-1 0 0,-49-3-238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9.449"/>
    </inkml:context>
    <inkml:brush xml:id="br0">
      <inkml:brushProperty name="width" value="0.1" units="cm"/>
      <inkml:brushProperty name="height" value="0.1" units="cm"/>
    </inkml:brush>
  </inkml:definitions>
  <inkml:trace contextRef="#ctx0" brushRef="#br0">258 1 8754 0 0,'-5'3'299'0'0,"-1"0"-1"0"0,1 1 1 0 0,0 0 0 0 0,1 0-1 0 0,-1 0 1 0 0,1 0-1 0 0,-6 8 1 0 0,-3 2 48 0 0,-38 38 568 0 0,-34 33-372 0 0,71-73-1411 0 0,-1-1 0 0 0,-20 13 0 0 0</inkml:trace>
  <inkml:trace contextRef="#ctx0" brushRef="#br0" timeOffset="1">57 39 10338 0 0,'4'2'171'0'0,"0"0"0"0"0,0 0-1 0 0,0 1 1 0 0,0-1 0 0 0,0 1-1 0 0,-1 0 1 0 0,1 0 0 0 0,4 5-1 0 0,4 4 456 0 0,11 7 247 0 0,74 63-614 0 0,-86-71-168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7.702"/>
    </inkml:context>
    <inkml:brush xml:id="br0">
      <inkml:brushProperty name="width" value="0.05" units="cm"/>
      <inkml:brushProperty name="height" value="0.05" units="cm"/>
    </inkml:brush>
  </inkml:definitions>
  <inkml:trace contextRef="#ctx0" brushRef="#br0">1 140 14259 0 0,'2'-5'182'0'0,"0"0"0"0"0,0 0 0 0 0,1 0 1 0 0,-1 0-1 0 0,1 1 0 0 0,0-1 0 0 0,1 1 0 0 0,-1 0 0 0 0,1 0 0 0 0,0 0 1 0 0,0 0-1 0 0,0 1 0 0 0,0-1 0 0 0,6-2 0 0 0,5-3 384 0 0,0 2 0 0 0,0 0 0 0 0,23-7 0 0 0,-14 6-197 0 0,1 1-1 0 0,0 1 1 0 0,1 1 0 0 0,-1 1 0 0 0,1 1-1 0 0,0 1 1 0 0,0 2 0 0 0,50 5 0 0 0,-64-3-244 0 0,0 0 1 0 0,-1 1 0 0 0,1 1 0 0 0,0 0-1 0 0,-1 1 1 0 0,0 0 0 0 0,0 0-1 0 0,-1 1 1 0 0,12 9 0 0 0,-14-9-66 0 0,-1 0 0 0 0,1 1-1 0 0,-2 0 1 0 0,1 1 0 0 0,-1-1 0 0 0,0 1 0 0 0,-1 1 0 0 0,0-1 0 0 0,0 1 0 0 0,-1-1 0 0 0,0 1-1 0 0,5 16 1 0 0,-6-12-1 0 0,0 0-1 0 0,0 0 1 0 0,-2 0-1 0 0,1 1 1 0 0,-1-1-1 0 0,-1 0 1 0 0,-1 1-1 0 0,0-1 0 0 0,0 0 1 0 0,-2 0-1 0 0,1 0 1 0 0,-2 0-1 0 0,1 0 1 0 0,-2 0-1 0 0,0-1 1 0 0,0 0-1 0 0,-9 14 1 0 0,4-11 26 0 0,1-1 1 0 0,-1-1 0 0 0,-1 0 0 0 0,-1-1-1 0 0,0 0 1 0 0,0 0 0 0 0,-1-1-1 0 0,0-1 1 0 0,-1 0 0 0 0,0-1 0 0 0,-1-1-1 0 0,0 0 1 0 0,-19 7 0 0 0,6-4 133 0 0,-58 12 0 0 0,26-16-1912 0 0,50-7-77 0 0,0 0 0 0 0,0-1 0 0 0,-17-3 0 0 0,-2-6-6211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09.807"/>
    </inkml:context>
    <inkml:brush xml:id="br0">
      <inkml:brushProperty name="width" value="0.1" units="cm"/>
      <inkml:brushProperty name="height" value="0.1" units="cm"/>
    </inkml:brush>
  </inkml:definitions>
  <inkml:trace contextRef="#ctx0" brushRef="#br0">38 21 3681 0 0,'0'-1'91'0'0,"-1"0"1"0"0,1 1-1 0 0,0-1 1 0 0,0 0-1 0 0,0 0 1 0 0,0 1-1 0 0,0-1 1 0 0,1 0-1 0 0,-1 1 1 0 0,0-1-1 0 0,0 0 1 0 0,0 0-1 0 0,1 1 1 0 0,-1-1-1 0 0,0 0 1 0 0,1 1-1 0 0,-1-1 1 0 0,0 1-1 0 0,1-1 1 0 0,-1 0-1 0 0,1 1 1 0 0,-1-1-1 0 0,1 1 1 0 0,-1-1-1 0 0,1 1 1 0 0,0 0-1 0 0,-1-1 1 0 0,1 1-1 0 0,-1-1 1 0 0,1 1-1 0 0,0 0 1 0 0,-1 0-1 0 0,1-1 1 0 0,0 1-1 0 0,0 0 1 0 0,-1 0-1 0 0,1 0 1 0 0,0 0-1 0 0,-1 0 1 0 0,1 0-1 0 0,0 0 1 0 0,0 0-1 0 0,-1 0 1 0 0,1 0-1 0 0,0 0 1 0 0,-1 0-1 0 0,1 1 1 0 0,0-1-1 0 0,0 0 1 0 0,-1 0-1 0 0,1 1 1 0 0,-1-1-1 0 0,1 0 1 0 0,1 1-1 0 0,2 2 441 0 0,1-1-1 0 0,-1 1 1 0 0,1-1-1 0 0,-1 1 0 0 0,0 0 1 0 0,6 6-1 0 0,-6-5-279 0 0,-1 0 0 0 0,1 1 0 0 0,-1-1 0 0 0,0 1 0 0 0,0 0 0 0 0,0 0 0 0 0,-1 0 0 0 0,1 0 0 0 0,-1 0 0 0 0,-1 0 0 0 0,1 1 0 0 0,-1-1 0 0 0,1 7 0 0 0,-2-9-196 0 0,1 0 1 0 0,-1 0-1 0 0,-1 0 0 0 0,1 0 0 0 0,0 1 0 0 0,-1-1 0 0 0,0 0 0 0 0,0 0 0 0 0,1 0 0 0 0,-2 0 0 0 0,1 0 0 0 0,0-1 1 0 0,-1 1-1 0 0,1 0 0 0 0,-1 0 0 0 0,0-1 0 0 0,0 1 0 0 0,0-1 0 0 0,0 0 0 0 0,0 0 0 0 0,-1 1 0 0 0,1-1 1 0 0,0-1-1 0 0,-5 4 0 0 0,0-1 179 0 0,0 0 0 0 0,-1-1 0 0 0,1 1 0 0 0,-13 2 1 0 0,17-5-291 0 0,0 0 0 0 0,0 0 0 0 0,0 0 0 0 0,0-1 0 0 0,-1 0 0 0 0,1 1 0 0 0,0-1 0 0 0,0-1 0 0 0,0 1 0 0 0,-1 0 0 0 0,1-1 1 0 0,0 1-1 0 0,0-1 0 0 0,-4-2 0 0 0,50 10-2937 0 0,-32-2 3021 0 0,0 0-1 0 0,-1 0 0 0 0,1 1 0 0 0,10 8 0 0 0,-18-13-36 0 0,0 1 0 0 0,-1 0 0 0 0,1 0 0 0 0,-1 0 0 0 0,0 0-1 0 0,0 0 1 0 0,0 0 0 0 0,0 0 0 0 0,0 1 0 0 0,0-1 0 0 0,0 1-1 0 0,-1 0 1 0 0,0-1 0 0 0,1 1 0 0 0,-1 0 0 0 0,0 0 0 0 0,0 0-1 0 0,0 0 1 0 0,-1 0 0 0 0,1 0 0 0 0,-1 4 0 0 0,0-5 62 0 0,-1 1-1 0 0,0-1 1 0 0,0 1 0 0 0,0-1 0 0 0,-1 0 0 0 0,1 1 0 0 0,-1-1-1 0 0,1 0 1 0 0,-1 0 0 0 0,0 0 0 0 0,1 0 0 0 0,-1 0-1 0 0,0-1 1 0 0,0 1 0 0 0,0 0 0 0 0,-1-1 0 0 0,1 0 0 0 0,-3 2-1 0 0,-45 20 1446 0 0,49-23-1478 0 0,-41 13-1318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0.149"/>
    </inkml:context>
    <inkml:brush xml:id="br0">
      <inkml:brushProperty name="width" value="0.1" units="cm"/>
      <inkml:brushProperty name="height" value="0.1" units="cm"/>
    </inkml:brush>
  </inkml:definitions>
  <inkml:trace contextRef="#ctx0" brushRef="#br0">119 0 10594 0 0,'1'0'64'0'0,"-1"1"1"0"0,1-1-1 0 0,-1 0 0 0 0,1 0 0 0 0,-1 1 0 0 0,1-1 1 0 0,-1 0-1 0 0,1 1 0 0 0,-1-1 0 0 0,1 0 0 0 0,-1 1 1 0 0,1-1-1 0 0,-1 1 0 0 0,0-1 0 0 0,1 1 0 0 0,-1-1 0 0 0,0 1 1 0 0,1-1-1 0 0,-1 1 0 0 0,0-1 0 0 0,0 1 0 0 0,0-1 1 0 0,1 1-1 0 0,-1 0 0 0 0,0-1 0 0 0,0 2 0 0 0,-3 19 1122 0 0,-15 19 103 0 0,13-32-1132 0 0,-1 0 1 0 0,0-1-1 0 0,0 0 0 0 0,-1 0 1 0 0,0 0-1 0 0,0-1 0 0 0,-15 11 1 0 0,-20 17 281 0 0,42-33-441 0 0,0-1 0 0 0,0 1 0 0 0,0-1 0 0 0,0 1 0 0 0,0-1 1 0 0,0 1-1 0 0,0-1 0 0 0,0 1 0 0 0,0-1 0 0 0,0 0 0 0 0,1 1 1 0 0,-1-1-1 0 0,0 1 0 0 0,0-1 0 0 0,0 1 0 0 0,0-1 0 0 0,1 0 1 0 0,-1 1-1 0 0,0-1 0 0 0,0 1 0 0 0,1-1 0 0 0,-1 0 1 0 0,0 1-1 0 0,1-1 0 0 0,-1 0 0 0 0,0 0 0 0 0,1 1 0 0 0,-1-1 1 0 0,0 0-1 0 0,1 0 0 0 0,-1 1 0 0 0,1-1 0 0 0,20 14-128 0 0,-13-9 96 0 0,5 5-14 0 0,2 0-14 0 0,23 21 0 0 0,-35-28 60 0 0,0 0 1 0 0,-1-1-1 0 0,1 1 1 0 0,-1 0-1 0 0,0 0 1 0 0,1 1-1 0 0,-1-1 0 0 0,-1 0 1 0 0,1 1-1 0 0,0-1 1 0 0,-1 1-1 0 0,0-1 1 0 0,0 1-1 0 0,1 4 0 0 0,-2-6 27 0 0,0 0 0 0 0,0 0 0 0 0,-1 0 0 0 0,1-1 0 0 0,-1 1 0 0 0,1 0 0 0 0,-1 0 0 0 0,1-1 0 0 0,-1 1 0 0 0,0 0 0 0 0,0-1 0 0 0,0 1 0 0 0,0-1 0 0 0,0 1 0 0 0,0-1 0 0 0,0 0 0 0 0,-1 1 0 0 0,1-1 0 0 0,-1 0 0 0 0,1 0 0 0 0,0 0 0 0 0,-1 0 0 0 0,0 0 0 0 0,1 0 0 0 0,-1 0 0 0 0,0-1 0 0 0,1 1 0 0 0,-1 0 0 0 0,0-1 0 0 0,0 0 0 0 0,1 1 0 0 0,-4-1 0 0 0,-2 1-220 0 0,0 0 0 0 0,0 0 1 0 0,0 0-1 0 0,0-1 0 0 0,0-1 0 0 0,0 1 1 0 0,-9-3-1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0.492"/>
    </inkml:context>
    <inkml:brush xml:id="br0">
      <inkml:brushProperty name="width" value="0.1" units="cm"/>
      <inkml:brushProperty name="height" value="0.1" units="cm"/>
    </inkml:brush>
  </inkml:definitions>
  <inkml:trace contextRef="#ctx0" brushRef="#br0">1 23 3225 0 0,'10'-3'288'0'0,"-4"1"-288"0"0,1 1 0 0 0,-1 0 0 0 0,-1 1 416 0 0,-1-1 32 0 0,2 1 8 0 0,5-1 0 0 0,7-1-16 0 0,5 0-8 0 0,1 1 0 0 0,-2-1 1 0 0,-3 0-546 0 0,-3 1-111 0 0,-1 0-16 0 0,-5-1-8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1.100"/>
    </inkml:context>
    <inkml:brush xml:id="br0">
      <inkml:brushProperty name="width" value="0.1" units="cm"/>
      <inkml:brushProperty name="height" value="0.1" units="cm"/>
    </inkml:brush>
  </inkml:definitions>
  <inkml:trace contextRef="#ctx0" brushRef="#br0">121 0 5985 0 0,'3'1'212'0'0,"0"0"0"0"0,0 0-1 0 0,0 0 1 0 0,0 0-1 0 0,0 1 1 0 0,-1-1 0 0 0,1 1-1 0 0,0-1 1 0 0,-1 1 0 0 0,1 0-1 0 0,-1 0 1 0 0,1 0-1 0 0,-1 1 1 0 0,0-1 0 0 0,0 0-1 0 0,0 1 1 0 0,0 0 0 0 0,2 3-1 0 0,-3-4-188 0 0,0 0-1 0 0,-1-1 0 0 0,1 1 0 0 0,0 0 1 0 0,-1 0-1 0 0,1 0 0 0 0,-1 0 1 0 0,1 0-1 0 0,-1 0 0 0 0,0-1 1 0 0,0 1-1 0 0,0 0 0 0 0,0 0 1 0 0,0 0-1 0 0,0 0 0 0 0,-1 0 1 0 0,1 0-1 0 0,-1 0 0 0 0,1 0 1 0 0,-1 0-1 0 0,0-1 0 0 0,1 1 1 0 0,-1 0-1 0 0,0-1 0 0 0,0 1 1 0 0,0 0-1 0 0,-1-1 0 0 0,1 1 1 0 0,0-1-1 0 0,-2 2 0 0 0,-3 1 0 0 0,0 0-1 0 0,1 0 1 0 0,-1-1-1 0 0,-1 0 1 0 0,1 0-1 0 0,0 0 1 0 0,-1-1-1 0 0,1 0 1 0 0,-1-1-1 0 0,0 1 1 0 0,1-1-1 0 0,-1 0 1 0 0,0-1-1 0 0,-11 0 1 0 0,-25 4-1 0 0,31-1 544 0 0,18 1 182 0 0,20 0-102 0 0,138-3-737 0 0,-143 0-4557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3.410"/>
    </inkml:context>
    <inkml:brush xml:id="br0">
      <inkml:brushProperty name="width" value="0.1" units="cm"/>
      <inkml:brushProperty name="height" value="0.1" units="cm"/>
    </inkml:brush>
  </inkml:definitions>
  <inkml:trace contextRef="#ctx0" brushRef="#br0">11 40 5985 0 0,'-1'0'104'0'0,"0"0"0"0"0,1-1-1 0 0,-1 1 1 0 0,1 0 0 0 0,-1-1-1 0 0,0 1 1 0 0,1-1 0 0 0,-1 1 0 0 0,1-1-1 0 0,-1 1 1 0 0,1-1 0 0 0,-1 1-1 0 0,1-1 1 0 0,0 1 0 0 0,-1-1-1 0 0,1 1 1 0 0,0-1 0 0 0,-1 0-1 0 0,1 1 1 0 0,0-1 0 0 0,0 0 0 0 0,0 1-1 0 0,-1-1 1 0 0,1 0 0 0 0,0 1-1 0 0,0-1 1 0 0,0 0 0 0 0,0 0-1 0 0,1 0 42 0 0,-1 0-1 0 0,1 0 1 0 0,0 0-1 0 0,-1 1 0 0 0,1-1 1 0 0,0 0-1 0 0,0 1 1 0 0,0-1-1 0 0,-1 0 0 0 0,1 1 1 0 0,0-1-1 0 0,0 1 1 0 0,0-1-1 0 0,0 1 0 0 0,0 0 1 0 0,1-1-1 0 0,44-8 2066 0 0,-45 9-2217 0 0,38-3 178 0 0,1 2 0 0 0,73 9 0 0 0,-111-8-250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3.754"/>
    </inkml:context>
    <inkml:brush xml:id="br0">
      <inkml:brushProperty name="width" value="0.1" units="cm"/>
      <inkml:brushProperty name="height" value="0.1" units="cm"/>
    </inkml:brush>
  </inkml:definitions>
  <inkml:trace contextRef="#ctx0" brushRef="#br0">65 4 6913 0 0,'-1'-1'120'0'0,"1"1"-1"0"0,-1-1 0 0 0,0 1 1 0 0,0-1-1 0 0,0 1 0 0 0,1 0 0 0 0,-1 0 1 0 0,0-1-1 0 0,0 1 0 0 0,0 0 0 0 0,0 0 1 0 0,0 0-1 0 0,1 0 0 0 0,-1 0 0 0 0,0 0 1 0 0,0 0-1 0 0,0 0 0 0 0,0 1 0 0 0,0-1 1 0 0,1 0-1 0 0,-1 0 0 0 0,0 1 0 0 0,0-1 1 0 0,0 0-1 0 0,1 1 0 0 0,-1-1 0 0 0,-1 2 1 0 0,0 0 156 0 0,0 0-1 0 0,0 0 1 0 0,0 0 0 0 0,1 0 0 0 0,-1 1 0 0 0,1-1 0 0 0,-1 1 0 0 0,-1 4 0 0 0,-2 5 332 0 0,1-1 1 0 0,1 1-1 0 0,-2 15 1 0 0,2-10-714 0 0,1 1 1 0 0,1-1-1 0 0,1 1 1 0 0,2 25-1 0 0,1-26-5148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4.278"/>
    </inkml:context>
    <inkml:brush xml:id="br0">
      <inkml:brushProperty name="width" value="0.1" units="cm"/>
      <inkml:brushProperty name="height" value="0.1" units="cm"/>
    </inkml:brush>
  </inkml:definitions>
  <inkml:trace contextRef="#ctx0" brushRef="#br0">228 104 920 0 0,'-8'-12'2902'0'0,"-14"-20"1656"0"0,17 25-4275 0 0,0 0 0 0 0,-1 1-1 0 0,0-1 1 0 0,-11-8-1 0 0,14 13-220 0 0,1 0-1 0 0,-1 0 1 0 0,1 1-1 0 0,-1-1 1 0 0,0 1-1 0 0,1 0 1 0 0,-1-1-1 0 0,0 1 1 0 0,0 1-1 0 0,0-1 0 0 0,0 0 1 0 0,0 1-1 0 0,0-1 1 0 0,0 1-1 0 0,0 0 1 0 0,0 0-1 0 0,0 0 1 0 0,0 1-1 0 0,0-1 1 0 0,0 1-1 0 0,0-1 0 0 0,0 1 1 0 0,0 0-1 0 0,0 0 1 0 0,0 0-1 0 0,0 1 1 0 0,1-1-1 0 0,-1 1 1 0 0,-2 1-1 0 0,-2 2 152 0 0,1 0 0 0 0,0 1 0 0 0,0-1-1 0 0,1 1 1 0 0,0 1 0 0 0,0-1 0 0 0,0 0-1 0 0,-5 11 1 0 0,8-14-130 0 0,0 1 0 0 0,0-1 0 0 0,1 1 0 0 0,-1-1 0 0 0,1 1 0 0 0,0-1 0 0 0,0 1 0 0 0,0 0 0 0 0,0-1 0 0 0,1 1 0 0 0,-1 0 0 0 0,1 0 0 0 0,0 0 0 0 0,0-1-1 0 0,0 1 1 0 0,1 0 0 0 0,-1 0 0 0 0,1-1 0 0 0,2 7 0 0 0,-2-8-103 0 0,0-1 0 0 0,0 1-1 0 0,0-1 1 0 0,0 1 0 0 0,0-1 0 0 0,0 1-1 0 0,0-1 1 0 0,1 0 0 0 0,-1 1 0 0 0,0-1-1 0 0,1 0 1 0 0,-1 0 0 0 0,1 0-1 0 0,-1 0 1 0 0,1-1 0 0 0,0 1 0 0 0,-1 0-1 0 0,1-1 1 0 0,0 1 0 0 0,2 0 0 0 0,-1-1-68 0 0,1 0 0 0 0,-1 0 1 0 0,1 0-1 0 0,-1 0 1 0 0,0-1-1 0 0,1 1 1 0 0,-1-1-1 0 0,1 0 0 0 0,-1 0 1 0 0,4-1-1 0 0,5-4-243 0 0,-1 0-1 0 0,1-1 1 0 0,-1 0 0 0 0,14-12-1 0 0,-17 12 153 0 0,-1 1 0 0 0,1-2-1 0 0,-2 1 1 0 0,1-1-1 0 0,-1 0 1 0 0,0-1 0 0 0,8-14-1 0 0,-58 123 8009 0 0,33-72-7626 0 0,1 2 0 0 0,2 0 1 0 0,-7 44-1 0 0,14-67-408 0 0,1 0 1 0 0,0-1-1 0 0,0 1 0 0 0,1-1 0 0 0,-1 1 0 0 0,3 10 1 0 0,0-8-1019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4.628"/>
    </inkml:context>
    <inkml:brush xml:id="br0">
      <inkml:brushProperty name="width" value="0.1" units="cm"/>
      <inkml:brushProperty name="height" value="0.1" units="cm"/>
    </inkml:brush>
  </inkml:definitions>
  <inkml:trace contextRef="#ctx0" brushRef="#br0">249 2 6913 0 0,'1'-2'3591'0'0,"-15"18"-1418"0"0,-19 25 420 0 0,-150 182 826 0 0,164-205-5935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4.994"/>
    </inkml:context>
    <inkml:brush xml:id="br0">
      <inkml:brushProperty name="width" value="0.1" units="cm"/>
      <inkml:brushProperty name="height" value="0.1" units="cm"/>
    </inkml:brush>
  </inkml:definitions>
  <inkml:trace contextRef="#ctx0" brushRef="#br0">1 1 9674 0 0,'9'6'815'0'0,"1"0"0"0"0,-1 1-1 0 0,0 0 1 0 0,-1 1 0 0 0,14 16 0 0 0,12 10 367 0 0,102 67-845 0 0,-117-88-1841 0 0,-8-6 465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5.416"/>
    </inkml:context>
    <inkml:brush xml:id="br0">
      <inkml:brushProperty name="width" value="0.1" units="cm"/>
      <inkml:brushProperty name="height" value="0.1" units="cm"/>
    </inkml:brush>
  </inkml:definitions>
  <inkml:trace contextRef="#ctx0" brushRef="#br0">108 0 3225 0 0,'0'0'10289'0'0,"-13"18"-7640"0"0,-62 133 898 0 0,69-138-3341 0 0,4-8-164 0 0,0 0 0 0 0,0 1 0 0 0,0-1 0 0 0,0 0 0 0 0,1 0 0 0 0,0 1 0 0 0,0-1 0 0 0,1 1 0 0 0,-1 9 0 0 0,2-12-41 0 0,-1-1 0 0 0,1 1 0 0 0,-1-1 0 0 0,1 1 0 0 0,0-1-1 0 0,0 0 1 0 0,0 1 0 0 0,0-1 0 0 0,0 0 0 0 0,1 0 0 0 0,-1 0-1 0 0,1 0 1 0 0,-1 0 0 0 0,1 0 0 0 0,0 0 0 0 0,0 0 0 0 0,0-1-1 0 0,0 1 1 0 0,0-1 0 0 0,0 1 0 0 0,0-1 0 0 0,0 0 0 0 0,4 2-1 0 0,5 1 14 0 0,0-1 0 0 0,-1 0 1 0 0,1 0-1 0 0,0-1 0 0 0,1 0 0 0 0,-1-1 0 0 0,0-1 0 0 0,14 0 0 0 0,-16 0-171 0 0,0-1 0 0 0,0 0 0 0 0,0-1 0 0 0,0 1 1 0 0,0-2-1 0 0,-1 1 0 0 0,1-1 0 0 0,-1-1 0 0 0,1 0 0 0 0,11-7 0 0 0,-4-3-2034 0 0</inkml:trace>
  <inkml:trace contextRef="#ctx0" brushRef="#br0" timeOffset="1">278 35 4145 0 0,'-6'4'744'0'0,"1"1"-1"0"0,-1 0 1 0 0,1 0 0 0 0,0 0-1 0 0,0 1 1 0 0,0 0 0 0 0,1 0-1 0 0,0 0 1 0 0,0 0 0 0 0,-4 11-1 0 0,-2 1-821 0 0,3-7 487 0 0,-62 111 1713 0 0,60-103-2095 0 0,0 1 0 0 0,1 0 0 0 0,1 1 1 0 0,-6 30-1 0 0,11-15-54 0 0,4-20-33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38.170"/>
    </inkml:context>
    <inkml:brush xml:id="br0">
      <inkml:brushProperty name="width" value="0.05" units="cm"/>
      <inkml:brushProperty name="height" value="0.05" units="cm"/>
    </inkml:brush>
  </inkml:definitions>
  <inkml:trace contextRef="#ctx0" brushRef="#br0">202 3 11058 0 0,'-1'0'116'0'0,"1"0"0"0"0,-1-1 0 0 0,1 1 0 0 0,-1 0 0 0 0,1 0 0 0 0,0 0 0 0 0,-1-1 0 0 0,1 1 0 0 0,-1 0 0 0 0,1 0 0 0 0,-1 0 0 0 0,1 0 0 0 0,-1 0 0 0 0,1 0 0 0 0,-1 0 0 0 0,1 0 0 0 0,-1 0-1 0 0,1 0 1 0 0,-1 0 0 0 0,1 0 0 0 0,-1 0 0 0 0,1 0 0 0 0,-1 0 0 0 0,1 1 0 0 0,0-1 0 0 0,-1 0 0 0 0,0 1 0 0 0,-16 11 2803 0 0,-14 22 110 0 0,29-31-3046 0 0,-13 17 393 0 0,0 2 0 0 0,2 0-1 0 0,0 0 1 0 0,1 1-1 0 0,2 1 1 0 0,0 0 0 0 0,2 0-1 0 0,-11 50 1 0 0,10-22-113 0 0,2 0 0 0 0,2 0 0 0 0,4 76 0 0 0,2-96-127 0 0,2 0-1 0 0,2 0 1 0 0,0 0-1 0 0,2 0 1 0 0,2-1-1 0 0,1 0 1 0 0,1 0-1 0 0,16 30 1 0 0,-16-40-330 0 0,1 0 1 0 0,1-1-1 0 0,1 0 1 0 0,1-1 0 0 0,0-1-1 0 0,1 0 1 0 0,1-1-1 0 0,1-1 1 0 0,1-1 0 0 0,0-1-1 0 0,34 21 1 0 0,-27-22-1074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5.757"/>
    </inkml:context>
    <inkml:brush xml:id="br0">
      <inkml:brushProperty name="width" value="0.1" units="cm"/>
      <inkml:brushProperty name="height" value="0.1" units="cm"/>
    </inkml:brush>
  </inkml:definitions>
  <inkml:trace contextRef="#ctx0" brushRef="#br0">105 0 7834 0 0,'-13'11'7749'0'0,"-26"22"-6283"0"0,26-20-1293 0 0,8-8 55 0 0,-1 1-1 0 0,1-1 1 0 0,0 1-1 0 0,-8 11 1 0 0,13-16-204 0 0,-1 1 1 0 0,0-1-1 0 0,1 0 0 0 0,-1 1 1 0 0,0-1-1 0 0,1 1 1 0 0,0-1-1 0 0,-1 1 1 0 0,1-1-1 0 0,0 1 0 0 0,0-1 1 0 0,0 1-1 0 0,0-1 1 0 0,0 1-1 0 0,0-1 1 0 0,0 1-1 0 0,0-1 0 0 0,1 1 1 0 0,-1-1-1 0 0,1 1 1 0 0,-1-1-1 0 0,1 1 1 0 0,-1-1-1 0 0,1 0 0 0 0,0 1 1 0 0,0-1-1 0 0,0 0 1 0 0,1 3-1 0 0,34 30-106 0 0,8 10-107 0 0,-41-41 179 0 0,1 1-1 0 0,-1 0 1 0 0,-1 1-1 0 0,1-1 1 0 0,-1 0-1 0 0,1 1 1 0 0,-1-1-1 0 0,0 1 1 0 0,1 7-1 0 0,-3-11 9 0 0,0 0-1 0 0,0-1 1 0 0,1 1-1 0 0,-1 0 1 0 0,0 0 0 0 0,-1 0-1 0 0,1 0 1 0 0,0 0 0 0 0,0 0-1 0 0,0 0 1 0 0,0 0-1 0 0,-1 0 1 0 0,1 0 0 0 0,-1 0-1 0 0,1 0 1 0 0,0 0 0 0 0,-1-1-1 0 0,1 1 1 0 0,-1 0-1 0 0,0 0 1 0 0,1-1 0 0 0,-1 1-1 0 0,0 0 1 0 0,1-1 0 0 0,-1 1-1 0 0,0 0 1 0 0,0-1-1 0 0,0 1 1 0 0,1-1 0 0 0,-1 1-1 0 0,0-1 1 0 0,0 0 0 0 0,0 1-1 0 0,0-1 1 0 0,0 0-1 0 0,0 0 1 0 0,0 0 0 0 0,0 0-1 0 0,-1 1 1 0 0,-4-1-64 0 0,1 1 0 0 0,0-1-1 0 0,-1 0 1 0 0,1 0 0 0 0,-10-2 0 0 0,4-1-578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6.116"/>
    </inkml:context>
    <inkml:brush xml:id="br0">
      <inkml:brushProperty name="width" value="0.1" units="cm"/>
      <inkml:brushProperty name="height" value="0.1" units="cm"/>
    </inkml:brush>
  </inkml:definitions>
  <inkml:trace contextRef="#ctx0" brushRef="#br0">0 15 5529 0 0,'8'-2'240'0'0,"-2"0"56"0"0,1 1-232 0 0,-2 0-64 0 0,-1 1 0 0 0,-1 0 0 0 0,1-1 264 0 0,5 1 48 0 0,4-1 9 0 0,4 0-1 0 0,4 0-152 0 0,1 0-24 0 0,0 1-8 0 0,-1-1 0 0 0,0 0-296 0 0,-3 1-56 0 0,-2 0-8 0 0,-2-1-8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6.491"/>
    </inkml:context>
    <inkml:brush xml:id="br0">
      <inkml:brushProperty name="width" value="0.1" units="cm"/>
      <inkml:brushProperty name="height" value="0.1" units="cm"/>
    </inkml:brush>
  </inkml:definitions>
  <inkml:trace contextRef="#ctx0" brushRef="#br0">45 8 3169 0 0,'2'-1'146'0'0,"-1"0"1"0"0,0 0-1 0 0,0 0 1 0 0,1 1-1 0 0,-1-1 0 0 0,1 0 1 0 0,-1 1-1 0 0,1-1 1 0 0,-1 1-1 0 0,1 0 1 0 0,-1-1-1 0 0,1 1 1 0 0,-1 0-1 0 0,1 0 1 0 0,-1 0-1 0 0,1 0 1 0 0,-1 0-1 0 0,1 0 1 0 0,-1 1-1 0 0,1-1 0 0 0,-1 0 1 0 0,1 1-1 0 0,-1-1 1 0 0,0 1-1 0 0,1 0 1 0 0,-1-1-1 0 0,0 1 1 0 0,1 0-1 0 0,-1 0 1 0 0,0 0-1 0 0,0 0 1 0 0,0 0-1 0 0,1 0 1 0 0,0 2-1 0 0,0-1 234 0 0,0 0-1 0 0,0 0 1 0 0,0 1 0 0 0,0-1-1 0 0,0 1 1 0 0,0-1 0 0 0,-1 1 0 0 0,0 0-1 0 0,1 0 1 0 0,-1 0 0 0 0,0 0-1 0 0,0 0 1 0 0,0 0 0 0 0,-1 0-1 0 0,1 0 1 0 0,-1 4 0 0 0,0-3-314 0 0,0-1 0 0 0,-1 1 0 0 0,1-1-1 0 0,-1 1 1 0 0,0-1 0 0 0,0 0 0 0 0,0 1 0 0 0,-1-1 0 0 0,1 0 0 0 0,-1 0 0 0 0,0 0 0 0 0,0 0 0 0 0,0 0 0 0 0,0 0-1 0 0,0-1 1 0 0,0 1 0 0 0,-1-1 0 0 0,0 0 0 0 0,1 1 0 0 0,-1-1 0 0 0,-3 2 0 0 0,0-2 50 0 0,1 1 0 0 0,0-1 1 0 0,-1 0-1 0 0,0 0 0 0 0,1-1 1 0 0,-1 0-1 0 0,0 0 0 0 0,0 0 1 0 0,1-1-1 0 0,-1 0 0 0 0,-11-1 1 0 0,71 11 1429 0 0,21 4-1644 0 0,-18-10-2326 0 0,-36-3-3610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6.840"/>
    </inkml:context>
    <inkml:brush xml:id="br0">
      <inkml:brushProperty name="width" value="0.1" units="cm"/>
      <inkml:brushProperty name="height" value="0.1" units="cm"/>
    </inkml:brush>
  </inkml:definitions>
  <inkml:trace contextRef="#ctx0" brushRef="#br0">0 14 10138 0 0,'0'-1'98'0'0,"1"1"-1"0"0,-1-1 1 0 0,0 1 0 0 0,1-1-1 0 0,-1 1 1 0 0,1-1 0 0 0,-1 1-1 0 0,1-1 1 0 0,-1 1 0 0 0,1 0-1 0 0,-1-1 1 0 0,1 1-1 0 0,-1 0 1 0 0,1-1 0 0 0,-1 1-1 0 0,1 0 1 0 0,0 0 0 0 0,-1 0-1 0 0,1 0 1 0 0,-1-1-1 0 0,1 1 1 0 0,0 0 0 0 0,-1 0-1 0 0,1 0 1 0 0,0 0 0 0 0,0 0-1 0 0,23 1 1142 0 0,-17-1-969 0 0,48 1 873 0 0,214-7-1579 0 0,-250 4-4952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17.163"/>
    </inkml:context>
    <inkml:brush xml:id="br0">
      <inkml:brushProperty name="width" value="0.1" units="cm"/>
      <inkml:brushProperty name="height" value="0.1" units="cm"/>
    </inkml:brush>
  </inkml:definitions>
  <inkml:trace contextRef="#ctx0" brushRef="#br0">56 0 7370 0 0,'-2'2'108'0'0,"0"1"0"0"0,0-1 0 0 0,0 0 0 0 0,0 1 0 0 0,1-1 0 0 0,-1 0 0 0 0,1 1 0 0 0,0 0 0 0 0,0-1 0 0 0,0 1 0 0 0,-1 3 0 0 0,-7 36 1060 0 0,6-22-733 0 0,-3 4 92 0 0,0 3 190 0 0,1 0 0 0 0,-2 33 0 0 0,7-53-838 0 0,-1 0 0 0 0,1-1 0 0 0,1 1 0 0 0,-1-1 0 0 0,1 1-1 0 0,1-1 1 0 0,-1 1 0 0 0,1-1 0 0 0,0 0 0 0 0,0 1 0 0 0,1-1 0 0 0,0 0 0 0 0,0-1-1 0 0,7 11 1 0 0,-1-7-49 0 0,0-3 148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1.136"/>
    </inkml:context>
    <inkml:brush xml:id="br0">
      <inkml:brushProperty name="width" value="0.1" units="cm"/>
      <inkml:brushProperty name="height" value="0.1" units="cm"/>
    </inkml:brush>
  </inkml:definitions>
  <inkml:trace contextRef="#ctx0" brushRef="#br0">54 5 6449 0 0,'-4'-5'3506'0'0,"4"5"-3446"0"0,-6 11 2352 0 0,-4 16-305 0 0,1 3-1606 0 0,1 1 0 0 0,2 0-1 0 0,1 0 1 0 0,2 0 0 0 0,1 0 0 0 0,2 36 0 0 0,5-38-1188 0 0,1-10-2718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1.495"/>
    </inkml:context>
    <inkml:brush xml:id="br0">
      <inkml:brushProperty name="width" value="0.1" units="cm"/>
      <inkml:brushProperty name="height" value="0.1" units="cm"/>
    </inkml:brush>
  </inkml:definitions>
  <inkml:trace contextRef="#ctx0" brushRef="#br0">121 1 12443 0 0,'-5'4'328'0'0,"1"1"0"0"0,0 0 1 0 0,1 0-1 0 0,-1 0 0 0 0,1 1 1 0 0,0-1-1 0 0,0 1 0 0 0,-3 9 1 0 0,-1 1-33 0 0,1-4-234 0 0,-40 92 862 0 0,40-89-797 0 0,1 1 0 0 0,0-1 0 0 0,2 1 0 0 0,-4 31 1 0 0,6-43-289 0 0,1 0 0 0 0,1 1 0 0 0,-1-1 0 0 0,1 0 1 0 0,0 1-1 0 0,0-1 0 0 0,0 0 0 0 0,0 0 0 0 0,1 0 1 0 0,-1 0-1 0 0,1 0 0 0 0,0 0 0 0 0,1 0 0 0 0,-1-1 1 0 0,1 1-1 0 0,-1-1 0 0 0,1 0 0 0 0,0 1 0 0 0,0-1 1 0 0,0 0-1 0 0,1-1 0 0 0,-1 1 0 0 0,1-1 0 0 0,0 1 1 0 0,-1-1-1 0 0,1 0 0 0 0,0-1 0 0 0,8 4 0 0 0,-7-4-31 0 0,0 1-1 0 0,0-1 0 0 0,0 0 1 0 0,0 0-1 0 0,0-1 0 0 0,0 0 1 0 0,0 1-1 0 0,0-2 0 0 0,0 1 0 0 0,0 0 1 0 0,0-1-1 0 0,0 0 0 0 0,0 0 1 0 0,-1-1-1 0 0,1 1 0 0 0,0-1 1 0 0,-1 0-1 0 0,1 0 0 0 0,-1-1 0 0 0,1 0 1 0 0,-1 1-1 0 0,0-1 0 0 0,0 0 1 0 0,6-7-1 0 0,-8 8 289 0 0,-1 1 1 0 0,1-1-1 0 0,-1 0 0 0 0,1 0 0 0 0,-1 1 1 0 0,0-1-1 0 0,0 0 0 0 0,0 0 0 0 0,0 0 1 0 0,0 0-1 0 0,-1 0 0 0 0,1 0 0 0 0,-1-1 1 0 0,1 1-1 0 0,-1 0 0 0 0,0 0 0 0 0,0 0 1 0 0,0 0-1 0 0,0-1 0 0 0,0 1 0 0 0,0 0 1 0 0,0 0-1 0 0,-1 0 0 0 0,1 0 0 0 0,-1-1 1 0 0,0 1-1 0 0,1 0 0 0 0,-1 0 0 0 0,0 0 1 0 0,0 0-1 0 0,-1 1 0 0 0,1-1 0 0 0,0 0 1 0 0,0 0-1 0 0,-3-1 0 0 0,0-1 306 0 0,0 0 1 0 0,-1 0-1 0 0,1 1 0 0 0,-1 0 1 0 0,0 0-1 0 0,0 0 0 0 0,0 0 1 0 0,0 1-1 0 0,0 0 0 0 0,-1 0 1 0 0,1 1-1 0 0,-9-2 0 0 0,-37 0 647 0 0,29 4-5909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2.588"/>
    </inkml:context>
    <inkml:brush xml:id="br0">
      <inkml:brushProperty name="width" value="0.1" units="cm"/>
      <inkml:brushProperty name="height" value="0.1" units="cm"/>
    </inkml:brush>
  </inkml:definitions>
  <inkml:trace contextRef="#ctx0" brushRef="#br0">331 9 5985 0 0,'1'-8'4617'0'0,"-2"7"-4492"0"0,-9 2 2284 0 0,-10 9-648 0 0,-60 53 849 0 0,-20 15-1427 0 0,82-65-1565 0 0,-1-1 0 0 0,0-1-1 0 0,-33 14 1 0 0,39-21-3818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2.919"/>
    </inkml:context>
    <inkml:brush xml:id="br0">
      <inkml:brushProperty name="width" value="0.1" units="cm"/>
      <inkml:brushProperty name="height" value="0.1" units="cm"/>
    </inkml:brush>
  </inkml:definitions>
  <inkml:trace contextRef="#ctx0" brushRef="#br0">0 0 10594 0 0,'14'26'938'0'0,"-4"-5"-17"0"0,1-1 0 0 0,1 0 1 0 0,1-1-1 0 0,28 34 0 0 0,35 23-1352 0 0,-65-66-521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3.266"/>
    </inkml:context>
    <inkml:brush xml:id="br0">
      <inkml:brushProperty name="width" value="0.1" units="cm"/>
      <inkml:brushProperty name="height" value="0.1" units="cm"/>
    </inkml:brush>
  </inkml:definitions>
  <inkml:trace contextRef="#ctx0" brushRef="#br0">105 0 1840 0 0,'-5'3'241'0'0,"1"0"0"0"0,0 0 0 0 0,0 0 0 0 0,0 1 0 0 0,0-1-1 0 0,0 1 1 0 0,1 0 0 0 0,-6 8 0 0 0,7-9-85 0 0,-7 7 639 0 0,1 1 0 0 0,1 0 0 0 0,-1 1 1 0 0,2-1-1 0 0,-1 2 0 0 0,-5 16 0 0 0,11-25-742 0 0,0 0 0 0 0,0 0-1 0 0,0 0 1 0 0,1 0-1 0 0,-1 0 1 0 0,1 0 0 0 0,0 0-1 0 0,1 0 1 0 0,-1 0-1 0 0,1 0 1 0 0,-1 0 0 0 0,1 0-1 0 0,0 0 1 0 0,1 0 0 0 0,-1-1-1 0 0,1 1 1 0 0,-1 0-1 0 0,1-1 1 0 0,0 1 0 0 0,0-1-1 0 0,1 0 1 0 0,-1 1 0 0 0,1-1-1 0 0,0 0 1 0 0,4 3-1 0 0,27 18-56 0 0,-29-21 87 0 0,0 0 0 0 0,0 0-1 0 0,0 1 1 0 0,0 0 0 0 0,0 0-1 0 0,-1 0 1 0 0,0 0 0 0 0,5 7 0 0 0,-9-11-75 0 0,0 0 1 0 0,1 0 0 0 0,-1 0-1 0 0,0 0 1 0 0,0 1 0 0 0,0-1-1 0 0,0 0 1 0 0,0 0 0 0 0,0 0-1 0 0,0 0 1 0 0,0 0 0 0 0,0 1-1 0 0,0-1 1 0 0,0 0 0 0 0,0 0 0 0 0,0 0-1 0 0,0 0 1 0 0,0 1 0 0 0,0-1-1 0 0,0 0 1 0 0,0 0 0 0 0,0 0-1 0 0,0 0 1 0 0,0 1 0 0 0,0-1-1 0 0,-1 0 1 0 0,1 0 0 0 0,0 0-1 0 0,0 0 1 0 0,0 0 0 0 0,0 1 0 0 0,0-1-1 0 0,0 0 1 0 0,0 0 0 0 0,-1 0-1 0 0,1 0 1 0 0,0 0 0 0 0,0 0-1 0 0,0 0 1 0 0,0 0 0 0 0,0 1-1 0 0,-1-1 1 0 0,1 0 0 0 0,0 0 0 0 0,0 0-1 0 0,-13 2 721 0 0,-12-3 146 0 0,1-5-1617 0 0,12 2-3916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4.508"/>
    </inkml:context>
    <inkml:brush xml:id="br0">
      <inkml:brushProperty name="width" value="0.05" units="cm"/>
      <inkml:brushProperty name="height" value="0.05" units="cm"/>
    </inkml:brush>
  </inkml:definitions>
  <inkml:trace contextRef="#ctx0" brushRef="#br0">192 19 6361 0 0,'-24'2'2207'0'0,"0"-1"0"0"0,-47-2 0 0 0,14-1 1927 0 0,42 4 155 0 0,26-4-2314 0 0,45-6-1301 0 0,0 2 1 0 0,64 2-1 0 0,117 13 122 0 0,-131-3-417 0 0,-79-4-395 0 0,-10-1-64 0 0,1 0 0 0 0,-1-1 0 0 0,0 0 0 0 0,33-7 0 0 0,-82 15-6221 0 0,-46 12-237 0 0,50-11 5284 0 0,-1-2 0 0 0,1-1 0 0 0,-38 3 0 0 0,-88-1 1963 0 0,88-5 1888 0 0,63-4-2285 0 0,-1 2 0 0 0,1-1 0 0 0,0 0 0 0 0,0 0-1 0 0,0 1 1 0 0,0 0 0 0 0,0 0 0 0 0,0-1 0 0 0,0 2 0 0 0,0-1 0 0 0,0 0-1 0 0,1 1 1 0 0,-6 2 0 0 0,7-2-132 0 0,0 0 1 0 0,0-1-1 0 0,0 1 1 0 0,0-1-1 0 0,0 1 0 0 0,0 0 1 0 0,0 0-1 0 0,1-1 1 0 0,-1 1-1 0 0,1 0 0 0 0,-1 0 1 0 0,1 0-1 0 0,0 0 1 0 0,-1 0-1 0 0,1 0 0 0 0,0 0 1 0 0,1 0-1 0 0,-1-1 1 0 0,0 1-1 0 0,0 0 0 0 0,1 0 1 0 0,1 3-1 0 0,11 43 736 0 0,2-2 1 0 0,2 0-1 0 0,2-1 0 0 0,2-1 0 0 0,2-1 0 0 0,56 79 1 0 0,27 11-911 0 0,-104-131-292 0 0,20 20 202 0 0,-10-17-2407 0 0,-11-5 2084 0 0,0 0-1 0 0,-1 0 1 0 0,1 0 0 0 0,0 0 0 0 0,0 0 0 0 0,-1-1 0 0 0,1 1 0 0 0,0 0-1 0 0,-1 0 1 0 0,1 0 0 0 0,0-1 0 0 0,-1 1 0 0 0,1 0 0 0 0,0-1 0 0 0,-1 1-1 0 0,1-1 1 0 0,0 0 0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3.638"/>
    </inkml:context>
    <inkml:brush xml:id="br0">
      <inkml:brushProperty name="width" value="0.1" units="cm"/>
      <inkml:brushProperty name="height" value="0.1" units="cm"/>
    </inkml:brush>
  </inkml:definitions>
  <inkml:trace contextRef="#ctx0" brushRef="#br0">0 26 6233 0 0,'106'-6'719'0'0,"-76"6"-732"0"0,1-1-1 0 0,0-2 0 0 0,50-11 0 0 0,-74 13 936 0 0,-31 12 3986 0 0,17-5-4450 0 0,-1 0 1 0 0,1 0 0 0 0,1 1 0 0 0,-1-1-1 0 0,1 2 1 0 0,0-1 0 0 0,-6 11 0 0 0,10-15-492 0 0,1-1 1 0 0,-1 1-1 0 0,1 0 1 0 0,0 0 0 0 0,0 0-1 0 0,0 0 1 0 0,0 0-1 0 0,1 0 1 0 0,-1 0 0 0 0,1 0-1 0 0,0 0 1 0 0,0 0-1 0 0,0 0 1 0 0,0 0 0 0 0,0 0-1 0 0,1 0 1 0 0,0 0-1 0 0,-1 0 1 0 0,1 0 0 0 0,0-1-1 0 0,0 1 1 0 0,0 0 0 0 0,1 0-1 0 0,-1-1 1 0 0,1 1-1 0 0,1 2 1 0 0,21 21-140 0 0,-20-22 137 0 0,1 0 1 0 0,-1 0-1 0 0,0 1 0 0 0,-1-1 1 0 0,1 1-1 0 0,-1 0 0 0 0,0 0 1 0 0,0 0-1 0 0,0 0 0 0 0,-1 0 1 0 0,0 1-1 0 0,2 5 0 0 0,-4-9 64 0 0,0-1 0 0 0,0 1 0 0 0,0-1 0 0 0,0 0 0 0 0,0 1 0 0 0,0-1-1 0 0,-1 0 1 0 0,1 1 0 0 0,-1-1 0 0 0,1 0 0 0 0,-1 1 0 0 0,1-1 0 0 0,-1 0 0 0 0,0 0 0 0 0,1 1 0 0 0,-1-1-1 0 0,0 0 1 0 0,0 0 0 0 0,0 0 0 0 0,0 0 0 0 0,0 0 0 0 0,0 0 0 0 0,0 0 0 0 0,0-1 0 0 0,-1 1-1 0 0,1 0 1 0 0,0-1 0 0 0,0 1 0 0 0,-1-1 0 0 0,1 1 0 0 0,0-1 0 0 0,-1 1 0 0 0,1-1 0 0 0,-1 0 0 0 0,1 0-1 0 0,0 0 1 0 0,-1 0 0 0 0,-1 0 0 0 0,-2 1-84 0 0,0-1-1 0 0,1 0 1 0 0,-1 0 0 0 0,0-1-1 0 0,0 0 1 0 0,0 0 0 0 0,0 0-1 0 0,0 0 1 0 0,-7-3 0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4.018"/>
    </inkml:context>
    <inkml:brush xml:id="br0">
      <inkml:brushProperty name="width" value="0.1" units="cm"/>
      <inkml:brushProperty name="height" value="0.1" units="cm"/>
    </inkml:brush>
  </inkml:definitions>
  <inkml:trace contextRef="#ctx0" brushRef="#br0">1 7 3681 0 0,'6'-3'328'0'0,"-2"2"-264"0"0,1 0-64 0 0,-1 0 0 0 0,0 1 768 0 0,0 0 144 0 0,1 0 24 0 0,5 0 9 0 0,6 0-225 0 0,5 0-48 0 0,2 0 0 0 0,-2 0-8 0 0,-3 0-664 0 0,-2 0-96 0 0,-2 0-40 0 0,-4 0-8 0 0,-1 1 144 0 0,-4-2 0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4.391"/>
    </inkml:context>
    <inkml:brush xml:id="br0">
      <inkml:brushProperty name="width" value="0.1" units="cm"/>
      <inkml:brushProperty name="height" value="0.1" units="cm"/>
    </inkml:brush>
  </inkml:definitions>
  <inkml:trace contextRef="#ctx0" brushRef="#br0">45 0 4145 0 0,'2'1'242'0'0,"0"-1"1"0"0,1 0 0 0 0,-1 1-1 0 0,0 0 1 0 0,0-1-1 0 0,0 1 1 0 0,0 0 0 0 0,0 0-1 0 0,0 0 1 0 0,0 0 0 0 0,0 0-1 0 0,0 1 1 0 0,0-1-1 0 0,-1 1 1 0 0,1-1 0 0 0,0 1-1 0 0,-1-1 1 0 0,1 1-1 0 0,-1 0 1 0 0,0 0 0 0 0,0 0-1 0 0,1 0 1 0 0,-1 0-1 0 0,-1 0 1 0 0,1 0 0 0 0,0 0-1 0 0,0 0 1 0 0,-1 0-1 0 0,1 1 1 0 0,-1-1 0 0 0,1 3-1 0 0,-1-2-192 0 0,1 0-1 0 0,-1 0 1 0 0,0 0 0 0 0,0 0-1 0 0,0 0 1 0 0,0 0 0 0 0,0 0-1 0 0,-1 0 1 0 0,1 0 0 0 0,-1 0-1 0 0,0 0 1 0 0,0-1 0 0 0,0 1-1 0 0,0 0 1 0 0,0 0 0 0 0,-1-1-1 0 0,1 1 1 0 0,-1-1 0 0 0,0 1-1 0 0,0-1 1 0 0,0 0 0 0 0,0 0-1 0 0,0 0 1 0 0,-3 2-1 0 0,2-2 110 0 0,-1 0-1 0 0,1-1 0 0 0,-1 1 1 0 0,0-1-1 0 0,1 0 0 0 0,-1 0 1 0 0,0-1-1 0 0,0 1 0 0 0,0-1 1 0 0,-6 0-1 0 0,-10 1 1497 0 0,46 5-373 0 0,68-6-2412 0 0,-76 0 347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4.750"/>
    </inkml:context>
    <inkml:brush xml:id="br0">
      <inkml:brushProperty name="width" value="0.1" units="cm"/>
      <inkml:brushProperty name="height" value="0.1" units="cm"/>
    </inkml:brush>
  </inkml:definitions>
  <inkml:trace contextRef="#ctx0" brushRef="#br0">1 160 5529 0 0,'92'5'5280'0'0,"-9"0"-3870"0"0,-37-3-913 0 0,-13-1-550 0 0,60-4-1 0 0,-83 2-4465 0 0</inkml:trace>
  <inkml:trace contextRef="#ctx0" brushRef="#br0" timeOffset="1">270 0 10594 0 0,'-2'1'92'0'0,"1"-1"0"0"0,0 1 0 0 0,-1 0 0 0 0,1-1 0 0 0,0 1 0 0 0,-1 0 0 0 0,1 0 0 0 0,0 0 0 0 0,0 0 0 0 0,0 0 0 0 0,0 0 0 0 0,0 0 0 0 0,0 0 0 0 0,0 1 0 0 0,0-1 0 0 0,0 0 0 0 0,0 0 0 0 0,1 1 0 0 0,-2 2 0 0 0,-10 33 1086 0 0,9-24-922 0 0,-8 21 557 0 0,-11 66 0 0 0,20-85-1231 0 0,1 0-1 0 0,0 1 0 0 0,1-1 1 0 0,0 0-1 0 0,1 1 1 0 0,1-1-1 0 0,4 15 0 0 0,-1-12-828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5.219"/>
    </inkml:context>
    <inkml:brush xml:id="br0">
      <inkml:brushProperty name="width" value="0.1" units="cm"/>
      <inkml:brushProperty name="height" value="0.1" units="cm"/>
    </inkml:brush>
  </inkml:definitions>
  <inkml:trace contextRef="#ctx0" brushRef="#br0">59 1 7370 0 0,'-8'44'4649'0'0,"-10"60"-2154"0"0,0 7-1350 0 0,4 0-3322 0 0,13-107 986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5.576"/>
    </inkml:context>
    <inkml:brush xml:id="br0">
      <inkml:brushProperty name="width" value="0.1" units="cm"/>
      <inkml:brushProperty name="height" value="0.1" units="cm"/>
    </inkml:brush>
  </inkml:definitions>
  <inkml:trace contextRef="#ctx0" brushRef="#br0">60 6 7834 0 0,'2'-1'95'0'0,"0"0"1"0"0,1 0-1 0 0,-1 1 1 0 0,0-1-1 0 0,1 1 1 0 0,-1-1 0 0 0,1 1-1 0 0,-1 0 1 0 0,0 0-1 0 0,1 0 1 0 0,-1 0-1 0 0,1 0 1 0 0,-1 0-1 0 0,1 1 1 0 0,-1-1 0 0 0,0 1-1 0 0,1 0 1 0 0,-1 0-1 0 0,0 0 1 0 0,0 0-1 0 0,1 0 1 0 0,-1 0-1 0 0,0 0 1 0 0,0 1 0 0 0,0-1-1 0 0,-1 1 1 0 0,1 0-1 0 0,0-1 1 0 0,2 4-1 0 0,-2-3 22 0 0,-1 1 1 0 0,1-1-1 0 0,0 1 0 0 0,-1 0 0 0 0,0-1 0 0 0,1 1 0 0 0,-1 0 1 0 0,0 0-1 0 0,-1 0 0 0 0,1 0 0 0 0,0 0 0 0 0,-1 0 0 0 0,0 0 0 0 0,1 1 1 0 0,-1-1-1 0 0,0 0 0 0 0,-1 0 0 0 0,1 0 0 0 0,-1 0 0 0 0,1 0 1 0 0,-1 0-1 0 0,-2 5 0 0 0,1-2-228 0 0,-1-2 0 0 0,0 1 0 0 0,0 0 1 0 0,0 0-1 0 0,0-1 0 0 0,-1 0 0 0 0,0 0 0 0 0,0 0 1 0 0,0 0-1 0 0,0 0 0 0 0,0-1 0 0 0,-1 0 0 0 0,-7 4 1 0 0,1-2-152 0 0,0 0 0 0 0,-1 0 0 0 0,0-1 0 0 0,-23 7 2237 0 0,35-11-1938 0 0,11 4 743 0 0,14 3-341 0 0,-6-5-605 0 0,0-1-1 0 0,0-1 1 0 0,0-1-1 0 0,22-4 1 0 0,-18 2-2821 0 0,-1 1-1404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5.935"/>
    </inkml:context>
    <inkml:brush xml:id="br0">
      <inkml:brushProperty name="width" value="0.1" units="cm"/>
      <inkml:brushProperty name="height" value="0.1" units="cm"/>
    </inkml:brush>
  </inkml:definitions>
  <inkml:trace contextRef="#ctx0" brushRef="#br0">273 1 10594 0 0,'-4'1'259'0'0,"1"1"-1"0"0,0-1 1 0 0,0 1-1 0 0,0 0 1 0 0,0 0-1 0 0,1 1 1 0 0,-1-1-1 0 0,1 0 1 0 0,-5 6-1 0 0,-1 0 90 0 0,-10 8 229 0 0,-152 129 2960 0 0,157-134-4009 0 0,-4 2-3862 0 0,3-2-1179 0 0</inkml:trace>
  <inkml:trace contextRef="#ctx0" brushRef="#br0" timeOffset="1">24 83 4145 0 0,'3'7'368'0'0,"-1"-1"-296"0"0,1 1-72 0 0,-1-2 0 0 0,0 0 504 0 0,1-2 80 0 0,0 1 24 0 0,4 5 0 0 0,3 5-31 0 0,5 4-9 0 0,3 1 0 0 0,0 1 0 0 0,0-3-480 0 0,0-2-88 0 0,0 0 0 0 0,-2-2 0 0 0,-2-2-96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6.371"/>
    </inkml:context>
    <inkml:brush xml:id="br0">
      <inkml:brushProperty name="width" value="0.1" units="cm"/>
      <inkml:brushProperty name="height" value="0.1" units="cm"/>
    </inkml:brush>
  </inkml:definitions>
  <inkml:trace contextRef="#ctx0" brushRef="#br0">299 3 9218 0 0,'0'0'18'0'0,"0"0"0"0"0,0-1-1 0 0,0 1 1 0 0,0 0 0 0 0,0 0 0 0 0,0 0-1 0 0,0 0 1 0 0,0 0 0 0 0,0 0 0 0 0,0 0 0 0 0,-1-1-1 0 0,1 1 1 0 0,0 0 0 0 0,0 0 0 0 0,0 0 0 0 0,0 0-1 0 0,0 0 1 0 0,0 0 0 0 0,0 0 0 0 0,0 0 0 0 0,0 0-1 0 0,0 0 1 0 0,0 0 0 0 0,-1-1 0 0 0,1 1-1 0 0,0 0 1 0 0,0 0 0 0 0,0 0 0 0 0,0 0 0 0 0,0 0-1 0 0,0 0 1 0 0,0 0 0 0 0,0 0 0 0 0,-1 0 0 0 0,1 0-1 0 0,0 0 1 0 0,0 0 0 0 0,0 0 0 0 0,0 0-1 0 0,0 0 1 0 0,0 0 0 0 0,0 0 0 0 0,-1 0 0 0 0,1 0-1 0 0,0 0 1 0 0,0 0 0 0 0,0 0 0 0 0,0 1 0 0 0,0-1-1 0 0,0 0 1 0 0,0 0 0 0 0,0 0 0 0 0,0 0-1 0 0,-1 0 1 0 0,1 0 0 0 0,-9 8 514 0 0,-10 15-21 0 0,17-21-403 0 0,-196 288 4890 0 0,187-272-4720 0 0,0 0-1 0 0,1 1 0 0 0,1 0 1 0 0,-11 38-1 0 0,18-53-232 0 0,1 1-1 0 0,1 0 1 0 0,-1 0-1 0 0,0 0 1 0 0,1 0-1 0 0,0 0 1 0 0,0 0-1 0 0,1 0 1 0 0,0 0-1 0 0,-1 0 0 0 0,4 8 1 0 0,-3-10-42 0 0,1 0 0 0 0,-1 0 0 0 0,1 0 0 0 0,0 0 1 0 0,0-1-1 0 0,0 1 0 0 0,1 0 0 0 0,-1-1 0 0 0,0 0 0 0 0,1 0 0 0 0,0 1 1 0 0,-1-1-1 0 0,1-1 0 0 0,0 1 0 0 0,0 0 0 0 0,0-1 0 0 0,0 1 0 0 0,1-1 0 0 0,3 1 1 0 0,0-1-181 0 0,0 0 0 0 0,0 0 0 0 0,0 0 0 0 0,0-1 0 0 0,0 0 0 0 0,0-1 0 0 0,1 1 0 0 0,-1-2 0 0 0,0 1 0 0 0,0-1 0 0 0,0 0 0 0 0,-1 0 0 0 0,1 0 0 0 0,0-1 0 0 0,-1 0 1 0 0,0-1-1 0 0,0 0 0 0 0,0 1 0 0 0,0-2 0 0 0,0 1 0 0 0,-1-1 0 0 0,0 0 0 0 0,0 0 0 0 0,0 0 0 0 0,-1-1 0 0 0,1 0 0 0 0,3-7 0 0 0,-7 12 207 0 0,0-1-1 0 0,0 1 0 0 0,-1 0 1 0 0,1-1-1 0 0,-1 1 1 0 0,1 0-1 0 0,-1-1 1 0 0,1 1-1 0 0,-1-1 0 0 0,0 1 1 0 0,0 0-1 0 0,1-1 1 0 0,-1 1-1 0 0,0-1 0 0 0,-1 1 1 0 0,1-1-1 0 0,0 1 1 0 0,0-1-1 0 0,0 1 1 0 0,-1-1-1 0 0,1 1 0 0 0,-1 0 1 0 0,-1-3-1 0 0,1 2 102 0 0,-1 1-1 0 0,1-1 1 0 0,-1 1-1 0 0,0-1 1 0 0,1 1 0 0 0,-1 0-1 0 0,0 0 1 0 0,0 0-1 0 0,0 0 1 0 0,0 0-1 0 0,0 0 1 0 0,0 0-1 0 0,0 1 1 0 0,-3-1-1 0 0,-8-1 302 0 0,0 0-1 0 0,0 2 0 0 0,0-1 1 0 0,-14 2-1 0 0,26 0-476 0 0,-7-1-270 0 0,-18 1-280 0 0,12-5-4423 0 0,18-3 2668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6.716"/>
    </inkml:context>
    <inkml:brush xml:id="br0">
      <inkml:brushProperty name="width" value="0.1" units="cm"/>
      <inkml:brushProperty name="height" value="0.1" units="cm"/>
    </inkml:brush>
  </inkml:definitions>
  <inkml:trace contextRef="#ctx0" brushRef="#br0">116 1 1376 0 0,'4'-1'9497'0'0,"-15"14"-6346"0"0,-20 17-2120 0 0,17-19-921 0 0,7-6-12 0 0,0 1 1 0 0,0 0 0 0 0,0 0 0 0 0,1 0 0 0 0,-7 9 0 0 0,12-14-87 0 0,0 1 0 0 0,0 0 0 0 0,0-1 0 0 0,0 1 1 0 0,0 0-1 0 0,1 0 0 0 0,-1-1 0 0 0,0 1 0 0 0,1 0 1 0 0,0 0-1 0 0,-1 0 0 0 0,1 0 0 0 0,0 0 0 0 0,0-1 1 0 0,0 1-1 0 0,0 0 0 0 0,0 0 0 0 0,0 0 0 0 0,1 0 0 0 0,-1 0 1 0 0,1 0-1 0 0,-1-1 0 0 0,1 1 0 0 0,0 0 0 0 0,0 0 1 0 0,0-1-1 0 0,0 1 0 0 0,0 0 0 0 0,2 2 0 0 0,30 31-45 0 0,-27-28 23 0 0,1-1-1 0 0,0 1 1 0 0,-1 0 0 0 0,-1 0 0 0 0,1 1-1 0 0,-1 0 1 0 0,0 0 0 0 0,-1 0 0 0 0,4 9-1 0 0,-8-16 26 0 0,1 0-1 0 0,-1 0 1 0 0,0 1-1 0 0,1-1 1 0 0,-1 0-1 0 0,0 0 0 0 0,0 1 1 0 0,0-1-1 0 0,0 0 1 0 0,0 0-1 0 0,0 1 1 0 0,0-1-1 0 0,0 0 0 0 0,-1 0 1 0 0,1 1-1 0 0,0-1 1 0 0,-1 0-1 0 0,1 0 1 0 0,-1 0-1 0 0,1 0 0 0 0,-1 1 1 0 0,0-1-1 0 0,1 0 1 0 0,-1 0-1 0 0,0 0 1 0 0,0 0-1 0 0,0-1 0 0 0,1 1 1 0 0,-1 0-1 0 0,0 0 1 0 0,0 0-1 0 0,-1-1 1 0 0,1 1-1 0 0,0 0 1 0 0,0-1-1 0 0,0 1 0 0 0,0-1 1 0 0,0 0-1 0 0,-1 1 1 0 0,1-1-1 0 0,0 0 1 0 0,0 0-1 0 0,-1 1 0 0 0,1-1 1 0 0,0 0-1 0 0,0 0 1 0 0,-1-1-1 0 0,0 1 1 0 0,-3 0 26 0 0,0 0 0 0 0,0-1 1 0 0,0 1-1 0 0,0-1 1 0 0,0 0-1 0 0,0 0 1 0 0,1-1-1 0 0,-1 0 0 0 0,0 1 1 0 0,1-1-1 0 0,-6-4 1 0 0,-6-9-2019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7.077"/>
    </inkml:context>
    <inkml:brush xml:id="br0">
      <inkml:brushProperty name="width" value="0.1" units="cm"/>
      <inkml:brushProperty name="height" value="0.1" units="cm"/>
    </inkml:brush>
  </inkml:definitions>
  <inkml:trace contextRef="#ctx0" brushRef="#br0">1 1 4145 0 0,'36'-1'1519'0'0,"47"6"1"0"0,16 0-2439 0 0,-87-5 783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4.895"/>
    </inkml:context>
    <inkml:brush xml:id="br0">
      <inkml:brushProperty name="width" value="0.05" units="cm"/>
      <inkml:brushProperty name="height" value="0.05" units="cm"/>
    </inkml:brush>
  </inkml:definitions>
  <inkml:trace contextRef="#ctx0" brushRef="#br0">541 26 2761 0 0,'0'-1'750'0'0,"0"-1"0"0"0,0 1 0 0 0,0 0 1 0 0,0-1-1 0 0,0 1 0 0 0,0 0 0 0 0,0-1 0 0 0,-1 1 1 0 0,1 0-1 0 0,-1-1 0 0 0,1 1 0 0 0,-1 0 1 0 0,1 0-1 0 0,-1-1 0 0 0,0 1 0 0 0,0-1 1 0 0,0 2-535 0 0,1-1 1 0 0,-1 1 0 0 0,1 0 0 0 0,-1-1-1 0 0,1 1 1 0 0,-1 0 0 0 0,1 0 0 0 0,-1 0-1 0 0,1 0 1 0 0,-1 0 0 0 0,1-1-1 0 0,-1 1 1 0 0,0 0 0 0 0,1 0 0 0 0,-1 0-1 0 0,1 0 1 0 0,-1 0 0 0 0,1 1 0 0 0,-1-1-1 0 0,1 0 1 0 0,-1 0 0 0 0,0 0 0 0 0,1 0-1 0 0,-1 1 1 0 0,0-1 0 0 0,-2 2 86 0 0,-1 1-1 0 0,1-1 1 0 0,-1 1 0 0 0,1 0 0 0 0,0-1-1 0 0,0 1 1 0 0,-4 6 0 0 0,-63 85 1743 0 0,39-50-1666 0 0,-2-1 0 0 0,-2-2 0 0 0,-59 56 0 0 0,23-39-271 0 0,-56 52-3624 0 0,104-90-880 0 0,17-12 2134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7.420"/>
    </inkml:context>
    <inkml:brush xml:id="br0">
      <inkml:brushProperty name="width" value="0.1" units="cm"/>
      <inkml:brushProperty name="height" value="0.1" units="cm"/>
    </inkml:brush>
  </inkml:definitions>
  <inkml:trace contextRef="#ctx0" brushRef="#br0">52 1 3225 0 0,'3'0'213'0'0,"1"-1"0"0"0,-1 1 0 0 0,1 0 0 0 0,-1 0 0 0 0,1 0-1 0 0,-1 1 1 0 0,1-1 0 0 0,-1 1 0 0 0,1 0 0 0 0,-1 0 0 0 0,0 0 0 0 0,1 0 0 0 0,-1 1 0 0 0,0-1 0 0 0,0 1 0 0 0,0 0 0 0 0,4 3 0 0 0,-5-4-156 0 0,-1 0 0 0 0,0 0 0 0 0,0 0-1 0 0,0 0 1 0 0,0 0 0 0 0,0 0 0 0 0,0 1 0 0 0,0-1 0 0 0,-1 0-1 0 0,1 0 1 0 0,0 1 0 0 0,0-1 0 0 0,-1 0 0 0 0,1 1 0 0 0,-1-1-1 0 0,0 1 1 0 0,1-1 0 0 0,-1 1 0 0 0,0-1 0 0 0,0 1 0 0 0,0-1-1 0 0,0 1 1 0 0,0-1 0 0 0,0 1 0 0 0,0-1 0 0 0,0 0 0 0 0,-1 1-1 0 0,1-1 1 0 0,-1 1 0 0 0,1-1 0 0 0,-1 1 0 0 0,1-1 0 0 0,-1 0-1 0 0,0 0 1 0 0,0 1 0 0 0,1-1 0 0 0,-1 0 0 0 0,0 0 0 0 0,0 0 0 0 0,0 0-1 0 0,0 0 1 0 0,-3 2 0 0 0,-3 3-68 0 0,0-1 0 0 0,-1 0-1 0 0,0 0 1 0 0,0 0 0 0 0,0-1 0 0 0,-12 4-1 0 0,-20 11 583 0 0,39-18-470 0 0,1-1 0 0 0,-1 0 0 0 0,1 0 0 0 0,-1 1 0 0 0,1-1 0 0 0,-1 0 0 0 0,1 0 0 0 0,-1 1 0 0 0,1-1 0 0 0,0 1 0 0 0,-1-1 0 0 0,1 0 0 0 0,-1 1 0 0 0,1-1 0 0 0,0 1 0 0 0,0-1 0 0 0,-1 1 0 0 0,1-1 0 0 0,0 1 0 0 0,0-1 0 0 0,-1 1 0 0 0,1-1 0 0 0,0 1 0 0 0,0-1 0 0 0,0 1 0 0 0,0-1 0 0 0,0 1 0 0 0,0-1 0 0 0,0 2 0 0 0,0-1 34 0 0,1 0 0 0 0,0 0-1 0 0,-1 0 1 0 0,1 0-1 0 0,-1 0 1 0 0,1 0 0 0 0,0-1-1 0 0,0 1 1 0 0,-1 0-1 0 0,1 0 1 0 0,0 0 0 0 0,0-1-1 0 0,2 2 1 0 0,36 16 1397 0 0,-34-16-1432 0 0,21 8-454 0 0,1 0 1 0 0,33 5 0 0 0,-41-11-5198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9.216"/>
    </inkml:context>
    <inkml:brush xml:id="br0">
      <inkml:brushProperty name="width" value="0.1" units="cm"/>
      <inkml:brushProperty name="height" value="0.1" units="cm"/>
    </inkml:brush>
  </inkml:definitions>
  <inkml:trace contextRef="#ctx0" brushRef="#br0">1 21 8290 0 0,'26'-8'6880'0'0,"6"4"-5459"0"0,0 1 0 0 0,0 1 1 0 0,42 4-1 0 0,-41 0-1959 0 0,0-2-1 0 0,64-8 1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29.556"/>
    </inkml:context>
    <inkml:brush xml:id="br0">
      <inkml:brushProperty name="width" value="0.1" units="cm"/>
      <inkml:brushProperty name="height" value="0.1" units="cm"/>
    </inkml:brush>
  </inkml:definitions>
  <inkml:trace contextRef="#ctx0" brushRef="#br0">70 1 3225 0 0,'-1'0'233'0'0,"0"-1"0"0"0,0 1 1 0 0,1 0-1 0 0,-1 0 0 0 0,0 0 1 0 0,0 0-1 0 0,0 0 1 0 0,0 0-1 0 0,1 0 0 0 0,-1 0 1 0 0,0 1-1 0 0,0-1 0 0 0,0 0 1 0 0,0 0-1 0 0,1 1 0 0 0,-1-1 1 0 0,0 0-1 0 0,0 1 0 0 0,1-1 1 0 0,-1 1-1 0 0,0-1 0 0 0,0 2 1 0 0,-14 19 3286 0 0,10-8-2309 0 0,0 0 1 0 0,-3 16-1 0 0,6-21-738 0 0,-2 7-152 0 0,0-1-1 0 0,2 1 0 0 0,-1 1 0 0 0,2-1 0 0 0,0 0 0 0 0,1 0 0 0 0,2 20 0 0 0,1-19-672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0.243"/>
    </inkml:context>
    <inkml:brush xml:id="br0">
      <inkml:brushProperty name="width" value="0.1" units="cm"/>
      <inkml:brushProperty name="height" value="0.1" units="cm"/>
    </inkml:brush>
  </inkml:definitions>
  <inkml:trace contextRef="#ctx0" brushRef="#br0">62 1 3225 0 0,'2'0'318'0'0,"-1"-1"1"0"0,1 1-1 0 0,0 0 1 0 0,-1 0-1 0 0,1 0 1 0 0,-1 0-1 0 0,1 0 1 0 0,-1 1-1 0 0,1-1 1 0 0,0 0-1 0 0,-1 1 1 0 0,1-1-1 0 0,-1 1 1 0 0,1 0 0 0 0,-1-1-1 0 0,2 2 1 0 0,25 15 1597 0 0,-24-15-1448 0 0,5 4 94 0 0,0 0 0 0 0,-1 1 0 0 0,11 9 0 0 0,-18-15-505 0 0,1 1 0 0 0,0 0 0 0 0,0 0 0 0 0,-1 0 0 0 0,1-1 0 0 0,-1 2 0 0 0,0-1-1 0 0,1 0 1 0 0,-1 0 0 0 0,0 0 0 0 0,0 0 0 0 0,0 1 0 0 0,-1-1 0 0 0,1 0 0 0 0,-1 1 0 0 0,1-1 0 0 0,-1 1-1 0 0,0-1 1 0 0,1 0 0 0 0,-2 5 0 0 0,0-5-54 0 0,0 0-1 0 0,0 0 1 0 0,0 0 0 0 0,0 0-1 0 0,-1 0 1 0 0,1-1 0 0 0,-1 1 0 0 0,1 0-1 0 0,-1-1 1 0 0,0 1 0 0 0,1-1-1 0 0,-1 0 1 0 0,0 1 0 0 0,0-1-1 0 0,0 0 1 0 0,0 0 0 0 0,0 0-1 0 0,0 0 1 0 0,0-1 0 0 0,-5 2-1 0 0,-47 8 132 0 0,48-9-92 0 0,-54 0 184 0 0,40-2-1789 0 0,33 8-3185 0 0,3-1 4981 0 0,-1 1-1 0 0,1 1 0 0 0,-2 0 1 0 0,1 1-1 0 0,-1 0 1 0 0,-1 1-1 0 0,1 1 1 0 0,-2 0-1 0 0,16 17 0 0 0,-27-27-122 0 0,0 0 1 0 0,0 0-1 0 0,0 0 0 0 0,0 1 0 0 0,0-1 0 0 0,0 0 0 0 0,0 1 0 0 0,0-1 0 0 0,0 1 0 0 0,-1-1 0 0 0,1 1 0 0 0,0-1 1 0 0,-1 1-1 0 0,1 0 0 0 0,-1-1 0 0 0,0 1 0 0 0,0 0 0 0 0,1-1 0 0 0,-1 1 0 0 0,0 0 0 0 0,-1-1 0 0 0,1 1 1 0 0,0 0-1 0 0,-1 1 0 0 0,0-1 8 0 0,0 0 0 0 0,0 0 1 0 0,-1 0-1 0 0,1-1 0 0 0,-1 1 0 0 0,1-1 1 0 0,-1 1-1 0 0,0-1 0 0 0,0 1 0 0 0,0-1 1 0 0,1 0-1 0 0,-1 0 0 0 0,0 0 0 0 0,0 0 1 0 0,-1 0-1 0 0,1-1 0 0 0,-3 2 0 0 0,-16 4 1189 0 0,0-1 0 0 0,-30 4 0 0 0,37-8-3203 0 0,0 0 0 0 0,-21-2 0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0.774"/>
    </inkml:context>
    <inkml:brush xml:id="br0">
      <inkml:brushProperty name="width" value="0.1" units="cm"/>
      <inkml:brushProperty name="height" value="0.1" units="cm"/>
    </inkml:brush>
  </inkml:definitions>
  <inkml:trace contextRef="#ctx0" brushRef="#br0">286 1 10594 0 0,'-62'58'7004'0'0,"16"-18"-6405"0"0,-68 46 0 0 0,107-81-989 0 0,-1-1 0 0 0,0 0 0 0 0,1 0 0 0 0,-1 0 0 0 0,-1-1 0 0 0,-8 2 0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1.100"/>
    </inkml:context>
    <inkml:brush xml:id="br0">
      <inkml:brushProperty name="width" value="0.1" units="cm"/>
      <inkml:brushProperty name="height" value="0.1" units="cm"/>
    </inkml:brush>
  </inkml:definitions>
  <inkml:trace contextRef="#ctx0" brushRef="#br0">1 1 5985 0 0,'5'2'513'0'0,"-1"0"0"0"0,1 1 0 0 0,-1-1 0 0 0,0 1 0 0 0,0 0-1 0 0,0 1 1 0 0,0-1 0 0 0,0 1 0 0 0,5 6 0 0 0,6 6 421 0 0,15 8-70 0 0,1-2 0 0 0,43 25 1 0 0,-30-21-3079 0 0,-32-19 1285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5.518"/>
    </inkml:context>
    <inkml:brush xml:id="br0">
      <inkml:brushProperty name="width" value="0.1" units="cm"/>
      <inkml:brushProperty name="height" value="0.1" units="cm"/>
    </inkml:brush>
  </inkml:definitions>
  <inkml:trace contextRef="#ctx0" brushRef="#br0">103 43 8290 0 0,'4'-9'1134'0'0,"-3"7"-538"0"0,0 0 0 0 0,0 0 0 0 0,0 0 0 0 0,-1-1 0 0 0,1 1 0 0 0,0 0 0 0 0,-1-1 0 0 0,0 1 0 0 0,1 0 0 0 0,-1-1 0 0 0,0 1 0 0 0,0-4 0 0 0,-4 8 221 0 0,1 1 1 0 0,0 0 0 0 0,1-1 0 0 0,-1 1 0 0 0,-4 6 51 0 0,-22 30-211 0 0,17-21-1214 0 0,-2-1 0 0 0,-23 25 1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5.846"/>
    </inkml:context>
    <inkml:brush xml:id="br0">
      <inkml:brushProperty name="width" value="0.1" units="cm"/>
      <inkml:brushProperty name="height" value="0.1" units="cm"/>
    </inkml:brush>
  </inkml:definitions>
  <inkml:trace contextRef="#ctx0" brushRef="#br0">0 24 3209 0 0,'8'-4'277'0'0,"0"1"0"0"0,0 0 0 0 0,1 0 0 0 0,-1 1 0 0 0,1 0 0 0 0,-1 0 0 0 0,1 1 0 0 0,11 0 0 0 0,-12 0 306 0 0,-1 0 89 0 0,-1 1 0 0 0,1 0 0 0 0,0 0 0 0 0,-1 0-1 0 0,1 1 1 0 0,0 0 0 0 0,-1 0 0 0 0,11 3 0 0 0,-15-3-502 0 0,0 0 1 0 0,0 0 0 0 0,0 0-1 0 0,-1 0 1 0 0,1 1 0 0 0,0-1-1 0 0,-1 0 1 0 0,1 1 0 0 0,-1-1-1 0 0,1 1 1 0 0,-1-1 0 0 0,1 1-1 0 0,-1 0 1 0 0,0 0 0 0 0,0-1-1 0 0,0 1 1 0 0,0 0 0 0 0,0 0-1 0 0,-1 0 1 0 0,1 0 0 0 0,-1 0-1 0 0,1 0 1 0 0,-1 0 0 0 0,1 1-1 0 0,-1-1 1 0 0,0 0 0 0 0,0 0-1 0 0,0 0 1 0 0,0 0 0 0 0,-1 3-1 0 0,-2 14 286 0 0,0-1-1 0 0,-2 0 0 0 0,0 0 1 0 0,-13 31-1 0 0,-40 66 234 0 0,37-77-774 0 0,-28 72 1 0 0,41-77-2074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6.255"/>
    </inkml:context>
    <inkml:brush xml:id="br0">
      <inkml:brushProperty name="width" value="0.1" units="cm"/>
      <inkml:brushProperty name="height" value="0.1" units="cm"/>
    </inkml:brush>
  </inkml:definitions>
  <inkml:trace contextRef="#ctx0" brushRef="#br0">102 0 13363 0 0,'-25'26'5182'0'0,"-4"8"-3435"0"0,21-25-1691 0 0,1 0-1 0 0,0 1 0 0 0,1 0 1 0 0,0 1-1 0 0,-6 14 0 0 0,11-22-92 0 0,1-1-1 0 0,0 0 0 0 0,-1 0 1 0 0,1 0-1 0 0,0 0 0 0 0,0 1 1 0 0,1-1-1 0 0,-1 0 0 0 0,0 0 1 0 0,1 0-1 0 0,-1 0 0 0 0,1 0 1 0 0,-1 0-1 0 0,1 0 0 0 0,0 0 1 0 0,0 0-1 0 0,0 0 0 0 0,2 2 1 0 0,30 37-52 0 0,-10-12-598 0 0,-20-26 689 0 0,-1 1 0 0 0,0 0 0 0 0,0 0 0 0 0,0-1 0 0 0,0 1 0 0 0,-1 0 0 0 0,0 1 0 0 0,1-1 0 0 0,-2 0 0 0 0,2 8-1 0 0,-2-11 8 0 0,0 0 0 0 0,0 1 0 0 0,0-1 0 0 0,-1 0 0 0 0,1 0 0 0 0,0 0 0 0 0,-1 0 0 0 0,1 1 0 0 0,-1-1 0 0 0,1 0 0 0 0,-1 0 0 0 0,0 0-1 0 0,1 0 1 0 0,-1 0 0 0 0,0 0 0 0 0,-1 1 0 0 0,0-1 19 0 0,0 1 1 0 0,0-1-1 0 0,0 0 0 0 0,0 0 0 0 0,0 0 0 0 0,0 0 0 0 0,0 0 1 0 0,0-1-1 0 0,0 1 0 0 0,-1-1 0 0 0,-3 1 0 0 0,3-1-143 0 0,-1 1 0 0 0,1-1 0 0 0,-1-1 0 0 0,1 1 0 0 0,0 0 0 0 0,-1-1 0 0 0,1 0-1 0 0,0 0 1 0 0,-6-2 0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6.611"/>
    </inkml:context>
    <inkml:brush xml:id="br0">
      <inkml:brushProperty name="width" value="0.1" units="cm"/>
      <inkml:brushProperty name="height" value="0.1" units="cm"/>
    </inkml:brush>
  </inkml:definitions>
  <inkml:trace contextRef="#ctx0" brushRef="#br0">1 6 10594 0 0,'6'0'472'0'0,"-2"0"96"0"0,1 1-455 0 0,-1-1-113 0 0,-1 0 0 0 0,0 0 0 0 0,1 0-193 0 0,5 1-63 0 0,4-1-16 0 0,5 0 0 0 0,2-1 336 0 0,-1 1 72 0 0,-1-2 16 0 0,-3 1 0 0 0,-2-1-72 0 0,-3 1-16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5.726"/>
    </inkml:context>
    <inkml:brush xml:id="br0">
      <inkml:brushProperty name="width" value="0.035" units="cm"/>
      <inkml:brushProperty name="height" value="0.035" units="cm"/>
    </inkml:brush>
  </inkml:definitions>
  <inkml:trace contextRef="#ctx0" brushRef="#br0">1 373 6913 0 0,'0'1'248'0'0,"0"0"-1"0"0,0-1 0 0 0,0 1 0 0 0,0 0 0 0 0,0-1 1 0 0,0 1-1 0 0,0 0 0 0 0,0 0 0 0 0,0-1 0 0 0,0 1 1 0 0,1 0-1 0 0,-1-1 0 0 0,0 1 0 0 0,1 0 0 0 0,-1-1 0 0 0,0 1 1 0 0,1-1-1 0 0,-1 1 0 0 0,0 0 0 0 0,1-1 0 0 0,-1 1 1 0 0,1-1-1 0 0,-1 1 0 0 0,1-1 0 0 0,0 1 0 0 0,-1-1 0 0 0,1 0 1 0 0,-1 1-1 0 0,1-1 0 0 0,0 0 0 0 0,1 1 0 0 0,0-1 33 0 0,0 0-1 0 0,0 0 1 0 0,0 0-1 0 0,0 0 0 0 0,0 0 1 0 0,0 0-1 0 0,0-1 0 0 0,0 1 1 0 0,0-1-1 0 0,0 0 1 0 0,2-1-1 0 0,4-1 138 0 0,1-2 0 0 0,-1 1 0 0 0,0-1-1 0 0,8-7 1 0 0,16-18 43 0 0,-2-1-1 0 0,0-1 0 0 0,-2-2 1 0 0,44-70-1 0 0,-68 97-459 0 0,1-1 0 0 0,-1 1 0 0 0,0-1 0 0 0,-1 0 0 0 0,0-1 0 0 0,0 1 0 0 0,-1 0 0 0 0,0-1 0 0 0,0 1 0 0 0,-1-1 0 0 0,0 0 0 0 0,0-11 0 0 0,-1 19 0 0 0,0 1 0 0 0,0 0 0 0 0,0-1 0 0 0,0 1 0 0 0,0 0 0 0 0,-1-1 0 0 0,1 1 0 0 0,0 0 0 0 0,0 0 0 0 0,0-1 0 0 0,0 1 0 0 0,0 0 0 0 0,0-1 0 0 0,0 1 0 0 0,-1 0 0 0 0,1-1 0 0 0,0 1 0 0 0,0 0 0 0 0,0 0 0 0 0,-1-1 0 0 0,1 1 0 0 0,0 0 0 0 0,0 0 0 0 0,-1 0 0 0 0,1-1 0 0 0,0 1 0 0 0,0 0 0 0 0,-1 0 0 0 0,1 0 0 0 0,0 0 0 0 0,-1 0 0 0 0,1-1 0 0 0,0 1 0 0 0,-1 0 0 0 0,1 0 0 0 0,0 0 0 0 0,-1 0 0 0 0,-13 7 0 0 0,-10 14-67 0 0,16-10 43 0 0,0-1 0 0 0,0 2 0 0 0,1-1 0 0 0,1 1 0 0 0,0 0 0 0 0,0 1 0 0 0,1-1 0 0 0,1 1 0 0 0,0 0 0 0 0,-3 20 1 0 0,5-20 17 0 0,1-1 1 0 0,0 1 0 0 0,0 0-1 0 0,1 0 1 0 0,1-1 0 0 0,0 1 0 0 0,1-1-1 0 0,0 1 1 0 0,1-1 0 0 0,0 1 0 0 0,7 15-1 0 0,-7-23 6 0 0,0 1-1 0 0,0-1 0 0 0,1-1 0 0 0,-1 1 0 0 0,1 0 0 0 0,0-1 0 0 0,0 0 0 0 0,1 1 1 0 0,-1-2-1 0 0,1 1 0 0 0,10 6 0 0 0,-13-9-3 0 0,-1 0 1 0 0,1 0-1 0 0,0 0 1 0 0,0-1-1 0 0,0 1 0 0 0,0 0 1 0 0,0-1-1 0 0,0 1 1 0 0,0-1-1 0 0,0 0 1 0 0,0 1-1 0 0,1-1 0 0 0,-1 0 1 0 0,0-1-1 0 0,0 1 1 0 0,0 0-1 0 0,0 0 1 0 0,0-1-1 0 0,0 1 0 0 0,0-1 1 0 0,0 0-1 0 0,0 0 1 0 0,0 0-1 0 0,0 0 1 0 0,0 0-1 0 0,-1 0 0 0 0,1 0 1 0 0,0 0-1 0 0,-1-1 1 0 0,1 1-1 0 0,-1-1 1 0 0,1 1-1 0 0,-1-1 0 0 0,0 1 1 0 0,1-1-1 0 0,0-3 1 0 0,1 0-448 0 0,0 0 0 0 0,0 0 1 0 0,-1-1-1 0 0,0 1 1 0 0,0 0-1 0 0,-1-1 0 0 0,1 1 1 0 0,-1-1-1 0 0,1-9 0 0 0,-3-6-6045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5.373"/>
    </inkml:context>
    <inkml:brush xml:id="br0">
      <inkml:brushProperty name="width" value="0.05" units="cm"/>
      <inkml:brushProperty name="height" value="0.05" units="cm"/>
    </inkml:brush>
  </inkml:definitions>
  <inkml:trace contextRef="#ctx0" brushRef="#br0">0 80 16067 0 0,'3'-2'283'0'0,"-1"1"0"0"0,1 0 0 0 0,-1 0 0 0 0,1 0 0 0 0,-1 0 0 0 0,1 0 0 0 0,-1 0-1 0 0,1 1 1 0 0,0-1 0 0 0,-1 1 0 0 0,4 0 0 0 0,3-2 357 0 0,235-31 3755 0 0,-129 20-5296 0 0,0-5-6183 0 0,-96 14-26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36.984"/>
    </inkml:context>
    <inkml:brush xml:id="br0">
      <inkml:brushProperty name="width" value="0.1" units="cm"/>
      <inkml:brushProperty name="height" value="0.1" units="cm"/>
    </inkml:brush>
  </inkml:definitions>
  <inkml:trace contextRef="#ctx0" brushRef="#br0">93 1 5065 0 0,'3'1'546'0'0,"1"0"-1"0"0,-1 0 1 0 0,1 0 0 0 0,-1 1-1 0 0,0 0 1 0 0,1-1 0 0 0,-1 1-1 0 0,0 0 1 0 0,0 0-1 0 0,0 1 1 0 0,-1-1 0 0 0,1 1-1 0 0,-1-1 1 0 0,1 1 0 0 0,-1 0-1 0 0,0 0 1 0 0,3 4-1 0 0,-4-5-419 0 0,0 0 0 0 0,0 0 0 0 0,-1 0-1 0 0,1 0 1 0 0,0-1 0 0 0,-1 1-1 0 0,1 0 1 0 0,-1 0 0 0 0,0 0 0 0 0,1 1-1 0 0,-1-1 1 0 0,0 0 0 0 0,0 0-1 0 0,0 0 1 0 0,-1 0 0 0 0,1 0 0 0 0,0 0-1 0 0,-1 0 1 0 0,0 0 0 0 0,1 0-1 0 0,-1 0 1 0 0,0-1 0 0 0,0 1 0 0 0,0 0-1 0 0,0 0 1 0 0,0-1 0 0 0,0 1-1 0 0,0 0 1 0 0,-1-1 0 0 0,1 1 0 0 0,-3 1-1 0 0,-1 0-140 0 0,0 1 0 0 0,-1-2 0 0 0,1 1 0 0 0,0 0 0 0 0,-1-1 0 0 0,0 0 0 0 0,1 0 0 0 0,-1-1 0 0 0,0 0 0 0 0,0 0 0 0 0,0 0 0 0 0,-7-1 0 0 0,3 1-218 0 0,1 0-1 0 0,0 1 0 0 0,-17 5 1 0 0,26-7 229 0 0,0 0 1 0 0,0-1-1 0 0,0 1 1 0 0,0 0-1 0 0,0 0 0 0 0,0 0 1 0 0,0 0-1 0 0,0 0 1 0 0,-1 0-1 0 0,1 0 1 0 0,0 0-1 0 0,0 0 1 0 0,0 0-1 0 0,0 0 0 0 0,0 1 1 0 0,0-1-1 0 0,0 0 1 0 0,0 0-1 0 0,-1 0 1 0 0,1 0-1 0 0,0 0 1 0 0,0 0-1 0 0,0 0 0 0 0,0 0 1 0 0,0 0-1 0 0,0 0 1 0 0,0 0-1 0 0,0 0 1 0 0,0 0-1 0 0,0 0 0 0 0,0 0 1 0 0,0 1-1 0 0,0-1 1 0 0,-1 0-1 0 0,1 0 1 0 0,0 0-1 0 0,0 0 1 0 0,0 0-1 0 0,0 0 0 0 0,0 0 1 0 0,0 0-1 0 0,0 0 1 0 0,0 1-1 0 0,0-1 1 0 0,0 0-1 0 0,0 0 1 0 0,0 0-1 0 0,0 0 0 0 0,0 0 1 0 0,0 0-1 0 0,0 0 1 0 0,0 0-1 0 0,0 1 1 0 0,1-1-1 0 0,-1 0 1 0 0,0 0-1 0 0,0 0 0 0 0,0 0 1 0 0,8 3-86 0 0,11-1 121 0 0,51-4-917 0 0,-53 2-5045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49:40.550"/>
    </inkml:context>
    <inkml:brush xml:id="br0">
      <inkml:brushProperty name="width" value="0.1" units="cm"/>
      <inkml:brushProperty name="height" value="0.1" units="cm"/>
    </inkml:brush>
  </inkml:definitions>
  <inkml:trace contextRef="#ctx0" brushRef="#br0">59 19 3225 0 0,'-13'-1'1265'0'0,"7"0"-125"0"0,0 1 1 0 0,0-1-1 0 0,0 0 1 0 0,0 0 0 0 0,-9-6 2835 0 0,23 4-2746 0 0,8 0-183 0 0,233 4 1416 0 0,-213 1-2497 0 0,-12-1-125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06.085"/>
    </inkml:context>
    <inkml:brush xml:id="br0">
      <inkml:brushProperty name="width" value="0.1" units="cm"/>
      <inkml:brushProperty name="height" value="0.1" units="cm"/>
    </inkml:brush>
  </inkml:definitions>
  <inkml:trace contextRef="#ctx0" brushRef="#br0">182 45 2304 0 0,'26'-44'10059'0'0,"-45"61"-8996"0"0,-11 13-697 0 0,-112 118-56 0 0,140-146-306 0 0,1 0 0 0 0,-1-1 0 0 0,1 1 0 0 0,-1 0 0 0 0,1 0 1 0 0,0 0-1 0 0,0 0 0 0 0,0 0 0 0 0,0 0 0 0 0,0 1 0 0 0,0-1 0 0 0,1 0 1 0 0,-1 4-1 0 0,1-5-4 0 0,0 0-1 0 0,0 0 1 0 0,1 0 0 0 0,-1 0 0 0 0,1 0 0 0 0,-1 0 0 0 0,1 0 0 0 0,-1 0-1 0 0,1 0 1 0 0,-1 0 0 0 0,1-1 0 0 0,0 1 0 0 0,0 0 0 0 0,-1 0 0 0 0,1-1-1 0 0,0 1 1 0 0,0 0 0 0 0,0-1 0 0 0,0 1 0 0 0,0-1 0 0 0,0 1-1 0 0,0-1 1 0 0,0 0 0 0 0,0 1 0 0 0,0-1 0 0 0,0 0 0 0 0,0 0 0 0 0,0 1-1 0 0,0-1 1 0 0,0 0 0 0 0,1 0 0 0 0,23 2 219 0 0,0-1 0 0 0,0-1 0 0 0,0-2 0 0 0,0 0 0 0 0,39-9 0 0 0,-6 1 3 0 0,-45 8-4560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06.431"/>
    </inkml:context>
    <inkml:brush xml:id="br0">
      <inkml:brushProperty name="width" value="0.1" units="cm"/>
      <inkml:brushProperty name="height" value="0.1" units="cm"/>
    </inkml:brush>
  </inkml:definitions>
  <inkml:trace contextRef="#ctx0" brushRef="#br0">117 0 5065 0 0,'-2'2'189'0'0,"-1"0"0"0"0,1 0 1 0 0,-1 0-1 0 0,1 0 0 0 0,0 0 0 0 0,0 1 0 0 0,0-1 0 0 0,0 1 0 0 0,1-1 1 0 0,-1 1-1 0 0,-1 5 0 0 0,-13 36 3228 0 0,9-23-3152 0 0,-43 145 1989 0 0,44-138-3225 0 0,1 1 1 0 0,-1 29 0 0 0,6-44-196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06.948"/>
    </inkml:context>
    <inkml:brush xml:id="br0">
      <inkml:brushProperty name="width" value="0.1" units="cm"/>
      <inkml:brushProperty name="height" value="0.1" units="cm"/>
    </inkml:brush>
  </inkml:definitions>
  <inkml:trace contextRef="#ctx0" brushRef="#br0">102 8 3681 0 0,'-4'-6'2810'0'0,"4"6"-2677"0"0,0 0 1 0 0,-1 0 0 0 0,1-1 0 0 0,0 1-1 0 0,-1 0 1 0 0,1 0 0 0 0,-1 0 0 0 0,1 0 0 0 0,0 0-1 0 0,-1 0 1 0 0,1 0 0 0 0,0 0 0 0 0,-1 0 0 0 0,1 0-1 0 0,0 0 1 0 0,-1 0 0 0 0,1 0 0 0 0,0 0 0 0 0,-1 0-1 0 0,1 0 1 0 0,0 1 0 0 0,-1-1 0 0 0,0 0 0 0 0,-14 18 1690 0 0,-7 27-1006 0 0,21-41-796 0 0,0 0 1 0 0,-1 0 0 0 0,1 0-1 0 0,1 0 1 0 0,-1 0-1 0 0,1 0 1 0 0,-1 0-1 0 0,1 0 1 0 0,0 0-1 0 0,1 0 1 0 0,-1 0-1 0 0,1 0 1 0 0,-1 0-1 0 0,1 0 1 0 0,1 0-1 0 0,-1-1 1 0 0,4 8-1 0 0,-1-3 33 0 0,1-1 0 0 0,1 0 0 0 0,0 0 0 0 0,0 0 0 0 0,0-1 0 0 0,0 0 0 0 0,9 6 0 0 0,-8-7 93 0 0,0 1 0 0 0,-1 0 0 0 0,0 0 0 0 0,9 11 0 0 0,-14-16-132 0 0,-1 0-1 0 0,1 0 1 0 0,0-1-1 0 0,-1 1 0 0 0,1 0 1 0 0,-1 0-1 0 0,1 0 1 0 0,-1 0-1 0 0,1 0 0 0 0,-1 1 1 0 0,1-1-1 0 0,-1 0 1 0 0,0 0-1 0 0,0 0 0 0 0,0 0 1 0 0,0 0-1 0 0,0 0 1 0 0,0 1-1 0 0,0-1 0 0 0,0 0 1 0 0,0 0-1 0 0,0 0 1 0 0,-1 0-1 0 0,1 0 0 0 0,0 0 1 0 0,-1 0-1 0 0,1 0 1 0 0,-1 0-1 0 0,1 0 0 0 0,-1 0 1 0 0,1 0-1 0 0,-1 0 1 0 0,0 0-1 0 0,0 0 0 0 0,1 0 1 0 0,-1 0-1 0 0,0-1 1 0 0,0 1-1 0 0,0 0 0 0 0,0-1 1 0 0,0 1-1 0 0,0-1 1 0 0,0 1-1 0 0,0-1 0 0 0,-1 1 1 0 0,-8 3 38 0 0,1 0 0 0 0,-1 0 0 0 0,-1-1 0 0 0,-12 2 0 0 0,18-4-320 0 0,0-1-1 0 0,0 1 1 0 0,-1-1-1 0 0,1 0 1 0 0,-1 0 0 0 0,1 0-1 0 0,0-1 1 0 0,-1 0-1 0 0,1 0 1 0 0,-6-2-1 0 0,5-1 245 0 0,0-1 22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07.987"/>
    </inkml:context>
    <inkml:brush xml:id="br0">
      <inkml:brushProperty name="width" value="0.1" units="cm"/>
      <inkml:brushProperty name="height" value="0.1" units="cm"/>
    </inkml:brush>
  </inkml:definitions>
  <inkml:trace contextRef="#ctx0" brushRef="#br0">1 29 8754 0 0,'20'-4'2578'0'0,"21"-5"-1261"0"0,57-6 1 0 0,-92 14-1578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10.425"/>
    </inkml:context>
    <inkml:brush xml:id="br0">
      <inkml:brushProperty name="width" value="0.1" units="cm"/>
      <inkml:brushProperty name="height" value="0.1" units="cm"/>
    </inkml:brush>
  </inkml:definitions>
  <inkml:trace contextRef="#ctx0" brushRef="#br0">1 6 4609 0 0,'0'-6'7988'0'0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16.149"/>
    </inkml:context>
    <inkml:brush xml:id="br0">
      <inkml:brushProperty name="width" value="0.1" units="cm"/>
      <inkml:brushProperty name="height" value="0.1" units="cm"/>
    </inkml:brush>
  </inkml:definitions>
  <inkml:trace contextRef="#ctx0" brushRef="#br0">32 0 6913 0 0,'-3'8'817'0'0,"1"-1"-1"0"0,0 0 1 0 0,1 1-1 0 0,-1-1 1 0 0,1 15-1 0 0,-1 0 151 0 0,-1-6-310 0 0,-12 125 3499 0 0,15-119-4192 0 0,0 0 0 0 0,4 27 0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16.493"/>
    </inkml:context>
    <inkml:brush xml:id="br0">
      <inkml:brushProperty name="width" value="0.1" units="cm"/>
      <inkml:brushProperty name="height" value="0.1" units="cm"/>
    </inkml:brush>
  </inkml:definitions>
  <inkml:trace contextRef="#ctx0" brushRef="#br0">47 0 10594 0 0,'-2'19'1253'0'0,"0"0"-1"0"0,0 0 0 0 0,-7 19 0 0 0,1 3-5 0 0,-13 105 1919 0 0,19-83-9247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20.717"/>
    </inkml:context>
    <inkml:brush xml:id="br0">
      <inkml:brushProperty name="width" value="0.1" units="cm"/>
      <inkml:brushProperty name="height" value="0.1" units="cm"/>
    </inkml:brush>
  </inkml:definitions>
  <inkml:trace contextRef="#ctx0" brushRef="#br0">28 1 6449 0 0,'-1'4'9058'0'0,"0"7"-4255"0"0,-9 66-2676 0 0,3-20-1936 0 0,3-26-206 0 0,1 1 0 0 0,2 62 1 0 0,1-105-206 0 0,2-1 1 0 0,-1 1 0 0 0,1 0-1 0 0,6-16 1 0 0,-3 7-30 0 0,-1 7-1 0 0,0 0-1 0 0,1 0 1 0 0,0 1 0 0 0,1-1-1 0 0,0 1 1 0 0,1 0 0 0 0,1 1-1 0 0,0 0 1 0 0,12-13 0 0 0,-14 16 239 0 0,1 1 1 0 0,1 0-1 0 0,-1 1 1 0 0,1 0-1 0 0,0 0 1 0 0,1 1-1 0 0,-1-1 1 0 0,1 2-1 0 0,0-1 1 0 0,1 2-1 0 0,-1-1 1 0 0,0 1-1 0 0,15-3 1 0 0,-23 6 34 0 0,0 0-1 0 0,0 0 1 0 0,0 0-1 0 0,0 0 1 0 0,0 0 0 0 0,0 0-1 0 0,0 0 1 0 0,0 0 0 0 0,1 0-1 0 0,-1 0 1 0 0,0 1-1 0 0,0-1 1 0 0,0 1 0 0 0,-1-1-1 0 0,1 0 1 0 0,0 1-1 0 0,0-1 1 0 0,0 1 0 0 0,0 0-1 0 0,0-1 1 0 0,0 1 0 0 0,0 1-1 0 0,1 0 69 0 0,-1 0-1 0 0,0 0 1 0 0,1 0-1 0 0,-1 0 1 0 0,0 1-1 0 0,0-1 1 0 0,-1 0-1 0 0,1 1 0 0 0,0 3 1 0 0,1 6 297 0 0,-1 0-1 0 0,-1 0 1 0 0,-1 14-1 0 0,1-18-313 0 0,-3 26 341 0 0,0 35 87 0 0,3-64-490 0 0,0 1-1 0 0,1-1 1 0 0,0 0 0 0 0,0 0-1 0 0,0 0 1 0 0,0-1-1 0 0,1 1 1 0 0,0 0 0 0 0,0 0-1 0 0,4 7 1 0 0,-5-12-98 0 0,-1 1 0 0 0,1 0 0 0 0,-1-1 0 0 0,1 1 0 0 0,-1-1 1 0 0,1 1-1 0 0,-1-1 0 0 0,1 1 0 0 0,-1-1 0 0 0,1 0 0 0 0,0 1 0 0 0,-1-1 0 0 0,1 0 0 0 0,0 1 1 0 0,0-1-1 0 0,-1 0 0 0 0,1 0 0 0 0,0 0 0 0 0,-1 1 0 0 0,1-1 0 0 0,0 0 0 0 0,1 0 0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5.735"/>
    </inkml:context>
    <inkml:brush xml:id="br0">
      <inkml:brushProperty name="width" value="0.05" units="cm"/>
      <inkml:brushProperty name="height" value="0.05" units="cm"/>
    </inkml:brush>
  </inkml:definitions>
  <inkml:trace contextRef="#ctx0" brushRef="#br0">10 514 14339 0 0,'-1'1'108'0'0,"0"-1"-1"0"0,0 1 1 0 0,1 0-1 0 0,-1-1 1 0 0,1 1-1 0 0,-1 0 1 0 0,0 0-1 0 0,1-1 1 0 0,-1 1-1 0 0,1 0 1 0 0,0 0-1 0 0,-1 0 1 0 0,1-1-1 0 0,0 1 1 0 0,-1 0-1 0 0,1 0 1 0 0,0 0-1 0 0,0 0 1 0 0,0 0-1 0 0,0 0 1 0 0,0 0-1 0 0,0 0 1 0 0,0 0 0 0 0,0 0-1 0 0,0-1 1 0 0,0 1-1 0 0,1 0 1 0 0,-1 1-1 0 0,1-1 58 0 0,0 0 1 0 0,1 0-1 0 0,-1-1 1 0 0,0 1-1 0 0,0 0 0 0 0,1-1 1 0 0,-1 1-1 0 0,1-1 0 0 0,-1 1 1 0 0,0-1-1 0 0,1 0 0 0 0,-1 0 1 0 0,1 1-1 0 0,-1-1 1 0 0,0 0-1 0 0,1 0 0 0 0,-1 0 1 0 0,3-1-1 0 0,4 0 39 0 0,0-1 0 0 0,0 0 0 0 0,0 0 0 0 0,-1-1-1 0 0,1 0 1 0 0,-1 0 0 0 0,1-1 0 0 0,-1 0 0 0 0,0 0 0 0 0,-1 0 0 0 0,1-1-1 0 0,-1 0 1 0 0,6-6 0 0 0,6-6-76 0 0,-1-1 0 0 0,-1 0 0 0 0,14-23 0 0 0,13-24-301 0 0,-3-3-1 0 0,36-84 1 0 0,-74 147 150 0 0,1 0 0 0 0,-1 0 0 0 0,-1 0 1 0 0,1 0-1 0 0,-1-1 0 0 0,2-6 0 0 0,-23 37 695 0 0,12-8-537 0 0,0 1 1 0 0,2-1-1 0 0,0 1 0 0 0,1 1 1 0 0,1-1-1 0 0,0 1 0 0 0,2 0 1 0 0,0 0-1 0 0,1-1 0 0 0,3 33 0 0 0,-1-39-118 0 0,1-1 0 0 0,1 1 0 0 0,-1-1 0 0 0,2 0 0 0 0,0 0 0 0 0,0 0 0 0 0,10 18 0 0 0,-12-26-9 0 0,0 0 0 0 0,1 0 0 0 0,-1 1 0 0 0,1-2-1 0 0,0 1 1 0 0,-1 0 0 0 0,1 0 0 0 0,1-1 0 0 0,-1 1-1 0 0,0-1 1 0 0,5 2 0 0 0,-5-2-6 0 0,0-2 1 0 0,-1 1-1 0 0,1 0 0 0 0,0-1 1 0 0,0 1-1 0 0,-1-1 1 0 0,1 0-1 0 0,0 0 0 0 0,0 0 1 0 0,0 0-1 0 0,0 0 0 0 0,-1-1 1 0 0,1 1-1 0 0,0-1 0 0 0,0 0 1 0 0,-1 1-1 0 0,5-4 1 0 0,4-1-60 0 0,-2 0 1 0 0,1-2 0 0 0,-1 1 0 0 0,1-1 0 0 0,-2 0 0 0 0,1-1 0 0 0,-1 0 0 0 0,8-10-1 0 0,7-12-292 0 0,22-35-1 0 0,-27 33-215 0 0,-2 0 1 0 0,19-51-1 0 0,-23 51 287 0 0,1 0 0 0 0,34-56 0 0 0,-47 88 297 0 0,0 0 1 0 0,0 0-1 0 0,0 0 1 0 0,0-1 0 0 0,0 1-1 0 0,0 0 1 0 0,0 0-1 0 0,0 0 1 0 0,1-1 0 0 0,-1 1-1 0 0,0 0 1 0 0,0 0-1 0 0,0 0 1 0 0,0 0 0 0 0,0-1-1 0 0,0 1 1 0 0,1 0-1 0 0,-1 0 1 0 0,0 0 0 0 0,0 0-1 0 0,0 0 1 0 0,0 0-1 0 0,1-1 1 0 0,-1 1 0 0 0,0 0-1 0 0,0 0 1 0 0,0 0-1 0 0,1 0 1 0 0,-1 0 0 0 0,0 0-1 0 0,0 0 1 0 0,0 0-1 0 0,1 0 1 0 0,-1 0 0 0 0,0 0-1 0 0,0 0 1 0 0,0 0-1 0 0,1 0 1 0 0,-1 0-1 0 0,0 0 1 0 0,0 0 0 0 0,0 0-1 0 0,1 0 1 0 0,-1 0-1 0 0,0 1 1 0 0,0-1 0 0 0,0 0-1 0 0,0 0 1 0 0,1 0-1 0 0,-1 0 1 0 0,0 0 0 0 0,0 0-1 0 0,0 1 1 0 0,0-1-1 0 0,0 0 1 0 0,1 0 0 0 0,-1 0-1 0 0,0 0 1 0 0,0 1-1 0 0,0-1 1 0 0,0 0 0 0 0,0 0-1 0 0,0 0 1 0 0,0 1-1 0 0,5 23 1019 0 0,-3 34 95 0 0,-1 11-315 0 0,10 82 0 0 0,-7-122-931 0 0,2 0 0 0 0,1-1 0 0 0,1 0 0 0 0,1 0 0 0 0,20 40 0 0 0,-18-41-3276 0 0,-7-18-5014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23.113"/>
    </inkml:context>
    <inkml:brush xml:id="br0">
      <inkml:brushProperty name="width" value="0.1" units="cm"/>
      <inkml:brushProperty name="height" value="0.1" units="cm"/>
    </inkml:brush>
  </inkml:definitions>
  <inkml:trace contextRef="#ctx0" brushRef="#br0">5 31 6913 0 0,'0'-1'114'0'0,"0"1"-1"0"0,-2-1 794 0 0,1 0-793 0 0,1 1-1 0 0,0 0 1 0 0,0-1-1 0 0,0 1 0 0 0,0 0 1 0 0,-1 0-1 0 0,1-1 0 0 0,0 1 1 0 0,0 0-1 0 0,0-1 1 0 0,0 1-1 0 0,0 0 0 0 0,0-1 1 0 0,0 1-1 0 0,0 0 1 0 0,0-1-1 0 0,0 1 0 0 0,0 0 1 0 0,0-1-1 0 0,0 1 1 0 0,0 0-1 0 0,0-1 0 0 0,10-8 2360 0 0,16 1 205 0 0,14 5-733 0 0,60 2 0 0 0,-62 2-1778 0 0,2 1-199 0 0,11-1-76 0 0,-18-3-3221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23.486"/>
    </inkml:context>
    <inkml:brush xml:id="br0">
      <inkml:brushProperty name="width" value="0.1" units="cm"/>
      <inkml:brushProperty name="height" value="0.1" units="cm"/>
    </inkml:brush>
  </inkml:definitions>
  <inkml:trace contextRef="#ctx0" brushRef="#br0">4 1 11522 0 0,'0'0'54'0'0,"-1"1"0"0"0,1 0-1 0 0,-1 0 1 0 0,1-1 0 0 0,0 1-1 0 0,0 0 1 0 0,-1 0 0 0 0,1-1-1 0 0,0 1 1 0 0,0 0 0 0 0,0 0-1 0 0,0-1 1 0 0,0 1 0 0 0,0 0-1 0 0,0 0 1 0 0,0 0-1 0 0,0-1 1 0 0,0 1 0 0 0,0 0-1 0 0,1 0 1 0 0,-1-1 0 0 0,0 1-1 0 0,0 0 1 0 0,1 0 0 0 0,-1-1-1 0 0,1 1 1 0 0,-1 0 0 0 0,1 0-1 0 0,16 27 143 0 0,-15-24 61 0 0,18 25 1146 0 0,1-1 0 0 0,43 42 0 0 0,-13-14 76 0 0,-47-51-1662 0 0,1-1 0 0 0,-2 1 0 0 0,1 0 0 0 0,-1 0-1 0 0,1 0 1 0 0,-1 1 0 0 0,-1-1 0 0 0,1 1 0 0 0,-1 0 0 0 0,3 8 0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23.868"/>
    </inkml:context>
    <inkml:brush xml:id="br0">
      <inkml:brushProperty name="width" value="0.1" units="cm"/>
      <inkml:brushProperty name="height" value="0.1" units="cm"/>
    </inkml:brush>
  </inkml:definitions>
  <inkml:trace contextRef="#ctx0" brushRef="#br0">251 0 15667 0 0,'-1'0'121'0'0,"0"0"-1"0"0,0 0 0 0 0,0 0 1 0 0,0 1-1 0 0,0-1 0 0 0,0 0 1 0 0,0 0-1 0 0,0 1 0 0 0,0-1 1 0 0,0 1-1 0 0,0-1 0 0 0,1 1 1 0 0,-1-1-1 0 0,0 1 0 0 0,0-1 0 0 0,0 1 1 0 0,1 0-1 0 0,-1-1 0 0 0,0 1 1 0 0,1 0-1 0 0,-1 0 0 0 0,0 0 1 0 0,-18 25 369 0 0,14-19-212 0 0,-135 145 1482 0 0,76-86-3647 0 0,61-63 1215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24.211"/>
    </inkml:context>
    <inkml:brush xml:id="br0">
      <inkml:brushProperty name="width" value="0.1" units="cm"/>
      <inkml:brushProperty name="height" value="0.1" units="cm"/>
    </inkml:brush>
  </inkml:definitions>
  <inkml:trace contextRef="#ctx0" brushRef="#br0">110 0 7370 0 0,'-2'37'4405'0'0,"-8"-5"-4034"0"0,9-29-499 0 0,-2 1 0 0 0,1-1 0 0 0,0 1-1 0 0,-1-1 1 0 0,1 0 0 0 0,-1 0 0 0 0,0 0 0 0 0,0 0 0 0 0,0 0-1 0 0,-1-1 1 0 0,1 1 0 0 0,-1-1 0 0 0,1 0 0 0 0,-8 3 0 0 0,-5 0-38 0 0,13-5 104 0 0,0 1-1 0 0,0 0 1 0 0,0 0 0 0 0,0 0-1 0 0,0 0 1 0 0,0 0-1 0 0,1 0 1 0 0,-1 1-1 0 0,-3 2 1 0 0,6-4 121 0 0,1 1 0 0 0,-1-1 0 0 0,1 1 0 0 0,-1-1 0 0 0,1 0 0 0 0,-1 1 0 0 0,1-1 0 0 0,-1 0 0 0 0,1 1 0 0 0,-1-1 0 0 0,1 0 0 0 0,-1 0 0 0 0,1 1 0 0 0,-1-1 0 0 0,1 0 0 0 0,0 0 0 0 0,-1 0 0 0 0,1 0 0 0 0,-1 0 0 0 0,1 0 0 0 0,0 0 0 0 0,-1 0 0 0 0,1 0 0 0 0,0 0-1 0 0,19 1 1474 0 0,65-7 2164 0 0,-49 2-4731 0 0,-20 3-4360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24.694"/>
    </inkml:context>
    <inkml:brush xml:id="br0">
      <inkml:brushProperty name="width" value="0.1" units="cm"/>
      <inkml:brushProperty name="height" value="0.1" units="cm"/>
    </inkml:brush>
  </inkml:definitions>
  <inkml:trace contextRef="#ctx0" brushRef="#br0">59 1 6913 0 0,'3'3'424'0'0,"-1"0"0"0"0,0 1 0 0 0,1-1 0 0 0,-2 1-1 0 0,1 0 1 0 0,0 0 0 0 0,-1 0 0 0 0,1 0 0 0 0,0 7-1 0 0,2 1 125 0 0,20 63 840 0 0,24 128 0 0 0,-45-182-1336 0 0,0 1 0 0 0,-2 0-1 0 0,0 0 1 0 0,-1 1 0 0 0,-2-1 0 0 0,0 0-1 0 0,-1-1 1 0 0,-1 1 0 0 0,-2 0 0 0 0,0-1-1 0 0,-1 0 1 0 0,0-1 0 0 0,-2 1 0 0 0,-1-2-1 0 0,0 1 1 0 0,-2-1 0 0 0,0-1-1 0 0,-1 0 1 0 0,-29 31 0 0 0,25-32-231 0 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32.109"/>
    </inkml:context>
    <inkml:brush xml:id="br0">
      <inkml:brushProperty name="width" value="0.1" units="cm"/>
      <inkml:brushProperty name="height" value="0.1" units="cm"/>
    </inkml:brush>
  </inkml:definitions>
  <inkml:trace contextRef="#ctx0" brushRef="#br0">0 11 11490 0 0,'48'-7'6540'0'0,"35"5"-3491"0"0,-10 1-2630 0 0,-71 1-933 0 0,0 0-106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32.469"/>
    </inkml:context>
    <inkml:brush xml:id="br0">
      <inkml:brushProperty name="width" value="0.1" units="cm"/>
      <inkml:brushProperty name="height" value="0.1" units="cm"/>
    </inkml:brush>
  </inkml:definitions>
  <inkml:trace contextRef="#ctx0" brushRef="#br0">5 3 13827 0 0,'0'0'62'0'0,"0"0"0"0"0,0 0 0 0 0,-1 1 0 0 0,1-1 0 0 0,0 0 0 0 0,0 0 0 0 0,0 0 0 0 0,-1 0 0 0 0,1 0 0 0 0,0 0 0 0 0,0 1 0 0 0,0-1 0 0 0,-1 0 0 0 0,1 0 0 0 0,0 0 0 0 0,0 1 0 0 0,0-1 0 0 0,0 0 0 0 0,-1 0 0 0 0,1 0 0 0 0,0 1 0 0 0,0-1 0 0 0,0 0 0 0 0,0 0 0 0 0,0 1 0 0 0,0-1 0 0 0,0 0 0 0 0,0 0 0 0 0,0 1 0 0 0,0-1 0 0 0,0 0 0 0 0,0 0 0 0 0,0 1 0 0 0,0-1 0 0 0,0 0 0 0 0,0 0 0 0 0,0 1 0 0 0,0-1 0 0 0,0 0 0 0 0,0 0 0 0 0,0 1 0 0 0,1-1 0 0 0,-1 0 0 0 0,0 1 0 0 0,15 4 1439 0 0,20-2-243 0 0,-13-4-513 0 0,41-10 0 0 0,-28 5-608 0 0,-22 4-376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34.266"/>
    </inkml:context>
    <inkml:brush xml:id="br0">
      <inkml:brushProperty name="width" value="0.1" units="cm"/>
      <inkml:brushProperty name="height" value="0.1" units="cm"/>
    </inkml:brush>
  </inkml:definitions>
  <inkml:trace contextRef="#ctx0" brushRef="#br0">41 1 8754 0 0,'-1'13'4022'0'0,"-5"11"-2325"0"0,0 4-924 0 0,-4 28 260 0 0,-6 52 341 0 0,15-94-3058 0 0,1 0 0 0 0,2 28 0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34.624"/>
    </inkml:context>
    <inkml:brush xml:id="br0">
      <inkml:brushProperty name="width" value="0.1" units="cm"/>
      <inkml:brushProperty name="height" value="0.1" units="cm"/>
    </inkml:brush>
  </inkml:definitions>
  <inkml:trace contextRef="#ctx0" brushRef="#br0">56 1 7370 0 0,'-14'32'1089'0'0,"-13"38"0"0"0,24-58-918 0 0,0 0 1 0 0,0 0-1 0 0,1 0 0 0 0,0 0 1 0 0,1 1-1 0 0,1 21 1 0 0,0-32-115 0 0,0 0 0 0 0,0-1 0 0 0,0 1 0 0 0,0 0 0 0 0,0 0 0 0 0,1 0 0 0 0,-1-1 0 0 0,1 1 0 0 0,-1 0 0 0 0,1 0 0 0 0,0-1 0 0 0,0 1 0 0 0,-1 0 0 0 0,1-1 0 0 0,0 1 0 0 0,1-1 0 0 0,-1 1 0 0 0,0-1 0 0 0,0 0 0 0 0,1 1 0 0 0,-1-1 0 0 0,0 0 0 0 0,1 0 0 0 0,-1 0 0 0 0,1 0 0 0 0,0 0 0 0 0,-1 0 0 0 0,1-1 1 0 0,0 1-1 0 0,0 0 0 0 0,-1-1 0 0 0,1 1 0 0 0,0-1 0 0 0,0 0 0 0 0,0 0 0 0 0,-1 0 0 0 0,1 0 0 0 0,0 0 0 0 0,0 0 0 0 0,2 0 0 0 0,1-1 52 0 0,0-1 1 0 0,0 1-1 0 0,0-1 1 0 0,0 1-1 0 0,-1-1 1 0 0,1-1-1 0 0,-1 1 1 0 0,1-1 0 0 0,-1 0-1 0 0,0 0 1 0 0,0 0-1 0 0,0 0 1 0 0,5-6-1 0 0,-4 2-9 0 0,0-1 1 0 0,0 1-1 0 0,-1 0 0 0 0,0-1 1 0 0,0 0-1 0 0,-1 0 0 0 0,0 0 1 0 0,0-1-1 0 0,2-15 0 0 0,-4 18-93 0 0,0-1-1 0 0,0 1 1 0 0,-1 0-1 0 0,0 0 1 0 0,0 0-1 0 0,-1 0 1 0 0,1 0-1 0 0,-1 0 1 0 0,-1 0-1 0 0,1 0 1 0 0,-1 0-1 0 0,0 1 1 0 0,0-1-1 0 0,-1 0 1 0 0,-3-5-1 0 0,5 10 16 0 0,0-1-1 0 0,-1 1 1 0 0,1-1 0 0 0,-1 1 0 0 0,1-1-1 0 0,-1 1 1 0 0,0 0 0 0 0,0 0-1 0 0,1 0 1 0 0,-1 0 0 0 0,0 0 0 0 0,0 0-1 0 0,0 0 1 0 0,0 0 0 0 0,0 1 0 0 0,0-1-1 0 0,-3 1 1 0 0,0-1 34 0 0,1 1-1 0 0,-1 0 1 0 0,1 0 0 0 0,-1 0-1 0 0,1 1 1 0 0,-1 0 0 0 0,-4 1-1 0 0,1 0-438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36.282"/>
    </inkml:context>
    <inkml:brush xml:id="br0">
      <inkml:brushProperty name="width" value="0.1" units="cm"/>
      <inkml:brushProperty name="height" value="0.1" units="cm"/>
    </inkml:brush>
  </inkml:definitions>
  <inkml:trace contextRef="#ctx0" brushRef="#br0">0 1 10594 0 0,'0'3'4097'0'0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6.472"/>
    </inkml:context>
    <inkml:brush xml:id="br0">
      <inkml:brushProperty name="width" value="0.05" units="cm"/>
      <inkml:brushProperty name="height" value="0.05" units="cm"/>
    </inkml:brush>
  </inkml:definitions>
  <inkml:trace contextRef="#ctx0" brushRef="#br0">2 250 8754 0 0,'0'0'198'0'0,"0"-1"0"0"0,-1 1 0 0 0,1-1 0 0 0,0 1 0 0 0,0-1 1 0 0,0 1-1 0 0,0-1 0 0 0,0 1 0 0 0,0-1 0 0 0,0 0 0 0 0,0 1 0 0 0,0-1 0 0 0,0 1 0 0 0,0-1 1 0 0,0 1-1 0 0,0-1 0 0 0,0 1 0 0 0,0-1 0 0 0,0 1 0 0 0,1-1 0 0 0,-1 0 0 0 0,0 1 1 0 0,0 0-1 0 0,1-1 0 0 0,-1 1 0 0 0,0-1 0 0 0,1 1 0 0 0,-1-1 0 0 0,1 1 0 0 0,-1-1 0 0 0,22-10 2130 0 0,27-1-42 0 0,-48 12-2115 0 0,139-17 1787 0 0,160 2 1 0 0,-181 12-1527 0 0,995-63 1577 0 0,-337 23-2009 0 0,-762 43-1 0 0,13-1-15 0 0,1 0 0 0 0,-1-1 0 0 0,0-2 0 0 0,40-11 1 0 0,-67 15 19 0 0,0 0 0 0 0,-1 0 0 0 0,1 0 0 0 0,0 0 0 0 0,-1 0 0 0 0,1-1 0 0 0,0 1 0 0 0,0 0 1 0 0,-1-1-1 0 0,1 1 0 0 0,0 0 0 0 0,-1-1 0 0 0,1 1 0 0 0,-1-1 0 0 0,1 1 0 0 0,0-1 0 0 0,-1 1 0 0 0,1-1 1 0 0,-1 0-1 0 0,1 1 0 0 0,-1-1 0 0 0,0 1 0 0 0,1-1 0 0 0,-1 0 0 0 0,0 0 0 0 0,1 1 0 0 0,-1-2 0 0 0,0 1-20 0 0,0 0 0 0 0,-1 0 0 0 0,1 0 0 0 0,-1 0 0 0 0,1 1-1 0 0,-1-1 1 0 0,1 0 0 0 0,-1 0 0 0 0,0 0 0 0 0,1 1-1 0 0,-1-1 1 0 0,0 0 0 0 0,1 1 0 0 0,-1-1 0 0 0,0 1-1 0 0,0-1 1 0 0,-1 0 0 0 0,-3-2-221 0 0,0 0 1 0 0,0 1-1 0 0,0 0 0 0 0,0 0 0 0 0,-1 0 1 0 0,-8-1-1 0 0,-8 6-2272 0 0,12-2-2568 0 0,2 0-2043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40.035"/>
    </inkml:context>
    <inkml:brush xml:id="br0">
      <inkml:brushProperty name="width" value="0.1" units="cm"/>
      <inkml:brushProperty name="height" value="0.1" units="cm"/>
    </inkml:brush>
  </inkml:definitions>
  <inkml:trace contextRef="#ctx0" brushRef="#br0">95 115 7282 0 0,'8'-8'720'0'0,"0"0"0"0"0,-1-1 0 0 0,0 1 0 0 0,6-12 0 0 0,-12 18-518 0 0,1 0 0 0 0,-1-1 0 0 0,0 1 0 0 0,0 0 0 0 0,-1-1 0 0 0,1 1 0 0 0,0-1 0 0 0,-1 1 0 0 0,0 0 0 0 0,1-1-1 0 0,-1-2 1 0 0,-1 3-152 0 0,1 1 0 0 0,0-1 0 0 0,0 1 0 0 0,-1 0 0 0 0,1-1 0 0 0,-1 1 0 0 0,0 0 0 0 0,1-1-1 0 0,-1 1 1 0 0,0 0 0 0 0,0 0 0 0 0,1 0 0 0 0,-1-1 0 0 0,0 1 0 0 0,0 0 0 0 0,0 0 0 0 0,-1 1-1 0 0,1-1 1 0 0,0 0 0 0 0,0 0 0 0 0,-2 0 0 0 0,1 0-140 0 0,0 0 0 0 0,-1 0 0 0 0,1 1-1 0 0,0 0 1 0 0,0-1 0 0 0,-1 1 0 0 0,1 0 0 0 0,-1 0-1 0 0,1 0 1 0 0,0 0 0 0 0,-1 1 0 0 0,1-1 0 0 0,0 0-1 0 0,-1 1 1 0 0,1 0 0 0 0,0 0 0 0 0,0-1 0 0 0,0 1 0 0 0,0 1-1 0 0,0-1 1 0 0,0 0 0 0 0,0 0 0 0 0,0 1 0 0 0,0-1-1 0 0,-2 3 1 0 0,-5 4-517 0 0,0 0-1 0 0,0 1 0 0 0,-10 14 0 0 0,17-20 616 0 0,-1 1 0 0 0,1-1 0 0 0,0 1 0 0 0,0-1-1 0 0,0 1 1 0 0,0 0 0 0 0,1-1 0 0 0,-1 1-1 0 0,1 0 1 0 0,0 0 0 0 0,0 0 0 0 0,1 0-1 0 0,-1 8 1 0 0,1-10 84 0 0,0 0 0 0 0,1 0 0 0 0,-1 0 0 0 0,1 0 0 0 0,-1-1 0 0 0,1 1 0 0 0,0 0 0 0 0,0 0 0 0 0,0-1 0 0 0,0 1 0 0 0,0 0 0 0 0,0-1 0 0 0,0 1 0 0 0,0-1 0 0 0,1 1 0 0 0,-1-1 0 0 0,1 0 0 0 0,-1 0 0 0 0,1 0 0 0 0,-1 0 0 0 0,1 0 0 0 0,0 0 0 0 0,-1 0 0 0 0,1 0 0 0 0,0 0 0 0 0,0-1 0 0 0,0 1 0 0 0,0-1 0 0 0,-1 1 0 0 0,1-1 0 0 0,3 0 0 0 0,-1 0-151 0 0,1 1-1 0 0,0-2 1 0 0,-1 1-1 0 0,1 0 1 0 0,-1-1-1 0 0,1 0 1 0 0,-1 0-1 0 0,1-1 1 0 0,-1 1-1 0 0,0-1 1 0 0,0 0-1 0 0,1 0 1 0 0,-1 0 0 0 0,0 0-1 0 0,-1-1 1 0 0,5-3-1 0 0,6-5-575 0 0,-1-1 1 0 0,21-23-1 0 0,-28 24 3165 0 0,-23 30-382 0 0,5 4-1764 0 0,2 0-1 0 0,1 0 1 0 0,1 1 0 0 0,-10 49-1 0 0,10-42-354 0 0,3-13-30 0 0,2-8 69 0 0,1-1 0 0 0,-1 0 0 0 0,1 0-1 0 0,1 1 1 0 0,0-1 0 0 0,0 1 0 0 0,1 0 0 0 0,0-1 0 0 0,2 14 0 0 0,2-18-148 0 0,-2-6-320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40.410"/>
    </inkml:context>
    <inkml:brush xml:id="br0">
      <inkml:brushProperty name="width" value="0.1" units="cm"/>
      <inkml:brushProperty name="height" value="0.1" units="cm"/>
    </inkml:brush>
  </inkml:definitions>
  <inkml:trace contextRef="#ctx0" brushRef="#br0">60 1 6449 0 0,'-5'4'581'0'0,"0"0"0"0"0,0 1-1 0 0,0-1 1 0 0,1 1-1 0 0,0 0 1 0 0,-1 1 0 0 0,-5 10-1 0 0,7-11-1009 0 0,0 1 0 0 0,0 0 0 0 0,0 0 0 0 0,-2 8 0 0 0,11-21-2391 0 0,-5 3 2820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40.751"/>
    </inkml:context>
    <inkml:brush xml:id="br0">
      <inkml:brushProperty name="width" value="0.1" units="cm"/>
      <inkml:brushProperty name="height" value="0.1" units="cm"/>
    </inkml:brush>
  </inkml:definitions>
  <inkml:trace contextRef="#ctx0" brushRef="#br0">0 11 2761 0 0,'16'-4'1286'0'0,"31"-2"1"0"0,-42 6-952 0 0,0-1 0 0 0,0 1 0 0 0,-1 1 0 0 0,1-1 0 0 0,0 1 0 0 0,0-1 0 0 0,-1 1 0 0 0,1 0 0 0 0,-1 1 0 0 0,1-1 0 0 0,5 4 0 0 0,-9-5-191 0 0,-1 1 0 0 0,1 0 0 0 0,-1-1 1 0 0,1 1-1 0 0,-1 0 0 0 0,1-1 0 0 0,-1 1 0 0 0,1 0 0 0 0,-1 0 1 0 0,0 0-1 0 0,0-1 0 0 0,1 1 0 0 0,-1 0 0 0 0,0 0 0 0 0,0 0 1 0 0,0 0-1 0 0,0 0 0 0 0,0-1 0 0 0,0 1 0 0 0,0 0 0 0 0,0 0 1 0 0,0 0-1 0 0,0 0 0 0 0,0-1 0 0 0,-1 1 0 0 0,1 0 0 0 0,-1 1 1 0 0,-11 29 1361 0 0,5-15-954 0 0,-5 22 75 0 0,3 1 1 0 0,0 1-1 0 0,-4 65 1 0 0,16-74 16 0 0,-2-25-673 0 0,0-1 1 0 0,-1 0-1 0 0,0 1 1 0 0,0-1-1 0 0,0 8 1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41.560"/>
    </inkml:context>
    <inkml:brush xml:id="br0">
      <inkml:brushProperty name="width" value="0.1" units="cm"/>
      <inkml:brushProperty name="height" value="0.1" units="cm"/>
    </inkml:brush>
  </inkml:definitions>
  <inkml:trace contextRef="#ctx0" brushRef="#br0">48 10 4609 0 0,'1'-1'191'0'0,"-1"0"0"0"0,1 1 0 0 0,-1-1 1 0 0,1 0-1 0 0,0 1 0 0 0,-1-1 0 0 0,1 1 0 0 0,0-1 1 0 0,0 1-1 0 0,-1 0 0 0 0,1-1 0 0 0,0 1 0 0 0,0 0 0 0 0,0-1 1 0 0,0 1-1 0 0,-1 0 0 0 0,1 0 0 0 0,0 0 0 0 0,0 0 0 0 0,0 0 1 0 0,1 0-1 0 0,21-1 1524 0 0,-19 1-1481 0 0,-1 0 0 0 0,1 1 0 0 0,-1 0-1 0 0,1 0 1 0 0,-1 0 0 0 0,1 0 0 0 0,-1 1-1 0 0,1-1 1 0 0,-1 1 0 0 0,0 0 0 0 0,0 0 0 0 0,0 0-1 0 0,0 0 1 0 0,0 0 0 0 0,-1 1 0 0 0,1 0-1 0 0,-1-1 1 0 0,3 5 0 0 0,-3-5-205 0 0,0 1 0 0 0,-1 0-1 0 0,1 0 1 0 0,-1 0 0 0 0,0 0 0 0 0,1 0 0 0 0,-1 0 0 0 0,-1 0-1 0 0,1 0 1 0 0,0 0 0 0 0,-1 0 0 0 0,0 0 0 0 0,0 1-1 0 0,0-1 1 0 0,0 0 0 0 0,0 0 0 0 0,-1 0 0 0 0,1 1-1 0 0,-1-1 1 0 0,0 0 0 0 0,0 0 0 0 0,0 0 0 0 0,0 0 0 0 0,0 0-1 0 0,-1 0 1 0 0,1-1 0 0 0,-1 1 0 0 0,0 0 0 0 0,0-1-1 0 0,0 1 1 0 0,-4 2 0 0 0,1-1-167 0 0,0 0-1 0 0,0 0 1 0 0,-1-1 0 0 0,0 1-1 0 0,0-1 1 0 0,1-1 0 0 0,-2 1 0 0 0,1-1-1 0 0,0 0 1 0 0,0-1 0 0 0,-11 2-1 0 0,8-1-214 0 0,1 0 1 0 0,-1 0-1 0 0,1 1 0 0 0,0 0 0 0 0,-11 5 0 0 0,63-10 3431 0 0,64-7-474 0 0,-62 8-7117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2:42.419"/>
    </inkml:context>
    <inkml:brush xml:id="br0">
      <inkml:brushProperty name="width" value="0.1" units="cm"/>
      <inkml:brushProperty name="height" value="0.1" units="cm"/>
    </inkml:brush>
  </inkml:definitions>
  <inkml:trace contextRef="#ctx0" brushRef="#br0">162 112 920 0 0,'9'-29'10770'0'0,"-7"25"-10542"0"0,0 0 0 0 0,-1-1-1 0 0,1 1 1 0 0,-1-1 0 0 0,1-6-1 0 0,-2 9-172 0 0,0 0 1 0 0,0 0-1 0 0,-1 0 0 0 0,1 0 1 0 0,0 1-1 0 0,-1-1 0 0 0,1 0 0 0 0,-1 0 1 0 0,0 0-1 0 0,1 1 0 0 0,-1-1 0 0 0,0 0 1 0 0,0 1-1 0 0,0-1 0 0 0,0 1 0 0 0,0-1 1 0 0,-3-2-1 0 0,2 3-5 0 0,1-1 0 0 0,-1 1 0 0 0,1-1 0 0 0,-1 1-1 0 0,0 0 1 0 0,0 0 0 0 0,0 0 0 0 0,0 0 0 0 0,0 0 0 0 0,0 0 0 0 0,0 0 0 0 0,0 1 0 0 0,0-1-1 0 0,0 1 1 0 0,0 0 0 0 0,0-1 0 0 0,-4 1 0 0 0,2 1-70 0 0,0-1 0 0 0,0 1 0 0 0,0 0 0 0 0,0 0 1 0 0,0 0-1 0 0,0 0 0 0 0,1 1 0 0 0,-8 3 0 0 0,4-1-288 0 0,0 1 0 0 0,0 0 0 0 0,0 0 0 0 0,1 1 0 0 0,0-1 0 0 0,0 2-1 0 0,0-1 1 0 0,-7 11 0 0 0,10-12 288 0 0,0 1 0 0 0,0 0 0 0 0,1 0 1 0 0,-1 0-1 0 0,1 0 0 0 0,1 0 0 0 0,-1 0 0 0 0,1 1 0 0 0,0-1 0 0 0,1 1 0 0 0,-1-1 0 0 0,1 0 0 0 0,1 9 0 0 0,0-12 63 0 0,-1-1-1 0 0,0 0 1 0 0,1 1-1 0 0,0-1 1 0 0,0 0-1 0 0,-1 1 1 0 0,1-1-1 0 0,0 0 1 0 0,1 0-1 0 0,-1 0 1 0 0,0 0-1 0 0,1 0 1 0 0,-1 0-1 0 0,1 0 1 0 0,0-1-1 0 0,-1 1 1 0 0,1-1-1 0 0,0 1 1 0 0,0-1-1 0 0,0 1 1 0 0,0-1-1 0 0,0 0 1 0 0,0 0 0 0 0,1 0-1 0 0,-1 0 1 0 0,0 0-1 0 0,0-1 1 0 0,1 1-1 0 0,-1-1 1 0 0,0 1-1 0 0,1-1 1 0 0,-1 0-1 0 0,1 0 1 0 0,-1 0-1 0 0,0 0 1 0 0,1-1-1 0 0,-1 1 1 0 0,4-1-1 0 0,-3 0-90 0 0,0 1-1 0 0,1-1 1 0 0,-1 0-1 0 0,0 0 1 0 0,0 0-1 0 0,0 0 1 0 0,1-1 0 0 0,-1 1-1 0 0,0-1 1 0 0,-1 0-1 0 0,1 0 1 0 0,0 0-1 0 0,0 0 1 0 0,2-4-1 0 0,1-1-254 0 0,-1 0 0 0 0,0 0 0 0 0,-1 0 1 0 0,5-9-1 0 0,10-18 2578 0 0,-23 71 1002 0 0,-3 25-3008 0 0,-1-13-194 0 0,-5 40 457 0 0,12-77-300 0 0,0 0 0 0 0,1 1 0 0 0,1-1 1 0 0,0 0-1 0 0,3 13 0 0 0,0-17-1864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0.651"/>
    </inkml:context>
    <inkml:brush xml:id="br0">
      <inkml:brushProperty name="width" value="0.1" units="cm"/>
      <inkml:brushProperty name="height" value="0.1" units="cm"/>
    </inkml:brush>
  </inkml:definitions>
  <inkml:trace contextRef="#ctx0" brushRef="#br0">109 3 6913 0 0,'2'0'192'0'0,"-1"-1"0"0"0,0 1 0 0 0,0 0-1 0 0,1-1 1 0 0,-1 1 0 0 0,0 0 0 0 0,1 0-1 0 0,-1 0 1 0 0,0 0 0 0 0,1 0 0 0 0,-1 0-1 0 0,0 0 1 0 0,0 1 0 0 0,1-1 0 0 0,-1 0-1 0 0,0 1 1 0 0,0-1 0 0 0,1 1 0 0 0,0 0-1 0 0,25 11 1884 0 0,-20-8-1699 0 0,1 1 1 0 0,-1 0 0 0 0,0 0-1 0 0,-1 1 1 0 0,1 0 0 0 0,-1 0-1 0 0,0 0 1 0 0,-1 1 0 0 0,0 0-1 0 0,6 8 1 0 0,-10-13-338 0 0,0 0 0 0 0,0 0 0 0 0,1 0 0 0 0,-1 1 0 0 0,0-1 0 0 0,-1 0 0 0 0,1 0 0 0 0,0 1 0 0 0,-1-1-1 0 0,1 1 1 0 0,-1-1 0 0 0,0 0 0 0 0,0 1 0 0 0,0-1 0 0 0,0 1 0 0 0,0-1 0 0 0,-1 1 0 0 0,1-1 0 0 0,-1 0 0 0 0,1 1 0 0 0,-1-1 0 0 0,0 0 0 0 0,0 0 0 0 0,0 1 0 0 0,0-1 0 0 0,0 0 0 0 0,-1 0 0 0 0,1 0 0 0 0,0 0-1 0 0,-1 0 1 0 0,0-1 0 0 0,1 1 0 0 0,-1 0 0 0 0,0-1 0 0 0,0 1 0 0 0,0-1 0 0 0,0 0 0 0 0,0 1 0 0 0,-3 0 0 0 0,-8 5 27 0 0,1-2 1 0 0,-1 1-1 0 0,0-1 0 0 0,-1-1 0 0 0,1 0 1 0 0,-1-1-1 0 0,1-1 0 0 0,-1 0 1 0 0,0-1-1 0 0,0 0 0 0 0,0-1 1 0 0,0 0-1 0 0,-20-4 0 0 0,30 2-76 0 0,5 1-11 0 0,12-1-39 0 0,20 0-60 0 0,-15 4 119 0 0,-2 1-1 0 0,1 1 0 0 0,0 0 1 0 0,-1 1-1 0 0,1 1 0 0 0,-2 1 1 0 0,1 0-1 0 0,-1 1 0 0 0,0 0 1 0 0,0 1-1 0 0,-1 1 0 0 0,0 1 1 0 0,-1 0-1 0 0,0 0 0 0 0,15 20 1 0 0,-26-30 47 0 0,0 1 0 0 0,-1 0 1 0 0,1 0-1 0 0,-1 0 0 0 0,0 0 1 0 0,0 0-1 0 0,1 0 0 0 0,-1 1 1 0 0,-1-1-1 0 0,1 0 0 0 0,0 1 1 0 0,0-1-1 0 0,-1 0 0 0 0,0 1 1 0 0,1-1-1 0 0,-1 0 0 0 0,0 1 0 0 0,0-1 1 0 0,0 1-1 0 0,0-1 0 0 0,-1 1 1 0 0,1-1-1 0 0,-1 0 0 0 0,1 1 1 0 0,-3 3-1 0 0,1-3 97 0 0,0 1-1 0 0,-1 0 1 0 0,0-1-1 0 0,1 0 1 0 0,-1 0 0 0 0,-1 0-1 0 0,1 0 1 0 0,0 0-1 0 0,-1-1 1 0 0,1 1 0 0 0,-1-1-1 0 0,0 0 1 0 0,-7 3-1 0 0,-49 18 682 0 0,55-22-802 0 0,1 0 0 0 0,-1 0 0 0 0,0 0-1 0 0,1 0 1 0 0,-1-1 0 0 0,0 0 0 0 0,0 0 0 0 0,0 0 0 0 0,0 0-1 0 0,1-1 1 0 0,-7-1 0 0 0,10 1-20 0 0,0 1 0 0 0,0 0 1 0 0,0-1-1 0 0,0 1 0 0 0,0-1 0 0 0,1 1 0 0 0,-1-1 0 0 0,0 1 1 0 0,0-1-1 0 0,1 1 0 0 0,-1-1 0 0 0,0 0 0 0 0,1 0 0 0 0,-1 1 1 0 0,0-1-1 0 0,1 0 0 0 0,-1 0 0 0 0,1 0 0 0 0,-1 1 0 0 0,1-1 1 0 0,0 0-1 0 0,-1 0 0 0 0,1-2 0 0 0,-1 1-99 0 0,1 0 0 0 0,0 0 0 0 0,0 0 0 0 0,1 0 0 0 0,-1-1-1 0 0,0 1 1 0 0,1 0 0 0 0,-1 0 0 0 0,1 0 0 0 0,1-3 0 0 0,2-4-1066 0 0,1 0 0 0 0,0 1 0 0 0,9-13 0 0 0,-1 3-715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0.981"/>
    </inkml:context>
    <inkml:brush xml:id="br0">
      <inkml:brushProperty name="width" value="0.1" units="cm"/>
      <inkml:brushProperty name="height" value="0.1" units="cm"/>
    </inkml:brush>
  </inkml:definitions>
  <inkml:trace contextRef="#ctx0" brushRef="#br0">0 7 6913 0 0,'1'-1'48'0'0,"-1"1"-1"0"0,1-1 1 0 0,0 1-1 0 0,-1-1 0 0 0,1 0 1 0 0,0 1-1 0 0,-1 0 0 0 0,1-1 1 0 0,0 1-1 0 0,0 0 0 0 0,0-1 1 0 0,-1 1-1 0 0,1 0 1 0 0,0 0-1 0 0,0-1 0 0 0,0 1 1 0 0,0 0-1 0 0,-1 0 0 0 0,1 0 1 0 0,0 0-1 0 0,0 0 0 0 0,0 0 1 0 0,0 1-1 0 0,0-1 1 0 0,-1 0-1 0 0,1 0 0 0 0,0 0 1 0 0,0 1-1 0 0,1 0 0 0 0,-1 0 144 0 0,0 1-1 0 0,0 0 1 0 0,-1 0-1 0 0,1 0 1 0 0,0 0-1 0 0,-1 0 1 0 0,1-1-1 0 0,-1 1 0 0 0,1 0 1 0 0,-1 0-1 0 0,0 0 1 0 0,0 4-1 0 0,-1 10 1060 0 0,0 0-1 0 0,0 0 1 0 0,-7 26-1 0 0,4-31-763 0 0,2 0-1 0 0,0 0 1 0 0,0 0 0 0 0,1 0-1 0 0,1 0 1 0 0,-1 1-1 0 0,2-1 1 0 0,0 0 0 0 0,4 20-1 0 0,-5-29-470 0 0,1 1 0 0 0,0-1 0 0 0,0 0 0 0 0,0 1 0 0 0,0-1 0 0 0,0 0 0 0 0,0 0 0 0 0,1 0 0 0 0,-1 1-1 0 0,1-1 1 0 0,0-1 0 0 0,-1 1 0 0 0,1 0 0 0 0,0 0 0 0 0,0-1 0 0 0,0 1 0 0 0,0-1 0 0 0,0 0 0 0 0,1 1-1 0 0,-1-1 1 0 0,0 0 0 0 0,1 0 0 0 0,-1 0 0 0 0,0-1 0 0 0,1 1 0 0 0,-1-1 0 0 0,1 1 0 0 0,-1-1 0 0 0,1 0-1 0 0,-1 0 1 0 0,1 0 0 0 0,0 0 0 0 0,-1 0 0 0 0,1-1 0 0 0,-1 1 0 0 0,4-2 0 0 0,-2 1-27 0 0,0-1-1 0 0,1 1 1 0 0,-1-1 0 0 0,0 0 0 0 0,0 0 0 0 0,0-1 0 0 0,0 0-1 0 0,0 1 1 0 0,0-1 0 0 0,-1 0 0 0 0,1-1 0 0 0,-1 1 0 0 0,0 0-1 0 0,0-1 1 0 0,0 0 0 0 0,-1 0 0 0 0,1 0 0 0 0,-1 0 0 0 0,2-4-1 0 0,-2-1-117 0 0,0 0 0 0 0,-1-1-1 0 0,1 1 1 0 0,-2 0 0 0 0,1 0-1 0 0,-2-1 1 0 0,1 1 0 0 0,-1 0-1 0 0,0 0 1 0 0,-1 0-1 0 0,0 0 1 0 0,0 0 0 0 0,-1 0-1 0 0,-7-14 1 0 0,7 16-1011 0 0,-1-1-1 0 0,0 2 1 0 0,0-1 0 0 0,-1 0 0 0 0,-10-11-1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1.331"/>
    </inkml:context>
    <inkml:brush xml:id="br0">
      <inkml:brushProperty name="width" value="0.1" units="cm"/>
      <inkml:brushProperty name="height" value="0.1" units="cm"/>
    </inkml:brush>
  </inkml:definitions>
  <inkml:trace contextRef="#ctx0" brushRef="#br0">26 65 11058 0 0,'-26'-3'6199'0'0,"40"-1"-5479"0"0,199-22 1589 0 0,11-1-6093 0 0,-204 23-2276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1.700"/>
    </inkml:context>
    <inkml:brush xml:id="br0">
      <inkml:brushProperty name="width" value="0.1" units="cm"/>
      <inkml:brushProperty name="height" value="0.1" units="cm"/>
    </inkml:brush>
  </inkml:definitions>
  <inkml:trace contextRef="#ctx0" brushRef="#br0">195 24 4145 0 0,'16'-23'15430'0'0,"-37"44"-13851"0"0,6-6-799 0 0,-36 37 169 0 0,34-36-853 0 0,0 1 0 0 0,1 0 0 0 0,1 1 0 0 0,0 1-1 0 0,-19 35 1 0 0,32-52-95 0 0,1 0 0 0 0,0 0 0 0 0,0 1-1 0 0,0-1 1 0 0,0 0 0 0 0,1 1-1 0 0,-1-1 1 0 0,0 1 0 0 0,1-1 0 0 0,0 1-1 0 0,0-1 1 0 0,0 1 0 0 0,0-1 0 0 0,0 1-1 0 0,0-1 1 0 0,1 1 0 0 0,-1-1-1 0 0,1 1 1 0 0,1 3 0 0 0,-1-3-2 0 0,1-1 1 0 0,0 0-1 0 0,0 0 0 0 0,-1 0 1 0 0,1 0-1 0 0,0 0 1 0 0,1 0-1 0 0,-1-1 0 0 0,0 1 1 0 0,0-1-1 0 0,1 1 1 0 0,-1-1-1 0 0,1 0 0 0 0,-1 0 1 0 0,4 1-1 0 0,9 2-27 0 0,-1-1-1 0 0,1-1 1 0 0,0 0 0 0 0,1-1-1 0 0,16-1 1 0 0,35-2-585 0 0,-22-3-2728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2.027"/>
    </inkml:context>
    <inkml:brush xml:id="br0">
      <inkml:brushProperty name="width" value="0.1" units="cm"/>
      <inkml:brushProperty name="height" value="0.1" units="cm"/>
    </inkml:brush>
  </inkml:definitions>
  <inkml:trace contextRef="#ctx0" brushRef="#br0">99 2 6913 0 0,'-1'0'117'0'0,"1"0"-1"0"0,-1 0 0 0 0,1-1 0 0 0,0 1 1 0 0,-1 0-1 0 0,1 0 0 0 0,0 0 0 0 0,-1 0 0 0 0,1 0 1 0 0,-1-1-1 0 0,1 1 0 0 0,0 0 0 0 0,-1 0 0 0 0,1 0 1 0 0,-1 0-1 0 0,1 0 0 0 0,-1 0 0 0 0,1 0 1 0 0,0 1-1 0 0,-1-1 0 0 0,1 0 0 0 0,-1 0 0 0 0,1 0 1 0 0,0 0-1 0 0,-1 0 0 0 0,1 1 0 0 0,0-1 0 0 0,-1 0 1 0 0,-11 13 2452 0 0,-7 22 836 0 0,17-30-2883 0 0,-8 17 1092 0 0,0 1 0 0 0,-10 43 0 0 0,16-49-1403 0 0,0 0 0 0 0,2 0 0 0 0,0 0 0 0 0,1 32 0 0 0,1-44-389 0 0,0-1 1 0 0,1 0-1 0 0,0 0 1 0 0,-1 0-1 0 0,2 0 1 0 0,-1 0-1 0 0,0 0 1 0 0,1 0-1 0 0,-1 0 1 0 0,1 0-1 0 0,0-1 1 0 0,1 1-1 0 0,-1-1 1 0 0,1 1-1 0 0,-1-1 1 0 0,1 0-1 0 0,4 4 0 0 0</inkml:trace>
  <inkml:trace contextRef="#ctx0" brushRef="#br0" timeOffset="1">330 95 10594 0 0,'-5'9'256'0'0,"1"0"0"0"0,0 0 0 0 0,1 1 0 0 0,0 0 0 0 0,1 0 0 0 0,0 0 0 0 0,0 0 1 0 0,1 0-1 0 0,0 18 0 0 0,1-25-153 0 0,1 0 0 0 0,-1 1 0 0 0,0-1 0 0 0,1 0 1 0 0,0 1-1 0 0,0-1 0 0 0,0 0 0 0 0,0 0 0 0 0,1 0 1 0 0,-1 0-1 0 0,1 0 0 0 0,0 0 0 0 0,0 0 0 0 0,0 0 1 0 0,0-1-1 0 0,0 1 0 0 0,1-1 0 0 0,-1 1 0 0 0,1-1 0 0 0,-1 0 1 0 0,1 0-1 0 0,0 0 0 0 0,0 0 0 0 0,0-1 0 0 0,0 1 1 0 0,0-1-1 0 0,0 0 0 0 0,1 0 0 0 0,-1 0 0 0 0,0 0 1 0 0,6 0-1 0 0,-5 0-51 0 0,0 0 0 0 0,0-1 1 0 0,0 1-1 0 0,0-1 0 0 0,-1 0 1 0 0,1-1-1 0 0,0 1 0 0 0,0-1 1 0 0,0 1-1 0 0,0-1 0 0 0,-1 0 0 0 0,1 0 1 0 0,0-1-1 0 0,-1 1 0 0 0,1-1 1 0 0,-1 0-1 0 0,0 0 0 0 0,1 0 1 0 0,-1 0-1 0 0,0-1 0 0 0,0 1 0 0 0,0-1 1 0 0,-1 1-1 0 0,1-1 0 0 0,-1 0 1 0 0,1 0-1 0 0,-1-1 0 0 0,0 1 1 0 0,0 0-1 0 0,0-1 0 0 0,-1 1 0 0 0,1-1 1 0 0,-1 0-1 0 0,0 1 0 0 0,0-1 1 0 0,0 0-1 0 0,-1 0 0 0 0,1 1 1 0 0,-1-1-1 0 0,0 0 0 0 0,0 0 0 0 0,0 0 1 0 0,0 0-1 0 0,-1 0 0 0 0,0 1 1 0 0,0-1-1 0 0,0 0 0 0 0,0 0 1 0 0,0 1-1 0 0,-1-1 0 0 0,1 1 1 0 0,-1-1-1 0 0,0 1 0 0 0,-4-5 0 0 0,1 1-84 0 0,-1 1-1 0 0,0 0 0 0 0,0 0 0 0 0,0 1 0 0 0,-1 0 0 0 0,0 0 0 0 0,0 0 1 0 0,0 1-1 0 0,-1 0 0 0 0,0 0 0 0 0,1 1 0 0 0,-1 0 0 0 0,0 0 0 0 0,-1 1 0 0 0,1 0 1 0 0,-10-1-1 0 0,0 1-530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7.498"/>
    </inkml:context>
    <inkml:brush xml:id="br0">
      <inkml:brushProperty name="width" value="0.05" units="cm"/>
      <inkml:brushProperty name="height" value="0.05" units="cm"/>
    </inkml:brush>
  </inkml:definitions>
  <inkml:trace contextRef="#ctx0" brushRef="#br0">404 34 456 0 0,'5'-4'-1087'0'0,"2"-1"3291"0"0,15-3 17115 0 0,-22 21-19631 0 0,-4 10 1059 0 0,-2-1-1 0 0,-1-1 1 0 0,0 1-1 0 0,-13 22 1 0 0,11-21-395 0 0,-1-1-157 0 0,0 0-1 0 0,-1 0 1 0 0,-2-1 0 0 0,0-1-1 0 0,-24 30 1 0 0,28-41-161 0 0,0 1 0 0 0,0-2 0 0 0,-1 1 0 0 0,0-1 0 0 0,-1-1 0 0 0,0 0 0 0 0,0-1 0 0 0,0 0 0 0 0,-1 0 0 0 0,0-1 0 0 0,0-1 0 0 0,-15 4 0 0 0,20-6-61 0 0,0-1-1 0 0,0 1 1 0 0,1-1 0 0 0,-1-1 0 0 0,-1 1-1 0 0,1-1 1 0 0,0-1 0 0 0,0 1-1 0 0,-8-3 1 0 0,12 2-81 0 0,0 0-1 0 0,0 0 1 0 0,1 0-1 0 0,-1 0 1 0 0,0-1-1 0 0,0 1 1 0 0,1-1-1 0 0,-1 0 1 0 0,1 0-1 0 0,0 0 1 0 0,-1 0-1 0 0,1 0 1 0 0,0-1-1 0 0,0 1 0 0 0,0 0 1 0 0,0-1-1 0 0,1 0 1 0 0,-1 1-1 0 0,1-1 1 0 0,0 0-1 0 0,-1 0 1 0 0,0-5-1 0 0,0-3-228 0 0,0 0 0 0 0,0 1 0 0 0,1-1 0 0 0,1 0 0 0 0,0 1 0 0 0,0-1 0 0 0,1 0 0 0 0,0 1 0 0 0,5-18 0 0 0,0 6 102 0 0,0 2 0 0 0,2-1 0 0 0,17-34 0 0 0,-20 45 292 0 0,1 1 1 0 0,0-1-1 0 0,1 1 0 0 0,0 0 1 0 0,0 1-1 0 0,1 0 0 0 0,0 0 0 0 0,1 0 1 0 0,-1 1-1 0 0,1 0 0 0 0,1 1 1 0 0,-1 0-1 0 0,1 1 0 0 0,0 0 0 0 0,21-7 1 0 0,-17 7 136 0 0,1 2 0 0 0,-1 0 1 0 0,1 1-1 0 0,0 0 0 0 0,0 1 1 0 0,0 1-1 0 0,0 0 0 0 0,0 1 1 0 0,-1 1-1 0 0,1 0 0 0 0,24 7 1 0 0,-16-2 119 0 0,1 1 0 0 0,-1 1 0 0 0,-1 1 0 0 0,0 1 0 0 0,0 1 0 0 0,-1 1-1 0 0,-1 1 1 0 0,0 0 0 0 0,-1 2 0 0 0,0 0 0 0 0,25 29 0 0 0,-42-43-381 0 0,-1 1 1 0 0,1-1-1 0 0,0 1 0 0 0,-1 0 0 0 0,0-1 0 0 0,0 1 0 0 0,1 0 1 0 0,-2 0-1 0 0,1 0 0 0 0,0 0 0 0 0,0 0 0 0 0,-1 0 0 0 0,0 0 1 0 0,0 0-1 0 0,0 0 0 0 0,0 3 0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2.900"/>
    </inkml:context>
    <inkml:brush xml:id="br0">
      <inkml:brushProperty name="width" value="0.1" units="cm"/>
      <inkml:brushProperty name="height" value="0.1" units="cm"/>
    </inkml:brush>
  </inkml:definitions>
  <inkml:trace contextRef="#ctx0" brushRef="#br0">195 0 10594 0 0,'-24'17'4523'0'0,"4"-4"-3325"0"0,1 2-701 0 0,1 1-1 0 0,1 1 0 0 0,0 0 0 0 0,2 1 0 0 0,0 1 0 0 0,0 1 0 0 0,-12 22 0 0 0,26-39-452 0 0,0-1-1 0 0,0 0 1 0 0,0 0-1 0 0,0 0 1 0 0,0 1-1 0 0,1-1 1 0 0,-1 0-1 0 0,1 1 0 0 0,-1-1 1 0 0,1 1-1 0 0,0-1 1 0 0,0 0-1 0 0,0 1 1 0 0,0-1-1 0 0,1 1 1 0 0,-1-1-1 0 0,1 1 1 0 0,-1-1-1 0 0,1 0 1 0 0,0 1-1 0 0,0-1 0 0 0,0 0 1 0 0,2 4-1 0 0,-1-4-13 0 0,1 1 0 0 0,-1-1 0 0 0,1 1 0 0 0,-1-1 0 0 0,1 0-1 0 0,0 0 1 0 0,0 0 0 0 0,0-1 0 0 0,0 1 0 0 0,1-1 0 0 0,-1 1-1 0 0,0-1 1 0 0,1 0 0 0 0,-1 0 0 0 0,7 0 0 0 0,10 2 3 0 0,-1-2 0 0 0,1 0 0 0 0,-1-1 1 0 0,1-1-1 0 0,31-6 0 0 0,10-8-2682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3.294"/>
    </inkml:context>
    <inkml:brush xml:id="br0">
      <inkml:brushProperty name="width" value="0.1" units="cm"/>
      <inkml:brushProperty name="height" value="0.1" units="cm"/>
    </inkml:brush>
  </inkml:definitions>
  <inkml:trace contextRef="#ctx0" brushRef="#br0">133 1 11058 0 0,'-1'0'110'0'0,"0"0"-1"0"0,1 0 1 0 0,-1-1-1 0 0,0 1 1 0 0,1 0-1 0 0,-1 0 1 0 0,0 0-1 0 0,1 0 1 0 0,-1 0 0 0 0,0 0-1 0 0,0 0 1 0 0,1 0-1 0 0,-1 0 1 0 0,0 1-1 0 0,1-1 1 0 0,-1 0-1 0 0,0 0 1 0 0,1 1-1 0 0,-1-1 1 0 0,1 0-1 0 0,-1 1 1 0 0,0-1-1 0 0,1 0 1 0 0,-1 1-1 0 0,1-1 1 0 0,-1 1-1 0 0,1-1 1 0 0,-1 1-1 0 0,1-1 1 0 0,-1 1-1 0 0,1-1 1 0 0,0 1-1 0 0,-1 0 1 0 0,1 0-1 0 0,-17 27 2219 0 0,14-23-1987 0 0,-13 27 1836 0 0,-14 34 1 0 0,19-36-1910 0 0,1 1 1 0 0,2 0-1 0 0,-6 35 1 0 0,13-58-266 0 0,0 1 0 0 0,1-1 0 0 0,-1 0 1 0 0,2 1-1 0 0,-1-1 0 0 0,4 13 0 0 0,7 7-6353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3.634"/>
    </inkml:context>
    <inkml:brush xml:id="br0">
      <inkml:brushProperty name="width" value="0.1" units="cm"/>
      <inkml:brushProperty name="height" value="0.1" units="cm"/>
    </inkml:brush>
  </inkml:definitions>
  <inkml:trace contextRef="#ctx0" brushRef="#br0">20 11 10594 0 0,'-1'0'75'0'0,"1"1"0"0"0,-1-1 0 0 0,1 0 0 0 0,-1 0-1 0 0,1 1 1 0 0,0-1 0 0 0,-1 0 0 0 0,1 1 0 0 0,0-1-1 0 0,-1 0 1 0 0,1 1 0 0 0,0-1 0 0 0,-1 1 0 0 0,1-1 0 0 0,0 0-1 0 0,0 1 1 0 0,-1-1 0 0 0,1 1 0 0 0,0-1 0 0 0,0 1 0 0 0,0-1-1 0 0,0 1 1 0 0,0-1 0 0 0,0 0 0 0 0,-1 1 0 0 0,1 0-1 0 0,-4 16 970 0 0,3-17-1034 0 0,-1 8 262 0 0,1 0-1 0 0,-1 0 1 0 0,1 0 0 0 0,1 1-1 0 0,-1-1 1 0 0,1 0 0 0 0,1 0-1 0 0,-1 0 1 0 0,2 1-1 0 0,-1-1 1 0 0,1 0 0 0 0,4 12-1 0 0,-4-16-148 0 0,0 0 0 0 0,0 0-1 0 0,0 0 1 0 0,1-1 0 0 0,-1 1-1 0 0,1-1 1 0 0,0 0 0 0 0,0 0-1 0 0,0 0 1 0 0,0 0 0 0 0,1 0-1 0 0,-1 0 1 0 0,1-1-1 0 0,-1 0 1 0 0,1 0 0 0 0,0 0-1 0 0,0 0 1 0 0,0 0 0 0 0,0-1-1 0 0,0 0 1 0 0,1 0 0 0 0,-1 0-1 0 0,0 0 1 0 0,1-1 0 0 0,6 0-1 0 0,-9 1-111 0 0,0-1 0 0 0,0 0 0 0 0,0 0 0 0 0,0 0 0 0 0,0 0 0 0 0,0-1 0 0 0,0 1 0 0 0,0 0 0 0 0,0-1 0 0 0,0 1 0 0 0,0-1 0 0 0,-1 0 0 0 0,1 0 0 0 0,0 0 0 0 0,0 0 0 0 0,-1 0 0 0 0,1 0 0 0 0,0 0-1 0 0,-1 0 1 0 0,3-3 0 0 0,-3 2 21 0 0,0 0 0 0 0,0 0-1 0 0,0 0 1 0 0,0 0 0 0 0,-1 0-1 0 0,1 0 1 0 0,-1 0-1 0 0,1 0 1 0 0,-1-1 0 0 0,0 1-1 0 0,0 0 1 0 0,0 0 0 0 0,0 0-1 0 0,0 0 1 0 0,-1-5 0 0 0,-1-1 49 0 0,0-1 1 0 0,-1 1 0 0 0,0 0 0 0 0,-1 0-1 0 0,1 0 1 0 0,-2 0 0 0 0,1 1 0 0 0,-7-9 0 0 0,-2 0-1156 0 0,-23-22 1 0 0</inkml:trace>
  <inkml:trace contextRef="#ctx0" brushRef="#br0" timeOffset="1">322 77 10594 0 0,'4'-3'531'0'0,"0"1"-1"0"0,0 0 0 0 0,-1 0 1 0 0,1 0-1 0 0,0 0 0 0 0,0 0 1 0 0,1 1-1 0 0,-1 0 0 0 0,0 0 1 0 0,0 0-1 0 0,1 1 0 0 0,4-1 1 0 0,6-2-106 0 0,74-17 142 0 0,-3-6-3887 0 0,-69 19 2954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3.978"/>
    </inkml:context>
    <inkml:brush xml:id="br0">
      <inkml:brushProperty name="width" value="0.1" units="cm"/>
      <inkml:brushProperty name="height" value="0.1" units="cm"/>
    </inkml:brush>
  </inkml:definitions>
  <inkml:trace contextRef="#ctx0" brushRef="#br0">86 0 9218 0 0,'-3'0'199'0'0,"1"1"0"0"0,-1-1-1 0 0,1 1 1 0 0,0-1 0 0 0,-1 1 0 0 0,1 0 0 0 0,0 0-1 0 0,0 0 1 0 0,0 0 0 0 0,-1 0 0 0 0,1 0 0 0 0,0 1 0 0 0,1-1-1 0 0,-1 1 1 0 0,0 0 0 0 0,0-1 0 0 0,-1 4 0 0 0,-28 32 2721 0 0,29-34-2768 0 0,0-1 0 0 0,1 1 1 0 0,-1 0-1 0 0,1 0 1 0 0,0 0-1 0 0,0 0 0 0 0,0 0 1 0 0,0 0-1 0 0,0 0 1 0 0,0 1-1 0 0,1-1 0 0 0,0 0 1 0 0,-1 0-1 0 0,1 0 1 0 0,1 1-1 0 0,-1-1 0 0 0,0 0 1 0 0,1 0-1 0 0,-1 1 1 0 0,1-1-1 0 0,0 0 0 0 0,0 0 1 0 0,1 0-1 0 0,-1 0 0 0 0,0 0 1 0 0,1-1-1 0 0,2 4 1 0 0,5 6-141 0 0,0-1-1 0 0,1-1 1 0 0,1 0 0 0 0,22 18 0 0 0,13 11 196 0 0,-41-34-189 0 0,0 1 0 0 0,0 0 0 0 0,-1 0-1 0 0,1 1 1 0 0,-1-1 0 0 0,-1 1 0 0 0,1 0 0 0 0,3 10 0 0 0,-6-15 9 0 0,-1 0 1 0 0,1 0 0 0 0,-1 0-1 0 0,0 1 1 0 0,0-1 0 0 0,0 0 0 0 0,0 0-1 0 0,0 0 1 0 0,0 1 0 0 0,0-1-1 0 0,-1 0 1 0 0,1 0 0 0 0,-1 0-1 0 0,1 0 1 0 0,-1 0 0 0 0,0 0 0 0 0,0 0-1 0 0,0 0 1 0 0,0 0 0 0 0,0 0-1 0 0,-1 0 1 0 0,1-1 0 0 0,0 1 0 0 0,-1 0-1 0 0,1-1 1 0 0,-1 1 0 0 0,0-1-1 0 0,0 0 1 0 0,1 1 0 0 0,-1-1-1 0 0,0 0 1 0 0,0 0 0 0 0,-3 1 0 0 0,-1 1-80 0 0,-1-1 1 0 0,0 1-1 0 0,0-1 1 0 0,0 0-1 0 0,0-1 1 0 0,0 1-1 0 0,0-2 1 0 0,0 1-1 0 0,0-1 1 0 0,-1 0 0 0 0,1 0-1 0 0,0-1 1 0 0,0 0-1 0 0,0 0 1 0 0,0-1-1 0 0,0 1 1 0 0,-10-6-1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44.305"/>
    </inkml:context>
    <inkml:brush xml:id="br0">
      <inkml:brushProperty name="width" value="0.1" units="cm"/>
      <inkml:brushProperty name="height" value="0.1" units="cm"/>
    </inkml:brush>
  </inkml:definitions>
  <inkml:trace contextRef="#ctx0" brushRef="#br0">1 3 6913 0 0,'17'-1'1038'0'0,"0"0"0"0"0,0 1-1 0 0,0 1 1 0 0,20 3-1 0 0,-1 0-137 0 0,-8-2-246 0 0,46 5 397 0 0,-68-6-1024 0 0,0 0 0 0 0,-1 1 0 0 0,1-1 0 0 0,0 1-1 0 0,-1 1 1 0 0,1-1 0 0 0,-1 1 0 0 0,1 0 0 0 0,6 5 0 0 0,-11-7-38 0 0,0 1-1 0 0,1-1 1 0 0,-1 0 0 0 0,-1 1-1 0 0,1-1 1 0 0,0 0 0 0 0,0 1-1 0 0,-1-1 1 0 0,1 1 0 0 0,0 0-1 0 0,-1-1 1 0 0,0 1 0 0 0,1-1-1 0 0,-1 1 1 0 0,0 0 0 0 0,0-1-1 0 0,0 1 1 0 0,0-1 0 0 0,0 1-1 0 0,0 0 1 0 0,0-1-1 0 0,0 1 1 0 0,-1 0 0 0 0,0 2-1 0 0,-3 6-43 0 0,1 0 0 0 0,-11 18 0 0 0,5-7-21 0 0,5-11 255 0 0,0 0 0 0 0,2 0 1 0 0,-1 0-1 0 0,1 1 0 0 0,1-1 1 0 0,-1 1-1 0 0,2 0 0 0 0,0-1 1 0 0,0 1-1 0 0,2 13 1 0 0,-1-21-118 0 0,0 1 1 0 0,-1-1-1 0 0,1 1 1 0 0,0-1-1 0 0,1 0 1 0 0,-1 0-1 0 0,1 1 1 0 0,-1-1-1 0 0,1 0 1 0 0,0 0-1 0 0,0-1 1 0 0,0 1-1 0 0,0 0 1 0 0,1-1-1 0 0,-1 1 1 0 0,1-1-1 0 0,0 0 1 0 0,-1 0-1 0 0,1 0 1 0 0,0 0-1 0 0,0 0 1 0 0,0 0-1 0 0,1-1 1 0 0,-1 0-1 0 0,0 0 1 0 0,1 1-1 0 0,-1-2 1 0 0,0 1 0 0 0,1 0-1 0 0,-1-1 1 0 0,1 0-1 0 0,-1 0 1 0 0,1 0-1 0 0,5 0 1 0 0,-4-1 1 0 0,0 1 0 0 0,-1-1 1 0 0,1 0-1 0 0,0 0 1 0 0,-1 0-1 0 0,1-1 0 0 0,-1 1 1 0 0,1-1-1 0 0,-1 0 0 0 0,0-1 1 0 0,0 1-1 0 0,0-1 1 0 0,0 0-1 0 0,0 0 0 0 0,0 0 1 0 0,-1 0-1 0 0,0-1 1 0 0,1 1-1 0 0,-1-1 0 0 0,-1 0 1 0 0,1 0-1 0 0,0 0 0 0 0,-1 0 1 0 0,4-9-1 0 0,-3 4-145 0 0,0 0 0 0 0,0-1 0 0 0,-1 1 0 0 0,0-1 0 0 0,-1 0 0 0 0,0 0 0 0 0,0 1 0 0 0,-1-1 0 0 0,-1 0 0 0 0,1 0 0 0 0,-3-11 0 0 0,-2 0-588 0 0,0-1-10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50.438"/>
    </inkml:context>
    <inkml:brush xml:id="br0">
      <inkml:brushProperty name="width" value="0.1" units="cm"/>
      <inkml:brushProperty name="height" value="0.1" units="cm"/>
    </inkml:brush>
  </inkml:definitions>
  <inkml:trace contextRef="#ctx0" brushRef="#br0">193 1 10594 0 0,'-7'19'9577'0'0,"-13"23"-8637"0"0,14-30-34 0 0,-56 93 126 0 0,40-70-847 0 0,-25 53 1 0 0,46-87-194 0 0,1 0 0 0 0,-1-1 0 0 0,1 1 1 0 0,-1 0-1 0 0,1 0 0 0 0,-1 0 0 0 0,1 0 1 0 0,0 0-1 0 0,-1 0 0 0 0,1 0 0 0 0,0 0 1 0 0,0 0-1 0 0,0 0 0 0 0,0 0 0 0 0,0 0 1 0 0,0 0-1 0 0,0 0 0 0 0,0 0 0 0 0,0 1 1 0 0,0-1-1 0 0,1 0 0 0 0,-1 0 0 0 0,0 0 1 0 0,1-1-1 0 0,-1 1 0 0 0,1 0 0 0 0,-1 0 1 0 0,1 0-1 0 0,-1 0 0 0 0,2 1 0 0 0,1 0 8 0 0,0-1 0 0 0,-1 0 0 0 0,1 0 0 0 0,0 0 0 0 0,0 0 0 0 0,0-1 0 0 0,0 1 0 0 0,5 0 0 0 0,12 2-102 0 0,-13-2 102 0 0,-1 2 0 0 0,0-1 0 0 0,0 0 0 0 0,0 1 0 0 0,0 0 0 0 0,0 1 0 0 0,-1-1 0 0 0,1 1 0 0 0,-1 0 0 0 0,0 1 0 0 0,0-1 0 0 0,0 1 0 0 0,-1 0 0 0 0,0 0 0 0 0,0 0 0 0 0,7 12 0 0 0,-10-14 0 0 0,1 0 0 0 0,-1 0 0 0 0,1 1 0 0 0,-1-1 0 0 0,0 0 0 0 0,-1 1 0 0 0,1-1 0 0 0,-1 1 0 0 0,1-1 0 0 0,-1 1 0 0 0,0-1 0 0 0,0 1 0 0 0,0-1 0 0 0,-1 1 0 0 0,1-1 0 0 0,-1 0 0 0 0,0 1 0 0 0,0-1 0 0 0,0 0 0 0 0,0 1 0 0 0,-1-1 0 0 0,1 0 0 0 0,-1 0 0 0 0,0 0 0 0 0,0 0 0 0 0,0 0 0 0 0,0-1 0 0 0,-1 1 0 0 0,1 0 0 0 0,-1-1 0 0 0,1 0 0 0 0,-1 0 0 0 0,-5 3 0 0 0,3-1-24 0 0,-1 0 1 0 0,0-1-1 0 0,0 0 0 0 0,0 0 0 0 0,0 0 1 0 0,-1-1-1 0 0,1 0 0 0 0,-1 0 1 0 0,0-1-1 0 0,1 0 0 0 0,-1 0 1 0 0,0 0-1 0 0,-13-1 0 0 0,14-1-909 0 0,1 0 0 0 0,0 0 0 0 0,-1 0 0 0 0,1-1 0 0 0,0 1 0 0 0,-8-5 0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50.780"/>
    </inkml:context>
    <inkml:brush xml:id="br0">
      <inkml:brushProperty name="width" value="0.1" units="cm"/>
      <inkml:brushProperty name="height" value="0.1" units="cm"/>
    </inkml:brush>
  </inkml:definitions>
  <inkml:trace contextRef="#ctx0" brushRef="#br0">0 16 2993 0 0,'33'-6'879'0'0,"-1"2"0"0"0,37-1 0 0 0,-54 4 251 0 0,1 2 0 0 0,-1 0 0 0 0,0 0 0 0 0,0 2-1 0 0,0 0 1 0 0,26 8 0 0 0,-39-10-990 0 0,1 0-1 0 0,-1 1 1 0 0,1-1 0 0 0,-1 0 0 0 0,0 1 0 0 0,1-1-1 0 0,-1 1 1 0 0,0 0 0 0 0,0 0 0 0 0,0 0 0 0 0,0 0-1 0 0,0 0 1 0 0,-1 0 0 0 0,1 0 0 0 0,-1 0 0 0 0,1 1-1 0 0,-1-1 1 0 0,0 1 0 0 0,0-1 0 0 0,0 1 0 0 0,0-1-1 0 0,-1 1 1 0 0,1 0 0 0 0,0-1 0 0 0,-1 1 0 0 0,0 0-1 0 0,0 0 1 0 0,0-1 0 0 0,0 6 0 0 0,-2 6 188 0 0,-1 0 1 0 0,0 0-1 0 0,-1 0 0 0 0,-9 21 1 0 0,1 2 516 0 0,10-33-814 0 0,1 0 0 0 0,1 0-1 0 0,-1 0 1 0 0,0 0-1 0 0,1 0 1 0 0,0 1 0 0 0,0-1-1 0 0,0 0 1 0 0,0 0-1 0 0,1 0 1 0 0,0 0 0 0 0,2 8-1 0 0,-2-10-29 0 0,0 0 0 0 0,0-1 0 0 0,0 1 0 0 0,0-1 0 0 0,0 1-1 0 0,1-1 1 0 0,-1 1 0 0 0,0-1 0 0 0,1 0 0 0 0,-1 0 0 0 0,1 1 0 0 0,-1-1 0 0 0,1 0-1 0 0,0 0 1 0 0,0-1 0 0 0,-1 1 0 0 0,1 0 0 0 0,0 0 0 0 0,0-1 0 0 0,0 1 0 0 0,0-1-1 0 0,0 0 1 0 0,0 0 0 0 0,0 0 0 0 0,-1 1 0 0 0,1-2 0 0 0,0 1 0 0 0,0 0 0 0 0,3-1-1 0 0,4-1-10 0 0,0 0 0 0 0,0 0 0 0 0,-1-1-1 0 0,1 0 1 0 0,-1 0 0 0 0,0-1 0 0 0,0-1 0 0 0,0 1-1 0 0,-1-1 1 0 0,1 0 0 0 0,10-11 0 0 0,-13 12-4 0 0,-1 0 0 0 0,0 0 0 0 0,0 0 0 0 0,-1 0 0 0 0,1-1 0 0 0,-1 0 0 0 0,0 1 0 0 0,0-1 0 0 0,0 0 0 0 0,-1-1 0 0 0,0 1 0 0 0,0 0 1 0 0,0-1-1 0 0,0 1 0 0 0,-1-1 0 0 0,0 0 0 0 0,0 1 0 0 0,-1-1 0 0 0,0-7 0 0 0,-1 8 34 0 0,0 1 0 0 0,0 0 0 0 0,0 0 0 0 0,-1 0 0 0 0,1-1-1 0 0,-1 2 1 0 0,0-1 0 0 0,-1 0 0 0 0,1 0 0 0 0,-1 1 0 0 0,1-1 0 0 0,-1 1 0 0 0,0 0 0 0 0,0 0 0 0 0,-1 0 0 0 0,1 0-1 0 0,-1 0 1 0 0,1 1 0 0 0,-1-1 0 0 0,-5-1 0 0 0,3 1-235 0 0,0 0 1 0 0,-1 0-1 0 0,1 1 0 0 0,-1 0 0 0 0,0 0 1 0 0,-11-1-1 0 0,13 3-751 0 0,-1-1 0 0 0,1 1-1 0 0,-1 0 1 0 0,-9 2 0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51.107"/>
    </inkml:context>
    <inkml:brush xml:id="br0">
      <inkml:brushProperty name="width" value="0.1" units="cm"/>
      <inkml:brushProperty name="height" value="0.1" units="cm"/>
    </inkml:brush>
  </inkml:definitions>
  <inkml:trace contextRef="#ctx0" brushRef="#br0">0 38 12899 0 0,'32'2'1009'0'0,"1"-2"0"0"0,49-6 0 0 0,-55 4-708 0 0,27-4-241 0 0,55-12 0 0 0,-75 11-156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51.514"/>
    </inkml:context>
    <inkml:brush xml:id="br0">
      <inkml:brushProperty name="width" value="0.1" units="cm"/>
      <inkml:brushProperty name="height" value="0.1" units="cm"/>
    </inkml:brush>
  </inkml:definitions>
  <inkml:trace contextRef="#ctx0" brushRef="#br0">398 1 14283 0 0,'-3'0'141'0'0,"0"0"-1"0"0,0 0 1 0 0,-1 0 0 0 0,1 1 0 0 0,0 0-1 0 0,0 0 1 0 0,0 0 0 0 0,0 0-1 0 0,0 0 1 0 0,1 0 0 0 0,-1 1 0 0 0,0-1-1 0 0,-3 4 1 0 0,-35 28 270 0 0,25-18 239 0 0,-21 16 549 0 0,2 2 0 0 0,1 2 0 0 0,-30 40-1 0 0,45-49-952 0 0,0 1-1 0 0,2 0 0 0 0,1 2 0 0 0,1 0 1 0 0,-16 44-1 0 0,29-68-229 0 0,1 0 0 0 0,-1 0 1 0 0,1 0-1 0 0,0 1 0 0 0,0-1 0 0 0,1 0 0 0 0,-1 1 1 0 0,1-1-1 0 0,0 1 0 0 0,1-1 0 0 0,0 0 0 0 0,-1 1 0 0 0,1-1 1 0 0,1 0-1 0 0,-1 1 0 0 0,4 5 0 0 0,-3-6-17 0 0,1-1 0 0 0,0 0 0 0 0,0 0 0 0 0,0 0 0 0 0,0-1 0 0 0,1 1 0 0 0,-1-1 0 0 0,1 0 0 0 0,0 0 0 0 0,0 0 0 0 0,0 0 0 0 0,1-1 0 0 0,-1 0 0 0 0,0 1 0 0 0,1-2 0 0 0,0 1 0 0 0,-1 0 0 0 0,6 0 0 0 0,2 0-21 0 0,-1 0 0 0 0,1 0-1 0 0,-1-1 1 0 0,1-1 0 0 0,0 0 0 0 0,-1-1-1 0 0,1 0 1 0 0,14-3 0 0 0,-16 2-26 0 0,-1 0 1 0 0,0-1-1 0 0,0 0 1 0 0,0-1-1 0 0,0 0 1 0 0,0 0-1 0 0,-1-1 1 0 0,0 0-1 0 0,0 0 1 0 0,11-10-1 0 0,-18 15 44 0 0,-1-1-1 0 0,1 1 1 0 0,0-1-1 0 0,0 0 1 0 0,0 0-1 0 0,-1 1 1 0 0,1-1-1 0 0,0 0 1 0 0,-1 0-1 0 0,1 0 1 0 0,-1 1-1 0 0,1-1 1 0 0,-1 0-1 0 0,1 0 1 0 0,-1 0-1 0 0,1 0 1 0 0,-1 0-1 0 0,0 0 1 0 0,0 0-1 0 0,1 0 0 0 0,-1 0 1 0 0,0 0-1 0 0,0 0 1 0 0,0 0-1 0 0,0 0 1 0 0,0 0-1 0 0,-1 0 1 0 0,1-2-1 0 0,-1 2 3 0 0,0 0-1 0 0,0 0 1 0 0,0 0 0 0 0,0 1-1 0 0,0-1 1 0 0,-1 0-1 0 0,1 1 1 0 0,0-1-1 0 0,0 1 1 0 0,0 0 0 0 0,-1-1-1 0 0,1 1 1 0 0,0 0-1 0 0,0 0 1 0 0,-1 0-1 0 0,1 0 1 0 0,0 0 0 0 0,-1 0-1 0 0,1 0 1 0 0,0 0-1 0 0,0 0 1 0 0,-1 0-1 0 0,0 1 1 0 0,-13 2-7 0 0,0 1-1 0 0,0 0 1 0 0,0 2 0 0 0,-23 10-1 0 0,30-12-45 0 0,0 1-1 0 0,0 0 1 0 0,0 0 0 0 0,1 0-1 0 0,0 1 1 0 0,0 0 0 0 0,0 1-1 0 0,1-1 1 0 0,-7 9 0 0 0,13-14-77 0 0,-1 0 0 0 0,0 0 1 0 0,1 0-1 0 0,-1 0 1 0 0,0 0-1 0 0,1 0 0 0 0,-1 0 1 0 0,1 0-1 0 0,0 0 0 0 0,-1 1 1 0 0,1-1-1 0 0,0 0 0 0 0,-1 0 1 0 0,1 0-1 0 0,0 1 0 0 0,0-1 1 0 0,0 0-1 0 0,0 0 0 0 0,1 0 1 0 0,-1 1-1 0 0,0-1 0 0 0,0 0 1 0 0,1 0-1 0 0,0 2 0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51.861"/>
    </inkml:context>
    <inkml:brush xml:id="br0">
      <inkml:brushProperty name="width" value="0.1" units="cm"/>
      <inkml:brushProperty name="height" value="0.1" units="cm"/>
    </inkml:brush>
  </inkml:definitions>
  <inkml:trace contextRef="#ctx0" brushRef="#br0">65 27 6449 0 0,'-7'11'5694'0'0,"-39"61"948"0"0,44-68-6454 0 0,0 0-1 0 0,0-1 0 0 0,1 1 0 0 0,0 0 1 0 0,0 0-1 0 0,0 0 0 0 0,0 0 0 0 0,1 0 1 0 0,-1 0-1 0 0,1 0 0 0 0,0 0 0 0 0,0 0 1 0 0,1 1-1 0 0,0 3 0 0 0,0-6-167 0 0,0 0-1 0 0,-1 0 0 0 0,1 0 1 0 0,0 0-1 0 0,1 0 1 0 0,-1 0-1 0 0,0 0 0 0 0,0-1 1 0 0,1 1-1 0 0,-1-1 1 0 0,1 1-1 0 0,-1-1 0 0 0,1 1 1 0 0,0-1-1 0 0,0 0 1 0 0,-1 0-1 0 0,1 0 0 0 0,0 0 1 0 0,0 0-1 0 0,0 0 1 0 0,0 0-1 0 0,0-1 0 0 0,0 1 1 0 0,1-1-1 0 0,-1 0 1 0 0,0 1-1 0 0,0-1 0 0 0,3 0 1 0 0,0 0-18 0 0,0 0 1 0 0,0-1-1 0 0,0 1 1 0 0,0-1 0 0 0,0 0-1 0 0,0 0 1 0 0,0-1-1 0 0,0 0 1 0 0,-1 1-1 0 0,1-2 1 0 0,-1 1-1 0 0,1 0 1 0 0,-1-1 0 0 0,0 0-1 0 0,0 0 1 0 0,0 0-1 0 0,0 0 1 0 0,-1-1-1 0 0,1 1 1 0 0,-1-1 0 0 0,0 0-1 0 0,0 0 1 0 0,0-1-1 0 0,3-6 1 0 0,-4 7-1 0 0,0 1 0 0 0,-1-1 0 0 0,0 0-1 0 0,1 1 1 0 0,-2-1 0 0 0,1 0 0 0 0,0 0 0 0 0,-1 0 0 0 0,1 1 0 0 0,-1-1 0 0 0,0 0 0 0 0,-1 0 0 0 0,1 0 0 0 0,-1 0 0 0 0,1 1 0 0 0,-1-1 0 0 0,0 0 0 0 0,0 1 0 0 0,-1-1 0 0 0,1 0-1 0 0,-1 1 1 0 0,0 0 0 0 0,0-1 0 0 0,0 1 0 0 0,0 0 0 0 0,-1 0 0 0 0,1 0 0 0 0,-1 0 0 0 0,0 0 0 0 0,1 1 0 0 0,-1-1 0 0 0,-6-2 0 0 0,3 1-521 0 0,0 1 1 0 0,0 0-1 0 0,-1 0 1 0 0,1 0-1 0 0,-1 1 0 0 0,0 0 1 0 0,0 0-1 0 0,0 1 1 0 0,0 0-1 0 0,0 0 1 0 0,-11 1-1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7.920"/>
    </inkml:context>
    <inkml:brush xml:id="br0">
      <inkml:brushProperty name="width" value="0.05" units="cm"/>
      <inkml:brushProperty name="height" value="0.05" units="cm"/>
    </inkml:brush>
  </inkml:definitions>
  <inkml:trace contextRef="#ctx0" brushRef="#br0">893 0 10594 0 0,'-19'24'4964'0'0,"-37"47"639"0"0,-21 42-3210 0 0,15-22-1280 0 0,-259 296 1314 0 0,174-220-2004 0 0,80-92-312 0 0,-59 75-232 0 0,114-132-971 0 0,6-6-2505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4.239"/>
    </inkml:context>
    <inkml:brush xml:id="br0">
      <inkml:brushProperty name="width" value="0.1" units="cm"/>
      <inkml:brushProperty name="height" value="0.1" units="cm"/>
    </inkml:brush>
  </inkml:definitions>
  <inkml:trace contextRef="#ctx0" brushRef="#br0">202 1 7370 0 0,'-4'-1'3893'0'0,"4"1"-3827"0"0,-10 9 1608 0 0,-8 11-130 0 0,-4 11-139 0 0,3 1 0 0 0,-25 51 0 0 0,25-38-965 0 0,1 0 0 0 0,3 0 0 0 0,-12 62 0 0 0,25-95-438 0 0,0 0 0 0 0,1 0 0 0 0,1 0 0 0 0,-1 0 0 0 0,2 0 0 0 0,0 0 1 0 0,0 0-1 0 0,1 0 0 0 0,1-1 0 0 0,4 16 0 0 0,-5-23-3 0 0,-1 0 1 0 0,1-1-1 0 0,0 1 1 0 0,0 0-1 0 0,0-1 0 0 0,0 1 1 0 0,0-1-1 0 0,1 1 0 0 0,0-1 1 0 0,-1 0-1 0 0,1 0 1 0 0,0-1-1 0 0,1 1 0 0 0,-1 0 1 0 0,0-1-1 0 0,1 0 0 0 0,0 0 1 0 0,-1 0-1 0 0,1 0 1 0 0,0-1-1 0 0,0 1 0 0 0,0-1 1 0 0,0 0-1 0 0,0 0 0 0 0,0 0 1 0 0,0-1-1 0 0,0 0 1 0 0,1 1-1 0 0,-1-1 0 0 0,0-1 1 0 0,0 1-1 0 0,7-2 0 0 0,-3 0-49 0 0,0-1 0 0 0,-1 0-1 0 0,1 0 1 0 0,-1 0 0 0 0,0-1-1 0 0,0 0 1 0 0,-1 0-1 0 0,1-1 1 0 0,-1 0 0 0 0,0 0-1 0 0,0-1 1 0 0,0 1 0 0 0,-1-1-1 0 0,0 0 1 0 0,0-1 0 0 0,4-6-1 0 0,-6 8 1 0 0,-1 0-1 0 0,1 0 1 0 0,-1 0-1 0 0,0-1 1 0 0,0 1 0 0 0,0 0-1 0 0,-1-1 1 0 0,0 1-1 0 0,0-1 1 0 0,0-8-1 0 0,-1 10 41 0 0,0 0-1 0 0,-1 0 0 0 0,1 1 1 0 0,-1-1-1 0 0,0 0 0 0 0,0 1 1 0 0,0-1-1 0 0,-1 1 0 0 0,1-1 1 0 0,-1 1-1 0 0,0-1 0 0 0,0 1 1 0 0,0 0-1 0 0,0 0 0 0 0,0 0 1 0 0,-6-5-1 0 0,4 5 141 0 0,0 1-1 0 0,0-1 1 0 0,0 0 0 0 0,-1 1 0 0 0,1 0-1 0 0,-1 0 1 0 0,0 1 0 0 0,1-1 0 0 0,-1 1-1 0 0,0 0 1 0 0,0 0 0 0 0,0 0-1 0 0,0 1 1 0 0,0 0 0 0 0,0 0 0 0 0,0 0-1 0 0,-7 1 1 0 0,5 0-119 0 0,-1 0 1 0 0,1 1-1 0 0,0 0 0 0 0,0 0 0 0 0,0 0 0 0 0,0 1 1 0 0,0 0-1 0 0,0 0 0 0 0,1 1 0 0 0,0 0 1 0 0,-7 5-1 0 0,7-4-1581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4.584"/>
    </inkml:context>
    <inkml:brush xml:id="br0">
      <inkml:brushProperty name="width" value="0.1" units="cm"/>
      <inkml:brushProperty name="height" value="0.1" units="cm"/>
    </inkml:brush>
  </inkml:definitions>
  <inkml:trace contextRef="#ctx0" brushRef="#br0">29 0 9218 0 0,'1'22'775'0'0,"-2"-1"1"0"0,-4 30-1 0 0,2-27 199 0 0,0 44 0 0 0,3-61-743 0 0,1 0 0 0 0,0 0-1 0 0,0 0 1 0 0,1-1-1 0 0,-1 1 1 0 0,1 0-1 0 0,1-1 1 0 0,-1 0 0 0 0,1 1-1 0 0,7 10 1 0 0,-7-13-218 0 0,1-1 1 0 0,-1 1 0 0 0,1-1 0 0 0,-1 0-1 0 0,1 0 1 0 0,0 0 0 0 0,0 0-1 0 0,0-1 1 0 0,1 1 0 0 0,-1-1-1 0 0,0-1 1 0 0,1 1 0 0 0,0 0-1 0 0,-1-1 1 0 0,1 0 0 0 0,0 0 0 0 0,0 0-1 0 0,-1-1 1 0 0,1 0 0 0 0,8 0-1 0 0,-11 0 5 0 0,1 0-1 0 0,-1-1 0 0 0,1 1 1 0 0,-1 0-1 0 0,1-1 0 0 0,-1 0 1 0 0,1 0-1 0 0,-1 1 0 0 0,0-2 1 0 0,1 1-1 0 0,-1 0 1 0 0,0 0-1 0 0,0-1 0 0 0,0 1 1 0 0,0-1-1 0 0,0 1 0 0 0,0-1 1 0 0,0 0-1 0 0,-1 0 0 0 0,1 0 1 0 0,0 0-1 0 0,-1 0 0 0 0,0 0 1 0 0,0 0-1 0 0,1-1 0 0 0,-1 1 1 0 0,0 0-1 0 0,-1-1 0 0 0,1 1 1 0 0,0-1-1 0 0,-1 1 0 0 0,1-1 1 0 0,-1 1-1 0 0,0-1 1 0 0,0 1-1 0 0,0-1 0 0 0,0 1 1 0 0,0-1-1 0 0,-1 1 0 0 0,0-4 1 0 0,-1-3 121 0 0,0 0 0 0 0,-1 0 0 0 0,-1 0 0 0 0,1 0 0 0 0,-1 1 0 0 0,-1-1 0 0 0,0 1 0 0 0,-9-13 1 0 0,2 6-35 0 0,0 0 0 0 0,-1 1 0 0 0,-21-17 0 0 0,29 26-306 0 0,-1 1 0 0 0,0 0 1 0 0,0 0-1 0 0,0 1 0 0 0,0 0 0 0 0,-1 0 0 0 0,1 1 0 0 0,-1-1 1 0 0,0 1-1 0 0,1 1 0 0 0,-10-2 0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4.943"/>
    </inkml:context>
    <inkml:brush xml:id="br0">
      <inkml:brushProperty name="width" value="0.1" units="cm"/>
      <inkml:brushProperty name="height" value="0.1" units="cm"/>
    </inkml:brush>
  </inkml:definitions>
  <inkml:trace contextRef="#ctx0" brushRef="#br0">0 315 11522 0 0,'1'-4'3579'0'0,"0"4"-3516"0"0,9-1 1422 0 0,18 0-1366 0 0,-21 1 139 0 0,41-2-391 0 0,-1-2 0 0 0,61-12 1 0 0,-78 9-117 0 0</inkml:trace>
  <inkml:trace contextRef="#ctx0" brushRef="#br0" timeOffset="1">601 2 14403 0 0,'0'0'73'0'0,"-1"0"0"0"0,0 0-1 0 0,1-1 1 0 0,-1 1 0 0 0,1 0 0 0 0,-1 0-1 0 0,1 0 1 0 0,-1 0 0 0 0,0 0-1 0 0,1 0 1 0 0,-1 0 0 0 0,1 0 0 0 0,-1 0-1 0 0,0 0 1 0 0,1 0 0 0 0,-1 0 0 0 0,1 0-1 0 0,-1 1 1 0 0,0-1 0 0 0,1 0 0 0 0,-1 0-1 0 0,1 1 1 0 0,-2-1 0 0 0,-16 9 283 0 0,15-8 43 0 0,-15 10 992 0 0,-1 0 1 0 0,-24 19 0 0 0,-31 33-1170 0 0,63-54-611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5.322"/>
    </inkml:context>
    <inkml:brush xml:id="br0">
      <inkml:brushProperty name="width" value="0.1" units="cm"/>
      <inkml:brushProperty name="height" value="0.1" units="cm"/>
    </inkml:brush>
  </inkml:definitions>
  <inkml:trace contextRef="#ctx0" brushRef="#br0">1 31 3225 0 0,'15'-7'638'0'0,"1"2"1"0"0,0 0 0 0 0,0 1 0 0 0,1 1 0 0 0,-1 0 0 0 0,1 1-1 0 0,0 1 1 0 0,-1 0 0 0 0,1 1 0 0 0,0 1 0 0 0,-1 1-1 0 0,20 4 1 0 0,-32-5-439 0 0,0 0 0 0 0,0 1 1 0 0,0-1-1 0 0,0 1 0 0 0,-1-1 0 0 0,1 1 0 0 0,0 1 0 0 0,-1-1 1 0 0,1 0-1 0 0,-1 1 0 0 0,0 0 0 0 0,0 0 0 0 0,0 0 0 0 0,0 0 1 0 0,0 0-1 0 0,3 6 0 0 0,-4-5-28 0 0,-1 0 1 0 0,0-1-1 0 0,1 1 0 0 0,-1 0 1 0 0,-1 1-1 0 0,1-1 0 0 0,0 0 0 0 0,-1 0 1 0 0,0 0-1 0 0,0 0 0 0 0,-1 0 1 0 0,1 1-1 0 0,-1-1 0 0 0,1 0 1 0 0,-1 0-1 0 0,-3 7 0 0 0,-14 32 907 0 0,-1 0-1 0 0,-49 77 1 0 0,46-82-846 0 0,-13 19-343 0 0,-32 59 795 0 0,59-100-2780 0 0,2 1 0 0 0,-10 33 1 0 0,12-31-4621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5.656"/>
    </inkml:context>
    <inkml:brush xml:id="br0">
      <inkml:brushProperty name="width" value="0.1" units="cm"/>
      <inkml:brushProperty name="height" value="0.1" units="cm"/>
    </inkml:brush>
  </inkml:definitions>
  <inkml:trace contextRef="#ctx0" brushRef="#br0">63 1 11522 0 0,'-6'8'475'0'0,"0"-1"0"0"0,1 2-1 0 0,0-1 1 0 0,1 0-1 0 0,0 1 1 0 0,-4 12-1 0 0,1-6 55 0 0,4-7-283 0 0,0-1 0 0 0,1 1 0 0 0,-1 0 0 0 0,1-1 0 0 0,1 1 0 0 0,-1 0 0 0 0,1 0 0 0 0,1 0 0 0 0,0 1 0 0 0,1 11 0 0 0,-1-16-148 0 0,1 0 0 0 0,1 1-1 0 0,-1-1 1 0 0,0 0-1 0 0,1 0 1 0 0,0 1 0 0 0,0-1-1 0 0,0-1 1 0 0,1 1 0 0 0,-1 0-1 0 0,1 0 1 0 0,0-1 0 0 0,0 0-1 0 0,0 0 1 0 0,0 1-1 0 0,1-2 1 0 0,-1 1 0 0 0,1 0-1 0 0,0-1 1 0 0,5 3 0 0 0,-1-1-80 0 0,-1-1-1 0 0,1 0 1 0 0,0 0 0 0 0,0 0 0 0 0,1-1 0 0 0,-1-1 0 0 0,0 1 0 0 0,1-1 0 0 0,-1-1 0 0 0,14 0 0 0 0,-19 0-8 0 0,0 0 1 0 0,-1 0 0 0 0,1-1-1 0 0,0 1 1 0 0,0-1 0 0 0,-1 0-1 0 0,1 0 1 0 0,0 0 0 0 0,-1 0-1 0 0,1 0 1 0 0,-1 0 0 0 0,0-1-1 0 0,1 1 1 0 0,-1-1 0 0 0,0 0-1 0 0,0 1 1 0 0,0-1 0 0 0,0 0 0 0 0,0-1-1 0 0,0 1 1 0 0,0 0 0 0 0,-1 0-1 0 0,1-1 1 0 0,-1 1 0 0 0,0-1-1 0 0,0 1 1 0 0,0-1 0 0 0,0 1-1 0 0,0-1 1 0 0,0 0 0 0 0,-1 0-1 0 0,1 1 1 0 0,-1-1 0 0 0,0-5-1 0 0,0 2 86 0 0,0 1-1 0 0,-1 0 1 0 0,1 0-1 0 0,-1-1 1 0 0,0 1-1 0 0,-1 0 0 0 0,1 0 1 0 0,-1 0-1 0 0,0 0 1 0 0,0 0-1 0 0,-1 1 1 0 0,1-1-1 0 0,-1 1 0 0 0,0-1 1 0 0,0 1-1 0 0,-1 0 1 0 0,1 0-1 0 0,-6-5 1 0 0,2 4-220 0 0,1 0 1 0 0,-1 0 0 0 0,0 1-1 0 0,-11-6 1 0 0,8 5-1326 0 0,1 2 0 0 0,-1-1 0 0 0,-13-2 0 0 0,4 2-5466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7.030"/>
    </inkml:context>
    <inkml:brush xml:id="br0">
      <inkml:brushProperty name="width" value="0.1" units="cm"/>
      <inkml:brushProperty name="height" value="0.1" units="cm"/>
    </inkml:brush>
  </inkml:definitions>
  <inkml:trace contextRef="#ctx0" brushRef="#br0">174 0 10594 0 0,'-3'2'42'0'0,"0"-1"0"0"0,0 1 0 0 0,0 0-1 0 0,1 0 1 0 0,-1 0 0 0 0,0 0 0 0 0,1 0-1 0 0,-1 1 1 0 0,1-1 0 0 0,0 1 0 0 0,-4 4-1 0 0,2-2 366 0 0,-20 22 256 0 0,1 2 0 0 0,1 0-1 0 0,1 1 1 0 0,-23 48-1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7.427"/>
    </inkml:context>
    <inkml:brush xml:id="br0">
      <inkml:brushProperty name="width" value="0.1" units="cm"/>
      <inkml:brushProperty name="height" value="0.1" units="cm"/>
    </inkml:brush>
  </inkml:definitions>
  <inkml:trace contextRef="#ctx0" brushRef="#br0">0 164 456 0 0,'6'-12'593'0'0,"-1"1"0"0"0,2 1 0 0 0,-1-1 0 0 0,2 1 0 0 0,-1 0 0 0 0,1 0 1 0 0,1 1-1 0 0,0 0 0 0 0,0 1 0 0 0,0 0 0 0 0,14-9 0 0 0,-16 12-200 0 0,1 1 0 0 0,-1-1 1 0 0,1 1-1 0 0,0 1 0 0 0,0-1 1 0 0,0 1-1 0 0,1 1 0 0 0,-1-1 1 0 0,1 2-1 0 0,-1-1 0 0 0,1 1 1 0 0,0 0-1 0 0,0 1 0 0 0,-1 0 0 0 0,1 0 1 0 0,16 4-1 0 0,-22-4-323 0 0,0 1-1 0 0,0 0 1 0 0,1 0-1 0 0,-1 0 1 0 0,-1 1-1 0 0,1-1 1 0 0,0 1-1 0 0,0 0 1 0 0,0-1 0 0 0,-1 1-1 0 0,1 0 1 0 0,-1 1-1 0 0,0-1 1 0 0,1 0-1 0 0,-1 1 1 0 0,0-1-1 0 0,3 7 1 0 0,-3-5-10 0 0,0 1 0 0 0,-1-1 0 0 0,1 1 0 0 0,-1 0 0 0 0,0 0 0 0 0,0 0 0 0 0,-1 0 1 0 0,1 0-1 0 0,-1-1 0 0 0,-1 10 0 0 0,-2 7 145 0 0,-1 0 0 0 0,-1-1 1 0 0,-1 1-1 0 0,-11 25 0 0 0,15-41-135 0 0,-75 157 1451 0 0,52-116-1167 0 0,3 2-1 0 0,-26 74 1 0 0,48-120-405 0 0,-8 36 74 0 0,7-36-109 0 0,1-1 0 0 0,0 1 0 0 0,0-1 0 0 0,0 1 0 0 0,0 0 0 0 0,0-1 0 0 0,0 1 0 0 0,1-1 0 0 0,-1 0 0 0 0,0 1 0 0 0,1-1 0 0 0,-1 1 0 0 0,1-1 0 0 0,-1 1 0 0 0,1-1 0 0 0,0 0 0 0 0,0 0 0 0 0,0 1 0 0 0,-1-1 0 0 0,1 0 0 0 0,0 0 0 0 0,2 1 0 0 0,4 1-1507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7.780"/>
    </inkml:context>
    <inkml:brush xml:id="br0">
      <inkml:brushProperty name="width" value="0.1" units="cm"/>
      <inkml:brushProperty name="height" value="0.1" units="cm"/>
    </inkml:brush>
  </inkml:definitions>
  <inkml:trace contextRef="#ctx0" brushRef="#br0">0 105 456 0 0,'8'-13'-768'0'0,"24"-32"11417"0"0,-25 40-9594 0 0,-7 5-975 0 0,1 0-1 0 0,-1 0 1 0 0,0 0 0 0 0,0 0 0 0 0,1 0-1 0 0,-1 0 1 0 0,0 0 0 0 0,0 0 0 0 0,1 0-1 0 0,-1 1 1 0 0,0-1 0 0 0,0 0 0 0 0,1 0-1 0 0,-1 0 1 0 0,0 0 0 0 0,0 0 0 0 0,1 0-1 0 0,-1 1 1 0 0,0-1 0 0 0,0 0 0 0 0,0 0-1 0 0,0 0 1 0 0,1 1 0 0 0,-1-1 0 0 0,0 0-1 0 0,0 0 1 0 0,0 1 0 0 0,0-1 0 0 0,0 0-1 0 0,0 0 1 0 0,0 0 0 0 0,1 1 0 0 0,-1-1-1 0 0,0 0 1 0 0,0 1 0 0 0,0-1 0 0 0,0 0-1 0 0,0 0 1 0 0,0 1 0 0 0,0-1 0 0 0,0 0-1 0 0,0 0 1 0 0,-1 1 0 0 0,1-1 0 0 0,0 0-1 0 0,0 0 1 0 0,0 1 0 0 0,0-1 0 0 0,0 0-1 0 0,-2 18 942 0 0,-1-3-373 0 0,0 1-253 0 0,1 0-1 0 0,0 1 1 0 0,1-1 0 0 0,0 1 0 0 0,3 22 0 0 0,-1-35-389 0 0,-1 0 0 0 0,1 0 0 0 0,0-1-1 0 0,0 1 1 0 0,1 0 0 0 0,-1-1 0 0 0,1 1 0 0 0,0-1 0 0 0,0 1 0 0 0,0-1-1 0 0,0 0 1 0 0,1 0 0 0 0,-1 0 0 0 0,1 0 0 0 0,0 0 0 0 0,0 0 0 0 0,0-1-1 0 0,0 0 1 0 0,0 1 0 0 0,0-1 0 0 0,1 0 0 0 0,-1-1 0 0 0,1 1 0 0 0,-1 0-1 0 0,1-1 1 0 0,0 0 0 0 0,0 0 0 0 0,5 1 0 0 0,-6-2-9 0 0,0 1 0 0 0,0 0 0 0 0,0-1 0 0 0,0 1 0 0 0,0-1 0 0 0,0 0 0 0 0,0 0 0 0 0,0 0 0 0 0,0-1 1 0 0,0 1-1 0 0,0-1 0 0 0,0 1 0 0 0,0-1 0 0 0,-1 0 0 0 0,1 0 0 0 0,0 0 0 0 0,0-1 0 0 0,-1 1 0 0 0,1-1 0 0 0,0 1 0 0 0,-1-1 0 0 0,0 0 0 0 0,1 0 0 0 0,-1 0 1 0 0,0 0-1 0 0,0-1 0 0 0,0 1 0 0 0,0 0 0 0 0,-1-1 0 0 0,1 1 0 0 0,-1-1 0 0 0,1 0 0 0 0,-1 1 0 0 0,0-1 0 0 0,0 0 0 0 0,0 0 0 0 0,0 0 0 0 0,0-5 0 0 0,0 0-4 0 0,0-1 0 0 0,0 0 0 0 0,-1 0 0 0 0,0 0 0 0 0,0 0 0 0 0,-1 0 0 0 0,-1 1 0 0 0,1-1 0 0 0,-1 0-1 0 0,-1 1 1 0 0,0-1 0 0 0,-4-9 0 0 0,0 4-278 0 0,-1 1 1 0 0,-12-17-1 0 0,17 26 159 0 0,0 0 0 0 0,-1 0 0 0 0,1 0 0 0 0,-1 1 0 0 0,0-1 0 0 0,0 1 0 0 0,0 0 0 0 0,0 0 0 0 0,-1 0 0 0 0,-8-4 0 0 0,5 5-987 0 0</inkml:trace>
  <inkml:trace contextRef="#ctx0" brushRef="#br0" timeOffset="1">293 149 10594 0 0,'-9'-5'1236'0'0,"8"0"550"0"0,18-4 393 0 0,2 4-1637 0 0,-1 1-1 0 0,1 1 0 0 0,28-2 0 0 0,8-1-412 0 0,68-16-1845 0 0,-99 17-4183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8.204"/>
    </inkml:context>
    <inkml:brush xml:id="br0">
      <inkml:brushProperty name="width" value="0.1" units="cm"/>
      <inkml:brushProperty name="height" value="0.1" units="cm"/>
    </inkml:brush>
  </inkml:definitions>
  <inkml:trace contextRef="#ctx0" brushRef="#br0">236 154 9218 0 0,'3'-4'253'0'0,"-1"1"0"0"0,0-1 0 0 0,0 0 0 0 0,0 1-1 0 0,-1-1 1 0 0,1 0 0 0 0,-1 0 0 0 0,0 0 0 0 0,0 0 0 0 0,0 0 0 0 0,-1-1 0 0 0,1 1 0 0 0,-1 0 0 0 0,0 0-1 0 0,0 0 1 0 0,-1-1 0 0 0,1 1 0 0 0,-1 0 0 0 0,0 0 0 0 0,0 0 0 0 0,0 0 0 0 0,-1 0 0 0 0,1 0 0 0 0,-1 0-1 0 0,-2-3 1 0 0,2 4-155 0 0,0-1 0 0 0,-1 1 0 0 0,1 0 0 0 0,0 0 0 0 0,-1 0 0 0 0,0 0 0 0 0,0 1 0 0 0,0-1-1 0 0,0 1 1 0 0,0 0 0 0 0,0 0 0 0 0,-1 0 0 0 0,1 0 0 0 0,-1 0 0 0 0,1 1 0 0 0,-1-1 0 0 0,0 1 0 0 0,1 0 0 0 0,-1 0-1 0 0,0 1 1 0 0,0-1 0 0 0,0 1 0 0 0,0 0 0 0 0,0 0 0 0 0,0 0 0 0 0,0 0 0 0 0,-4 2 0 0 0,1-1 1 0 0,0 1 0 0 0,0 0 1 0 0,1 0-1 0 0,-1 0 0 0 0,0 1 1 0 0,1 0-1 0 0,0 1 0 0 0,0 0 1 0 0,0 0-1 0 0,0 0 0 0 0,0 0 0 0 0,1 1 1 0 0,-8 8-1 0 0,10-9-92 0 0,0 0 0 0 0,0 0 1 0 0,1 0-1 0 0,0 0 0 0 0,0 1 0 0 0,0-1 0 0 0,0 1 1 0 0,1-1-1 0 0,-1 1 0 0 0,1 0 0 0 0,0 0 0 0 0,1-1 0 0 0,-1 1 1 0 0,1 0-1 0 0,0 0 0 0 0,0 0 0 0 0,0-1 0 0 0,1 1 0 0 0,0 0 1 0 0,0 0-1 0 0,2 4 0 0 0,2 6-30 0 0,2 0 0 0 0,0 0 1 0 0,1-1-1 0 0,1 0 0 0 0,0 0 0 0 0,0-1 1 0 0,2 0-1 0 0,17 18 0 0 0,-12-14 30 0 0,-1 0 0 0 0,-1 2 0 0 0,15 23 0 0 0,-28-40-2 0 0,1 0 0 0 0,-1 1 0 0 0,0-1 0 0 0,0 0 0 0 0,0 1 0 0 0,0-1 0 0 0,0 1 0 0 0,-1 0 0 0 0,1-1 0 0 0,-1 1 0 0 0,0-1 1 0 0,1 1-1 0 0,-1 0 0 0 0,-1-1 0 0 0,1 1 0 0 0,0 0 0 0 0,0-1 0 0 0,-1 1 0 0 0,0-1 0 0 0,1 1 0 0 0,-1 0 0 0 0,0-1 0 0 0,0 0 1 0 0,0 1-1 0 0,-1-1 0 0 0,1 0 0 0 0,-1 1 0 0 0,1-1 0 0 0,-4 3 0 0 0,2-2 20 0 0,0-1 0 0 0,0 1 0 0 0,-1-1 0 0 0,1 0-1 0 0,-1 0 1 0 0,0 0 0 0 0,0 0 0 0 0,0-1 0 0 0,0 1 0 0 0,0-1 0 0 0,0 0 0 0 0,0-1 0 0 0,0 1 0 0 0,0 0-1 0 0,0-1 1 0 0,0 0 0 0 0,-1 0 0 0 0,-4-1 0 0 0,4 0 23 0 0,0 1 0 0 0,-1-1 0 0 0,1 0 0 0 0,0-1 0 0 0,0 0 0 0 0,0 1 0 0 0,1-1 0 0 0,-1-1 0 0 0,0 1 0 0 0,1-1 1 0 0,-1 0-1 0 0,1 0 0 0 0,0 0 0 0 0,0 0 0 0 0,0-1 0 0 0,0 0 0 0 0,1 0 0 0 0,0 0 0 0 0,-1 0 0 0 0,2 0 0 0 0,-1-1 0 0 0,0 1 0 0 0,1-1 0 0 0,0 0 0 0 0,0 0 0 0 0,0 1 0 0 0,0-1 0 0 0,1-1 0 0 0,0 1 0 0 0,0 0 0 0 0,1 0 0 0 0,-1 0 1 0 0,1-1-1 0 0,0 1 0 0 0,0 0 0 0 0,1 0 0 0 0,0 0 0 0 0,2-10 0 0 0,1 3-334 0 0,1 1 1 0 0,1-1-1 0 0,0 1 1 0 0,0 0-1 0 0,1 0 1 0 0,0 1-1 0 0,1 0 1 0 0,12-11-1 0 0,-2 2-2114 0 0,2 1 0 0 0,43-29 0 0 0,-47 36-2345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18.568"/>
    </inkml:context>
    <inkml:brush xml:id="br0">
      <inkml:brushProperty name="width" value="0.1" units="cm"/>
      <inkml:brushProperty name="height" value="0.1" units="cm"/>
    </inkml:brush>
  </inkml:definitions>
  <inkml:trace contextRef="#ctx0" brushRef="#br0">76 0 8754 0 0,'-6'18'1428'0'0,"-1"-1"0"0"0,-14 26-1 0 0,13-28-517 0 0,1 0 0 0 0,0 0-1 0 0,-8 30 1 0 0,14-39-760 0 0,0 0 1 0 0,0 0-1 0 0,0 0 1 0 0,1 1 0 0 0,0-1-1 0 0,0 0 1 0 0,0 0 0 0 0,1 1-1 0 0,0-1 1 0 0,0 0 0 0 0,1 0-1 0 0,-1 0 1 0 0,1 0-1 0 0,1 0 1 0 0,3 6 0 0 0,-3-7-118 0 0,0-1 0 0 0,0 1 0 0 0,1-1 1 0 0,-1 0-1 0 0,1-1 0 0 0,0 1 0 0 0,0-1 1 0 0,1 1-1 0 0,-1-1 0 0 0,1 0 0 0 0,-1-1 1 0 0,1 1-1 0 0,0-1 0 0 0,0 0 0 0 0,0 0 1 0 0,0-1-1 0 0,11 3 0 0 0,-8-3 12 0 0,1 0 0 0 0,-1 0 0 0 0,1-1 0 0 0,-1 0 0 0 0,1-1 0 0 0,-1 0 0 0 0,1 0 0 0 0,-1-1 0 0 0,1 0 0 0 0,-1 0 0 0 0,0-1 0 0 0,0 0 0 0 0,13-7 0 0 0,-17 7-12 0 0,0 1 1 0 0,0-1-1 0 0,0 1 0 0 0,0-1 0 0 0,-1 0 1 0 0,1-1-1 0 0,-1 1 0 0 0,0 0 0 0 0,0-1 1 0 0,0 0-1 0 0,0 0 0 0 0,0 0 1 0 0,-1 0-1 0 0,0 0 0 0 0,0-1 0 0 0,0 1 1 0 0,0-1-1 0 0,-1 1 0 0 0,0-1 1 0 0,0 1-1 0 0,0-1 0 0 0,0 0 0 0 0,-1 0 1 0 0,0 1-1 0 0,0-1 0 0 0,-1-5 1 0 0,1 5 30 0 0,-2-1 1 0 0,1 1 0 0 0,-1 0-1 0 0,0-1 1 0 0,0 1 0 0 0,0 0-1 0 0,0 1 1 0 0,-1-1 0 0 0,0 0 0 0 0,0 1-1 0 0,-1-1 1 0 0,1 1 0 0 0,-8-7-1 0 0,-24-16-980 0 0,-3 7-4647 0 0,19 12-1154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8.278"/>
    </inkml:context>
    <inkml:brush xml:id="br0">
      <inkml:brushProperty name="width" value="0.05" units="cm"/>
      <inkml:brushProperty name="height" value="0.05" units="cm"/>
    </inkml:brush>
  </inkml:definitions>
  <inkml:trace contextRef="#ctx0" brushRef="#br0">1 66 17052 0 0,'1'-1'188'0'0,"0"0"0"0"0,1 0 0 0 0,-1 0 1 0 0,1 1-1 0 0,-1-1 0 0 0,1 0 0 0 0,-1 1 1 0 0,1-1-1 0 0,-1 1 0 0 0,1 0 0 0 0,-1-1 1 0 0,1 1-1 0 0,-1 0 0 0 0,1 0 0 0 0,0 0 0 0 0,-1 0 1 0 0,3 1-1 0 0,6-2 433 0 0,351-37 2618 0 0,-193 23-3032 0 0,-152 13-608 0 0,11-1 551 0 0,-14 4-9191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21.260"/>
    </inkml:context>
    <inkml:brush xml:id="br0">
      <inkml:brushProperty name="width" value="0.1" units="cm"/>
      <inkml:brushProperty name="height" value="0.1" units="cm"/>
    </inkml:brush>
  </inkml:definitions>
  <inkml:trace contextRef="#ctx0" brushRef="#br0">23 4 6913 0 0,'1'-1'154'0'0,"0"1"0"0"0,0-1 0 0 0,0 1 0 0 0,0 0-1 0 0,0-1 1 0 0,0 1 0 0 0,0 0 0 0 0,0 0-1 0 0,0 0 1 0 0,0 0 0 0 0,0 0 0 0 0,0 0-1 0 0,0 0 1 0 0,0 0 0 0 0,0 0 0 0 0,0 0-1 0 0,1 1 1 0 0,33 2 1367 0 0,-27-3-920 0 0,7 2 53 0 0,14 0 203 0 0,-1 1 1 0 0,33 9 0 0 0,-54-11-776 0 0,1 2-1 0 0,-1-1 1 0 0,0 1-1 0 0,1 0 1 0 0,-1 1-1 0 0,-1-1 1 0 0,1 1-1 0 0,0 1 1 0 0,-1-1-1 0 0,0 1 1 0 0,0 0-1 0 0,-1 1 1 0 0,6 5-1 0 0,-10-10-37 0 0,0 0-1 0 0,-1 0 1 0 0,1 1-1 0 0,0-1 1 0 0,-1 0-1 0 0,1 0 1 0 0,-1 0 0 0 0,0 0-1 0 0,1 0 1 0 0,-1 1-1 0 0,0-1 1 0 0,1 0-1 0 0,-1 0 1 0 0,0 1-1 0 0,0-1 1 0 0,0 0-1 0 0,0 0 1 0 0,0 1-1 0 0,-1-1 1 0 0,1 0-1 0 0,0 0 1 0 0,-1 2-1 0 0,-1 0 125 0 0,1 0 1 0 0,-1 0-1 0 0,1-1 0 0 0,-1 1 1 0 0,0-1-1 0 0,0 1 0 0 0,0-1 1 0 0,-5 4-1 0 0,-4 3 504 0 0,0-1 1 0 0,-1 0-1 0 0,-14 6 1 0 0,24-12-588 0 0,-77 36 890 0 0,54-28-1420 0 0,1 1-1 0 0,1 1 1 0 0,0 2 0 0 0,-41 30 0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21.593"/>
    </inkml:context>
    <inkml:brush xml:id="br0">
      <inkml:brushProperty name="width" value="0.1" units="cm"/>
      <inkml:brushProperty name="height" value="0.1" units="cm"/>
    </inkml:brush>
  </inkml:definitions>
  <inkml:trace contextRef="#ctx0" brushRef="#br0">301 0 4609 0 0,'-11'11'6617'0'0,"-43"36"-2876"0"0,-21 10-1097 0 0,-75 63-1572 0 0,139-108-2417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22.310"/>
    </inkml:context>
    <inkml:brush xml:id="br0">
      <inkml:brushProperty name="width" value="0.1" units="cm"/>
      <inkml:brushProperty name="height" value="0.1" units="cm"/>
    </inkml:brush>
  </inkml:definitions>
  <inkml:trace contextRef="#ctx0" brushRef="#br0">378 240 10594 0 0,'6'-8'328'0'0,"-1"0"0"0"0,0 0 0 0 0,0 0 1 0 0,-1 0-1 0 0,0-1 0 0 0,-1 0 0 0 0,0 0 0 0 0,0 0 0 0 0,-1 0 0 0 0,0 0 0 0 0,1-18 0 0 0,-2 22-260 0 0,-2 1 0 0 0,1-1 1 0 0,0 0-1 0 0,-1 1 0 0 0,0-1 0 0 0,0 1 1 0 0,0-1-1 0 0,-1 1 0 0 0,1-1 0 0 0,-1 1 0 0 0,0 0 1 0 0,-1 0-1 0 0,1 0 0 0 0,0 0 0 0 0,-1 0 1 0 0,0 0-1 0 0,0 1 0 0 0,0-1 0 0 0,-1 1 0 0 0,1 0 1 0 0,-1 0-1 0 0,0 0 0 0 0,0 0 0 0 0,0 1 1 0 0,-6-3-1 0 0,4 2-27 0 0,-1 0 0 0 0,0 1 0 0 0,0 0 0 0 0,-1 0 0 0 0,1 1 0 0 0,0 0 0 0 0,-1 0 0 0 0,1 1 0 0 0,0-1 0 0 0,-1 2 0 0 0,1-1 0 0 0,-11 3 0 0 0,13-2-18 0 0,1-1-1 0 0,0 1 1 0 0,0 1-1 0 0,-1-1 1 0 0,1 1-1 0 0,0 0 1 0 0,0 0-1 0 0,0 0 1 0 0,1 0-1 0 0,-1 1 1 0 0,0-1-1 0 0,1 1 1 0 0,0 0-1 0 0,-1 0 1 0 0,1 0-1 0 0,1 0 1 0 0,-1 1-1 0 0,0-1 1 0 0,1 1-1 0 0,-1 0 1 0 0,1 0-1 0 0,-2 5 1 0 0,3-6-25 0 0,1 1 1 0 0,-1 0 0 0 0,1-1-1 0 0,-1 1 1 0 0,1-1 0 0 0,0 1-1 0 0,1 0 1 0 0,-1-1 0 0 0,1 1-1 0 0,-1 0 1 0 0,1-1 0 0 0,0 1-1 0 0,0-1 1 0 0,1 0 0 0 0,1 4-1 0 0,5 9-20 0 0,19 28-1 0 0,-10-19 0 0 0,-5-4 80 0 0,0-1-1 0 0,-1 1 0 0 0,-2 1 0 0 0,12 35 0 0 0,-19-51-44 0 0,-1 0 0 0 0,0 0 0 0 0,0 0 0 0 0,0 0 0 0 0,-1 1 0 0 0,0-1 0 0 0,0 0 0 0 0,-1 0 0 0 0,1 0 1 0 0,-1 0-1 0 0,-1 0 0 0 0,1 0 0 0 0,-1 0 0 0 0,0 0 0 0 0,0-1 0 0 0,-1 1 0 0 0,0 0 0 0 0,0-1 0 0 0,0 0 0 0 0,0 0 0 0 0,-1 0 0 0 0,0 0 0 0 0,-5 4 0 0 0,1-1-11 0 0,-1-1 0 0 0,0 0 0 0 0,-1 0 0 0 0,0-1 1 0 0,0 0-1 0 0,0 0 0 0 0,0-1 0 0 0,-22 7 0 0 0,26-10 26 0 0,0-1 1 0 0,0 1-1 0 0,0-1 0 0 0,0 0 0 0 0,0 0 1 0 0,0-1-1 0 0,0 0 0 0 0,0 0 0 0 0,-1 0 1 0 0,1-1-1 0 0,0 0 0 0 0,0 0 0 0 0,0-1 1 0 0,0 1-1 0 0,1-1 0 0 0,-1-1 0 0 0,0 1 1 0 0,-8-6-1 0 0,12 7-81 0 0,-1-1-1 0 0,1 1 1 0 0,0-1 0 0 0,0 0 0 0 0,0 0 0 0 0,0 0-1 0 0,0 0 1 0 0,0 0 0 0 0,1 0 0 0 0,-1-1 0 0 0,1 1-1 0 0,-1 0 1 0 0,1-1 0 0 0,0 1 0 0 0,0-1 0 0 0,0 0-1 0 0,0 1 1 0 0,1-1 0 0 0,-1 0 0 0 0,1 1-1 0 0,-1-1 1 0 0,1 0 0 0 0,0 0 0 0 0,0 1 0 0 0,0-1-1 0 0,1 0 1 0 0,-1 0 0 0 0,0 1 0 0 0,1-1 0 0 0,0 0-1 0 0,0 1 1 0 0,0-1 0 0 0,0 1 0 0 0,0-1-1 0 0,0 1 1 0 0,1-1 0 0 0,1-1 0 0 0,3-4-373 0 0,-1 0 0 0 0,2 0 1 0 0,-1 1-1 0 0,1 0 1 0 0,0 0-1 0 0,1 1 0 0 0,0 0 1 0 0,-1 0-1 0 0,12-5 0 0 0,19-9-1106 0 0,1 2 0 0 0,1 2-1 0 0,0 2 1 0 0,48-10 0 0 0,-46 15 1069 0 0,1 2-1 0 0,44-2 1 0 0,-83 9 663 0 0,0-1 0 0 0,1 1 1 0 0,-1 1-1 0 0,0-1 0 0 0,1 0 0 0 0,-1 1 1 0 0,0 0-1 0 0,0 0 0 0 0,0 0 0 0 0,0 1 1 0 0,8 3-1 0 0,-11-4-65 0 0,1 0 1 0 0,-1 0-1 0 0,0 1 0 0 0,1-1 1 0 0,-1 1-1 0 0,0-1 0 0 0,0 1 1 0 0,0-1-1 0 0,0 1 0 0 0,0 0 1 0 0,0 0-1 0 0,-1-1 0 0 0,1 1 1 0 0,0 0-1 0 0,-1 0 0 0 0,0 0 1 0 0,1 0-1 0 0,-1-1 0 0 0,0 1 1 0 0,0 0-1 0 0,0 0 0 0 0,0 0 1 0 0,0 0-1 0 0,0 0 0 0 0,-1 0 1 0 0,1 0-1 0 0,-1 0 0 0 0,0 1 1 0 0,-16 41 1636 0 0,14-38-1359 0 0,-1 0 0 0 0,2 1 0 0 0,-1 0 0 0 0,1-1-1 0 0,0 1 1 0 0,-2 14 0 0 0,4-20-324 0 0,0 1 0 0 0,0-1 0 0 0,0 1 0 0 0,0-1 0 0 0,0 0-1 0 0,1 1 1 0 0,-1-1 0 0 0,0 1 0 0 0,1-1 0 0 0,-1 1 0 0 0,1-1 0 0 0,-1 0 0 0 0,1 1 0 0 0,0-1 0 0 0,-1 0 0 0 0,1 0-1 0 0,0 0 1 0 0,0 1 0 0 0,0-1 0 0 0,0 0 0 0 0,0 0 0 0 0,0 0 0 0 0,0 0 0 0 0,1-1 0 0 0,-1 1 0 0 0,0 0 0 0 0,0 0-1 0 0,1-1 1 0 0,-1 1 0 0 0,0-1 0 0 0,1 1 0 0 0,-1-1 0 0 0,1 1 0 0 0,-1-1 0 0 0,1 0 0 0 0,-1 0 0 0 0,0 0 0 0 0,1 0 0 0 0,-1 0-1 0 0,1 0 1 0 0,-1 0 0 0 0,2-1 0 0 0,4 1-24 0 0,-1-1 0 0 0,1 0 0 0 0,-1-1 0 0 0,0 1 1 0 0,1-1-1 0 0,-1 0 0 0 0,0-1 0 0 0,6-3 0 0 0,-4 1-68 0 0,-1-1 1 0 0,0 1 0 0 0,0-2-1 0 0,0 1 1 0 0,-1-1-1 0 0,0 0 1 0 0,0 0-1 0 0,0 0 1 0 0,-1-1 0 0 0,0 0-1 0 0,4-11 1 0 0,-6 15 4 0 0,-2 0 1 0 0,1 0-1 0 0,0 0 1 0 0,-1 0-1 0 0,0 0 1 0 0,0-1-1 0 0,0 1 1 0 0,-1 0-1 0 0,1-1 1 0 0,-1 1 0 0 0,0 0-1 0 0,0-1 1 0 0,-1 1-1 0 0,1-1 1 0 0,-1 1-1 0 0,0 0 1 0 0,0 0-1 0 0,0-1 1 0 0,-1 1-1 0 0,0 0 1 0 0,1 0-1 0 0,-1 0 1 0 0,-1 1 0 0 0,1-1-1 0 0,-6-6 1 0 0,6 8-89 0 0,-1-1 1 0 0,1 1-1 0 0,-1 1 0 0 0,1-1 1 0 0,-1 0-1 0 0,0 1 1 0 0,0-1-1 0 0,0 1 1 0 0,0 0-1 0 0,0 0 1 0 0,0 0-1 0 0,0 0 1 0 0,0 1-1 0 0,-1-1 1 0 0,1 1-1 0 0,-6 0 1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37.492"/>
    </inkml:context>
    <inkml:brush xml:id="br0">
      <inkml:brushProperty name="width" value="0.1" units="cm"/>
      <inkml:brushProperty name="height" value="0.1" units="cm"/>
    </inkml:brush>
  </inkml:definitions>
  <inkml:trace contextRef="#ctx0" brushRef="#br0">5 37 4145 0 0,'-4'-7'5130'0'0,"4"7"-5051"0"0,19-8 2477 0 0,27-2-184 0 0,48 2 206 0 0,125 5 1 0 0,-31 2-429 0 0,-186 1-2140 0 0,11 1-69 0 0,-12-1 27 0 0,-1 0 0 0 0,0 0 0 0 0,0 0 0 0 0,0 0 0 0 0,0 0 0 0 0,1 0 0 0 0,-1 0 0 0 0,0 0 1 0 0,0 0-1 0 0,0 0 0 0 0,0 0 0 0 0,1 0 0 0 0,-1 0 0 0 0,0 0 0 0 0,0 1 0 0 0,0-1 0 0 0,0 0 0 0 0,0 0 0 0 0,1 0 1 0 0,-1 0-1 0 0,0 0 0 0 0,0 0 0 0 0,0 1 0 0 0,0-1 0 0 0,0 0 0 0 0,0 0 0 0 0,0 0 0 0 0,0 0 0 0 0,0 0 0 0 0,1 1 0 0 0,-1-1 1 0 0,0 0-1 0 0,0 0 0 0 0,0 0 0 0 0,0 0 0 0 0,0 1 0 0 0,0-1 0 0 0,0 0 0 0 0,0 0 0 0 0,0 0 0 0 0,0 1 0 0 0,0-1 1 0 0,0 0-1 0 0,-1 0 0 0 0,1 0 0 0 0,0 0 0 0 0,0 1 0 0 0,0-1 0 0 0,0 0 0 0 0,0 0 0 0 0,0 0 0 0 0,0 0 0 0 0,0 0 0 0 0,0 0 1 0 0,-1 1-1 0 0,1-1 0 0 0,0 0 0 0 0,0 0 0 0 0,0 0 0 0 0,0 0 0 0 0,0 0 0 0 0,-1 0 0 0 0,1 0 0 0 0,0 0 0 0 0,0 1 0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37.834"/>
    </inkml:context>
    <inkml:brush xml:id="br0">
      <inkml:brushProperty name="width" value="0.1" units="cm"/>
      <inkml:brushProperty name="height" value="0.1" units="cm"/>
    </inkml:brush>
  </inkml:definitions>
  <inkml:trace contextRef="#ctx0" brushRef="#br0">42 43 6449 0 0,'-8'3'179'0'0,"5"-2"-121"0"0,0 0 0 0 0,0 0 0 0 0,0 0 1 0 0,0 0-1 0 0,0 1 0 0 0,1-1 0 0 0,-1 1 1 0 0,1-1-1 0 0,-1 1 0 0 0,-2 3 0 0 0,5-5 49 0 0,0 1 0 0 0,0-1 0 0 0,0 1 0 0 0,0 0 0 0 0,0-1 0 0 0,0 1 0 0 0,0-1 0 0 0,0 1 0 0 0,1 0 0 0 0,-1-1 0 0 0,0 1 0 0 0,0-1 0 0 0,0 1 0 0 0,1-1 0 0 0,-1 1 0 0 0,0-1 0 0 0,1 1 0 0 0,-1-1 0 0 0,0 1 0 0 0,1-1 0 0 0,-1 1 0 0 0,1-1 0 0 0,-1 1 0 0 0,1-1-1 0 0,-1 0 1 0 0,1 1 0 0 0,-1-1 0 0 0,1 0 0 0 0,-1 0 0 0 0,1 1 0 0 0,-1-1 0 0 0,1 0 0 0 0,0 0 0 0 0,0 1 0 0 0,23 4 1034 0 0,-24-5-1101 0 0,24 3 762 0 0,-1-1-1 0 0,0-2 1 0 0,37-3-1 0 0,73-16 526 0 0,-78 11-855 0 0,-42 6-493 0 0,85-16 642 0 0,-87 15-818 0 0,0-1 0 0 0,0 1-1 0 0,0-2 1 0 0,-1 1 0 0 0,0-2-1 0 0,15-8 1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38.184"/>
    </inkml:context>
    <inkml:brush xml:id="br0">
      <inkml:brushProperty name="width" value="0.1" units="cm"/>
      <inkml:brushProperty name="height" value="0.1" units="cm"/>
    </inkml:brush>
  </inkml:definitions>
  <inkml:trace contextRef="#ctx0" brushRef="#br0">176 47 6449 0 0,'-1'-1'63'0'0,"0"1"-1"0"0,1 0 1 0 0,-1 0-1 0 0,0-1 1 0 0,1 1 0 0 0,-1 0-1 0 0,1 0 1 0 0,-1 0-1 0 0,0 0 1 0 0,1 0-1 0 0,-1 0 1 0 0,0 0-1 0 0,1 0 1 0 0,-1 0-1 0 0,0 0 1 0 0,1 0-1 0 0,-1 0 1 0 0,0 0-1 0 0,1 1 1 0 0,-1-1-1 0 0,0 0 1 0 0,1 0-1 0 0,-1 1 1 0 0,1-1 0 0 0,-1 1-1 0 0,1-1 1 0 0,-1 0-1 0 0,1 1 1 0 0,-1-1-1 0 0,1 1 1 0 0,-1-1-1 0 0,1 1 1 0 0,-1-1-1 0 0,1 1 1 0 0,0-1-1 0 0,-1 1 1 0 0,1 0-1 0 0,0-1 1 0 0,0 1-1 0 0,-1 1 1 0 0,-16 33 1666 0 0,14-28-1350 0 0,-72 192 5831 0 0,59-147-5312 0 0,-18 101 0 0 0,34-150-925 0 0,-8 69 158 0 0,8-65-343 0 0,0-1 0 0 0,0 1 0 0 0,1 0-1 0 0,-1-1 1 0 0,2 1 0 0 0,-1-1 0 0 0,0 0-1 0 0,5 11 1 0 0,-6-16 99 0 0,1-1 0 0 0,-1 1 0 0 0,0-1 1 0 0,1 1-1 0 0,-1-1 0 0 0,0 0 0 0 0,1 1 0 0 0,-1-1 0 0 0,0 1 0 0 0,1-1 0 0 0,-1 0 0 0 0,1 1 1 0 0,-1-1-1 0 0,0 0 0 0 0,1 1 0 0 0,-1-1 0 0 0,1 0 0 0 0,-1 0 0 0 0,1 0 0 0 0,-1 1 1 0 0,1-1-1 0 0,0 0 0 0 0,-1 0 0 0 0,1 0 0 0 0,-1 0 0 0 0,1 0 0 0 0,0 0 0 0 0</inkml:trace>
  <inkml:trace contextRef="#ctx0" brushRef="#br0" timeOffset="1">376 16 2761 0 0,'3'-4'-637'0'0,"13"-8"6199"0"0,-16 25-2872 0 0,-5 15-697 0 0,-1 0 1 0 0,-1-1 0 0 0,-20 46 0 0 0,10-25-391 0 0,-48 159 846 0 0,57-173-2958 0 0,1 0 1 0 0,2 1-1 0 0,2-1 0 0 0,1 45 0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50.961"/>
    </inkml:context>
    <inkml:brush xml:id="br0">
      <inkml:brushProperty name="width" value="0.1" units="cm"/>
      <inkml:brushProperty name="height" value="0.1" units="cm"/>
    </inkml:brush>
  </inkml:definitions>
  <inkml:trace contextRef="#ctx0" brushRef="#br0">159 15 4145 0 0,'44'1'9532'0'0,"3"1"-3940"0"0,43 0-2489 0 0,-45-1-3353 0 0,1-2-1 0 0,78-13 1 0 0,-117 12 243 0 0,-4 1 1 0 0,0 0 1 0 0,1 1-1 0 0,-1-1 0 0 0,0 1 0 0 0,0-1 1 0 0,0 1-1 0 0,0 0 0 0 0,0 0 0 0 0,5 1 1 0 0,-10 1 12 0 0,0 0 0 0 0,0 0 1 0 0,0 0-1 0 0,-1 0 0 0 0,1 0 1 0 0,-1-1-1 0 0,1 1 1 0 0,-4 0-1 0 0,4 0 1 0 0,-23 15 207 0 0,1 1-1 0 0,0 1 1 0 0,-29 32-1 0 0,36-34-301 0 0,-111 130 235 0 0,25-27-26 0 0,101-118-128 0 0,-65 63-51 0 0,60-59 64 0 0,0 0 0 0 0,0-1 0 0 0,-1 0 0 0 0,0-1 1 0 0,1 0-1 0 0,-1 0 0 0 0,-1 0 0 0 0,-11 3 0 0 0,18-7-54 0 0,0 1 1 0 0,0-1-1 0 0,1 0 0 0 0,-1 0 1 0 0,0 0-1 0 0,1 0 0 0 0,-1-1 1 0 0,0 1-1 0 0,1 0 0 0 0,-1-1 1 0 0,0 1-1 0 0,1-1 0 0 0,-1 1 1 0 0,0-1-1 0 0,1 0 1 0 0,-1 0-1 0 0,1 0 0 0 0,0 0 1 0 0,-1 0-1 0 0,1 0 0 0 0,0 0 1 0 0,-1 0-1 0 0,1 0 0 0 0,0-1 1 0 0,0 1-1 0 0,0-1 0 0 0,0 1 1 0 0,0 0-1 0 0,0-1 1 0 0,1 0-1 0 0,-1 1 0 0 0,0-1 1 0 0,1 1-1 0 0,-1-1 0 0 0,1 0 1 0 0,0 1-1 0 0,0-1 0 0 0,-1 0 1 0 0,1 0-1 0 0,0 1 0 0 0,1-4 1 0 0,-1 4 34 0 0,0 1 0 0 0,1-1 0 0 0,-1 1 1 0 0,1-1-1 0 0,-1 1 0 0 0,0-1 0 0 0,1 1 0 0 0,0-1 1 0 0,-1 1-1 0 0,1-1 0 0 0,-1 1 0 0 0,1-1 1 0 0,-1 1-1 0 0,1 0 0 0 0,0 0 0 0 0,-1-1 0 0 0,1 1 1 0 0,0 0-1 0 0,-1 0 0 0 0,1-1 0 0 0,0 1 0 0 0,-1 0 1 0 0,1 0-1 0 0,0 0 0 0 0,-1 0 0 0 0,1 0 0 0 0,0 0 1 0 0,0 0-1 0 0,-1 1 0 0 0,1-1 0 0 0,0 0 1 0 0,-1 0-1 0 0,1 0 0 0 0,0 1 0 0 0,26 7 10 0 0,-26-7-10 0 0,102 41 334 0 0,-33-11 164 0 0,83 22 0 0 0,-152-53-505 0 0,-1 0 0 0 0,0 0 0 0 0,0 0 0 0 0,1 1 0 0 0,-1-1 0 0 0,0 0 0 0 0,1 0 1 0 0,-1 0-1 0 0,0 0 0 0 0,1 0 0 0 0,-1 0 0 0 0,0 0 0 0 0,1 0 0 0 0,-1 0 0 0 0,0 0 0 0 0,1-1 1 0 0,-1 1-1 0 0,0 0 0 0 0,0 0 0 0 0,1 0 0 0 0,-1 0 0 0 0,0 0 0 0 0,1 0 0 0 0,-1-1 0 0 0,0 1 1 0 0,0 0-1 0 0,1 0 0 0 0,-1 0 0 0 0,0-1 0 0 0,0 1 0 0 0,0 0 0 0 0,1 0 0 0 0,-1-1 0 0 0,0 1 1 0 0,0 0-1 0 0,0-1 0 0 0,0 1 0 0 0,0 0 0 0 0,1 0 0 0 0,-1-1 0 0 0,0 1 0 0 0,0 0 1 0 0,0-1-1 0 0,0 1 0 0 0,0 0 0 0 0,0-1 0 0 0,0 1 0 0 0,0 0 0 0 0,0-1 0 0 0,0 1 0 0 0,0 0 1 0 0,0 0-1 0 0,-1-1 0 0 0,1 1 0 0 0,0 0 0 0 0,0-1 0 0 0,0 1 0 0 0,0 0 0 0 0,0 0 0 0 0,-1-1 1 0 0,1 1-1 0 0,-3-6-979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51.306"/>
    </inkml:context>
    <inkml:brush xml:id="br0">
      <inkml:brushProperty name="width" value="0.1" units="cm"/>
      <inkml:brushProperty name="height" value="0.1" units="cm"/>
    </inkml:brush>
  </inkml:definitions>
  <inkml:trace contextRef="#ctx0" brushRef="#br0">0 1 6913 0 0,'22'20'2470'0'0,"0"-1"-1"0"0,0-1 0 0 0,2-1 0 0 0,26 14 0 0 0,-1-5-858 0 0,61 23 0 0 0,-88-38-1485 0 0,-17-8-110 0 0,0 0-1 0 0,0-1 1 0 0,1 1 0 0 0,-1-1 0 0 0,1-1-1 0 0,-1 1 1 0 0,12 1 0 0 0,-16-3-30 0 0,-1 0 1 0 0,0 0-1 0 0,0 0 1 0 0,0 0-1 0 0,0 0 0 0 0,0 0 1 0 0,0-1-1 0 0,0 1 1 0 0,0 0-1 0 0,0 0 1 0 0,0 0-1 0 0,1 0 1 0 0,-1 0-1 0 0,0 0 0 0 0,0 0 1 0 0,0-1-1 0 0,0 1 1 0 0,0 0-1 0 0,0 0 1 0 0,0 0-1 0 0,0 0 0 0 0,0 0 1 0 0,0 0-1 0 0,0-1 1 0 0,0 1-1 0 0,0 0 1 0 0,0 0-1 0 0,0 0 0 0 0,0 0 1 0 0,0 0-1 0 0,0 0 1 0 0,0-1-1 0 0,0 1 1 0 0,-1 0-1 0 0,1 0 0 0 0,0 0 1 0 0,0 0-1 0 0,0 0 1 0 0,0 0-1 0 0,0 0 1 0 0,0 0-1 0 0,0-1 1 0 0,0 1-1 0 0,0 0 0 0 0,0 0 1 0 0,-1 0-1 0 0,1 0 1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52.661"/>
    </inkml:context>
    <inkml:brush xml:id="br0">
      <inkml:brushProperty name="width" value="0.1" units="cm"/>
      <inkml:brushProperty name="height" value="0.1" units="cm"/>
    </inkml:brush>
  </inkml:definitions>
  <inkml:trace contextRef="#ctx0" brushRef="#br0">56 15 2761 0 0,'6'-15'10670'0'0,"-11"23"-9224"0"0,-4 5-572 0 0,1 1 1 0 0,0 0-1 0 0,1 1 1 0 0,-7 18-1 0 0,12-27-798 0 0,0 0 1 0 0,0 0-1 0 0,1 0 0 0 0,0 0 0 0 0,0 0 1 0 0,0 0-1 0 0,1 1 0 0 0,-1-1 0 0 0,2 0 0 0 0,-1 0 1 0 0,1 1-1 0 0,0-1 0 0 0,3 11 0 0 0,-4-15-51 0 0,1 0 0 0 0,0-1-1 0 0,-1 1 1 0 0,1 0 0 0 0,0 0-1 0 0,0-1 1 0 0,0 1 0 0 0,1-1 0 0 0,-1 1-1 0 0,0-1 1 0 0,1 1 0 0 0,-1-1-1 0 0,0 0 1 0 0,1 1 0 0 0,0-1-1 0 0,-1 0 1 0 0,1 0 0 0 0,0 0-1 0 0,-1-1 1 0 0,1 1 0 0 0,0 0-1 0 0,0-1 1 0 0,0 1 0 0 0,0-1 0 0 0,-1 1-1 0 0,1-1 1 0 0,0 0 0 0 0,0 0-1 0 0,0 0 1 0 0,0 0 0 0 0,0 0-1 0 0,0 0 1 0 0,0 0 0 0 0,0-1-1 0 0,0 1 1 0 0,0-1 0 0 0,-1 0-1 0 0,1 1 1 0 0,0-1 0 0 0,0 0 0 0 0,2-1-1 0 0,1-1-99 0 0,-1 0-1 0 0,1 0 1 0 0,0 0-1 0 0,-1-1 1 0 0,1 1-1 0 0,-1-1 1 0 0,0 0-1 0 0,0-1 1 0 0,-1 1-1 0 0,1 0 1 0 0,-1-1-1 0 0,0 0 1 0 0,3-6-1 0 0,-3 1-1769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52.986"/>
    </inkml:context>
    <inkml:brush xml:id="br0">
      <inkml:brushProperty name="width" value="0.1" units="cm"/>
      <inkml:brushProperty name="height" value="0.1" units="cm"/>
    </inkml:brush>
  </inkml:definitions>
  <inkml:trace contextRef="#ctx0" brushRef="#br0">1 17 10594 0 0,'0'0'944'0'0,"0"-1"-751"0"0,1 1-193 0 0,-1-1 240 0 0,1 0 16 0 0,0 0 0 0 0,1 0 0 0 0,2-1 96 0 0,2 0 16 0 0,1 0 8 0 0,-1 0 0 0 0,1 2-1320 0 0,1-1-264 0 0,0-2-49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8.745"/>
    </inkml:context>
    <inkml:brush xml:id="br0">
      <inkml:brushProperty name="width" value="0.05" units="cm"/>
      <inkml:brushProperty name="height" value="0.05" units="cm"/>
    </inkml:brush>
  </inkml:definitions>
  <inkml:trace contextRef="#ctx0" brushRef="#br0">476 1 8754 0 0,'-24'26'1043'0'0,"19"-18"509"0"0,-1 1 0 0 0,1 0 0 0 0,-4 11 0 0 0,-10 24 1841 0 0,-22 90 0 0 0,28-74-2234 0 0,2 1 1 0 0,-4 98 0 0 0,11-130-930 0 0,4-28-218 0 0,0 0 1 0 0,0 0-1 0 0,0-1 1 0 0,0 1-1 0 0,0 0 0 0 0,0 0 1 0 0,0-1-1 0 0,-1 1 1 0 0,1 0-1 0 0,0 0 0 0 0,-1-1 1 0 0,1 1-1 0 0,0 0 1 0 0,-1 0-1 0 0,1-1 1 0 0,-1 1-1 0 0,1-1 0 0 0,-1 1 1 0 0,1 0-1 0 0,-1-1 1 0 0,1 1-1 0 0,-1-1 1 0 0,0 1-1 0 0,1-1 0 0 0,-1 0 1 0 0,0 1-1 0 0,0-1 1 0 0,1 1-1 0 0,-1-1 0 0 0,0 0 1 0 0,0 0-1 0 0,0 1 1 0 0,-2-3-2 0 0,1 0 0 0 0,-1-1 0 0 0,1 1 0 0 0,0 0 1 0 0,0-1-1 0 0,0 1 0 0 0,0-1 0 0 0,0 0 0 0 0,0 0 0 0 0,1 1 1 0 0,-3-6-1 0 0,1 1-1 0 0,-8-15-165 0 0,1-1-1 0 0,-14-48 1 0 0,18 51 76 0 0,-1 0-1 0 0,0 0 0 0 0,-1 1 0 0 0,-20-34 1 0 0,27 51 79 0 0,0 1 1 0 0,0-1 0 0 0,0 1-1 0 0,0-1 1 0 0,-1 1 0 0 0,1 0-1 0 0,0 0 1 0 0,-1 0 0 0 0,1-1-1 0 0,0 1 1 0 0,-1 1 0 0 0,1-1-1 0 0,-1 0 1 0 0,0 0 0 0 0,1 0-1 0 0,-1 1 1 0 0,0-1 0 0 0,1 1-1 0 0,-1 0 1 0 0,0-1 0 0 0,-2 1-1 0 0,1 0 15 0 0,1 0 0 0 0,-1 1 0 0 0,0 0 0 0 0,1-1 0 0 0,-1 1 0 0 0,1 0 0 0 0,-1 0 0 0 0,1 0 0 0 0,0 1 0 0 0,-1-1 0 0 0,1 0 0 0 0,-4 4 0 0 0,-2 3 49 0 0,0-1 0 0 0,1 1 0 0 0,0 1 0 0 0,0-1 0 0 0,-10 20 0 0 0,8-12-50 0 0,-2 1 26 0 0,-13 32 0 0 0,22-44-36 0 0,1 0-1 0 0,-1 0 1 0 0,1-1 0 0 0,0 1 0 0 0,0 0-1 0 0,0 0 1 0 0,1 0 0 0 0,-1 0 0 0 0,1 0-1 0 0,1 0 1 0 0,-1 0 0 0 0,2 7 0 0 0,-2-10-35 0 0,1 0 0 0 0,0 0-1 0 0,-1 0 1 0 0,1 0 0 0 0,0 0 0 0 0,0 0 0 0 0,0 0 0 0 0,1 0 0 0 0,-1 0 0 0 0,0-1 0 0 0,1 1 0 0 0,-1 0 0 0 0,1-1-1 0 0,0 1 1 0 0,-1-1 0 0 0,1 0 0 0 0,0 1 0 0 0,3 1 0 0 0,-1-2-93 0 0,-1 0 1 0 0,1 0-1 0 0,0 0 1 0 0,-1 0-1 0 0,1 0 1 0 0,0-1-1 0 0,0 0 1 0 0,-1 0-1 0 0,1 0 1 0 0,5-1-1 0 0,2 0-239 0 0,0-2 0 0 0,0 1 0 0 0,-1-1 0 0 0,1-1-1 0 0,-1 0 1 0 0,16-9 0 0 0,8-8-1899 0 0,35-30 1 0 0,4-2-980 0 0,-39 31 2599 0 0,61-38-96 0 0,-83 53 1352 0 0,2 0 0 0 0,-1 1 0 0 0,1 1 0 0 0,0 0 0 0 0,20-4 0 0 0,-33 9-466 0 0,0-1 1 0 0,1 1-1 0 0,-1 0 0 0 0,0 0 0 0 0,0 0 0 0 0,0 0 1 0 0,1 0-1 0 0,-1 0 0 0 0,0 0 0 0 0,0 0 0 0 0,0 0 1 0 0,1 0-1 0 0,-1 1 0 0 0,0-1 0 0 0,0 0 0 0 0,0 1 1 0 0,0-1-1 0 0,0 1 0 0 0,0-1 0 0 0,0 1 0 0 0,0 0 0 0 0,0-1 1 0 0,0 1-1 0 0,0 0 0 0 0,0 0 0 0 0,0 0 0 0 0,0 0 1 0 0,-1 0-1 0 0,1 0 0 0 0,0 0 0 0 0,-1 0 0 0 0,1 0 1 0 0,0 0-1 0 0,-1 0 0 0 0,0 0 0 0 0,1 0 0 0 0,-1 0 1 0 0,0 0-1 0 0,1 1 0 0 0,-1-1 0 0 0,0 0 0 0 0,0 0 0 0 0,0 0 1 0 0,0 1-1 0 0,0 0 0 0 0,-1 8 187 0 0,0 1 1 0 0,0-1-1 0 0,-1 0 0 0 0,-4 14 0 0 0,3-14-181 0 0,-4 17 159 0 0,-7 31 148 0 0,13-53-443 0 0,1-1 1 0 0,-1 1-1 0 0,1-1 1 0 0,0 0-1 0 0,0 1 1 0 0,1-1-1 0 0,-1 1 0 0 0,1-1 1 0 0,0 1-1 0 0,2 5 1 0 0,-2-10-18 0 0,-1 1 0 0 0,0-1 0 0 0,1 0 0 0 0,-1 1 0 0 0,0-1 0 0 0,0 0 0 0 0,1 0 0 0 0,-1 0 0 0 0,1 1-1 0 0,-1-1 1 0 0,0 0 0 0 0,1 0 0 0 0,-1 0 0 0 0,0 0 0 0 0,1 1 0 0 0,-1-1 0 0 0,1 0 0 0 0,-1 0 0 0 0,0 0 0 0 0,1 0 0 0 0,-1 0 0 0 0,1 0 0 0 0,-1 0 0 0 0,1 0 0 0 0,-1 0 0 0 0,0-1 0 0 0,1 1 0 0 0,-1 0 0 0 0,1 0 0 0 0,-1 0 0 0 0,0 0 0 0 0,1 0 0 0 0,-1-1 0 0 0,0 1 0 0 0,1 0 0 0 0,-1 0 0 0 0,0-1 0 0 0,1 1 0 0 0,-1 0 0 0 0,0-1 0 0 0,0 1 0 0 0,1 0 0 0 0,-1-1 0 0 0,0 1 0 0 0,0 0 0 0 0,1-1 0 0 0,-1 1 0 0 0,18-21-159 0 0,-15 17 118 0 0,5-6-72 0 0,22-25-606 0 0,48-46 0 0 0,-67 71 651 0 0,1 1 0 0 0,-1 0 1 0 0,2 1-1 0 0,-1 0 0 0 0,1 1 1 0 0,0 0-1 0 0,0 1 0 0 0,26-7 1 0 0,-37 12 88 0 0,-1 1 1 0 0,1 0-1 0 0,0-1 1 0 0,0 1-1 0 0,-1 0 1 0 0,1 0-1 0 0,0 0 1 0 0,0 0-1 0 0,-1 0 1 0 0,1 0-1 0 0,0 1 1 0 0,-1-1-1 0 0,1 0 1 0 0,0 1-1 0 0,-1 0 1 0 0,1-1 0 0 0,0 1-1 0 0,-1 0 1 0 0,1 0-1 0 0,-1 0 1 0 0,1 0-1 0 0,-1 0 1 0 0,0 0-1 0 0,1 0 1 0 0,-1 0-1 0 0,0 1 1 0 0,0-1-1 0 0,0 0 1 0 0,0 1-1 0 0,0-1 1 0 0,0 1-1 0 0,0-1 1 0 0,-1 1 0 0 0,1-1-1 0 0,0 1 1 0 0,-1 0-1 0 0,1-1 1 0 0,-1 3-1 0 0,3 9 198 0 0,-1-1 0 0 0,0 0 0 0 0,-1 1 0 0 0,0 16 0 0 0,-1-14-179 0 0,9 76 273 0 0,-2-28-3225 0 0,-7-56 1059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55.120"/>
    </inkml:context>
    <inkml:brush xml:id="br0">
      <inkml:brushProperty name="width" value="0.1" units="cm"/>
      <inkml:brushProperty name="height" value="0.1" units="cm"/>
    </inkml:brush>
  </inkml:definitions>
  <inkml:trace contextRef="#ctx0" brushRef="#br0">9 51 2761 0 0,'-8'-12'6652'0'0,"8"11"-6414"0"0,0 1 0 0 0,0-1 0 0 0,1 0 0 0 0,-1 1 0 0 0,1-1-1 0 0,-1 0 1 0 0,1 1 0 0 0,-1-1 0 0 0,1 1 0 0 0,-1-1 0 0 0,1 1 0 0 0,-1-1 0 0 0,1 1 0 0 0,0-1 0 0 0,-1 1-1 0 0,1 0 1 0 0,0-1 0 0 0,0 1 0 0 0,0-1 0 0 0,6-2 985 0 0,1-1-1 0 0,0 1 1 0 0,-1 0-1 0 0,10-2 1 0 0,37-4 947 0 0,51 8-1843 0 0,-69 4-807 0 0,-30-2-64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7:55.449"/>
    </inkml:context>
    <inkml:brush xml:id="br0">
      <inkml:brushProperty name="width" value="0.1" units="cm"/>
      <inkml:brushProperty name="height" value="0.1" units="cm"/>
    </inkml:brush>
  </inkml:definitions>
  <inkml:trace contextRef="#ctx0" brushRef="#br0">0 45 10594 0 0,'44'-2'1321'0'0,"72"-13"1"0"0,-24 2-996 0 0,-70 11-504 0 0,36-6-566 0 0,-43 3 626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19.622"/>
    </inkml:context>
    <inkml:brush xml:id="br0">
      <inkml:brushProperty name="width" value="0.1" units="cm"/>
      <inkml:brushProperty name="height" value="0.1" units="cm"/>
    </inkml:brush>
  </inkml:definitions>
  <inkml:trace contextRef="#ctx0" brushRef="#br0">55 72 3681 0 0,'-1'-30'1854'0'0,"1"27"-1125"0"0,0-1 0 0 0,1 0 0 0 0,-1 0 1 0 0,1 1-1 0 0,0-1 0 0 0,0 0 0 0 0,0 1 0 0 0,7-9 3859 0 0,-7 20-3243 0 0,-1 11-387 0 0,-28 282 2866 0 0,3-36-3438 0 0,22-242-386 0 0,-8 37 0 0 0,12-73 56 0 0,-1 5-18 0 0,1 1 1 0 0,-1-1-1 0 0,2 1 0 0 0,2-13 1 0 0,0 12-100 0 0,1-1 0 0 0,-1 1 0 0 0,2-1 0 0 0,-1 1 0 0 0,1 1 1 0 0,0-1-1 0 0,0 1 0 0 0,1 0 0 0 0,0 1 0 0 0,1-1 0 0 0,-1 1 0 0 0,1 1 1 0 0,13-8-1 0 0,-16 10 28 0 0,0 1 0 0 0,0-1 0 0 0,0 1 1 0 0,0 0-1 0 0,0 1 0 0 0,0-1 0 0 0,1 1 0 0 0,-1 0 1 0 0,1 0-1 0 0,-1 1 0 0 0,0-1 0 0 0,1 1 1 0 0,-1 1-1 0 0,1-1 0 0 0,-1 1 0 0 0,1 0 0 0 0,-1 0 1 0 0,0 0-1 0 0,0 1 0 0 0,1 0 0 0 0,-1 0 1 0 0,0 0-1 0 0,-1 0 0 0 0,1 1 0 0 0,6 4 0 0 0,-8-4 48 0 0,0-1-1 0 0,0 1 1 0 0,0-1-1 0 0,0 1 0 0 0,0 0 1 0 0,-1 1-1 0 0,0-1 1 0 0,1 0-1 0 0,-1 1 0 0 0,0-1 1 0 0,-1 1-1 0 0,1-1 1 0 0,0 1-1 0 0,-1 0 0 0 0,0 0 1 0 0,0 0-1 0 0,0 0 1 0 0,-1-1-1 0 0,1 1 0 0 0,-1 0 1 0 0,0 0-1 0 0,0 0 0 0 0,0 1 1 0 0,-1 4-1 0 0,-1-4 7 0 0,1-1 0 0 0,-1 0 0 0 0,1 1-1 0 0,-1-1 1 0 0,-1 0 0 0 0,1 0 0 0 0,0 0 0 0 0,-1-1 0 0 0,0 1-1 0 0,0-1 1 0 0,0 1 0 0 0,0-1 0 0 0,-1 0 0 0 0,1 0-1 0 0,-1 0 1 0 0,0-1 0 0 0,1 1 0 0 0,-1-1 0 0 0,0 0-1 0 0,-1 0 1 0 0,-3 1 0 0 0,-5 2 187 0 0,1-1-1 0 0,-1-1 1 0 0,-18 3 0 0 0,27-5-394 0 0,0-1 0 0 0,1 1 0 0 0,-1-1 0 0 0,0 0 0 0 0,0-1 0 0 0,0 1 0 0 0,1 0 0 0 0,-1-1 0 0 0,0 0 0 0 0,0 0 0 0 0,1 0 0 0 0,-1-1 0 0 0,1 1 0 0 0,-1-1 0 0 0,1 0 0 0 0,-5-2 0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19.966"/>
    </inkml:context>
    <inkml:brush xml:id="br0">
      <inkml:brushProperty name="width" value="0.1" units="cm"/>
      <inkml:brushProperty name="height" value="0.1" units="cm"/>
    </inkml:brush>
  </inkml:definitions>
  <inkml:trace contextRef="#ctx0" brushRef="#br0">43 1 5985 0 0,'-6'10'1072'0'0,"0"0"-1"0"0,1 0 0 0 0,0 1 0 0 0,1 0 0 0 0,0 0 1 0 0,-4 21-1 0 0,7-26-630 0 0,0-1 1 0 0,0 2 0 0 0,0-1-1 0 0,1 0 1 0 0,0 0 0 0 0,0 0-1 0 0,1 0 1 0 0,-1 0 0 0 0,2 0-1 0 0,-1 0 1 0 0,0 0-1 0 0,1-1 1 0 0,0 1 0 0 0,5 9-1 0 0,-6-13-376 0 0,0 0 0 0 0,0 0 0 0 0,0 0 0 0 0,1 0 0 0 0,-1 0 0 0 0,1 0-1 0 0,-1-1 1 0 0,1 1 0 0 0,0-1 0 0 0,-1 1 0 0 0,1-1 0 0 0,0 1 0 0 0,0-1 0 0 0,0 0-1 0 0,0 0 1 0 0,0 0 0 0 0,0 0 0 0 0,1 0 0 0 0,-1-1 0 0 0,0 1 0 0 0,0-1 0 0 0,1 1-1 0 0,-1-1 1 0 0,0 0 0 0 0,1 0 0 0 0,-1 0 0 0 0,0 0 0 0 0,1 0 0 0 0,-1 0 0 0 0,0-1-1 0 0,0 1 1 0 0,1-1 0 0 0,-1 0 0 0 0,0 1 0 0 0,0-1 0 0 0,0 0 0 0 0,0 0 0 0 0,0-1-1 0 0,0 1 1 0 0,4-3 0 0 0,0 0-500 0 0,-1-1 1 0 0,0 0-1 0 0,1 0 0 0 0,-2-1 0 0 0,1 1 0 0 0,-1-1 0 0 0,1 0 1 0 0,-1 0-1 0 0,-1 0 0 0 0,0-1 0 0 0,1 1 0 0 0,1-9 1 0 0,-1-1-1199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0.294"/>
    </inkml:context>
    <inkml:brush xml:id="br0">
      <inkml:brushProperty name="width" value="0.1" units="cm"/>
      <inkml:brushProperty name="height" value="0.1" units="cm"/>
    </inkml:brush>
  </inkml:definitions>
  <inkml:trace contextRef="#ctx0" brushRef="#br0">2 31 9218 0 0,'0'0'78'0'0,"-1"0"1"0"0,1 0 0 0 0,0-1-1 0 0,0 1 1 0 0,0 0-1 0 0,0-1 1 0 0,-1 1-1 0 0,1 0 1 0 0,0 0-1 0 0,0-1 1 0 0,0 1-1 0 0,0 0 1 0 0,0-1-1 0 0,0 1 1 0 0,0 0-1 0 0,0-1 1 0 0,0 1-1 0 0,0 0 1 0 0,0-1-1 0 0,0 1 1 0 0,0 0-1 0 0,0-1 1 0 0,0 1-1 0 0,1 0 1 0 0,-1-1-1 0 0,0 1 1 0 0,0 0-1 0 0,0 0 1 0 0,0-1-1 0 0,1 1 1 0 0,-1 0-1 0 0,0 0 1 0 0,0-1-1 0 0,0 1 1 0 0,1 0 0 0 0,-1-1-1 0 0,16-7 1751 0 0,21-1-375 0 0,-21 8-1522 0 0,-1 0 0 0 0,1 1 1 0 0,0 0-1 0 0,17 4 0 0 0,-19-2-5333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0.640"/>
    </inkml:context>
    <inkml:brush xml:id="br0">
      <inkml:brushProperty name="width" value="0.1" units="cm"/>
      <inkml:brushProperty name="height" value="0.1" units="cm"/>
    </inkml:brush>
  </inkml:definitions>
  <inkml:trace contextRef="#ctx0" brushRef="#br0">0 44 9674 0 0,'0'0'748'0'0,"3"-1"-116"0"0,0 0-1 0 0,0-1 1 0 0,0 1 0 0 0,0 1-1 0 0,0-1 1 0 0,0 0 0 0 0,5 0-1 0 0,57-2 3431 0 0,-43 3-3346 0 0,33-5 0 0 0,-49 4-812 0 0,0 0 0 0 0,1-1-1 0 0,-1 0 1 0 0,0 0 0 0 0,0 0-1 0 0,0-1 1 0 0,0 0-1 0 0,0 0 1 0 0,7-5 0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1.653"/>
    </inkml:context>
    <inkml:brush xml:id="br0">
      <inkml:brushProperty name="width" value="0.1" units="cm"/>
      <inkml:brushProperty name="height" value="0.1" units="cm"/>
    </inkml:brush>
  </inkml:definitions>
  <inkml:trace contextRef="#ctx0" brushRef="#br0">2 400 8754 0 0,'0'-1'137'0'0,"-1"1"-1"0"0,1-1 1 0 0,0 1-1 0 0,0 0 1 0 0,0-1 0 0 0,0 1-1 0 0,0-1 1 0 0,-1 1 0 0 0,1-1-1 0 0,0 1 1 0 0,0-1 0 0 0,0 1-1 0 0,0 0 1 0 0,0-1 0 0 0,0 1-1 0 0,1-1 1 0 0,-1 1 0 0 0,0-1-1 0 0,0 1 1 0 0,0-1 0 0 0,0 1-1 0 0,0 0 1 0 0,1-1 0 0 0,-1 1-1 0 0,0-1 1 0 0,0 1 0 0 0,1 0-1 0 0,-1-1 1 0 0,8-15 1275 0 0,-8 16-1397 0 0,42-70 3749 0 0,33-31-3310 0 0,-47 63-380 0 0,72-88-338 0 0,-95 118 291 0 0,-4 6-10 0 0,0 0 1 0 0,0 0-1 0 0,0 0 0 0 0,1 0 1 0 0,-1 0-1 0 0,1 0 1 0 0,-1 0-1 0 0,1 0 0 0 0,-1 1 1 0 0,1-1-1 0 0,0 1 1 0 0,0-1-1 0 0,0 1 1 0 0,3-2-1 0 0,-1 6 202 0 0,0-1 0 0 0,-1 0 0 0 0,1 1 0 0 0,-1 0-1 0 0,1 0 1 0 0,-1 0 0 0 0,0 0 0 0 0,0 1 0 0 0,0-1 0 0 0,3 7 0 0 0,1-3 110 0 0,13 15-17 0 0,2-2 0 0 0,0-1 0 0 0,48 32 0 0 0,12 10 184 0 0,-61-49-2691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2.406"/>
    </inkml:context>
    <inkml:brush xml:id="br0">
      <inkml:brushProperty name="width" value="0.1" units="cm"/>
      <inkml:brushProperty name="height" value="0.1" units="cm"/>
    </inkml:brush>
  </inkml:definitions>
  <inkml:trace contextRef="#ctx0" brushRef="#br0">1 357 12443 0 0,'0'0'51'0'0,"0"0"-1"0"0,0 0 1 0 0,0 0 0 0 0,0 0 0 0 0,0 1 0 0 0,0-1 0 0 0,0 0 0 0 0,-1 0 0 0 0,1 0 0 0 0,0 0-1 0 0,0 1 1 0 0,0-1 0 0 0,0 0 0 0 0,0 0 0 0 0,0 0 0 0 0,0 1 0 0 0,0-1 0 0 0,0 0 0 0 0,0 0-1 0 0,0 0 1 0 0,0 0 0 0 0,0 1 0 0 0,1-1 0 0 0,-1 0 0 0 0,0 0 0 0 0,0 0 0 0 0,0 1 0 0 0,0-1-1 0 0,0 0 1 0 0,0 0 0 0 0,0 0 0 0 0,0 0 0 0 0,0 0 0 0 0,1 1 0 0 0,-1-1 0 0 0,0 0 0 0 0,0 0 0 0 0,0 0-1 0 0,0 0 1 0 0,1 0 0 0 0,8-2 1398 0 0,9-8 724 0 0,-3-5-1607 0 0,-1-1 0 0 0,0 0 1 0 0,-1 0-1 0 0,12-21 0 0 0,36-75-966 0 0,-48 87 522 0 0,1 0-1130 0 0,23-30-1 0 0,-14 21-16 0 0,-26 42 1013 0 0,-1 0-1 0 0,1-1 0 0 0,1 2 1 0 0,0-1-1 0 0,-2 10 0 0 0,-2 5 15 0 0,5-18 9 0 0,-5 15 38 0 0,1 0 0 0 0,1 1 0 0 0,-2 28-1 0 0,5-45-35 0 0,1 0 0 0 0,0 0-1 0 0,0 1 1 0 0,0-1 0 0 0,0 0 0 0 0,1 0-1 0 0,0 1 1 0 0,0-1 0 0 0,0 0 0 0 0,0 0-1 0 0,1 0 1 0 0,-1 0 0 0 0,1 0 0 0 0,0 0-1 0 0,0-1 1 0 0,1 1 0 0 0,-1-1-1 0 0,1 1 1 0 0,0-1 0 0 0,-1 0 0 0 0,1 0-1 0 0,1 0 1 0 0,4 3 0 0 0,-6-5-15 0 0,-1 0 0 0 0,1 0-1 0 0,0 0 1 0 0,0-1 0 0 0,0 1 0 0 0,-1 0 0 0 0,1-1 0 0 0,0 0 0 0 0,0 1-1 0 0,0-1 1 0 0,0 0 0 0 0,0 0 0 0 0,0 0 0 0 0,0-1 0 0 0,0 1 0 0 0,0 0-1 0 0,2-1 1 0 0,0-1 13 0 0,0 1 0 0 0,0-1 0 0 0,0 0 0 0 0,0 0 0 0 0,-1 0 1 0 0,1-1-1 0 0,4-4 0 0 0,4-5-621 0 0,0 0 1 0 0,-1 0 0 0 0,10-16 0 0 0,-17 22-73 0 0,30-40-3287 0 0,44-54 5812 0 0,-79 110-212 0 0,-5 20-140 0 0,2-11-462 0 0,1-2 207 0 0,1 1 0 0 0,0 28 0 0 0,2-40-1222 0 0,1 1 0 0 0,0 0-1 0 0,0-1 1 0 0,0 1 0 0 0,4 8 0 0 0,10 12-4870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3.451"/>
    </inkml:context>
    <inkml:brush xml:id="br0">
      <inkml:brushProperty name="width" value="0.1" units="cm"/>
      <inkml:brushProperty name="height" value="0.1" units="cm"/>
    </inkml:brush>
  </inkml:definitions>
  <inkml:trace contextRef="#ctx0" brushRef="#br0">120 1 4609 0 0,'-2'0'227'0'0,"1"1"-1"0"0,-1 0 1 0 0,1-1-1 0 0,-1 1 1 0 0,1 0-1 0 0,0 0 1 0 0,-1 0-1 0 0,1 0 1 0 0,0 0-1 0 0,-1 0 1 0 0,1 0-1 0 0,0 0 1 0 0,0 0-1 0 0,0 1 1 0 0,0-1-1 0 0,0 0 1 0 0,-1 3-1 0 0,-15 26 882 0 0,4 4-248 0 0,1 0 1 0 0,2 0-1 0 0,1 1 1 0 0,-8 68-1 0 0,14-79-460 0 0,-4 18 46 0 0,3 0-1 0 0,1 0 0 0 0,2 0 1 0 0,2 0-1 0 0,8 54 0 0 0,-5-78-338 0 0,0 1 0 0 0,1-1 0 0 0,1-1 0 0 0,0 1 0 0 0,2-1 0 0 0,9 18 0 0 0,-10-24-63 0 0,0 0 1 0 0,1 0-1 0 0,0-1 1 0 0,1-1 0 0 0,0 1-1 0 0,0-1 1 0 0,1-1-1 0 0,0 0 1 0 0,19 12 0 0 0,-17-13-308 0 0,0-2 0 0 0,0 0 0 0 0,1 0 0 0 0,-1-1-1 0 0,1 0 1 0 0,0-1 0 0 0,0-1 0 0 0,15 1 0 0 0,5 0-505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3.995"/>
    </inkml:context>
    <inkml:brush xml:id="br0">
      <inkml:brushProperty name="width" value="0.1" units="cm"/>
      <inkml:brushProperty name="height" value="0.1" units="cm"/>
    </inkml:brush>
  </inkml:definitions>
  <inkml:trace contextRef="#ctx0" brushRef="#br0">202 0 8290 0 0,'19'87'4703'0'0,"11"150"1"0"0,-28-213-4354 0 0,-1 1 0 0 0,-2 0-1 0 0,0-1 1 0 0,-2 1 0 0 0,0 0 0 0 0,-2-1-1 0 0,-1 0 1 0 0,-1 0 0 0 0,-10 24 0 0 0,11-34-323 0 0,-1 1 1 0 0,-1-1-1 0 0,0-1 0 0 0,-1 0 1 0 0,0 0-1 0 0,-1-1 1 0 0,-1 0-1 0 0,0 0 1 0 0,0-1-1 0 0,-1-1 1 0 0,0 0-1 0 0,-1 0 1 0 0,0-2-1 0 0,-1 1 1 0 0,-17 7-1 0 0,6-5-360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49.682"/>
    </inkml:context>
    <inkml:brush xml:id="br0">
      <inkml:brushProperty name="width" value="0.05" units="cm"/>
      <inkml:brushProperty name="height" value="0.05" units="cm"/>
    </inkml:brush>
  </inkml:definitions>
  <inkml:trace contextRef="#ctx0" brushRef="#br0">93 3 5985 0 0,'0'-2'3624'0'0,"1"10"-846"0"0,-1 16-926 0 0,-47 322 3306 0 0,21 3-3120 0 0,22-302-1794 0 0,-12 722 1014 0 0,17-714-1097 0 0,2 67 222 0 0,23 155 0 0 0,-25-274-376 0 0,0 8-2 0 0,1 0-1 0 0,1-1 0 0 0,0 1 1 0 0,6 13-1 0 0,-9-24-16 0 0,0 1 0 0 0,0-1 0 0 0,0 0 1 0 0,0 0-1 0 0,0 0 0 0 0,0 1 0 0 0,0-1 0 0 0,0 0 0 0 0,0 0 0 0 0,0 0 0 0 0,0 1 0 0 0,0-1 1 0 0,0 0-1 0 0,0 0 0 0 0,0 0 0 0 0,1 0 0 0 0,-1 1 0 0 0,0-1 0 0 0,0 0 0 0 0,0 0 0 0 0,0 0 0 0 0,0 0 1 0 0,1 0-1 0 0,-1 1 0 0 0,0-1 0 0 0,0 0 0 0 0,0 0 0 0 0,0 0 0 0 0,1 0 0 0 0,-1 0 0 0 0,0 0 1 0 0,0 0-1 0 0,0 0 0 0 0,1 0 0 0 0,-1 0 0 0 0,0 0 0 0 0,0 0 0 0 0,0 0 0 0 0,1 0 0 0 0,-1 0 1 0 0,0 0-1 0 0,0 0 0 0 0,0 0 0 0 0,1 0 0 0 0,-1 0 0 0 0,0 0 0 0 0,5-11-958 0 0,-2-17-2535 0 0,-3 10-3463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6.119"/>
    </inkml:context>
    <inkml:brush xml:id="br0">
      <inkml:brushProperty name="width" value="0.1" units="cm"/>
      <inkml:brushProperty name="height" value="0.1" units="cm"/>
    </inkml:brush>
  </inkml:definitions>
  <inkml:trace contextRef="#ctx0" brushRef="#br0">0 141 9218 0 0,'5'1'310'0'0,"0"-1"0"0"0,-1 1 0 0 0,1-1 0 0 0,0 0 0 0 0,6-1 0 0 0,0 0-188 0 0,215-9 538 0 0,-67 1 0 0 0,610-40-57 0 0,-84 4 997 0 0,-237 39-248 0 0,-438 7-1347 0 0,-5 0-1 0 0,0-1 1 0 0,-1 0-1 0 0,1 0 1 0 0,-1 0-1 0 0,1 0 1 0 0,-1-1-1 0 0,1 0 0 0 0,-1 0 1 0 0,1 0-1 0 0,4-2 1 0 0,-9 3-12 0 0,0 0 1 0 0,1 0-1 0 0,-1 0 1 0 0,0-1-1 0 0,0 1 1 0 0,0 0-1 0 0,0 0 1 0 0,0 0-1 0 0,0 0 1 0 0,0 0-1 0 0,0 0 1 0 0,1 0-1 0 0,-1 0 1 0 0,0 0-1 0 0,0-1 1 0 0,0 1-1 0 0,0 0 1 0 0,0 0-1 0 0,0 0 1 0 0,0 0-1 0 0,0 0 1 0 0,0 0-1 0 0,0 0 1 0 0,0-1-1 0 0,0 1 1 0 0,0 0-1 0 0,0 0 1 0 0,0 0-1 0 0,0 0 1 0 0,0 0-1 0 0,0-1 1 0 0,0 1-1 0 0,0 0 1 0 0,0 0-1 0 0,0 0 1 0 0,0 0-1 0 0,0 0 1 0 0,0 0 0 0 0,0 0-1 0 0,0-1 1 0 0,0 1-1 0 0,0 0 1 0 0,0 0-1 0 0,-1 0 1 0 0,1 0-1 0 0,0 0 1 0 0,0 0-1 0 0,0 0 1 0 0,0 0-1 0 0,0-1 1 0 0,0 1-1 0 0,-11-5-1197 0 0,-12-1-3760 0 0,7 9 2995 0 0,6-1 1917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26.713"/>
    </inkml:context>
    <inkml:brush xml:id="br0">
      <inkml:brushProperty name="width" value="0.1" units="cm"/>
      <inkml:brushProperty name="height" value="0.1" units="cm"/>
    </inkml:brush>
  </inkml:definitions>
  <inkml:trace contextRef="#ctx0" brushRef="#br0">294 84 9674 0 0,'5'-25'1997'0'0,"-4"22"-2018"0"0,0 0-1 0 0,0 0 1 0 0,-1 0 0 0 0,1 0 0 0 0,-1 0 0 0 0,0-6 0 0 0,0 8 5 0 0,0-1-1 0 0,-1 1 1 0 0,1 0 0 0 0,0-1 0 0 0,-1 1-1 0 0,0 0 1 0 0,1 0 0 0 0,-1 0 0 0 0,0-1 0 0 0,1 1-1 0 0,-1 0 1 0 0,0 0 0 0 0,0 0 0 0 0,0 0 0 0 0,0 0-1 0 0,0 0 1 0 0,0 0 0 0 0,0 1 0 0 0,0-1 0 0 0,-2 0-1 0 0,-1-1 171 0 0,1 1 0 0 0,-1-1 0 0 0,0 1 0 0 0,0 0-1 0 0,0 1 1 0 0,0-1 0 0 0,0 1 0 0 0,0-1 0 0 0,0 1-1 0 0,0 0 1 0 0,0 1 0 0 0,0-1 0 0 0,0 1 0 0 0,0 0-1 0 0,1 0 1 0 0,-1 0 0 0 0,0 0 0 0 0,-4 2 0 0 0,-8 4 353 0 0,0 1 1 0 0,-25 15-1 0 0,36-20-565 0 0,1 0 0 0 0,-1 0 0 0 0,1 1-1 0 0,-1-1 1 0 0,1 1 0 0 0,0 0 0 0 0,0 0-1 0 0,1 1 1 0 0,-1-1 0 0 0,1 1 0 0 0,0 0-1 0 0,0-1 1 0 0,-3 9 0 0 0,5-9 51 0 0,0 0 0 0 0,0 0 0 0 0,1 0 0 0 0,-1 0-1 0 0,1 1 1 0 0,0-1 0 0 0,0 0 0 0 0,0 0 0 0 0,1 0 0 0 0,-1 0 0 0 0,1 0 0 0 0,0 0 0 0 0,0 0-1 0 0,1 0 1 0 0,-1-1 0 0 0,1 1 0 0 0,0 0 0 0 0,0-1 0 0 0,3 6 0 0 0,10 11 42 0 0,0-1 0 0 0,37 35 0 0 0,10 12 70 0 0,-55-58-97 0 0,-1 1-1 0 0,0 0 0 0 0,0 0 0 0 0,-1 1 1 0 0,0-1-1 0 0,4 12 0 0 0,-8-18 28 0 0,0-1-1 0 0,0 0 1 0 0,-1 1-1 0 0,1-1 1 0 0,-1 1-1 0 0,1-1 1 0 0,-1 1-1 0 0,0-1 1 0 0,0 1-1 0 0,0-1 1 0 0,0 1-1 0 0,-1-1 1 0 0,1 1-1 0 0,-1-1 1 0 0,1 1-1 0 0,-1-1 1 0 0,0 0-1 0 0,0 1 1 0 0,-2 3-1 0 0,1-3 76 0 0,-1-1-1 0 0,1 1 0 0 0,0-1 1 0 0,-1 0-1 0 0,1 0 0 0 0,-1 0 1 0 0,0 0-1 0 0,0 0 0 0 0,0 0 1 0 0,0-1-1 0 0,0 1 0 0 0,0-1 1 0 0,-4 1-1 0 0,-4 1 184 0 0,0-1 1 0 0,0 0-1 0 0,-1 0 0 0 0,1-1 1 0 0,-1-1-1 0 0,1 0 0 0 0,-19-3 1 0 0,16 1-75 0 0,1 0 1 0 0,0-2-1 0 0,-18-6 1 0 0,27 9-365 0 0,0-1 0 0 0,0 0 1 0 0,0 1-1 0 0,1-2 0 0 0,-1 1 1 0 0,1 0-1 0 0,-1-1 0 0 0,1 0 1 0 0,0 0-1 0 0,0 0 0 0 0,0 0 1 0 0,0 0-1 0 0,1 0 0 0 0,-5-8 1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1.374"/>
    </inkml:context>
    <inkml:brush xml:id="br0">
      <inkml:brushProperty name="width" value="0.1" units="cm"/>
      <inkml:brushProperty name="height" value="0.1" units="cm"/>
    </inkml:brush>
  </inkml:definitions>
  <inkml:trace contextRef="#ctx0" brushRef="#br0">1 38 5065 0 0,'1'-2'509'0'0,"1"1"-1"0"0,0-1 0 0 0,0 1 1 0 0,0 0-1 0 0,0 0 1 0 0,0 0-1 0 0,1 0 1 0 0,-1 0-1 0 0,0 0 1 0 0,0 1-1 0 0,1-1 1 0 0,3 0-1 0 0,-5 1-208 0 0,35-6 1679 0 0,0 1 1 0 0,60 1 0 0 0,23-2 1199 0 0,-115 5-3152 0 0,3 0-484 0 0,0 1 0 0 0,0-1 0 0 0,13 2 0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1.980"/>
    </inkml:context>
    <inkml:brush xml:id="br0">
      <inkml:brushProperty name="width" value="0.1" units="cm"/>
      <inkml:brushProperty name="height" value="0.1" units="cm"/>
    </inkml:brush>
  </inkml:definitions>
  <inkml:trace contextRef="#ctx0" brushRef="#br0">6 38 5065 0 0,'1'-2'232'0'0,"1"0"-1"0"0,-1 0 0 0 0,0 0 1 0 0,1 0-1 0 0,0 0 1 0 0,-1 1-1 0 0,1-1 1 0 0,0 1-1 0 0,0-1 0 0 0,0 1 1 0 0,0-1-1 0 0,0 1 1 0 0,0 0-1 0 0,0 0 1 0 0,0 0-1 0 0,5-1 1 0 0,-1 0 557 0 0,1 0 0 0 0,0 0 1 0 0,-1 0-1 0 0,13 0 1 0 0,-13 2-505 0 0,-1 0 0 0 0,1 0 0 0 0,-1 1 0 0 0,0 0 0 0 0,1 0 0 0 0,-1 0 1 0 0,0 0-1 0 0,1 1 0 0 0,-1 0 0 0 0,0 0 0 0 0,0 1 0 0 0,0-1 0 0 0,-1 1 0 0 0,1 0 0 0 0,5 4 1 0 0,-4-1-76 0 0,0 0 1 0 0,-1 0-1 0 0,1 0 1 0 0,-1 1 0 0 0,0 0-1 0 0,-1 0 1 0 0,0 0-1 0 0,0 1 1 0 0,4 10 0 0 0,-3-5-100 0 0,-1 0 1 0 0,0 1 0 0 0,-1-1 0 0 0,-1 1 0 0 0,0 0-1 0 0,-1 0 1 0 0,0 0 0 0 0,-1 0 0 0 0,0 0 0 0 0,-1 0 0 0 0,-6 24-1 0 0,3-24-80 0 0,-1-1 0 0 0,0 1 0 0 0,-1-1 0 0 0,-1-1-1 0 0,0 1 1 0 0,-17 21 0 0 0,18-26-19 0 0,0 0-1 0 0,-1-1 1 0 0,0 1 0 0 0,-1-2-1 0 0,1 1 1 0 0,-1-1 0 0 0,-1 0-1 0 0,1-1 1 0 0,-1 0 0 0 0,-15 7 0 0 0,21-11-17 0 0,0-1 1 0 0,0 1 0 0 0,0-1 0 0 0,0 1-1 0 0,1-1 1 0 0,-1 0 0 0 0,0 0 0 0 0,0-1-1 0 0,0 1 1 0 0,0-1 0 0 0,0 1 0 0 0,1-1 0 0 0,-1 0-1 0 0,0 0 1 0 0,0 0 0 0 0,1 0 0 0 0,-1 0-1 0 0,1-1 1 0 0,-1 1 0 0 0,1-1 0 0 0,0 0-1 0 0,-1 0 1 0 0,-1-2 0 0 0,2 2-53 0 0,1 1 0 0 0,-1-1 0 0 0,1 0 0 0 0,-1 1 0 0 0,1-1-1 0 0,0 0 1 0 0,0 0 0 0 0,0 0 0 0 0,0 0 0 0 0,0 0 0 0 0,1 0 0 0 0,-1 0 0 0 0,0 0 0 0 0,1 0 0 0 0,0 0 0 0 0,-1 0-1 0 0,1 0 1 0 0,0 0 0 0 0,0-1 0 0 0,0 1 0 0 0,0 0 0 0 0,1 0 0 0 0,-1 0 0 0 0,1 0 0 0 0,-1 0 0 0 0,1 0 0 0 0,0 0 0 0 0,-1 0-1 0 0,1 0 1 0 0,0 0 0 0 0,3-3 0 0 0,-2 2 44 0 0,1 0-1 0 0,-1 1 1 0 0,1-1 0 0 0,0 1-1 0 0,0 0 1 0 0,0 0 0 0 0,0 0-1 0 0,0 0 1 0 0,0 1 0 0 0,1-1-1 0 0,-1 1 1 0 0,1 0 0 0 0,-1 0-1 0 0,1 0 1 0 0,-1 0 0 0 0,1 1-1 0 0,-1-1 1 0 0,1 1 0 0 0,0 0-1 0 0,5 1 1 0 0,9 0 26 0 0,-1 1 1 0 0,33 8-1 0 0,-40-7-29 0 0,107 30-756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2.326"/>
    </inkml:context>
    <inkml:brush xml:id="br0">
      <inkml:brushProperty name="width" value="0.1" units="cm"/>
      <inkml:brushProperty name="height" value="0.1" units="cm"/>
    </inkml:brush>
  </inkml:definitions>
  <inkml:trace contextRef="#ctx0" brushRef="#br0">0 0 9674 0 0,'0'0'440'0'0,"6"20"3948"0"0,3 4-2882 0 0,1-13-6112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3.994"/>
    </inkml:context>
    <inkml:brush xml:id="br0">
      <inkml:brushProperty name="width" value="0.1" units="cm"/>
      <inkml:brushProperty name="height" value="0.1" units="cm"/>
    </inkml:brush>
  </inkml:definitions>
  <inkml:trace contextRef="#ctx0" brushRef="#br0">19 20 4521 0 0,'0'-1'61'0'0,"0"0"0"0"0,1 0 0 0 0,-1 0 0 0 0,0 0 0 0 0,0 0 0 0 0,1 1 0 0 0,-1-1 0 0 0,0 0 0 0 0,1 0 0 0 0,-1 1 0 0 0,0-1 0 0 0,1 0-1 0 0,-1 0 1 0 0,1 1 0 0 0,0-1 0 0 0,-1 0 0 0 0,1 1 0 0 0,-1-1 0 0 0,1 1 0 0 0,0-1 0 0 0,0 1 0 0 0,-1-1 0 0 0,1 1 0 0 0,0-1 0 0 0,0 1 0 0 0,-1 0 0 0 0,1 0 0 0 0,0-1 0 0 0,0 1 0 0 0,0 0 0 0 0,0 0 0 0 0,0 0 0 0 0,-1 0 0 0 0,1 0 0 0 0,0 0 0 0 0,0 0 0 0 0,1 0 0 0 0,2-1 389 0 0,0 1 1 0 0,1 0 0 0 0,-1 0 0 0 0,0 0-1 0 0,1 1 1 0 0,6 1 0 0 0,-4 1-158 0 0,1 1 1 0 0,-1 0-1 0 0,0 0 0 0 0,-1 0 1 0 0,1 1-1 0 0,-1 0 0 0 0,0 1 1 0 0,0-1-1 0 0,0 1 0 0 0,-1 0 1 0 0,6 9-1 0 0,-7-11-109 0 0,-1 1 0 0 0,0 0-1 0 0,0 0 1 0 0,0 0 0 0 0,-1 0-1 0 0,1 0 1 0 0,-1 0 0 0 0,-1 1-1 0 0,1-1 1 0 0,-1 1 0 0 0,0-1-1 0 0,0 1 1 0 0,0 0 0 0 0,-1-1-1 0 0,0 1 1 0 0,-1 10 0 0 0,-1-12-186 0 0,0 0 1 0 0,0 0 0 0 0,0 1 0 0 0,0-1 0 0 0,-1 0 0 0 0,0-1 0 0 0,1 1 0 0 0,-2 0 0 0 0,1-1-1 0 0,0 0 1 0 0,-1 1 0 0 0,1-1 0 0 0,-1-1 0 0 0,0 1 0 0 0,0-1 0 0 0,0 1 0 0 0,-5 1 0 0 0,-2 2-8 0 0,-1-1 0 0 0,0 0 1 0 0,0-1-1 0 0,0-1 0 0 0,-16 3 1 0 0,23-5-16 0 0,2 0 15 0 0,0 0-1 0 0,0-1 1 0 0,1 0 0 0 0,-1 1-1 0 0,0-1 1 0 0,0 0-1 0 0,0 0 1 0 0,0 0 0 0 0,1-1-1 0 0,-1 1 1 0 0,-4-2 0 0 0,12 3 14 0 0,-1-1 1 0 0,1 0 0 0 0,0 0 0 0 0,0-1 0 0 0,-1 0-1 0 0,8-1 1 0 0,-3 0 20 0 0,70-11 374 0 0,-46 5-5138 0 0,-16 4-489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4.354"/>
    </inkml:context>
    <inkml:brush xml:id="br0">
      <inkml:brushProperty name="width" value="0.1" units="cm"/>
      <inkml:brushProperty name="height" value="0.1" units="cm"/>
    </inkml:brush>
  </inkml:definitions>
  <inkml:trace contextRef="#ctx0" brushRef="#br0">163 1 7370 0 0,'-1'0'139'0'0,"0"0"1"0"0,-1 0 0 0 0,1-1 0 0 0,-1 1 0 0 0,1 1 0 0 0,-1-1 0 0 0,1 0 0 0 0,0 0 0 0 0,-1 0 0 0 0,1 1 0 0 0,-1-1 0 0 0,1 1 0 0 0,0-1 0 0 0,-1 1-1 0 0,1 0 1 0 0,0-1 0 0 0,0 1 0 0 0,-1 0 0 0 0,-1 2 0 0 0,-24 20 1883 0 0,25-22-1818 0 0,-2 3 58 0 0,-1 1-1 0 0,2-1 1 0 0,-1 0-1 0 0,0 1 1 0 0,1 0-1 0 0,0 0 1 0 0,0 0-1 0 0,0 0 1 0 0,1 0 0 0 0,0 1-1 0 0,0-1 1 0 0,0 1-1 0 0,0 0 1 0 0,1-1-1 0 0,0 1 1 0 0,1 0 0 0 0,-1 8-1 0 0,1-5-144 0 0,1 0-1 0 0,0 0 1 0 0,1-1 0 0 0,0 1-1 0 0,0 0 1 0 0,1-1-1 0 0,0 1 1 0 0,0-1 0 0 0,1 0-1 0 0,8 13 1 0 0,-9-17-83 0 0,6 10 130 0 0,-1 1 1 0 0,10 22-1 0 0,-17-34-60 0 0,1 1 0 0 0,-1-1 0 0 0,0 1 0 0 0,0-1 0 0 0,0 1 0 0 0,0 0 0 0 0,-1-1 0 0 0,0 1 0 0 0,0 0 0 0 0,0-1 0 0 0,0 1 0 0 0,0 0 0 0 0,-1 0 0 0 0,1-1 0 0 0,-1 1 0 0 0,0-1 0 0 0,-2 6-1 0 0,1-6-46 0 0,0-1 0 0 0,0 1-1 0 0,0-1 1 0 0,0 0-1 0 0,-1 0 1 0 0,1 0-1 0 0,0-1 1 0 0,-1 1 0 0 0,1 0-1 0 0,-1-1 1 0 0,0 0-1 0 0,0 1 1 0 0,1-1 0 0 0,-1 0-1 0 0,0-1 1 0 0,0 1-1 0 0,0 0 1 0 0,0-1-1 0 0,-6 1 1 0 0,3-1-167 0 0,0 1 0 0 0,0-1 0 0 0,-1-1 1 0 0,1 1-1 0 0,0-1 0 0 0,0 0 0 0 0,0-1 0 0 0,-11-3 0 0 0,7 0-847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4.696"/>
    </inkml:context>
    <inkml:brush xml:id="br0">
      <inkml:brushProperty name="width" value="0.1" units="cm"/>
      <inkml:brushProperty name="height" value="0.1" units="cm"/>
    </inkml:brush>
  </inkml:definitions>
  <inkml:trace contextRef="#ctx0" brushRef="#br0">1 1 456 0 0,'6'0'0'0'0,"2"0"0"0"0,-3 0 0 0 0,-1 0 0 0 0,0 0 136 0 0,4 0-8 0 0,5 1-8 0 0,8-1 0 0 0,7 1-16 0 0,0 0 0 0 0,-1 1 0 0 0,-5-1 24 0 0,-5-1-64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6.210"/>
    </inkml:context>
    <inkml:brush xml:id="br0">
      <inkml:brushProperty name="width" value="0.1" units="cm"/>
      <inkml:brushProperty name="height" value="0.1" units="cm"/>
    </inkml:brush>
  </inkml:definitions>
  <inkml:trace contextRef="#ctx0" brushRef="#br0">17 76 3681 0 0,'-1'0'163'0'0,"0"0"1"0"0,1 0 0 0 0,-1 0 0 0 0,0 0-1 0 0,1 0 1 0 0,-1 0 0 0 0,1 0-1 0 0,-1-1 1 0 0,0 1 0 0 0,1 0 0 0 0,-1 0-1 0 0,0-1 1 0 0,1 1 0 0 0,-1 0-1 0 0,1-1 1 0 0,-1 1 0 0 0,1 0-1 0 0,-1-1 1 0 0,1 1 0 0 0,-1-1 0 0 0,1 1-1 0 0,0-1 1 0 0,-1 1 0 0 0,1-1-1 0 0,-1 1 1 0 0,1-1 0 0 0,0 0-1 0 0,0 1 1 0 0,-1-1 0 0 0,1 0 0 0 0,0 1-1 0 0,0-1 1 0 0,0 1 0 0 0,0-1-1 0 0,0 0 1 0 0,0 1 0 0 0,0-1-1 0 0,0 0 1 0 0,0 1 0 0 0,0-2 0 0 0,1 0 153 0 0,-1 1 1 0 0,1 0 0 0 0,0 0 0 0 0,0 0 0 0 0,0-1 0 0 0,0 1 0 0 0,0 0-1 0 0,0 0 1 0 0,0 0 0 0 0,0 0 0 0 0,0 1 0 0 0,1-1 0 0 0,-1 0 0 0 0,0 0 0 0 0,1 1-1 0 0,-1-1 1 0 0,3 0 0 0 0,10-2 545 0 0,0 0 1 0 0,0 1-1 0 0,1 1 0 0 0,25 0 1 0 0,26-2-363 0 0,54-18-1394 0 0,-89 16-3999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6.540"/>
    </inkml:context>
    <inkml:brush xml:id="br0">
      <inkml:brushProperty name="width" value="0.1" units="cm"/>
      <inkml:brushProperty name="height" value="0.1" units="cm"/>
    </inkml:brush>
  </inkml:definitions>
  <inkml:trace contextRef="#ctx0" brushRef="#br0">33 1 3225 0 0,'-4'10'6228'0'0,"-11"58"-1854"0"0,2 95 590 0 0,16 0-3565 0 0,-2-151-2444 0 0,0-7-8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0.430"/>
    </inkml:context>
    <inkml:brush xml:id="br0">
      <inkml:brushProperty name="width" value="0.05" units="cm"/>
      <inkml:brushProperty name="height" value="0.05" units="cm"/>
    </inkml:brush>
  </inkml:definitions>
  <inkml:trace contextRef="#ctx0" brushRef="#br0">21 22 2761 0 0,'0'-8'-2040'0'0,"2"-6"13576"0"0,0 27-8544 0 0,-2 39-1073 0 0,-6 60 1 0 0,0-22-1085 0 0,-5 852 2544 0 0,11-686-2744 0 0,-2-105 219 0 0,24 207 0 0 0,-15-311-906 0 0,-1-14-93 0 0,2 54 0 0 0,-10-80-37 0 0,-3-13-565 0 0,-2-15-1429 0 0,5 4-364 0 0,0-4-4755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6.884"/>
    </inkml:context>
    <inkml:brush xml:id="br0">
      <inkml:brushProperty name="width" value="0.1" units="cm"/>
      <inkml:brushProperty name="height" value="0.1" units="cm"/>
    </inkml:brush>
  </inkml:definitions>
  <inkml:trace contextRef="#ctx0" brushRef="#br0">0 1 2761 0 0,'5'6'7171'0'0,"-1"12"-3580"0"0,-3-10-2935 0 0,6 2-1680 0 0,-5-8 608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8.447"/>
    </inkml:context>
    <inkml:brush xml:id="br0">
      <inkml:brushProperty name="width" value="0.1" units="cm"/>
      <inkml:brushProperty name="height" value="0.1" units="cm"/>
    </inkml:brush>
  </inkml:definitions>
  <inkml:trace contextRef="#ctx0" brushRef="#br0">1 16 3225 0 0,'4'-2'335'0'0,"1"0"1"0"0,0 0-1 0 0,-1 0 1 0 0,1 0-1 0 0,0 1 0 0 0,0-1 1 0 0,0 1-1 0 0,0 1 1 0 0,0-1-1 0 0,1 1 1 0 0,-1 0-1 0 0,8 0 1 0 0,-5 1 116 0 0,0 1 0 0 0,0 0 0 0 0,-1 0 0 0 0,1 0 0 0 0,0 1 0 0 0,-1 0 0 0 0,1 1 1 0 0,-1-1-1 0 0,0 2 0 0 0,0-1 0 0 0,0 1 0 0 0,-1 0 0 0 0,0 0 0 0 0,12 12 0 0 0,-16-15-391 0 0,0 1 0 0 0,0-1-1 0 0,0 1 1 0 0,0-1-1 0 0,0 1 1 0 0,-1 0-1 0 0,1-1 1 0 0,-1 1 0 0 0,1 0-1 0 0,-1 0 1 0 0,0 0-1 0 0,0 0 1 0 0,-1 1-1 0 0,1-1 1 0 0,-1 0 0 0 0,1 0-1 0 0,-1 0 1 0 0,0 0-1 0 0,0 1 1 0 0,0-1-1 0 0,-1 0 1 0 0,1 0 0 0 0,-1 0-1 0 0,0 0 1 0 0,0 1-1 0 0,0-1 1 0 0,0 0-1 0 0,0-1 1 0 0,0 1 0 0 0,-1 0-1 0 0,0 0 1 0 0,0 0-1 0 0,1-1 1 0 0,-1 1-1 0 0,-1-1 1 0 0,1 0 0 0 0,0 0-1 0 0,-1 1 1 0 0,-4 2-1 0 0,1 0-51 0 0,-1 0 0 0 0,1 0 0 0 0,-1-1 0 0 0,0 0 0 0 0,0 0 0 0 0,0-1 0 0 0,-1 0 0 0 0,1 0 0 0 0,-1-1 0 0 0,0 0 0 0 0,0 0 0 0 0,0 0 0 0 0,-8-1 0 0 0,32-1-374 0 0,-7-1 282 0 0,0 1 0 0 0,0 0 0 0 0,0 1-1 0 0,0-1 1 0 0,0 2 0 0 0,0-1 0 0 0,0 1-1 0 0,0 1 1 0 0,0 0 0 0 0,-1 0 0 0 0,16 8 0 0 0,-20-9 74 0 0,1 1 1 0 0,-1 0 0 0 0,0 1-1 0 0,0-1 1 0 0,0 1 0 0 0,0-1 0 0 0,-1 1-1 0 0,0 1 1 0 0,1-1 0 0 0,-1 0-1 0 0,2 5 1 0 0,-4-7 39 0 0,0 0 1 0 0,-1 0-1 0 0,1 0 1 0 0,-1 0-1 0 0,1 0 1 0 0,-1 0-1 0 0,0 0 0 0 0,0 0 1 0 0,0 0-1 0 0,0 1 1 0 0,0-1-1 0 0,0 0 1 0 0,-1 0-1 0 0,1 0 1 0 0,-1 0-1 0 0,1 0 0 0 0,-1 0 1 0 0,0 0-1 0 0,0 0 1 0 0,0-1-1 0 0,0 1 1 0 0,0 0-1 0 0,0 0 0 0 0,0-1 1 0 0,-1 1-1 0 0,1-1 1 0 0,0 1-1 0 0,-1-1 1 0 0,0 1-1 0 0,-2 1 1 0 0,-2 1 173 0 0,0 1 0 0 0,-1-1 0 0 0,1 0 0 0 0,-1-1 0 0 0,0 0 0 0 0,-11 4 0 0 0,15-6-201 0 0,0 0 0 0 0,1 0 0 0 0,-1 0 0 0 0,0 0 0 0 0,0-1 1 0 0,0 0-1 0 0,0 1 0 0 0,0-1 0 0 0,0 0 0 0 0,0-1 0 0 0,0 1 0 0 0,1 0 0 0 0,-1-1 0 0 0,0 1 1 0 0,0-1-1 0 0,0 0 0 0 0,1 0 0 0 0,-1 0 0 0 0,0-1 0 0 0,-2-1 0 0 0,1-1-541 0 0,3-2-151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8.820"/>
    </inkml:context>
    <inkml:brush xml:id="br0">
      <inkml:brushProperty name="width" value="0.1" units="cm"/>
      <inkml:brushProperty name="height" value="0.1" units="cm"/>
    </inkml:brush>
  </inkml:definitions>
  <inkml:trace contextRef="#ctx0" brushRef="#br0">111 0 7370 0 0,'0'1'56'0'0,"0"-1"0"0"0,1 1 0 0 0,-1-1 0 0 0,1 1 0 0 0,-1-1 0 0 0,0 1 0 0 0,1-1 0 0 0,-1 1 0 0 0,0-1 0 0 0,1 1 0 0 0,-1-1 0 0 0,0 1 0 0 0,0 0 0 0 0,0-1 0 0 0,0 1 0 0 0,1-1 0 0 0,-1 1 0 0 0,0 0 0 0 0,0-1 0 0 0,0 1 0 0 0,0-1 0 0 0,0 1 0 0 0,-1 0 0 0 0,1-1 0 0 0,0 1 0 0 0,0-1 0 0 0,0 1 0 0 0,0 0 0 0 0,-1-1 0 0 0,1 1 0 0 0,-9 23 1515 0 0,8-21-1428 0 0,-7 14 1397 0 0,-18 29 1 0 0,18-34-809 0 0,0 1 0 0 0,1 0 0 0 0,1 0 0 0 0,-6 19 0 0 0,11-29-691 0 0,1-1 0 0 0,-1 1 0 0 0,1 0 1 0 0,0 0-1 0 0,0 0 0 0 0,0 0 0 0 0,0 0 0 0 0,0 0 0 0 0,1 0 0 0 0,0-1 0 0 0,-1 1 1 0 0,1 0-1 0 0,0 0 0 0 0,0-1 0 0 0,0 1 0 0 0,1 0 0 0 0,-1-1 0 0 0,1 1 1 0 0,-1-1-1 0 0,3 3 0 0 0,5 5 22 0 0,0 0 1 0 0,1-1-1 0 0,13 11 1 0 0,16 15 349 0 0,-36-31-346 0 0,0 0-1 0 0,0 0 1 0 0,0 1-1 0 0,-1-1 1 0 0,0 1-1 0 0,1-1 1 0 0,-2 1-1 0 0,1 0 1 0 0,2 9-1 0 0,-4-12-25 0 0,0-1 0 0 0,0 1-1 0 0,0-1 1 0 0,0 1 0 0 0,0 0 0 0 0,0-1-1 0 0,0 1 1 0 0,0-1 0 0 0,-1 1 0 0 0,1-1-1 0 0,0 1 1 0 0,-1-1 0 0 0,0 1 0 0 0,1-1-1 0 0,-1 1 1 0 0,0-1 0 0 0,0 0 0 0 0,1 1-1 0 0,-1-1 1 0 0,0 0 0 0 0,0 0 0 0 0,-1 0-1 0 0,1 1 1 0 0,0-1 0 0 0,0 0 0 0 0,-1-1-1 0 0,1 1 1 0 0,0 0 0 0 0,-1 0-1 0 0,1 0 1 0 0,-1-1 0 0 0,1 1 0 0 0,-1-1-1 0 0,-1 1 1 0 0,-4 1-123 0 0,-1 0 0 0 0,1-1 1 0 0,-1 0-1 0 0,1 0 0 0 0,-1-1 0 0 0,1 0 0 0 0,-1-1 0 0 0,1 1 1 0 0,-1-1-1 0 0,1-1 0 0 0,-1 1 0 0 0,1-1 0 0 0,0 0 0 0 0,0-1 0 0 0,-11-5 1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39.154"/>
    </inkml:context>
    <inkml:brush xml:id="br0">
      <inkml:brushProperty name="width" value="0.1" units="cm"/>
      <inkml:brushProperty name="height" value="0.1" units="cm"/>
    </inkml:brush>
  </inkml:definitions>
  <inkml:trace contextRef="#ctx0" brushRef="#br0">1 18 6913 0 0,'12'-4'98'0'0,"0"1"0"0"0,0 0 0 0 0,0 0 0 0 0,1 1 0 0 0,-1 1 0 0 0,1 0 0 0 0,-1 1 0 0 0,17 1 0 0 0,2-1 302 0 0,1-1-5 0 0,-9 0-367 0 0,1 1-1 0 0,-1 1 1 0 0,27 5 0 0 0,-37-4 25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0.778"/>
    </inkml:context>
    <inkml:brush xml:id="br0">
      <inkml:brushProperty name="width" value="0.1" units="cm"/>
      <inkml:brushProperty name="height" value="0.1" units="cm"/>
    </inkml:brush>
  </inkml:definitions>
  <inkml:trace contextRef="#ctx0" brushRef="#br0">1 47 9218 0 0,'17'-6'3403'0'0,"75"-13"274"0"0,48 3-2690 0 0,-98 12-1035 0 0,-23 2-17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1.249"/>
    </inkml:context>
    <inkml:brush xml:id="br0">
      <inkml:brushProperty name="width" value="0.1" units="cm"/>
      <inkml:brushProperty name="height" value="0.1" units="cm"/>
    </inkml:brush>
  </inkml:definitions>
  <inkml:trace contextRef="#ctx0" brushRef="#br0">89 18 5529 0 0,'-3'2'462'0'0,"0"1"0"0"0,1-1 0 0 0,-1 1 1 0 0,1-1-1 0 0,0 1 0 0 0,0 0 0 0 0,0 0 0 0 0,-3 5 0 0 0,2-3-148 0 0,-6 9 277 0 0,1 0 1 0 0,0 1-1 0 0,1 0 0 0 0,1 0 0 0 0,0 0 1 0 0,1 1-1 0 0,1 0 0 0 0,-4 25 1 0 0,8-34-397 0 0,-1 0 1 0 0,1 1 0 0 0,0-1-1 0 0,1 0 1 0 0,0 0 0 0 0,0 0-1 0 0,0 0 1 0 0,1 0 0 0 0,4 12 0 0 0,-3-15-85 0 0,-1 1 1 0 0,1-1-1 0 0,-1 0 1 0 0,1 1 0 0 0,0-1-1 0 0,1-1 1 0 0,-1 1-1 0 0,1 0 1 0 0,0-1 0 0 0,0 0-1 0 0,0 1 1 0 0,0-2 0 0 0,0 1-1 0 0,10 4 1 0 0,-12-6-69 0 0,1 0 1 0 0,0 0-1 0 0,0 0 1 0 0,0 0 0 0 0,0 0-1 0 0,0-1 1 0 0,-1 0-1 0 0,1 1 1 0 0,0-1-1 0 0,0 0 1 0 0,0 0-1 0 0,0-1 1 0 0,0 1 0 0 0,0-1-1 0 0,0 1 1 0 0,4-3-1 0 0,-2 1 7 0 0,0 0 1 0 0,0-1-1 0 0,-1 1 0 0 0,1-1 0 0 0,-1-1 0 0 0,1 1 0 0 0,-1-1 0 0 0,5-5 1 0 0,0-1-30 0 0,-1-1 1 0 0,0 1-1 0 0,0-1 1 0 0,-1-1-1 0 0,-1 0 1 0 0,8-20 0 0 0,-11 23-43 0 0,0-1-1 0 0,-1 0 1 0 0,-1 0 0 0 0,1 0 0 0 0,-2 0 0 0 0,1 0 0 0 0,-1 0 0 0 0,-1 0 0 0 0,0 0 0 0 0,0 0 0 0 0,-6-17 0 0 0,6 22 10 0 0,0 0 1 0 0,0 0 0 0 0,-1 1 0 0 0,0-1 0 0 0,0 1 0 0 0,0-1-1 0 0,-1 1 1 0 0,1 0 0 0 0,-1 0 0 0 0,0 0 0 0 0,0 0 0 0 0,-1 0-1 0 0,1 1 1 0 0,-1-1 0 0 0,0 1 0 0 0,1 0 0 0 0,-1 0 0 0 0,-1 1-1 0 0,1-1 1 0 0,0 1 0 0 0,-1 0 0 0 0,1 0 0 0 0,-1 0 0 0 0,0 1-1 0 0,-8-2 1 0 0,11 2-217 0 0,1 1 1 0 0,-1 0-1 0 0,0 0 0 0 0,0 0 0 0 0,0 0 0 0 0,0 1 0 0 0,1-1 1 0 0,-1 0-1 0 0,0 1 0 0 0,-2 0 0 0 0,0 1-1207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1.591"/>
    </inkml:context>
    <inkml:brush xml:id="br0">
      <inkml:brushProperty name="width" value="0.1" units="cm"/>
      <inkml:brushProperty name="height" value="0.1" units="cm"/>
    </inkml:brush>
  </inkml:definitions>
  <inkml:trace contextRef="#ctx0" brushRef="#br0">8 41 13907 0 0,'-7'-2'5164'0'0,"7"2"-4997"0"0,0-9 855 0 0,10-12-2987 0 0,-5 12 1050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3.116"/>
    </inkml:context>
    <inkml:brush xml:id="br0">
      <inkml:brushProperty name="width" value="0.1" units="cm"/>
      <inkml:brushProperty name="height" value="0.1" units="cm"/>
    </inkml:brush>
  </inkml:definitions>
  <inkml:trace contextRef="#ctx0" brushRef="#br0">195 17 6449 0 0,'-1'-1'218'0'0,"1"0"0"0"0,0 0 0 0 0,0 0 1 0 0,-1 1-1 0 0,1-1 0 0 0,0 0 0 0 0,-1 0 0 0 0,1 0 0 0 0,-1 1 0 0 0,1-1 0 0 0,-1 0 0 0 0,1 1 0 0 0,-1-1 0 0 0,1 0 0 0 0,-1 1 0 0 0,0-1 0 0 0,1 1 0 0 0,-1-1 0 0 0,0 1 0 0 0,0-1 0 0 0,1 1 0 0 0,-1 0 0 0 0,0-1 0 0 0,-1 1 0 0 0,0 0-12 0 0,1 0 1 0 0,-1 0-1 0 0,1 0 0 0 0,0 0 0 0 0,-1 1 1 0 0,1-1-1 0 0,0 0 0 0 0,-1 1 0 0 0,1-1 1 0 0,0 1-1 0 0,0 0 0 0 0,-1-1 0 0 0,1 1 1 0 0,-1 1-1 0 0,-6 5 336 0 0,0 0 1 0 0,0 0-1 0 0,-9 13 0 0 0,11-13-301 0 0,-15 18 234 0 0,-22 32 0 0 0,35-45-437 0 0,1 0 0 0 0,0 0 0 0 0,1 1 0 0 0,1 0 1 0 0,-6 18-1 0 0,10-29-33 0 0,0 1 1 0 0,1-1-1 0 0,-1 0 1 0 0,1 0-1 0 0,0 1 1 0 0,0-1-1 0 0,0 1 1 0 0,0-1-1 0 0,0 0 1 0 0,0 1-1 0 0,1-1 1 0 0,-1 0-1 0 0,1 0 1 0 0,0 1-1 0 0,-1-1 1 0 0,1 0 0 0 0,0 0-1 0 0,0 0 1 0 0,1 0-1 0 0,0 2 1 0 0,1-1 5 0 0,0 0 0 0 0,-1-1 1 0 0,1 1-1 0 0,0-1 0 0 0,0 0 1 0 0,1 1-1 0 0,-1-2 0 0 0,0 1 1 0 0,1 0-1 0 0,-1-1 0 0 0,6 2 1 0 0,5 1 56 0 0,0-1 0 0 0,1 0 0 0 0,0-2 1 0 0,0 1-1 0 0,18-2 0 0 0,-12-1 7 0 0,0-1 0 0 0,0 0-1 0 0,0-2 1 0 0,26-7 0 0 0,6-9-6153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3.444"/>
    </inkml:context>
    <inkml:brush xml:id="br0">
      <inkml:brushProperty name="width" value="0.1" units="cm"/>
      <inkml:brushProperty name="height" value="0.1" units="cm"/>
    </inkml:brush>
  </inkml:definitions>
  <inkml:trace contextRef="#ctx0" brushRef="#br0">116 0 6449 0 0,'-2'2'162'0'0,"0"-1"0"0"0,0 1-1 0 0,0-1 1 0 0,-1 1-1 0 0,2 0 1 0 0,-1 0 0 0 0,0 0-1 0 0,0 0 1 0 0,1 0 0 0 0,-1 0-1 0 0,1 1 1 0 0,-1-1-1 0 0,0 3 1 0 0,-17 39 2361 0 0,13-26-1883 0 0,-37 92 3736 0 0,38-92-3759 0 0,0 0 0 0 0,1 0 1 0 0,1 1-1 0 0,-1 25 0 0 0,4-40-729 0 0,0 0-1 0 0,0 0 0 0 0,0 0 0 0 0,1 0 1 0 0,0 0-1 0 0,0 0 0 0 0,0 0 1 0 0,0 0-1 0 0,1-1 0 0 0,-1 1 0 0 0,1 0 1 0 0,4 6-1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3.786"/>
    </inkml:context>
    <inkml:brush xml:id="br0">
      <inkml:brushProperty name="width" value="0.1" units="cm"/>
      <inkml:brushProperty name="height" value="0.1" units="cm"/>
    </inkml:brush>
  </inkml:definitions>
  <inkml:trace contextRef="#ctx0" brushRef="#br0">103 4 6913 0 0,'0'0'31'0'0,"0"0"-1"0"0,0 0 1 0 0,0 0-1 0 0,0 0 1 0 0,0 0-1 0 0,0 0 0 0 0,0 0 1 0 0,0-1-1 0 0,0 1 1 0 0,0 0-1 0 0,0 0 1 0 0,0 0-1 0 0,0 0 0 0 0,0 0 1 0 0,0 0-1 0 0,0 0 1 0 0,0-1-1 0 0,-1 1 1 0 0,1 0-1 0 0,0 0 0 0 0,0 0 1 0 0,0 0-1 0 0,0 0 1 0 0,0 0-1 0 0,0 0 1 0 0,0 0-1 0 0,0 0 0 0 0,0-1 1 0 0,0 1-1 0 0,0 0 1 0 0,-1 0-1 0 0,1 0 1 0 0,0 0-1 0 0,0 0 0 0 0,0 0 1 0 0,0 0-1 0 0,0 0 1 0 0,0 0-1 0 0,0 0 0 0 0,0 0 1 0 0,-1 0-1 0 0,1 0 1 0 0,0 0-1 0 0,0 0 1 0 0,0 0-1 0 0,0 0 0 0 0,0 0 1 0 0,0 0-1 0 0,-1 0 1 0 0,1 0-1 0 0,0 0 1 0 0,0 0-1 0 0,0 0 0 0 0,0 0 1 0 0,0 0-1 0 0,0 0 1 0 0,0 0-1 0 0,0 0 1 0 0,-1 0-1 0 0,1 1 0 0 0,0-1 1 0 0,0 0-1 0 0,0 0 1 0 0,0 0-1 0 0,0 0 1 0 0,0 0-1 0 0,-14 9 1629 0 0,-13 15 992 0 0,21-17-2218 0 0,0 1 1 0 0,1-1-1 0 0,-1 1 1 0 0,1 0-1 0 0,1 0 1 0 0,-1 1-1 0 0,2 0 1 0 0,-1-1-1 0 0,1 1 1 0 0,0 0-1 0 0,-2 14 1 0 0,5-19-385 0 0,-1 0 0 0 0,1-1 0 0 0,0 1 0 0 0,0 0 0 0 0,0-1 0 0 0,0 1 0 0 0,1-1 1 0 0,-1 1-1 0 0,1 0 0 0 0,0-1 0 0 0,0 1 0 0 0,0-1 0 0 0,1 1 0 0 0,-1-1 0 0 0,1 0 0 0 0,0 0 1 0 0,0 0-1 0 0,0 0 0 0 0,0 0 0 0 0,0 0 0 0 0,1 0 0 0 0,-1 0 0 0 0,1-1 0 0 0,0 0 0 0 0,0 1 1 0 0,0-1-1 0 0,0 0 0 0 0,0 0 0 0 0,0-1 0 0 0,1 1 0 0 0,-1-1 0 0 0,4 2 0 0 0,7 1 178 0 0,0 0-1 0 0,1 0 0 0 0,-1-1 1 0 0,1-1-1 0 0,0-1 0 0 0,16 1 1 0 0,-23-2-321 0 0,0-1 0 0 0,0 0 1 0 0,0 0-1 0 0,0 0 0 0 0,0-1 1 0 0,0 0-1 0 0,0 0 0 0 0,-1-1 1 0 0,1 0-1 0 0,-1-1 0 0 0,0 0 1 0 0,13-9-1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2.626"/>
    </inkml:context>
    <inkml:brush xml:id="br0">
      <inkml:brushProperty name="width" value="0.05" units="cm"/>
      <inkml:brushProperty name="height" value="0.05" units="cm"/>
    </inkml:brush>
  </inkml:definitions>
  <inkml:trace contextRef="#ctx0" brushRef="#br0">51 3 3225 0 0,'-14'-3'6908'0'0,"11"21"1858"0"0,3-9-10559 0 0,-21 318 5457 0 0,14-183-3285 0 0,3-83-236 0 0,3 0 0 0 0,2 0 0 0 0,4 1 0 0 0,1-2 0 0 0,17 64 0 0 0,-22-115-120 0 0,-1-7-38 0 0,0 0 0 0 0,1 0 0 0 0,-1 0 0 0 0,0 0 0 0 0,1 0 0 0 0,-1 0 0 0 0,1 0 0 0 0,-1-1 0 0 0,1 1 0 0 0,0 0 1 0 0,0 0-1 0 0,0 0 0 0 0,2 2 0 0 0,1-23-3035 0 0,14-39-1129 0 0,-12 28 2614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44.161"/>
    </inkml:context>
    <inkml:brush xml:id="br0">
      <inkml:brushProperty name="width" value="0.1" units="cm"/>
      <inkml:brushProperty name="height" value="0.1" units="cm"/>
    </inkml:brush>
  </inkml:definitions>
  <inkml:trace contextRef="#ctx0" brushRef="#br0">109 0 6449 0 0,'-3'5'902'0'0,"-1"1"0"0"0,1 0 0 0 0,0-1 0 0 0,0 1 0 0 0,1 0 0 0 0,-1 0 0 0 0,-1 12 0 0 0,-2-1-169 0 0,-14 46 3021 0 0,-21 112 1 0 0,33-125-3412 0 0,3-1 0 0 0,2 99 0 0 0,3-119-1244 0 0,-1-17-33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1.747"/>
    </inkml:context>
    <inkml:brush xml:id="br0">
      <inkml:brushProperty name="width" value="0.1" units="cm"/>
      <inkml:brushProperty name="height" value="0.1" units="cm"/>
    </inkml:brush>
  </inkml:definitions>
  <inkml:trace contextRef="#ctx0" brushRef="#br0">188 17 1840 0 0,'-1'0'268'0'0,"1"-1"-1"0"0,0 0 0 0 0,0 0 1 0 0,-1 0-1 0 0,1 0 1 0 0,0 1-1 0 0,-1-1 0 0 0,1 0 1 0 0,-1 0-1 0 0,1 1 0 0 0,-1-1 1 0 0,1 0-1 0 0,-1 1 0 0 0,1-1 1 0 0,-1 0-1 0 0,0 1 0 0 0,1-1 1 0 0,-1 1-1 0 0,0-1 0 0 0,0 1 1 0 0,1-1-1 0 0,-1 1 1 0 0,0 0-1 0 0,0-1 0 0 0,0 1 1 0 0,0 0-1 0 0,1 0 0 0 0,-3-1 1 0 0,1 2 66 0 0,0-1 0 0 0,0 0 1 0 0,0 1-1 0 0,0 0 0 0 0,0-1 1 0 0,1 1-1 0 0,-1 0 0 0 0,0 0 1 0 0,0 0-1 0 0,1 0 1 0 0,-1 0-1 0 0,-1 2 0 0 0,-6 4 463 0 0,1 1 1 0 0,0 0-1 0 0,-10 14 0 0 0,2 0-279 0 0,1 1 0 0 0,0 0 0 0 0,-12 31 0 0 0,22-44-461 0 0,1 1 1 0 0,0 0-1 0 0,0 0 0 0 0,1 0 0 0 0,1 0 0 0 0,0 1 0 0 0,0-1 0 0 0,1 1 0 0 0,1-1 0 0 0,1 15 1 0 0,-1-23-40 0 0,0 0 1 0 0,1 0 0 0 0,-1-1-1 0 0,1 1 1 0 0,0 0-1 0 0,0-1 1 0 0,0 1 0 0 0,0 0-1 0 0,0-1 1 0 0,1 1 0 0 0,-1-1-1 0 0,1 0 1 0 0,0 0 0 0 0,-1 1-1 0 0,1-1 1 0 0,0 0 0 0 0,0 0-1 0 0,1-1 1 0 0,-1 1 0 0 0,0 0-1 0 0,1-1 1 0 0,-1 1 0 0 0,0-1-1 0 0,1 0 1 0 0,0 0 0 0 0,-1 0-1 0 0,1 0 1 0 0,0 0-1 0 0,-1-1 1 0 0,1 1 0 0 0,0-1-1 0 0,0 0 1 0 0,0 1 0 0 0,0-1-1 0 0,4-1 1 0 0,2 0 10 0 0,-1 0-1 0 0,0 0 1 0 0,0-1 0 0 0,0 0-1 0 0,0-1 1 0 0,0 0-1 0 0,-1 0 1 0 0,1 0 0 0 0,-1-1-1 0 0,0 0 1 0 0,8-6-1 0 0,-6 2-12 0 0,0 0-1 0 0,-1 0 1 0 0,0-1-1 0 0,-1 0 0 0 0,0-1 1 0 0,0 1-1 0 0,-1-1 0 0 0,0-1 1 0 0,-1 1-1 0 0,0-1 1 0 0,5-15-1 0 0,-8 18-15 0 0,1 0 1 0 0,-1 0-1 0 0,-1-1 1 0 0,1 1-1 0 0,-1-1 1 0 0,-1 1-1 0 0,0-1 0 0 0,0 1 1 0 0,0-1-1 0 0,-1 1 1 0 0,-1-1-1 0 0,1 1 1 0 0,-1-1-1 0 0,-1 1 1 0 0,1 0-1 0 0,-6-10 0 0 0,5 13 24 0 0,0 1 0 0 0,0-1 0 0 0,-1 1 0 0 0,1 0 0 0 0,-1 0 0 0 0,-8-6 0 0 0,11 8-123 0 0,-1 1 0 0 0,1 0 0 0 0,-1 0 0 0 0,0-1 0 0 0,1 1 0 0 0,-1 0 0 0 0,0 0 0 0 0,0 1 0 0 0,0-1 0 0 0,0 0 0 0 0,0 1 0 0 0,0-1 0 0 0,0 1 0 0 0,0 0 0 0 0,0-1 0 0 0,0 1 0 0 0,0 0 0 0 0,0 0 0 0 0,0 0 0 0 0,-4 1 0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2.073"/>
    </inkml:context>
    <inkml:brush xml:id="br0">
      <inkml:brushProperty name="width" value="0.1" units="cm"/>
      <inkml:brushProperty name="height" value="0.1" units="cm"/>
    </inkml:brush>
  </inkml:definitions>
  <inkml:trace contextRef="#ctx0" brushRef="#br0">0 11 13827 0 0,'4'3'5977'0'0,"-1"-3"-5417"0"0,0-2 769 0 0,3-10-1329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4.212"/>
    </inkml:context>
    <inkml:brush xml:id="br0">
      <inkml:brushProperty name="width" value="0.1" units="cm"/>
      <inkml:brushProperty name="height" value="0.1" units="cm"/>
    </inkml:brush>
  </inkml:definitions>
  <inkml:trace contextRef="#ctx0" brushRef="#br0">239 26 3225 0 0,'0'-3'766'0'0,"0"1"-1"0"0,0 0 1 0 0,0 0 0 0 0,0 0 0 0 0,1 0 0 0 0,-1 0 0 0 0,1 0 0 0 0,-1 0-1 0 0,1 0 1 0 0,1-2 0 0 0,-11 20 5949 0 0,-5 1-6264 0 0,-1-1 0 0 0,-1 0-1 0 0,0-1 1 0 0,-1-1 0 0 0,-28 19 0 0 0,19-15-487 0 0,-40 37-1 0 0,64-53 32 0 0,0 0-1 0 0,1 0 1 0 0,-1 0-1 0 0,0 0 1 0 0,1 0-1 0 0,-1 0 1 0 0,1 1-1 0 0,0-1 0 0 0,0 0 1 0 0,0 1-1 0 0,0-1 1 0 0,0 1-1 0 0,0-1 1 0 0,0 4-1 0 0,1-5 5 0 0,0 0-1 0 0,1 1 1 0 0,-1-1 0 0 0,0 0-1 0 0,0 0 1 0 0,1 0-1 0 0,-1 0 1 0 0,1 1 0 0 0,-1-1-1 0 0,1 0 1 0 0,-1 0-1 0 0,1 0 1 0 0,0 0 0 0 0,0 0-1 0 0,-1 0 1 0 0,1 0-1 0 0,0 0 1 0 0,0-1 0 0 0,0 1-1 0 0,0 0 1 0 0,0 0-1 0 0,0-1 1 0 0,0 1 0 0 0,0-1-1 0 0,0 1 1 0 0,0-1-1 0 0,1 1 1 0 0,-1-1 0 0 0,0 0-1 0 0,0 1 1 0 0,3-1-1 0 0,12 4 3 0 0,1-2-1 0 0,0 1 1 0 0,0-2-1 0 0,23-1 1 0 0,71-9-17 0 0,-51 3-52 0 0,-45 5-75 0 0,22-3-460 0 0,-15-3-2577 0 0,-21 3 3080 0 0,-3 1 87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4.587"/>
    </inkml:context>
    <inkml:brush xml:id="br0">
      <inkml:brushProperty name="width" value="0.1" units="cm"/>
      <inkml:brushProperty name="height" value="0.1" units="cm"/>
    </inkml:brush>
  </inkml:definitions>
  <inkml:trace contextRef="#ctx0" brushRef="#br0">95 1 4609 0 0,'-4'4'731'0'0,"1"1"1"0"0,0 1-1 0 0,0-1 1 0 0,1 0-1 0 0,-1 1 0 0 0,1 0 1 0 0,-2 7-1 0 0,-2 4 89 0 0,2-5-207 0 0,-44 131 4176 0 0,44-128-4636 0 0,1-1 0 0 0,1 1 0 0 0,0 0-1 0 0,1 0 1 0 0,0 0 0 0 0,2 0 0 0 0,-1 0-1 0 0,4 14 1 0 0,8 6-142 0 0,-4-20-11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4.930"/>
    </inkml:context>
    <inkml:brush xml:id="br0">
      <inkml:brushProperty name="width" value="0.1" units="cm"/>
      <inkml:brushProperty name="height" value="0.1" units="cm"/>
    </inkml:brush>
  </inkml:definitions>
  <inkml:trace contextRef="#ctx0" brushRef="#br0">63 444 3225 0 0,'34'-27'2815'0'0,"0"-1"1"0"0,-3-2-1 0 0,54-64 1 0 0,-75 80-2102 0 0,-1 1-1 0 0,0-1 1 0 0,0-1 0 0 0,-2 0 0 0 0,9-20-1 0 0,-14 29-601 0 0,0 1 1 0 0,0-1-1 0 0,-1 0 0 0 0,0 1 0 0 0,0-1 0 0 0,0 0 0 0 0,-1 0 1 0 0,1 0-1 0 0,-1 0 0 0 0,-1 0 0 0 0,1 1 0 0 0,-1-1 0 0 0,0 0 1 0 0,-1 0-1 0 0,1 1 0 0 0,-1-1 0 0 0,0 0 0 0 0,-4-7 0 0 0,4 10-90 0 0,0 0 0 0 0,-1 0 0 0 0,1 0 0 0 0,0 0-1 0 0,-1 1 1 0 0,0-1 0 0 0,0 1 0 0 0,1-1 0 0 0,-2 1-1 0 0,1 0 1 0 0,0 0 0 0 0,0 0 0 0 0,0 1 0 0 0,-1-1-1 0 0,1 1 1 0 0,-1 0 0 0 0,0 0 0 0 0,1 0 0 0 0,-1 0-1 0 0,0 1 1 0 0,1-1 0 0 0,-1 1 0 0 0,0 0 0 0 0,1 0-1 0 0,-1 1 1 0 0,0-1 0 0 0,1 1 0 0 0,-1-1-1 0 0,0 1 1 0 0,1 0 0 0 0,-1 1 0 0 0,-4 2 0 0 0,0-1-4 0 0,2 0 0 0 0,-1 0 1 0 0,0 1-1 0 0,1 0 0 0 0,-1 1 1 0 0,1 0-1 0 0,1 0 0 0 0,-1 0 0 0 0,1 0 1 0 0,-1 1-1 0 0,2 0 0 0 0,-1 0 1 0 0,1 0-1 0 0,0 1 0 0 0,-4 7 1 0 0,5-7-63 0 0,1 0 0 0 0,0 0 0 0 0,0 0 0 0 0,1 0 0 0 0,0 0 0 0 0,0 0 0 0 0,0 1 0 0 0,1-1 0 0 0,0 0 0 0 0,1 1 1 0 0,0-1-1 0 0,0 0 0 0 0,3 10 0 0 0,3 5-16 0 0,1-1 1 0 0,21 40-1 0 0,8 20 81 0 0,-34-72-15 0 0,-1-1 0 0 0,0 1-1 0 0,0 0 1 0 0,0 0 0 0 0,-1 0-1 0 0,0 0 1 0 0,-1 14 0 0 0,-1-18 15 0 0,0 0 0 0 0,0 0 0 0 0,-1 0 0 0 0,0 0 0 0 0,0 0 0 0 0,0 0 0 0 0,0-1-1 0 0,-1 1 1 0 0,0-1 0 0 0,0 1 0 0 0,0-1 0 0 0,0 0 0 0 0,-1 0 0 0 0,0 0 0 0 0,1-1 0 0 0,-1 1 0 0 0,-1-1 0 0 0,-5 4 0 0 0,7-5 10 0 0,0 0-1 0 0,-1 0 1 0 0,1 0 0 0 0,0-1 0 0 0,-1 1 0 0 0,1-1-1 0 0,-1 0 1 0 0,1 0 0 0 0,-1 0 0 0 0,1 0 0 0 0,-1-1-1 0 0,0 1 1 0 0,0-1 0 0 0,1 0 0 0 0,-1 0 0 0 0,0-1-1 0 0,1 1 1 0 0,-1-1 0 0 0,0 1 0 0 0,1-1 0 0 0,-1 0-1 0 0,1-1 1 0 0,-1 1 0 0 0,1-1 0 0 0,0 1 0 0 0,-6-5-1 0 0,7 5-27 0 0,-1-1 0 0 0,1 0 0 0 0,0 0 0 0 0,1 0-1 0 0,-1-1 1 0 0,0 1 0 0 0,1 0 0 0 0,-1-1-1 0 0,1 1 1 0 0,0-1 0 0 0,0 1 0 0 0,0-1-1 0 0,0 1 1 0 0,0-1 0 0 0,-1-5 0 0 0,2 3-1 0 0,0 0 1 0 0,-1 0-1 0 0,2 0 1 0 0,-1 0-1 0 0,1 0 1 0 0,-1 0-1 0 0,1 0 0 0 0,2-6 1 0 0,1 1-60 0 0,0-1 1 0 0,0 1-1 0 0,1 0 0 0 0,0 1 1 0 0,1-1-1 0 0,0 1 0 0 0,10-11 1 0 0,-6 10-377 0 0,0 1 0 0 0,0 1 0 0 0,1-1 0 0 0,0 2 0 0 0,0 0 0 0 0,1 0 0 0 0,0 1 0 0 0,0 0 0 0 0,0 1 0 0 0,24-6 0 0 0,-16 5-5879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6.873"/>
    </inkml:context>
    <inkml:brush xml:id="br0">
      <inkml:brushProperty name="width" value="0.1" units="cm"/>
      <inkml:brushProperty name="height" value="0.1" units="cm"/>
    </inkml:brush>
  </inkml:definitions>
  <inkml:trace contextRef="#ctx0" brushRef="#br0">48 0 3225 0 0,'0'0'240'0'0,"0"19"6092"0"0,1-2-4807 0 0,-24 165 5173 0 0,14-127-5671 0 0,2 1 0 0 0,1 85 0 0 0,6-134-1103 0 0,0-4-40 0 0,1 0 0 0 0,-1 0 0 0 0,0 0 1 0 0,0 0-1 0 0,0-1 0 0 0,-1 1 0 0 0,1 0 0 0 0,-1 0 0 0 0,1 0 1 0 0,-3 4-1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7.221"/>
    </inkml:context>
    <inkml:brush xml:id="br0">
      <inkml:brushProperty name="width" value="0.1" units="cm"/>
      <inkml:brushProperty name="height" value="0.1" units="cm"/>
    </inkml:brush>
  </inkml:definitions>
  <inkml:trace contextRef="#ctx0" brushRef="#br0">0 1 8754 0 0,'1'1'856'0'0,"-1"0"-760"0"0,1 0-96 0 0,0 0 0 0 0,-1-1 0 0 0,0 1 128 0 0,0 0 0 0 0,1 0 8 0 0,1 1 0 0 0,1-2-136 0 0,1 0 0 0 0,0-4 0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7.630"/>
    </inkml:context>
    <inkml:brush xml:id="br0">
      <inkml:brushProperty name="width" value="0.1" units="cm"/>
      <inkml:brushProperty name="height" value="0.1" units="cm"/>
    </inkml:brush>
  </inkml:definitions>
  <inkml:trace contextRef="#ctx0" brushRef="#br0">9 40 10594 0 0,'0'-2'148'0'0,"1"1"-1"0"0,0-1 0 0 0,-1 0 0 0 0,1 0 1 0 0,0 1-1 0 0,0-1 0 0 0,-1 0 1 0 0,1 1-1 0 0,1-1 0 0 0,-1 1 0 0 0,0-1 1 0 0,0 1-1 0 0,1-1 0 0 0,-1 1 1 0 0,0 0-1 0 0,1 0 0 0 0,-1 0 1 0 0,1 0-1 0 0,0 0 0 0 0,-1 0 0 0 0,1 0 1 0 0,0 0-1 0 0,-1 1 0 0 0,1-1 1 0 0,0 1-1 0 0,0-1 0 0 0,0 1 0 0 0,2-1 1 0 0,3 0 134 0 0,-1 0 0 0 0,0 0 0 0 0,1 0 1 0 0,0 1-1 0 0,-1 0 0 0 0,1 0 0 0 0,7 2 1 0 0,-10-1-199 0 0,0 0 0 0 0,0 0-1 0 0,0 1 1 0 0,0 0 0 0 0,0 0 0 0 0,0 0 0 0 0,0 0 0 0 0,-1 1 0 0 0,1-1 0 0 0,-1 1 0 0 0,0 0 0 0 0,0 0 0 0 0,0 0 0 0 0,0 0 0 0 0,0 1 0 0 0,-1-1-1 0 0,1 1 1 0 0,-1-1 0 0 0,0 1 0 0 0,0 0 0 0 0,-1 0 0 0 0,1 0 0 0 0,-1 0 0 0 0,0 0 0 0 0,0 1 0 0 0,0-1 0 0 0,0 0 0 0 0,-1 0 0 0 0,0 1 0 0 0,0-1-1 0 0,0 0 1 0 0,0 1 0 0 0,-1-1 0 0 0,1 0 0 0 0,-1 0 0 0 0,0 1 0 0 0,-1-1 0 0 0,1 0 0 0 0,-1 0 0 0 0,1 0 0 0 0,-1-1 0 0 0,0 1 0 0 0,-1 0 0 0 0,-2 3-1 0 0,-2 2-87 0 0,0-2 0 0 0,-1 1 0 0 0,1-1 0 0 0,-1 0 0 0 0,-1-1-1 0 0,-14 9 1 0 0,20-13 2 0 0,1 0 1 0 0,-1 0-1 0 0,0-1 0 0 0,0 1 0 0 0,0-1 0 0 0,0 0 0 0 0,-1 0 1 0 0,1 0-1 0 0,0 0 0 0 0,0 0 0 0 0,-1-1 0 0 0,1 0 1 0 0,0 1-1 0 0,-1-1 0 0 0,1-1 0 0 0,0 1 0 0 0,-1 0 0 0 0,1-1 1 0 0,0 1-1 0 0,0-1 0 0 0,0 0 0 0 0,-1 0 0 0 0,1-1 1 0 0,-5-2-1 0 0,8 4-3 0 0,0 0 1 0 0,0 0-1 0 0,0 0 1 0 0,0 0-1 0 0,-1 0 1 0 0,1 0-1 0 0,0 0 1 0 0,0 0-1 0 0,0 0 1 0 0,0-1-1 0 0,0 1 1 0 0,0 0-1 0 0,0 0 1 0 0,0 0-1 0 0,0 0 1 0 0,0 0-1 0 0,0 0 1 0 0,0 0-1 0 0,0 0 1 0 0,0 0-1 0 0,0-1 1 0 0,0 1-1 0 0,0 0 1 0 0,0 0-1 0 0,0 0 1 0 0,0 0-1 0 0,0 0 1 0 0,0 0-1 0 0,0 0 1 0 0,0 0-1 0 0,0-1 1 0 0,0 1-1 0 0,0 0 1 0 0,0 0-1 0 0,0 0 1 0 0,0 0-1 0 0,0 0 1 0 0,0 0-1 0 0,0 0 1 0 0,0 0-1 0 0,0 0 1 0 0,0-1-1 0 0,0 1 1 0 0,0 0-1 0 0,0 0 1 0 0,0 0-1 0 0,0 0 1 0 0,1 0-1 0 0,-1 0 0 0 0,0 0 1 0 0,0 0-1 0 0,0 0 1 0 0,0 0-1 0 0,0 0 1 0 0,0 0-1 0 0,0 0 1 0 0,0 0-1 0 0,0 0 1 0 0,1 0-1 0 0,-1 0 1 0 0,0 0-1 0 0,0 0 1 0 0,0 0-1 0 0,0 0 1 0 0,0 0-1 0 0,0 0 1 0 0,15-2-290 0 0,15 2 74 0 0,-21 2 175 0 0,1 0 1 0 0,-1 0 0 0 0,1 1 0 0 0,-1 0 0 0 0,0 1 0 0 0,0 0-1 0 0,-1 1 1 0 0,14 8 0 0 0,-17-10 54 0 0,0 1-1 0 0,0 0 0 0 0,0 0 1 0 0,-1 0-1 0 0,1 1 1 0 0,-1-1-1 0 0,0 1 1 0 0,-1 0-1 0 0,1 0 0 0 0,-1 1 1 0 0,0-1-1 0 0,0 1 1 0 0,0-1-1 0 0,2 9 1 0 0,-5-12 15 0 0,1 0-1 0 0,-1 0 1 0 0,0 0 0 0 0,1 0 0 0 0,-1 0 0 0 0,0 0 0 0 0,-1 0 0 0 0,1 0 0 0 0,0 0 0 0 0,0 0 0 0 0,-1 0 0 0 0,1 0 0 0 0,-1 0 0 0 0,0 0 0 0 0,0 0 0 0 0,1-1 0 0 0,-1 1 0 0 0,0 0 0 0 0,0 0-1 0 0,-2 1 1 0 0,0 0 81 0 0,0 0-1 0 0,0 0 0 0 0,0-1 0 0 0,-1 1 0 0 0,1-1 1 0 0,-1 0-1 0 0,1 0 0 0 0,-1 0 0 0 0,-5 2 0 0 0,-3 0 130 0 0,-1 0 0 0 0,0-1 0 0 0,-1 0 0 0 0,1-1-1 0 0,-14 1 1 0 0,23-3-333 0 0,-1 0-1 0 0,1 0 1 0 0,-1 0-1 0 0,1-1 1 0 0,-1 1-1 0 0,1-1 1 0 0,0 0-1 0 0,-1 0 1 0 0,1-1-1 0 0,0 1 0 0 0,0-1 1 0 0,0 0-1 0 0,0 0 1 0 0,0-1-1 0 0,-5-2 1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8:58.221"/>
    </inkml:context>
    <inkml:brush xml:id="br0">
      <inkml:brushProperty name="width" value="0.1" units="cm"/>
      <inkml:brushProperty name="height" value="0.1" units="cm"/>
    </inkml:brush>
  </inkml:definitions>
  <inkml:trace contextRef="#ctx0" brushRef="#br0">215 197 2761 0 0,'7'-5'441'0'0,"0"-1"0"0"0,0 0 0 0 0,-1 0 0 0 0,0-1 0 0 0,-1 1 0 0 0,1-1 0 0 0,-1 0 0 0 0,0-1 0 0 0,6-13 0 0 0,-9 18-176 0 0,-1 0 0 0 0,1 0 0 0 0,-1 0 0 0 0,0-1 0 0 0,0 1 0 0 0,0 0-1 0 0,-1-1 1 0 0,1 1 0 0 0,-1 0 0 0 0,1-1 0 0 0,-1 1 0 0 0,0-1-1 0 0,-1 1 1 0 0,1-1 0 0 0,0 1 0 0 0,-1 0 0 0 0,0-1 0 0 0,0 1-1 0 0,0 0 1 0 0,0 0 0 0 0,-1-1 0 0 0,1 1 0 0 0,-1 0 0 0 0,1 0 0 0 0,-1 1-1 0 0,0-1 1 0 0,-4-4 0 0 0,2 4-106 0 0,0 1 0 0 0,0-1-1 0 0,0 1 1 0 0,0-1 0 0 0,0 2 0 0 0,-1-1 0 0 0,1 0-1 0 0,-1 1 1 0 0,1 0 0 0 0,-1 0 0 0 0,0 0-1 0 0,1 0 1 0 0,-1 1 0 0 0,0 0 0 0 0,1 0 0 0 0,-1 0-1 0 0,0 0 1 0 0,-7 2 0 0 0,3 0 31 0 0,0 0 0 0 0,0 0 1 0 0,0 1-1 0 0,0 0 0 0 0,1 0 0 0 0,0 1 1 0 0,-1 0-1 0 0,-12 9 0 0 0,13-6-158 0 0,0 0 0 0 0,0 1 0 0 0,0 0 0 0 0,1 0-1 0 0,1 1 1 0 0,-1 0 0 0 0,-7 14 0 0 0,11-18-41 0 0,1 0-1 0 0,-1-1 1 0 0,1 2 0 0 0,0-1-1 0 0,0 0 1 0 0,1 0 0 0 0,0 0-1 0 0,0 1 1 0 0,0-1 0 0 0,0 0-1 0 0,1 1 1 0 0,0-1 0 0 0,0 1-1 0 0,0-1 1 0 0,1 1 0 0 0,2 9-1 0 0,-2-13-3 0 0,0 1 0 0 0,0-1 0 0 0,0 0-1 0 0,0 0 1 0 0,0 0 0 0 0,0 0 0 0 0,0 0-1 0 0,1 0 1 0 0,-1 0 0 0 0,1 0 0 0 0,0-1 0 0 0,-1 1-1 0 0,1-1 1 0 0,0 1 0 0 0,0-1 0 0 0,0 1-1 0 0,0-1 1 0 0,0 0 0 0 0,0 0 0 0 0,0 0 0 0 0,1 0-1 0 0,-1-1 1 0 0,0 1 0 0 0,1 0 0 0 0,-1-1 0 0 0,0 0-1 0 0,1 1 1 0 0,-1-1 0 0 0,0 0 0 0 0,1 0-1 0 0,-1-1 1 0 0,3 1 0 0 0,1-2-331 0 0,-1 1-1 0 0,1 0 1 0 0,-1-1 0 0 0,1 0-1 0 0,-1 0 1 0 0,0-1-1 0 0,0 0 1 0 0,0 0 0 0 0,-1 0-1 0 0,1 0 1 0 0,-1-1-1 0 0,7-5 1 0 0,5-8-1878 0 0,26-28-1166 0 0,-39 42 3510 0 0,-1 0 0 0 0,0-1-1 0 0,0 1 1 0 0,0-1-1 0 0,0 1 1 0 0,2-9 0 0 0,-9 28 6456 0 0,-3 2-4179 0 0,-6 20-762 0 0,-11 48-910 0 0,4 1 0 0 0,4 1-1 0 0,4 0 1 0 0,-4 146 0 0 0,18-200-820 0 0,-1 39 205 0 0,-1-66-297 0 0,0 0 0 0 0,0 0 0 0 0,0-1 0 0 0,-1 1 0 0 0,1-1 0 0 0,-2 0 0 0 0,1 1 0 0 0,-5 7 0 0 0,-5 0-5861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6.147"/>
    </inkml:context>
    <inkml:brush xml:id="br0">
      <inkml:brushProperty name="width" value="0.035" units="cm"/>
      <inkml:brushProperty name="height" value="0.035" units="cm"/>
    </inkml:brush>
  </inkml:definitions>
  <inkml:trace contextRef="#ctx0" brushRef="#br0">0 83 11146 0 0,'4'1'493'0'0,"1"0"0"0"0,-1 0 0 0 0,0 0 0 0 0,1 0 0 0 0,-1-1 0 0 0,0 0-1 0 0,1 0 1 0 0,8-1 0 0 0,2 1 204 0 0,65-2 407 0 0,144-23 0 0 0,-154 16-910 0 0,-47 6-506 0 0,0-1-1 0 0,0-1 1 0 0,0-1-1 0 0,38-16 0 0 0,-39 11-706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3.012"/>
    </inkml:context>
    <inkml:brush xml:id="br0">
      <inkml:brushProperty name="width" value="0.05" units="cm"/>
      <inkml:brushProperty name="height" value="0.05" units="cm"/>
    </inkml:brush>
  </inkml:definitions>
  <inkml:trace contextRef="#ctx0" brushRef="#br0">0 254 3225 0 0,'11'-78'1280'0'0,"-7"49"944"0"0,2 0-1 0 0,1 1 1 0 0,1 0 0 0 0,16-34-1 0 0,-24 62-2183 0 0,0 1 0 0 0,0-1-1 0 0,0 0 1 0 0,0 0 0 0 0,0 1-1 0 0,0-1 1 0 0,0 0 0 0 0,1 0-1 0 0,-1 1 1 0 0,0-1-1 0 0,0 0 1 0 0,0 0 0 0 0,0 0-1 0 0,1 1 1 0 0,-1-1 0 0 0,0 0-1 0 0,0 0 1 0 0,0 0 0 0 0,1 0-1 0 0,-1 1 1 0 0,0-1 0 0 0,0 0-1 0 0,1 0 1 0 0,-1 0-1 0 0,0 0 1 0 0,0 0 0 0 0,1 0-1 0 0,-1 0 1 0 0,0 0 0 0 0,0 0-1 0 0,1 0 1 0 0,-1 0 0 0 0,0 0-1 0 0,1 0 1 0 0,-1 0 0 0 0,0 0-1 0 0,0 0 1 0 0,1 0 0 0 0,-1 0-1 0 0,0 0 1 0 0,0 0-1 0 0,1-1 1 0 0,-1 1 0 0 0,0 0-1 0 0,0 0 1 0 0,0 0 0 0 0,1 0-1 0 0,-1 0 1 0 0,0-1 0 0 0,0 1-1 0 0,0 0 1 0 0,1 0 0 0 0,-1 0-1 0 0,0-1 1 0 0,0 1-1 0 0,0 0 1 0 0,0 0 0 0 0,0-1-1 0 0,1 1 1 0 0,-1-1 0 0 0,5 28 1095 0 0,-5-26-1060 0 0,36 394 2778 0 0,-12-102-2791 0 0,-21-270-62 0 0,5 81 102 0 0,-7-88-139 0 0,-2-1-1 0 0,0 1 1 0 0,0 0-1 0 0,-6 22 1 0 0,2-26-1426 0 0,1-4-3279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36.378"/>
    </inkml:context>
    <inkml:brush xml:id="br0">
      <inkml:brushProperty name="width" value="0.1" units="cm"/>
      <inkml:brushProperty name="height" value="0.1" units="cm"/>
    </inkml:brush>
  </inkml:definitions>
  <inkml:trace contextRef="#ctx0" brushRef="#br0">391 1 9674 0 0,'1'0'145'0'0,"0"-1"-1"0"0,-1 1 1 0 0,1 1-1 0 0,-1-1 1 0 0,1 0 0 0 0,-1 0-1 0 0,1 0 1 0 0,-1 0-1 0 0,1 0 1 0 0,-1 0 0 0 0,1 1-1 0 0,-1-1 1 0 0,1 0-1 0 0,-1 0 1 0 0,1 1 0 0 0,-1-1-1 0 0,1 0 1 0 0,-1 1-1 0 0,1-1 1 0 0,-1 0 0 0 0,0 1-1 0 0,1-1 1 0 0,-1 1-1 0 0,0-1 1 0 0,1 1 0 0 0,-1-1-1 0 0,0 1 1 0 0,0-1-1 0 0,1 1 1 0 0,-1-1 0 0 0,0 1-1 0 0,0-1 1 0 0,0 1-1 0 0,0-1 1 0 0,0 1 0 0 0,1-1-1 0 0,-1 1 1 0 0,0 0-1 0 0,-1 0 1 0 0,1 0 60 0 0,0 0 1 0 0,0 0-1 0 0,0 0 0 0 0,0 0 0 0 0,-1 1 1 0 0,1-1-1 0 0,0 0 0 0 0,-1 0 1 0 0,1 0-1 0 0,-1 0 0 0 0,1 0 1 0 0,-1 0-1 0 0,0 0 0 0 0,0 0 1 0 0,1 0-1 0 0,-1-1 0 0 0,0 1 1 0 0,-1 1-1 0 0,-29 16 348 0 0,-1-1 0 0 0,0-1 1 0 0,-36 11-1 0 0,54-22-536 0 0,-91 27-1688 0 0,-1 0-1258 0 0,105-32 2942 0 0,1 0-1 0 0,0 0 1 0 0,0 0-1 0 0,-1 0 1 0 0,1 0-1 0 0,0 1 1 0 0,-1-1 0 0 0,1 0-1 0 0,0 0 1 0 0,0 0-1 0 0,0 0 1 0 0,-1 0-1 0 0,1 0 1 0 0,0 0 0 0 0,0 1-1 0 0,-1-1 1 0 0,1 0-1 0 0,0 0 1 0 0,0 0-1 0 0,0 1 1 0 0,0-1 0 0 0,-1 0-1 0 0,1 0 1 0 0,0 0-1 0 0,0 1 1 0 0,0-1-1 0 0,0 0 1 0 0,0 0-1 0 0,0 1 1 0 0,0-1 0 0 0,-1 0-1 0 0,1 0 1 0 0,0 1-1 0 0,0-1 1 0 0,0 0-1 0 0,0 0 1 0 0,0 1 0 0 0,0-1-1 0 0,0 0 1 0 0,0 1-1 0 0,1-1 1 0 0,11 9 550 0 0,28 5 274 0 0,-32-12-750 0 0,242 82 1585 0 0,-248-83-1671 0 0,21 8 47 0 0,-22-9-47 0 0,0 0 0 0 0,0 0-1 0 0,0 1 1 0 0,-1-1 0 0 0,1 0-1 0 0,0 1 1 0 0,0-1 0 0 0,-1 1 0 0 0,1-1-1 0 0,0 1 1 0 0,-1 0 0 0 0,1-1 0 0 0,0 1-1 0 0,-1-1 1 0 0,1 1 0 0 0,-1 0-1 0 0,1-1 1 0 0,-1 1 0 0 0,1 0 0 0 0,-1 1-1 0 0,0-1-80 0 0,-1-1 0 0 0,0 1 0 0 0,0 0 0 0 0,1-1-1 0 0,-1 1 1 0 0,0-1 0 0 0,0 1 0 0 0,0-1 0 0 0,0 1-1 0 0,0-1 1 0 0,0 1 0 0 0,0-1 0 0 0,0 0 0 0 0,0 0 0 0 0,0 1-1 0 0,0-1 1 0 0,0 0 0 0 0,-1 0 0 0 0,1 0-21 0 0,-9 2-475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36.746"/>
    </inkml:context>
    <inkml:brush xml:id="br0">
      <inkml:brushProperty name="width" value="0.1" units="cm"/>
      <inkml:brushProperty name="height" value="0.1" units="cm"/>
    </inkml:brush>
  </inkml:definitions>
  <inkml:trace contextRef="#ctx0" brushRef="#br0">3 1 6913 0 0,'0'0'142'0'0,"0"1"-1"0"0,-1-1 1 0 0,1 1-1 0 0,0-1 1 0 0,0 1-1 0 0,-1-1 0 0 0,1 1 1 0 0,0 0-1 0 0,0-1 1 0 0,0 1-1 0 0,0-1 1 0 0,0 1-1 0 0,0 0 0 0 0,0-1 1 0 0,0 1-1 0 0,0-1 1 0 0,0 1-1 0 0,0 0 1 0 0,0-1-1 0 0,0 1 0 0 0,0-1 1 0 0,1 1-1 0 0,-1 0 1 0 0,0-1-1 0 0,0 1 1 0 0,1-1-1 0 0,-1 1 0 0 0,0-1 1 0 0,1 1-1 0 0,-1-1 1 0 0,1 1-1 0 0,-1-1 1 0 0,0 0-1 0 0,1 1 0 0 0,-1-1 1 0 0,2 1-1 0 0,18 17 2076 0 0,-11-13-1930 0 0,1 0-1 0 0,0 0 1 0 0,0-1 0 0 0,0 0-1 0 0,0-1 1 0 0,1 0-1 0 0,-1-1 1 0 0,18 2 0 0 0,91 0 2491 0 0,-93-4-2623 0 0,18-1-5617 0 0,-22 0-726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37.083"/>
    </inkml:context>
    <inkml:brush xml:id="br0">
      <inkml:brushProperty name="width" value="0.1" units="cm"/>
      <inkml:brushProperty name="height" value="0.1" units="cm"/>
    </inkml:brush>
  </inkml:definitions>
  <inkml:trace contextRef="#ctx0" brushRef="#br0">40 9 8754 0 0,'2'-2'234'0'0,"0"1"1"0"0,0 0 0 0 0,0 0-1 0 0,1 0 1 0 0,-1 1-1 0 0,0-1 1 0 0,0 0-1 0 0,1 1 1 0 0,-1 0 0 0 0,0-1-1 0 0,1 1 1 0 0,-1 0-1 0 0,0 0 1 0 0,4 1-1 0 0,33 4 1867 0 0,-38-5-2068 0 0,5 1 343 0 0,1 1 1 0 0,-1 0 0 0 0,1 1-1 0 0,-1-1 1 0 0,0 1 0 0 0,0 1-1 0 0,0-1 1 0 0,0 1 0 0 0,-1 0 0 0 0,1 0-1 0 0,-1 0 1 0 0,0 1 0 0 0,0 0-1 0 0,-1 0 1 0 0,6 8 0 0 0,-8-11-313 0 0,0 1 0 0 0,0 0 0 0 0,0 0 0 0 0,-1 0 0 0 0,1 0 0 0 0,-1 0 1 0 0,0 1-1 0 0,0-1 0 0 0,0 0 0 0 0,0 1 0 0 0,0-1 0 0 0,-1 1 0 0 0,0-1 0 0 0,1 0 1 0 0,-1 1-1 0 0,-1-1 0 0 0,1 1 0 0 0,0-1 0 0 0,-1 1 0 0 0,0-1 0 0 0,1 0 0 0 0,-1 1 1 0 0,-1-1-1 0 0,1 0 0 0 0,0 0 0 0 0,-1 0 0 0 0,0 0 0 0 0,0 0 0 0 0,0 0 1 0 0,0 0-1 0 0,-4 4 0 0 0,0-1 7 0 0,0 0 1 0 0,-1-1 0 0 0,0 0-1 0 0,0 0 1 0 0,0-1-1 0 0,0 1 1 0 0,-1-2 0 0 0,0 1-1 0 0,0-1 1 0 0,-13 4-1 0 0,4-4-110 0 0,-1 1 0 0 0,1-2 0 0 0,-1 0 0 0 0,-18-2 0 0 0,86 9-25 0 0,-23-6 18 0 0,0 1 0 0 0,42 11 0 0 0,-61-13 46 0 0,0 1 1 0 0,-1 0-1 0 0,1 0 0 0 0,-1 0 1 0 0,1 1-1 0 0,-1 0 1 0 0,0 1-1 0 0,-1-1 1 0 0,1 1-1 0 0,-1 1 1 0 0,0-1-1 0 0,0 1 0 0 0,5 7 1 0 0,-9-11 1 0 0,-1 0 0 0 0,1 0 0 0 0,-1 0 0 0 0,0 0 0 0 0,0 1 0 0 0,0-1 0 0 0,0 0 0 0 0,0 1-1 0 0,0-1 1 0 0,-1 1 0 0 0,1-1 0 0 0,-1 1 0 0 0,1-1 0 0 0,-1 1 0 0 0,0-1 0 0 0,0 1 0 0 0,0-1 0 0 0,-1 1 0 0 0,1-1 0 0 0,-1 4 0 0 0,-1-3 2 0 0,1 1-1 0 0,-1-1 1 0 0,0 0 0 0 0,0 0-1 0 0,0 0 1 0 0,0-1-1 0 0,0 1 1 0 0,-1 0 0 0 0,1-1-1 0 0,-1 0 1 0 0,0 1 0 0 0,-5 2-1 0 0,-7 4 40 0 0,-1-2 0 0 0,1 0 0 0 0,-1 0 0 0 0,-28 6 0 0 0,40-12-31 0 0,-66 16 253 0 0,64-16-277 0 0,1 0 1 0 0,-1-1 0 0 0,1 1 0 0 0,-1-1-1 0 0,1 0 1 0 0,0-1 0 0 0,-1 1 0 0 0,1-1-1 0 0,-1-1 1 0 0,-9-2 0 0 0,14 4-51 0 0,1-1 0 0 0,-1 1 0 0 0,0-1 0 0 0,1 1 0 0 0,-1-1 0 0 0,0 1 0 0 0,1-1 0 0 0,-1 1 0 0 0,1-1 0 0 0,-1 0 0 0 0,0 1-1 0 0,1-1 1 0 0,0 0 0 0 0,-1 1 0 0 0,1-1 0 0 0,-1 0 0 0 0,1 0 0 0 0,0 0 0 0 0,0 1 0 0 0,-1-1 0 0 0,1 0 0 0 0,0 0 0 0 0,0-1 0 0 0,1-12-5792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37.413"/>
    </inkml:context>
    <inkml:brush xml:id="br0">
      <inkml:brushProperty name="width" value="0.1" units="cm"/>
      <inkml:brushProperty name="height" value="0.1" units="cm"/>
    </inkml:brush>
  </inkml:definitions>
  <inkml:trace contextRef="#ctx0" brushRef="#br0">0 7 10594 0 0,'7'-2'181'0'0,"-1"1"1"0"0,1 0-1 0 0,-1 0 0 0 0,1 0 0 0 0,0 1 1 0 0,-1 0-1 0 0,1 0 0 0 0,8 2 0 0 0,-12-1-88 0 0,-1-1 0 0 0,0 1-1 0 0,1 0 1 0 0,-1 0 0 0 0,0 0 0 0 0,0 1-1 0 0,1-1 1 0 0,-1 0 0 0 0,0 1 0 0 0,0-1-1 0 0,-1 1 1 0 0,1 0 0 0 0,0 0 0 0 0,-1 0-1 0 0,1 0 1 0 0,-1 0 0 0 0,1 0 0 0 0,-1 0-1 0 0,0 0 1 0 0,0 0 0 0 0,0 1 0 0 0,0-1-1 0 0,0 0 1 0 0,0 1 0 0 0,0 3-1 0 0,0 4 520 0 0,0 1 0 0 0,-1-1 0 0 0,0 1 0 0 0,-4 20 0 0 0,2-20-359 0 0,1 0 1 0 0,0 1-1 0 0,1-1 0 0 0,0 0 0 0 0,1 0 1 0 0,1 11-1 0 0,-1-19-248 0 0,0 0-1 0 0,0-1 1 0 0,0 1 0 0 0,0-1 0 0 0,0 1-1 0 0,1-1 1 0 0,-1 0 0 0 0,1 1 0 0 0,0-1 0 0 0,-1 0-1 0 0,1 0 1 0 0,0 0 0 0 0,0 0 0 0 0,0-1-1 0 0,0 1 1 0 0,1 0 0 0 0,-1-1 0 0 0,0 1 0 0 0,1-1-1 0 0,-1 0 1 0 0,1 0 0 0 0,-1 0 0 0 0,1 0 0 0 0,0-1-1 0 0,-1 1 1 0 0,1 0 0 0 0,0-1 0 0 0,-1 0-1 0 0,4 0 1 0 0,-2 1 2 0 0,0-1 0 0 0,-1 0 0 0 0,1 0 0 0 0,-1 0-1 0 0,1-1 1 0 0,-1 1 0 0 0,1-1 0 0 0,-1 0 0 0 0,0 0 0 0 0,1 0 0 0 0,-1 0-1 0 0,0-1 1 0 0,0 1 0 0 0,1-1 0 0 0,-1 0 0 0 0,-1 0 0 0 0,1 0-1 0 0,4-4 1 0 0,-4 2 24 0 0,1 1-1 0 0,-1-1 1 0 0,-1 0-1 0 0,1 0 1 0 0,0-1-1 0 0,-1 1 1 0 0,0-1-1 0 0,0 1 0 0 0,-1-1 1 0 0,1 0-1 0 0,-1 1 1 0 0,1-8-1 0 0,-1 7-18 0 0,0-1 0 0 0,0 0 0 0 0,-1 0 0 0 0,0 0 0 0 0,0 0 0 0 0,-1 0 0 0 0,1 0 0 0 0,-1 0 0 0 0,0 0-1 0 0,-1 0 1 0 0,0 1 0 0 0,0-1 0 0 0,0 1 0 0 0,0-1 0 0 0,-1 1 0 0 0,0 0 0 0 0,0 0 0 0 0,-1 0 0 0 0,1 0 0 0 0,-1 0 0 0 0,0 1-1 0 0,-7-6 1 0 0,6 6-142 0 0,1 1 0 0 0,-1 1-1 0 0,-1-1 1 0 0,1 1-1 0 0,0 0 1 0 0,-1 0 0 0 0,1 0-1 0 0,-1 1 1 0 0,1-1 0 0 0,-1 2-1 0 0,0-1 1 0 0,1 0-1 0 0,-1 1 1 0 0,0 0 0 0 0,0 1-1 0 0,1-1 1 0 0,-1 1 0 0 0,0 0-1 0 0,1 1 1 0 0,-7 1-1 0 0,1 3-875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3.430"/>
    </inkml:context>
    <inkml:brush xml:id="br0">
      <inkml:brushProperty name="width" value="0.1" units="cm"/>
      <inkml:brushProperty name="height" value="0.1" units="cm"/>
    </inkml:brush>
  </inkml:definitions>
  <inkml:trace contextRef="#ctx0" brushRef="#br0">209 8 4145 0 0,'-1'-1'152'0'0,"1"0"1"0"0,-1 1-1 0 0,0-1 1 0 0,1 0-1 0 0,-1 1 1 0 0,0-1-1 0 0,1 1 0 0 0,-1 0 1 0 0,0-1-1 0 0,0 1 1 0 0,0 0-1 0 0,1-1 1 0 0,-1 1-1 0 0,0 0 1 0 0,0 0-1 0 0,0-1 1 0 0,0 1-1 0 0,0 0 0 0 0,1 0 1 0 0,-1 0-1 0 0,0 0 1 0 0,0 0-1 0 0,0 1 1 0 0,0-1-1 0 0,0 0 1 0 0,0 0-1 0 0,-1 1 0 0 0,-22 8 1382 0 0,14-3-1271 0 0,2 0 0 0 0,-1 1 0 0 0,1 0 0 0 0,0 0 0 0 0,0 0-1 0 0,1 1 1 0 0,0 1 0 0 0,1-1 0 0 0,0 1 0 0 0,0 0-1 0 0,-6 13 1 0 0,0 2 201 0 0,1 1-1 0 0,2 0 1 0 0,-9 35-1 0 0,13-43-256 0 0,2-1 1 0 0,0 1-1 0 0,1 0 0 0 0,0 0 0 0 0,2-1 0 0 0,0 1 0 0 0,0 0 1 0 0,5 22-1 0 0,-4-32-90 0 0,1 0 0 0 0,0 0 0 0 0,1 0 1 0 0,-1 0-1 0 0,1 0 0 0 0,1-1 0 0 0,-1 1 1 0 0,1-1-1 0 0,0 0 0 0 0,1 0 0 0 0,-1 0 1 0 0,1-1-1 0 0,0 1 0 0 0,1-1 0 0 0,-1 0 0 0 0,1-1 1 0 0,0 1-1 0 0,0-1 0 0 0,0 0 0 0 0,1-1 1 0 0,9 4-1 0 0,-9-4-315 0 0,0-1 0 0 0,0 0 0 0 0,-1 0 0 0 0,1-1 0 0 0,0 1 0 0 0,0-2 0 0 0,1 1 0 0 0,-1-1 0 0 0,0 0 0 0 0,7-2 0 0 0,5 0-6029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4.010"/>
    </inkml:context>
    <inkml:brush xml:id="br0">
      <inkml:brushProperty name="width" value="0.1" units="cm"/>
      <inkml:brushProperty name="height" value="0.1" units="cm"/>
    </inkml:brush>
  </inkml:definitions>
  <inkml:trace contextRef="#ctx0" brushRef="#br0">57 4 7370 0 0,'-5'-3'4074'0'0,"0"21"-1988"0"0,0 29-85 0 0,-19 302 3152 0 0,23-335-5152 0 0,1-9 0 0 0,0 1 0 0 0,0-1 0 0 0,0 0 0 0 0,-1 0-1 0 0,0 0 1 0 0,0 0 0 0 0,0 0 0 0 0,-1 0 0 0 0,1 0-1 0 0,-1 0 1 0 0,-5 8 0 0 0,7-42 52 0 0,2 21-149 0 0,0-1 0 0 0,1 1-1 0 0,0 1 1 0 0,0-1-1 0 0,1 0 1 0 0,0 1-1 0 0,1 0 1 0 0,-1 0-1 0 0,2 0 1 0 0,-1 0-1 0 0,0 1 1 0 0,1 0-1 0 0,0 0 1 0 0,1 1-1 0 0,0 0 1 0 0,-1 0 0 0 0,11-5-1 0 0,-13 7 43 0 0,0 1 0 0 0,1 0 0 0 0,-1 0 0 0 0,1 0 0 0 0,-1 0 0 0 0,1 1 0 0 0,0 0 0 0 0,0 0 1 0 0,0 0-1 0 0,0 1 0 0 0,0-1 0 0 0,0 1 0 0 0,-1 0 0 0 0,1 1 0 0 0,0-1 0 0 0,0 1 0 0 0,0 0 0 0 0,0 0 0 0 0,0 1 0 0 0,-1-1 0 0 0,1 1 0 0 0,-1 0 0 0 0,1 0 0 0 0,-1 1 0 0 0,0-1 0 0 0,0 1 0 0 0,0 0 1 0 0,0 0-1 0 0,0 0 0 0 0,5 7 0 0 0,-7-8 135 0 0,0 1-1 0 0,0 0 1 0 0,0 0 0 0 0,0 0 0 0 0,0 0 0 0 0,-1 1 0 0 0,1-1 0 0 0,-1 0-1 0 0,0 1 1 0 0,0-1 0 0 0,0 1 0 0 0,-1-1 0 0 0,1 1 0 0 0,-1-1 0 0 0,0 1-1 0 0,0-1 1 0 0,0 1 0 0 0,0 0 0 0 0,-1-1 0 0 0,1 1 0 0 0,-1-1 0 0 0,0 1 0 0 0,0-1-1 0 0,0 0 1 0 0,-1 1 0 0 0,1-1 0 0 0,-1 0 0 0 0,0 0 0 0 0,-2 4 0 0 0,2-4-56 0 0,-1 1 0 0 0,1-1 0 0 0,-1 0 0 0 0,0 0 0 0 0,1 0 0 0 0,-1 0 0 0 0,-1-1 0 0 0,1 1 0 0 0,0-1 0 0 0,-1 0 0 0 0,1 1 1 0 0,-1-2-1 0 0,0 1 0 0 0,1 0 0 0 0,-1-1 0 0 0,0 0 0 0 0,0 0 0 0 0,0 0 0 0 0,0 0 0 0 0,0 0 0 0 0,0-1 0 0 0,0 0 0 0 0,0 0 1 0 0,-1 0-1 0 0,-4-1 0 0 0,1-2-1610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4.385"/>
    </inkml:context>
    <inkml:brush xml:id="br0">
      <inkml:brushProperty name="width" value="0.1" units="cm"/>
      <inkml:brushProperty name="height" value="0.1" units="cm"/>
    </inkml:brush>
  </inkml:definitions>
  <inkml:trace contextRef="#ctx0" brushRef="#br0">20 0 1840 0 0,'1'1'258'0'0,"-1"0"-1"0"0,1 0 0 0 0,-1 0 0 0 0,1 0 0 0 0,-1 0 0 0 0,1 0 0 0 0,-1 0 0 0 0,0 0 1 0 0,1 0-1 0 0,-1 0 0 0 0,0 0 0 0 0,0 0 0 0 0,0 0 0 0 0,0 0 0 0 0,0 0 0 0 0,0 1 1 0 0,0-1-1 0 0,0 0 0 0 0,-1 0 0 0 0,1 1 0 0 0,-8 29 3244 0 0,5-22-3065 0 0,-1 3 507 0 0,2 0 0 0 0,-1 1 1 0 0,2-1-1 0 0,-1 1 0 0 0,2 17 0 0 0,0-27-845 0 0,0-1-1 0 0,0 1 1 0 0,1-1-1 0 0,-1 0 0 0 0,0 1 1 0 0,1-1-1 0 0,0 0 1 0 0,0 1-1 0 0,-1-1 1 0 0,1 0-1 0 0,1 0 1 0 0,-1 0-1 0 0,0 0 1 0 0,0 0-1 0 0,1 0 1 0 0,-1 0-1 0 0,1 0 1 0 0,0-1-1 0 0,-1 1 1 0 0,1 0-1 0 0,0-1 1 0 0,0 0-1 0 0,0 1 1 0 0,0-1-1 0 0,0 0 1 0 0,0 0-1 0 0,1 0 1 0 0,-1 0-1 0 0,0 0 1 0 0,0-1-1 0 0,1 1 1 0 0,-1-1-1 0 0,0 1 1 0 0,1-1-1 0 0,-1 0 1 0 0,5 0-1 0 0,-4 0-44 0 0,0-1 0 0 0,1 1 0 0 0,-1 0 0 0 0,0-1 0 0 0,1 0 1 0 0,-1 0-1 0 0,0 0 0 0 0,0 0 0 0 0,0 0 0 0 0,0-1 0 0 0,0 1 0 0 0,0-1 0 0 0,0 0 0 0 0,3-3 0 0 0,-2 1-404 0 0,1 0 0 0 0,-1-1-1 0 0,-1 1 1 0 0,1-1 0 0 0,-1 0-1 0 0,0 0 1 0 0,5-9-1 0 0,-3 2-1035 0 0,-1 0 0 0 0,0 0-1 0 0,-1 0 1 0 0,0 0 0 0 0,-1-1-1 0 0,0 1 1 0 0,0-14 0 0 0,-2 7 1195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4.730"/>
    </inkml:context>
    <inkml:brush xml:id="br0">
      <inkml:brushProperty name="width" value="0.1" units="cm"/>
      <inkml:brushProperty name="height" value="0.1" units="cm"/>
    </inkml:brush>
  </inkml:definitions>
  <inkml:trace contextRef="#ctx0" brushRef="#br0">0 0 4145 0 0,'26'4'4838'0'0,"6"2"-4596"0"0,51-5-3019 0 0,-68-1 2482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5.103"/>
    </inkml:context>
    <inkml:brush xml:id="br0">
      <inkml:brushProperty name="width" value="0.1" units="cm"/>
      <inkml:brushProperty name="height" value="0.1" units="cm"/>
    </inkml:brush>
  </inkml:definitions>
  <inkml:trace contextRef="#ctx0" brushRef="#br0">7 1 6913 0 0,'2'0'322'0'0,"-1"0"0"0"0,1 0 0 0 0,-1 0 0 0 0,1 0 0 0 0,-1 1 0 0 0,0-1-1 0 0,1 0 1 0 0,-1 1 0 0 0,0-1 0 0 0,1 1 0 0 0,-1 0 0 0 0,0-1-1 0 0,0 1 1 0 0,2 1 0 0 0,3 4 98 0 0,0-1-1 0 0,-1 1 0 0 0,0-1 1 0 0,0 2-1 0 0,0-1 1 0 0,-1 0-1 0 0,0 1 0 0 0,0 0 1 0 0,5 13-1 0 0,-1 1 524 0 0,-1 1 0 0 0,5 24 0 0 0,-10-37-703 0 0,-1-1 1 0 0,0 1-1 0 0,0-1 1 0 0,0 1-1 0 0,-1-1 1 0 0,-1 1-1 0 0,1-1 0 0 0,-2 1 1 0 0,1-1-1 0 0,-1 1 1 0 0,0-1-1 0 0,0 0 1 0 0,-7 15-1 0 0,4-15-343 0 0,-1 1-1 0 0,1-1 1 0 0,-1 0 0 0 0,0-1-1 0 0,-1 1 1 0 0,0-1 0 0 0,0 0-1 0 0,0-1 1 0 0,-1 0 0 0 0,0 0-1 0 0,-15 8 1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5.639"/>
    </inkml:context>
    <inkml:brush xml:id="br0">
      <inkml:brushProperty name="width" value="0.1" units="cm"/>
      <inkml:brushProperty name="height" value="0.1" units="cm"/>
    </inkml:brush>
  </inkml:definitions>
  <inkml:trace contextRef="#ctx0" brushRef="#br0">1 4 10138 0 0,'1'0'896'0'0,"-1"0"-712"0"0,2-1-184 0 0,-1 1 0 0 0,0 0-288 0 0,2-1-88 0 0,3 1-16 0 0,1-1-8 0 0,2 0 400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3.406"/>
    </inkml:context>
    <inkml:brush xml:id="br0">
      <inkml:brushProperty name="width" value="0.05" units="cm"/>
      <inkml:brushProperty name="height" value="0.05" units="cm"/>
    </inkml:brush>
  </inkml:definitions>
  <inkml:trace contextRef="#ctx0" brushRef="#br0">1 60 10594 0 0,'130'-9'9013'0'0,"0"-11"-6907"0"0,75-7-2989 0 0,-174 25-4148 0 0,-3 1-1750 0 0</inkml:trace>
  <inkml:trace contextRef="#ctx0" brushRef="#br0" timeOffset="1">667 126 6913 0 0,'-18'32'7161'0'0,"5"6"-3608"0"0,8-16-2661 0 0,-3 31 0 0 0,8-48-825 0 0,-1-1 0 0 0,1 1 0 0 0,0 0 0 0 0,1-1 1 0 0,-1 1-1 0 0,1-1 0 0 0,0 1 0 0 0,0-1 0 0 0,0 1 0 0 0,1-1 1 0 0,-1 0-1 0 0,1 0 0 0 0,0 1 0 0 0,1-1 0 0 0,-1-1 0 0 0,1 1 1 0 0,3 5-1 0 0,-4-7-53 0 0,0 0-1 0 0,1 0 1 0 0,-1 0 0 0 0,1-1 0 0 0,-1 1 0 0 0,1-1 0 0 0,-1 1-1 0 0,1-1 1 0 0,0 0 0 0 0,0 0 0 0 0,0 0 0 0 0,-1 0 0 0 0,1-1-1 0 0,0 1 1 0 0,0-1 0 0 0,0 1 0 0 0,0-1 0 0 0,0 0 0 0 0,0 0-1 0 0,0-1 1 0 0,0 1 0 0 0,0-1 0 0 0,0 1 0 0 0,0-1 0 0 0,0 0-1 0 0,-1 0 1 0 0,6-2 0 0 0,-4 1-6 0 0,0 0-1 0 0,0-1 1 0 0,0 1-1 0 0,0-1 1 0 0,-1 1-1 0 0,1-1 1 0 0,-1 0-1 0 0,1 0 1 0 0,-1-1-1 0 0,0 1 1 0 0,0-1-1 0 0,-1 0 1 0 0,1 1-1 0 0,-1-1 1 0 0,3-6 0 0 0,-3 4 16 0 0,1 0 0 0 0,-1-1 1 0 0,-1 1-1 0 0,1-1 0 0 0,-1 0 1 0 0,-1 1-1 0 0,1-1 0 0 0,-1 0 1 0 0,-1-12-1 0 0,0 11 10 0 0,0 0-1 0 0,0-1 1 0 0,-1 1 0 0 0,0 0-1 0 0,-1 0 1 0 0,0 1 0 0 0,0-1-1 0 0,0 0 1 0 0,-1 1 0 0 0,-1 0-1 0 0,1 0 1 0 0,-1 0-1 0 0,0 0 1 0 0,0 1 0 0 0,-1 0-1 0 0,0 0 1 0 0,-8-6 0 0 0,7 8-273 0 0,1 1 0 0 0,-1-1 0 0 0,-1 1 0 0 0,-10-2 0 0 0,15 4-17 0 0,-7-2-610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20.972"/>
    </inkml:context>
    <inkml:brush xml:id="br0">
      <inkml:brushProperty name="width" value="0.1" units="cm"/>
      <inkml:brushProperty name="height" value="0.1" units="cm"/>
    </inkml:brush>
  </inkml:definitions>
  <inkml:trace contextRef="#ctx0" brushRef="#br0">20 10 4609 0 0,'2'-9'3923'0'0,"3"15"-1712"0"0,2 18-799 0 0,-6 356 4841 0 0,-2-322-5865 0 0,0-31-220 0 0,-2 44-53 0 0,2-64-123 0 0,0 0 0 0 0,0 0 0 0 0,-1-1 0 0 0,0 1 0 0 0,0-1 0 0 0,0 1 0 0 0,-7 10 0 0 0,9-16-101 0 0,0-1 23 0 0,0 1 0 0 0,-1-1 0 0 0,1 1 1 0 0,0-1-1 0 0,0 1 0 0 0,-1-1 0 0 0,1 0 0 0 0,0 1 0 0 0,-1-1 0 0 0,1 1 0 0 0,-1-1 0 0 0,1 0 0 0 0,0 1 0 0 0,-1-1 0 0 0,1 0 0 0 0,-1 0 0 0 0,1 1 0 0 0,-1-1 0 0 0,1 0 0 0 0,-1 0 0 0 0,1 0 0 0 0,-1 1 0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21.433"/>
    </inkml:context>
    <inkml:brush xml:id="br0">
      <inkml:brushProperty name="width" value="0.1" units="cm"/>
      <inkml:brushProperty name="height" value="0.1" units="cm"/>
    </inkml:brush>
  </inkml:definitions>
  <inkml:trace contextRef="#ctx0" brushRef="#br0">1 47 5529 0 0,'1'-4'115'0'0,"1"1"-1"0"0,1 0 0 0 0,-1 0 1 0 0,0 1-1 0 0,1-1 1 0 0,-1 1-1 0 0,1-1 0 0 0,0 1 1 0 0,0 0-1 0 0,0 0 1 0 0,6-3-1 0 0,-2 2 275 0 0,-1 1 1 0 0,1 0-1 0 0,-1 1 0 0 0,1-1 1 0 0,10 0-1 0 0,-5 2 51 0 0,1 0-1 0 0,-1 0 1 0 0,0 2-1 0 0,1-1 1 0 0,-1 1-1 0 0,0 1 1 0 0,0 0-1 0 0,0 1 1 0 0,-1 0-1 0 0,1 1 1 0 0,-1 1-1 0 0,20 12 1 0 0,-21-12-280 0 0,0 1 0 0 0,-1 0 1 0 0,0 0-1 0 0,0 1 0 0 0,-1 0 1 0 0,0 1-1 0 0,0 0 0 0 0,-1 0 0 0 0,0 1 1 0 0,-1 0-1 0 0,0 0 0 0 0,0 0 0 0 0,7 20 1 0 0,-12-27-151 0 0,0 1 0 0 0,-1-1 0 0 0,1 0 1 0 0,-1 1-1 0 0,1-1 0 0 0,-1 1 0 0 0,0-1 0 0 0,-1 1 1 0 0,1-1-1 0 0,0 1 0 0 0,-1-1 0 0 0,0 0 0 0 0,0 1 1 0 0,0-1-1 0 0,-3 6 0 0 0,1-3 65 0 0,0-1 0 0 0,0 0 1 0 0,-1 0-1 0 0,0-1 0 0 0,0 1 0 0 0,0-1 1 0 0,-1 0-1 0 0,-6 6 0 0 0,-6 0 225 0 0,1 1 0 0 0,-2-2 0 0 0,1 0 0 0 0,-31 10 0 0 0,40-16-221 0 0,-43 13 192 0 0,48-15-281 0 0,0-1 0 0 0,-1 1 0 0 0,1-1 0 0 0,0 0 1 0 0,0 1-1 0 0,0-1 0 0 0,-1-1 0 0 0,1 1 0 0 0,0 0 0 0 0,0-1 1 0 0,0 0-1 0 0,0 1 0 0 0,-5-3 0 0 0,8 3 9 0 0,0 0-1 0 0,-1 0 1 0 0,1 0-1 0 0,0 0 0 0 0,0 0 1 0 0,0 0-1 0 0,0 0 1 0 0,0 0-1 0 0,0 0 1 0 0,0 0-1 0 0,0-1 1 0 0,0 1-1 0 0,-1 0 0 0 0,1 0 1 0 0,0 0-1 0 0,0 0 1 0 0,0 0-1 0 0,0 0 1 0 0,0 0-1 0 0,0 0 0 0 0,0 0 1 0 0,0 0-1 0 0,0 0 1 0 0,0 0-1 0 0,0 0 1 0 0,0-1-1 0 0,0 1 1 0 0,0 0-1 0 0,0 0 0 0 0,0 0 1 0 0,0 0-1 0 0,-1 0 1 0 0,1 0-1 0 0,0 0 1 0 0,0 0-1 0 0,0-1 1 0 0,0 1-1 0 0,0 0 0 0 0,1 0 1 0 0,-1 0-1 0 0,0 0 1 0 0,0 0-1 0 0,0 0 1 0 0,0 0-1 0 0,0 0 1 0 0,0 0-1 0 0,0-1 0 0 0,0 1 1 0 0,0 0-1 0 0,0 0 1 0 0,0 0-1 0 0,0 0 1 0 0,0 0-1 0 0,0 0 1 0 0,0 0-1 0 0,0 0 0 0 0,0 0 1 0 0,0 0-1 0 0,1 0 1 0 0,-1 0-1 0 0,9-4-67 0 0,11 2-39 0 0,-2 3 88 0 0,0 2 0 0 0,-1 0 0 0 0,1 0 0 0 0,-1 2 0 0 0,0 0 0 0 0,0 1 0 0 0,-1 1 0 0 0,1 0 0 0 0,-2 1 0 0 0,1 1 0 0 0,-1 1 0 0 0,0 0 0 0 0,-1 1 0 0 0,0 0 0 0 0,21 23 0 0 0,-33-31 18 0 0,0 0-1 0 0,0-1 1 0 0,1 1 0 0 0,-2 0-1 0 0,1 0 1 0 0,0 0 0 0 0,-1 0-1 0 0,1 1 1 0 0,-1-1 0 0 0,0 0-1 0 0,0 1 1 0 0,0-1 0 0 0,0 1-1 0 0,-1-1 1 0 0,0 1 0 0 0,1-1-1 0 0,-1 1 1 0 0,-1-1 0 0 0,1 5-1 0 0,-1-5 55 0 0,-1 1 0 0 0,1 0 0 0 0,-1 0 0 0 0,0-1 0 0 0,0 1-1 0 0,0-1 1 0 0,0 1 0 0 0,0-1 0 0 0,-1 0 0 0 0,0 0 0 0 0,1 0 0 0 0,-1 0-1 0 0,0-1 1 0 0,-1 1 0 0 0,1-1 0 0 0,-6 4 0 0 0,-7 4 465 0 0,-2-1 1 0 0,-35 14-1 0 0,43-19-426 0 0,0-1 0 0 0,-1 0-1 0 0,0-1 1 0 0,1 0 0 0 0,-1 0-1 0 0,-20-1 1 0 0,28-1-164 0 0,1 0-1 0 0,0 0 1 0 0,0-1-1 0 0,0 1 1 0 0,0 0-1 0 0,0-1 1 0 0,0 0-1 0 0,0 1 1 0 0,0-1 0 0 0,0 0-1 0 0,-3-2 1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21.772"/>
    </inkml:context>
    <inkml:brush xml:id="br0">
      <inkml:brushProperty name="width" value="0.1" units="cm"/>
      <inkml:brushProperty name="height" value="0.1" units="cm"/>
    </inkml:brush>
  </inkml:definitions>
  <inkml:trace contextRef="#ctx0" brushRef="#br0">14 1 7370 0 0,'1'1'84'0'0,"0"0"-1"0"0,0 0 1 0 0,0 0 0 0 0,0 0 0 0 0,0 1 0 0 0,0-1 0 0 0,-1 0 0 0 0,1 1 0 0 0,0-1 0 0 0,-1 1 0 0 0,1-1 0 0 0,-1 1 0 0 0,1-1 0 0 0,-1 1 0 0 0,0-1 0 0 0,1 1 0 0 0,-1-1 0 0 0,0 1 0 0 0,0 0 0 0 0,0-1 0 0 0,0 1 0 0 0,-1 1 0 0 0,-6 44 2371 0 0,4-31-1951 0 0,-1 10 548 0 0,0-5-3 0 0,1-1 0 0 0,1 0 0 0 0,1 1 0 0 0,2 39 0 0 0,0-56-972 0 0,-1 0 0 0 0,1 0 0 0 0,0 0 0 0 0,0-1 0 0 0,0 1-1 0 0,0 0 1 0 0,1 0 0 0 0,0 0 0 0 0,-1-1 0 0 0,1 1 0 0 0,1-1 0 0 0,-1 0 0 0 0,0 1 0 0 0,1-1 0 0 0,0 0-1 0 0,0-1 1 0 0,-1 1 0 0 0,2 0 0 0 0,-1-1 0 0 0,0 1 0 0 0,0-1 0 0 0,1 0 0 0 0,0 0 0 0 0,-1-1 0 0 0,1 1-1 0 0,0-1 1 0 0,0 1 0 0 0,-1-1 0 0 0,1 0 0 0 0,0-1 0 0 0,6 1 0 0 0,-7 0-64 0 0,1-1 1 0 0,-1 0-1 0 0,1 0 0 0 0,-1 0 1 0 0,1-1-1 0 0,-1 1 1 0 0,0-1-1 0 0,1 0 0 0 0,-1 0 1 0 0,0 0-1 0 0,1 0 0 0 0,-1 0 1 0 0,0-1-1 0 0,0 1 1 0 0,0-1-1 0 0,3-3 0 0 0,-2 2 15 0 0,0-1 0 0 0,-1 1 0 0 0,1-1 0 0 0,-1 0 0 0 0,0 0 0 0 0,0-1 0 0 0,0 1 0 0 0,-1-1 0 0 0,0 1-1 0 0,2-6 1 0 0,0 1-54 0 0,-1-1 0 0 0,-1 0 0 0 0,1 0 0 0 0,-2 0 0 0 0,0 0-1 0 0,0 0 1 0 0,0 0 0 0 0,-1 0 0 0 0,-1-1 0 0 0,-2-14 0 0 0,0 11-384 0 0,-1-1 1 0 0,-9-19-1 0 0,12 29-54 0 0,-2 0 1 0 0,1 1-1 0 0,-1-1 0 0 0,1 1 0 0 0,-1 0 0 0 0,0 0 0 0 0,-1 0 0 0 0,1 0 1 0 0,-1 1-1 0 0,-7-7 0 0 0,3 5-1051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22.430"/>
    </inkml:context>
    <inkml:brush xml:id="br0">
      <inkml:brushProperty name="width" value="0.1" units="cm"/>
      <inkml:brushProperty name="height" value="0.1" units="cm"/>
    </inkml:brush>
  </inkml:definitions>
  <inkml:trace contextRef="#ctx0" brushRef="#br0">13 41 3209 0 0,'-4'19'1632'0'0,"0"1"0"0"0,2-1 0 0 0,0 1 0 0 0,2-1 1 0 0,0 1-1 0 0,1-1 0 0 0,1 1 0 0 0,5 20 0 0 0,-6-37-1567 0 0,0 1 0 0 0,0-1 0 0 0,0 0 0 0 0,1 0-1 0 0,-1 0 1 0 0,1 0 0 0 0,0 0 0 0 0,0 0 0 0 0,0 0-1 0 0,0 0 1 0 0,1-1 0 0 0,-1 1 0 0 0,1-1-1 0 0,0 0 1 0 0,-1 1 0 0 0,1-1 0 0 0,0 0 0 0 0,0-1-1 0 0,0 1 1 0 0,1-1 0 0 0,-1 1 0 0 0,4 0-1 0 0,-4-1-20 0 0,0-1 0 0 0,0 0 0 0 0,0 1-1 0 0,0-1 1 0 0,0 0 0 0 0,0-1-1 0 0,0 1 1 0 0,0 0 0 0 0,0-1-1 0 0,0 0 1 0 0,0 0 0 0 0,0 0-1 0 0,0 0 1 0 0,0 0 0 0 0,0-1-1 0 0,-1 1 1 0 0,1-1 0 0 0,-1 1 0 0 0,1-1-1 0 0,-1 0 1 0 0,1 0 0 0 0,-1 0-1 0 0,0-1 1 0 0,0 1 0 0 0,2-3-1 0 0,6-11-1217 0 0,0 0 0 0 0,-1 0-1 0 0,-1-1 1 0 0,0 0 0 0 0,6-22 0 0 0,-7 19-259 0 0,1-1 0 0 0,0 2 0 0 0,15-25 0 0 0,-23 44 1414 0 0,1-1 0 0 0,-1 1 0 0 0,0-1 0 0 0,0 0 0 0 0,1 1 0 0 0,-1-1 0 0 0,0 1 0 0 0,1-1 0 0 0,-1 1 0 0 0,1-1 0 0 0,-1 1 0 0 0,1-1 0 0 0,-1 1 0 0 0,1-1 0 0 0,-1 1 0 0 0,1 0 0 0 0,-1-1 0 0 0,1 1 0 0 0,-1 0 0 0 0,1-1 0 0 0,0 1 0 0 0,0 0 0 0 0,0 12 2089 0 0,-10 25 1690 0 0,4-19-2193 0 0,-1-1-150 0 0,1 0-1 0 0,-2 18 1 0 0,6-31-1286 0 0,0 0 0 0 0,1 0-1 0 0,0 1 1 0 0,0-1 0 0 0,0 0-1 0 0,0 1 1 0 0,1-1 0 0 0,0 0 0 0 0,0 1-1 0 0,0-1 1 0 0,0 0 0 0 0,1 0-1 0 0,2 6 1 0 0,-3-9-127 0 0,-1 0 1 0 0,1 0-1 0 0,-1 0 0 0 0,1-1 1 0 0,-1 1-1 0 0,1 0 0 0 0,0 0 0 0 0,-1-1 1 0 0,1 1-1 0 0,0-1 0 0 0,0 1 1 0 0,-1 0-1 0 0,1-1 0 0 0,0 0 0 0 0,0 1 1 0 0,0-1-1 0 0,0 1 0 0 0,-1-1 1 0 0,1 0-1 0 0,0 0 0 0 0,0 1 0 0 0,0-1 1 0 0,0 0-1 0 0,2 0 0 0 0,-1 0-27 0 0,0-1 0 0 0,0 1 0 0 0,0-1 0 0 0,-1 0 0 0 0,1 1 0 0 0,0-1 0 0 0,0 0 0 0 0,0 0 0 0 0,-1 0 0 0 0,1 0 0 0 0,2-2 0 0 0,5-5-343 0 0,-1-1 1 0 0,0 1-1 0 0,9-13 1 0 0,-11 13-92 0 0,21-27-2274 0 0,24-29-2795 0 0,-45 58 5211 0 0,0 0 0 0 0,0 0-1 0 0,0 1 1 0 0,1 0-1 0 0,0 0 1 0 0,0 1-1 0 0,10-5 1 0 0,-16 8 435 0 0,1 0 0 0 0,-1 0-1 0 0,0 1 1 0 0,1-1 0 0 0,-1 1-1 0 0,1 0 1 0 0,-1-1 0 0 0,0 1 0 0 0,1 0-1 0 0,-1 0 1 0 0,1 0 0 0 0,-1 0 0 0 0,1 0-1 0 0,-1 0 1 0 0,1 0 0 0 0,-1 0 0 0 0,1 1-1 0 0,-1-1 1 0 0,1 1 0 0 0,-1-1 0 0 0,0 1-1 0 0,1-1 1 0 0,-1 1 0 0 0,2 1 0 0 0,-2-1 136 0 0,1 1 0 0 0,0 0 0 0 0,-1 0 1 0 0,0 0-1 0 0,1 0 0 0 0,-1 0 0 0 0,0 0 1 0 0,0 0-1 0 0,0 1 0 0 0,0-1 0 0 0,-1 0 1 0 0,1 1-1 0 0,0 3 0 0 0,1 8 1137 0 0,-1 1-1 0 0,-1 0 1 0 0,-2 27-1 0 0,1-37-1164 0 0,0 6 181 0 0,0-5-243 0 0,1 0 1 0 0,-1 0-1 0 0,1 1 1 0 0,0-1-1 0 0,0 0 1 0 0,1 0-1 0 0,0 0 0 0 0,3 10 1 0 0,-4-16-167 0 0,0 0 0 0 0,0 1 0 0 0,1-1 0 0 0,-1 0 0 0 0,0 0 0 0 0,0 0 0 0 0,1 0 0 0 0,-1 0 0 0 0,0 1 0 0 0,1-1 0 0 0,-1 0 0 0 0,0 0 0 0 0,0 0 0 0 0,1 0 0 0 0,-1 0 0 0 0,0 0 0 0 0,1 0 0 0 0,-1 0 0 0 0,0 0 0 0 0,1 0 0 0 0,-1 0 0 0 0,0-1 0 0 0,0 1 0 0 0,1 0 0 0 0,-1 0 0 0 0,0 0 0 0 0,1 0 1 0 0,-1 0-1 0 0,0 0 0 0 0,0-1 0 0 0,1 1 0 0 0,-1 0 0 0 0,0 0 0 0 0,0 0 0 0 0,0-1 0 0 0,1 1 0 0 0,-1 0 0 0 0,0 0 0 0 0,0-1 0 0 0,0 1 0 0 0,0 0 0 0 0,1 0 0 0 0,-1-1 0 0 0,0 1 0 0 0,0 0 0 0 0,0-1 0 0 0,0 1 0 0 0,12-18-48 0 0,-10 16 11 0 0,31-45-3303 0 0,64-69 0 0 0,-91 110 2779 0 0,0 0 1 0 0,1 1 0 0 0,0-1 0 0 0,0 1 0 0 0,0 0-1 0 0,15-6 1 0 0,-20 10 580 0 0,0 0 0 0 0,-1 0-1 0 0,1 1 1 0 0,0-1 0 0 0,0 1-1 0 0,0 0 1 0 0,0-1 0 0 0,0 1 0 0 0,0 0-1 0 0,0 0 1 0 0,0 0 0 0 0,0 0 0 0 0,0 1-1 0 0,-1-1 1 0 0,4 1 0 0 0,-4 0 169 0 0,1 0 1 0 0,-1 0-1 0 0,1 0 1 0 0,-1 0-1 0 0,0 0 0 0 0,1 0 1 0 0,-1 1-1 0 0,0-1 1 0 0,0 0-1 0 0,0 1 0 0 0,0-1 1 0 0,0 1-1 0 0,0-1 1 0 0,0 1-1 0 0,0-1 1 0 0,-1 1-1 0 0,1-1 0 0 0,-1 1 1 0 0,1 0-1 0 0,-1 2 1 0 0,2 7 748 0 0,0 1 0 0 0,-1 0 1 0 0,-1 0-1 0 0,0 0 0 0 0,-3 15 0 0 0,2-19-800 0 0,0 1-1 0 0,0 0 1 0 0,1-1-1 0 0,0 1 1 0 0,1 0 0 0 0,0-1-1 0 0,0 1 1 0 0,1 0-1 0 0,0-1 1 0 0,0 0-1 0 0,5 11 1 0 0,-7-18-181 0 0,0-1 0 0 0,0 0-1 0 0,0 0 1 0 0,0 1 0 0 0,0-1 0 0 0,1 0 0 0 0,-1 1 0 0 0,0-1-1 0 0,0 0 1 0 0,0 0 0 0 0,0 0 0 0 0,1 1 0 0 0,-1-1 0 0 0,0 0-1 0 0,0 0 1 0 0,0 0 0 0 0,1 1 0 0 0,-1-1 0 0 0,0 0 0 0 0,1 0 0 0 0,-1 0-1 0 0,0 0 1 0 0,0 0 0 0 0,1 0 0 0 0,-1 0 0 0 0,0 1 0 0 0,0-1-1 0 0,1 0 1 0 0,-1 0 0 0 0,0 0 0 0 0,1 0 0 0 0,-1 0 0 0 0,0 0-1 0 0,1 0 1 0 0,-1-1 0 0 0,0 1 0 0 0,0 0 0 0 0,1 0 0 0 0,-1 0-1 0 0,1 0 1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6:22.912"/>
    </inkml:context>
    <inkml:brush xml:id="br0">
      <inkml:brushProperty name="width" value="0.1" units="cm"/>
      <inkml:brushProperty name="height" value="0.1" units="cm"/>
    </inkml:brush>
  </inkml:definitions>
  <inkml:trace contextRef="#ctx0" brushRef="#br0">311 0 3225 0 0,'-2'122'12413'0'0,"1"-7"-6992"0"0,3 0-3887 0 0,1-70-1303 0 0,2 1 0 0 0,2-1 0 0 0,14 47 0 0 0,-16-75-220 0 0,-3-12-3 0 0,0 1-1 0 0,0-1 1 0 0,-1 1-1 0 0,0-1 1 0 0,0 1 0 0 0,1 10-1 0 0,-2-16-7 0 0,0 0 0 0 0,0 0 1 0 0,0 0-1 0 0,0 0 0 0 0,0 1 0 0 0,0-1 1 0 0,0 0-1 0 0,0 0 0 0 0,0 0 0 0 0,0 0 0 0 0,0 0 1 0 0,0 1-1 0 0,-1-1 0 0 0,1 0 0 0 0,0 0 0 0 0,0 0 1 0 0,0 0-1 0 0,0 0 0 0 0,0 0 0 0 0,0 1 0 0 0,0-1 1 0 0,0 0-1 0 0,0 0 0 0 0,0 0 0 0 0,-1 0 1 0 0,1 0-1 0 0,0 0 0 0 0,0 0 0 0 0,0 0 0 0 0,0 0 1 0 0,0 0-1 0 0,0 0 0 0 0,-1 1 0 0 0,1-1 0 0 0,0 0 1 0 0,0 0-1 0 0,0 0 0 0 0,0 0 0 0 0,0 0 1 0 0,-1 0-1 0 0,1 0 0 0 0,0 0 0 0 0,0 0 0 0 0,0 0 1 0 0,0 0-1 0 0,-1-1 0 0 0,-7-4 22 0 0,-6-9 10 0 0,13 12-33 0 0,-14-16-477 0 0,0 0 0 0 0,-2 1 0 0 0,1 0 0 0 0,-29-20-1 0 0,40 34 373 0 0,0-1-1 0 0,0 1 0 0 0,0 1 1 0 0,0-1-1 0 0,-1 1 0 0 0,1 0 1 0 0,0 0-1 0 0,-1 0 0 0 0,0 1 1 0 0,1 0-1 0 0,-1 0 0 0 0,0 0 1 0 0,0 1-1 0 0,0 0 0 0 0,1 0 1 0 0,-1 0-1 0 0,0 1 0 0 0,0 0 1 0 0,1 0-1 0 0,-1 0 0 0 0,0 1 1 0 0,1 0-1 0 0,-11 5 0 0 0,10-4 66 0 0,-1 1 1 0 0,1 0-1 0 0,1 1 0 0 0,-1-1 0 0 0,0 1 0 0 0,1 0 0 0 0,0 1 0 0 0,1-1 0 0 0,-1 1 0 0 0,1 0 0 0 0,0 0 0 0 0,0 0 1 0 0,-4 11-1 0 0,6-14 142 0 0,1 0 0 0 0,0 0 0 0 0,0 0 0 0 0,0 0 0 0 0,1 0 0 0 0,-1 0 0 0 0,1 1 0 0 0,0-1 0 0 0,0 0 0 0 0,0 0 0 0 0,0 0 0 0 0,0 1 0 0 0,1-1 0 0 0,-1 0 0 0 0,1 0 0 0 0,0 0 0 0 0,0 0 0 0 0,0 0 0 0 0,0 0 0 0 0,1 0 0 0 0,-1 0 0 0 0,1-1 0 0 0,0 1 0 0 0,0 0 0 0 0,0-1 0 0 0,0 0 0 0 0,0 1 0 0 0,0-1 0 0 0,0 0 0 0 0,1 0 0 0 0,0 0 0 0 0,-1 0 0 0 0,4 1 0 0 0,11 5 3 0 0,-1 0 0 0 0,1-2-1 0 0,0 0 1 0 0,1-1 0 0 0,-1-1 0 0 0,1 0-1 0 0,0-2 1 0 0,0 0 0 0 0,0-1-1 0 0,0 0 1 0 0,0-2 0 0 0,26-3 0 0 0,-36 2-340 0 0,1 0 0 0 0,-1 0 0 0 0,-1 0 0 0 0,1-1 0 0 0,0 0 0 0 0,11-7 1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8.919"/>
    </inkml:context>
    <inkml:brush xml:id="br0">
      <inkml:brushProperty name="width" value="0.1" units="cm"/>
      <inkml:brushProperty name="height" value="0.1" units="cm"/>
    </inkml:brush>
  </inkml:definitions>
  <inkml:trace contextRef="#ctx0" brushRef="#br0">40 6 5065 0 0,'-4'6'291'0'0,"0"1"0"0"0,0-1 0 0 0,1 1 1 0 0,-1 0-1 0 0,1 0 0 0 0,1 0 0 0 0,-1 1 0 0 0,0 9 0 0 0,1-10-20 0 0,-1 2 121 0 0,1 1 0 0 0,1 0 0 0 0,0 0 0 0 0,0 0 0 0 0,1 0 0 0 0,0 0 0 0 0,1 0 0 0 0,2 12 0 0 0,-3-20-279 0 0,1 1 0 0 0,-1 0 0 0 0,1-1 0 0 0,0 1 0 0 0,-1 0 0 0 0,1-1 0 0 0,1 1 0 0 0,-1-1 0 0 0,0 1 1 0 0,0-1-1 0 0,1 0 0 0 0,0 0 0 0 0,-1 1 0 0 0,1-1 0 0 0,0 0 0 0 0,0 0 0 0 0,0-1 0 0 0,0 1 0 0 0,0 0 1 0 0,1-1-1 0 0,-1 1 0 0 0,0-1 0 0 0,1 0 0 0 0,-1 0 0 0 0,1 0 0 0 0,-1 0 0 0 0,1 0 0 0 0,0 0 0 0 0,-1-1 0 0 0,1 1 1 0 0,0-1-1 0 0,-1 0 0 0 0,1 0 0 0 0,4 0 0 0 0,-3-1-17 0 0,0 0 1 0 0,0-1-1 0 0,0 1 1 0 0,0-1-1 0 0,0 1 1 0 0,0-1-1 0 0,-1-1 1 0 0,1 1-1 0 0,-1 0 1 0 0,1-1-1 0 0,-1 0 1 0 0,0 1-1 0 0,0-1 1 0 0,0-1-1 0 0,0 1 1 0 0,4-7-1 0 0,3-5-21 0 0,-1-1 0 0 0,12-23-1 0 0,-16 27-345 0 0,1 0 0 0 0,-1 0 0 0 0,-1-1 0 0 0,-1 1 0 0 0,1-1 0 0 0,-2 0 0 0 0,0 0 0 0 0,1-15 0 0 0,-4 40 1389 0 0,-1-1 1 0 0,-4 22-1 0 0,2-20-785 0 0,2 0 0 0 0,-2 18 0 0 0,4-25-231 0 0,0 1 0 0 0,0-1 0 0 0,1 0-1 0 0,0 0 1 0 0,0 0 0 0 0,3 8 0 0 0,-3-11-195 0 0,0-1 1 0 0,0 1 0 0 0,0 0-1 0 0,1-1 1 0 0,-1 1 0 0 0,1-1-1 0 0,-1 0 1 0 0,1 1-1 0 0,0-1 1 0 0,0 0 0 0 0,0 0-1 0 0,0 0 1 0 0,0-1 0 0 0,1 1-1 0 0,4 3 1 0 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9.261"/>
    </inkml:context>
    <inkml:brush xml:id="br0">
      <inkml:brushProperty name="width" value="0.1" units="cm"/>
      <inkml:brushProperty name="height" value="0.1" units="cm"/>
    </inkml:brush>
  </inkml:definitions>
  <inkml:trace contextRef="#ctx0" brushRef="#br0">12 1 10594 0 0,'-1'4'255'0'0,"-1"-1"-1"0"0,0 1 0 0 0,1 0 0 0 0,0 0 1 0 0,0 0-1 0 0,0 0 0 0 0,0 0 0 0 0,0 1 1 0 0,1-1-1 0 0,0 0 0 0 0,0 0 0 0 0,1 7 1 0 0,-1 2 147 0 0,1 58 3139 0 0,17 114 1 0 0,-7-91-2746 0 0,-10-83-835 0 0,2 47 124 0 0,-3-55-120 0 0,0 0 1 0 0,0 0-1 0 0,0 1 1 0 0,-1-1-1 0 0,0 0 1 0 0,0 0-1 0 0,0 0 0 0 0,0 0 1 0 0,0 0-1 0 0,0 0 1 0 0,-1 0-1 0 0,1 0 1 0 0,-1-1-1 0 0,-3 5 1 0 0,5-7-57 0 0,-1 1 0 0 0,1-1 0 0 0,0 0 1 0 0,0 0-1 0 0,-1 1 0 0 0,1-1 1 0 0,0 0-1 0 0,-1 0 0 0 0,1 0 0 0 0,0 1 1 0 0,-1-1-1 0 0,1 0 0 0 0,0 0 1 0 0,-1 0-1 0 0,1 0 0 0 0,-1 0 0 0 0,1 0 1 0 0,0 0-1 0 0,-1 0 0 0 0,1 0 1 0 0,-1 0-1 0 0,1 0 0 0 0,0 0 0 0 0,-1 0 1 0 0,1 0-1 0 0,0 0 0 0 0,-1 0 1 0 0,1 0-1 0 0,-1 0 0 0 0,1-1 0 0 0,0 1 1 0 0,-1 0-1 0 0,1 0 0 0 0,0 0 1 0 0,-1-1-1 0 0,1 1 0 0 0,0 0 0 0 0,0 0 1 0 0,-1-1-1 0 0,1 1 0 0 0,0 0 1 0 0,0-1-1 0 0,-1 1 0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9.622"/>
    </inkml:context>
    <inkml:brush xml:id="br0">
      <inkml:brushProperty name="width" value="0.1" units="cm"/>
      <inkml:brushProperty name="height" value="0.1" units="cm"/>
    </inkml:brush>
  </inkml:definitions>
  <inkml:trace contextRef="#ctx0" brushRef="#br0">0 148 4145 0 0,'3'-9'366'0'0,"1"0"-1"0"0,0 0 1 0 0,0 0 0 0 0,1 1-1 0 0,0-1 1 0 0,0 1 0 0 0,1 0-1 0 0,0 1 1 0 0,0 0 0 0 0,1-1-1 0 0,0 2 1 0 0,8-7 0 0 0,-10 9 72 0 0,0 0 0 0 0,-1 0 0 0 0,1 1 0 0 0,0 0 1 0 0,1 0-1 0 0,-1 0 0 0 0,0 1 0 0 0,1 0 1 0 0,0 0-1 0 0,-1 0 0 0 0,1 0 0 0 0,0 1 0 0 0,0 0 1 0 0,0 1-1 0 0,0-1 0 0 0,0 1 0 0 0,0 0 1 0 0,0 0-1 0 0,0 1 0 0 0,10 2 0 0 0,-12-2-355 0 0,-1 0 0 0 0,1 1 0 0 0,-1-1 0 0 0,0 1 0 0 0,1 0 0 0 0,-1 0 0 0 0,0 0 0 0 0,0 0 0 0 0,0 1 0 0 0,-1-1 0 0 0,1 1 0 0 0,-1 0 0 0 0,1-1 0 0 0,-1 1 0 0 0,0 0 0 0 0,0 1 0 0 0,0-1 1 0 0,0 0-1 0 0,-1 1 0 0 0,1-1 0 0 0,-1 0 0 0 0,0 1 0 0 0,0 0 0 0 0,0-1 0 0 0,0 1 0 0 0,-1 0 0 0 0,1-1 0 0 0,-1 1 0 0 0,0 0 0 0 0,0 0 0 0 0,-1-1 0 0 0,1 1 0 0 0,-1 0 0 0 0,0-1 0 0 0,0 1 0 0 0,0-1 0 0 0,0 1 0 0 0,0-1 0 0 0,-1 1 0 0 0,0-1 0 0 0,0 0 0 0 0,0 0 0 0 0,-3 5 0 0 0,-1-2-22 0 0,0 0-1 0 0,0 0 1 0 0,-1 0 0 0 0,1-1 0 0 0,-15 8-1 0 0,17-10-118 0 0,0-1-1 0 0,0 0 0 0 0,-1 0 1 0 0,1 0-1 0 0,-1-1 0 0 0,0 1 0 0 0,1-1 1 0 0,-1 0-1 0 0,0-1 0 0 0,0 1 1 0 0,-8-1-1 0 0,6-2-984 0 0,1-1-300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49.970"/>
    </inkml:context>
    <inkml:brush xml:id="br0">
      <inkml:brushProperty name="width" value="0.1" units="cm"/>
      <inkml:brushProperty name="height" value="0.1" units="cm"/>
    </inkml:brush>
  </inkml:definitions>
  <inkml:trace contextRef="#ctx0" brushRef="#br0">0 22 8754 0 0,'5'4'266'0'0,"-1"0"-1"0"0,0 0 1 0 0,-1 0 0 0 0,1 0 0 0 0,-1 1 0 0 0,0 0 0 0 0,0-1-1 0 0,0 1 1 0 0,-1 0 0 0 0,1 0 0 0 0,-1 1 0 0 0,0-1-1 0 0,-1 0 1 0 0,0 1 0 0 0,1 5 0 0 0,3 15 1539 0 0,1 47 0 0 0,-5-71-1690 0 0,-4 177 4775 0 0,0-109-4143 0 0,3-66-761 0 0,0-1-1 0 0,0 0 1 0 0,0-1-1 0 0,0 1 1 0 0,0 0-1 0 0,0 0 1 0 0,0 0-1 0 0,-1-1 1 0 0,0 1-1 0 0,1 0 1 0 0,-1-1-1 0 0,0 1 1 0 0,-2 3-1 0 0,-1-8-986 0 0,1-2 24 0 0</inkml:trace>
  <inkml:trace contextRef="#ctx0" brushRef="#br0" timeOffset="1">40 57 3225 0 0,'5'-6'520'0'0,"1"1"-1"0"0,1 0 1 0 0,-1 0 0 0 0,0 0 0 0 0,1 1 0 0 0,0 0 0 0 0,0 0 0 0 0,0 0 0 0 0,1 1 0 0 0,-1 1 0 0 0,1-1 0 0 0,12-2-1 0 0,-16 5-313 0 0,-1-1 0 0 0,1 1 0 0 0,-1-1 0 0 0,1 1 0 0 0,0 0 0 0 0,-1 0 0 0 0,1 1 0 0 0,-1-1 0 0 0,1 1 0 0 0,-1 0 0 0 0,1 0 0 0 0,-1 0 0 0 0,0 0 0 0 0,1 0 0 0 0,-1 1 0 0 0,0 0 0 0 0,0-1 0 0 0,0 1 0 0 0,0 0 0 0 0,0 1 0 0 0,0-1 0 0 0,-1 0 0 0 0,1 1 0 0 0,-1 0 0 0 0,0-1 0 0 0,1 1 0 0 0,-1 0 0 0 0,0 0 0 0 0,-1 0 0 0 0,3 4 0 0 0,-2 0-51 0 0,1-1-1 0 0,-1 1 1 0 0,0 0 0 0 0,-1-1 0 0 0,0 1 0 0 0,0 0 0 0 0,0 0-1 0 0,-1 0 1 0 0,0 0 0 0 0,0 0 0 0 0,-1 0 0 0 0,1 0 0 0 0,-2 0-1 0 0,1 0 1 0 0,-1 0 0 0 0,0-1 0 0 0,0 1 0 0 0,-1-1-1 0 0,0 1 1 0 0,0-1 0 0 0,-7 9 0 0 0,5-7-203 0 0,-1 0 1 0 0,-1 0-1 0 0,1-1 0 0 0,-1 0 1 0 0,0-1-1 0 0,-13 10 1 0 0,12-11-741 0 0,0 1 0 0 0,-1-2 0 0 0,1 1 0 0 0,-1-1 1 0 0,-1 0-1 0 0,-13 3 0 0 0,9-4-5201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50.333"/>
    </inkml:context>
    <inkml:brush xml:id="br0">
      <inkml:brushProperty name="width" value="0.1" units="cm"/>
      <inkml:brushProperty name="height" value="0.1" units="cm"/>
    </inkml:brush>
  </inkml:definitions>
  <inkml:trace contextRef="#ctx0" brushRef="#br0">1 128 10594 0 0,'7'0'67'0'0,"20"4"507"0"0,0-2 0 0 0,0-1 0 0 0,36-3 0 0 0,-55 1-251 0 0,0-1 0 0 0,0 1 0 0 0,-1-1 0 0 0,1-1 0 0 0,0 1 1 0 0,12-8-1 0 0,-16 8-90 0 0,0-1 0 0 0,0 1-1 0 0,-1-1 1 0 0,1 0 0 0 0,-1 0 0 0 0,0 0 0 0 0,0 0 0 0 0,0-1 0 0 0,0 1 0 0 0,0-1 0 0 0,-1 0 0 0 0,0 0 0 0 0,3-5 0 0 0,-4 8-230 0 0,-1 0-1 0 0,1-1 1 0 0,0 1 0 0 0,-1-1-1 0 0,1 1 1 0 0,0-1 0 0 0,-1 0 0 0 0,0 1-1 0 0,1-1 1 0 0,-1 0 0 0 0,0 1-1 0 0,0-1 1 0 0,0 0 0 0 0,0 1-1 0 0,0-1 1 0 0,0 0 0 0 0,-1 1-1 0 0,1-1 1 0 0,0 1 0 0 0,-1-1 0 0 0,0 0-1 0 0,1 1 1 0 0,-1-1 0 0 0,0 1-1 0 0,1-1 1 0 0,-1 1 0 0 0,0 0-1 0 0,0-1 1 0 0,0 1 0 0 0,-1 0-1 0 0,1 0 1 0 0,0 0 0 0 0,0-1 0 0 0,-1 1-1 0 0,1 1 1 0 0,0-1 0 0 0,-1 0-1 0 0,1 0 1 0 0,-1 0 0 0 0,-2 0-1 0 0,0 0-69 0 0,1 0 0 0 0,-1 0 0 0 0,0 0 0 0 0,0 1 0 0 0,0 0 0 0 0,1-1 0 0 0,-1 1-1 0 0,0 1 1 0 0,0-1 0 0 0,0 1 0 0 0,1-1 0 0 0,-1 1 0 0 0,0 0 0 0 0,1 0 0 0 0,-1 1 0 0 0,0-1-1 0 0,-3 3 1 0 0,-4 3 44 0 0,1 1 0 0 0,0 1 0 0 0,0-1 0 0 0,0 1 0 0 0,1 1-1 0 0,1 0 1 0 0,-15 21 0 0 0,19-25 122 0 0,0 1-1 0 0,0 0 1 0 0,0 0 0 0 0,1 0-1 0 0,0 0 1 0 0,1 0 0 0 0,-1 1 0 0 0,1-1-1 0 0,1 1 1 0 0,-1-1 0 0 0,2 1-1 0 0,-1 0 1 0 0,1 0 0 0 0,1 12-1 0 0,0-16-23 0 0,0 0-1 0 0,0 0 1 0 0,0-1-1 0 0,1 1 1 0 0,-1 0 0 0 0,1-1-1 0 0,0 1 1 0 0,0-1-1 0 0,0 0 1 0 0,1 0-1 0 0,-1 0 1 0 0,1 0-1 0 0,0 0 1 0 0,0-1-1 0 0,0 1 1 0 0,0-1-1 0 0,0 1 1 0 0,0-1-1 0 0,1 0 1 0 0,-1-1-1 0 0,1 1 1 0 0,-1 0 0 0 0,1-1-1 0 0,4 1 1 0 0,1 1-303 0 0,0-2 0 0 0,-1 1 1 0 0,1-1-1 0 0,0 0 0 0 0,0-1 1 0 0,0 0-1 0 0,-1-1 0 0 0,1 1 1 0 0,15-5-1 0 0,-8 1-6370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3.764"/>
    </inkml:context>
    <inkml:brush xml:id="br0">
      <inkml:brushProperty name="width" value="0.05" units="cm"/>
      <inkml:brushProperty name="height" value="0.05" units="cm"/>
    </inkml:brush>
  </inkml:definitions>
  <inkml:trace contextRef="#ctx0" brushRef="#br0">4 3 17828 0 0,'-1'-3'1936'0'0,"2"3"-1936"0"0,1 0 752 0 0,-1 0 113 0 0,0 0 31 0 0,1 2 0 0 0,0-2 464 0 0</inkml:trace>
  <inkml:trace contextRef="#ctx0" brushRef="#br0" timeOffset="1">0 220 16588 0 0,'2'8'736'0'0,"-2"-4"152"0"0,0 0-712 0 0,1-1-176 0 0,0 0 0 0 0,2-2 0 0 0,0 2 832 0 0,1 1 128 0 0,4 3 25 0 0,3-2 7 0 0,6 3-1280 0 0,5-4-248 0 0,2-1-49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4:59:50.689"/>
    </inkml:context>
    <inkml:brush xml:id="br0">
      <inkml:brushProperty name="width" value="0.1" units="cm"/>
      <inkml:brushProperty name="height" value="0.1" units="cm"/>
    </inkml:brush>
  </inkml:definitions>
  <inkml:trace contextRef="#ctx0" brushRef="#br0">1 0 2761 0 0,'17'1'9939'0'0,"-16"0"-9571"0"0,11 19 3783 0 0,-9-12-3766 0 0,0 0-1 0 0,-1 1 1 0 0,2 11-1 0 0,-3-4 39 0 0,1 0-1 0 0,-2 0 0 0 0,0 1 0 0 0,-1-1 0 0 0,-1 0 0 0 0,0 0 0 0 0,-1 0 1 0 0,-6 17-1 0 0,0-18-200 0 0,9-15-218 0 0,-1 1 0 0 0,1-1 1 0 0,0 0-1 0 0,0 0 1 0 0,0 0-1 0 0,-1 0 1 0 0,1 0-1 0 0,0 0 0 0 0,0 1 1 0 0,-1-1-1 0 0,1 0 1 0 0,0 0-1 0 0,0 0 0 0 0,-1 0 1 0 0,1 0-1 0 0,0 0 1 0 0,0 0-1 0 0,-1 0 0 0 0,1 0 1 0 0,0 0-1 0 0,0 0 1 0 0,-1 0-1 0 0,1 0 0 0 0,0-1 1 0 0,0 1-1 0 0,-1 0 1 0 0,1 0-1 0 0,0 0 0 0 0,0 0 1 0 0,0 0-1 0 0,-1 0 1 0 0,1-1-1 0 0,0 1 0 0 0,-1-1 6 0 0,0 0-1 0 0,1-1 1 0 0,-1 1-1 0 0,0 0 0 0 0,1-1 1 0 0,-1 1-1 0 0,1-1 0 0 0,0 1 1 0 0,-1 0-1 0 0,1-1 0 0 0,0 1 1 0 0,0-1-1 0 0,0 1 0 0 0,0-1 1 0 0,0 1-1 0 0,0-1 1 0 0,1 1-1 0 0,0-2 0 0 0,2-7 9 0 0,0 0 0 0 0,1 1-1 0 0,0-1 1 0 0,0 1 0 0 0,1 0 0 0 0,0 1-1 0 0,1-1 1 0 0,0 1 0 0 0,0 0 0 0 0,1 0-1 0 0,0 1 1 0 0,1 0 0 0 0,7-6 0 0 0,4-1-756 0 0,0 1 1 0 0,0 0-1 0 0,1 2 0 0 0,35-16 1 0 0,-37 20-6407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02.252"/>
    </inkml:context>
    <inkml:brush xml:id="br0">
      <inkml:brushProperty name="width" value="0.1" units="cm"/>
      <inkml:brushProperty name="height" value="0.1" units="cm"/>
    </inkml:brush>
  </inkml:definitions>
  <inkml:trace contextRef="#ctx0" brushRef="#br0">162 68 10594 0 0,'0'0'35'0'0,"-1"0"0"0"0,1 0 0 0 0,0-1 0 0 0,0 1 0 0 0,-1 0 0 0 0,1 0 0 0 0,0 0 0 0 0,0-1 0 0 0,-1 1 0 0 0,1 0 0 0 0,0 0 0 0 0,0-1 0 0 0,0 1 0 0 0,0 0 0 0 0,-1 0 0 0 0,1-1 0 0 0,0 1 0 0 0,0 0 0 0 0,0-1 0 0 0,0 1 0 0 0,0 0 0 0 0,0-1 0 0 0,0 1 0 0 0,0 0 0 0 0,0-1 0 0 0,0 1 0 0 0,0 0 0 0 0,0 0 0 0 0,0-1 0 0 0,0 1 0 0 0,0 0 0 0 0,0-1 0 0 0,0 1 0 0 0,0 0 0 0 0,0-1 0 0 0,0 1 0 0 0,1 0 0 0 0,-1-1 0 0 0,13-14 179 0 0,19-9-945 0 0,-25 21 872 0 0,0 0-1 0 0,0 1 0 0 0,0-1 0 0 0,0 1 1 0 0,0 1-1 0 0,1-1 0 0 0,-1 1 0 0 0,1 1 1 0 0,-1-1-1 0 0,1 1 0 0 0,-1 1 0 0 0,1-1 0 0 0,-1 1 1 0 0,1 0-1 0 0,-1 1 0 0 0,1 0 0 0 0,-1 0 1 0 0,0 1-1 0 0,0 0 0 0 0,12 7 0 0 0,-10-5-73 0 0,-1 1-1 0 0,-1 0 1 0 0,1 0-1 0 0,-1 0 1 0 0,0 1-1 0 0,0 0 1 0 0,-1 1-1 0 0,0 0 1 0 0,-1 0-1 0 0,1 0 1 0 0,-2 0-1 0 0,1 1 1 0 0,-1 0-1 0 0,0 0 1 0 0,4 17-1 0 0,-6-15 12 0 0,0 0 1 0 0,-1 0-1 0 0,-1 0 0 0 0,1 0 0 0 0,-2 0 0 0 0,1 0 0 0 0,-2 0 0 0 0,0-1 0 0 0,0 1 0 0 0,0 0 0 0 0,-2-1 0 0 0,1 1 1 0 0,-1-1-1 0 0,-1 0 0 0 0,0 0 0 0 0,0 0 0 0 0,-9 10 0 0 0,0 1 247 0 0,-2-1 0 0 0,0 0 0 0 0,-2-1 0 0 0,0-1 0 0 0,-1-1 0 0 0,-30 21 0 0 0,36-28-266 0 0,-2-2-1 0 0,1 0 1 0 0,-1 0 0 0 0,0-1-1 0 0,-1-1 1 0 0,1-1 0 0 0,-17 4-1 0 0,25-8-56 0 0,0 1 0 0 0,0-2 0 0 0,0 1 0 0 0,-1-1 0 0 0,1 0 0 0 0,0 0-1 0 0,0-1 1 0 0,-10-2 0 0 0,13 2 19 0 0,0 0 0 0 0,0-1 1 0 0,1 0-1 0 0,-1 1 0 0 0,0-1 0 0 0,0-1 0 0 0,1 1 0 0 0,-1 0 0 0 0,1-1 1 0 0,0 0-1 0 0,0 0 0 0 0,0 0 0 0 0,0 0 0 0 0,0 0 0 0 0,-2-4 0 0 0,4 5-5 0 0,-1-1-1 0 0,1 1 0 0 0,0 0 1 0 0,0-1-1 0 0,0 1 0 0 0,0-1 1 0 0,0 1-1 0 0,0-1 0 0 0,1 1 1 0 0,0-1-1 0 0,-1 0 0 0 0,1 1 1 0 0,0-1-1 0 0,0 0 0 0 0,0 1 1 0 0,1-1-1 0 0,-1 0 0 0 0,1-3 1 0 0,1 2-6 0 0,0-1 1 0 0,0 1 0 0 0,0 0 0 0 0,0 0 0 0 0,1-1 0 0 0,-1 2 0 0 0,1-1-1 0 0,0 0 1 0 0,7-6 0 0 0,-5 5-18 0 0,1 0 0 0 0,0 0 1 0 0,0 1-1 0 0,0 0 0 0 0,1 0 0 0 0,-1 0 0 0 0,1 1 0 0 0,0 0 1 0 0,0 0-1 0 0,0 1 0 0 0,0 0 0 0 0,1 0 0 0 0,8 0 0 0 0,-5 2 12 0 0,0 1-1 0 0,-1 0 0 0 0,1 1 0 0 0,0 0 0 0 0,0 1 0 0 0,-1 0 1 0 0,1 0-1 0 0,-1 1 0 0 0,0 1 0 0 0,14 8 0 0 0,10 8 29 0 0,48 41 0 0 0,-42-31-25 0 0,6 6-1497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02.630"/>
    </inkml:context>
    <inkml:brush xml:id="br0">
      <inkml:brushProperty name="width" value="0.1" units="cm"/>
      <inkml:brushProperty name="height" value="0.1" units="cm"/>
    </inkml:brush>
  </inkml:definitions>
  <inkml:trace contextRef="#ctx0" brushRef="#br0">6 1 16131 0 0,'0'0'43'0'0,"-1"0"-1"0"0,1 0 1 0 0,0 0-1 0 0,0 0 1 0 0,-1 0-1 0 0,1 1 1 0 0,0-1-1 0 0,0 0 1 0 0,-1 0-1 0 0,1 0 1 0 0,0 0-1 0 0,0 0 1 0 0,0 1-1 0 0,-1-1 1 0 0,1 0-1 0 0,0 0 1 0 0,0 0-1 0 0,0 1 1 0 0,-1-1-1 0 0,1 0 1 0 0,0 0-1 0 0,0 1 1 0 0,0-1-1 0 0,0 0 1 0 0,0 0-1 0 0,0 1 0 0 0,0-1 1 0 0,0 0-1 0 0,0 1 1 0 0,0-1-1 0 0,-1 0 1 0 0,1 0-1 0 0,0 1 1 0 0,1-1-1 0 0,-1 0 1 0 0,0 1-1 0 0,0-1 1 0 0,4 20-638 0 0,11 16-6046 0 0,-11-31 6205 0 0,0 0 388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03.445"/>
    </inkml:context>
    <inkml:brush xml:id="br0">
      <inkml:brushProperty name="width" value="0.1" units="cm"/>
      <inkml:brushProperty name="height" value="0.1" units="cm"/>
    </inkml:brush>
  </inkml:definitions>
  <inkml:trace contextRef="#ctx0" brushRef="#br0">60 7 9218 0 0,'-23'-4'4314'0'0,"36"3"-2552"0"0,1 0-1262 0 0,1 1 0 0 0,-1 0-1 0 0,1 2 1 0 0,28 5 0 0 0,-39-7-412 0 0,-1 1-1 0 0,1 0 1 0 0,0 0-1 0 0,-1 0 1 0 0,1 1-1 0 0,-1-1 1 0 0,0 1-1 0 0,1 0 1 0 0,-1 0-1 0 0,0 0 0 0 0,0 0 1 0 0,0 1-1 0 0,-1-1 1 0 0,1 1-1 0 0,0-1 1 0 0,-1 1-1 0 0,0 0 1 0 0,1 0-1 0 0,-1 0 1 0 0,0 1-1 0 0,-1-1 1 0 0,1 0-1 0 0,0 1 1 0 0,1 6-1 0 0,-3-7-87 0 0,0 1-1 0 0,0 0 1 0 0,0-1-1 0 0,0 1 1 0 0,-1 0-1 0 0,0 0 1 0 0,1-1-1 0 0,-1 1 1 0 0,-1-1-1 0 0,1 1 0 0 0,0-1 1 0 0,-1 1-1 0 0,0-1 1 0 0,0 0-1 0 0,0 0 1 0 0,0 0-1 0 0,0 0 1 0 0,0 0-1 0 0,-1 0 1 0 0,0 0-1 0 0,1-1 1 0 0,-1 0-1 0 0,0 1 1 0 0,-5 1-1 0 0,-8 7-14 0 0,0-1 1 0 0,-1-1-1 0 0,-24 9 0 0 0,36-15 9 0 0,-26 8-216 0 0,22-9 164 0 0,0 1-1 0 0,0 1 1 0 0,1-1 0 0 0,-10 7-1 0 0,24-11 23 0 0,0 0 0 0 0,0 1 0 0 0,0 0 0 0 0,-1 0 0 0 0,12 1 0 0 0,-9 0-5 0 0,11 1-12 0 0,0 0 1 0 0,-1 1 0 0 0,1 1 0 0 0,33 12-1 0 0,-44-13 59 0 0,0 1-1 0 0,0-1 0 0 0,-1 1 0 0 0,1 0 1 0 0,-1 1-1 0 0,0 0 0 0 0,0 0 0 0 0,-1 0 1 0 0,0 1-1 0 0,0 0 0 0 0,0 0 0 0 0,0 1 0 0 0,5 8 1 0 0,-9-12-3 0 0,-1 0 0 0 0,1 0 0 0 0,-1 0 0 0 0,0 0 0 0 0,0 0 0 0 0,0 0 0 0 0,0 0 0 0 0,0 0 0 0 0,-1 0 0 0 0,1 0 0 0 0,-1 0 0 0 0,0 1 0 0 0,0-1 0 0 0,0 0 0 0 0,0 0 0 0 0,-1 0 0 0 0,0 0 0 0 0,0 4-1 0 0,-1-3 48 0 0,0 0-1 0 0,1-1 0 0 0,-2 1 1 0 0,1-1-1 0 0,0 0 0 0 0,-1 1 1 0 0,1-1-1 0 0,-1 0 0 0 0,0-1 1 0 0,0 1-1 0 0,0 0 0 0 0,-6 3 1 0 0,2-2 28 0 0,0 0 0 0 0,-1 0 0 0 0,1-1 0 0 0,-1 0 0 0 0,1 0 0 0 0,-1-1 0 0 0,0 0 0 0 0,0 0 0 0 0,0-1 0 0 0,0 0 0 0 0,0-1-1 0 0,0 0 1 0 0,-15-1 0 0 0,19 1-675 0 0,0-1 0 0 0,0 0 0 0 0,0 0 0 0 0,0 0 0 0 0,0-1 0 0 0,0 1 0 0 0,0-1 0 0 0,1 0 0 0 0,-6-3 0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03.806"/>
    </inkml:context>
    <inkml:brush xml:id="br0">
      <inkml:brushProperty name="width" value="0.1" units="cm"/>
      <inkml:brushProperty name="height" value="0.1" units="cm"/>
    </inkml:brush>
  </inkml:definitions>
  <inkml:trace contextRef="#ctx0" brushRef="#br0">19 1 2761 0 0,'2'0'236'0'0,"-1"1"0"0"0,0-1 0 0 0,0 0 0 0 0,0 1 1 0 0,0-1-1 0 0,0 1 0 0 0,0 0 0 0 0,0-1 0 0 0,0 1 1 0 0,0 0-1 0 0,0 0 0 0 0,0 0 0 0 0,0-1 0 0 0,0 1 1 0 0,-1 0-1 0 0,1 0 0 0 0,0 0 0 0 0,-1 0 0 0 0,1 0 1 0 0,-1 1-1 0 0,1-1 0 0 0,-1 0 0 0 0,1 0 0 0 0,-1 0 1 0 0,0 0-1 0 0,0 0 0 0 0,1 1 0 0 0,-1-1 0 0 0,0 0 1 0 0,0 2-1 0 0,-1 42 2214 0 0,0-35-2052 0 0,-2 15 357 0 0,1-11-176 0 0,1 0 1 0 0,0 0-1 0 0,1 1 1 0 0,1-1-1 0 0,2 19 1 0 0,-2-30-519 0 0,-1 0-1 0 0,1-1 1 0 0,0 1 0 0 0,0 0 0 0 0,0-1-1 0 0,0 1 1 0 0,1-1 0 0 0,-1 1 0 0 0,1-1-1 0 0,-1 0 1 0 0,1 0 0 0 0,0 1 0 0 0,0-1-1 0 0,0 0 1 0 0,0-1 0 0 0,0 1 0 0 0,0 0-1 0 0,0 0 1 0 0,1-1 0 0 0,-1 0 0 0 0,1 1-1 0 0,-1-1 1 0 0,1 0 0 0 0,-1 0-1 0 0,1 0 1 0 0,0-1 0 0 0,0 1 0 0 0,-1-1-1 0 0,1 1 1 0 0,0-1 0 0 0,0 0 0 0 0,-1 0-1 0 0,5 0 1 0 0,0-1-26 0 0,-1 0 0 0 0,1 0 0 0 0,-1-1 0 0 0,0 0 0 0 0,1 0 0 0 0,-1 0 0 0 0,0-1 0 0 0,0 0 0 0 0,0 0 0 0 0,-1 0 0 0 0,1-1 0 0 0,-1 0 0 0 0,0 0 0 0 0,0 0 0 0 0,0 0 0 0 0,0-1 0 0 0,-1 0 0 0 0,0 0 0 0 0,0-1 0 0 0,6-10 0 0 0,-7 12-31 0 0,-1 1 1 0 0,0-1-1 0 0,-1 0 1 0 0,1 0-1 0 0,-1 0 1 0 0,0 0-1 0 0,0 0 1 0 0,0 0-1 0 0,0 0 1 0 0,-1-1-1 0 0,1 1 1 0 0,-1 0-1 0 0,0 0 1 0 0,-1-1-1 0 0,1 1 1 0 0,-1 0-1 0 0,1 0 1 0 0,-1 0-1 0 0,-1 0 1 0 0,1 0 0 0 0,0 0-1 0 0,-1 0 1 0 0,0 0-1 0 0,0 0 1 0 0,0 1-1 0 0,0-1 1 0 0,-1 1-1 0 0,0 0 1 0 0,1-1-1 0 0,-1 1 1 0 0,0 0-1 0 0,0 1 1 0 0,-5-4-1 0 0,1 1 138 0 0,0 1 0 0 0,0-1 0 0 0,-1 2 0 0 0,1-1 0 0 0,-1 1 0 0 0,0 0 0 0 0,0 1 0 0 0,0-1 0 0 0,-1 2 0 0 0,-11-2-1 0 0,-6 1-453 0 0,0 2-1 0 0,-27 3 1 0 0,52-3 263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2.705"/>
    </inkml:context>
    <inkml:brush xml:id="br0">
      <inkml:brushProperty name="width" value="0.1" units="cm"/>
      <inkml:brushProperty name="height" value="0.1" units="cm"/>
    </inkml:brush>
  </inkml:definitions>
  <inkml:trace contextRef="#ctx0" brushRef="#br0">1 75 10594 0 0,'2'-2'245'0'0,"0"0"0"0"0,1 0-1 0 0,-1 0 1 0 0,1 0-1 0 0,0 1 1 0 0,-1-1 0 0 0,1 1-1 0 0,0 0 1 0 0,0-1 0 0 0,0 1-1 0 0,4 0 1 0 0,-2-1 197 0 0,25-9 699 0 0,1 2 0 0 0,1 1-1 0 0,-1 2 1 0 0,37-3 0 0 0,131-1 555 0 0,-173 9-1579 0 0,229 4-72 0 0,-243-2-398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3.159"/>
    </inkml:context>
    <inkml:brush xml:id="br0">
      <inkml:brushProperty name="width" value="0.1" units="cm"/>
      <inkml:brushProperty name="height" value="0.1" units="cm"/>
    </inkml:brush>
  </inkml:definitions>
  <inkml:trace contextRef="#ctx0" brushRef="#br0">157 1 6913 0 0,'-7'2'286'0'0,"0"0"0"0"0,0 0 0 0 0,1 1 0 0 0,-1 0 0 0 0,0 0 0 0 0,1 0 0 0 0,0 1 0 0 0,0 0-1 0 0,0 1 1 0 0,0-1 0 0 0,0 1 0 0 0,1 0 0 0 0,-7 8 0 0 0,5-4 148 0 0,0 0 0 0 0,0 0 0 0 0,1 1 0 0 0,0-1-1 0 0,1 1 1 0 0,0 1 0 0 0,-7 20 0 0 0,10-25-276 0 0,0 1 0 0 0,1-1 0 0 0,0 0 0 0 0,0 0 0 0 0,1 1 0 0 0,0-1-1 0 0,0 0 1 0 0,0 1 0 0 0,1-1 0 0 0,0 0 0 0 0,0 1 0 0 0,1-1 0 0 0,-1 0 0 0 0,2 0 0 0 0,-1 0 0 0 0,0 0-1 0 0,6 8 1 0 0,-3-7-12 0 0,0-1 0 0 0,0 1 0 0 0,1-1 0 0 0,0 0 0 0 0,0 0 0 0 0,1-1 0 0 0,-1 0 0 0 0,1 0 0 0 0,0-1 0 0 0,1 0 0 0 0,-1 0 0 0 0,15 5 0 0 0,-10-5-3 0 0,-1 0 0 0 0,1-1 1 0 0,1 0-1 0 0,-1-1 0 0 0,0-1 0 0 0,0 0 1 0 0,1 0-1 0 0,-1-2 0 0 0,1 1 0 0 0,-1-1 1 0 0,0-1-1 0 0,0 0 0 0 0,0-1 0 0 0,18-7 1 0 0,-20 6-133 0 0,1 0 0 0 0,-1-1 1 0 0,-1 0-1 0 0,1-1 0 0 0,-1 0 1 0 0,0-1-1 0 0,0 0 0 0 0,-1 0 1 0 0,0-1-1 0 0,0 0 1 0 0,0-1-1 0 0,-1 1 0 0 0,-1-1 1 0 0,0-1-1 0 0,0 1 0 0 0,6-15 1 0 0,-10 21-12 0 0,-1 0 0 0 0,0 0 0 0 0,0-1 0 0 0,0 1 0 0 0,0-1 0 0 0,0 1 0 0 0,-1-1 0 0 0,1 1 0 0 0,-1-1 0 0 0,0 1 0 0 0,0-1 0 0 0,0 1 0 0 0,-1-1 0 0 0,1 1 0 0 0,-1-1 1 0 0,0 1-1 0 0,-2-6 0 0 0,1 5 5 0 0,-1-1 1 0 0,1 1 0 0 0,-1 0 0 0 0,0 0-1 0 0,0 1 1 0 0,-1-1 0 0 0,1 0 0 0 0,-1 1-1 0 0,1 0 1 0 0,-1 0 0 0 0,-6-4 0 0 0,-4 0-57 0 0,1 1 1 0 0,-1-1-1 0 0,0 2 1 0 0,0 0-1 0 0,-1 1 1 0 0,1 0 0 0 0,-21-1-1 0 0,20 3-601 0 0,-15-2-816 0 0,9 2-3905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3.518"/>
    </inkml:context>
    <inkml:brush xml:id="br0">
      <inkml:brushProperty name="width" value="0.1" units="cm"/>
      <inkml:brushProperty name="height" value="0.1" units="cm"/>
    </inkml:brush>
  </inkml:definitions>
  <inkml:trace contextRef="#ctx0" brushRef="#br0">58 1 10570 0 0,'-1'12'997'0'0,"0"1"0"0"0,-5 16-1 0 0,0 7 823 0 0,-11 174 3890 0 0,20 2-4136 0 0,-2-196-1612 0 0,0 1-1 0 0,-2 0 1 0 0,0 0-1 0 0,0 0 1 0 0,-7 26 0 0 0,5-33-934 0 0,0-1 1 0 0,-1 1-1 0 0,-6 12 1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3.885"/>
    </inkml:context>
    <inkml:brush xml:id="br0">
      <inkml:brushProperty name="width" value="0.1" units="cm"/>
      <inkml:brushProperty name="height" value="0.1" units="cm"/>
    </inkml:brush>
  </inkml:definitions>
  <inkml:trace contextRef="#ctx0" brushRef="#br0">1 131 8090 0 0,'93'-14'7917'0'0,"-19"7"-6403"0"0,205-30-1717 0 0,-259 33-6001 0 0</inkml:trace>
  <inkml:trace contextRef="#ctx0" brushRef="#br0" timeOffset="1">665 0 10594 0 0,'-2'2'242'0'0,"-1"0"0"0"0,1 0 0 0 0,-1 0 0 0 0,1 0 0 0 0,0 1-1 0 0,0-1 1 0 0,0 1 0 0 0,0-1 0 0 0,0 1 0 0 0,1 0 0 0 0,-1 0 0 0 0,1 0-1 0 0,0-1 1 0 0,0 1 0 0 0,-2 6 0 0 0,2-4 69 0 0,0 0 0 0 0,0 0 1 0 0,0 0-1 0 0,0 0 0 0 0,1 0 0 0 0,0 1 1 0 0,0-1-1 0 0,1 10 0 0 0,1-12-227 0 0,-1 1 0 0 0,0-1 0 0 0,1 1 1 0 0,0-1-1 0 0,0 0 0 0 0,0 1 0 0 0,0-1 0 0 0,1 0 0 0 0,-1 0 0 0 0,1-1 1 0 0,0 1-1 0 0,0-1 0 0 0,0 1 0 0 0,0-1 0 0 0,0 0 0 0 0,0 0 0 0 0,1 0 1 0 0,-1 0-1 0 0,1-1 0 0 0,-1 1 0 0 0,1-1 0 0 0,0 0 0 0 0,-1 0 0 0 0,1 0 1 0 0,0-1-1 0 0,0 0 0 0 0,-1 1 0 0 0,6-1 0 0 0,-6 0-56 0 0,0 0 0 0 0,0 0-1 0 0,0 0 1 0 0,0 0 0 0 0,0-1 0 0 0,0 1-1 0 0,-1-1 1 0 0,1 0 0 0 0,0 1 0 0 0,0-1 0 0 0,0 0-1 0 0,-1-1 1 0 0,1 1 0 0 0,-1 0 0 0 0,1-1-1 0 0,-1 0 1 0 0,1 1 0 0 0,-1-1 0 0 0,0 0-1 0 0,0 0 1 0 0,0-1 0 0 0,0 1 0 0 0,0 0-1 0 0,0-1 1 0 0,-1 1 0 0 0,1-1 0 0 0,-1 1 0 0 0,0-1-1 0 0,0 1 1 0 0,0-1 0 0 0,0 0 0 0 0,0 0-1 0 0,0 0 1 0 0,-1 0 0 0 0,1 0 0 0 0,-1-4-1 0 0,0 4-7 0 0,0 1-1 0 0,-1-1 0 0 0,1 0 0 0 0,-1 1 0 0 0,1-1 0 0 0,-1 1 0 0 0,0-1 1 0 0,0 1-1 0 0,0-1 0 0 0,-1 1 0 0 0,1-1 0 0 0,0 1 0 0 0,-1 0 0 0 0,0 0 1 0 0,1 0-1 0 0,-1 0 0 0 0,0 0 0 0 0,0 0 0 0 0,0 0 0 0 0,0 1 0 0 0,-1-1 1 0 0,-2-1-1 0 0,-5-2-257 0 0,-1-1-1 0 0,1 2 1 0 0,-21-6 0 0 0,24 7-224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4.388"/>
    </inkml:context>
    <inkml:brush xml:id="br0">
      <inkml:brushProperty name="width" value="0.1" units="cm"/>
      <inkml:brushProperty name="height" value="0.1" units="cm"/>
    </inkml:brush>
  </inkml:definitions>
  <inkml:trace contextRef="#ctx0" brushRef="#br0">151 0 10370 0 0,'-1'1'63'0'0,"0"-1"-1"0"0,0 0 1 0 0,0 0 0 0 0,0 1-1 0 0,0-1 1 0 0,0 0-1 0 0,0 1 1 0 0,0-1 0 0 0,0 1-1 0 0,0-1 1 0 0,0 1-1 0 0,0 0 1 0 0,1-1-1 0 0,-1 1 1 0 0,0 0 0 0 0,0-1-1 0 0,1 1 1 0 0,-2 1-1 0 0,-15 19 256 0 0,14-18 40 0 0,-11 16 581 0 0,1 1 1 0 0,0 1-1 0 0,1 0 1 0 0,2 0 0 0 0,-15 40-1 0 0,19-43-453 0 0,1 0-1 0 0,0 0 0 0 0,2 1 1 0 0,0 0-1 0 0,1 0 1 0 0,0 0-1 0 0,3 33 0 0 0,1-41-386 0 0,0 0 0 0 0,0-1 0 0 0,1 1 0 0 0,1-1 0 0 0,0 0 0 0 0,0 0 0 0 0,1 0 0 0 0,0-1 0 0 0,12 18-1 0 0,-14-23-151 0 0,1-1-1 0 0,-1 1 0 0 0,1 0 0 0 0,-1-1 0 0 0,1 0 0 0 0,0 0 0 0 0,0 0 1 0 0,0 0-1 0 0,1-1 0 0 0,6 4 0 0 0,-8-5-142 0 0,1 0 0 0 0,-1 0 0 0 0,0-1 0 0 0,1 1 0 0 0,-1-1 0 0 0,1 0 0 0 0,-1 0 0 0 0,1 0 0 0 0,-1 0 0 0 0,1 0 0 0 0,-1-1 0 0 0,1 0 0 0 0,-1 1 0 0 0,0-1 0 0 0,1 0 0 0 0,3-3 0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5.564"/>
    </inkml:context>
    <inkml:brush xml:id="br0">
      <inkml:brushProperty name="width" value="0.05" units="cm"/>
      <inkml:brushProperty name="height" value="0.05" units="cm"/>
    </inkml:brush>
  </inkml:definitions>
  <inkml:trace contextRef="#ctx0" brushRef="#br0">1 802 9674 0 0,'11'-10'7598'0'0,"32"-47"-5499"0"0,-3-2-1981 0 0,-3-1 0 0 0,-2-2 0 0 0,-4-1 0 0 0,-2-1-1 0 0,-2-2 1 0 0,18-74 0 0 0,-31 88-338 0 0,14-60 80 0 0,-28 112 142 0 0,0 0 0 0 0,0 0 0 0 0,0 0 0 0 0,0 0 0 0 0,0 0 0 0 0,0 0 0 0 0,0 0 0 0 0,0 0 1 0 0,0 0-1 0 0,0 0 0 0 0,-1 0 0 0 0,1 0 0 0 0,0 0 0 0 0,0 0 0 0 0,0 0 0 0 0,0 0 0 0 0,0 0 0 0 0,0 0 0 0 0,0 0 0 0 0,0 0 0 0 0,0 0 0 0 0,0 0 0 0 0,0 0 0 0 0,0-1 0 0 0,0 1 0 0 0,0 0 0 0 0,0 0 0 0 0,0 0 0 0 0,0 0 0 0 0,0 0 0 0 0,0 0 0 0 0,0 0 0 0 0,-6 12 127 0 0,-5 20 66 0 0,-6 30-46 0 0,4 1 1 0 0,2 1-1 0 0,-3 98 0 0 0,14-139-120 0 0,1 0 0 0 0,7 44-1 0 0,-6-57-9 0 0,1 0 0 0 0,0 0-1 0 0,0 0 1 0 0,1-1 0 0 0,0 1 0 0 0,0-1 0 0 0,1 0-1 0 0,11 15 1 0 0,-15-22-12 0 0,0-1 1 0 0,0 0-1 0 0,0 0 0 0 0,0 1 0 0 0,0-1 0 0 0,0 0 0 0 0,0 0 1 0 0,0 0-1 0 0,1 0 0 0 0,-1 0 0 0 0,0-1 0 0 0,1 1 1 0 0,-1 0-1 0 0,1-1 0 0 0,-1 1 0 0 0,1 0 0 0 0,-1-1 0 0 0,1 0 1 0 0,-1 1-1 0 0,1-1 0 0 0,-1 0 0 0 0,1 0 0 0 0,-1 0 0 0 0,1 0 1 0 0,0 0-1 0 0,-1 0 0 0 0,1 0 0 0 0,-1-1 0 0 0,1 1 1 0 0,-1-1-1 0 0,1 1 0 0 0,-1-1 0 0 0,1 1 0 0 0,-1-1 0 0 0,0 0 1 0 0,1 0-1 0 0,-1 1 0 0 0,0-1 0 0 0,0 0 0 0 0,1 0 1 0 0,-1 0-1 0 0,0-1 0 0 0,0 1 0 0 0,1-2 0 0 0,5-5 7 0 0,0-1 0 0 0,-1 0 0 0 0,0-1-1 0 0,9-19 1 0 0,4-19-138 0 0,-2-1-1 0 0,-2-1 1 0 0,11-67 0 0 0,4-12-334 0 0,-12 58 296 0 0,17-58 90 0 0,-31 120 61 0 0,-5 15 120 0 0,-7 29 263 0 0,-1 3-136 0 0,-1 20 222 0 0,-4 91 0 0 0,14-130-421 0 0,0 0 0 0 0,1 0 0 0 0,2 0 0 0 0,-1 0 0 0 0,2-1 0 0 0,1 1 0 0 0,0-1 0 0 0,1 0 0 0 0,9 17 0 0 0,-11-27 15 0 0,1 0 0 0 0,0-1 0 0 0,0 1 0 0 0,1-1-1 0 0,0 0 1 0 0,0-1 0 0 0,1 1 0 0 0,-1-1 0 0 0,14 8 0 0 0,-17-12-127 0 0,-1 0 1 0 0,1 0-1 0 0,0 0 0 0 0,0-1 1 0 0,0 1-1 0 0,1-1 1 0 0,-1 0-1 0 0,0 0 1 0 0,0 0-1 0 0,1 0 0 0 0,-1-1 1 0 0,1 1-1 0 0,-1-1 1 0 0,0 0-1 0 0,1 0 0 0 0,-1 0 1 0 0,1-1-1 0 0,-1 1 1 0 0,0-1-1 0 0,1 1 1 0 0,-1-1-1 0 0,0 0 0 0 0,1-1 1 0 0,-1 1-1 0 0,0 0 1 0 0,0-1-1 0 0,5-3 0 0 0,7-7-873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5.006"/>
    </inkml:context>
    <inkml:brush xml:id="br0">
      <inkml:brushProperty name="width" value="0.1" units="cm"/>
      <inkml:brushProperty name="height" value="0.1" units="cm"/>
    </inkml:brush>
  </inkml:definitions>
  <inkml:trace contextRef="#ctx0" brushRef="#br0">142 26 7834 0 0,'3'-2'264'0'0,"-1"0"1"0"0,1 1 0 0 0,0-1 0 0 0,0 1-1 0 0,0 0 1 0 0,-1 0 0 0 0,1 0 0 0 0,5-1-1 0 0,-8 2-156 0 0,13-4 506 0 0,0 2 0 0 0,0-1 0 0 0,0 2 0 0 0,1-1 0 0 0,-1 2 1 0 0,0 0-1 0 0,15 2 0 0 0,-22-1-379 0 0,0 0 1 0 0,0 0-1 0 0,0 1 0 0 0,-1 0 1 0 0,1 0-1 0 0,0 0 0 0 0,-1 1 1 0 0,6 3-1 0 0,-8-4-143 0 0,0 0 1 0 0,-1 0-1 0 0,1 1 0 0 0,0-1 1 0 0,-1 1-1 0 0,0-1 0 0 0,0 1 1 0 0,1 0-1 0 0,-1 0 0 0 0,-1 0 1 0 0,1 0-1 0 0,0 0 0 0 0,-1 1 1 0 0,2 4-1 0 0,-2-3 80 0 0,-1 0 0 0 0,1 0 0 0 0,-1-1 0 0 0,0 1 0 0 0,0 0 0 0 0,-1 0 0 0 0,1-1 0 0 0,-1 1 1 0 0,0 0-1 0 0,-1-1 0 0 0,1 1 0 0 0,-1-1 0 0 0,1 1 0 0 0,-4 4 0 0 0,-5 10 388 0 0,-22 31-1 0 0,27-44-517 0 0,-21 30 192 0 0,-46 51 0 0 0,58-73-192 0 0,-1 0 0 0 0,0 0 0 0 0,-1-1 0 0 0,-1-1 0 0 0,-30 17 0 0 0,40-26-7 0 0,0 1 0 0 0,-1-1-1 0 0,1 0 1 0 0,-1 0 0 0 0,1-1-1 0 0,-11 1 1 0 0,16-2-33 0 0,1-1 1 0 0,0 0-1 0 0,-1 0 0 0 0,1 0 0 0 0,-1-1 1 0 0,1 1-1 0 0,-1 0 0 0 0,1 0 1 0 0,-1-1-1 0 0,1 1 0 0 0,0-1 1 0 0,-1 1-1 0 0,1-1 0 0 0,0 0 1 0 0,-1 1-1 0 0,1-1 0 0 0,0 0 1 0 0,0 0-1 0 0,0 0 0 0 0,0 0 0 0 0,0 0 1 0 0,0 0-1 0 0,0 0 0 0 0,0 0 1 0 0,0 0-1 0 0,0-1 0 0 0,1 1 1 0 0,-1 0-1 0 0,0-1 0 0 0,1 1 1 0 0,-1 0-1 0 0,1-1 0 0 0,-1 1 1 0 0,1-1-1 0 0,0 1 0 0 0,0-1 0 0 0,0 1 1 0 0,0 0-1 0 0,0-1 0 0 0,0-1 1 0 0,-2-42-657 0 0,2 41 555 0 0,1 0 0 0 0,-1 1 0 0 0,0-1 0 0 0,1 0 0 0 0,0 0 0 0 0,0 1 0 0 0,0-1 0 0 0,0 0 1 0 0,3-4-1 0 0,-4 8 92 0 0,1-1 1 0 0,-1 1 0 0 0,1 0 0 0 0,-1 0 0 0 0,1 0 0 0 0,-1-1-1 0 0,1 1 1 0 0,-1 0 0 0 0,1 0 0 0 0,-1 0 0 0 0,1 0 0 0 0,-1 0-1 0 0,1 0 1 0 0,0 0 0 0 0,-1 0 0 0 0,1 0 0 0 0,-1 0 0 0 0,1 0-1 0 0,-1 0 1 0 0,1 1 0 0 0,-1-1 0 0 0,1 0 0 0 0,-1 0-1 0 0,1 0 1 0 0,-1 1 0 0 0,1-1 0 0 0,-1 0 0 0 0,1 1 0 0 0,-1-1-1 0 0,0 0 1 0 0,1 1 0 0 0,19 15 39 0 0,-16-13-48 0 0,20 16 69 0 0,1-1 0 0 0,0-1 0 0 0,2-1 1 0 0,0-1-1 0 0,1-1 0 0 0,0-2 0 0 0,1-1 1 0 0,40 10-1 0 0,-67-20-121 0 0,-1-1 0 0 0,0 0 1 0 0,0 1-1 0 0,1-1 0 0 0,-1 0 1 0 0,0 0-1 0 0,1 1 0 0 0,-1-1 1 0 0,0 0-1 0 0,1 0 0 0 0,-1-1 1 0 0,0 1-1 0 0,0 0 0 0 0,1 0 1 0 0,-1-1-1 0 0,0 1 0 0 0,1-1 0 0 0,-1 1 1 0 0,0-1-1 0 0,0 1 0 0 0,0-1 1 0 0,0 0-1 0 0,0 1 0 0 0,1-1 1 0 0,-1 0-1 0 0,-1 0 0 0 0,3-1 1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5.349"/>
    </inkml:context>
    <inkml:brush xml:id="br0">
      <inkml:brushProperty name="width" value="0.1" units="cm"/>
      <inkml:brushProperty name="height" value="0.1" units="cm"/>
    </inkml:brush>
  </inkml:definitions>
  <inkml:trace contextRef="#ctx0" brushRef="#br0">0 1 9218 0 0,'30'17'3310'0'0,"20"10"-2258"0"0,77 30 0 0 0,-49-24-537 0 0,-60-25-515 0 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5.827"/>
    </inkml:context>
    <inkml:brush xml:id="br0">
      <inkml:brushProperty name="width" value="0.1" units="cm"/>
      <inkml:brushProperty name="height" value="0.1" units="cm"/>
    </inkml:brush>
  </inkml:definitions>
  <inkml:trace contextRef="#ctx0" brushRef="#br0">17 17 1840 0 0,'2'-17'11776'0'0,"-4"26"-9285"0"0,2-9-2409 0 0,-4 15 1095 0 0,0 0 0 0 0,1 0 0 0 0,1 1 0 0 0,-1 19 0 0 0,3-32-1154 0 0,0 0 0 0 0,0 0 0 0 0,0 0-1 0 0,0 0 1 0 0,1 0 0 0 0,-1 0-1 0 0,1-1 1 0 0,-1 1 0 0 0,1 0-1 0 0,0 0 1 0 0,0 0 0 0 0,1-1 0 0 0,-1 1-1 0 0,1-1 1 0 0,-1 1 0 0 0,1-1-1 0 0,0 1 1 0 0,-1-1 0 0 0,1 0-1 0 0,0 0 1 0 0,1 0 0 0 0,-1 0 0 0 0,0 0-1 0 0,1-1 1 0 0,-1 1 0 0 0,1-1-1 0 0,-1 1 1 0 0,1-1 0 0 0,0 0 0 0 0,5 2-1 0 0,-6-3-20 0 0,-1 0 0 0 0,1 0 0 0 0,0 0 0 0 0,0 0 0 0 0,0 0 1 0 0,0 0-1 0 0,-1 0 0 0 0,1 0 0 0 0,0-1 0 0 0,0 1 0 0 0,-1-1 0 0 0,1 1 0 0 0,0-1 0 0 0,-1 0 0 0 0,1 0 0 0 0,0 0 0 0 0,-1 0 0 0 0,1 0 0 0 0,-1 0 0 0 0,1 0 0 0 0,-1 0 0 0 0,0-1 0 0 0,2-1 0 0 0,1-2-245 0 0,-1 1-1 0 0,1-1 0 0 0,-1 0 0 0 0,0-1 0 0 0,4-9 1 0 0,-2 2-1006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6.177"/>
    </inkml:context>
    <inkml:brush xml:id="br0">
      <inkml:brushProperty name="width" value="0.1" units="cm"/>
      <inkml:brushProperty name="height" value="0.1" units="cm"/>
    </inkml:brush>
  </inkml:definitions>
  <inkml:trace contextRef="#ctx0" brushRef="#br0">1 16 6913 0 0,'0'0'28'0'0,"0"-1"0"0"0,0 1 0 0 0,0 0-1 0 0,0-1 1 0 0,0 1 0 0 0,0-1-1 0 0,0 1 1 0 0,0 0 0 0 0,0-1-1 0 0,0 1 1 0 0,0-1 0 0 0,0 1-1 0 0,0-1 1 0 0,1 1 0 0 0,-1 0 0 0 0,0-1-1 0 0,0 1 1 0 0,0 0 0 0 0,1-1-1 0 0,-1 1 1 0 0,0 0 0 0 0,0-1-1 0 0,1 1 1 0 0,-1 0 0 0 0,0-1-1 0 0,1 1 1 0 0,-1 0 0 0 0,0 0 0 0 0,1-1-1 0 0,0 1 1 0 0,17-5 1712 0 0,23 6 1098 0 0,-39-1-2793 0 0,40 5-4878 0 0,-31-4 2112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0:26.522"/>
    </inkml:context>
    <inkml:brush xml:id="br0">
      <inkml:brushProperty name="width" value="0.1" units="cm"/>
      <inkml:brushProperty name="height" value="0.1" units="cm"/>
    </inkml:brush>
  </inkml:definitions>
  <inkml:trace contextRef="#ctx0" brushRef="#br0">93 0 6449 0 0,'1'1'180'0'0,"1"-1"-1"0"0,-1 1 1 0 0,0 0-1 0 0,0 0 0 0 0,0 0 1 0 0,0 0-1 0 0,0-1 1 0 0,0 1-1 0 0,0 0 0 0 0,-1 1 1 0 0,1-1-1 0 0,0 0 0 0 0,-1 0 1 0 0,1 0-1 0 0,0 0 1 0 0,0 2-1 0 0,9 25 2059 0 0,-7-20-1722 0 0,8 25 906 0 0,-2 0 0 0 0,-1 1-1 0 0,-1 1 1 0 0,-2-1-1 0 0,0 51 1 0 0,-4-55-1139 0 0,-3 0 0 0 0,0-1 0 0 0,-2 1 0 0 0,-1-1 1 0 0,-1 0-1 0 0,-18 50 0 0 0,15-59-314 0 0,-1 0 0 0 0,-1-1 0 0 0,-1-1 0 0 0,0 1 1 0 0,-1-2-1 0 0,-30 31 0 0 0,29-33-89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8:37.412"/>
    </inkml:context>
    <inkml:brush xml:id="br0">
      <inkml:brushProperty name="width" value="0.1" units="cm"/>
      <inkml:brushProperty name="height" value="0.1" units="cm"/>
    </inkml:brush>
  </inkml:definitions>
  <inkml:trace contextRef="#ctx0" brushRef="#br0">8 9 3225 0 0,'-8'12'12714'0'0,"16"-10"-11727"0"0,-4-2-1250 0 0,0-1-1 0 0,0 1 0 0 0,0-1 1 0 0,0 0-1 0 0,0 0 0 0 0,0 0 0 0 0,0-1 1 0 0,-1 0-1 0 0,1 1 0 0 0,4-4 1 0 0,-1-3-824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8:58.092"/>
    </inkml:context>
    <inkml:brush xml:id="br0">
      <inkml:brushProperty name="width" value="0.1" units="cm"/>
      <inkml:brushProperty name="height" value="0.1" units="cm"/>
    </inkml:brush>
  </inkml:definitions>
  <inkml:trace contextRef="#ctx0" brushRef="#br0">194 29 7834 0 0,'-1'-1'286'0'0,"-1"0"0"0"0,1 1 0 0 0,-1-1 1 0 0,1 0-1 0 0,-1 1 0 0 0,1-1 0 0 0,-1 1 0 0 0,1-1 1 0 0,-1 1-1 0 0,1 0 0 0 0,-1 0 0 0 0,0 0 1 0 0,1 0-1 0 0,-1 0 0 0 0,1 0 0 0 0,-1 0 0 0 0,0 0 1 0 0,1 1-1 0 0,-1-1 0 0 0,1 0 0 0 0,-1 1 0 0 0,-2 1 1 0 0,-2 0 124 0 0,-1 1 1 0 0,1 0-1 0 0,0 0 1 0 0,-6 5-1 0 0,5-2-184 0 0,0 1 0 0 0,0 0-1 0 0,0 0 1 0 0,1 0 0 0 0,0 1-1 0 0,1 0 1 0 0,-1 0 0 0 0,2 1-1 0 0,-6 10 1 0 0,-29 85 898 0 0,34-90-953 0 0,3-8-134 0 0,0-1 0 0 0,1 1 0 0 0,-1 0 0 0 0,1 0 0 0 0,1 0 0 0 0,-1 0 0 0 0,1 0-1 0 0,0 0 1 0 0,0 0 0 0 0,1 1 0 0 0,0-1 0 0 0,2 9 0 0 0,-2-13-32 0 0,0 1-1 0 0,0 0 1 0 0,1-1-1 0 0,-1 1 1 0 0,1-1-1 0 0,0 0 1 0 0,-1 1-1 0 0,1-1 1 0 0,0 0-1 0 0,0 0 1 0 0,1 0-1 0 0,-1 0 0 0 0,0-1 1 0 0,1 1-1 0 0,-1 0 1 0 0,1-1-1 0 0,-1 0 1 0 0,1 0-1 0 0,0 0 1 0 0,-1 0-1 0 0,1 0 1 0 0,0 0-1 0 0,0-1 1 0 0,0 1-1 0 0,0-1 0 0 0,0 0 1 0 0,5 0-1 0 0,-2 0 12 0 0,0-1-1 0 0,0 0 0 0 0,0 0 0 0 0,0-1 0 0 0,0 0 1 0 0,-1 0-1 0 0,1 0 0 0 0,-1 0 0 0 0,1-1 1 0 0,-1 0-1 0 0,0 0 0 0 0,0-1 0 0 0,0 1 0 0 0,-1-1 1 0 0,1 0-1 0 0,-1-1 0 0 0,0 1 0 0 0,6-9 0 0 0,-2 3 29 0 0,0-1-1 0 0,-1 1 0 0 0,-1-1 0 0 0,0-1 0 0 0,0 1 1 0 0,-2-1-1 0 0,8-23 0 0 0,-11 26-40 0 0,1-1 0 0 0,-1 1-1 0 0,-1-1 1 0 0,0 1 0 0 0,0-1 0 0 0,-1 1 0 0 0,0-1 0 0 0,-1 1-1 0 0,-4-14 1 0 0,4 16-28 0 0,0 1 1 0 0,0-1-1 0 0,-1 1 0 0 0,0 0 0 0 0,0-1 1 0 0,-1 1-1 0 0,0 1 0 0 0,0-1 0 0 0,0 0 0 0 0,0 1 1 0 0,-1 0-1 0 0,0 0 0 0 0,-10-7 0 0 0,12 10-252 0 0,0 1-1 0 0,0-1 0 0 0,0 1 1 0 0,0 0-1 0 0,-1 0 1 0 0,1 0-1 0 0,0 0 1 0 0,-1 0-1 0 0,1 1 1 0 0,-1-1-1 0 0,1 1 0 0 0,-1 0 1 0 0,1 0-1 0 0,-1 1 1 0 0,-4 0-1 0 0,1 1-914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8:58.936"/>
    </inkml:context>
    <inkml:brush xml:id="br0">
      <inkml:brushProperty name="width" value="0.1" units="cm"/>
      <inkml:brushProperty name="height" value="0.1" units="cm"/>
    </inkml:brush>
  </inkml:definitions>
  <inkml:trace contextRef="#ctx0" brushRef="#br0">160 28 1376 0 0,'-8'-28'10266'0'0,"7"29"-10115"0"0,-12 10 1327 0 0,-1 7-412 0 0,0 1 1 0 0,1 1-1 0 0,1 0 1 0 0,-17 38-1 0 0,14-21-38 0 0,-21 77 0 0 0,35-108-950 0 0,0 1 0 0 0,0-1 0 0 0,0 1 0 0 0,1 0 0 0 0,-1 0 0 0 0,2-1 0 0 0,-1 1 0 0 0,1 0 0 0 0,0-1 0 0 0,0 1 0 0 0,1-1 0 0 0,4 12 0 0 0,-5-15-66 0 0,1 0 0 0 0,-1-1 0 0 0,1 1 0 0 0,-1-1 0 0 0,1 0 0 0 0,0 1 0 0 0,0-1 0 0 0,0 0 0 0 0,0 0 0 0 0,1 0 0 0 0,-1 0 0 0 0,0 0 0 0 0,1-1 0 0 0,-1 1 0 0 0,1-1 0 0 0,0 0 0 0 0,-1 1 0 0 0,1-1 0 0 0,0 0 0 0 0,0-1 0 0 0,0 1 0 0 0,0 0 0 0 0,0-1 0 0 0,0 0 0 0 0,0 1 0 0 0,0-1 0 0 0,0-1 0 0 0,0 1 0 0 0,0 0 0 0 0,5-2 0 0 0,-3 1-7 0 0,0-1 1 0 0,0 0-1 0 0,0 0 1 0 0,0-1-1 0 0,-1 1 1 0 0,1-1 0 0 0,-1 0-1 0 0,1 0 1 0 0,-1-1-1 0 0,0 1 1 0 0,0-1-1 0 0,-1 0 1 0 0,1 0-1 0 0,-1 0 1 0 0,0-1 0 0 0,0 1-1 0 0,3-6 1 0 0,-5 8-4 0 0,0 0-1 0 0,0 0 1 0 0,0 0 0 0 0,0 0 0 0 0,0 0 0 0 0,0 0-1 0 0,0 0 1 0 0,-1 0 0 0 0,1-1 0 0 0,-1 1 0 0 0,0 0-1 0 0,0 0 1 0 0,0-1 0 0 0,0 1 0 0 0,0 0 0 0 0,0-1 0 0 0,0 1-1 0 0,-1 0 1 0 0,1 0 0 0 0,-1-1 0 0 0,0 1 0 0 0,0 0-1 0 0,0 0 1 0 0,0 0 0 0 0,0 0 0 0 0,0 0 0 0 0,0 0-1 0 0,0 0 1 0 0,-1 0 0 0 0,1 1 0 0 0,-1-1 0 0 0,0 1-1 0 0,1-1 1 0 0,-1 1 0 0 0,0-1 0 0 0,0 1 0 0 0,0 0 0 0 0,0 0-1 0 0,0 0 1 0 0,0 0 0 0 0,-2-1 0 0 0,-7-1-383 0 0,0 0-1 0 0,0 1 1 0 0,0 1 0 0 0,0 0 0 0 0,0 0-1 0 0,-1 1 1 0 0,-16 2 0 0 0,20-2-195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8:59.486"/>
    </inkml:context>
    <inkml:brush xml:id="br0">
      <inkml:brushProperty name="width" value="0.1" units="cm"/>
      <inkml:brushProperty name="height" value="0.1" units="cm"/>
    </inkml:brush>
  </inkml:definitions>
  <inkml:trace contextRef="#ctx0" brushRef="#br0">201 174 9674 0 0,'-1'-11'651'0'0,"0"1"0"0"0,1 0-1 0 0,1-16 1 0 0,0 16-6 0 0,0 0 0 0 0,-1 0 0 0 0,0 1 0 0 0,-1-1-1 0 0,-3-19 1 0 0,3 27-553 0 0,1 0 0 0 0,-1 0-1 0 0,0 0 1 0 0,0 0 0 0 0,-1 0-1 0 0,1 0 1 0 0,0 0 0 0 0,-1 0 0 0 0,1 0-1 0 0,-1 0 1 0 0,1 1 0 0 0,-1-1-1 0 0,0 1 1 0 0,0-1 0 0 0,0 1 0 0 0,0-1-1 0 0,0 1 1 0 0,0 0 0 0 0,0 0-1 0 0,0 0 1 0 0,0 1 0 0 0,0-1-1 0 0,-1 0 1 0 0,1 1 0 0 0,0-1 0 0 0,-1 1-1 0 0,1 0 1 0 0,0 0 0 0 0,-4 0-1 0 0,-1 0 6 0 0,0 0 0 0 0,0 1 1 0 0,0 0-1 0 0,0 0 0 0 0,0 0 0 0 0,0 1 0 0 0,0 0 0 0 0,1 1 0 0 0,-1-1 0 0 0,1 1 0 0 0,0 0 0 0 0,-10 7 0 0 0,14-8-63 0 0,0-1 0 0 0,-1 1 0 0 0,1 0 1 0 0,0 0-1 0 0,0 0 0 0 0,0 1 0 0 0,0-1 0 0 0,0 0 1 0 0,1 1-1 0 0,-1 0 0 0 0,1-1 0 0 0,-1 1 0 0 0,1 0 0 0 0,0-1 1 0 0,0 1-1 0 0,0 0 0 0 0,1 0 0 0 0,-1 0 0 0 0,1 0 0 0 0,-1 0 1 0 0,1 0-1 0 0,0 0 0 0 0,0 0 0 0 0,0 0 0 0 0,1 0 1 0 0,-1 0-1 0 0,1-1 0 0 0,0 1 0 0 0,-1 0 0 0 0,1 0 0 0 0,2 3 1 0 0,7 14-68 0 0,2-1 0 0 0,0 0 1 0 0,1-1-1 0 0,0 0 1 0 0,28 27-1 0 0,-20-23-8 0 0,-1 1-1 0 0,20 31 0 0 0,-38-52 51 0 0,-1 1-1 0 0,0-1 1 0 0,1 0-1 0 0,-1 1 0 0 0,0-1 1 0 0,0 1-1 0 0,0 0 0 0 0,-1-1 1 0 0,1 1-1 0 0,0 0 0 0 0,-1-1 1 0 0,0 1-1 0 0,0 0 0 0 0,0-1 1 0 0,0 1-1 0 0,0 0 0 0 0,0 0 1 0 0,-1-1-1 0 0,1 1 0 0 0,-2 4 1 0 0,0-5 2 0 0,1 0 0 0 0,0 0 0 0 0,-1 0 0 0 0,1 0 1 0 0,-1 0-1 0 0,0-1 0 0 0,1 1 0 0 0,-1 0 0 0 0,0-1 0 0 0,0 0 0 0 0,0 1 1 0 0,0-1-1 0 0,-1 0 0 0 0,1 0 0 0 0,0 0 0 0 0,0 0 0 0 0,-1 0 0 0 0,1-1 1 0 0,0 1-1 0 0,-1-1 0 0 0,1 1 0 0 0,-1-1 0 0 0,-2 0 0 0 0,-1 1 56 0 0,0-1-1 0 0,-1 0 1 0 0,1 0-1 0 0,0-1 1 0 0,0 0 0 0 0,-1 0-1 0 0,1 0 1 0 0,0-1-1 0 0,0 0 1 0 0,0 0-1 0 0,1 0 1 0 0,-1-1 0 0 0,0 0-1 0 0,1 0 1 0 0,0 0-1 0 0,0-1 1 0 0,0 1-1 0 0,0-1 1 0 0,-8-9-1 0 0,9 8-97 0 0,0-1-1 0 0,0 0 0 0 0,1 0 0 0 0,-1 0 0 0 0,1 0 0 0 0,0 0 0 0 0,1-1 0 0 0,0 1 0 0 0,0-1 0 0 0,0 1 0 0 0,1-1 0 0 0,0 0 0 0 0,0 0 0 0 0,1 0 0 0 0,0 0 0 0 0,0 0 0 0 0,2-11 0 0 0,-1 11-212 0 0,0 1-1 0 0,1-1 0 0 0,-1 1 0 0 0,2-1 0 0 0,-1 1 0 0 0,1 0 0 0 0,0 0 0 0 0,0 0 1 0 0,0 0-1 0 0,1 1 0 0 0,0-1 0 0 0,7-7 0 0 0,-6 8-991 0 0,0 1 1 0 0,0-1-1 0 0,1 1 0 0 0,7-4 0 0 0,3-1-4275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8:59.850"/>
    </inkml:context>
    <inkml:brush xml:id="br0">
      <inkml:brushProperty name="width" value="0.1" units="cm"/>
      <inkml:brushProperty name="height" value="0.1" units="cm"/>
    </inkml:brush>
  </inkml:definitions>
  <inkml:trace contextRef="#ctx0" brushRef="#br0">170 0 10594 0 0,'-3'1'320'0'0,"0"0"0"0"0,-1 0 0 0 0,1 0 0 0 0,0 1 0 0 0,0-1 0 0 0,1 1 0 0 0,-1 0 0 0 0,0 0 0 0 0,-4 3 0 0 0,-2 2 441 0 0,-5 2 35 0 0,2 0 0 0 0,-1 1 0 0 0,1 0-1 0 0,1 1 1 0 0,0 0 0 0 0,-14 19 0 0 0,21-24-629 0 0,0-1-1 0 0,1 1 1 0 0,0-1 0 0 0,0 1-1 0 0,1 0 1 0 0,-1 1 0 0 0,1-1-1 0 0,-1 8 1 0 0,2-10-101 0 0,1 0 0 0 0,0-1-1 0 0,0 1 1 0 0,0 0 0 0 0,0 0 0 0 0,0 0 0 0 0,1 0-1 0 0,0 0 1 0 0,0 0 0 0 0,0-1 0 0 0,0 1-1 0 0,1 0 1 0 0,-1-1 0 0 0,4 7 0 0 0,-1-5-17 0 0,1 0 0 0 0,-1-1 0 0 0,0 1 0 0 0,1-1 0 0 0,0 0 0 0 0,0 0 0 0 0,0-1 0 0 0,1 1 0 0 0,-1-1 0 0 0,1 0 0 0 0,0 0 0 0 0,0-1 0 0 0,0 0 0 0 0,12 3 0 0 0,3-1-97 0 0,-1 0 1 0 0,1-1-1 0 0,25 0 0 0 0,-34-3 6 0 0,-1 0-1 0 0,1 0 1 0 0,0-1 0 0 0,-1-1 0 0 0,1 0-1 0 0,-1-1 1 0 0,19-6 0 0 0,-24 6-1329 0 0,1 0 1 0 0,-1 0 0 0 0,0-1 0 0 0,10-8-1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6.004"/>
    </inkml:context>
    <inkml:brush xml:id="br0">
      <inkml:brushProperty name="width" value="0.05" units="cm"/>
      <inkml:brushProperty name="height" value="0.05" units="cm"/>
    </inkml:brush>
  </inkml:definitions>
  <inkml:trace contextRef="#ctx0" brushRef="#br0">1 33 11058 0 0,'2'-4'5624'0'0,"-3"4"-5539"0"0,18-4 2854 0 0,25-1-1359 0 0,-36 5-1392 0 0,144-13 1320 0 0,-50 8-3654 0 0,-83 4 914 0 0</inkml:trace>
  <inkml:trace contextRef="#ctx0" brushRef="#br0" timeOffset="1">31 241 11979 0 0,'0'3'5747'0'0,"8"-1"-3832"0"0,7 0-1341 0 0,8-3-385 0 0,-1 0-1 0 0,1-2 1 0 0,-1 0 0 0 0,38-12-1 0 0,-3 1-912 0 0,-18 6 166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0.187"/>
    </inkml:context>
    <inkml:brush xml:id="br0">
      <inkml:brushProperty name="width" value="0.1" units="cm"/>
      <inkml:brushProperty name="height" value="0.1" units="cm"/>
    </inkml:brush>
  </inkml:definitions>
  <inkml:trace contextRef="#ctx0" brushRef="#br0">149 1 2304 0 0,'-2'1'591'0'0,"0"0"-1"0"0,0 0 0 0 0,1 0 1 0 0,-1 0-1 0 0,0 0 0 0 0,1 0 1 0 0,-1 1-1 0 0,1-1 0 0 0,0 1 0 0 0,-1-1 1 0 0,1 1-1 0 0,0-1 0 0 0,0 1 1 0 0,-2 3-1 0 0,-15 32 2530 0 0,13-24-1972 0 0,-52 121 4351 0 0,44-96-4657 0 0,-13 65-1 0 0,24-94-1054 0 0,0-1 0 0 0,1 0 1 0 0,1 1-1 0 0,0-1 0 0 0,0 1 0 0 0,0-1 0 0 0,1 1 1 0 0,0-1-1 0 0,1 1 0 0 0,2 8 0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0.541"/>
    </inkml:context>
    <inkml:brush xml:id="br0">
      <inkml:brushProperty name="width" value="0.1" units="cm"/>
      <inkml:brushProperty name="height" value="0.1" units="cm"/>
    </inkml:brush>
  </inkml:definitions>
  <inkml:trace contextRef="#ctx0" brushRef="#br0">1 11 6449 0 0,'11'-3'1014'0'0,"0"1"0"0"0,1 0 0 0 0,-1 0 0 0 0,0 1 0 0 0,17 1-1 0 0,55 6 2618 0 0,-73-5-3100 0 0,0 1-1 0 0,0 0 0 0 0,0 0 0 0 0,0 1 1 0 0,-1 1-1 0 0,1 0 0 0 0,-1 0 0 0 0,17 10 1 0 0,-24-12-470 0 0,1 0 0 0 0,-1-1 0 0 0,0 1 0 0 0,0 0 0 0 0,0 0 0 0 0,0 0 0 0 0,0 0 1 0 0,0 1-1 0 0,0-1 0 0 0,-1 0 0 0 0,1 1 0 0 0,-1-1 0 0 0,0 1 0 0 0,0 0 0 0 0,0-1 0 0 0,0 1 1 0 0,0 0-1 0 0,0-1 0 0 0,-1 1 0 0 0,0 0 0 0 0,1 0 0 0 0,-1 0 0 0 0,0 0 0 0 0,0 0 0 0 0,0-1 1 0 0,-1 1-1 0 0,1 0 0 0 0,-1 0 0 0 0,0 0 0 0 0,1-1 0 0 0,-1 1 0 0 0,0 0 0 0 0,-1-1 0 0 0,1 1 0 0 0,-3 3 1 0 0,0 1-47 0 0,-1-1 0 0 0,0 1 1 0 0,0-1-1 0 0,-1-1 1 0 0,1 1-1 0 0,-1-1 0 0 0,-1 0 1 0 0,1 0-1 0 0,-1-1 1 0 0,1 1-1 0 0,-1-2 0 0 0,-9 5 1 0 0,-1-1-58 0 0,1-1-1 0 0,-1-1 1 0 0,0 0 0 0 0,-26 3 0 0 0,54-7-83 0 0,0 0-1 0 0,-1 0 1 0 0,1 1 0 0 0,0 1-1 0 0,-1-1 1 0 0,1 2-1 0 0,-1 0 1 0 0,13 6 0 0 0,-5-2 96 0 0,28 17 0 0 0,-42-22 33 0 0,0 0-1 0 0,1 0 1 0 0,-1 0-1 0 0,-1 0 1 0 0,1 0-1 0 0,0 1 1 0 0,-1 0-1 0 0,0 0 1 0 0,0 0-1 0 0,0 0 1 0 0,0 0-1 0 0,2 6 1 0 0,-5-9 11 0 0,1 0 1 0 0,-1 0 0 0 0,0 0 0 0 0,0 1-1 0 0,1-1 1 0 0,-1 0 0 0 0,0 0-1 0 0,0 0 1 0 0,0 1 0 0 0,0-1 0 0 0,-1 0-1 0 0,1 0 1 0 0,0 0 0 0 0,0 1-1 0 0,-1-1 1 0 0,1 0 0 0 0,0 0 0 0 0,-1 0-1 0 0,0 0 1 0 0,1 0 0 0 0,-1 0-1 0 0,0 1 1 0 0,-1 1 36 0 0,-1-1 0 0 0,1 1 0 0 0,-1-1 0 0 0,1 0 0 0 0,-1 0 0 0 0,0 0 0 0 0,1-1 0 0 0,-5 3 0 0 0,-4 1 137 0 0,-1 0 0 0 0,0-1 0 0 0,-16 3 0 0 0,12-3-457 0 0,0-1-1 0 0,-1-1 1 0 0,0-1-1 0 0,-26-1 0 0 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7.151"/>
    </inkml:context>
    <inkml:brush xml:id="br0">
      <inkml:brushProperty name="width" value="0.1" units="cm"/>
      <inkml:brushProperty name="height" value="0.1" units="cm"/>
    </inkml:brush>
  </inkml:definitions>
  <inkml:trace contextRef="#ctx0" brushRef="#br0">116 5 3681 0 0,'0'-1'54'0'0,"0"1"0"0"0,0 0 0 0 0,0 0 0 0 0,-1-1 0 0 0,1 1 0 0 0,0 0 0 0 0,0 0 0 0 0,0 0 0 0 0,0-1 0 0 0,0 1 0 0 0,-1 0 0 0 0,1 0 0 0 0,0 0 0 0 0,0 0 0 0 0,0 0 0 0 0,0-1 0 0 0,-1 1 0 0 0,1 0 0 0 0,0 0 0 0 0,0 0 0 0 0,0 0 0 0 0,-1 0 0 0 0,1 0 0 0 0,0 0 0 0 0,0 0 0 0 0,-1 0 0 0 0,1 0 1 0 0,0 0-1 0 0,0-1 0 0 0,-1 1 0 0 0,1 1 0 0 0,0-1 0 0 0,0 0 0 0 0,-1 0 0 0 0,1 0 0 0 0,0 0 0 0 0,0 0 0 0 0,0 0 0 0 0,-1 0 0 0 0,1 0 0 0 0,0 0 0 0 0,-13 10 1492 0 0,-9 19 228 0 0,21-26-1579 0 0,-10 12 425 0 0,2 0 0 0 0,0 1 0 0 0,1 0 0 0 0,0 1 0 0 0,1 0 0 0 0,-8 34 0 0 0,13-43-413 0 0,1 0-1 0 0,0 1 0 0 0,1-1 0 0 0,-1 0 1 0 0,1 1-1 0 0,1-1 0 0 0,2 14 1 0 0,-2-17-125 0 0,1 0 0 0 0,-1 0 0 0 0,1 1 0 0 0,1-2 0 0 0,-1 1 0 0 0,0 0 1 0 0,1 0-1 0 0,0-1 0 0 0,0 1 0 0 0,1-1 0 0 0,-1 0 0 0 0,8 7 1 0 0,-8-9-42 0 0,-1 0 0 0 0,1 0 0 0 0,0 0 0 0 0,0 0 0 0 0,0-1 0 0 0,0 1 0 0 0,0-1 0 0 0,1 0 0 0 0,-1 1 0 0 0,0-2 0 0 0,0 1 0 0 0,1 0 0 0 0,-1-1 0 0 0,1 1 0 0 0,-1-1 0 0 0,5 0 0 0 0,-3-1 42 0 0,1 1-1 0 0,-1-2 0 0 0,0 1 1 0 0,1 0-1 0 0,-1-1 1 0 0,0 0-1 0 0,0 0 1 0 0,0-1-1 0 0,7-4 0 0 0,-4 1 27 0 0,1-1 0 0 0,-1 1-1 0 0,0-1 1 0 0,0-1-1 0 0,-1 0 1 0 0,0 0 0 0 0,-1 0-1 0 0,0-1 1 0 0,0 0-1 0 0,5-10 1 0 0,-8 11-98 0 0,0-1-1 0 0,0 0 1 0 0,0 1-1 0 0,-1-1 1 0 0,-1-1-1 0 0,1 1 1 0 0,-2 0-1 0 0,1 0 0 0 0,-1 0 1 0 0,0-1-1 0 0,-3-15 1 0 0,2 21-23 0 0,0-1 0 0 0,0 1 0 0 0,0 0-1 0 0,-1 0 1 0 0,1 0 0 0 0,-1-1 0 0 0,0 1 0 0 0,0 1 0 0 0,-1-1 0 0 0,1 0 0 0 0,-1 1 0 0 0,1-1-1 0 0,-1 1 1 0 0,0-1 0 0 0,-1 1 0 0 0,1 0 0 0 0,0 1 0 0 0,-1-1 0 0 0,0 1 0 0 0,1-1-1 0 0,-1 1 1 0 0,0 0 0 0 0,0 0 0 0 0,0 1 0 0 0,-1-1 0 0 0,-5 0 0 0 0,-9 0-1020 0 0,7 4-3685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7.527"/>
    </inkml:context>
    <inkml:brush xml:id="br0">
      <inkml:brushProperty name="width" value="0.1" units="cm"/>
      <inkml:brushProperty name="height" value="0.1" units="cm"/>
    </inkml:brush>
  </inkml:definitions>
  <inkml:trace contextRef="#ctx0" brushRef="#br0">0 1 10594 0 0,'0'0'944'0'0,"0"1"-751"0"0,2 0-193 0 0,-1 0 0 0 0,0 2 1464 0 0,0-1-664 0 0,1 1 8 0 0,0 2-256 0 0,1-1-48 0 0,0 0-16 0 0,0-1 1 0 0,0-1-489 0 0,0-2-184 0 0,2 0 8 0 0,2-2-2777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7.850"/>
    </inkml:context>
    <inkml:brush xml:id="br0">
      <inkml:brushProperty name="width" value="0.1" units="cm"/>
      <inkml:brushProperty name="height" value="0.1" units="cm"/>
    </inkml:brush>
  </inkml:definitions>
  <inkml:trace contextRef="#ctx0" brushRef="#br0">58 1 4609 0 0,'8'1'705'0'0,"0"2"0"0"0,-1-1 1 0 0,1 1-1 0 0,-1 1 0 0 0,1-1 0 0 0,-1 1 0 0 0,0 0 0 0 0,0 1 1 0 0,-1 0-1 0 0,1 0 0 0 0,-1 0 0 0 0,0 1 0 0 0,7 9 1 0 0,-11-13-563 0 0,1 1 0 0 0,-1 0 0 0 0,0 0 0 0 0,-1 0 0 0 0,1 0 0 0 0,0 0 0 0 0,-1 1 0 0 0,0-1 1 0 0,0 0-1 0 0,0 1 0 0 0,0-1 0 0 0,0 1 0 0 0,-1-1 0 0 0,1 1 0 0 0,-1-1 0 0 0,0 1 0 0 0,0 0 0 0 0,-1-1 1 0 0,1 1-1 0 0,-1-1 0 0 0,1 1 0 0 0,-1-1 0 0 0,0 0 0 0 0,0 1 0 0 0,-1-1 0 0 0,1 0 0 0 0,-1 0 1 0 0,0 1-1 0 0,1-1 0 0 0,-1 0 0 0 0,-1-1 0 0 0,-3 6 0 0 0,-1-2-92 0 0,1-1 0 0 0,-1 0 0 0 0,0 0 0 0 0,0 0 0 0 0,0-1 0 0 0,0 0 0 0 0,-1-1 0 0 0,0 1 0 0 0,0-2 0 0 0,0 1 0 0 0,0-1 0 0 0,0 0 0 0 0,0-1 0 0 0,-1 1-1 0 0,1-2 1 0 0,0 1 0 0 0,-1-1 0 0 0,-10-2 0 0 0,16 0-43 0 0,11-1-35 0 0,10-1-26 0 0,-2 4 48 0 0,-1 0-1 0 0,0 1 0 0 0,0 0 0 0 0,0 1 1 0 0,0 1-1 0 0,0 1 0 0 0,-1 0 1 0 0,1 1-1 0 0,-1 0 0 0 0,0 1 0 0 0,0 1 1 0 0,-1 0-1 0 0,22 16 0 0 0,-33-22 16 0 0,0 0-1 0 0,-1 0 1 0 0,1 1-1 0 0,0-1 1 0 0,-1 1-1 0 0,1 0 1 0 0,-1-1-1 0 0,1 1 1 0 0,-1 0-1 0 0,0 0 1 0 0,0 0 0 0 0,0 0-1 0 0,0 0 1 0 0,0 0-1 0 0,0 0 1 0 0,-1 0-1 0 0,1 0 1 0 0,-1 1-1 0 0,1-1 1 0 0,-1 0-1 0 0,0 0 1 0 0,0 0-1 0 0,0 1 1 0 0,0 2-1 0 0,-1-2 11 0 0,0 0-1 0 0,0 0 1 0 0,-1 0-1 0 0,1 0 0 0 0,-1-1 1 0 0,0 1-1 0 0,1 0 1 0 0,-1-1-1 0 0,0 0 0 0 0,-1 1 1 0 0,1-1-1 0 0,0 0 1 0 0,-1 0-1 0 0,1 0 1 0 0,-1 0-1 0 0,-5 2 0 0 0,-1 2 49 0 0,-1-1-1 0 0,0 0 0 0 0,0-1 0 0 0,0 0 0 0 0,0-1 0 0 0,-1 0 0 0 0,1 0 1 0 0,-1-1-1 0 0,0-1 0 0 0,1 0 0 0 0,-1 0 0 0 0,0-1 0 0 0,-15-2 1 0 0,24 2-241 0 0,0-1 0 0 0,0 1 1 0 0,0-1-1 0 0,0 0 1 0 0,0 0-1 0 0,0 0 1 0 0,0 0-1 0 0,1 0 0 0 0,-4-2 1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8.178"/>
    </inkml:context>
    <inkml:brush xml:id="br0">
      <inkml:brushProperty name="width" value="0.1" units="cm"/>
      <inkml:brushProperty name="height" value="0.1" units="cm"/>
    </inkml:brush>
  </inkml:definitions>
  <inkml:trace contextRef="#ctx0" brushRef="#br0">66 1 11058 0 0,'10'0'408'0'0,"-1"1"-1"0"0,1 0 0 0 0,-1 1 1 0 0,0 0-1 0 0,0 0 1 0 0,0 1-1 0 0,11 5 0 0 0,-15-6-127 0 0,0 0 0 0 0,-1 1 0 0 0,1 0 0 0 0,-1-1 0 0 0,1 1 0 0 0,-1 1 0 0 0,0-1 0 0 0,0 1 0 0 0,0-1-1 0 0,-1 1 1 0 0,1 0 0 0 0,-1 1 0 0 0,0-1 0 0 0,3 6 0 0 0,-5-8-148 0 0,0 0 0 0 0,0 0-1 0 0,-1 1 1 0 0,1-1 0 0 0,-1 0 0 0 0,0 0 0 0 0,1 0-1 0 0,-1 0 1 0 0,0 0 0 0 0,0 1 0 0 0,-1-1 0 0 0,1 0 0 0 0,0 0-1 0 0,-1 0 1 0 0,1 0 0 0 0,-1 0 0 0 0,-1 4 0 0 0,0-1 18 0 0,-1-1-1 0 0,1 0 1 0 0,-1 0 0 0 0,0 0 0 0 0,0 0 0 0 0,-1-1 0 0 0,-5 6 0 0 0,-4 1-4 0 0,0 0 0 0 0,0-1 1 0 0,-28 12-1 0 0,-63 22-134 0 0,136-35-116 0 0,-13-5 61 0 0,-1 0 0 0 0,1 1 1 0 0,-1 1-1 0 0,0 1 0 0 0,-1 0 1 0 0,1 1-1 0 0,-1 1 0 0 0,-1 1 1 0 0,0 0-1 0 0,29 22 0 0 0,-44-30 45 0 0,1 0 0 0 0,-1 0 0 0 0,0 0 0 0 0,1 1 0 0 0,-1-1 0 0 0,0 0 0 0 0,0 1 0 0 0,0-1 0 0 0,0 1 0 0 0,0-1 0 0 0,0 1 0 0 0,0-1 0 0 0,-1 1 0 0 0,1 0 0 0 0,-1-1 0 0 0,1 1 0 0 0,-1 0 0 0 0,1-1 0 0 0,-1 1 0 0 0,0 0 0 0 0,0 0 0 0 0,0 0 0 0 0,0-1 0 0 0,0 1 0 0 0,0 0 0 0 0,-1 2 0 0 0,0-2-1 0 0,-1 1 0 0 0,1-1 0 0 0,-1 0 0 0 0,1 0 0 0 0,-1 0-1 0 0,0 0 1 0 0,1 0 0 0 0,-1 0 0 0 0,0 0 0 0 0,0-1 0 0 0,-1 1 0 0 0,1-1-1 0 0,0 0 1 0 0,0 1 0 0 0,-1-1 0 0 0,1 0 0 0 0,-4 1 0 0 0,-7 3-173 0 0,-1-1 1 0 0,1-1 0 0 0,-1 0-1 0 0,0-1 1 0 0,0 0 0 0 0,0-1-1 0 0,0-1 1 0 0,0 0-1 0 0,-21-3 1 0 0,18 0-7165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8.813"/>
    </inkml:context>
    <inkml:brush xml:id="br0">
      <inkml:brushProperty name="width" value="0.1" units="cm"/>
      <inkml:brushProperty name="height" value="0.1" units="cm"/>
    </inkml:brush>
  </inkml:definitions>
  <inkml:trace contextRef="#ctx0" brushRef="#br0">68 5 6913 0 0,'-2'-4'1409'0'0,"2"4"-1348"0"0,0 0 1 0 0,0 0-1 0 0,0 0 0 0 0,0 0 0 0 0,-1 0 1 0 0,1 0-1 0 0,0 0 0 0 0,0 0 0 0 0,0 0 1 0 0,0 0-1 0 0,-1 0 0 0 0,1 0 0 0 0,0 0 1 0 0,0 0-1 0 0,0 0 0 0 0,-2 1 919 0 0,1-1-919 0 0,-11 13 1923 0 0,-8 15 177 0 0,16-20-1845 0 0,0 0-1 0 0,0 1 0 0 0,1-1 1 0 0,0 1-1 0 0,0 0 0 0 0,1 0 0 0 0,0-1 1 0 0,1 2-1 0 0,0-1 0 0 0,0 17 0 0 0,1-22-267 0 0,0-1 0 0 0,1 1 0 0 0,0 0 0 0 0,0 0 0 0 0,0-1 0 0 0,0 1 0 0 0,0 0 0 0 0,1-1 0 0 0,0 1 0 0 0,-1-1 0 0 0,1 0 0 0 0,0 1 0 0 0,1-1 0 0 0,-1 0 0 0 0,1 0 0 0 0,-1-1 0 0 0,1 1 0 0 0,0 0 0 0 0,0-1 0 0 0,0 0 0 0 0,0 1 0 0 0,0-1 0 0 0,1-1 0 0 0,-1 1 0 0 0,1 0 0 0 0,-1-1 0 0 0,8 2 0 0 0,-1 0-38 0 0,-1-2-1 0 0,1 1 1 0 0,-1-1-1 0 0,1-1 1 0 0,-1 1 0 0 0,1-2-1 0 0,0 1 1 0 0,-1-1-1 0 0,1-1 1 0 0,16-4-1 0 0,-23 5-32 0 0,0 0 0 0 0,1 0 0 0 0,-1 0 0 0 0,0-1 0 0 0,0 1 0 0 0,0-1 0 0 0,0 1 0 0 0,0-1 0 0 0,0 0 1 0 0,-1 0-1 0 0,1-1 0 0 0,0 1 0 0 0,-1 0 0 0 0,0-1 0 0 0,0 0 0 0 0,0 1 0 0 0,0-1 0 0 0,0 0 0 0 0,0 0 0 0 0,-1 0 0 0 0,1 0 0 0 0,-1 0 0 0 0,0-1 0 0 0,0 1 0 0 0,0 0 0 0 0,0-1 0 0 0,-1 1 0 0 0,1 0 0 0 0,-1-1 0 0 0,0 1 0 0 0,0-1 0 0 0,0 1 0 0 0,-1-5 0 0 0,0 3-53 0 0,-1-1-1 0 0,1 1 1 0 0,-1 0 0 0 0,0 0-1 0 0,-1-1 1 0 0,1 1 0 0 0,-1 1 0 0 0,0-1-1 0 0,0 0 1 0 0,-1 1 0 0 0,1-1-1 0 0,-1 1 1 0 0,0 0 0 0 0,0 0-1 0 0,0 1 1 0 0,-1-1 0 0 0,-8-4-1 0 0,5 3-372 0 0,-1 1 0 0 0,1-1 0 0 0,-1 2 0 0 0,0-1 0 0 0,0 1 0 0 0,0 1 0 0 0,-1-1 0 0 0,1 2 0 0 0,-16-2 0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09.162"/>
    </inkml:context>
    <inkml:brush xml:id="br0">
      <inkml:brushProperty name="width" value="0.1" units="cm"/>
      <inkml:brushProperty name="height" value="0.1" units="cm"/>
    </inkml:brush>
  </inkml:definitions>
  <inkml:trace contextRef="#ctx0" brushRef="#br0">38 0 7834 0 0,'-1'8'773'0'0,"1"0"1"0"0,-1-1-1 0 0,-1 1 0 0 0,1-1 1 0 0,-1 1-1 0 0,-1-1 1 0 0,1 0-1 0 0,-5 8 1 0 0,-3 12-207 0 0,8-21-362 0 0,0 0 1 0 0,1 0-1 0 0,-1 0 1 0 0,1 0-1 0 0,1 0 1 0 0,-1 1-1 0 0,1 10 1 0 0,1-15-136 0 0,-1 1 0 0 0,1-1-1 0 0,0 1 1 0 0,-1-1 0 0 0,1 0 0 0 0,0 0 0 0 0,1 1 0 0 0,-1-1-1 0 0,0 0 1 0 0,0 0 0 0 0,1 0 0 0 0,0 0 0 0 0,-1 0 0 0 0,1-1-1 0 0,0 1 1 0 0,0 0 0 0 0,0-1 0 0 0,0 1 0 0 0,0-1-1 0 0,0 0 1 0 0,0 0 0 0 0,3 2 0 0 0,3 0 2 0 0,0 0 0 0 0,0-1 1 0 0,0 0-1 0 0,0 0 0 0 0,1-1 0 0 0,-1 0 0 0 0,1 0 1 0 0,-1-1-1 0 0,1 0 0 0 0,-1 0 0 0 0,1-1 0 0 0,-1 0 1 0 0,12-4-1 0 0,-15 4-99 0 0,1 0 1 0 0,-1-1 0 0 0,0 0 0 0 0,0 0-1 0 0,1 0 1 0 0,-1-1 0 0 0,-1 0-1 0 0,1 0 1 0 0,0 0 0 0 0,-1 0-1 0 0,0-1 1 0 0,0 0 0 0 0,0 0-1 0 0,0 0 1 0 0,0 0 0 0 0,-1-1 0 0 0,0 1-1 0 0,0-1 1 0 0,0 0 0 0 0,0 0-1 0 0,2-6 1 0 0,-5 8 36 0 0,1-1 0 0 0,-1 1 0 0 0,1 0 0 0 0,-1-1 0 0 0,0 1 0 0 0,0-1 1 0 0,0 1-1 0 0,-1-1 0 0 0,1 1 0 0 0,-1-1 0 0 0,0 1 0 0 0,0 0 0 0 0,0 0 0 0 0,0-1 0 0 0,-1 1 0 0 0,1 0 0 0 0,-1 0 0 0 0,0 0 0 0 0,0 0 0 0 0,0 1 0 0 0,0-1 1 0 0,0 0-1 0 0,-5-3 0 0 0,0 0-301 0 0,1 0-1 0 0,-1 0 1 0 0,-1 1 0 0 0,-9-6 0 0 0,-13-4-4208 0 0,16 10-1230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1.694"/>
    </inkml:context>
    <inkml:brush xml:id="br0">
      <inkml:brushProperty name="width" value="0.1" units="cm"/>
      <inkml:brushProperty name="height" value="0.1" units="cm"/>
    </inkml:brush>
  </inkml:definitions>
  <inkml:trace contextRef="#ctx0" brushRef="#br0">90 72 3225 0 0,'-2'-17'63'0'0,"-2"-12"1822"0"0,-4 15 2888 0 0,8 14-4602 0 0,-1 0-1 0 0,1 1 0 0 0,-1-1 1 0 0,1 0-1 0 0,-1 0 1 0 0,1 0-1 0 0,0 1 1 0 0,-1-1-1 0 0,1 0 0 0 0,-3 2 853 0 0,3-2-852 0 0,0 1-1 0 0,-1-1 0 0 0,1 1 1 0 0,0-1-1 0 0,-1 1 1 0 0,1-1-1 0 0,0 1 1 0 0,0-1-1 0 0,0 1 0 0 0,0-1 1 0 0,-1 1-1 0 0,-8 19 1146 0 0,8-17-858 0 0,-12 25 592 0 0,2 1 0 0 0,-13 52 0 0 0,21-72-1002 0 0,2 0 0 0 0,-1 0 0 0 0,1 0 0 0 0,0-1 0 0 0,1 1 0 0 0,0 0 0 0 0,1 0 0 0 0,0 0 0 0 0,0 0 0 0 0,1 0 0 0 0,0-1 0 0 0,0 1 0 0 0,1-1 0 0 0,5 12 0 0 0,-7-18-46 0 0,0 0 0 0 0,0 1 0 0 0,1-1 0 0 0,-1 0 0 0 0,0 0 0 0 0,1 0 0 0 0,0 0 0 0 0,-1 0 1 0 0,1 0-1 0 0,0 0 0 0 0,0-1 0 0 0,0 1 0 0 0,0-1 0 0 0,0 1 0 0 0,1-1 0 0 0,-1 0 0 0 0,0 0 0 0 0,1 0 1 0 0,-1 0-1 0 0,0 0 0 0 0,1-1 0 0 0,-1 1 0 0 0,1-1 0 0 0,-1 1 0 0 0,1-1 0 0 0,-1 0 0 0 0,1 0 0 0 0,0 0 1 0 0,-1 0-1 0 0,1-1 0 0 0,-1 1 0 0 0,1-1 0 0 0,-1 1 0 0 0,1-1 0 0 0,-1 0 0 0 0,0 0 0 0 0,1 0 0 0 0,-1 0 1 0 0,0 0-1 0 0,0-1 0 0 0,3-1 0 0 0,3-3 17 0 0,0 0-1 0 0,0-1 1 0 0,-1 0 0 0 0,0 0-1 0 0,0 0 1 0 0,0-1-1 0 0,-1 0 1 0 0,0-1 0 0 0,5-10-1 0 0,-7 10-17 0 0,0 0 0 0 0,-1 0 0 0 0,0 0 0 0 0,-1 0-1 0 0,0-1 1 0 0,0 1 0 0 0,-1-1 0 0 0,0 1 0 0 0,-1-1-1 0 0,0 0 1 0 0,-3-16 0 0 0,2 18-12 0 0,0 0 0 0 0,-1 0 0 0 0,0 0 0 0 0,0 0 0 0 0,-1 0 0 0 0,0 0 0 0 0,-1 1 0 0 0,0 0 0 0 0,0-1 0 0 0,0 2 0 0 0,-1-1 0 0 0,0 0 0 0 0,-12-11 0 0 0,14 15 13 0 0,0 1 0 0 0,-1 0 0 0 0,1-1 0 0 0,-1 1-1 0 0,1 0 1 0 0,-9-2 0 0 0,11 3-119 0 0,0 1 1 0 0,0-1-1 0 0,0 1 1 0 0,0 0-1 0 0,-1-1 0 0 0,1 1 1 0 0,0 0-1 0 0,0 0 1 0 0,0 0-1 0 0,-1 0 0 0 0,1 0 1 0 0,0 0-1 0 0,0 0 1 0 0,0 1-1 0 0,-1-1 1 0 0,1 0-1 0 0,0 1 0 0 0,0-1 1 0 0,0 1-1 0 0,0-1 1 0 0,0 1-1 0 0,-1-1 0 0 0,1 1 1 0 0,0 0-1 0 0,1 0 1 0 0,-3 1-1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2.038"/>
    </inkml:context>
    <inkml:brush xml:id="br0">
      <inkml:brushProperty name="width" value="0.1" units="cm"/>
      <inkml:brushProperty name="height" value="0.1" units="cm"/>
    </inkml:brush>
  </inkml:definitions>
  <inkml:trace contextRef="#ctx0" brushRef="#br0">3 1 11979 0 0,'-2'23'6717'0'0,"1"-1"-4405"0"0,3-20-2804 0 0,-1-3 284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6.579"/>
    </inkml:context>
    <inkml:brush xml:id="br0">
      <inkml:brushProperty name="width" value="0.05" units="cm"/>
      <inkml:brushProperty name="height" value="0.05" units="cm"/>
    </inkml:brush>
  </inkml:definitions>
  <inkml:trace contextRef="#ctx0" brushRef="#br0">1 866 6449 0 0,'45'-47'8832'0'0,"-1"-3"-4201"0"0,-11 10-4247 0 0,-1-1 1 0 0,-3-2-1 0 0,-1-1 1 0 0,26-57-1 0 0,63-178-1045 0 0,-114 274 610 0 0,3-8-51 0 0,0 0 1 0 0,-1-1 0 0 0,0 1-1 0 0,4-25 1 0 0,-11 34 67 0 0,-4 10-15 0 0,-5 10-15 0 0,-3 16 203 0 0,2 0 0 0 0,0 0 0 0 0,-12 63 0 0 0,20-71-59 0 0,1-1-1 0 0,1 1 1 0 0,1 0-1 0 0,1 0 1 0 0,0 0-1 0 0,7 33 1 0 0,-5-48-85 0 0,1 1 1 0 0,0-1-1 0 0,0 0 1 0 0,1 0 0 0 0,0 0-1 0 0,1-1 1 0 0,0 1-1 0 0,0-1 1 0 0,9 10 0 0 0,-12-16 0 0 0,0 0 0 0 0,0 1 0 0 0,0-1 0 0 0,1 0 0 0 0,-1 0 0 0 0,1-1 0 0 0,-1 1 0 0 0,1 0 0 0 0,0-1 0 0 0,0 0 0 0 0,-1 0 0 0 0,1 1 1 0 0,6 0-1 0 0,-6-2 0 0 0,-1 0 0 0 0,1 0 0 0 0,0 0 0 0 0,-1-1 0 0 0,1 1 0 0 0,-1-1 1 0 0,1 1-1 0 0,-1-1 0 0 0,0 0 0 0 0,1 0 0 0 0,-1 0 0 0 0,0 0 1 0 0,0 0-1 0 0,1-1 0 0 0,-1 1 0 0 0,0-1 0 0 0,0 1 0 0 0,0-1 0 0 0,2-3 1 0 0,9-10-463 0 0,-2-1 1 0 0,1-1 0 0 0,-2 1 0 0 0,-1-2 0 0 0,0 1-1 0 0,11-33 1 0 0,2 0-941 0 0,90-252-3891 0 0,-72 185 5145 0 0,-36 100 1596 0 0,-8 24 697 0 0,-11 28 317 0 0,-2 29-685 0 0,-15 110 0 0 0,27-135-1611 0 0,3 1 0 0 0,1-1 0 0 0,2 1 0 0 0,7 45 1 0 0,-6-69-156 0 0,1 0 0 0 0,0 1 0 0 0,1-2-1 0 0,1 1 1 0 0,1 0 0 0 0,0-1 0 0 0,1 0 0 0 0,15 25 0 0 0,-21-39-45 0 0,0 0 0 0 0,-1 0 0 0 0,1 0 0 0 0,0 0 0 0 0,0 0 0 0 0,0 0 0 0 0,0 0 0 0 0,0-1 0 0 0,-1 1 0 0 0,1 0 0 0 0,1 0 0 0 0,-1-1 0 0 0,0 1 0 0 0,0-1 0 0 0,0 1 0 0 0,0-1 0 0 0,0 0 0 0 0,0 1 0 0 0,1-1 0 0 0,-1 0 0 0 0,0 0-1 0 0,0 0 1 0 0,0 0 0 0 0,1 0 0 0 0,-1 0 0 0 0,0 0 0 0 0,0 0 0 0 0,0 0 0 0 0,1 0 0 0 0,1-1 0 0 0,-1-1-251 0 0,1 0 0 0 0,0 1 0 0 0,0-1 0 0 0,-1 0-1 0 0,1 0 1 0 0,-1 0 0 0 0,0-1 0 0 0,1 1 0 0 0,-1 0 0 0 0,2-5 0 0 0,11-14-1184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3.657"/>
    </inkml:context>
    <inkml:brush xml:id="br0">
      <inkml:brushProperty name="width" value="0.1" units="cm"/>
      <inkml:brushProperty name="height" value="0.1" units="cm"/>
    </inkml:brush>
  </inkml:definitions>
  <inkml:trace contextRef="#ctx0" brushRef="#br0">76 0 7370 0 0,'-4'4'308'0'0,"0"0"1"0"0,1 0-1 0 0,-1 0 1 0 0,1 1-1 0 0,0-1 1 0 0,0 1 0 0 0,1-1-1 0 0,-1 1 1 0 0,1 0-1 0 0,-3 10 1 0 0,1-5 171 0 0,-3 7 4 0 0,1-1 1 0 0,0 1 0 0 0,2 1-1 0 0,0-1 1 0 0,1 1-1 0 0,0 0 1 0 0,1 20 0 0 0,2-32-357 0 0,0 0 1 0 0,0 0-1 0 0,1 0 0 0 0,0-1 1 0 0,1 1-1 0 0,-1 0 1 0 0,1-1-1 0 0,0 1 0 0 0,0-1 1 0 0,1 0-1 0 0,3 7 1 0 0,-3-8-62 0 0,0-1 1 0 0,0 0-1 0 0,0 0 1 0 0,0 0-1 0 0,0 0 0 0 0,1-1 1 0 0,-1 1-1 0 0,1-1 1 0 0,-1 0-1 0 0,1 0 1 0 0,0 0-1 0 0,0-1 1 0 0,0 1-1 0 0,0-1 0 0 0,0 0 1 0 0,0 0-1 0 0,6 1 1 0 0,-4-2-8 0 0,0 0 0 0 0,1 0 1 0 0,-1 0-1 0 0,0 0 0 0 0,0-1 1 0 0,0 0-1 0 0,0 0 0 0 0,0-1 1 0 0,0 0-1 0 0,-1 0 0 0 0,1 0 0 0 0,-1-1 1 0 0,1 1-1 0 0,-1-1 0 0 0,0-1 1 0 0,0 1-1 0 0,0-1 0 0 0,0 0 1 0 0,0 0-1 0 0,-1 0 0 0 0,0-1 0 0 0,0 1 1 0 0,0-1-1 0 0,-1 0 0 0 0,1 0 1 0 0,2-7-1 0 0,-3 6-54 0 0,0 1-1 0 0,0-1 1 0 0,-1 0-1 0 0,0 0 1 0 0,0 0 0 0 0,0-1-1 0 0,-1 1 1 0 0,0 0-1 0 0,0 0 1 0 0,0-1 0 0 0,-1 1-1 0 0,0-1 1 0 0,-1 1-1 0 0,1 0 1 0 0,-1-1 0 0 0,0 1-1 0 0,-1 0 1 0 0,1-1 0 0 0,-1 1-1 0 0,-1 0 1 0 0,1 0-1 0 0,-1 1 1 0 0,0-1 0 0 0,-7-10-1 0 0,1 5 72 0 0,-1 0 0 0 0,-12-11 0 0 0,20 20-304 0 0,-1-1 0 0 0,0 1 1 0 0,0 0-1 0 0,0 0 0 0 0,0 0 0 0 0,0 0 0 0 0,-1 0 0 0 0,1 1 1 0 0,-1-1-1 0 0,1 1 0 0 0,-1 0 0 0 0,1 0 0 0 0,-8-1 1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4.091"/>
    </inkml:context>
    <inkml:brush xml:id="br0">
      <inkml:brushProperty name="width" value="0.1" units="cm"/>
      <inkml:brushProperty name="height" value="0.1" units="cm"/>
    </inkml:brush>
  </inkml:definitions>
  <inkml:trace contextRef="#ctx0" brushRef="#br0">124 155 8290 0 0,'9'-7'621'0'0,"0"0"0"0"0,0-1 1 0 0,-1-1-1 0 0,-1 1 0 0 0,0-1 1 0 0,8-13-1 0 0,-13 20-378 0 0,-1 0 0 0 0,0-1 0 0 0,1 0 0 0 0,-1 1 0 0 0,0-1 1 0 0,-1 0-1 0 0,1 0 0 0 0,0 1 0 0 0,-1-1 0 0 0,1 0 0 0 0,-1 0 0 0 0,0 0 0 0 0,0-3 0 0 0,-1 4-112 0 0,1 0 1 0 0,-1 0-1 0 0,0 0 0 0 0,0 0 1 0 0,0 1-1 0 0,1-1 0 0 0,-2 0 0 0 0,1 0 1 0 0,0 1-1 0 0,0-1 0 0 0,0 1 1 0 0,-1-1-1 0 0,1 1 0 0 0,-1 0 1 0 0,1-1-1 0 0,-1 1 0 0 0,1 0 0 0 0,-1 0 1 0 0,0 0-1 0 0,0 0 0 0 0,-2 0 1 0 0,-2-2-13 0 0,1 2 0 0 0,-1-1 1 0 0,1 1-1 0 0,-1-1 1 0 0,0 2-1 0 0,1-1 0 0 0,-1 1 1 0 0,0-1-1 0 0,0 2 1 0 0,1-1-1 0 0,-1 1 0 0 0,0-1 1 0 0,1 2-1 0 0,-1-1 0 0 0,1 1 1 0 0,-1-1-1 0 0,1 1 1 0 0,-6 3-1 0 0,8-3-119 0 0,0 0 1 0 0,0-1 0 0 0,1 1-1 0 0,-1 0 1 0 0,0 0-1 0 0,1 0 1 0 0,-1 1-1 0 0,1-1 1 0 0,0 1-1 0 0,-1-1 1 0 0,1 1 0 0 0,0 0-1 0 0,1 0 1 0 0,-1 0-1 0 0,1 0 1 0 0,-1 0-1 0 0,1 0 1 0 0,0 0-1 0 0,0 1 1 0 0,0-1 0 0 0,0 0-1 0 0,1 1 1 0 0,-1-1-1 0 0,1 0 1 0 0,0 1-1 0 0,0-1 1 0 0,0 1-1 0 0,1-1 1 0 0,-1 0-1 0 0,1 1 1 0 0,1 4 0 0 0,3 5-14 0 0,0 1 0 0 0,0-1 1 0 0,2 0-1 0 0,-1-1 0 0 0,10 14 1 0 0,47 56-115 0 0,-41-56 78 0 0,35 58 0 0 0,-55-82 53 0 0,0 1-1 0 0,-1 0 0 0 0,1 0 0 0 0,-1 0 0 0 0,0 0 0 0 0,0 0 1 0 0,0 0-1 0 0,-1 0 0 0 0,1 1 0 0 0,-1-1 0 0 0,0 0 0 0 0,1 0 1 0 0,-1 0-1 0 0,-1 1 0 0 0,0 5 0 0 0,0-7 0 0 0,0 0 0 0 0,0 0 0 0 0,0 0 0 0 0,0 0 0 0 0,0 0 0 0 0,-1 0-1 0 0,1 0 1 0 0,-1 0 0 0 0,1 0 0 0 0,-1-1 0 0 0,0 1 0 0 0,0-1 0 0 0,1 1 0 0 0,-1-1 0 0 0,0 0 0 0 0,0 0-1 0 0,-1 0 1 0 0,1 0 0 0 0,0 0 0 0 0,0 0 0 0 0,0 0 0 0 0,-4 0 0 0 0,1 0 5 0 0,-1 1-1 0 0,1-1 1 0 0,-1 0 0 0 0,0-1 0 0 0,1 1-1 0 0,-1-1 1 0 0,0 0 0 0 0,1 0 0 0 0,-1-1-1 0 0,0 0 1 0 0,1 0 0 0 0,-1 0 0 0 0,1-1-1 0 0,-1 1 1 0 0,1-1 0 0 0,0-1 0 0 0,0 1-1 0 0,0-1 1 0 0,0 0 0 0 0,0 0-1 0 0,0 0 1 0 0,1-1 0 0 0,-1 0 0 0 0,1 1-1 0 0,0-2 1 0 0,0 1 0 0 0,1 0 0 0 0,-1-1-1 0 0,1 1 1 0 0,0-1 0 0 0,0 0 0 0 0,1 0-1 0 0,0-1 1 0 0,-1 1 0 0 0,2 0 0 0 0,-1-1-1 0 0,0 1 1 0 0,1-1 0 0 0,0 0 0 0 0,1 1-1 0 0,-1-1 1 0 0,1 0 0 0 0,0 1 0 0 0,1-1-1 0 0,-1 0 1 0 0,1 1 0 0 0,0-1 0 0 0,0 1-1 0 0,1-1 1 0 0,0 1 0 0 0,3-8 0 0 0,-2 6-141 0 0,1 0 1 0 0,1 0 0 0 0,-1 0-1 0 0,1 0 1 0 0,0 1 0 0 0,1 0-1 0 0,-1 0 1 0 0,1 0 0 0 0,0 1 0 0 0,13-9-1 0 0,-2 4-841 0 0,0 1-1 0 0,0 0 1 0 0,26-9-1 0 0,-20 10-4898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5.996"/>
    </inkml:context>
    <inkml:brush xml:id="br0">
      <inkml:brushProperty name="width" value="0.1" units="cm"/>
      <inkml:brushProperty name="height" value="0.1" units="cm"/>
    </inkml:brush>
  </inkml:definitions>
  <inkml:trace contextRef="#ctx0" brushRef="#br0">111 192 4145 0 0,'10'-11'296'0'0,"-1"0"-1"0"0,0-1 1 0 0,-1 0 0 0 0,13-25-1 0 0,-20 34-105 0 0,1 0 0 0 0,0 0 0 0 0,-1-1-1 0 0,0 1 1 0 0,0 0 0 0 0,0-1 0 0 0,0 1 0 0 0,-1 0 0 0 0,1-1-1 0 0,-1 1 1 0 0,0-1 0 0 0,0 1 0 0 0,0-1 0 0 0,0 1-1 0 0,-1-1 1 0 0,1 1 0 0 0,-1-1 0 0 0,0 1 0 0 0,0-1-1 0 0,0 1 1 0 0,-1 0 0 0 0,1 0 0 0 0,-1 0 0 0 0,1 0-1 0 0,-6-6 1 0 0,5 7-68 0 0,0 0 0 0 0,-1 0 0 0 0,0 1 1 0 0,0-1-1 0 0,1 1 0 0 0,-1 0 0 0 0,0 0 0 0 0,0 0 0 0 0,0 0 0 0 0,0 0 0 0 0,0 0 0 0 0,0 1 0 0 0,0 0 0 0 0,-1-1 0 0 0,1 1 0 0 0,0 1 1 0 0,0-1-1 0 0,0 0 0 0 0,0 1 0 0 0,0-1 0 0 0,0 1 0 0 0,0 0 0 0 0,0 0 0 0 0,-6 3 0 0 0,3-2-105 0 0,0 1-1 0 0,0 0 1 0 0,0 0 0 0 0,0 0 0 0 0,1 1-1 0 0,-1 0 1 0 0,1 0 0 0 0,0 1-1 0 0,0-1 1 0 0,-8 10 0 0 0,12-11-26 0 0,-1 0 0 0 0,1 0 0 0 0,-1 0 1 0 0,1 1-1 0 0,0-1 0 0 0,0 0 0 0 0,0 1 1 0 0,1-1-1 0 0,-1 1 0 0 0,1-1 1 0 0,0 0-1 0 0,0 1 0 0 0,0-1 0 0 0,0 1 1 0 0,1-1-1 0 0,-1 1 0 0 0,1-1 0 0 0,0 0 1 0 0,0 1-1 0 0,0-1 0 0 0,0 0 1 0 0,1 0-1 0 0,-1 0 0 0 0,1 0 0 0 0,3 4 1 0 0,5 8-46 0 0,1 0 0 0 0,0-1 1 0 0,22 20-1 0 0,-17-18 41 0 0,11 10 1 0 0,19 21-30 0 0,-42-42 39 0 0,-1-1 1 0 0,0 1-1 0 0,0-1 0 0 0,0 1 1 0 0,0 0-1 0 0,-1 0 1 0 0,0 0-1 0 0,0 0 0 0 0,2 6 1 0 0,-4-9 29 0 0,0-1 0 0 0,0 1 0 0 0,0-1 0 0 0,0 0 0 0 0,0 1 0 0 0,0-1 0 0 0,0 1 0 0 0,0-1 0 0 0,0 0 1 0 0,-1 1-1 0 0,1-1 0 0 0,0 1 0 0 0,-1-1 0 0 0,1 0 0 0 0,-1 0 0 0 0,0 1 0 0 0,1-1 0 0 0,-1 0 0 0 0,0 0 0 0 0,0 0 0 0 0,-1 2 0 0 0,-1-1 106 0 0,0 0 0 0 0,1 0 0 0 0,-1 0 0 0 0,0 0 0 0 0,0 0 0 0 0,0-1 0 0 0,0 0 0 0 0,0 1 0 0 0,-4 0 0 0 0,-2 0 219 0 0,-1 0 1 0 0,1 0-1 0 0,-1-1 0 0 0,0 0 1 0 0,-15-1-1 0 0,20-1-238 0 0,0 1 0 0 0,0-1 0 0 0,0-1 0 0 0,0 1 0 0 0,0-1 0 0 0,0 1 0 0 0,0-1 0 0 0,0-1 0 0 0,1 1 0 0 0,-1-1 0 0 0,1 1 0 0 0,-7-6 0 0 0,10 6-108 0 0,-1 1 0 0 0,1 0 0 0 0,0-1 0 0 0,-1 1 0 0 0,1-1 0 0 0,0 1 0 0 0,0-1 0 0 0,0 0 0 0 0,0 1 0 0 0,1-1 0 0 0,-1 0 0 0 0,0 0 0 0 0,1 0 0 0 0,-1 0 0 0 0,1 1 0 0 0,-1-1 0 0 0,1 0 0 0 0,0 0 0 0 0,0 0 0 0 0,0 0 0 0 0,0 0 0 0 0,0 0 0 0 0,0 0 0 0 0,1 0 0 0 0,-1 0 0 0 0,1 1 0 0 0,-1-1 0 0 0,1 0 0 0 0,0 0 0 0 0,0 0 0 0 0,-1 1 0 0 0,1-1 0 0 0,1 0 0 0 0,-1 1 0 0 0,2-4 0 0 0,9-8-615 0 0,0 0-1 0 0,1 1 1 0 0,1 0-1 0 0,0 0 1 0 0,0 2-1 0 0,26-15 1 0 0,-19 13-630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6.322"/>
    </inkml:context>
    <inkml:brush xml:id="br0">
      <inkml:brushProperty name="width" value="0.1" units="cm"/>
      <inkml:brushProperty name="height" value="0.1" units="cm"/>
    </inkml:brush>
  </inkml:definitions>
  <inkml:trace contextRef="#ctx0" brushRef="#br0">130 12 9274 0 0,'0'0'37'0'0,"0"-1"1"0"0,0 0-1 0 0,0 1 1 0 0,-1-1-1 0 0,1 1 1 0 0,0-1-1 0 0,0 1 1 0 0,-1-1-1 0 0,1 1 1 0 0,0-1-1 0 0,-1 1 1 0 0,1-1-1 0 0,0 1 1 0 0,-1-1-1 0 0,1 1 1 0 0,-1-1-1 0 0,1 1 1 0 0,-1 0-1 0 0,1-1 1 0 0,-1 1-1 0 0,1 0 1 0 0,-1 0-1 0 0,1-1 1 0 0,-1 1-1 0 0,1 0 1 0 0,-1 0-1 0 0,0-1 1 0 0,-21 2 2193 0 0,-20 12 1584 0 0,38-12-3594 0 0,1 1-1 0 0,-1-1 0 0 0,1 1 1 0 0,-1 0-1 0 0,1 0 1 0 0,0 0-1 0 0,0 1 0 0 0,0-1 1 0 0,0 1-1 0 0,1 0 0 0 0,-1 0 1 0 0,1 0-1 0 0,-1 0 1 0 0,1 0-1 0 0,-4 7 0 0 0,5-7-184 0 0,1 0 0 0 0,-1 0 0 0 0,0-1 0 0 0,1 1 0 0 0,0 0-1 0 0,-1 0 1 0 0,1 0 0 0 0,0 0 0 0 0,1 0 0 0 0,-1 0-1 0 0,0 0 1 0 0,1 0 0 0 0,0 0 0 0 0,-1 0 0 0 0,1-1 0 0 0,0 1-1 0 0,1 0 1 0 0,-1 0 0 0 0,0-1 0 0 0,1 1 0 0 0,2 2-1 0 0,11 16-50 0 0,2-2 0 0 0,0 0 0 0 0,22 17 0 0 0,4 6-13 0 0,-42-41 34 0 0,7 6-13 0 0,0 1 1 0 0,-1 1-1 0 0,0-1 1 0 0,-1 1-1 0 0,8 14 0 0 0,-13-21 18 0 0,0 0 0 0 0,0 0-1 0 0,0-1 1 0 0,-1 1-1 0 0,1 0 1 0 0,-1 0 0 0 0,1 0-1 0 0,-1 0 1 0 0,0 0-1 0 0,0 0 1 0 0,0 0-1 0 0,0 0 1 0 0,0 0 0 0 0,0 0-1 0 0,0 0 1 0 0,-1 0-1 0 0,1 0 1 0 0,-1-1 0 0 0,1 1-1 0 0,-1 0 1 0 0,0 0-1 0 0,0 0 1 0 0,0-1-1 0 0,0 1 1 0 0,0 0 0 0 0,0-1-1 0 0,0 1 1 0 0,-1-1-1 0 0,1 1 1 0 0,0-1 0 0 0,-1 0-1 0 0,1 1 1 0 0,-1-1-1 0 0,0 0 1 0 0,1 0-1 0 0,-1 0 1 0 0,0 0 0 0 0,-2 0-1 0 0,-3 3 93 0 0,0-1-1 0 0,0 0 1 0 0,0-1-1 0 0,0 0 1 0 0,-1 0-1 0 0,1 0 1 0 0,-1-1-1 0 0,0 0 1 0 0,1-1-1 0 0,-1 0 1 0 0,0 0 0 0 0,-14-2-1 0 0,16 1-1136 0 0,0-1-1 0 0,-1 1 0 0 0,1-1 1 0 0,0-1-1 0 0,-8-4 1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16.683"/>
    </inkml:context>
    <inkml:brush xml:id="br0">
      <inkml:brushProperty name="width" value="0.1" units="cm"/>
      <inkml:brushProperty name="height" value="0.1" units="cm"/>
    </inkml:brush>
  </inkml:definitions>
  <inkml:trace contextRef="#ctx0" brushRef="#br0">1 3 10970 0 0,'7'-1'240'0'0,"-1"1"48"0"0,1 0 17 0 0,-3 0 7 0 0,1 0-248 0 0,3 0-64 0 0,5-1 0 0 0,8 1 0 0 0,7 0 328 0 0,5 0 56 0 0,0 1 16 0 0,-2 1 0 0 0,-1 1-304 0 0,-5 0-96 0 0,-1 0 0 0 0,5 3-3649 0 0,-5-2-776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20.459"/>
    </inkml:context>
    <inkml:brush xml:id="br0">
      <inkml:brushProperty name="width" value="0.1" units="cm"/>
      <inkml:brushProperty name="height" value="0.1" units="cm"/>
    </inkml:brush>
  </inkml:definitions>
  <inkml:trace contextRef="#ctx0" brushRef="#br0">98 44 1840 0 0,'0'-5'770'0'0,"0"0"-1"0"0,0 0 0 0 0,-1-1 0 0 0,0 1 0 0 0,-1-5 0 0 0,2 9-662 0 0,0 1-1 0 0,0 0 1 0 0,0-1-1 0 0,-1 1 1 0 0,1 0-1 0 0,0-1 1 0 0,0 1-1 0 0,0 0 1 0 0,0-1-1 0 0,-1 1 0 0 0,1 0 1 0 0,0-1-1 0 0,0 1 1 0 0,-1 0-1 0 0,1-1 1 0 0,0 1-1 0 0,-1 0 1 0 0,1 0-1 0 0,0 0 1 0 0,-1-1-1 0 0,1 1 1 0 0,0 0-1 0 0,-1 0 1 0 0,1 0-1 0 0,0 0 1 0 0,-1 0-1 0 0,1-1 1 0 0,-1 1-1 0 0,0 1 33 0 0,0-1 0 0 0,0 1 0 0 0,0-1 1 0 0,0 1-1 0 0,0-1 0 0 0,0 1 0 0 0,0 0 0 0 0,0 0 0 0 0,0-1 0 0 0,1 1 1 0 0,-1 0-1 0 0,0 0 0 0 0,0 0 0 0 0,1 0 0 0 0,-2 2 0 0 0,-5 9 421 0 0,0 2-1 0 0,0-1 1 0 0,1 1 0 0 0,1 0-1 0 0,-4 16 1 0 0,-13 74 1010 0 0,21-102-1543 0 0,-1 12 238 0 0,0 1 1 0 0,0-1 0 0 0,2 29 0 0 0,0-38-242 0 0,0 0 0 0 0,1-1 1 0 0,0 1-1 0 0,0-1 0 0 0,0 1 1 0 0,0 0-1 0 0,1-1 0 0 0,0 0 0 0 0,0 1 1 0 0,0-1-1 0 0,0 0 0 0 0,1 0 1 0 0,0 0-1 0 0,-1 0 0 0 0,2-1 1 0 0,3 5-1 0 0,-6-7-12 0 0,0 0-1 0 0,1 0 1 0 0,-1 0 0 0 0,1 0-1 0 0,-1 0 1 0 0,1 0 0 0 0,-1-1-1 0 0,1 1 1 0 0,-1-1 0 0 0,1 1 0 0 0,0-1-1 0 0,-1 1 1 0 0,1-1 0 0 0,0 0-1 0 0,-1 0 1 0 0,1 0 0 0 0,0 0-1 0 0,0 0 1 0 0,-1 0 0 0 0,1 0-1 0 0,2-1 1 0 0,0 0 38 0 0,-1-1-1 0 0,1 1 1 0 0,-1-1 0 0 0,0 0-1 0 0,0 0 1 0 0,0 0-1 0 0,0 0 1 0 0,0-1-1 0 0,4-3 1 0 0,0-2 50 0 0,0-1 0 0 0,0 1 0 0 0,-1-1 0 0 0,0 0-1 0 0,-1 0 1 0 0,5-12 0 0 0,-6 12-112 0 0,-1-1 0 0 0,0 1 1 0 0,-1-1-1 0 0,0 1 0 0 0,-1-1 0 0 0,0 0 0 0 0,0 0 0 0 0,-1 0 0 0 0,0 1 1 0 0,-1-1-1 0 0,0 0 0 0 0,0 0 0 0 0,-1 0 0 0 0,0 1 0 0 0,-1-1 0 0 0,0 1 1 0 0,-1 0-1 0 0,-6-13 0 0 0,9 21-109 0 0,0 0 1 0 0,1 0-1 0 0,-1 0 0 0 0,1 0 1 0 0,-1 0-1 0 0,0 0 1 0 0,0 0-1 0 0,0 0 0 0 0,1 1 1 0 0,-1-1-1 0 0,0 0 1 0 0,0 1-1 0 0,0-1 0 0 0,0 1 1 0 0,0-1-1 0 0,0 1 1 0 0,0-1-1 0 0,0 1 0 0 0,-1 0 1 0 0,1-1-1 0 0,0 1 1 0 0,0 0-1 0 0,0 0 0 0 0,0 0 1 0 0,0 0-1 0 0,0 0 1 0 0,-1 0-1 0 0,1 0 0 0 0,0 0 1 0 0,0 0-1 0 0,0 1 1 0 0,0-1-1 0 0,0 0 1 0 0,-2 1-1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20.800"/>
    </inkml:context>
    <inkml:brush xml:id="br0">
      <inkml:brushProperty name="width" value="0.1" units="cm"/>
      <inkml:brushProperty name="height" value="0.1" units="cm"/>
    </inkml:brush>
  </inkml:definitions>
  <inkml:trace contextRef="#ctx0" brushRef="#br0">0 22 10594 0 0,'0'-3'944'0'0,"0"2"-751"0"0,4-3 1279 0 0,-2 3-952 0 0,-1-1-16 0 0,1 0-8 0 0,1 0 0 0 0,-1 0 0 0 0,0 0-496 0 0,-1 1-224 0 0,1 0 24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22.573"/>
    </inkml:context>
    <inkml:brush xml:id="br0">
      <inkml:brushProperty name="width" value="0.1" units="cm"/>
      <inkml:brushProperty name="height" value="0.1" units="cm"/>
    </inkml:brush>
  </inkml:definitions>
  <inkml:trace contextRef="#ctx0" brushRef="#br0">73 12 8290 0 0,'-1'-1'94'0'0,"1"0"0"0"0,0 1 0 0 0,-1-1 0 0 0,1 0 0 0 0,-1 1 0 0 0,1-1 0 0 0,-1 0 0 0 0,1 1 0 0 0,-1-1 1 0 0,1 1-1 0 0,-1-1 0 0 0,0 1 0 0 0,1 0 0 0 0,-1-1 0 0 0,1 1 0 0 0,-1-1 0 0 0,0 1 0 0 0,0 0 0 0 0,1 0 0 0 0,-1-1 0 0 0,0 1 0 0 0,1 0 0 0 0,-1 0 1 0 0,0 0-1 0 0,0 0 0 0 0,0 0 0 0 0,1 0 0 0 0,-1 0 0 0 0,0 0 0 0 0,0 0 0 0 0,1 0 0 0 0,-1 0 0 0 0,0 1 0 0 0,1-1 0 0 0,-1 0 0 0 0,0 1 0 0 0,0-1 1 0 0,1 0-1 0 0,-1 1 0 0 0,1-1 0 0 0,-1 1 0 0 0,0-1 0 0 0,1 1 0 0 0,-1-1 0 0 0,1 1 0 0 0,-1-1 0 0 0,1 1 0 0 0,-1 1 0 0 0,-3 1 160 0 0,1 0 0 0 0,0 1-1 0 0,0 0 1 0 0,0 0 0 0 0,0 0-1 0 0,-3 7 1 0 0,3-2-24 0 0,0 1-1 0 0,0-1 0 0 0,1 1 1 0 0,0 0-1 0 0,1 0 1 0 0,0 0-1 0 0,0 0 0 0 0,1 0 1 0 0,0 0-1 0 0,1 0 1 0 0,0 0-1 0 0,1 0 1 0 0,5 17-1 0 0,-6-22-198 0 0,1 0 0 0 0,0 0 0 0 0,0 0 0 0 0,0 0 0 0 0,1-1 0 0 0,-1 0 0 0 0,1 1 1 0 0,0-1-1 0 0,1 0 0 0 0,-1 0 0 0 0,1 0 0 0 0,-1-1 0 0 0,1 1 0 0 0,0-1 0 0 0,1 0 0 0 0,-1 0 0 0 0,0-1 0 0 0,1 1 0 0 0,0-1 0 0 0,-1 0 0 0 0,1 0 1 0 0,0 0-1 0 0,0-1 0 0 0,0 0 0 0 0,0 0 0 0 0,0 0 0 0 0,0 0 0 0 0,8-1 0 0 0,-7-1-7 0 0,0 1 0 0 0,0-1 1 0 0,0-1-1 0 0,0 1 0 0 0,0-1 0 0 0,-1 0 1 0 0,1 0-1 0 0,-1-1 0 0 0,1 1 0 0 0,-1-1 1 0 0,0-1-1 0 0,0 1 0 0 0,0-1 0 0 0,0 0 0 0 0,-1 0 1 0 0,1 0-1 0 0,-1 0 0 0 0,0-1 0 0 0,-1 0 1 0 0,1 0-1 0 0,-1 0 0 0 0,0 0 0 0 0,5-11 1 0 0,-6 12-23 0 0,0 0 1 0 0,-1 0 0 0 0,1 0-1 0 0,-1 0 1 0 0,0-1 0 0 0,0 1-1 0 0,0 0 1 0 0,-1-1 0 0 0,0 1-1 0 0,1-1 1 0 0,-1 1 0 0 0,-1 0-1 0 0,1-1 1 0 0,-1 1 0 0 0,0-1-1 0 0,0 1 1 0 0,0 0 0 0 0,0 0-1 0 0,-1 0 1 0 0,0-1 0 0 0,0 2-1 0 0,0-1 1 0 0,0 0 0 0 0,0 0-1 0 0,-1 1 1 0 0,0-1 0 0 0,0 1-1 0 0,0 0 1 0 0,0-1-1 0 0,0 2 1 0 0,-1-1 0 0 0,-6-5-1 0 0,-1 3-54 0 0,0-1-1 0 0,0 1 0 0 0,0 0 0 0 0,-1 1 0 0 0,-18-3 0 0 0,-8 1-3324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23.712"/>
    </inkml:context>
    <inkml:brush xml:id="br0">
      <inkml:brushProperty name="width" value="0.1" units="cm"/>
      <inkml:brushProperty name="height" value="0.1" units="cm"/>
    </inkml:brush>
  </inkml:definitions>
  <inkml:trace contextRef="#ctx0" brushRef="#br0">49 1 5985 0 0,'-5'24'7454'0'0,"-14"61"-3311"0"0,10-41-3423 0 0,2 1 0 0 0,1 0-1 0 0,3 0 1 0 0,3 52 0 0 0,0-96-975 0 0,4 20 795 0 0,0-11-1825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24.090"/>
    </inkml:context>
    <inkml:brush xml:id="br0">
      <inkml:brushProperty name="width" value="0.1" units="cm"/>
      <inkml:brushProperty name="height" value="0.1" units="cm"/>
    </inkml:brush>
  </inkml:definitions>
  <inkml:trace contextRef="#ctx0" brushRef="#br0">32 1 1840 0 0,'-2'21'6421'0'0,"-7"15"-2388"0"0,-1 2-1478 0 0,6-18-1803 0 0,1 0 1 0 0,1 1 0 0 0,1-1 0 0 0,1 22-1 0 0,0-36-827 0 0,1-1 0 0 0,0 0 0 0 0,0 0 0 0 0,0 1 0 0 0,0-1 0 0 0,1 0 0 0 0,0 0 0 0 0,0 0 0 0 0,0-1 0 0 0,1 1 0 0 0,-1 0 0 0 0,1-1 0 0 0,0 0 0 0 0,0 0 0 0 0,1 1 0 0 0,0-2 0 0 0,-1 1 0 0 0,1 0 0 0 0,0-1 0 0 0,1 0 0 0 0,4 3 0 0 0,3 0-1572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26.949"/>
    </inkml:context>
    <inkml:brush xml:id="br0">
      <inkml:brushProperty name="width" value="0.05" units="cm"/>
      <inkml:brushProperty name="height" value="0.05" units="cm"/>
    </inkml:brush>
  </inkml:definitions>
  <inkml:trace contextRef="#ctx0" brushRef="#br0">49 17 11979 0 0,'-5'9'274'0'0,"1"0"0"0"0,0 0 0 0 0,0 0 1 0 0,1 1-1 0 0,0-1 0 0 0,1 1 1 0 0,0 0-1 0 0,0 0 0 0 0,1-1 1 0 0,1 1-1 0 0,-1 0 0 0 0,2 0 1 0 0,-1 0-1 0 0,1 0 0 0 0,1 0 0 0 0,0 0 1 0 0,0 0-1 0 0,6 14 0 0 0,-7-22-203 0 0,0 0-1 0 0,1 0 1 0 0,-1 1-1 0 0,0-1 0 0 0,1 0 1 0 0,0 0-1 0 0,-1 0 1 0 0,1-1-1 0 0,0 1 0 0 0,0 0 1 0 0,0-1-1 0 0,0 1 0 0 0,0-1 1 0 0,1 1-1 0 0,-1-1 1 0 0,0 0-1 0 0,1 0 0 0 0,-1 0 1 0 0,0 0-1 0 0,1-1 1 0 0,-1 1-1 0 0,1-1 0 0 0,-1 1 1 0 0,1-1-1 0 0,0 0 1 0 0,-1 0-1 0 0,1 0 0 0 0,-1 0 1 0 0,1-1-1 0 0,-1 1 1 0 0,3-1-1 0 0,0 0-5 0 0,-1-1-1 0 0,1 0 1 0 0,-1 1-1 0 0,0-1 1 0 0,0-1-1 0 0,0 1 1 0 0,0-1-1 0 0,0 1 1 0 0,0-1 0 0 0,-1 0-1 0 0,1 0 1 0 0,-1-1-1 0 0,0 1 1 0 0,0-1-1 0 0,0 1 1 0 0,3-7-1 0 0,-4 5-29 0 0,1 0 0 0 0,-1 1 0 0 0,0-2 0 0 0,0 1 0 0 0,0 0 0 0 0,-1 0 0 0 0,0 0 0 0 0,0-1 1 0 0,0 1-1 0 0,-1-1 0 0 0,0 1 0 0 0,0 0 0 0 0,0-1 0 0 0,-1 1 0 0 0,1-1 0 0 0,-1 1 0 0 0,-1 0 0 0 0,1 0 0 0 0,-1-1 0 0 0,0 1 0 0 0,0 0 0 0 0,-5-9 0 0 0,3 9-46 0 0,0 0 0 0 0,0 0 0 0 0,-1 0 0 0 0,1 0 0 0 0,-1 1 0 0 0,0-1 0 0 0,0 1 0 0 0,0 1 0 0 0,-1-1 0 0 0,0 1 0 0 0,1 0 0 0 0,-1 0 0 0 0,0 0 1 0 0,-1 1-1 0 0,1 0 0 0 0,0 0 0 0 0,-1 1 0 0 0,-10-2 0 0 0,-12 3-3170 0 0,20 0 307 0 0,-10 0-3607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24.422"/>
    </inkml:context>
    <inkml:brush xml:id="br0">
      <inkml:brushProperty name="width" value="0.1" units="cm"/>
      <inkml:brushProperty name="height" value="0.1" units="cm"/>
    </inkml:brush>
  </inkml:definitions>
  <inkml:trace contextRef="#ctx0" brushRef="#br0">12 365 2304 0 0,'26'-17'1189'0'0,"-1"-2"-1"0"0,-1-1 0 0 0,37-39 0 0 0,-48 44-73 0 0,0 0 1 0 0,-2-1-1 0 0,1 0 0 0 0,-2-1 1 0 0,0-1-1 0 0,14-35 1 0 0,-22 48-821 0 0,0-1 0 0 0,-1 0 0 0 0,1 0 0 0 0,-1 1 0 0 0,0-1 0 0 0,-1 0 0 0 0,0 0 0 0 0,0 0 0 0 0,-1-9 0 0 0,1 13-223 0 0,0 1-1 0 0,-1-1 0 0 0,1 0 0 0 0,-1 1 0 0 0,0-1 1 0 0,1 1-1 0 0,-1-1 0 0 0,0 1 0 0 0,0-1 0 0 0,0 1 0 0 0,0 0 1 0 0,0-1-1 0 0,0 1 0 0 0,0 0 0 0 0,-1 0 0 0 0,1 0 1 0 0,0 0-1 0 0,-1 0 0 0 0,1 0 0 0 0,-1 0 0 0 0,1 0 0 0 0,-1 1 1 0 0,1-1-1 0 0,-1 0 0 0 0,1 1 0 0 0,-1 0 0 0 0,0-1 1 0 0,1 1-1 0 0,-1 0 0 0 0,0 0 0 0 0,1 0 0 0 0,-1 0 0 0 0,0 0 1 0 0,1 0-1 0 0,-1 0 0 0 0,0 0 0 0 0,-2 1 0 0 0,-6 2 109 0 0,0-1 0 0 0,0 1-1 0 0,0 0 1 0 0,1 1 0 0 0,-1 1-1 0 0,1-1 1 0 0,0 1 0 0 0,0 1-1 0 0,-15 12 1 0 0,14-10-153 0 0,0 0 0 0 0,1 1 0 0 0,0 1 0 0 0,1-1 0 0 0,0 1 0 0 0,0 1 0 0 0,-10 18 0 0 0,17-26-31 0 0,-1 0 1 0 0,1 0 0 0 0,0 1-1 0 0,0-1 1 0 0,0 1 0 0 0,1-1-1 0 0,-1 1 1 0 0,1-1 0 0 0,0 1-1 0 0,-1-1 1 0 0,2 1 0 0 0,-1-1-1 0 0,0 1 1 0 0,1-1 0 0 0,0 1-1 0 0,-1-1 1 0 0,1 1 0 0 0,1-1-1 0 0,-1 0 1 0 0,0 0 0 0 0,1 1-1 0 0,0-1 1 0 0,0 0 0 0 0,2 4-1 0 0,-2-5-145 0 0,0 0-1 0 0,0 0 1 0 0,0 0-1 0 0,0 0 1 0 0,1-1-1 0 0,-1 1 1 0 0,0-1-1 0 0,1 1 1 0 0,-1-1-1 0 0,1 0 1 0 0,0 0-1 0 0,-1 0 1 0 0,1 0-1 0 0,0 0 1 0 0,0-1-1 0 0,-1 1 1 0 0,1-1-1 0 0,0 0 1 0 0,0 1-1 0 0,0-1 1 0 0,-1-1-1 0 0,1 1 1 0 0,0 0-1 0 0,0-1 1 0 0,0 1-1 0 0,-1-1 1 0 0,1 0-1 0 0,0 0 0 0 0,-1 0 1 0 0,5-3-1 0 0,6-3-1842 0 0,0-1 0 0 0,0-1-1 0 0,-1 0 1 0 0,17-17-1 0 0,40-48-3704 0 0,-42 47 13535 0 0,-29 41-4898 0 0,-6 16-54 0 0,-14 41 480 0 0,-13 83 0 0 0,26-99-3101 0 0,2 0 0 0 0,3 0-1 0 0,2 1 1 0 0,7 70-1 0 0,9 42-2187 0 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58.652"/>
    </inkml:context>
    <inkml:brush xml:id="br0">
      <inkml:brushProperty name="width" value="0.1" units="cm"/>
      <inkml:brushProperty name="height" value="0.1" units="cm"/>
    </inkml:brush>
  </inkml:definitions>
  <inkml:trace contextRef="#ctx0" brushRef="#br0">122 9 4609 0 0,'-1'-1'120'0'0,"1"0"0"0"0,-1 0 0 0 0,0 1 0 0 0,0-1 1 0 0,0 1-1 0 0,1-1 0 0 0,-1 0 0 0 0,0 1 0 0 0,0-1 0 0 0,0 1 0 0 0,0 0 0 0 0,0-1 0 0 0,0 1 1 0 0,0 0-1 0 0,0 0 0 0 0,0-1 0 0 0,0 1 0 0 0,0 0 0 0 0,0 0 0 0 0,0 0 0 0 0,0 0 0 0 0,0 0 1 0 0,0 1-1 0 0,0-1 0 0 0,0 0 0 0 0,0 0 0 0 0,0 1 0 0 0,0-1 0 0 0,0 0 0 0 0,0 1 0 0 0,0-1 1 0 0,0 1-1 0 0,1-1 0 0 0,-1 1 0 0 0,0 0 0 0 0,0-1 0 0 0,-1 2 0 0 0,-2 2 299 0 0,-1 0 0 0 0,0 0 0 0 0,1 0 0 0 0,0 0 0 0 0,-5 7-1 0 0,1 1-100 0 0,1 1 0 0 0,1-1 0 0 0,0 1 0 0 0,0 1 0 0 0,1-1 0 0 0,1 1 0 0 0,1 0 0 0 0,0 0 0 0 0,0 0-1 0 0,1 0 1 0 0,1 1 0 0 0,1 21 0 0 0,0-22-213 0 0,1-1 1 0 0,1 0-1 0 0,0 1 0 0 0,0-1 0 0 0,2 0 0 0 0,-1-1 0 0 0,2 1 1 0 0,0-1-1 0 0,0 1 0 0 0,1-1 0 0 0,1-1 0 0 0,0 1 1 0 0,13 16-1 0 0,-17-25-72 0 0,0 1 0 0 0,0-1 0 0 0,0 0 0 0 0,0 0 0 0 0,1 0 0 0 0,-1 0 0 0 0,1-1 0 0 0,0 1 0 0 0,0-1 0 0 0,0 0 0 0 0,0 0-1 0 0,0 0 1 0 0,0-1 0 0 0,1 0 0 0 0,-1 0 0 0 0,0 0 0 0 0,1 0 0 0 0,-1 0 0 0 0,1-1 0 0 0,-1 0 0 0 0,1 0 0 0 0,-1 0 0 0 0,1-1 0 0 0,-1 1 0 0 0,1-1 0 0 0,-1 0 0 0 0,0 0 0 0 0,1-1 0 0 0,-1 1 0 0 0,0-1 0 0 0,0 0 0 0 0,0 0 0 0 0,0 0 0 0 0,0-1 0 0 0,-1 1 0 0 0,1-1 0 0 0,-1 0 0 0 0,0 0 0 0 0,1 0 0 0 0,3-6 0 0 0,1-1 17 0 0,0-1-1 0 0,-1 0 1 0 0,0 0 0 0 0,-1 0 0 0 0,0 0-1 0 0,-1-1 1 0 0,0 0 0 0 0,-1-1 0 0 0,0 1-1 0 0,-1-1 1 0 0,-1 1 0 0 0,0-1-1 0 0,1-16 1 0 0,-3 13 3 0 0,0-1-1 0 0,-1 1 0 0 0,-1-1 1 0 0,-1 1-1 0 0,0 0 0 0 0,-1 0 1 0 0,-1 0-1 0 0,0 1 1 0 0,-1-1-1 0 0,-8-14 0 0 0,12 27-57 0 0,1 0 0 0 0,-1 1-1 0 0,1-1 1 0 0,-1 0 0 0 0,0 1-1 0 0,0 0 1 0 0,0-1 0 0 0,-1 1-1 0 0,1 0 1 0 0,0 0 0 0 0,-1 0 0 0 0,-4-2-1 0 0,6 4-49 0 0,0-1 0 0 0,0 1 0 0 0,0 0 0 0 0,0 0 0 0 0,0 0 0 0 0,0-1-1 0 0,-1 1 1 0 0,1 0 0 0 0,0 1 0 0 0,0-1 0 0 0,0 0 0 0 0,0 0 0 0 0,0 0 0 0 0,0 1-1 0 0,0-1 1 0 0,0 0 0 0 0,0 1 0 0 0,-1-1 0 0 0,2 1 0 0 0,-1 0 0 0 0,0-1 0 0 0,0 1-1 0 0,0 0 1 0 0,0-1 0 0 0,0 1 0 0 0,0 0 0 0 0,1 0 0 0 0,-1 0 0 0 0,0 0 0 0 0,1-1 0 0 0,-1 1-1 0 0,0 0 1 0 0,1 0 0 0 0,0 0 0 0 0,-1 1 0 0 0,0 1 0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58.976"/>
    </inkml:context>
    <inkml:brush xml:id="br0">
      <inkml:brushProperty name="width" value="0.1" units="cm"/>
      <inkml:brushProperty name="height" value="0.1" units="cm"/>
    </inkml:brush>
  </inkml:definitions>
  <inkml:trace contextRef="#ctx0" brushRef="#br0">1 33 12819 0 0,'4'0'316'0'0,"-1"0"0"0"0,1 0 0 0 0,-1 0 0 0 0,1 0 0 0 0,-1-1 0 0 0,1 0-1 0 0,-1 1 1 0 0,1-1 0 0 0,-1-1 0 0 0,0 1 0 0 0,1 0 0 0 0,4-4 0 0 0,21-8-2280 0 0,-21 6 1741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59.398"/>
    </inkml:context>
    <inkml:brush xml:id="br0">
      <inkml:brushProperty name="width" value="0.1" units="cm"/>
      <inkml:brushProperty name="height" value="0.1" units="cm"/>
    </inkml:brush>
  </inkml:definitions>
  <inkml:trace contextRef="#ctx0" brushRef="#br0">343 262 11058 0 0,'13'-32'1915'0'0,"10"-38"0"0"0,-20 61-1587 0 0,-1-1 1 0 0,0 0-1 0 0,-1 0 0 0 0,0 0 0 0 0,0 0 0 0 0,-1 0 0 0 0,0 0 0 0 0,-3-17 0 0 0,2 25-251 0 0,1-1 0 0 0,-1 0 0 0 0,0 1 1 0 0,0-1-1 0 0,0 0 0 0 0,0 1 0 0 0,0-1 0 0 0,-1 1 0 0 0,1-1 0 0 0,-1 1 0 0 0,1 0 1 0 0,-1 0-1 0 0,0 0 0 0 0,0 0 0 0 0,0 0 0 0 0,0 0 0 0 0,-1 0 0 0 0,-3-2 0 0 0,2 2-13 0 0,1 1 1 0 0,-1 0-1 0 0,0 0 0 0 0,0 0 0 0 0,0 0 0 0 0,1 1 0 0 0,-1-1 0 0 0,0 1 0 0 0,0 0 1 0 0,0 0-1 0 0,0 1 0 0 0,-4 0 0 0 0,-4 1 14 0 0,-1 2 0 0 0,1-1 0 0 0,0 1 0 0 0,0 1 0 0 0,1 1 0 0 0,-1-1 0 0 0,-11 10 0 0 0,7-5-44 0 0,0 2-1 0 0,1 0 0 0 0,0 1 0 0 0,1 1 0 0 0,1 0 0 0 0,0 1 0 0 0,1 0 0 0 0,0 1 0 0 0,2 0 0 0 0,0 1 0 0 0,0 0 0 0 0,2 0 0 0 0,0 1 0 0 0,-9 32 1 0 0,16-46-37 0 0,0-1 0 0 0,0 1 0 0 0,1 0 0 0 0,0 0 0 0 0,-1 0 0 0 0,1 0 0 0 0,0 0 0 0 0,1 0 0 0 0,-1 0 0 0 0,1-1 0 0 0,0 1 0 0 0,0 0 0 0 0,0 0 0 0 0,0 0 0 0 0,1-1 1 0 0,-1 1-1 0 0,1-1 0 0 0,0 1 0 0 0,0-1 0 0 0,5 6 0 0 0,-4-6-2 0 0,1 1 1 0 0,0-1-1 0 0,0-1 0 0 0,0 1 1 0 0,0-1-1 0 0,0 1 0 0 0,0-1 1 0 0,0 0-1 0 0,1-1 0 0 0,-1 1 1 0 0,1-1-1 0 0,0 0 0 0 0,-1 0 1 0 0,1 0-1 0 0,0-1 0 0 0,-1 1 1 0 0,6-2-1 0 0,5 1-175 0 0,-1-1-1 0 0,1-1 1 0 0,-1-1-1 0 0,0 0 1 0 0,0-1-1 0 0,0 0 1 0 0,0-1-1 0 0,-1-1 1 0 0,1 0 0 0 0,-1 0-1 0 0,17-13 1 0 0,-16 9-383 0 0,-1 0 0 0 0,1-1 1 0 0,-2-1-1 0 0,1 0 0 0 0,-2-1 1 0 0,0 0-1 0 0,0-1 0 0 0,-1 0 1 0 0,11-20-1 0 0,-15 21 278 0 0,-4 8 291 0 0,0 0 0 0 0,1 0 0 0 0,0 0 0 0 0,0 0 1 0 0,5-5-1 0 0,-14 34 1814 0 0,-3 6-589 0 0,-17 52 592 0 0,4 1-1 0 0,-16 117 1 0 0,37-181-1861 0 0,0 0 1 0 0,1 0 0 0 0,1 0-1 0 0,1-1 1 0 0,1 1-1 0 0,0 0 1 0 0,2-1-1 0 0,0 0 1 0 0,8 20-1 0 0,-13-38 9 0 0,0 0-37 0 0,0 1 0 0 0,0-1-1 0 0,0 0 1 0 0,0 0 0 0 0,0 1-1 0 0,1-1 1 0 0,-1 0 0 0 0,0 0 0 0 0,0 1-1 0 0,0-1 1 0 0,0 0 0 0 0,0 0-1 0 0,1 0 1 0 0,-1 1 0 0 0,0-1-1 0 0,0 0 1 0 0,0 0 0 0 0,0 0-1 0 0,1 0 1 0 0,-1 1 0 0 0,0-1-1 0 0,0 0 1 0 0,1 0 0 0 0,-1 0-1 0 0,0 0 1 0 0,0 0 0 0 0,1 0-1 0 0,-1 0 1 0 0,0 0 0 0 0,0 0-1 0 0,1 0 1 0 0,-1 0 0 0 0,0 0-1 0 0,0 0 1 0 0,1 0 0 0 0,2-2-845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09:59.742"/>
    </inkml:context>
    <inkml:brush xml:id="br0">
      <inkml:brushProperty name="width" value="0.1" units="cm"/>
      <inkml:brushProperty name="height" value="0.1" units="cm"/>
    </inkml:brush>
  </inkml:definitions>
  <inkml:trace contextRef="#ctx0" brushRef="#br0">123 6 5529 0 0,'2'-5'5835'0'0,"-3"18"-821"0"0,-48 125 276 0 0,1-7-4020 0 0,41-107-1204 0 0,0 0-1 0 0,2 1 1 0 0,-3 36 0 0 0,8-58-225 0 0,0 18 94 0 0,0-20-102 0 0,1-1-1 0 0,-1 1 1 0 0,0-1-1 0 0,0 1 1 0 0,0-1-1 0 0,0 1 1 0 0,0-1-1 0 0,1 1 1 0 0,-1-1-1 0 0,0 1 1 0 0,0-1-1 0 0,1 0 1 0 0,-1 1-1 0 0,0-1 1 0 0,1 1 0 0 0,0 0-336 0 0,-1-1 336 0 0,2 1-1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0.680"/>
    </inkml:context>
    <inkml:brush xml:id="br0">
      <inkml:brushProperty name="width" value="0.1" units="cm"/>
      <inkml:brushProperty name="height" value="0.1" units="cm"/>
    </inkml:brush>
  </inkml:definitions>
  <inkml:trace contextRef="#ctx0" brushRef="#br0">246 16 6449 0 0,'0'0'147'0'0,"0"-1"0"0"0,1 1 0 0 0,-1-1 1 0 0,0 1-1 0 0,0-1 0 0 0,0 1 0 0 0,0-1 0 0 0,0 1 0 0 0,0-1 0 0 0,0 0 0 0 0,-1 1 0 0 0,1-1 0 0 0,0 1 0 0 0,0-1 0 0 0,0 1 0 0 0,0-1 0 0 0,-1 1 0 0 0,1-1 0 0 0,0 1 0 0 0,0 0 0 0 0,-1-1 0 0 0,1 1 0 0 0,0-1 0 0 0,-1 1 0 0 0,1-1 0 0 0,0 1 0 0 0,-1 0 0 0 0,1-1 0 0 0,-1 1 0 0 0,1 0 0 0 0,-1 0 0 0 0,1-1 1 0 0,-1 1-1 0 0,1 0 0 0 0,-1 0 0 0 0,1 0 0 0 0,-1-1 0 0 0,-1 2 85 0 0,0-1 0 0 0,1 0 1 0 0,-1 1-1 0 0,0-1 0 0 0,1 1 1 0 0,-1 0-1 0 0,1 0 0 0 0,-1-1 1 0 0,1 1-1 0 0,-1 0 0 0 0,-1 2 1 0 0,-35 32 2084 0 0,28-24-1914 0 0,-92 111 2346 0 0,41-36-4419 0 0,57-79-201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1.032"/>
    </inkml:context>
    <inkml:brush xml:id="br0">
      <inkml:brushProperty name="width" value="0.1" units="cm"/>
      <inkml:brushProperty name="height" value="0.1" units="cm"/>
    </inkml:brush>
  </inkml:definitions>
  <inkml:trace contextRef="#ctx0" brushRef="#br0">1 64 920 0 0,'28'-14'969'0'0,"48"-18"1"0"0,-65 28-351 0 0,1 0-1 0 0,-1 1 1 0 0,1 1 0 0 0,0 0 0 0 0,0 0 0 0 0,-1 1 0 0 0,19 1 0 0 0,-27 1-462 0 0,-1-1 0 0 0,1 0 0 0 0,0 1 0 0 0,-1-1 0 0 0,1 1 0 0 0,-1 0 0 0 0,1 0 0 0 0,-1 0 0 0 0,0 0 0 0 0,1 0 0 0 0,-1 0 0 0 0,0 1 0 0 0,0-1 0 0 0,0 1 0 0 0,0 0 0 0 0,0-1 0 0 0,0 1 0 0 0,0 0 0 0 0,-1 0 0 0 0,1 0 0 0 0,-1 0 0 0 0,1 1 1 0 0,-1-1-1 0 0,0 0 0 0 0,0 1 0 0 0,0-1 0 0 0,0 0 0 0 0,0 1 0 0 0,0-1 0 0 0,-1 1 0 0 0,1 0 0 0 0,-1-1 0 0 0,0 1 0 0 0,0-1 0 0 0,0 5 0 0 0,-1 8 435 0 0,0 1 0 0 0,-1-1 0 0 0,-1 0 0 0 0,-8 25 0 0 0,10-36-517 0 0,-21 64 1529 0 0,-34 70 0 0 0,33-85-1409 0 0,1 0 0 0 0,-25 102 0 0 0,45-138-1723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1.362"/>
    </inkml:context>
    <inkml:brush xml:id="br0">
      <inkml:brushProperty name="width" value="0.1" units="cm"/>
      <inkml:brushProperty name="height" value="0.1" units="cm"/>
    </inkml:brush>
  </inkml:definitions>
  <inkml:trace contextRef="#ctx0" brushRef="#br0">244 1 9530 0 0,'-51'58'7375'0'0,"-56"55"-4581"0"0,98-104-2744 0 0,-36 41 413 0 0,40-44-661 0 0,1-1 0 0 0,0 1-1 0 0,1-1 1 0 0,-1 1-1 0 0,1 0 1 0 0,0 1 0 0 0,-2 8-1 0 0</inkml:trace>
  <inkml:trace contextRef="#ctx0" brushRef="#br0" timeOffset="1">260 91 5041 0 0,'5'-2'145'0'0,"0"0"0"0"0,1 0-1 0 0,-1 1 1 0 0,1 0 0 0 0,-1 0 0 0 0,1 0 0 0 0,-1 1-1 0 0,1 0 1 0 0,8 0 0 0 0,-11 1 139 0 0,-1 0 0 0 0,1-1-1 0 0,0 1 1 0 0,-1 0 0 0 0,1 1 0 0 0,-1-1-1 0 0,1 0 1 0 0,-1 1 0 0 0,0-1 0 0 0,0 1 0 0 0,1 0-1 0 0,-1 0 1 0 0,0 0 0 0 0,0 0 0 0 0,-1 0-1 0 0,1 0 1 0 0,0 0 0 0 0,-1 1 0 0 0,1-1 0 0 0,-1 1-1 0 0,1 2 1 0 0,2 4 183 0 0,-1 1-1 0 0,0-1 1 0 0,-1 1-1 0 0,0-1 1 0 0,-1 1 0 0 0,0-1-1 0 0,0 1 1 0 0,-1 0-1 0 0,-1 0 1 0 0,-1 12 0 0 0,-3 14 630 0 0,-14 46 0 0 0,-30 80 763 0 0,25-87-1340 0 0,-18 91 1 0 0,35-124-499 0 0,-6 30 265 0 0,2-24-7363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4.154"/>
    </inkml:context>
    <inkml:brush xml:id="br0">
      <inkml:brushProperty name="width" value="0.1" units="cm"/>
      <inkml:brushProperty name="height" value="0.1" units="cm"/>
    </inkml:brush>
  </inkml:definitions>
  <inkml:trace contextRef="#ctx0" brushRef="#br0">171 79 3225 0 0,'0'-1'111'0'0,"0"-1"-1"0"0,-1 1 1 0 0,0 0 0 0 0,1-1 0 0 0,-1 1 0 0 0,0 0 0 0 0,0-1 0 0 0,1 1-1 0 0,-1 0 1 0 0,0 0 0 0 0,0 0 0 0 0,0 0 0 0 0,-1 0 0 0 0,1 0-1 0 0,0 0 1 0 0,0 0 0 0 0,-3-1 0 0 0,2 2 89 0 0,1 0 0 0 0,-1 0 0 0 0,0 0-1 0 0,1 0 1 0 0,-1 1 0 0 0,0-1 0 0 0,1 0 0 0 0,-1 1 0 0 0,0-1 0 0 0,1 1-1 0 0,-1 0 1 0 0,1-1 0 0 0,-1 1 0 0 0,1 0 0 0 0,-3 2 0 0 0,-4 3 142 0 0,0 0 0 0 0,1 0 1 0 0,-1 1-1 0 0,2 0 0 0 0,-1 0 1 0 0,1 1-1 0 0,0 0 0 0 0,0 0 1 0 0,1 0-1 0 0,1 1 0 0 0,-1-1 1 0 0,-5 19-1 0 0,1-2 348 0 0,1 1 0 0 0,1 1 1 0 0,-4 39-1 0 0,9-52-552 0 0,1 0 0 0 0,1 0 0 0 0,0 1 0 0 0,1-1 0 0 0,0 0 0 0 0,1 0 0 0 0,7 24 0 0 0,-8-33-126 0 0,1 0 0 0 0,-1 0 1 0 0,1 0-1 0 0,1 0 1 0 0,-1-1-1 0 0,1 1 1 0 0,0-1-1 0 0,0 0 1 0 0,0 1-1 0 0,0-1 0 0 0,1-1 1 0 0,-1 1-1 0 0,1-1 1 0 0,0 1-1 0 0,0-1 1 0 0,1 0-1 0 0,-1 0 1 0 0,1-1-1 0 0,-1 1 0 0 0,1-1 1 0 0,0 0-1 0 0,0-1 1 0 0,0 1-1 0 0,7 1 1 0 0,-7-3 3 0 0,-1 1 1 0 0,0-1 0 0 0,1 0 0 0 0,-1 0-1 0 0,1 0 1 0 0,-1-1 0 0 0,1 1-1 0 0,-1-1 1 0 0,0 0 0 0 0,1 0 0 0 0,-1-1-1 0 0,0 1 1 0 0,0-1 0 0 0,5-3-1 0 0,-3 1-4 0 0,0 0 0 0 0,-1 0-1 0 0,1-1 1 0 0,-1 0-1 0 0,0 0 1 0 0,-1 0-1 0 0,1 0 1 0 0,5-9 0 0 0,-3 1 6 0 0,0 0 0 0 0,0 0 1 0 0,-2-1-1 0 0,1 1 0 0 0,-2-1 1 0 0,0-1-1 0 0,0 1 0 0 0,1-16 1 0 0,-4 7-34 0 0,0 1 1 0 0,-1-1-1 0 0,-1 0 0 0 0,-1 1 1 0 0,-1-1-1 0 0,-1 1 1 0 0,-1 0-1 0 0,-1 0 1 0 0,-1 1-1 0 0,0-1 1 0 0,-2 1-1 0 0,-14-23 0 0 0,-2 15 155 0 0,24 28-142 0 0,0 0 0 0 0,0 0 1 0 0,0 0-1 0 0,0 1 0 0 0,0-1 0 0 0,0 1 1 0 0,0-1-1 0 0,0 1 0 0 0,0-1 0 0 0,0 1 1 0 0,0-1-1 0 0,0 1 0 0 0,-2 0 0 0 0,3 0-8 0 0,-1 0-1 0 0,1 0 0 0 0,-1 0 1 0 0,1 0-1 0 0,-1 1 0 0 0,1-1 1 0 0,0 0-1 0 0,-1 0 1 0 0,1 1-1 0 0,-1-1 0 0 0,1 0 1 0 0,0 1-1 0 0,-1-1 0 0 0,1 0 1 0 0,0 1-1 0 0,0-1 0 0 0,-1 1 1 0 0,1-1-1 0 0,0 0 1 0 0,0 1-1 0 0,-1-1 0 0 0,1 1 1 0 0,0-1-1 0 0,0 1 0 0 0,0-1 1 0 0,0 1-1 0 0,0-1 0 0 0,0 1 1 0 0,0-1-1 0 0,0 0 1 0 0,0 1-1 0 0,0-1 0 0 0,0 2 1 0 0,2 14-1520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4.526"/>
    </inkml:context>
    <inkml:brush xml:id="br0">
      <inkml:brushProperty name="width" value="0.1" units="cm"/>
      <inkml:brushProperty name="height" value="0.1" units="cm"/>
    </inkml:brush>
  </inkml:definitions>
  <inkml:trace contextRef="#ctx0" brushRef="#br0">3 49 6449 0 0,'0'-2'577'0'0,"-1"-1"-465"0"0,-1 2-112 0 0,2 0 168 0 0,0-1 16 0 0,0-2 0 0 0,0-1 0 0 0,3-2-120 0 0,0-1-64 0 0,2-1 64 0 0,1 3-64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0.625"/>
    </inkml:context>
    <inkml:brush xml:id="br0">
      <inkml:brushProperty name="width" value="0.05" units="cm"/>
      <inkml:brushProperty name="height" value="0.05" units="cm"/>
    </inkml:brush>
  </inkml:definitions>
  <inkml:trace contextRef="#ctx0" brushRef="#br0">9 74 2761 0 0,'-2'31'7268'0'0,"-4"75"-3019"0"0,7-66-3854 0 0,1-1 1 0 0,3 1 0 0 0,1-1 0 0 0,15 52 0 0 0,-20-88-367 0 0,22 63 530 0 0,-21-60-355 0 0,1 0 0 0 0,0-1-1 0 0,0 1 1 0 0,0-1 0 0 0,1 0 0 0 0,0 0-1 0 0,0-1 1 0 0,0 1 0 0 0,5 4 0 0 0,-8-9-150 0 0,0 0-1 0 0,-1 1 1 0 0,1-1 0 0 0,0 0 0 0 0,-1 1 0 0 0,1-1 0 0 0,0 0 0 0 0,-1 0 0 0 0,1 1 0 0 0,0-1-1 0 0,0 0 1 0 0,-1 0 0 0 0,1 0 0 0 0,0 0 0 0 0,0 0 0 0 0,-1 0 0 0 0,1 0 0 0 0,0 0-1 0 0,0-1 1 0 0,-1 1 0 0 0,1 0 0 0 0,0 0 0 0 0,0-1 0 0 0,-1 1 0 0 0,1 0 0 0 0,0-1 0 0 0,-1 1-1 0 0,1-1 1 0 0,0 1 0 0 0,-1-1 0 0 0,1 1 0 0 0,-1-1 0 0 0,1 1 0 0 0,-1-1 0 0 0,1 1-1 0 0,-1-1 1 0 0,1 0 0 0 0,-1 1 0 0 0,0-1 0 0 0,1 0 0 0 0,-1 0 0 0 0,16-33 1181 0 0,-15 30-1107 0 0,29-90 966 0 0,18-105 0 0 0,-36 147-1042 0 0,-4 16-53 0 0,-1 8-2 0 0,-1 0-1 0 0,-1-1 1 0 0,1-37 0 0 0,-5 60-127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4.891"/>
    </inkml:context>
    <inkml:brush xml:id="br0">
      <inkml:brushProperty name="width" value="0.1" units="cm"/>
      <inkml:brushProperty name="height" value="0.1" units="cm"/>
    </inkml:brush>
  </inkml:definitions>
  <inkml:trace contextRef="#ctx0" brushRef="#br0">262 270 7834 0 0,'5'-19'502'0'0,"-1"1"0"0"0,0 0 1 0 0,-2-1-1 0 0,0 0 1 0 0,-1 0-1 0 0,-1 0 0 0 0,-1 1 1 0 0,0-1-1 0 0,-8-33 0 0 0,8 49-432 0 0,1 1-1 0 0,-1-1 0 0 0,0 1 0 0 0,0-1 0 0 0,0 1 0 0 0,0-1 0 0 0,0 1 0 0 0,0 0 0 0 0,-1 0 0 0 0,1-1 1 0 0,-1 1-1 0 0,1 0 0 0 0,-1 0 0 0 0,0 1 0 0 0,0-1 0 0 0,0 0 0 0 0,0 1 0 0 0,0-1 0 0 0,0 1 0 0 0,-1-1 1 0 0,1 1-1 0 0,-4-1 0 0 0,2 1 21 0 0,0 0 1 0 0,0 1-1 0 0,0-1 0 0 0,0 1 1 0 0,0 0-1 0 0,0 1 1 0 0,0-1-1 0 0,-1 1 1 0 0,1-1-1 0 0,0 1 0 0 0,0 0 1 0 0,0 1-1 0 0,-5 2 1 0 0,-2 1-36 0 0,0 1 0 0 0,0 0 1 0 0,1 1-1 0 0,0 0 0 0 0,0 1 1 0 0,1 0-1 0 0,0 0 0 0 0,0 1 1 0 0,1 0-1 0 0,0 1 0 0 0,0-1 1 0 0,-8 17-1 0 0,11-17-17 0 0,0 0 0 0 0,0 0-1 0 0,1 0 1 0 0,0 0 0 0 0,1 0-1 0 0,0 1 1 0 0,1 0 0 0 0,0-1 0 0 0,0 1-1 0 0,1 0 1 0 0,0 0 0 0 0,1 0-1 0 0,0 0 1 0 0,0 0 0 0 0,4 18 0 0 0,-3-24-102 0 0,0 0 0 0 0,1-1 0 0 0,-1 1 1 0 0,1-1-1 0 0,-1 1 0 0 0,1-1 0 0 0,0 0 1 0 0,1 1-1 0 0,-1-1 0 0 0,0 0 0 0 0,1 0 1 0 0,0-1-1 0 0,-1 1 0 0 0,1-1 0 0 0,0 1 0 0 0,0-1 1 0 0,5 3-1 0 0,-2-3-150 0 0,-1 0 0 0 0,0 0 0 0 0,0 0 0 0 0,1 0 0 0 0,0-1 0 0 0,-1 0 0 0 0,1-1 0 0 0,-1 1 0 0 0,1-1 0 0 0,0 0 0 0 0,5-1 1 0 0,-2 1-46 0 0,-1-2 0 0 0,1 1 0 0 0,0-1 0 0 0,-1-1 0 0 0,0 1 1 0 0,1-1-1 0 0,-1-1 0 0 0,0 0 0 0 0,-1 0 0 0 0,1 0 0 0 0,-1-1 1 0 0,1 0-1 0 0,-1 0 0 0 0,-1-1 0 0 0,8-8 0 0 0,-4 0-169 0 0,-2 0-1 0 0,1 0 0 0 0,-2-1 0 0 0,0 0 1 0 0,0-1-1 0 0,-2 0 0 0 0,5-19 0 0 0,-1 3 5903 0 0,-15 48-2985 0 0,-9 28-244 0 0,-14 58 677 0 0,7-27-1547 0 0,-20 116 0 0 0,39-151-1512 0 0,2 1 1 0 0,2 0 0 0 0,2 0 0 0 0,8 44 0 0 0,-7-47-997 0 0,-3-30-118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7.074"/>
    </inkml:context>
    <inkml:brush xml:id="br0">
      <inkml:brushProperty name="width" value="0.1" units="cm"/>
      <inkml:brushProperty name="height" value="0.1" units="cm"/>
    </inkml:brush>
  </inkml:definitions>
  <inkml:trace contextRef="#ctx0" brushRef="#br0">280 247 6449 0 0,'10'-4'384'0'0,"1"-1"0"0"0,0 0 0 0 0,-1 0-1 0 0,0-1 1 0 0,-1-1 0 0 0,1 1-1 0 0,-1-1 1 0 0,0-1 0 0 0,-1 0 0 0 0,10-11-1 0 0,-15 16-189 0 0,0-1 0 0 0,-1 1 0 0 0,0-1-1 0 0,0 0 1 0 0,0 0 0 0 0,0 0 0 0 0,0 0-1 0 0,-1 0 1 0 0,0 0 0 0 0,0 0 0 0 0,0 0 0 0 0,0 0-1 0 0,0-6 1 0 0,-1 7-126 0 0,-1-1 0 0 0,1 0-1 0 0,-1 1 1 0 0,0-1 0 0 0,0 1 0 0 0,0-1 0 0 0,-1 1-1 0 0,1-1 1 0 0,-1 1 0 0 0,1 0 0 0 0,-1 0-1 0 0,0 0 1 0 0,-1 0 0 0 0,1 0 0 0 0,0 0 0 0 0,-1 0-1 0 0,-4-3 1 0 0,0 0-121 0 0,0 2 0 0 0,1-1-1 0 0,-2 1 1 0 0,1 0 0 0 0,0 0 0 0 0,-1 1-1 0 0,1 0 1 0 0,-1 0 0 0 0,0 1 0 0 0,0 0-1 0 0,0 0 1 0 0,-1 1 0 0 0,1 0 0 0 0,0 1-1 0 0,0 0 1 0 0,-1 0 0 0 0,1 1 0 0 0,0-1-1 0 0,0 2 1 0 0,-9 1 0 0 0,2 1-66 0 0,0 1 1 0 0,0 0-1 0 0,0 1 0 0 0,1 0 1 0 0,0 1-1 0 0,0 1 1 0 0,1 0-1 0 0,-1 1 0 0 0,-18 17 1 0 0,29-24 110 0 0,0 0 0 0 0,1 0 0 0 0,-1 1 0 0 0,1-1 0 0 0,0 1 0 0 0,0-1 0 0 0,0 1 0 0 0,0 0 0 0 0,0 0 0 0 0,1 0 0 0 0,-1 0 0 0 0,1 0 0 0 0,0 0 0 0 0,0 1 0 0 0,0-1 0 0 0,0 0 0 0 0,0 1 0 0 0,1-1 0 0 0,0 0 0 0 0,-1 1 0 0 0,1-1 0 0 0,1 1 0 0 0,-1-1 0 0 0,0 0 0 0 0,1 1 0 0 0,0-1 0 0 0,-1 0 0 0 0,1 1 0 0 0,1-1 0 0 0,-1 0 0 0 0,0 0 0 0 0,1 0 0 0 0,0 0 0 0 0,-1 0 0 0 0,1 0 0 0 0,5 4 0 0 0,110 123-10 0 0,-84-98 122 0 0,-2 2 1 0 0,50 68 0 0 0,-76-94 26 0 0,0 1 0 0 0,0 0 0 0 0,-1-1 1 0 0,0 2-1 0 0,-1-1 0 0 0,0 0 0 0 0,0 1 1 0 0,-1-1-1 0 0,1 14 0 0 0,-2-19-57 0 0,-1 0 1 0 0,0 0-1 0 0,-1 1 0 0 0,1-1 1 0 0,-1 0-1 0 0,1 0 1 0 0,-1 0-1 0 0,0 0 0 0 0,-1 0 1 0 0,1 0-1 0 0,-1 0 0 0 0,0-1 1 0 0,0 1-1 0 0,0-1 0 0 0,0 1 1 0 0,0-1-1 0 0,-1 1 0 0 0,0-1 1 0 0,1 0-1 0 0,-1 0 1 0 0,-1-1-1 0 0,1 1 0 0 0,0-1 1 0 0,-6 4-1 0 0,-1-1 108 0 0,1-1 1 0 0,-2 0-1 0 0,1 0 1 0 0,0-1-1 0 0,-1 0 1 0 0,0-1-1 0 0,1 0 1 0 0,-1-1-1 0 0,0 0 1 0 0,0-1-1 0 0,0 0 1 0 0,0 0-1 0 0,0-1 1 0 0,-16-4-1 0 0,19 3-85 0 0,1 0 0 0 0,0-1-1 0 0,0 1 1 0 0,0-1 0 0 0,0 0-1 0 0,0-1 1 0 0,1 0 0 0 0,-1 0 0 0 0,-9-9-1 0 0,12 9-55 0 0,0 1-1 0 0,1-1 1 0 0,0 0-1 0 0,-1-1 0 0 0,1 1 1 0 0,1-1-1 0 0,-1 1 0 0 0,1-1 1 0 0,0 0-1 0 0,0 0 1 0 0,0 0-1 0 0,1 0 0 0 0,-1 0 1 0 0,0-10-1 0 0,2 9-41 0 0,-1 0 0 0 0,1 0 0 0 0,1 0 0 0 0,-1 0 0 0 0,1 0-1 0 0,0 0 1 0 0,1 0 0 0 0,-1 1 0 0 0,1-1 0 0 0,0 1 0 0 0,5-10 0 0 0,-2 6-13 0 0,1 1 0 0 0,-1-1 0 0 0,2 1 0 0 0,-1 0 0 0 0,1 1 0 0 0,10-9 0 0 0,2 1-353 0 0,1 1 1 0 0,0 0-1 0 0,0 2 0 0 0,45-20 1 0 0,75-17-4683 0 0,-101 39 216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7.478"/>
    </inkml:context>
    <inkml:brush xml:id="br0">
      <inkml:brushProperty name="width" value="0.1" units="cm"/>
      <inkml:brushProperty name="height" value="0.1" units="cm"/>
    </inkml:brush>
  </inkml:definitions>
  <inkml:trace contextRef="#ctx0" brushRef="#br0">339 156 5529 0 0,'2'-2'148'0'0,"1"-1"0"0"0,-2 1 0 0 0,1-1 0 0 0,0 0 0 0 0,-1 0 0 0 0,1 1 0 0 0,-1-1 0 0 0,0 0 0 0 0,0 0 0 0 0,0-1 0 0 0,0 1 0 0 0,0 0 0 0 0,-1 0 0 0 0,1 0 0 0 0,-1 0 0 0 0,0-1 0 0 0,0 1 0 0 0,0 0 0 0 0,-1 0 0 0 0,1-1 0 0 0,-1 1 0 0 0,1 0 0 0 0,-1 0 0 0 0,0 0 0 0 0,-1 0 0 0 0,1 0 0 0 0,0 0 0 0 0,-1 0 0 0 0,-2-3 0 0 0,1 1 128 0 0,0 1 0 0 0,-1-1 0 0 0,0 1 0 0 0,0 0 1 0 0,0-1-1 0 0,-1 2 0 0 0,1-1 0 0 0,-1 1 0 0 0,0-1 0 0 0,0 1 0 0 0,0 0 1 0 0,0 1-1 0 0,-1 0 0 0 0,1-1 0 0 0,-9-1 0 0 0,3 3-147 0 0,-1-1-1 0 0,1 1 1 0 0,-1 1-1 0 0,0 0 1 0 0,1 1-1 0 0,-1 0 1 0 0,0 1-1 0 0,1 0 1 0 0,0 0-1 0 0,-1 1 1 0 0,-18 9-1 0 0,23-10-69 0 0,1 1 0 0 0,-1 1 0 0 0,1-1 0 0 0,-1 1 0 0 0,1 0 0 0 0,0 0 0 0 0,1 1 0 0 0,-1 0 0 0 0,1 0 0 0 0,0 0-1 0 0,0 1 1 0 0,0-1 0 0 0,1 1 0 0 0,0 0 0 0 0,0 1 0 0 0,1-1 0 0 0,-1 1 0 0 0,1-1 0 0 0,-3 13 0 0 0,5-16-66 0 0,1-1 0 0 0,-1 1 0 0 0,1 0 1 0 0,0-1-1 0 0,0 1 0 0 0,0-1 0 0 0,0 1 0 0 0,0-1 1 0 0,0 1-1 0 0,1-1 0 0 0,-1 1 0 0 0,1-1 1 0 0,0 1-1 0 0,0-1 0 0 0,0 1 0 0 0,0-1 1 0 0,0 0-1 0 0,0 0 0 0 0,1 1 0 0 0,1 1 0 0 0,0-1-20 0 0,0 0-1 0 0,1 0 1 0 0,-1-1-1 0 0,1 1 0 0 0,-1-1 1 0 0,1 0-1 0 0,0 0 1 0 0,0 0-1 0 0,0 0 0 0 0,0-1 1 0 0,5 2-1 0 0,3-1-54 0 0,0 1 0 0 0,0-2 0 0 0,1 0-1 0 0,-1 0 1 0 0,0-1 0 0 0,1 0 0 0 0,18-4 0 0 0,-9-2-594 0 0,0 0 0 0 0,-1-2 0 0 0,37-18 0 0 0,5-2-853 0 0,-62 28 1522 0 0,-1 0 1 0 0,0 0-1 0 0,0 0 0 0 0,1-1 1 0 0,-1 1-1 0 0,0 0 0 0 0,1 0 1 0 0,-1 0-1 0 0,0 0 0 0 0,1 0 1 0 0,-1 0-1 0 0,0 0 0 0 0,0 0 1 0 0,1 0-1 0 0,-1-1 0 0 0,0 1 1 0 0,1 1-1 0 0,-1-1 0 0 0,0 0 1 0 0,1 0-1 0 0,-1 0 0 0 0,0 0 1 0 0,1 0-1 0 0,-1 0 0 0 0,0 0 1 0 0,0 0-1 0 0,1 0 0 0 0,-1 0 1 0 0,0 1-1 0 0,1-1 0 0 0,-1 0 1 0 0,0 0-1 0 0,0 0 1 0 0,1 1-1 0 0,-1-1 0 0 0,0 0 1 0 0,0 0-1 0 0,0 1 0 0 0,1-1 1 0 0,-1 0-1 0 0,0 0 0 0 0,0 1 1 0 0,0-1-1 0 0,0 0 0 0 0,0 1 1 0 0,0-1-1 0 0,0 0 0 0 0,1 1 1 0 0,-1-1-1 0 0,0 0 0 0 0,0 1 1 0 0,0-1-1 0 0,0 0 0 0 0,0 0 1 0 0,0 1-1 0 0,-1-1 0 0 0,1 0 1 0 0,0 1-1 0 0,0-1 0 0 0,0 0 1 0 0,0 1-1 0 0,0-1 0 0 0,0 0 1 0 0,0 0-1 0 0,-1 1 0 0 0,1-1 1 0 0,-11 29 367 0 0,7-21-144 0 0,-1 5 31 0 0,-76 220 4690 0 0,73-204-4872 0 0,2 2-1 0 0,0-1 0 0 0,2 1 1 0 0,2-1-1 0 0,1 62 0 0 0,4-73-6325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07.927"/>
    </inkml:context>
    <inkml:brush xml:id="br0">
      <inkml:brushProperty name="width" value="0.1" units="cm"/>
      <inkml:brushProperty name="height" value="0.1" units="cm"/>
    </inkml:brush>
  </inkml:definitions>
  <inkml:trace contextRef="#ctx0" brushRef="#br0">169 1 6913 0 0,'5'-1'387'0'0,"0"1"-1"0"0,-1 0 0 0 0,1 0 1 0 0,0 1-1 0 0,0 0 0 0 0,-1-1 1 0 0,1 1-1 0 0,6 3 0 0 0,39 16 1792 0 0,-36-14-1558 0 0,-6-2-249 0 0,0-1 0 0 0,0 1 0 0 0,-1 1 0 0 0,0 0 0 0 0,0 0 0 0 0,0 0-1 0 0,0 0 1 0 0,-1 1 0 0 0,0 1 0 0 0,9 10 0 0 0,-13-13-283 0 0,0-1-1 0 0,0 0 1 0 0,0 1-1 0 0,-1-1 1 0 0,1 1-1 0 0,-1-1 1 0 0,0 1 0 0 0,0 0-1 0 0,0-1 1 0 0,-1 1-1 0 0,1 0 1 0 0,-1 0-1 0 0,0 0 1 0 0,0-1-1 0 0,0 1 1 0 0,-1 0 0 0 0,1 0-1 0 0,-1 0 1 0 0,0-1-1 0 0,0 1 1 0 0,0 0-1 0 0,-1-1 1 0 0,1 1 0 0 0,-1-1-1 0 0,0 0 1 0 0,-3 5-1 0 0,1-2-81 0 0,0 0 0 0 0,-1 0-1 0 0,0-1 1 0 0,0 0 0 0 0,0 0-1 0 0,-1-1 1 0 0,1 1 0 0 0,-1-1-1 0 0,0 0 1 0 0,-10 4 0 0 0,-5 2-7 0 0,-43 12 1 0 0,4-2 137 0 0,59-20-139 0 0,1 0 1 0 0,-1 0-1 0 0,0 0 1 0 0,1 0-1 0 0,-1 1 1 0 0,1-1-1 0 0,-1 0 1 0 0,1 0-1 0 0,-1 0 1 0 0,1 1-1 0 0,-1-1 1 0 0,1 0-1 0 0,-1 1 0 0 0,1-1 1 0 0,0 0-1 0 0,-1 1 1 0 0,1-1-1 0 0,-1 0 1 0 0,1 1-1 0 0,0-1 1 0 0,-1 1-1 0 0,1-1 1 0 0,0 1-1 0 0,0-1 1 0 0,-1 1-1 0 0,1-1 1 0 0,0 1-1 0 0,0-1 0 0 0,0 1 1 0 0,0-1-1 0 0,-1 1 1 0 0,1-1-1 0 0,0 1 1 0 0,0-1-1 0 0,0 1 1 0 0,0-1-1 0 0,0 1 1 0 0,0-1-1 0 0,0 1 1 0 0,1 0-1 0 0,-1-1 1 0 0,0 1-1 0 0,0-1 1 0 0,0 1-1 0 0,0-1 0 0 0,1 1 1 0 0,-1-1-1 0 0,0 1 1 0 0,1-1-1 0 0,-1 0 1 0 0,0 1-1 0 0,1-1 1 0 0,-1 1-1 0 0,0-1 1 0 0,1 0-1 0 0,-1 1 1 0 0,1-1-1 0 0,-1 0 1 0 0,1 1-1 0 0,-1-1 0 0 0,1 0 1 0 0,0 1-1 0 0,6 3-24 0 0,1 1-1 0 0,-1-1 1 0 0,11 4-1 0 0,-8-3 35 0 0,12 7-21 0 0,-1 0 0 0 0,0 2 0 0 0,30 26-1 0 0,-45-35 12 0 0,0 1-1 0 0,-1 0 0 0 0,0 0 1 0 0,0 1-1 0 0,0-1 0 0 0,5 12 1 0 0,-8-13 7 0 0,0-1 1 0 0,-1 0-1 0 0,1 0 1 0 0,-1 1-1 0 0,0-1 1 0 0,0 1-1 0 0,-1-1 1 0 0,1 1-1 0 0,-1-1 1 0 0,0 1-1 0 0,0-1 1 0 0,-2 9-1 0 0,0-8 19 0 0,1-1 0 0 0,-1 1 0 0 0,-1 0-1 0 0,1 0 1 0 0,-1-1 0 0 0,1 1 0 0 0,-1-1 0 0 0,-1 0-1 0 0,1 0 1 0 0,-1 0 0 0 0,1 0 0 0 0,-1-1-1 0 0,0 1 1 0 0,0-1 0 0 0,-1 0 0 0 0,1 0 0 0 0,-1-1-1 0 0,1 1 1 0 0,-9 2 0 0 0,-10 4 478 0 0,0-1 1 0 0,-42 10-1 0 0,49-14-587 0 0,0-1 0 0 0,0 0 0 0 0,1-1 0 0 0,-2-1 0 0 0,1 0 0 0 0,0-1 0 0 0,0-1 0 0 0,0 0 0 0 0,-21-6-1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11.088"/>
    </inkml:context>
    <inkml:brush xml:id="br0">
      <inkml:brushProperty name="width" value="0.1" units="cm"/>
      <inkml:brushProperty name="height" value="0.1" units="cm"/>
    </inkml:brush>
  </inkml:definitions>
  <inkml:trace contextRef="#ctx0" brushRef="#br0">89 36 456 0 0,'2'-36'9295'0'0,"0"38"-9018"0"0,-1 1-1 0 0,0-1 0 0 0,0 1 0 0 0,0-1 0 0 0,0 0 0 0 0,0 1 0 0 0,-1 0 0 0 0,1-1 1 0 0,-1 1-1 0 0,1-1 0 0 0,-1 1 0 0 0,0 0 0 0 0,0-1 0 0 0,-1 5 0 0 0,1-3 89 0 0,-1 75 2125 0 0,-15 88 1 0 0,-1 37-844 0 0,24-31-1217 0 0,0-52-269 0 0,-7-107-265 0 0,0 0 1 0 0,-3 17 0 0 0,2-28 75 0 0,1 1 0 0 0,-1-1 0 0 0,0 1 0 0 0,0-1 0 0 0,0 0 0 0 0,0 0 0 0 0,-1 1 1 0 0,1-1-1 0 0,-1 0 0 0 0,0 0 0 0 0,0-1 0 0 0,0 1 0 0 0,0 0 0 0 0,-4 4 0 0 0,5-7-40 0 0,1 1-1 0 0,-1-1 0 0 0,0 1 1 0 0,1-1-1 0 0,-1 0 0 0 0,0 1 0 0 0,1-1 1 0 0,-1 1-1 0 0,0-1 0 0 0,0 0 1 0 0,1 0-1 0 0,-1 1 0 0 0,0-1 0 0 0,0 0 1 0 0,0 0-1 0 0,1 0 0 0 0,-1 0 1 0 0,0 0-1 0 0,0 0 0 0 0,0 0 0 0 0,1 0 1 0 0,-1 0-1 0 0,0-1 0 0 0,0 1 0 0 0,1 0 1 0 0,-1 0-1 0 0,0-1 0 0 0,0 1 1 0 0,1 0-1 0 0,-1-1 0 0 0,0 1 0 0 0,1-1 1 0 0,-1 1-1 0 0,0-1 0 0 0,1 1 1 0 0,-1-1-1 0 0,1 1 0 0 0,-1-1 0 0 0,1 0 1 0 0,-1 1-1 0 0,1-1 0 0 0,-1 0 1 0 0,1 1-1 0 0,0-1 0 0 0,-1-1 0 0 0,-2-4-706 0 0,1-1 0 0 0,-1 1 0 0 0,1-1 0 0 0,-1-8-1 0 0,2 9 604 0 0,-6-18 172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11.416"/>
    </inkml:context>
    <inkml:brush xml:id="br0">
      <inkml:brushProperty name="width" value="0.1" units="cm"/>
      <inkml:brushProperty name="height" value="0.1" units="cm"/>
    </inkml:brush>
  </inkml:definitions>
  <inkml:trace contextRef="#ctx0" brushRef="#br0">1 200 2096 0 0,'7'-11'33'0'0,"0"1"0"0"0,1 0-1 0 0,0 0 1 0 0,1 1 0 0 0,0 0-1 0 0,0 0 1 0 0,21-13 0 0 0,-13 8 43 0 0,-1 1 402 0 0,0 1-1 0 0,1 1 1 0 0,1 0 0 0 0,0 1-1 0 0,0 1 1 0 0,33-12 0 0 0,-45 19-183 0 0,0 0 0 0 0,-1 1 0 0 0,1 0 1 0 0,0 0-1 0 0,0 0 0 0 0,0 1 0 0 0,0-1 0 0 0,-1 2 1 0 0,1-1-1 0 0,0 1 0 0 0,0-1 0 0 0,0 2 1 0 0,0-1-1 0 0,-1 0 0 0 0,1 1 0 0 0,-1 0 0 0 0,1 1 1 0 0,-1-1-1 0 0,0 1 0 0 0,0 0 0 0 0,0 0 1 0 0,0 1-1 0 0,0 0 0 0 0,-1-1 0 0 0,0 1 0 0 0,0 1 1 0 0,0-1-1 0 0,4 6 0 0 0,-3-3-62 0 0,-1-1-1 0 0,0 1 1 0 0,0 0-1 0 0,-1 0 1 0 0,0 0-1 0 0,0 0 1 0 0,-1 1-1 0 0,0-1 1 0 0,0 1-1 0 0,-1-1 1 0 0,0 1 0 0 0,0 0-1 0 0,0-1 1 0 0,-1 1-1 0 0,-1 0 1 0 0,1 0-1 0 0,-1-1 1 0 0,0 1-1 0 0,-1 0 1 0 0,0-1-1 0 0,0 1 1 0 0,-1-1-1 0 0,-3 7 1 0 0,-1 0-123 0 0,0 0 0 0 0,-1-1 1 0 0,-1-1-1 0 0,0 1 0 0 0,0-1 0 0 0,-1-1 1 0 0,-1 0-1 0 0,0 0 0 0 0,0-1 0 0 0,-24 16 1 0 0,14-13-146 0 0,0 0 1 0 0,0-1 0 0 0,-1-1-1 0 0,-1-1 1 0 0,0-1 0 0 0,0-1 0 0 0,-1-1-1 0 0,0-2 1 0 0,-48 7 0 0 0,58-13-736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11.757"/>
    </inkml:context>
    <inkml:brush xml:id="br0">
      <inkml:brushProperty name="width" value="0.1" units="cm"/>
      <inkml:brushProperty name="height" value="0.1" units="cm"/>
    </inkml:brush>
  </inkml:definitions>
  <inkml:trace contextRef="#ctx0" brushRef="#br0">94 194 3225 0 0,'-12'14'1376'0'0,"1"0"0"0"0,1 2 1 0 0,1-1-1 0 0,0 1 0 0 0,1 0 0 0 0,0 1 1 0 0,2 0-1 0 0,-9 33 0 0 0,13-44-1189 0 0,1 0-1 0 0,0 0 1 0 0,0 0 0 0 0,1 0-1 0 0,-1 0 1 0 0,1 0-1 0 0,1 0 1 0 0,-1 0 0 0 0,1 0-1 0 0,0 0 1 0 0,0 0-1 0 0,1-1 1 0 0,0 1-1 0 0,3 7 1 0 0,-3-10-114 0 0,-1 0 0 0 0,1-1 0 0 0,0 1 1 0 0,-1-1-1 0 0,1 1 0 0 0,1-1 0 0 0,-1 0 0 0 0,0 0 0 0 0,0 0 0 0 0,1 0 1 0 0,-1 0-1 0 0,1 0 0 0 0,0-1 0 0 0,-1 1 0 0 0,1-1 0 0 0,0 0 0 0 0,0 0 1 0 0,0 0-1 0 0,0 0 0 0 0,0 0 0 0 0,0-1 0 0 0,0 0 0 0 0,0 1 0 0 0,0-1 1 0 0,0 0-1 0 0,0 0 0 0 0,0 0 0 0 0,1-1 0 0 0,3 0 0 0 0,-4 0-193 0 0,0 0-1 0 0,-1 1 0 0 0,1-1 0 0 0,0 0 0 0 0,-1 0 1 0 0,1-1-1 0 0,-1 1 0 0 0,1 0 0 0 0,-1-1 0 0 0,0 0 1 0 0,4-3-1 0 0</inkml:trace>
  <inkml:trace contextRef="#ctx0" brushRef="#br0" timeOffset="1">64 22 10138 0 0,'3'-2'405'0'0,"-1"0"-1"0"0,1 1 1 0 0,0-1-1 0 0,0 1 1 0 0,0 0-1 0 0,1 0 1 0 0,-1 0 0 0 0,0 1-1 0 0,0-1 1 0 0,0 1-1 0 0,1 0 1 0 0,3 0-1 0 0,-1-1 76 0 0,11-1 468 0 0,50-4 220 0 0,-59 6-1562 0 0,0 0-1 0 0,1 0 1 0 0,-1 1-1 0 0,0 0 1 0 0,15 5-1 0 0,-10-2-460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19.228"/>
    </inkml:context>
    <inkml:brush xml:id="br0">
      <inkml:brushProperty name="width" value="0.1" units="cm"/>
      <inkml:brushProperty name="height" value="0.1" units="cm"/>
    </inkml:brush>
  </inkml:definitions>
  <inkml:trace contextRef="#ctx0" brushRef="#br0">75 43 1376 0 0,'-29'-4'1397'0'0,"-16"-11"8272"0"0,45 15-9614 0 0,8-4 1296 0 0,10 1-460 0 0,67-6 924 0 0,0 3-1 0 0,102 8 1 0 0,-128-1-1586 0 0,81-5-1574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19.566"/>
    </inkml:context>
    <inkml:brush xml:id="br0">
      <inkml:brushProperty name="width" value="0.1" units="cm"/>
      <inkml:brushProperty name="height" value="0.1" units="cm"/>
    </inkml:brush>
  </inkml:definitions>
  <inkml:trace contextRef="#ctx0" brushRef="#br0">124 1 4145 0 0,'-4'5'433'0'0,"1"1"1"0"0,0-1-1 0 0,0 1 0 0 0,1-1 1 0 0,-1 1-1 0 0,1 0 0 0 0,-2 12 1 0 0,-3 5 305 0 0,-16 44 1436 0 0,2 0 0 0 0,4 1 1 0 0,-14 102-1 0 0,31-158-1923 0 0,-1-1 1 0 0,1 1 0 0 0,1-1-1 0 0,0 1 1 0 0,1 0-1 0 0,0-1 1 0 0,1 0 0 0 0,0 0-1 0 0,1 0 1 0 0,7 17 0 0 0,-8-22-165 0 0,1 0 1 0 0,-1 0 0 0 0,1-1-1 0 0,0 1 1 0 0,0-1 0 0 0,0 0-1 0 0,1 0 1 0 0,0 0 0 0 0,0-1 0 0 0,0 0-1 0 0,0 0 1 0 0,1 0 0 0 0,-1 0-1 0 0,1-1 1 0 0,0 0 0 0 0,0 0 0 0 0,1-1-1 0 0,-1 0 1 0 0,11 3 0 0 0,-11-5-58 0 0,1 1 0 0 0,-1-1 0 0 0,0 0 0 0 0,0-1 0 0 0,0 0 1 0 0,0 0-1 0 0,0 0 0 0 0,0-1 0 0 0,0 1 0 0 0,-1-2 0 0 0,1 1 1 0 0,0 0-1 0 0,-1-1 0 0 0,0 0 0 0 0,0-1 0 0 0,0 1 0 0 0,0-1 1 0 0,0 0-1 0 0,0 0 0 0 0,-1 0 0 0 0,0 0 0 0 0,0-1 0 0 0,0 0 0 0 0,4-8 1 0 0,-4 7-250 0 0,0 0 1 0 0,-1 0-1 0 0,0-1 0 0 0,-1 1 1 0 0,1-1-1 0 0,-1 1 1 0 0,0-1-1 0 0,-1 0 1 0 0,2-12-1 0 0,-3 14-232 0 0,0 0 0 0 0,0 0 0 0 0,0 0-1 0 0,-1 0 1 0 0,0 0 0 0 0,0 0 0 0 0,0 0 0 0 0,-1 0 0 0 0,1 0-1 0 0,-1 1 1 0 0,0-1 0 0 0,-1 0 0 0 0,-4-7 0 0 0,-9-8-3234 0 0,-1 1-761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19.903"/>
    </inkml:context>
    <inkml:brush xml:id="br0">
      <inkml:brushProperty name="width" value="0.1" units="cm"/>
      <inkml:brushProperty name="height" value="0.1" units="cm"/>
    </inkml:brush>
  </inkml:definitions>
  <inkml:trace contextRef="#ctx0" brushRef="#br0">67 57 3225 0 0,'-18'-5'57'0'0,"14"4"-25"0"0,0 0 0 0 0,0 0 0 0 0,0 0 0 0 0,1-1-1 0 0,-1 0 1 0 0,0 0 0 0 0,-5-3 0 0 0,9 4 68 0 0,-1 1 1 0 0,0 0 0 0 0,0-1-1 0 0,1 1 1 0 0,-1-1 0 0 0,0 1-1 0 0,1-1 1 0 0,-1 1-1 0 0,0-1 1 0 0,1 1 0 0 0,-1-1-1 0 0,1 0 1 0 0,-1 1 0 0 0,1-1-1 0 0,-1 0 1 0 0,1 0-1 0 0,0 1 1 0 0,-1-1 0 0 0,1 0-1 0 0,0 0 1 0 0,-1 1 0 0 0,1-1-1 0 0,0-2 1 0 0,0 3-21 0 0,1-1 1 0 0,-1 0 0 0 0,0 1-1 0 0,1-1 1 0 0,-1 0 0 0 0,1 1-1 0 0,-1-1 1 0 0,1 1-1 0 0,0-1 1 0 0,-1 1 0 0 0,1-1-1 0 0,-1 1 1 0 0,1-1 0 0 0,0 1-1 0 0,0-1 1 0 0,-1 1-1 0 0,1 0 1 0 0,0 0 0 0 0,1-1-1 0 0,6-1 225 0 0,0 0 0 0 0,0 0 0 0 0,12 0 1 0 0,14 1-184 0 0,-1 1 0 0 0,1 2 1 0 0,40 6-1 0 0,98 26-364 0 0,-165-32 263 0 0,28 6-49 0 0,-4-1-59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0.980"/>
    </inkml:context>
    <inkml:brush xml:id="br0">
      <inkml:brushProperty name="width" value="0.05" units="cm"/>
      <inkml:brushProperty name="height" value="0.05" units="cm"/>
    </inkml:brush>
  </inkml:definitions>
  <inkml:trace contextRef="#ctx0" brushRef="#br0">0 0 12443 0 0,'5'24'8229'0'0,"8"-3"-5641"0"0,6-6-4809 0 0,2-7-3976 0 0,-11-7-203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20.288"/>
    </inkml:context>
    <inkml:brush xml:id="br0">
      <inkml:brushProperty name="width" value="0.1" units="cm"/>
      <inkml:brushProperty name="height" value="0.1" units="cm"/>
    </inkml:brush>
  </inkml:definitions>
  <inkml:trace contextRef="#ctx0" brushRef="#br0">121 108 7834 0 0,'-19'20'2382'0'0,"2"-1"0"0"0,-28 40 0 0 0,40-52-2009 0 0,0 1 0 0 0,0 0 1 0 0,1 0-1 0 0,0 0 0 0 0,1 1 0 0 0,0 0 1 0 0,0-1-1 0 0,1 1 0 0 0,0 0 0 0 0,1 0 1 0 0,-1 16-1 0 0,2-21-312 0 0,0-1 1 0 0,1 1 0 0 0,-1 0-1 0 0,1-1 1 0 0,0 1 0 0 0,0 0-1 0 0,1-1 1 0 0,-1 1 0 0 0,1-1-1 0 0,-1 0 1 0 0,1 1-1 0 0,0-1 1 0 0,1 0 0 0 0,-1 0-1 0 0,0 0 1 0 0,1 0 0 0 0,0-1-1 0 0,-1 1 1 0 0,1-1 0 0 0,0 1-1 0 0,0-1 1 0 0,6 3 0 0 0,-7-4-100 0 0,1 0 1 0 0,0 0-1 0 0,-1 0 1 0 0,1-1 0 0 0,0 1-1 0 0,-1 0 1 0 0,1-1-1 0 0,0 0 1 0 0,0 0 0 0 0,0 0-1 0 0,-1 0 1 0 0,1 0 0 0 0,0 0-1 0 0,0-1 1 0 0,-1 0-1 0 0,1 1 1 0 0,0-1 0 0 0,-1 0-1 0 0,1 0 1 0 0,-1 0-1 0 0,1-1 1 0 0,-1 1 0 0 0,1 0-1 0 0,-1-1 1 0 0,0 0 0 0 0,0 0-1 0 0,0 1 1 0 0,0-1-1 0 0,0 0 1 0 0,0-1 0 0 0,1-1-1 0 0,1-2-674 0 0,0 0-1 0 0,0 0 0 0 0,-1 0 0 0 0,0 0 1 0 0,0-1-1 0 0,-1 1 0 0 0,0-1 1 0 0,0 0-1 0 0,-1 0 0 0 0,1 0 1 0 0,-1 0-1 0 0,-1 0 0 0 0,1 0 1 0 0,-1 0-1 0 0,-1 0 0 0 0,1 0 0 0 0,-3-11 1 0 0,-1 0-867 0 0,0 1 1 0 0,-7-18-1 0 0,-16-33 298 0 0,2 3 5534 0 0,24 64-4054 0 0,1-1 1 0 0,-1 1 0 0 0,1 0 0 0 0,0 0-1 0 0,0 0 1 0 0,0 0 0 0 0,0-1 0 0 0,0 1-1 0 0,0 0 1 0 0,0 0 0 0 0,0 0 0 0 0,0 0-1 0 0,0-1 1 0 0,0 1 0 0 0,1 0 0 0 0,-1 0-1 0 0,1 0 1 0 0,-1 0 0 0 0,1 0-1 0 0,-1 0 1 0 0,1 0 0 0 0,0 0 0 0 0,-1 0-1 0 0,1 0 1 0 0,0 0 0 0 0,0 0 0 0 0,-1 0-1 0 0,1 0 1 0 0,0 1 0 0 0,0-1 0 0 0,0 0-1 0 0,0 1 1 0 0,0-1 0 0 0,0 1 0 0 0,0-1-1 0 0,1 1 1 0 0,-1-1 0 0 0,0 1-1 0 0,0 0 1 0 0,0-1 0 0 0,0 1 0 0 0,0 0-1 0 0,2 0 1 0 0,8-1 171 0 0,-1-1 1 0 0,0 2-1 0 0,21 1 0 0 0,-23-1-369 0 0,28 1-82 0 0,-18 1-104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20.657"/>
    </inkml:context>
    <inkml:brush xml:id="br0">
      <inkml:brushProperty name="width" value="0.1" units="cm"/>
      <inkml:brushProperty name="height" value="0.1" units="cm"/>
    </inkml:brush>
  </inkml:definitions>
  <inkml:trace contextRef="#ctx0" brushRef="#br0">61 11 4145 0 0,'3'-6'6680'0'0,"-3"6"-6577"0"0,23-3 1220 0 0,31 2-1707 0 0,39 7-139 0 0,-75-4-3515 0 0</inkml:trace>
  <inkml:trace contextRef="#ctx0" brushRef="#br0" timeOffset="1">20 127 2304 0 0,'-5'2'-563'0'0,"-10"11"5334"0"0,26-7-2668 0 0,1-1-1572 0 0,0-2 0 0 0,0 1 0 0 0,1-2 0 0 0,-1 0-1 0 0,20 1 1 0 0,66-3 34 0 0,-60-2-1118 0 0,-11 1-3657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21.094"/>
    </inkml:context>
    <inkml:brush xml:id="br0">
      <inkml:brushProperty name="width" value="0.1" units="cm"/>
      <inkml:brushProperty name="height" value="0.1" units="cm"/>
    </inkml:brush>
  </inkml:definitions>
  <inkml:trace contextRef="#ctx0" brushRef="#br0">123 0 8290 0 0,'-1'1'78'0'0,"0"-1"0"0"0,-1 0 1 0 0,1 1-1 0 0,0-1 0 0 0,0 0 0 0 0,-1 1 1 0 0,1 0-1 0 0,0-1 0 0 0,0 1 0 0 0,0 0 1 0 0,0-1-1 0 0,0 1 0 0 0,0 0 0 0 0,0 0 1 0 0,0 0-1 0 0,0 0 0 0 0,0 0 0 0 0,0 0 0 0 0,1 0 1 0 0,-1 0-1 0 0,-1 2 0 0 0,-13 32 1467 0 0,10-23-1237 0 0,-10 23 930 0 0,1 2 0 0 0,2 0 1 0 0,2 0-1 0 0,1 1 0 0 0,2 0 0 0 0,1 1 1 0 0,0 76-1 0 0,6-112-1225 0 0,0 1 1 0 0,1-1 0 0 0,-1 0-1 0 0,1 1 1 0 0,-1-1-1 0 0,1 0 1 0 0,0 0-1 0 0,2 4 1 0 0,-3-7-10 0 0,0 0 0 0 0,0 0 0 0 0,0 1 0 0 0,1-1 0 0 0,-1 0 1 0 0,0 0-1 0 0,0 1 0 0 0,0-1 0 0 0,1 0 0 0 0,-1 0 0 0 0,0 1 1 0 0,0-1-1 0 0,1 0 0 0 0,-1 0 0 0 0,0 0 0 0 0,1 0 1 0 0,-1 0-1 0 0,0 1 0 0 0,1-1 0 0 0,-1 0 0 0 0,0 0 0 0 0,0 0 1 0 0,1 0-1 0 0,-1 0 0 0 0,0 0 0 0 0,1 0 0 0 0,-1 0 0 0 0,0 0 1 0 0,1 0-1 0 0,1-1 8 0 0,-1 0 0 0 0,0 1 0 0 0,0-1 1 0 0,0 0-1 0 0,0 0 0 0 0,0 1 0 0 0,0-1 0 0 0,0 0 1 0 0,0 0-1 0 0,0 0 0 0 0,-1 0 0 0 0,2-2 0 0 0,49-75-457 0 0,-32 48-469 0 0,0 1 1 0 0,24-27-1 0 0,-37 50 791 0 0,3-5-99 0 0,0 1 1 0 0,1 0-1 0 0,12-8 0 0 0,-20 16 250 0 0,0 1-1 0 0,0-1 1 0 0,0 1 0 0 0,0-1-1 0 0,0 1 1 0 0,0 0 0 0 0,1 0-1 0 0,-1 0 1 0 0,0 0 0 0 0,1 1-1 0 0,-1-1 1 0 0,1 1 0 0 0,-1-1-1 0 0,0 1 1 0 0,1 0 0 0 0,-1 0-1 0 0,1 0 1 0 0,-1 0 0 0 0,1 0-1 0 0,-1 0 1 0 0,1 1 0 0 0,-1-1-1 0 0,0 1 1 0 0,4 1 0 0 0,-4 0 103 0 0,1 0-1 0 0,-1 0 1 0 0,0 0 0 0 0,0 0 0 0 0,0 0 0 0 0,0 0 0 0 0,-1 1 0 0 0,1-1 0 0 0,0 0-1 0 0,-1 1 1 0 0,0 0 0 0 0,1-1 0 0 0,-1 1 0 0 0,0 0 0 0 0,0 4 0 0 0,9 46 1143 0 0,-9-47-1174 0 0,1 17 137 0 0,-1-1 0 0 0,-4 39 0 0 0,0 1-223 0 0,6-42-1216 0 0,0-16 32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21.450"/>
    </inkml:context>
    <inkml:brush xml:id="br0">
      <inkml:brushProperty name="width" value="0.1" units="cm"/>
      <inkml:brushProperty name="height" value="0.1" units="cm"/>
    </inkml:brush>
  </inkml:definitions>
  <inkml:trace contextRef="#ctx0" brushRef="#br0">179 31 11058 0 0,'-1'2'153'0'0,"0"1"-1"0"0,0 0 1 0 0,0-1-1 0 0,1 1 0 0 0,0 0 1 0 0,-1-1-1 0 0,1 1 1 0 0,0 3-1 0 0,0 4 126 0 0,-17 136 2444 0 0,-19 219 4011 0 0,26-120-5971 0 0,10-217-739 0 0,-4 31 0 0 0,3-51-23 0 0,-1 0 1 0 0,1 0-1 0 0,-2 0 1 0 0,1 0-1 0 0,-1 0 1 0 0,0-1-1 0 0,0 1 1 0 0,-7 9 0 0 0,10-16-19 0 0,0 0 0 0 0,-1-1 0 0 0,0 1 0 0 0,1 0 0 0 0,-1 0 0 0 0,1 0 0 0 0,-1 0 0 0 0,0-1 0 0 0,0 1 0 0 0,1 0 0 0 0,-1-1 1 0 0,0 1-1 0 0,0 0 0 0 0,0-1 0 0 0,0 1 0 0 0,0-1 0 0 0,0 0 0 0 0,0 1 0 0 0,0-1 0 0 0,0 0 0 0 0,0 1 0 0 0,0-1 0 0 0,0 0 0 0 0,0 0 1 0 0,0 0-1 0 0,0 0 0 0 0,-1 0 0 0 0,0-1-92 0 0,0 0 0 0 0,1 0 1 0 0,-1 1-1 0 0,1-1 1 0 0,-1 0-1 0 0,1-1 0 0 0,-1 1 1 0 0,1 0-1 0 0,0 0 0 0 0,-1-1 1 0 0,1 1-1 0 0,0-1 0 0 0,0 1 1 0 0,-1-3-1 0 0,-3-4-756 0 0,0-1 0 0 0,1-1-1 0 0,0 1 1 0 0,-3-15 0 0 0,0-5-1405 0 0</inkml:trace>
  <inkml:trace contextRef="#ctx0" brushRef="#br0" timeOffset="1">215 64 456 0 0,'35'-20'-106'0'0,"-18"13"1466"0"0,0 0 0 0 0,1 1 0 0 0,-1 1 1 0 0,1 0-1 0 0,0 1 0 0 0,26-2 0 0 0,-20 4-578 0 0,1 1 0 0 0,-1 0 0 0 0,1 2-1 0 0,-1 1 1 0 0,27 5 0 0 0,-42-6-613 0 0,-1 1 1 0 0,1 0-1 0 0,-1 1 1 0 0,0 0 0 0 0,0 0-1 0 0,0 1 1 0 0,-1 0-1 0 0,1 0 1 0 0,-1 1 0 0 0,0 0-1 0 0,0 0 1 0 0,0 0-1 0 0,-1 1 1 0 0,0 0-1 0 0,0 1 1 0 0,0-1 0 0 0,-1 1-1 0 0,5 8 1 0 0,-8-11-81 0 0,1 1 1 0 0,-1-1-1 0 0,-1 1 1 0 0,1 0-1 0 0,-1-1 1 0 0,0 1-1 0 0,0 0 1 0 0,0 0-1 0 0,-1 0 1 0 0,1 0-1 0 0,-1 0 1 0 0,0 0-1 0 0,-1-1 0 0 0,1 1 1 0 0,-1 0-1 0 0,0 0 1 0 0,0 0-1 0 0,-1 0 1 0 0,1-1-1 0 0,-1 1 1 0 0,0-1-1 0 0,0 1 1 0 0,-1-1-1 0 0,1 0 1 0 0,-1 0-1 0 0,0 0 1 0 0,0 0-1 0 0,0 0 1 0 0,-1-1-1 0 0,-3 4 1 0 0,-2 1 56 0 0,0-1 1 0 0,0 0-1 0 0,-1-1 1 0 0,0 1 0 0 0,0-2-1 0 0,0 0 1 0 0,-1 0-1 0 0,1-1 1 0 0,-1 0 0 0 0,-1 0-1 0 0,-19 2 1 0 0,7-3-638 0 0,0-1 1 0 0,-38-3 0 0 0,34-1-6969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29.377"/>
    </inkml:context>
    <inkml:brush xml:id="br0">
      <inkml:brushProperty name="width" value="0.1" units="cm"/>
      <inkml:brushProperty name="height" value="0.1" units="cm"/>
    </inkml:brush>
  </inkml:definitions>
  <inkml:trace contextRef="#ctx0" brushRef="#br0">217 118 920 0 0,'8'-25'2714'0'0,"-7"24"-2462"0"0,1-1-1 0 0,-1 0 0 0 0,-1 1 1 0 0,1-1-1 0 0,0 0 0 0 0,0 0 1 0 0,-1 0-1 0 0,1 0 0 0 0,-1 0 1 0 0,1 0-1 0 0,-1 0 0 0 0,0 1 1 0 0,0-1-1 0 0,0 0 1 0 0,0 0-1 0 0,0 0 0 0 0,0 0 1 0 0,0 0-1 0 0,-1 0 0 0 0,0-3 1 0 0,1 4-191 0 0,-1 1 1 0 0,1 0 0 0 0,0 0 0 0 0,-1-1-1 0 0,1 1 1 0 0,0 0 0 0 0,-1 0 0 0 0,1 0-1 0 0,0 0 1 0 0,-1 0 0 0 0,1-1 0 0 0,0 1-1 0 0,-1 0 1 0 0,1 0 0 0 0,-1 0 0 0 0,1 0-1 0 0,0 0 1 0 0,-1 0 0 0 0,1 0 0 0 0,0 0 0 0 0,-1 0-1 0 0,1 1 1 0 0,0-1 0 0 0,-1 0 0 0 0,1 0-1 0 0,-1 0 1 0 0,1 0 0 0 0,0 0 0 0 0,0 1-1 0 0,-1-1 1 0 0,1 0 0 0 0,0 0 0 0 0,-1 0-1 0 0,1 1 1 0 0,0-1 0 0 0,0 0 0 0 0,-1 0-1 0 0,1 1 1 0 0,-11 11 1010 0 0,10-11-1021 0 0,-18 26 991 0 0,1 1 1 0 0,1 1-1 0 0,-20 44 0 0 0,-28 96 644 0 0,54-138-1339 0 0,1 1 0 0 0,1 0 0 0 0,2 0 1 0 0,1 1-1 0 0,-1 33 0 0 0,7-55-247 0 0,0 0-1 0 0,1 0 1 0 0,0 0-1 0 0,1 0 1 0 0,0 0 0 0 0,1 0-1 0 0,0-1 1 0 0,5 12-1 0 0,-4-14-42 0 0,0-1 1 0 0,0 0-1 0 0,1 1 0 0 0,0-2 0 0 0,0 1 0 0 0,1 0 1 0 0,-1-1-1 0 0,2 0 0 0 0,-1-1 0 0 0,1 1 0 0 0,12 7 1 0 0,-12-9-28 0 0,-1 0 0 0 0,1-1 1 0 0,0 1-1 0 0,0-2 0 0 0,0 1 1 0 0,0-1-1 0 0,1 0 0 0 0,-1 0 1 0 0,0-1-1 0 0,1 0 0 0 0,-1-1 1 0 0,1 1-1 0 0,0-1 0 0 0,7-2 1 0 0,-5 1-13 0 0,0-1 0 0 0,-1-1 1 0 0,1 0-1 0 0,-1 0 0 0 0,0-1 0 0 0,0 0 1 0 0,0-1-1 0 0,-1 0 0 0 0,1 0 1 0 0,9-9-1 0 0,1-2-25 0 0,-1 0 0 0 0,-1-2 0 0 0,0 0 0 0 0,-1-1 0 0 0,-2 0 0 0 0,0-1 0 0 0,0-1 0 0 0,-2 0 0 0 0,-1-1 0 0 0,-1 0 0 0 0,0-1 0 0 0,-2 0 0 0 0,-1 0 0 0 0,-1-1 0 0 0,0 0 0 0 0,-2 0 0 0 0,-1 0 0 0 0,-1-1 0 0 0,-1 1 0 0 0,-1-1 0 0 0,-1 1 0 0 0,-1 0 0 0 0,-6-26 0 0 0,4 32-68 0 0,-2 0 1 0 0,1 1 0 0 0,-2-1-1 0 0,0 1 1 0 0,-1 1-1 0 0,-1 0 1 0 0,-1 0-1 0 0,-11-15 1 0 0,16 24 36 0 0,0 1-1 0 0,0 1 1 0 0,0-1 0 0 0,-1 1-1 0 0,0 0 1 0 0,0 0-1 0 0,0 1 1 0 0,-1 0 0 0 0,0 0-1 0 0,1 0 1 0 0,-1 1 0 0 0,-1 0-1 0 0,1 0 1 0 0,0 1 0 0 0,-1 0-1 0 0,1 0 1 0 0,-1 1 0 0 0,0-1-1 0 0,1 2 1 0 0,-1-1-1 0 0,-13 2 1 0 0,15 0-262 0 0,1 0-1 0 0,-1 0 1 0 0,0 1-1 0 0,0 0 1 0 0,0 0-1 0 0,1 0 1 0 0,0 1-1 0 0,-8 4 1 0 0,-3 4-6325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29.721"/>
    </inkml:context>
    <inkml:brush xml:id="br0">
      <inkml:brushProperty name="width" value="0.1" units="cm"/>
      <inkml:brushProperty name="height" value="0.1" units="cm"/>
    </inkml:brush>
  </inkml:definitions>
  <inkml:trace contextRef="#ctx0" brushRef="#br0">128 0 10594 0 0,'-43'66'2149'0'0,"27"-44"-1171"0"0,1 1 1 0 0,-12 26-1 0 0,22-38-486 0 0,1 0 0 0 0,0 0 1 0 0,0 1-1 0 0,1 0 0 0 0,1 0 0 0 0,0-1 1 0 0,1 1-1 0 0,-1 24 0 0 0,3-32-414 0 0,-1 1 0 0 0,0-1 0 0 0,1 0 0 0 0,0 1-1 0 0,0-1 1 0 0,0 0 0 0 0,1 0 0 0 0,-1 0 0 0 0,1 0 0 0 0,0 0 0 0 0,0 0 0 0 0,1 0-1 0 0,-1 0 1 0 0,1-1 0 0 0,-1 1 0 0 0,1-1 0 0 0,0 0 0 0 0,1 0 0 0 0,-1 0 0 0 0,0 0 0 0 0,1 0-1 0 0,0-1 1 0 0,-1 0 0 0 0,1 0 0 0 0,0 0 0 0 0,0 0 0 0 0,6 2 0 0 0,-6-3-84 0 0,-1 0 0 0 0,1 0 0 0 0,-1-1 1 0 0,1 1-1 0 0,0-1 0 0 0,-1 1 0 0 0,1-1 1 0 0,0 0-1 0 0,-1-1 0 0 0,1 1 0 0 0,0-1 0 0 0,-1 1 1 0 0,1-1-1 0 0,-1 0 0 0 0,1 0 0 0 0,-1-1 1 0 0,0 1-1 0 0,1-1 0 0 0,-1 0 0 0 0,0 1 0 0 0,0-1 1 0 0,0-1-1 0 0,0 1 0 0 0,0 0 0 0 0,3-5 1 0 0,-1 1-379 0 0,-1 0 1 0 0,1 0 0 0 0,-1 0 0 0 0,0-1 0 0 0,-1 0 0 0 0,0 0 0 0 0,0 0 0 0 0,0 0-1 0 0,-1 0 1 0 0,0-1 0 0 0,1-8 0 0 0,0-9-6108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0.091"/>
    </inkml:context>
    <inkml:brush xml:id="br0">
      <inkml:brushProperty name="width" value="0.1" units="cm"/>
      <inkml:brushProperty name="height" value="0.1" units="cm"/>
    </inkml:brush>
  </inkml:definitions>
  <inkml:trace contextRef="#ctx0" brushRef="#br0">6 35 920 0 0,'-1'-1'188'0'0,"1"0"0"0"0,-1-1 0 0 0,0 1 1 0 0,1 0-1 0 0,-1-1 0 0 0,1 1 0 0 0,-1-1 0 0 0,1 1 0 0 0,0-1 0 0 0,-1 1 0 0 0,1-1 0 0 0,0 1 0 0 0,0-1 1 0 0,0 1-1 0 0,0-1 0 0 0,1-1 0 0 0,-1 2-110 0 0,1 0 0 0 0,0 1 0 0 0,-1-1 0 0 0,1 0 0 0 0,0 1-1 0 0,0-1 1 0 0,-1 1 0 0 0,1-1 0 0 0,0 1 0 0 0,0-1 0 0 0,0 1 0 0 0,0 0 0 0 0,0-1 0 0 0,0 1 0 0 0,0 0 0 0 0,0 0 0 0 0,0 0 0 0 0,-1 0 0 0 0,1-1 0 0 0,0 1-1 0 0,0 0 1 0 0,0 1 0 0 0,0-1 0 0 0,0 0 0 0 0,0 0 0 0 0,0 0 0 0 0,1 1 0 0 0,60 8 595 0 0,67 6-823 0 0,-106-15 96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0.494"/>
    </inkml:context>
    <inkml:brush xml:id="br0">
      <inkml:brushProperty name="width" value="0.1" units="cm"/>
      <inkml:brushProperty name="height" value="0.1" units="cm"/>
    </inkml:brush>
  </inkml:definitions>
  <inkml:trace contextRef="#ctx0" brushRef="#br0">67 40 6449 0 0,'-16'0'639'0'0,"-17"1"-609"0"0,16 4 4525 0 0,72-10-585 0 0,158-22 230 0 0,-71 15-5358 0 0,-122 10-5532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0.827"/>
    </inkml:context>
    <inkml:brush xml:id="br0">
      <inkml:brushProperty name="width" value="0.1" units="cm"/>
      <inkml:brushProperty name="height" value="0.1" units="cm"/>
    </inkml:brush>
  </inkml:definitions>
  <inkml:trace contextRef="#ctx0" brushRef="#br0">1 46 8290 0 0,'2'-2'187'0'0,"0"1"0"0"0,1 0 0 0 0,-1 0 1 0 0,0 0-1 0 0,1 0 0 0 0,-1 0 0 0 0,1 1 0 0 0,-1-1 1 0 0,1 1-1 0 0,-1-1 0 0 0,5 1 0 0 0,3-1 231 0 0,69-13 2298 0 0,148-6-1 0 0,-167 19-3589 0 0,86 12-1 0 0,-130-8-4447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1.189"/>
    </inkml:context>
    <inkml:brush xml:id="br0">
      <inkml:brushProperty name="width" value="0.1" units="cm"/>
      <inkml:brushProperty name="height" value="0.1" units="cm"/>
    </inkml:brush>
  </inkml:definitions>
  <inkml:trace contextRef="#ctx0" brushRef="#br0">123 1 4609 0 0,'-4'2'46'0'0,"0"0"0"0"0,0 1-1 0 0,1 0 1 0 0,-1 0 0 0 0,1 0 0 0 0,0 0 0 0 0,0 1 0 0 0,0-1 0 0 0,0 1-1 0 0,1-1 1 0 0,-4 8 0 0 0,0 2 544 0 0,0 0 0 0 0,-4 20-1 0 0,7-25-197 0 0,-41 170 5350 0 0,39-147-4354 0 0,1 1 1 0 0,1-1-1 0 0,4 59 1 0 0,-1-82-1240 0 0,1 0 1 0 0,1 0-1 0 0,-1 0 0 0 0,1 0 1 0 0,1-1-1 0 0,-1 1 1 0 0,1-1-1 0 0,1 1 0 0 0,-1-1 1 0 0,1 0-1 0 0,0 0 0 0 0,1-1 1 0 0,9 12-1 0 0,-7-11-63 0 0,0-1 0 0 0,1 0-1 0 0,-1-1 1 0 0,1 1 0 0 0,0-2-1 0 0,0 1 1 0 0,1-1 0 0 0,-1 0-1 0 0,1-1 1 0 0,0 0 0 0 0,15 3-1 0 0,-11-3-29 0 0,0-1 0 0 0,1 0 0 0 0,0-1 0 0 0,-1-1 0 0 0,1 0 0 0 0,-1 0 0 0 0,1-2 0 0 0,24-5 0 0 0,-31 6-116 0 0,0-1 0 0 0,0-1 0 0 0,-1 1 0 0 0,1-1 0 0 0,-1 0 0 0 0,0-1 0 0 0,1 0 0 0 0,-1 0 0 0 0,-1 0 0 0 0,1-1 0 0 0,-1 1 0 0 0,0-1 0 0 0,0 0 0 0 0,0-1 0 0 0,0 0 0 0 0,-1 1 0 0 0,0-1 0 0 0,4-9 0 0 0,-3 2-1109 0 0,-3 0-317 0 0</inkml:trace>
  <inkml:trace contextRef="#ctx0" brushRef="#br0" timeOffset="1">58 301 5065 0 0,'-7'-1'141'0'0,"5"0"-96"0"0,0 1 0 0 0,-1-1-1 0 0,1 1 1 0 0,-1-1 0 0 0,1 0-1 0 0,0 0 1 0 0,0 0 0 0 0,-1 0 0 0 0,-2-3-1 0 0,6 3 227 0 0,0 0 1 0 0,1 0-1 0 0,0 0 0 0 0,-1 0 0 0 0,1 1 0 0 0,0-1 0 0 0,-1 0 1 0 0,1 1-1 0 0,0-1 0 0 0,0 1 0 0 0,3-1 0 0 0,30-3 1182 0 0,0 2 0 0 0,0 2 0 0 0,48 4 0 0 0,-11 0-1474 0 0,-46-3-285 0 0,1 1-131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1.555"/>
    </inkml:context>
    <inkml:brush xml:id="br0">
      <inkml:brushProperty name="width" value="0.05" units="cm"/>
      <inkml:brushProperty name="height" value="0.05" units="cm"/>
    </inkml:brush>
  </inkml:definitions>
  <inkml:trace contextRef="#ctx0" brushRef="#br0">339 91 12531 0 0,'2'-3'505'0'0,"0"-1"0"0"0,0 1 0 0 0,0-1 0 0 0,0 0 0 0 0,-1 0 0 0 0,1 0 0 0 0,-1 0 0 0 0,0 0 0 0 0,0 0 0 0 0,-1 0 1 0 0,1 0-1 0 0,-1-6 0 0 0,0 8-411 0 0,0 1 1 0 0,-1-1 0 0 0,1 0 0 0 0,0 1 0 0 0,-1-1 0 0 0,0 1-1 0 0,1-1 1 0 0,-1 1 0 0 0,0-1 0 0 0,0 1 0 0 0,0 0 0 0 0,0-1-1 0 0,0 1 1 0 0,0 0 0 0 0,0 0 0 0 0,0-1 0 0 0,0 1-1 0 0,-1 0 1 0 0,1 0 0 0 0,0 0 0 0 0,-1 1 0 0 0,1-1 0 0 0,-1 0-1 0 0,1 0 1 0 0,-1 1 0 0 0,1-1 0 0 0,-1 1 0 0 0,1 0 0 0 0,-1-1-1 0 0,0 1 1 0 0,1 0 0 0 0,-1 0 0 0 0,0 0 0 0 0,-2 0-1 0 0,-9 0-12 0 0,1 1-1 0 0,0 0 0 0 0,-1 1 0 0 0,1 0 1 0 0,0 1-1 0 0,0 0 0 0 0,0 1 0 0 0,0 1 1 0 0,1 0-1 0 0,0 0 0 0 0,0 1 0 0 0,0 0 1 0 0,-13 11-1 0 0,9-6-144 0 0,0 1 1 0 0,1 1-1 0 0,1 1 1 0 0,0 0-1 0 0,0 0 1 0 0,1 1-1 0 0,1 1 1 0 0,-9 17-1 0 0,19-31 47 0 0,0 0-1 0 0,-1 0 1 0 0,1 0 0 0 0,0 0-1 0 0,1 0 1 0 0,-1 0 0 0 0,0 1-1 0 0,1-1 1 0 0,-1 0-1 0 0,1 0 1 0 0,0 1 0 0 0,-1-1-1 0 0,1 0 1 0 0,0 1 0 0 0,1-1-1 0 0,-1 0 1 0 0,0 1-1 0 0,1-1 1 0 0,-1 0 0 0 0,1 1-1 0 0,0-1 1 0 0,0 0-1 0 0,1 2 1 0 0,0 0-23 0 0,1 0-1 0 0,0-1 1 0 0,0 0 0 0 0,1 0-1 0 0,-1 0 1 0 0,1 0 0 0 0,-1 0-1 0 0,1-1 1 0 0,0 1-1 0 0,0-1 1 0 0,5 2 0 0 0,96 36-448 0 0,-80-32 445 0 0,0 1-1 0 0,0 1 1 0 0,-1 1-1 0 0,37 24 1 0 0,-60-34 41 0 0,1 0 1 0 0,0 0-1 0 0,0 0 0 0 0,-1 1 0 0 0,1-1 1 0 0,-1 0-1 0 0,1 1 0 0 0,-1-1 1 0 0,0 1-1 0 0,0 0 0 0 0,1-1 1 0 0,-1 1-1 0 0,0 0 0 0 0,0 0 0 0 0,-1 0 1 0 0,1 0-1 0 0,0 0 0 0 0,-1 0 1 0 0,1 0-1 0 0,-1 0 0 0 0,0 0 1 0 0,1 0-1 0 0,-1 4 0 0 0,-1-3 34 0 0,0-1-1 0 0,0 1 1 0 0,0-1 0 0 0,0 1-1 0 0,0-1 1 0 0,-1 1 0 0 0,1-1-1 0 0,-1 0 1 0 0,0 1 0 0 0,1-1-1 0 0,-1 0 1 0 0,0 0-1 0 0,0 0 1 0 0,0-1 0 0 0,-1 1-1 0 0,1 0 1 0 0,-3 1 0 0 0,-11 6 153 0 0,0-1 1 0 0,0 0 0 0 0,-1-1 0 0 0,-30 8-1 0 0,-73 12-476 0 0,93-24-829 0 0,9-3-4908 0 0,7-2-649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1.530"/>
    </inkml:context>
    <inkml:brush xml:id="br0">
      <inkml:brushProperty name="width" value="0.1" units="cm"/>
      <inkml:brushProperty name="height" value="0.1" units="cm"/>
    </inkml:brush>
  </inkml:definitions>
  <inkml:trace contextRef="#ctx0" brushRef="#br0">19 189 2761 0 0,'0'3'319'0'0,"-1"72"6880"0"0,-6 37-1111 0 0,7-111-6059 0 0,-5 38 1438 0 0,1 0-1 0 0,2 0 1 0 0,5 68 0 0 0,0-101-1487 0 0</inkml:trace>
  <inkml:trace contextRef="#ctx0" brushRef="#br0" timeOffset="1">72 2 10138 0 0,'0'-2'896'0'0,"1"2"-712"0"0,1 0-184 0 0,2 2 1353 0 0,-1-1-617 0 0,2 1 8 0 0,1 1-72 0 0,1 0-8 0 0,2 1-8 0 0,1 1 1 0 0,-1-1-481 0 0,-2 1-96 0 0,2-2-16 0 0,-1 2-64 0 0,1 1 0 0 0,-3-5 0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3.133"/>
    </inkml:context>
    <inkml:brush xml:id="br0">
      <inkml:brushProperty name="width" value="0.1" units="cm"/>
      <inkml:brushProperty name="height" value="0.1" units="cm"/>
    </inkml:brush>
  </inkml:definitions>
  <inkml:trace contextRef="#ctx0" brushRef="#br0">376 3 5065 0 0,'-3'0'141'0'0,"0"-1"1"0"0,1 0-1 0 0,-1 1 0 0 0,0 0 0 0 0,1-1 1 0 0,-1 1-1 0 0,0 0 0 0 0,1 0 1 0 0,-1 1-1 0 0,0-1 0 0 0,1 1 0 0 0,-1-1 1 0 0,0 1-1 0 0,1 0 0 0 0,-1 0 1 0 0,1 0-1 0 0,-1 0 0 0 0,1 0 0 0 0,0 0 1 0 0,-4 3-1 0 0,-4 3 202 0 0,1 0 0 0 0,-1 0 1 0 0,-9 11-1 0 0,-1 2 359 0 0,1 2 0 0 0,2 1 0 0 0,0 0 0 0 0,1 1 0 0 0,2 1 0 0 0,-18 39 0 0 0,3 6 460 0 0,-24 90-1 0 0,39-115-823 0 0,3 1 0 0 0,1 1 0 0 0,3 0 0 0 0,-3 92 0 0 0,10-115-250 0 0,2 0 0 0 0,0-1 0 0 0,2 1 0 0 0,0-1 0 0 0,2 0 0 0 0,1 0 0 0 0,0-1 0 0 0,2 1 0 0 0,0-2 0 0 0,2 1 0 0 0,24 37 0 0 0,-15-33-197 0 0,1-1 0 0 0,1 0 0 0 0,2-2 0 0 0,0 0 0 0 0,1-2 0 0 0,1-1 0 0 0,1 0-1 0 0,1-3 1 0 0,56 28 0 0 0,-22-18-856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3.634"/>
    </inkml:context>
    <inkml:brush xml:id="br0">
      <inkml:brushProperty name="width" value="0.1" units="cm"/>
      <inkml:brushProperty name="height" value="0.1" units="cm"/>
    </inkml:brush>
  </inkml:definitions>
  <inkml:trace contextRef="#ctx0" brushRef="#br0">283 0 8290 0 0,'13'25'916'0'0,"-1"0"1"0"0,-1 0-1 0 0,-1 1 0 0 0,13 53 1 0 0,-20-68-649 0 0,49 229 3879 0 0,-45-189-3108 0 0,-2 0-1 0 0,-4 92 1 0 0,-2-129-960 0 0,-1 1-1 0 0,0-1 1 0 0,-1 0-1 0 0,-1 0 1 0 0,0 0 0 0 0,-1 0-1 0 0,0-1 1 0 0,-1 0-1 0 0,0 0 1 0 0,-1 0-1 0 0,-16 20 1 0 0,12-20-87 0 0,0-1 0 0 0,0 0 0 0 0,-2-1 0 0 0,1 0 1 0 0,-1-1-1 0 0,-1 0 0 0 0,0-2 0 0 0,0 1 0 0 0,-1-1 0 0 0,-15 5 0 0 0,7-4-218 0 0,0 0 0 0 0,-1-2 0 0 0,0-1-1 0 0,-39 5 1 0 0,27-9-842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4.039"/>
    </inkml:context>
    <inkml:brush xml:id="br0">
      <inkml:brushProperty name="width" value="0.1" units="cm"/>
      <inkml:brushProperty name="height" value="0.1" units="cm"/>
    </inkml:brush>
  </inkml:definitions>
  <inkml:trace contextRef="#ctx0" brushRef="#br0">109 1 3225 0 0,'0'0'89'0'0,"1"0"1"0"0,-1 0 0 0 0,1 0 0 0 0,-1 0 0 0 0,0 0-1 0 0,1 0 1 0 0,-1 0 0 0 0,1 0 0 0 0,-1 0 0 0 0,1 0-1 0 0,-1 0 1 0 0,1 0 0 0 0,-1 0 0 0 0,1 1 0 0 0,-1-1-1 0 0,0 0 1 0 0,1 0 0 0 0,-1 0 0 0 0,1 0 0 0 0,-1 1-1 0 0,0-1 1 0 0,1 0 0 0 0,-1 1 0 0 0,0-1 0 0 0,1 0-1 0 0,-1 1 1 0 0,1-1 0 0 0,11 18 686 0 0,5 20-570 0 0,-15-31-96 0 0,1 0 0 0 0,-1 0 0 0 0,0 0 0 0 0,0 1 0 0 0,-1-1 0 0 0,0 1 0 0 0,0-1 0 0 0,-1 1 0 0 0,0-1 0 0 0,-1 1 0 0 0,1-1 0 0 0,-1 1 0 0 0,-1-1 0 0 0,1 0 0 0 0,-1 1 0 0 0,-1-1 0 0 0,1 0 0 0 0,-1 0 0 0 0,0 0 0 0 0,-1-1 0 0 0,0 1 0 0 0,0-1-1 0 0,0 0 1 0 0,-1 0 0 0 0,0 0 0 0 0,0 0 0 0 0,0-1 0 0 0,-1 0 0 0 0,1 0 0 0 0,-14 8 0 0 0,-9 2-70 0 0,20-11-22 0 0,0-1-1 0 0,1 2 1 0 0,0-1 0 0 0,-13 11-1 0 0,20-14-11 0 0,-1-1 1 0 0,1 0-1 0 0,0 0 0 0 0,0 0 1 0 0,0 0-1 0 0,0 0 0 0 0,0 1 1 0 0,0-1-1 0 0,0 0 0 0 0,0 0 0 0 0,-1 0 1 0 0,1 0-1 0 0,0 1 0 0 0,0-1 1 0 0,0 0-1 0 0,0 0 0 0 0,0 0 1 0 0,0 0-1 0 0,0 1 0 0 0,0-1 0 0 0,0 0 1 0 0,0 0-1 0 0,0 0 0 0 0,0 1 1 0 0,0-1-1 0 0,0 0 0 0 0,0 0 0 0 0,0 0 1 0 0,0 0-1 0 0,0 1 0 0 0,1-1 1 0 0,-1 0-1 0 0,0 0 0 0 0,0 0 1 0 0,0 0-1 0 0,0 1 0 0 0,0-1 0 0 0,0 0 1 0 0,0 0-1 0 0,1 0 0 0 0,-1 0 1 0 0,0 0-1 0 0,11 6 323 0 0,13 0 561 0 0,25 0 201 0 0,1-2 0 0 0,51-3 0 0 0,100-15-1853 0 0,-168 11 410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4.775"/>
    </inkml:context>
    <inkml:brush xml:id="br0">
      <inkml:brushProperty name="width" value="0.1" units="cm"/>
      <inkml:brushProperty name="height" value="0.1" units="cm"/>
    </inkml:brush>
  </inkml:definitions>
  <inkml:trace contextRef="#ctx0" brushRef="#br0">0 183 10138 0 0,'5'-2'259'0'0,"-1"1"0"0"0,1 0 0 0 0,0 0 0 0 0,0 0 0 0 0,8 0 0 0 0,-8 1-162 0 0,614-29 506 0 0,-316 23 456 0 0,286-13-177 0 0,525-23-244 0 0,-321-2 25 0 0,-1 11-2547 0 0,-751 30-3088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8.735"/>
    </inkml:context>
    <inkml:brush xml:id="br0">
      <inkml:brushProperty name="width" value="0.1" units="cm"/>
      <inkml:brushProperty name="height" value="0.1" units="cm"/>
    </inkml:brush>
  </inkml:definitions>
  <inkml:trace contextRef="#ctx0" brushRef="#br0">5 94 4609 0 0,'0'0'60'0'0,"0"0"0"0"0,-1-1 0 0 0,1 1 0 0 0,0 0 0 0 0,-1 0 0 0 0,1-1 0 0 0,0 1 0 0 0,-1 0 0 0 0,1-1 0 0 0,0 1 1 0 0,0-1-1 0 0,0 1 0 0 0,-1 0 0 0 0,1-1 0 0 0,0 1 0 0 0,0-1 0 0 0,0 1 0 0 0,0 0 0 0 0,0-1 0 0 0,0 1 0 0 0,0-1 0 0 0,-1 1 0 0 0,1-1 0 0 0,1 1 0 0 0,-1-1 0 0 0,0 1 0 0 0,0 0 0 0 0,0-1 0 0 0,0 1 0 0 0,0-1 0 0 0,0 1 0 0 0,0-1 1 0 0,1 1-1 0 0,-1 0 0 0 0,0-1 0 0 0,0 1 0 0 0,0 0 0 0 0,1-1 0 0 0,-1 1 0 0 0,1-1 0 0 0,18-3 4479 0 0,-7 2-4145 0 0,36-6 3066 0 0,80-3 0 0 0,-54 7-2382 0 0,88-7 306 0 0,163-18-917 0 0,-283 21-2006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9.079"/>
    </inkml:context>
    <inkml:brush xml:id="br0">
      <inkml:brushProperty name="width" value="0.1" units="cm"/>
      <inkml:brushProperty name="height" value="0.1" units="cm"/>
    </inkml:brush>
  </inkml:definitions>
  <inkml:trace contextRef="#ctx0" brushRef="#br0">175 1 4145 0 0,'-6'5'609'0'0,"0"1"0"0"0,1 0 0 0 0,0 0 0 0 0,0 1 0 0 0,0-1 0 0 0,1 1 0 0 0,-6 12 0 0 0,-20 55 3232 0 0,15-32-2809 0 0,-43 125 3879 0 0,51-142-4323 0 0,1 0-1 0 0,1 0 0 0 0,1 1 1 0 0,0 47-1 0 0,4-67-546 0 0,1 1-1 0 0,0 0 1 0 0,0 0 0 0 0,0-1 0 0 0,1 1-1 0 0,0-1 1 0 0,0 1 0 0 0,1-1-1 0 0,-1 0 1 0 0,2 0 0 0 0,-1 0 0 0 0,0 0-1 0 0,1 0 1 0 0,0-1 0 0 0,1 0-1 0 0,-1 0 1 0 0,1 0 0 0 0,0 0 0 0 0,0-1-1 0 0,0 0 1 0 0,7 4 0 0 0,-5-4-20 0 0,1 1 0 0 0,0-2-1 0 0,0 1 1 0 0,0-1 0 0 0,0-1 0 0 0,1 1 0 0 0,-1-2 0 0 0,1 1 0 0 0,-1-1 0 0 0,1 0 0 0 0,-1-1-1 0 0,1 0 1 0 0,0 0 0 0 0,-1-1 0 0 0,1 0 0 0 0,9-2 0 0 0,-3-2-40 0 0,0 0-1 0 0,0 0 1 0 0,0-2-1 0 0,-1 0 1 0 0,0 0 0 0 0,-1-1-1 0 0,1-1 1 0 0,-1 0 0 0 0,17-17-1 0 0,-17 14-2230 0 0,-1-1 1 0 0,14-19-1 0 0,-13 14-4650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9.424"/>
    </inkml:context>
    <inkml:brush xml:id="br0">
      <inkml:brushProperty name="width" value="0.1" units="cm"/>
      <inkml:brushProperty name="height" value="0.1" units="cm"/>
    </inkml:brush>
  </inkml:definitions>
  <inkml:trace contextRef="#ctx0" brushRef="#br0">0 0 7834 0 0,'19'7'4874'0'0,"37"8"-2435"0"0,177 7 1582 0 0,0-22-5752 0 0,-192-1-4552 0 0</inkml:trace>
  <inkml:trace contextRef="#ctx0" brushRef="#br0" timeOffset="1">810 76 11058 0 0,'-3'3'150'0'0,"1"-1"-1"0"0,0 1 1 0 0,0 0-1 0 0,1 0 0 0 0,-1 0 1 0 0,0 0-1 0 0,1 0 1 0 0,0 1-1 0 0,0-1 0 0 0,0 0 1 0 0,-1 4-1 0 0,-3 43 1201 0 0,3-23-606 0 0,-4 24 1625 0 0,4 1 0 0 0,6 101 1 0 0,-5-135-8460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39.782"/>
    </inkml:context>
    <inkml:brush xml:id="br0">
      <inkml:brushProperty name="width" value="0.1" units="cm"/>
      <inkml:brushProperty name="height" value="0.1" units="cm"/>
    </inkml:brush>
  </inkml:definitions>
  <inkml:trace contextRef="#ctx0" brushRef="#br0">0 34 11522 0 0,'0'-7'1025'0'0,"2"2"-825"0"0,1 2-200 0 0,0 0 0 0 0,0 3 1056 0 0,0-1 160 0 0,2 1 40 0 0,1-2 9 0 0,4 2-1057 0 0,4-3-208 0 0,1 0 0 0 0,1 2-96 0 0,1-1-920 0 0,-2 0-185 0 0,2 4-39 0 0,-5-5-8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0:55.031"/>
    </inkml:context>
    <inkml:brush xml:id="br0">
      <inkml:brushProperty name="width" value="0.1" units="cm"/>
      <inkml:brushProperty name="height" value="0.1" units="cm"/>
    </inkml:brush>
  </inkml:definitions>
  <inkml:trace contextRef="#ctx0" brushRef="#br0">59 7 5985 0 0,'-6'0'368'0'0,"1"1"449"0"0,-1-1 0 0 0,1 1 0 0 0,0 0 0 0 0,1 0 0 0 0,-1 0 0 0 0,0 1 1 0 0,0 0-1 0 0,-8 4 0 0 0,40-1 3098 0 0,163 7-128 0 0,96-16-3128 0 0,-199 2-482 0 0,338-25-2226 0 0,-361 21-5216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6.507"/>
    </inkml:context>
    <inkml:brush xml:id="br0">
      <inkml:brushProperty name="width" value="0.035" units="cm"/>
      <inkml:brushProperty name="height" value="0.035" units="cm"/>
    </inkml:brush>
  </inkml:definitions>
  <inkml:trace contextRef="#ctx0" brushRef="#br0">140 0 14371 0 0,'0'0'78'0'0,"-1"1"1"0"0,1-1-1 0 0,-1 0 0 0 0,1 0 0 0 0,-1 0 1 0 0,1 1-1 0 0,-1-1 0 0 0,1 0 0 0 0,0 1 0 0 0,-1-1 1 0 0,1 0-1 0 0,-1 1 0 0 0,1-1 0 0 0,0 0 1 0 0,-1 1-1 0 0,1-1 0 0 0,0 1 0 0 0,-1-1 1 0 0,1 1-1 0 0,0-1 0 0 0,0 1 0 0 0,0-1 1 0 0,-1 1-1 0 0,1-1 0 0 0,0 1 0 0 0,0-1 1 0 0,0 2-1 0 0,-3 19 1149 0 0,2-13-756 0 0,-27 194 1841 0 0,-29 216-625 0 0,55-395-1573 0 0,-1 0 0 0 0,-2-1-1 0 0,0 0 1 0 0,-1 0-1 0 0,-15 34 1 0 0,22-95 318 0 0,6 11-603 0 0,1 1 0 0 0,0 0 0 0 0,3 0 1 0 0,0 0-1 0 0,1 1 0 0 0,2 1 0 0 0,25-36 0 0 0,-36 56 140 0 0,0 1 1 0 0,0 0-1 0 0,1 0 0 0 0,-1 1 1 0 0,1-1-1 0 0,0 1 0 0 0,0 0 1 0 0,0 0-1 0 0,0 0 0 0 0,8-3 1 0 0,-11 5 29 0 0,0 1 1 0 0,1-1-1 0 0,-1 1 1 0 0,0-1-1 0 0,1 1 1 0 0,-1 0-1 0 0,0 0 1 0 0,1 0-1 0 0,-1 0 1 0 0,0 0-1 0 0,0 0 1 0 0,1 0-1 0 0,-1 0 1 0 0,0 1-1 0 0,1-1 1 0 0,-1 0-1 0 0,3 2 1 0 0,-3-1 10 0 0,1 0 1 0 0,-1 0-1 0 0,1 0 0 0 0,-1 1 1 0 0,0-1-1 0 0,0 1 1 0 0,1-1-1 0 0,-1 1 0 0 0,0-1 1 0 0,0 1-1 0 0,0 0 1 0 0,0-1-1 0 0,-1 1 0 0 0,1 0 1 0 0,0 0-1 0 0,0 2 1 0 0,1 9 119 0 0,0 1 0 0 0,-1-1 0 0 0,0 1-1 0 0,-1 0 1 0 0,0 0 0 0 0,-1-1 0 0 0,-1 1 0 0 0,-3 14 0 0 0,-3 43 202 0 0,7-48-452 0 0,4 38-1 0 0,4-25-7657 0 0,-5-29 1173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1.937"/>
    </inkml:context>
    <inkml:brush xml:id="br0">
      <inkml:brushProperty name="width" value="0.05" units="cm"/>
      <inkml:brushProperty name="height" value="0.05" units="cm"/>
    </inkml:brush>
  </inkml:definitions>
  <inkml:trace contextRef="#ctx0" brushRef="#br0">0 1 10594 0 0,'6'2'1122'0'0,"-1"0"-1"0"0,1 0 0 0 0,-1 1 1 0 0,0 0-1 0 0,0 0 0 0 0,8 7 1 0 0,-9-7-668 0 0,0 1 1 0 0,-1-1-1 0 0,1 1 1 0 0,-1 0-1 0 0,0 0 0 0 0,0 1 1 0 0,2 4-1 0 0,-2-2-617 0 0,0 0 0 0 0,-1 0 0 0 0,0 1 0 0 0,0-1 0 0 0,-1 0 0 0 0,0 1 0 0 0,0-1 0 0 0,0 1 0 0 0,-1-1 0 0 0,0 1 0 0 0,-2 8 0 0 0,1-4-1303 0 0,2 1-19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0.940"/>
    </inkml:context>
    <inkml:brush xml:id="br0">
      <inkml:brushProperty name="width" value="0.1" units="cm"/>
      <inkml:brushProperty name="height" value="0.1" units="cm"/>
    </inkml:brush>
  </inkml:definitions>
  <inkml:trace contextRef="#ctx0" brushRef="#br0">157 47 2304 0 0,'-2'-4'504'0'0,"1"0"-1"0"0,0 1 0 0 0,-1-1 0 0 0,0 0 0 0 0,0 1 0 0 0,0-1 0 0 0,0 1 0 0 0,0 0 0 0 0,-4-4 0 0 0,6 6-364 0 0,-1 1-1 0 0,0-1 1 0 0,0 0 0 0 0,1 1-1 0 0,-1-1 1 0 0,0 1-1 0 0,0-1 1 0 0,0 1-1 0 0,0-1 1 0 0,0 1-1 0 0,0 0 1 0 0,0-1-1 0 0,0 1 1 0 0,0 0-1 0 0,0 0 1 0 0,0 0-1 0 0,0 0 1 0 0,0 0-1 0 0,0 0 1 0 0,0 0-1 0 0,0 0 1 0 0,0 0-1 0 0,0 0 1 0 0,1 0 0 0 0,-1 1-1 0 0,0-1 1 0 0,0 0-1 0 0,0 1 1 0 0,0-1-1 0 0,0 1 1 0 0,0-1-1 0 0,0 1 1 0 0,0-1-1 0 0,1 1 1 0 0,-1 0-1 0 0,0-1 1 0 0,1 1-1 0 0,-1 0 1 0 0,0 0-1 0 0,1-1 1 0 0,-2 2-1 0 0,-4 7 220 0 0,0-1-1 0 0,0 1 0 0 0,1 0 0 0 0,0 0 0 0 0,0 0 1 0 0,-5 18-1 0 0,-15 64 833 0 0,18-61-762 0 0,0-4-82 0 0,2 1 0 0 0,0 0 0 0 0,-1 42 0 0 0,6-62-307 0 0,0 0-1 0 0,0-1 1 0 0,1 1-1 0 0,0 0 1 0 0,0 0-1 0 0,0 0 0 0 0,1 0 1 0 0,0-1-1 0 0,0 1 1 0 0,1-1-1 0 0,0 0 1 0 0,0 1-1 0 0,0-1 1 0 0,1 0-1 0 0,0-1 1 0 0,0 1-1 0 0,0-1 1 0 0,1 0-1 0 0,7 7 0 0 0,-10-10-16 0 0,0-1 0 0 0,1 1 0 0 0,-1-1 0 0 0,0 1 0 0 0,1-1 0 0 0,-1 0 0 0 0,1 0 0 0 0,-1 0 0 0 0,1 0 0 0 0,0-1 0 0 0,-1 1 0 0 0,1-1 0 0 0,0 0 0 0 0,-1 1 0 0 0,1-1 0 0 0,0 0 0 0 0,0-1 0 0 0,4 0 0 0 0,-3 0 30 0 0,1 0-1 0 0,-1-1 1 0 0,0 0 0 0 0,0 0-1 0 0,0 0 1 0 0,0-1-1 0 0,0 1 1 0 0,0-1 0 0 0,-1 0-1 0 0,5-4 1 0 0,2-4 85 0 0,0 0 1 0 0,-1-1-1 0 0,0 0 0 0 0,-1-1 1 0 0,12-23-1 0 0,-12 19-66 0 0,-2-1 1 0 0,1 0-1 0 0,-2 1 0 0 0,0-2 0 0 0,-1 1 0 0 0,2-33 0 0 0,-5 39-83 0 0,-1-1-1 0 0,0 1 0 0 0,-1-1 0 0 0,-1 1 1 0 0,0 0-1 0 0,0 0 0 0 0,-1 0 0 0 0,-1 0 1 0 0,0 0-1 0 0,0 1 0 0 0,-8-14 1 0 0,11 23-167 0 0,-1-1 0 0 0,1 0 0 0 0,-1 1 0 0 0,0-1 1 0 0,1 1-1 0 0,-1 0 0 0 0,0-1 0 0 0,-1 1 0 0 0,1 0 1 0 0,0 0-1 0 0,-1 0 0 0 0,1 1 0 0 0,-1-1 0 0 0,1 0 1 0 0,-1 1-1 0 0,0 0 0 0 0,0 0 0 0 0,0-1 0 0 0,1 2 0 0 0,-1-1 1 0 0,0 0-1 0 0,0 1 0 0 0,0-1 0 0 0,0 1 0 0 0,-4 0 1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1.300"/>
    </inkml:context>
    <inkml:brush xml:id="br0">
      <inkml:brushProperty name="width" value="0.1" units="cm"/>
      <inkml:brushProperty name="height" value="0.1" units="cm"/>
    </inkml:brush>
  </inkml:definitions>
  <inkml:trace contextRef="#ctx0" brushRef="#br0">0 0 12899 0 0,'2'0'149'0'0,"-1"0"-1"0"0,0 1 1 0 0,0-1 0 0 0,0 0 0 0 0,0 1 0 0 0,0-1-1 0 0,0 0 1 0 0,0 1 0 0 0,0-1 0 0 0,0 1 0 0 0,0-1 0 0 0,0 1-1 0 0,-1 0 1 0 0,1 0 0 0 0,0-1 0 0 0,0 1 0 0 0,0 0-1 0 0,-1 0 1 0 0,2 1 0 0 0,11 20-1357 0 0,-7-11 511 0 0,-4-7 682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3.158"/>
    </inkml:context>
    <inkml:brush xml:id="br0">
      <inkml:brushProperty name="width" value="0.1" units="cm"/>
      <inkml:brushProperty name="height" value="0.1" units="cm"/>
    </inkml:brush>
  </inkml:definitions>
  <inkml:trace contextRef="#ctx0" brushRef="#br0">35 0 7834 0 0,'-5'38'4129'0'0,"-18"206"1842"0"0,16 2-4805 0 0,8-227-1994 0 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3.525"/>
    </inkml:context>
    <inkml:brush xml:id="br0">
      <inkml:brushProperty name="width" value="0.1" units="cm"/>
      <inkml:brushProperty name="height" value="0.1" units="cm"/>
    </inkml:brush>
  </inkml:definitions>
  <inkml:trace contextRef="#ctx0" brushRef="#br0">39 0 5985 0 0,'-2'3'446'0'0,"1"0"0"0"0,0 1-1 0 0,0-1 1 0 0,0 0 0 0 0,1 0 0 0 0,-1 1-1 0 0,1-1 1 0 0,-1 0 0 0 0,1 5-1 0 0,-1 4 291 0 0,-8 53 2125 0 0,-11 112 2115 0 0,20-159-4969 0 0,0 0-1 0 0,1 0 0 0 0,0 0 0 0 0,2 0 1 0 0,0 0-1 0 0,1 0 0 0 0,11 28 0 0 0,-6-29-1739 0 0,0-2-4581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3.884"/>
    </inkml:context>
    <inkml:brush xml:id="br0">
      <inkml:brushProperty name="width" value="0.1" units="cm"/>
      <inkml:brushProperty name="height" value="0.1" units="cm"/>
    </inkml:brush>
  </inkml:definitions>
  <inkml:trace contextRef="#ctx0" brushRef="#br0">170 350 8290 0 0,'79'-136'3587'0'0,"-67"111"-2172"0"0,-1-1 1 0 0,-1 0 0 0 0,10-43 0 0 0,-19 65-1174 0 0,0 0-1 0 0,-1 0 1 0 0,1 1 0 0 0,-1-1 0 0 0,0 0 0 0 0,0 0 0 0 0,0 0 0 0 0,0 0 0 0 0,-1 0-1 0 0,-1-6 1 0 0,1 9-182 0 0,1 0-1 0 0,-1 0 1 0 0,0 0 0 0 0,0-1-1 0 0,0 1 1 0 0,1 0-1 0 0,-1 0 1 0 0,0 0 0 0 0,0 0-1 0 0,0 0 1 0 0,-1 0-1 0 0,1 1 1 0 0,0-1 0 0 0,0 0-1 0 0,0 1 1 0 0,-1-1-1 0 0,1 0 1 0 0,0 1 0 0 0,-1 0-1 0 0,1-1 1 0 0,0 1-1 0 0,-1 0 1 0 0,1-1 0 0 0,0 1-1 0 0,-1 0 1 0 0,1 0-1 0 0,-1 0 1 0 0,1 0 0 0 0,0 1-1 0 0,-1-1 1 0 0,-1 1-1 0 0,-9 1-17 0 0,1 1 0 0 0,0 0-1 0 0,0 1 1 0 0,0 0 0 0 0,1 0 0 0 0,-1 2-1 0 0,1-1 1 0 0,0 1 0 0 0,1 1-1 0 0,-1-1 1 0 0,1 2 0 0 0,1-1-1 0 0,-12 13 1 0 0,7-5 24 0 0,0 0-1 0 0,1 1 0 0 0,0 1 1 0 0,1 0-1 0 0,1 0 1 0 0,-14 35-1 0 0,21-42-214 0 0,0-1 0 0 0,0 1 1 0 0,1 0-1 0 0,1 0 0 0 0,-1 0 0 0 0,2 1 1 0 0,-1-1-1 0 0,2 16 0 0 0,0-23 67 0 0,-1 1-1 0 0,1 0 1 0 0,0-1 0 0 0,0 1-1 0 0,0-1 1 0 0,1 1 0 0 0,-1-1-1 0 0,1 0 1 0 0,0 0 0 0 0,-1 0-1 0 0,6 6 1 0 0,-5-7 51 0 0,0 0 0 0 0,0-1 0 0 0,0 1 0 0 0,0-1-1 0 0,0 1 1 0 0,0-1 0 0 0,1 0 0 0 0,-1 0 0 0 0,1 0 0 0 0,-1 0 0 0 0,1 0 0 0 0,-1-1 0 0 0,1 1 0 0 0,-1-1-1 0 0,1 1 1 0 0,-1-1 0 0 0,1 0 0 0 0,4 0 0 0 0,-1-1-245 0 0,0 0 0 0 0,0-1 0 0 0,0 1 0 0 0,0-1 0 0 0,0 0 0 0 0,0-1 0 0 0,-1 1 0 0 0,1-1 0 0 0,-1 0 0 0 0,0-1 0 0 0,1 1 0 0 0,-1-1 0 0 0,5-5 0 0 0,9-9-2051 0 0,28-35 0 0 0,-40 45 1830 0 0,58-75-4560 0 0,0 6 8397 0 0,-69 97-771 0 0,-8 25 97 0 0,-35 119 2827 0 0,-4 89-2607 0 0,45-196-2700 0 0,5 108 1 0 0,1-24-3251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6.522"/>
    </inkml:context>
    <inkml:brush xml:id="br0">
      <inkml:brushProperty name="width" value="0.1" units="cm"/>
      <inkml:brushProperty name="height" value="0.1" units="cm"/>
    </inkml:brush>
  </inkml:definitions>
  <inkml:trace contextRef="#ctx0" brushRef="#br0">236 1 7834 0 0,'-5'1'272'0'0,"1"1"0"0"0,-1-1 1 0 0,1 1-1 0 0,-1 0 0 0 0,1 0 1 0 0,-1 1-1 0 0,1-1 1 0 0,0 1-1 0 0,0 0 0 0 0,-6 6 1 0 0,5-5-157 0 0,-9 9 398 0 0,0 0-1 0 0,0 1 1 0 0,2 1-1 0 0,0 0 1 0 0,0 1-1 0 0,2 0 1 0 0,-10 18-1 0 0,7-8 136 0 0,0 1 0 0 0,3 0-1 0 0,0 0 1 0 0,-6 31-1 0 0,14-48-486 0 0,0 0 0 0 0,1 0-1 0 0,0 0 1 0 0,1 0 0 0 0,0 0 0 0 0,1 0-1 0 0,3 17 1 0 0,-4-24-132 0 0,0 0 0 0 0,1 0 0 0 0,0 0-1 0 0,0 0 1 0 0,0-1 0 0 0,0 1 0 0 0,0 0 0 0 0,0-1 0 0 0,1 1-1 0 0,-1-1 1 0 0,1 1 0 0 0,-1-1 0 0 0,1 0 0 0 0,0 0 0 0 0,0 0-1 0 0,0 0 1 0 0,0 0 0 0 0,1 0 0 0 0,-1 0 0 0 0,1-1 0 0 0,-1 1-1 0 0,1-1 1 0 0,-1 0 0 0 0,1 0 0 0 0,0 1 0 0 0,-1-2 0 0 0,1 1-1 0 0,0 0 1 0 0,0-1 0 0 0,0 1 0 0 0,3-1 0 0 0,-2 0-1 0 0,0-1 0 0 0,-1 0 0 0 0,1 1 0 0 0,-1-2 0 0 0,0 1 0 0 0,1 0 0 0 0,-1-1 0 0 0,0 1 0 0 0,0-1 0 0 0,0 0 0 0 0,0 0 0 0 0,0 0 1 0 0,0-1-1 0 0,-1 1 0 0 0,1 0 0 0 0,-1-1 0 0 0,1 0 0 0 0,-1 0 0 0 0,3-5 0 0 0,3-5 102 0 0,0 0 0 0 0,-1-1 0 0 0,7-17 0 0 0,-10 18-123 0 0,0 0 1 0 0,-1-1-1 0 0,-1 1 0 0 0,0 0 0 0 0,-1-1 0 0 0,0 0 0 0 0,-1 1 0 0 0,0-1 0 0 0,-1 1 1 0 0,-1-1-1 0 0,0 1 0 0 0,-1 0 0 0 0,-1 0 0 0 0,0 0 0 0 0,0 0 0 0 0,-1 0 0 0 0,-1 1 1 0 0,0 0-1 0 0,-1 0 0 0 0,0 0 0 0 0,-12-14 0 0 0,16 23-183 0 0,0 0 0 0 0,0 0-1 0 0,0 1 1 0 0,0-1 0 0 0,0 1 0 0 0,-4-2 0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6.861"/>
    </inkml:context>
    <inkml:brush xml:id="br0">
      <inkml:brushProperty name="width" value="0.1" units="cm"/>
      <inkml:brushProperty name="height" value="0.1" units="cm"/>
    </inkml:brush>
  </inkml:definitions>
  <inkml:trace contextRef="#ctx0" brushRef="#br0">1 27 13363 0 0,'0'-5'592'0'0,"0"2"120"0"0,0-1-568 0 0,0 2-144 0 0,0 1 0 0 0,0 0 0 0 0,0 0 280 0 0,0 0 24 0 0,0-1 8 0 0,1 0 0 0 0,-1 0-232 0 0,0 0-80 0 0,1 2 0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8.249"/>
    </inkml:context>
    <inkml:brush xml:id="br0">
      <inkml:brushProperty name="width" value="0.1" units="cm"/>
      <inkml:brushProperty name="height" value="0.1" units="cm"/>
    </inkml:brush>
  </inkml:definitions>
  <inkml:trace contextRef="#ctx0" brushRef="#br0">105 8 9218 0 0,'-4'3'330'0'0,"1"0"0"0"0,-1 0 1 0 0,1 1-1 0 0,0 0 0 0 0,-1-1 0 0 0,2 1 1 0 0,-1 0-1 0 0,0 1 0 0 0,1-1 0 0 0,0 0 1 0 0,-3 8-1 0 0,-3 4 77 0 0,-3 4 331 0 0,1 0 1 0 0,1 2-1 0 0,1-1 0 0 0,-8 32 0 0 0,14-45-515 0 0,1 1-1 0 0,0-1 0 0 0,0 1 0 0 0,1-1 0 0 0,0 1 0 0 0,2 14 0 0 0,-1-18-145 0 0,0-1 1 0 0,1 1 0 0 0,-1-1 0 0 0,1 0-1 0 0,-1 1 1 0 0,1-1 0 0 0,1 0-1 0 0,-1 0 1 0 0,0 0 0 0 0,1-1-1 0 0,0 1 1 0 0,0-1 0 0 0,5 6 0 0 0,-4-6-41 0 0,-1 0 1 0 0,1 0-1 0 0,0-1 1 0 0,0 1-1 0 0,0-1 1 0 0,0 0-1 0 0,0 0 1 0 0,1-1-1 0 0,-1 1 1 0 0,1-1-1 0 0,-1 0 1 0 0,1 0-1 0 0,-1 0 1 0 0,1 0 0 0 0,7-1-1 0 0,-6-1 7 0 0,1 1 0 0 0,0-1 0 0 0,0-1 0 0 0,-1 1 0 0 0,1-1 0 0 0,-1-1 0 0 0,1 1 0 0 0,-1-1 0 0 0,11-6 0 0 0,-8 3-13 0 0,1-1-1 0 0,-1 0 1 0 0,0 0-1 0 0,-1-1 1 0 0,0 0-1 0 0,0 0 1 0 0,-1-1-1 0 0,0 0 1 0 0,-1 0 0 0 0,1-1-1 0 0,-2 1 1 0 0,7-16-1 0 0,-8 14-140 0 0,-1 1 0 0 0,-1 0 1 0 0,0-1-1 0 0,0 1 0 0 0,-1-1 0 0 0,0 0 0 0 0,-1 1 0 0 0,0-1 0 0 0,-1 0 1 0 0,0 0-1 0 0,-5-18 0 0 0,4 21-561 0 0,-1 0 0 0 0,1 0-1 0 0,-2 0 1 0 0,1 1 0 0 0,-1-1 0 0 0,-1 1 0 0 0,1 0 0 0 0,-1 0 0 0 0,-8-9 0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8.690"/>
    </inkml:context>
    <inkml:brush xml:id="br0">
      <inkml:brushProperty name="width" value="0.1" units="cm"/>
      <inkml:brushProperty name="height" value="0.1" units="cm"/>
    </inkml:brush>
  </inkml:definitions>
  <inkml:trace contextRef="#ctx0" brushRef="#br0">228 10 11058 0 0,'0'0'89'0'0,"-1"0"-1"0"0,0-1 1 0 0,0 1 0 0 0,0 0-1 0 0,1 0 1 0 0,-1 0-1 0 0,0 0 1 0 0,0 0-1 0 0,1 0 1 0 0,-1 0-1 0 0,0 0 1 0 0,0 0-1 0 0,0 0 1 0 0,1 1-1 0 0,-1-1 1 0 0,0 0 0 0 0,1 0-1 0 0,-1 1 1 0 0,0-1-1 0 0,0 1 1 0 0,1-1-1 0 0,-1 0 1 0 0,1 1-1 0 0,-1-1 1 0 0,0 1-1 0 0,0 1 1 0 0,-22 18 2025 0 0,18-15-1810 0 0,-106 104 4673 0 0,93-89-4891 0 0,-27 42-1 0 0,39-50-3828 0 0,12-17 1455 0 0,13-17 1715 0 0,-4-5 457 0 0,2 2-1 0 0,0 0 1 0 0,30-33-1 0 0,-39 50 83 0 0,-1 1 0 0 0,1-1-1 0 0,1 1 1 0 0,-1 1 0 0 0,1 0 0 0 0,0 0-1 0 0,0 0 1 0 0,1 1 0 0 0,0 1 0 0 0,0 0-1 0 0,0 0 1 0 0,0 1 0 0 0,14-3 0 0 0,-21 6 102 0 0,0-1 1 0 0,0 1 0 0 0,0 0 0 0 0,0 0 0 0 0,0 0 0 0 0,0 0-1 0 0,0 1 1 0 0,0-1 0 0 0,0 1 0 0 0,0-1 0 0 0,0 1 0 0 0,0 0 0 0 0,0 0-1 0 0,-1 1 1 0 0,1-1 0 0 0,0 1 0 0 0,3 2 0 0 0,-3-1 178 0 0,0 0 0 0 0,0 0 0 0 0,-1 0 0 0 0,1 0 1 0 0,-1 0-1 0 0,0 1 0 0 0,0-1 0 0 0,0 1 0 0 0,0 0 0 0 0,-1-1 1 0 0,2 7-1 0 0,1 6 397 0 0,-1-1 0 0 0,-1 1 1 0 0,0 0-1 0 0,-2 0 0 0 0,-1 22 1 0 0,-2 10 155 0 0,-3 0 1 0 0,-14 57 0 0 0,-33 94 19 0 0,43-166-830 0 0,-7 17-82 0 0,11-38-16 0 0,1 1-1 0 0,1 1 1 0 0,0-1-1 0 0,1 0 1 0 0,-3 26-1 0 0,6-38-33 0 0,0 0 0 0 0,0 0-1 0 0,0 0 1 0 0,0 0 0 0 0,0 0-1 0 0,1 0 1 0 0,-1 0 0 0 0,0 0-1 0 0,0 0 1 0 0,1-1 0 0 0,-1 1-1 0 0,0 0 1 0 0,1 0 0 0 0,0 1-1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19.049"/>
    </inkml:context>
    <inkml:brush xml:id="br0">
      <inkml:brushProperty name="width" value="0.1" units="cm"/>
      <inkml:brushProperty name="height" value="0.1" units="cm"/>
    </inkml:brush>
  </inkml:definitions>
  <inkml:trace contextRef="#ctx0" brushRef="#br0">274 1 7370 0 0,'-15'16'1429'0'0,"0"0"0"0"0,1 1 0 0 0,1 1 1 0 0,1 0-1 0 0,-12 23 0 0 0,6-10-1147 0 0,16-28-195 0 0,-98 171 3722 0 0,89-152-3413 0 0,1 2 0 0 0,1-1 0 0 0,1 1 0 0 0,1 1-1 0 0,-8 47 1 0 0,14-64-339 0 0,1 0 0 0 0,0 0 0 0 0,0 0 1 0 0,1 0-1 0 0,0-1 0 0 0,1 1 0 0 0,-1 0 0 0 0,1-1 0 0 0,1 1 0 0 0,-1-1 0 0 0,1 0 0 0 0,1 1 0 0 0,5 8 0 0 0,-6-12-76 0 0,0 0-1 0 0,0 0 0 0 0,0 0 1 0 0,1 0-1 0 0,0 0 0 0 0,-1-1 1 0 0,1 0-1 0 0,1 1 0 0 0,-1-2 1 0 0,0 1-1 0 0,1 0 1 0 0,-1-1-1 0 0,1 0 0 0 0,0 0 1 0 0,0 0-1 0 0,0-1 0 0 0,0 0 1 0 0,0 0-1 0 0,0 0 0 0 0,0 0 1 0 0,7-1-1 0 0,-7 0 10 0 0,0 0-1 0 0,-1-1 1 0 0,1 0 0 0 0,-1 0-1 0 0,1-1 1 0 0,-1 1 0 0 0,0-1 0 0 0,1 0-1 0 0,-1 0 1 0 0,0 0 0 0 0,0-1-1 0 0,0 1 1 0 0,-1-1 0 0 0,1 0 0 0 0,-1 0-1 0 0,1 0 1 0 0,-1-1 0 0 0,0 1-1 0 0,0-1 1 0 0,0 0 0 0 0,-1 0 0 0 0,1 0-1 0 0,-1 0 1 0 0,0 0 0 0 0,0 0-1 0 0,-1 0 1 0 0,3-8 0 0 0,-3 8-26 0 0,0 0-1 0 0,0 0 1 0 0,0 0-1 0 0,0 0 1 0 0,-1 0 0 0 0,0-1-1 0 0,0 1 1 0 0,0 0-1 0 0,0 0 1 0 0,0-1 0 0 0,-1 1-1 0 0,0 0 1 0 0,0 0-1 0 0,0 0 1 0 0,0 0 0 0 0,-1 0-1 0 0,0 0 1 0 0,1 0-1 0 0,-1 0 1 0 0,-1 1 0 0 0,1-1-1 0 0,0 1 1 0 0,-1 0-1 0 0,0-1 1 0 0,0 1 0 0 0,0 0-1 0 0,0 1 1 0 0,0-1-1 0 0,-1 0 1 0 0,-4-2 0 0 0,-10-2-1507 0 0,5 6-3591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2.463"/>
    </inkml:context>
    <inkml:brush xml:id="br0">
      <inkml:brushProperty name="width" value="0.05" units="cm"/>
      <inkml:brushProperty name="height" value="0.05" units="cm"/>
    </inkml:brush>
  </inkml:definitions>
  <inkml:trace contextRef="#ctx0" brushRef="#br0">87 34 1376 0 0,'-4'-13'617'0'0,"-9"-7"14179"0"0,13 20-14510 0 0,-1 0 0 0 0,1 0 1 0 0,0-1-1 0 0,-1 1 0 0 0,1 0 0 0 0,0 0 0 0 0,-1 0 1 0 0,1 0-1 0 0,0 0 0 0 0,-1 0 0 0 0,1 0 0 0 0,-1 1 0 0 0,0-1-310 0 0,0 1 0 0 0,0 0 0 0 0,1 0-1 0 0,-1-1 1 0 0,0 1 0 0 0,0 0 0 0 0,1 0-1 0 0,-1 0 1 0 0,1 0 0 0 0,-1 0 0 0 0,1 0-1 0 0,-1 0 1 0 0,1 0 0 0 0,-1 2 0 0 0,-9 31 516 0 0,2 0 1 0 0,1 0 0 0 0,2 1-1 0 0,-1 57 1 0 0,3-44-274 0 0,1-24-89 0 0,-10 188-158 0 0,11-150 327 0 0,10 86 0 0 0,-9-141-288 0 0,11 64 18 0 0,-9-63-30 0 0,0 1 1 0 0,0-1-1 0 0,1 0 1 0 0,0 1 0 0 0,8 13-1 0 0,-10-22-31 0 0,-1 1 0 0 0,0-1 0 0 0,0 0 0 0 0,0 1 0 0 0,0-1 0 0 0,1 0 0 0 0,-1 1 1 0 0,0-1-1 0 0,0 0 0 0 0,1 1 0 0 0,-1-1 0 0 0,0 0 0 0 0,1 0 0 0 0,-1 1 0 0 0,0-1 0 0 0,1 0 0 0 0,-1 0 0 0 0,0 0 0 0 0,1 0 0 0 0,-1 1 0 0 0,0-1 0 0 0,1 0 0 0 0,-1 0 1 0 0,1 0-1 0 0,-1 0 0 0 0,0 0 0 0 0,1 0 0 0 0,-1 0 0 0 0,1 0 0 0 0,-1 0 0 0 0,0 0 0 0 0,1 0 0 0 0,-1 0 0 0 0,1 0 0 0 0,-1 0 0 0 0,0 0 0 0 0,1-1 0 0 0,-1 1 1 0 0,0 0-1 0 0,1-1 0 0 0,11-13-3139 0 0,-4-5-3879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0.572"/>
    </inkml:context>
    <inkml:brush xml:id="br0">
      <inkml:brushProperty name="width" value="0.1" units="cm"/>
      <inkml:brushProperty name="height" value="0.1" units="cm"/>
    </inkml:brush>
  </inkml:definitions>
  <inkml:trace contextRef="#ctx0" brushRef="#br0">383 36 5985 0 0,'4'-8'746'0'0,"-3"6"-256"0"0,1-1-1 0 0,-1 1 1 0 0,0 0-1 0 0,-1 0 1 0 0,1 0-1 0 0,0-1 1 0 0,-1 1-1 0 0,1 0 1 0 0,-1-1-1 0 0,1-2 1 0 0,-2 5-324 0 0,0 1 0 0 0,0-1 0 0 0,0 0 0 0 0,1 0 0 0 0,-1 1 0 0 0,0-1 0 0 0,0 0 0 0 0,1 1 1 0 0,-1-1-1 0 0,0 1 0 0 0,0-1 0 0 0,1 1 0 0 0,-1-1 0 0 0,1 1 0 0 0,-1 0 0 0 0,1-1 0 0 0,-1 1 0 0 0,0 1 0 0 0,-31 39 2228 0 0,-49 85 0 0 0,48-64-1843 0 0,3 1-1 0 0,-30 91 1 0 0,55-138-532 0 0,0 0 0 0 0,1 1 1 0 0,1-1-1 0 0,1 1 0 0 0,0 0 0 0 0,2 0 0 0 0,1 32 0 0 0,0-43-13 0 0,0 0 1 0 0,0 0-1 0 0,1 0 1 0 0,0 0-1 0 0,0-1 1 0 0,0 1-1 0 0,1 0 1 0 0,0-1-1 0 0,0 0 0 0 0,7 10 1 0 0,-7-11-5 0 0,1-1 0 0 0,-1 0-1 0 0,1 0 1 0 0,0 0 0 0 0,0 0 0 0 0,0-1 0 0 0,0 0 0 0 0,0 1 0 0 0,0-1 0 0 0,1-1-1 0 0,-1 1 1 0 0,1-1 0 0 0,-1 0 0 0 0,1 0 0 0 0,8 1 0 0 0,-5-2-161 0 0,-1 0 0 0 0,0-1 1 0 0,1 0-1 0 0,-1 0 1 0 0,0-1-1 0 0,0 0 1 0 0,0 0-1 0 0,0-1 0 0 0,0 0 1 0 0,-1 0-1 0 0,1 0 1 0 0,-1-1-1 0 0,0 0 0 0 0,0 0 1 0 0,0-1-1 0 0,0 0 1 0 0,-1 0-1 0 0,9-10 0 0 0,-10 10-33 0 0,0 0-1 0 0,0 1 0 0 0,-1-2 0 0 0,0 1 1 0 0,0 0-1 0 0,-1-1 0 0 0,1 1 1 0 0,-1-1-1 0 0,0 0 0 0 0,1-8 0 0 0,-2 9 131 0 0,-1 1-1 0 0,0 0 0 0 0,1 0 1 0 0,-2 0-1 0 0,1 0 0 0 0,0 0 1 0 0,-1 0-1 0 0,0 0 0 0 0,0 0 1 0 0,0 0-1 0 0,-1 0 0 0 0,1 0 1 0 0,-1 1-1 0 0,0-1 0 0 0,0 0 1 0 0,-3-4-1 0 0,0 3-15 0 0,0-1 1 0 0,0 1-1 0 0,0 1 1 0 0,0-1-1 0 0,-1 1 1 0 0,0 0-1 0 0,0 0 1 0 0,0 0-1 0 0,0 1 0 0 0,0 0 1 0 0,-1 1-1 0 0,0-1 1 0 0,1 1-1 0 0,-1 0 1 0 0,0 1-1 0 0,0 0 0 0 0,0 0 1 0 0,-8 0-1 0 0,-14 0-67 0 0,-1 1 0 0 0,-57 9-1 0 0,73-7 109 0 0,-51 7-886 0 0,34-4-3691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1.474"/>
    </inkml:context>
    <inkml:brush xml:id="br0">
      <inkml:brushProperty name="width" value="0.1" units="cm"/>
      <inkml:brushProperty name="height" value="0.1" units="cm"/>
    </inkml:brush>
  </inkml:definitions>
  <inkml:trace contextRef="#ctx0" brushRef="#br0">119 18 7370 0 0,'0'-1'277'0'0,"0"0"-1"0"0,-1 0 1 0 0,1 0 0 0 0,0 0 0 0 0,-1 0 0 0 0,1 0 0 0 0,-1 0 0 0 0,1 0 0 0 0,-1 1 0 0 0,1-1 0 0 0,-1 0 0 0 0,1 0 0 0 0,-1 1 0 0 0,0-1 0 0 0,0 0 0 0 0,1 1 0 0 0,-1-1 0 0 0,0 0 0 0 0,0 1-1 0 0,-1-1 1 0 0,1 1-135 0 0,0 0-1 0 0,0 0 1 0 0,1 0 0 0 0,-1 0-1 0 0,0 1 1 0 0,0-1-1 0 0,0 0 1 0 0,0 0-1 0 0,0 1 1 0 0,0-1-1 0 0,1 1 1 0 0,-1-1-1 0 0,0 1 1 0 0,0-1-1 0 0,0 1 1 0 0,1-1-1 0 0,-1 1 1 0 0,0 0 0 0 0,1-1-1 0 0,-1 1 1 0 0,1 0-1 0 0,-1-1 1 0 0,0 2-1 0 0,-8 10 345 0 0,1 0-1 0 0,1 0 1 0 0,0 1 0 0 0,0 0-1 0 0,-7 22 1 0 0,4-5 208 0 0,-8 48 0 0 0,15-66-611 0 0,2 0-1 0 0,-1 1 1 0 0,2-1-1 0 0,0 1 1 0 0,0-1-1 0 0,1 0 1 0 0,1 1-1 0 0,3 15 1 0 0,-4-24-80 0 0,0 1 0 0 0,1-1 1 0 0,-1 0-1 0 0,1-1 0 0 0,-1 1 0 0 0,1 0 0 0 0,1 0 1 0 0,-1-1-1 0 0,0 1 0 0 0,1-1 0 0 0,0 0 0 0 0,0 0 1 0 0,0 0-1 0 0,0 0 0 0 0,0 0 0 0 0,0 0 0 0 0,1-1 1 0 0,-1 0-1 0 0,1 0 0 0 0,0 0 0 0 0,0 0 0 0 0,0 0 1 0 0,0-1-1 0 0,0 0 0 0 0,0 0 0 0 0,0 0 0 0 0,8 1 1 0 0,-9-2 4 0 0,-1 0 1 0 0,1 0 0 0 0,-1 0-1 0 0,1 0 1 0 0,-1-1-1 0 0,1 1 1 0 0,-1-1 0 0 0,1 0-1 0 0,-1 0 1 0 0,1 0 0 0 0,-1 0-1 0 0,0 0 1 0 0,1 0 0 0 0,-1 0-1 0 0,4-4 1 0 0,-2 2 22 0 0,-1-1 1 0 0,0 1-1 0 0,0-1 0 0 0,0 0 1 0 0,0 0-1 0 0,0 0 1 0 0,-1 0-1 0 0,3-5 0 0 0,-1-1 34 0 0,0-1 0 0 0,0 0-1 0 0,-1 0 1 0 0,-1 0 0 0 0,0 0-1 0 0,1-17 1 0 0,-3 17-46 0 0,0 0 0 0 0,-1 0 0 0 0,0 1-1 0 0,-1-1 1 0 0,0 0 0 0 0,-1 1 0 0 0,0 0 0 0 0,-1-1-1 0 0,0 1 1 0 0,-9-16 0 0 0,10 21-83 0 0,0 0 0 0 0,0 0 1 0 0,0 1-1 0 0,-1-1 0 0 0,1 1 0 0 0,-1 0 0 0 0,0 0 0 0 0,0 1 0 0 0,-1-1 1 0 0,1 1-1 0 0,-1 0 0 0 0,1 0 0 0 0,-1 0 0 0 0,0 0 0 0 0,0 1 0 0 0,-1 0 1 0 0,1 0-1 0 0,0 1 0 0 0,-1-1 0 0 0,1 1 0 0 0,-1 0 0 0 0,-7 0 1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1.818"/>
    </inkml:context>
    <inkml:brush xml:id="br0">
      <inkml:brushProperty name="width" value="0.1" units="cm"/>
      <inkml:brushProperty name="height" value="0.1" units="cm"/>
    </inkml:brush>
  </inkml:definitions>
  <inkml:trace contextRef="#ctx0" brushRef="#br0">17 0 14747 0 0,'-1'0'1312'0'0,"0"0"-1056"0"0,1 1-256 0 0,0 0 417 0 0,-1 0 31 0 0,-1-1 8 0 0,-1 1 0 0 0,0 1-296 0 0,0-1-56 0 0,2 0-8 0 0,0 2-8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2.503"/>
    </inkml:context>
    <inkml:brush xml:id="br0">
      <inkml:brushProperty name="width" value="0.1" units="cm"/>
      <inkml:brushProperty name="height" value="0.1" units="cm"/>
    </inkml:brush>
  </inkml:definitions>
  <inkml:trace contextRef="#ctx0" brushRef="#br0">1 45 5529 0 0,'0'-1'253'0'0,"1"-1"1"0"0,-1 1-1 0 0,1-1 0 0 0,0 1 0 0 0,0-1 0 0 0,-1 1 0 0 0,1 0 1 0 0,0-1-1 0 0,0 1 0 0 0,0 0 0 0 0,0 0 0 0 0,0 0 1 0 0,1 0-1 0 0,-1 0 0 0 0,0 0 0 0 0,0 0 0 0 0,1 0 1 0 0,-1 0-1 0 0,2 0 0 0 0,29-13 2085 0 0,-27 12-2081 0 0,0 1 1 0 0,0 0 0 0 0,1 0 0 0 0,-1 0-1 0 0,0 0 1 0 0,0 1 0 0 0,1 0-1 0 0,-1 0 1 0 0,0 1 0 0 0,1-1-1 0 0,-1 1 1 0 0,0 0 0 0 0,0 1-1 0 0,0-1 1 0 0,0 1 0 0 0,0 0-1 0 0,5 3 1 0 0,-4-1-79 0 0,-1-1 0 0 0,1 1-1 0 0,-1 1 1 0 0,0-1 0 0 0,0 1-1 0 0,-1 0 1 0 0,1 0 0 0 0,-1 0-1 0 0,0 1 1 0 0,-1-1 0 0 0,1 1 0 0 0,3 8-1 0 0,-4-6-145 0 0,1-1 0 0 0,-2 1 0 0 0,1 0 0 0 0,-1 0-1 0 0,0 0 1 0 0,-1 0 0 0 0,1 1 0 0 0,-2-1 0 0 0,1 0-1 0 0,-1 1 1 0 0,-1-1 0 0 0,1 0 0 0 0,-2 0 0 0 0,1 1 0 0 0,-1-1-1 0 0,0 0 1 0 0,0 0 0 0 0,-1 0 0 0 0,0-1 0 0 0,-1 1-1 0 0,0-1 1 0 0,-5 9 0 0 0,0-6-20 0 0,-1 0 0 0 0,0-1-1 0 0,-1 0 1 0 0,1-1 0 0 0,-2 0-1 0 0,1 0 1 0 0,-16 7 0 0 0,-11 7 93 0 0,37-22-105 0 0,1 0 0 0 0,0 0 0 0 0,0 0 0 0 0,0 0 0 0 0,0 0 0 0 0,-1 0 0 0 0,1 1 0 0 0,0-1 0 0 0,0 0 0 0 0,0 0 0 0 0,0 0-1 0 0,-1 0 1 0 0,1 0 0 0 0,0 0 0 0 0,0 0 0 0 0,0 0 0 0 0,0 1 0 0 0,0-1 0 0 0,0 0 0 0 0,-1 0 0 0 0,1 0 0 0 0,0 0 0 0 0,0 0 0 0 0,0 1 0 0 0,0-1 0 0 0,0 0 0 0 0,0 0 0 0 0,0 0 0 0 0,0 0 0 0 0,0 1-1 0 0,0-1 1 0 0,0 0 0 0 0,0 0 0 0 0,0 0 0 0 0,0 0 0 0 0,0 1 0 0 0,0-1 0 0 0,0 0 0 0 0,0 0 0 0 0,0 0 0 0 0,0 0 0 0 0,0 1 0 0 0,0-1 0 0 0,0 0 0 0 0,0 0 0 0 0,0 0 0 0 0,0 0 0 0 0,0 1 0 0 0,1-1-1 0 0,10 4 84 0 0,17-3 31 0 0,1-5-1020 0 0,0-2 0 0 0,-1-1 1 0 0,1-1-1 0 0,52-22 1 0 0,-52 18-613 0 0,-2 1-4958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2.896"/>
    </inkml:context>
    <inkml:brush xml:id="br0">
      <inkml:brushProperty name="width" value="0.1" units="cm"/>
      <inkml:brushProperty name="height" value="0.1" units="cm"/>
    </inkml:brush>
  </inkml:definitions>
  <inkml:trace contextRef="#ctx0" brushRef="#br0">109 11 10594 0 0,'0'-1'104'0'0,"-1"0"-1"0"0,1 1 0 0 0,-1-1 0 0 0,1 0 1 0 0,-1 1-1 0 0,1-1 0 0 0,-1 1 1 0 0,0-1-1 0 0,1 0 0 0 0,-1 1 0 0 0,0 0 1 0 0,0-1-1 0 0,1 1 0 0 0,-1-1 0 0 0,0 1 1 0 0,0 0-1 0 0,0-1 0 0 0,1 1 1 0 0,-1 0-1 0 0,0 0 0 0 0,0 0 0 0 0,0 0 1 0 0,0 0-1 0 0,1 0 0 0 0,-2 0 1 0 0,-1 0 167 0 0,0 1 1 0 0,1 0-1 0 0,-1-1 1 0 0,1 1 0 0 0,-1 0-1 0 0,1 0 1 0 0,0 0 0 0 0,-4 3-1 0 0,0 0 296 0 0,0 0 0 0 0,1 1-1 0 0,-1-1 1 0 0,1 1-1 0 0,-8 11 1 0 0,10-12-468 0 0,0 0 0 0 0,1-1 1 0 0,0 1-1 0 0,0 0 0 0 0,0 0 0 0 0,0 0 0 0 0,1 1 0 0 0,0-1 1 0 0,0 0-1 0 0,0 1 0 0 0,0-1 0 0 0,0 0 0 0 0,1 1 0 0 0,0-1 1 0 0,0 1-1 0 0,0-1 0 0 0,1 1 0 0 0,-1-1 0 0 0,1 0 0 0 0,0 1 1 0 0,0-1-1 0 0,1 0 0 0 0,-1 0 0 0 0,1 0 0 0 0,0 0 0 0 0,0 0 0 0 0,1 0 1 0 0,-1 0-1 0 0,1-1 0 0 0,-1 1 0 0 0,1-1 0 0 0,6 6 0 0 0,2 1-100 0 0,0 0 0 0 0,1-1-1 0 0,1-1 1 0 0,-1 0-1 0 0,1 0 1 0 0,0-1-1 0 0,1-1 1 0 0,22 7-1 0 0,-18-7 45 0 0,1-1-1 0 0,-1-1 0 0 0,26 2 0 0 0,-36-5-375 0 0,0-1 0 0 0,0 1 0 0 0,0-2 0 0 0,0 1 0 0 0,-1-1 0 0 0,1-1 0 0 0,0 1 0 0 0,-1-1 0 0 0,1 0 0 0 0,13-7 0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3.219"/>
    </inkml:context>
    <inkml:brush xml:id="br0">
      <inkml:brushProperty name="width" value="0.1" units="cm"/>
      <inkml:brushProperty name="height" value="0.1" units="cm"/>
    </inkml:brush>
  </inkml:definitions>
  <inkml:trace contextRef="#ctx0" brushRef="#br0">256 1 12899 0 0,'-6'3'296'0'0,"1"1"1"0"0,0 0 0 0 0,0 0 0 0 0,1 0-1 0 0,-1 0 1 0 0,1 1 0 0 0,0 0 0 0 0,-4 6-1 0 0,-27 49 2695 0 0,23-38-2295 0 0,-24 42 1311 0 0,-44 112 0 0 0,68-143-2426 0 0,-13 64 0 0 0,21-73-1725 0 0,1 0 0 0 0,1 0 0 0 0,1 36 0 0 0,4-33-2854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4.313"/>
    </inkml:context>
    <inkml:brush xml:id="br0">
      <inkml:brushProperty name="width" value="0.1" units="cm"/>
      <inkml:brushProperty name="height" value="0.1" units="cm"/>
    </inkml:brush>
  </inkml:definitions>
  <inkml:trace contextRef="#ctx0" brushRef="#br0">112 0 9218 0 0,'-2'2'247'0'0,"1"-1"1"0"0,-1 0-1 0 0,1 1 0 0 0,0-1 0 0 0,0 1 1 0 0,0-1-1 0 0,0 1 0 0 0,0 0 1 0 0,0-1-1 0 0,0 1 0 0 0,0 2 0 0 0,-2 2 252 0 0,-20 35 972 0 0,-24 61-1 0 0,42-89-1192 0 0,1 1-1 0 0,-1 0 1 0 0,2 0 0 0 0,0 0-1 0 0,1 1 1 0 0,0-1 0 0 0,1 1-1 0 0,2 27 1 0 0,0-38-405 0 0,-1 1 0 0 0,1-1 0 0 0,0 0 0 0 0,0 0 0 0 0,1 1 0 0 0,-1-1 0 0 0,1 0 0 0 0,0-1 0 0 0,0 1 0 0 0,0 0 0 0 0,1 0 0 0 0,-1-1 0 0 0,1 1 0 0 0,0-1 0 0 0,0 0 0 0 0,0 0 0 0 0,5 4 0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4.652"/>
    </inkml:context>
    <inkml:brush xml:id="br0">
      <inkml:brushProperty name="width" value="0.1" units="cm"/>
      <inkml:brushProperty name="height" value="0.1" units="cm"/>
    </inkml:brush>
  </inkml:definitions>
  <inkml:trace contextRef="#ctx0" brushRef="#br0">155 36 6449 0 0,'0'0'-32'0'0,"5"-27"1606"0"0,-10 19 1266 0 0,5 8-2657 0 0,-1 0 0 0 0,0 0 0 0 0,0 0-1 0 0,1 0 1 0 0,-1 0 0 0 0,0 0 0 0 0,0 0 0 0 0,1 0-1 0 0,-1 0 1 0 0,0 0 0 0 0,1 1 0 0 0,-1-1 0 0 0,0 0-1 0 0,0 0 1 0 0,1 1 0 0 0,-1-1 0 0 0,0 1 0 0 0,-3 2 177 0 0,0 0 0 0 0,0 0-1 0 0,0 1 1 0 0,0-1 0 0 0,1 1 0 0 0,0 0 0 0 0,0 0 0 0 0,0 0 0 0 0,0 0 0 0 0,-2 7 0 0 0,-1 0 1 0 0,0 1 0 0 0,-6 22 0 0 0,11-30-336 0 0,0 0 0 0 0,0 0 0 0 0,0 0 0 0 0,1 0 0 0 0,-1 0 0 0 0,1 0 0 0 0,0 0 0 0 0,0 0 0 0 0,1 0 0 0 0,-1-1 0 0 0,1 1 0 0 0,0 0 0 0 0,0 0 0 0 0,0 0 0 0 0,0 0 0 0 0,1-1 0 0 0,0 1 1 0 0,0 0-1 0 0,0-1 0 0 0,0 0 0 0 0,0 1 0 0 0,0-1 0 0 0,1 0 0 0 0,0 0 0 0 0,4 4 0 0 0,7 3 19 0 0,0 0 0 0 0,0-1 0 0 0,1 0 1 0 0,29 12-1 0 0,-27-13-45 0 0,0 0-1 0 0,22 15 1 0 0,-35-20-3 0 0,0 1-1 0 0,0-1 0 0 0,0 0 1 0 0,-1 1-1 0 0,0 0 0 0 0,1 0 1 0 0,-1 0-1 0 0,-1 0 0 0 0,1 0 1 0 0,-1 1-1 0 0,1-1 0 0 0,-1 1 1 0 0,1 5-1 0 0,-2-8 5 0 0,-1 0 0 0 0,0 0 0 0 0,0 0 1 0 0,0 0-1 0 0,0 0 0 0 0,0 0 0 0 0,0 0 0 0 0,0 0 0 0 0,0 0 1 0 0,-1 0-1 0 0,1 0 0 0 0,-1 0 0 0 0,0 0 0 0 0,1 0 0 0 0,-1 0 0 0 0,0 0 1 0 0,0 0-1 0 0,0 0 0 0 0,-1-1 0 0 0,1 1 0 0 0,0 0 0 0 0,-1-1 1 0 0,1 1-1 0 0,-1-1 0 0 0,1 0 0 0 0,-1 1 0 0 0,0-1 0 0 0,1 0 0 0 0,-1 0 1 0 0,0 0-1 0 0,0 0 0 0 0,0 0 0 0 0,-2 0 0 0 0,-15 6 3 0 0,-1-1 0 0 0,0-1 0 0 0,1 0-1 0 0,-2-2 1 0 0,1 0 0 0 0,0-1 0 0 0,0-2 0 0 0,-1 0-1 0 0,-33-4 1 0 0,15-6-1587 0 0,21 3-5029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24.996"/>
    </inkml:context>
    <inkml:brush xml:id="br0">
      <inkml:brushProperty name="width" value="0.1" units="cm"/>
      <inkml:brushProperty name="height" value="0.1" units="cm"/>
    </inkml:brush>
  </inkml:definitions>
  <inkml:trace contextRef="#ctx0" brushRef="#br0">0 46 13363 0 0,'9'-5'393'0'0,"0"0"1"0"0,0 1-1 0 0,0 0 0 0 0,1 0 1 0 0,-1 1-1 0 0,1 0 1 0 0,14-2-1 0 0,72-4 1745 0 0,-68 8-2103 0 0,14-1 176 0 0,-1 2 0 0 0,67 8 0 0 0,-85-5-211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0.641"/>
    </inkml:context>
    <inkml:brush xml:id="br0">
      <inkml:brushProperty name="width" value="0.1" units="cm"/>
      <inkml:brushProperty name="height" value="0.1" units="cm"/>
    </inkml:brush>
  </inkml:definitions>
  <inkml:trace contextRef="#ctx0" brushRef="#br0">166 1 7370 0 0,'-3'1'310'0'0,"1"0"0"0"0,0 0 0 0 0,-1 1 0 0 0,1-1 0 0 0,0 1 1 0 0,0 0-1 0 0,0-1 0 0 0,0 1 0 0 0,0 0 0 0 0,0 0 1 0 0,1 0-1 0 0,-1 0 0 0 0,-2 5 0 0 0,-3 3 13 0 0,-16 17 531 0 0,-37 60 0 0 0,53-77-610 0 0,1 1 0 0 0,1 0-1 0 0,0 1 1 0 0,0-1-1 0 0,1 1 1 0 0,1 0 0 0 0,0 0-1 0 0,1 0 1 0 0,-2 18-1 0 0,4-26-175 0 0,0 0-1 0 0,0 0 0 0 0,0 0 1 0 0,1 0-1 0 0,0 0 0 0 0,0 0 1 0 0,0 0-1 0 0,0 0 0 0 0,0 0 0 0 0,1 0 1 0 0,-1-1-1 0 0,1 1 0 0 0,0 0 1 0 0,0-1-1 0 0,1 0 0 0 0,-1 1 0 0 0,1-1 1 0 0,0 0-1 0 0,-1 0 0 0 0,1-1 1 0 0,0 1-1 0 0,1-1 0 0 0,-1 1 0 0 0,0-1 1 0 0,7 3-1 0 0,-6-3-36 0 0,1 0 0 0 0,0-1 0 0 0,0 0 0 0 0,0 0 0 0 0,0 0 0 0 0,0 0 0 0 0,1-1 0 0 0,-1 1 0 0 0,0-1 0 0 0,0-1-1 0 0,0 1 1 0 0,0-1 0 0 0,0 0 0 0 0,0 0 0 0 0,0 0 0 0 0,0-1 0 0 0,0 0 0 0 0,0 0 0 0 0,8-4 0 0 0,-4-1 0 0 0,1 0-1 0 0,-1 0 1 0 0,-1-1-1 0 0,1 0 1 0 0,-1 0 0 0 0,-1-1-1 0 0,1 0 1 0 0,-2-1 0 0 0,1 1-1 0 0,-1-1 1 0 0,-1-1-1 0 0,0 1 1 0 0,0-1 0 0 0,5-18-1 0 0,-8 22-46 0 0,-1 1 1 0 0,1-1-1 0 0,-2 0 0 0 0,1 0 0 0 0,0 0 0 0 0,-1 1 0 0 0,-1-1 1 0 0,1 0-1 0 0,-1 0 0 0 0,0 0 0 0 0,-3-9 0 0 0,2 11 0 0 0,0 0 0 0 0,0 1-1 0 0,-1-1 1 0 0,1 1 0 0 0,-1-1-1 0 0,0 1 1 0 0,0 0 0 0 0,-1 0-1 0 0,1 0 1 0 0,-1 1 0 0 0,0-1 0 0 0,0 1-1 0 0,0 0 1 0 0,0 0 0 0 0,-1 0-1 0 0,-7-3 1 0 0,8 4-149 0 0,0 1 0 0 0,1-1 1 0 0,-1 1-1 0 0,0 0 0 0 0,0 0 0 0 0,0 1 0 0 0,0-1 1 0 0,0 1-1 0 0,1 0 0 0 0,-1 0 0 0 0,0 0 1 0 0,0 0-1 0 0,0 1 0 0 0,0-1 0 0 0,-5 3 0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2.875"/>
    </inkml:context>
    <inkml:brush xml:id="br0">
      <inkml:brushProperty name="width" value="0.05" units="cm"/>
      <inkml:brushProperty name="height" value="0.05" units="cm"/>
    </inkml:brush>
  </inkml:definitions>
  <inkml:trace contextRef="#ctx0" brushRef="#br0">351 9 8754 0 0,'0'0'133'0'0,"0"-1"-1"0"0,0 1 1 0 0,0 0 0 0 0,0-1 0 0 0,0 1-1 0 0,0 0 1 0 0,0 0 0 0 0,0-1 0 0 0,0 1 0 0 0,0 0-1 0 0,0-1 1 0 0,0 1 0 0 0,0 0 0 0 0,0 0-1 0 0,0-1 1 0 0,0 1 0 0 0,0 0 0 0 0,0-1-1 0 0,1 1 1 0 0,-1 0 0 0 0,0 0 0 0 0,0-1 0 0 0,0 1-1 0 0,1 0 1 0 0,-1 0 0 0 0,0 0 0 0 0,0-1-1 0 0,1 1 1 0 0,-1 0 0 0 0,0 0 0 0 0,0 0-1 0 0,1 0 1 0 0,-1-1 0 0 0,0 1 0 0 0,0 0-1 0 0,1 0 1 0 0,2 14 2949 0 0,-2 40-491 0 0,-1-38-2191 0 0,27 459 3369 0 0,-25-455-4168 0 0,-1 0 0 0 0,0 1 0 0 0,-1-1 0 0 0,-2 0 0 0 0,-5 35 0 0 0,2-44-4826 0 0,-1-3-1614 0 0</inkml:trace>
  <inkml:trace contextRef="#ctx0" brushRef="#br0" timeOffset="1">6 474 1840 0 0,'-1'-1'422'0'0,"1"1"-1"0"0,-1-1 0 0 0,1 1 1 0 0,-1-1-1 0 0,1 0 0 0 0,-1 0 0 0 0,1 1 1 0 0,0-1-1 0 0,-1 0 0 0 0,1 0 1 0 0,0 1-1 0 0,0-1 0 0 0,0 0 0 0 0,0 0 1 0 0,-1 0-1 0 0,1 1 0 0 0,0-1 1 0 0,0 0-1 0 0,0 0 0 0 0,1 0 1 0 0,-1 1-1 0 0,0-1 0 0 0,0 0 0 0 0,0 0 1 0 0,1 0-1 0 0,-1 1 0 0 0,0-1 1 0 0,1-1-1 0 0,1 0 7 0 0,-1 0 0 0 0,1 1 0 0 0,0-1 0 0 0,-1 0 1 0 0,1 0-1 0 0,0 1 0 0 0,0-1 0 0 0,0 1 0 0 0,4-2 0 0 0,7-3-247 0 0,0 1 0 0 0,21-7 1 0 0,-30 11 120 0 0,18-5-213 0 0,1 1-1 0 0,0 1 1 0 0,0 1-1 0 0,0 1 1 0 0,25 1-1 0 0,22 8-5569 0 0,-33-2-632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0.988"/>
    </inkml:context>
    <inkml:brush xml:id="br0">
      <inkml:brushProperty name="width" value="0.1" units="cm"/>
      <inkml:brushProperty name="height" value="0.1" units="cm"/>
    </inkml:brush>
  </inkml:definitions>
  <inkml:trace contextRef="#ctx0" brushRef="#br0">2 36 10594 0 0,'-1'-4'944'0'0,"0"3"-751"0"0,1 0-193 0 0,0 0 128 0 0,0 0 96 0 0,0 0-112 0 0,1 0-184 0 0,1-1-40 0 0,0-1-8 0 0,2-1 0 0 0,4 0 120 0 0,-2-2 0 0 0,2-1 0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2.099"/>
    </inkml:context>
    <inkml:brush xml:id="br0">
      <inkml:brushProperty name="width" value="0.1" units="cm"/>
      <inkml:brushProperty name="height" value="0.1" units="cm"/>
    </inkml:brush>
  </inkml:definitions>
  <inkml:trace contextRef="#ctx0" brushRef="#br0">37 1 7834 0 0,'1'31'3732'0'0,"-19"97"-246"0"0,10-86-2946 0 0,2 0 0 0 0,2 1 0 0 0,3 84 0 0 0,2-119-629 0 0,0 0 0 0 0,1 1 0 0 0,0-1 0 0 0,1 0 0 0 0,4 10 0 0 0,6 6-4288 0 0,-2-8-915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2.488"/>
    </inkml:context>
    <inkml:brush xml:id="br0">
      <inkml:brushProperty name="width" value="0.1" units="cm"/>
      <inkml:brushProperty name="height" value="0.1" units="cm"/>
    </inkml:brush>
  </inkml:definitions>
  <inkml:trace contextRef="#ctx0" brushRef="#br0">188 381 3225 0 0,'20'-34'1289'0'0,"-1"-1"0"0"0,-2 0 0 0 0,-1-2 0 0 0,-2 0 0 0 0,-2 0 0 0 0,11-55 0 0 0,-21 87-1100 0 0,-1-1 0 0 0,-1 1 1 0 0,1 0-1 0 0,-1 0 0 0 0,0-1 0 0 0,0 1 0 0 0,-2-10 1 0 0,1 14-120 0 0,1 0 0 0 0,0 0 0 0 0,-1 0 1 0 0,0-1-1 0 0,1 1 0 0 0,-1 0 0 0 0,0 0 0 0 0,1 0 1 0 0,-1 0-1 0 0,0 0 0 0 0,0 0 0 0 0,0 0 1 0 0,0 1-1 0 0,0-1 0 0 0,0 0 0 0 0,0 0 0 0 0,0 1 1 0 0,0-1-1 0 0,0 0 0 0 0,0 1 0 0 0,0-1 1 0 0,-1 1-1 0 0,1 0 0 0 0,0-1 0 0 0,0 1 0 0 0,0 0 1 0 0,-1 0-1 0 0,1 0 0 0 0,0 0 0 0 0,0 0 1 0 0,-1 0-1 0 0,1 0 0 0 0,0 0 0 0 0,-1 0 0 0 0,1 1 1 0 0,0-1-1 0 0,-2 1 0 0 0,-8 2 113 0 0,-1 1 1 0 0,1 0-1 0 0,0 1 0 0 0,1 0 0 0 0,-1 1 1 0 0,1 0-1 0 0,0 0 0 0 0,-16 14 1 0 0,7-3-43 0 0,0 1 0 0 0,1 0 0 0 0,-15 22 0 0 0,22-25-91 0 0,0 0 0 0 0,1 0 0 0 0,-14 31 0 0 0,22-41-69 0 0,0 0 1 0 0,0 0-1 0 0,0 0 0 0 0,0 0 1 0 0,1 1-1 0 0,0-1 0 0 0,0 1 1 0 0,1-1-1 0 0,-1 1 0 0 0,1-1 1 0 0,0 1-1 0 0,0-1 0 0 0,1 1 1 0 0,0-1-1 0 0,0 0 0 0 0,0 1 1 0 0,3 5-1 0 0,-3-8-70 0 0,0-1 0 0 0,1 0 0 0 0,-1 0 0 0 0,1 1 0 0 0,-1-1 0 0 0,1 0 0 0 0,0 0 0 0 0,0 0 0 0 0,0 0 0 0 0,0-1 0 0 0,0 1 0 0 0,0-1 0 0 0,1 1 1 0 0,-1-1-1 0 0,0 0 0 0 0,1 0 0 0 0,-1 0 0 0 0,1 0 0 0 0,-1 0 0 0 0,1 0 0 0 0,0-1 0 0 0,-1 1 0 0 0,1-1 0 0 0,0 0 0 0 0,-1 0 0 0 0,1 0 0 0 0,0 0 0 0 0,-1 0 0 0 0,1 0 0 0 0,0-1 0 0 0,-1 1 0 0 0,1-1 0 0 0,4-2 0 0 0,4-1-512 0 0,-1 0-1 0 0,0 0 0 0 0,-1-1 1 0 0,1-1-1 0 0,-1 0 1 0 0,0 0-1 0 0,8-8 0 0 0,4-5-1532 0 0,18-23 0 0 0,-24 25 920 0 0,2-1 0 0 0,24-18 1 0 0,-41 35 1311 0 0,0 1 1 0 0,0-1-1 0 0,1 1 1 0 0,-1 0 0 0 0,1-1-1 0 0,-1 1 1 0 0,0 0 0 0 0,1-1-1 0 0,-1 1 1 0 0,1 0 0 0 0,-1-1-1 0 0,1 1 1 0 0,-1 0-1 0 0,1 0 1 0 0,-1 0 0 0 0,1 0-1 0 0,-1-1 1 0 0,1 1 0 0 0,-1 0-1 0 0,1 0 1 0 0,-1 0-1 0 0,1 0 1 0 0,-1 0 0 0 0,1 0-1 0 0,-1 0 1 0 0,1 0 0 0 0,-1 1-1 0 0,1-1 1 0 0,-1 0-1 0 0,1 0 1 0 0,-1 0 0 0 0,2 1-1 0 0,-2 0 86 0 0,1 0-1 0 0,-1 0 0 0 0,0 0 0 0 0,1 0 1 0 0,-1 0-1 0 0,0 0 0 0 0,1 0 1 0 0,-1 0-1 0 0,0 0 0 0 0,0 1 0 0 0,0-1 1 0 0,0 0-1 0 0,0 0 0 0 0,-1 2 0 0 0,-9 48 3363 0 0,8-44-3159 0 0,-18 67 1008 0 0,-11 47 2454 0 0,28-102-3407 0 0,0 0-1 0 0,1 1 0 0 0,1-1 1 0 0,2 26-1 0 0,2-22-1782 0 0,2-2-5367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2.909"/>
    </inkml:context>
    <inkml:brush xml:id="br0">
      <inkml:brushProperty name="width" value="0.1" units="cm"/>
      <inkml:brushProperty name="height" value="0.1" units="cm"/>
    </inkml:brush>
  </inkml:definitions>
  <inkml:trace contextRef="#ctx0" brushRef="#br0">151 370 9674 0 0,'29'-36'1091'0'0,"-2"0"0"0"0,-1-2 0 0 0,-2 0 0 0 0,-1-2 0 0 0,21-54-1 0 0,-41 89-873 0 0,-2 1-1 0 0,1-1 0 0 0,0 0 0 0 0,-1 0 0 0 0,0 1 0 0 0,0-1 0 0 0,0 0 0 0 0,-1 0 0 0 0,0-10 0 0 0,0 13-150 0 0,0 1 1 0 0,-1-1-1 0 0,1 1 0 0 0,-1-1 0 0 0,0 1 0 0 0,1 0 0 0 0,-1-1 0 0 0,0 1 0 0 0,0 0 0 0 0,0-1 0 0 0,0 1 0 0 0,0 0 0 0 0,0 0 0 0 0,0 0 0 0 0,0 0 0 0 0,-1 0 0 0 0,1 0 0 0 0,0 0 1 0 0,0 0-1 0 0,-1 0 0 0 0,1 1 0 0 0,-1-1 0 0 0,1 1 0 0 0,-1-1 0 0 0,1 1 0 0 0,-1-1 0 0 0,1 1 0 0 0,-1 0 0 0 0,1 0 0 0 0,-1 0 0 0 0,1 0 0 0 0,-1 0 0 0 0,0 0 0 0 0,-1 0 0 0 0,-6 1-25 0 0,1-1 0 0 0,-1 1 0 0 0,1 1-1 0 0,0-1 1 0 0,0 1 0 0 0,0 1 0 0 0,0 0-1 0 0,0 0 1 0 0,0 0 0 0 0,1 1 0 0 0,-1 0-1 0 0,1 1 1 0 0,0-1 0 0 0,1 1 0 0 0,-1 1-1 0 0,1-1 1 0 0,0 1 0 0 0,0 0 0 0 0,0 1-1 0 0,1-1 1 0 0,0 1 0 0 0,-6 12 0 0 0,7-11-268 0 0,0 0 1 0 0,0 0 0 0 0,0 1 0 0 0,1 0 0 0 0,1 0-1 0 0,0 0 1 0 0,0 0 0 0 0,0 0 0 0 0,1 0 0 0 0,1 1-1 0 0,-1-1 1 0 0,2 0 0 0 0,-1 0 0 0 0,1 1 0 0 0,1-1 0 0 0,-1 0-1 0 0,2 0 1 0 0,-1 0 0 0 0,1 0 0 0 0,5 10 0 0 0,25 36-735 0 0,-25-43 929 0 0,0 1 0 0 0,0 0 0 0 0,-1 0-1 0 0,-1 0 1 0 0,7 24 0 0 0,-12-34 44 0 0,0 0-1 0 0,-1 0 1 0 0,0 0 0 0 0,0 0-1 0 0,1 0 1 0 0,-2 0-1 0 0,1 0 1 0 0,0 0 0 0 0,-1 0-1 0 0,1 0 1 0 0,-1 0-1 0 0,0 0 1 0 0,0 0 0 0 0,0 0-1 0 0,0 0 1 0 0,-1 0 0 0 0,-1 2-1 0 0,0-1 53 0 0,0 0-1 0 0,0-1 1 0 0,0 1-1 0 0,-1-1 0 0 0,1 0 1 0 0,-1 0-1 0 0,0 0 1 0 0,0-1-1 0 0,0 1 1 0 0,-6 2-1 0 0,4-2 75 0 0,-1 0 0 0 0,1-1 0 0 0,0 0 0 0 0,-1 0 0 0 0,1-1 0 0 0,-1 0 0 0 0,1 0 1 0 0,-1 0-1 0 0,0-1 0 0 0,1 0 0 0 0,-1 0 0 0 0,0-1 0 0 0,1 0 0 0 0,-1 0 0 0 0,1 0 0 0 0,-9-3 0 0 0,14 3-120 0 0,-1 0 1 0 0,0 1-1 0 0,1-1 0 0 0,-1 0 1 0 0,1 0-1 0 0,-1 0 0 0 0,1 0 1 0 0,-1 0-1 0 0,1-1 0 0 0,0 1 1 0 0,0 0-1 0 0,-1-1 0 0 0,1 1 1 0 0,0 0-1 0 0,0-1 0 0 0,0 0 1 0 0,1 1-1 0 0,-1-1 0 0 0,0 1 1 0 0,0-4-1 0 0,0 2-24 0 0,1 1 1 0 0,0-1-1 0 0,0 0 0 0 0,0 1 0 0 0,0-1 0 0 0,1 1 0 0 0,-1-1 1 0 0,1 0-1 0 0,0 1 0 0 0,-1-1 0 0 0,1 1 0 0 0,2-4 0 0 0,4-7-120 0 0,1 2-1 0 0,0-1 0 0 0,0 1 0 0 0,13-13 0 0 0,-17 19 76 0 0,21-21-1856 0 0,40-34 0 0 0,-38 39-3561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3.254"/>
    </inkml:context>
    <inkml:brush xml:id="br0">
      <inkml:brushProperty name="width" value="0.1" units="cm"/>
      <inkml:brushProperty name="height" value="0.1" units="cm"/>
    </inkml:brush>
  </inkml:definitions>
  <inkml:trace contextRef="#ctx0" brushRef="#br0">219 37 8066 0 0,'17'-16'485'0'0,"-16"15"-310"0"0,0 1 0 0 0,0-1-1 0 0,-1 0 1 0 0,1 0-1 0 0,0 1 1 0 0,-1-1 0 0 0,1 0-1 0 0,-1 0 1 0 0,1 1 0 0 0,-1-1-1 0 0,1 0 1 0 0,-1 0 0 0 0,0 0-1 0 0,1 0 1 0 0,-1 0-1 0 0,0 0 1 0 0,0 0 0 0 0,0 0-1 0 0,0 0 1 0 0,0-1 0 0 0,0 1-6 0 0,-1 1 1 0 0,1 0-1 0 0,-1 0 1 0 0,1 0-1 0 0,-1 0 1 0 0,1 0-1 0 0,-1 0 1 0 0,0 0 0 0 0,1 0-1 0 0,-1 0 1 0 0,1 0-1 0 0,-1 0 1 0 0,1 0-1 0 0,-1 0 1 0 0,1 0-1 0 0,-1 0 1 0 0,0 0 0 0 0,1 1-1 0 0,-1-1 1 0 0,1 0-1 0 0,-1 0 1 0 0,1 1-1 0 0,0-1 1 0 0,-1 0-1 0 0,0 1 1 0 0,-17 10 1338 0 0,16-9-1018 0 0,-70 45 3359 0 0,-30 31-3071 0 0,78-55-827 0 0,22-22-36 0 0,1 1 0 0 0,0-1 0 0 0,0 1 0 0 0,0-1 0 0 0,0 1 0 0 0,0-1 0 0 0,0 1 0 0 0,1 0 0 0 0,-1-1 0 0 0,0 1-1 0 0,1 0 1 0 0,-1 0 0 0 0,1-1 0 0 0,0 1 0 0 0,-1 3 0 0 0,1-4 1 0 0,0-1 0 0 0,1 0 0 0 0,-1 0 0 0 0,0 1 0 0 0,0-1 0 0 0,0 0 0 0 0,0 0 0 0 0,0 0 0 0 0,0 1 0 0 0,1-1 0 0 0,0 1-420 0 0,-1-1 421 0 0,0 0-1 0 0,0 0 0 0 0,1 0 0 0 0,-1 0 0 0 0,0 1 0 0 0,0-1 0 0 0,1 0 0 0 0,-1 0 0 0 0,0 0 0 0 0,0 0 0 0 0,1 0 0 0 0,-1 0 0 0 0,0 0 0 0 0,0 0 0 0 0,1 0 0 0 0,-1 0 0 0 0,0 0 0 0 0,0 0 0 0 0,1 0 0 0 0,-1 0 0 0 0,0-1 0 0 0,0 1 0 0 0,1 0 0 0 0,-1 0 0 0 0,13-5-2250 0 0,-12 4 1884 0 0,11-5-1782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3.629"/>
    </inkml:context>
    <inkml:brush xml:id="br0">
      <inkml:brushProperty name="width" value="0.1" units="cm"/>
      <inkml:brushProperty name="height" value="0.1" units="cm"/>
    </inkml:brush>
  </inkml:definitions>
  <inkml:trace contextRef="#ctx0" brushRef="#br0">0 114 144 0 0,'109'-62'1672'0'0,"-93"53"-833"0"0,46-22 1781 0 0,-57 29-2134 0 0,0 0-1 0 0,1 0 1 0 0,-1 1-1 0 0,1-1 1 0 0,0 1-1 0 0,0 0 1 0 0,-1 1-1 0 0,1 0 1 0 0,7 0-1 0 0,-12 0-296 0 0,0 0 0 0 0,1 0-1 0 0,-1 1 1 0 0,0-1 0 0 0,1 0-1 0 0,-1 1 1 0 0,0 0 0 0 0,1-1 0 0 0,-1 1-1 0 0,0 0 1 0 0,0-1 0 0 0,0 1-1 0 0,0 0 1 0 0,0 0 0 0 0,0 0 0 0 0,0 0-1 0 0,0 0 1 0 0,0 0 0 0 0,1 2-1 0 0,0 0 55 0 0,-1 0 0 0 0,0 0 0 0 0,0-1 0 0 0,0 1-1 0 0,0 0 1 0 0,-1 0 0 0 0,1 0 0 0 0,-1 0-1 0 0,0 3 1 0 0,0 7 382 0 0,-1 0-1 0 0,-1 0 1 0 0,-3 18 0 0 0,3-25-404 0 0,-24 98 1682 0 0,-50 129 1 0 0,-9 28-1177 0 0,82-250-799 0 0,-37 138-206 0 0,12-50-2968 0 0,21-71-4029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4.986"/>
    </inkml:context>
    <inkml:brush xml:id="br0">
      <inkml:brushProperty name="width" value="0.1" units="cm"/>
      <inkml:brushProperty name="height" value="0.1" units="cm"/>
    </inkml:brush>
  </inkml:definitions>
  <inkml:trace contextRef="#ctx0" brushRef="#br0">186 107 6913 0 0,'-10'-18'519'0'0,"8"12"-178"0"0,-1 0 0 0 0,0 1-1 0 0,-1-1 1 0 0,1 1 0 0 0,-1 0-1 0 0,-8-8 1 0 0,11 12-268 0 0,-1 0 1 0 0,1 0 0 0 0,0 0-1 0 0,0 1 1 0 0,-1-1-1 0 0,1 1 1 0 0,-1-1 0 0 0,1 1-1 0 0,-1-1 1 0 0,1 1-1 0 0,0 0 1 0 0,-1 0 0 0 0,1-1-1 0 0,-1 1 1 0 0,1 0 0 0 0,-1 1-1 0 0,1-1 1 0 0,-1 0-1 0 0,1 0 1 0 0,-1 1 0 0 0,1-1-1 0 0,-1 0 1 0 0,1 1-1 0 0,0 0 1 0 0,-1-1 0 0 0,1 1-1 0 0,0 0 1 0 0,0 0-1 0 0,-1-1 1 0 0,1 1 0 0 0,0 0-1 0 0,0 0 1 0 0,0 0-1 0 0,0 1 1 0 0,-1 0 0 0 0,-7 7 246 0 0,1 1 0 0 0,-1 0 0 0 0,2 1 0 0 0,-1 0 0 0 0,2 0 0 0 0,-1 0-1 0 0,2 1 1 0 0,-1 0 0 0 0,-6 24 0 0 0,7-18-138 0 0,1 0 0 0 0,0 0 0 0 0,2 0 0 0 0,0 0 0 0 0,1 1 0 0 0,1 26 0 0 0,1-40-164 0 0,-1 0 0 0 0,1 0 0 0 0,0 0 0 0 0,0 0 0 0 0,1 0 1 0 0,-1-1-1 0 0,1 1 0 0 0,0 0 0 0 0,1-1 0 0 0,-1 1 0 0 0,1-1 1 0 0,-1 0-1 0 0,1 0 0 0 0,1 0 0 0 0,-1 0 0 0 0,1 0 0 0 0,5 4 1 0 0,-5-5-23 0 0,-1-1 0 0 0,0-1 0 0 0,1 1 0 0 0,0 0 0 0 0,-1-1 0 0 0,1 0 0 0 0,0 0 0 0 0,-1 0-1 0 0,1 0 1 0 0,0 0 0 0 0,0-1 0 0 0,0 0 0 0 0,0 0 0 0 0,0 0 0 0 0,-1 0 0 0 0,1-1 0 0 0,0 1 0 0 0,0-1 0 0 0,0 0 0 0 0,-1 0 0 0 0,1 0 0 0 0,0-1 0 0 0,5-2 0 0 0,-1-1 39 0 0,1-1-1 0 0,-1 1 0 0 0,0-1 1 0 0,-1 0-1 0 0,1-1 1 0 0,-1 0-1 0 0,-1 0 0 0 0,1-1 1 0 0,-1 0-1 0 0,0 0 0 0 0,-1 0 1 0 0,0 0-1 0 0,0-1 1 0 0,-1 0-1 0 0,0 0 0 0 0,-1-1 1 0 0,0 1-1 0 0,0 0 0 0 0,1-17 1 0 0,-1 14-30 0 0,-2 0 0 0 0,0 0 0 0 0,0-1 0 0 0,-1 1 0 0 0,-1 0 1 0 0,0 0-1 0 0,-1 0 0 0 0,0-1 0 0 0,-1 1 0 0 0,0 1 0 0 0,-1-1 0 0 0,0 0 0 0 0,-1 1 1 0 0,0 0-1 0 0,-10-16 0 0 0,12 23-98 0 0,0 0 0 0 0,0 0 0 0 0,0 1 0 0 0,-1-1 0 0 0,0 1 0 0 0,1 0 0 0 0,-1 0 0 0 0,0 0 0 0 0,0 0 0 0 0,-1 1 0 0 0,1-1 0 0 0,0 1 0 0 0,-1 1 0 0 0,1-1 1 0 0,-1 0-1 0 0,0 1 0 0 0,0 0 0 0 0,1 0 0 0 0,-8 0 0 0 0,4 2-1661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5.333"/>
    </inkml:context>
    <inkml:brush xml:id="br0">
      <inkml:brushProperty name="width" value="0.1" units="cm"/>
      <inkml:brushProperty name="height" value="0.1" units="cm"/>
    </inkml:brush>
  </inkml:definitions>
  <inkml:trace contextRef="#ctx0" brushRef="#br0">43 59 920 0 0,'-23'-10'11731'0'0,"12"2"-9385"0"0,10 8-2240 0 0,0-1 1 0 0,1 1-1 0 0,-1-1 1 0 0,0 0 0 0 0,1 1-1 0 0,-1-1 1 0 0,1 0-1 0 0,-1 1 1 0 0,1-1 0 0 0,-1 0-1 0 0,1 1 1 0 0,0-1-1 0 0,-1 0 1 0 0,1 0-1 0 0,0 0 1 0 0,0 0 0 0 0,-1-1-1 0 0,2 2-245 0 0,-1-1 1 0 0,0 0-1 0 0,0 0 0 0 0,0 0 0 0 0,1 1 0 0 0,-1-1 1 0 0,0 0-1 0 0,1 0 0 0 0,-1 1 0 0 0,1-1 0 0 0,-1 0 1 0 0,1 1-1 0 0,-1-1 0 0 0,1 0 0 0 0,0 1 0 0 0,-1-1 1 0 0,1 1-1 0 0,0-1 0 0 0,-1 1 0 0 0,1-1 0 0 0,1 0 1 0 0,7-4-1297 0 0,-1-2-6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6.581"/>
    </inkml:context>
    <inkml:brush xml:id="br0">
      <inkml:brushProperty name="width" value="0.1" units="cm"/>
      <inkml:brushProperty name="height" value="0.1" units="cm"/>
    </inkml:brush>
  </inkml:definitions>
  <inkml:trace contextRef="#ctx0" brushRef="#br0">168 14 4609 0 0,'-2'1'159'0'0,"0"-1"-1"0"0,0 1 1 0 0,0 0-1 0 0,0 1 1 0 0,1-1-1 0 0,-1 0 1 0 0,0 0 0 0 0,0 1-1 0 0,1-1 1 0 0,-1 1-1 0 0,1 0 1 0 0,-1-1 0 0 0,-1 4-1 0 0,-6 5 576 0 0,-11 10 239 0 0,0 1 0 0 0,-29 40-1 0 0,44-53-751 0 0,0 0 1 0 0,0 0-1 0 0,0 1 0 0 0,1-1 0 0 0,0 1 0 0 0,1 0 0 0 0,0 1 0 0 0,0-1 1 0 0,1 0-1 0 0,0 1 0 0 0,1-1 0 0 0,-1 11 0 0 0,2-18-174 0 0,0 0 0 0 0,0 1 0 0 0,0-1 0 0 0,1 0 0 0 0,-1 0 0 0 0,0 0 0 0 0,1 1 0 0 0,0-1 0 0 0,-1 0 0 0 0,1 0 0 0 0,0 0 0 0 0,0 0 0 0 0,0 0 0 0 0,1 0 0 0 0,-1 0 0 0 0,0-1 0 0 0,1 1 0 0 0,-1 0 0 0 0,1-1 0 0 0,1 2 0 0 0,0-1-4 0 0,-1-1 0 0 0,1 0 0 0 0,-1 0 0 0 0,1 0 0 0 0,0 0 0 0 0,-1 0-1 0 0,1-1 1 0 0,0 1 0 0 0,0-1 0 0 0,-1 0 0 0 0,1 1 0 0 0,0-1 0 0 0,5-1 0 0 0,2-1 52 0 0,0 0 1 0 0,-1 0-1 0 0,1-1 0 0 0,-1 0 1 0 0,1-1-1 0 0,-1 0 1 0 0,15-9-1 0 0,-8 2 34 0 0,0-1 1 0 0,-1 0-1 0 0,0-1 0 0 0,-1 0 0 0 0,19-24 0 0 0,-27 29-127 0 0,0 0-1 0 0,0-1 0 0 0,0 0 1 0 0,-1 0-1 0 0,-1 0 0 0 0,0 0 1 0 0,0-1-1 0 0,0 1 0 0 0,-1-1 1 0 0,-1 0-1 0 0,0 0 0 0 0,1-13 1 0 0,-2 20-3 0 0,-1 1 0 0 0,0 0 0 0 0,-1-1 0 0 0,1 1 0 0 0,0 0 1 0 0,-1-1-1 0 0,1 1 0 0 0,-1 0 0 0 0,1-1 0 0 0,-1 1 0 0 0,0 0 1 0 0,0 0-1 0 0,0 0 0 0 0,-1 0 0 0 0,1 0 0 0 0,0 0 0 0 0,-1 0 1 0 0,1 0-1 0 0,-1 1 0 0 0,0-1 0 0 0,1 0 0 0 0,-1 1 1 0 0,0-1-1 0 0,0 1 0 0 0,0 0 0 0 0,0 0 0 0 0,0 0 0 0 0,0 0 1 0 0,-1 0-1 0 0,1 0 0 0 0,0 0 0 0 0,0 1 0 0 0,-1-1 0 0 0,1 1 1 0 0,-4-1-1 0 0,-2 1-170 0 0,1-1 0 0 0,-1 1 1 0 0,0 1-1 0 0,1-1 0 0 0,-1 1 1 0 0,0 1-1 0 0,1-1 0 0 0,0 1 1 0 0,-15 6-1 0 0,12-3-581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6.958"/>
    </inkml:context>
    <inkml:brush xml:id="br0">
      <inkml:brushProperty name="width" value="0.1" units="cm"/>
      <inkml:brushProperty name="height" value="0.1" units="cm"/>
    </inkml:brush>
  </inkml:definitions>
  <inkml:trace contextRef="#ctx0" brushRef="#br0">240 1 14283 0 0,'-4'3'154'0'0,"-1"0"0"0"0,1 1-1 0 0,0 0 1 0 0,0 0 0 0 0,0 0 0 0 0,-6 8 0 0 0,-4 4-392 0 0,-177 162 329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3.222"/>
    </inkml:context>
    <inkml:brush xml:id="br0">
      <inkml:brushProperty name="width" value="0.05" units="cm"/>
      <inkml:brushProperty name="height" value="0.05" units="cm"/>
    </inkml:brush>
  </inkml:definitions>
  <inkml:trace contextRef="#ctx0" brushRef="#br0">295 129 1376 0 0,'-5'-8'13396'0'0,"-1"-14"-9687"0"0,0 0-2690 0 0,4 16-833 0 0,0 1-1 0 0,-1 0 1 0 0,0 0-1 0 0,0 0 1 0 0,0 1-1 0 0,-1-1 1 0 0,0 1-1 0 0,0 0 1 0 0,0 0-1 0 0,0 0 0 0 0,0 0 1 0 0,-1 1-1 0 0,0 0 1 0 0,-8-5-1 0 0,10 6-143 0 0,-1 1 0 0 0,0 0-1 0 0,1 0 1 0 0,-1 0-1 0 0,0 0 1 0 0,0 1 0 0 0,0-1-1 0 0,1 1 1 0 0,-1 0 0 0 0,0 0-1 0 0,0 1 1 0 0,0-1-1 0 0,0 1 1 0 0,1-1 0 0 0,-1 1-1 0 0,0 1 1 0 0,0-1 0 0 0,1 0-1 0 0,-1 1 1 0 0,1 0-1 0 0,-1-1 1 0 0,-4 5 0 0 0,-3 3-51 0 0,0 1 0 0 0,1-1 1 0 0,0 1-1 0 0,1 1 0 0 0,0 0 1 0 0,0 0-1 0 0,2 1 0 0 0,-1 0 1 0 0,1 1-1 0 0,1-1 0 0 0,0 1 1 0 0,1 0-1 0 0,1 1 0 0 0,0-1 1 0 0,-4 21-1 0 0,8-30-32 0 0,0-1-1 0 0,0 1 1 0 0,0-1 0 0 0,0 1 0 0 0,0-1-1 0 0,1 1 1 0 0,-1-1 0 0 0,1 0 0 0 0,0 1-1 0 0,0-1 1 0 0,0 0 0 0 0,0 1-1 0 0,1-1 1 0 0,3 5 0 0 0,-4-6 3 0 0,0-1-1 0 0,1 0 1 0 0,-1 1 0 0 0,1-1-1 0 0,-1 0 1 0 0,1 0 0 0 0,-1 0-1 0 0,1 0 1 0 0,0 0 0 0 0,-1 0-1 0 0,1-1 1 0 0,0 1 0 0 0,0-1 0 0 0,-1 1-1 0 0,1-1 1 0 0,0 0 0 0 0,0 1-1 0 0,0-1 1 0 0,0 0 0 0 0,0 0-1 0 0,0 0 1 0 0,-1 0 0 0 0,1-1-1 0 0,0 1 1 0 0,0-1 0 0 0,0 1-1 0 0,0-1 1 0 0,-1 1 0 0 0,3-2 0 0 0,8-3-132 0 0,0-1 1 0 0,-1 0-1 0 0,0-1 1 0 0,0 0-1 0 0,0-1 1 0 0,-1 0-1 0 0,0-1 1 0 0,10-11-1 0 0,68-86-522 0 0,-71 84 517 0 0,-6 6 35 0 0,-9 12 144 0 0,1-1 0 0 0,0 1 1 0 0,0 0-1 0 0,0 0 1 0 0,1 0-1 0 0,-1 0 1 0 0,1 0-1 0 0,0 1 1 0 0,0 0-1 0 0,0 0 1 0 0,7-4-1 0 0,-11 10 204 0 0,0 0 0 0 0,0 0-1 0 0,0-1 1 0 0,0 1 0 0 0,0 0-1 0 0,0 0 1 0 0,-2 4 0 0 0,2-6-85 0 0,-4 24 590 0 0,1-1 1 0 0,1 1 0 0 0,2 40-1 0 0,1-51-857 0 0,0-1 0 0 0,1 0 0 0 0,1 0 1 0 0,1 0-1 0 0,-1 0 0 0 0,2-1 0 0 0,0 1 0 0 0,10 16 0 0 0,-5-14-1289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7.330"/>
    </inkml:context>
    <inkml:brush xml:id="br0">
      <inkml:brushProperty name="width" value="0.1" units="cm"/>
      <inkml:brushProperty name="height" value="0.1" units="cm"/>
    </inkml:brush>
  </inkml:definitions>
  <inkml:trace contextRef="#ctx0" brushRef="#br0">1 35 2761 0 0,'7'-5'287'0'0,"0"1"-1"0"0,0 0 1 0 0,0 1 0 0 0,1-1 0 0 0,-1 1 0 0 0,1 1 0 0 0,0-1 0 0 0,0 1 0 0 0,0 1 0 0 0,0-1 0 0 0,0 1 0 0 0,16 1-1 0 0,-20 0-103 0 0,0 0-1 0 0,1 1 1 0 0,-1 0 0 0 0,0 0-1 0 0,0 0 1 0 0,0 0-1 0 0,0 1 1 0 0,-1-1-1 0 0,1 1 1 0 0,0 0-1 0 0,-1 0 1 0 0,1 1-1 0 0,-1-1 1 0 0,0 1-1 0 0,1 0 1 0 0,-1-1-1 0 0,-1 1 1 0 0,1 1-1 0 0,0-1 1 0 0,-1 0-1 0 0,1 1 1 0 0,-1-1 0 0 0,0 1-1 0 0,0 0 1 0 0,-1-1-1 0 0,1 1 1 0 0,1 5-1 0 0,1 7 313 0 0,-1 1-1 0 0,0 0 0 0 0,-1 0 1 0 0,0-1-1 0 0,-2 1 0 0 0,-2 30 1 0 0,-21 103 1822 0 0,17-113-1772 0 0,-15 100 553 0 0,-6 39-2755 0 0,23-159-4586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8.079"/>
    </inkml:context>
    <inkml:brush xml:id="br0">
      <inkml:brushProperty name="width" value="0.1" units="cm"/>
      <inkml:brushProperty name="height" value="0.1" units="cm"/>
    </inkml:brush>
  </inkml:definitions>
  <inkml:trace contextRef="#ctx0" brushRef="#br0">24 70 4145 0 0,'6'-11'1049'0'0,"0"1"0"0"0,1-1 1 0 0,0 2-1 0 0,13-15 0 0 0,-19 23-1005 0 0,-1 1 3 0 0,0 0 0 0 0,0 0 0 0 0,0-1 0 0 0,0 1 0 0 0,0 0 0 0 0,0 0 0 0 0,0 0-1 0 0,0-1 1 0 0,0 1 0 0 0,1 0 0 0 0,-1 0 0 0 0,0 0 0 0 0,0 0 0 0 0,0-1 0 0 0,0 1 0 0 0,0 0-1 0 0,1 0 1 0 0,-1 0 0 0 0,0 0 0 0 0,0 0 0 0 0,0 0 0 0 0,1 0 0 0 0,-1-1 0 0 0,0 1 0 0 0,0 0-1 0 0,0 0 1 0 0,1 0 0 0 0,-1 0 0 0 0,0 0 0 0 0,0 0 0 0 0,0 0 0 0 0,1 0 0 0 0,-1 0 0 0 0,0 0-1 0 0,0 0 1 0 0,0 0 0 0 0,1 0 0 0 0,-1 0 0 0 0,0 0 0 0 0,0 1 0 0 0,0-1 0 0 0,1 0-1 0 0,-1 0 1 0 0,1 11 923 0 0,-5 18-102 0 0,4-29-850 0 0,-29 116 1054 0 0,-9 48 1453 0 0,35-142-2289 0 0,1-1-1 0 0,0 1 1 0 0,1 0-1 0 0,2-1 0 0 0,4 35 1 0 0,-4-53-290 0 0,-1 1 0 0 0,1-1 1 0 0,0 0-1 0 0,0 0 0 0 0,0 0 1 0 0,0 0-1 0 0,0-1 0 0 0,1 1 0 0 0,-1 0 1 0 0,1 0-1 0 0,0-1 0 0 0,0 1 1 0 0,0-1-1 0 0,0 1 0 0 0,0-1 0 0 0,3 2 1 0 0,-3-2-25 0 0,1-1 1 0 0,-1 0-1 0 0,1 0 1 0 0,-1 0-1 0 0,0 0 1 0 0,1-1-1 0 0,-1 1 1 0 0,1-1-1 0 0,0 1 1 0 0,-1-1-1 0 0,1 0 1 0 0,-1 0-1 0 0,1 0 1 0 0,-1 0-1 0 0,1-1 1 0 0,0 1-1 0 0,-1-1 1 0 0,1 1-1 0 0,-1-1 1 0 0,3-1-1 0 0,13-5-1856 0 0,0-1 0 0 0,0-1 0 0 0,-1-1-1 0 0,30-22 1 0 0,-11 5 1015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38.454"/>
    </inkml:context>
    <inkml:brush xml:id="br0">
      <inkml:brushProperty name="width" value="0.1" units="cm"/>
      <inkml:brushProperty name="height" value="0.1" units="cm"/>
    </inkml:brush>
  </inkml:definitions>
  <inkml:trace contextRef="#ctx0" brushRef="#br0">352 0 4145 0 0,'-24'21'1919'0'0,"0"1"0"0"0,-25 31 0 0 0,25-27-1211 0 0,-20 22 1386 0 0,-42 58 0 0 0,75-90-1668 0 0,0 0 1 0 0,1 1-1 0 0,1 0 1 0 0,1 0-1 0 0,0 1 0 0 0,1 0 1 0 0,1 1-1 0 0,-5 26 1 0 0,10-40-379 0 0,1 0 0 0 0,-1 0 1 0 0,1 0-1 0 0,1 0 0 0 0,-1 0 0 0 0,1 0 0 0 0,0-1 1 0 0,0 1-1 0 0,0 0 0 0 0,0 0 0 0 0,1-1 0 0 0,0 1 1 0 0,0-1-1 0 0,0 1 0 0 0,1-1 0 0 0,-1 0 0 0 0,1 0 1 0 0,0 0-1 0 0,0 0 0 0 0,1 0 0 0 0,-1-1 0 0 0,1 0 1 0 0,0 1-1 0 0,6 3 0 0 0,-4-3-33 0 0,0-1 0 0 0,1 1 1 0 0,-1-1-1 0 0,1 0 0 0 0,0-1 1 0 0,0 1-1 0 0,0-1 0 0 0,0-1 0 0 0,0 1 1 0 0,0-1-1 0 0,0-1 0 0 0,1 1 0 0 0,-1-1 1 0 0,0 0-1 0 0,1-1 0 0 0,7-1 0 0 0,-9-2 48 0 0,-16 1-26 0 0,-15 1 63 0 0,-123 9-2213 0 0,128-7 954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44.704"/>
    </inkml:context>
    <inkml:brush xml:id="br0">
      <inkml:brushProperty name="width" value="0.1" units="cm"/>
      <inkml:brushProperty name="height" value="0.1" units="cm"/>
    </inkml:brush>
  </inkml:definitions>
  <inkml:trace contextRef="#ctx0" brushRef="#br0">0 6 13363 0 0,'9'-1'259'0'0,"0"0"0"0"0,-1 0 0 0 0,1 1 0 0 0,11 1 0 0 0,7 0-66 0 0,492 0-2154 0 0,17 0-407 0 0,-340-5 2000 0 0,-105 1 368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45.310"/>
    </inkml:context>
    <inkml:brush xml:id="br0">
      <inkml:brushProperty name="width" value="0.1" units="cm"/>
      <inkml:brushProperty name="height" value="0.1" units="cm"/>
    </inkml:brush>
  </inkml:definitions>
  <inkml:trace contextRef="#ctx0" brushRef="#br0">1 29 16131 0 0,'312'7'2329'0'0,"461"-18"-5093"0"0,-365 3 1116 0 0,-139-1-101 0 0,-145 2 1645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49.369"/>
    </inkml:context>
    <inkml:brush xml:id="br0">
      <inkml:brushProperty name="width" value="0.1" units="cm"/>
      <inkml:brushProperty name="height" value="0.1" units="cm"/>
    </inkml:brush>
  </inkml:definitions>
  <inkml:trace contextRef="#ctx0" brushRef="#br0">158 37 5529 0 0,'0'-2'302'0'0,"-1"1"0"0"0,0-1 1 0 0,0 0-1 0 0,0 1 0 0 0,0-1 0 0 0,0 1 0 0 0,0-1 0 0 0,0 1 1 0 0,0-1-1 0 0,0 1 0 0 0,-1 0 0 0 0,1 0 0 0 0,-1-1 0 0 0,1 1 0 0 0,-1 0 1 0 0,1 0-1 0 0,-1 1 0 0 0,0-1 0 0 0,0 0 0 0 0,1 0 0 0 0,-1 1 0 0 0,0-1 1 0 0,-2 0-1 0 0,2 2-115 0 0,-1-1 1 0 0,1 1-1 0 0,0-1 1 0 0,0 1-1 0 0,0 0 1 0 0,0-1 0 0 0,0 1-1 0 0,0 0 1 0 0,0 0-1 0 0,0 1 1 0 0,0-1-1 0 0,0 0 1 0 0,1 1-1 0 0,-1-1 1 0 0,0 1-1 0 0,1-1 1 0 0,-1 1-1 0 0,1 0 1 0 0,-2 2 0 0 0,-8 13 255 0 0,0 0 0 0 0,1 1 0 0 0,1 0 1 0 0,1 0-1 0 0,0 1 0 0 0,1 0 1 0 0,2 1-1 0 0,0-1 0 0 0,-5 36 0 0 0,10-46-381 0 0,0 0 0 0 0,0 0 0 0 0,1 0 0 0 0,0-1-1 0 0,0 1 1 0 0,1 0 0 0 0,0-1 0 0 0,1 1-1 0 0,0-1 1 0 0,7 14 0 0 0,-9-19-56 0 0,1 0 0 0 0,-1 0 1 0 0,1-1-1 0 0,-1 1 0 0 0,1-1 0 0 0,0 0 0 0 0,0 0 1 0 0,1 1-1 0 0,-1-1 0 0 0,0 0 0 0 0,1-1 0 0 0,-1 1 1 0 0,1 0-1 0 0,-1-1 0 0 0,1 1 0 0 0,0-1 0 0 0,-1 0 0 0 0,1 0 1 0 0,0 0-1 0 0,0 0 0 0 0,0-1 0 0 0,0 1 0 0 0,0-1 1 0 0,0 0-1 0 0,0 1 0 0 0,0-1 0 0 0,0-1 0 0 0,0 1 1 0 0,0 0-1 0 0,0-1 0 0 0,0 0 0 0 0,0 1 0 0 0,0-1 0 0 0,4-2 1 0 0,0 0 9 0 0,0-1 1 0 0,-1 0 0 0 0,1 0-1 0 0,-1-1 1 0 0,0 0 0 0 0,0 0 0 0 0,-1 0-1 0 0,0-1 1 0 0,0 1 0 0 0,0-1-1 0 0,0-1 1 0 0,-1 1 0 0 0,0-1-1 0 0,0 1 1 0 0,4-12 0 0 0,-2 3-15 0 0,-1 1-1 0 0,0-1 1 0 0,-1 1 0 0 0,-1-1 0 0 0,0-1 0 0 0,1-27 0 0 0,-4 31 60 0 0,-1 1 0 0 0,1-1-1 0 0,-2 1 1 0 0,0 0 0 0 0,0 0 0 0 0,-1 0 0 0 0,-1 0 0 0 0,-6-16 0 0 0,8 24-156 0 0,0-1 0 0 0,0 0 0 0 0,-1 0 0 0 0,1 1 0 0 0,-1-1 0 0 0,0 1 0 0 0,0 0 0 0 0,0 0 0 0 0,0 0 0 0 0,-7-5 0 0 0,7 7-263 0 0,0-1 0 0 0,0 1-1 0 0,0 0 1 0 0,0 0 0 0 0,0 0 0 0 0,0 0 0 0 0,-1 0 0 0 0,1 1 0 0 0,0 0 0 0 0,0-1-1 0 0,-1 1 1 0 0,1 0 0 0 0,0 1 0 0 0,0-1 0 0 0,-1 0 0 0 0,-3 2 0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49.742"/>
    </inkml:context>
    <inkml:brush xml:id="br0">
      <inkml:brushProperty name="width" value="0.1" units="cm"/>
      <inkml:brushProperty name="height" value="0.1" units="cm"/>
    </inkml:brush>
  </inkml:definitions>
  <inkml:trace contextRef="#ctx0" brushRef="#br0">2 29 11522 0 0,'-1'-2'1121'0'0,"2"2"-993"0"0,0 0-128 0 0,0 0 0 0 0,0 0 0 0 0,0 1 0 0 0,2-1 72 0 0,1 0-72 0 0,2-1 64 0 0,2 0-320 0 0,0 0-72 0 0,2 0-16 0 0,3-1-1 0 0,2-1 345 0 0,1-5 0 0 0,0-2 0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0.131"/>
    </inkml:context>
    <inkml:brush xml:id="br0">
      <inkml:brushProperty name="width" value="0.1" units="cm"/>
      <inkml:brushProperty name="height" value="0.1" units="cm"/>
    </inkml:brush>
  </inkml:definitions>
  <inkml:trace contextRef="#ctx0" brushRef="#br0">219 0 9674 0 0,'-4'1'409'0'0,"0"0"0"0"0,0 0 0 0 0,-1 0 0 0 0,1 0 0 0 0,0 0 0 0 0,1 1 0 0 0,-1 0 0 0 0,0 0 0 0 0,-5 3 0 0 0,-34 26 1145 0 0,35-25-1197 0 0,-2 1-6 0 0,-1 1 0 0 0,2 1-1 0 0,0 0 1 0 0,0 0 0 0 0,0 1-1 0 0,1 0 1 0 0,-8 12-1 0 0,14-17-289 0 0,0-1 0 0 0,-1 0 0 0 0,2 1-1 0 0,-1-1 1 0 0,0 1 0 0 0,1 0 0 0 0,0-1-1 0 0,0 1 1 0 0,1 0 0 0 0,-1 0 0 0 0,1 0-1 0 0,0 0 1 0 0,0-1 0 0 0,0 1 0 0 0,1 0-1 0 0,0 0 1 0 0,0 0 0 0 0,0-1 0 0 0,0 1-1 0 0,1-1 1 0 0,0 1 0 0 0,2 4 0 0 0,6 7-74 0 0,1 0 1 0 0,1-1-1 0 0,0 0 1 0 0,1-1-1 0 0,1 0 1 0 0,17 14-1 0 0,-13-13-9 0 0,-1 2-1 0 0,0 0 1 0 0,18 26-1 0 0,-34-42 35 0 0,0 0-1 0 0,0 0 0 0 0,0 0 1 0 0,-1 1-1 0 0,1-1 1 0 0,0 0-1 0 0,-1 0 0 0 0,1 1 1 0 0,-1-1-1 0 0,1 0 1 0 0,-1 1-1 0 0,1-1 0 0 0,-1 1 1 0 0,0-1-1 0 0,0 1 1 0 0,0-1-1 0 0,0 1 0 0 0,0-1 1 0 0,0 0-1 0 0,0 1 1 0 0,0-1-1 0 0,-1 1 0 0 0,1-1 1 0 0,0 1-1 0 0,-2 1 1 0 0,1-1 32 0 0,-1-1-1 0 0,1 1 1 0 0,-1-1 0 0 0,1 1 0 0 0,-1-1 0 0 0,0 0 0 0 0,0 1 0 0 0,0-1 0 0 0,0 0-1 0 0,0 0 1 0 0,0 0 0 0 0,0-1 0 0 0,0 1 0 0 0,-4 0 0 0 0,-8 2 209 0 0,-1-1 0 0 0,1 0 0 0 0,-28-2 0 0 0,29 0-512 0 0,-1-1 0 0 0,0 0-1 0 0,1-1 1 0 0,-1 0-1 0 0,-20-7 1 0 0,18 1-6953 0 0</inkml:trace>
  <inkml:trace contextRef="#ctx0" brushRef="#br0" timeOffset="1">44 131 3681 0 0,'7'-3'328'0'0,"1"1"-264"0"0,-2 2-64 0 0,-1-1 0 0 0,0 1 512 0 0,4-1 96 0 0,10-2 8 0 0,12-1 8 0 0,13-1-304 0 0,6 1-56 0 0,1 0-7 0 0,-3 1-9 0 0,-3 0-408 0 0,1 2-88 0 0,-2 1-9 0 0,-3 0-7 0 0,-6 2 192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0.484"/>
    </inkml:context>
    <inkml:brush xml:id="br0">
      <inkml:brushProperty name="width" value="0.1" units="cm"/>
      <inkml:brushProperty name="height" value="0.1" units="cm"/>
    </inkml:brush>
  </inkml:definitions>
  <inkml:trace contextRef="#ctx0" brushRef="#br0">229 15 10594 0 0,'-10'2'372'0'0,"1"1"0"0"0,0 0-1 0 0,1 1 1 0 0,-1 0 0 0 0,1 1-1 0 0,-1 0 1 0 0,1 0 0 0 0,-8 7-1 0 0,-55 53 2518 0 0,71-65-2888 0 0,-9 9 384 0 0,1 0 0 0 0,0 0 0 0 0,0 1 0 0 0,1 0 0 0 0,1 0 0 0 0,-11 22 0 0 0,15-29-311 0 0,1 0 0 0 0,0 0-1 0 0,0 1 1 0 0,0-1 0 0 0,0 0 0 0 0,0 1 0 0 0,1-1 0 0 0,0 1 0 0 0,0-1 0 0 0,0 1 0 0 0,0-1 0 0 0,0 0-1 0 0,1 1 1 0 0,-1-1 0 0 0,1 1 0 0 0,0-1 0 0 0,0 0 0 0 0,0 1 0 0 0,0-1 0 0 0,1 0 0 0 0,0 0-1 0 0,-1 0 1 0 0,1 0 0 0 0,0 0 0 0 0,0-1 0 0 0,0 1 0 0 0,1 0 0 0 0,-1-1 0 0 0,4 3 0 0 0,3 2-9 0 0,1 0 1 0 0,1-1-1 0 0,-1 0 1 0 0,1 0-1 0 0,1-1 1 0 0,-1-1-1 0 0,0 0 1 0 0,1 0-1 0 0,0-1 1 0 0,15 1 0 0 0,-2 0-126 0 0,0-2 1 0 0,-1-1-1 0 0,1-1 1 0 0,26-3 0 0 0,-43 2-200 0 0,0-1 0 0 0,0 1 0 0 0,0-1 1 0 0,10-4-1 0 0,2-4-5885 0 0</inkml:trace>
  <inkml:trace contextRef="#ctx0" brushRef="#br0" timeOffset="1">381 2 1376 0 0,'-1'0'225'0'0,"0"0"-1"0"0,0-1 1 0 0,-1 1-1 0 0,1 0 1 0 0,0 0-1 0 0,0 0 1 0 0,0 0-1 0 0,0 0 1 0 0,0 0-1 0 0,-1 0 1 0 0,1 0-1 0 0,0 1 1 0 0,0-1-1 0 0,0 0 1 0 0,0 1-1 0 0,0-1 1 0 0,0 0-1 0 0,0 1 1 0 0,0 0-1 0 0,0-1 1 0 0,0 1-1 0 0,0 0 1 0 0,0-1-1 0 0,0 1 1 0 0,1 0-1 0 0,-1 0 1 0 0,0 0-1 0 0,0-1 1 0 0,1 1-1 0 0,-1 0 1 0 0,0 0-1 0 0,1 0 1 0 0,-1 2-1 0 0,-23 41 4087 0 0,20-36-3620 0 0,-25 54 2741 0 0,-25 77 0 0 0,26-48-2279 0 0,-24 136 0 0 0,47-189-1398 0 0,1 0 0 0 0,2 62 0 0 0,2-78-532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2.212"/>
    </inkml:context>
    <inkml:brush xml:id="br0">
      <inkml:brushProperty name="width" value="0.1" units="cm"/>
      <inkml:brushProperty name="height" value="0.1" units="cm"/>
    </inkml:brush>
  </inkml:definitions>
  <inkml:trace contextRef="#ctx0" brushRef="#br0">79 0 8754 0 0,'19'6'670'0'0,"-1"1"0"0"0,0 1-1 0 0,0 1 1 0 0,-1 0 0 0 0,17 12 0 0 0,-29-18-549 0 0,0 1-1 0 0,-1 0 1 0 0,1 0 0 0 0,-1 0-1 0 0,0 0 1 0 0,0 0 0 0 0,0 1-1 0 0,0 0 1 0 0,-1 0 0 0 0,0 0-1 0 0,0 0 1 0 0,0 0 0 0 0,-1 1-1 0 0,0-1 1 0 0,0 1 0 0 0,0 0 0 0 0,0-1-1 0 0,-1 1 1 0 0,0 0 0 0 0,0 11-1 0 0,-2-12-114 0 0,0 1-1 0 0,0-1 1 0 0,0 1 0 0 0,-1-1-1 0 0,0 0 1 0 0,0 0-1 0 0,-1 0 1 0 0,1 0 0 0 0,-1 0-1 0 0,0 0 1 0 0,0-1-1 0 0,-1 0 1 0 0,1 1 0 0 0,-1-1-1 0 0,0 0 1 0 0,0-1-1 0 0,0 1 1 0 0,-1-1 0 0 0,-6 5-1 0 0,0-1-3 0 0,-1-1 0 0 0,1 1 0 0 0,-1-2 0 0 0,-1 0 0 0 0,1 0 0 0 0,-1-1 0 0 0,-13 3 0 0 0,20-6-2 0 0,0 1 0 0 0,-1-1 0 0 0,1 0 0 0 0,-1 0 0 0 0,1 0 0 0 0,-1-1 0 0 0,1 0 0 0 0,-1 0 0 0 0,0 0 0 0 0,1-1 0 0 0,-1 0 0 0 0,-8-3 0 0 0,63 6-345 0 0,-30-1 264 0 0,0 1 0 0 0,0 1 0 0 0,0 1 0 0 0,0 0 1 0 0,-1 1-1 0 0,21 10 0 0 0,-30-12 80 0 0,0 1 1 0 0,-1 0-1 0 0,0 0 1 0 0,1 1-1 0 0,-2 0 1 0 0,1 0-1 0 0,-1 1 1 0 0,1 0-1 0 0,-1 0 0 0 0,-1 0 1 0 0,1 1-1 0 0,-1 0 1 0 0,-1 0-1 0 0,1 0 1 0 0,5 12-1 0 0,-9-16 28 0 0,0 0-1 0 0,-1 0 0 0 0,1-1 1 0 0,0 1-1 0 0,-1 0 1 0 0,0 0-1 0 0,0 0 1 0 0,0 0-1 0 0,0 0 0 0 0,0-1 1 0 0,0 1-1 0 0,-1 0 1 0 0,0 0-1 0 0,1 0 1 0 0,-1-1-1 0 0,0 1 1 0 0,0 0-1 0 0,0-1 0 0 0,-1 1 1 0 0,1-1-1 0 0,-1 1 1 0 0,1-1-1 0 0,-1 1 1 0 0,0-1-1 0 0,0 0 0 0 0,0 0 1 0 0,0 0-1 0 0,0 0 1 0 0,0-1-1 0 0,-5 4 1 0 0,-6 3 482 0 0,-1 0 1 0 0,1 0 0 0 0,-2-1 0 0 0,-17 5 0 0 0,31-11-472 0 0,-28 9 82 0 0,-1-1 0 0 0,0-2 0 0 0,-45 6-1 0 0,59-12-6693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4.108"/>
    </inkml:context>
    <inkml:brush xml:id="br0">
      <inkml:brushProperty name="width" value="0.05" units="cm"/>
      <inkml:brushProperty name="height" value="0.05" units="cm"/>
    </inkml:brush>
  </inkml:definitions>
  <inkml:trace contextRef="#ctx0" brushRef="#br0">13 2 4145 0 0,'-13'-1'9867'0'0,"21"15"-3945"0"0,-3-5-9359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2.573"/>
    </inkml:context>
    <inkml:brush xml:id="br0">
      <inkml:brushProperty name="width" value="0.1" units="cm"/>
      <inkml:brushProperty name="height" value="0.1" units="cm"/>
    </inkml:brush>
  </inkml:definitions>
  <inkml:trace contextRef="#ctx0" brushRef="#br0">0 1 13363 0 0,'6'4'592'0'0,"-3"-1"120"0"0,0 0-568 0 0,0 0-144 0 0,0 0 0 0 0,-1-1 0 0 0,1 2-104 0 0,5 4-56 0 0,-1 1 0 0 0,2 2-8 0 0,-1 1 168 0 0,0-2 120 0 0,-2-1-24 0 0,-2 0 0 0 0,1-1-96 0 0,-4-1 0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3.955"/>
    </inkml:context>
    <inkml:brush xml:id="br0">
      <inkml:brushProperty name="width" value="0.1" units="cm"/>
      <inkml:brushProperty name="height" value="0.1" units="cm"/>
    </inkml:brush>
  </inkml:definitions>
  <inkml:trace contextRef="#ctx0" brushRef="#br0">288 18 6913 0 0,'-8'-18'5019'0'0,"5"19"-4646"0"0,0 0 0 0 0,1 0 0 0 0,-1 0 0 0 0,1 0 0 0 0,0 0 0 0 0,-1 0 0 0 0,1 0 0 0 0,-3 3 0 0 0,-13 9 308 0 0,0 2 1 0 0,1 0-1 0 0,-24 28 0 0 0,-9 9-340 0 0,21-27-255 0 0,19-19-70 0 0,1 2 1 0 0,0 0-1 0 0,1 0 0 0 0,-1 0 1 0 0,2 1-1 0 0,-1 0 1 0 0,-10 17-1 0 0,18-24-16 0 0,-1-1 0 0 0,0 1 0 0 0,1-1 0 0 0,0 1 0 0 0,-1-1-1 0 0,1 1 1 0 0,0-1 0 0 0,-1 1 0 0 0,1-1 0 0 0,0 1 0 0 0,0 0 0 0 0,0-1 0 0 0,1 1 0 0 0,-1-1 0 0 0,0 1 0 0 0,0-1 0 0 0,1 1-1 0 0,-1-1 1 0 0,1 1 0 0 0,0-1 0 0 0,-1 1 0 0 0,1-1 0 0 0,0 0 0 0 0,0 1 0 0 0,0-1 0 0 0,0 0 0 0 0,0 0 0 0 0,0 0-1 0 0,0 0 1 0 0,0 0 0 0 0,0 0 0 0 0,0 0 0 0 0,1 0 0 0 0,-1 0 0 0 0,0 0 0 0 0,1-1 0 0 0,-1 1 0 0 0,1 0 0 0 0,-1-1 0 0 0,3 1-1 0 0,7 3-21 0 0,0-1 1 0 0,1 0-1 0 0,-1-1 0 0 0,15 1 0 0 0,-22-3 11 0 0,46 4-108 0 0,0-2 1 0 0,0-2-1 0 0,54-8 1 0 0,3-7-2966 0 0,-90 12-2364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4.322"/>
    </inkml:context>
    <inkml:brush xml:id="br0">
      <inkml:brushProperty name="width" value="0.1" units="cm"/>
      <inkml:brushProperty name="height" value="0.1" units="cm"/>
    </inkml:brush>
  </inkml:definitions>
  <inkml:trace contextRef="#ctx0" brushRef="#br0">132 1 3225 0 0,'-1'0'144'0'0,"-1"1"-1"0"0,0-1 1 0 0,1 1 0 0 0,-1-1 0 0 0,1 1 0 0 0,-1-1 0 0 0,1 1 0 0 0,-1 0 0 0 0,1 0 0 0 0,0 0 0 0 0,-1 0 0 0 0,1 0-1 0 0,0 0 1 0 0,0 0 0 0 0,0 0 0 0 0,0 1 0 0 0,0-1 0 0 0,0 0 0 0 0,0 1 0 0 0,0-1 0 0 0,-1 4 0 0 0,-16 38 3823 0 0,13-28-3552 0 0,3-10-179 0 0,-20 51 2521 0 0,-19 72-1 0 0,37-112-2649 0 0,1 1-1 0 0,0-1 0 0 0,1 1 0 0 0,0 0 1 0 0,2 0-1 0 0,0 0 0 0 0,1 0 1 0 0,0 0-1 0 0,6 23 0 0 0,-1-22-1502 0 0,0-4-4447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4.661"/>
    </inkml:context>
    <inkml:brush xml:id="br0">
      <inkml:brushProperty name="width" value="0.1" units="cm"/>
      <inkml:brushProperty name="height" value="0.1" units="cm"/>
    </inkml:brush>
  </inkml:definitions>
  <inkml:trace contextRef="#ctx0" brushRef="#br0">108 52 10594 0 0,'1'-6'1226'0'0,"-4"5"-228"0"0,-11 12 490 0 0,-14 18 658 0 0,20-20-1811 0 0,1 0 1 0 0,0 1 0 0 0,1-1 0 0 0,0 1 0 0 0,0 1 0 0 0,1-1 0 0 0,0 1 0 0 0,-5 20 0 0 0,9-25-326 0 0,0 0 0 0 0,0 0-1 0 0,0 0 1 0 0,1 0 0 0 0,0 1-1 0 0,0-1 1 0 0,1 0 0 0 0,0 0-1 0 0,0 0 1 0 0,0 1 0 0 0,1-1-1 0 0,0 0 1 0 0,0-1 0 0 0,0 1-1 0 0,1 0 1 0 0,0-1 0 0 0,7 11 0 0 0,31 35-86 0 0,7 9 23 0 0,-43-52 53 0 0,0-1 1 0 0,-1 0-1 0 0,0 1 1 0 0,0 0-1 0 0,-1 0 1 0 0,3 12-1 0 0,-5-19-9 0 0,-1 1 0 0 0,1-1 0 0 0,-1 1 0 0 0,0-1 0 0 0,0 1 1 0 0,1-1-1 0 0,-1 1 0 0 0,0-1 0 0 0,0 1 0 0 0,0-1 0 0 0,-1 1 0 0 0,1-1 0 0 0,0 0 0 0 0,-1 1 0 0 0,1-1 0 0 0,0 1 0 0 0,-1-1 0 0 0,0 0 0 0 0,1 1 0 0 0,-1-1 0 0 0,0 0 0 0 0,0 1 0 0 0,0-1 1 0 0,0 0-1 0 0,-1 1 0 0 0,0-1 94 0 0,0 1 1 0 0,0-1-1 0 0,0 0 1 0 0,-1 0 0 0 0,1 0-1 0 0,0-1 1 0 0,-1 1-1 0 0,1-1 1 0 0,0 1-1 0 0,-1-1 1 0 0,1 0 0 0 0,-1 1-1 0 0,-4-2 1 0 0,-3 0-354 0 0,1 0 0 0 0,-1 0 0 0 0,-16-6 0 0 0,-2-2-4467 0 0,10 1-1562 0 0</inkml:trace>
  <inkml:trace contextRef="#ctx0" brushRef="#br0" timeOffset="1">0 36 6913 0 0,'10'-5'731'0'0,"0"0"0"0"0,0 1-1 0 0,0 1 1 0 0,1 0-1 0 0,-1 0 1 0 0,1 1-1 0 0,0 0 1 0 0,12 0 0 0 0,-5 0-482 0 0,6-1 443 0 0,0 2 0 0 0,1 0 0 0 0,45 6 1 0 0,25 11-1923 0 0,-72-12 364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6.075"/>
    </inkml:context>
    <inkml:brush xml:id="br0">
      <inkml:brushProperty name="width" value="0.1" units="cm"/>
      <inkml:brushProperty name="height" value="0.1" units="cm"/>
    </inkml:brush>
  </inkml:definitions>
  <inkml:trace contextRef="#ctx0" brushRef="#br0">102 1 10138 0 0,'-1'1'329'0'0,"0"1"-1"0"0,0-1 0 0 0,0 1 1 0 0,0 0-1 0 0,0-1 1 0 0,0 1-1 0 0,0 0 1 0 0,0 0-1 0 0,1 0 1 0 0,-1 2-1 0 0,0-1 100 0 0,-24 79 2513 0 0,-23 155-1 0 0,31-84-2640 0 0,16-131-271 0 0,1 0 0 0 0,2-1-1 0 0,0 1 1 0 0,1-1 0 0 0,7 23-1 0 0,1-20-5715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6.434"/>
    </inkml:context>
    <inkml:brush xml:id="br0">
      <inkml:brushProperty name="width" value="0.1" units="cm"/>
      <inkml:brushProperty name="height" value="0.1" units="cm"/>
    </inkml:brush>
  </inkml:definitions>
  <inkml:trace contextRef="#ctx0" brushRef="#br0">107 45 6913 0 0,'-1'0'72'0'0,"0"0"0"0"0,1 0-1 0 0,-1 0 1 0 0,0 0 0 0 0,1 0-1 0 0,-1 0 1 0 0,0 0-1 0 0,1 0 1 0 0,-1 0 0 0 0,0 1-1 0 0,1-1 1 0 0,-1 0 0 0 0,0 0-1 0 0,1 1 1 0 0,-1-1-1 0 0,1 0 1 0 0,-1 1 0 0 0,0-1-1 0 0,1 1 1 0 0,-1-1 0 0 0,1 1-1 0 0,0-1 1 0 0,-1 1-1 0 0,-13 17 2176 0 0,9-10-1793 0 0,-5 4 285 0 0,1 0-1 0 0,1 1 0 0 0,0 0 1 0 0,1 0-1 0 0,1 1 1 0 0,0 0-1 0 0,-7 23 1 0 0,12-32-640 0 0,-1-1-1 0 0,2 1 1 0 0,-1 0 0 0 0,0-1 0 0 0,1 1 0 0 0,0 0 0 0 0,0 0-1 0 0,0-1 1 0 0,0 1 0 0 0,1 0 0 0 0,0-1 0 0 0,0 1 0 0 0,0 0-1 0 0,1-1 1 0 0,-1 1 0 0 0,1-1 0 0 0,0 0 0 0 0,1 0 0 0 0,-1 1-1 0 0,1-1 1 0 0,-1-1 0 0 0,1 1 0 0 0,0 0 0 0 0,1-1 0 0 0,-1 1-1 0 0,1-1 1 0 0,-1 0 0 0 0,6 3 0 0 0,-1-2-76 0 0,-1 0-1 0 0,1 0 1 0 0,0-1 0 0 0,0 0-1 0 0,0 0 1 0 0,0-1 0 0 0,1-1-1 0 0,-1 1 1 0 0,0-1 0 0 0,1 0 0 0 0,-1-1-1 0 0,1 0 1 0 0,-1 0 0 0 0,1-1-1 0 0,-1 0 1 0 0,1-1 0 0 0,-1 0-1 0 0,0 0 1 0 0,16-7 0 0 0,-18 7-6 0 0,-1-1 0 0 0,1 1 1 0 0,-1-2-1 0 0,1 1 0 0 0,-1 0 0 0 0,0-1 1 0 0,0 0-1 0 0,0 0 0 0 0,-1-1 1 0 0,0 1-1 0 0,0-1 0 0 0,0 0 0 0 0,0 0 1 0 0,-1-1-1 0 0,1 1 0 0 0,-1 0 0 0 0,-1-1 1 0 0,1 0-1 0 0,-1 0 0 0 0,0 0 1 0 0,0 0-1 0 0,-1 0 0 0 0,0 0 0 0 0,0 0 1 0 0,0-1-1 0 0,-1 1 0 0 0,0-10 0 0 0,-2 6-10 0 0,0-1 0 0 0,0 1 0 0 0,-1 0 0 0 0,0 0 0 0 0,-1 1 0 0 0,0-1 0 0 0,0 1 0 0 0,-1-1 0 0 0,-11-14 0 0 0,11 17-6 0 0,0-1-1 0 0,-1 1 1 0 0,0 0-1 0 0,0 1 0 0 0,-1 0 1 0 0,0 0-1 0 0,0 0 1 0 0,0 1-1 0 0,-1 0 0 0 0,0 0 1 0 0,-11-4-1 0 0,15 7-56 0 0,1 1-1 0 0,-1 0 0 0 0,0 1 0 0 0,1-1 1 0 0,-1 1-1 0 0,0-1 0 0 0,-4 1 1 0 0,-6 3-5419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6.790"/>
    </inkml:context>
    <inkml:brush xml:id="br0">
      <inkml:brushProperty name="width" value="0.1" units="cm"/>
      <inkml:brushProperty name="height" value="0.1" units="cm"/>
    </inkml:brush>
  </inkml:definitions>
  <inkml:trace contextRef="#ctx0" brushRef="#br0">1 3 10594 0 0,'2'0'1040'0'0,"-1"0"-927"0"0,1 0-113 0 0,0 0 0 0 0,-1 0 0 0 0,1-1-449 0 0,2 1-103 0 0,4 0-24 0 0,-1-1-8 0 0,1 1 504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7.152"/>
    </inkml:context>
    <inkml:brush xml:id="br0">
      <inkml:brushProperty name="width" value="0.1" units="cm"/>
      <inkml:brushProperty name="height" value="0.1" units="cm"/>
    </inkml:brush>
  </inkml:definitions>
  <inkml:trace contextRef="#ctx0" brushRef="#br0">240 210 10594 0 0,'0'-3'257'0'0,"21"-87"4977"0"0,-20 82-4838 0 0,0 0-1 0 0,-1-1 1 0 0,1 1-1 0 0,-1 0 0 0 0,-1-1 1 0 0,0 1-1 0 0,0 0 1 0 0,-4-14-1 0 0,4 20-336 0 0,1 1 0 0 0,-1-1 0 0 0,1 1 0 0 0,-1-1-1 0 0,0 1 1 0 0,0-1 0 0 0,0 1 0 0 0,0-1 0 0 0,0 1 0 0 0,0 0-1 0 0,0 0 1 0 0,0-1 0 0 0,-1 1 0 0 0,1 0 0 0 0,0 0 0 0 0,-1 0 0 0 0,1 0-1 0 0,-1 0 1 0 0,1 1 0 0 0,-4-2 0 0 0,2 1-15 0 0,0 1 0 0 0,0 0 1 0 0,1-1-1 0 0,-1 1 0 0 0,0 0 0 0 0,0 0 1 0 0,0 1-1 0 0,0-1 0 0 0,0 1 0 0 0,0-1 0 0 0,-3 3 1 0 0,-3 0-15 0 0,0 1 1 0 0,0 0 0 0 0,1 1 0 0 0,-1 0-1 0 0,1 0 1 0 0,-11 10 0 0 0,12-8-31 0 0,-1 1-1 0 0,1-1 1 0 0,0 1 0 0 0,1 1-1 0 0,0-1 1 0 0,0 1 0 0 0,1 0-1 0 0,0 0 1 0 0,0 0 0 0 0,1 1-1 0 0,0 0 1 0 0,1 0 0 0 0,0 0-1 0 0,-2 15 1 0 0,4-13-9 0 0,0-1 0 0 0,1 1 0 0 0,1-1 0 0 0,0 1 0 0 0,0 0 0 0 0,1-1 0 0 0,0 1 0 0 0,1-1 0 0 0,0 0-1 0 0,1 0 1 0 0,1 0 0 0 0,9 18 0 0 0,5 1 3 0 0,1-1-1 0 0,27 30 0 0 0,-29-38-4 0 0,0 1 0 0 0,-2 1 0 0 0,0 0 0 0 0,17 37 1 0 0,-33-59 11 0 0,1 0 1 0 0,0 0-1 0 0,-1 1 1 0 0,1-1-1 0 0,-1 1 1 0 0,1-1 0 0 0,-1 0-1 0 0,0 1 1 0 0,0-1-1 0 0,1 1 1 0 0,-1-1-1 0 0,0 1 1 0 0,0-1-1 0 0,0 1 1 0 0,-1-1 0 0 0,1 1-1 0 0,0-1 1 0 0,0 1-1 0 0,-1-1 1 0 0,1 0-1 0 0,-1 1 1 0 0,0-1 0 0 0,0 3-1 0 0,-1-3 4 0 0,1 0 0 0 0,-1 0 1 0 0,1 1-1 0 0,-1-1 0 0 0,0 0 0 0 0,1 0 0 0 0,-1 0 0 0 0,0-1 0 0 0,0 1 1 0 0,0 0-1 0 0,0-1 0 0 0,1 1 0 0 0,-1-1 0 0 0,0 0 0 0 0,-3 1 1 0 0,-5-1 14 0 0,0 0 0 0 0,0 0 0 0 0,0-1 0 0 0,0 0 0 0 0,-16-5 0 0 0,16 3-30 0 0,1 1 1 0 0,0-2 0 0 0,0 1 0 0 0,1-2 0 0 0,-1 1-1 0 0,1-1 1 0 0,0 0 0 0 0,0 0 0 0 0,1-1 0 0 0,-1 0 0 0 0,1-1-1 0 0,0 0 1 0 0,-8-10 0 0 0,11 11-10 0 0,0-1 1 0 0,1 1-1 0 0,-1-1 1 0 0,1 0 0 0 0,0 1-1 0 0,1-2 1 0 0,0 1-1 0 0,0 0 1 0 0,0 0-1 0 0,1 0 1 0 0,0-1-1 0 0,0 1 1 0 0,1-1-1 0 0,0 1 1 0 0,1-1-1 0 0,-1 1 1 0 0,4-14-1 0 0,-2 12-308 0 0,1 1 1 0 0,0-1-1 0 0,1 1 0 0 0,0-1 0 0 0,0 1 0 0 0,1 1 1 0 0,0-1-1 0 0,0 1 0 0 0,9-10 0 0 0,1 1-2099 0 0,1 0 0 0 0,29-21 0 0 0,-23 21-2194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1:57.494"/>
    </inkml:context>
    <inkml:brush xml:id="br0">
      <inkml:brushProperty name="width" value="0.1" units="cm"/>
      <inkml:brushProperty name="height" value="0.1" units="cm"/>
    </inkml:brush>
  </inkml:definitions>
  <inkml:trace contextRef="#ctx0" brushRef="#br0">260 7 14283 0 0,'0'0'42'0'0,"0"-1"0"0"0,0 1 0 0 0,0 0 0 0 0,0 0 0 0 0,0-1-1 0 0,0 1 1 0 0,0 0 0 0 0,0-1 0 0 0,-1 1 0 0 0,1 0 0 0 0,0 0 0 0 0,0-1 0 0 0,0 1 0 0 0,0 0-1 0 0,0 0 1 0 0,-1 0 0 0 0,1-1 0 0 0,0 1 0 0 0,0 0 0 0 0,0 0 0 0 0,-1 0 0 0 0,1-1 0 0 0,0 1 0 0 0,0 0-1 0 0,0 0 1 0 0,-1 0 0 0 0,1 0 0 0 0,0 0 0 0 0,0 0 0 0 0,-1 0 0 0 0,1 0 0 0 0,0-1 0 0 0,-1 1 0 0 0,1 0-1 0 0,0 0 1 0 0,0 0 0 0 0,-1 0 0 0 0,1 0 0 0 0,-1 1 0 0 0,-16 3 868 0 0,-20 14 313 0 0,34-17-974 0 0,-19 11 321 0 0,1 0 0 0 0,0 1 1 0 0,1 2-1 0 0,1 0 0 0 0,0 1 0 0 0,1 0 0 0 0,-30 37 0 0 0,47-52-640 0 0,0 0 1 0 0,1-1-1 0 0,-1 1 0 0 0,1 0 0 0 0,-1 0 1 0 0,1 0-1 0 0,-1-1 0 0 0,1 1 0 0 0,0 0 1 0 0,-1 0-1 0 0,1 0 0 0 0,0 0 0 0 0,-1 0 1 0 0,1 0-1 0 0,0 0 0 0 0,0 0 0 0 0,0 0 1 0 0,0-1-1 0 0,0 1 0 0 0,0 0 0 0 0,0 0 1 0 0,1 2-1 0 0,-1-3-87 0 0,1 1-1 0 0,0-1 1 0 0,-1 0 0 0 0,1 1-1 0 0,-1-1 1 0 0,1 0 0 0 0,0 0 0 0 0,-1 0-1 0 0,1 0 1 0 0,0 0 0 0 0,-1 1-1 0 0,1-1 1 0 0,0 0 0 0 0,-1 0 0 0 0,1-1-1 0 0,0 1 1 0 0,-1 0 0 0 0,1 0-1 0 0,0 0 1 0 0,-1 0 0 0 0,1 0 0 0 0,0-1-1 0 0,-1 1 1 0 0,1 0 0 0 0,-1-1 0 0 0,1 1-1 0 0,0 0 1 0 0,-1-1 0 0 0,1 1-1 0 0,-1-1 1 0 0,1 0 0 0 0,46-30-6886 0 0,-27 16 5134 0 0,1 2 0 0 0,0 0 1 0 0,32-13-1 0 0,-50 25 1900 0 0,80-28 846 0 0,-73 26 80 0 0,-1 1-1 0 0,1 0 1 0 0,0 1-1 0 0,0 0 0 0 0,0 0 1 0 0,18 2-1 0 0,-26-1-610 0 0,1 1 0 0 0,-1-1-1 0 0,1 1 1 0 0,-1 0 0 0 0,0 0 0 0 0,0-1 0 0 0,0 1 0 0 0,1 1-1 0 0,-1-1 1 0 0,0 0 0 0 0,0 0 0 0 0,0 1 0 0 0,0-1 0 0 0,-1 1-1 0 0,1 0 1 0 0,0-1 0 0 0,1 4 0 0 0,0-1 50 0 0,-1 0 0 0 0,0 0 0 0 0,0 0 0 0 0,0 0 0 0 0,-1 0 0 0 0,0 0 0 0 0,0 1 0 0 0,2 7 0 0 0,-2 5 348 0 0,-1 1 1 0 0,0-1-1 0 0,-4 30 0 0 0,-12 42 888 0 0,-38 128-1 0 0,29-124-1814 0 0,-10 33 69 0 0,-38 157-1809 0 0,64-241-5641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1.681"/>
    </inkml:context>
    <inkml:brush xml:id="br0">
      <inkml:brushProperty name="width" value="0.1" units="cm"/>
      <inkml:brushProperty name="height" value="0.1" units="cm"/>
    </inkml:brush>
  </inkml:definitions>
  <inkml:trace contextRef="#ctx0" brushRef="#br0">271 353 7370 0 0,'5'-4'410'0'0,"1"0"0"0"0,-1-1 0 0 0,0 0 0 0 0,-1 0 0 0 0,1 0 0 0 0,-1-1 0 0 0,0 1 0 0 0,0-1 0 0 0,-1 0 0 0 0,1 0 1 0 0,-1 0-1 0 0,-1-1 0 0 0,1 1 0 0 0,-1-1 0 0 0,0 1 0 0 0,-1-1 0 0 0,1 0 0 0 0,0-13 0 0 0,-1 9-160 0 0,-1 0 0 0 0,0 1-1 0 0,-1-1 1 0 0,0 0 0 0 0,0 1-1 0 0,-1-1 1 0 0,0 1 0 0 0,-1-1-1 0 0,0 1 1 0 0,-1 0 0 0 0,-8-16-1 0 0,7 20-161 0 0,0-1 0 0 0,0 1 0 0 0,-1-1 0 0 0,0 1 0 0 0,0 1 0 0 0,0-1 0 0 0,-1 1 0 0 0,0 1 0 0 0,0-1 0 0 0,0 1 0 0 0,-1 0 0 0 0,1 1 0 0 0,-1-1 0 0 0,0 1 0 0 0,0 1 0 0 0,-15-3 0 0 0,15 3-142 0 0,0 1 0 0 0,0 0 1 0 0,0 0-1 0 0,0 1 0 0 0,0 0 0 0 0,0 0 0 0 0,0 1 0 0 0,0 0 0 0 0,0 1 0 0 0,0-1 0 0 0,1 2 0 0 0,-1-1 0 0 0,1 1 0 0 0,-1 0 0 0 0,1 1 1 0 0,0-1-1 0 0,-12 10 0 0 0,16-11-57 0 0,1 0 0 0 0,0 0-1 0 0,-1 1 1 0 0,1-1 0 0 0,0 1 0 0 0,0 0 0 0 0,0-1 0 0 0,1 1 0 0 0,-1 0 0 0 0,1 0 0 0 0,0 0 0 0 0,-1 0 0 0 0,1 0 0 0 0,1 1 0 0 0,-1-1 0 0 0,0 5 0 0 0,0-2-12 0 0,1 0 1 0 0,1 0-1 0 0,-1 0 0 0 0,1 0 1 0 0,0 0-1 0 0,0 0 0 0 0,1 0 1 0 0,3 8-1 0 0,4 7-59 0 0,2-1 0 0 0,0 0 0 0 0,23 30 0 0 0,15 16 56 0 0,-21-30-3 0 0,-1 1 1 0 0,-2 1-1 0 0,38 78 1 0 0,-61-111 174 0 0,0 0 0 0 0,0 1 0 0 0,0-1 0 0 0,-1 1 0 0 0,0-1 0 0 0,0 1-1 0 0,0-1 1 0 0,-1 1 0 0 0,0 0 0 0 0,0-1 0 0 0,0 1 0 0 0,-2 8 0 0 0,1-11-6 0 0,-1 0 1 0 0,1 0-1 0 0,0 1 0 0 0,-1-1 1 0 0,1 0-1 0 0,-1 0 1 0 0,0-1-1 0 0,0 1 0 0 0,0 0 1 0 0,-1-1-1 0 0,1 1 1 0 0,-1-1-1 0 0,1 0 0 0 0,-1 1 1 0 0,0-1-1 0 0,0-1 1 0 0,0 1-1 0 0,0 0 1 0 0,0-1-1 0 0,0 1 0 0 0,-5 0 1 0 0,0 1 153 0 0,0-1 1 0 0,0 0-1 0 0,-1 0 0 0 0,1-1 1 0 0,0 0-1 0 0,-1-1 1 0 0,1 0-1 0 0,0 0 1 0 0,-1-1-1 0 0,1 0 1 0 0,0 0-1 0 0,0-1 0 0 0,0 0 1 0 0,0-1-1 0 0,-11-4 1 0 0,14 5-156 0 0,0-1 1 0 0,1 1 0 0 0,-1-1-1 0 0,0 0 1 0 0,1-1 0 0 0,0 1 0 0 0,0-1-1 0 0,0 0 1 0 0,0 0 0 0 0,0 0-1 0 0,1 0 1 0 0,0-1 0 0 0,0 1-1 0 0,0-1 1 0 0,0 0 0 0 0,1 0-1 0 0,0 0 1 0 0,0 0 0 0 0,0 0-1 0 0,1 0 1 0 0,0-1 0 0 0,0 1 0 0 0,-1-12-1 0 0,2 7-135 0 0,1-1-1 0 0,0 0 1 0 0,0 0 0 0 0,1 0-1 0 0,0 1 1 0 0,1-1-1 0 0,1 1 1 0 0,-1 0 0 0 0,2 0-1 0 0,-1 0 1 0 0,1 0-1 0 0,1 1 1 0 0,0-1 0 0 0,11-12-1 0 0,-6 10-510 0 0,0 0-1 0 0,0 1 1 0 0,1 0-1 0 0,0 1 1 0 0,1 0 0 0 0,0 1-1 0 0,1 1 1 0 0,0 0-1 0 0,21-8 1 0 0,-9 6-3999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4.487"/>
    </inkml:context>
    <inkml:brush xml:id="br0">
      <inkml:brushProperty name="width" value="0.05" units="cm"/>
      <inkml:brushProperty name="height" value="0.05" units="cm"/>
    </inkml:brush>
  </inkml:definitions>
  <inkml:trace contextRef="#ctx0" brushRef="#br0">5 0 14027 0 0,'-4'6'5457'0'0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2.027"/>
    </inkml:context>
    <inkml:brush xml:id="br0">
      <inkml:brushProperty name="width" value="0.1" units="cm"/>
      <inkml:brushProperty name="height" value="0.1" units="cm"/>
    </inkml:brush>
  </inkml:definitions>
  <inkml:trace contextRef="#ctx0" brushRef="#br0">5 1 13363 0 0,'-1'0'87'0'0,"1"0"0"0"0,0 0 1 0 0,-1 1-1 0 0,1-1 0 0 0,0 0 0 0 0,-1 1 1 0 0,1-1-1 0 0,0 0 0 0 0,0 1 0 0 0,-1-1 1 0 0,1 0-1 0 0,0 1 0 0 0,0-1 0 0 0,0 0 1 0 0,0 1-1 0 0,-1-1 0 0 0,1 1 0 0 0,0-1 1 0 0,0 0-1 0 0,0 1 0 0 0,0-1 0 0 0,0 1 0 0 0,0-1 1 0 0,0 1-1 0 0,0-1 0 0 0,0 0 0 0 0,0 1 1 0 0,0-1-1 0 0,1 1 0 0 0,-1-1 0 0 0,0 0 1 0 0,0 1-1 0 0,0-1 0 0 0,0 0 0 0 0,1 1 1 0 0,-1-1-1 0 0,0 1 0 0 0,0-1 0 0 0,1 0 1 0 0,-1 0-1 0 0,0 1 0 0 0,0-1 0 0 0,1 0 1 0 0,-1 1-1 0 0,0-1 0 0 0,1 0 0 0 0,-1 0 1 0 0,1 0-1 0 0,-1 1 0 0 0,0-1 0 0 0,1 0 1 0 0,0 0-1 0 0,0 2 99 0 0,1-1 0 0 0,0 0 0 0 0,1 1 1 0 0,-1-1-1 0 0,0 0 0 0 0,0 0 0 0 0,0 0 1 0 0,4 1-1 0 0,-3-2-248 0 0,0 0 0 0 0,0 0-1 0 0,0-1 1 0 0,0 1 0 0 0,0-1 0 0 0,0 1 0 0 0,5-3-1 0 0,-2 0-34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3.483"/>
    </inkml:context>
    <inkml:brush xml:id="br0">
      <inkml:brushProperty name="width" value="0.1" units="cm"/>
      <inkml:brushProperty name="height" value="0.1" units="cm"/>
    </inkml:brush>
  </inkml:definitions>
  <inkml:trace contextRef="#ctx0" brushRef="#br0">293 292 11058 0 0,'21'-21'1662'0'0,"-2"0"0"0"0,24-34 0 0 0,-37 47-1482 0 0,-1 1 0 0 0,-1-1 0 0 0,0 0 0 0 0,0 0 0 0 0,0 0 0 0 0,-1-1 0 0 0,0 1 1 0 0,-1-1-1 0 0,0 0 0 0 0,0 1 0 0 0,-1-1 0 0 0,0-11 0 0 0,-1 17-154 0 0,0 0-1 0 0,0 0 1 0 0,0 0-1 0 0,-1 0 1 0 0,0 0 0 0 0,1 0-1 0 0,-1 0 1 0 0,0 0-1 0 0,0 0 1 0 0,-1 0-1 0 0,1 1 1 0 0,-1-1-1 0 0,1 0 1 0 0,-1 1-1 0 0,0-1 1 0 0,0 1 0 0 0,0 0-1 0 0,-4-4 1 0 0,2 3-19 0 0,0 1 0 0 0,0 0 0 0 0,0 0 1 0 0,0 0-1 0 0,0 0 0 0 0,-1 1 0 0 0,1-1 1 0 0,-1 1-1 0 0,1 0 0 0 0,-1 0 0 0 0,-6 1 1 0 0,-4-1-16 0 0,1 2 0 0 0,-1 0 0 0 0,0 1 0 0 0,1 0 0 0 0,-1 1 1 0 0,-25 10-1 0 0,24-7-90 0 0,-1 1 0 0 0,1 1-1 0 0,1 0 1 0 0,0 2 0 0 0,0-1 0 0 0,-22 20 0 0 0,30-23 51 0 0,1 0 0 0 0,-1 1 0 0 0,1 0 1 0 0,0 0-1 0 0,1 1 0 0 0,0-1 0 0 0,0 1 0 0 0,0 0 0 0 0,1 1 0 0 0,0-1 1 0 0,1 1-1 0 0,0 0 0 0 0,0 0 0 0 0,-1 12 0 0 0,3-18 28 0 0,1 0-1 0 0,0 0 1 0 0,-1 0-1 0 0,1 0 1 0 0,1 0-1 0 0,-1 0 0 0 0,0 0 1 0 0,1 0-1 0 0,0-1 1 0 0,-1 1-1 0 0,1 0 1 0 0,0 0-1 0 0,0 0 1 0 0,1-1-1 0 0,-1 1 1 0 0,1-1-1 0 0,-1 1 1 0 0,1-1-1 0 0,2 3 1 0 0,0-2-89 0 0,-1 0-1 0 0,0 0 1 0 0,1-1 0 0 0,0 1 0 0 0,0-1-1 0 0,0 0 1 0 0,0 0 0 0 0,0-1 0 0 0,0 1-1 0 0,0-1 1 0 0,8 1 0 0 0,-1 0-266 0 0,1-1-1 0 0,-1 0 1 0 0,1-1 0 0 0,-1 0 0 0 0,0-1-1 0 0,1 0 1 0 0,-1-1 0 0 0,0-1-1 0 0,13-3 1 0 0,-6-2-855 0 0,1-1 1 0 0,-2 0-1 0 0,0-1 0 0 0,0-1 0 0 0,0-1 0 0 0,-2 0 0 0 0,1-1 0 0 0,26-30 1 0 0,-49 52 2712 0 0,2 1 1 0 0,-1 0-1 0 0,2 0 1 0 0,-1 0-1 0 0,-3 12 1 0 0,-22 71 1300 0 0,28-85-2387 0 0,1-7-334 0 0,-14 50 1602 0 0,1-1 0 0 0,-6 53 0 0 0,18-89-1621 0 0,1 0 0 0 0,0-1-1 0 0,0 1 1 0 0,2 0 0 0 0,0 0 0 0 0,0-1 0 0 0,1 1-1 0 0,1-1 1 0 0,0 1 0 0 0,1-1 0 0 0,0 0 0 0 0,1 0 0 0 0,8 13-1 0 0,-2-10-1053 0 0,2-3-3447 0 0,0-3-1278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3.875"/>
    </inkml:context>
    <inkml:brush xml:id="br0">
      <inkml:brushProperty name="width" value="0.1" units="cm"/>
      <inkml:brushProperty name="height" value="0.1" units="cm"/>
    </inkml:brush>
  </inkml:definitions>
  <inkml:trace contextRef="#ctx0" brushRef="#br0">145 25 920 0 0,'-3'-25'4287'0'0,"-8"29"608"0"0,1 1-4397 0 0,1 1-1 0 0,0 1 0 0 0,0-1 1 0 0,0 2-1 0 0,1-1 0 0 0,0 1 1 0 0,1 0-1 0 0,0 1 1 0 0,0 0-1 0 0,1 0 0 0 0,0 0 1 0 0,0 1-1 0 0,1 0 1 0 0,0 0-1 0 0,1 0 0 0 0,0 1 1 0 0,-3 15-1 0 0,6-19-399 0 0,-1 1-1 0 0,1-1 1 0 0,1 1 0 0 0,-1-1-1 0 0,1 1 1 0 0,1-1 0 0 0,-1 1-1 0 0,1 0 1 0 0,1-1 0 0 0,-1 0-1 0 0,5 12 1 0 0,-3-13-70 0 0,-1-1 1 0 0,1 1 0 0 0,1-1-1 0 0,-1 1 1 0 0,1-1-1 0 0,0 0 1 0 0,0-1 0 0 0,0 1-1 0 0,1-1 1 0 0,-1 0-1 0 0,1 0 1 0 0,0 0 0 0 0,1 0-1 0 0,-1-1 1 0 0,8 4-1 0 0,6 2-34 0 0,1-2-1 0 0,0 1 0 0 0,0-2 0 0 0,29 5 0 0 0,-37-9-134 0 0,1 0 0 0 0,-1-1 0 0 0,1-1 0 0 0,-1 0 0 0 0,1 0 0 0 0,-1-1 0 0 0,0-1 0 0 0,22-5 0 0 0,-14-1-756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4.219"/>
    </inkml:context>
    <inkml:brush xml:id="br0">
      <inkml:brushProperty name="width" value="0.1" units="cm"/>
      <inkml:brushProperty name="height" value="0.1" units="cm"/>
    </inkml:brush>
  </inkml:definitions>
  <inkml:trace contextRef="#ctx0" brushRef="#br0">327 0 6449 0 0,'-8'7'799'0'0,"1"0"-1"0"0,1 1 1 0 0,-1-1-1 0 0,1 1 0 0 0,0 1 1 0 0,1-1-1 0 0,0 1 1 0 0,0 0-1 0 0,1 0 1 0 0,-4 12-1 0 0,-5 8-528 0 0,-151 362 6048 0 0,144-329-6619 0 0,3 0 1 0 0,2 2 0 0 0,3 0-1 0 0,-5 101 1 0 0,16-123-7039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5.839"/>
    </inkml:context>
    <inkml:brush xml:id="br0">
      <inkml:brushProperty name="width" value="0.1" units="cm"/>
      <inkml:brushProperty name="height" value="0.1" units="cm"/>
    </inkml:brush>
  </inkml:definitions>
  <inkml:trace contextRef="#ctx0" brushRef="#br0">141 97 8754 0 0,'4'-7'580'0'0,"0"-1"0"0"0,1 1 0 0 0,0 1 0 0 0,0-1 0 0 0,1 1 0 0 0,-1 0 1 0 0,2 0-1 0 0,-1 0 0 0 0,0 1 0 0 0,1 0 0 0 0,15-8 0 0 0,-18 11-488 0 0,0 0 1 0 0,0 0-1 0 0,1 0 0 0 0,-1 0 0 0 0,1 1 0 0 0,-1 0 1 0 0,1 0-1 0 0,0 0 0 0 0,0 1 0 0 0,-1-1 0 0 0,1 1 1 0 0,0 0-1 0 0,-1 1 0 0 0,1-1 0 0 0,0 1 0 0 0,0 0 1 0 0,-1 0-1 0 0,1 0 0 0 0,-1 1 0 0 0,1 0 0 0 0,-1-1 1 0 0,8 6-1 0 0,-8-5-66 0 0,-1 1 1 0 0,0-1-1 0 0,0 1 1 0 0,0 0-1 0 0,0 0 1 0 0,-1 0-1 0 0,1 0 1 0 0,-1 0-1 0 0,1 1 1 0 0,-1-1-1 0 0,0 1 1 0 0,-1-1-1 0 0,1 1 1 0 0,-1 0-1 0 0,1 0 1 0 0,-1 0-1 0 0,0-1 1 0 0,0 1-1 0 0,-1 0 1 0 0,1 0-1 0 0,-1 0 1 0 0,0 1-1 0 0,0-1 1 0 0,-1 0-1 0 0,1 0 0 0 0,-1 0 1 0 0,1 0-1 0 0,-3 6 1 0 0,-1 0 28 0 0,1 0 1 0 0,-1-1-1 0 0,-1 1 0 0 0,1-1 0 0 0,-2 0 1 0 0,1 0-1 0 0,-1 0 0 0 0,0-1 1 0 0,-1 0-1 0 0,-8 7 0 0 0,-3 1-48 0 0,0-2 0 0 0,-2 0 0 0 0,1-1 1 0 0,-2-1-1 0 0,0 0 0 0 0,0-2 0 0 0,-1-1 0 0 0,-37 11 0 0 0,57-19-7 0 0,0 0-4 0 0,-1 0 1 0 0,1-1 0 0 0,0 1 0 0 0,-1-1-1 0 0,1 1 1 0 0,0-1 0 0 0,-1 0-1 0 0,1 0 1 0 0,0 0 0 0 0,-1 0-1 0 0,1 0 1 0 0,-1 0 0 0 0,1-1-1 0 0,0 1 1 0 0,-3-2 0 0 0,5 2 0 0 0,0 0 1 0 0,0 0 0 0 0,0 0-1 0 0,-1 0 1 0 0,1 0-1 0 0,0 0 1 0 0,0-1 0 0 0,0 1-1 0 0,0 0 1 0 0,0 0-1 0 0,0 0 1 0 0,0 0-1 0 0,0 0 1 0 0,0 0 0 0 0,0-1-1 0 0,0 1 1 0 0,0 0-1 0 0,0 0 1 0 0,0 0 0 0 0,0 0-1 0 0,0 0 1 0 0,0-1-1 0 0,0 1 1 0 0,0 0 0 0 0,0 0-1 0 0,0 0 1 0 0,0 0-1 0 0,0 0 1 0 0,0 0-1 0 0,1-1 1 0 0,-1 1 0 0 0,0 0-1 0 0,0 0 1 0 0,0 0-1 0 0,0 0 1 0 0,0 0 0 0 0,0 0-1 0 0,0 0 1 0 0,0 0-1 0 0,1-1 1 0 0,-1 1 0 0 0,0 0-1 0 0,0 0 1 0 0,0 0-1 0 0,11-5-283 0 0,9 0-306 0 0,-10 5 529 0 0,-1 0 0 0 0,1 0 0 0 0,-1 0 0 0 0,1 1 0 0 0,-1 1 0 0 0,1 0 0 0 0,-1 0-1 0 0,0 1 1 0 0,0 0 0 0 0,0 0 0 0 0,0 1 0 0 0,-1 0 0 0 0,1 1 0 0 0,-1 0 0 0 0,0 0 0 0 0,0 1 0 0 0,10 10 0 0 0,-5-4 80 0 0,-2 0 0 0 0,0 0 0 0 0,0 1 0 0 0,-1 1 0 0 0,-1 0 0 0 0,0 0 0 0 0,-1 1-1 0 0,0 0 1 0 0,6 21 0 0 0,-12-31-1 0 0,0 1-1 0 0,0-1 0 0 0,-1 1 1 0 0,0 0-1 0 0,0 0 0 0 0,-1-1 1 0 0,1 1-1 0 0,-1 0 0 0 0,0 0 1 0 0,-1 0-1 0 0,0 0 0 0 0,0-1 1 0 0,0 1-1 0 0,0 0 1 0 0,-1-1-1 0 0,0 1 0 0 0,0-1 1 0 0,-6 10-1 0 0,4-8 117 0 0,-1 0 0 0 0,-1-1 0 0 0,0 1 0 0 0,0-1 0 0 0,0 0 0 0 0,0-1 0 0 0,-1 0 0 0 0,0 0 0 0 0,0 0 1 0 0,-1-1-1 0 0,1 0 0 0 0,-11 4 0 0 0,-7 3 439 0 0,0-2 0 0 0,-32 8-1 0 0,48-14-515 0 0,-1-2-1 0 0,0 1 0 0 0,1-1 0 0 0,-1 0 0 0 0,0-1 0 0 0,0 0 0 0 0,1-1 0 0 0,-1 0 0 0 0,-15-4 1 0 0,23 5-129 0 0,0-1 0 0 0,1 1 0 0 0,-1-1 1 0 0,1 1-1 0 0,-1-1 0 0 0,1 0 1 0 0,-1 1-1 0 0,1-1 0 0 0,-1 0 1 0 0,1 0-1 0 0,-1 0 0 0 0,1 0 0 0 0,0 0 1 0 0,0-1-1 0 0,0 1 0 0 0,0 0 1 0 0,0-1-1 0 0,0 1 0 0 0,0 0 1 0 0,0-1-1 0 0,0 1 0 0 0,0-1 0 0 0,1 0 1 0 0,-1 1-1 0 0,1-1 0 0 0,-1 1 1 0 0,1-1-1 0 0,0 0 0 0 0,-1 1 0 0 0,1-1 1 0 0,0 0-1 0 0,0 1 0 0 0,0-1 1 0 0,1 0-1 0 0,-1 0 0 0 0,0 1 1 0 0,0-1-1 0 0,1 1 0 0 0,-1-1 0 0 0,1 0 1 0 0,0 1-1 0 0,-1-1 0 0 0,1 1 1 0 0,1-3-1 0 0,6-9 46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6.234"/>
    </inkml:context>
    <inkml:brush xml:id="br0">
      <inkml:brushProperty name="width" value="0.1" units="cm"/>
      <inkml:brushProperty name="height" value="0.1" units="cm"/>
    </inkml:brush>
  </inkml:definitions>
  <inkml:trace contextRef="#ctx0" brushRef="#br0">0 1 10594 0 0,'7'0'944'0'0,"-4"0"-751"0"0,0 1-193 0 0,-1 0 0 0 0,-1 0 352 0 0,0 0 40 0 0,1 0 8 0 0,0 1 0 0 0,0 2-8 0 0,1 0 0 0 0,0 0 0 0 0,1 0 0 0 0,-2 0-552 0 0,1-2-120 0 0,1-1-16 0 0,-2 0-8 0 0,-2 1 304 0 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6.606"/>
    </inkml:context>
    <inkml:brush xml:id="br0">
      <inkml:brushProperty name="width" value="0.1" units="cm"/>
      <inkml:brushProperty name="height" value="0.1" units="cm"/>
    </inkml:brush>
  </inkml:definitions>
  <inkml:trace contextRef="#ctx0" brushRef="#br0">157 0 5065 0 0,'7'9'1017'0'0,"0"1"1"0"0,-1-1-1 0 0,-1 1 0 0 0,0 0 0 0 0,0 1 0 0 0,-1-1 1 0 0,6 23-1 0 0,-8-27-837 0 0,0 0 0 0 0,-1 1 0 0 0,1-1 0 0 0,-2 1 0 0 0,1-1 0 0 0,-1 1 0 0 0,0-1 0 0 0,0 1 0 0 0,-1-1 0 0 0,1 1 0 0 0,-1-1 0 0 0,-1 0 0 0 0,0 1 0 0 0,0-1 0 0 0,-4 10 0 0 0,1-7 45 0 0,-1 0 0 0 0,0-1 0 0 0,0 0 0 0 0,0 0 0 0 0,-1 0 0 0 0,-1-1-1 0 0,1 0 1 0 0,-1 0 0 0 0,-11 6 0 0 0,-69 42-225 0 0,71-45 0 0 0,16-10 10 0 0,0 1 0 0 0,0-1 0 0 0,0 1 0 0 0,0-1 1 0 0,0 1-1 0 0,0-1 0 0 0,0 1 0 0 0,1 0 0 0 0,-1-1 0 0 0,0 1 0 0 0,0 0 1 0 0,1 0-1 0 0,-1 0 0 0 0,0 0 0 0 0,1 0 0 0 0,-1-1 0 0 0,1 1 0 0 0,-1 0 1 0 0,1 0-1 0 0,-1 2 0 0 0,1-2 11 0 0,0-1 0 0 0,1 1 0 0 0,-1 0-1 0 0,0-1 1 0 0,0 1 0 0 0,1 0 0 0 0,-1-1 0 0 0,1 1 0 0 0,-1-1 0 0 0,0 1 0 0 0,1-1 0 0 0,-1 1-1 0 0,1-1 1 0 0,-1 1 0 0 0,1-1 0 0 0,0 1 0 0 0,-1-1 0 0 0,1 0 0 0 0,-1 1 0 0 0,1-1 0 0 0,0 0 0 0 0,1 1-1 0 0,5 1 143 0 0,0 1 0 0 0,0-2 0 0 0,1 1-1 0 0,9 0 1 0 0,-2-1 34 0 0,0 0 0 0 0,0-2 0 0 0,-1 0 0 0 0,1 0 0 0 0,28-8 0 0 0,-14 1-727 0 0,-1-2 0 0 0,27-13 0 0 0,-28 11-6426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06.960"/>
    </inkml:context>
    <inkml:brush xml:id="br0">
      <inkml:brushProperty name="width" value="0.1" units="cm"/>
      <inkml:brushProperty name="height" value="0.1" units="cm"/>
    </inkml:brush>
  </inkml:definitions>
  <inkml:trace contextRef="#ctx0" brushRef="#br0">1 1 12987 0 0,'5'2'256'0'0,"0"0"0"0"0,0 1-1 0 0,0 0 1 0 0,0 0 0 0 0,0 1 0 0 0,-1 0 0 0 0,1-1 0 0 0,-1 1 0 0 0,0 1 0 0 0,0-1-1 0 0,4 7 1 0 0,0 1 428 0 0,0 0 0 0 0,-1 0 0 0 0,9 21 0 0 0,-13-24-520 0 0,0 0 0 0 0,0 0 0 0 0,-1 1 0 0 0,0-1 0 0 0,0 1 0 0 0,-1 0-1 0 0,-1-1 1 0 0,0 1 0 0 0,0 0 0 0 0,0 0 0 0 0,-2-1 0 0 0,1 1 0 0 0,-3 9-1 0 0,-5 9-122 0 0,-1-1-1 0 0,-1 0 0 0 0,-15 26 0 0 0,24-50-22 0 0,1-1 39 0 0,0 1 0 0 0,-1-1-1 0 0,1 1 1 0 0,0 0 0 0 0,0-1 0 0 0,1 1 0 0 0,-1 0 0 0 0,1 0 0 0 0,-1-1 0 0 0,1 1-1 0 0,0 0 1 0 0,0 0 0 0 0,0 0 0 0 0,0 0 0 0 0,0-1 0 0 0,2 5 0 0 0,-1-6-31 0 0,-1 1-1 0 0,1-1 1 0 0,0 1 0 0 0,1-1 0 0 0,-1 0 0 0 0,0 0 0 0 0,0 1 0 0 0,0-1 0 0 0,1 0 0 0 0,-1 0-1 0 0,1 0 1 0 0,-1 0 0 0 0,1-1 0 0 0,-1 1 0 0 0,1 0 0 0 0,-1-1 0 0 0,1 1 0 0 0,0-1 0 0 0,-1 1 0 0 0,1-1-1 0 0,0 0 1 0 0,-1 0 0 0 0,1 0 0 0 0,0 0 0 0 0,-1 0 0 0 0,1 0 0 0 0,0 0 0 0 0,2-1 0 0 0,8 0-11 0 0,-1-1 0 0 0,1-1 0 0 0,-1 0 0 0 0,0 0 0 0 0,0-1 0 0 0,0 0 0 0 0,-1-1 0 0 0,11-6 0 0 0,79-56-378 0 0,-79 51 100 0 0,6-3 7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2.799"/>
    </inkml:context>
    <inkml:brush xml:id="br0">
      <inkml:brushProperty name="width" value="0.1" units="cm"/>
      <inkml:brushProperty name="height" value="0.1" units="cm"/>
    </inkml:brush>
  </inkml:definitions>
  <inkml:trace contextRef="#ctx0" brushRef="#br0">215 61 8290 0 0,'2'-5'525'0'0,"-1"0"1"0"0,0 1-1 0 0,0-1 1 0 0,-1 0-1 0 0,1 0 0 0 0,-1-9 1 0 0,0 14-459 0 0,0-1-1 0 0,0 0 1 0 0,0 1 0 0 0,0-1-1 0 0,0 0 1 0 0,0 1 0 0 0,0-1 0 0 0,0 1-1 0 0,0-1 1 0 0,0 0 0 0 0,0 1-1 0 0,0-1 1 0 0,-1 0 0 0 0,1 1-1 0 0,0-1 1 0 0,0 1 0 0 0,-1-1 0 0 0,1 1-1 0 0,0-1 1 0 0,-1 1 0 0 0,1-1-1 0 0,-1 1 1 0 0,1-1 0 0 0,-1 1-1 0 0,1-1 1 0 0,0 1 0 0 0,-1 0 0 0 0,0-1-1 0 0,1 1 1 0 0,-1 0 0 0 0,1-1-1 0 0,-1 1 1 0 0,1 0 0 0 0,-1 0-1 0 0,0 0 1 0 0,1-1 0 0 0,-1 1 0 0 0,1 0-1 0 0,-1 0 1 0 0,0 0 0 0 0,1 0-1 0 0,-1 0 1 0 0,0 0 0 0 0,1 0-1 0 0,-1 0 1 0 0,1 0 0 0 0,-1 1 0 0 0,0-1-1 0 0,1 0 1 0 0,-1 0 0 0 0,1 0-1 0 0,-1 1 1 0 0,0-1 0 0 0,1 0 0 0 0,-1 1-1 0 0,1-1 1 0 0,-1 0 0 0 0,1 1-1 0 0,0-1 1 0 0,-1 1 0 0 0,0 0-1 0 0,-7 5 325 0 0,0 1-1 0 0,1 0 1 0 0,0 1-1 0 0,0-1 1 0 0,0 1-1 0 0,-6 11 0 0 0,-31 57 891 0 0,40-70-1170 0 0,-13 27 354 0 0,2 0 0 0 0,-21 67 0 0 0,30-80-381 0 0,1 1-1 0 0,1 0 1 0 0,1-1-1 0 0,1 2 1 0 0,1-1-1 0 0,2 31 0 0 0,-1-46-76 0 0,1-1-1 0 0,0 1 1 0 0,0 0-1 0 0,0-1 0 0 0,1 1 1 0 0,0-1-1 0 0,0 0 1 0 0,0 1-1 0 0,1-1 1 0 0,-1 0-1 0 0,1 0 0 0 0,1-1 1 0 0,-1 1-1 0 0,1-1 1 0 0,-1 1-1 0 0,1-1 0 0 0,1 0 1 0 0,-1-1-1 0 0,0 1 1 0 0,1-1-1 0 0,0 0 1 0 0,0 0-1 0 0,0 0 0 0 0,0 0 1 0 0,0-1-1 0 0,1 0 1 0 0,-1 0-1 0 0,1-1 0 0 0,-1 1 1 0 0,1-1-1 0 0,-1 0 1 0 0,1-1-1 0 0,0 0 0 0 0,0 1 1 0 0,-1-2-1 0 0,1 1 1 0 0,0-1-1 0 0,-1 0 1 0 0,1 0-1 0 0,0 0 0 0 0,6-3 1 0 0,-2-1-15 0 0,1 0 0 0 0,-2-1 0 0 0,1 0 0 0 0,-1 0 0 0 0,0-1 0 0 0,0 0 0 0 0,-1-1 0 0 0,0 0 0 0 0,0 0 0 0 0,-1-1 0 0 0,0 0 0 0 0,0 0 0 0 0,-1-1 0 0 0,0 1 0 0 0,-1-1 0 0 0,0-1 0 0 0,-1 1-1 0 0,0-1 1 0 0,0 1 0 0 0,-1-1 0 0 0,2-17 0 0 0,-3 16-20 0 0,0-1 0 0 0,-1 1 0 0 0,0-1 0 0 0,-1 0 0 0 0,0 1 0 0 0,-1-1 0 0 0,-1 0 0 0 0,0 1 0 0 0,-1 0 0 0 0,0-1 0 0 0,-1 1 0 0 0,0 0 0 0 0,-1 1 0 0 0,0-1 0 0 0,-1 1 0 0 0,0 0-1 0 0,0 0 1 0 0,-2 1 0 0 0,-9-12 0 0 0,-8 2-470 0 0,23 19 300 0 0,1 0 0 0 0,-1 1 0 0 0,1-1 0 0 0,-1 0-1 0 0,1 1 1 0 0,-1-1 0 0 0,1 1 0 0 0,-1 0 0 0 0,0-1 0 0 0,1 1 0 0 0,-1 0 0 0 0,1 0 0 0 0,-1 0 0 0 0,0 0 0 0 0,1 0 0 0 0,-1 1 0 0 0,-3 0 0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3.148"/>
    </inkml:context>
    <inkml:brush xml:id="br0">
      <inkml:brushProperty name="width" value="0.1" units="cm"/>
      <inkml:brushProperty name="height" value="0.1" units="cm"/>
    </inkml:brush>
  </inkml:definitions>
  <inkml:trace contextRef="#ctx0" brushRef="#br0">3 1 14283 0 0,'-1'0'1272'0'0,"0"0"-1016"0"0,1 1 72 0 0,0 0-176 0 0,0 0 1 0 0,1 1 359 0 0,-1 1 64 0 0,1 0 728 0 0,12 15-4657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5.144"/>
    </inkml:context>
    <inkml:brush xml:id="br0">
      <inkml:brushProperty name="width" value="0.05" units="cm"/>
      <inkml:brushProperty name="height" value="0.05" units="cm"/>
    </inkml:brush>
  </inkml:definitions>
  <inkml:trace contextRef="#ctx0" brushRef="#br0">0 643 8754 0 0,'16'5'5753'0'0,"-11"-6"-5327"0"0,1-1 1 0 0,-1 0-1 0 0,0 0 0 0 0,1-1 1 0 0,-1 0-1 0 0,0 0 0 0 0,-1 0 1 0 0,1 0-1 0 0,-1-1 0 0 0,5-3 0 0 0,42-46 644 0 0,-44 45-836 0 0,23-29 15 0 0,-1-1-1 0 0,-2-1 1 0 0,43-84-1 0 0,-40 58-958 0 0,42-135 0 0 0,-70 194 670 0 0,0-1 7 0 0,0 0-1 0 0,0 0 1 0 0,1-13-1 0 0,-28 61-30 0 0,11-12 133 0 0,2 1 0 0 0,1 0 0 0 0,2 1 0 0 0,-9 51-1 0 0,15-65-55 0 0,1 1 0 0 0,1-1-1 0 0,0 1 1 0 0,1-1-1 0 0,1 1 1 0 0,1-1 0 0 0,0 1-1 0 0,2-1 1 0 0,0 0-1 0 0,6 18 1 0 0,-7-30 2 0 0,-1 1 1 0 0,1-1-1 0 0,0 0 0 0 0,0 0 0 0 0,0 0 1 0 0,1 0-1 0 0,-1-1 0 0 0,1 1 0 0 0,6 4 1 0 0,-9-8 3 0 0,1 1 1 0 0,0-1-1 0 0,0 0 1 0 0,-1 0 0 0 0,1 0-1 0 0,0 0 1 0 0,0 0-1 0 0,0 0 1 0 0,0-1-1 0 0,0 1 1 0 0,0 0-1 0 0,1-1 1 0 0,-1 0 0 0 0,0 1-1 0 0,0-1 1 0 0,0 0-1 0 0,0 0 1 0 0,0-1-1 0 0,1 1 1 0 0,-1 0 0 0 0,0-1-1 0 0,0 1 1 0 0,0-1-1 0 0,0 1 1 0 0,0-1-1 0 0,0 0 1 0 0,0 0 0 0 0,2-1-1 0 0,4-4 60 0 0,0 0 0 0 0,-1 0 0 0 0,0 0 0 0 0,0-1 0 0 0,0 0-1 0 0,-1-1 1 0 0,0 1 0 0 0,8-15 0 0 0,35-73-193 0 0,-45 85 97 0 0,27-58-450 0 0,31-98 0 0 0,-56 141 460 0 0,3-33 0 0 0,-6 40 5 0 0,-8 52 270 0 0,1 0 0 0 0,2 1-1 0 0,1-1 1 0 0,2 1 0 0 0,8 52-1 0 0,-6-73-213 0 0,0-1-1 0 0,1 1 1 0 0,1-1 0 0 0,0 1-1 0 0,1-1 1 0 0,0-1-1 0 0,9 13 1 0 0,-9-16-78 0 0,1-1 1 0 0,0 1-1 0 0,0-1 0 0 0,0-1 1 0 0,1 0-1 0 0,1 0 1 0 0,-1 0-1 0 0,1-1 1 0 0,0 0-1 0 0,13 6 0 0 0,20 5-1644 0 0,-20-13 713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5.099"/>
    </inkml:context>
    <inkml:brush xml:id="br0">
      <inkml:brushProperty name="width" value="0.1" units="cm"/>
      <inkml:brushProperty name="height" value="0.1" units="cm"/>
    </inkml:brush>
  </inkml:definitions>
  <inkml:trace contextRef="#ctx0" brushRef="#br0">345 62 6913 0 0,'1'-4'241'0'0,"0"0"0"0"0,0 0-1 0 0,0 0 1 0 0,-1 0 0 0 0,0 0-1 0 0,1 0 1 0 0,-1 0 0 0 0,-1 0-1 0 0,1 0 1 0 0,-1-5 0 0 0,1 8-191 0 0,0 1 1 0 0,-1-1 0 0 0,1 0-1 0 0,0 1 1 0 0,0-1 0 0 0,-1 1 0 0 0,1-1-1 0 0,0 0 1 0 0,-1 1 0 0 0,1-1-1 0 0,0 1 1 0 0,-1-1 0 0 0,1 1-1 0 0,-1-1 1 0 0,1 1 0 0 0,-1-1-1 0 0,1 1 1 0 0,-1 0 0 0 0,0-1-1 0 0,1 1 1 0 0,-1 0 0 0 0,1-1 0 0 0,-1 1-1 0 0,-1 0 1 0 0,1 0 28 0 0,-1 0-1 0 0,1 0 1 0 0,0 0-1 0 0,-1 0 1 0 0,1 1-1 0 0,-1-1 1 0 0,1 1 0 0 0,0-1-1 0 0,-1 1 1 0 0,1 0-1 0 0,0-1 1 0 0,-1 1 0 0 0,1 0-1 0 0,0 0 1 0 0,0 0-1 0 0,-2 1 1 0 0,-14 15 481 0 0,0 1 0 0 0,2 1 0 0 0,0 0 0 0 0,1 1 0 0 0,-21 39 1 0 0,8-13 56 0 0,17-32-498 0 0,-28 47 616 0 0,-39 83 0 0 0,69-125-636 0 0,0 0 0 0 0,1 0 0 0 0,1 1 0 0 0,1 0 0 0 0,0 0 0 0 0,2 1 0 0 0,0-1 0 0 0,2 1 0 0 0,0 24 0 0 0,2-39-97 0 0,-1 1 0 0 0,1 0 0 0 0,1-1 0 0 0,-1 1 0 0 0,1-1 0 0 0,0 0 0 0 0,1 1-1 0 0,-1-1 1 0 0,1 0 0 0 0,0 0 0 0 0,1-1 0 0 0,-1 1 0 0 0,1-1 0 0 0,0 0 0 0 0,1 0-1 0 0,-1 0 1 0 0,1 0 0 0 0,0-1 0 0 0,0 0 0 0 0,1 0 0 0 0,-1 0 0 0 0,1 0 0 0 0,0-1 0 0 0,0 0-1 0 0,0-1 1 0 0,0 1 0 0 0,7 1 0 0 0,-5-2-6 0 0,1 0 0 0 0,0 0 0 0 0,0-1 0 0 0,0 0 0 0 0,0-1-1 0 0,0 0 1 0 0,0 0 0 0 0,0-1 0 0 0,0 0 0 0 0,0-1 0 0 0,-1 0 0 0 0,1 0 0 0 0,0-1 0 0 0,-1 0 0 0 0,0-1-1 0 0,1 1 1 0 0,-2-2 0 0 0,1 1 0 0 0,11-9 0 0 0,-10 6-44 0 0,-1-1 0 0 0,0 0-1 0 0,0 0 1 0 0,0-1 0 0 0,-1 0 0 0 0,0 0-1 0 0,-1-1 1 0 0,0 0 0 0 0,0 0 0 0 0,-1 0-1 0 0,-1-1 1 0 0,4-13 0 0 0,-6 20 40 0 0,-1-1 1 0 0,0 0-1 0 0,0 0 1 0 0,-1 0-1 0 0,1 0 1 0 0,-1 0-1 0 0,0 0 1 0 0,-1 0-1 0 0,1 0 1 0 0,-1 0-1 0 0,0 0 1 0 0,0 0-1 0 0,0 0 1 0 0,-1 0-1 0 0,0 1 1 0 0,0-1-1 0 0,0 0 1 0 0,0 1-1 0 0,-1 0 1 0 0,0-1-1 0 0,0 1 1 0 0,0 0-1 0 0,0 1 1 0 0,0-1-1 0 0,-1 0 1 0 0,0 1-1 0 0,0 0 1 0 0,0 0-1 0 0,-8-4 1 0 0,-1-1 61 0 0,-1 2 1 0 0,-23-9-1 0 0,-4-1-143 0 0,35 12-1482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5.538"/>
    </inkml:context>
    <inkml:brush xml:id="br0">
      <inkml:brushProperty name="width" value="0.1" units="cm"/>
      <inkml:brushProperty name="height" value="0.1" units="cm"/>
    </inkml:brush>
  </inkml:definitions>
  <inkml:trace contextRef="#ctx0" brushRef="#br0">418 111 4609 0 0,'3'-5'183'0'0,"1"0"-1"0"0,-1 0 1 0 0,-1 0 0 0 0,1-1-1 0 0,-1 1 1 0 0,0-1 0 0 0,3-10-1 0 0,-5 14-65 0 0,0 0 0 0 0,0 0 0 0 0,0 0 0 0 0,0 0 0 0 0,0 0-1 0 0,0 1 1 0 0,0-1 0 0 0,-1 0 0 0 0,1 0 0 0 0,-1 0 0 0 0,0 0 0 0 0,1 0 0 0 0,-1 1-1 0 0,0-1 1 0 0,0 0 0 0 0,0 1 0 0 0,0-1 0 0 0,-1 1 0 0 0,1-1 0 0 0,0 1-1 0 0,-1-1 1 0 0,1 1 0 0 0,0 0 0 0 0,-1 0 0 0 0,0 0 0 0 0,1 0 0 0 0,-1 0-1 0 0,-2-1 1 0 0,-1 0 85 0 0,-1 0 0 0 0,1 0-1 0 0,-1 1 1 0 0,0-1 0 0 0,1 2 0 0 0,-1-1-1 0 0,0 0 1 0 0,1 1 0 0 0,-1 0-1 0 0,0 1 1 0 0,0-1 0 0 0,1 1 0 0 0,-1 0-1 0 0,0 0 1 0 0,1 1 0 0 0,-9 3-1 0 0,-7 3 496 0 0,0 1-1 0 0,-35 21 1 0 0,30-14-168 0 0,1 1 0 0 0,0 1 1 0 0,-22 21-1 0 0,38-30-461 0 0,-1 1-1 0 0,2 0 1 0 0,-1 0 0 0 0,1 0-1 0 0,1 1 1 0 0,0 0 0 0 0,0 1-1 0 0,1 0 1 0 0,-7 18 0 0 0,12-27-73 0 0,0 0 1 0 0,0 0-1 0 0,0 1 0 0 0,1-1 1 0 0,-1 0-1 0 0,1 1 0 0 0,0-1 1 0 0,0 0-1 0 0,0 1 0 0 0,0-1 1 0 0,1 0-1 0 0,-1 1 0 0 0,1-1 1 0 0,0 0-1 0 0,0 0 1 0 0,0 1-1 0 0,0-1 0 0 0,1 0 1 0 0,-1 0-1 0 0,3 3 0 0 0,-2-4-18 0 0,0 1-1 0 0,1-1 1 0 0,-1 0 0 0 0,1 0-1 0 0,-1 0 1 0 0,1-1-1 0 0,0 1 1 0 0,-1-1-1 0 0,1 1 1 0 0,0-1-1 0 0,0 0 1 0 0,0 0-1 0 0,0 0 1 0 0,0 0 0 0 0,0-1-1 0 0,0 1 1 0 0,0-1-1 0 0,0 0 1 0 0,1 0-1 0 0,-1 0 1 0 0,6-1-1 0 0,2-1-228 0 0,0-1 0 0 0,0 0-1 0 0,-1 0 1 0 0,1-1 0 0 0,-1 0-1 0 0,0-1 1 0 0,0 0 0 0 0,0-1-1 0 0,-1 0 1 0 0,18-14 0 0 0,-8 3-999 0 0,0-1 1 0 0,0-1 0 0 0,24-33 0 0 0,-37 45 1221 0 0,-1-1 1 0 0,1 1-1 0 0,-1-1 0 0 0,-1 0 0 0 0,0 0 1 0 0,0-1-1 0 0,0 1 0 0 0,2-10 0 0 0,-24 53 4509 0 0,-28 83-1449 0 0,-32 134 1 0 0,68-211-2887 0 0,2 1 0 0 0,2 0 1 0 0,1 0-1 0 0,2 1 0 0 0,3-1 1 0 0,1 1-1 0 0,7 48 0 0 0,-2-47-151 0 0,-4-22-248 0 0,2 0-1 0 0,6 23 1 0 0,-8-40-1382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7.598"/>
    </inkml:context>
    <inkml:brush xml:id="br0">
      <inkml:brushProperty name="width" value="0.1" units="cm"/>
      <inkml:brushProperty name="height" value="0.1" units="cm"/>
    </inkml:brush>
  </inkml:definitions>
  <inkml:trace contextRef="#ctx0" brushRef="#br0">353 234 1840 0 0,'1'-35'2026'0'0,"2"0"0"0"0,1 0 0 0 0,2 1 1 0 0,18-56-1 0 0,-25 90-1984 0 0,1 0 0 0 0,0 0 0 0 0,0 0 0 0 0,0 0 1 0 0,0 0-1 0 0,0 0 0 0 0,0 0 0 0 0,0 0 1 0 0,-1 0-1 0 0,1 0 0 0 0,0 0 0 0 0,0 0 0 0 0,0 0 1 0 0,0 0-1 0 0,-2-1 676 0 0,2 1-676 0 0,0 0 0 0 0,0 0 0 0 0,0 0 0 0 0,0 0 1 0 0,0 0-1 0 0,0 0 0 0 0,0-1 0 0 0,0 1 1 0 0,0 0-1 0 0,0 0 0 0 0,0 0 0 0 0,0 0 0 0 0,0 0 1 0 0,0 0-1 0 0,0-1 0 0 0,0 1 0 0 0,0 0 0 0 0,0 0 1 0 0,1-2 674 0 0,-1 2-674 0 0,0 0-1 0 0,-11 9 1075 0 0,-13 15-291 0 0,-38 54 327 0 0,4 3-1 0 0,-58 103 1 0 0,109-171-1134 0 0,-18 28 217 0 0,-34 80-1 0 0,54-109-209 0 0,0 0 0 0 0,1 0 0 0 0,1 1 0 0 0,0-1 0 0 0,1 1 1 0 0,0 0-1 0 0,1-1 0 0 0,1 1 0 0 0,0 0 0 0 0,0 0 0 0 0,1-1 0 0 0,3 14 1 0 0,-2-20-50 0 0,-1-1 0 0 0,1 1 0 0 0,0-1 0 0 0,0 0 0 0 0,1 0 0 0 0,-1 0 1 0 0,1 0-1 0 0,0 0 0 0 0,1 0 0 0 0,-1-1 0 0 0,1 0 0 0 0,0 0 1 0 0,0 0-1 0 0,0 0 0 0 0,0 0 0 0 0,1-1 0 0 0,-1 0 0 0 0,1 0 0 0 0,0 0 1 0 0,0 0-1 0 0,0-1 0 0 0,1 0 0 0 0,-1 0 0 0 0,10 2 0 0 0,-6-2-30 0 0,-1-1 0 0 0,1-1 0 0 0,0 1 0 0 0,0-2 0 0 0,0 1 0 0 0,0-1 0 0 0,-1 0 0 0 0,1-1 0 0 0,0 0 0 0 0,-1 0 0 0 0,1-1 0 0 0,-1 0-1 0 0,0-1 1 0 0,0 1 0 0 0,9-7 0 0 0,-11 6-252 0 0,0 0 0 0 0,0-1 0 0 0,0 0 0 0 0,0 0 0 0 0,-1 0 0 0 0,0-1 0 0 0,7-9 0 0 0,-11 14 281 0 0,0-1 1 0 0,0 1-1 0 0,0 0 0 0 0,0 0 0 0 0,-1-1 0 0 0,1 1 0 0 0,-1-1 0 0 0,1 1 0 0 0,-1 0 1 0 0,1-1-1 0 0,-1 1 0 0 0,0-1 0 0 0,0 1 0 0 0,0-1 0 0 0,0 1 0 0 0,0-1 0 0 0,0 1 1 0 0,0-1-1 0 0,0 1 0 0 0,0 0 0 0 0,-1-1 0 0 0,1 1 0 0 0,-1-1 0 0 0,1 1 0 0 0,-1 0 1 0 0,0-1-1 0 0,1 1 0 0 0,-1 0 0 0 0,0 0 0 0 0,0-1 0 0 0,0 1 0 0 0,0 0 1 0 0,0 0-1 0 0,0 0 0 0 0,0 0 0 0 0,0 0 0 0 0,0 0 0 0 0,0 0 0 0 0,-1 1 0 0 0,1-1 1 0 0,0 0-1 0 0,-1 1 0 0 0,1-1 0 0 0,0 1 0 0 0,-3-1 0 0 0,-2-1 111 0 0,0 0 0 0 0,0 1 0 0 0,-1-1 0 0 0,1 1 0 0 0,0 1 1 0 0,-1 0-1 0 0,1-1 0 0 0,-1 2 0 0 0,1-1 0 0 0,0 1 0 0 0,-12 3 0 0 0,8-2 39 0 0,0 1 1 0 0,0 0-1 0 0,0 1 1 0 0,1 0-1 0 0,0 0 0 0 0,-15 11 1 0 0,23-15-128 0 0,1 0 1 0 0,0 0-1 0 0,-1 0 1 0 0,1 1-1 0 0,-1-1 0 0 0,1 0 1 0 0,-1 0-1 0 0,1 1 1 0 0,0-1-1 0 0,-1 0 0 0 0,1 1 1 0 0,0-1-1 0 0,-1 0 1 0 0,1 1-1 0 0,0-1 1 0 0,0 0-1 0 0,-1 1 0 0 0,1-1 1 0 0,0 1-1 0 0,0-1 1 0 0,-1 1-1 0 0,1-1 0 0 0,0 0 1 0 0,0 1-1 0 0,0-1 1 0 0,0 1-1 0 0,0-1 1 0 0,0 1-1 0 0,0-1 0 0 0,0 1 1 0 0,0 0-120 0 0,1-1 1 0 0,0 0 0 0 0,0 0-1 0 0,-1 1 1 0 0,1-1 0 0 0,0 0-1 0 0,0 0 1 0 0,-1 0 0 0 0,1 0-1 0 0,0 0 1 0 0,0 0 0 0 0,-1 0-1 0 0,1 0 1 0 0,0 0-1 0 0,0 0 1 0 0,-1 0 0 0 0,1-1-1 0 0,1 1 1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7.957"/>
    </inkml:context>
    <inkml:brush xml:id="br0">
      <inkml:brushProperty name="width" value="0.1" units="cm"/>
      <inkml:brushProperty name="height" value="0.1" units="cm"/>
    </inkml:brush>
  </inkml:definitions>
  <inkml:trace contextRef="#ctx0" brushRef="#br0">250 3 5529 0 0,'-1'-1'64'0'0,"1"1"-1"0"0,0 0 1 0 0,-1 0-1 0 0,1-1 1 0 0,-1 1-1 0 0,1 0 1 0 0,-1 0-1 0 0,0 0 1 0 0,1 0-1 0 0,-1 0 1 0 0,1-1-1 0 0,-1 1 1 0 0,1 0-1 0 0,-1 0 1 0 0,1 1-1 0 0,-1-1 1 0 0,1 0-1 0 0,-1 0 1 0 0,1 0-1 0 0,-1 0 1 0 0,1 0-1 0 0,-1 0 1 0 0,1 1-1 0 0,-1-1 1 0 0,1 0-1 0 0,-1 1 1 0 0,0-1 0 0 0,-19 11 1717 0 0,17-9-1628 0 0,-21 11 1032 0 0,2 2-1 0 0,0 0 1 0 0,1 1-1 0 0,-34 34 1 0 0,46-41-788 0 0,1 1 0 0 0,1-1 1 0 0,0 2-1 0 0,0-1 0 0 0,-7 17 0 0 0,11-21-191 0 0,0 1 0 0 0,1-1-1 0 0,0 1 1 0 0,0 0 0 0 0,1 0-1 0 0,0 0 1 0 0,0 0 0 0 0,0 0-1 0 0,1 0 1 0 0,1 10 0 0 0,0-12-161 0 0,0 0 0 0 0,0 0-1 0 0,0 0 1 0 0,1 0 0 0 0,0 0 0 0 0,0 0 0 0 0,0-1 0 0 0,0 1-1 0 0,1-1 1 0 0,0 0 0 0 0,0 1 0 0 0,3 3 0 0 0,1-2-29 0 0,-1 0 1 0 0,0 0 0 0 0,1 0-1 0 0,0-1 1 0 0,1 0-1 0 0,12 6 1 0 0,-4-3 1 0 0,1-2 0 0 0,-1 0 0 0 0,2 0 0 0 0,-1-2 0 0 0,1 0 0 0 0,24 2 0 0 0,-29-5-190 0 0,0-1-1 0 0,0 0 0 0 0,0-1 1 0 0,0 0-1 0 0,0-1 0 0 0,-1-1 0 0 0,16-4 1 0 0,-19 4-563 0 0,-1-1 0 0 0,0 1 0 0 0,-1-1 0 0 0,15-10 1 0 0,-17 11-203 0 0,-1-1 1 0 0,1 0 0 0 0,-1 0-1 0 0,0-1 1 0 0,0 1-1 0 0,0-1 1 0 0,5-9 0 0 0,-2-2 168 0 0,-2-1 576 0 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8.304"/>
    </inkml:context>
    <inkml:brush xml:id="br0">
      <inkml:brushProperty name="width" value="0.1" units="cm"/>
      <inkml:brushProperty name="height" value="0.1" units="cm"/>
    </inkml:brush>
  </inkml:definitions>
  <inkml:trace contextRef="#ctx0" brushRef="#br0">317 0 9674 0 0,'-5'4'204'0'0,"0"1"1"0"0,0 0-1 0 0,0 0 0 0 0,1 0 1 0 0,0 1-1 0 0,0-1 0 0 0,0 1 0 0 0,-5 10 1 0 0,-22 57 1804 0 0,18-41-1403 0 0,-5 11 153 0 0,-85 206 2687 0 0,22 8-1713 0 0,72-217-1909 0 0,-3 40 1 0 0,9-43-1750 0 0,2-1-1 0 0,6 73 1 0 0,-2-83 1877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19.925"/>
    </inkml:context>
    <inkml:brush xml:id="br0">
      <inkml:brushProperty name="width" value="0.1" units="cm"/>
      <inkml:brushProperty name="height" value="0.1" units="cm"/>
    </inkml:brush>
  </inkml:definitions>
  <inkml:trace contextRef="#ctx0" brushRef="#br0">219 0 8754 0 0,'-2'0'158'0'0,"0"0"-1"0"0,0 0 1 0 0,1 1 0 0 0,-1-1-1 0 0,0 0 1 0 0,0 1-1 0 0,1-1 1 0 0,-1 1 0 0 0,0-1-1 0 0,1 1 1 0 0,-1 0 0 0 0,0-1-1 0 0,1 1 1 0 0,-1 0 0 0 0,-1 2-1 0 0,-25 20 1610 0 0,22-18-1508 0 0,-11 10 438 0 0,0 1 1 0 0,2 1 0 0 0,0 0 0 0 0,1 1 0 0 0,0 1 0 0 0,-11 21 0 0 0,20-30-537 0 0,-1 0 0 0 0,2 1-1 0 0,-1-1 1 0 0,1 1 0 0 0,1 0 0 0 0,0 0 0 0 0,0 0-1 0 0,1 0 1 0 0,1 0 0 0 0,-1 1 0 0 0,2-1 0 0 0,0 1-1 0 0,0-1 1 0 0,3 13 0 0 0,-2-18-130 0 0,1 0-1 0 0,0 1 0 0 0,0-1 1 0 0,1-1-1 0 0,-1 1 1 0 0,1 0-1 0 0,1-1 1 0 0,-1 1-1 0 0,1-1 0 0 0,0 0 1 0 0,0 0-1 0 0,0 0 1 0 0,1-1-1 0 0,-1 1 1 0 0,1-1-1 0 0,0-1 1 0 0,1 1-1 0 0,-1 0 0 0 0,1-1 1 0 0,-1 0-1 0 0,1-1 1 0 0,0 1-1 0 0,0-1 1 0 0,0 0-1 0 0,0-1 1 0 0,1 1-1 0 0,-1-1 0 0 0,0 0 1 0 0,1-1-1 0 0,-1 1 1 0 0,0-1-1 0 0,1-1 1 0 0,-1 1-1 0 0,0-1 0 0 0,1 0 1 0 0,-1-1-1 0 0,0 1 1 0 0,0-1-1 0 0,0-1 1 0 0,0 1-1 0 0,0-1 1 0 0,0 0-1 0 0,-1 0 0 0 0,1 0 1 0 0,6-7-1 0 0,-3 2-22 0 0,0 0 0 0 0,0-1 1 0 0,-1 0-1 0 0,0 0 0 0 0,-1-1 0 0 0,0 0 0 0 0,0 0 0 0 0,-1 0 0 0 0,-1-1 0 0 0,0 0 0 0 0,0 0 0 0 0,-1-1 0 0 0,-1 1 0 0 0,5-22 0 0 0,-7 26-4 0 0,0-1 0 0 0,0 0 0 0 0,-1 1 0 0 0,1-1 0 0 0,-2 1 0 0 0,1-1 0 0 0,-1 0 0 0 0,0 1 0 0 0,-1-1 0 0 0,0 1 0 0 0,0-1 0 0 0,-1 1 0 0 0,1 0 0 0 0,-2 0 0 0 0,1 0 0 0 0,-1 1 1 0 0,0-1-1 0 0,0 1 0 0 0,-1 0 0 0 0,1 0 0 0 0,-2 0 0 0 0,1 1 0 0 0,0-1 0 0 0,-10-5 0 0 0,11 8-44 0 0,-1 0 0 0 0,1 0 0 0 0,-1 1 0 0 0,0 0 0 0 0,-9-4 0 0 0,12 6-97 0 0,0-1 0 0 0,0 1 0 0 0,0-1 0 0 0,-1 1 0 0 0,1 0 0 0 0,0 0 0 0 0,0 0 0 0 0,0 0 0 0 0,0 0 1 0 0,0 0-1 0 0,0 1 0 0 0,0-1 0 0 0,0 1 0 0 0,-1-1 0 0 0,1 1 0 0 0,1 0 0 0 0,-4 1 0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20.284"/>
    </inkml:context>
    <inkml:brush xml:id="br0">
      <inkml:brushProperty name="width" value="0.1" units="cm"/>
      <inkml:brushProperty name="height" value="0.1" units="cm"/>
    </inkml:brush>
  </inkml:definitions>
  <inkml:trace contextRef="#ctx0" brushRef="#br0">1 1 10594 0 0,'2'0'944'0'0,"-1"1"-751"0"0,0 0-193 0 0,0-1 0 0 0,2 3 1312 0 0,-2-1-600 0 0,2 0 8 0 0,0 1-448 0 0,0 0-88 0 0,0 0-24 0 0,0-1 0 0 0,-2 0-768 0 0,2 0-160 0 0,0 0-32 0 0,-1-4-8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21.809"/>
    </inkml:context>
    <inkml:brush xml:id="br0">
      <inkml:brushProperty name="width" value="0.1" units="cm"/>
      <inkml:brushProperty name="height" value="0.1" units="cm"/>
    </inkml:brush>
  </inkml:definitions>
  <inkml:trace contextRef="#ctx0" brushRef="#br0">141 94 456 0 0,'-17'-16'2054'0'0,"16"14"-1506"0"0,0 1 1 0 0,0 0-1 0 0,0-1 0 0 0,0 1 0 0 0,1 0 0 0 0,-1-1 0 0 0,1 1 0 0 0,-1-4 1 0 0,0 4-224 0 0,1 0 0 0 0,0 0 0 0 0,0 0 0 0 0,1 0 0 0 0,-1 0 0 0 0,0 0 0 0 0,0 0 0 0 0,0 0 0 0 0,1 0 0 0 0,-1 0 0 0 0,0 1 0 0 0,1-1 0 0 0,-1 0 0 0 0,1 0 0 0 0,-1 0 0 0 0,1 0 0 0 0,0 0 0 0 0,0 0 0 0 0,15-12-630 0 0,-7 8 652 0 0,1 1 1 0 0,-1 0 0 0 0,1 0 0 0 0,-1 1 0 0 0,1 0 0 0 0,0 1 0 0 0,0 0 0 0 0,0 1 0 0 0,0 0 0 0 0,11 0 0 0 0,-15 1-266 0 0,-1 0 1 0 0,0 0-1 0 0,0 1 1 0 0,1-1 0 0 0,-1 1-1 0 0,0 0 1 0 0,0 1-1 0 0,0-1 1 0 0,0 1-1 0 0,0 0 1 0 0,0 0 0 0 0,-1 0-1 0 0,1 1 1 0 0,-1 0-1 0 0,1 0 1 0 0,-1 0-1 0 0,0 0 1 0 0,0 1 0 0 0,-1 0-1 0 0,1-1 1 0 0,3 6-1 0 0,-5-6-63 0 0,-1-1-1 0 0,0 1 0 0 0,0-1 1 0 0,0 1-1 0 0,0 0 0 0 0,0-1 0 0 0,0 1 1 0 0,-1 0-1 0 0,1 0 0 0 0,-1-1 1 0 0,0 1-1 0 0,0 0 0 0 0,0 0 0 0 0,0 0 1 0 0,0 0-1 0 0,-1 3 0 0 0,0-2-11 0 0,-1 1 0 0 0,0-1 0 0 0,0 0 0 0 0,0 0 0 0 0,0 1-1 0 0,0-1 1 0 0,-1 0 0 0 0,-5 7 0 0 0,-2-2-11 0 0,1 1 1 0 0,-2-1-1 0 0,1-1 0 0 0,-1 0 1 0 0,-21 12-1 0 0,3-7 6 0 0,0-1-1 0 0,-1-1 1 0 0,-1-2-1 0 0,0 0 1 0 0,0-3-1 0 0,-37 4 1 0 0,67-10 1 0 0,0 0 0 0 0,0 0 0 0 0,0 1 0 0 0,0-1 1 0 0,0 0-1 0 0,0 0 0 0 0,0 1 0 0 0,0-1 0 0 0,0 0 0 0 0,0 1 1 0 0,0-1-1 0 0,0 1 0 0 0,1-1 0 0 0,-3 2 0 0 0,3-2-4 0 0,0 1-1 0 0,0-1 1 0 0,0 0 0 0 0,0 1-1 0 0,0-1 1 0 0,0 0-1 0 0,0 0 1 0 0,1 1-1 0 0,-1-1 1 0 0,0 0 0 0 0,0 1-1 0 0,0-1 1 0 0,0 0-1 0 0,0 0 1 0 0,0 1 0 0 0,1-1-1 0 0,-1 0 1 0 0,0 0-1 0 0,0 1 1 0 0,0-1 0 0 0,1 0-1 0 0,-1 0 1 0 0,0 0-1 0 0,0 1 1 0 0,1-1-1 0 0,-1 0 1 0 0,0 0 0 0 0,0 0-1 0 0,1 0 1 0 0,-1 0-1 0 0,1 0 1 0 0,33 14-129 0 0,-27-12 135 0 0,26 10-37 0 0,-1 2 0 0 0,41 23 0 0 0,-57-28 18 0 0,0 2 1 0 0,-1 0-1 0 0,0 0 0 0 0,-1 1 0 0 0,0 1 1 0 0,12 16-1 0 0,-23-26 29 0 0,-1 0-1 0 0,1 1 1 0 0,-1 0 0 0 0,1-1 0 0 0,-1 1-1 0 0,-1 0 1 0 0,1 0 0 0 0,0 0-1 0 0,-1 0 1 0 0,1 7 0 0 0,-1-9-4 0 0,-1-1 1 0 0,0 1-1 0 0,0 0 0 0 0,0 0 1 0 0,0 0-1 0 0,-1 0 1 0 0,1-1-1 0 0,0 1 1 0 0,-1 0-1 0 0,1 0 0 0 0,-1-1 1 0 0,0 1-1 0 0,0 0 1 0 0,1-1-1 0 0,-1 1 0 0 0,0-1 1 0 0,0 1-1 0 0,-1-1 1 0 0,1 1-1 0 0,0-1 1 0 0,0 0-1 0 0,-1 0 0 0 0,1 1 1 0 0,0-1-1 0 0,-1 0 1 0 0,1 0-1 0 0,-3 1 0 0 0,-6 2 195 0 0,0 1 0 0 0,-1-1 0 0 0,1-1 0 0 0,-1 0 0 0 0,0 0 0 0 0,1-1 0 0 0,-1 0 0 0 0,-19 0 0 0 0,22-2-231 0 0,-1 0-1 0 0,1 0 1 0 0,0-1-1 0 0,-1 0 1 0 0,1 0 0 0 0,0-1-1 0 0,0 0 1 0 0,0-1-1 0 0,0 0 1 0 0,0 0-1 0 0,0 0 1 0 0,-7-6-1 0 0,4 0-674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22.206"/>
    </inkml:context>
    <inkml:brush xml:id="br0">
      <inkml:brushProperty name="width" value="0.1" units="cm"/>
      <inkml:brushProperty name="height" value="0.1" units="cm"/>
    </inkml:brush>
  </inkml:definitions>
  <inkml:trace contextRef="#ctx0" brushRef="#br0">24 1 9674 0 0,'7'0'180'0'0,"0"1"0"0"0,0 1 0 0 0,0-1 1 0 0,-1 1-1 0 0,1 0 0 0 0,0 1 0 0 0,-1 0 0 0 0,0 0 0 0 0,1 0 0 0 0,-1 0 0 0 0,-1 1 1 0 0,1 0-1 0 0,0 1 0 0 0,-1-1 0 0 0,9 11 0 0 0,-10-11 47 0 0,-1 0 1 0 0,1 0-1 0 0,-1 1 1 0 0,0 0-1 0 0,0 0 1 0 0,-1 0-1 0 0,1 0 1 0 0,-1 0-1 0 0,0 0 0 0 0,-1 1 1 0 0,1-1-1 0 0,-1 0 1 0 0,0 1-1 0 0,0 0 1 0 0,-1 8-1 0 0,0-9-22 0 0,-1 0 1 0 0,0 1-1 0 0,0-1 1 0 0,0 0-1 0 0,-1 0 0 0 0,0 0 1 0 0,0 0-1 0 0,0-1 1 0 0,-1 1-1 0 0,1 0 0 0 0,-1-1 1 0 0,0 0-1 0 0,0 0 1 0 0,-1 0-1 0 0,1 0 0 0 0,-9 7 1 0 0,1-2 52 0 0,-1-1 0 0 0,-20 11 1 0 0,21-13-140 0 0,0 1 1 0 0,1 0 0 0 0,-19 16-1 0 0,28-22-114 0 0,1-1-1 0 0,0 0 1 0 0,-1 1-1 0 0,1-1 1 0 0,-1 1-1 0 0,1-1 1 0 0,0 0-1 0 0,-1 1 0 0 0,1-1 1 0 0,0 1-1 0 0,-1-1 1 0 0,1 1-1 0 0,0-1 1 0 0,0 1-1 0 0,-1 0 1 0 0,1-1-1 0 0,0 1 0 0 0,0-1 1 0 0,0 1-1 0 0,0-1 1 0 0,0 1-1 0 0,0 0 1 0 0,0-1-1 0 0,0 1 1 0 0,0-1-1 0 0,0 1 0 0 0,0-1 1 0 0,0 1-1 0 0,0-1 1 0 0,1 1-1 0 0,-1 0 1 0 0,0-1-1 0 0,0 1 1 0 0,1-1-1 0 0,-1 1 1 0 0,0-1-1 0 0,0 1 0 0 0,1-1 1 0 0,-1 0-1 0 0,1 1 1 0 0,-1-1-1 0 0,0 1 1 0 0,1-1-1 0 0,-1 0 1 0 0,1 1-1 0 0,-1-1 0 0 0,1 0 1 0 0,-1 0-1 0 0,1 1 1 0 0,-1-1-1 0 0,1 0 1 0 0,0 0-1 0 0,-1 0 1 0 0,1 1-1 0 0,-1-1 0 0 0,1 0 1 0 0,0 0-1 0 0,37 7-9 0 0,-36-6 9 0 0,31 0-318 0 0,0 0 1 0 0,0-2-1 0 0,0-2 1 0 0,0 0 0 0 0,0-3-1 0 0,35-10 1 0 0,-41 9-6535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22.561"/>
    </inkml:context>
    <inkml:brush xml:id="br0">
      <inkml:brushProperty name="width" value="0.1" units="cm"/>
      <inkml:brushProperty name="height" value="0.1" units="cm"/>
    </inkml:brush>
  </inkml:definitions>
  <inkml:trace contextRef="#ctx0" brushRef="#br0">45 203 14283 0 0,'-5'10'553'0'0,"0"0"0"0"0,1 1 0 0 0,0-1 0 0 0,0 1 1 0 0,1 0-1 0 0,0 0 0 0 0,1 0 0 0 0,-1 14 0 0 0,-1-2-131 0 0,2-9-535 0 0,-1 0 0 0 0,2 0 1 0 0,0 0-1 0 0,1 1 0 0 0,2 23 0 0 0,-2-35 89 0 0,0-1 0 0 0,1 1 0 0 0,-1-1 0 0 0,1 1 0 0 0,0-1 0 0 0,0 1 0 0 0,0-1 0 0 0,0 0 0 0 0,0 1 0 0 0,0-1 0 0 0,0 0 0 0 0,1 0 0 0 0,-1 0 0 0 0,1 0-1 0 0,0 0 1 0 0,0 0 0 0 0,-1 0 0 0 0,1-1 0 0 0,0 1 0 0 0,0-1 0 0 0,1 1 0 0 0,-1-1 0 0 0,0 0 0 0 0,0 0 0 0 0,1 0 0 0 0,-1 0 0 0 0,0 0 0 0 0,1-1 0 0 0,-1 1-1 0 0,1-1 1 0 0,-1 1 0 0 0,1-1 0 0 0,0 0 0 0 0,-1 0 0 0 0,1 0 0 0 0,-1 0 0 0 0,1 0 0 0 0,-1-1 0 0 0,5-1 0 0 0,11-2 24 0 0</inkml:trace>
  <inkml:trace contextRef="#ctx0" brushRef="#br0" timeOffset="1">518 1 14283 0 0,'-3'0'98'0'0,"1"0"-1"0"0,0-1 0 0 0,-1 1 1 0 0,1 0-1 0 0,0 1 1 0 0,0-1-1 0 0,-1 0 1 0 0,1 1-1 0 0,0-1 1 0 0,0 1-1 0 0,0 0 1 0 0,-1 0-1 0 0,1 0 1 0 0,0 0-1 0 0,0 0 0 0 0,0 0 1 0 0,0 0-1 0 0,-2 3 1 0 0,-39 32 168 0 0,27-21 18 0 0,-28 21 223 0 0,-47 41 1020 0 0,81-67-1755 0 0,1-1 0 0 0,1 1 0 0 0,0 0 0 0 0,0 1 0 0 0,1 0-1 0 0,-10 21 1 0 0,16-26-536 0 0,7-9 634 0 0,7-10 180 0 0,-3 2-117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5.528"/>
    </inkml:context>
    <inkml:brush xml:id="br0">
      <inkml:brushProperty name="width" value="0.05" units="cm"/>
      <inkml:brushProperty name="height" value="0.05" units="cm"/>
    </inkml:brush>
  </inkml:definitions>
  <inkml:trace contextRef="#ctx0" brushRef="#br0">1 1 6913 0 0,'24'1'12597'0'0,"19"4"-9915"0"0,18 1-3744 0 0,-46-5 892 0 0,124 12 290 0 0,-82 1-2481 0 0,-51-13 1086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22.917"/>
    </inkml:context>
    <inkml:brush xml:id="br0">
      <inkml:brushProperty name="width" value="0.1" units="cm"/>
      <inkml:brushProperty name="height" value="0.1" units="cm"/>
    </inkml:brush>
  </inkml:definitions>
  <inkml:trace contextRef="#ctx0" brushRef="#br0">29 22 3681 0 0,'11'-5'570'0'0,"0"2"1"0"0,0-1 0 0 0,0 1-1 0 0,1 1 1 0 0,-1 0-1 0 0,1 1 1 0 0,0 0-1 0 0,0 1 1 0 0,-1 0 0 0 0,1 1-1 0 0,0 0 1 0 0,11 3-1 0 0,-20-4-432 0 0,-1 1 0 0 0,0 0 0 0 0,0 0 0 0 0,1 0 0 0 0,-1 0-1 0 0,0 0 1 0 0,0 0 0 0 0,0 0 0 0 0,0 1 0 0 0,0-1 0 0 0,0 1-1 0 0,0 0 1 0 0,-1-1 0 0 0,1 1 0 0 0,0 0 0 0 0,-1 0 0 0 0,0 0 0 0 0,1 0-1 0 0,-1 0 1 0 0,0 0 0 0 0,0 1 0 0 0,0-1 0 0 0,0 0 0 0 0,-1 1-1 0 0,1-1 1 0 0,-1 0 0 0 0,1 1 0 0 0,-1-1 0 0 0,0 1 0 0 0,0-1-1 0 0,0 1 1 0 0,0-1 0 0 0,0 0 0 0 0,-1 4 0 0 0,-2 9 495 0 0,0 0 0 0 0,-1 0 0 0 0,0 0 0 0 0,-9 19 0 0 0,6-16-53 0 0,-22 61-38 0 0,0-6 328 0 0,4 1 1 0 0,-29 143-1 0 0,-3 71-4648 0 0,53-267 2547 0 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54.772"/>
    </inkml:context>
    <inkml:brush xml:id="br0">
      <inkml:brushProperty name="width" value="0.1" units="cm"/>
      <inkml:brushProperty name="height" value="0.1" units="cm"/>
    </inkml:brush>
  </inkml:definitions>
  <inkml:trace contextRef="#ctx0" brushRef="#br0">20 0 5065 0 0,'-5'33'5111'0'0,"-6"64"-2390"0"0,10 187 757 0 0,4-201-3017 0 0,-6-14-1768 0 0,1-55-4252 0 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55.134"/>
    </inkml:context>
    <inkml:brush xml:id="br0">
      <inkml:brushProperty name="width" value="0.1" units="cm"/>
      <inkml:brushProperty name="height" value="0.1" units="cm"/>
    </inkml:brush>
  </inkml:definitions>
  <inkml:trace contextRef="#ctx0" brushRef="#br0">8 1 10138 0 0,'-1'0'36'0'0,"1"0"0"0"0,0 0-1 0 0,-1 0 1 0 0,1 0 0 0 0,0 0 0 0 0,-1 1-1 0 0,1-1 1 0 0,0 0 0 0 0,-1 0 0 0 0,1 0-1 0 0,0 1 1 0 0,0-1 0 0 0,-1 0 0 0 0,1 0-1 0 0,0 1 1 0 0,0-1 0 0 0,-1 0 0 0 0,1 0-1 0 0,0 1 1 0 0,0-1 0 0 0,0 0 0 0 0,0 1-1 0 0,-1-1 1 0 0,1 0 0 0 0,0 1 0 0 0,0-1-1 0 0,0 0 1 0 0,0 1 0 0 0,0-1 0 0 0,0 1-1 0 0,0-1 1 0 0,0 0 0 0 0,0 1-1 0 0,0-1 1 0 0,0 0 0 0 0,0 1 0 0 0,0-1-1 0 0,0 0 1 0 0,0 1 0 0 0,1-1 0 0 0,-1 0-1 0 0,0 1 1 0 0,0-1 0 0 0,0 0 0 0 0,0 1-1 0 0,1-1 1 0 0,-1 0 0 0 0,0 0 0 0 0,1 1-1 0 0,10 16-1128 0 0,9-9-1735 0 0,-14-6 2514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56.837"/>
    </inkml:context>
    <inkml:brush xml:id="br0">
      <inkml:brushProperty name="width" value="0.1" units="cm"/>
      <inkml:brushProperty name="height" value="0.1" units="cm"/>
    </inkml:brush>
  </inkml:definitions>
  <inkml:trace contextRef="#ctx0" brushRef="#br0">51 0 4609 0 0,'-4'7'264'0'0,"0"-1"1"0"0,0 1-1 0 0,0 0 0 0 0,1 0 1 0 0,0 0-1 0 0,1 1 0 0 0,0-1 1 0 0,-2 9-1 0 0,0-2 134 0 0,0 0-51 0 0,0 0 0 0 0,1 1 1 0 0,1-1-1 0 0,0 1 1 0 0,1 0-1 0 0,0-1 0 0 0,1 1 1 0 0,4 22-1 0 0,-3-30-230 0 0,0 0 0 0 0,1 0 0 0 0,1 0 0 0 0,-1-1 0 0 0,1 1-1 0 0,0 0 1 0 0,0-1 0 0 0,1 0 0 0 0,0 0 0 0 0,0 0 0 0 0,0 0 0 0 0,1 0-1 0 0,0-1 1 0 0,0 0 0 0 0,0 0 0 0 0,1 0 0 0 0,0-1 0 0 0,0 0 0 0 0,7 4-1 0 0,-6-4-62 0 0,-1-1 0 0 0,1 0 0 0 0,-1-1 0 0 0,1 1 0 0 0,0-2 0 0 0,0 1 0 0 0,0-1 0 0 0,0 0 0 0 0,0 0 0 0 0,0 0 0 0 0,0-1 0 0 0,0 0 0 0 0,0-1 0 0 0,0 0 0 0 0,0 0 0 0 0,0 0 0 0 0,11-5 0 0 0,-13 4-20 0 0,0 0 0 0 0,-1 0 0 0 0,1-1 0 0 0,-1 1-1 0 0,0-1 1 0 0,1 0 0 0 0,-1-1 0 0 0,0 1 0 0 0,-1-1 0 0 0,1 0-1 0 0,-1 0 1 0 0,0 0 0 0 0,0 0 0 0 0,0 0 0 0 0,0-1 0 0 0,-1 1-1 0 0,1-1 1 0 0,-1 0 0 0 0,0 0 0 0 0,-1 0 0 0 0,1 0 0 0 0,-1 0-1 0 0,0 0 1 0 0,0-9 0 0 0,0 6-33 0 0,-1 0-1 0 0,0 0 1 0 0,-1 0-1 0 0,0 0 1 0 0,0 0 0 0 0,0 1-1 0 0,-1-1 1 0 0,0 0-1 0 0,-1 1 1 0 0,0-1 0 0 0,0 1-1 0 0,-1 0 1 0 0,1 0-1 0 0,-2 0 1 0 0,1 0-1 0 0,-1 1 1 0 0,0 0 0 0 0,-7-7-1 0 0,3 4 0 0 0,-1 1-1 0 0,0 0 0 0 0,0 0 1 0 0,-1 1-1 0 0,0 0 0 0 0,0 1 1 0 0,-1 1-1 0 0,0 0 0 0 0,0 0 1 0 0,-19-4-1 0 0,-16-3-496 0 0,42 10 86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57.213"/>
    </inkml:context>
    <inkml:brush xml:id="br0">
      <inkml:brushProperty name="width" value="0.1" units="cm"/>
      <inkml:brushProperty name="height" value="0.1" units="cm"/>
    </inkml:brush>
  </inkml:definitions>
  <inkml:trace contextRef="#ctx0" brushRef="#br0">186 0 920 0 0,'-20'25'8894'0'0,"-17"18"-7301"0"0,-33 45-34 0 0,61-75-1202 0 0,0 1 1 0 0,0 1 0 0 0,1 0 0 0 0,-9 24 0 0 0,16-35-253 0 0,0 0-1 0 0,-1 0 1 0 0,1 0-1 0 0,1 1 1 0 0,-1-1-1 0 0,1 0 1 0 0,-1 0-1 0 0,1 0 1 0 0,0 0 0 0 0,1 1-1 0 0,-1-1 1 0 0,1 0-1 0 0,0 0 1 0 0,0 0-1 0 0,0 0 1 0 0,0 0-1 0 0,1 0 1 0 0,-1 0-1 0 0,1 0 1 0 0,0-1-1 0 0,1 1 1 0 0,3 5 0 0 0,0-3-19 0 0,0 0 1 0 0,0-1 0 0 0,1 1 0 0 0,0-2 0 0 0,0 1 0 0 0,0-1 0 0 0,0 0 0 0 0,0 0 0 0 0,1-1 0 0 0,13 4 0 0 0,0-1-298 0 0,1-1 0 0 0,0-1 1 0 0,0 0-1 0 0,0-2 0 0 0,1-1 1 0 0,-1-1-1 0 0,1 0 0 0 0,-1-2 0 0 0,0-1 1 0 0,26-6-1 0 0,-26 3-1104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2:57.570"/>
    </inkml:context>
    <inkml:brush xml:id="br0">
      <inkml:brushProperty name="width" value="0.1" units="cm"/>
      <inkml:brushProperty name="height" value="0.1" units="cm"/>
    </inkml:brush>
  </inkml:definitions>
  <inkml:trace contextRef="#ctx0" brushRef="#br0">284 0 9674 0 0,'-11'7'555'0'0,"-1"1"1"0"0,1 1-1 0 0,0-1 0 0 0,0 2 1 0 0,1 0-1 0 0,1 0 0 0 0,-14 17 1 0 0,7-8-381 0 0,-5 7 266 0 0,1 0 0 0 0,1 1 0 0 0,1 1-1 0 0,-27 59 1 0 0,36-66-738 0 0,1 1 0 0 0,1 0 1 0 0,0 0-1 0 0,2 1 0 0 0,1 0 0 0 0,1 0 0 0 0,-1 44 1 0 0,6-28-663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0.410"/>
    </inkml:context>
    <inkml:brush xml:id="br0">
      <inkml:brushProperty name="width" value="0.1" units="cm"/>
      <inkml:brushProperty name="height" value="0.1" units="cm"/>
    </inkml:brush>
  </inkml:definitions>
  <inkml:trace contextRef="#ctx0" brushRef="#br0">168 64 5065 0 0,'4'-15'305'0'0,"-3"12"46"0"0,0-1 1 0 0,1 1-1 0 0,-1-1 0 0 0,-1 1 0 0 0,1-1 1 0 0,-1 0-1 0 0,1 1 0 0 0,-1-1 0 0 0,0 0 1 0 0,-1-6-1 0 0,1 9-300 0 0,-1 1 1 0 0,1 0-1 0 0,-1 0 0 0 0,1-1 0 0 0,0 1 1 0 0,-1 0-1 0 0,1 0 0 0 0,0 0 0 0 0,-1 0 1 0 0,1 0-1 0 0,-1 0 0 0 0,1 0 1 0 0,-1-1-1 0 0,1 1 0 0 0,0 0 0 0 0,-1 0 1 0 0,1 1-1 0 0,-1-1 0 0 0,1 0 0 0 0,0 0 1 0 0,-1 0-1 0 0,1 0 0 0 0,-1 0 1 0 0,1 0-1 0 0,0 0 0 0 0,-1 1 0 0 0,1-1 1 0 0,-1 0-1 0 0,1 0 0 0 0,0 1 0 0 0,-1-1 1 0 0,1 0-1 0 0,0 0 0 0 0,0 1 0 0 0,-1-1 1 0 0,1 0-1 0 0,0 1 0 0 0,0-1 1 0 0,-1 1-1 0 0,1-1 0 0 0,-14 15 704 0 0,-80 116 976 0 0,49-65-4697 0 0,36-53-1073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0.797"/>
    </inkml:context>
    <inkml:brush xml:id="br0">
      <inkml:brushProperty name="width" value="0.1" units="cm"/>
      <inkml:brushProperty name="height" value="0.1" units="cm"/>
    </inkml:brush>
  </inkml:definitions>
  <inkml:trace contextRef="#ctx0" brushRef="#br0">0 80 1840 0 0,'5'-6'354'0'0,"1"0"-1"0"0,0 1 0 0 0,-1 0 0 0 0,2 0 0 0 0,-1 0 1 0 0,0 1-1 0 0,12-6 0 0 0,-4 4 637 0 0,0-1 0 0 0,27-7 0 0 0,-35 12-805 0 0,-1 1 0 0 0,0 0-1 0 0,0 0 1 0 0,1 0 0 0 0,-1 1-1 0 0,0 0 1 0 0,1 0 0 0 0,-1 0-1 0 0,0 1 1 0 0,1 0 0 0 0,-1 0 0 0 0,0 0-1 0 0,0 1 1 0 0,0-1 0 0 0,0 1-1 0 0,0 0 1 0 0,7 5 0 0 0,-7-3-62 0 0,0 0 1 0 0,0 0-1 0 0,0 0 1 0 0,0 1 0 0 0,-1 0-1 0 0,0 0 1 0 0,0 1-1 0 0,0-1 1 0 0,0 1-1 0 0,-1-1 1 0 0,0 1 0 0 0,-1 0-1 0 0,5 12 1 0 0,-1 4 121 0 0,-1-1 0 0 0,-1 1-1 0 0,-1 0 1 0 0,-1 1 0 0 0,-1-1 0 0 0,-1 0 0 0 0,-1 0 0 0 0,-4 27 0 0 0,-7 23-141 0 0,-25 80 1 0 0,23-98-374 0 0,6-16-1043 0 0,7-29 288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1.152"/>
    </inkml:context>
    <inkml:brush xml:id="br0">
      <inkml:brushProperty name="width" value="0.1" units="cm"/>
      <inkml:brushProperty name="height" value="0.1" units="cm"/>
    </inkml:brush>
  </inkml:definitions>
  <inkml:trace contextRef="#ctx0" brushRef="#br0">247 0 6449 0 0,'-30'35'2082'0'0,"2"2"-796"0"0,-57 80 2292 0 0,76-103-3126 0 0,1 1 0 0 0,0 0 0 0 0,1 1 0 0 0,1 0 0 0 0,0 0 0 0 0,-4 21 1 0 0,9-32-376 0 0,0 0-1 0 0,0 0 1 0 0,1 1 0 0 0,0-1 0 0 0,0 0 0 0 0,0 0 0 0 0,1 1 0 0 0,0-1 0 0 0,0 0 0 0 0,0 0 0 0 0,0 0 0 0 0,1 0 0 0 0,0 0 0 0 0,0 0 0 0 0,3 4 0 0 0,-2-3-22 0 0,2-1-1 0 0,-1 1 0 0 0,0-1 1 0 0,1 0-1 0 0,0 0 1 0 0,0 0-1 0 0,1-1 1 0 0,-1 0-1 0 0,1 0 1 0 0,8 4-1 0 0,-1-1-61 0 0,0-2 0 0 0,1 1-1 0 0,0-2 1 0 0,0 0 0 0 0,1 0 0 0 0,-1-1 0 0 0,1-1-1 0 0,0 0 1 0 0,-1-2 0 0 0,17 0 0 0 0,-3-2-643 0 0,2-2-199 0 0</inkml:trace>
  <inkml:trace contextRef="#ctx0" brushRef="#br0" timeOffset="1">468 118 5697 0 0,'-9'5'46'0'0,"0"0"1"0"0,1 0-1 0 0,-1 0 0 0 0,1 1 0 0 0,1 0 0 0 0,-1 1 0 0 0,1 0 1 0 0,0 0-1 0 0,1 0 0 0 0,0 1 0 0 0,0 0 0 0 0,-9 17 0 0 0,-81 146 837 0 0,-114 229 2042 0 0,196-364-4302 0 0,-19 70 0 0 0,24-67 307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2.883"/>
    </inkml:context>
    <inkml:brush xml:id="br0">
      <inkml:brushProperty name="width" value="0.1" units="cm"/>
      <inkml:brushProperty name="height" value="0.1" units="cm"/>
    </inkml:brush>
  </inkml:definitions>
  <inkml:trace contextRef="#ctx0" brushRef="#br0">172 21 6913 0 0,'-5'4'207'0'0,"0"-1"0"0"0,1 1-1 0 0,-1 0 1 0 0,1 0-1 0 0,0 1 1 0 0,0-1-1 0 0,0 1 1 0 0,1 0-1 0 0,0 0 1 0 0,-5 9-1 0 0,-3 4 64 0 0,-13 18 553 0 0,-23 49-1 0 0,40-71-539 0 0,0 1 0 0 0,1 0 1 0 0,1 1-1 0 0,1-1 0 0 0,0 1 1 0 0,-3 27-1 0 0,7-40-195 0 0,0 0 0 0 0,0 0 0 0 0,0 1-1 0 0,0-1 1 0 0,0 0 0 0 0,1 0 0 0 0,-1 0 0 0 0,1 0 0 0 0,0 1 0 0 0,0-1 0 0 0,0 0 0 0 0,0 0 0 0 0,1-1 0 0 0,-1 1 0 0 0,1 0-1 0 0,-1 0 1 0 0,1-1 0 0 0,0 1 0 0 0,0-1 0 0 0,1 1 0 0 0,4 3 0 0 0,-5-5-32 0 0,1 1 1 0 0,-1-1-1 0 0,1 0 0 0 0,-1 0 1 0 0,1 0-1 0 0,0-1 0 0 0,-1 1 1 0 0,1-1-1 0 0,0 1 1 0 0,-1-1-1 0 0,1 0 0 0 0,0 0 1 0 0,0 0-1 0 0,0 0 0 0 0,-1-1 1 0 0,1 1-1 0 0,0-1 0 0 0,-1 0 1 0 0,1 0-1 0 0,0 1 0 0 0,-1-2 1 0 0,1 1-1 0 0,-1 0 0 0 0,0 0 1 0 0,4-4-1 0 0,2-1-12 0 0,0 0 1 0 0,-1-1-1 0 0,1 1 0 0 0,-2-2 0 0 0,1 1 1 0 0,-1-1-1 0 0,0 0 0 0 0,-1 0 0 0 0,0-1 0 0 0,0 0 1 0 0,-1 0-1 0 0,6-16 0 0 0,-5 11-44 0 0,-1-1 1 0 0,0 1-1 0 0,-2-1 0 0 0,1 1 1 0 0,-2-1-1 0 0,0 0 0 0 0,-2-28 1 0 0,0 31 4 0 0,-1 1-1 0 0,-1-1 1 0 0,0 1 0 0 0,0 0 0 0 0,-1 0 0 0 0,-6-12 0 0 0,8 19-27 0 0,0 0-1 0 0,0 0 1 0 0,-1 0-1 0 0,1 0 1 0 0,-1 0 0 0 0,0 0-1 0 0,0 1 1 0 0,0-1 0 0 0,-1 1-1 0 0,1 0 1 0 0,-1 0-1 0 0,0 0 1 0 0,0 1 0 0 0,0-1-1 0 0,0 1 1 0 0,0 0 0 0 0,0 0-1 0 0,-5-1 1 0 0,-11 4-1824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6.067"/>
    </inkml:context>
    <inkml:brush xml:id="br0">
      <inkml:brushProperty name="width" value="0.05" units="cm"/>
      <inkml:brushProperty name="height" value="0.05" units="cm"/>
    </inkml:brush>
  </inkml:definitions>
  <inkml:trace contextRef="#ctx0" brushRef="#br0">16 457 2304 0 0,'-5'3'634'0'0,"-6"6"-1690"0"0,11-4 2726 0 0,7-1 4031 0 0,8 1-3040 0 0,1 0 1 0 0,19 2 0 0 0,34 0-211 0 0,72-10-3192 0 0,-103 1 1533 0 0,-13 2-889 0 0,5-1 390 0 0,30-5 0 0 0,-51 5-533 0 0,-1-1 0 0 0,1 0 0 0 0,-1 0 0 0 0,0-1 0 0 0,0 0 0 0 0,0-1 0 0 0,0 0 0 0 0,8-5 0 0 0,-6 1-929 0 0</inkml:trace>
  <inkml:trace contextRef="#ctx0" brushRef="#br0" timeOffset="1">474 0 10594 0 0,'-10'7'6097'0'0,"-2"11"-4223"0"0,11-16-1504 0 0,-21 40 564 0 0,2 0 0 0 0,2 2 1 0 0,-14 53-1 0 0,17-52-612 0 0,3-9-672 0 0,-44 143 1773 0 0,29-57-8393 0 0,21-80-373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3.224"/>
    </inkml:context>
    <inkml:brush xml:id="br0">
      <inkml:brushProperty name="width" value="0.1" units="cm"/>
      <inkml:brushProperty name="height" value="0.1" units="cm"/>
    </inkml:brush>
  </inkml:definitions>
  <inkml:trace contextRef="#ctx0" brushRef="#br0">4 11 11979 0 0,'0'-4'528'0'0,"0"1"112"0"0,0 1-512 0 0,0 1-128 0 0,-1 1 360 0 0,0 0-176 0 0,0 0 0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4.678"/>
    </inkml:context>
    <inkml:brush xml:id="br0">
      <inkml:brushProperty name="width" value="0.1" units="cm"/>
      <inkml:brushProperty name="height" value="0.1" units="cm"/>
    </inkml:brush>
  </inkml:definitions>
  <inkml:trace contextRef="#ctx0" brushRef="#br0">104 19 456 0 0,'-17'-19'6127'0'0,"4"27"-829"0"0,4 5-6209 0 0,-1 3 1608 0 0,1 0 0 0 0,1 1 0 0 0,0 0 0 0 0,1 0 0 0 0,-7 30 0 0 0,11-40-600 0 0,2 1-1 0 0,-1 0 1 0 0,1 0 0 0 0,0-1-1 0 0,1 1 1 0 0,0 0 0 0 0,0 0 0 0 0,1 0-1 0 0,0 0 1 0 0,0-1 0 0 0,1 1 0 0 0,-1 0-1 0 0,2-1 1 0 0,-1 1 0 0 0,8 12 0 0 0,-8-16-76 0 0,0-1 0 0 0,0 0 1 0 0,1 0-1 0 0,0 0 0 0 0,-1 0 0 0 0,1 0 1 0 0,0-1-1 0 0,0 1 0 0 0,1-1 1 0 0,-1 0-1 0 0,0 0 0 0 0,1 0 1 0 0,-1 0-1 0 0,1 0 0 0 0,0-1 1 0 0,6 2-1 0 0,-4-2 12 0 0,1 0 0 0 0,-1-1 1 0 0,0 1-1 0 0,1-1 0 0 0,-1-1 0 0 0,0 1 0 0 0,1-1 1 0 0,-1 0-1 0 0,11-4 0 0 0,-5 1 0 0 0,1-1 0 0 0,-1-1-1 0 0,0 0 1 0 0,0 0 0 0 0,-1-1-1 0 0,0-1 1 0 0,0 0 0 0 0,-1 0-1 0 0,13-14 1 0 0,-17 16-55 0 0,-1 0-1 0 0,0 0 1 0 0,0-1 0 0 0,-1 1-1 0 0,0-1 1 0 0,0 0 0 0 0,-1-1-1 0 0,1 1 1 0 0,-2 0 0 0 0,1-1-1 0 0,-1 0 1 0 0,0 0-1 0 0,-1 0 1 0 0,1 0 0 0 0,-2 0-1 0 0,1-12 1 0 0,-1 18 9 0 0,-1-1-1 0 0,1 1 1 0 0,-1 0-1 0 0,1 0 1 0 0,-1 0-1 0 0,0 0 1 0 0,0 0-1 0 0,0 0 1 0 0,0 0 0 0 0,0 0-1 0 0,0 0 1 0 0,-1 1-1 0 0,1-1 1 0 0,-1 0-1 0 0,1 1 1 0 0,-1-1-1 0 0,-3-2 1 0 0,1 2-8 0 0,0 0-1 0 0,1 0 1 0 0,-1 0 0 0 0,-1 0-1 0 0,1 1 1 0 0,0 0 0 0 0,0 0 0 0 0,-7-1-1 0 0,-4 1-160 0 0,1 0 0 0 0,-1 1 0 0 0,1 1 0 0 0,-21 3 0 0 0,9 1-665 0 0,9 1-3281 0 0,5 0-621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5.075"/>
    </inkml:context>
    <inkml:brush xml:id="br0">
      <inkml:brushProperty name="width" value="0.1" units="cm"/>
      <inkml:brushProperty name="height" value="0.1" units="cm"/>
    </inkml:brush>
  </inkml:definitions>
  <inkml:trace contextRef="#ctx0" brushRef="#br0">132 15 9218 0 0,'8'-14'893'0'0,"-10"22"107"0"0,-8 26 504 0 0,-2-6 212 0 0,-31 52 0 0 0,25-48-660 0 0,-17 40 0 0 0,31-62-1583 0 0,0 0 1 0 0,1 0-1 0 0,1 1 1 0 0,-1-1-1 0 0,2 0 1 0 0,-1 1-1 0 0,1 0 1 0 0,1 17-1 0 0,4-3-5235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5.413"/>
    </inkml:context>
    <inkml:brush xml:id="br0">
      <inkml:brushProperty name="width" value="0.1" units="cm"/>
      <inkml:brushProperty name="height" value="0.1" units="cm"/>
    </inkml:brush>
  </inkml:definitions>
  <inkml:trace contextRef="#ctx0" brushRef="#br0">275 6 10138 0 0,'-1'0'22'0'0,"1"0"0"0"0,0 0-1 0 0,0 0 1 0 0,0 0 0 0 0,0 0 0 0 0,0 0 0 0 0,0 0-1 0 0,-1 0 1 0 0,1 0 0 0 0,0 0 0 0 0,0 0-1 0 0,0 0 1 0 0,0 0 0 0 0,0 0 0 0 0,0 0-1 0 0,0 0 1 0 0,-1 0 0 0 0,1 0 0 0 0,0 0 0 0 0,0 0-1 0 0,0 0 1 0 0,0 0 0 0 0,0 0 0 0 0,0 0-1 0 0,0-1 1 0 0,0 1 0 0 0,-1 0 0 0 0,1 0-1 0 0,0 0 1 0 0,0 0 0 0 0,0 0 0 0 0,0 0 0 0 0,0 0-1 0 0,0 0 1 0 0,0-1 0 0 0,0 1 0 0 0,0 0-1 0 0,0 0 1 0 0,0 0 0 0 0,0 0 0 0 0,0 0-1 0 0,0 0 1 0 0,0-1 0 0 0,0 1 0 0 0,0 0 0 0 0,0 0-1 0 0,0 0 1 0 0,0 0 0 0 0,0 0 0 0 0,0 0-1 0 0,0 0 1 0 0,0-1 0 0 0,0 1 0 0 0,0 0 0 0 0,0 0-1 0 0,0 0 1 0 0,0 0 0 0 0,0 0 0 0 0,0 0-1 0 0,1 0 1 0 0,-1 0 0 0 0,0-1 0 0 0,0 1-1 0 0,0 0 1 0 0,0 0 0 0 0,0 0 0 0 0,0 0 0 0 0,0 0-1 0 0,-14 8 992 0 0,-23 23 318 0 0,28-24-896 0 0,-11 10 269 0 0,-62 53 2007 0 0,70-58-2370 0 0,1 0 0 0 0,0 0 0 0 0,1 1 0 0 0,-13 20 0 0 0,22-31-334 0 0,0 0 1 0 0,0 0 0 0 0,0 0-1 0 0,0 0 1 0 0,0 1 0 0 0,1-1-1 0 0,-1 0 1 0 0,1 0-1 0 0,-1 1 1 0 0,1-1 0 0 0,0 0-1 0 0,0 1 1 0 0,0-1-1 0 0,0 0 1 0 0,0 1 0 0 0,1-1-1 0 0,-1 0 1 0 0,1 1-1 0 0,0-1 1 0 0,-1 0 0 0 0,1 0-1 0 0,0 0 1 0 0,0 1-1 0 0,0-1 1 0 0,0 0 0 0 0,1 0-1 0 0,-1-1 1 0 0,3 3-1 0 0,4 5-85 0 0,0-1-1 0 0,1-1 0 0 0,0 0 1 0 0,17 11-1 0 0,2 2-107 0 0,-15-10 135 0 0,10 8 17 0 0,28 28-1 0 0,-46-41 36 0 0,-1 0 0 0 0,1 0-1 0 0,-1 0 1 0 0,0 1 0 0 0,-1-1-1 0 0,1 1 1 0 0,-1 0-1 0 0,0 0 1 0 0,0 0 0 0 0,-1 1-1 0 0,3 11 1 0 0,-4-16 16 0 0,-1-1-1 0 0,0 1 1 0 0,0 0-1 0 0,0-1 1 0 0,0 1-1 0 0,0 0 1 0 0,0 0-1 0 0,-1-1 1 0 0,1 1-1 0 0,0 0 1 0 0,-1-1 0 0 0,0 1-1 0 0,1 0 1 0 0,-1-1-1 0 0,0 1 1 0 0,0-1-1 0 0,1 1 1 0 0,-1-1-1 0 0,0 0 1 0 0,-3 3-1 0 0,2-2 32 0 0,-1 0-1 0 0,1 0 0 0 0,-1-1 1 0 0,0 1-1 0 0,0-1 0 0 0,1 1 1 0 0,-1-1-1 0 0,0 0 0 0 0,0 0 1 0 0,-6 0-1 0 0,-1 1 67 0 0,0-1-1 0 0,0-1 0 0 0,-1 0 1 0 0,1 0-1 0 0,0-1 0 0 0,-12-2 1 0 0,11 0-360 0 0,0 1 1 0 0,0-2 0 0 0,0 1 0 0 0,1-2-1 0 0,0 1 1 0 0,0-1 0 0 0,0-1 0 0 0,0 0-1 0 0,1 0 1 0 0,-13-12 0 0 0,7 2-6313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3:05.769"/>
    </inkml:context>
    <inkml:brush xml:id="br0">
      <inkml:brushProperty name="width" value="0.1" units="cm"/>
      <inkml:brushProperty name="height" value="0.1" units="cm"/>
    </inkml:brush>
  </inkml:definitions>
  <inkml:trace contextRef="#ctx0" brushRef="#br0">1 29 1840 0 0,'42'-9'297'0'0,"1"1"0"0"0,0 3 0 0 0,0 1 0 0 0,1 2 0 0 0,-1 2-1 0 0,54 7 1 0 0,-74-4-222 0 0,33 9 0 0 0,-49-11-65 0 0,-1 1 0 0 0,1 1 0 0 0,-1-1 0 0 0,1 1 0 0 0,-1 1 0 0 0,0-1 0 0 0,0 1 1 0 0,0 0-1 0 0,6 5 0 0 0,-11-8-13 0 0,-1 0 0 0 0,1 0-1 0 0,-1 0 1 0 0,1 0 0 0 0,-1 0 0 0 0,1 0 0 0 0,-1 0 0 0 0,1 0 0 0 0,-1 0-1 0 0,0 0 1 0 0,0 1 0 0 0,1-1 0 0 0,-1 0 0 0 0,0 0 0 0 0,0 0-1 0 0,0 0 1 0 0,0 0 0 0 0,0 0 0 0 0,-1 1 0 0 0,1-1 0 0 0,0 0 0 0 0,0 0-1 0 0,-1 0 1 0 0,1 0 0 0 0,-1 0 0 0 0,1 0 0 0 0,-1 0 0 0 0,1 0 0 0 0,-1 0-1 0 0,-1 1 1 0 0,-27 33-11 0 0,16-22 173 0 0,5-2 1190 0 0,0 0 0 0 0,1 1 0 0 0,0 0 0 0 0,0 0 0 0 0,-6 20 0 0 0,11-28-880 0 0,0 1-1 0 0,1 0 0 0 0,0 0 0 0 0,0 0 0 0 0,1 0 1 0 0,-1 0-1 0 0,1 0 0 0 0,1 6 0 0 0,-1-8-337 0 0,1-1 0 0 0,-1 1 0 0 0,1-1 0 0 0,0 1 0 0 0,-1-1 0 0 0,1 0 0 0 0,0 1 0 0 0,1-1 0 0 0,-1 0 1 0 0,0 0-1 0 0,1 0 0 0 0,-1 0 0 0 0,1 0 0 0 0,0 0 0 0 0,-1 0 0 0 0,1 0 0 0 0,3 1 0 0 0,-1-1-81 0 0,0 1 1 0 0,0-1 0 0 0,1 0-1 0 0,0 0 1 0 0,-1-1-1 0 0,1 1 1 0 0,0-1 0 0 0,-1 0-1 0 0,1 0 1 0 0,0-1-1 0 0,0 0 1 0 0,0 1 0 0 0,0-2-1 0 0,0 1 1 0 0,-1 0-1 0 0,1-1 1 0 0,0 0 0 0 0,0 0-1 0 0,6-3 1 0 0,-1 1-79 0 0,1-1 1 0 0,-1-1-1 0 0,0 1 1 0 0,-1-2-1 0 0,1 1 1 0 0,-1-2-1 0 0,12-9 1 0 0,-18 14 11 0 0,-1 1 1 0 0,0-1 0 0 0,-1 0-1 0 0,1 0 1 0 0,0 0 0 0 0,0 0-1 0 0,-1 0 1 0 0,1 0-1 0 0,-1 0 1 0 0,0-1 0 0 0,0 1-1 0 0,0 0 1 0 0,0-1-1 0 0,0 1 1 0 0,0-1 0 0 0,0 1-1 0 0,-1-1 1 0 0,1 0-1 0 0,-1 1 1 0 0,0-1 0 0 0,0 1-1 0 0,0-1 1 0 0,0 0 0 0 0,-1-4-1 0 0,-1 4 18 0 0,1-1-1 0 0,-1 1 1 0 0,0-1-1 0 0,0 1 1 0 0,0 0-1 0 0,0-1 1 0 0,0 1-1 0 0,-1 0 1 0 0,0 1-1 0 0,1-1 1 0 0,-1 0-1 0 0,0 1 1 0 0,0-1 0 0 0,-1 1-1 0 0,1 0 1 0 0,-4-2-1 0 0,-3 0 223 0 0,0-1 0 0 0,0 2-1 0 0,0-1 1 0 0,0 1 0 0 0,-1 1 0 0 0,1 0-1 0 0,-1 0 1 0 0,-16 0 0 0 0,15 2-534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2.639"/>
    </inkml:context>
    <inkml:brush xml:id="br0">
      <inkml:brushProperty name="width" value="0.1" units="cm"/>
      <inkml:brushProperty name="height" value="0.1" units="cm"/>
    </inkml:brush>
  </inkml:definitions>
  <inkml:trace contextRef="#ctx0" brushRef="#br0">1 140 5985 0 0,'1'-8'279'0'0,"1"1"1"0"0,0-1-1 0 0,1 1 0 0 0,-1-1 0 0 0,1 1 0 0 0,1 0 0 0 0,-1 0 1 0 0,1 1-1 0 0,1-1 0 0 0,-1 1 0 0 0,10-11 0 0 0,-10 12-46 0 0,1 1-1 0 0,-1-1 0 0 0,1 1 0 0 0,0 0 1 0 0,0 1-1 0 0,0-1 0 0 0,0 1 0 0 0,12-5 1 0 0,-15 7-177 0 0,0 0 0 0 0,0 1 1 0 0,0-1-1 0 0,1 1 0 0 0,-1-1 1 0 0,0 1-1 0 0,0 0 0 0 0,1 0 1 0 0,-1 0-1 0 0,0 0 0 0 0,1 0 1 0 0,-1 1-1 0 0,0-1 0 0 0,0 1 1 0 0,1-1-1 0 0,-1 1 0 0 0,0 0 1 0 0,0 0-1 0 0,0 0 0 0 0,0 0 1 0 0,0 0-1 0 0,0 0 0 0 0,0 1 1 0 0,0-1-1 0 0,-1 1 0 0 0,4 2 1 0 0,5 10 107 0 0,-1-1 0 0 0,0 1 1 0 0,-2 1-1 0 0,1 0 0 0 0,-1 0 1 0 0,8 30-1 0 0,3 3 198 0 0,4 3-155 0 0,3-1 1 0 0,2-1-1 0 0,2-1 1 0 0,1-2-1 0 0,67 76 0 0 0,-57-76-154 0 0,-18-18 11 0 0,1-2 0 0 0,47 41-1 0 0,-58-61-88 0 0,-10-6-102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2.982"/>
    </inkml:context>
    <inkml:brush xml:id="br0">
      <inkml:brushProperty name="width" value="0.1" units="cm"/>
      <inkml:brushProperty name="height" value="0.1" units="cm"/>
    </inkml:brush>
  </inkml:definitions>
  <inkml:trace contextRef="#ctx0" brushRef="#br0">513 0 10594 0 0,'-2'1'95'0'0,"0"-1"-1"0"0,1 1 0 0 0,-1-1 1 0 0,0 1-1 0 0,0 0 1 0 0,0-1-1 0 0,1 1 0 0 0,-1 0 1 0 0,1 0-1 0 0,-1 0 1 0 0,0 1-1 0 0,1-1 0 0 0,0 0 1 0 0,-1 0-1 0 0,1 1 1 0 0,-2 1-1 0 0,-23 33 821 0 0,15-20-514 0 0,-24 32 392 0 0,-319 467 4887 0 0,304-421-6635 0 0,43-83-42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3.322"/>
    </inkml:context>
    <inkml:brush xml:id="br0">
      <inkml:brushProperty name="width" value="0.1" units="cm"/>
      <inkml:brushProperty name="height" value="0.1" units="cm"/>
    </inkml:brush>
  </inkml:definitions>
  <inkml:trace contextRef="#ctx0" brushRef="#br0">0 44 3225 0 0,'3'-4'342'0'0,"0"1"0"0"0,1-1 0 0 0,0 1 0 0 0,-1 0 0 0 0,1 0 0 0 0,0 0 0 0 0,0 0 0 0 0,0 0 1 0 0,1 1-1 0 0,-1 0 0 0 0,1 0 0 0 0,-1 0 0 0 0,1 1 0 0 0,0-1 0 0 0,0 1 0 0 0,-1 0 0 0 0,1 1 0 0 0,0-1 0 0 0,0 1 0 0 0,0 0 1 0 0,0 0-1 0 0,7 1 0 0 0,-7-1-133 0 0,-1 1 0 0 0,0-1 0 0 0,1 1 0 0 0,-1 0 0 0 0,0 0 0 0 0,0 0 0 0 0,0 1 0 0 0,0-1 0 0 0,0 1 0 0 0,0 0 0 0 0,0 0 0 0 0,0 0 0 0 0,-1 1 0 0 0,1-1 0 0 0,-1 1 0 0 0,0 0 0 0 0,0 0 1 0 0,0 0-1 0 0,0 1 0 0 0,0-1 0 0 0,-1 1 0 0 0,1-1 0 0 0,-1 1 0 0 0,0 0 0 0 0,0 0 0 0 0,1 4 0 0 0,-2-5-172 0 0,-1 0 0 0 0,0 0 0 0 0,0-1 0 0 0,0 1 0 0 0,0 0 0 0 0,0-1 0 0 0,-1 1 0 0 0,1 0-1 0 0,-1-1 1 0 0,0 1 0 0 0,0-1 0 0 0,0 1 0 0 0,0-1 0 0 0,0 1 0 0 0,0-1 0 0 0,-1 0 0 0 0,1 1 0 0 0,-1-1 0 0 0,0 0 0 0 0,0 0 0 0 0,0 0 0 0 0,0 0 0 0 0,0-1 0 0 0,-4 4 0 0 0,-6 4 54 0 0,0-1 1 0 0,-1-1-1 0 0,-16 8 0 0 0,20-10-18 0 0,-69 30 80 0 0,78-35-153 0 0,0 0 0 0 0,0 0 0 0 0,0 0 0 0 0,0 0 0 0 0,0 0 0 0 0,-1 0 0 0 0,1 0 0 0 0,0 0 0 0 0,0 0 0 0 0,0 0 0 0 0,0 0 0 0 0,-1 0 0 0 0,1 0 0 0 0,0 1 0 0 0,0-1 0 0 0,0 0 0 0 0,0 0 0 0 0,0 0 0 0 0,0 0 0 0 0,-1 0 0 0 0,1 0 0 0 0,0 0 0 0 0,0 1 0 0 0,0-1 0 0 0,0 0 0 0 0,0 0 0 0 0,0 0 0 0 0,0 0 0 0 0,0 0 0 0 0,0 1 0 0 0,0-1 0 0 0,0 0 0 0 0,0 0 0 0 0,0 0-1 0 0,0 0 1 0 0,0 1 0 0 0,0-1 0 0 0,0 0 0 0 0,0 0 0 0 0,0 0 0 0 0,0 0 0 0 0,0 1 0 0 0,0-1 0 0 0,0 0 0 0 0,0 0 0 0 0,0 0 0 0 0,0 0 0 0 0,0 0 0 0 0,0 1 0 0 0,0-1 0 0 0,11 4 2 0 0,14-2-14 0 0,126-3-1377 0 0,-120 1-4653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4.917"/>
    </inkml:context>
    <inkml:brush xml:id="br0">
      <inkml:brushProperty name="width" value="0.1" units="cm"/>
      <inkml:brushProperty name="height" value="0.1" units="cm"/>
    </inkml:brush>
  </inkml:definitions>
  <inkml:trace contextRef="#ctx0" brushRef="#br0">0 4 11522 0 0,'4'-1'280'0'0,"-1"1"0"0"0,1-1-1 0 0,-1 0 1 0 0,1 1-1 0 0,0 0 1 0 0,-1 0 0 0 0,1 0-1 0 0,-1 0 1 0 0,8 2-1 0 0,-3-1 191 0 0,115 14 2055 0 0,-97-11-2717 0 0,-16-2-117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5.246"/>
    </inkml:context>
    <inkml:brush xml:id="br0">
      <inkml:brushProperty name="width" value="0.1" units="cm"/>
      <inkml:brushProperty name="height" value="0.1" units="cm"/>
    </inkml:brush>
  </inkml:definitions>
  <inkml:trace contextRef="#ctx0" brushRef="#br0">1 18 10594 0 0,'44'1'1708'0'0,"-2"-1"-1374"0"0,75-7-1 0 0,-18-4-571 0 0,-77 10 238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6.501"/>
    </inkml:context>
    <inkml:brush xml:id="br0">
      <inkml:brushProperty name="width" value="0.05" units="cm"/>
      <inkml:brushProperty name="height" value="0.05" units="cm"/>
    </inkml:brush>
  </inkml:definitions>
  <inkml:trace contextRef="#ctx0" brushRef="#br0">1 588 6913 0 0,'-1'7'7757'0'0,"2"-6"-7553"0"0,9 4 3460 0 0,-8-5-3494 0 0,0 1 1 0 0,1-1 0 0 0,-1 0 0 0 0,1 1 0 0 0,-1-1 0 0 0,1-1-1 0 0,-1 1 1 0 0,3 0 0 0 0,1-3 13 0 0,0 0 0 0 0,0 0 0 0 0,0 0 0 0 0,-1-1 0 0 0,1 0 0 0 0,-1 0 0 0 0,0-1 0 0 0,0 1 0 0 0,5-7 0 0 0,3-5 197 0 0,19-28 0 0 0,-15 15-316 0 0,0-1-1 0 0,-2 0 1 0 0,-2-1 0 0 0,11-35 0 0 0,25-133-573 0 0,-41 169 481 0 0,-6 23 18 0 0,1-1-1 0 0,-2 0 1 0 0,1 0 0 0 0,-1 0-1 0 0,0-1 1 0 0,0 1 0 0 0,-1-13-1 0 0,0 21 11 0 0,0 0-1 0 0,0 0 0 0 0,0 0 1 0 0,0-1-1 0 0,0 1 0 0 0,0 0 0 0 0,0 0 1 0 0,0 0-1 0 0,0-1 0 0 0,0 1 1 0 0,-1 0-1 0 0,1 0 0 0 0,0 0 0 0 0,0-1 1 0 0,0 1-1 0 0,0 0 0 0 0,0 0 1 0 0,0 0-1 0 0,0 0 0 0 0,0-1 0 0 0,-1 1 1 0 0,1 0-1 0 0,0 0 0 0 0,0 0 1 0 0,0 0-1 0 0,0 0 0 0 0,-1-1 0 0 0,1 1 1 0 0,0 0-1 0 0,0 0 0 0 0,0 0 1 0 0,0 0-1 0 0,-1 0 0 0 0,1 0 1 0 0,0 0-1 0 0,0 0 0 0 0,0 0 0 0 0,-1 0 1 0 0,1 0-1 0 0,0 0 0 0 0,0 0 1 0 0,0 0-1 0 0,-1 0 0 0 0,1 0 0 0 0,0 0 1 0 0,-9 9 164 0 0,-6 16 69 0 0,4 5-185 0 0,2 1 0 0 0,1 1 0 0 0,1-1 0 0 0,1 1 0 0 0,2 0 0 0 0,1 1 0 0 0,2-1 0 0 0,3 40 0 0 0,-1-60-49 0 0,0-1 0 0 0,1 1 0 0 0,0-1 0 0 0,1 1 0 0 0,6 15 0 0 0,-8-24 0 0 0,1 0 0 0 0,-1 0 0 0 0,1 1 0 0 0,-1-2 0 0 0,1 1 0 0 0,0 0 0 0 0,0 0 0 0 0,0 0 0 0 0,1-1 0 0 0,-1 1 0 0 0,0-1 0 0 0,1 0 0 0 0,0 0 0 0 0,0 0 0 0 0,-1 0 0 0 0,1 0 0 0 0,0-1 0 0 0,0 1 0 0 0,1-1 0 0 0,-1 0 0 0 0,0 0 0 0 0,7 2 0 0 0,-8-3-8 0 0,1-1 1 0 0,0 1-1 0 0,0 0 0 0 0,-1-1 0 0 0,1 0 1 0 0,0 0-1 0 0,-1 0 0 0 0,1 0 1 0 0,-1 0-1 0 0,1 0 0 0 0,-1 0 1 0 0,0-1-1 0 0,1 1 0 0 0,-1-1 0 0 0,0 0 1 0 0,0 0-1 0 0,0 1 0 0 0,0-1 1 0 0,-1-1-1 0 0,3-2 0 0 0,5-6-126 0 0,-1-1 0 0 0,10-17 0 0 0,-18 29 131 0 0,154-321-5183 0 0,-139 278 5003 0 0,-11 25 3725 0 0,-10 34-2917 0 0,1 0 0 0 0,0 0 0 0 0,1 1 1 0 0,-2 32-1 0 0,4-33-510 0 0,0-6-100 0 0,-1 16 76 0 0,-1 36-1 0 0,4-54-153 0 0,0 0 0 0 0,1-1-1 0 0,0 1 1 0 0,0 0-1 0 0,1-1 1 0 0,0 1 0 0 0,0-1-1 0 0,1 0 1 0 0,4 10-1 0 0,-5-15-210 0 0,-1 0-1 0 0,0 0 0 0 0,0-1 0 0 0,1 1 1 0 0,-1 0-1 0 0,1-1 0 0 0,0 1 1 0 0,2 2-1 0 0,6 1-1191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5.657"/>
    </inkml:context>
    <inkml:brush xml:id="br0">
      <inkml:brushProperty name="width" value="0.1" units="cm"/>
      <inkml:brushProperty name="height" value="0.1" units="cm"/>
    </inkml:brush>
  </inkml:definitions>
  <inkml:trace contextRef="#ctx0" brushRef="#br0">0 0 8290 0 0,'17'0'2400'0'0,"110"2"1200"0"0,99-2-3768 0 0,-208-1-4896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6.107"/>
    </inkml:context>
    <inkml:brush xml:id="br0">
      <inkml:brushProperty name="width" value="0.1" units="cm"/>
      <inkml:brushProperty name="height" value="0.1" units="cm"/>
    </inkml:brush>
  </inkml:definitions>
  <inkml:trace contextRef="#ctx0" brushRef="#br0">73 0 4145 0 0,'20'3'4956'0'0,"17"6"-2195"0"0,3 0-1067 0 0,-12-4-993 0 0,53 17-1 0 0,-73-19-609 0 0,-1 0 0 0 0,1 0 1 0 0,-1 0-1 0 0,0 1 0 0 0,0 0 0 0 0,0 1 0 0 0,0 0 1 0 0,-1 0-1 0 0,0 0 0 0 0,0 1 0 0 0,9 11 0 0 0,-14-15-89 0 0,1 0 0 0 0,-1 0-1 0 0,0 0 1 0 0,0 0-1 0 0,0 0 1 0 0,0 0 0 0 0,0 0-1 0 0,-1 1 1 0 0,1-1-1 0 0,-1 0 1 0 0,1 1 0 0 0,-1-1-1 0 0,0 0 1 0 0,0 1-1 0 0,0-1 1 0 0,0 0 0 0 0,-1 1-1 0 0,0 3 1 0 0,0-2 6 0 0,-1 1 0 0 0,0-1 0 0 0,0 0 0 0 0,0 0 1 0 0,0 0-1 0 0,-1 0 0 0 0,1 0 0 0 0,-7 6 0 0 0,-4 3 36 0 0,-1 0-1 0 0,0-1 0 0 0,-26 16 0 0 0,38-27-40 0 0,-141 78 505 0 0,30-19 342 0 0,99-48-577 0 0,14-12-258 0 0,0 1 0 0 0,0-1 0 0 0,0 0 0 0 0,0 0 0 0 0,0 0 0 0 0,0 1 0 0 0,0-1 1 0 0,0 0-1 0 0,0 0 0 0 0,0 1 0 0 0,0-1 0 0 0,0 0 0 0 0,0 0 0 0 0,0 0 0 0 0,0 1 1 0 0,0-1-1 0 0,0 0 0 0 0,1 0 0 0 0,-1 0 0 0 0,0 0 0 0 0,0 1 0 0 0,0-1 0 0 0,0 0 1 0 0,0 0-1 0 0,0 0 0 0 0,1 0 0 0 0,-1 1 0 0 0,0-1 0 0 0,0 0 0 0 0,0 0 1 0 0,1 0-1 0 0,-1 0 0 0 0,0 0 0 0 0,0 0 0 0 0,0 0 0 0 0,1 0 0 0 0,-1 0 0 0 0,0 0 1 0 0,34 4 855 0 0,-28-4-914 0 0,103 1 618 0 0,110 7-651 0 0,-204-7-207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7.885"/>
    </inkml:context>
    <inkml:brush xml:id="br0">
      <inkml:brushProperty name="width" value="0.1" units="cm"/>
      <inkml:brushProperty name="height" value="0.1" units="cm"/>
    </inkml:brush>
  </inkml:definitions>
  <inkml:trace contextRef="#ctx0" brushRef="#br0">171 1 5985 0 0,'-4'3'247'0'0,"1"0"1"0"0,0 0-1 0 0,0 1 0 0 0,0-1 0 0 0,0 1 0 0 0,0-1 1 0 0,1 1-1 0 0,0 0 0 0 0,-1 0 0 0 0,-1 7 0 0 0,-3 2 76 0 0,-18 31 1113 0 0,1 2 1 0 0,-34 96-1 0 0,52-126-1220 0 0,2 0 0 0 0,0 0 0 0 0,1 0 1 0 0,0 1-1 0 0,1-1 0 0 0,1 1 1 0 0,1 0-1 0 0,0-1 0 0 0,1 1 0 0 0,1-1 1 0 0,1 1-1 0 0,0-1 0 0 0,8 23 1 0 0,-9-34-243 0 0,0 0 1 0 0,0 0-1 0 0,1 0 1 0 0,-1-1-1 0 0,1 1 1 0 0,1-1-1 0 0,-1 1 1 0 0,1-1-1 0 0,-1 0 1 0 0,1-1-1 0 0,0 1 1 0 0,0-1 0 0 0,1 1-1 0 0,4 2 1 0 0,-5-4-148 0 0,-1-1 1 0 0,1 1 0 0 0,0-1 0 0 0,-1 0 0 0 0,1 0 0 0 0,0 0 0 0 0,0-1-1 0 0,-1 1 1 0 0,1-1 0 0 0,0 0 0 0 0,0 0 0 0 0,0 0 0 0 0,0-1 0 0 0,-1 1-1 0 0,1-1 1 0 0,0 0 0 0 0,0 0 0 0 0,-1 0 0 0 0,1-1 0 0 0,5-2 0 0 0,29-20 136 0 0,-20 9 36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8.215"/>
    </inkml:context>
    <inkml:brush xml:id="br0">
      <inkml:brushProperty name="width" value="0.1" units="cm"/>
      <inkml:brushProperty name="height" value="0.1" units="cm"/>
    </inkml:brush>
  </inkml:definitions>
  <inkml:trace contextRef="#ctx0" brushRef="#br0">114 48 8290 0 0,'-1'0'68'0'0,"0"0"1"0"0,-1 0-1 0 0,1 0 0 0 0,0 0 1 0 0,0 0-1 0 0,0 1 0 0 0,0-1 1 0 0,0 0-1 0 0,0 1 1 0 0,0-1-1 0 0,0 0 0 0 0,0 1 1 0 0,0 0-1 0 0,0-1 0 0 0,1 1 1 0 0,-1-1-1 0 0,0 1 0 0 0,0 0 1 0 0,0 0-1 0 0,1-1 1 0 0,-2 2-1 0 0,-15 23 1374 0 0,12-17-994 0 0,-5 6 110 0 0,1 2 1 0 0,1-1 0 0 0,0 1-1 0 0,1 0 1 0 0,0 1-1 0 0,2 0 1 0 0,0 0-1 0 0,-5 30 1 0 0,10-40-428 0 0,-1-1-1 0 0,1 1 1 0 0,1-1 0 0 0,-1 1 0 0 0,1-1-1 0 0,0 0 1 0 0,0 1 0 0 0,1-1 0 0 0,-1 0-1 0 0,2 0 1 0 0,4 10 0 0 0,-4-11-78 0 0,0 0 0 0 0,0-1 1 0 0,1 1-1 0 0,-1-1 0 0 0,1 0 0 0 0,0-1 1 0 0,1 1-1 0 0,-1 0 0 0 0,1-1 1 0 0,-1 0-1 0 0,1 0 0 0 0,0-1 0 0 0,0 1 1 0 0,0-1-1 0 0,9 2 0 0 0,-8-2-21 0 0,0 0 0 0 0,0 0 0 0 0,0-1 0 0 0,1 0-1 0 0,-1-1 1 0 0,0 1 0 0 0,1-1 0 0 0,-1 0 0 0 0,0-1 0 0 0,1 0 0 0 0,-1 0 0 0 0,0 0-1 0 0,0 0 1 0 0,1-1 0 0 0,-1 0 0 0 0,-1-1 0 0 0,1 1 0 0 0,0-1 0 0 0,-1 0-1 0 0,1-1 1 0 0,6-4 0 0 0,-6 3-12 0 0,-1-1 0 0 0,1 0 0 0 0,-1 0 0 0 0,0 0 0 0 0,0 0 0 0 0,-1-1 0 0 0,1 1 0 0 0,-2-1 0 0 0,1-1 0 0 0,-1 1 0 0 0,0 0 0 0 0,0-1 0 0 0,-1 1-1 0 0,0-1 1 0 0,-1 0 0 0 0,2-13 0 0 0,-3 6-5 0 0,0 0 0 0 0,-1 0 0 0 0,0 0 0 0 0,-1 1-1 0 0,-1-1 1 0 0,0 1 0 0 0,-1 0 0 0 0,-1 0 0 0 0,0 0-1 0 0,-10-17 1 0 0,12 25-39 0 0,-1-1-1 0 0,0 1 0 0 0,0 0 1 0 0,-1 0-1 0 0,0 0 0 0 0,0 1 1 0 0,0 0-1 0 0,-1 0 0 0 0,-11-8 1 0 0,13 11-54 0 0,-1-1 1 0 0,1 1 0 0 0,-1 0-1 0 0,1 1 1 0 0,-1-1-1 0 0,0 1 1 0 0,0 0 0 0 0,0 0-1 0 0,0 0 1 0 0,0 1 0 0 0,0-1-1 0 0,0 1 1 0 0,0 1-1 0 0,0-1 1 0 0,-9 2 0 0 0,-6 7-1518 0 0,12-3 246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8.602"/>
    </inkml:context>
    <inkml:brush xml:id="br0">
      <inkml:brushProperty name="width" value="0.1" units="cm"/>
      <inkml:brushProperty name="height" value="0.1" units="cm"/>
    </inkml:brush>
  </inkml:definitions>
  <inkml:trace contextRef="#ctx0" brushRef="#br0">52 1 8290 0 0,'-9'16'839'0'0,"-1"1"0"0"0,-12 34 1 0 0,20-45-556 0 0,0-1-1 0 0,0 2 1 0 0,1-1 0 0 0,-1 0 0 0 0,1 0-1 0 0,1 0 1 0 0,-1 0 0 0 0,1 1-1 0 0,0-1 1 0 0,1 0 0 0 0,0 1 0 0 0,2 9-1 0 0,-2-13-130 0 0,0-1 0 0 0,1 1 0 0 0,-1 0-1 0 0,1-1 1 0 0,0 1 0 0 0,-1-1-1 0 0,1 0 1 0 0,0 0 0 0 0,1 0-1 0 0,-1 0 1 0 0,0 0 0 0 0,0 0 0 0 0,1 0-1 0 0,-1-1 1 0 0,1 1 0 0 0,0-1-1 0 0,-1 0 1 0 0,1 0 0 0 0,0 0-1 0 0,0 0 1 0 0,3 0 0 0 0,-3 0-156 0 0,-1-1-1 0 0,1 1 1 0 0,0-1 0 0 0,0 0 0 0 0,0 0-1 0 0,0 0 1 0 0,-1 0 0 0 0,1-1 0 0 0,5-1-1 0 0,-6 2-309 0 0,0-1 0 0 0,0 0 0 0 0,0 0 0 0 0,0 0-1 0 0,0 0 1 0 0,-1 0 0 0 0,1 0 0 0 0,0-1 0 0 0,-1 1-1 0 0,1-1 1 0 0,-1 1 0 0 0,0-1 0 0 0,1 1 0 0 0,1-3-1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8.965"/>
    </inkml:context>
    <inkml:brush xml:id="br0">
      <inkml:brushProperty name="width" value="0.1" units="cm"/>
      <inkml:brushProperty name="height" value="0.1" units="cm"/>
    </inkml:brush>
  </inkml:definitions>
  <inkml:trace contextRef="#ctx0" brushRef="#br0">5 15 8754 0 0,'-5'-10'1177'0'0,"10"5"434"0"0,17 6-55 0 0,-18 0-1814 0 0,78 16-259 0 0,-63-12 517 0 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9.304"/>
    </inkml:context>
    <inkml:brush xml:id="br0">
      <inkml:brushProperty name="width" value="0.1" units="cm"/>
      <inkml:brushProperty name="height" value="0.1" units="cm"/>
    </inkml:brush>
  </inkml:definitions>
  <inkml:trace contextRef="#ctx0" brushRef="#br0">1 251 11979 0 0,'12'1'2475'0'0,"74"2"-1598"0"0,-35-1-2002 0 0,-1-3-1 0 0,83-10 1 0 0,-110 7 1125 0 0</inkml:trace>
  <inkml:trace contextRef="#ctx0" brushRef="#br0" timeOffset="1">602 1 9218 0 0,'18'2'1898'0'0,"62"1"1320"0"0,40-4-3084 0 0,-25 0-1473 0 0,-81 1-3380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19.681"/>
    </inkml:context>
    <inkml:brush xml:id="br0">
      <inkml:brushProperty name="width" value="0.1" units="cm"/>
      <inkml:brushProperty name="height" value="0.1" units="cm"/>
    </inkml:brush>
  </inkml:definitions>
  <inkml:trace contextRef="#ctx0" brushRef="#br0">188 1 4609 0 0,'-8'3'148'0'0,"0"1"-1"0"0,0 0 1 0 0,0 1 0 0 0,1 0 0 0 0,0 0-1 0 0,0 0 1 0 0,0 1 0 0 0,1 0 0 0 0,-9 11-1 0 0,-5 7 538 0 0,-20 34-1 0 0,40-58-681 0 0,-6 9 393 0 0,0 1 1 0 0,1 0-1 0 0,0 0 1 0 0,0 0-1 0 0,1 1 0 0 0,0-1 1 0 0,1 1-1 0 0,1 0 1 0 0,-1 0-1 0 0,0 18 1 0 0,3-23-128 0 0,0 0-1 0 0,1 0 1 0 0,-1 0-1 0 0,1 0 1 0 0,1 0 0 0 0,-1-1-1 0 0,1 1 1 0 0,0 0 0 0 0,0-1-1 0 0,0 1 1 0 0,1-1 0 0 0,0 0-1 0 0,0 0 1 0 0,0 0 0 0 0,1 0-1 0 0,0-1 1 0 0,0 1 0 0 0,0-1-1 0 0,0 0 1 0 0,1 0-1 0 0,8 5 1 0 0,-4-2-99 0 0,1-1 0 0 0,1-1 0 0 0,-1 0-1 0 0,1 0 1 0 0,0-1 0 0 0,0 0 0 0 0,1-1 0 0 0,-1 0-1 0 0,20 2 1 0 0,-27-5-259 0 0,0 1-1 0 0,0-1 1 0 0,0 0-1 0 0,0 0 1 0 0,0-1-1 0 0,0 1 0 0 0,0-1 1 0 0,0 0-1 0 0,0 0 1 0 0,0 0-1 0 0,0 0 1 0 0,0-1-1 0 0,-1 0 1 0 0,1 1-1 0 0,0-1 1 0 0,-1-1-1 0 0,0 1 1 0 0,1 0-1 0 0,-1-1 0 0 0,0 0 1 0 0,0 0-1 0 0,-1 0 1 0 0,1 0-1 0 0,0 0 1 0 0,-1 0-1 0 0,0-1 1 0 0,0 1-1 0 0,0-1 1 0 0,0 1-1 0 0,2-9 1 0 0,0-2-5993 0 0</inkml:trace>
  <inkml:trace contextRef="#ctx0" brushRef="#br0" timeOffset="1">58 175 7834 0 0,'-1'2'760'0'0,"1"-1"-672"0"0,1-1-88 0 0,0 1 0 0 0,2-1 0 0 0,1 1 320 0 0,2 0 40 0 0,5 1 16 0 0,5 0 0 0 0,4 2-288 0 0,2-2-88 0 0,2 1 0 0 0,2 0 0 0 0,3 0 0 0 0,-1 0 0 0 0,1 0 0 0 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0.033"/>
    </inkml:context>
    <inkml:brush xml:id="br0">
      <inkml:brushProperty name="width" value="0.1" units="cm"/>
      <inkml:brushProperty name="height" value="0.1" units="cm"/>
    </inkml:brush>
  </inkml:definitions>
  <inkml:trace contextRef="#ctx0" brushRef="#br0">54 119 10138 0 0,'-6'6'507'0'0,"0"2"1"0"0,0-1-1 0 0,1 1 0 0 0,0 0 1 0 0,-4 9-1 0 0,6-12-354 0 0,1 1-1 0 0,-1-1 1 0 0,1 1-1 0 0,1-1 1 0 0,-1 1-1 0 0,1-1 1 0 0,0 1-1 0 0,0 0 1 0 0,1 7-1 0 0,0-11-48 0 0,0 0-1 0 0,0 0 1 0 0,1 0-1 0 0,-1 0 1 0 0,1 0-1 0 0,0 0 1 0 0,0 0-1 0 0,0 0 1 0 0,0 0-1 0 0,0 0 1 0 0,0-1-1 0 0,0 1 1 0 0,0 0-1 0 0,1-1 1 0 0,-1 1-1 0 0,0-1 1 0 0,1 0-1 0 0,0 1 1 0 0,-1-1-1 0 0,1 0 1 0 0,0 0-1 0 0,0 0 1 0 0,-1 0-1 0 0,1 0 1 0 0,0 0-1 0 0,0-1 1 0 0,0 1-1 0 0,0 0 1 0 0,0-1-1 0 0,3 1 1 0 0,-3-1-168 0 0,0 0 0 0 0,1 0 0 0 0,-1 0 1 0 0,1 0-1 0 0,-1 0 0 0 0,0-1 0 0 0,1 1 0 0 0,-1-1 0 0 0,0 1 0 0 0,1-1 0 0 0,-1 0 1 0 0,0 0-1 0 0,0 0 0 0 0,0 0 0 0 0,0-1 0 0 0,4-1 0 0 0</inkml:trace>
  <inkml:trace contextRef="#ctx0" brushRef="#br0" timeOffset="1">9 19 6913 0 0,'0'-5'3053'0'0,"1"5"-3000"0"0,12-4 1139 0 0,20 0-1491 0 0,-29 4 231 0 0,77-6-2194 0 0,-63 7 2202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0.404"/>
    </inkml:context>
    <inkml:brush xml:id="br0">
      <inkml:brushProperty name="width" value="0.1" units="cm"/>
      <inkml:brushProperty name="height" value="0.1" units="cm"/>
    </inkml:brush>
  </inkml:definitions>
  <inkml:trace contextRef="#ctx0" brushRef="#br0">72 0 3225 0 0,'1'1'133'0'0,"1"0"1"0"0,-1-1 0 0 0,1 1 0 0 0,-1 0-1 0 0,0 0 1 0 0,1 0 0 0 0,-1 0 0 0 0,0 1-1 0 0,0-1 1 0 0,1 0 0 0 0,-1 0 0 0 0,0 1 0 0 0,0-1-1 0 0,0 1 1 0 0,0 1 0 0 0,14 28 3227 0 0,-12-23-3058 0 0,8 20 774 0 0,-1-1 1 0 0,-2 1 0 0 0,-1 1 0 0 0,-1 0 0 0 0,-1-1-1 0 0,-2 2 1 0 0,0-1 0 0 0,-3 0 0 0 0,0 0 0 0 0,-8 55-1 0 0,6-76-1016 0 0,0 0 0 0 0,0 0-1 0 0,0 0 1 0 0,-1 0-1 0 0,-1-1 1 0 0,1 1 0 0 0,-1-1-1 0 0,0 0 1 0 0,-1 0-1 0 0,-9 10 1 0 0,10-12-194 0 0,-1-1 0 0 0,1 0 0 0 0,-1 0 0 0 0,0 0 0 0 0,0-1 0 0 0,-7 4 0 0 0,6-4-666 0 0,1-1 1 0 0,-1 0-1 0 0,0 0 1 0 0,1 0-1 0 0,-1-1 0 0 0,-11 1 1 0 0,-1 0-5662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6.852"/>
    </inkml:context>
    <inkml:brush xml:id="br0">
      <inkml:brushProperty name="width" value="0.035" units="cm"/>
      <inkml:brushProperty name="height" value="0.035" units="cm"/>
    </inkml:brush>
  </inkml:definitions>
  <inkml:trace contextRef="#ctx0" brushRef="#br0">0 131 14371 0 0,'51'0'2246'0'0,"99"-3"1533"0"0,-128 2-3267 0 0,0-2 0 0 0,0-1 0 0 0,-1 0 0 0 0,35-13 0 0 0,-49 14-491 0 0,0 0 1 0 0,0-1 0 0 0,0 0-1 0 0,-1 0 1 0 0,0 0 0 0 0,10-9-1 0 0,-15 13-20 0 0,0-1 0 0 0,0 0 0 0 0,0 0 0 0 0,0 0 0 0 0,-1 0 0 0 0,1 0-1 0 0,0 0 1 0 0,0 0 0 0 0,0 0 0 0 0,-1 0 0 0 0,1 0 0 0 0,-1 0 0 0 0,1 0 0 0 0,-1 0 0 0 0,1-1-1 0 0,-1 1 1 0 0,1 0 0 0 0,-1 0 0 0 0,0-1 0 0 0,0 1 0 0 0,0 0 0 0 0,0-1 0 0 0,0 1 0 0 0,0 0-1 0 0,0 0 1 0 0,0-1 0 0 0,0 1 0 0 0,-1 0 0 0 0,1 0 0 0 0,-1-1 0 0 0,1 1 0 0 0,-1 0 0 0 0,1 0-1 0 0,-1 0 1 0 0,1 0 0 0 0,-1 0 0 0 0,0 0 0 0 0,0 0 0 0 0,0 0 0 0 0,1 0 0 0 0,-1 0 0 0 0,0 0-1 0 0,0 0 1 0 0,0 0 0 0 0,0 1 0 0 0,-3-2 0 0 0,0 0-32 0 0,1 0-1 0 0,-1 0 1 0 0,0 1 0 0 0,0 0-1 0 0,-1 0 1 0 0,1 0 0 0 0,0 0 0 0 0,0 0-1 0 0,0 1 1 0 0,-1 0 0 0 0,1 0-1 0 0,0 0 1 0 0,0 0 0 0 0,-1 1-1 0 0,1 0 1 0 0,0 0 0 0 0,-8 2-1 0 0,1 1-70 0 0,0 0-1 0 0,0 1 1 0 0,0 0-1 0 0,1 1 1 0 0,-13 9-1 0 0,12-7 88 0 0,1 0-1 0 0,0 1 1 0 0,1 1-1 0 0,0-1 1 0 0,0 2 0 0 0,1-1-1 0 0,0 1 1 0 0,1 0-1 0 0,0 1 1 0 0,-8 17 0 0 0,13-24 40 0 0,0-1 1 0 0,1 1 0 0 0,-1 0-1 0 0,1 0 1 0 0,0 0 0 0 0,0 0 0 0 0,0 0-1 0 0,1 0 1 0 0,0 1 0 0 0,0-1 0 0 0,0 0-1 0 0,1 0 1 0 0,-1 0 0 0 0,1 0 0 0 0,0 0-1 0 0,1 0 1 0 0,-1 0 0 0 0,1 0 0 0 0,0-1-1 0 0,0 1 1 0 0,1 0 0 0 0,-1-1 0 0 0,1 0-1 0 0,0 0 1 0 0,0 0 0 0 0,1 0 0 0 0,-1 0-1 0 0,1 0 1 0 0,8 5 0 0 0,-6-4 48 0 0,2 0 1 0 0,-1 0 0 0 0,1-1-1 0 0,-1 0 1 0 0,1-1-1 0 0,0 0 1 0 0,0 0 0 0 0,1 0-1 0 0,-1-1 1 0 0,1 0-1 0 0,-1-1 1 0 0,1 0 0 0 0,-1-1-1 0 0,1 1 1 0 0,0-1-1 0 0,-1-1 1 0 0,1 0 0 0 0,0 0-1 0 0,-1-1 1 0 0,10-3-1 0 0,3-2-601 0 0,-1 0 0 0 0,-1-2 0 0 0,0-1 0 0 0,0 0 0 0 0,0-1 0 0 0,-2-1 0 0 0,18-14 0 0 0,-9 4-872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6.873"/>
    </inkml:context>
    <inkml:brush xml:id="br0">
      <inkml:brushProperty name="width" value="0.05" units="cm"/>
      <inkml:brushProperty name="height" value="0.05" units="cm"/>
    </inkml:brush>
  </inkml:definitions>
  <inkml:trace contextRef="#ctx0" brushRef="#br0">24 1 3225 0 0,'-8'10'727'0'0,"0"30"11709"0"0,7-29-11327 0 0,-2 1-849 0 0,2 0 0 0 0,-1 1 1 0 0,2-1-1 0 0,0 0 0 0 0,0 0 0 0 0,1 0 0 0 0,3 16 1 0 0,-3-25-252 0 0,-1 0 0 0 0,1 1 1 0 0,0-1-1 0 0,1 0 0 0 0,-1 0 1 0 0,1 0-1 0 0,-1 0 0 0 0,1 0 1 0 0,0 0-1 0 0,0 0 0 0 0,0-1 1 0 0,0 1-1 0 0,1-1 0 0 0,-1 1 1 0 0,1-1-1 0 0,-1 0 0 0 0,1 0 1 0 0,0 0-1 0 0,0 0 0 0 0,0-1 1 0 0,0 1-1 0 0,0-1 0 0 0,0 1 1 0 0,1-1-1 0 0,-1 0 1 0 0,0-1-1 0 0,0 1 0 0 0,1 0 1 0 0,-1-1-1 0 0,6 0 0 0 0,-2 0 44 0 0,0-1 0 0 0,0 1-1 0 0,-1-1 1 0 0,1-1 0 0 0,0 0 0 0 0,0 0-1 0 0,-1 0 1 0 0,1-1 0 0 0,-1 1-1 0 0,0-2 1 0 0,1 1 0 0 0,-2-1 0 0 0,1 0-1 0 0,0 0 1 0 0,7-7 0 0 0,-10 8-6 0 0,-1 1 0 0 0,1-1 0 0 0,-1 0 1 0 0,1 1-1 0 0,-1-1 0 0 0,0 0 0 0 0,0 0 0 0 0,-1-1 1 0 0,1 1-1 0 0,-1 0 0 0 0,1 0 0 0 0,-1-1 0 0 0,0 1 1 0 0,0-1-1 0 0,-1 1 0 0 0,1-1 0 0 0,-1 0 0 0 0,1 1 1 0 0,-1-1-1 0 0,0 1 0 0 0,-1-1 0 0 0,1 0 0 0 0,0 1 1 0 0,-1-1-1 0 0,0 1 0 0 0,0-1 0 0 0,0 1 0 0 0,0-1 1 0 0,-1 1-1 0 0,1 0 0 0 0,-4-4 0 0 0,3 3 30 0 0,-1 0 0 0 0,0 1-1 0 0,0-1 1 0 0,0 1 0 0 0,-1 0 0 0 0,1 0-1 0 0,-1 0 1 0 0,1 0 0 0 0,-1 0 0 0 0,0 1-1 0 0,0 0 1 0 0,-1 0 0 0 0,1 0 0 0 0,-6-2-1 0 0,-5 0-149 0 0,0 1-1 0 0,-30-3 0 0 0,27 4-485 0 0,2-1-45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0.766"/>
    </inkml:context>
    <inkml:brush xml:id="br0">
      <inkml:brushProperty name="width" value="0.1" units="cm"/>
      <inkml:brushProperty name="height" value="0.1" units="cm"/>
    </inkml:brush>
  </inkml:definitions>
  <inkml:trace contextRef="#ctx0" brushRef="#br0">1 0 5065 0 0,'3'0'212'0'0,"0"0"0"0"0,0 1 0 0 0,1-1 0 0 0,-1 0 0 0 0,0 1-1 0 0,0 0 1 0 0,0 0 0 0 0,0 0 0 0 0,0 0 0 0 0,0 0 0 0 0,0 1 0 0 0,-1-1 0 0 0,5 4 0 0 0,34 25 1542 0 0,-34-23-1281 0 0,0 0 0 0 0,-1 0-1 0 0,0 1 1 0 0,0 0 0 0 0,0 0 0 0 0,-1 0-1 0 0,0 1 1 0 0,-1 0 0 0 0,1 0 0 0 0,-2 0 0 0 0,0 0-1 0 0,0 1 1 0 0,3 15 0 0 0,-6-23-433 0 0,0 0 1 0 0,0 0 0 0 0,-1 0-1 0 0,1-1 1 0 0,0 1-1 0 0,-1 0 1 0 0,1 0 0 0 0,-1 0-1 0 0,0-1 1 0 0,0 1-1 0 0,1 0 1 0 0,-1-1-1 0 0,0 1 1 0 0,0-1 0 0 0,-1 1-1 0 0,1-1 1 0 0,0 1-1 0 0,0-1 1 0 0,-1 0 0 0 0,1 0-1 0 0,-1 0 1 0 0,1 1-1 0 0,-1-1 1 0 0,1-1 0 0 0,-1 1-1 0 0,0 0 1 0 0,1 0-1 0 0,-1-1 1 0 0,0 1-1 0 0,0-1 1 0 0,0 1 0 0 0,1-1-1 0 0,-4 1 1 0 0,-8 0 362 0 0,0 1 0 0 0,-1-2 0 0 0,-22-1 0 0 0,15 0-228 0 0,14 3-195 0 0,19 1-24 0 0,21 3-20 0 0,-1-3-440 0 0,54-5 0 0 0,-66 1-152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2.127"/>
    </inkml:context>
    <inkml:brush xml:id="br0">
      <inkml:brushProperty name="width" value="0.1" units="cm"/>
      <inkml:brushProperty name="height" value="0.1" units="cm"/>
    </inkml:brush>
  </inkml:definitions>
  <inkml:trace contextRef="#ctx0" brushRef="#br0">52 78 9674 0 0,'-51'-3'-201'0'0,"131"12"-810"0"0,173-10 2315 0 0,-137-2-892 0 0,942-44 2149 0 0,-778 31-2687 0 0,920-1 924 0 0,-802 21-826 0 0,-350-3-3725 0 0,-29-1-388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2.690"/>
    </inkml:context>
    <inkml:brush xml:id="br0">
      <inkml:brushProperty name="width" value="0.1" units="cm"/>
      <inkml:brushProperty name="height" value="0.1" units="cm"/>
    </inkml:brush>
  </inkml:definitions>
  <inkml:trace contextRef="#ctx0" brushRef="#br0">0 45 3225 0 0,'1'-5'5158'0'0,"-1"5"-5080"0"0,15-3 2487 0 0,27 1-1485 0 0,-33 1-874 0 0,256-5 270 0 0,132-9-721 0 0,-278 3-74 0 0,-100 11 2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3.082"/>
    </inkml:context>
    <inkml:brush xml:id="br0">
      <inkml:brushProperty name="width" value="0.1" units="cm"/>
      <inkml:brushProperty name="height" value="0.1" units="cm"/>
    </inkml:brush>
  </inkml:definitions>
  <inkml:trace contextRef="#ctx0" brushRef="#br0">56 0 11522 0 0,'-1'2'150'0'0,"-1"-1"0"0"0,0 1 0 0 0,0-1-1 0 0,1 1 1 0 0,-1 0 0 0 0,1-1-1 0 0,-1 1 1 0 0,1 0 0 0 0,0 0-1 0 0,0 0 1 0 0,0 0 0 0 0,0 0 0 0 0,0 0-1 0 0,-1 3 1 0 0,-10 36 184 0 0,10-33-297 0 0,-4 16-561 0 0,1 1 0 0 0,1-1-1 0 0,1 1 1 0 0,0 36 0 0 0,4-48 567 0 0,-1 0-1 0 0,1 0 1 0 0,1-1 0 0 0,1 1-1 0 0,-1-1 1 0 0,2 1 0 0 0,0-1 0 0 0,0 0-1 0 0,1 0 1 0 0,10 17 0 0 0,-11-23 141 0 0,0-1-1 0 0,0 0 1 0 0,0 0 0 0 0,1 0-1 0 0,0 0 1 0 0,-1-1-1 0 0,2 0 1 0 0,-1 0 0 0 0,0 0-1 0 0,1-1 1 0 0,0 1 0 0 0,0-1-1 0 0,0-1 1 0 0,0 1 0 0 0,0-1-1 0 0,0 0 1 0 0,1-1 0 0 0,-1 1-1 0 0,1-1 1 0 0,-1 0 0 0 0,10-1-1 0 0,-2 0-296 0 0,-1-1 0 0 0,0-1-1 0 0,0 0 1 0 0,0-1 0 0 0,0-1-1 0 0,-1 0 1 0 0,1 0 0 0 0,-1-1-1 0 0,21-12 1 0 0,-17 7-5252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3.426"/>
    </inkml:context>
    <inkml:brush xml:id="br0">
      <inkml:brushProperty name="width" value="0.1" units="cm"/>
      <inkml:brushProperty name="height" value="0.1" units="cm"/>
    </inkml:brush>
  </inkml:definitions>
  <inkml:trace contextRef="#ctx0" brushRef="#br0">0 18 10594 0 0,'0'0'62'0'0,"0"0"-1"0"0,0-1 1 0 0,1 1-1 0 0,-1-1 1 0 0,0 1-1 0 0,0-1 1 0 0,0 1-1 0 0,0-1 1 0 0,0 1-1 0 0,1-1 1 0 0,-1 1-1 0 0,0 0 1 0 0,0-1-1 0 0,1 1 1 0 0,-1-1-1 0 0,0 1 1 0 0,1 0-1 0 0,-1-1 1 0 0,0 1-1 0 0,1 0 1 0 0,-1 0-1 0 0,0-1 1 0 0,1 1-1 0 0,-1 0 1 0 0,1 0-1 0 0,-1-1 1 0 0,1 1-1 0 0,-1 0 1 0 0,0 0 0 0 0,1 0-1 0 0,-1 0 1 0 0,1 0-1 0 0,-1 0 1 0 0,1 0-1 0 0,-1 0 1 0 0,2 0-1 0 0,23-2 1467 0 0,-17 2-1544 0 0,204-6-493 0 0,-71 8-5776 0 0,-113-2 5642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3.759"/>
    </inkml:context>
    <inkml:brush xml:id="br0">
      <inkml:brushProperty name="width" value="0.1" units="cm"/>
      <inkml:brushProperty name="height" value="0.1" units="cm"/>
    </inkml:brush>
  </inkml:definitions>
  <inkml:trace contextRef="#ctx0" brushRef="#br0">72 127 11058 0 0,'-5'3'405'0'0,"1"0"0"0"0,0 0 0 0 0,0 1 0 0 0,1 0 0 0 0,-1 0 0 0 0,1 0-1 0 0,0 0 1 0 0,0 1 0 0 0,-5 8 0 0 0,-17 44 843 0 0,23-54-1286 0 0,2-1-1 0 0,-1 1 0 0 0,0 0 1 0 0,0 0-1 0 0,1 0 0 0 0,-1 0 0 0 0,1 0 1 0 0,0-1-1 0 0,0 1 0 0 0,0 0 1 0 0,0 0-1 0 0,1 0 0 0 0,-1 0 0 0 0,1 0 1 0 0,0 0-1 0 0,0-1 0 0 0,0 1 1 0 0,0 0-1 0 0,0-1 0 0 0,0 1 0 0 0,1 0 1 0 0,-1-1-1 0 0,1 0 0 0 0,2 3 1 0 0,-2-3-31 0 0,0 0 1 0 0,0-1 0 0 0,0 1-1 0 0,1-1 1 0 0,-1 0 0 0 0,0 0-1 0 0,1 0 1 0 0,-1 0 0 0 0,1 0-1 0 0,-1 0 1 0 0,1-1 0 0 0,0 1-1 0 0,-1-1 1 0 0,1 1 0 0 0,0-1-1 0 0,-1 0 1 0 0,1 0 0 0 0,-1 0-1 0 0,1-1 1 0 0,0 1 0 0 0,-1-1 0 0 0,1 1-1 0 0,-1-1 1 0 0,1 0 0 0 0,-1 0-1 0 0,4-2 1 0 0,-1 1-158 0 0,0-1-1 0 0,-1 0 1 0 0,1 0 0 0 0,-1 0 0 0 0,8-7-1 0 0,-1-1-4164 0 0</inkml:trace>
  <inkml:trace contextRef="#ctx0" brushRef="#br0" timeOffset="1">104 13 2761 0 0,'-8'-12'4160'0'0,"11"12"-2759"0"0,3 0-329 0 0,4 0-64 0 0,3 0-16 0 0,2 0 1 0 0,3 0-713 0 0,3 1-152 0 0,0 0-24 0 0,1-1-8 0 0,3 2-96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5.528"/>
    </inkml:context>
    <inkml:brush xml:id="br0">
      <inkml:brushProperty name="width" value="0.1" units="cm"/>
      <inkml:brushProperty name="height" value="0.1" units="cm"/>
    </inkml:brush>
  </inkml:definitions>
  <inkml:trace contextRef="#ctx0" brushRef="#br0">0 23 10594 0 0,'1'-1'116'0'0,"-1"1"1"0"0,0-1-1 0 0,0 1 0 0 0,1-1 0 0 0,-1 1 0 0 0,0-1 0 0 0,1 1 0 0 0,-1-1 0 0 0,1 1 1 0 0,-1 0-1 0 0,0-1 0 0 0,1 1 0 0 0,-1 0 0 0 0,1-1 0 0 0,-1 1 0 0 0,1 0 0 0 0,-1 0 1 0 0,1-1-1 0 0,-1 1 0 0 0,1 0 0 0 0,-1 0 0 0 0,1 0 0 0 0,0 0 0 0 0,0-1 1 0 0,19-6 1047 0 0,9 4-631 0 0,1 0 0 0 0,0 2 1 0 0,0 1-1 0 0,-1 2 0 0 0,1 1 0 0 0,-1 1 1 0 0,53 14-1 0 0,-66-12-2145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25.872"/>
    </inkml:context>
    <inkml:brush xml:id="br0">
      <inkml:brushProperty name="width" value="0.1" units="cm"/>
      <inkml:brushProperty name="height" value="0.1" units="cm"/>
    </inkml:brush>
  </inkml:definitions>
  <inkml:trace contextRef="#ctx0" brushRef="#br0">6 1 10594 0 0,'0'-1'28'0'0,"0"1"0"0"0,0 0-1 0 0,-1 0 1 0 0,1 0 0 0 0,0 0 0 0 0,0 0-1 0 0,0 0 1 0 0,-1 0 0 0 0,1 0 0 0 0,0 1-1 0 0,0-1 1 0 0,-1 0 0 0 0,1 0 0 0 0,0 0-1 0 0,0 0 1 0 0,0 0 0 0 0,-1 0-1 0 0,1 0 1 0 0,0 0 0 0 0,0 1 0 0 0,0-1-1 0 0,0 0 1 0 0,-1 0 0 0 0,1 0 0 0 0,0 0-1 0 0,0 0 1 0 0,0 1 0 0 0,0-1 0 0 0,0 0-1 0 0,0 0 1 0 0,0 0 0 0 0,-1 1 0 0 0,1-1-1 0 0,0 0 1 0 0,0 0 0 0 0,0 0-1 0 0,0 1 1 0 0,0-1 0 0 0,0 0 0 0 0,0 0-1 0 0,0 1 1 0 0,0-1 0 0 0,0 0 0 0 0,0 0-1 0 0,0 0 1 0 0,0 1 0 0 0,0-1 0 0 0,0 0-1 0 0,0 0 1 0 0,1 0 0 0 0,-1 1-1 0 0,0-1 1 0 0,0 0 0 0 0,0 0 0 0 0,16 8 1219 0 0,23 1 17 0 0,-10-4-855 0 0,-1-2 1 0 0,0-2-1 0 0,40-2 1 0 0,83-15-1074 0 0,-128 12 630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6.728"/>
    </inkml:context>
    <inkml:brush xml:id="br0">
      <inkml:brushProperty name="width" value="0.1" units="cm"/>
      <inkml:brushProperty name="height" value="0.1" units="cm"/>
    </inkml:brush>
  </inkml:definitions>
  <inkml:trace contextRef="#ctx0" brushRef="#br0">47 4 5985 0 0,'9'-1'195'0'0,"-1"-1"0"0"0,1 2 0 0 0,0-1 0 0 0,0 1-1 0 0,0 0 1 0 0,0 1 0 0 0,13 2 0 0 0,-15-1-63 0 0,-1-1-1 0 0,0 1 1 0 0,0 0 0 0 0,0 0 0 0 0,0 0 0 0 0,0 1 0 0 0,0 0-1 0 0,0 0 1 0 0,-1 1 0 0 0,10 7 0 0 0,-13-9-81 0 0,-1-1-1 0 0,1 0 1 0 0,-1 1-1 0 0,0-1 1 0 0,0 1 0 0 0,1 0-1 0 0,-1-1 1 0 0,0 1-1 0 0,0 0 1 0 0,-1 0 0 0 0,1 0-1 0 0,0-1 1 0 0,-1 1-1 0 0,1 0 1 0 0,-1 0 0 0 0,1 0-1 0 0,-1 0 1 0 0,0 0 0 0 0,0 0-1 0 0,0 0 1 0 0,0 0-1 0 0,0 3 1 0 0,-1-2-42 0 0,-1 0 0 0 0,1 0 0 0 0,0 0 0 0 0,-1 0 0 0 0,0 0-1 0 0,0-1 1 0 0,1 1 0 0 0,-2 0 0 0 0,1-1 0 0 0,0 0 0 0 0,0 0 0 0 0,-5 4 0 0 0,-7 3 251 0 0,1 0 0 0 0,-1-1 0 0 0,-1-1 0 0 0,-19 8 0 0 0,2-8 1274 0 0,17-4-1063 0 0,20-4-476 0 0,1 1-1 0 0,-1 0 1 0 0,1 1 0 0 0,-1-1-1 0 0,0 1 1 0 0,1 0 0 0 0,-1 0-1 0 0,7 3 1 0 0,45 18-43 0 0,-49-17 163 0 0,1-1 1 0 0,-1 1 0 0 0,0 0-1 0 0,0 1 1 0 0,-1 0-1 0 0,0 0 1 0 0,0 1 0 0 0,10 11-1 0 0,-15-16-81 0 0,-1 0 0 0 0,1 0 0 0 0,0 0 0 0 0,-1 0 0 0 0,0 1 0 0 0,0-1 0 0 0,0 0 0 0 0,0 0 0 0 0,0 1 0 0 0,0-1 0 0 0,0 1 0 0 0,-1-1-1 0 0,1 1 1 0 0,-1-1 0 0 0,0 1 0 0 0,0-1 0 0 0,0 1 0 0 0,0-1 0 0 0,0 1 0 0 0,0 0 0 0 0,-1-1 0 0 0,1 1 0 0 0,-1-1 0 0 0,0 0 0 0 0,1 1 0 0 0,-1-1 0 0 0,0 1 0 0 0,-1-1 0 0 0,1 0 0 0 0,0 0 0 0 0,-1 0 0 0 0,1 0 0 0 0,-1 0 0 0 0,0 0-1 0 0,1 0 1 0 0,-4 2 0 0 0,-6 4 381 0 0,1 0-1 0 0,-1-1 1 0 0,0 0-1 0 0,0-1 1 0 0,-1 0-1 0 0,0-1 1 0 0,0-1-1 0 0,0 1 1 0 0,-1-2-1 0 0,0 0 1 0 0,1 0-1 0 0,-1-2 1 0 0,0 1-1 0 0,-24-2 1 0 0,35 0-531 0 0,0 0 1 0 0,0 0-1 0 0,0 0 0 0 0,0 0 1 0 0,0-1-1 0 0,0 1 1 0 0,1-1-1 0 0,-1 1 1 0 0,0-1-1 0 0,0 0 1 0 0,0 0-1 0 0,1 0 0 0 0,-1 0 1 0 0,0 0-1 0 0,1 0 1 0 0,-1-1-1 0 0,1 1 1 0 0,0 0-1 0 0,-1-1 0 0 0,1 1 1 0 0,0-1-1 0 0,-2-1 1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7.125"/>
    </inkml:context>
    <inkml:brush xml:id="br0">
      <inkml:brushProperty name="width" value="0.1" units="cm"/>
      <inkml:brushProperty name="height" value="0.1" units="cm"/>
    </inkml:brush>
  </inkml:definitions>
  <inkml:trace contextRef="#ctx0" brushRef="#br0">1 1 9218 0 0,'2'1'816'0'0,"0"1"-656"0"0,-1-1-160 0 0,0 0 0 0 0,1 0 464 0 0,-1 0 56 0 0,2 2 17 0 0,1 1-1 0 0,1 1-376 0 0,-1 1-80 0 0,-1-2-16 0 0,0 0 0 0 0,-3-1-552 0 0,0 0-121 0 0,1-2-15 0 0,-1 1-8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39.441"/>
    </inkml:context>
    <inkml:brush xml:id="br0">
      <inkml:brushProperty name="width" value="0.05" units="cm"/>
      <inkml:brushProperty name="height" value="0.05" units="cm"/>
    </inkml:brush>
  </inkml:definitions>
  <inkml:trace contextRef="#ctx0" brushRef="#br0">121 0 12267 0 0,'-2'0'232'0'0,"0"0"0"0"0,0 0 0 0 0,0 0 0 0 0,0 1 1 0 0,0-1-1 0 0,1 0 0 0 0,-1 1 0 0 0,0-1 0 0 0,0 1 0 0 0,1 0 1 0 0,-1 0-1 0 0,0-1 0 0 0,1 1 0 0 0,-1 0 0 0 0,0 0 1 0 0,1 1-1 0 0,0-1 0 0 0,-1 0 0 0 0,1 0 0 0 0,0 1 0 0 0,-1-1 1 0 0,1 1-1 0 0,0-1 0 0 0,-1 3 0 0 0,-5 5 292 0 0,0 1 0 0 0,-8 17 0 0 0,6-6-365 0 0,0 0 1 0 0,2 0 0 0 0,0 1-1 0 0,2 0 1 0 0,0 0-1 0 0,2 0 1 0 0,0 1 0 0 0,2-1-1 0 0,0 1 1 0 0,1-1-1 0 0,2 1 1 0 0,0-1 0 0 0,1 1-1 0 0,10 33 1 0 0,-9-44-42 0 0,1-1 0 0 0,0 1 1 0 0,0-1-1 0 0,2 0 1 0 0,-1 0-1 0 0,11 12 0 0 0,-11-16-327 0 0,0-1-1 0 0,0 0 1 0 0,0 0-1 0 0,8 5 1 0 0,-9-7-647 0 0,0-1 1 0 0,0 0 0 0 0,1 0-1 0 0,-1-1 1 0 0,1 1-1 0 0,7 1 1 0 0,13 1-5949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7.498"/>
    </inkml:context>
    <inkml:brush xml:id="br0">
      <inkml:brushProperty name="width" value="0.1" units="cm"/>
      <inkml:brushProperty name="height" value="0.1" units="cm"/>
    </inkml:brush>
  </inkml:definitions>
  <inkml:trace contextRef="#ctx0" brushRef="#br0">98 1 7370 0 0,'-3'0'172'0'0,"1"1"1"0"0,-1-1-1 0 0,1 1 1 0 0,-1 0-1 0 0,1 0 1 0 0,0 0 0 0 0,-1 1-1 0 0,1-1 1 0 0,0 0-1 0 0,0 1 1 0 0,0 0-1 0 0,0-1 1 0 0,0 1 0 0 0,0 0-1 0 0,0 0 1 0 0,-2 4-1 0 0,-26 37 790 0 0,28-38-785 0 0,-2 0 227 0 0,1 1-1 0 0,0 0 0 0 0,0 0 0 0 0,1 0 0 0 0,-1 0 0 0 0,2 0 0 0 0,-1 0 0 0 0,0 1 0 0 0,1-1 0 0 0,0 0 0 0 0,1 13 1 0 0,0-15-233 0 0,1-1 0 0 0,-1 1 0 0 0,1 0 0 0 0,0 0 0 0 0,0 0 0 0 0,1 0 1 0 0,-1-1-1 0 0,1 1 0 0 0,0-1 0 0 0,0 1 0 0 0,0-1 0 0 0,0 1 0 0 0,1-1 1 0 0,-1 0-1 0 0,1 0 0 0 0,0-1 0 0 0,0 1 0 0 0,0 0 0 0 0,0-1 0 0 0,5 3 1 0 0,6 3-88 0 0,-1-1 0 0 0,1 0 0 0 0,0-1 0 0 0,1 0 0 0 0,23 5 0 0 0,-29-9-110 0 0,-1 0 0 0 0,1-1 0 0 0,0 0 0 0 0,0 0 0 0 0,0-1-1 0 0,0 0 1 0 0,1 0 0 0 0,-1-1 0 0 0,0-1 0 0 0,16-4 0 0 0,-21 4-372 0 0,1 0-1 0 0,0 0 1 0 0,-1-1 0 0 0,1 0-1 0 0,-1 0 1 0 0,0 0 0 0 0,0 0 0 0 0,4-6-1 0 0,0 1-752 0 0</inkml:trace>
  <inkml:trace contextRef="#ctx0" brushRef="#br0" timeOffset="1">300 17 13395 0 0,'-8'7'325'0'0,"1"1"0"0"0,0 0 1 0 0,1 1-1 0 0,-1-1 0 0 0,2 1 0 0 0,-9 17 1 0 0,2-4 578 0 0,-11 15 93 0 0,1 2 1 0 0,2 0-1 0 0,3 1 1 0 0,-23 71-1 0 0,36-93-1291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7.894"/>
    </inkml:context>
    <inkml:brush xml:id="br0">
      <inkml:brushProperty name="width" value="0.1" units="cm"/>
      <inkml:brushProperty name="height" value="0.1" units="cm"/>
    </inkml:brush>
  </inkml:definitions>
  <inkml:trace contextRef="#ctx0" brushRef="#br0">168 1 9218 0 0,'-3'0'183'0'0,"1"0"1"0"0,0 0-1 0 0,0 0 1 0 0,0 0-1 0 0,0 0 0 0 0,0 1 1 0 0,-1-1-1 0 0,1 1 1 0 0,0 0-1 0 0,0-1 1 0 0,0 1-1 0 0,1 0 0 0 0,-1 0 1 0 0,0 0-1 0 0,0 1 1 0 0,-3 2-1 0 0,-29 23 2205 0 0,33-25-2195 0 0,-3 2 111 0 0,-1 0 1 0 0,1 1 0 0 0,0 0 0 0 0,0 0 0 0 0,0 0 0 0 0,1 0 0 0 0,-1 0 0 0 0,1 1 0 0 0,-4 11 0 0 0,6-14-183 0 0,1 0 0 0 0,-1 0 0 0 0,0 0 0 0 0,1 1 1 0 0,0-1-1 0 0,0 0 0 0 0,0 0 0 0 0,0 1 1 0 0,1-1-1 0 0,-1 0 0 0 0,1 0 0 0 0,-1 1 1 0 0,1-1-1 0 0,1 0 0 0 0,-1 0 0 0 0,0 0 0 0 0,1 0 1 0 0,-1 0-1 0 0,1 0 0 0 0,3 4 0 0 0,4 4-136 0 0,1-1 0 0 0,22 18-1 0 0,16 17-51 0 0,-45-41 63 0 0,0 0 0 0 0,0 0 0 0 0,0 0-1 0 0,0 0 1 0 0,-1 1 0 0 0,1-1 0 0 0,-1 1 0 0 0,0-1 0 0 0,-1 1 0 0 0,2 6-1 0 0,-3-10 9 0 0,1 0 0 0 0,-1 0 0 0 0,0 0 0 0 0,0 0 0 0 0,0 1-1 0 0,0-1 1 0 0,0 0 0 0 0,0 0 0 0 0,0 0 0 0 0,0 0 0 0 0,-1 0 0 0 0,1 0-1 0 0,0 0 1 0 0,0 0 0 0 0,-1 0 0 0 0,1 0 0 0 0,-1 0 0 0 0,1 0 0 0 0,-1 0 0 0 0,0 0-1 0 0,1-1 1 0 0,-1 1 0 0 0,0 0 0 0 0,1 0 0 0 0,-3 1 0 0 0,1-1 20 0 0,0 0 0 0 0,-1 0 0 0 0,1 0 1 0 0,0 0-1 0 0,-1 0 0 0 0,1 0 0 0 0,-1-1 1 0 0,1 1-1 0 0,-1-1 0 0 0,-4 0 0 0 0,-2 0 43 0 0,1 0-1 0 0,-1-1 0 0 0,0 0 1 0 0,0 0-1 0 0,-12-4 1 0 0,15 3-341 0 0,0 0 0 0 0,-1-1 0 0 0,1 0 0 0 0,0 0 1 0 0,0 0-1 0 0,1 0 0 0 0,-1-1 0 0 0,1 0 1 0 0,-1 0-1 0 0,1-1 0 0 0,1 1 0 0 0,-9-11 0 0 0,6 2-998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8.223"/>
    </inkml:context>
    <inkml:brush xml:id="br0">
      <inkml:brushProperty name="width" value="0.1" units="cm"/>
      <inkml:brushProperty name="height" value="0.1" units="cm"/>
    </inkml:brush>
  </inkml:definitions>
  <inkml:trace contextRef="#ctx0" brushRef="#br0">0 49 6913 0 0,'7'-4'382'0'0,"0"0"0"0"0,0 0 0 0 0,0 0 1 0 0,0 1-1 0 0,1 0 0 0 0,-1 0 0 0 0,1 1 0 0 0,9-2 0 0 0,66-8 1602 0 0,-71 11-1960 0 0,17-2-39 0 0,0 2 0 0 0,35 2 0 0 0,-38 2 15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38.304"/>
    </inkml:context>
    <inkml:brush xml:id="br0">
      <inkml:brushProperty name="width" value="0.1" units="cm"/>
      <inkml:brushProperty name="height" value="0.1" units="cm"/>
    </inkml:brush>
  </inkml:definitions>
  <inkml:trace contextRef="#ctx0" brushRef="#br0">163 1 7370 0 0,'-18'25'1745'0'0,"-17"35"1"0"0,3-4-668 0 0,13-28-421 0 0,-20 35 827 0 0,36-58-1247 0 0,0 1-1 0 0,0 0 0 0 0,1 0 0 0 0,0 0 0 0 0,0 0 1 0 0,0 0-1 0 0,1 0 0 0 0,-1 12 0 0 0,2-17-209 0 0,0 0 1 0 0,1 1-1 0 0,-1-1 0 0 0,0 0 1 0 0,0 0-1 0 0,1 0 0 0 0,-1 1 1 0 0,1-1-1 0 0,-1 0 0 0 0,1 0 1 0 0,-1 0-1 0 0,1 0 0 0 0,0 0 1 0 0,0 0-1 0 0,-1 0 0 0 0,1 0 1 0 0,0 0-1 0 0,0 0 0 0 0,0 0 1 0 0,0-1-1 0 0,0 1 0 0 0,0 0 1 0 0,0-1-1 0 0,0 1 0 0 0,1-1 1 0 0,-1 1-1 0 0,0-1 0 0 0,0 1 1 0 0,2-1-1 0 0,6 2 20 0 0,-1 0 0 0 0,1-1 1 0 0,12 0-1 0 0,3 1 27 0 0,-9 2-12 0 0,0 0-1 0 0,-1 1 1 0 0,0 0-1 0 0,0 1 1 0 0,0 1-1 0 0,-1 0 1 0 0,0 1-1 0 0,12 9 1 0 0,-15-9 38 0 0,0 0 1 0 0,0 0-1 0 0,-1 1 0 0 0,0 0 1 0 0,-1 1-1 0 0,0 0 1 0 0,0 0-1 0 0,-1 1 0 0 0,11 21 1 0 0,-16-28-71 0 0,-1 0 0 0 0,1 1 0 0 0,-1-1 0 0 0,0 0 0 0 0,0 1 0 0 0,-1-1 0 0 0,1 0 0 0 0,-1 1 0 0 0,0-1 1 0 0,0 1-1 0 0,0-1 0 0 0,-1 0 0 0 0,1 1 0 0 0,-1-1 0 0 0,0 0 0 0 0,-3 7 0 0 0,2-6 57 0 0,-1 1 0 0 0,0-1-1 0 0,0 0 1 0 0,-1 0 0 0 0,0 0-1 0 0,0 0 1 0 0,0-1 0 0 0,0 0-1 0 0,0 0 1 0 0,-11 7 0 0 0,5-4 24 0 0,-1 0 0 0 0,-1-1 0 0 0,1-1 0 0 0,-1 0 0 0 0,0-1 0 0 0,0 0 0 0 0,0 0 0 0 0,0-2 0 0 0,-1 1 0 0 0,1-2 1 0 0,-15 1-1 0 0,22-2-498 0 0,0 0 0 0 0,0-1 0 0 0,0 0 1 0 0,0 0-1 0 0,0 0 0 0 0,0 0 0 0 0,0-1 1 0 0,0 0-1 0 0,0 0 0 0 0,1 0 0 0 0,-1-1 1 0 0,1 1-1 0 0,0-1 0 0 0,0 0 0 0 0,-7-7 1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38.666"/>
    </inkml:context>
    <inkml:brush xml:id="br0">
      <inkml:brushProperty name="width" value="0.1" units="cm"/>
      <inkml:brushProperty name="height" value="0.1" units="cm"/>
    </inkml:brush>
  </inkml:definitions>
  <inkml:trace contextRef="#ctx0" brushRef="#br0">1 20 5841 0 0,'3'-3'70'0'0,"0"1"0"0"0,0 0-1 0 0,1 0 1 0 0,-1 0 0 0 0,1 1 0 0 0,-1-1-1 0 0,1 1 1 0 0,0 0 0 0 0,0 0 0 0 0,0 0-1 0 0,-1 0 1 0 0,6 0 0 0 0,52 1 1438 0 0,-36 1-561 0 0,10-1-350 0 0,0 1 1 0 0,0 2-1 0 0,56 12 0 0 0,-71-10-4731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38.991"/>
    </inkml:context>
    <inkml:brush xml:id="br0">
      <inkml:brushProperty name="width" value="0.1" units="cm"/>
      <inkml:brushProperty name="height" value="0.1" units="cm"/>
    </inkml:brush>
  </inkml:definitions>
  <inkml:trace contextRef="#ctx0" brushRef="#br0">0 15 11979 0 0,'0'0'546'0'0,"24"2"1776"0"0,98 1 1775 0 0,62-19-3394 0 0,-165 12-650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0.488"/>
    </inkml:context>
    <inkml:brush xml:id="br0">
      <inkml:brushProperty name="width" value="0.1" units="cm"/>
      <inkml:brushProperty name="height" value="0.1" units="cm"/>
    </inkml:brush>
  </inkml:definitions>
  <inkml:trace contextRef="#ctx0" brushRef="#br0">25 42 4609 0 0,'0'-1'105'0'0,"-1"0"-1"0"0,1 1 1 0 0,0-1 0 0 0,0 0-1 0 0,0 0 1 0 0,0 0 0 0 0,0 0-1 0 0,0 0 1 0 0,0 0-1 0 0,0 0 1 0 0,0 0 0 0 0,0 0-1 0 0,0 1 1 0 0,0-1 0 0 0,1 0-1 0 0,-1 0 1 0 0,0 0 0 0 0,1 0-1 0 0,-1 0 1 0 0,1 1 0 0 0,-1-1-1 0 0,1 0 1 0 0,-1 0 0 0 0,1 0-1 0 0,1-1 128 0 0,0 1-1 0 0,0-1 0 0 0,0 1 1 0 0,0 0-1 0 0,0 0 0 0 0,0 0 1 0 0,0 0-1 0 0,0 0 0 0 0,3-1 1 0 0,3 0 350 0 0,-1 0 1 0 0,0 1-1 0 0,0 0 1 0 0,1 0-1 0 0,9 1 0 0 0,-9 1-343 0 0,0 0-1 0 0,0 0 1 0 0,-1 1-1 0 0,1 0 0 0 0,-1 1 1 0 0,1 0-1 0 0,-1 0 0 0 0,0 0 1 0 0,0 1-1 0 0,0 0 1 0 0,-1 0-1 0 0,1 0 0 0 0,-1 1 1 0 0,0 0-1 0 0,0 1 0 0 0,7 8 1 0 0,-10-10-200 0 0,0-1 0 0 0,-1 1 1 0 0,1 0-1 0 0,-1 0 0 0 0,0 0 1 0 0,0 0-1 0 0,-1 0 0 0 0,1 0 1 0 0,-1 1-1 0 0,0-1 0 0 0,0 0 1 0 0,0 1-1 0 0,0-1 0 0 0,-1 1 1 0 0,0-1-1 0 0,0 1 0 0 0,0-1 0 0 0,0 1 1 0 0,-1-1-1 0 0,0 0 0 0 0,0 1 1 0 0,0-1-1 0 0,0 0 0 0 0,-1 1 1 0 0,0-1-1 0 0,0 0 0 0 0,0 0 1 0 0,0 0-1 0 0,-6 7 0 0 0,1-3-30 0 0,0 0 1 0 0,-1 0-1 0 0,-1 0 0 0 0,1-1 0 0 0,-1 0 0 0 0,-1-1 1 0 0,-14 8-1 0 0,9-6-79 0 0,0 0-1 0 0,-1-2 1 0 0,0 0 0 0 0,-22 5 0 0 0,28-9-127 0 0,0 0 1 0 0,-20 0-1 0 0,42-1 18 0 0,-1 0-1 0 0,1 1 1 0 0,-1 0 0 0 0,0 1-1 0 0,0 0 1 0 0,0 1-1 0 0,19 10 1 0 0,-14-7-82 0 0,-1 2 0 0 0,-1 0 1 0 0,1 1-1 0 0,21 19 0 0 0,-29-22 401 0 0,0 0 0 0 0,0 1 0 0 0,0 0 0 0 0,-1 0 0 0 0,0 0 0 0 0,-1 1 0 0 0,0 0 0 0 0,0 0 0 0 0,4 14 0 0 0,-8-20-84 0 0,0 1 0 0 0,0-1 0 0 0,0 1-1 0 0,-1 0 1 0 0,1-1 0 0 0,-1 1 0 0 0,0-1 0 0 0,0 1-1 0 0,0 0 1 0 0,-1-1 0 0 0,1 1 0 0 0,-1-1 0 0 0,0 1-1 0 0,0-1 1 0 0,0 1 0 0 0,-1-1 0 0 0,1 0 0 0 0,-1 0-1 0 0,1 1 1 0 0,-1-1 0 0 0,0 0 0 0 0,0 0 0 0 0,-1-1-1 0 0,1 1 1 0 0,-1 0 0 0 0,1-1 0 0 0,-1 0 0 0 0,0 1-1 0 0,-4 1 1 0 0,-8 5 168 0 0,0-1 0 0 0,0-1 0 0 0,-1 0 0 0 0,0-1 0 0 0,-1-1 0 0 0,1-1 0 0 0,-1 0 0 0 0,0-1 0 0 0,0-1-1 0 0,0-1 1 0 0,-29 0 0 0 0,34-2-1157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0.832"/>
    </inkml:context>
    <inkml:brush xml:id="br0">
      <inkml:brushProperty name="width" value="0.1" units="cm"/>
      <inkml:brushProperty name="height" value="0.1" units="cm"/>
    </inkml:brush>
  </inkml:definitions>
  <inkml:trace contextRef="#ctx0" brushRef="#br0">1 0 13827 0 0,'1'1'162'0'0,"-1"0"0"0"0,1 0 0 0 0,0 0 0 0 0,-1 0 0 0 0,1 0 0 0 0,-1 0 0 0 0,1 0 0 0 0,-1 0 0 0 0,0 0 0 0 0,1 0 0 0 0,-1 0 0 0 0,0 1 0 0 0,0-1 0 0 0,0 0 0 0 0,0 0 0 0 0,0 0 1 0 0,0 0-1 0 0,0 0 0 0 0,0 1 0 0 0,-1 0 0 0 0,3 15 106 0 0,-2-16-433 0 0,3-2 132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1.267"/>
    </inkml:context>
    <inkml:brush xml:id="br0">
      <inkml:brushProperty name="width" value="0.1" units="cm"/>
      <inkml:brushProperty name="height" value="0.1" units="cm"/>
    </inkml:brush>
  </inkml:definitions>
  <inkml:trace contextRef="#ctx0" brushRef="#br0">266 1 6913 0 0,'0'0'39'0'0,"-1"0"0"0"0,1 0 0 0 0,0 0-1 0 0,0 0 1 0 0,0 0 0 0 0,0 0 0 0 0,0 0-1 0 0,0 0 1 0 0,0-1 0 0 0,0 1 0 0 0,-1 0-1 0 0,1 0 1 0 0,0 0 0 0 0,0 0 0 0 0,0 0-1 0 0,0 0 1 0 0,0 0 0 0 0,0 0 0 0 0,-1 0-1 0 0,1 0 1 0 0,0 0 0 0 0,0 0-1 0 0,0 0 1 0 0,0 0 0 0 0,0 0 0 0 0,0 0-1 0 0,-1 0 1 0 0,1 0 0 0 0,0 0 0 0 0,0 0-1 0 0,0 0 1 0 0,0 0 0 0 0,0 1 0 0 0,0-1-1 0 0,-1 0 1 0 0,1 0 0 0 0,0 0 0 0 0,0 0-1 0 0,0 0 1 0 0,0 0 0 0 0,0 0-1 0 0,0 0 1 0 0,0 0 0 0 0,0 1 0 0 0,0-1-1 0 0,-9 10 1260 0 0,-7 16 368 0 0,14-23-1401 0 0,-184 262 5341 0 0,181-259-5467 0 0,-2 2-49 0 0,1 1-1 0 0,0-1 0 0 0,1 1 1 0 0,-1 0-1 0 0,-3 11 0 0 0,8-19-82 0 0,1 0 0 0 0,-1 1 0 0 0,1-1 1 0 0,-1 1-1 0 0,1-1 0 0 0,0 1 0 0 0,-1 0 0 0 0,1-1 0 0 0,0 1 0 0 0,0-1 0 0 0,0 1 0 0 0,0-1 0 0 0,1 1 0 0 0,-1 0 0 0 0,0-1 0 0 0,1 1 0 0 0,-1-1 0 0 0,1 1 0 0 0,-1-1 0 0 0,1 0 0 0 0,0 1 0 0 0,-1-1 0 0 0,1 1 0 0 0,0-1 0 0 0,0 0 1 0 0,0 0-1 0 0,0 0 0 0 0,0 1 0 0 0,0-1 0 0 0,1 0 0 0 0,-1 0 0 0 0,0 0 0 0 0,1-1 0 0 0,-1 1 0 0 0,0 0 0 0 0,1 0 0 0 0,-1-1 0 0 0,1 1 0 0 0,-1-1 0 0 0,1 1 0 0 0,2-1 0 0 0,20 6 82 0 0,0-2 0 0 0,0-1-1 0 0,0-1 1 0 0,45-2 0 0 0,-4 0-78 0 0,-50 1-129 0 0,52 0 386 0 0,-61-2-501 0 0,1 1 0 0 0,-1-1 0 0 0,0 0 0 0 0,0 0 0 0 0,0-1 0 0 0,0 0 0 0 0,0 0 0 0 0,6-4 0 0 0,-8 3-1538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1.640"/>
    </inkml:context>
    <inkml:brush xml:id="br0">
      <inkml:brushProperty name="width" value="0.1" units="cm"/>
      <inkml:brushProperty name="height" value="0.1" units="cm"/>
    </inkml:brush>
  </inkml:definitions>
  <inkml:trace contextRef="#ctx0" brushRef="#br0">110 0 6913 0 0,'-3'3'461'0'0,"1"1"0"0"0,0-1 0 0 0,0 1-1 0 0,1 0 1 0 0,-1-1 0 0 0,1 1 0 0 0,0 0-1 0 0,-1 6 1 0 0,-3 7 540 0 0,-14 36 1401 0 0,-27 87 1712 0 0,39-116-3683 0 0,1 1 0 0 0,2 1 0 0 0,-3 42-1 0 0,7-63-612 0 0,0 1 0 0 0,0-1 1 0 0,1 1-1 0 0,0-1 0 0 0,0 1 0 0 0,3 7 0 0 0,-4-11-208 0 0,1 0 0 0 0,0 0-1 0 0,0-1 1 0 0,0 1 0 0 0,0 0 0 0 0,0 0 0 0 0,0-1-1 0 0,0 1 1 0 0,1-1 0 0 0,-1 1 0 0 0,0-1 0 0 0,1 1-1 0 0,-1-1 1 0 0,1 0 0 0 0,0 0 0 0 0,-1 0 0 0 0,1 0 0 0 0,0 0-1 0 0,0 0 1 0 0,3 1 0 0 0,6-1-2361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0.253"/>
    </inkml:context>
    <inkml:brush xml:id="br0">
      <inkml:brushProperty name="width" value="0.05" units="cm"/>
      <inkml:brushProperty name="height" value="0.05" units="cm"/>
    </inkml:brush>
  </inkml:definitions>
  <inkml:trace contextRef="#ctx0" brushRef="#br0">326 121 3225 0 0,'-2'32'11301'0'0,"-3"3"-6269"0"0,-23 76-4758 0 0,22-88 1135 0 0,-13 46-507 0 0,-48 112 0 0 0,61-167-741 0 0,-1 0 1 0 0,-1 0-1 0 0,0-1 0 0 0,-1 0 1 0 0,0-1-1 0 0,-1 0 1 0 0,0 0-1 0 0,-23 19 0 0 0,31-29-161 0 0,1-1-1 0 0,0 0 0 0 0,0-1 0 0 0,-1 1 1 0 0,1 0-1 0 0,0 0 0 0 0,-1 0 1 0 0,1-1-1 0 0,-1 1 0 0 0,1-1 0 0 0,-1 1 1 0 0,1-1-1 0 0,-1 0 0 0 0,0 1 1 0 0,1-1-1 0 0,-1 0 0 0 0,1 0 0 0 0,-1 0 1 0 0,0 0-1 0 0,1-1 0 0 0,-1 1 1 0 0,1 0-1 0 0,-1-1 0 0 0,-1 0 0 0 0,1 0 6 0 0,-1-1 0 0 0,1 1 0 0 0,0-1 0 0 0,0 0 0 0 0,0 1 0 0 0,0-1-1 0 0,1 0 1 0 0,-1-1 0 0 0,0 1 0 0 0,1 0 0 0 0,0 0 0 0 0,-1-1-1 0 0,0-2 1 0 0,-4-8-127 0 0,1-1-1 0 0,1-1 1 0 0,-5-27-1 0 0,4 8-153 0 0,2 1 0 0 0,1-1 0 0 0,4-47 0 0 0,21-100-256 0 0,-19 159 442 0 0,1 1 0 0 0,0 0 0 0 0,15-33 0 0 0,-16 44 61 0 0,1 1 0 0 0,0 0 0 0 0,0 0 0 0 0,1 1 1 0 0,0-1-1 0 0,1 1 0 0 0,0 1 0 0 0,0-1 0 0 0,15-11 1 0 0,-18 16 43 0 0,0 0 1 0 0,0 1-1 0 0,0-1 1 0 0,0 1 0 0 0,0 0-1 0 0,1 1 1 0 0,-1-1-1 0 0,1 1 1 0 0,-1-1 0 0 0,1 1-1 0 0,0 1 1 0 0,-1-1-1 0 0,1 1 1 0 0,0 0 0 0 0,0 0-1 0 0,-1 0 1 0 0,1 0-1 0 0,0 1 1 0 0,-1 0 0 0 0,1 0-1 0 0,0 0 1 0 0,-1 1-1 0 0,1-1 1 0 0,-1 1 0 0 0,0 0-1 0 0,0 1 1 0 0,0-1-1 0 0,0 1 1 0 0,5 3 0 0 0,9 9 102 0 0,-1 0 0 0 0,-1 1 0 0 0,-1 1 0 0 0,24 33 0 0 0,-28-37-96 0 0,-11-12-21 0 0,131 155 387 0 0,-115-140-372 0 0,1-1-1 0 0,0 0 0 0 0,1-1 0 0 0,0-1 1 0 0,2-1-1 0 0,39 19 0 0 0,-55-29-75 0 0,-1-1-1 0 0,1 1 1 0 0,0-1 0 0 0,0 0 0 0 0,0 0-1 0 0,7 0 1 0 0,-10-1-48 0 0,0 0 0 0 0,0 0 0 0 0,0 0 0 0 0,1 0 0 0 0,-1-1 0 0 0,0 1 1 0 0,0 0-1 0 0,0-1 0 0 0,0 1 0 0 0,0 0 0 0 0,0-1 0 0 0,1 1 0 0 0,-1-1 0 0 0,0 0 0 0 0,0 1 0 0 0,-1-1 0 0 0,1 0 0 0 0,0 1 0 0 0,0-1 0 0 0,0 0 0 0 0,0 0 0 0 0,-1 0 0 0 0,1 0 0 0 0,0 0 0 0 0,-1 0 0 0 0,2-1 0 0 0,2-11-1412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2.013"/>
    </inkml:context>
    <inkml:brush xml:id="br0">
      <inkml:brushProperty name="width" value="0.1" units="cm"/>
      <inkml:brushProperty name="height" value="0.1" units="cm"/>
    </inkml:brush>
  </inkml:definitions>
  <inkml:trace contextRef="#ctx0" brushRef="#br0">99 86 3225 0 0,'-6'-1'7606'0'0,"6"2"-7475"0"0,-14 11 2844 0 0,-11 15-711 0 0,20-21-1687 0 0,-27 36 2362 0 0,30-39-2824 0 0,0 0-1 0 0,0 0 1 0 0,0 0 0 0 0,1 1-1 0 0,-1-1 1 0 0,1 0-1 0 0,0 1 1 0 0,0-1 0 0 0,0 1-1 0 0,0 0 1 0 0,1 6 0 0 0,0-8-116 0 0,1 0 1 0 0,-1 0 0 0 0,1 0 0 0 0,0 0 0 0 0,0 0 0 0 0,-1 0 0 0 0,2 0 0 0 0,-1 0 0 0 0,0 0 0 0 0,0-1 0 0 0,1 1 0 0 0,-1 0 0 0 0,0-1 0 0 0,4 3 0 0 0,30 23-83 0 0,-15-12 49 0 0,-1 1 26 0 0,31 28 5 0 0,-46-41 3 0 0,-1 1 0 0 0,1 0 0 0 0,-1 1 0 0 0,0-1 0 0 0,0 0 0 0 0,0 1 0 0 0,-1 0 0 0 0,0 0 0 0 0,3 7 0 0 0,-5-11 4 0 0,0 0 0 0 0,1 0-1 0 0,-1 0 1 0 0,0 0-1 0 0,0 0 1 0 0,0 0-1 0 0,0 0 1 0 0,0-1-1 0 0,0 1 1 0 0,-1 0-1 0 0,1 0 1 0 0,0 0-1 0 0,0 0 1 0 0,-1 0-1 0 0,1 0 1 0 0,0-1-1 0 0,-1 1 1 0 0,1 0-1 0 0,-1 0 1 0 0,1 0-1 0 0,-1-1 1 0 0,1 1-1 0 0,-2 0 1 0 0,0 1 17 0 0,0-1-1 0 0,0 1 1 0 0,0-1 0 0 0,0 0 0 0 0,0 1 0 0 0,0-1 0 0 0,0 0 0 0 0,-5 1 0 0 0,-1 0 53 0 0,-1 0 0 0 0,0-1 0 0 0,-16 1 0 0 0,17-2-186 0 0,0 0 1 0 0,0 0 0 0 0,0-1-1 0 0,0 0 1 0 0,0 0-1 0 0,1-1 1 0 0,-16-5 0 0 0,8 1-871 0 0</inkml:trace>
  <inkml:trace contextRef="#ctx0" brushRef="#br0" timeOffset="1">48 11 10138 0 0,'8'-4'448'0'0,"-2"1"96"0"0,2 2-440 0 0,-2 0-104 0 0,0 0 0 0 0,-1 1 0 0 0,1 0 408 0 0,6 0 57 0 0,5 0 15 0 0,8-1 0 0 0,3 2-272 0 0,2-1-48 0 0,0 0-16 0 0,-2 2 0 0 0,-1-1-272 0 0,-3 1-48 0 0,1 1-16 0 0,-4-1 0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3.890"/>
    </inkml:context>
    <inkml:brush xml:id="br0">
      <inkml:brushProperty name="width" value="0.1" units="cm"/>
      <inkml:brushProperty name="height" value="0.1" units="cm"/>
    </inkml:brush>
  </inkml:definitions>
  <inkml:trace contextRef="#ctx0" brushRef="#br0">319 12 4609 0 0,'-2'-1'97'0'0,"1"-1"-1"0"0,-1 1 1 0 0,0 0 0 0 0,0 0-1 0 0,0 0 1 0 0,0 0 0 0 0,0 0-1 0 0,0 0 1 0 0,0 1 0 0 0,0-1-1 0 0,0 1 1 0 0,0 0 0 0 0,0-1 0 0 0,-1 1-1 0 0,-3 0 1 0 0,3 1 115 0 0,-1-1 1 0 0,0 1-1 0 0,1 0 0 0 0,-1 1 1 0 0,1-1-1 0 0,-1 1 0 0 0,1-1 1 0 0,-6 4-1 0 0,-1 3 165 0 0,0 0 0 0 0,0 0 0 0 0,1 0-1 0 0,0 1 1 0 0,0 1 0 0 0,1 0 0 0 0,0 0 0 0 0,1 0 0 0 0,0 1-1 0 0,-9 20 1 0 0,-3 12 1286 0 0,-20 68-1 0 0,38-108-1594 0 0,-23 73 1645 0 0,-25 135 0 0 0,45-183-1617 0 0,1-1 1 0 0,1 1-1 0 0,1-1 1 0 0,2 1 0 0 0,0 0-1 0 0,2-1 1 0 0,1 1 0 0 0,13 44-1 0 0,-11-56-145 0 0,0 0 0 0 0,1 0 0 0 0,1-1 0 0 0,0 0 0 0 0,2-1-1 0 0,-1 1 1 0 0,1-2 0 0 0,23 23 0 0 0,-21-24-464 0 0,0-1-1 0 0,2-1 1 0 0,-1 0 0 0 0,1-1-1 0 0,21 10 1 0 0,5 0-5487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4.476"/>
    </inkml:context>
    <inkml:brush xml:id="br0">
      <inkml:brushProperty name="width" value="0.1" units="cm"/>
      <inkml:brushProperty name="height" value="0.1" units="cm"/>
    </inkml:brush>
  </inkml:definitions>
  <inkml:trace contextRef="#ctx0" brushRef="#br0">1 0 6913 0 0,'2'0'111'0'0,"1"1"0"0"0,-1 0 0 0 0,0-1 0 0 0,0 1 0 0 0,1 0 0 0 0,-1 0 0 0 0,0 0 0 0 0,0 0 0 0 0,0 1 0 0 0,0-1 0 0 0,0 0 0 0 0,0 1 0 0 0,-1 0 0 0 0,1-1 0 0 0,1 3 0 0 0,23 28 711 0 0,-15-13-109 0 0,0-1-1 0 0,-2 1 1 0 0,0 0-1 0 0,-1 1 1 0 0,7 27-1 0 0,-5-5 698 0 0,9 67-1 0 0,-16-81-1173 0 0,-1 1-1 0 0,-1-1 1 0 0,-1 1 0 0 0,-2 0-1 0 0,-7 39 1 0 0,7-57-241 0 0,-1 0 0 0 0,0-1 1 0 0,-1 0-1 0 0,0 1 0 0 0,-1-1 0 0 0,0-1 0 0 0,-10 14 1 0 0,11-17-43 0 0,0-1 0 0 0,-1 0 0 0 0,0 0 0 0 0,0 0 0 0 0,0 0 0 0 0,-1-1 0 0 0,1 0 0 0 0,-1 0 0 0 0,0-1 0 0 0,0 0 0 0 0,-1 0 0 0 0,-11 4 0 0 0,6-4-4160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4.881"/>
    </inkml:context>
    <inkml:brush xml:id="br0">
      <inkml:brushProperty name="width" value="0.1" units="cm"/>
      <inkml:brushProperty name="height" value="0.1" units="cm"/>
    </inkml:brush>
  </inkml:definitions>
  <inkml:trace contextRef="#ctx0" brushRef="#br0">52 5 1376 0 0,'0'0'82'0'0,"0"-1"0"0"0,0 1-1 0 0,1 0 1 0 0,-1-1-1 0 0,0 1 1 0 0,0 0 0 0 0,1 0-1 0 0,-1-1 1 0 0,0 1 0 0 0,1 0-1 0 0,-1 0 1 0 0,0-1-1 0 0,1 1 1 0 0,-1 0 0 0 0,1 0-1 0 0,-1 0 1 0 0,0 0 0 0 0,1-1-1 0 0,-1 1 1 0 0,1 0 0 0 0,-1 0-1 0 0,1 0 1 0 0,-1 0-1 0 0,0 0 1 0 0,1 0 0 0 0,-1 0-1 0 0,1 0 1 0 0,-1 0 0 0 0,1 1-1 0 0,-1-1 1 0 0,0 0-1 0 0,1 0 1 0 0,-1 0 0 0 0,1 1-1 0 0,17 11 2335 0 0,11 23 1288 0 0,-27-32-3475 0 0,1 0 0 0 0,-1 0 0 0 0,0 1 0 0 0,0-1-1 0 0,0 1 1 0 0,-1 0 0 0 0,1 0 0 0 0,-1-1 0 0 0,0 1 0 0 0,0 0 0 0 0,0 0 0 0 0,0 0 0 0 0,-1 0 0 0 0,0 0-1 0 0,1 0 1 0 0,-2 0 0 0 0,1 6 0 0 0,-2-6-194 0 0,1 0 1 0 0,0 0-1 0 0,-1 0 0 0 0,0-1 0 0 0,0 1 1 0 0,0-1-1 0 0,0 1 0 0 0,-1-1 0 0 0,1 0 0 0 0,-1 0 1 0 0,0 0-1 0 0,0 0 0 0 0,0 0 0 0 0,0-1 1 0 0,0 1-1 0 0,-1-1 0 0 0,-4 3 0 0 0,-15 8 591 0 0,-38 15 0 0 0,67-28-502 0 0,-1 0-1 0 0,0 0 1 0 0,0 1-1 0 0,0-1 1 0 0,6 2-1 0 0,13 2 133 0 0,96 0-118 0 0,-95-3-356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5.829"/>
    </inkml:context>
    <inkml:brush xml:id="br0">
      <inkml:brushProperty name="width" value="0.1" units="cm"/>
      <inkml:brushProperty name="height" value="0.1" units="cm"/>
    </inkml:brush>
  </inkml:definitions>
  <inkml:trace contextRef="#ctx0" brushRef="#br0">0 192 8754 0 0,'2'-2'82'0'0,"1"0"0"0"0,-1 0 1 0 0,0 0-1 0 0,0 0 0 0 0,1 1 0 0 0,-1-1 1 0 0,1 1-1 0 0,0-1 0 0 0,-1 1 0 0 0,1 0 1 0 0,4-1-1 0 0,-5 1-10 0 0,23-6 64 0 0,-1 1 1 0 0,1 1 0 0 0,0 1-1 0 0,0 1 1 0 0,47 2 0 0 0,8-3 1169 0 0,325-14-50 0 0,232-2-1256 0 0,-296 8 0 0 0,206 0 528 0 0,207-9 348 0 0,-675 18-840 0 0,502-46 132 0 0,-563 45-279 0 0,-12 3-186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48.585"/>
    </inkml:context>
    <inkml:brush xml:id="br0">
      <inkml:brushProperty name="width" value="0.1" units="cm"/>
      <inkml:brushProperty name="height" value="0.1" units="cm"/>
    </inkml:brush>
  </inkml:definitions>
  <inkml:trace contextRef="#ctx0" brushRef="#br0">0 175 9674 0 0,'0'0'48'0'0,"0"0"-1"0"0,0 0 1 0 0,0 0-1 0 0,0 0 1 0 0,0 0-1 0 0,0-1 1 0 0,0 1-1 0 0,0 0 1 0 0,0 0-1 0 0,0 0 1 0 0,0 0-1 0 0,0 0 1 0 0,0-1-1 0 0,0 1 1 0 0,0 0-1 0 0,0 0 1 0 0,0 0 0 0 0,0 0-1 0 0,0 0 1 0 0,0-1-1 0 0,1 1 1 0 0,-1 0-1 0 0,0-1 286 0 0,0 1-286 0 0,0 0 1 0 0,1 0-1 0 0,-1 0 1 0 0,0 0 0 0 0,0 0-1 0 0,0 0 1 0 0,0 0-1 0 0,0 0 1 0 0,1 0-1 0 0,-1 0 1 0 0,0 0-1 0 0,0 0 1 0 0,0 0-1 0 0,0 0 1 0 0,0 0-1 0 0,1 0 1 0 0,-1 0-1 0 0,0 0 1 0 0,15-4 728 0 0,16-1-432 0 0,18 2 948 0 0,51 3 1 0 0,-58 1-1728 0 0,1-1 0 0 0,44-7 0 0 0</inkml:trace>
  <inkml:trace contextRef="#ctx0" brushRef="#br0" timeOffset="1">309 6 2761 0 0,'-12'-5'7072'0'0,"11"5"-6857"0"0,-10 14 3826 0 0,-4 26-712 0 0,14-38-3097 0 0,-17 62 1960 0 0,-8 23-884 0 0,11-28-6999 0 0,10-37-942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1.098"/>
    </inkml:context>
    <inkml:brush xml:id="br0">
      <inkml:brushProperty name="width" value="0.1" units="cm"/>
      <inkml:brushProperty name="height" value="0.1" units="cm"/>
    </inkml:brush>
  </inkml:definitions>
  <inkml:trace contextRef="#ctx0" brushRef="#br0">0 13 13827 0 0,'14'0'1954'0'0,"20"-2"157"0"0,-11-6-8947 0 0,-17 5 4542 0 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1.482"/>
    </inkml:context>
    <inkml:brush xml:id="br0">
      <inkml:brushProperty name="width" value="0.1" units="cm"/>
      <inkml:brushProperty name="height" value="0.1" units="cm"/>
    </inkml:brush>
  </inkml:definitions>
  <inkml:trace contextRef="#ctx0" brushRef="#br0">0 0 7370 0 0,'3'9'7372'0'0,"-3"-9"-7129"0"0,10-1-1390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1.820"/>
    </inkml:context>
    <inkml:brush xml:id="br0">
      <inkml:brushProperty name="width" value="0.1" units="cm"/>
      <inkml:brushProperty name="height" value="0.1" units="cm"/>
    </inkml:brush>
  </inkml:definitions>
  <inkml:trace contextRef="#ctx0" brushRef="#br0">0 13 10594 0 0,'2'0'944'0'0,"-1"0"-751"0"0,-1-1-193 0 0,1 1 0 0 0,0 0 144 0 0,0-1-8 0 0,1 1 0 0 0,0-2 0 0 0,0 2-937 0 0,1-2-183 0 0,0 0-40 0 0,-1 0 0 0 0,-1 0 784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2.162"/>
    </inkml:context>
    <inkml:brush xml:id="br0">
      <inkml:brushProperty name="width" value="0.1" units="cm"/>
      <inkml:brushProperty name="height" value="0.1" units="cm"/>
    </inkml:brush>
  </inkml:definitions>
  <inkml:trace contextRef="#ctx0" brushRef="#br0">0 65 8290 0 0,'0'0'136'0'0,"0"0"1"0"0,0-1 0 0 0,0 1-1 0 0,0-1 1 0 0,0 1-1 0 0,0-1 1 0 0,1 1 0 0 0,-1 0-1 0 0,0-1 1 0 0,0 1-1 0 0,0-1 1 0 0,0 1 0 0 0,0 0-1 0 0,1-1 1 0 0,-1 1 0 0 0,0 0-1 0 0,0-1 1 0 0,1 0 409 0 0,0 1-409 0 0,-1-1-1 0 0,0 1 1 0 0,1 0 0 0 0,-1 0-1 0 0,1-1 1 0 0,-1 1-1 0 0,0 0 1 0 0,1 0 0 0 0,-1 0-1 0 0,0 0 1 0 0,2-1-1 0 0,13-6 1461 0 0,-2 2-907 0 0,-1 2 0 0 0,1-1 1 0 0,0 2-1 0 0,0 0 0 0 0,15-1 0 0 0,70 3 549 0 0,-24 0-1024 0 0,-53 0-977 0 0,-1-1 1 0 0,1-1-1 0 0,0-1 1 0 0,-1-1-1 0 0,37-12 1 0 0,-52 14 847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3.786"/>
    </inkml:context>
    <inkml:brush xml:id="br0">
      <inkml:brushProperty name="width" value="0.05" units="cm"/>
      <inkml:brushProperty name="height" value="0.05" units="cm"/>
    </inkml:brush>
  </inkml:definitions>
  <inkml:trace contextRef="#ctx0" brushRef="#br0">110 287 11690 0 0,'0'-1'272'0'0,"-1"-1"-1"0"0,1 0 1 0 0,0 1-1 0 0,-1-1 0 0 0,0 1 1 0 0,1-1-1 0 0,-1 1 1 0 0,0-1-1 0 0,0 1 0 0 0,1 0 1 0 0,-1-1-1 0 0,0 1 1 0 0,-1 0-1 0 0,1-1 0 0 0,0 1 1 0 0,-2-1-1 0 0,2 1-172 0 0,0 1 0 0 0,0 0-1 0 0,0 0 1 0 0,0 0 0 0 0,0 0-1 0 0,0 0 1 0 0,0 0 0 0 0,0 0 0 0 0,0 1-1 0 0,0-1 1 0 0,0 0 0 0 0,0 0-1 0 0,0 1 1 0 0,0-1 0 0 0,0 1 0 0 0,0-1-1 0 0,0 0 1 0 0,0 1 0 0 0,1 0-1 0 0,-1-1 1 0 0,0 1 0 0 0,0 0-1 0 0,1-1 1 0 0,-1 1 0 0 0,0 0 0 0 0,1 0-1 0 0,-1-1 1 0 0,1 1 0 0 0,-2 2-1 0 0,-6 9 157 0 0,0 0 0 0 0,1 0-1 0 0,0 1 1 0 0,1-1-1 0 0,0 2 1 0 0,1-1-1 0 0,0 1 1 0 0,-3 20-1 0 0,5-23-227 0 0,2 0 0 0 0,-1 1-1 0 0,1-1 1 0 0,1 1 0 0 0,0-1 0 0 0,1 0-1 0 0,0 1 1 0 0,0-1 0 0 0,1 0-1 0 0,1 1 1 0 0,4 11 0 0 0,-6-20-26 0 0,0-1 1 0 0,0 0 0 0 0,0 1 0 0 0,0-1-1 0 0,1 0 1 0 0,-1 0 0 0 0,1 0-1 0 0,0 0 1 0 0,-1 0 0 0 0,1 0 0 0 0,0 0-1 0 0,0 0 1 0 0,0-1 0 0 0,0 1-1 0 0,0-1 1 0 0,1 1 0 0 0,4 1 0 0 0,-5-3-8 0 0,0 1 1 0 0,0-1 0 0 0,0 0 0 0 0,0 0 0 0 0,0 1 0 0 0,0-2-1 0 0,0 1 1 0 0,1 0 0 0 0,-1 0 0 0 0,0-1 0 0 0,0 1 0 0 0,0-1-1 0 0,0 0 1 0 0,0 1 0 0 0,0-1 0 0 0,0 0 0 0 0,-1 0 0 0 0,1 0-1 0 0,0 0 1 0 0,0-1 0 0 0,-1 1 0 0 0,3-3 0 0 0,8-6-682 0 0,-2-1 1 0 0,1-1 0 0 0,-1 0 0 0 0,-1 0-1 0 0,0-1 1 0 0,-1 0 0 0 0,0 0 0 0 0,-1-1-1 0 0,-1 0 1 0 0,7-20 0 0 0,-10 22 43 0 0,0 0 0 0 0,-1-1 0 0 0,0 1 0 0 0,-1 0 0 0 0,0-1 0 0 0,-1 1 1 0 0,-1-14-1 0 0,0 15 522 0 0,-1-1 0 0 0,-1 1 0 0 0,0 0 0 0 0,-7-19 0 0 0,-3 0 210 0 0,-2 0-1 0 0,-19-29 1 0 0,21 40 1547 0 0,-29-33-1 0 0,35 45-1033 0 0,5 5-264 0 0,-1-1 0 0 0,0 0 0 0 0,1 0 0 0 0,-1 0 1 0 0,1 0-1 0 0,-3-4 0 0 0,5 6-320 0 0,0 1-1 0 0,0 0 1 0 0,0-1 0 0 0,0 1-1 0 0,0 0 1 0 0,-1-1 0 0 0,1 1-1 0 0,0 0 1 0 0,0-1 0 0 0,0 1-1 0 0,0-1 1 0 0,0 1 0 0 0,0 0-1 0 0,0-1 1 0 0,1 1 0 0 0,-1 0-1 0 0,0-1 1 0 0,0 1 0 0 0,0-1-1 0 0,0 1 1 0 0,0 0 0 0 0,1-1-1 0 0,-1 1 1 0 0,0 0 0 0 0,0-1-1 0 0,1 1 1 0 0,0-1-75 0 0,0 0 0 0 0,0 1-1 0 0,0-1 1 0 0,0 1 0 0 0,0-1 0 0 0,1 1 0 0 0,-1-1-1 0 0,0 1 1 0 0,0 0 0 0 0,1 0 0 0 0,-1-1-1 0 0,2 1 1 0 0,6 0-876 0 0,0 0-54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2.488"/>
    </inkml:context>
    <inkml:brush xml:id="br0">
      <inkml:brushProperty name="width" value="0.1" units="cm"/>
      <inkml:brushProperty name="height" value="0.1" units="cm"/>
    </inkml:brush>
  </inkml:definitions>
  <inkml:trace contextRef="#ctx0" brushRef="#br0">58 0 8122 0 0,'-1'0'86'0'0,"-1"0"-1"0"0,1 0 1 0 0,0 1 0 0 0,0-1 0 0 0,0 0 0 0 0,0 0 0 0 0,0 1 0 0 0,-1-1 0 0 0,1 1-1 0 0,0-1 1 0 0,0 1 0 0 0,0-1 0 0 0,0 1 0 0 0,0 0 0 0 0,0-1 0 0 0,1 1-1 0 0,-1 0 1 0 0,0 0 0 0 0,0 0 0 0 0,0 0 0 0 0,1 0 0 0 0,-1 0 0 0 0,0 0-1 0 0,1 0 1 0 0,-1 0 0 0 0,1 0 0 0 0,-1 0 0 0 0,0 2 0 0 0,-13 34 3214 0 0,9-15-2160 0 0,1 1-1 0 0,0-1 0 0 0,2 1 0 0 0,1 34 1 0 0,1-34-1157 0 0,2 0 0 0 0,6 28 0 0 0,-5-39-817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4.141"/>
    </inkml:context>
    <inkml:brush xml:id="br0">
      <inkml:brushProperty name="width" value="0.1" units="cm"/>
      <inkml:brushProperty name="height" value="0.1" units="cm"/>
    </inkml:brush>
  </inkml:definitions>
  <inkml:trace contextRef="#ctx0" brushRef="#br0">0 1 4145 0 0,'11'-1'575'0'0,"-1"1"1"0"0,1 0-1 0 0,-1 1 0 0 0,1 0 1 0 0,-1 1-1 0 0,0 0 1 0 0,1 0-1 0 0,18 8 0 0 0,-21-7-155 0 0,0 0 0 0 0,-1 1 0 0 0,0-1 0 0 0,0 2 0 0 0,0-1 0 0 0,0 1-1 0 0,-1 0 1 0 0,0 0 0 0 0,0 1 0 0 0,0 0 0 0 0,0 0 0 0 0,4 7 0 0 0,-8-11-378 0 0,-1 1 0 0 0,1-1 1 0 0,-1 1-1 0 0,1 0 0 0 0,-1-1 1 0 0,0 1-1 0 0,0 0 0 0 0,0 0 1 0 0,0 0-1 0 0,-1 0 0 0 0,1 0 1 0 0,-1 0-1 0 0,1 0 0 0 0,-1 0 1 0 0,0 0-1 0 0,0 0 0 0 0,-1 0 1 0 0,1 0-1 0 0,-1 0 0 0 0,1 0 1 0 0,-1 0-1 0 0,0 0 0 0 0,0 0 1 0 0,0 0-1 0 0,-1-1 0 0 0,1 1 1 0 0,-1 0-1 0 0,1-1 0 0 0,-1 1 1 0 0,0-1-1 0 0,0 0 0 0 0,0 1 1 0 0,0-1-1 0 0,-1 0 0 0 0,1 0 1 0 0,0 0-1 0 0,-5 2 0 0 0,-1 1-9 0 0,-1 0 0 0 0,1-1-1 0 0,-1 0 1 0 0,0 0-1 0 0,0-1 1 0 0,0-1 0 0 0,0 1-1 0 0,-1-1 1 0 0,1-1-1 0 0,-19 2 1 0 0,167 1-21 0 0,-115-3-6027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6.378"/>
    </inkml:context>
    <inkml:brush xml:id="br0">
      <inkml:brushProperty name="width" value="0.1" units="cm"/>
      <inkml:brushProperty name="height" value="0.1" units="cm"/>
    </inkml:brush>
  </inkml:definitions>
  <inkml:trace contextRef="#ctx0" brushRef="#br0">115 28 6913 0 0,'1'-1'117'0'0,"-1"0"-1"0"0,1-1 1 0 0,-1 1-1 0 0,1 0 0 0 0,0 0 1 0 0,-1 0-1 0 0,1 0 0 0 0,0 0 1 0 0,0 0-1 0 0,-1 0 0 0 0,1 0 1 0 0,0 0-1 0 0,0 0 0 0 0,0 1 1 0 0,0-1-1 0 0,0 0 0 0 0,0 0 1 0 0,1 1-1 0 0,-1-1 1 0 0,0 1-1 0 0,0-1 0 0 0,0 1 1 0 0,1 0-1 0 0,0-1 0 0 0,32-5 1058 0 0,-25 6-998 0 0,-1 1 1 0 0,0 1-1 0 0,1-1 1 0 0,-1 1-1 0 0,0 1 1 0 0,0 0-1 0 0,0 0 1 0 0,-1 0 0 0 0,1 1-1 0 0,-1 0 1 0 0,1 1-1 0 0,-2 0 1 0 0,1 0-1 0 0,0 0 1 0 0,11 12-1 0 0,-12-10-57 0 0,1 1 0 0 0,-1-1 0 0 0,0 1-1 0 0,0 1 1 0 0,-1-1 0 0 0,0 1 0 0 0,-1-1 0 0 0,0 1-1 0 0,0 0 1 0 0,-1 1 0 0 0,0-1 0 0 0,-1 1 0 0 0,3 14-1 0 0,-5-21-87 0 0,0 1-1 0 0,0 0 0 0 0,0 0 1 0 0,-1-1-1 0 0,0 1 1 0 0,1 0-1 0 0,-1-1 0 0 0,0 1 1 0 0,0-1-1 0 0,-1 1 1 0 0,1-1-1 0 0,-1 1 0 0 0,0-1 1 0 0,-4 6-1 0 0,2-4 27 0 0,-1 0 0 0 0,1 0 0 0 0,-1-1 0 0 0,0 1 0 0 0,-1-1 0 0 0,1-1 0 0 0,-12 7 1 0 0,2-3 111 0 0,0 0 0 0 0,-1-2 0 0 0,1 0 0 0 0,-1 0 0 0 0,-1-2 1 0 0,-16 3-1 0 0,18-5-80 0 0,0 0 0 0 0,-1-1-1 0 0,1-1 1 0 0,0-1 0 0 0,-21-4 0 0 0,58 12-119 0 0,0 0 1 0 0,0 2-1 0 0,0 0 0 0 0,-1 1 0 0 0,34 21 1 0 0,-23-9-36 0 0,-1 0 0 0 0,51 48 0 0 0,-76-64 132 0 0,0 0 1 0 0,-1 1-1 0 0,0 0 1 0 0,-1 0 0 0 0,1 0-1 0 0,-1 1 1 0 0,0-1-1 0 0,6 15 1 0 0,-10-19-46 0 0,1 0 0 0 0,-1 0 0 0 0,1 0 0 0 0,-1 0 0 0 0,0 0 0 0 0,1 0 0 0 0,-1 0 0 0 0,0 1 0 0 0,-1-1 1 0 0,1 0-1 0 0,0 0 0 0 0,0 0 0 0 0,-1 0 0 0 0,0 0 0 0 0,1 0 0 0 0,-1 0 0 0 0,0 0 0 0 0,0 0 0 0 0,0 0 0 0 0,0-1 0 0 0,0 1 0 0 0,0 0 0 0 0,-1-1 0 0 0,1 1 0 0 0,0-1 0 0 0,-1 1 1 0 0,1-1-1 0 0,-1 1 0 0 0,0-1 0 0 0,0 0 0 0 0,1 0 0 0 0,-1 0 0 0 0,0 0 0 0 0,0 0 0 0 0,0 0 0 0 0,-4 0 0 0 0,-15 6 190 0 0,0-1 0 0 0,-1-1 0 0 0,1-1 0 0 0,-1-1 0 0 0,0-1 0 0 0,0-1 0 0 0,0-1 0 0 0,0-1 0 0 0,0 0 0 0 0,1-2-1 0 0,-1-1 1 0 0,-41-12 0 0 0,58 14-383 0 0,0 1 0 0 0,0-1 0 0 0,1 0-1 0 0,-1 0 1 0 0,1 0 0 0 0,-1-1 0 0 0,1 1 0 0 0,0-1-1 0 0,0 0 1 0 0,0 0 0 0 0,1-1 0 0 0,-5-4 0 0 0,4-1-1367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4:56.742"/>
    </inkml:context>
    <inkml:brush xml:id="br0">
      <inkml:brushProperty name="width" value="0.1" units="cm"/>
      <inkml:brushProperty name="height" value="0.1" units="cm"/>
    </inkml:brush>
  </inkml:definitions>
  <inkml:trace contextRef="#ctx0" brushRef="#br0">8 56 7370 0 0,'0'0'100'0'0,"0"0"0"0"0,-1 0 1 0 0,1 0-1 0 0,-1 0 0 0 0,1 0 1 0 0,0-1-1 0 0,-1 1 0 0 0,1 0 1 0 0,-1 0-1 0 0,1-1 0 0 0,0 1 1 0 0,-1 0-1 0 0,1-1 1 0 0,0 1-1 0 0,0 0 0 0 0,-1-1 1 0 0,1 1-1 0 0,0 0 0 0 0,0-1 1 0 0,-1 1-1 0 0,1 0 0 0 0,0-1 1 0 0,0 1-1 0 0,0-1 0 0 0,0 1 1 0 0,0-1-1 0 0,-1 1 1 0 0,1 0-1 0 0,0-1 0 0 0,0 1 1 0 0,0-1-1 0 0,0 1 0 0 0,0-1 1 0 0,0 1-1 0 0,1 0 0 0 0,-1-1 1 0 0,0 1-1 0 0,0-1 0 0 0,0 1 1 0 0,0-1-1 0 0,1 1 1 0 0,0-2 251 0 0,0 1 1 0 0,1-1 0 0 0,0 1 0 0 0,-1 0 0 0 0,1-1-1 0 0,0 1 1 0 0,-1 0 0 0 0,1 0 0 0 0,3-1 0 0 0,6-2 848 0 0,0 0 0 0 0,20-4 0 0 0,8 4 305 0 0,67-1 1 0 0,-13 2-7846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0.958"/>
    </inkml:context>
    <inkml:brush xml:id="br0">
      <inkml:brushProperty name="width" value="0.1" units="cm"/>
      <inkml:brushProperty name="height" value="0.1" units="cm"/>
    </inkml:brush>
  </inkml:definitions>
  <inkml:trace contextRef="#ctx0" brushRef="#br0">50 58 3681 0 0,'-1'-1'217'0'0,"0"0"0"0"0,0 0 0 0 0,1 0 1 0 0,-1 0-1 0 0,0 0 0 0 0,1 0 0 0 0,-1-1 0 0 0,1 1 1 0 0,-1 0-1 0 0,1 0 0 0 0,0-1 0 0 0,-1 1 0 0 0,1 0 1 0 0,0 0-1 0 0,0-1 0 0 0,0 1 0 0 0,0 0 0 0 0,0-1 1 0 0,0 1-1 0 0,0 0 0 0 0,0 0 0 0 0,1-1 0 0 0,-1 1 1 0 0,0 0-1 0 0,1 0 0 0 0,-1-1 0 0 0,1 1 0 0 0,-1 0 1 0 0,1 0-1 0 0,0 0 0 0 0,-1 0 0 0 0,1 0 0 0 0,0 0 1 0 0,0 0-1 0 0,0 0 0 0 0,0 0 0 0 0,0 0 0 0 0,0 0 0 0 0,0 1 1 0 0,0-1-1 0 0,0 0 0 0 0,0 1 0 0 0,1-1 0 0 0,-1 1 1 0 0,0-1-1 0 0,2 0 0 0 0,2-1 136 0 0,0 1 0 0 0,0 0-1 0 0,0-1 1 0 0,0 2 0 0 0,0-1-1 0 0,1 0 1 0 0,-1 1 0 0 0,0 0 0 0 0,0 1-1 0 0,8 0 1 0 0,-4 2-207 0 0,0 0-1 0 0,0 1 1 0 0,-1-1 0 0 0,1 2-1 0 0,-1-1 1 0 0,0 1 0 0 0,0 1-1 0 0,0-1 1 0 0,-1 1 0 0 0,0 1-1 0 0,0-1 1 0 0,-1 1-1 0 0,0 0 1 0 0,0 1 0 0 0,0-1-1 0 0,-1 1 1 0 0,0 0 0 0 0,-1 1-1 0 0,0-1 1 0 0,0 1 0 0 0,-1 0-1 0 0,0 0 1 0 0,3 12 0 0 0,-6-18-144 0 0,0 1 0 0 0,0-1 0 0 0,0 1 0 0 0,0-1 0 0 0,-1 0 0 0 0,1 1 0 0 0,-1-1 0 0 0,0 0 0 0 0,0 1 0 0 0,0-1 0 0 0,0 0 0 0 0,-1 0 0 0 0,1 0 0 0 0,-3 3 0 0 0,0 0 1 0 0,0-1 1 0 0,0 0 0 0 0,0-1 0 0 0,-1 1 0 0 0,0-1 0 0 0,-10 8 0 0 0,-2-2 2 0 0,0-1 1 0 0,-1 0 0 0 0,-34 12 0 0 0,38-18-116 0 0,0 1 1 0 0,1-2-1 0 0,-1 0 1 0 0,-24 1-1 0 0,7-2-27 0 0,31 0 131 0 0,0-1 1 0 0,0 0 0 0 0,0 0-1 0 0,1 0 1 0 0,-1 0 0 0 0,0 0-1 0 0,0 0 1 0 0,0 0 0 0 0,0 0-1 0 0,0 0 1 0 0,0 0 0 0 0,0 0-1 0 0,0 0 1 0 0,0 1 0 0 0,0-1-1 0 0,0 0 1 0 0,0 0 0 0 0,0 0-1 0 0,0 0 1 0 0,0 0-1 0 0,0 0 1 0 0,0 0 0 0 0,0 0-1 0 0,0 0 1 0 0,0 0 0 0 0,0 1-1 0 0,0-1 1 0 0,0 0 0 0 0,0 0-1 0 0,0 0 1 0 0,-1 0 0 0 0,1 0-1 0 0,0 0 1 0 0,0 0 0 0 0,0 0-1 0 0,0 0 1 0 0,0 0 0 0 0,0 0-1 0 0,0 0 1 0 0,0 0 0 0 0,0 0-1 0 0,0 1 1 0 0,0-1 0 0 0,0 0-1 0 0,0 0 1 0 0,0 0 0 0 0,-1 0-1 0 0,1 0 1 0 0,0 0-1 0 0,0 0 1 0 0,0 0 0 0 0,0 0-1 0 0,0 0 1 0 0,0 0 0 0 0,0 0-1 0 0,0 0 1 0 0,0 0 0 0 0,0 0-1 0 0,-1 0 1 0 0,1 0 0 0 0,0 0-1 0 0,0 0 1 0 0,0 0 0 0 0,0-1-1 0 0,10 7-333 0 0,14 4-220 0 0,1-1 456 0 0,0 2 0 0 0,0 1 0 0 0,-1 0-1 0 0,-1 2 1 0 0,0 1 0 0 0,-1 1 0 0 0,-1 1 0 0 0,23 22 0 0 0,-43-38 106 0 0,0 0-1 0 0,0 1 1 0 0,0-1 0 0 0,0 0-1 0 0,0 0 1 0 0,0 1 0 0 0,0-1-1 0 0,0 0 1 0 0,0 1 0 0 0,-1-1-1 0 0,1 1 1 0 0,0-1 0 0 0,-1 1-1 0 0,1-1 1 0 0,-1 1-1 0 0,0-1 1 0 0,0 1 0 0 0,1 0-1 0 0,-1-1 1 0 0,0 1 0 0 0,0-1-1 0 0,-1 4 1 0 0,0-3 12 0 0,0-1 0 0 0,0 1 1 0 0,0-1-1 0 0,0 1 0 0 0,0-1 0 0 0,-1 1 0 0 0,1-1 1 0 0,0 0-1 0 0,-1 1 0 0 0,1-1 0 0 0,-1 0 0 0 0,0 0 1 0 0,1 0-1 0 0,-1 0 0 0 0,0-1 0 0 0,1 1 0 0 0,-1 0 1 0 0,0-1-1 0 0,-2 1 0 0 0,-12 3 234 0 0,0 0 1 0 0,-1-2-1 0 0,1 0 1 0 0,0-1-1 0 0,-1 0 0 0 0,1-1 1 0 0,-19-3-1 0 0,20 1-710 0 0,1 0-1 0 0,-1-1 0 0 0,1-1 1 0 0,-23-9-1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1.745"/>
    </inkml:context>
    <inkml:brush xml:id="br0">
      <inkml:brushProperty name="width" value="0.1" units="cm"/>
      <inkml:brushProperty name="height" value="0.1" units="cm"/>
    </inkml:brush>
  </inkml:definitions>
  <inkml:trace contextRef="#ctx0" brushRef="#br0">1 0 15203 0 0,'8'3'6028'0'0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2.304"/>
    </inkml:context>
    <inkml:brush xml:id="br0">
      <inkml:brushProperty name="width" value="0.1" units="cm"/>
      <inkml:brushProperty name="height" value="0.1" units="cm"/>
    </inkml:brush>
  </inkml:definitions>
  <inkml:trace contextRef="#ctx0" brushRef="#br0">91 2 10138 0 0,'0'0'121'0'0,"1"-1"0"0"0,0 1 1 0 0,0 0-1 0 0,0 0 0 0 0,-1-1 0 0 0,1 1 0 0 0,0 0 0 0 0,0 0 0 0 0,0 0 0 0 0,0 0 1 0 0,0 0-1 0 0,-1 0 0 0 0,1 1 0 0 0,0-1 0 0 0,0 0 0 0 0,0 0 0 0 0,-1 1 0 0 0,1-1 1 0 0,0 0-1 0 0,0 1 0 0 0,0 0 0 0 0,25 8 1239 0 0,-18-3-851 0 0,1 0-1 0 0,-1 1 1 0 0,0 0 0 0 0,-1 0-1 0 0,1 0 1 0 0,-1 1 0 0 0,-1 0-1 0 0,0 1 1 0 0,10 16 0 0 0,-15-23-478 0 0,1 1 0 0 0,-1 0 0 0 0,1 0 0 0 0,-1 0 0 0 0,0 1 0 0 0,0-1 0 0 0,0 0 1 0 0,-1 0-1 0 0,1 0 0 0 0,-1 1 0 0 0,0-1 0 0 0,0 0 0 0 0,0 1 0 0 0,0-1 0 0 0,0 0 1 0 0,-1 0-1 0 0,1 1 0 0 0,-1-1 0 0 0,0 0 0 0 0,0 0 0 0 0,0 0 0 0 0,-1 0 0 0 0,1 0 1 0 0,-1 0-1 0 0,1 0 0 0 0,-1 0 0 0 0,0-1 0 0 0,0 1 0 0 0,0-1 0 0 0,-1 1 1 0 0,1-1-1 0 0,-1 0 0 0 0,1 0 0 0 0,-4 3 0 0 0,-5 1-46 0 0,1-1-1 0 0,-1 0 1 0 0,0 0 0 0 0,-1-1-1 0 0,1 0 1 0 0,-1-1 0 0 0,-20 3-1 0 0,13-3 7 0 0,1 1 0 0 0,-19 8-1 0 0,37-12 12 0 0,-1 0-1 0 0,1 0 1 0 0,-1 0-1 0 0,1 0 1 0 0,0 0-1 0 0,-1 0 0 0 0,1 0 1 0 0,-1 1-1 0 0,1-1 1 0 0,-1 0-1 0 0,1 0 1 0 0,0 1-1 0 0,-1-1 1 0 0,1 0-1 0 0,0 0 1 0 0,-1 1-1 0 0,1-1 0 0 0,0 0 1 0 0,-1 1-1 0 0,1-1 1 0 0,0 1-1 0 0,0-1 1 0 0,-1 0-1 0 0,1 1 1 0 0,8 4 77 0 0,19-3 37 0 0,-3-4-349 0 0,-1 0 0 0 0,1-1 0 0 0,-1-2 0 0 0,0 0 0 0 0,-1-1 0 0 0,1-1 0 0 0,30-15 0 0 0,-32 9 233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2.651"/>
    </inkml:context>
    <inkml:brush xml:id="br0">
      <inkml:brushProperty name="width" value="0.1" units="cm"/>
      <inkml:brushProperty name="height" value="0.1" units="cm"/>
    </inkml:brush>
  </inkml:definitions>
  <inkml:trace contextRef="#ctx0" brushRef="#br0">81 1 6249 0 0,'1'0'68'0'0,"1"0"0"0"0,0 0 0 0 0,-1 0 0 0 0,1 0 0 0 0,0 0-1 0 0,-1 0 1 0 0,1 0 0 0 0,0 1 0 0 0,-1-1 0 0 0,1 1 0 0 0,0-1 0 0 0,-1 1-1 0 0,1 0 1 0 0,-1-1 0 0 0,1 1 0 0 0,-1 0 0 0 0,0 0 0 0 0,1 0 0 0 0,-1 0-1 0 0,2 2 1 0 0,29 26 1995 0 0,-29-27-1814 0 0,-1 1 69 0 0,1 0-1 0 0,-1-1 0 0 0,1 1 1 0 0,-1 0-1 0 0,0 0 1 0 0,0 0-1 0 0,0 1 1 0 0,0-1-1 0 0,0 0 0 0 0,-1 1 1 0 0,0-1-1 0 0,0 1 1 0 0,0-1-1 0 0,0 1 1 0 0,0 0-1 0 0,-1-1 0 0 0,1 8 1 0 0,-1-8-183 0 0,-1 0 1 0 0,0 1-1 0 0,0-1 0 0 0,0 0 1 0 0,0 0-1 0 0,0 0 0 0 0,-1 0 1 0 0,0 0-1 0 0,1 0 0 0 0,-1 0 1 0 0,0 0-1 0 0,0-1 0 0 0,0 1 1 0 0,-1-1-1 0 0,1 1 0 0 0,-1-1 1 0 0,1 0-1 0 0,-1 0 0 0 0,-5 3 1 0 0,1 0-7 0 0,-1 0 0 0 0,0-1 0 0 0,0 0 0 0 0,0-1 0 0 0,-1 0 0 0 0,1 0 0 0 0,-1 0 0 0 0,0-1 0 0 0,0-1 1 0 0,1 1-1 0 0,-1-1 0 0 0,0-1 0 0 0,0 0 0 0 0,-12-1 0 0 0,33 2 94 0 0,0 0 0 0 0,1-1 0 0 0,11-2 0 0 0,12 0 115 0 0,96 0-2436 0 0,-111 1-4918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3.207"/>
    </inkml:context>
    <inkml:brush xml:id="br0">
      <inkml:brushProperty name="width" value="0.1" units="cm"/>
      <inkml:brushProperty name="height" value="0.1" units="cm"/>
    </inkml:brush>
  </inkml:definitions>
  <inkml:trace contextRef="#ctx0" brushRef="#br0">320 16 5985 0 0,'-1'-2'105'0'0,"-1"1"0"0"0,1 0-1 0 0,-1-1 1 0 0,1 1 0 0 0,-1 0-1 0 0,0 0 1 0 0,1 0-1 0 0,-1 0 1 0 0,0 0 0 0 0,0 1-1 0 0,0-1 1 0 0,0 0 0 0 0,0 1-1 0 0,0 0 1 0 0,1-1 0 0 0,-1 1-1 0 0,0 0 1 0 0,-4 0 0 0 0,2 1 50 0 0,1-1 1 0 0,-1 1-1 0 0,1 0 1 0 0,-1 0-1 0 0,1 1 1 0 0,0-1-1 0 0,0 1 1 0 0,-1-1 0 0 0,-4 5-1 0 0,-1 2 313 0 0,-1 0 1 0 0,1 0-1 0 0,1 1 0 0 0,0 0 0 0 0,-8 11 1 0 0,-9 18 347 0 0,1 1 1 0 0,2 1 0 0 0,2 0 0 0 0,2 2-1 0 0,2 0 1 0 0,1 1 0 0 0,2 1 0 0 0,-11 73 0 0 0,21-94-709 0 0,1 1 1 0 0,1-1-1 0 0,0 1 1 0 0,2-1-1 0 0,1 1 1 0 0,1-1-1 0 0,1 1 1 0 0,1-1-1 0 0,0 0 1 0 0,2-1-1 0 0,1 1 1 0 0,1-2-1 0 0,1 1 1 0 0,22 35-1 0 0,-20-38-685 0 0,2-1 0 0 0,0 0 0 0 0,30 27 0 0 0,-26-30-992 0 0,0 0 1 0 0,1-1-1 0 0,37 20 1 0 0,-3-7-3941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3.741"/>
    </inkml:context>
    <inkml:brush xml:id="br0">
      <inkml:brushProperty name="width" value="0.1" units="cm"/>
      <inkml:brushProperty name="height" value="0.1" units="cm"/>
    </inkml:brush>
  </inkml:definitions>
  <inkml:trace contextRef="#ctx0" brushRef="#br0">147 0 11979 0 0,'1'1'138'0'0,"1"-1"0"0"0,0 0 0 0 0,0 1 1 0 0,0 0-1 0 0,0-1 0 0 0,-1 1 0 0 0,1 0 0 0 0,0 0 1 0 0,-1 0-1 0 0,1 0 0 0 0,-1 0 0 0 0,1 0 1 0 0,-1 0-1 0 0,3 3 0 0 0,19 23 357 0 0,-19-22-400 0 0,10 15 188 0 0,-2-1 0 0 0,0 1-1 0 0,-2 1 1 0 0,0 0 0 0 0,-1 1 0 0 0,-1-1 0 0 0,-1 2 0 0 0,-1-1 0 0 0,-1 1 0 0 0,-1 0 0 0 0,-1 0-1 0 0,-1 0 1 0 0,-1 0 0 0 0,-2 0 0 0 0,0 1 0 0 0,-7 39 0 0 0,5-52-222 0 0,0 0 0 0 0,-1 0 0 0 0,0 0 1 0 0,-1 0-1 0 0,0-1 0 0 0,-1 0 0 0 0,0 0 0 0 0,0 0 0 0 0,-1-1 1 0 0,-1 0-1 0 0,0 0 0 0 0,0-1 0 0 0,0 0 0 0 0,-12 8 0 0 0,10-8-259 0 0,-1-1-1 0 0,0 0 0 0 0,-1 0 0 0 0,1-1 0 0 0,-1-1 0 0 0,-1 0 0 0 0,1-1 0 0 0,-1 0 0 0 0,1-1 0 0 0,-1 0 0 0 0,0-1 0 0 0,-18 0 0 0 0,13-2-1131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4.915"/>
    </inkml:context>
    <inkml:brush xml:id="br0">
      <inkml:brushProperty name="width" value="0.05" units="cm"/>
      <inkml:brushProperty name="height" value="0.05" units="cm"/>
    </inkml:brush>
  </inkml:definitions>
  <inkml:trace contextRef="#ctx0" brushRef="#br0">383 34 13107 0 0,'0'-2'182'0'0,"0"1"0"0"0,-1-1 0 0 0,1 1 1 0 0,-1 0-1 0 0,1-1 0 0 0,-1 1 0 0 0,1 0 1 0 0,-1-1-1 0 0,0 1 0 0 0,1 0 0 0 0,-1 0 0 0 0,0 0 1 0 0,0-1-1 0 0,0 1 0 0 0,0 0 0 0 0,0 0 0 0 0,0 0 1 0 0,0 1-1 0 0,0-1 0 0 0,-1 0 0 0 0,1 0 1 0 0,0 1-1 0 0,0-1 0 0 0,-1 0 0 0 0,1 1 0 0 0,-1-1 1 0 0,1 1-1 0 0,0 0 0 0 0,-3-1 0 0 0,-2 0 95 0 0,0 0-1 0 0,-1 0 1 0 0,1 1-1 0 0,0 0 1 0 0,-10 0-1 0 0,-1 3-37 0 0,0 1 0 0 0,0 0 0 0 0,0 1 1 0 0,-22 10-1 0 0,28-11-114 0 0,0 1 0 0 0,1 1 0 0 0,0 0 0 0 0,0 0 0 0 0,0 1 0 0 0,1 0 1 0 0,-12 13-1 0 0,20-19-126 0 0,0 0 0 0 0,1-1 0 0 0,-1 1 0 0 0,0 0 0 0 0,1 0 0 0 0,-1 0 0 0 0,1 0 0 0 0,-1 0 0 0 0,1 0-1 0 0,0 0 1 0 0,-1 0 0 0 0,1 0 0 0 0,0 0 0 0 0,0 0 0 0 0,0 1 0 0 0,-1-1 0 0 0,1 0 0 0 0,0 0 0 0 0,1 0 0 0 0,-1 0 0 0 0,0 0 0 0 0,0 2 0 0 0,1-1-4 0 0,0 1-1 0 0,1-1 1 0 0,-1 0 0 0 0,0 1-1 0 0,1-1 1 0 0,-1 0 0 0 0,1 0-1 0 0,-1 0 1 0 0,4 3 0 0 0,4 3-18 0 0,1 0 1 0 0,1-1 0 0 0,12 8-1 0 0,-19-13 22 0 0,23 14-1 0 0,49 32-1 0 0,-69-42 6 0 0,1 0 0 0 0,-1 0 1 0 0,0 0-1 0 0,-1 1 0 0 0,0 0 1 0 0,0 1-1 0 0,5 7 0 0 0,-10-13 21 0 0,0 0 0 0 0,0-1 0 0 0,0 1 0 0 0,0 0 0 0 0,0 0 0 0 0,0 0 0 0 0,-1 0 0 0 0,1-1 0 0 0,-1 1 0 0 0,0 0 0 0 0,1 0 0 0 0,-1 0 0 0 0,0 0 0 0 0,0 0 0 0 0,0 0 0 0 0,0 0 0 0 0,-1 0 0 0 0,1 0 0 0 0,-1 0 0 0 0,0 3 0 0 0,0-3 36 0 0,-1 1 0 0 0,1-1 0 0 0,-1 0-1 0 0,0 0 1 0 0,0 1 0 0 0,0-1-1 0 0,0 0 1 0 0,0-1 0 0 0,0 1-1 0 0,0 0 1 0 0,-1-1 0 0 0,-3 3-1 0 0,-7 2 161 0 0,0-1 0 0 0,0 0 0 0 0,-1-1-1 0 0,-20 4 1 0 0,18-5-13 0 0,0-1 0 0 0,0 0-1 0 0,0-1 1 0 0,-28-2 0 0 0,33 0-547 0 0,1-1 1 0 0,0 0 0 0 0,-12-4 0 0 0,14 3-1084 0 0,-1 0 0 0 0,1-1 0 0 0,0 0 1 0 0,-8-5-1 0 0,1-2-5991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4.937"/>
    </inkml:context>
    <inkml:brush xml:id="br0">
      <inkml:brushProperty name="width" value="0.1" units="cm"/>
      <inkml:brushProperty name="height" value="0.1" units="cm"/>
    </inkml:brush>
  </inkml:definitions>
  <inkml:trace contextRef="#ctx0" brushRef="#br0">136 213 11058 0 0,'-39'-6'1382'0'0,"-8"-3"-2124"0"0,41 8-173 0 0,1-1-1 0 0,-1 0 1 0 0,0 0-1 0 0,1 0 1 0 0,-8-5-1 0 0,12 7 823 0 0,1 0 0 0 0,-1-1 0 0 0,1 1 0 0 0,-1 0 0 0 0,1 0 0 0 0,-1-1 0 0 0,1 1 0 0 0,0 0 0 0 0,-1 0 0 0 0,1-1 0 0 0,-1 1 0 0 0,1 0 0 0 0,0-1 0 0 0,-1 1-1 0 0,1-1 1 0 0,0 1 0 0 0,0 0 0 0 0,-1-1 0 0 0,1 1 0 0 0,0-1 0 0 0,0 1 0 0 0,0-1 0 0 0,-1 1 0 0 0,1-1 0 0 0,0 1 0 0 0,0-1 0 0 0,0 1 0 0 0,0-1 0 0 0,0 1 0 0 0,0-1 0 0 0,0 1-1 0 0,0-1 1 0 0,0 1 0 0 0,0-1 0 0 0,0 1 0 0 0,1-1 0 0 0,0 0 243 0 0,0 0-1 0 0,0 0 0 0 0,0-1 1 0 0,0 2-1 0 0,0-1 0 0 0,1 0 1 0 0,-1 0-1 0 0,0 0 0 0 0,1 0 1 0 0,-1 1-1 0 0,3-2 1 0 0,40-9 4470 0 0,197-13-617 0 0,-148 18-3226 0 0,911-37-777 0 0,215 17 1222 0 0,-910 17-853 0 0,-77 6 561 0 0,282-17 598 0 0,-502 19-1671 0 0,26-3-194 0 0,-14-3-3079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5.590"/>
    </inkml:context>
    <inkml:brush xml:id="br0">
      <inkml:brushProperty name="width" value="0.1" units="cm"/>
      <inkml:brushProperty name="height" value="0.1" units="cm"/>
    </inkml:brush>
  </inkml:definitions>
  <inkml:trace contextRef="#ctx0" brushRef="#br0">29 9 7834 0 0,'7'-2'3115'0'0,"26"-4"-2001"0"0,-26 6-818 0 0,1 0 1 0 0,0 0-1 0 0,0 1 0 0 0,0 0 1 0 0,0 0-1 0 0,0 1 1 0 0,-1 0-1 0 0,1 1 1 0 0,-1-1-1 0 0,0 1 1 0 0,1 1-1 0 0,-1-1 1 0 0,-1 1-1 0 0,9 6 1 0 0,-12-8-267 0 0,-1 0 0 0 0,1 1 0 0 0,0-1 0 0 0,-1 0 0 0 0,0 1 0 0 0,0 0 0 0 0,0-1 0 0 0,0 1 0 0 0,0 0 0 0 0,0 0 0 0 0,0 0 0 0 0,-1 0 0 0 0,0 1 0 0 0,0-1 0 0 0,0 0 0 0 0,0 0 0 0 0,0 1 0 0 0,0-1 0 0 0,-1 1 0 0 0,0-1 0 0 0,0 1 0 0 0,0-1 0 0 0,0 0 0 0 0,0 1 0 0 0,-1-1 0 0 0,1 1 0 0 0,-1-1 0 0 0,0 0 0 0 0,0 1 0 0 0,0-1 0 0 0,-1 0 0 0 0,1 0 0 0 0,-1 0 0 0 0,-2 4 0 0 0,-3 3-15 0 0,-1-1 1 0 0,0 0 0 0 0,-1 0-1 0 0,1 0 1 0 0,-2-1-1 0 0,1-1 1 0 0,-1 0 0 0 0,0 0-1 0 0,-1-1 1 0 0,1 0-1 0 0,-1-1 1 0 0,0 0 0 0 0,-1 0-1 0 0,1-1 1 0 0,-1-1 0 0 0,-20 3-1 0 0,13-7-41 0 0,20-1-99 0 0,10 1-108 0 0,4 1 130 0 0,0 1-1 0 0,0 1 1 0 0,-1 0-1 0 0,1 1 1 0 0,-1 1 0 0 0,0 0-1 0 0,0 1 1 0 0,16 8-1 0 0,-22-9 109 0 0,0 0-1 0 0,0 1 1 0 0,0-1-1 0 0,-1 2 1 0 0,0-1 0 0 0,0 1-1 0 0,0 0 1 0 0,-1 0-1 0 0,0 1 1 0 0,0 0-1 0 0,-1 0 1 0 0,0 1-1 0 0,0-1 1 0 0,6 15-1 0 0,-9-19 51 0 0,-1-1 0 0 0,0 1 0 0 0,-1 0 0 0 0,1 0 0 0 0,0 0 0 0 0,-1 0 0 0 0,0 0 0 0 0,0 0 0 0 0,1 0 0 0 0,-2 0 0 0 0,1 0 0 0 0,0 0 0 0 0,-1 0 0 0 0,1 0 0 0 0,-1-1-1 0 0,0 1 1 0 0,0 0 0 0 0,0 0 0 0 0,-2 3 0 0 0,0-2 99 0 0,0 0-1 0 0,0 0 1 0 0,0 0-1 0 0,0 0 1 0 0,-1-1-1 0 0,0 0 1 0 0,1 0-1 0 0,-1 0 1 0 0,0 0-1 0 0,-1 0 1 0 0,-3 1-1 0 0,0 0-27 0 0,-1 0 0 0 0,1-1 0 0 0,0 0 0 0 0,-1 0 0 0 0,0-1 0 0 0,1 0 0 0 0,-1-1 0 0 0,0 0 0 0 0,0 0 0 0 0,0-1 0 0 0,0 0 0 0 0,-15-3 0 0 0,20 2-353 0 0,1 0 0 0 0,-1 0 0 0 0,1 0 1 0 0,-1 0-1 0 0,1-1 0 0 0,0 0 1 0 0,0 1-1 0 0,-6-5 0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5.953"/>
    </inkml:context>
    <inkml:brush xml:id="br0">
      <inkml:brushProperty name="width" value="0.1" units="cm"/>
      <inkml:brushProperty name="height" value="0.1" units="cm"/>
    </inkml:brush>
  </inkml:definitions>
  <inkml:trace contextRef="#ctx0" brushRef="#br0">0 0 7834 0 0,'7'1'696'0'0,"-3"-1"-560"0"0,1 1-136 0 0,-1-1 0 0 0,-1 1 1048 0 0,0-1 176 0 0,1 1 41 0 0,3 0 7 0 0,3-1-1080 0 0,4 2-192 0 0,1-1-72 0 0,-3 0 0 0 0,-2-1 72 0 0,-3 2 88 0 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6.360"/>
    </inkml:context>
    <inkml:brush xml:id="br0">
      <inkml:brushProperty name="width" value="0.1" units="cm"/>
      <inkml:brushProperty name="height" value="0.1" units="cm"/>
    </inkml:brush>
  </inkml:definitions>
  <inkml:trace contextRef="#ctx0" brushRef="#br0">22 1 11058 0 0,'2'0'36'0'0,"0"-1"1"0"0,-1 1-1 0 0,1 0 0 0 0,0 0 0 0 0,0 0 0 0 0,-1 0 0 0 0,1 0 0 0 0,0 1 0 0 0,0-1 0 0 0,-1 0 1 0 0,1 1-1 0 0,0 0 0 0 0,-1-1 0 0 0,1 1 0 0 0,0 0 0 0 0,-1-1 0 0 0,1 1 0 0 0,-1 0 0 0 0,3 3 1 0 0,27 21 441 0 0,-28-22-432 0 0,0 0 1 0 0,0 0-1 0 0,0 1 1 0 0,-1-1 0 0 0,0 0-1 0 0,0 1 1 0 0,0 0-1 0 0,0 0 1 0 0,0-1 0 0 0,-1 1-1 0 0,1 0 1 0 0,-1 0-1 0 0,0 0 1 0 0,-1 0 0 0 0,1 5-1 0 0,0-3 120 0 0,-2 1 0 0 0,1-1 0 0 0,-1 0 0 0 0,1 0 0 0 0,-2 0 0 0 0,1 0 0 0 0,-1 0 0 0 0,0 0 0 0 0,-4 8 0 0 0,1-4 71 0 0,0 0 0 0 0,-1 0 0 0 0,0-1 0 0 0,-1 0 0 0 0,0 0 0 0 0,-1 0 0 0 0,0-1 0 0 0,0 0 0 0 0,0-1-1 0 0,-19 12 1 0 0,17-11 864 0 0,13-6 22 0 0,19-4 106 0 0,-15 1-1412 0 0,103-22-847 0 0,-106 22 736 0 0,17-5-6591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6.717"/>
    </inkml:context>
    <inkml:brush xml:id="br0">
      <inkml:brushProperty name="width" value="0.1" units="cm"/>
      <inkml:brushProperty name="height" value="0.1" units="cm"/>
    </inkml:brush>
  </inkml:definitions>
  <inkml:trace contextRef="#ctx0" brushRef="#br0">0 1 21661 0 0,'13'5'-349'0'0,"-1"1"1"0"0,1 0 0 0 0,-1 1 0 0 0,-1 0 0 0 0,1 1 0 0 0,-1 0-1 0 0,15 15 1 0 0,-24-20 381 0 0,1-1 0 0 0,-1 0-1 0 0,0 1 1 0 0,0-1 0 0 0,0 1-1 0 0,0 0 1 0 0,-1-1 0 0 0,1 1-1 0 0,-1 0 1 0 0,0 0 0 0 0,1 0-1 0 0,-1 0 1 0 0,-1 0-1 0 0,1 0 1 0 0,0 1 0 0 0,-1-1-1 0 0,1 0 1 0 0,-1 0 0 0 0,0 0-1 0 0,0 1 1 0 0,-1-1 0 0 0,1 0-1 0 0,-1 0 1 0 0,1 0 0 0 0,-1 1-1 0 0,0-1 1 0 0,0 0 0 0 0,0 0-1 0 0,-1 0 1 0 0,1 0 0 0 0,-1-1-1 0 0,1 1 1 0 0,-1 0 0 0 0,0-1-1 0 0,0 1 1 0 0,0-1 0 0 0,-4 4-1 0 0,-4 3 107 0 0,0-1 1 0 0,0 0-1 0 0,-22 13 0 0 0,-7 4 152 0 0,38-25-286 0 0,1 1 0 0 0,0-1 0 0 0,0 0 0 0 0,-1 0 0 0 0,1 0 0 0 0,0 0 0 0 0,0 0 0 0 0,0 0 0 0 0,-1 1 0 0 0,1-1 0 0 0,0 0 0 0 0,0 0 0 0 0,0 0 0 0 0,-1 1 0 0 0,1-1 0 0 0,0 0 0 0 0,0 0 0 0 0,0 1 0 0 0,0-1 0 0 0,0 0 0 0 0,0 0 0 0 0,0 0 0 0 0,0 1 0 0 0,-1-1 0 0 0,1 0 0 0 0,0 1 0 0 0,0-1 0 0 0,0 0 0 0 0,0 0 0 0 0,0 1 0 0 0,0-1 0 0 0,0 0 0 0 0,0 0 0 0 0,1 1 0 0 0,-1-1 0 0 0,0 0 0 0 0,0 0 0 0 0,0 1 0 0 0,11 4 349 0 0,15-2 138 0 0,17-4-980 0 0,-1-2 1 0 0,47-9 0 0 0,-63 7-6869 0 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8.450"/>
    </inkml:context>
    <inkml:brush xml:id="br0">
      <inkml:brushProperty name="width" value="0.1" units="cm"/>
      <inkml:brushProperty name="height" value="0.1" units="cm"/>
    </inkml:brush>
  </inkml:definitions>
  <inkml:trace contextRef="#ctx0" brushRef="#br0">0 46 7370 0 0,'6'-6'4724'0'0,"21"-4"-583"0"0,39-2 798 0 0,36 7-3310 0 0,-20 2-1379 0 0,-76 3-612 0 0,64-6 691 0 0,-40 3-6659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08.777"/>
    </inkml:context>
    <inkml:brush xml:id="br0">
      <inkml:brushProperty name="width" value="0.1" units="cm"/>
      <inkml:brushProperty name="height" value="0.1" units="cm"/>
    </inkml:brush>
  </inkml:definitions>
  <inkml:trace contextRef="#ctx0" brushRef="#br0">7 4 3225 0 0,'-7'9'4832'0'0,"24"-3"899"0"0,-15-6-5941 0 0,17 4 1376 0 0,2-1 0 0 0,-1-1 0 0 0,0-1 0 0 0,36-3 0 0 0,83-15-784 0 0,-104 11-181 0 0,-12 2-308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11.096"/>
    </inkml:context>
    <inkml:brush xml:id="br0">
      <inkml:brushProperty name="width" value="0.1" units="cm"/>
      <inkml:brushProperty name="height" value="0.1" units="cm"/>
    </inkml:brush>
  </inkml:definitions>
  <inkml:trace contextRef="#ctx0" brushRef="#br0">127 126 6913 0 0,'-1'-1'48'0'0,"-1"0"0"0"0,1 0-1 0 0,0 0 1 0 0,0-1-1 0 0,-1 1 1 0 0,1-1-1 0 0,0 1 1 0 0,0-1-1 0 0,0 1 1 0 0,1-1-1 0 0,-1 1 1 0 0,0-1 0 0 0,1 0-1 0 0,-1 0 1 0 0,1 1-1 0 0,-1-1 1 0 0,1 0-1 0 0,0 0 1 0 0,0 0-1 0 0,0 1 1 0 0,0-1-1 0 0,0 0 1 0 0,0 0 0 0 0,0 0-1 0 0,1 1 1 0 0,-1-1-1 0 0,0 0 1 0 0,1 0-1 0 0,0 1 1 0 0,-1-1-1 0 0,1 0 1 0 0,0 1-1 0 0,2-4 1 0 0,0 1 234 0 0,-1-1 0 0 0,1 1 1 0 0,0-1-1 0 0,1 1 0 0 0,-1 0 0 0 0,1 0 1 0 0,0 0-1 0 0,0 1 0 0 0,0-1 0 0 0,8-4 0 0 0,-7 5-145 0 0,1 1-1 0 0,0-1 0 0 0,0 1 0 0 0,0 0 0 0 0,1 0 0 0 0,-1 1 0 0 0,0-1 0 0 0,1 2 0 0 0,-1-1 0 0 0,0 1 0 0 0,1 0 1 0 0,-1 0-1 0 0,1 0 0 0 0,-1 1 0 0 0,0 0 0 0 0,1 1 0 0 0,-1-1 0 0 0,0 1 0 0 0,0 0 0 0 0,8 4 0 0 0,-7-2-40 0 0,0 1-1 0 0,0-1 1 0 0,-1 1-1 0 0,0 0 1 0 0,0 1-1 0 0,0 0 0 0 0,0 0 1 0 0,-1 0-1 0 0,0 0 1 0 0,0 1-1 0 0,-1 0 1 0 0,0 0-1 0 0,0 0 1 0 0,-1 0-1 0 0,5 13 0 0 0,-3-6-9 0 0,-1-1 0 0 0,-1 1-1 0 0,0 0 1 0 0,-1 0-1 0 0,0 0 1 0 0,-1 1 0 0 0,-1-1-1 0 0,0 0 1 0 0,-1 0-1 0 0,-1 0 1 0 0,0 0-1 0 0,0 0 1 0 0,-2 0 0 0 0,0 0-1 0 0,0 0 1 0 0,-1-1-1 0 0,-1 0 1 0 0,0 0 0 0 0,-1-1-1 0 0,-1 0 1 0 0,1 0-1 0 0,-2 0 1 0 0,0-1 0 0 0,0 0-1 0 0,-1-1 1 0 0,0 0-1 0 0,-21 15 1 0 0,13-12 111 0 0,-1 0 0 0 0,0-2-1 0 0,-41 19 1 0 0,55-28-163 0 0,-1 1 0 0 0,1-1 0 0 0,-1-1 0 0 0,0 1 0 0 0,0-1 0 0 0,1 0 1 0 0,-1 0-1 0 0,0-1 0 0 0,0 1 0 0 0,0-2 0 0 0,0 1 0 0 0,0 0 0 0 0,0-1 0 0 0,0 0 0 0 0,0-1 0 0 0,0 1 0 0 0,1-1 0 0 0,-1 0 0 0 0,-10-6 0 0 0,14 7-37 0 0,-1 0-1 0 0,1-1 0 0 0,0 1 1 0 0,0-1-1 0 0,0 0 1 0 0,0 0-1 0 0,0 1 0 0 0,0-1 1 0 0,0-1-1 0 0,1 1 0 0 0,-1 0 1 0 0,1 0-1 0 0,-1 0 1 0 0,1-1-1 0 0,0 1 0 0 0,0-1 1 0 0,0 1-1 0 0,0-1 0 0 0,1 1 1 0 0,-1-1-1 0 0,1 0 1 0 0,-1 1-1 0 0,1-1 0 0 0,0 0 1 0 0,0 1-1 0 0,0-1 0 0 0,1 0 1 0 0,-1 1-1 0 0,0-1 1 0 0,1 1-1 0 0,1-4 0 0 0,0 1-3 0 0,0 0 0 0 0,1 1-1 0 0,-1 0 1 0 0,1-1 0 0 0,0 1 0 0 0,0 0-1 0 0,1 1 1 0 0,-1-1 0 0 0,1 1 0 0 0,0-1-1 0 0,0 1 1 0 0,0 0 0 0 0,0 0 0 0 0,0 1-1 0 0,9-4 1 0 0,-7 3 17 0 0,1 0 0 0 0,0 1 0 0 0,0 0 0 0 0,0 1 0 0 0,1 0 0 0 0,-1 0 0 0 0,0 0-1 0 0,0 1 1 0 0,1 0 0 0 0,-1 0 0 0 0,0 1 0 0 0,0 0 0 0 0,0 0 0 0 0,1 1 0 0 0,-1 0 0 0 0,0 0 0 0 0,-1 0 0 0 0,1 1-1 0 0,9 5 1 0 0,7 6 50 0 0,0 2-1 0 0,-1 0 1 0 0,37 34-1 0 0,-35-28-55 0 0,-12-13-1481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11.439"/>
    </inkml:context>
    <inkml:brush xml:id="br0">
      <inkml:brushProperty name="width" value="0.1" units="cm"/>
      <inkml:brushProperty name="height" value="0.1" units="cm"/>
    </inkml:brush>
  </inkml:definitions>
  <inkml:trace contextRef="#ctx0" brushRef="#br0">1 0 13827 0 0,'1'3'106'0'0,"1"-1"0"0"0,-1 0-1 0 0,1 1 1 0 0,-1-1 0 0 0,0 1 0 0 0,0-1 0 0 0,0 1 0 0 0,0-1 0 0 0,-1 1-1 0 0,1 0 1 0 0,-1-1 0 0 0,1 1 0 0 0,-1 0 0 0 0,0-1 0 0 0,0 1-1 0 0,0 0 1 0 0,0 0 0 0 0,-1-1 0 0 0,1 1 0 0 0,-1 0 0 0 0,-1 4-1 0 0,2-4-361 0 0,1-3 256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17.481"/>
    </inkml:context>
    <inkml:brush xml:id="br0">
      <inkml:brushProperty name="width" value="0.1" units="cm"/>
      <inkml:brushProperty name="height" value="0.1" units="cm"/>
    </inkml:brush>
  </inkml:definitions>
  <inkml:trace contextRef="#ctx0" brushRef="#br0">0 21 10594 0 0,'2'-2'182'0'0,"0"0"0"0"0,0 1 0 0 0,0-1 0 0 0,1 1 0 0 0,-1 0 0 0 0,0-1 0 0 0,0 1 0 0 0,1 0 0 0 0,-1 0-1 0 0,1 1 1 0 0,-1-1 0 0 0,4 0 0 0 0,-5 1 66 0 0,6-2 49 0 0,0 1 1 0 0,0 0 0 0 0,0 1-1 0 0,0 0 1 0 0,1 0 0 0 0,-1 0-1 0 0,0 1 1 0 0,0 0 0 0 0,0 0-1 0 0,0 1 1 0 0,0 0 0 0 0,0 0-1 0 0,0 1 1 0 0,-1 0 0 0 0,1 0-1 0 0,-1 0 1 0 0,0 1 0 0 0,7 5-1 0 0,-6-4-169 0 0,0 0-1 0 0,-1 1 0 0 0,1-1 1 0 0,-1 1-1 0 0,0 1 1 0 0,-1-1-1 0 0,0 1 0 0 0,0 0 1 0 0,0 1-1 0 0,-1-1 1 0 0,0 1-1 0 0,0-1 0 0 0,-1 1 1 0 0,0 0-1 0 0,2 9 0 0 0,-4-13-128 0 0,-1 0-1 0 0,1 0 0 0 0,-1 0 0 0 0,0 0 0 0 0,0 0 0 0 0,0-1 0 0 0,-1 1 0 0 0,1 0 1 0 0,-1 0-1 0 0,0 0 0 0 0,0-1 0 0 0,0 1 0 0 0,-1 0 0 0 0,1-1 0 0 0,-1 1 0 0 0,-3 4 0 0 0,1-3-2 0 0,0 0 0 0 0,0 0 0 0 0,-1 0 0 0 0,0-1 0 0 0,1 0 0 0 0,-2 0 0 0 0,1 0 0 0 0,0-1 0 0 0,-8 4 0 0 0,-1 0-107 0 0,0-1 0 0 0,-1-1 0 0 0,0 0 0 0 0,1-1 0 0 0,-1-1 0 0 0,-1 0 0 0 0,-24 1 0 0 0,10-3 80 0 0,26-1 613 0 0,20-1 76 0 0,261-17-594 0 0,-245 17-737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5.800"/>
    </inkml:context>
    <inkml:brush xml:id="br0">
      <inkml:brushProperty name="width" value="0.05" units="cm"/>
      <inkml:brushProperty name="height" value="0.05" units="cm"/>
    </inkml:brush>
  </inkml:definitions>
  <inkml:trace contextRef="#ctx0" brushRef="#br0">0 23 11090 0 0,'1'-2'311'0'0,"-1"0"-1"0"0,0 1 0 0 0,1-1 0 0 0,0 1 1 0 0,-1-1-1 0 0,1 1 0 0 0,0-1 0 0 0,0 1 1 0 0,0 0-1 0 0,0-1 0 0 0,0 1 0 0 0,2-3 1 0 0,-3 4-232 0 0,1 0 1 0 0,-1 0 0 0 0,0 0-1 0 0,0 0 1 0 0,0 0 0 0 0,1 0-1 0 0,-1 0 1 0 0,0-1 0 0 0,0 1-1 0 0,1 0 1 0 0,-1 0 0 0 0,0 0-1 0 0,0 0 1 0 0,0 0 0 0 0,1 0-1 0 0,-1 0 1 0 0,0 0 0 0 0,0 0-1 0 0,1 0 1 0 0,-1 0 0 0 0,0 0-1 0 0,0 1 1 0 0,1-1 0 0 0,-1 0-1 0 0,0 0 1 0 0,0 0 0 0 0,0 0-1 0 0,1 0 1 0 0,-1 0 0 0 0,0 0-1 0 0,0 1 1 0 0,6 12 644 0 0,0 36 493 0 0,-2 0 0 0 0,-5 94-1 0 0,-1-52-742 0 0,10 71-169 0 0,1-3-469 0 0,-9-159 191 0 0,1 10-747 0 0,-1-10 658 0 0,0 0 0 0 0,0 0 1 0 0,0 1-1 0 0,0-1 1 0 0,0 0-1 0 0,0 0 1 0 0,0 0-1 0 0,0 0 0 0 0,0 0 1 0 0,0 0-1 0 0,0 1 1 0 0,0-1-1 0 0,0 0 1 0 0,0 0-1 0 0,1 0 0 0 0,-1 0 1 0 0,0 0-1 0 0,0 0 1 0 0,0 0-1 0 0,0 0 0 0 0,0 0 1 0 0,0 0-1 0 0,0 1 1 0 0,1-1-1 0 0,-1 0 1 0 0,0 0-1 0 0,0 0 0 0 0,0 0 1 0 0,0 0-1 0 0,0 0 1 0 0,1 0-1 0 0,-1 0 1 0 0,0 0-1 0 0,0 0 0 0 0,0 0 1 0 0,0 0-1 0 0,0 0 1 0 0,0 0-1 0 0,1 0 0 0 0,-1 0 1 0 0,0 0-1 0 0,0-1 1 0 0,0 1-1 0 0,0 0 1 0 0,0 0-1 0 0,0 0 0 0 0,1 0 1 0 0,-1 0-1 0 0,0 0 1 0 0,0 0-1 0 0,0 0 1 0 0,0 0-1 0 0,0 0 0 0 0,0-1 1 0 0,0 1-1 0 0,0 0 1 0 0,5-4-1914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19.121"/>
    </inkml:context>
    <inkml:brush xml:id="br0">
      <inkml:brushProperty name="width" value="0.1" units="cm"/>
      <inkml:brushProperty name="height" value="0.1" units="cm"/>
    </inkml:brush>
  </inkml:definitions>
  <inkml:trace contextRef="#ctx0" brushRef="#br0">189 1 9674 0 0,'-3'2'389'0'0,"0"0"1"0"0,0 0-1 0 0,0 1 0 0 0,0 0 0 0 0,1-1 0 0 0,-1 1 1 0 0,1 0-1 0 0,0 0 0 0 0,0 0 0 0 0,-3 7 1 0 0,-4 3 202 0 0,-19 27 1457 0 0,-38 72-1 0 0,56-92-1769 0 0,1-1-1 0 0,1 2 0 0 0,1-1 1 0 0,1 1-1 0 0,1 0 0 0 0,-3 29 1 0 0,7-44-346 0 0,1 0 1 0 0,0 0-1 0 0,0 1 1 0 0,1-1-1 0 0,0 0 1 0 0,0 0-1 0 0,0 1 1 0 0,1-1 0 0 0,0 0-1 0 0,0-1 1 0 0,5 10-1 0 0,-6-13-137 0 0,0 0 0 0 0,1 0-1 0 0,-1 0 1 0 0,1 0 0 0 0,-1 0-1 0 0,1 0 1 0 0,0 0 0 0 0,0 0-1 0 0,0-1 1 0 0,0 1 0 0 0,0-1 0 0 0,0 1-1 0 0,0-1 1 0 0,1 0 0 0 0,-1 0-1 0 0,0 0 1 0 0,1 0 0 0 0,-1 0-1 0 0,1 0 1 0 0,-1-1 0 0 0,1 1 0 0 0,-1-1-1 0 0,1 0 1 0 0,-1 0 0 0 0,1 0-1 0 0,-1 0 1 0 0,1 0 0 0 0,-1 0-1 0 0,1-1 1 0 0,3-1 0 0 0,11-3 152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19.502"/>
    </inkml:context>
    <inkml:brush xml:id="br0">
      <inkml:brushProperty name="width" value="0.1" units="cm"/>
      <inkml:brushProperty name="height" value="0.1" units="cm"/>
    </inkml:brush>
  </inkml:definitions>
  <inkml:trace contextRef="#ctx0" brushRef="#br0">23 65 10594 0 0,'-16'43'3857'0'0,"15"-36"-3517"0"0,-1-1 0 0 0,1 1 0 0 0,0 0 0 0 0,0 0 0 0 0,1 0 0 0 0,-1 0 0 0 0,2 0 0 0 0,-1 0 0 0 0,1-1 0 0 0,2 9 0 0 0,-2-12-250 0 0,0 0 1 0 0,0 1-1 0 0,1-1 1 0 0,-1 0-1 0 0,1 0 0 0 0,0 0 1 0 0,0 0-1 0 0,0 0 0 0 0,0-1 1 0 0,1 1-1 0 0,-1-1 0 0 0,1 1 1 0 0,0-1-1 0 0,-1 0 0 0 0,1 0 1 0 0,0 0-1 0 0,0 0 1 0 0,0-1-1 0 0,1 1 0 0 0,-1-1 1 0 0,6 2-1 0 0,-2-1-80 0 0,0-1-1 0 0,-1 0 1 0 0,1 0 0 0 0,0 0 0 0 0,0-1-1 0 0,0 0 1 0 0,0-1 0 0 0,-1 1-1 0 0,1-1 1 0 0,0-1 0 0 0,0 1 0 0 0,-1-1-1 0 0,1 0 1 0 0,-1-1 0 0 0,0 1-1 0 0,10-7 1 0 0,-13 8-21 0 0,1-1 1 0 0,-1-1-1 0 0,0 1 1 0 0,0 0-1 0 0,0-1 1 0 0,-1 1-1 0 0,1-1 0 0 0,0 0 1 0 0,-1 0-1 0 0,0 0 1 0 0,0-1-1 0 0,0 1 1 0 0,0 0-1 0 0,0-1 0 0 0,-1 1 1 0 0,1-1-1 0 0,-1 1 1 0 0,0-1-1 0 0,0 0 1 0 0,0 0-1 0 0,-1 1 0 0 0,1-1 1 0 0,-1 0-1 0 0,0 0 1 0 0,0 0-1 0 0,0 0 1 0 0,-1 1-1 0 0,0-1 0 0 0,1 0 1 0 0,-3-6-1 0 0,1 5 8 0 0,0 0 1 0 0,0 1-1 0 0,-1-1 0 0 0,1 1 0 0 0,-1 0 0 0 0,0 0 0 0 0,0 0 0 0 0,0 0 1 0 0,0 0-1 0 0,-1 1 0 0 0,0-1 0 0 0,1 1 0 0 0,-1 0 0 0 0,-1 0 0 0 0,-5-3 1 0 0,-6-2-122 0 0,-1 0 1 0 0,-34-9 0 0 0,-13-7-3053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19.857"/>
    </inkml:context>
    <inkml:brush xml:id="br0">
      <inkml:brushProperty name="width" value="0.1" units="cm"/>
      <inkml:brushProperty name="height" value="0.1" units="cm"/>
    </inkml:brush>
  </inkml:definitions>
  <inkml:trace contextRef="#ctx0" brushRef="#br0">198 0 7834 0 0,'-1'7'764'0'0,"0"-1"1"0"0,-1 0 0 0 0,0 0-1 0 0,-1 1 1 0 0,1-1-1 0 0,-1-1 1 0 0,0 1 0 0 0,-5 7-1 0 0,-34 42 2139 0 0,34-45-2823 0 0,-1 0 49 0 0,0 0 0 0 0,0 0 0 0 0,-1 0 0 0 0,0-1 0 0 0,0-1 0 0 0,-1 1 0 0 0,0-2 0 0 0,-1 0 0 0 0,-12 6 0 0 0,24-13-172 0 0,0 0-1 0 0,0 0 1 0 0,0-1 0 0 0,0 1-1 0 0,0 0 1 0 0,0 0 0 0 0,0 0-1 0 0,0 0 1 0 0,0-1 0 0 0,0 1-1 0 0,0 0 1 0 0,0 0 0 0 0,0 0-1 0 0,0-1 1 0 0,0 1 0 0 0,0 0-1 0 0,0 0 1 0 0,0 0 0 0 0,0-1-1 0 0,0 1 1 0 0,0 0 0 0 0,0 0-1 0 0,0 0 1 0 0,-1 0 0 0 0,1-1-1 0 0,0 1 1 0 0,0 0 0 0 0,0 0-1 0 0,0 0 1 0 0,0 0 0 0 0,0 0-1 0 0,-1-1 1 0 0,1 1 0 0 0,0 0-1 0 0,0 0 1 0 0,0 0 0 0 0,0 0-1 0 0,-1 0 1 0 0,1 0 0 0 0,0 0-1 0 0,0 0 1 0 0,0 0 0 0 0,-1 0-1 0 0,1 0 1 0 0,0 0 0 0 0,0 0-1 0 0,0 0 1 0 0,-1 0 0 0 0,1 0-1 0 0,0 0 1 0 0,0 0 0 0 0,0 0-1 0 0,0 0 1 0 0,-1 0 0 0 0,1 0-1 0 0,0 0 1 0 0,0 0 0 0 0,0 0-1 0 0,-1 0 1 0 0,1 0 0 0 0,0 0-1 0 0,0 0 1 0 0,0 1 0 0 0,0-1-1 0 0,0 0 1 0 0,-1 0 0 0 0</inkml:trace>
  <inkml:trace contextRef="#ctx0" brushRef="#br0" timeOffset="1">171 38 1808 0 0,'10'-4'293'0'0,"-1"1"-1"0"0,1-1 1 0 0,-1 1-1 0 0,1 1 1 0 0,0 0-1 0 0,0 0 1 0 0,0 1 0 0 0,0 1-1 0 0,0-1 1 0 0,18 3-1 0 0,-24-2-60 0 0,0 1-1 0 0,1 0 0 0 0,-1 0 1 0 0,0 0-1 0 0,0 0 1 0 0,0 1-1 0 0,0 0 1 0 0,0 0-1 0 0,0 0 1 0 0,0 0-1 0 0,-1 0 1 0 0,1 1-1 0 0,-1-1 1 0 0,1 1-1 0 0,-1 0 1 0 0,0 0-1 0 0,0 1 1 0 0,-1-1-1 0 0,1 0 0 0 0,0 1 1 0 0,-1 0-1 0 0,0 0 1 0 0,0-1-1 0 0,0 1 1 0 0,-1 0-1 0 0,3 8 1 0 0,-1 5 449 0 0,0 0 1 0 0,-2 0-1 0 0,0 0 1 0 0,0 0-1 0 0,-2 0 1 0 0,0 0-1 0 0,-5 23 1 0 0,-33 119 2279 0 0,30-128-2670 0 0,-34 109 1038 0 0,-29 116-93 0 0,62-211-1202 0 0,2 1 0 0 0,2 0 0 0 0,0 80 0 0 0,15 1-2119 0 0,-6-106 973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1.465"/>
    </inkml:context>
    <inkml:brush xml:id="br0">
      <inkml:brushProperty name="width" value="0.1" units="cm"/>
      <inkml:brushProperty name="height" value="0.1" units="cm"/>
    </inkml:brush>
  </inkml:definitions>
  <inkml:trace contextRef="#ctx0" brushRef="#br0">502 8 6913 0 0,'-5'-7'8583'0'0,"5"6"-8437"0"0,-56 37 2365 0 0,-46 26-1605 0 0,64-42-870 0 0,0 1 7 0 0,-1-1 1 0 0,-1-3-1 0 0,-71 22 0 0 0,106-38-90 0 0,0 0 0 0 0,0-1 1 0 0,0 1-1 0 0,0-1 0 0 0,0 0 0 0 0,0 0 0 0 0,0-1 1 0 0,-7-1-1 0 0,11 2 37 0 0,0 0 1 0 0,0 0 0 0 0,0-1-1 0 0,0 1 1 0 0,0-1 0 0 0,0 1 0 0 0,0 0-1 0 0,0-1 1 0 0,0 0 0 0 0,1 1-1 0 0,-1-1 1 0 0,0 1 0 0 0,0-1-1 0 0,0 0 1 0 0,1 0 0 0 0,-1 1-1 0 0,0-1 1 0 0,1 0 0 0 0,-1 0 0 0 0,1 0-1 0 0,-1 0 1 0 0,1 0 0 0 0,-1 0-1 0 0,1 0 1 0 0,0 0 0 0 0,-1 0-1 0 0,1 0 1 0 0,0 0 0 0 0,0 0 0 0 0,0 0-1 0 0,0 0 1 0 0,0 0 0 0 0,0 0-1 0 0,0 0 1 0 0,0 0 0 0 0,0 0-1 0 0,0 0 1 0 0,1 0 0 0 0,-1 0-1 0 0,0 0 1 0 0,1 0 0 0 0,-1 0 0 0 0,1 0-1 0 0,-1 0 1 0 0,1 0 0 0 0,0-1-1 0 0,0 2 15 0 0,-1 0-1 0 0,1-1 0 0 0,-1 1 1 0 0,1 0-1 0 0,-1 0 0 0 0,1 0 1 0 0,-1 0-1 0 0,0 0 0 0 0,1 0 1 0 0,-1 0-1 0 0,1 0 0 0 0,-1 0 1 0 0,1 0-1 0 0,-1 0 0 0 0,1 0 1 0 0,-1 0-1 0 0,1 0 0 0 0,-1 0 1 0 0,1 0-1 0 0,-1 0 0 0 0,1 0 0 0 0,-1 1 1 0 0,0-1-1 0 0,1 0 0 0 0,-1 0 1 0 0,1 1-1 0 0,-1-1 0 0 0,0 0 1 0 0,1 1-1 0 0,-1-1 0 0 0,0 0 1 0 0,1 1-1 0 0,-1 0 0 0 0,20 16 351 0 0,-16-13-213 0 0,34 28 487 0 0,1-2-1 0 0,1-2 0 0 0,52 28 0 0 0,-21-21-362 0 0,-35-18-288 0 0,68 43 1 0 0,-86-45-1436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3.664"/>
    </inkml:context>
    <inkml:brush xml:id="br0">
      <inkml:brushProperty name="width" value="0.1" units="cm"/>
      <inkml:brushProperty name="height" value="0.1" units="cm"/>
    </inkml:brush>
  </inkml:definitions>
  <inkml:trace contextRef="#ctx0" brushRef="#br0">1 141 7834 0 0,'1'-5'347'0'0,"1"-1"0"0"0,0 1 0 0 0,0-1 1 0 0,0 1-1 0 0,1 0 0 0 0,0 0 0 0 0,5-8 1 0 0,28-31 1175 0 0,-33 40-1303 0 0,1-1 65 0 0,1 1 0 0 0,-1-1 0 0 0,1 1 0 0 0,0 0 0 0 0,0 0 0 0 0,0 0 0 0 0,8-4 0 0 0,-11 7-208 0 0,0 0 1 0 0,-1 1-1 0 0,1-1 0 0 0,0 1 1 0 0,0-1-1 0 0,-1 1 0 0 0,1 0 1 0 0,0-1-1 0 0,0 1 0 0 0,0 0 0 0 0,-1 0 1 0 0,1 0-1 0 0,0 1 0 0 0,0-1 1 0 0,0 0-1 0 0,-1 1 0 0 0,1-1 1 0 0,0 1-1 0 0,0-1 0 0 0,-1 1 1 0 0,1 0-1 0 0,0 0 0 0 0,-1 0 0 0 0,1 0 1 0 0,-1 0-1 0 0,1 0 0 0 0,-1 0 1 0 0,0 0-1 0 0,3 4 0 0 0,2 2 69 0 0,0 2 1 0 0,0-1-1 0 0,-1 1 0 0 0,0-1 0 0 0,-1 1 0 0 0,6 15 0 0 0,15 62 315 0 0,-16-50-303 0 0,2 0-123 0 0,79 242 814 0 0,-77-248-767 0 0,1-1 1 0 0,1-1-1 0 0,1 0 1 0 0,2-1 0 0 0,1-1-1 0 0,0 0 1 0 0,26 24-1 0 0,46 32-104 0 0,-78-72 15 0 0,1 0 1 0 0,-1-1-1 0 0,1-1 1 0 0,1 0-1 0 0,21 8 1 0 0,-34-15-71 0 0,-1 0-1 0 0,1-1 1 0 0,-1 1-1 0 0,1-1 1 0 0,-1 0-1 0 0,1 1 1 0 0,0-1-1 0 0,-1 0 1 0 0,1 0-1 0 0,-1 0 1 0 0,1 0 0 0 0,0 0-1 0 0,-1 0 1 0 0,1-1-1 0 0,-1 1 1 0 0,1 0-1 0 0,-1-1 1 0 0,1 1-1 0 0,-1-1 1 0 0,1 0-1 0 0,-1 1 1 0 0,1-1 0 0 0,-1 0-1 0 0,0 0 1 0 0,3-2-1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4.008"/>
    </inkml:context>
    <inkml:brush xml:id="br0">
      <inkml:brushProperty name="width" value="0.1" units="cm"/>
      <inkml:brushProperty name="height" value="0.1" units="cm"/>
    </inkml:brush>
  </inkml:definitions>
  <inkml:trace contextRef="#ctx0" brushRef="#br0">732 0 9218 0 0,'-4'1'169'0'0,"1"-1"0"0"0,-1 1 1 0 0,1-1-1 0 0,0 1 0 0 0,0 0 0 0 0,-1 0 1 0 0,1 1-1 0 0,0-1 0 0 0,0 1 0 0 0,0-1 0 0 0,0 1 1 0 0,1 0-1 0 0,-1 0 0 0 0,0 0 0 0 0,-2 4 1 0 0,-11 6 876 0 0,-43 35 1083 0 0,-71 70 0 0 0,-46 68 502 0 0,133-138-2110 0 0,-162 177 606 0 0,197-215-1092 0 0,-20 23-155 0 0,26-30-50 0 0,0 0 0 0 0,1 0 0 0 0,-1 0 0 0 0,1 1 0 0 0,0-1 0 0 0,0 1-1 0 0,0-1 1 0 0,0 1 0 0 0,0-1 0 0 0,0 1 0 0 0,0 4 0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4.352"/>
    </inkml:context>
    <inkml:brush xml:id="br0">
      <inkml:brushProperty name="width" value="0.1" units="cm"/>
      <inkml:brushProperty name="height" value="0.1" units="cm"/>
    </inkml:brush>
  </inkml:definitions>
  <inkml:trace contextRef="#ctx0" brushRef="#br0">31 21 7834 0 0,'2'-2'141'0'0,"0"0"0"0"0,1 0-1 0 0,-1 0 1 0 0,1 0 0 0 0,0 1 0 0 0,0-1 0 0 0,-1 1 0 0 0,1 0 0 0 0,0-1 0 0 0,0 1 0 0 0,0 1 0 0 0,0-1 0 0 0,0 0 0 0 0,1 1 0 0 0,-1-1 0 0 0,0 1 0 0 0,0 0-1 0 0,0 0 1 0 0,0 1 0 0 0,0-1 0 0 0,1 1 0 0 0,-1-1 0 0 0,0 1 0 0 0,0 0 0 0 0,0 0 0 0 0,5 3 0 0 0,-4-3 34 0 0,-1 0-1 0 0,1 1 1 0 0,-1 0 0 0 0,1 0 0 0 0,-1 0 0 0 0,0 0 0 0 0,0 0-1 0 0,0 1 1 0 0,0-1 0 0 0,0 1 0 0 0,-1 0 0 0 0,1 0-1 0 0,-1 0 1 0 0,1 0 0 0 0,-1 0 0 0 0,0 0 0 0 0,-1 1-1 0 0,1-1 1 0 0,0 1 0 0 0,-1-1 0 0 0,0 1 0 0 0,1 5-1 0 0,-1-5-77 0 0,-1 0 0 0 0,0 1 0 0 0,0-1 0 0 0,-1 1 0 0 0,1-1 0 0 0,-1 0 0 0 0,0 1-1 0 0,0-1 1 0 0,-1 0 0 0 0,1 0 0 0 0,-1 0 0 0 0,0 0 0 0 0,0 0 0 0 0,0 0 0 0 0,-1 0-1 0 0,1-1 1 0 0,-1 1 0 0 0,0-1 0 0 0,-4 4 0 0 0,-4 3-9 0 0,-1-1 0 0 0,-1 0 0 0 0,1-1 0 0 0,-20 8 0 0 0,16-7 57 0 0,-27 19 0 0 0,43-28-133 0 0,-1 0 1 0 0,1 0-1 0 0,0 0 1 0 0,0 0-1 0 0,0 0 1 0 0,0 0-1 0 0,0 0 1 0 0,0 0 0 0 0,-1 0-1 0 0,1 0 1 0 0,0 0-1 0 0,0 0 1 0 0,0 1-1 0 0,0-1 1 0 0,0 0-1 0 0,0 0 1 0 0,0 0-1 0 0,0 0 1 0 0,0 0 0 0 0,-1 0-1 0 0,1 0 1 0 0,0 1-1 0 0,0-1 1 0 0,0 0-1 0 0,0 0 1 0 0,0 0-1 0 0,0 0 1 0 0,0 0-1 0 0,0 1 1 0 0,0-1 0 0 0,0 0-1 0 0,0 0 1 0 0,0 0-1 0 0,0 0 1 0 0,0 0-1 0 0,0 1 1 0 0,0-1-1 0 0,0 0 1 0 0,0 0-1 0 0,1 0 1 0 0,-1 0 0 0 0,0 0-1 0 0,0 0 1 0 0,0 1-1 0 0,0-1 1 0 0,0 0-1 0 0,0 0 1 0 0,0 0-1 0 0,0 0 1 0 0,1 0 0 0 0,9 4 396 0 0,13-3 99 0 0,213-12 55 0 0,-171 6-774 0 0,-29 3 211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6.146"/>
    </inkml:context>
    <inkml:brush xml:id="br0">
      <inkml:brushProperty name="width" value="0.1" units="cm"/>
      <inkml:brushProperty name="height" value="0.1" units="cm"/>
    </inkml:brush>
  </inkml:definitions>
  <inkml:trace contextRef="#ctx0" brushRef="#br0">143 4 6449 0 0,'-4'-4'5954'0'0,"3"4"-5860"0"0,-9 11 1674 0 0,-9 18-499 0 0,-3 12 365 0 0,9-19-1105 0 0,1 0 0 0 0,1 1 0 0 0,-9 27 0 0 0,19-48-524 0 0,1-1 0 0 0,0 1 0 0 0,-1 0 0 0 0,1 0 0 0 0,0-1 0 0 0,0 1 0 0 0,0 0 1 0 0,0 0-1 0 0,0 0 0 0 0,0 0 0 0 0,1-1 0 0 0,-1 1 0 0 0,1 0 0 0 0,-1 0 0 0 0,1-1 0 0 0,0 1 0 0 0,-1 0 0 0 0,1-1 0 0 0,0 1 0 0 0,0-1 0 0 0,0 1 0 0 0,0-1 0 0 0,1 1 0 0 0,1 1 0 0 0,4 3 32 0 0,0-1 0 0 0,0 0 0 0 0,0-1 0 0 0,11 6 0 0 0,15 10 28 0 0,-20-9 9 0 0,0 0-1 0 0,-1 1 0 0 0,21 26 1 0 0,-30-35-55 0 0,0 1 0 0 0,-1 0 0 0 0,1 0 0 0 0,-1 0 0 0 0,0 0 0 0 0,0 0 0 0 0,0 1 0 0 0,0-1 0 0 0,-1 1 0 0 0,0-1 0 0 0,0 1 0 0 0,0-1 1 0 0,0 1-1 0 0,-1 0 0 0 0,0-1 0 0 0,0 1 0 0 0,0 0 0 0 0,0 0 0 0 0,-2 4 0 0 0,1-5 53 0 0,-1 0 1 0 0,0-1-1 0 0,0 0 0 0 0,-1 1 1 0 0,1-1-1 0 0,0 0 1 0 0,-1 0-1 0 0,0 0 0 0 0,0 0 1 0 0,0-1-1 0 0,0 1 0 0 0,0-1 1 0 0,-1 0-1 0 0,1 1 0 0 0,-1-2 1 0 0,1 1-1 0 0,-1 0 1 0 0,0-1-1 0 0,-7 2 0 0 0,2 0-27 0 0,0-1-1 0 0,-1 0 1 0 0,1 0-1 0 0,-1-1 1 0 0,1-1-1 0 0,-1 1 1 0 0,-12-3-1 0 0,19 2-153 0 0,0 0 0 0 0,0-1-1 0 0,0 1 1 0 0,-1-1 0 0 0,1 0 0 0 0,0 0-1 0 0,0 0 1 0 0,1 0 0 0 0,-1-1 0 0 0,0 1-1 0 0,0-1 1 0 0,1 0 0 0 0,-1 0 0 0 0,1 0-1 0 0,-1 0 1 0 0,1 0 0 0 0,0 0 0 0 0,0-1-1 0 0,0 1 1 0 0,0-1 0 0 0,0 1 0 0 0,0-1-1 0 0,-2-5 1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6.474"/>
    </inkml:context>
    <inkml:brush xml:id="br0">
      <inkml:brushProperty name="width" value="0.1" units="cm"/>
      <inkml:brushProperty name="height" value="0.1" units="cm"/>
    </inkml:brush>
  </inkml:definitions>
  <inkml:trace contextRef="#ctx0" brushRef="#br0">0 48 5985 0 0,'8'-5'880'0'0,"0"0"0"0"0,0 0 0 0 0,0 1-1 0 0,0 0 1 0 0,1 1 0 0 0,0 0-1 0 0,0 0 1 0 0,14-2 0 0 0,2 1-235 0 0,48-2 1 0 0,-39 5-1030 0 0,40 6 0 0 0,-44-2 57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6.815"/>
    </inkml:context>
    <inkml:brush xml:id="br0">
      <inkml:brushProperty name="width" value="0.1" units="cm"/>
      <inkml:brushProperty name="height" value="0.1" units="cm"/>
    </inkml:brush>
  </inkml:definitions>
  <inkml:trace contextRef="#ctx0" brushRef="#br0">10 85 8754 0 0,'0'0'155'0'0,"-1"0"0"0"0,1 0-1 0 0,-1 0 1 0 0,1-1 0 0 0,-1 1 0 0 0,1 0 0 0 0,0 0 0 0 0,-1-1 0 0 0,1 1-1 0 0,-1 0 1 0 0,1-1 0 0 0,-1 1 0 0 0,1 0 0 0 0,0-1 0 0 0,-1 1 0 0 0,1 0-1 0 0,0-1 1 0 0,0 1 0 0 0,-1-1 0 0 0,1 1 0 0 0,0-1 0 0 0,0 1 0 0 0,0-1-1 0 0,-1 1 1 0 0,1-1 0 0 0,0 1 0 0 0,0-1 0 0 0,0 1 0 0 0,0-1 0 0 0,0 1-1 0 0,0-1 1 0 0,0 1 0 0 0,0-1 0 0 0,1-1 59 0 0,-1 1 0 0 0,1 0 0 0 0,0 0 0 0 0,0 0 1 0 0,0 0-1 0 0,-1 0 0 0 0,1 0 0 0 0,0 0 0 0 0,0 0 0 0 0,0 0 0 0 0,1 1 1 0 0,0-2-1 0 0,37-16 2040 0 0,1 7-912 0 0,52-6-1 0 0,-3 6-3139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6.157"/>
    </inkml:context>
    <inkml:brush xml:id="br0">
      <inkml:brushProperty name="width" value="0.05" units="cm"/>
      <inkml:brushProperty name="height" value="0.05" units="cm"/>
    </inkml:brush>
  </inkml:definitions>
  <inkml:trace contextRef="#ctx0" brushRef="#br0">342 1 9674 0 0,'-8'-1'5390'0'0,"-10"6"-3222"0"0,18-5-2064 0 0,-20 7 342 0 0,1 2 0 0 0,0 0 1 0 0,1 0-1 0 0,-29 22 1 0 0,-15 8-403 0 0,53-35-28 0 0,-57 36-569 0 0,60-36 492 0 0,0 0 0 0 0,1 0 0 0 0,-1 1 0 0 0,1 0 0 0 0,0 0 0 0 0,0 0 0 0 0,1 1 1 0 0,-6 7-1 0 0,10-12 56 0 0,-1 0 0 0 0,0 1 0 0 0,1-1 0 0 0,0 0 0 0 0,-1 1 0 0 0,1-1 1 0 0,0 1-1 0 0,-1-1 0 0 0,1 0 0 0 0,0 1 0 0 0,0-1 0 0 0,0 1 0 0 0,0-1 0 0 0,0 0 1 0 0,1 1-1 0 0,-1-1 0 0 0,0 1 0 0 0,1-1 0 0 0,-1 0 0 0 0,1 1 0 0 0,-1-1 0 0 0,1 0 1 0 0,-1 0-1 0 0,1 0 0 0 0,0 1 0 0 0,0-1 0 0 0,0 0 0 0 0,0 0 0 0 0,0 0 1 0 0,0 0-1 0 0,0 0 0 0 0,0 0 0 0 0,0 0 0 0 0,0-1 0 0 0,0 1 0 0 0,1 0 0 0 0,-1-1 1 0 0,0 1-1 0 0,2 0 0 0 0,7 3 17 0 0,0 0 0 0 0,0 0 0 0 0,1-1 0 0 0,10 1 0 0 0,-16-2-27 0 0,3-1-48 0 0,92 17 489 0 0,-88-16-659 0 0,0-2 1 0 0,0 0-1 0 0,1 0 0 0 0,-1-1 0 0 0,0-1 0 0 0,15-3 0 0 0,-9 1-666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7.171"/>
    </inkml:context>
    <inkml:brush xml:id="br0">
      <inkml:brushProperty name="width" value="0.1" units="cm"/>
      <inkml:brushProperty name="height" value="0.1" units="cm"/>
    </inkml:brush>
  </inkml:definitions>
  <inkml:trace contextRef="#ctx0" brushRef="#br0">45 0 13827 0 0,'-9'51'3022'0'0,"1"9"-691"0"0,-4 12-1075 0 0,4 0 1 0 0,1 80-1 0 0,6-124-1214 0 0,2 17-2182 0 0,0-40 1357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8.005"/>
    </inkml:context>
    <inkml:brush xml:id="br0">
      <inkml:brushProperty name="width" value="0.1" units="cm"/>
      <inkml:brushProperty name="height" value="0.1" units="cm"/>
    </inkml:brush>
  </inkml:definitions>
  <inkml:trace contextRef="#ctx0" brushRef="#br0">3 78 10594 0 0,'-3'-9'4644'0'0,"4"8"-4495"0"0,10-8 2364 0 0,15-2-543 0 0,-25 11-1885 0 0,47-12 466 0 0,0 2 1 0 0,51-3-1 0 0,-29 4-2297 0 0,-48 5-5386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8.362"/>
    </inkml:context>
    <inkml:brush xml:id="br0">
      <inkml:brushProperty name="width" value="0.1" units="cm"/>
      <inkml:brushProperty name="height" value="0.1" units="cm"/>
    </inkml:brush>
  </inkml:definitions>
  <inkml:trace contextRef="#ctx0" brushRef="#br0">94 1 14283 0 0,'-1'-1'53'0'0,"1"1"0"0"0,-1 1 0 0 0,0-1 0 0 0,1 0 0 0 0,-1 0 1 0 0,0 0-1 0 0,0 0 0 0 0,1 0 0 0 0,-1 1 0 0 0,0-1 0 0 0,1 0 0 0 0,-1 0 0 0 0,0 1 0 0 0,1-1 0 0 0,-1 1 0 0 0,1-1 0 0 0,-1 1 0 0 0,0-1 0 0 0,1 1 1 0 0,-1-1-1 0 0,1 1 0 0 0,0-1 0 0 0,-1 1 0 0 0,1-1 0 0 0,-1 1 0 0 0,1 0 0 0 0,0-1 0 0 0,-1 1 0 0 0,1 0 0 0 0,0-1 0 0 0,-1 2 0 0 0,-10 30-314 0 0,8-23 447 0 0,-15 43 1070 0 0,-11 59 0 0 0,24-86-1185 0 0,0 1 0 0 0,3 0 0 0 0,0 0 0 0 0,2 40 0 0 0,3-41-192 0 0,3-1 97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8.717"/>
    </inkml:context>
    <inkml:brush xml:id="br0">
      <inkml:brushProperty name="width" value="0.1" units="cm"/>
      <inkml:brushProperty name="height" value="0.1" units="cm"/>
    </inkml:brush>
  </inkml:definitions>
  <inkml:trace contextRef="#ctx0" brushRef="#br0">1 65 11979 0 0,'0'-1'64'0'0,"0"0"0"0"0,0 1 1 0 0,1-1-1 0 0,-1 1 1 0 0,0-1-1 0 0,0 0 0 0 0,1 1 1 0 0,-1-1-1 0 0,0 1 1 0 0,1-1-1 0 0,-1 1 1 0 0,1-1-1 0 0,-1 1 0 0 0,1 0 1 0 0,-1-1-1 0 0,1 1 1 0 0,-1-1-1 0 0,1 1 0 0 0,-1 0 1 0 0,1 0-1 0 0,0-1 1 0 0,-1 1-1 0 0,1 0 0 0 0,-1 0 1 0 0,2-1-1 0 0,20-4 439 0 0,-16 4-248 0 0,251-32 2821 0 0,-153 23-3593 0 0,-75 6 279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29.062"/>
    </inkml:context>
    <inkml:brush xml:id="br0">
      <inkml:brushProperty name="width" value="0.1" units="cm"/>
      <inkml:brushProperty name="height" value="0.1" units="cm"/>
    </inkml:brush>
  </inkml:definitions>
  <inkml:trace contextRef="#ctx0" brushRef="#br0">125 1 14283 0 0,'-6'11'436'0'0,"0"1"-1"0"0,1 0 0 0 0,0 1 1 0 0,1-1-1 0 0,0 1 1 0 0,-2 19-1 0 0,-3 6 80 0 0,-6 15-243 0 0,-35 154 2350 0 0,44-175-3173 0 0,2-1 0 0 0,1 2 1 0 0,2-1-1 0 0,4 52 1 0 0,0-60 296 0 0,-2-1 229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5.511"/>
    </inkml:context>
    <inkml:brush xml:id="br0">
      <inkml:brushProperty name="width" value="0.1" units="cm"/>
      <inkml:brushProperty name="height" value="0.1" units="cm"/>
    </inkml:brush>
  </inkml:definitions>
  <inkml:trace contextRef="#ctx0" brushRef="#br0">93 0 7370 0 0,'-8'9'7638'0'0,"-11"24"-5086"0"0,15-27-1821 0 0,-13 23 521 0 0,-9 16-666 0 0,22-37-1281 0 0,0-1 1 0 0,1 1 0 0 0,-4 16 0 0 0,6-19 394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5.898"/>
    </inkml:context>
    <inkml:brush xml:id="br0">
      <inkml:brushProperty name="width" value="0.1" units="cm"/>
      <inkml:brushProperty name="height" value="0.1" units="cm"/>
    </inkml:brush>
  </inkml:definitions>
  <inkml:trace contextRef="#ctx0" brushRef="#br0">88 39 13363 0 0,'-5'1'171'0'0,"1"1"0"0"0,-1 0 0 0 0,1 0 0 0 0,0 0 0 0 0,-1 0 0 0 0,1 1 1 0 0,0 0-1 0 0,1 0 0 0 0,-1 0 0 0 0,1 0 0 0 0,-1 1 0 0 0,1-1 0 0 0,0 1 0 0 0,0 0 0 0 0,0 0 0 0 0,1 0 1 0 0,-1 0-1 0 0,-1 5 0 0 0,1-4-26 0 0,1 1 1 0 0,-1-1-1 0 0,1 0 1 0 0,0 1 0 0 0,1 0-1 0 0,-1-1 1 0 0,1 1-1 0 0,1 0 1 0 0,-1-1-1 0 0,1 1 1 0 0,0 0 0 0 0,0 0-1 0 0,0 0 1 0 0,3 10-1 0 0,-2-12-80 0 0,0-1 1 0 0,1 1-1 0 0,0-1 0 0 0,0 1 0 0 0,0-1 0 0 0,0 0 0 0 0,0 0 0 0 0,1 0 1 0 0,-1 0-1 0 0,1 0 0 0 0,0-1 0 0 0,0 1 0 0 0,0-1 0 0 0,5 4 0 0 0,-2-3-13 0 0,0 0-1 0 0,0-1 1 0 0,0 1-1 0 0,0-1 1 0 0,0 0-1 0 0,0-1 1 0 0,1 0-1 0 0,8 1 1 0 0,-7-1-32 0 0,-1 0 1 0 0,1-1 0 0 0,-1-1-1 0 0,1 1 1 0 0,-1-1-1 0 0,0 0 1 0 0,1-1-1 0 0,-1 0 1 0 0,0 0 0 0 0,0-1-1 0 0,0 1 1 0 0,0-1-1 0 0,0-1 1 0 0,-1 0-1 0 0,11-7 1 0 0,-12 7-18 0 0,-1-1 0 0 0,0 1 0 0 0,0-1 0 0 0,-1 0 0 0 0,1 0 0 0 0,-1 0 0 0 0,0-1 0 0 0,-1 1 0 0 0,1-1 0 0 0,-1 1 0 0 0,0-1 0 0 0,0 0 0 0 0,-1 0 0 0 0,0 0 0 0 0,0 0 0 0 0,0 0 0 0 0,-1 0 0 0 0,1 0 0 0 0,-2 0 0 0 0,1-1 0 0 0,-1 1 0 0 0,0 0 0 0 0,0 0 0 0 0,0 0 0 0 0,-1 0 0 0 0,0 1 0 0 0,0-1 0 0 0,-1 0 0 0 0,1 1 0 0 0,-1 0 0 0 0,0-1 0 0 0,-1 1 0 0 0,1 0 0 0 0,-1 1 0 0 0,0-1 0 0 0,-1 1 0 0 0,1-1 0 0 0,-9-5 0 0 0,10 8-210 0 0,0 0-1 0 0,0 1 0 0 0,0-1 1 0 0,-1 1-1 0 0,1 0 0 0 0,0 0 1 0 0,-1 0-1 0 0,1 1 0 0 0,-1-1 1 0 0,-4 0-1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6.258"/>
    </inkml:context>
    <inkml:brush xml:id="br0">
      <inkml:brushProperty name="width" value="0.1" units="cm"/>
      <inkml:brushProperty name="height" value="0.1" units="cm"/>
    </inkml:brush>
  </inkml:definitions>
  <inkml:trace contextRef="#ctx0" brushRef="#br0">1 1 14747 0 0,'1'0'1312'0'0,"1"0"-1056"0"0,-1 1-256 0 0,2 0 1305 0 0,0 0-601 0 0,1 0 0 0 0,-1 0-472 0 0,1 0-88 0 0,-2 0-16 0 0,1-1-8 0 0,-2-1-792 0 0,8-4-2081 0 0,-7 4 2753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6.708"/>
    </inkml:context>
    <inkml:brush xml:id="br0">
      <inkml:brushProperty name="width" value="0.1" units="cm"/>
      <inkml:brushProperty name="height" value="0.1" units="cm"/>
    </inkml:brush>
  </inkml:definitions>
  <inkml:trace contextRef="#ctx0" brushRef="#br0">10 22 5985 0 0,'14'-22'9975'0'0,"-18"37"-8294"0"0,0-2-1066 0 0,0 1 0 0 0,0 0 1 0 0,2 0-1 0 0,0 1 0 0 0,0-1 0 0 0,1 22 0 0 0,1-32-607 0 0,1 0-1 0 0,-1 0 1 0 0,1 1-1 0 0,0-1 0 0 0,1 0 1 0 0,-1 0-1 0 0,1 0 1 0 0,-1 0-1 0 0,1-1 1 0 0,0 1-1 0 0,0 0 1 0 0,1-1-1 0 0,-1 1 1 0 0,1-1-1 0 0,0 0 1 0 0,0 0-1 0 0,0 0 1 0 0,0 0-1 0 0,0 0 0 0 0,1-1 1 0 0,-1 0-1 0 0,1 1 1 0 0,0-1-1 0 0,0 0 1 0 0,0-1-1 0 0,6 3 1 0 0,-3-2-23 0 0,1-1 1 0 0,0 1-1 0 0,0-1 0 0 0,-1 0 1 0 0,1-1-1 0 0,0 0 1 0 0,0 0-1 0 0,0-1 1 0 0,-1 0-1 0 0,1 0 1 0 0,0-1-1 0 0,-1 0 0 0 0,1-1 1 0 0,-1 1-1 0 0,0-1 1 0 0,9-5-1 0 0,-13 6-66 0 0,0 1 0 0 0,0-1 0 0 0,0 0-1 0 0,0 0 1 0 0,-1 0 0 0 0,1 0 0 0 0,-1-1 0 0 0,0 1 0 0 0,1 0-1 0 0,-1-1 1 0 0,0 0 0 0 0,-1 1 0 0 0,1-1 0 0 0,0 0 0 0 0,-1 0 0 0 0,1 0-1 0 0,-1 0 1 0 0,0 0 0 0 0,0-1 0 0 0,0 1 0 0 0,-1 0 0 0 0,1 0-1 0 0,-1-1 1 0 0,0 1 0 0 0,0 0 0 0 0,0-1 0 0 0,0 1 0 0 0,0 0-1 0 0,-1-1 1 0 0,0 1 0 0 0,1 0 0 0 0,-1 0 0 0 0,0 0 0 0 0,-1 0-1 0 0,1-1 1 0 0,0 2 0 0 0,-1-1 0 0 0,0 0 0 0 0,-4-5 0 0 0,3 3 33 0 0,0 0 0 0 0,-1 0 1 0 0,0 0-1 0 0,0 0 0 0 0,0 1 1 0 0,-1 0-1 0 0,1 0 0 0 0,-1 0 0 0 0,0 0 1 0 0,0 1-1 0 0,-1 0 0 0 0,1 0 1 0 0,-1 0-1 0 0,1 1 0 0 0,-1-1 1 0 0,0 2-1 0 0,0-1 0 0 0,0 0 1 0 0,0 1-1 0 0,0 0 0 0 0,0 1 0 0 0,0-1 1 0 0,0 1-1 0 0,-12 2 0 0 0,17-2-189 0 0,0 0-1 0 0,1 0 1 0 0,-1 0-1 0 0,0 1 1 0 0,1-1-1 0 0,-1 0 1 0 0,1 1-1 0 0,-1-1 1 0 0,0 0-1 0 0,1 1 1 0 0,-5 6-3089 0 0,4-6 3089 0 0,1 0-1 0 0,0 0 163 0 0,-2 3-553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7.052"/>
    </inkml:context>
    <inkml:brush xml:id="br0">
      <inkml:brushProperty name="width" value="0.1" units="cm"/>
      <inkml:brushProperty name="height" value="0.1" units="cm"/>
    </inkml:brush>
  </inkml:definitions>
  <inkml:trace contextRef="#ctx0" brushRef="#br0">137 4 12899 0 0,'-3'-1'222'0'0,"0"0"0"0"0,1 1 0 0 0,-1-1 0 0 0,1 1 1 0 0,-1 0-1 0 0,0 0 0 0 0,1-1 0 0 0,-1 2 0 0 0,0-1 0 0 0,1 0 1 0 0,-1 0-1 0 0,0 1 0 0 0,1 0 0 0 0,-1-1 0 0 0,1 1 1 0 0,-6 3-1 0 0,3-2 204 0 0,-1 0 0 0 0,1 1 0 0 0,0 0 0 0 0,0 0 0 0 0,0 0 0 0 0,-8 8 0 0 0,12-10-357 0 0,0 0-1 0 0,0 1 1 0 0,0-1 0 0 0,1 0 0 0 0,-1 1 0 0 0,0-1 0 0 0,1 0 0 0 0,-1 1 0 0 0,1-1 0 0 0,0 1 0 0 0,-1-1 0 0 0,1 1 0 0 0,0-1 0 0 0,0 1 0 0 0,0-1 0 0 0,0 1 0 0 0,0-1 0 0 0,0 1 0 0 0,0-1 0 0 0,0 1 0 0 0,1-1 0 0 0,-1 1 0 0 0,1-1 0 0 0,-1 1 0 0 0,1-1 0 0 0,0 1 0 0 0,-1-1 0 0 0,1 0 0 0 0,0 1 0 0 0,0-1 0 0 0,0 0 0 0 0,2 2 0 0 0,4 5-17 0 0,0 0 1 0 0,1 0-1 0 0,13 10 1 0 0,-13-12-24 0 0,5 5-56 0 0,0 1 1 0 0,0 0 0 0 0,-2 1-1 0 0,13 16 1 0 0,-22-26 20 0 0,1 1 0 0 0,-1-1 0 0 0,0 1 1 0 0,0-1-1 0 0,0 1 0 0 0,0 0 1 0 0,0 0-1 0 0,-1 0 0 0 0,0 0 0 0 0,0 0 1 0 0,0 0-1 0 0,0 0 0 0 0,-1 1 0 0 0,1-1 1 0 0,-1 0-1 0 0,0 0 0 0 0,-1 0 0 0 0,1 1 1 0 0,-1-1-1 0 0,1 0 0 0 0,-1 0 0 0 0,-3 8 1 0 0,2-9 10 0 0,0 0 0 0 0,0 0 0 0 0,-1-1 0 0 0,1 1 0 0 0,0-1 1 0 0,-1 1-1 0 0,0-1 0 0 0,1 0 0 0 0,-1 0 0 0 0,0 0 0 0 0,0 0 0 0 0,0-1 1 0 0,0 1-1 0 0,-1-1 0 0 0,1 0 0 0 0,0 1 0 0 0,-1-2 0 0 0,1 1 0 0 0,0 0 1 0 0,-7 0-1 0 0,2-1-1 0 0,1 1 0 0 0,0-1 0 0 0,-1 0 0 0 0,1-1 0 0 0,-1 0 0 0 0,1 0 0 0 0,0-1 0 0 0,-13-4 0 0 0,16 4-295 0 0,-1 0 0 0 0,0 0 1 0 0,1 0-1 0 0,0-1 0 0 0,0 0 0 0 0,0 0 1 0 0,-7-7-1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6.541"/>
    </inkml:context>
    <inkml:brush xml:id="br0">
      <inkml:brushProperty name="width" value="0.05" units="cm"/>
      <inkml:brushProperty name="height" value="0.05" units="cm"/>
    </inkml:brush>
  </inkml:definitions>
  <inkml:trace contextRef="#ctx0" brushRef="#br0">90 0 10594 0 0,'-3'3'470'0'0,"0"0"-1"0"0,0 0 0 0 0,0 0 1 0 0,1 0-1 0 0,0 1 0 0 0,-1-1 1 0 0,1 1-1 0 0,1-1 1 0 0,-1 1-1 0 0,-1 4 0 0 0,-13 46 1815 0 0,9-29-1873 0 0,-3 5 281 0 0,2-1-1 0 0,1 1 1 0 0,2 0-1 0 0,-4 54 1 0 0,9-83-685 0 0,0 0 0 0 0,0 0-1 0 0,0 0 1 0 0,0 0 0 0 0,0 0 0 0 0,0-1 0 0 0,0 1-1 0 0,0 0 1 0 0,0 0 0 0 0,0 0 0 0 0,0 0 0 0 0,1 0 0 0 0,-1-1-1 0 0,0 1 1 0 0,1 0 0 0 0,-1 0 0 0 0,1-1 0 0 0,-1 1-1 0 0,1 0 1 0 0,-1 0 0 0 0,1-1 0 0 0,0 2 0 0 0,0-2-8 0 0,0 0 0 0 0,-1 0 0 0 0,1 0 0 0 0,0 0 1 0 0,-1 0-1 0 0,1 0 0 0 0,0 0 0 0 0,-1 0 1 0 0,1-1-1 0 0,0 1 0 0 0,-1 0 0 0 0,1 0 1 0 0,0-1-1 0 0,-1 1 0 0 0,1 0 0 0 0,0-1 1 0 0,-1 1-1 0 0,1 0 0 0 0,-1-1 0 0 0,1 1 0 0 0,0-2 1 0 0,4-2-129 0 0,-1-1 0 0 0,1-1 0 0 0,-1 1 0 0 0,5-9 0 0 0,29-53-1099 0 0,-14 23 136 0 0,58-79 0 0 0,-77 117 1085 0 0,-1 0 0 0 0,1 1 0 0 0,0 0 0 0 0,0 0 0 0 0,0 1-1 0 0,1-1 1 0 0,-1 1 0 0 0,1 0 0 0 0,0 1 0 0 0,1 0 0 0 0,11-5 0 0 0,-17 7 25 0 0,0 1 0 0 0,0 0 0 0 0,0 0 0 0 0,0 0 1 0 0,-1-1-1 0 0,1 1 0 0 0,0 0 0 0 0,0 0 0 0 0,0 1 0 0 0,0-1 0 0 0,0 0 0 0 0,0 0 1 0 0,0 0-1 0 0,0 1 0 0 0,0-1 0 0 0,-1 0 0 0 0,1 1 0 0 0,0-1 0 0 0,0 1 1 0 0,0-1-1 0 0,0 1 0 0 0,-1-1 0 0 0,2 2 0 0 0,-1-1 65 0 0,0 1 1 0 0,0 0-1 0 0,0-1 0 0 0,0 1 1 0 0,0 0-1 0 0,0-1 0 0 0,-1 1 0 0 0,1 0 1 0 0,-1 0-1 0 0,1 0 0 0 0,-1 2 1 0 0,1 6 379 0 0,-1 1 1 0 0,0-1 0 0 0,-3 15-1 0 0,2-19-370 0 0,0 9 117 0 0,-2 0 47 0 0,2 1-1 0 0,1 29 0 0 0,0-41-265 0 0,0 0 1 0 0,1 0-1 0 0,0 0 0 0 0,0 0 0 0 0,0 0 0 0 0,0 0 1 0 0,0-1-1 0 0,1 1 0 0 0,0-1 0 0 0,0 1 0 0 0,0-1 0 0 0,0 1 1 0 0,0-1-1 0 0,1 0 0 0 0,-1 0 0 0 0,6 5 0 0 0,-7-8-152 0 0,0 1 0 0 0,-1-1-1 0 0,1 0 1 0 0,0 1 0 0 0,0-1-1 0 0,0 1 1 0 0,0-1 0 0 0,0 0 0 0 0,0 0-1 0 0,-1 1 1 0 0,1-1 0 0 0,0 0-1 0 0,0 0 1 0 0,0 0 0 0 0,0 0-1 0 0,0 0 1 0 0,0 0 0 0 0,0-1-1 0 0,0 1 1 0 0,0 0 0 0 0,0 0-1 0 0,0-1 1 0 0,-1 1 0 0 0,1 0-1 0 0,0-1 1 0 0,0 1 0 0 0,1-2-1 0 0,10-5-6382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7.392"/>
    </inkml:context>
    <inkml:brush xml:id="br0">
      <inkml:brushProperty name="width" value="0.1" units="cm"/>
      <inkml:brushProperty name="height" value="0.1" units="cm"/>
    </inkml:brush>
  </inkml:definitions>
  <inkml:trace contextRef="#ctx0" brushRef="#br0">1 93 8290 0 0,'6'-6'453'0'0,"1"0"0"0"0,-1 0 0 0 0,1 1 0 0 0,0 0 0 0 0,1 0 1 0 0,-1 1-1 0 0,1 0 0 0 0,0 0 0 0 0,0 0 0 0 0,0 1 0 0 0,13-2 0 0 0,11-3 727 0 0,53-5 1 0 0,-83 12-1196 0 0,87-7-6243 0 0,-60 3 2716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7.745"/>
    </inkml:context>
    <inkml:brush xml:id="br0">
      <inkml:brushProperty name="width" value="0.1" units="cm"/>
      <inkml:brushProperty name="height" value="0.1" units="cm"/>
    </inkml:brush>
  </inkml:definitions>
  <inkml:trace contextRef="#ctx0" brushRef="#br0">1 44 11058 0 0,'5'-8'3935'0'0,"-4"8"-3763"0"0,-1 0-1 0 0,1 0 0 0 0,-1 0 0 0 0,0 0 0 0 0,1-1 0 0 0,-1 1 0 0 0,1 0 0 0 0,16-6 1093 0 0,7-1-314 0 0,0 1-1 0 0,1 1 0 0 0,47-3 0 0 0,4 6-1648 0 0,-3 4-4739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38.082"/>
    </inkml:context>
    <inkml:brush xml:id="br0">
      <inkml:brushProperty name="width" value="0.1" units="cm"/>
      <inkml:brushProperty name="height" value="0.1" units="cm"/>
    </inkml:brush>
  </inkml:definitions>
  <inkml:trace contextRef="#ctx0" brushRef="#br0">1 1 9674 0 0,'3'2'974'0'0,"0"-1"-1"0"0,1 1 1 0 0,0-1-1 0 0,-1 1 1 0 0,1-1-1 0 0,6 1 1 0 0,24 2-254 0 0,0-2 0 0 0,0-2 0 0 0,-1-1-1 0 0,42-6 1 0 0,-25 3-1783 0 0,-19 1-5711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0.243"/>
    </inkml:context>
    <inkml:brush xml:id="br0">
      <inkml:brushProperty name="width" value="0.1" units="cm"/>
      <inkml:brushProperty name="height" value="0.1" units="cm"/>
    </inkml:brush>
  </inkml:definitions>
  <inkml:trace contextRef="#ctx0" brushRef="#br0">263 1 8754 0 0,'-1'0'143'0'0,"0"0"0"0"0,1 0 1 0 0,-1 0-1 0 0,1 0 0 0 0,-1 0 1 0 0,1 0-1 0 0,-1 0 0 0 0,1 0 0 0 0,-1 0 1 0 0,0 0-1 0 0,1 1 0 0 0,-1-1 1 0 0,1 0-1 0 0,-1 0 0 0 0,1 1 1 0 0,-1-1-1 0 0,1 0 0 0 0,0 1 0 0 0,-1-1 1 0 0,1 0-1 0 0,-1 1 0 0 0,1-1 1 0 0,0 1-1 0 0,-1-1 0 0 0,1 0 0 0 0,0 1 1 0 0,-1-1-1 0 0,1 1 0 0 0,0-1 1 0 0,0 2-1 0 0,-13 21 1646 0 0,10-17-1147 0 0,-31 53 759 0 0,17-30-28 0 0,0 1 1 0 0,-22 58 0 0 0,38-85-1373 0 0,0 1 1 0 0,0-1 0 0 0,0 0-1 0 0,1 1 1 0 0,-1-1 0 0 0,1 1-1 0 0,0-1 1 0 0,0 1 0 0 0,0-1-1 0 0,0 1 1 0 0,0-1 0 0 0,1 0-1 0 0,0 1 1 0 0,0-1 0 0 0,0 1-1 0 0,0-1 1 0 0,0 0 0 0 0,4 6 0 0 0,-1-3 2 0 0,1 0 0 0 0,0 0 0 0 0,1 0 0 0 0,-1-1 0 0 0,1 0 0 0 0,0 0 0 0 0,9 5 0 0 0,3 2-14 0 0,0 1 1 0 0,-1 0 0 0 0,-1 2 0 0 0,0 0 0 0 0,-1 0 0 0 0,25 35 0 0 0,-39-49 9 0 0,0 1 1 0 0,0 0-1 0 0,1 0 1 0 0,-1 1-1 0 0,-1-1 1 0 0,1 0-1 0 0,0 0 1 0 0,-1 0-1 0 0,1 1 1 0 0,-1-1-1 0 0,1 0 1 0 0,-1 0-1 0 0,0 1 1 0 0,0-1-1 0 0,0 0 1 0 0,0 1-1 0 0,-1-1 1 0 0,1 0-1 0 0,-2 4 1 0 0,1-3 0 0 0,0 0 1 0 0,-1 0 0 0 0,0 0-1 0 0,0-1 1 0 0,0 1 0 0 0,0 0-1 0 0,0-1 1 0 0,0 0 0 0 0,-1 1-1 0 0,1-1 1 0 0,-1 0 0 0 0,-3 2 0 0 0,-5 3 3 0 0,-1-1 0 0 0,-1 0 1 0 0,1 0-1 0 0,-1-1 0 0 0,-18 4 1 0 0,18-6-3 0 0,1-1 0 0 0,0 1 1 0 0,-1-2-1 0 0,1 0 1 0 0,-1 0-1 0 0,-19-3 1 0 0,27 2-292 0 0,-1-1 1 0 0,1 0 0 0 0,-1 0 0 0 0,1-1-1 0 0,0 0 1 0 0,-1 1 0 0 0,1-2 0 0 0,0 1-1 0 0,0-1 1 0 0,1 1 0 0 0,-1-1 0 0 0,0-1-1 0 0,1 1 1 0 0,0-1 0 0 0,0 1 0 0 0,0-1-1 0 0,-4-6 1 0 0,-2-5-5705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0.605"/>
    </inkml:context>
    <inkml:brush xml:id="br0">
      <inkml:brushProperty name="width" value="0.1" units="cm"/>
      <inkml:brushProperty name="height" value="0.1" units="cm"/>
    </inkml:brush>
  </inkml:definitions>
  <inkml:trace contextRef="#ctx0" brushRef="#br0">1 102 5065 0 0,'19'-14'860'0'0,"2"2"0"0"0,-1 0 0 0 0,1 1 0 0 0,1 1-1 0 0,0 2 1 0 0,0 0 0 0 0,34-8 0 0 0,-38 13-674 0 0,0 0 1 0 0,1 1-1 0 0,-1 0 0 0 0,0 2 1 0 0,1 0-1 0 0,-1 1 0 0 0,1 1 1 0 0,-1 1-1 0 0,0 0 0 0 0,20 8 1 0 0,-19-4-426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0.933"/>
    </inkml:context>
    <inkml:brush xml:id="br0">
      <inkml:brushProperty name="width" value="0.1" units="cm"/>
      <inkml:brushProperty name="height" value="0.1" units="cm"/>
    </inkml:brush>
  </inkml:definitions>
  <inkml:trace contextRef="#ctx0" brushRef="#br0">11 3 16131 0 0,'0'0'70'0'0,"0"0"-1"0"0,-1 0 1 0 0,1 0-1 0 0,0-1 1 0 0,0 1-1 0 0,0 0 1 0 0,-1 0-1 0 0,1 0 1 0 0,0 0-1 0 0,0 0 1 0 0,-1-1-1 0 0,1 1 1 0 0,0 0-1 0 0,0 0 1 0 0,-1 0-1 0 0,1 0 1 0 0,0 0-1 0 0,-1 0 1 0 0,1 0-1 0 0,0 0 1 0 0,0 0-1 0 0,-1 0 1 0 0,1 0-1 0 0,0 0 1 0 0,-1 0-1 0 0,1 0 1 0 0,0 0-1 0 0,0 0 1 0 0,-1 0-1 0 0,1 1 1 0 0,0-1-1 0 0,0 0 1 0 0,-1 0-1 0 0,1 0 1 0 0,0 0-1 0 0,0 0 1 0 0,-1 1-1 0 0,1-1 1 0 0,0 0-1 0 0,0 0 1 0 0,-1 1-1 0 0,1 14 1221 0 0,12 29-1122 0 0,-9-36-154 0 0,2 18-220 0 0,-7-19 206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2.445"/>
    </inkml:context>
    <inkml:brush xml:id="br0">
      <inkml:brushProperty name="width" value="0.1" units="cm"/>
      <inkml:brushProperty name="height" value="0.1" units="cm"/>
    </inkml:brush>
  </inkml:definitions>
  <inkml:trace contextRef="#ctx0" brushRef="#br0">255 223 5985 0 0,'5'-4'419'0'0,"0"0"0"0"0,-1-1 0 0 0,1 1-1 0 0,-1-1 1 0 0,1-1 0 0 0,-2 1 0 0 0,1 0 0 0 0,0-1-1 0 0,-1 0 1 0 0,0 0 0 0 0,-1 0 0 0 0,1 0 0 0 0,-1 0-1 0 0,0-1 1 0 0,-1 1 0 0 0,1-1 0 0 0,-1 1 0 0 0,-1-1-1 0 0,1-11 1 0 0,-1 14-313 0 0,-1 0-1 0 0,1-1 1 0 0,-1 1 0 0 0,0 0-1 0 0,0 0 1 0 0,0 0-1 0 0,-1-1 1 0 0,1 1-1 0 0,-1 1 1 0 0,0-1 0 0 0,0 0-1 0 0,-1 0 1 0 0,1 1-1 0 0,-1-1 1 0 0,0 1 0 0 0,1 0-1 0 0,-1 0 1 0 0,-1 0-1 0 0,1 0 1 0 0,0 1-1 0 0,-1-1 1 0 0,1 1 0 0 0,-1 0-1 0 0,0 0 1 0 0,0 0-1 0 0,0 0 1 0 0,0 1-1 0 0,0-1 1 0 0,0 1 0 0 0,0 0-1 0 0,-5 0 1 0 0,2 0-104 0 0,-1 1 0 0 0,1 0 0 0 0,0 0 1 0 0,0 0-1 0 0,-1 1 0 0 0,1 0 0 0 0,0 1 0 0 0,0 0 0 0 0,0 0 1 0 0,0 0-1 0 0,0 1 0 0 0,0 0 0 0 0,1 0 0 0 0,0 1 1 0 0,-1 0-1 0 0,1 0 0 0 0,0 0 0 0 0,1 1 0 0 0,-1 0 0 0 0,1 0 1 0 0,-6 7-1 0 0,2-2 0 0 0,2 0 0 0 0,-1 0 0 0 0,1 0 0 0 0,1 1 0 0 0,0 0 0 0 0,0 0 0 0 0,1 1 0 0 0,1-1 0 0 0,0 1 0 0 0,0 0 0 0 0,-3 22 0 0 0,7-29-42 0 0,-1-1 0 0 0,1 0-1 0 0,0 1 1 0 0,0-1 0 0 0,0 0 0 0 0,1 1 0 0 0,0-1 0 0 0,0 0 0 0 0,0 0 0 0 0,0 1 0 0 0,1-1-1 0 0,-1 0 1 0 0,1 0 0 0 0,0 0 0 0 0,0-1 0 0 0,1 1 0 0 0,-1 0 0 0 0,1-1 0 0 0,0 0-1 0 0,-1 1 1 0 0,2-1 0 0 0,-1 0 0 0 0,0 0 0 0 0,1-1 0 0 0,-1 1 0 0 0,1-1 0 0 0,0 0 0 0 0,-1 0-1 0 0,1 0 1 0 0,7 2 0 0 0,-3-1-68 0 0,0-1 0 0 0,-1 0 0 0 0,1-1 0 0 0,0 0 0 0 0,1 0 0 0 0,-1 0 0 0 0,0-1 0 0 0,0 0 0 0 0,0-1 0 0 0,0 0 0 0 0,0 0 0 0 0,0-1 0 0 0,0 0 0 0 0,0 0 0 0 0,13-7 1 0 0,-8 2-646 0 0,0 0 0 0 0,0-1 1 0 0,0-1-1 0 0,-1 0 1 0 0,0-1-1 0 0,-1-1 0 0 0,11-11 1 0 0,-4 0 135 0 0,20-30 1 0 0,-67 108 6815 0 0,-17 58-4245 0 0,33-81-1213 0 0,1-5-713 0 0,2 1 0 0 0,1 0 0 0 0,1 0 0 0 0,-3 32 0 0 0,8-33-5959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2.914"/>
    </inkml:context>
    <inkml:brush xml:id="br0">
      <inkml:brushProperty name="width" value="0.1" units="cm"/>
      <inkml:brushProperty name="height" value="0.1" units="cm"/>
    </inkml:brush>
  </inkml:definitions>
  <inkml:trace contextRef="#ctx0" brushRef="#br0">400 124 7370 0 0,'-1'-6'170'0'0,"0"1"-1"0"0,-1-1 1 0 0,0 0 0 0 0,0 0 0 0 0,-1 1 0 0 0,1 0 0 0 0,-1-1 0 0 0,0 1 0 0 0,0 0 0 0 0,-1 0 0 0 0,0 0 0 0 0,0 1 0 0 0,0 0 0 0 0,0-1 0 0 0,-1 1 0 0 0,1 1 0 0 0,-1-1 0 0 0,0 1-1 0 0,0-1 1 0 0,-11-3 0 0 0,7 3 55 0 0,1 0 1 0 0,-1 1-1 0 0,0 1 0 0 0,0 0 0 0 0,-1 0 0 0 0,1 0 0 0 0,0 1 1 0 0,-1 1-1 0 0,1 0 0 0 0,0 0 0 0 0,-1 0 0 0 0,1 1 0 0 0,-1 1 1 0 0,1 0-1 0 0,0 0 0 0 0,0 1 0 0 0,-9 3 0 0 0,8-1 30 0 0,-1-1-1 0 0,1 2 1 0 0,0-1 0 0 0,1 1-1 0 0,-1 1 1 0 0,1 0 0 0 0,1 0-1 0 0,-1 1 1 0 0,1 0-1 0 0,0 0 1 0 0,1 1 0 0 0,0 0-1 0 0,-11 18 1 0 0,17-25-328 0 0,0 0 0 0 0,0 0 0 0 0,0 0 0 0 0,0 0 0 0 0,0 0 1 0 0,0 0-1 0 0,1 0 0 0 0,-1 1 0 0 0,1-1 0 0 0,-1 0 0 0 0,1 0 0 0 0,0 0 0 0 0,0 1 0 0 0,0-1 0 0 0,0 0 0 0 0,0 0 1 0 0,1 1-1 0 0,-1-1 0 0 0,1 0 0 0 0,-1 0 0 0 0,1 0 0 0 0,0 0 0 0 0,0 0 0 0 0,2 4 0 0 0,-1-4-42 0 0,0 1 1 0 0,0-1-1 0 0,1 0 0 0 0,0 0 0 0 0,-1 0 0 0 0,1 0 0 0 0,0 0 0 0 0,0-1 0 0 0,0 1 1 0 0,0-1-1 0 0,0 0 0 0 0,0 1 0 0 0,0-2 0 0 0,1 1 0 0 0,-1 0 0 0 0,4 0 0 0 0,3-1-256 0 0,0 1-1 0 0,0-1 0 0 0,0-1 0 0 0,-1 0 0 0 0,1-1 0 0 0,0 1 0 0 0,-1-2 0 0 0,1 1 0 0 0,-1-2 0 0 0,0 1 0 0 0,0-1 0 0 0,0 0 0 0 0,0-1 0 0 0,-1 0 0 0 0,12-9 0 0 0,-9 5-258 0 0,-1 1-1 0 0,1-2 1 0 0,-2 1 0 0 0,1-2-1 0 0,13-18 1 0 0,-17 20 705 0 0,-1 0 0 0 0,0 0 0 0 0,0-1 0 0 0,3-15 2524 0 0,-13 31-762 0 0,-5 12 387 0 0,-43 127 3024 0 0,36-87-4217 0 0,-16 110-1 0 0,30-144-1239 0 0,2 0 0 0 0,1 25 0 0 0,7 15-4128 0 0,-2-44-1077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3.260"/>
    </inkml:context>
    <inkml:brush xml:id="br0">
      <inkml:brushProperty name="width" value="0.1" units="cm"/>
      <inkml:brushProperty name="height" value="0.1" units="cm"/>
    </inkml:brush>
  </inkml:definitions>
  <inkml:trace contextRef="#ctx0" brushRef="#br0">193 0 10594 0 0,'-15'30'609'0'0,"1"1"0"0"0,1 0-1 0 0,-13 53 1 0 0,13-40 237 0 0,-61 237 4428 0 0,60-209-4166 0 0,-9 144 0 0 0,23-117-1826 0 0,5-57-2487 0 0,-3-33 2022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6T15:15:43.647"/>
    </inkml:context>
    <inkml:brush xml:id="br0">
      <inkml:brushProperty name="width" value="0.1" units="cm"/>
      <inkml:brushProperty name="height" value="0.1" units="cm"/>
    </inkml:brush>
  </inkml:definitions>
  <inkml:trace contextRef="#ctx0" brushRef="#br0">4 2 14747 0 0,'-4'-1'1600'0'0,"5"2"-1600"0"0,0-1 0 0 0,1 1 0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6.933"/>
    </inkml:context>
    <inkml:brush xml:id="br0">
      <inkml:brushProperty name="width" value="0.05" units="cm"/>
      <inkml:brushProperty name="height" value="0.05" units="cm"/>
    </inkml:brush>
  </inkml:definitions>
  <inkml:trace contextRef="#ctx0" brushRef="#br0">25 24 3225 0 0,'-2'2'1097'0'0,"1"0"-1"0"0,-1 0 1 0 0,1 0 0 0 0,0 1 0 0 0,0-1 0 0 0,0 0 0 0 0,0 0 0 0 0,0 0 0 0 0,-1 4 0 0 0,-3 25 2871 0 0,2-17-3651 0 0,2-8-161 0 0,0 1 0 0 0,0 0-1 0 0,1 0 1 0 0,0 0 0 0 0,0 0 0 0 0,1-1 0 0 0,-1 1 0 0 0,2 0 0 0 0,-1 0 0 0 0,1 0 0 0 0,0-1 0 0 0,0 1 0 0 0,5 8 0 0 0,-5-10-112 0 0,1 0 1 0 0,1 0-1 0 0,-1-1 1 0 0,1 1-1 0 0,0-1 0 0 0,0 0 1 0 0,0 0-1 0 0,0-1 1 0 0,1 1-1 0 0,-1-1 0 0 0,1 0 1 0 0,0 0-1 0 0,0 0 0 0 0,0-1 1 0 0,1 0-1 0 0,8 3 1 0 0,-4-2 7 0 0,0 0 1 0 0,1-1-1 0 0,-1-1 1 0 0,0 0-1 0 0,1 0 0 0 0,-1-1 1 0 0,18-1-1 0 0,-24 0-32 0 0,0 1-1 0 0,0-1 0 0 0,0 0 1 0 0,0 0-1 0 0,-1-1 1 0 0,1 1-1 0 0,0-1 0 0 0,-1 1 1 0 0,1-1-1 0 0,-1 0 0 0 0,0-1 1 0 0,1 1-1 0 0,-1 0 0 0 0,0-1 1 0 0,-1 0-1 0 0,1 0 0 0 0,0 0 1 0 0,-1 0-1 0 0,1 0 0 0 0,-1 0 1 0 0,0 0-1 0 0,0-1 0 0 0,1-4 1 0 0,-1 3 12 0 0,0 1 0 0 0,-1-1 1 0 0,1 0-1 0 0,-1-1 0 0 0,-1 1 0 0 0,1 0 1 0 0,-1 0-1 0 0,1 0 0 0 0,-2 0 1 0 0,1-1-1 0 0,0 1 0 0 0,-1 0 0 0 0,0 0 1 0 0,0 0-1 0 0,-1 0 0 0 0,1 0 1 0 0,-1 0-1 0 0,0 1 0 0 0,-3-6 1 0 0,0 3-54 0 0,0 0 0 0 0,0 0 0 0 0,0 0 0 0 0,-1 1 0 0 0,0 0 0 0 0,-1 0 0 0 0,1 1 0 0 0,-1-1 1 0 0,0 1-1 0 0,-14-7 0 0 0,-35-18-5356 0 0,45 25 3488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37.682"/>
    </inkml:context>
    <inkml:brush xml:id="br0">
      <inkml:brushProperty name="width" value="0.05" units="cm"/>
      <inkml:brushProperty name="height" value="0.05" units="cm"/>
    </inkml:brush>
  </inkml:definitions>
  <inkml:trace contextRef="#ctx0" brushRef="#br0">12 110 456 0 0,'6'-44'2355'0'0,"-6"36"-1652"0"0,1 0 0 0 0,0 0-1 0 0,0 0 1 0 0,1 0-1 0 0,0 1 1 0 0,4-11 0 0 0,-8 30 4697 0 0,2 19-3724 0 0,0-1-956 0 0,-9 115 525 0 0,-11 323-348 0 0,20-139-897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38.007"/>
    </inkml:context>
    <inkml:brush xml:id="br0">
      <inkml:brushProperty name="width" value="0.05" units="cm"/>
      <inkml:brushProperty name="height" value="0.05" units="cm"/>
    </inkml:brush>
  </inkml:definitions>
  <inkml:trace contextRef="#ctx0" brushRef="#br0">101 0 5065 0 0,'-9'139'3666'0'0,"1"-55"-1269"0"0,6 390 6337 0 0,4-448-8623 0 0,-2 1 1 0 0,-1-1 0 0 0,-1 1 0 0 0,-9 39-1 0 0,11-63-129 0 0,-1 0 0 0 0,0 0 0 0 0,0-1 0 0 0,-1 1 0 0 0,1 0-1 0 0,-1-1 1 0 0,1 1 0 0 0,-1-1 0 0 0,0 0 0 0 0,0 1 0 0 0,1-1-1 0 0,-2 0 1 0 0,1 0 0 0 0,0 0 0 0 0,0 0 0 0 0,-1-1 0 0 0,1 1 0 0 0,-1-1-1 0 0,1 1 1 0 0,-1-1 0 0 0,0 0 0 0 0,0 0 0 0 0,1 0 0 0 0,-1 0-1 0 0,-3 0 1 0 0,-9 1-118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38.350"/>
    </inkml:context>
    <inkml:brush xml:id="br0">
      <inkml:brushProperty name="width" value="0.05" units="cm"/>
      <inkml:brushProperty name="height" value="0.05" units="cm"/>
    </inkml:brush>
  </inkml:definitions>
  <inkml:trace contextRef="#ctx0" brushRef="#br0">1 90 920 0 0,'84'-2'450'0'0,"1"-4"0"0"0,-1-3 0 0 0,135-33 1 0 0,-177 34-451 0 0,-26 5 0 0 0,0 0 0 0 0,16-7 0 0 0,-15 4 0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38.676"/>
    </inkml:context>
    <inkml:brush xml:id="br0">
      <inkml:brushProperty name="width" value="0.05" units="cm"/>
      <inkml:brushProperty name="height" value="0.05" units="cm"/>
    </inkml:brush>
  </inkml:definitions>
  <inkml:trace contextRef="#ctx0" brushRef="#br0">85 0 3225 0 0,'-6'6'446'0'0,"0"1"1"0"0,0 0 0 0 0,1 0-1 0 0,-1 0 1 0 0,1 1 0 0 0,1-1 0 0 0,0 1-1 0 0,0 0 1 0 0,-4 11 0 0 0,-1 7 1455 0 0,-9 46 0 0 0,16-67-1718 0 0,1 0 1 0 0,1 1 0 0 0,-1-1-1 0 0,1 1 1 0 0,0-1 0 0 0,0 1-1 0 0,1-1 1 0 0,-1 1 0 0 0,1-1-1 0 0,1 1 1 0 0,-1-1 0 0 0,1 0-1 0 0,3 9 1 0 0,-3-12-156 0 0,-1 1 0 0 0,1-1 0 0 0,0 0 0 0 0,-1 1-1 0 0,1-1 1 0 0,1 0 0 0 0,-1 0 0 0 0,0 0 0 0 0,0 0 0 0 0,1-1 0 0 0,-1 1-1 0 0,1 0 1 0 0,-1-1 0 0 0,1 0 0 0 0,0 0 0 0 0,-1 0 0 0 0,1 0 0 0 0,0 0 0 0 0,0 0-1 0 0,0-1 1 0 0,0 1 0 0 0,0-1 0 0 0,0 0 0 0 0,-1 0 0 0 0,1 0 0 0 0,6-1 0 0 0,-4 0-7 0 0,1 1 0 0 0,-1-1 1 0 0,0-1-1 0 0,0 1 0 0 0,0-1 1 0 0,0 0-1 0 0,0 0 0 0 0,0-1 1 0 0,0 1-1 0 0,-1-1 0 0 0,1 0 1 0 0,-1 0-1 0 0,0-1 0 0 0,0 1 1 0 0,0-1-1 0 0,0 0 0 0 0,-1 0 1 0 0,1 0-1 0 0,-1 0 0 0 0,0-1 1 0 0,4-8-1 0 0,-4 7 118 0 0,-1-1-1 0 0,1 1 1 0 0,-2-1 0 0 0,1 1 0 0 0,-1-1-1 0 0,0 1 1 0 0,0-1 0 0 0,0 0-1 0 0,-1 0 1 0 0,0 1 0 0 0,-1-1-1 0 0,0 0 1 0 0,0 1 0 0 0,0-1-1 0 0,-1 0 1 0 0,1 1 0 0 0,-5-9-1 0 0,2 7 62 0 0,0 0-1 0 0,-1 0 1 0 0,0 0-1 0 0,0 0 1 0 0,-7-7-1 0 0,10 12-248 0 0,-1 0-1 0 0,0 0 0 0 0,0 0 1 0 0,0 0-1 0 0,0 1 0 0 0,-1 0 1 0 0,1-1-1 0 0,0 1 0 0 0,-1 0 1 0 0,0 0-1 0 0,1 1 0 0 0,-1-1 1 0 0,-8-1-1 0 0,6 3-327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39.300"/>
    </inkml:context>
    <inkml:brush xml:id="br0">
      <inkml:brushProperty name="width" value="0.05" units="cm"/>
      <inkml:brushProperty name="height" value="0.05" units="cm"/>
    </inkml:brush>
  </inkml:definitions>
  <inkml:trace contextRef="#ctx0" brushRef="#br0">2 3 11979 0 0,'0'0'3994'0'0,"-2"-1"-2811"0"0,7 0 1008 0 0,14 1-2286 0 0,-10 2-1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39.627"/>
    </inkml:context>
    <inkml:brush xml:id="br0">
      <inkml:brushProperty name="width" value="0.05" units="cm"/>
      <inkml:brushProperty name="height" value="0.05" units="cm"/>
    </inkml:brush>
  </inkml:definitions>
  <inkml:trace contextRef="#ctx0" brushRef="#br0">1 21 12899 0 0,'0'0'1376'0'0,"1"1"-800"0"0,1-1-280 0 0,0 2 0 0 0,3-2-648 0 0,7-2-128 0 0,6-1-24 0 0,4-5-8 0 0,5-3 512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1.759"/>
    </inkml:context>
    <inkml:brush xml:id="br0">
      <inkml:brushProperty name="width" value="0.05" units="cm"/>
      <inkml:brushProperty name="height" value="0.05" units="cm"/>
    </inkml:brush>
  </inkml:definitions>
  <inkml:trace contextRef="#ctx0" brushRef="#br0">1 0 9218 0 0,'0'0'707'0'0,"10"8"2321"0"0,11 11-3098 0 0,0 0 0 0 0,-2 2 0 0 0,0 0 0 0 0,19 30 0 0 0,93 129 2096 0 0,-77-110-1015 0 0,51 88-1 0 0,9 60-1093 0 0,-86-161-923 0 0,-19-40-4569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2.087"/>
    </inkml:context>
    <inkml:brush xml:id="br0">
      <inkml:brushProperty name="width" value="0.05" units="cm"/>
      <inkml:brushProperty name="height" value="0.05" units="cm"/>
    </inkml:brush>
  </inkml:definitions>
  <inkml:trace contextRef="#ctx0" brushRef="#br0">809 1 16131 0 0,'-2'0'127'0'0,"1"-1"0"0"0,0 1 0 0 0,-1 0 0 0 0,1 0 0 0 0,0 0 0 0 0,-1 1 0 0 0,1-1 0 0 0,-1 0 0 0 0,1 0 0 0 0,0 1 0 0 0,0-1 0 0 0,-1 1 0 0 0,1-1 0 0 0,0 1 0 0 0,0-1 0 0 0,-1 1 0 0 0,1 0 0 0 0,0 0 0 0 0,0-1 0 0 0,0 1 0 0 0,0 0 0 0 0,0 0 0 0 0,-1 2 0 0 0,-25 31 1085 0 0,17-20-849 0 0,-253 285 2911 0 0,21-17-2817 0 0,137-162-409 0 0,69-82-401 0 0,-48 65 1 0 0,76-90-1511 0 0,5-1-6051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2.540"/>
    </inkml:context>
    <inkml:brush xml:id="br0">
      <inkml:brushProperty name="width" value="0.05" units="cm"/>
      <inkml:brushProperty name="height" value="0.05" units="cm"/>
    </inkml:brush>
  </inkml:definitions>
  <inkml:trace contextRef="#ctx0" brushRef="#br0">16 328 14283 0 0,'-2'-2'77'0'0,"1"0"0"0"0,-1 1 0 0 0,1-1-1 0 0,0 0 1 0 0,-1 0 0 0 0,1 0 0 0 0,0 0 0 0 0,1 0 0 0 0,-1-1 0 0 0,0 1-1 0 0,0 0 1 0 0,1 0 0 0 0,-1 0 0 0 0,1-1 0 0 0,0 1 0 0 0,0 0-1 0 0,0-1 1 0 0,0 1 0 0 0,0 0 0 0 0,0-1 0 0 0,1 1 0 0 0,-1 0-1 0 0,1 0 1 0 0,0 0 0 0 0,0-3 0 0 0,3-8-13 0 0,1 0 0 0 0,11-21 0 0 0,-8 17-62 0 0,2 1 0 0 0,-1 0 0 0 0,2 1 0 0 0,0 0 0 0 0,1 1 0 0 0,1 0 0 0 0,0 0 0 0 0,1 2 0 0 0,0 0 0 0 0,1 0 0 0 0,0 2 0 0 0,23-13 1 0 0,-36 22-12 0 0,1 0 1 0 0,-1 0 0 0 0,0 0-1 0 0,1 1 1 0 0,-1-1 0 0 0,0 1 0 0 0,1 0-1 0 0,-1 0 1 0 0,0 0 0 0 0,1 0-1 0 0,-1 0 1 0 0,1 0 0 0 0,-1 1 0 0 0,0-1-1 0 0,1 1 1 0 0,-1-1 0 0 0,0 1 0 0 0,1 0-1 0 0,-1 0 1 0 0,0 0 0 0 0,0 0-1 0 0,0 1 1 0 0,0-1 0 0 0,0 0 0 0 0,2 3-1 0 0,6 5-91 0 0,-1-1-1 0 0,-1 2 0 0 0,14 16 1 0 0,-12-12 61 0 0,13 15 22 0 0,-3-3 118 0 0,46 46 1 0 0,-60-66-81 0 0,1-1-1 0 0,0 1 1 0 0,0-1 0 0 0,0 0 0 0 0,1-1 0 0 0,0 0 0 0 0,0 0-1 0 0,0 0 1 0 0,0-1 0 0 0,0 0 0 0 0,1-1 0 0 0,10 2-1 0 0,-15-4-6 0 0,0 0 0 0 0,0 0 0 0 0,0-1 0 0 0,0 1-1 0 0,0-1 1 0 0,0 0 0 0 0,0 0 0 0 0,0-1-1 0 0,0 1 1 0 0,0-1 0 0 0,-1 0 0 0 0,1 0-1 0 0,-1 0 1 0 0,1 0 0 0 0,-1-1 0 0 0,0 1-1 0 0,0-1 1 0 0,0 0 0 0 0,0 0 0 0 0,0 0 0 0 0,-1 0-1 0 0,1 0 1 0 0,2-5 0 0 0,5-8 323 0 0,-2 0 0 0 0,1 0 0 0 0,10-31 1 0 0,-5-1 286 0 0,-10 35-1018 0 0,0 0 0 0 0,0 0 0 0 0,11-22-1 0 0,-9 21-300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3.054"/>
    </inkml:context>
    <inkml:brush xml:id="br0">
      <inkml:brushProperty name="width" value="0.05" units="cm"/>
      <inkml:brushProperty name="height" value="0.05" units="cm"/>
    </inkml:brush>
  </inkml:definitions>
  <inkml:trace contextRef="#ctx0" brushRef="#br0">246 0 14859 0 0,'-1'8'311'0'0,"0"1"1"0"0,-1-1-1 0 0,0 0 0 0 0,-4 12 1 0 0,0-1-147 0 0,-46 162 1939 0 0,-35 132 884 0 0,21 7-2144 0 0,44-217-855 0 0,22-154-1993 0 0,5 27-235 0 0,-2-5-4510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7.372"/>
    </inkml:context>
    <inkml:brush xml:id="br0">
      <inkml:brushProperty name="width" value="0.05" units="cm"/>
      <inkml:brushProperty name="height" value="0.05" units="cm"/>
    </inkml:brush>
  </inkml:definitions>
  <inkml:trace contextRef="#ctx0" brushRef="#br0">15 72 14259 0 0,'-11'42'4165'0'0,"9"-23"-3725"0"0,1-1-1 0 0,1 1 1 0 0,0-1 0 0 0,2 1-1 0 0,0-1 1 0 0,6 25 0 0 0,-7-37-375 0 0,1 1 1 0 0,-1-1 0 0 0,2 0 0 0 0,-1 0 0 0 0,1 0-1 0 0,0 0 1 0 0,0 0 0 0 0,0-1 0 0 0,1 1-1 0 0,0-1 1 0 0,0 0 0 0 0,0 0 0 0 0,1 0 0 0 0,0-1-1 0 0,0 1 1 0 0,0-1 0 0 0,0 0 0 0 0,0-1 0 0 0,1 1-1 0 0,0-1 1 0 0,7 3 0 0 0,-11-5-55 0 0,0-1 1 0 0,0 0-1 0 0,0 1 1 0 0,0-1 0 0 0,-1 0-1 0 0,1 0 1 0 0,0 0-1 0 0,0 0 1 0 0,0 0-1 0 0,0 0 1 0 0,0-1-1 0 0,0 1 1 0 0,0-1-1 0 0,0 1 1 0 0,-1-1-1 0 0,1 0 1 0 0,2-1-1 0 0,0 0-16 0 0,-1-1 0 0 0,1 1 0 0 0,0-1 0 0 0,-1 0 0 0 0,1 0 0 0 0,4-7 0 0 0,2-3-125 0 0,-2 0 0 0 0,0 0 0 0 0,8-17 0 0 0,0-8-732 0 0,-2-1 0 0 0,-2-1 0 0 0,14-77 1 0 0,-23 100 766 0 0,-3 3 140 0 0,-7 21 520 0 0,-7 20 500 0 0,11-18-944 0 0,1 0 0 0 0,0 0 0 0 0,1 0 0 0 0,0 0 0 0 0,0 1 0 0 0,1-1 0 0 0,0 0 0 0 0,1 1 0 0 0,0-1 0 0 0,1 0 0 0 0,-1 0 0 0 0,5 11 0 0 0,-4-13-93 0 0,1 0-1 0 0,-1 0 0 0 0,2-1 0 0 0,-1 0 1 0 0,0 1-1 0 0,1-1 0 0 0,0 0 1 0 0,1-1-1 0 0,-1 1 0 0 0,1-1 1 0 0,0 0-1 0 0,1 0 0 0 0,-1-1 1 0 0,1 1-1 0 0,0-1 0 0 0,10 5 1 0 0,-14-8-1 0 0,0 0 0 0 0,0 0 0 0 0,0 0 1 0 0,1 0-1 0 0,-1-1 0 0 0,0 1 1 0 0,1-1-1 0 0,-1 0 0 0 0,1 1 1 0 0,-1-1-1 0 0,0 0 0 0 0,1-1 1 0 0,-1 1-1 0 0,0 0 0 0 0,1-1 1 0 0,-1 1-1 0 0,0-1 0 0 0,1 0 0 0 0,-1 1 1 0 0,0-1-1 0 0,0 0 0 0 0,0-1 1 0 0,0 1-1 0 0,0 0 0 0 0,0-1 1 0 0,0 1-1 0 0,0-1 0 0 0,0 1 1 0 0,-1-1-1 0 0,3-3 0 0 0,4-5 85 0 0,0-1-1 0 0,-1-1 1 0 0,-1 1-1 0 0,9-20 1 0 0,-2 3-163 0 0,8-13-230 0 0,17-31-2317 0 0,-32 63 735 0 0,0 0 1 0 0,15-15-1 0 0,-14 17 464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3.380"/>
    </inkml:context>
    <inkml:brush xml:id="br0">
      <inkml:brushProperty name="width" value="0.05" units="cm"/>
      <inkml:brushProperty name="height" value="0.05" units="cm"/>
    </inkml:brush>
  </inkml:definitions>
  <inkml:trace contextRef="#ctx0" brushRef="#br0">0 151 920 0 0,'2'-3'-244'0'0,"-1"0"393"0"0,0 0-1 0 0,1 1 1 0 0,-1-1 0 0 0,1 0 0 0 0,0 1 0 0 0,-1 0 0 0 0,5-5-1 0 0,-5 7-65 0 0,-1 0 0 0 0,0 0 0 0 0,1-1 0 0 0,-1 1 0 0 0,0 0 0 0 0,1 0 0 0 0,-1 0 0 0 0,0 0 1 0 0,1-1-1 0 0,-1 1 0 0 0,1 0 0 0 0,-1 0 0 0 0,0 0 0 0 0,1 0 0 0 0,-1 0 0 0 0,1 0 0 0 0,-1 0 0 0 0,0 0 0 0 0,1 0 0 0 0,-1 1 0 0 0,1-1 0 0 0,-1 0 0 0 0,0 0 0 0 0,1 0 0 0 0,12 15 2167 0 0,-7 0-1228 0 0,0 0 1 0 0,-1 0-1 0 0,-1 1 0 0 0,-1 0 1 0 0,0 0-1 0 0,2 31 0 0 0,4 21 751 0 0,3-11-350 0 0,37 108 1 0 0,-40-142-1314 0 0,0-1 0 0 0,2 0 0 0 0,1-1 1 0 0,0 0-1 0 0,2-1 0 0 0,0-1 0 0 0,26 27 0 0 0,-39-45-60 0 0,0 1-1 0 0,0-1 0 0 0,0 0 1 0 0,0 0-1 0 0,0 0 1 0 0,0 0-1 0 0,0 0 0 0 0,0 0 1 0 0,1-1-1 0 0,-1 1 0 0 0,0 0 1 0 0,1-1-1 0 0,-1 1 0 0 0,1 0 1 0 0,-1-1-1 0 0,1 0 0 0 0,-1 1 1 0 0,1-1-1 0 0,-1 0 1 0 0,1 0-1 0 0,-1 0 0 0 0,1 0 1 0 0,-1 0-1 0 0,1 0 0 0 0,-1 0 1 0 0,1-1-1 0 0,1 0 0 0 0,0 0 113 0 0,-1-1-1 0 0,0 0 1 0 0,1 0-1 0 0,-1 1 1 0 0,0-2-1 0 0,0 1 0 0 0,-1 0 1 0 0,1 0-1 0 0,0-1 1 0 0,-1 1-1 0 0,1-1 1 0 0,-1 1-1 0 0,2-6 0 0 0,66-189 928 0 0,-44 116-1072 0 0,67-231-124 0 0,-57 177-5300 0 0,-31 122 3712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3.893"/>
    </inkml:context>
    <inkml:brush xml:id="br0">
      <inkml:brushProperty name="width" value="0.05" units="cm"/>
      <inkml:brushProperty name="height" value="0.05" units="cm"/>
    </inkml:brush>
  </inkml:definitions>
  <inkml:trace contextRef="#ctx0" brushRef="#br0">154 5 7834 0 0,'0'0'204'0'0,"-1"-1"1"0"0,1 1-1 0 0,-1 0 1 0 0,0-1-1 0 0,1 1 1 0 0,-1-1-1 0 0,0 1 1 0 0,0 0-1 0 0,1 0 1 0 0,-1-1-1 0 0,0 1 0 0 0,0 0 1 0 0,1 0-1 0 0,-1 0 1 0 0,0 0-1 0 0,0 0 1 0 0,0 0-1 0 0,1 0 1 0 0,-1 0-1 0 0,0 0 1 0 0,0 0-1 0 0,1 0 1 0 0,-1 1-1 0 0,0-1 1 0 0,0 0-1 0 0,1 0 1 0 0,-1 1-1 0 0,0-1 1 0 0,0 0-1 0 0,1 1 1 0 0,-1-1-1 0 0,1 1 1 0 0,-1-1-1 0 0,0 2 1 0 0,-19 19 1704 0 0,20-21-1805 0 0,-10 15 345 0 0,0 0 1 0 0,1 1-1 0 0,1 0 1 0 0,1 0-1 0 0,-10 30 1 0 0,5-2-103 0 0,-7 48 1 0 0,12-49-21 0 0,2 1 0 0 0,1 81 1 0 0,4-103-304 0 0,2 1 0 0 0,1 0 1 0 0,1-1-1 0 0,1 1 0 0 0,1-1 1 0 0,1-1-1 0 0,12 28 1 0 0,-14-38-19 0 0,1 0 0 0 0,1 0 1 0 0,0-1-1 0 0,13 15 0 0 0,-16-20-160 0 0,1-1-1 0 0,-1 1 1 0 0,1-1 0 0 0,0 0-1 0 0,0-1 1 0 0,1 1-1 0 0,-1-1 1 0 0,1 0-1 0 0,-1 0 1 0 0,12 3 0 0 0,-1-2-6981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5.124"/>
    </inkml:context>
    <inkml:brush xml:id="br0">
      <inkml:brushProperty name="width" value="0.05" units="cm"/>
      <inkml:brushProperty name="height" value="0.05" units="cm"/>
    </inkml:brush>
  </inkml:definitions>
  <inkml:trace contextRef="#ctx0" brushRef="#br0">362 347 5065 0 0,'11'-12'1443'0'0,"0"0"0"0"0,-1-1-1 0 0,0 0 1 0 0,-2 0 0 0 0,1-1 0 0 0,-2 0-1 0 0,9-21 1 0 0,-13 27-1184 0 0,0 0-1 0 0,0-1 1 0 0,-1 1-1 0 0,0-1 1 0 0,0 1 0 0 0,-1-1-1 0 0,-1 0 1 0 0,1 0-1 0 0,-1 1 1 0 0,-1-1-1 0 0,0 0 1 0 0,0 1 0 0 0,0-1-1 0 0,-1 0 1 0 0,-3-8-1 0 0,3 13-216 0 0,0-1-1 0 0,0 1 1 0 0,-1 0 0 0 0,1 0-1 0 0,-1 0 1 0 0,0 0-1 0 0,0 0 1 0 0,0 0-1 0 0,-1 1 1 0 0,1-1-1 0 0,-1 1 1 0 0,0 0-1 0 0,0 0 1 0 0,0 1-1 0 0,0-1 1 0 0,-5-1-1 0 0,2 1-1 0 0,1 1 0 0 0,-1 0 0 0 0,0 0-1 0 0,0 1 1 0 0,-1 0 0 0 0,1 0 0 0 0,0 0 0 0 0,0 1-1 0 0,0 0 1 0 0,-9 2 0 0 0,5-1-70 0 0,0 1 1 0 0,0 1-1 0 0,0-1 0 0 0,1 2 1 0 0,-1 0-1 0 0,1 0 0 0 0,-1 1 1 0 0,1 0-1 0 0,1 0 0 0 0,-1 1 1 0 0,1 1-1 0 0,0 0 0 0 0,-15 14 1 0 0,14-9 3 0 0,1-1 1 0 0,0 1 0 0 0,1 0 0 0 0,0 1-1 0 0,1 0 1 0 0,0 0 0 0 0,-6 19 0 0 0,11-23 15 0 0,0-1-1 0 0,0 1 1 0 0,0 0 0 0 0,1 0 0 0 0,1 0 0 0 0,-1 0 0 0 0,2 0 0 0 0,-1 0 0 0 0,1 0 0 0 0,0 0 0 0 0,1 0 0 0 0,0 0 0 0 0,5 11 0 0 0,12 26-49 0 0,2-1 0 0 0,45 69 0 0 0,18 36 54 0 0,-76-133 1 0 0,-1 1 0 0 0,-1-1-1 0 0,0 1 1 0 0,-1 0-1 0 0,-1 0 1 0 0,0 1 0 0 0,0 23-1 0 0,-4-34 7 0 0,0-1-1 0 0,0 1 1 0 0,-1-1 0 0 0,0 1 0 0 0,0-1-1 0 0,-1 1 1 0 0,0-1 0 0 0,0 0-1 0 0,-1 0 1 0 0,0 0 0 0 0,0 0-1 0 0,-1 0 1 0 0,0-1 0 0 0,0 1-1 0 0,0-1 1 0 0,-1 0 0 0 0,0 0-1 0 0,0-1 1 0 0,-1 1 0 0 0,-8 6-1 0 0,7-7 11 0 0,1-1 0 0 0,-1 0 0 0 0,1 0-1 0 0,-1-1 1 0 0,0 0 0 0 0,0 0 0 0 0,-1 0-1 0 0,1-1 1 0 0,-1 0 0 0 0,1-1 0 0 0,-1 1-1 0 0,1-1 1 0 0,-1-1 0 0 0,0 0 0 0 0,0 0-1 0 0,-14-2 1 0 0,17 1-2 0 0,-1-1 0 0 0,1 1 1 0 0,-1-1-1 0 0,1 0 0 0 0,0 0 0 0 0,0-1 0 0 0,0 1 1 0 0,0-1-1 0 0,0 0 0 0 0,1-1 0 0 0,-1 1 0 0 0,1-1 0 0 0,0 0 1 0 0,0 0-1 0 0,0 0 0 0 0,1-1 0 0 0,0 1 0 0 0,-1-1 1 0 0,2 0-1 0 0,-1 0 0 0 0,0 0 0 0 0,1 0 0 0 0,-3-9 1 0 0,3 5-22 0 0,1 0 1 0 0,-1 0 0 0 0,2 0 0 0 0,-1-1 0 0 0,1 1 0 0 0,1 0 0 0 0,-1 0-1 0 0,2 0 1 0 0,-1-1 0 0 0,1 1 0 0 0,1 0 0 0 0,-1 1 0 0 0,2-1-1 0 0,-1 0 1 0 0,1 1 0 0 0,0 0 0 0 0,6-9 0 0 0,2-1-30 0 0,0 1-1 0 0,1 0 1 0 0,0 1-1 0 0,1 0 1 0 0,1 1 0 0 0,25-19-1 0 0,43-20-34 0 0,-31 22 129 0 0,-21 11-98 0 0,1 2 0 0 0,0 1 0 0 0,57-22 0 0 0,-64 32-402 0 0,-17 4 294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5.483"/>
    </inkml:context>
    <inkml:brush xml:id="br0">
      <inkml:brushProperty name="width" value="0.05" units="cm"/>
      <inkml:brushProperty name="height" value="0.05" units="cm"/>
    </inkml:brush>
  </inkml:definitions>
  <inkml:trace contextRef="#ctx0" brushRef="#br0">47 22 10594 0 0,'-5'7'209'0'0,"0"1"-1"0"0,1-1 0 0 0,0 1 1 0 0,0 0-1 0 0,0 0 0 0 0,1 0 0 0 0,0 0 1 0 0,1 1-1 0 0,-3 15 0 0 0,1 2 801 0 0,1 52-1 0 0,3-67-698 0 0,1-1 0 0 0,0 1 1 0 0,0 0-1 0 0,1-1 0 0 0,1 1 1 0 0,0-1-1 0 0,0 0 0 0 0,1 0 1 0 0,6 12-1 0 0,-8-17-221 0 0,1-1 1 0 0,0 1-1 0 0,0-1 1 0 0,0 0-1 0 0,0 0 1 0 0,1 0-1 0 0,-1 0 1 0 0,1-1-1 0 0,0 1 1 0 0,0-1-1 0 0,1 0 1 0 0,-1 0-1 0 0,0-1 1 0 0,1 1-1 0 0,0-1 1 0 0,0 0-1 0 0,-1 0 1 0 0,1-1-1 0 0,0 0 1 0 0,0 1-1 0 0,6-1 1 0 0,-9-1-73 0 0,0 0 0 0 0,1-1 0 0 0,-1 1 1 0 0,0 0-1 0 0,0-1 0 0 0,0 0 0 0 0,0 0 1 0 0,0 0-1 0 0,0 0 0 0 0,0 0 0 0 0,0 0 1 0 0,0 0-1 0 0,0 0 0 0 0,-1-1 0 0 0,1 1 1 0 0,0-1-1 0 0,-1 1 0 0 0,1-1 0 0 0,-1 0 1 0 0,0 1-1 0 0,0-1 0 0 0,1 0 0 0 0,0-3 1 0 0,4-6 59 0 0,-1 0 1 0 0,8-19-1 0 0,-13 30-77 0 0,7-20 67 0 0,-1 0-1 0 0,-1 0 0 0 0,-1 0 1 0 0,0-1-1 0 0,1-38 0 0 0,-5 52-40 0 0,0 0-1 0 0,-1 0 1 0 0,1 0-1 0 0,-1 0 1 0 0,0-1-1 0 0,-1 1 1 0 0,0 1-1 0 0,0-1 1 0 0,-1 0-1 0 0,1 0 1 0 0,-1 1-1 0 0,-1 0 1 0 0,1-1-1 0 0,-1 1 1 0 0,0 1-1 0 0,-1-1 1 0 0,1 0-1 0 0,-1 1 1 0 0,0 0-1 0 0,-9-6 1 0 0,10 8 6 0 0,0 0 0 0 0,-1 1-1 0 0,1 0 1 0 0,-1-1 0 0 0,0 2 0 0 0,1-1 0 0 0,-8-1 0 0 0,-7 1-6112 0 0,10 2-583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7.453"/>
    </inkml:context>
    <inkml:brush xml:id="br0">
      <inkml:brushProperty name="width" value="0.05" units="cm"/>
      <inkml:brushProperty name="height" value="0.05" units="cm"/>
    </inkml:brush>
  </inkml:definitions>
  <inkml:trace contextRef="#ctx0" brushRef="#br0">47 16 3681 0 0,'5'-15'13259'0'0,"-3"19"-13090"0"0,0 0 0 0 0,-1 0 1 0 0,1 0-1 0 0,-1 0 0 0 0,1 1 1 0 0,-1-1-1 0 0,-1 0 1 0 0,1 1-1 0 0,-1-1 0 0 0,1 1 1 0 0,-1-1-1 0 0,-1 1 0 0 0,1-1 1 0 0,-1 1-1 0 0,1-1 1 0 0,-1 1-1 0 0,-2 5 0 0 0,-2 9 502 0 0,-1-1 1 0 0,-13 28-1 0 0,10-25-466 0 0,-9 28 1 0 0,17-35-1696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8.029"/>
    </inkml:context>
    <inkml:brush xml:id="br0">
      <inkml:brushProperty name="width" value="0.05" units="cm"/>
      <inkml:brushProperty name="height" value="0.05" units="cm"/>
    </inkml:brush>
  </inkml:definitions>
  <inkml:trace contextRef="#ctx0" brushRef="#br0">251 6 8290 0 0,'0'0'67'0'0,"0"-1"1"0"0,0 1 0 0 0,0 0 0 0 0,0 0-1 0 0,0 0 1 0 0,0-1 0 0 0,0 1-1 0 0,0 0 1 0 0,0 0 0 0 0,0 0 0 0 0,0-1-1 0 0,0 1 1 0 0,0 0 0 0 0,0 0-1 0 0,0 0 1 0 0,-1 0 0 0 0,1-1-1 0 0,0 1 1 0 0,0 0 0 0 0,0 0 0 0 0,0 0-1 0 0,0 0 1 0 0,0 0 0 0 0,-1 0-1 0 0,1-1 1 0 0,0 1 0 0 0,0 0-1 0 0,0 0 1 0 0,0 0 0 0 0,-1 0 0 0 0,1 0-1 0 0,0 0 1 0 0,0 0 0 0 0,0 0-1 0 0,-1 0 1 0 0,1 0 0 0 0,0 0 0 0 0,0 0-1 0 0,0 0 1 0 0,-1 0 0 0 0,1 0-1 0 0,0 0 1 0 0,0 0 0 0 0,0 0-1 0 0,-1 0 1 0 0,1 0 0 0 0,0 0 0 0 0,-13 9 4307 0 0,-9 19-2990 0 0,0 2 0 0 0,-17 33-1 0 0,-35 72 438 0 0,67-121-1659 0 0,-4 7-68 0 0,0 1-1 0 0,2-1 1 0 0,1 2-1 0 0,1-1 1 0 0,1 1 0 0 0,0 0-1 0 0,2 0 1 0 0,-1 30-1 0 0,4-43-97 0 0,1 0 0 0 0,1 0 0 0 0,-1 1-1 0 0,2-1 1 0 0,-1 0 0 0 0,2 0-1 0 0,-1 0 1 0 0,1 0 0 0 0,1 0-1 0 0,0-1 1 0 0,0 0 0 0 0,1 1 0 0 0,0-2-1 0 0,1 1 1 0 0,-1 0 0 0 0,2-1-1 0 0,-1 0 1 0 0,1-1 0 0 0,0 1-1 0 0,1-2 1 0 0,10 8 0 0 0,-13-10 1 0 0,1 0 0 0 0,-1 0 0 0 0,1-1 0 0 0,0 0 0 0 0,0 0 0 0 0,0-1 1 0 0,1 0-1 0 0,-1 0 0 0 0,1 0 0 0 0,-1-1 0 0 0,1 0 0 0 0,-1 0 0 0 0,1-1 0 0 0,0 1 0 0 0,-1-2 0 0 0,14-1 1 0 0,-15 1-17 0 0,0 0 1 0 0,0-1 0 0 0,-1 0 0 0 0,1 0 0 0 0,-1 0-1 0 0,1 0 1 0 0,-1-1 0 0 0,0 0 0 0 0,0 1-1 0 0,0-2 1 0 0,0 1 0 0 0,0 0 0 0 0,-1-1 0 0 0,1 0-1 0 0,-1 0 1 0 0,0 0 0 0 0,0 0 0 0 0,-1 0 0 0 0,1 0-1 0 0,-1-1 1 0 0,0 1 0 0 0,3-10 0 0 0,-4 9 20 0 0,1-1 1 0 0,-1 0-1 0 0,1 0 0 0 0,-2 0 1 0 0,1 0-1 0 0,-1 0 0 0 0,0 0 1 0 0,0 0-1 0 0,0 0 0 0 0,-1 0 1 0 0,0 0-1 0 0,0 0 0 0 0,-1 0 1 0 0,-3-10-1 0 0,3 13-3 0 0,1 0 1 0 0,-1 0-1 0 0,0 1 0 0 0,1-1 1 0 0,-1 0-1 0 0,-1 1 0 0 0,1 0 0 0 0,0-1 1 0 0,0 1-1 0 0,-1 0 0 0 0,1 0 1 0 0,-1 0-1 0 0,0 0 0 0 0,0 1 0 0 0,1-1 1 0 0,-1 1-1 0 0,0 0 0 0 0,0 0 1 0 0,-1 0-1 0 0,1 0 0 0 0,0 0 0 0 0,0 1 1 0 0,0-1-1 0 0,0 1 0 0 0,-1 0 1 0 0,1 0-1 0 0,0 0 0 0 0,-6 1 0 0 0,-3 1-37 0 0,1 0-1 0 0,-1 1 0 0 0,1 1 0 0 0,0-1 0 0 0,0 2 1 0 0,0 0-1 0 0,0 0 0 0 0,-11 8 0 0 0,15-8-873 0 0,1 0-1 0 0,-1 0 1 0 0,-11 12-1 0 0,10 1-2443 0 0,8-17 3343 0 0,0-1 0 0 0,0 0 0 0 0,0 1 0 0 0,-1-1 1 0 0,1 1-1 0 0,0-1 0 0 0,0 0 0 0 0,0 1 0 0 0,0-1 1 0 0,0 0-1 0 0,0 1 0 0 0,0-1 0 0 0,0 0 0 0 0,1 1 0 0 0,-1-1 1 0 0,0 0-1 0 0,0 1 0 0 0,0-1 0 0 0,0 0 0 0 0,0 1 1 0 0,1-1-1 0 0,-1 0 0 0 0,0 1 0 0 0,0-1 0 0 0,0 0 1 0 0,1 1-1 0 0,-1-1 0 0 0,0 0 0 0 0,0 0 0 0 0,1 0 0 0 0,-1 1 1 0 0,0-1-1 0 0,1 0 0 0 0,-1 0 0 0 0,0 0 0 0 0,1 1 1 0 0,-1-1-1 0 0,0 0 0 0 0,1 0 0 0 0,-1 0 0 0 0,0 0 1 0 0,1 0-1 0 0,-1 0 0 0 0,1 0 0 0 0,-1 0 0 0 0,0 0 1 0 0,1 0-1 0 0,-1 0 0 0 0,1 0 0 0 0,7-3 12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8.372"/>
    </inkml:context>
    <inkml:brush xml:id="br0">
      <inkml:brushProperty name="width" value="0.05" units="cm"/>
      <inkml:brushProperty name="height" value="0.05" units="cm"/>
    </inkml:brush>
  </inkml:definitions>
  <inkml:trace contextRef="#ctx0" brushRef="#br0">148 2 3225 0 0,'2'-1'112'0'0,"0"1"1"0"0,0-1 0 0 0,0 1-1 0 0,0 0 1 0 0,0 0 0 0 0,0 0-1 0 0,0 0 1 0 0,0 0 0 0 0,0 1-1 0 0,0-1 1 0 0,0 1 0 0 0,0-1-1 0 0,0 1 1 0 0,0 0 0 0 0,0 0-1 0 0,0 0 1 0 0,-1 0-1 0 0,1 0 1 0 0,0 0 0 0 0,-1 0-1 0 0,3 2 1 0 0,4 3 537 0 0,-1 0 0 0 0,0 0 0 0 0,8 9 0 0 0,-6-2 58 0 0,0 0 0 0 0,0 1 0 0 0,-1 0 0 0 0,-1 0 0 0 0,0 0 0 0 0,-1 1 0 0 0,-1 0 0 0 0,0 0 0 0 0,-1 1 0 0 0,-1-1 0 0 0,0 1 0 0 0,1 25 0 0 0,-2 17 1058 0 0,-3 0 0 0 0,-7 61 0 0 0,2-58-1581 0 0,-3 0 1 0 0,-16 59-1 0 0,20-100-145 0 0,-1 0-1 0 0,-1 0 1 0 0,-1-1-1 0 0,-1 0 1 0 0,0-1 0 0 0,-1 0-1 0 0,-1 0 1 0 0,-1-1-1 0 0,-24 27 1 0 0,26-34-47 0 0,0-1-1 0 0,0 0 1 0 0,-1-1-1 0 0,0-1 1 0 0,0 1 0 0 0,-1-2-1 0 0,0 1 1 0 0,-23 7-1 0 0,10-7-5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9.589"/>
    </inkml:context>
    <inkml:brush xml:id="br0">
      <inkml:brushProperty name="width" value="0.05" units="cm"/>
      <inkml:brushProperty name="height" value="0.05" units="cm"/>
    </inkml:brush>
  </inkml:definitions>
  <inkml:trace contextRef="#ctx0" brushRef="#br0">15 304 8754 0 0,'-2'-32'4929'0'0,"-5"205"-3092"0"0,2-89-419 0 0,6 98 0 0 0,1-148-1438 0 0,16 69 0 0 0,-15-90 15 0 0,1 0 1 0 0,0 0 0 0 0,1 0-1 0 0,1-1 1 0 0,0 0-1 0 0,0 0 1 0 0,2 0-1 0 0,9 12 1 0 0,-16-23 12 0 0,0 1-1 0 0,-1-1 1 0 0,1 0-1 0 0,0 0 1 0 0,1 0 0 0 0,-1 0-1 0 0,0 1 1 0 0,0-2-1 0 0,0 1 1 0 0,1 0 0 0 0,-1 0-1 0 0,0 0 1 0 0,1 0-1 0 0,-1-1 1 0 0,1 1 0 0 0,-1-1-1 0 0,1 1 1 0 0,-1-1-1 0 0,1 0 1 0 0,-1 1 0 0 0,1-1-1 0 0,-1 0 1 0 0,1 0-1 0 0,-1 0 1 0 0,1 0 0 0 0,-1 0-1 0 0,1-1 1 0 0,0 1-1 0 0,-1 0 1 0 0,1-1 0 0 0,-1 1-1 0 0,0-1 1 0 0,1 1-1 0 0,-1-1 1 0 0,1 0 0 0 0,-1 0-1 0 0,0 0 1 0 0,1 1-1 0 0,-1-1 1 0 0,0 0 0 0 0,0-1-1 0 0,0 1 1 0 0,0 0-1 0 0,1-1 1 0 0,6-8 201 0 0,-1 1 1 0 0,-1-1-1 0 0,0 0 1 0 0,9-18-1 0 0,-12 21-74 0 0,197-491 3207 0 0,-152 364-3799 0 0,36-124-202 0 0,-84 258 539 0 0,0-1 0 0 0,0 1 0 0 0,0-1 1 0 0,0 1-1 0 0,0 0 0 0 0,0-1 0 0 0,0 1 0 0 0,1-1 0 0 0,-1 1 0 0 0,0-1 0 0 0,0 1 1 0 0,0 0-1 0 0,0-1 0 0 0,1 1 0 0 0,-1-1 0 0 0,0 1 0 0 0,0 0 0 0 0,1-1 0 0 0,-1 1 0 0 0,0 0 1 0 0,1-1-1 0 0,-1 1 0 0 0,0 0 0 0 0,1 0 0 0 0,-1-1 0 0 0,1 1 0 0 0,-1 0 0 0 0,0 0 1 0 0,1 0-1 0 0,4 11-5217 0 0,-2-2 5739 0 0,1 4-558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49.931"/>
    </inkml:context>
    <inkml:brush xml:id="br0">
      <inkml:brushProperty name="width" value="0.05" units="cm"/>
      <inkml:brushProperty name="height" value="0.05" units="cm"/>
    </inkml:brush>
  </inkml:definitions>
  <inkml:trace contextRef="#ctx0" brushRef="#br0">0 0 6913 0 0,'0'23'4572'0'0,"2"34"2125"0"0,-2-51-6501 0 0,2 0 0 0 0,-1 0-1 0 0,1 0 1 0 0,-1 0-1 0 0,2-1 1 0 0,-1 1-1 0 0,5 8 1 0 0,-3-4-652 0 0,-2-6 41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0.257"/>
    </inkml:context>
    <inkml:brush xml:id="br0">
      <inkml:brushProperty name="width" value="0.05" units="cm"/>
      <inkml:brushProperty name="height" value="0.05" units="cm"/>
    </inkml:brush>
  </inkml:definitions>
  <inkml:trace contextRef="#ctx0" brushRef="#br0">365 58 11522 0 0,'-3'-4'300'0'0,"0"-1"0"0"0,0 1 0 0 0,-1-1 0 0 0,1 1-1 0 0,-1 0 1 0 0,0 1 0 0 0,0-1 0 0 0,-1 1-1 0 0,1-1 1 0 0,-1 1 0 0 0,1 1 0 0 0,-1-1 0 0 0,-6-2-1 0 0,8 4-163 0 0,1 0 0 0 0,-1 0 0 0 0,0 1 0 0 0,1-1 0 0 0,-1 1 0 0 0,0 0 0 0 0,0 0-1 0 0,1 0 1 0 0,-1 0 0 0 0,0 0 0 0 0,0 0 0 0 0,1 1 0 0 0,-1-1 0 0 0,0 1 0 0 0,1 0 0 0 0,-1 0-1 0 0,1 0 1 0 0,-1 0 0 0 0,1 0 0 0 0,-1 1 0 0 0,1-1 0 0 0,0 1 0 0 0,-1-1 0 0 0,1 1 0 0 0,0 0 0 0 0,0 0-1 0 0,0 0 1 0 0,-1 3 0 0 0,-1 0-149 0 0,-1 0 0 0 0,2 1 0 0 0,-1-1 0 0 0,1 1 0 0 0,0 0 0 0 0,0 0-1 0 0,1 1 1 0 0,-1-1 0 0 0,2 0 0 0 0,-1 1 0 0 0,0-1 0 0 0,1 1 0 0 0,1 0 0 0 0,-1-1 0 0 0,1 1 0 0 0,0 0-1 0 0,0-1 1 0 0,1 1 0 0 0,2 10 0 0 0,2 1-46 0 0,1 0 0 0 0,1-1 0 0 0,0 0 0 0 0,2 0 0 0 0,18 29 0 0 0,-23-39 11 0 0,12 17-20 0 0,-1 1 1 0 0,-1 1-1 0 0,-1 0 0 0 0,13 38 0 0 0,-25-61 98 0 0,-1 0 1 0 0,1 1-1 0 0,0-1 0 0 0,-1 1 0 0 0,0-1 0 0 0,0 0 0 0 0,0 1 1 0 0,0-1-1 0 0,-1 1 0 0 0,1-1 0 0 0,-1 0 0 0 0,0 1 0 0 0,0-1 1 0 0,0 0-1 0 0,0 0 0 0 0,-3 5 0 0 0,1-3-44 0 0,0 0 0 0 0,-1-1 0 0 0,0 1 1 0 0,1-1-1 0 0,-1 0 0 0 0,-1-1 0 0 0,1 1 0 0 0,-1-1 0 0 0,-6 5 1 0 0,-2-1 33 0 0,0 0 1 0 0,-1-1 0 0 0,0-1 0 0 0,0 0 0 0 0,-1-1 0 0 0,-25 4-1 0 0,28-6-88 0 0,0-1 0 0 0,0-1-1 0 0,0 0 1 0 0,1 0-1 0 0,-1-1 1 0 0,0-1-1 0 0,0 0 1 0 0,0 0-1 0 0,1-1 1 0 0,-1-1-1 0 0,-11-5 1 0 0,8 1-284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7.510"/>
    </inkml:context>
    <inkml:brush xml:id="br0">
      <inkml:brushProperty name="width" value="0.035" units="cm"/>
      <inkml:brushProperty name="height" value="0.035" units="cm"/>
    </inkml:brush>
  </inkml:definitions>
  <inkml:trace contextRef="#ctx0" brushRef="#br0">54 7 6913 0 0,'3'-7'8379'0'0,"-8"15"-3411"0"0,2-1-6764 0 0,1-1 2086 0 0,-10 29 647 0 0,1 0 0 0 0,-7 45 1 0 0,16-71-928 0 0,0 0 1 0 0,2 0-1 0 0,-1 0 1 0 0,1 1-1 0 0,0-1 0 0 0,1 0 1 0 0,0 0-1 0 0,0 0 1 0 0,1 0-1 0 0,0 0 0 0 0,1-1 1 0 0,0 1-1 0 0,1 0 1 0 0,6 11-1 0 0,-10-18-5 0 0,1-1 0 0 0,0 0 1 0 0,0 0-1 0 0,-1 1 0 0 0,1-1 0 0 0,0 0 1 0 0,0 0-1 0 0,0 0 0 0 0,0 0 0 0 0,1 0 0 0 0,-1-1 1 0 0,0 1-1 0 0,0 0 0 0 0,0 0 0 0 0,1-1 1 0 0,-1 1-1 0 0,0-1 0 0 0,3 2 0 0 0,-3-3 1 0 0,0 1 1 0 0,0 0-1 0 0,0 0 0 0 0,0 0 0 0 0,0 0 1 0 0,0-1-1 0 0,0 1 0 0 0,0 0 0 0 0,-1-1 0 0 0,1 1 1 0 0,0-1-1 0 0,0 1 0 0 0,0-1 0 0 0,0 1 1 0 0,-1-1-1 0 0,1 0 0 0 0,0 1 0 0 0,0-1 1 0 0,-1 0-1 0 0,1 0 0 0 0,3-5-73 0 0,0 1 0 0 0,-1-1 0 0 0,0 0-1 0 0,0 0 1 0 0,-1 0 0 0 0,3-9 0 0 0,6-26-2339 0 0,-5 15 974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7.716"/>
    </inkml:context>
    <inkml:brush xml:id="br0">
      <inkml:brushProperty name="width" value="0.05" units="cm"/>
      <inkml:brushProperty name="height" value="0.05" units="cm"/>
    </inkml:brush>
  </inkml:definitions>
  <inkml:trace contextRef="#ctx0" brushRef="#br0">0 0 10594 0 0,'4'7'858'0'0,"-1"1"0"0"0,-1-1 0 0 0,1 0 0 0 0,-1 0 0 0 0,-1 1 0 0 0,1-1-1 0 0,-1 1 1 0 0,0 10 0 0 0,2 5-336 0 0,7 59 1793 0 0,8 45-230 0 0,-14-115-1897 0 0,0-11 54 0 0,6-18 133 0 0,-6 10-355 0 0,21-42 45 0 0,31-45-1 0 0,-46 78-141 0 0,1 1 0 0 0,1 1 0 0 0,0 0 0 0 0,1 0 1 0 0,1 2-1 0 0,26-21 0 0 0,-39 32 70 0 0,0 0 0 0 0,1 0 0 0 0,-1 0 0 0 0,1 0 1 0 0,-1 0-1 0 0,1 1 0 0 0,0-1 0 0 0,-1 0 0 0 0,1 1 0 0 0,0-1 0 0 0,0 1 0 0 0,-1-1 0 0 0,1 1 1 0 0,0 0-1 0 0,0 0 0 0 0,-1 0 0 0 0,1 0 0 0 0,0 0 0 0 0,0 0 0 0 0,-1 1 0 0 0,4 0 0 0 0,-4 0 15 0 0,1 0 0 0 0,-1 0 0 0 0,0 0 0 0 0,1 1 0 0 0,-1-1 0 0 0,0 0 0 0 0,0 1 0 0 0,0-1 0 0 0,0 1 0 0 0,0-1 0 0 0,0 1 0 0 0,0 0 0 0 0,0-1 0 0 0,-1 1 0 0 0,1 0 0 0 0,-1 0 0 0 0,1-1 0 0 0,-1 1 0 0 0,0 0 0 0 0,1 3 0 0 0,-1 1 66 0 0,3 14 86 0 0,0-1 0 0 0,1 1-1 0 0,8 22 1 0 0,-11-38-153 0 0,1 0 0 0 0,-1 0-1 0 0,1 0 1 0 0,0 0 0 0 0,0 0-1 0 0,1 0 1 0 0,-1-1 0 0 0,1 1-1 0 0,-1-1 1 0 0,1 1 0 0 0,0-1-1 0 0,1 0 1 0 0,-1 0 0 0 0,0-1-1 0 0,1 1 1 0 0,0-1 0 0 0,0 1 0 0 0,-1-1-1 0 0,1 0 1 0 0,8 2 0 0 0,-9-3-29 0 0,1-1 0 0 0,0 0 0 0 0,0 0 0 0 0,0 0 0 0 0,-1 0 0 0 0,1 0 0 0 0,0-1 1 0 0,0 0-1 0 0,-1 0 0 0 0,1 0 0 0 0,6-2 0 0 0,-1-2-641 0 0,1 1 0 0 0,17-12 0 0 0,-7 2-483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1.235"/>
    </inkml:context>
    <inkml:brush xml:id="br0">
      <inkml:brushProperty name="width" value="0.05" units="cm"/>
      <inkml:brushProperty name="height" value="0.05" units="cm"/>
    </inkml:brush>
  </inkml:definitions>
  <inkml:trace contextRef="#ctx0" brushRef="#br0">38 10 3681 0 0,'0'0'284'0'0,"15"7"3046"0"0,-11-6-2127 0 0,14 5-3081 0 0,-1-4 16727 0 0,-18-7-14727 0 0,-5-11-23 0 0,5 11 272 0 0,-1 7-346 0 0,1 1 0 0 0,0-1 0 0 0,0 0 0 0 0,1 0 0 0 0,-1 0 0 0 0,0 1-1 0 0,1-1 1 0 0,-1 0 0 0 0,1 4 0 0 0,-1-2-10 0 0,-20 92-73 0 0,4 1 0 0 0,-7 161 0 0 0,23-161 122 0 0,-10 174-149 0 0,11-232 70 0 0,1-43-514 0 0,0 1-1 0 0,0-1 1 0 0,1 1-1 0 0,0 0 1 0 0,-1-1-1 0 0,3-2 1 0 0,-1 1-2297 0 0,5-8-3875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1.607"/>
    </inkml:context>
    <inkml:brush xml:id="br0">
      <inkml:brushProperty name="width" value="0.05" units="cm"/>
      <inkml:brushProperty name="height" value="0.05" units="cm"/>
    </inkml:brush>
  </inkml:definitions>
  <inkml:trace contextRef="#ctx0" brushRef="#br0">4 1 3225 0 0,'1'0'240'0'0,"-2"11"512"0"0,10 516 13793 0 0,8-175-11646 0 0,-16-327-2899 0 0,0-1 0 0 0,-2 1 0 0 0,-1 0 0 0 0,-8 40 0 0 0,10-64-49 0 0,0 0 0 0 0,0 0 0 0 0,0 0 0 0 0,0 0 1 0 0,0 0-1 0 0,-1 0 0 0 0,1-1 0 0 0,0 1 0 0 0,-1 0 1 0 0,1 0-1 0 0,-1 0 0 0 0,1-1 0 0 0,-1 1 0 0 0,1 0 1 0 0,-1 0-1 0 0,1-1 0 0 0,-1 1 0 0 0,1 0 0 0 0,-1-1 1 0 0,0 1-1 0 0,0-1 0 0 0,1 1 0 0 0,-1-1 0 0 0,0 1 1 0 0,0-1-1 0 0,0 0 0 0 0,1 1 0 0 0,-1-1 0 0 0,0 0 1 0 0,0 0-1 0 0,-2 1 0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1.933"/>
    </inkml:context>
    <inkml:brush xml:id="br0">
      <inkml:brushProperty name="width" value="0.05" units="cm"/>
      <inkml:brushProperty name="height" value="0.05" units="cm"/>
    </inkml:brush>
  </inkml:definitions>
  <inkml:trace contextRef="#ctx0" brushRef="#br0">1 80 2304 0 0,'1'1'335'0'0,"15"-4"4237"0"0,-10 1-4279 0 0,473-70 1174 0 0,-448 69-4661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2.260"/>
    </inkml:context>
    <inkml:brush xml:id="br0">
      <inkml:brushProperty name="width" value="0.05" units="cm"/>
      <inkml:brushProperty name="height" value="0.05" units="cm"/>
    </inkml:brush>
  </inkml:definitions>
  <inkml:trace contextRef="#ctx0" brushRef="#br0">267 44 1376 0 0,'0'0'77'0'0,"0"0"-1"0"0,0 0 1 0 0,1 0 0 0 0,-1 0-1 0 0,0 0 1 0 0,0 0-1 0 0,0 0 1 0 0,0 0-1 0 0,1 0 1 0 0,-1 0-1 0 0,0 0 1 0 0,0 0 0 0 0,0-1-1 0 0,0 1 1 0 0,0 0-1 0 0,0 0 1 0 0,1 0-1 0 0,-1 0 1 0 0,0 0-1 0 0,0 0 1 0 0,0 0 0 0 0,0-1-1 0 0,0 1 1 0 0,0 0-1 0 0,0 0 1 0 0,0 0-1 0 0,0 0 1 0 0,0-1-1 0 0,0 1 1 0 0,1 0 0 0 0,-1 0-1 0 0,0 0 1 0 0,0 0-1 0 0,0 0 1 0 0,0-1-1 0 0,0 1 1 0 0,0 0-1 0 0,0 0 1 0 0,-1 0 0 0 0,1 0-1 0 0,0-1 1 0 0,-3-10 3532 0 0,2 8-2927 0 0,-1 1 0 0 0,1 0 0 0 0,0 0 0 0 0,-1 0 0 0 0,1 0 0 0 0,-1 0 0 0 0,1 0 0 0 0,-4-2 0 0 0,2 3-415 0 0,1 0 0 0 0,-1 0-1 0 0,0 0 1 0 0,0 0 0 0 0,0 1 0 0 0,0-1 0 0 0,0 1-1 0 0,0 0 1 0 0,0 0 0 0 0,0 0 0 0 0,0 0-1 0 0,0 1 1 0 0,0-1 0 0 0,0 1 0 0 0,0 0 0 0 0,0 0-1 0 0,0 0 1 0 0,0 0 0 0 0,0 0 0 0 0,1 0 0 0 0,-4 3-1 0 0,-5 2-108 0 0,2 0-1 0 0,-1 1 0 0 0,1 0 1 0 0,-11 10-1 0 0,8-4-159 0 0,0 0 0 0 0,0 1 0 0 0,1 1 0 0 0,1 0 0 0 0,1 0 0 0 0,0 1 0 0 0,0 0 0 0 0,2 1 0 0 0,0 0 0 0 0,1 0 0 0 0,1 0 0 0 0,0 1 0 0 0,2-1 0 0 0,0 1 0 0 0,1 0 0 0 0,0 23-1 0 0,2-36-8 0 0,1 1-1 0 0,-1-1 0 0 0,2 0 0 0 0,-1 1 1 0 0,0-1-1 0 0,1 0 0 0 0,0 0 0 0 0,0 0 1 0 0,1-1-1 0 0,-1 1 0 0 0,1 0 1 0 0,0-1-1 0 0,5 6 0 0 0,-6-8 7 0 0,0 0 1 0 0,0 0-1 0 0,0-1 0 0 0,0 1 0 0 0,0-1 1 0 0,0 1-1 0 0,0-1 0 0 0,0 0 1 0 0,0 0-1 0 0,1 0 0 0 0,-1 0 0 0 0,0 0 1 0 0,1 0-1 0 0,-1-1 0 0 0,1 1 1 0 0,-1-1-1 0 0,1 0 0 0 0,-1 1 0 0 0,1-1 1 0 0,-1 0-1 0 0,1-1 0 0 0,-1 1 0 0 0,1 0 1 0 0,-1-1-1 0 0,1 1 0 0 0,-1-1 1 0 0,0 0-1 0 0,1 0 0 0 0,-1 0 0 0 0,3-2 1 0 0,6-3 1 0 0,0-2 1 0 0,-1 1-1 0 0,0-2 1 0 0,0 1-1 0 0,-1-1 1 0 0,0 0-1 0 0,12-17 1 0 0,48-81-410 0 0,-62 95 246 0 0,24-43-468 0 0,-19 30 123 0 0,2 1-1 0 0,22-29 1 0 0,-50 125 1888 0 0,9-49-998 0 0,1-1 1 0 0,1 1-1 0 0,1 0 0 0 0,1 0 0 0 0,1 0 0 0 0,0 0 0 0 0,2-1 0 0 0,10 46 0 0 0,-10-59-371 0 0,1 3-6 0 0,0-1 0 0 0,1 1-1 0 0,0-1 1 0 0,0 1 0 0 0,1-1-1 0 0,14 20 1 0 0,-16-27-2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3.428"/>
    </inkml:context>
    <inkml:brush xml:id="br0">
      <inkml:brushProperty name="width" value="0.05" units="cm"/>
      <inkml:brushProperty name="height" value="0.05" units="cm"/>
    </inkml:brush>
  </inkml:definitions>
  <inkml:trace contextRef="#ctx0" brushRef="#br0">0 18 7834 0 0,'4'-17'12877'0'0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3.757"/>
    </inkml:context>
    <inkml:brush xml:id="br0">
      <inkml:brushProperty name="width" value="0.05" units="cm"/>
      <inkml:brushProperty name="height" value="0.05" units="cm"/>
    </inkml:brush>
  </inkml:definitions>
  <inkml:trace contextRef="#ctx0" brushRef="#br0">25 9 13827 0 0,'-20'8'3805'0'0,"16"-6"-1880"0"0,15-5-2551 0 0,13-6 123 0 0,-10 3 487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4.160"/>
    </inkml:context>
    <inkml:brush xml:id="br0">
      <inkml:brushProperty name="width" value="0.05" units="cm"/>
      <inkml:brushProperty name="height" value="0.05" units="cm"/>
    </inkml:brush>
  </inkml:definitions>
  <inkml:trace contextRef="#ctx0" brushRef="#br0">19 282 7834 0 0,'-2'-1'76'0'0,"1"-1"1"0"0,-1 0 0 0 0,0 0-1 0 0,1 0 1 0 0,0 0-1 0 0,-1 0 1 0 0,1-1 0 0 0,0 1-1 0 0,0 0 1 0 0,0-1 0 0 0,0 1-1 0 0,0 0 1 0 0,1-1 0 0 0,-1 1-1 0 0,1-1 1 0 0,0 1-1 0 0,-1-1 1 0 0,1 1 0 0 0,0-1-1 0 0,1 1 1 0 0,-1-1 0 0 0,0 1-1 0 0,1-1 1 0 0,-1 1-1 0 0,2-4 1 0 0,2-8 82 0 0,-1 1 0 0 0,2 1 0 0 0,0-1 0 0 0,0 0-1 0 0,1 1 1 0 0,1 0 0 0 0,0 1 0 0 0,0-1 0 0 0,16-16 0 0 0,-16 21-114 0 0,1-1 1 0 0,0 1-1 0 0,0 0 1 0 0,1 0-1 0 0,-1 1 1 0 0,2 0-1 0 0,-1 1 1 0 0,0 0-1 0 0,1 0 1 0 0,0 1 0 0 0,0 1-1 0 0,19-5 1 0 0,-25 7-26 0 0,0 1 0 0 0,0 0 1 0 0,0 0-1 0 0,0 0 1 0 0,0 1-1 0 0,0-1 0 0 0,0 1 1 0 0,0 0-1 0 0,0 0 1 0 0,-1 0-1 0 0,1 1 0 0 0,0-1 1 0 0,0 1-1 0 0,-1 0 1 0 0,0 0-1 0 0,1 0 0 0 0,-1 1 1 0 0,0-1-1 0 0,0 1 1 0 0,0-1-1 0 0,0 1 0 0 0,0 0 1 0 0,-1 0-1 0 0,1 1 1 0 0,1 3-1 0 0,8 11 105 0 0,-1 1-1 0 0,-1 0 1 0 0,11 29 0 0 0,-13-29-30 0 0,81 214 2865 0 0,38 82-850 0 0,-109-282-2073 0 0,2-1-1 0 0,28 35 1 0 0,-48-67-37 0 0,0 0 0 0 0,0 0 0 0 0,1 0 0 0 0,-1 1 0 0 0,0-1 0 0 0,0 0 0 0 0,0 0 0 0 0,0 0 0 0 0,0 0 0 0 0,1 0 0 0 0,-1 0 0 0 0,0 0 0 0 0,0 1 0 0 0,0-1 0 0 0,0 0 0 0 0,1 0 0 0 0,-1 0 0 0 0,0 0 0 0 0,0 0 0 0 0,0 0 0 0 0,0 0 0 0 0,1 0 0 0 0,-1 0 0 0 0,0 0 0 0 0,0 0 0 0 0,0 0 0 0 0,1 0 0 0 0,-1 0 0 0 0,0 0 0 0 0,0 0 0 0 0,0 0 0 0 0,0 0 0 0 0,1-1 0 0 0,-1 1 0 0 0,0 0 0 0 0,0 0 0 0 0,0 0 0 0 0,0 0 0 0 0,1 0 0 0 0,-1 0 0 0 0,0 0 0 0 0,0-1 0 0 0,0 1 0 0 0,0 0 0 0 0,0 0 0 0 0,0 0 0 0 0,0 0 0 0 0,1 0 0 0 0,-1-1 0 0 0,0 1 0 0 0,0 0 0 0 0,0 0 0 0 0,0 0 0 0 0,0 0 0 0 0,0-1 0 0 0,0 1 0 0 0,0 0 0 0 0,0 0 1 0 0,0 0-1 0 0,0-1 0 0 0,0 1 0 0 0,3-11 61 0 0,-3 11-66 0 0,26-166-758 0 0,-22 127 842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4.504"/>
    </inkml:context>
    <inkml:brush xml:id="br0">
      <inkml:brushProperty name="width" value="0.05" units="cm"/>
      <inkml:brushProperty name="height" value="0.05" units="cm"/>
    </inkml:brush>
  </inkml:definitions>
  <inkml:trace contextRef="#ctx0" brushRef="#br0">745 0 15235 0 0,'-3'1'110'0'0,"1"0"0"0"0,-1 1 0 0 0,1-1 0 0 0,-1 1 0 0 0,1 0 0 0 0,0-1 0 0 0,0 1 0 0 0,0 0 0 0 0,0 0 0 0 0,0 0 0 0 0,0 1 1 0 0,0-1-1 0 0,1 0 0 0 0,-3 4 0 0 0,-3 4-88 0 0,-20 22 9 0 0,-591 691 6003 0 0,610-716-6243 0 0,1 1 0 0 0,0 0 0 0 0,1 1 0 0 0,0 0 1 0 0,1-1-1 0 0,-1 2 0 0 0,-4 11 0 0 0,7-7-7418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7.206"/>
    </inkml:context>
    <inkml:brush xml:id="br0">
      <inkml:brushProperty name="width" value="0.05" units="cm"/>
      <inkml:brushProperty name="height" value="0.05" units="cm"/>
    </inkml:brush>
  </inkml:definitions>
  <inkml:trace contextRef="#ctx0" brushRef="#br0">447 4 4609 0 0,'0'-3'8351'0'0,"1"26"-6675"0"0,1 40-1626 0 0,-25 252 2053 0 0,1 16-513 0 0,27-114-1022 0 0,-2-153-495 0 0,-3-54-70 0 0,1 32 63 0 0,-1-28 6 0 0,0-14-69 0 0,0 0-1 0 0,0 0 1 0 0,0 0-1 0 0,0 0 1 0 0,0 0 0 0 0,0 0-1 0 0,-1 0 1 0 0,1 0-1 0 0,0 0 1 0 0,0 0-1 0 0,0 0 1 0 0,0 0-1 0 0,0 0 1 0 0,0 0-1 0 0,0 0 1 0 0,0 0-1 0 0,0 0 1 0 0,0 0 0 0 0,0 0-1 0 0,0 0 1 0 0,0 0-1 0 0,0 0 1 0 0,0 0-1 0 0,0 0 1 0 0,-1-1-1 0 0,1 1 1 0 0,0 0-1 0 0,0 1 1 0 0,0-1-1 0 0,0 0 1 0 0,0 0 0 0 0,0 0-1 0 0,0 0 1 0 0,0 0-1 0 0,0 0 1 0 0,0 0-1 0 0,0 0 1 0 0,0 0-1 0 0,0 0 1 0 0,-1 0-1 0 0,1-1 476 0 0,-2-4 138 0 0,-5-20-191 0 0,-1 1 1 0 0,-2 0-1 0 0,0 1 0 0 0,-1 0 0 0 0,-22-31 1 0 0,29 49-441 0 0,0-1 1 0 0,0 0-1 0 0,-1 1 1 0 0,0 0-1 0 0,0 0 0 0 0,-1 0 1 0 0,1 1-1 0 0,-1 0 1 0 0,0 0-1 0 0,0 0 1 0 0,0 1-1 0 0,0 0 1 0 0,-1 0-1 0 0,1 0 1 0 0,-1 1-1 0 0,0 0 1 0 0,0 1-1 0 0,0-1 1 0 0,0 1-1 0 0,0 0 0 0 0,0 1 1 0 0,0 0-1 0 0,0 0 1 0 0,0 0-1 0 0,-11 3 1 0 0,8 0-56 0 0,0 0 0 0 0,0 0 1 0 0,0 1-1 0 0,1 0 0 0 0,0 1 0 0 0,-1 0 1 0 0,1 0-1 0 0,1 1 0 0 0,-1 0 0 0 0,1 1 1 0 0,0 0-1 0 0,-11 13 0 0 0,15-16 54 0 0,1 0-1 0 0,0 1 0 0 0,-1 0 1 0 0,2 0-1 0 0,-1 0 0 0 0,0 0 1 0 0,1 1-1 0 0,0-1 1 0 0,0 1-1 0 0,-1 9 0 0 0,2-11 9 0 0,1 0 0 0 0,0 0 0 0 0,0 0-1 0 0,0 1 1 0 0,1-1 0 0 0,-1 0 0 0 0,1 0-1 0 0,0 0 1 0 0,0 0 0 0 0,1 0 0 0 0,-1 0-1 0 0,1 0 1 0 0,0 0 0 0 0,0 0-1 0 0,5 6 1 0 0,-1-3-7 0 0,0 0 0 0 0,1 0 0 0 0,0 0 1 0 0,1-1-1 0 0,-1 0 0 0 0,1-1 0 0 0,0 0 0 0 0,1 0 0 0 0,-1 0 0 0 0,1-1 0 0 0,0-1 0 0 0,0 1 0 0 0,0-2 0 0 0,1 1 0 0 0,-1-1 0 0 0,1 0 1 0 0,17 0-1 0 0,-10-1 16 0 0,0-1 0 0 0,-1 0 1 0 0,1-1-1 0 0,-1-1 1 0 0,1 0-1 0 0,-1-2 0 0 0,0 0 1 0 0,0 0-1 0 0,25-12 0 0 0,5-8-1345 0 0,-22 9-5677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8:57.534"/>
    </inkml:context>
    <inkml:brush xml:id="br0">
      <inkml:brushProperty name="width" value="0.05" units="cm"/>
      <inkml:brushProperty name="height" value="0.05" units="cm"/>
    </inkml:brush>
  </inkml:definitions>
  <inkml:trace contextRef="#ctx0" brushRef="#br0">51 1 6913 0 0,'-7'7'2174'0'0,"0"5"-1859"0"0,1 1-1 0 0,0-1 1 0 0,1 1-1 0 0,1 0 0 0 0,0 1 1 0 0,0-1-1 0 0,2 1 1 0 0,-3 24-1 0 0,5-33-173 0 0,0 1 0 0 0,0 0-1 0 0,0-1 1 0 0,1 1 0 0 0,0-1-1 0 0,0 0 1 0 0,1 1 0 0 0,-1-1-1 0 0,1 0 1 0 0,0 0 0 0 0,3 5-1 0 0,-3-6-98 0 0,1-1 0 0 0,-1 0-1 0 0,1 0 1 0 0,-1 0 0 0 0,1-1-1 0 0,0 1 1 0 0,0-1 0 0 0,0 1-1 0 0,0-1 1 0 0,1 0 0 0 0,-1 0-1 0 0,0 0 1 0 0,1-1-1 0 0,0 1 1 0 0,-1-1 0 0 0,1 0-1 0 0,5 1 1 0 0,-4-1 59 0 0,0 0 1 0 0,0-1-1 0 0,0 0 1 0 0,0 0-1 0 0,0 0 1 0 0,0 0-1 0 0,0-1 1 0 0,-1 0-1 0 0,1 0 0 0 0,0 0 1 0 0,0 0-1 0 0,0-1 1 0 0,-1 0-1 0 0,1 0 1 0 0,-1 0-1 0 0,7-5 0 0 0,-8 5-20 0 0,0 0 0 0 0,0-1-1 0 0,0 1 1 0 0,-1-1-1 0 0,1 1 1 0 0,-1-1-1 0 0,1 0 1 0 0,-1 0-1 0 0,0 0 1 0 0,0-1-1 0 0,0 1 1 0 0,-1 0-1 0 0,1-1 1 0 0,-1 1 0 0 0,0-1-1 0 0,0 0 1 0 0,0 1-1 0 0,-1-1 1 0 0,1 0-1 0 0,-1 1 1 0 0,0-1-1 0 0,0-4 1 0 0,-1-3-154 0 0,-1 1 0 0 0,0-1 0 0 0,-1 1 0 0 0,0 0 0 0 0,0 0-1 0 0,-1 0 1 0 0,0 0 0 0 0,-1 1 0 0 0,0 0 0 0 0,-1 0 0 0 0,0 0 0 0 0,0 1 0 0 0,-13-14 0 0 0,10 13-6010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48.306"/>
    </inkml:context>
    <inkml:brush xml:id="br0">
      <inkml:brushProperty name="width" value="0.05" units="cm"/>
      <inkml:brushProperty name="height" value="0.05" units="cm"/>
    </inkml:brush>
  </inkml:definitions>
  <inkml:trace contextRef="#ctx0" brushRef="#br0">204 4 4609 0 0,'2'0'610'0'0,"0"-1"-1"0"0,-1 0 1 0 0,1 1-1 0 0,0-1 1 0 0,0 1 0 0 0,-1 0-1 0 0,1-1 1 0 0,0 1-1 0 0,0 0 1 0 0,0 0 0 0 0,-1 0-1 0 0,1 1 1 0 0,0-1 0 0 0,0 0-1 0 0,0 0 1 0 0,1 2-1 0 0,1-1-124 0 0,0 1 1 0 0,-1-1-1 0 0,1 1 0 0 0,-1 0 0 0 0,1 0 0 0 0,-1 1 0 0 0,3 2 1 0 0,1 2-70 0 0,0-1 1 0 0,-1 1 0 0 0,0 1-1 0 0,0-1 1 0 0,7 15 0 0 0,-5-6-75 0 0,-1 1 0 0 0,-1 0 0 0 0,-1 0 0 0 0,0 0 0 0 0,-1 1-1 0 0,-1 0 1 0 0,-1-1 0 0 0,-1 1 0 0 0,0 0 0 0 0,-3 28 0 0 0,-1-6-27 0 0,-3 0 1 0 0,-1 0-1 0 0,-20 63 0 0 0,16-73-224 0 0,-1 1 0 0 0,-1-2 0 0 0,-1 1 0 0 0,-2-2 0 0 0,-24 34 0 0 0,27-44-330 0 0,-1 0 0 0 0,-1-2-1 0 0,0 1 1 0 0,-2-2 0 0 0,1 0 0 0 0,-2-1 0 0 0,0-1-1 0 0,-31 18 1 0 0,22-18-877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1.082"/>
    </inkml:context>
    <inkml:brush xml:id="br0">
      <inkml:brushProperty name="width" value="0.05" units="cm"/>
      <inkml:brushProperty name="height" value="0.05" units="cm"/>
    </inkml:brush>
  </inkml:definitions>
  <inkml:trace contextRef="#ctx0" brushRef="#br0">16 256 6913 0 0,'0'0'529'0'0,"9"0"-646"0"0,4 0 3098 0 0,22-2-1369 0 0,1-2 1 0 0,39-9-1 0 0,-58 8-1312 0 0,0 0 0 0 0,0 0 0 0 0,0-2 0 0 0,0 0 0 0 0,-1-1 1 0 0,23-15-1 0 0,-35 19-294 0 0,0 0 0 0 0,0 1-1 0 0,0-1 1 0 0,-1-1 0 0 0,0 1 0 0 0,0 0 0 0 0,0-1 0 0 0,-1 0 0 0 0,1 1 0 0 0,-1-1 0 0 0,0 0 0 0 0,-1 0 0 0 0,1-1 0 0 0,-1 1-1 0 0,0 0 1 0 0,0 0 0 0 0,0-1 0 0 0,-1-9 0 0 0,0 12-29 0 0,0 0-1 0 0,0-1 1 0 0,0 1 0 0 0,0 0-1 0 0,-1 0 1 0 0,1 0 0 0 0,-1 0-1 0 0,0 0 1 0 0,0 0 0 0 0,0 0-1 0 0,0 0 1 0 0,-1 1 0 0 0,1-1-1 0 0,-1 0 1 0 0,1 0 0 0 0,-1 1-1 0 0,0 0 1 0 0,0-1-1 0 0,0 1 1 0 0,-1 0 0 0 0,1 0-1 0 0,0 0 1 0 0,-1 0 0 0 0,0 0-1 0 0,1 0 1 0 0,-1 1 0 0 0,0 0-1 0 0,0-1 1 0 0,1 1 0 0 0,-1 0-1 0 0,0 0 1 0 0,0 0 0 0 0,-4 0-1 0 0,0 1-122 0 0,1 0 1 0 0,0 1-1 0 0,0-1 0 0 0,-1 1 0 0 0,1 0 1 0 0,0 1-1 0 0,0 0 0 0 0,0 0 0 0 0,0 0 0 0 0,0 0 1 0 0,1 1-1 0 0,-1 0 0 0 0,1 0 0 0 0,0 1 1 0 0,-8 5-1 0 0,-4 6-135 0 0,0 1 0 0 0,-27 31 0 0 0,26-26 191 0 0,1 1 0 0 0,2 1 0 0 0,-26 47 0 0 0,35-58 137 0 0,1 1 0 0 0,0-1 0 0 0,1 1 0 0 0,0 0 1 0 0,1 0-1 0 0,0 0 0 0 0,1 1 0 0 0,1-1 0 0 0,0 1 0 0 0,1 13 1 0 0,1-22 79 0 0,-1-1 1 0 0,2 1-1 0 0,-1-1 1 0 0,0 0-1 0 0,1 1 1 0 0,0-1-1 0 0,0 0 0 0 0,0 0 1 0 0,0 0-1 0 0,1-1 1 0 0,-1 1-1 0 0,1 0 1 0 0,0-1-1 0 0,0 0 1 0 0,0 1-1 0 0,1-1 1 0 0,-1 0-1 0 0,1-1 1 0 0,0 1-1 0 0,0-1 1 0 0,0 0-1 0 0,8 4 1 0 0,-3-2-101 0 0,0-1 0 0 0,0 0 0 0 0,1 0 0 0 0,-1-1 0 0 0,1-1 0 0 0,0 1 1 0 0,-1-1-1 0 0,1-1 0 0 0,17-1 0 0 0,23-6-1727 0 0,-25-1-3747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1.425"/>
    </inkml:context>
    <inkml:brush xml:id="br0">
      <inkml:brushProperty name="width" value="0.05" units="cm"/>
      <inkml:brushProperty name="height" value="0.05" units="cm"/>
    </inkml:brush>
  </inkml:definitions>
  <inkml:trace contextRef="#ctx0" brushRef="#br0">325 44 8754 0 0,'-3'-4'335'0'0,"0"1"1"0"0,0 0-1 0 0,0 0 0 0 0,0-1 1 0 0,0 2-1 0 0,-1-1 1 0 0,1 0-1 0 0,-1 1 0 0 0,0-1 1 0 0,0 1-1 0 0,0 0 0 0 0,0 1 1 0 0,0-1-1 0 0,0 1 1 0 0,-1-1-1 0 0,1 1 0 0 0,0 0 1 0 0,-1 1-1 0 0,1-1 1 0 0,0 1-1 0 0,-1 0 0 0 0,1 0 1 0 0,-1 0-1 0 0,-6 2 0 0 0,2 0-209 0 0,0 1-1 0 0,0-1 1 0 0,0 2-1 0 0,0-1 0 0 0,1 1 1 0 0,-1 1-1 0 0,1 0 0 0 0,0 0 1 0 0,0 0-1 0 0,-9 10 0 0 0,10-9-142 0 0,1 0-1 0 0,1 0 0 0 0,-1 0 0 0 0,1 1 1 0 0,0 0-1 0 0,1 0 0 0 0,-1 0 0 0 0,1 1 1 0 0,1 0-1 0 0,0-1 0 0 0,0 1 1 0 0,-3 12-1 0 0,5-15-65 0 0,0 0 1 0 0,1 0 0 0 0,-1 0-1 0 0,1 1 1 0 0,0-1-1 0 0,0 0 1 0 0,1 0 0 0 0,0 0-1 0 0,0 0 1 0 0,0 0-1 0 0,0 0 1 0 0,1 0 0 0 0,0 0-1 0 0,0 0 1 0 0,0-1 0 0 0,0 1-1 0 0,1-1 1 0 0,0 1-1 0 0,0-1 1 0 0,0 0 0 0 0,5 5-1 0 0,106 89-3340 0 0,-113-97 3425 0 0,0 0-1 0 0,0 0 1 0 0,0 0 0 0 0,0 0-1 0 0,0 1 1 0 0,-1-1 0 0 0,1 0 0 0 0,0 0-1 0 0,0 1 1 0 0,-1-1 0 0 0,1 0 0 0 0,-1 1-1 0 0,1-1 1 0 0,-1 0 0 0 0,0 1-1 0 0,1-1 1 0 0,-1 1 0 0 0,0-1 0 0 0,0 1-1 0 0,0-1 1 0 0,0 1 0 0 0,0-1 0 0 0,-1 3-1 0 0,0-1 116 0 0,0-1-1 0 0,0 0 1 0 0,0 1-1 0 0,-1-1 0 0 0,1 0 1 0 0,-1 0-1 0 0,0 0 1 0 0,1 0-1 0 0,-1 0 0 0 0,0 0 1 0 0,0 0-1 0 0,-3 1 1 0 0,-4 4 332 0 0,-1-1 0 0 0,0 0 0 0 0,0-1 0 0 0,-1 0 0 0 0,-11 3 0 0 0,-5 0-1422 0 0,-40 7 0 0 0,44-11 54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2.894"/>
    </inkml:context>
    <inkml:brush xml:id="br0">
      <inkml:brushProperty name="width" value="0.05" units="cm"/>
      <inkml:brushProperty name="height" value="0.05" units="cm"/>
    </inkml:brush>
  </inkml:definitions>
  <inkml:trace contextRef="#ctx0" brushRef="#br0">179 10 5529 0 0,'-5'-8'6562'0'0,"5"7"-6480"0"0,0 1 1 0 0,0 0 0 0 0,0 0 0 0 0,0 0 0 0 0,0 0 0 0 0,0 0-1 0 0,0 0 1 0 0,0 0 0 0 0,0-1 0 0 0,-36 132 1554 0 0,-23 149-1 0 0,18-69-1160 0 0,3-32-308 0 0,47-206-105 0 0,0 1 1 0 0,2 0-1 0 0,23-40 1 0 0,-15 29-44 0 0,9-19-93 0 0,3 1-1 0 0,2 1 1 0 0,3 2-1 0 0,2 1 1 0 0,2 2-1 0 0,71-67 1 0 0,-110 115 73 0 0,27-21 0 0 0,-27 20 0 0 0,1 1 0 0 0,0 0 0 0 0,0 0 0 0 0,0 0 0 0 0,0 0 0 0 0,0 0 0 0 0,0 0 0 0 0,0 1 0 0 0,0-1 0 0 0,0 1 0 0 0,0-1 0 0 0,0 1 0 0 0,5 0 0 0 0,-6 0 2 0 0,0 1 0 0 0,0-1 1 0 0,-1 1-1 0 0,1-1 1 0 0,0 1-1 0 0,0 0 1 0 0,0-1-1 0 0,0 1 1 0 0,-1 0-1 0 0,1 0 1 0 0,0 0-1 0 0,-1 0 1 0 0,1 0-1 0 0,0-1 1 0 0,-1 1-1 0 0,1 0 0 0 0,-1 0 1 0 0,0 0-1 0 0,1 0 1 0 0,-1 1-1 0 0,0-1 1 0 0,0 0-1 0 0,1 0 1 0 0,-1 0-1 0 0,0 0 1 0 0,0 2-1 0 0,0 34 117 0 0,0-31-96 0 0,-18 128 978 0 0,11-95-911 0 0,-4 77-1 0 0,13-103-1267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3.250"/>
    </inkml:context>
    <inkml:brush xml:id="br0">
      <inkml:brushProperty name="width" value="0.05" units="cm"/>
      <inkml:brushProperty name="height" value="0.05" units="cm"/>
    </inkml:brush>
  </inkml:definitions>
  <inkml:trace contextRef="#ctx0" brushRef="#br0">92 0 3225 0 0,'-1'0'283'0'0,"0"1"1"0"0,0-1 0 0 0,0 1 0 0 0,0-1-1 0 0,0 1 1 0 0,0-1 0 0 0,0 1 0 0 0,1-1 0 0 0,-1 1-1 0 0,0 0 1 0 0,0 0 0 0 0,0-1 0 0 0,1 1-1 0 0,-1 0 1 0 0,0 0 0 0 0,1 0 0 0 0,-1 0-1 0 0,1 0 1 0 0,-1 1 0 0 0,-11 22 549 0 0,10-20-334 0 0,-12 27 505 0 0,2-1 0 0 0,-11 48 0 0 0,19-63-795 0 0,1 1 1 0 0,0-1-1 0 0,2 1 1 0 0,0-1-1 0 0,0 1 0 0 0,2-1 1 0 0,3 24-1 0 0,-4-36-160 0 0,0 0-1 0 0,1 0 0 0 0,0 0 0 0 0,0 0 1 0 0,0 0-1 0 0,0 0 0 0 0,1 0 1 0 0,-1 0-1 0 0,1 0 0 0 0,-1-1 1 0 0,1 1-1 0 0,0-1 0 0 0,0 1 1 0 0,0-1-1 0 0,1 0 0 0 0,-1 1 1 0 0,0-1-1 0 0,1-1 0 0 0,0 1 1 0 0,-1 0-1 0 0,1 0 0 0 0,0-1 1 0 0,0 0-1 0 0,4 2 0 0 0,-3-2 31 0 0,0 0-1 0 0,0-1 1 0 0,0 0-1 0 0,0 0 1 0 0,1 0-1 0 0,-1 0 1 0 0,0 0-1 0 0,0-1 1 0 0,0 0-1 0 0,0 0 1 0 0,0 0-1 0 0,0 0 1 0 0,0-1-1 0 0,0 1 0 0 0,0-1 1 0 0,-1 0-1 0 0,1 0 1 0 0,3-3-1 0 0,8-6 70 0 0,-2 0-1 0 0,0 0 1 0 0,0-1-1 0 0,-1-1 0 0 0,0 0 1 0 0,-1-1-1 0 0,-1 0 1 0 0,0 0-1 0 0,9-20 0 0 0,-15 27-188 0 0,-1 0 0 0 0,0 0-1 0 0,0 0 1 0 0,-1 0 0 0 0,0-1-1 0 0,0 1 1 0 0,-1-1 0 0 0,1 1-1 0 0,-2-1 1 0 0,1 1 0 0 0,-1-1-1 0 0,0 1 1 0 0,-1-1-1 0 0,0 0 1 0 0,0 1 0 0 0,-1-1-1 0 0,0 1 1 0 0,0 0 0 0 0,0 0-1 0 0,-1-1 1 0 0,0 1 0 0 0,-1 1-1 0 0,-6-11 1 0 0,8 15-37 0 0,0-1 1 0 0,0 1-1 0 0,0 0 1 0 0,0 0 0 0 0,-1-1-1 0 0,1 2 1 0 0,-1-1-1 0 0,1 0 1 0 0,-1 0-1 0 0,0 1 1 0 0,0 0-1 0 0,0-1 1 0 0,0 1-1 0 0,0 0 1 0 0,0 1-1 0 0,0-1 1 0 0,0 0-1 0 0,0 1 1 0 0,0 0-1 0 0,0-1 1 0 0,-1 1 0 0 0,1 1-1 0 0,0-1 1 0 0,0 0-1 0 0,0 1 1 0 0,0-1-1 0 0,0 1 1 0 0,-4 1-1 0 0,-5 2-708 0 0,1 1 1 0 0,-1 0-1 0 0,1 1 0 0 0,0 0 0 0 0,-17 13 0 0 0,16-11-3351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3.777"/>
    </inkml:context>
    <inkml:brush xml:id="br0">
      <inkml:brushProperty name="width" value="0.05" units="cm"/>
      <inkml:brushProperty name="height" value="0.05" units="cm"/>
    </inkml:brush>
  </inkml:definitions>
  <inkml:trace contextRef="#ctx0" brushRef="#br0">72 0 4609 0 0,'0'0'1146'0'0,"-4"19"2396"0"0,-59 339 852 0 0,60-342-4186 0 0,2 1 0 0 0,0-1 0 0 0,2 20 0 0 0,-1-33-173 0 0,1 1-1 0 0,-1 0 0 0 0,1 0 1 0 0,-1 0-1 0 0,1-1 1 0 0,0 1-1 0 0,1 0 0 0 0,-1-1 1 0 0,0 1-1 0 0,1-1 1 0 0,0 0-1 0 0,0 1 0 0 0,0-1 1 0 0,0 0-1 0 0,1 0 1 0 0,-1 0-1 0 0,1 0 0 0 0,0-1 1 0 0,5 5-1 0 0,-6-6-18 0 0,1 0 0 0 0,-1 0-1 0 0,0-1 1 0 0,1 1 0 0 0,-1 0 0 0 0,1-1-1 0 0,-1 0 1 0 0,0 0 0 0 0,1 0 0 0 0,-1 0-1 0 0,1 0 1 0 0,-1 0 0 0 0,1-1 0 0 0,-1 1-1 0 0,0-1 1 0 0,1 1 0 0 0,-1-1 0 0 0,0 0-1 0 0,1 0 1 0 0,-1 0 0 0 0,0 0 0 0 0,0-1-1 0 0,0 1 1 0 0,0 0 0 0 0,0-1 0 0 0,0 1-1 0 0,2-4 1 0 0,2-1 22 0 0,1 0 1 0 0,-2-1-1 0 0,1 0 1 0 0,-1 0-1 0 0,0 0 0 0 0,5-11 1 0 0,0-7-4711 0 0,-6 11-168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4.120"/>
    </inkml:context>
    <inkml:brush xml:id="br0">
      <inkml:brushProperty name="width" value="0.05" units="cm"/>
      <inkml:brushProperty name="height" value="0.05" units="cm"/>
    </inkml:brush>
  </inkml:definitions>
  <inkml:trace contextRef="#ctx0" brushRef="#br0">1 56 5985 0 0,'24'0'1515'0'0,"14"0"374"0"0,0-1 1 0 0,41-7-1 0 0,128-34-32 0 0,-175 37-2023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4.757"/>
    </inkml:context>
    <inkml:brush xml:id="br0">
      <inkml:brushProperty name="width" value="0.05" units="cm"/>
      <inkml:brushProperty name="height" value="0.05" units="cm"/>
    </inkml:brush>
  </inkml:definitions>
  <inkml:trace contextRef="#ctx0" brushRef="#br0">508 258 6913 0 0,'1'-40'1452'0'0,"0"17"-740"0"0,-1-1-1 0 0,-1 1 1 0 0,0-1 0 0 0,-2 1-1 0 0,-9-36 1 0 0,11 56-582 0 0,-1-1 1 0 0,1 1 0 0 0,-1 0-1 0 0,1-1 1 0 0,-1 1 0 0 0,0 0-1 0 0,-1 0 1 0 0,1 0 0 0 0,-3-3-1 0 0,4 5-98 0 0,0 1 0 0 0,1-1 0 0 0,-1 1-1 0 0,0-1 1 0 0,0 1 0 0 0,0-1 0 0 0,0 1-1 0 0,1-1 1 0 0,-1 1 0 0 0,0 0 0 0 0,0-1-1 0 0,0 1 1 0 0,0 0 0 0 0,0 0 0 0 0,0 0-1 0 0,0 0 1 0 0,0 0 0 0 0,0 0 0 0 0,0 0-1 0 0,0 0 1 0 0,0 0 0 0 0,0 0 0 0 0,0 1 0 0 0,0-1-1 0 0,1 0 1 0 0,-1 1 0 0 0,0-1 0 0 0,0 1-1 0 0,0-1 1 0 0,0 1 0 0 0,0-1 0 0 0,1 1-1 0 0,-1-1 1 0 0,0 1 0 0 0,1 0 0 0 0,-1-1-1 0 0,0 1 1 0 0,1 0 0 0 0,-1 0 0 0 0,0 1-1 0 0,-9 11-33 0 0,2 0 0 0 0,-1 0 0 0 0,2 1 1 0 0,0 1-1 0 0,0-1 0 0 0,1 1 0 0 0,-5 22 0 0 0,-19 112-39 0 0,29-145 41 0 0,-31 255-15 0 0,10-72 20 0 0,-10 86 509 0 0,-13 96 156 0 0,34-296-542 0 0,-18 96 31 0 0,23-143-158 0 0,-1-1-1 0 0,-2 1 1 0 0,0-1 0 0 0,-17 30 0 0 0,22-48-9 0 0,0 0 0 0 0,0 0 0 0 0,-1-1 1 0 0,1 0-1 0 0,-2 0 0 0 0,1 0 1 0 0,-1 0-1 0 0,0-1 0 0 0,-9 7 1 0 0,10-10-666 0 0,1 1 1 0 0,0-1-1 0 0,0 0 1 0 0,-1-1 0 0 0,1 1-1 0 0,-7 1 1 0 0,-6-1-4427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5.285"/>
    </inkml:context>
    <inkml:brush xml:id="br0">
      <inkml:brushProperty name="width" value="0.05" units="cm"/>
      <inkml:brushProperty name="height" value="0.05" units="cm"/>
    </inkml:brush>
  </inkml:definitions>
  <inkml:trace contextRef="#ctx0" brushRef="#br0">0 62 1840 0 0,'5'-2'230'0'0,"0"-1"-1"0"0,-1 0 1 0 0,1 1-1 0 0,0 0 1 0 0,1 0-1 0 0,-1 0 1 0 0,0 1-1 0 0,0 0 1 0 0,9-1-1 0 0,2-1 17 0 0,64-13 2172 0 0,1 5 0 0 0,0 2 0 0 0,164 6 1 0 0,-235 3-2279 0 0,0 1 0 0 0,0 0 0 0 0,0 1 0 0 0,0 0 0 0 0,0 0 0 0 0,0 1 0 0 0,9 4 0 0 0,-16-6-123 0 0,-1 0 0 0 0,0 0-1 0 0,1 1 1 0 0,-1-1-1 0 0,0 1 1 0 0,0-1 0 0 0,1 1-1 0 0,-1 0 1 0 0,-1 0-1 0 0,1 0 1 0 0,0 0 0 0 0,0 0-1 0 0,-1 0 1 0 0,1 1-1 0 0,-1-1 1 0 0,0 0-1 0 0,0 1 1 0 0,0-1 0 0 0,0 1-1 0 0,0-1 1 0 0,0 1-1 0 0,-1 0 1 0 0,1-1 0 0 0,-1 1-1 0 0,1 0 1 0 0,-1-1-1 0 0,0 1 1 0 0,0 0 0 0 0,-1 0-1 0 0,0 3 1 0 0,-7 35 142 0 0,4-25 31 0 0,1 1 1 0 0,0 0-1 0 0,0 29 0 0 0,3-41-163 0 0,0 0 0 0 0,1 0 0 0 0,0 0 0 0 0,0-1-1 0 0,0 1 1 0 0,0 0 0 0 0,1-1 0 0 0,0 1 0 0 0,0-1-1 0 0,0 1 1 0 0,0-1 0 0 0,1 0 0 0 0,0 0-1 0 0,-1 0 1 0 0,1 0 0 0 0,1 0 0 0 0,5 4 0 0 0,-5-5-33 0 0,0 0 0 0 0,0-1 1 0 0,0 0-1 0 0,0 1 0 0 0,1-2 1 0 0,-1 1-1 0 0,1 0 1 0 0,0-1-1 0 0,0 0 0 0 0,-1 0 1 0 0,1-1-1 0 0,0 1 0 0 0,0-1 1 0 0,0 0-1 0 0,-1 0 1 0 0,1 0-1 0 0,7-2 0 0 0,-1 0-14 0 0,0-1 0 0 0,1 1 0 0 0,-1-2 0 0 0,0 0-1 0 0,0 0 1 0 0,11-7 0 0 0,-15 7-46 0 0,0 0 0 0 0,0-1 1 0 0,-1 0-1 0 0,1 0 0 0 0,-1-1 0 0 0,0 1 0 0 0,-1-1 1 0 0,0-1-1 0 0,0 1 0 0 0,0-1 0 0 0,0 0 0 0 0,-1 0 1 0 0,0 0-1 0 0,3-9 0 0 0,-5 11 23 0 0,-1 0 0 0 0,1-1 0 0 0,-1 0 0 0 0,0 1 0 0 0,0-1 0 0 0,-1 0 0 0 0,1 1 0 0 0,-1-1 0 0 0,-1 0 0 0 0,1 1 0 0 0,-1-1 0 0 0,0 0 0 0 0,0 1-1 0 0,-1-1 1 0 0,1 1 0 0 0,-1-1 0 0 0,0 1 0 0 0,-1 0 0 0 0,0 0 0 0 0,1 0 0 0 0,-5-5 0 0 0,3 6-42 0 0,0-1 0 0 0,0 1 0 0 0,0 0 0 0 0,-1 0 0 0 0,1 1 0 0 0,-1-1 0 0 0,0 1 0 0 0,0 0 0 0 0,0 0 0 0 0,-1 1 0 0 0,1-1 0 0 0,-1 1 0 0 0,1 1-1 0 0,-1-1 1 0 0,0 1 0 0 0,0 0 0 0 0,0 0 0 0 0,-11 0 0 0 0,1 1-254 0 0,-1 1 0 0 0,1 0 0 0 0,0 1 0 0 0,0 1 0 0 0,-26 7 0 0 0,26-3-1437 0 0,8-4 865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5.797"/>
    </inkml:context>
    <inkml:brush xml:id="br0">
      <inkml:brushProperty name="width" value="0.05" units="cm"/>
      <inkml:brushProperty name="height" value="0.05" units="cm"/>
    </inkml:brush>
  </inkml:definitions>
  <inkml:trace contextRef="#ctx0" brushRef="#br0">183 0 3225 0 0,'-46'141'7667'0'0,"-58"245"-5001"0"0,92-330-1974 0 0,-7 88 1 0 0,18-126-583 0 0,0 0 0 0 0,1 0 0 0 0,2 0 0 0 0,-1 0 0 0 0,2 0 0 0 0,0 0 0 0 0,2-1 0 0 0,0 0 0 0 0,8 21 0 0 0,-11-35-100 0 0,-1 1-1 0 0,1-1 0 0 0,0 0 0 0 0,0 0 0 0 0,0 0 0 0 0,0 0 0 0 0,0 0 0 0 0,1-1 0 0 0,4 6 0 0 0,-5-8-55 0 0,-1 1 0 0 0,0-1 0 0 0,0 1-1 0 0,0-1 1 0 0,1 0 0 0 0,-1 1 0 0 0,0-1-1 0 0,0 0 1 0 0,1 0 0 0 0,-1 0 0 0 0,0 0 0 0 0,0 0-1 0 0,1 0 1 0 0,-1 0 0 0 0,0 0 0 0 0,0 0-1 0 0,1-1 1 0 0,-1 1 0 0 0,0-1 0 0 0,0 1 0 0 0,0-1-1 0 0,1 1 1 0 0,-1-1 0 0 0,0 1 0 0 0,0-1-1 0 0,0 0 1 0 0,0 0 0 0 0,0 0 0 0 0,0 1 0 0 0,0-1-1 0 0,0-2 1 0 0,23-25-2929 0 0,-11 10-1439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6.139"/>
    </inkml:context>
    <inkml:brush xml:id="br0">
      <inkml:brushProperty name="width" value="0.05" units="cm"/>
      <inkml:brushProperty name="height" value="0.05" units="cm"/>
    </inkml:brush>
  </inkml:definitions>
  <inkml:trace contextRef="#ctx0" brushRef="#br0">229 1 3225 0 0,'-8'12'1793'0'0,"-149"315"4992"0"0,142-292-6209 0 0,3 0 1 0 0,-17 73-1 0 0,26-95-492 0 0,1 0-1 0 0,1 0 1 0 0,0 0 0 0 0,1 1-1 0 0,0-1 1 0 0,1 0 0 0 0,0 0-1 0 0,1 0 1 0 0,1 0-1 0 0,0 0 1 0 0,1-1 0 0 0,6 15-1 0 0,-9-23-155 0 0,2 1-1 0 0,-1-1 1 0 0,0 1-1 0 0,1-1 1 0 0,0 0-1 0 0,0 0 0 0 0,0-1 1 0 0,1 1-1 0 0,-1 0 1 0 0,1-1-1 0 0,0 0 1 0 0,0 0-1 0 0,0 0 1 0 0,0 0-1 0 0,0-1 1 0 0,1 0-1 0 0,-1 0 1 0 0,1 0-1 0 0,0 0 1 0 0,-1-1-1 0 0,1 0 1 0 0,0 1-1 0 0,0-2 1 0 0,0 1-1 0 0,0-1 0 0 0,0 0 1 0 0,0 0-1 0 0,0 0 1 0 0,0 0-1 0 0,0-1 1 0 0,0 0-1 0 0,-1 0 1 0 0,10-3-1 0 0,62-36-795 0 0,-48 25 961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52.835"/>
    </inkml:context>
    <inkml:brush xml:id="br0">
      <inkml:brushProperty name="width" value="0.05" units="cm"/>
      <inkml:brushProperty name="height" value="0.05" units="cm"/>
    </inkml:brush>
  </inkml:definitions>
  <inkml:trace contextRef="#ctx0" brushRef="#br0">194 21 7370 0 0,'-3'-10'871'0'0,"-3"0"4613"0"0,6 10-5369 0 0,0 0 0 0 0,0 0 1 0 0,-1 0-1 0 0,1 0 1 0 0,0 0-1 0 0,0 0 0 0 0,0 0 1 0 0,0 0-1 0 0,-1 0 0 0 0,1-1 1 0 0,0 1-1 0 0,0 0 1 0 0,0 0-1 0 0,0 0 0 0 0,-1 0 1 0 0,1 0-1 0 0,0 0 1 0 0,0 0-1 0 0,0 0 0 0 0,-1 0 1 0 0,1 1-1 0 0,0-1 1 0 0,0 0-1 0 0,0 0 0 0 0,0 0 1 0 0,-1 0-1 0 0,1 0 1 0 0,0 0-1 0 0,0 0 0 0 0,-1 1 462 0 0,1-1-461 0 0,0 0-1 0 0,-6 15-122 0 0,-1 13 372 0 0,3 0 0 0 0,0 0 0 0 0,0 32 0 0 0,2-28-141 0 0,-33 563 698 0 0,-25 346 602 0 0,6-69-1283 0 0,51-795-56 0 0,10 105 0 0 0,-3-148-219 0 0,1-1-1 0 0,2 0 1 0 0,0-1 0 0 0,3 1-1 0 0,22 51 1 0 0,-30-77-96 0 0,1-1 0 0 0,1 1 0 0 0,-1-1-1 0 0,1 0 1 0 0,0 0 0 0 0,1-1 0 0 0,9 11 0 0 0,-14-16 100 0 0,1 1 0 0 0,-1-1 1 0 0,0 0-1 0 0,1 1 1 0 0,-1-1-1 0 0,0 0 0 0 0,1 0 1 0 0,-1 0-1 0 0,1 1 0 0 0,-1-1 1 0 0,0 0-1 0 0,1 0 1 0 0,-1 0-1 0 0,1 0 0 0 0,-1 0 1 0 0,1 0-1 0 0,-1 0 0 0 0,1 0 1 0 0,-1 0-1 0 0,0 0 1 0 0,1 0-1 0 0,-1 0 0 0 0,1 0 1 0 0,-1 0-1 0 0,1 0 1 0 0,-1-1-1 0 0,0 1 0 0 0,1 0 1 0 0,-1 0-1 0 0,1 0 0 0 0,-1-1 1 0 0,0 1-1 0 0,1 0 1 0 0,-1 0-1 0 0,0-1 0 0 0,1 1 1 0 0,-1 0-1 0 0,0-1 1 0 0,1 1-1 0 0,7-19-5740 0 0,-3-1-482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6.481"/>
    </inkml:context>
    <inkml:brush xml:id="br0">
      <inkml:brushProperty name="width" value="0.05" units="cm"/>
      <inkml:brushProperty name="height" value="0.05" units="cm"/>
    </inkml:brush>
  </inkml:definitions>
  <inkml:trace contextRef="#ctx0" brushRef="#br0">141 0 8754 0 0,'-11'11'335'0'0,"1"0"-1"0"0,0 1 1 0 0,1 0 0 0 0,0 1-1 0 0,1 0 1 0 0,0 0 0 0 0,-8 23 0 0 0,-1 4 818 0 0,-14 58 1 0 0,28-85-966 0 0,0 0 0 0 0,1-1-1 0 0,0 1 1 0 0,1 0 0 0 0,0 0 0 0 0,1 0 0 0 0,3 21-1 0 0,-3-30-149 0 0,1 0 0 0 0,0 0-1 0 0,-1 0 1 0 0,1 0 0 0 0,1-1-1 0 0,-1 1 1 0 0,1 0 0 0 0,-1-1-1 0 0,1 1 1 0 0,0-1 0 0 0,0 0-1 0 0,1 0 1 0 0,-1 1 0 0 0,1-1-1 0 0,-1-1 1 0 0,1 1 0 0 0,0 0-1 0 0,0-1 1 0 0,0 1 0 0 0,0-1-1 0 0,1 0 1 0 0,-1 0 0 0 0,1 0-1 0 0,-1-1 1 0 0,1 1 0 0 0,0-1-1 0 0,-1 0 1 0 0,1 0 0 0 0,4 1-1 0 0,-5-2-16 0 0,0 0-1 0 0,0 0 0 0 0,0 0 0 0 0,0 0 0 0 0,0 0 0 0 0,-1 0 0 0 0,1-1 0 0 0,0 1 0 0 0,0-1 0 0 0,0 0 0 0 0,-1 0 0 0 0,1 0 1 0 0,0 0-1 0 0,-1-1 0 0 0,1 1 0 0 0,2-2 0 0 0,-1 0 55 0 0,0-1-1 0 0,-1 1 1 0 0,1-1 0 0 0,-1 0 0 0 0,0 0-1 0 0,0 0 1 0 0,0 0 0 0 0,4-7 0 0 0,-2-1 61 0 0,0-1 0 0 0,0 1 1 0 0,-1-1-1 0 0,-1 0 0 0 0,0 0 1 0 0,1-15-1 0 0,-2 10-741 0 0,-2 0 0 0 0,0 0 1 0 0,0 1-1 0 0,-2-1 0 0 0,0 0 1 0 0,-2 0-1 0 0,0 1 0 0 0,-11-33 0 0 0,8 36-834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7.036"/>
    </inkml:context>
    <inkml:brush xml:id="br0">
      <inkml:brushProperty name="width" value="0.05" units="cm"/>
      <inkml:brushProperty name="height" value="0.05" units="cm"/>
    </inkml:brush>
  </inkml:definitions>
  <inkml:trace contextRef="#ctx0" brushRef="#br0">68 1 4609 0 0,'-18'62'2158'0'0,"2"0"0"0"0,-13 108-1 0 0,27-152-1789 0 0,0 1 0 0 0,2 0-1 0 0,0-1 1 0 0,4 30 0 0 0,-3-42-294 0 0,0 0 1 0 0,1-1 0 0 0,0 1 0 0 0,0-1 0 0 0,0 1 0 0 0,0-1 0 0 0,1 0 0 0 0,4 6 0 0 0,-5-8-10 0 0,0-1 0 0 0,1 1 0 0 0,-1 0 0 0 0,1-1 0 0 0,-1 0 0 0 0,1 0 1 0 0,0 0-1 0 0,0 0 0 0 0,0 0 0 0 0,0 0 0 0 0,0-1 0 0 0,0 1 0 0 0,1-1 0 0 0,5 1 0 0 0,-5-1-1 0 0,-1-1 0 0 0,1 0-1 0 0,-1 0 1 0 0,1 0 0 0 0,0-1 0 0 0,-1 1 0 0 0,1-1-1 0 0,-1 0 1 0 0,1 0 0 0 0,-1 0 0 0 0,0 0 0 0 0,1-1-1 0 0,-1 0 1 0 0,0 1 0 0 0,0-1 0 0 0,0 0 0 0 0,0 0-1 0 0,0-1 1 0 0,3-2 0 0 0,5-6 181 0 0,-1 1 0 0 0,0-1 0 0 0,10-16 1 0 0,-8 10-156 0 0,-1-2 0 0 0,-1 1 0 0 0,0-1 0 0 0,-2-1 0 0 0,0 0 0 0 0,5-22 1 0 0,22-126-1050 0 0,-47 222 898 0 0,6-32 28 0 0,2 0 0 0 0,0 0 1 0 0,1 1-1 0 0,0 39 0 0 0,4-54 32 0 0,0 0 0 0 0,0-1-1 0 0,1 0 1 0 0,0 1 0 0 0,1-1-1 0 0,-1 0 1 0 0,1 0-1 0 0,1 0 1 0 0,-1 0 0 0 0,1-1-1 0 0,6 8 1 0 0,-8-12 2 0 0,-1 0-1 0 0,1 0 1 0 0,0 0 0 0 0,0 0 0 0 0,0 0-1 0 0,0 0 1 0 0,0-1 0 0 0,0 1 0 0 0,0-1-1 0 0,1 0 1 0 0,-1 1 0 0 0,1-1 0 0 0,-1 0-1 0 0,1-1 1 0 0,-1 1 0 0 0,1 0 0 0 0,-1-1-1 0 0,1 1 1 0 0,0-1 0 0 0,-1 0 0 0 0,1 0 0 0 0,0 0-1 0 0,-1 0 1 0 0,1 0 0 0 0,0-1 0 0 0,-1 1-1 0 0,1-1 1 0 0,-1 1 0 0 0,1-1 0 0 0,-1 0-1 0 0,1 0 1 0 0,-1 0 0 0 0,0-1 0 0 0,1 1-1 0 0,1-2 1 0 0,4-3 121 0 0,-1 0-1 0 0,0 0 1 0 0,0-1 0 0 0,-1 0-1 0 0,0 0 1 0 0,0-1-1 0 0,-1 1 1 0 0,0-1 0 0 0,0-1-1 0 0,-1 1 1 0 0,0 0 0 0 0,4-11-1 0 0,-3 3 99 0 0,0 0-1 0 0,-1 0 1 0 0,0-1-1 0 0,-1 1 1 0 0,-1-1 0 0 0,0-17-1 0 0,-3 21-1126 0 0,0 1 0 0 0,-1-1 0 0 0,0 1 0 0 0,0-1 0 0 0,-2 1 0 0 0,-5-16 0 0 0,3 13-4714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19.284"/>
    </inkml:context>
    <inkml:brush xml:id="br0">
      <inkml:brushProperty name="width" value="0.05" units="cm"/>
      <inkml:brushProperty name="height" value="0.05" units="cm"/>
    </inkml:brush>
  </inkml:definitions>
  <inkml:trace contextRef="#ctx0" brushRef="#br0">178 1 9218 0 0,'0'0'707'0'0,"-5"13"466"0"0,-5 26-657 0 0,-7 61 0 0 0,6-31-129 0 0,-23 185 1251 0 0,-4 23 238 0 0,24-225-1614 0 0,13-48-238 0 0,-1 0 0 0 0,0 1 0 0 0,0-2 0 0 0,0 1 0 0 0,0 0 0 0 0,-1 0 0 0 0,1-1 0 0 0,-1 1 0 0 0,-6 5 0 0 0,9-9-13 0 0,0 0 1 0 0,0 1-1 0 0,0-1 0 0 0,-1 0 1 0 0,1 0-1 0 0,0 0 0 0 0,0 0 1 0 0,0 0-1 0 0,-1 0 1 0 0,1 1-1 0 0,0-1 0 0 0,0 0 1 0 0,-1 0-1 0 0,1 0 1 0 0,0 0-1 0 0,0 0 0 0 0,-1 0 1 0 0,1 0-1 0 0,0 0 0 0 0,0 0 1 0 0,0 0-1 0 0,-1 0 1 0 0,1 0-1 0 0,0 0 0 0 0,0-1 1 0 0,-1 1-1 0 0,1 0 0 0 0,0 0 1 0 0,0 0-1 0 0,0 0 1 0 0,-1 0-1 0 0,1 0 0 0 0,0 0 1 0 0,0-1-1 0 0,0 1 0 0 0,0 0 1 0 0,-1 0-1 0 0,1 0 1 0 0,0 0-1 0 0,0-1 0 0 0,-6-13 245 0 0,1-16-83 0 0,5 30-169 0 0,-1-56-788 0 0,1-1 1 0 0,4 1-1 0 0,11-66 1 0 0,-9 76-81 0 0,1-13-702 0 0,2 1 0 0 0,3 0 1 0 0,26-76-1 0 0,-24 105 1596 0 0,-13 28 53 0 0,-1-1 0 0 0,1 1 1 0 0,0-1-1 0 0,0 1 1 0 0,1-1-1 0 0,-1 1 1 0 0,0 0-1 0 0,0 0 1 0 0,1 0-1 0 0,-1 0 0 0 0,1 0 1 0 0,-1 0-1 0 0,1 0 1 0 0,-1 0-1 0 0,1 0 1 0 0,1 0-1 0 0,-2 1 3 0 0,0 0 0 0 0,0 0 0 0 0,0 1 0 0 0,0-1-1 0 0,0 0 1 0 0,-1 1 0 0 0,1-1 0 0 0,0 0 0 0 0,0 1 0 0 0,0-1 0 0 0,-1 1-1 0 0,1-1 1 0 0,0 1 0 0 0,-1-1 0 0 0,1 1 0 0 0,0 0 0 0 0,-1-1 0 0 0,1 1-1 0 0,-1 0 1 0 0,1 0 0 0 0,-1-1 0 0 0,1 1 0 0 0,-1 0 0 0 0,1 0 0 0 0,-1 0-1 0 0,0-1 1 0 0,1 3 0 0 0,8 26 1029 0 0,-8-27-994 0 0,32 174 3808 0 0,-5-19-2656 0 0,-15-105-932 0 0,28 72 0 0 0,-30-98-156 0 0,1-1 0 0 0,0 0 0 0 0,2-1 0 0 0,27 35 0 0 0,-38-54-66 0 0,-2-4-25 0 0,1 1 1 0 0,-1 0-1 0 0,0-1 0 0 0,0 1 0 0 0,1 0 0 0 0,-1-1 0 0 0,1 0 0 0 0,-1 1 0 0 0,1-1 0 0 0,-1 0 1 0 0,1 0-1 0 0,0 0 0 0 0,0 0 0 0 0,3 1 0 0 0,7-23 1456 0 0,10-30-1284 0 0,27-101 1 0 0,0-60 387 0 0,-22 91-505 0 0,4-39-9428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23.552"/>
    </inkml:context>
    <inkml:brush xml:id="br0">
      <inkml:brushProperty name="width" value="0.05" units="cm"/>
      <inkml:brushProperty name="height" value="0.05" units="cm"/>
    </inkml:brush>
  </inkml:definitions>
  <inkml:trace contextRef="#ctx0" brushRef="#br0">308 91 2304 0 0,'0'-4'222'0'0,"1"1"-1"0"0,-1-1 1 0 0,0 1-1 0 0,0-1 1 0 0,0 1-1 0 0,0-1 0 0 0,-1 1 1 0 0,1 0-1 0 0,-2-5 1 0 0,-11-34 4125 0 0,11 35-2684 0 0,2 7-1542 0 0,-1-1 1 0 0,1 1 0 0 0,0 0-1 0 0,-1 0 1 0 0,1 0-1 0 0,-1-1 1 0 0,1 1-1 0 0,-1 0 1 0 0,1 0-1 0 0,0 0 1 0 0,-1 0-1 0 0,1 0 1 0 0,-1-1-1 0 0,1 1 1 0 0,-1 0 0 0 0,1 0-1 0 0,-1 0 1 0 0,1 0-1 0 0,0 0 1 0 0,-1 1-1 0 0,1-1 1 0 0,-1 0-1 0 0,1 0 1 0 0,-1 0-1 0 0,1 0 1 0 0,0 0 0 0 0,-1 1-1 0 0,1-1 1 0 0,-1 0-1 0 0,1 0 1 0 0,0 1-1 0 0,-1-1 1 0 0,1 0-1 0 0,0 1 1 0 0,-1-1-1 0 0,1 0 1 0 0,-1 1-1 0 0,-16 13 1015 0 0,-12 17-1013 0 0,1 1 0 0 0,2 1 0 0 0,1 1 0 0 0,1 2 0 0 0,2 0 0 0 0,2 1 0 0 0,1 1 0 0 0,2 1 0 0 0,-16 57 0 0 0,29-80-114 0 0,0-1-1 0 0,1 1 1 0 0,1 0 0 0 0,1 0-1 0 0,0 0 1 0 0,1 0-1 0 0,1 0 1 0 0,5 30 0 0 0,-4-38-205 0 0,0 0 0 0 0,1 0 0 0 0,0 1 0 0 0,0-2 0 0 0,1 1 0 0 0,0 0 0 0 0,0-1 0 0 0,1 1 0 0 0,0-1 0 0 0,0-1 1 0 0,1 1-1 0 0,-1-1 0 0 0,1 0 0 0 0,1 0 0 0 0,0 0 0 0 0,-1-1 0 0 0,1 0 0 0 0,9 4 0 0 0,4 0-4910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24.097"/>
    </inkml:context>
    <inkml:brush xml:id="br0">
      <inkml:brushProperty name="width" value="0.05" units="cm"/>
      <inkml:brushProperty name="height" value="0.05" units="cm"/>
    </inkml:brush>
  </inkml:definitions>
  <inkml:trace contextRef="#ctx0" brushRef="#br0">361 305 10594 0 0,'3'-7'521'0'0,"0"-1"1"0"0,0 1-1 0 0,-1-1 0 0 0,0 0 0 0 0,-1 1 1 0 0,1-16-1 0 0,-2-50 2440 0 0,-1 61-2585 0 0,1-3 136 0 0,-1 0 0 0 0,-1 1 0 0 0,-7-28 0 0 0,8 38-464 0 0,0 0-1 0 0,-1 0 0 0 0,1 1 0 0 0,-1-1 0 0 0,1 0 1 0 0,-1 1-1 0 0,0-1 0 0 0,-1 1 0 0 0,1 0 0 0 0,-1-1 1 0 0,1 1-1 0 0,-1 0 0 0 0,0 1 0 0 0,0-1 0 0 0,0 0 1 0 0,0 1-1 0 0,-1 0 0 0 0,1 0 0 0 0,-5-2 0 0 0,6 3-30 0 0,-1 1 0 0 0,1 0 0 0 0,-1 0 0 0 0,1 0 0 0 0,-1 0-1 0 0,0 0 1 0 0,1 0 0 0 0,-1 1 0 0 0,1-1 0 0 0,-1 1 0 0 0,1 0 0 0 0,-1 0-1 0 0,1 0 1 0 0,0 0 0 0 0,-1 0 0 0 0,1 0 0 0 0,0 1 0 0 0,0-1-1 0 0,-2 2 1 0 0,-6 5-244 0 0,1-1 0 0 0,-14 15 0 0 0,8-7-156 0 0,1 1-1 0 0,1 1 0 0 0,1 0 1 0 0,0 0-1 0 0,1 1 0 0 0,-11 26 1 0 0,17-32 210 0 0,1-1 0 0 0,1 1 1 0 0,-1-1-1 0 0,2 1 1 0 0,0 0-1 0 0,1 0 1 0 0,0 0-1 0 0,0 0 0 0 0,1 0 1 0 0,1 0-1 0 0,0 0 1 0 0,4 17-1 0 0,4 3-622 0 0,2 0-1 0 0,17 36 0 0 0,-18-47 731 0 0,-1 1-1 0 0,-1 0 1 0 0,-1 0-1 0 0,0 0 0 0 0,-2 1 1 0 0,4 31-1 0 0,-9-49 98 0 0,-1 1 0 0 0,1-1 0 0 0,-1 0 0 0 0,0 0 0 0 0,0 1 0 0 0,0-1 0 0 0,-1 0 1 0 0,0 0-1 0 0,0 0 0 0 0,0 0 0 0 0,0-1 0 0 0,-1 1 0 0 0,0-1 0 0 0,0 1 0 0 0,0-1 0 0 0,-1 0 0 0 0,1 0 0 0 0,-1 0 0 0 0,0-1 0 0 0,0 1 0 0 0,0-1 0 0 0,0 0 0 0 0,-6 3 0 0 0,6-4-4 0 0,1 0 0 0 0,-1-1 0 0 0,1 1 0 0 0,-1-1-1 0 0,0 0 1 0 0,1 0 0 0 0,-1 0 0 0 0,0 0 0 0 0,0-1 0 0 0,0 0 0 0 0,0 0 0 0 0,1 0 0 0 0,-1 0 0 0 0,0 0 0 0 0,0-1-1 0 0,0 1 1 0 0,0-1 0 0 0,1 0 0 0 0,-1 0 0 0 0,0-1 0 0 0,1 1 0 0 0,-1-1 0 0 0,1 0 0 0 0,-1 0 0 0 0,1 0 0 0 0,0 0-1 0 0,0 0 1 0 0,0-1 0 0 0,0 0 0 0 0,0 1 0 0 0,-4-7 0 0 0,4 3-113 0 0,-1 1 0 0 0,1-1 1 0 0,0 0-1 0 0,1 0 0 0 0,0 0 0 0 0,0 0 0 0 0,0-1 0 0 0,0 1 1 0 0,1 0-1 0 0,0-1 0 0 0,1 1 0 0 0,-1-1 0 0 0,1 1 1 0 0,1-1-1 0 0,-1 1 0 0 0,3-13 0 0 0,2-4-177 0 0,1 0-1 0 0,0 1 1 0 0,14-30 0 0 0,-11 32 108 0 0,1 1-1 0 0,0 0 1 0 0,1 1 0 0 0,2 0-1 0 0,-1 1 1 0 0,2 0 0 0 0,0 1-1 0 0,2 1 1 0 0,-1 0 0 0 0,2 1 0 0 0,0 1-1 0 0,0 0 1 0 0,1 1 0 0 0,1 1-1 0 0,0 1 1 0 0,0 0 0 0 0,1 2-1 0 0,0 0 1 0 0,42-9 0 0 0,-48 13 44 0 0,0 1-158 0 0,0 0 0 0 0,22-2 0 0 0,-19 5-2475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24.438"/>
    </inkml:context>
    <inkml:brush xml:id="br0">
      <inkml:brushProperty name="width" value="0.05" units="cm"/>
      <inkml:brushProperty name="height" value="0.05" units="cm"/>
    </inkml:brush>
  </inkml:definitions>
  <inkml:trace contextRef="#ctx0" brushRef="#br0">186 1 7834 0 0,'-2'0'263'0'0,"0"1"1"0"0,0-1-1 0 0,0 1 0 0 0,0-1 1 0 0,0 1-1 0 0,0 0 1 0 0,0 0-1 0 0,1 0 1 0 0,-1 0-1 0 0,0 0 0 0 0,1 0 1 0 0,-1 1-1 0 0,1-1 1 0 0,-1 1-1 0 0,1-1 1 0 0,-1 1-1 0 0,-1 2 0 0 0,-22 35 997 0 0,19-28-740 0 0,-16 24-95 0 0,2 1 0 0 0,2 0 0 0 0,2 2 0 0 0,1 0 0 0 0,-11 40 0 0 0,25-70-339 0 0,-1 0 0 0 0,1 0 0 0 0,1 0 0 0 0,-1 0-1 0 0,1 0 1 0 0,1 0 0 0 0,0 0 0 0 0,0-1 0 0 0,0 1 0 0 0,1 0 0 0 0,0 0 0 0 0,4 8 0 0 0,-5-13-95 0 0,0 1 0 0 0,1-1 0 0 0,0 0 0 0 0,0 0 0 0 0,0-1 1 0 0,0 1-1 0 0,0 0 0 0 0,1-1 0 0 0,-1 1 0 0 0,1-1 0 0 0,-1 0 1 0 0,1 1-1 0 0,0-1 0 0 0,0-1 0 0 0,0 1 0 0 0,0 0 0 0 0,0-1 1 0 0,1 1-1 0 0,-1-1 0 0 0,0 0 0 0 0,1 0 0 0 0,-1-1 0 0 0,0 1 1 0 0,1-1-1 0 0,-1 1 0 0 0,1-1 0 0 0,-1 0 0 0 0,1 0 0 0 0,-1-1 1 0 0,5 0-1 0 0,-4 0 1 0 0,1 0 0 0 0,0-1 1 0 0,0 0-1 0 0,-1 0 1 0 0,1 0-1 0 0,-1-1 0 0 0,0 1 1 0 0,0-1-1 0 0,0 0 0 0 0,0 0 1 0 0,0-1-1 0 0,-1 1 0 0 0,1-1 1 0 0,5-7-1 0 0,2-4 120 0 0,-1 0-1 0 0,13-28 1 0 0,-15 27-117 0 0,-2 0-1 0 0,0-1 1 0 0,-1 0 0 0 0,-1 0 0 0 0,-1 0-1 0 0,0 0 1 0 0,-1 0 0 0 0,-1-1 0 0 0,0 1-1 0 0,-2-1 1 0 0,0 1 0 0 0,-1 0 0 0 0,-5-25-1 0 0,6 39-174 0 0,1 1-1 0 0,-1-1 0 0 0,0 0 0 0 0,0 0 0 0 0,0 1 0 0 0,0-1 0 0 0,-1 1 0 0 0,1-1 0 0 0,-1 1 0 0 0,1-1 1 0 0,-1 1-1 0 0,0 0 0 0 0,0 0 0 0 0,0 0 0 0 0,0 0 0 0 0,-5-3 0 0 0,0 1-1123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24.782"/>
    </inkml:context>
    <inkml:brush xml:id="br0">
      <inkml:brushProperty name="width" value="0.05" units="cm"/>
      <inkml:brushProperty name="height" value="0.05" units="cm"/>
    </inkml:brush>
  </inkml:definitions>
  <inkml:trace contextRef="#ctx0" brushRef="#br0">92 0 5065 0 0,'3'5'7659'0'0,"-5"2"-3217"0"0,-44 90-1754 0 0,8-32-8566 0 0,30-51-128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25.500"/>
    </inkml:context>
    <inkml:brush xml:id="br0">
      <inkml:brushProperty name="width" value="0.05" units="cm"/>
      <inkml:brushProperty name="height" value="0.05" units="cm"/>
    </inkml:brush>
  </inkml:definitions>
  <inkml:trace contextRef="#ctx0" brushRef="#br0">364 1 11522 0 0,'-25'28'517'0'0,"2"0"-1"0"0,1 2 0 0 0,-18 33 1 0 0,9-16-61 0 0,-14 22 501 0 0,-55 115-1 0 0,86-152-654 0 0,0 2 0 0 0,2 0 1 0 0,2 0-1 0 0,1 1 0 0 0,2 0 1 0 0,-4 40-1 0 0,11-63-324 0 0,0-1 0 0 0,0 0 0 0 0,1 0 0 0 0,0 0 0 0 0,1 0-1 0 0,1 0 1 0 0,0 0 0 0 0,0 0 0 0 0,1-1 0 0 0,0 0 0 0 0,8 14 0 0 0,-10-19-61 0 0,1-1 0 0 0,0 1 0 0 0,0-1 0 0 0,0 0 0 0 0,1 0 0 0 0,-1 0 0 0 0,1 0 0 0 0,0-1 0 0 0,0 1 0 0 0,1-1 0 0 0,-1 0 0 0 0,1 0 0 0 0,-1-1 1 0 0,1 1-1 0 0,0-1 0 0 0,0 0 0 0 0,0 0 0 0 0,0-1 0 0 0,0 0 0 0 0,0 1 0 0 0,1-2 0 0 0,-1 1 0 0 0,0-1 0 0 0,1 1 0 0 0,8-2 0 0 0,-8-1 20 0 0,1 1 0 0 0,-1-1 0 0 0,0 0-1 0 0,0-1 1 0 0,0 0 0 0 0,0 0 0 0 0,-1 0-1 0 0,1 0 1 0 0,-1-1 0 0 0,0 0 0 0 0,0 0-1 0 0,0 0 1 0 0,0-1 0 0 0,-1 0 0 0 0,0 0-1 0 0,0 0 1 0 0,5-8 0 0 0,-1 0 235 0 0,-1 1 0 0 0,0-1 0 0 0,-1-1 0 0 0,0 1 0 0 0,-1-1 0 0 0,6-25 0 0 0,-10 35-74 0 0,-1 0 0 0 0,1 0 0 0 0,-1 0 0 0 0,1 0 0 0 0,-1 0 0 0 0,0 0 0 0 0,-1 0 0 0 0,1 0 0 0 0,-1-1 0 0 0,0 1 0 0 0,0 0 1 0 0,0 1-1 0 0,0-1 0 0 0,-1 0 0 0 0,0 0 0 0 0,-4-7 0 0 0,4 9-26 0 0,0 0-1 0 0,0 0 1 0 0,0 0 0 0 0,0 0-1 0 0,-1 0 1 0 0,1 0 0 0 0,-1 0-1 0 0,0 1 1 0 0,1 0 0 0 0,-1-1-1 0 0,0 1 1 0 0,0 0 0 0 0,0 0-1 0 0,1 0 1 0 0,-1 1 0 0 0,0-1-1 0 0,0 1 1 0 0,0-1 0 0 0,0 1-1 0 0,-1 0 1 0 0,1 0 0 0 0,0 1-1 0 0,-5 0 1 0 0,-8 2-533 0 0,-1 2-1 0 0,1 0 1 0 0,0 0-1 0 0,0 1 1 0 0,0 1-1 0 0,1 1 1 0 0,-18 12 0 0 0,18-12-949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09:25.840"/>
    </inkml:context>
    <inkml:brush xml:id="br0">
      <inkml:brushProperty name="width" value="0.05" units="cm"/>
      <inkml:brushProperty name="height" value="0.05" units="cm"/>
    </inkml:brush>
  </inkml:definitions>
  <inkml:trace contextRef="#ctx0" brushRef="#br0">255 1 5065 0 0,'3'1'130'0'0,"-1"1"0"0"0,0-1-1 0 0,-1 1 1 0 0,1 0 0 0 0,0 0 0 0 0,0 0-1 0 0,-1 0 1 0 0,1 0 0 0 0,-1 1 0 0 0,0-1 0 0 0,0 0-1 0 0,0 1 1 0 0,0-1 0 0 0,0 1 0 0 0,1 4-1 0 0,8 45 2540 0 0,-8-37-2147 0 0,3 18 1124 0 0,-2 0 0 0 0,-1 1 0 0 0,-5 66 0 0 0,-1-61-1159 0 0,-2 0 1 0 0,-2-1-1 0 0,-1 1 0 0 0,-2-2 1 0 0,-29 65-1 0 0,29-80-517 0 0,-2 0-1 0 0,0-2 1 0 0,-1 1 0 0 0,-1-2-1 0 0,-1 0 1 0 0,-1 0-1 0 0,0-2 1 0 0,-1 0 0 0 0,-40 27-1 0 0,30-24-557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59:08.538"/>
    </inkml:context>
    <inkml:brush xml:id="br0">
      <inkml:brushProperty name="width" value="0.35" units="cm"/>
      <inkml:brushProperty name="height" value="0.35" units="cm"/>
      <inkml:brushProperty name="color" value="#FFFFFF"/>
    </inkml:brush>
  </inkml:definitions>
  <inkml:trace contextRef="#ctx0" brushRef="#br0">182 0 6521 0 0,'-97'269'252'0'0,"81"-212"4"0"0,2 2 1 0 0,-11 104-1 0 0,-3 195 1676 0 0,27-310-1579 0 0,1-32-242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53.233"/>
    </inkml:context>
    <inkml:brush xml:id="br0">
      <inkml:brushProperty name="width" value="0.05" units="cm"/>
      <inkml:brushProperty name="height" value="0.05" units="cm"/>
    </inkml:brush>
  </inkml:definitions>
  <inkml:trace contextRef="#ctx0" brushRef="#br0">228 11 8290 0 0,'0'-1'115'0'0,"0"1"0"0"0,0-1 1 0 0,0 1-1 0 0,-1-1 0 0 0,1 1 1 0 0,0-1-1 0 0,-1 1 0 0 0,1-1 0 0 0,0 1 1 0 0,-1-1-1 0 0,1 1 0 0 0,-1-1 1 0 0,1 1-1 0 0,-1 0 0 0 0,1-1 0 0 0,-1 1 1 0 0,1 0-1 0 0,-1-1 0 0 0,1 1 1 0 0,-1 0-1 0 0,1-1 0 0 0,-1 1 0 0 0,0 0 1 0 0,1 0-1 0 0,-1 0 0 0 0,1 0 1 0 0,-1 0-1 0 0,0 0 0 0 0,1 0 0 0 0,-1 0 1 0 0,0 0-1 0 0,1 0 0 0 0,-1 0 1 0 0,1 0-1 0 0,-1 0 0 0 0,0 0 0 0 0,1 1 1 0 0,-1-1-1 0 0,1 0 0 0 0,-1 0 1 0 0,1 1-1 0 0,-1-1 0 0 0,1 0 1 0 0,-1 1-1 0 0,1-1 0 0 0,-1 0 0 0 0,1 1 1 0 0,-1 0-1 0 0,-2 1 94 0 0,1 1 0 0 0,0-1-1 0 0,0 0 1 0 0,1 1 0 0 0,-1-1 0 0 0,0 1-1 0 0,1 0 1 0 0,-3 5 0 0 0,-2 16 242 0 0,1 1 0 0 0,2 0 0 0 0,0 1 0 0 0,1 28 0 0 0,0-4 43 0 0,-45 815 3369 0 0,-60 597-1784 0 0,98-1269-1751 0 0,24 331 0 0 0,-12-498-365 0 0,1 15-194 0 0,-1 1-1 0 0,-4 64 0 0 0,1-106 209 0 0,0 0 1 0 0,0 0-1 0 0,0 0 0 0 0,0 0 0 0 0,0 1 0 0 0,0-1 1 0 0,0 0-1 0 0,1 0 0 0 0,-1 0 0 0 0,0 0 0 0 0,0 0 1 0 0,0 0-1 0 0,0 1 0 0 0,0-1 0 0 0,0 0 0 0 0,0 0 1 0 0,0 0-1 0 0,0 0 0 0 0,-1 0 0 0 0,1 1 0 0 0,0-1 1 0 0,0 0-1 0 0,0 0 0 0 0,0 0 0 0 0,0 0 0 0 0,0 0 1 0 0,0 0-1 0 0,0 0 0 0 0,0 1 0 0 0,0-1 0 0 0,0 0 1 0 0,0 0-1 0 0,-1 0 0 0 0,1 0 0 0 0,0 0 0 0 0,0 0 1 0 0,0 0-1 0 0,0 0 0 0 0,0 0 0 0 0,0 0 1 0 0,0 0-1 0 0,-1 0 0 0 0,1 1 0 0 0,0-1 0 0 0,0 0 1 0 0,0 0-1 0 0,0 0 0 0 0,0 0 0 0 0,0 0 0 0 0,-1 0 1 0 0,1 0-1 0 0,-4-9-6659 0 0,3-2-458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59:09.149"/>
    </inkml:context>
    <inkml:brush xml:id="br0">
      <inkml:brushProperty name="width" value="0.35" units="cm"/>
      <inkml:brushProperty name="height" value="0.35" units="cm"/>
      <inkml:brushProperty name="color" value="#FFFFFF"/>
    </inkml:brush>
  </inkml:definitions>
  <inkml:trace contextRef="#ctx0" brushRef="#br0">1 614 9458 0 0,'70'-17'-2'0'0,"398"-92"-49"0"0,-178 47 39 0 0,118-19 13 0 0,-241 54-1 0 0,471-67 0 0 0,-216 44 0 0 0,538-50 0 0 0,-781 88-3 0 0,1086-49-58 0 0,-471 86 61 0 0,-781-24 0 0 0,454 63-136 0 0,-443-59 135 0 0,0 1 0 0 0,0 1 0 0 0,-1 0 0 0 0,0 2 0 0 0,-1 1 0 0 0,0 1 0 0 0,0 1 0 0 0,-1 1 0 0 0,-1 1 0 0 0,30 26 0 0 0,0 2-724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59:09.832"/>
    </inkml:context>
    <inkml:brush xml:id="br0">
      <inkml:brushProperty name="width" value="0.35" units="cm"/>
      <inkml:brushProperty name="height" value="0.35" units="cm"/>
      <inkml:brushProperty name="color" value="#FFFFFF"/>
    </inkml:brush>
  </inkml:definitions>
  <inkml:trace contextRef="#ctx0" brushRef="#br0">13 1 5513 0 0,'-1'0'34'0'0,"0"1"-1"0"0,0 0 1 0 0,1-1-1 0 0,-1 1 1 0 0,1 0-1 0 0,-1 0 1 0 0,1-1-1 0 0,-1 1 1 0 0,1 0-1 0 0,-1 0 0 0 0,1 0 1 0 0,0 0-1 0 0,-1 0 1 0 0,1 0-1 0 0,0 0 1 0 0,0-1-1 0 0,0 1 1 0 0,-1 2-1 0 0,-2 20 555 0 0,2-8-600 0 0,1 0 0 0 0,1 0-1 0 0,0 0 1 0 0,1 0-1 0 0,1-1 1 0 0,0 1-1 0 0,1 0 1 0 0,9 21-1 0 0,8 13-73 0 0,31 50-1 0 0,-15-28 52 0 0,-13-27 17 0 0,1-2 0 0 0,2-1 0 0 0,3 0-1 0 0,0-3 1 0 0,3 0 0 0 0,47 42-1 0 0,55 62 356 0 0,-16-16 185 0 0,-93-100-427 0 0,2-2 1 0 0,51 34 0 0 0,-54-43 12 0 0,1-1-1 0 0,0-1 1 0 0,1-1 0 0 0,1-2-1 0 0,-1-1 1 0 0,1-1 0 0 0,48 7-1 0 0,-49-10-41 0 0,-22-4-2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59:11.028"/>
    </inkml:context>
    <inkml:brush xml:id="br0">
      <inkml:brushProperty name="width" value="0.35" units="cm"/>
      <inkml:brushProperty name="height" value="0.35" units="cm"/>
      <inkml:brushProperty name="color" value="#FFFFFF"/>
    </inkml:brush>
  </inkml:definitions>
  <inkml:trace contextRef="#ctx0" brushRef="#br0">1 616 9370 0 0,'356'-51'0'0'0,"-15"3"0"0"0,9 0 32 0 0,-2 0 0 0 0,146-13-32 0 0,-249 35 0 0 0,541-21 0 0 0,-459 35 0 0 0,321-27-72 0 0,201-22 129 0 0,-627 47-50 0 0,447-26-7 0 0,-196 13 25 0 0,172-9 14 0 0,585-22 25 0 0,-139 61 0 0 0,-719 14-53 0 0,644 34 42 0 0,372 82 40 0 0,-714-82 64 0 0,-636-49-148 0 0,462 3 240 0 0,-224-6-167 0 0,2171-42-72 0 0,-1722 21-10 0 0,181-7 0 0 0,-362 6-2 0 0,702-27 76 0 0,661 14 86 0 0,-3 45 0 0 0,-1621-6-173 0 0,644 20-70 0 0,-917-23 83 0 0,168 15-33 0 0,-143-11 25 0 0,-1 2 1 0 0,1 2-1 0 0,33 12 0 0 0,-29-4-24 0 0,-36-15 29 0 0,0 1 0 0 0,0-1 1 0 0,-1 1-1 0 0,1 0 0 0 0,0 0 0 0 0,-1 0 0 0 0,0 0 0 0 0,1 0 0 0 0,-1 1 0 0 0,3 4 0 0 0,-5-6 4 0 0,1 0 0 0 0,-1 0 0 0 0,0 0 0 0 0,0 0 0 0 0,0 0 0 0 0,0 0 0 0 0,0 0 0 0 0,0 1 0 0 0,0-1 0 0 0,0 0 0 0 0,-1 0 0 0 0,1 0 0 0 0,0 0 0 0 0,-1 0 0 0 0,1 0 0 0 0,-1 0 0 0 0,1 0 0 0 0,-1 0 0 0 0,1 0 0 0 0,-1 0 0 0 0,1-1 0 0 0,-1 1 0 0 0,0 0 0 0 0,0 0 0 0 0,1 0 0 0 0,-1-1 0 0 0,0 1-1 0 0,-1 0 1 0 0,-30 23 93 0 0,26-20-57 0 0,-44 27 555 0 0,-1-2 0 0 0,-2-2-1 0 0,-67 24 1 0 0,-174 47 1859 0 0,258-87-2427 0 0,-84 26 196 0 0,9-1-40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59:11.365"/>
    </inkml:context>
    <inkml:brush xml:id="br0">
      <inkml:brushProperty name="width" value="0.35" units="cm"/>
      <inkml:brushProperty name="height" value="0.35" units="cm"/>
      <inkml:brushProperty name="color" value="#FFFFFF"/>
    </inkml:brush>
  </inkml:definitions>
  <inkml:trace contextRef="#ctx0" brushRef="#br0">1868 291 2040 0 0,'19'-15'21'0'0,"24"-19"44"0"0,1 2 0 0 0,80-44 0 0 0,92-47 1272 0 0,-216 123-1311 0 0,1 0 0 0 0,0 0 0 0 0,-1-1 1 0 0,1 1-1 0 0,-1 0 0 0 0,1 0 0 0 0,-1-1 1 0 0,1 1-1 0 0,-1 0 0 0 0,1-1 0 0 0,-1 1 1 0 0,1-1-1 0 0,-1 1 0 0 0,1 0 0 0 0,-1-1 0 0 0,0 1 1 0 0,1-1-1 0 0,-1 1 0 0 0,0-1 0 0 0,1 1 1 0 0,-1-1-1 0 0,0 0 0 0 0,1 1 0 0 0,-1-1 1 0 0,-19 6 914 0 0,-91 46 1481 0 0,-131 80-1 0 0,84-42-1028 0 0,-499 226 2493 0 0,192-99-1978 0 0,-73 57 612 0 0,396-204-1672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59:11.708"/>
    </inkml:context>
    <inkml:brush xml:id="br0">
      <inkml:brushProperty name="width" value="0.35" units="cm"/>
      <inkml:brushProperty name="height" value="0.35" units="cm"/>
      <inkml:brushProperty name="color" value="#FFFFFF"/>
    </inkml:brush>
  </inkml:definitions>
  <inkml:trace contextRef="#ctx0" brushRef="#br0">1525 154 2401 0 0,'19'-9'27'0'0,"153"-75"158"0"0,-135 68 328 0 0,0 2 1 0 0,67-16 0 0 0,-85 29-85 0 0,-17 6-176 0 0,-9 6 32 0 0,-3 1-98 0 0,-1-1 0 0 0,-1 0-1 0 0,0-1 1 0 0,-22 14 0 0 0,13-9 57 0 0,-279 174 3850 0 0,-17-18-1253 0 0,144-80-2360 0 0,-680 371 239 0 0,689-378-344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13.548"/>
    </inkml:context>
    <inkml:brush xml:id="br0">
      <inkml:brushProperty name="width" value="0.35" units="cm"/>
      <inkml:brushProperty name="height" value="0.35" units="cm"/>
      <inkml:brushProperty name="color" value="#FFFFFF"/>
      <inkml:brushProperty name="ignorePressure" value="1"/>
    </inkml:brush>
  </inkml:definitions>
  <inkml:trace contextRef="#ctx0" brushRef="#br0">11032 1 0 0,'382'0'0'0,"374"0"0"0,93 0 0 0,-2943 0 0 0,7737 0 0 0,-5893 0 0 0,1984 0 0 0,-19710 0 0 0,17900 0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23.961"/>
    </inkml:context>
    <inkml:brush xml:id="br0">
      <inkml:brushProperty name="width" value="0.35" units="cm"/>
      <inkml:brushProperty name="height" value="0.35" units="cm"/>
      <inkml:brushProperty name="color" value="#FFFFFF"/>
      <inkml:brushProperty name="ignorePressure" value="1"/>
    </inkml:brush>
  </inkml:definitions>
  <inkml:trace contextRef="#ctx0" brushRef="#br0">3793 1 0 0,'-38'0'0'0,"32"0"0"0,23 0 0 0,207 0 0 0,-706 0 0 0,818 0 0 0,-3165 0 0 0,2849 0 0 0,-37 0 0 0,-774 0 0 0,1154 0 0 0,-764 0 0 0,931 0 0 0,-1008 0 0 0,912 0 0 0,-901 0 0 0,868 0 0 0,-1010 0 0 0,1090 0 0 0,-615 0 0 0,702 0 0 0,-984 0 0 0,948 0 0 0,-531 0 0 0,-17 0 0 0,-668 0 0 0,876 0 0 0,-67 0 0 0,-491 0 0 0,1139 0 0 0,-756 0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25.379"/>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 0 0,'4544'0'0'0,"-4528"0"0"0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25.718"/>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 0 0,'435'0'0'0,"-416"0"0"0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26.806"/>
    </inkml:context>
    <inkml:brush xml:id="br0">
      <inkml:brushProperty name="width" value="0.35" units="cm"/>
      <inkml:brushProperty name="height" value="0.35" units="cm"/>
      <inkml:brushProperty name="color" value="#FFFFFF"/>
      <inkml:brushProperty name="ignorePressure" value="1"/>
    </inkml:brush>
  </inkml:definitions>
  <inkml:trace contextRef="#ctx0" brushRef="#br0">338 0 0 0,'1089'0'0'0,"-2515"0"0"0,4042 0 0 0,-2603 0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55.833"/>
    </inkml:context>
    <inkml:brush xml:id="br0">
      <inkml:brushProperty name="width" value="0.05" units="cm"/>
      <inkml:brushProperty name="height" value="0.05" units="cm"/>
    </inkml:brush>
  </inkml:definitions>
  <inkml:trace contextRef="#ctx0" brushRef="#br0">129 8 9674 0 0,'-3'-7'3363'0'0,"2"18"850"0"0,0 0-4639 0 0,-23 629 4769 0 0,20-345-3851 0 0,-6 408-136 0 0,10-689-341 0 0,1 14 34 0 0,-1 0-1 0 0,-2 0 1 0 0,-1 0 0 0 0,-9 40 0 0 0,12-66-41 0 0,0-1 0 0 0,-1 0 0 0 0,1 0 0 0 0,0 0 0 0 0,-1 1-1 0 0,1-1 1 0 0,-1 0 0 0 0,0 0 0 0 0,1 0 0 0 0,-1 0 0 0 0,0 0 0 0 0,1 0 0 0 0,-1 0 0 0 0,0 0 0 0 0,0 0-1 0 0,0-1 1 0 0,0 1 0 0 0,-1 1 0 0 0,1-2-27 0 0,0 0 1 0 0,1 0-1 0 0,-1 0 0 0 0,1 0 0 0 0,-1 0 1 0 0,0 0-1 0 0,1 0 0 0 0,-1 0 1 0 0,0-1-1 0 0,1 1 0 0 0,-1 0 0 0 0,1 0 1 0 0,-1-1-1 0 0,1 1 0 0 0,-1 0 1 0 0,1-1-1 0 0,-1 1 0 0 0,1 0 0 0 0,-1-1 1 0 0,1 1-1 0 0,-1-1 0 0 0,1 1 1 0 0,-1-1-1 0 0,1 0 0 0 0,-5-6-524 0 0,1 1 1 0 0,1-1-1 0 0,0 0 0 0 0,-4-9 1 0 0,-3-12-2029 0 0,-1-7-3707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27.135"/>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 0 0,'8'0'0'0,"-1"0"0"0,-2 0 0 0,-1 0 0 0,1 0 0 0,2 0 0 0,8 0 0 0,6 0 0 0,10 0 0 0,6 0 0 0,-1 0 0 0,-3 0 0 0,-3 0 0 0,-3 0 0 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27.506"/>
    </inkml:context>
    <inkml:brush xml:id="br0">
      <inkml:brushProperty name="width" value="0.35" units="cm"/>
      <inkml:brushProperty name="height" value="0.35" units="cm"/>
      <inkml:brushProperty name="color" value="#FFFFFF"/>
      <inkml:brushProperty name="ignorePressure" value="1"/>
    </inkml:brush>
  </inkml:definitions>
  <inkml:trace contextRef="#ctx0" brushRef="#br0">275 0 0 0,'830'0'0'0,"-832"0"0"0</inkml:trace>
  <inkml:trace contextRef="#ctx0" brushRef="#br0" timeOffset="1">562 0 0 0,'-31'0'0'0,"6"0"0"0,2 0 0 0,7 0 0 0,3 0 0 0,2 0 0 0,-5 0 0 0,-14 0 0 0,-15 0 0 0,-11 0 0 0,2 0 0 0,6 0 0 0,5 0 0 0,3 0 0 0,8 0 0 0,2 0 0 0,5 0 0 0,1 0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31.272"/>
    </inkml:context>
    <inkml:brush xml:id="br0">
      <inkml:brushProperty name="width" value="0.35" units="cm"/>
      <inkml:brushProperty name="height" value="0.35" units="cm"/>
      <inkml:brushProperty name="color" value="#FFFFFF"/>
      <inkml:brushProperty name="ignorePressure" value="1"/>
    </inkml:brush>
  </inkml:definitions>
  <inkml:trace contextRef="#ctx0" brushRef="#br0">1 0 0 0,'22616'0'0'0,"-22615"0"0"0,-15 0 0 0,-222 0 0 0,210 0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33.494"/>
    </inkml:context>
    <inkml:brush xml:id="br0">
      <inkml:brushProperty name="width" value="0.35" units="cm"/>
      <inkml:brushProperty name="height" value="0.35" units="cm"/>
      <inkml:brushProperty name="color" value="#FFFFFF"/>
      <inkml:brushProperty name="ignorePressure" value="1"/>
    </inkml:brush>
  </inkml:definitions>
  <inkml:trace contextRef="#ctx0" brushRef="#br0">2156 0 0 0,'-923'0'0'0,"924"0"0"0,-18 0 0 0,-1197 0 0 0,1212 0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43.786"/>
    </inkml:context>
    <inkml:brush xml:id="br0">
      <inkml:brushProperty name="width" value="0.35" units="cm"/>
      <inkml:brushProperty name="height" value="0.35" units="cm"/>
      <inkml:brushProperty name="color" value="#FFFFFF"/>
      <inkml:brushProperty name="ignorePressure" value="1"/>
    </inkml:brush>
  </inkml:definitions>
  <inkml:trace contextRef="#ctx0" brushRef="#br0">10383 0 0 0,'-802'0'0'0,"824"0"0"0,-22 0 0 0,-15 0 0 0,-428 0 0 0,444 0 0 0,-20 0 0 0,-9106 0 0 0,9123 0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4:59:47.514"/>
    </inkml:context>
    <inkml:brush xml:id="br0">
      <inkml:brushProperty name="width" value="0.35" units="cm"/>
      <inkml:brushProperty name="height" value="0.35" units="cm"/>
      <inkml:brushProperty name="color" value="#FFFFFF"/>
      <inkml:brushProperty name="ignorePressure" value="1"/>
    </inkml:brush>
  </inkml:definitions>
  <inkml:trace contextRef="#ctx0" brushRef="#br0">4177 0 0 0,'198'0'0'0,"-1658"0"0"0,1519 0 0 0,-2346 0 0 0,3687 0 0 0,-3431 0 0 0,2030 0 0 0,18 0 0 0,103 0 0 0,-312 0 0 0,194 0 0 0,0 0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5:04:02.015"/>
    </inkml:context>
    <inkml:brush xml:id="br0">
      <inkml:brushProperty name="width" value="0.35" units="cm"/>
      <inkml:brushProperty name="height" value="0.35" units="cm"/>
      <inkml:brushProperty name="color" value="#FFFFFF"/>
      <inkml:brushProperty name="ignorePressure" value="1"/>
    </inkml:brush>
  </inkml:definitions>
  <inkml:trace contextRef="#ctx0" brushRef="#br0">33129 0 0 0,'45'0'0'0,"-33127"0"0"0,32994 0 0 0,84 0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5:04:25.595"/>
    </inkml:context>
    <inkml:brush xml:id="br0">
      <inkml:brushProperty name="width" value="0.35" units="cm"/>
      <inkml:brushProperty name="height" value="0.35" units="cm"/>
      <inkml:brushProperty name="color" value="#FFFFFF"/>
      <inkml:brushProperty name="ignorePressure" value="1"/>
    </inkml:brush>
  </inkml:definitions>
  <inkml:trace contextRef="#ctx0" brushRef="#br0">33129 0 0 0,'45'0'0'0,"-33127"0"0"0,32994 0 0 0,84 0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3.612"/>
    </inkml:context>
    <inkml:brush xml:id="br0">
      <inkml:brushProperty name="width" value="0.05" units="cm"/>
      <inkml:brushProperty name="height" value="0.05" units="cm"/>
    </inkml:brush>
  </inkml:definitions>
  <inkml:trace contextRef="#ctx0" brushRef="#br0">69 1 8290 0 0,'-2'66'7135'0'0,"-5"42"-5389"0"0,0-5-985 0 0,16 363 2165 0 0,-3-337-2514 0 0,-5-92-301 0 0,-2-1-1 0 0,-1 1 1 0 0,-2-1 0 0 0,-14 55-1 0 0,15-90-97 0 0,-3-8-12 0 0,-3-10 9 0 0,4 4-651 0 0,0-1-1 0 0,2-1 1 0 0,-1 1-1 0 0,-1-24 1 0 0,1 2-6164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3.973"/>
    </inkml:context>
    <inkml:brush xml:id="br0">
      <inkml:brushProperty name="width" value="0.05" units="cm"/>
      <inkml:brushProperty name="height" value="0.05" units="cm"/>
    </inkml:brush>
  </inkml:definitions>
  <inkml:trace contextRef="#ctx0" brushRef="#br0">1 68 1952 0 0,'3'-3'15'0'0,"-1"0"0"0"0,1 0-1 0 0,0 0 1 0 0,1 1 0 0 0,-1-1-1 0 0,0 1 1 0 0,1 0 0 0 0,-1 0-1 0 0,1 0 1 0 0,5-2 0 0 0,44-14 326 0 0,-40 14-7 0 0,2 0 7 0 0,0 0 1 0 0,0 1 0 0 0,0 1 0 0 0,1 0 0 0 0,-1 1 0 0 0,1 1 0 0 0,-1 0 0 0 0,0 1 0 0 0,1 1-1 0 0,-1 0 1 0 0,0 1 0 0 0,0 1 0 0 0,0 0 0 0 0,0 1 0 0 0,-1 1 0 0 0,0 0 0 0 0,0 1-1 0 0,0 1 1 0 0,-1 0 0 0 0,0 0 0 0 0,-1 1 0 0 0,0 1 0 0 0,0 0 0 0 0,-1 1 0 0 0,0 0-1 0 0,-1 1 1 0 0,0 0 0 0 0,-1 0 0 0 0,-1 1 0 0 0,8 14 0 0 0,-7-8-18 0 0,-1 0 1 0 0,-1 0-1 0 0,-1 1 1 0 0,0 0-1 0 0,-1 0 1 0 0,-2 0 0 0 0,0 1-1 0 0,-1-1 1 0 0,-1 1-1 0 0,-1-1 1 0 0,-4 40-1 0 0,-1-31 47 0 0,-1-1-1 0 0,-1 1 1 0 0,-1-1-1 0 0,-1 0 1 0 0,-2-1 0 0 0,-1 0-1 0 0,-26 44 1 0 0,18-40 213 0 0,-2 0 0 0 0,-1-2 0 0 0,-42 43 0 0 0,46-54-520 0 0,0-1 0 0 0,-1-1-1 0 0,-1-1 1 0 0,-1-1 0 0 0,0-1 0 0 0,-26 12 0 0 0,19-13-89 0 0,2-4-102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56.186"/>
    </inkml:context>
    <inkml:brush xml:id="br0">
      <inkml:brushProperty name="width" value="0.05" units="cm"/>
      <inkml:brushProperty name="height" value="0.05" units="cm"/>
    </inkml:brush>
  </inkml:definitions>
  <inkml:trace contextRef="#ctx0" brushRef="#br0">1 370 10714 0 0,'10'-24'450'0'0,"1"1"0"0"0,1 0 0 0 0,1 0 0 0 0,1 2 0 0 0,29-35 0 0 0,-17 28 293 0 0,2 2 1 0 0,1 1-1 0 0,57-38 1 0 0,-74 55-543 0 0,0 0 0 0 0,1 2 0 0 0,0-1 0 0 0,0 2 0 0 0,0 0 0 0 0,1 0 0 0 0,0 1 1 0 0,0 1-1 0 0,0 0 0 0 0,0 1 0 0 0,1 1 0 0 0,-1 0 0 0 0,20 2 0 0 0,-26 0-85 0 0,0 0 0 0 0,0 1-1 0 0,0 0 1 0 0,-1 0 0 0 0,1 1 0 0 0,-1 0 0 0 0,1 0 0 0 0,-1 1 0 0 0,0 0 0 0 0,-1 0 0 0 0,1 1-1 0 0,11 10 1 0 0,-11-8-14 0 0,0 1 0 0 0,0 0 0 0 0,-1 1 0 0 0,0 0 0 0 0,0 0 0 0 0,-1 0 0 0 0,0 1 0 0 0,7 18 0 0 0,-7-11 3 0 0,-1 0 0 0 0,0 1-1 0 0,-1 0 1 0 0,0-1 0 0 0,-2 1 0 0 0,0 0 0 0 0,-1 0 0 0 0,-1 0-1 0 0,-1 0 1 0 0,0-1 0 0 0,-7 24 0 0 0,3-21-14 0 0,-1 1 0 0 0,-1-2 0 0 0,0 1 0 0 0,-2-1 0 0 0,0 0 0 0 0,-2-1 0 0 0,0-1 0 0 0,0 1 0 0 0,-2-2 0 0 0,0 0 0 0 0,-1-1 0 0 0,0 0 0 0 0,-2-1 0 0 0,1-1-1 0 0,-2 0 1 0 0,1-2 0 0 0,-23 12 0 0 0,18-13-618 0 0,1 0 0 0 0,-2-2 0 0 0,1-1 0 0 0,-1 0-1 0 0,-35 5 1 0 0,24-9-7237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5.702"/>
    </inkml:context>
    <inkml:brush xml:id="br0">
      <inkml:brushProperty name="width" value="0.05" units="cm"/>
      <inkml:brushProperty name="height" value="0.05" units="cm"/>
    </inkml:brush>
  </inkml:definitions>
  <inkml:trace contextRef="#ctx0" brushRef="#br0">0 44 5529 0 0,'2'-7'8466'0'0,"9"2"-8416"0"0,0 1 0 0 0,0 0 0 0 0,0 1 0 0 0,0 0 0 0 0,1 1 0 0 0,-1 0 0 0 0,16 0 0 0 0,92 2 594 0 0,-58 1-14 0 0,-27-1-377 0 0,1-2 0 0 0,52-9 0 0 0,-84 11-253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6.032"/>
    </inkml:context>
    <inkml:brush xml:id="br0">
      <inkml:brushProperty name="width" value="0.05" units="cm"/>
      <inkml:brushProperty name="height" value="0.05" units="cm"/>
    </inkml:brush>
  </inkml:definitions>
  <inkml:trace contextRef="#ctx0" brushRef="#br0">7 15 11522 0 0,'0'0'68'0'0,"0"0"-1"0"0,-1 0 1 0 0,1 0-1 0 0,0 1 1 0 0,-1-1-1 0 0,1 0 1 0 0,0 0-1 0 0,-1 0 0 0 0,1 0 1 0 0,0 0-1 0 0,0 0 1 0 0,-1 1-1 0 0,1-1 1 0 0,0 0-1 0 0,0 0 1 0 0,0 0-1 0 0,-1 1 0 0 0,1-1 1 0 0,0 0-1 0 0,0 0 1 0 0,0 1-1 0 0,-1-1 1 0 0,1 0-1 0 0,0 0 1 0 0,0 1-1 0 0,0-1 0 0 0,0 0 1 0 0,0 1-1 0 0,0-1 1 0 0,0 0-1 0 0,0 1 1 0 0,0-1-1 0 0,-1 0 1 0 0,1 0-1 0 0,0 1 0 0 0,1-1 1 0 0,-1 0-1 0 0,0 1 1 0 0,0-1-1 0 0,0 0 1 0 0,0 1-1 0 0,14 7 1099 0 0,25 1-250 0 0,3-9-599 0 0,0-1-1 0 0,-1-2 1 0 0,0-2 0 0 0,0-2 0 0 0,44-13-1 0 0,-64 15-393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8.359"/>
    </inkml:context>
    <inkml:brush xml:id="br0">
      <inkml:brushProperty name="width" value="0.05" units="cm"/>
      <inkml:brushProperty name="height" value="0.05" units="cm"/>
    </inkml:brush>
  </inkml:definitions>
  <inkml:trace contextRef="#ctx0" brushRef="#br0">21 435 3681 0 0,'-2'-3'339'0'0,"-1"0"1"0"0,1 0-1 0 0,0-1 0 0 0,0 1 1 0 0,1-1-1 0 0,-1 1 0 0 0,1-1 1 0 0,-1 0-1 0 0,1 1 0 0 0,0-1 1 0 0,1 0-1 0 0,-1 0 1 0 0,0 0-1 0 0,1 0 0 0 0,0 0 1 0 0,0-4-1 0 0,2-10-445 0 0,0-1-1 0 0,4-19 1 0 0,-3 24 245 0 0,4-24 46 0 0,22-72-1 0 0,-26 100-154 0 0,1 0-1 0 0,0 0 1 0 0,1 0-1 0 0,0 0 1 0 0,1 1 0 0 0,0 0-1 0 0,0 0 1 0 0,1 0-1 0 0,0 1 1 0 0,1 0 0 0 0,15-13-1 0 0,-22 20-35 0 0,0 0-1 0 0,0 0 1 0 0,1 0-1 0 0,-1 1 1 0 0,0-1-1 0 0,0 0 1 0 0,0 1-1 0 0,1-1 1 0 0,-1 1-1 0 0,0 0 1 0 0,1-1-1 0 0,-1 1 1 0 0,0 0-1 0 0,1 0 1 0 0,-1-1-1 0 0,1 1 1 0 0,-1 0-1 0 0,0 1 1 0 0,1-1-1 0 0,-1 0 1 0 0,0 0-1 0 0,1 0 1 0 0,-1 1-1 0 0,0-1 1 0 0,1 1 0 0 0,-1-1-1 0 0,0 1 1 0 0,0 0-1 0 0,1-1 1 0 0,-1 1-1 0 0,0 0 1 0 0,0 0-1 0 0,0 0 1 0 0,0 0-1 0 0,0 0 1 0 0,0 0-1 0 0,0 0 1 0 0,0 0-1 0 0,-1 0 1 0 0,1 0-1 0 0,0 0 1 0 0,-1 0-1 0 0,1 1 1 0 0,0 0-1 0 0,3 8-60 0 0,0 0 1 0 0,0 1-1 0 0,-1-1 0 0 0,2 16 0 0 0,-4-23 64 0 0,14 99 1 0 0,-4 1 1 0 0,-4 112 0 0 0,-5-151 2 0 0,-1-38 1 0 0,-1 52 17 0 0,0-70-13 0 0,-1 1 1 0 0,0-1-1 0 0,-1 0 0 0 0,0 0 0 0 0,0 0 0 0 0,-7 15 0 0 0,9-23 15 0 0,-1 0 0 0 0,1 0 0 0 0,-1 0 0 0 0,1 0 1 0 0,-1 0-1 0 0,1 0 0 0 0,-1 0 0 0 0,1-1 0 0 0,-1 1 0 0 0,1 0 0 0 0,-1 0 0 0 0,1 0 1 0 0,-1-1-1 0 0,1 1 0 0 0,-1 0 0 0 0,1 0 0 0 0,0-1 0 0 0,-1 1 0 0 0,1 0 0 0 0,-1-1 0 0 0,1 1 1 0 0,0-1-1 0 0,-1 1 0 0 0,1 0 0 0 0,0-1 0 0 0,0 1 0 0 0,-1-1 0 0 0,1 1 0 0 0,0-1 1 0 0,0 0-1 0 0,-13-17 760 0 0,9 10-611 0 0,0 0-1 0 0,1-1 0 0 0,-1 1 1 0 0,2 0-1 0 0,-1-1 0 0 0,1 1 1 0 0,1-1-1 0 0,-2-15 0 0 0,2-8 640 0 0,3-33 0 0 0,-2 48-746 0 0,3-15-91 0 0,0 1 0 0 0,2 1 0 0 0,1-1 0 0 0,2 1 0 0 0,1 0 0 0 0,1 0 0 0 0,15-28 0 0 0,-21 49 23 0 0,1 1-1 0 0,1 0 1 0 0,-1 0-1 0 0,1 0 1 0 0,1 1-1 0 0,-1 0 1 0 0,1 0 0 0 0,0 1-1 0 0,1 0 1 0 0,-1 0-1 0 0,1 1 1 0 0,1-1-1 0 0,9-3 1 0 0,-16 8 0 0 0,-1 0 0 0 0,0 1 0 0 0,1-1 0 0 0,-1 1 0 0 0,1 0 0 0 0,-1-1 0 0 0,1 1 0 0 0,-1 0 0 0 0,1 0 0 0 0,-1 0 0 0 0,1 0 0 0 0,-1 0 0 0 0,1 0 0 0 0,-1 0 0 0 0,1 1 0 0 0,-1-1 0 0 0,1 1 0 0 0,-1-1 0 0 0,1 1 0 0 0,1 0 0 0 0,0 1-5 0 0,-1 0 0 0 0,0 0 1 0 0,0 0-1 0 0,0 0 1 0 0,0 0-1 0 0,0 0 1 0 0,0 0-1 0 0,0 1 1 0 0,-1-1-1 0 0,3 4 1 0 0,1 6-37 0 0,0 0 0 0 0,-1 0 0 0 0,6 23 0 0 0,-9-31 36 0 0,10 52 17 0 0,-2 1-1 0 0,-2 1 1 0 0,-3-1 0 0 0,-2 1-1 0 0,-8 69 1 0 0,1-89-10 0 0,4-36 4 0 0,1 0 0 0 0,-1 1 0 0 0,1-1 0 0 0,-1 0 0 0 0,0 1 0 0 0,0-1 0 0 0,0 0 0 0 0,0 0 0 0 0,0 0 0 0 0,-1 0 0 0 0,1 0 0 0 0,-1 0 0 0 0,-1 2 0 0 0,1-6 24 0 0,1 1 1 0 0,-1-1 0 0 0,1 1 0 0 0,-1-1-1 0 0,1 0 1 0 0,0 1 0 0 0,0-1 0 0 0,0 0 0 0 0,0 0-1 0 0,0 0 1 0 0,-1-4 0 0 0,-1-4-9 0 0,0 0 1 0 0,1 0 0 0 0,1 0-1 0 0,0-1 1 0 0,0 1-1 0 0,1-1 1 0 0,1-18-1 0 0,17-74-47 0 0,-15 87 32 0 0,37-146-149 0 0,-29 129 164 0 0,0 1 0 0 0,31-58 0 0 0,-39 84-23 0 0,1 0 1 0 0,1 0-1 0 0,-1 0 1 0 0,1 1-1 0 0,0-1 1 0 0,0 1-1 0 0,0 1 1 0 0,1-1-1 0 0,0 1 1 0 0,-1 0-1 0 0,2 0 0 0 0,9-5 1 0 0,-13 8 3 0 0,-1 0 0 0 0,0 0 0 0 0,1 1 1 0 0,-1-1-1 0 0,1 1 0 0 0,-1-1 0 0 0,1 1 0 0 0,-1 0 0 0 0,1 0 0 0 0,-1 0 1 0 0,1 0-1 0 0,0 0 0 0 0,-1 0 0 0 0,1 1 0 0 0,-1 0 0 0 0,0-1 1 0 0,1 1-1 0 0,-1 0 0 0 0,1 0 0 0 0,-1 0 0 0 0,0 0 0 0 0,0 1 0 0 0,0-1 1 0 0,1 0-1 0 0,-1 1 0 0 0,-1 0 0 0 0,1-1 0 0 0,0 1 0 0 0,0 0 1 0 0,-1 0-1 0 0,1 0 0 0 0,-1 0 0 0 0,1 1 0 0 0,-1-1 0 0 0,0 0 0 0 0,0 0 1 0 0,0 1-1 0 0,1 2 0 0 0,4 11-8 0 0,-1 0 1 0 0,-1 0-1 0 0,0 1 1 0 0,-1 0-1 0 0,2 24 0 0 0,-3 88-67 0 0,-3-75 73 0 0,0-19-34 0 0,2 0 0 0 0,2 0 1 0 0,1 0-1 0 0,14 57 0 0 0,-11-79-90 0 0,-1-12 64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8.877"/>
    </inkml:context>
    <inkml:brush xml:id="br0">
      <inkml:brushProperty name="width" value="0.05" units="cm"/>
      <inkml:brushProperty name="height" value="0.05" units="cm"/>
    </inkml:brush>
  </inkml:definitions>
  <inkml:trace contextRef="#ctx0" brushRef="#br0">378 28 6913 0 0,'0'-2'134'0'0,"0"1"-1"0"0,-1-1 0 0 0,1 1 1 0 0,-1 0-1 0 0,1-1 0 0 0,-1 1 1 0 0,1 0-1 0 0,-1 0 0 0 0,0-1 1 0 0,0 1-1 0 0,1 0 1 0 0,-1 0-1 0 0,0 0 0 0 0,0 0 1 0 0,0 0-1 0 0,0 0 0 0 0,-1 0 1 0 0,1 0-1 0 0,0 0 0 0 0,0 1 1 0 0,0-1-1 0 0,-1 0 0 0 0,-1 0 1 0 0,0 1 65 0 0,1-1 0 0 0,-1 1 0 0 0,0 0 1 0 0,1 0-1 0 0,-1 0 0 0 0,1 0 1 0 0,-1 1-1 0 0,0-1 0 0 0,1 1 0 0 0,-1 0 1 0 0,1-1-1 0 0,-3 2 0 0 0,-4 2 80 0 0,0 1 0 0 0,1-1 0 0 0,0 1 0 0 0,0 1 0 0 0,0-1 0 0 0,-8 9-1 0 0,-5 8-187 0 0,1 2-1 0 0,0 0 1 0 0,2 1-1 0 0,-24 44 1 0 0,-49 118-446 0 0,81-164 359 0 0,-14 44 0 0 0,22-60-30 0 0,0 1 0 0 0,1 0 0 0 0,0 0 0 0 0,0 0 0 0 0,1 0 0 0 0,0 0 0 0 0,0 0 0 0 0,1 0 0 0 0,3 15 0 0 0,-3-20 19 0 0,0-1 0 0 0,0 1 1 0 0,0-1-1 0 0,0 1 0 0 0,0-1 0 0 0,1 0 1 0 0,-1 1-1 0 0,1-1 0 0 0,0 0 0 0 0,-1 0 1 0 0,1 0-1 0 0,0 0 0 0 0,0-1 0 0 0,0 1 1 0 0,1 0-1 0 0,-1-1 0 0 0,0 0 0 0 0,0 1 1 0 0,1-1-1 0 0,-1 0 0 0 0,1 0 1 0 0,-1 0-1 0 0,1-1 0 0 0,0 1 0 0 0,-1-1 1 0 0,1 1-1 0 0,0-1 0 0 0,2 0 0 0 0,0 0-5 0 0,0 0-1 0 0,1 0 1 0 0,-1 0-1 0 0,0-1 1 0 0,0 0-1 0 0,0 0 1 0 0,0 0-1 0 0,0-1 1 0 0,0 0-1 0 0,-1 0 1 0 0,1 0-1 0 0,0 0 1 0 0,6-6-1 0 0,-1 0 23 0 0,0-1-1 0 0,-1 0 1 0 0,-1-1 0 0 0,0 0-1 0 0,12-18 1 0 0,29-61 64 0 0,-39 70-70 0 0,16-38-336 0 0,-3-1-1 0 0,26-94 1 0 0,-35 104-95 0 0,-13 42 427 0 0,0 2 0 0 0,1 0 0 0 0,-1 0 0 0 0,0 0 0 0 0,1 0 0 0 0,0 0 0 0 0,0 0 0 0 0,0 0 0 0 0,3-3 0 0 0,1 39 128 0 0,-1 70 225 0 0,4 25 572 0 0,-7-111-837 0 0,1 0 1 0 0,1 0-1 0 0,1 0 0 0 0,0-1 1 0 0,14 29-1 0 0,-16-37-95 0 0,-2-5-5 0 0,0 0 0 0 0,-1 0 0 0 0,1 0-1 0 0,0 0 1 0 0,0 0 0 0 0,0 0-1 0 0,1 0 1 0 0,-1 0 0 0 0,0-1 0 0 0,1 1-1 0 0,-1 0 1 0 0,1-1 0 0 0,2 3-1 0 0,-3-4 11 0 0,-1 0 0 0 0,0 0-1 0 0,0 0 1 0 0,1 0-1 0 0,-1 0 1 0 0,0 0 0 0 0,0 0-1 0 0,0-1 1 0 0,1 1-1 0 0,-1 0 1 0 0,0 0 0 0 0,0 0-1 0 0,0 0 1 0 0,1-1-1 0 0,-1 1 1 0 0,0 0 0 0 0,0 0-1 0 0,0 0 1 0 0,0-1-1 0 0,0 1 1 0 0,1 0 0 0 0,-1 0-1 0 0,0 0 1 0 0,0-1-1 0 0,0 1 1 0 0,0 0-1 0 0,0 0 1 0 0,0-1 0 0 0,0 1-1 0 0,0-1 1 0 0,1-3-30 0 0,3-5 21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9.222"/>
    </inkml:context>
    <inkml:brush xml:id="br0">
      <inkml:brushProperty name="width" value="0.05" units="cm"/>
      <inkml:brushProperty name="height" value="0.05" units="cm"/>
    </inkml:brush>
  </inkml:definitions>
  <inkml:trace contextRef="#ctx0" brushRef="#br0">1 0 1376 0 0,'2'23'468'0'0,"1"0"-1"0"0,1-1 1 0 0,1 0-1 0 0,1 0 0 0 0,10 26 1 0 0,-9-32-27 0 0,0-1 0 0 0,0 1 0 0 0,2-1 0 0 0,0-1 1 0 0,0 0-1 0 0,14 16 0 0 0,4 0-319 0 0,45 39 1 0 0,-66-63-123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2:59.553"/>
    </inkml:context>
    <inkml:brush xml:id="br0">
      <inkml:brushProperty name="width" value="0.05" units="cm"/>
      <inkml:brushProperty name="height" value="0.05" units="cm"/>
    </inkml:brush>
  </inkml:definitions>
  <inkml:trace contextRef="#ctx0" brushRef="#br0">417 0 9674 0 0,'-4'0'708'0'0,"-1"1"1"0"0,1-1-1 0 0,0 1 0 0 0,-1 0 1 0 0,1 0-1 0 0,0 1 0 0 0,0-1 0 0 0,0 1 1 0 0,-5 2-1 0 0,2 0 27 0 0,-1 1 0 0 0,0 0 0 0 0,-12 12 0 0 0,1 3-67 0 0,-32 41 1 0 0,47-56-470 0 0,-40 55-361 0 0,2 2 1 0 0,4 2 0 0 0,2 1 0 0 0,-49 127 0 0 0,78-171-7167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1.015"/>
    </inkml:context>
    <inkml:brush xml:id="br0">
      <inkml:brushProperty name="width" value="0.05" units="cm"/>
      <inkml:brushProperty name="height" value="0.05" units="cm"/>
    </inkml:brush>
  </inkml:definitions>
  <inkml:trace contextRef="#ctx0" brushRef="#br0">15 140 2304 0 0,'-3'-9'302'0'0,"1"0"0"0"0,0 0-1 0 0,1 1 1 0 0,-1-13-1 0 0,2 11 654 0 0,0-1 1 0 0,0 1-1 0 0,2 0 0 0 0,-1-1 0 0 0,1 1 0 0 0,4-12 0 0 0,-1 33 1467 0 0,-1 9-2089 0 0,1 77 444 0 0,-10 115-1 0 0,2-136-299 0 0,7 445 1164 0 0,2-433-1553 0 0,6 117-50 0 0,-12-160 56 0 0,-2 1 0 0 0,-11 65 0 0 0,13-106-94 0 0,-2 2 454 0 0,-6-15 12 0 0,6 5-559 0 0,0 0-92 0 0,0-1-1 0 0,0 1 1 0 0,0 0-1 0 0,0-1 1 0 0,-2-6-1 0 0,1-3-5922 0 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1.519"/>
    </inkml:context>
    <inkml:brush xml:id="br0">
      <inkml:brushProperty name="width" value="0.05" units="cm"/>
      <inkml:brushProperty name="height" value="0.05" units="cm"/>
    </inkml:brush>
  </inkml:definitions>
  <inkml:trace contextRef="#ctx0" brushRef="#br0">545 142 10594 0 0,'0'-7'307'0'0,"0"1"0"0"0,-1-1 1 0 0,0 1-1 0 0,0-1 0 0 0,0 1 0 0 0,-1 0 0 0 0,0 0 0 0 0,0 0 0 0 0,-1 0 0 0 0,1 0 0 0 0,-1 0 0 0 0,-1 0 0 0 0,1 1 0 0 0,-1 0 1 0 0,-6-8-1 0 0,7 10-109 0 0,-1-1-1 0 0,-1 0 1 0 0,1 1 0 0 0,0 0 0 0 0,-1 0 0 0 0,0 1 0 0 0,1-1 0 0 0,-1 1 0 0 0,0 0 0 0 0,0 0 0 0 0,0 0 0 0 0,-1 1 0 0 0,1 0 0 0 0,0 0-1 0 0,0 0 1 0 0,-1 1 0 0 0,1 0 0 0 0,-10 0 0 0 0,-5 3-78 0 0,1 0 0 0 0,1 1 0 0 0,-1 1-1 0 0,0 1 1 0 0,1 1 0 0 0,0 0 0 0 0,1 2 0 0 0,-24 14-1 0 0,4 0-227 0 0,2 3-1 0 0,-55 49 0 0 0,85-70 100 0 0,-1 0 0 0 0,1 1 0 0 0,0 0 0 0 0,0 0 0 0 0,1 1 0 0 0,-1-1 0 0 0,2 1 0 0 0,-1 0 0 0 0,-3 8 0 0 0,6-12-4 0 0,0 0 0 0 0,0 1-1 0 0,1 0 1 0 0,-1-1-1 0 0,1 1 1 0 0,-1-1 0 0 0,1 1-1 0 0,0 0 1 0 0,0-1 0 0 0,1 1-1 0 0,-1 0 1 0 0,1-1 0 0 0,0 1-1 0 0,0-1 1 0 0,0 1-1 0 0,0-1 1 0 0,1 0 0 0 0,-1 1-1 0 0,1-1 1 0 0,0 0 0 0 0,3 5-1 0 0,15 14-48 0 0,1-2 0 0 0,0 0 0 0 0,2-1 0 0 0,0-1 0 0 0,31 19 0 0 0,2 1 50 0 0,45 29-45 0 0,13 9 62 0 0,-109-72 20 0 0,1 0-1 0 0,-1 0 1 0 0,0 1-1 0 0,0 0 1 0 0,0 0-1 0 0,4 7 1 0 0,-9-11-27 0 0,1 0 1 0 0,0 1-1 0 0,0-1 1 0 0,-1 0-1 0 0,1 1 0 0 0,-1-1 1 0 0,0 1-1 0 0,1-1 1 0 0,-1 0-1 0 0,0 1 0 0 0,0-1 1 0 0,1 1-1 0 0,-1-1 1 0 0,-1 1-1 0 0,1-1 0 0 0,0 1 1 0 0,0-1-1 0 0,0 1 1 0 0,-1-1-1 0 0,1 0 0 0 0,-1 1 1 0 0,1-1-1 0 0,-1 0 1 0 0,1 1-1 0 0,-1-1 1 0 0,0 0-1 0 0,0 1 0 0 0,0-1 1 0 0,1 0-1 0 0,-1 0 1 0 0,0 0-1 0 0,-1 0 0 0 0,1 0 1 0 0,-1 1-1 0 0,-13 9 30 0 0,0 0 0 0 0,0-1 0 0 0,-1-1 0 0 0,0-1 0 0 0,-1 0 0 0 0,0-1 0 0 0,-19 5 0 0 0,-126 27 196 0 0,150-37-1311 0 0,-1 0 0 0 0,1 0 0 0 0,0-1 0 0 0,-21-1-1 0 0,21-1-5062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1.881"/>
    </inkml:context>
    <inkml:brush xml:id="br0">
      <inkml:brushProperty name="width" value="0.05" units="cm"/>
      <inkml:brushProperty name="height" value="0.05" units="cm"/>
    </inkml:brush>
  </inkml:definitions>
  <inkml:trace contextRef="#ctx0" brushRef="#br0">9 22 1984 0 0,'3'19'907'0'0,"-1"0"-1"0"0,-1 1 0 0 0,-1-1 1 0 0,-4 30-1 0 0,2-9-28 0 0,2-32-596 0 0,0-4-204 0 0,0 1 0 0 0,-1-1 0 0 0,1 0 0 0 0,-1 0 0 0 0,1 1 0 0 0,-3 6 0 0 0,0-45 1374 0 0,4 20-1179 0 0,2-1-1 0 0,0 1 1 0 0,0 0 0 0 0,1 1-1 0 0,1-1 1 0 0,1 1 0 0 0,-1 0-1 0 0,2 0 1 0 0,0 0 0 0 0,1 1-1 0 0,0 0 1 0 0,10-11 0 0 0,-18 22-274 0 0,1 0 0 0 0,0 0 0 0 0,0 0 0 0 0,0 0 1 0 0,0 0-1 0 0,0 0 0 0 0,0 0 0 0 0,0 0 0 0 0,0 0 0 0 0,0 0 0 0 0,0 1 0 0 0,0-1 1 0 0,0 1-1 0 0,0-1 0 0 0,1 0 0 0 0,-1 1 0 0 0,0 0 0 0 0,1-1 0 0 0,-1 1 1 0 0,0 0-1 0 0,1 0 0 0 0,-1-1 0 0 0,0 1 0 0 0,1 0 0 0 0,-1 0 0 0 0,0 1 0 0 0,1-1 1 0 0,-1 0-1 0 0,0 0 0 0 0,1 1 0 0 0,-1-1 0 0 0,0 1 0 0 0,0-1 0 0 0,1 1 1 0 0,-1-1-1 0 0,0 1 0 0 0,0 0 0 0 0,0-1 0 0 0,0 1 0 0 0,0 0 0 0 0,0 0 0 0 0,0 0 1 0 0,0 0-1 0 0,0 0 0 0 0,0 0 0 0 0,-1 0 0 0 0,1 0 0 0 0,0 1 0 0 0,0 0 1 0 0,3 5-45 0 0,0 0 1 0 0,-1 0 0 0 0,0 1 0 0 0,0-1 0 0 0,-1 1 0 0 0,4 15 0 0 0,-4 9-69 0 0,-1 0 0 0 0,-1-1-1 0 0,-2 1 1 0 0,-7 42 0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2.211"/>
    </inkml:context>
    <inkml:brush xml:id="br0">
      <inkml:brushProperty name="width" value="0.05" units="cm"/>
      <inkml:brushProperty name="height" value="0.05" units="cm"/>
    </inkml:brush>
  </inkml:definitions>
  <inkml:trace contextRef="#ctx0" brushRef="#br0">154 0 10594 0 0,'-7'5'226'0'0,"1"0"-1"0"0,-1 1 1 0 0,1-1-1 0 0,1 1 1 0 0,-1 0-1 0 0,1 1 0 0 0,0-1 1 0 0,0 1-1 0 0,-5 10 1 0 0,-30 70 1290 0 0,36-77-1329 0 0,-6 14 171 0 0,1 1 0 0 0,2 1 0 0 0,0-1-1 0 0,2 1 1 0 0,1 0 0 0 0,1 1 0 0 0,0 29-1 0 0,3-42-206 0 0,1-1-1 0 0,0 1 0 0 0,1-1 1 0 0,0 1-1 0 0,1-1 1 0 0,0 0-1 0 0,1 0 0 0 0,1-1 1 0 0,0 1-1 0 0,1-1 0 0 0,0 0 1 0 0,1 0-1 0 0,0-1 0 0 0,1 0 1 0 0,16 19-1 0 0,-22-28-237 0 0,0 0 0 0 0,0 0 0 0 0,1 0 0 0 0,-1 0 1 0 0,1-1-1 0 0,-1 1 0 0 0,1 0 0 0 0,-1-1 0 0 0,1 0 0 0 0,0 0 0 0 0,0 0 0 0 0,-1 0 0 0 0,1 0 0 0 0,0 0 0 0 0,4 0 0 0 0,2-4-6515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1:56.783"/>
    </inkml:context>
    <inkml:brush xml:id="br0">
      <inkml:brushProperty name="width" value="0.05" units="cm"/>
      <inkml:brushProperty name="height" value="0.05" units="cm"/>
    </inkml:brush>
  </inkml:definitions>
  <inkml:trace contextRef="#ctx0" brushRef="#br0">381 144 12611 0 0,'-8'-25'1514'0'0,"-1"0"0"0"0,-1 0 0 0 0,-15-25 0 0 0,24 49-1438 0 0,0 0 0 0 0,1 0 0 0 0,-1-1 0 0 0,0 1 0 0 0,0 0 0 0 0,0 0 0 0 0,0 0 0 0 0,0 0 0 0 0,0 0 0 0 0,0 0 0 0 0,0 0 0 0 0,-1 1 0 0 0,1-1 0 0 0,0 0 0 0 0,0 1 0 0 0,-1-1 0 0 0,1 1 0 0 0,0-1 0 0 0,-1 1 1 0 0,1-1-1 0 0,-1 1 0 0 0,-2 0 0 0 0,2 0-13 0 0,0 0 0 0 0,0 1 1 0 0,-1-1-1 0 0,1 1 0 0 0,0 0 1 0 0,0 0-1 0 0,0-1 0 0 0,0 1 1 0 0,0 1-1 0 0,0-1 0 0 0,0 0 1 0 0,0 0-1 0 0,-1 2 0 0 0,-3 3 9 0 0,0-1 1 0 0,1 1-1 0 0,0-1 0 0 0,0 2 0 0 0,1-1 0 0 0,0 0 0 0 0,-6 12 0 0 0,2 3-139 0 0,0 2 0 0 0,2-1 0 0 0,0 1 0 0 0,2 0 0 0 0,-3 34 0 0 0,4 121 51 0 0,3-155-38 0 0,8 128-51 0 0,-3-79 44 0 0,-6 114 1 0 0,-1-174 109 0 0,0 0 0 0 0,0 1 0 0 0,-1-1 0 0 0,-1 0 0 0 0,0 0 0 0 0,0 0 0 0 0,-1-1 1 0 0,-11 19-1 0 0,13-26-31 0 0,1 0 0 0 0,-1 0 1 0 0,0 0-1 0 0,0-1 1 0 0,0 1-1 0 0,0-1 0 0 0,-1 0 1 0 0,1 1-1 0 0,-1-2 1 0 0,0 1-1 0 0,0 0 0 0 0,0-1 1 0 0,0 0-1 0 0,-1 0 0 0 0,1 0 1 0 0,0 0-1 0 0,-1-1 1 0 0,1 1-1 0 0,-1-1 0 0 0,0-1 1 0 0,1 1-1 0 0,-1-1 1 0 0,0 1-1 0 0,0-1 0 0 0,-9-1 1 0 0,11 0 6 0 0,0 0 1 0 0,-1-1 0 0 0,1 1 0 0 0,0 0 0 0 0,0-1-1 0 0,0 0 1 0 0,0 1 0 0 0,0-1 0 0 0,-4-4-1 0 0,7 6-20 0 0,-1-1-1 0 0,1 1 0 0 0,-1-1 0 0 0,1 1 0 0 0,-1-1 0 0 0,1 1 1 0 0,0-1-1 0 0,-1 1 0 0 0,1-1 0 0 0,0 1 0 0 0,-1-1 1 0 0,1 1-1 0 0,0-1 0 0 0,0 1 0 0 0,0-1 0 0 0,-1 0 0 0 0,1 1 1 0 0,0-1-1 0 0,0 0 0 0 0,0 1 0 0 0,0-1 0 0 0,0 0 1 0 0,1 0-9 0 0,-1 0 0 0 0,1 0-1 0 0,-1 1 1 0 0,1-1 0 0 0,0 0 0 0 0,-1 1 0 0 0,1-1 0 0 0,0 1 0 0 0,-1-1 0 0 0,1 1 0 0 0,0-1 0 0 0,0 1 0 0 0,-1-1 0 0 0,1 1 0 0 0,0 0 0 0 0,0-1 0 0 0,0 1 0 0 0,0 0 0 0 0,0 0 0 0 0,0-1 0 0 0,0 1 0 0 0,4 0-14 0 0,-1 0-1 0 0,0 0 1 0 0,0 0-1 0 0,1 0 1 0 0,-1 1-1 0 0,0-1 1 0 0,0 1-1 0 0,0 0 1 0 0,0 1 0 0 0,0-1-1 0 0,0 1 1 0 0,0-1-1 0 0,7 6 1 0 0,0-1-50 0 0,0 1 0 0 0,-1 1 0 0 0,13 11 1 0 0,-12-9 77 0 0,-1 1 1 0 0,-1 0-1 0 0,0 1 0 0 0,0 0 1 0 0,-1 0-1 0 0,0 1 1 0 0,-1 0-1 0 0,-1 0 0 0 0,0 1 1 0 0,-1 0-1 0 0,0 0 1 0 0,-1 0-1 0 0,-1 0 1 0 0,0 1-1 0 0,2 27 0 0 0,-5-5 120 0 0,-1 0 0 0 0,-2 0-1 0 0,-1 0 1 0 0,-2 0-1 0 0,-13 40 1 0 0,-5 15 151 0 0,6-27 27 0 0,2 2 1 0 0,-13 117-1 0 0,28-164-289 0 0,0 0 0 0 0,2 0 0 0 0,0 0 0 0 0,1 0 0 0 0,1 0 0 0 0,0 0 0 0 0,2-1 0 0 0,0 0 0 0 0,2 0 0 0 0,0 0 0 0 0,1-1 0 0 0,1 0 0 0 0,21 33 0 0 0,-20-38-174 0 0,1 1 0 0 0,1-2 0 0 0,0 0 0 0 0,0 0 0 0 0,1-1 0 0 0,1-1-1 0 0,23 14 1 0 0,-21-15-1069 0 0,1 0-1 0 0,0-2 0 0 0,32 11 0 0 0,-19-11-645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2.541"/>
    </inkml:context>
    <inkml:brush xml:id="br0">
      <inkml:brushProperty name="width" value="0.05" units="cm"/>
      <inkml:brushProperty name="height" value="0.05" units="cm"/>
    </inkml:brush>
  </inkml:definitions>
  <inkml:trace contextRef="#ctx0" brushRef="#br0">3 0 5065 0 0,'-1'6'90'0'0,"0"-1"1"0"0,1 1-1 0 0,0 0 0 0 0,0-1 1 0 0,0 1-1 0 0,1-1 0 0 0,0 1 0 0 0,0-1 1 0 0,0 1-1 0 0,3 5 0 0 0,22 54 715 0 0,-21-55-606 0 0,7 14 431 0 0,1-1 1 0 0,2 0 0 0 0,0-1 0 0 0,24 28 0 0 0,81 75 1439 0 0,-86-91-1897 0 0,-28-28-173 0 0</inkml:trace>
  <inkml:trace contextRef="#ctx0" brushRef="#br0" timeOffset="1">314 440 12515 0 0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2.903"/>
    </inkml:context>
    <inkml:brush xml:id="br0">
      <inkml:brushProperty name="width" value="0.05" units="cm"/>
      <inkml:brushProperty name="height" value="0.05" units="cm"/>
    </inkml:brush>
  </inkml:definitions>
  <inkml:trace contextRef="#ctx0" brushRef="#br0">487 12 6913 0 0,'-1'0'328'0'0,"0"-1"-1"0"0,1 1 1 0 0,-1 0-1 0 0,1-1 1 0 0,-1 1-1 0 0,0 0 1 0 0,1 0-1 0 0,-1-1 1 0 0,0 1-1 0 0,1 0 1 0 0,-1 0-1 0 0,0 0 1 0 0,1 0-1 0 0,-1 0 1 0 0,0 0-1 0 0,0 0 1 0 0,-1 0-1 0 0,-20 7 2275 0 0,20-7-2017 0 0,-10 6-173 0 0,0 1-1 0 0,1-1 0 0 0,0 2 1 0 0,1 0-1 0 0,0 0 0 0 0,0 0 0 0 0,0 2 1 0 0,-10 12-1 0 0,-10 9 112 0 0,-107 88-286 0 0,-25 24-2039 0 0,148-128-4882 0 0</inkml:trace>
  <inkml:trace contextRef="#ctx0" brushRef="#br0" timeOffset="1">709 0 656 0 0,'9'7'122'0'0,"0"-1"0"0"0,-1 2 0 0 0,0-1 0 0 0,11 14 0 0 0,-13-12 806 0 0,0 0 1 0 0,0 0-1 0 0,-1 1 0 0 0,7 15 1 0 0,-5-8-212 0 0,-1 0-1 0 0,0 1 1 0 0,-1-1 0 0 0,-1 1 0 0 0,-1 0-1 0 0,-1 1 1 0 0,0-1 0 0 0,-1 24 0 0 0,-2-33-536 0 0,0 1 0 0 0,0-1 1 0 0,-1 0-1 0 0,0 0 0 0 0,-1 0 1 0 0,0 0-1 0 0,0-1 0 0 0,-1 1 0 0 0,0-1 1 0 0,0 0-1 0 0,-1 0 0 0 0,0 0 1 0 0,-1-1-1 0 0,1 0 0 0 0,-1 0 0 0 0,-1 0 1 0 0,0-1-1 0 0,-10 9 0 0 0,-5 0 98 0 0,0-1-1 0 0,-1-1 1 0 0,-44 18-1 0 0,32-18-167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3.249"/>
    </inkml:context>
    <inkml:brush xml:id="br0">
      <inkml:brushProperty name="width" value="0.05" units="cm"/>
      <inkml:brushProperty name="height" value="0.05" units="cm"/>
    </inkml:brush>
  </inkml:definitions>
  <inkml:trace contextRef="#ctx0" brushRef="#br0">0 73 5065 0 0,'3'-2'97'0'0,"-1"1"0"0"0,1-1 0 0 0,-1 0 0 0 0,1 1 0 0 0,0 0 0 0 0,0 0 0 0 0,-1-1 0 0 0,1 1 0 0 0,0 1 0 0 0,5-2 0 0 0,34-3 394 0 0,-26 3-142 0 0,132-19 3045 0 0,63-8-8 0 0,-200 29-3456 0 0,-9 0-17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4.743"/>
    </inkml:context>
    <inkml:brush xml:id="br0">
      <inkml:brushProperty name="width" value="0.05" units="cm"/>
      <inkml:brushProperty name="height" value="0.05" units="cm"/>
    </inkml:brush>
  </inkml:definitions>
  <inkml:trace contextRef="#ctx0" brushRef="#br0">18 443 6913 0 0,'-6'2'1145'0'0,"-6"-1"6320"0"0,133-140-4288 0 0,47-87-2541 0 0,-159 210-767 0 0,16-22 273 0 0,-23 35-129 0 0,0 1 0 0 0,0-1-1 0 0,0 1 1 0 0,1 0 0 0 0,-1-1-1 0 0,0 1 1 0 0,1 0 0 0 0,0 1-1 0 0,-1-1 1 0 0,6-2 0 0 0,-7 4-42 0 0,0 0-1 0 0,0 0 1 0 0,0 0 0 0 0,0 0 0 0 0,0 0-1 0 0,0 0 1 0 0,-1 1 0 0 0,1-1 0 0 0,0 0-1 0 0,0 1 1 0 0,0-1 0 0 0,0 1-1 0 0,-1-1 1 0 0,1 1 0 0 0,0-1 0 0 0,0 1-1 0 0,-1-1 1 0 0,1 1 0 0 0,0-1 0 0 0,-1 1-1 0 0,1 0 1 0 0,0 0 0 0 0,15 21-56 0 0,-13-18 29 0 0,164 233-208 0 0,-140-203 337 0 0,-9-12-104 0 0,27 45 0 0 0,-42-59 31 0 0,-1-1 0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5.088"/>
    </inkml:context>
    <inkml:brush xml:id="br0">
      <inkml:brushProperty name="width" value="0.05" units="cm"/>
      <inkml:brushProperty name="height" value="0.05" units="cm"/>
    </inkml:brush>
  </inkml:definitions>
  <inkml:trace contextRef="#ctx0" brushRef="#br0">1 52 10138 0 0,'0'0'778'0'0,"14"3"-12"0"0,12 0-825 0 0,1-1-1 0 0,0-1 0 0 0,51-6 0 0 0,80-21 1611 0 0,-95 14-950 0 0,76-5-1 0 0,-137 17-641 0 0,0 0-25 0 0,0-1-1 0 0,0 1 1 0 0,0 0-1 0 0,0 0 1 0 0,0 0 0 0 0,0 1-1 0 0,0-1 1 0 0,1 0-1 0 0,-1 1 1 0 0,0-1-1 0 0,-1 1 1 0 0,1 0-1 0 0,0-1 1 0 0,3 3-1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5.434"/>
    </inkml:context>
    <inkml:brush xml:id="br0">
      <inkml:brushProperty name="width" value="0.05" units="cm"/>
      <inkml:brushProperty name="height" value="0.05" units="cm"/>
    </inkml:brush>
  </inkml:definitions>
  <inkml:trace contextRef="#ctx0" brushRef="#br0">156 0 5785 0 0,'-2'3'66'0'0,"0"0"-1"0"0,0-1 1 0 0,1 1 0 0 0,-1 0-1 0 0,1 0 1 0 0,-1 0-1 0 0,1 0 1 0 0,0 0-1 0 0,-1 7 1 0 0,-5 33 372 0 0,6-29 170 0 0,-7 76 2167 0 0,3-1-1 0 0,11 114 1 0 0,-1 24-551 0 0,-7-180-2039 0 0,-9 67 1 0 0,8-98-154 0 0,0-1 0 0 0,-1 1-1 0 0,-1 0 1 0 0,0-1 0 0 0,-1 0 0 0 0,-1 0-1 0 0,-16 25 1 0 0,21-36-43 0 0,0-1 0 0 0,-1 0 0 0 0,1 0 1 0 0,-1 0-1 0 0,0 0 0 0 0,0-1 0 0 0,0 1 0 0 0,0-1 0 0 0,-1 1 0 0 0,1-1 1 0 0,-1 0-1 0 0,1 0 0 0 0,-6 1 0 0 0,-5-1-173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5.763"/>
    </inkml:context>
    <inkml:brush xml:id="br0">
      <inkml:brushProperty name="width" value="0.05" units="cm"/>
      <inkml:brushProperty name="height" value="0.05" units="cm"/>
    </inkml:brush>
  </inkml:definitions>
  <inkml:trace contextRef="#ctx0" brushRef="#br0">0 65 3225 0 0,'53'-14'927'0'0,"94"-15"-1"0"0,-104 22 287 0 0,-10 1-331 0 0,0 1 0 0 0,0 2 0 0 0,53 2 0 0 0,-82 2-900 0 0,0-1 0 0 0,-1 1 0 0 0,1 0 0 0 0,0 0 0 0 0,0 0 0 0 0,3 2 0 0 0,2 4 7 0 0</inkml:trace>
  <inkml:trace contextRef="#ctx0" brushRef="#br0" timeOffset="1">451 127 9674 0 0,'-3'5'68'0'0,"0"0"-1"0"0,1 1 0 0 0,-1 0 1 0 0,1 0-1 0 0,0-1 1 0 0,0 1-1 0 0,1 1 1 0 0,0-1-1 0 0,0 0 1 0 0,0 0-1 0 0,1 0 1 0 0,0 0-1 0 0,0 1 1 0 0,1-1-1 0 0,-1 0 1 0 0,4 9-1 0 0,-4-11-29 0 0,1-1-1 0 0,1 0 1 0 0,-1 0-1 0 0,0 0 1 0 0,1-1-1 0 0,0 1 1 0 0,-1 0-1 0 0,1 0 1 0 0,0-1-1 0 0,0 1 1 0 0,1-1-1 0 0,-1 0 1 0 0,1 0-1 0 0,-1 1 1 0 0,1-2-1 0 0,-1 1 1 0 0,1 0-1 0 0,0 0 1 0 0,0-1-1 0 0,0 0 1 0 0,0 1-1 0 0,0-1 1 0 0,0 0-1 0 0,0-1 1 0 0,1 1-1 0 0,-1 0 1 0 0,0-1-1 0 0,0 0 1 0 0,1 0-1 0 0,-1 0 1 0 0,0 0-1 0 0,6-1 1 0 0,2-1 192 0 0,1 0 1 0 0,0 0-1 0 0,-1-1 1 0 0,1-1 0 0 0,17-8-1 0 0,-24 10-162 0 0,1-1 1 0 0,-1 0-1 0 0,0 0 0 0 0,0-1 1 0 0,0 1-1 0 0,0-1 0 0 0,-1 0 0 0 0,1-1 1 0 0,-1 1-1 0 0,0-1 0 0 0,0 0 0 0 0,5-9 1 0 0,-8 12-53 0 0,0 1-1 0 0,0-1 1 0 0,0 0 0 0 0,0 0 0 0 0,-1 0 0 0 0,1 0 0 0 0,-1 0-1 0 0,0 0 1 0 0,1 0 0 0 0,-1 0 0 0 0,0 0 0 0 0,0 0 0 0 0,0 0-1 0 0,0 0 1 0 0,-1 0 0 0 0,1 0 0 0 0,0 0 0 0 0,-1 0 0 0 0,0 0-1 0 0,-1-3 1 0 0,0 2 39 0 0,0 0 0 0 0,0 1 0 0 0,0-1-1 0 0,0 1 1 0 0,0-1 0 0 0,-1 1 0 0 0,1 0 0 0 0,-1 0 0 0 0,0 0-1 0 0,0 0 1 0 0,-4-2 0 0 0,-7-2 134 0 0,-1 1 1 0 0,0 0-1 0 0,0 0 1 0 0,-17-2-1 0 0,31 7-189 0 0,-13-2-1088 0 0,2 0-4353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7.171"/>
    </inkml:context>
    <inkml:brush xml:id="br0">
      <inkml:brushProperty name="width" value="0.05" units="cm"/>
      <inkml:brushProperty name="height" value="0.05" units="cm"/>
    </inkml:brush>
  </inkml:definitions>
  <inkml:trace contextRef="#ctx0" brushRef="#br0">96 1 3225 0 0,'-4'3'14265'0'0,"-6"14"-11667"0"0,-8 23-3358 0 0,3 1 796 0 0,2-1 1 0 0,2 2-1 0 0,-10 77 0 0 0,19-94-32 0 0,0 0-1 0 0,2 0 0 0 0,1 0 1 0 0,1 0-1 0 0,0 0 0 0 0,2 0 1 0 0,14 46-1 0 0,-14-60-20 0 0,1 0-1 0 0,0 0 1 0 0,0 0 0 0 0,9 11-1 0 0,-12-18 12 0 0,0-1 0 0 0,1 0-1 0 0,-1 0 1 0 0,1 0-1 0 0,0 0 1 0 0,0 0 0 0 0,0 0-1 0 0,0-1 1 0 0,1 1-1 0 0,-1-1 1 0 0,1 0-1 0 0,-1 0 1 0 0,1 0 0 0 0,0-1-1 0 0,6 2 1 0 0,-9-2-10 0 0,0-1-1 0 0,1 0 1 0 0,-1 0 0 0 0,0 0 0 0 0,1 0 0 0 0,-1 0-1 0 0,0 0 1 0 0,0-1 0 0 0,1 1 0 0 0,-1 0-1 0 0,0-1 1 0 0,0 1 0 0 0,1-1 0 0 0,-1 1 0 0 0,0-1-1 0 0,0 0 1 0 0,0 1 0 0 0,2-2 0 0 0,5-6-287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7.500"/>
    </inkml:context>
    <inkml:brush xml:id="br0">
      <inkml:brushProperty name="width" value="0.05" units="cm"/>
      <inkml:brushProperty name="height" value="0.05" units="cm"/>
    </inkml:brush>
  </inkml:definitions>
  <inkml:trace contextRef="#ctx0" brushRef="#br0">0 1 3681 0 0,'0'0'166'0'0,"3"1"11"0"0,0-1 0 0 0,0 1 0 0 0,-1 1 0 0 0,1-1-1 0 0,0 0 1 0 0,4 4 0 0 0,17 16 801 0 0,-1 1 0 0 0,25 30-1 0 0,21 20 1167 0 0,18 3-728 0 0,-39-35-1204 0 0,83 92 1 0 0,-130-132-226 0 0,-1 1-44 0 0,1 0 1 0 0,0 0-1 0 0,0 0 1 0 0,0 0 0 0 0,0 0-1 0 0,0 0 1 0 0,0 0-1 0 0,0 0 1 0 0,0 0-1 0 0,1-1 1 0 0,-1 1 0 0 0,0 0-1 0 0,3 0 1 0 0,0-1-3958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7.829"/>
    </inkml:context>
    <inkml:brush xml:id="br0">
      <inkml:brushProperty name="width" value="0.05" units="cm"/>
      <inkml:brushProperty name="height" value="0.05" units="cm"/>
    </inkml:brush>
  </inkml:definitions>
  <inkml:trace contextRef="#ctx0" brushRef="#br0">440 5 12443 0 0,'-2'-1'230'0'0,"0"0"0"0"0,0 1 0 0 0,0-1 0 0 0,0 1 0 0 0,-1-1 0 0 0,1 1 0 0 0,0-1 0 0 0,0 1 0 0 0,-1 0 0 0 0,1 0 0 0 0,0 0 0 0 0,0 1 0 0 0,-1-1 1 0 0,1 0-1 0 0,0 1 0 0 0,0-1 0 0 0,0 1 0 0 0,0 0 0 0 0,-1 0 0 0 0,-1 1 0 0 0,-45 26 1815 0 0,40-22-1778 0 0,-37 24-14 0 0,3 3 1 0 0,0 1 0 0 0,2 2 0 0 0,2 2 0 0 0,-64 80 0 0 0,92-103-652 0 0,4-1-117 0 0</inkml:trace>
  <inkml:trace contextRef="#ctx0" brushRef="#br0" timeOffset="1">568 55 1376 0 0,'5'13'753'0'0,"0"1"-1"0"0,-1-1 0 0 0,-1 1 1 0 0,0 0-1 0 0,-1 1 0 0 0,-1-1 0 0 0,0 0 1 0 0,-1 20-1 0 0,-1 6 608 0 0,0 0 0 0 0,-3-1 0 0 0,-11 52 0 0 0,11-75-1233 0 0,0 1 0 0 0,-1-1 0 0 0,-1-1 0 0 0,-1 1 0 0 0,0-1 0 0 0,-1 0 0 0 0,0 0 0 0 0,-2-1 0 0 0,1 0 0 0 0,-20 20 1 0 0,10-16-174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04.488"/>
    </inkml:context>
    <inkml:brush xml:id="br0">
      <inkml:brushProperty name="width" value="0.05" units="cm"/>
      <inkml:brushProperty name="height" value="0.05" units="cm"/>
    </inkml:brush>
  </inkml:definitions>
  <inkml:trace contextRef="#ctx0" brushRef="#br0">19 108 11026 0 0,'-1'0'178'0'0,"0"0"1"0"0,0 0-1 0 0,0 0 0 0 0,0 0 0 0 0,0-1 0 0 0,0 1 0 0 0,0 0 0 0 0,0 0 0 0 0,0-1 0 0 0,1 1 1 0 0,-1 0-1 0 0,0-1 0 0 0,0 1 0 0 0,0-1 0 0 0,1 1 0 0 0,-1-1 0 0 0,0 0 0 0 0,0 1 0 0 0,0-2 1 0 0,1 2-3 0 0,0-1 1 0 0,1 0 0 0 0,-1 1 0 0 0,0 0-1 0 0,1-1 1 0 0,-1 1 0 0 0,1-1 0 0 0,-1 1-1 0 0,0-1 1 0 0,1 1 0 0 0,-1 0-1 0 0,1-1 1 0 0,-1 1 0 0 0,1 0 0 0 0,-1 0-1 0 0,1-1 1 0 0,-1 1 0 0 0,1 0 0 0 0,-1 0-1 0 0,1 0 1 0 0,1-1 0 0 0,39-9 2687 0 0,353-26 1924 0 0,-72 10-4203 0 0,-279 17-512 0 0,-31 6-60 0 0,-1 0-1 0 0,1 1 1 0 0,17-1 0 0 0,-29 3-28 0 0,0 0 1 0 0,0 0 0 0 0,0 0-1 0 0,0 0 1 0 0,0 0-1 0 0,1 0 1 0 0,-1 0 0 0 0,0 0-1 0 0,0 0 1 0 0,0 0-1 0 0,0 0 1 0 0,0 0 0 0 0,0 0-1 0 0,0 0 1 0 0,0 1-1 0 0,0-1 1 0 0,1 0 0 0 0,-1 0-1 0 0,0 0 1 0 0,0 0-1 0 0,0 0 1 0 0,0 0 0 0 0,0 0-1 0 0,0 0 1 0 0,0 0-1 0 0,0 0 1 0 0,0 0 0 0 0,0 0-1 0 0,0 0 1 0 0,0 0-1 0 0,0 0 1 0 0,1 1 0 0 0,-1-1-1 0 0,0 0 1 0 0,0 0-1 0 0,0 0 1 0 0,0 0 0 0 0,0 0-1 0 0,0 0 1 0 0,0 0-1 0 0,0 0 1 0 0,0 0 0 0 0,0 1-1 0 0,0-1 1 0 0,0 0-1 0 0,0 0 1 0 0,0 0 0 0 0,0 0-1 0 0,0 0 1 0 0,0 0-1 0 0,0 0 1 0 0,0 0 0 0 0,0 1-1 0 0,-1-1 1 0 0,1 0-1 0 0,0 0 1 0 0,0 0 0 0 0,0 0-1 0 0,0 0 1 0 0,0 0-1 0 0,0 0 1 0 0,0 0 0 0 0,0 0-1 0 0,0 0 1 0 0,0 0-1 0 0,0 0 1 0 0,0 0 0 0 0,0 0-1 0 0,-1 1 1 0 0,-9 8-1422 0 0,-14 8-2231 0 0,15-11 2076 0 0,-1 0-37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08.443"/>
    </inkml:context>
    <inkml:brush xml:id="br0">
      <inkml:brushProperty name="width" value="0.05" units="cm"/>
      <inkml:brushProperty name="height" value="0.05" units="cm"/>
    </inkml:brush>
  </inkml:definitions>
  <inkml:trace contextRef="#ctx0" brushRef="#br0">55 0 6913 0 0,'2'2'6706'0'0,"-5"286"-5045"0"0,-2-173-1258 0 0,-21 911 1827 0 0,27-969-1973 0 0,0-34-36 0 0,-1 0 1 0 0,-6 47 0 0 0,-10-135-382 0 0,14 48-351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39.459"/>
    </inkml:context>
    <inkml:brush xml:id="br0">
      <inkml:brushProperty name="width" value="0.05" units="cm"/>
      <inkml:brushProperty name="height" value="0.05" units="cm"/>
    </inkml:brush>
  </inkml:definitions>
  <inkml:trace contextRef="#ctx0" brushRef="#br0">340 19 7370 0 0,'-3'-1'4437'0'0,"9"0"-459"0"0,43 3-3250 0 0,-1-2 0 0 0,75-9 1 0 0,-77 4-125 0 0,0 2 1 0 0,1 1 0 0 0,65 8-1 0 0,-109-6-523 0 0,1 1 0 0 0,-1-1 0 0 0,1 1 0 0 0,-1 0-1 0 0,1 0 1 0 0,-1 0 0 0 0,0 1 0 0 0,1-1 0 0 0,4 4 237 0 0,-11-2 1165 0 0,-226 234-1171 0 0,183-194-310 0 0,-236 210 276 0 0,220-202-320 0 0,36-28-12 0 0,0-1 0 0 0,-2-1 0 0 0,0-2 0 0 0,-47 24 0 0 0,51-37-72 0 0,23-6 119 0 0,0 0-1 0 0,0 1 1 0 0,0-1-1 0 0,0 0 1 0 0,0 0 0 0 0,0 0-1 0 0,0 0 1 0 0,0 0 0 0 0,0 0-1 0 0,0 0 1 0 0,0 0 0 0 0,0-1-1 0 0,0 1 1 0 0,0 0-1 0 0,0-1 1 0 0,0 1 0 0 0,0 0-1 0 0,0-1 1 0 0,0 1 0 0 0,0-1-1 0 0,-1-1 1 0 0,2 1-17 0 0,0 0 0 0 0,0 1 0 0 0,0-1 0 0 0,0 0 0 0 0,0 0 0 0 0,0 0 0 0 0,0 0 0 0 0,0 0 0 0 0,1 1 0 0 0,-1-1 0 0 0,0 0 0 0 0,1 0 0 0 0,-1 0 0 0 0,1 1 0 0 0,-1-1 0 0 0,1 0 0 0 0,-1 0 0 0 0,1 1 0 0 0,0-2 0 0 0,14-14-248 0 0,-13 14 244 0 0,6-5 11 0 0,0 0 0 0 0,1 1 0 0 0,0 0 0 0 0,1 0 0 0 0,-1 1 0 0 0,1 0 0 0 0,0 0 0 0 0,0 1 0 0 0,0 1 0 0 0,1 0 0 0 0,-1 0 0 0 0,1 1 0 0 0,12-1 0 0 0,-8 1 15 0 0,0 1-1 0 0,0 1 1 0 0,0 1-1 0 0,0 0 1 0 0,0 1-1 0 0,0 0 1 0 0,0 1-1 0 0,27 10 1 0 0,-19-3 40 0 0,0 0-1 0 0,-1 2 1 0 0,38 27 0 0 0,54 54 355 0 0,-39-30-337 0 0,-71-61-213 0 0,-3-5-29 0 0,-6-10-847 0 0,2 7-356 0 0,-1-9-5744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39.789"/>
    </inkml:context>
    <inkml:brush xml:id="br0">
      <inkml:brushProperty name="width" value="0.05" units="cm"/>
      <inkml:brushProperty name="height" value="0.05" units="cm"/>
    </inkml:brush>
  </inkml:definitions>
  <inkml:trace contextRef="#ctx0" brushRef="#br0">0 0 9674 0 0,'18'17'2218'0'0,"5"4"-1551"0"0,0-1 0 0 0,1-2 0 0 0,1 0 0 0 0,1-2 0 0 0,0 0 0 0 0,1-2 0 0 0,43 16 0 0 0,96 18 1815 0 0,-37-11-3152 0 0,-114-33-6151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1.533"/>
    </inkml:context>
    <inkml:brush xml:id="br0">
      <inkml:brushProperty name="width" value="0.05" units="cm"/>
      <inkml:brushProperty name="height" value="0.05" units="cm"/>
    </inkml:brush>
  </inkml:definitions>
  <inkml:trace contextRef="#ctx0" brushRef="#br0">50 20 3457 0 0,'-3'-2'334'0'0,"0"0"0"0"0,0 1 0 0 0,-1-1 1 0 0,1 1-1 0 0,0-1 0 0 0,-1 1 0 0 0,-3-1 1 0 0,-12-5 4110 0 0,32 10 3714 0 0,17-1-7859 0 0,-7-1-79 0 0,40 2 349 0 0,77-6-1 0 0,-25 0-1547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1.863"/>
    </inkml:context>
    <inkml:brush xml:id="br0">
      <inkml:brushProperty name="width" value="0.05" units="cm"/>
      <inkml:brushProperty name="height" value="0.05" units="cm"/>
    </inkml:brush>
  </inkml:definitions>
  <inkml:trace contextRef="#ctx0" brushRef="#br0">0 0 8754 0 0,'0'1'909'0'0,"1"0"-720"0"0,1 1 0 0 0,-1-1 0 0 0,0 0-1 0 0,1 1 1 0 0,-1-1 0 0 0,1 0 0 0 0,-1 0-1 0 0,1 0 1 0 0,0 0 0 0 0,-1 0 0 0 0,1 0-1 0 0,0 0 1 0 0,2 0 0 0 0,-2 0-78 0 0,15 5 234 0 0,-1-1-1 0 0,1 0 1 0 0,1-1-1 0 0,-1-1 1 0 0,0 0-1 0 0,1-1 1 0 0,19-1-1 0 0,125-11 1956 0 0,-158 9-2271 0 0,18-1-289 0 0,-1-2-1 0 0,25-7 1 0 0,-35 8-5731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3.604"/>
    </inkml:context>
    <inkml:brush xml:id="br0">
      <inkml:brushProperty name="width" value="0.05" units="cm"/>
      <inkml:brushProperty name="height" value="0.05" units="cm"/>
    </inkml:brush>
  </inkml:definitions>
  <inkml:trace contextRef="#ctx0" brushRef="#br0">1 303 8754 0 0,'1'-1'69'0'0,"-1"-1"0"0"0,1 0 1 0 0,-1 1-1 0 0,1-1 0 0 0,-1 0 1 0 0,1 0-1 0 0,-1 1 0 0 0,0-1 1 0 0,0 0-1 0 0,0-3 0 0 0,1-5 165 0 0,3-3 15 0 0,0 0 0 0 0,1 0 0 0 0,1 1 0 0 0,0 0 0 0 0,0 0 0 0 0,1 0 0 0 0,13-15 0 0 0,-2 5 211 0 0,1 1 0 0 0,34-30-1 0 0,0 10 221 0 0,-49 38-597 0 0,0 1 0 0 0,0-1 0 0 0,0 1 1 0 0,0 0-1 0 0,0 0 0 0 0,0 1 1 0 0,1-1-1 0 0,-1 1 0 0 0,1 0 0 0 0,-1 0 1 0 0,1 1-1 0 0,5-1 0 0 0,-7 1-38 0 0,-1 1 0 0 0,0 0 0 0 0,0 0 0 0 0,0 0 0 0 0,0 0 0 0 0,0 0 0 0 0,0 0 0 0 0,0 0 0 0 0,0 1 0 0 0,0-1 0 0 0,-1 1 1 0 0,1-1-1 0 0,0 1 0 0 0,-1 0 0 0 0,0-1 0 0 0,1 1 0 0 0,-1 0 0 0 0,2 3 0 0 0,19 42 443 0 0,-18-38-342 0 0,42 113 869 0 0,-32-78-829 0 0,3-1 0 0 0,1-1 0 0 0,2-1-1 0 0,30 46 1 0 0,-32-61-135 0 0,-2 0-22 0 0,2-1 1 0 0,1-1 0 0 0,40 40 0 0 0,-56-62-27 0 0,-1 0 0 0 0,0 0 1 0 0,1 0-1 0 0,0 0 0 0 0,-1 0 1 0 0,1-1-1 0 0,0 1 0 0 0,0-1 1 0 0,0 0-1 0 0,0 0 0 0 0,0 0 1 0 0,0 0-1 0 0,0 0 0 0 0,0-1 1 0 0,5 1-1 0 0,-7-2-71 0 0,1-1 1 0 0,-1 1-1 0 0,1-1 1 0 0,-1 0-1 0 0,0 1 1 0 0,0-1-1 0 0,1 0 1 0 0,-1 0-1 0 0,0 1 0 0 0,-1-1 1 0 0,1 0-1 0 0,0 0 1 0 0,-1 0-1 0 0,1 0 1 0 0,-1 0-1 0 0,1-3 1 0 0,1-2-980 0 0,5-14-4872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3.933"/>
    </inkml:context>
    <inkml:brush xml:id="br0">
      <inkml:brushProperty name="width" value="0.05" units="cm"/>
      <inkml:brushProperty name="height" value="0.05" units="cm"/>
    </inkml:brush>
  </inkml:definitions>
  <inkml:trace contextRef="#ctx0" brushRef="#br0">569 1 10594 0 0,'-7'4'520'0'0,"0"1"-1"0"0,1 0 0 0 0,-1 1 0 0 0,1-1 1 0 0,1 1-1 0 0,-6 7 0 0 0,-10 10 199 0 0,-350 386 6791 0 0,359-395-7527 0 0,-8 9-515 0 0,-37 46 1695 0 0,35-31-2642 0 0,8 2-3892 0 0,12-26-1593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4.263"/>
    </inkml:context>
    <inkml:brush xml:id="br0">
      <inkml:brushProperty name="width" value="0.05" units="cm"/>
      <inkml:brushProperty name="height" value="0.05" units="cm"/>
    </inkml:brush>
  </inkml:definitions>
  <inkml:trace contextRef="#ctx0" brushRef="#br0">0 25 11979 0 0,'34'-2'1281'0'0,"59"-10"0"0"0,-30 2-475 0 0,-47 9-818 0 0,-6 2-48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4.593"/>
    </inkml:context>
    <inkml:brush xml:id="br0">
      <inkml:brushProperty name="width" value="0.05" units="cm"/>
      <inkml:brushProperty name="height" value="0.05" units="cm"/>
    </inkml:brush>
  </inkml:definitions>
  <inkml:trace contextRef="#ctx0" brushRef="#br0">0 50 10594 0 0,'1'-1'66'0'0,"-1"0"0"0"0,0 1-1 0 0,0-1 1 0 0,0 1 0 0 0,0-1-1 0 0,1 1 1 0 0,-1-1 0 0 0,0 0-1 0 0,1 1 1 0 0,-1-1 0 0 0,0 1-1 0 0,1-1 1 0 0,-1 1 0 0 0,1-1-1 0 0,-1 1 1 0 0,1 0 0 0 0,-1-1-1 0 0,1 1 1 0 0,-1 0 0 0 0,1-1-1 0 0,-1 1 1 0 0,1 0 0 0 0,-1-1-1 0 0,1 1 1 0 0,-1 0 0 0 0,1 0-1 0 0,0 0 1 0 0,-1 0 0 0 0,2-1-1 0 0,26-7 512 0 0,-21 6-302 0 0,20-6 176 0 0,0 2 0 0 0,1 1 0 0 0,0 1 0 0 0,0 2 1 0 0,36 1-1 0 0,143 16 2106 0 0,-105-5-1801 0 0,134 3 541 0 0,-185-13-1280 0 0,-1-3 1 0 0,83-14 0 0 0,-124 15-977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4.970"/>
    </inkml:context>
    <inkml:brush xml:id="br0">
      <inkml:brushProperty name="width" value="0.05" units="cm"/>
      <inkml:brushProperty name="height" value="0.05" units="cm"/>
    </inkml:brush>
  </inkml:definitions>
  <inkml:trace contextRef="#ctx0" brushRef="#br0">28 272 2304 0 0,'-1'0'395'0'0,"0"0"0"0"0,-1 0 0 0 0,1-1 0 0 0,0 1 0 0 0,-1-1 0 0 0,1 1-1 0 0,0-1 1 0 0,0 0 0 0 0,-1 1 0 0 0,1-1 0 0 0,0 0 0 0 0,0 0-1 0 0,0 0 1 0 0,0 0 0 0 0,0 0 0 0 0,0 0 0 0 0,0 0 0 0 0,1 0-1 0 0,-1 0 1 0 0,0 0 0 0 0,-1-3 0 0 0,2 2-101 0 0,-1-1 1 0 0,0 1 0 0 0,1-1-1 0 0,-1 0 1 0 0,1 1-1 0 0,0-1 1 0 0,0 0 0 0 0,0 1-1 0 0,0-1 1 0 0,1-4-1 0 0,2-5-99 0 0,1 1 0 0 0,-1-1-1 0 0,12-20 1 0 0,-7 15-189 0 0,1 1 0 0 0,0 1 0 0 0,21-26 0 0 0,-25 35-8 0 0,1 0 1 0 0,0-1 0 0 0,0 2-1 0 0,1-1 1 0 0,-1 1 0 0 0,1 0-1 0 0,0 0 1 0 0,1 1 0 0 0,-1 0 0 0 0,11-4-1 0 0,-14 7 69 0 0,0 1 0 0 0,-1-1 0 0 0,1 1 0 0 0,0 0-1 0 0,0 0 1 0 0,0 0 0 0 0,-1 1 0 0 0,1-1 0 0 0,0 1 0 0 0,-1 0-1 0 0,1 0 1 0 0,0 0 0 0 0,-1 1 0 0 0,1-1 0 0 0,-1 1 0 0 0,0 0 0 0 0,1 0-1 0 0,-1 0 1 0 0,0 0 0 0 0,0 0 0 0 0,0 1 0 0 0,2 2 0 0 0,10 9 614 0 0,-1 1 1 0 0,22 30-1 0 0,-28-34-558 0 0,38 49 506 0 0,3-1-1 0 0,66 60 1 0 0,-50-61-655 0 0,-66-73-2077 0 0,1 6 714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04.848"/>
    </inkml:context>
    <inkml:brush xml:id="br0">
      <inkml:brushProperty name="width" value="0.05" units="cm"/>
      <inkml:brushProperty name="height" value="0.05" units="cm"/>
    </inkml:brush>
  </inkml:definitions>
  <inkml:trace contextRef="#ctx0" brushRef="#br0">0 1 11058 0 0,'1'6'897'0'0,"0"1"0"0"0,0-1 0 0 0,0 1 0 0 0,1-1 0 0 0,-1 0 0 0 0,2 0 0 0 0,2 7 0 0 0,25 43 230 0 0,-19-36-437 0 0,19 28 63 0 0,1-2 0 0 0,3-1-1 0 0,71 73 1 0 0,39 51-1976 0 0,-135-155-389 0 0,-2-4-3470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5.300"/>
    </inkml:context>
    <inkml:brush xml:id="br0">
      <inkml:brushProperty name="width" value="0.05" units="cm"/>
      <inkml:brushProperty name="height" value="0.05" units="cm"/>
    </inkml:brush>
  </inkml:definitions>
  <inkml:trace contextRef="#ctx0" brushRef="#br0">530 20 456 0 0,'0'-1'411'0'0,"0"0"-1"0"0,0 0 1 0 0,0 0-1 0 0,-1 1 1 0 0,1-1-1 0 0,0 0 1 0 0,0 0-1 0 0,-1 0 0 0 0,1 0 1 0 0,0 0-1 0 0,-1 1 1 0 0,1-1-1 0 0,-1 0 1 0 0,1 0-1 0 0,-1 1 1 0 0,1-1-1 0 0,-1 0 1 0 0,0 1-1 0 0,1-1 1 0 0,-1 1-1 0 0,0-1 1 0 0,1 1-1 0 0,-1-1 1 0 0,0 1-1 0 0,-1-1 1 0 0,1 1-78 0 0,-1 0 0 0 0,1 0 0 0 0,0 0 0 0 0,0 0 0 0 0,0 1 0 0 0,-1-1 0 0 0,1 0 0 0 0,0 1 0 0 0,0-1 1 0 0,0 0-1 0 0,0 1 0 0 0,-1 0 0 0 0,1-1 0 0 0,0 1 0 0 0,0 0 0 0 0,-1 0 0 0 0,-7 7 505 0 0,1 1 0 0 0,-1 0 0 0 0,-7 11 0 0 0,8-11-314 0 0,-82 96 1219 0 0,-166 186-916 0 0,206-235-1156 0 0,19-17-5754 0 0,12-13-1140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6.320"/>
    </inkml:context>
    <inkml:brush xml:id="br0">
      <inkml:brushProperty name="width" value="0.05" units="cm"/>
      <inkml:brushProperty name="height" value="0.05" units="cm"/>
    </inkml:brush>
  </inkml:definitions>
  <inkml:trace contextRef="#ctx0" brushRef="#br0">126 39 8754 0 0,'0'-10'891'0'0,"1"7"-462"0"0,-1 1 0 0 0,0-1-1 0 0,0 0 1 0 0,0 1-1 0 0,0-1 1 0 0,0 1-1 0 0,-1-1 1 0 0,1 0-1 0 0,-2-2 1 0 0,0 7-35 0 0,0 1-1 0 0,-1-1 1 0 0,1 0 0 0 0,0 1 0 0 0,0 0-1 0 0,0-1 1 0 0,1 1 0 0 0,-3 5-1 0 0,-13 30-137 0 0,2 1 0 0 0,2 1-1 0 0,-13 64 1 0 0,13-27-193 0 0,-4 79 0 0 0,15-119 135 0 0,2 0 0 0 0,1 0 0 0 0,11 62 0 0 0,-8-76-98 0 0,1-1-1 0 0,1 0 0 0 0,1 0 0 0 0,2-1 0 0 0,0 0 0 0 0,0 0 0 0 0,17 23 0 0 0,-17-32-234 0 0,0 0-1 0 0,2-1 0 0 0,-1 0 0 0 0,1-1 1 0 0,1 0-1 0 0,0 0 0 0 0,0-1 0 0 0,1-1 1 0 0,0 0-1 0 0,1-1 0 0 0,-1 0 0 0 0,1-1 1 0 0,22 6-1 0 0,14 1-6465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6.901"/>
    </inkml:context>
    <inkml:brush xml:id="br0">
      <inkml:brushProperty name="width" value="0.05" units="cm"/>
      <inkml:brushProperty name="height" value="0.05" units="cm"/>
    </inkml:brush>
  </inkml:definitions>
  <inkml:trace contextRef="#ctx0" brushRef="#br0">72 0 7834 0 0,'4'3'3748'0'0,"12"14"-2527"0"0,-4-2-598 0 0,-1 1-1 0 0,-1 0 1 0 0,0 1 0 0 0,-2 1 0 0 0,0-1 0 0 0,-1 1 0 0 0,7 26 0 0 0,-4-6 346 0 0,-2 1-1 0 0,5 62 1 0 0,-12-76-736 0 0,-1-1-1 0 0,-2 0 0 0 0,0 0 0 0 0,-1 0 0 0 0,-1 0 1 0 0,-1 0-1 0 0,-2 0 0 0 0,-14 36 0 0 0,9-34-451 0 0,0 0-1 0 0,-2-1 1 0 0,-1-1-1 0 0,-1 0 1 0 0,0-1-1 0 0,-41 42 1 0 0,40-48-7376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49.053"/>
    </inkml:context>
    <inkml:brush xml:id="br0">
      <inkml:brushProperty name="width" value="0.05" units="cm"/>
      <inkml:brushProperty name="height" value="0.05" units="cm"/>
    </inkml:brush>
  </inkml:definitions>
  <inkml:trace contextRef="#ctx0" brushRef="#br0">1358 197 4609 0 0,'72'-109'4366'0'0,"-16"26"217"0"0,-54 79-1795 0 0,-6 6-1018 0 0,-13 14-372 0 0,-25 30-780 0 0,-7 15-121 0 0,-50 85-1 0 0,-30 77-282 0 0,11-19-72 0 0,-417 587 710 0 0,252-455-547 0 0,246-292-235 0 0,2 1 0 0 0,2 2 1 0 0,3 1-1 0 0,-41 84 0 0 0,68-135-112 0 0,1-12-149 0 0,1-17-298 0 0,10-16-1461 0 0,0 17-3849 0 0,-1 11-461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50.496"/>
    </inkml:context>
    <inkml:brush xml:id="br0">
      <inkml:brushProperty name="width" value="0.05" units="cm"/>
      <inkml:brushProperty name="height" value="0.05" units="cm"/>
    </inkml:brush>
  </inkml:definitions>
  <inkml:trace contextRef="#ctx0" brushRef="#br0">72 485 2304 0 0,'-39'15'2627'0'0,"13"-3"1976"0"0,20-8-1422 0 0,25-25 407 0 0,13-12-2267 0 0,146-149-317 0 0,-143 139-1004 0 0,44-68 0 0 0,-41 54-11 0 0,-4-1 37 0 0,-33 57 22 0 0,1 0 1 0 0,-1 0 0 0 0,1 0 0 0 0,-1 0-1 0 0,1 0 1 0 0,-1 0 0 0 0,1 1-1 0 0,0-1 1 0 0,-1 1 0 0 0,1-1 0 0 0,0 1-1 0 0,0-1 1 0 0,0 1 0 0 0,-1 0 0 0 0,1 0-1 0 0,0 0 1 0 0,0 0 0 0 0,0 0-1 0 0,-1 0 1 0 0,1 1 0 0 0,0-1 0 0 0,0 1-1 0 0,-1-1 1 0 0,3 2 0 0 0,4 0 31 0 0,0 1 1 0 0,0 0-1 0 0,14 8 1 0 0,218 116 1069 0 0,-141-77-989 0 0,-34-15-393 0 0,-62-33-10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04T14:23:51.327"/>
    </inkml:context>
    <inkml:brush xml:id="br0">
      <inkml:brushProperty name="width" value="0.05" units="cm"/>
      <inkml:brushProperty name="height" value="0.05" units="cm"/>
    </inkml:brush>
  </inkml:definitions>
  <inkml:trace contextRef="#ctx0" brushRef="#br0">303 130 2761 0 0,'2'0'8271'0'0,"1"14"-6630"0"0,0 27-1223 0 0,-7-10 41 0 0,0 0 0 0 0,-2 0-1 0 0,-1 0 1 0 0,-16 43 0 0 0,14-52-264 0 0,0-1-1 0 0,-1 0 1 0 0,-1-1 0 0 0,-1 0-1 0 0,-1-1 1 0 0,-28 33 0 0 0,39-50-105 0 0,0 1 1 0 0,-1-1 0 0 0,1 1 0 0 0,-1-1 0 0 0,1 0 0 0 0,-1 0-1 0 0,0 0 1 0 0,0 0 0 0 0,0-1 0 0 0,0 1 0 0 0,0-1-1 0 0,-1 0 1 0 0,1 1 0 0 0,0-2 0 0 0,-1 1 0 0 0,1 0 0 0 0,0-1-1 0 0,-6 1 1 0 0,6-2-69 0 0,-1 1 0 0 0,1-1 0 0 0,-1 0 1 0 0,1 0-1 0 0,-1-1 0 0 0,1 1 0 0 0,0-1 0 0 0,0 0 0 0 0,0 1 0 0 0,0-2 0 0 0,0 1 0 0 0,0 0 0 0 0,0 0 0 0 0,1-1 0 0 0,-1 1 1 0 0,1-1-1 0 0,-4-5 0 0 0,0-1-90 0 0,1-1 0 0 0,0 1 0 0 0,0-1 0 0 0,1 1 1 0 0,1-1-1 0 0,-1-1 0 0 0,2 1 0 0 0,-1 0 0 0 0,1-1 1 0 0,1 1-1 0 0,-1-15 0 0 0,2-10-179 0 0,1 0 0 0 0,5-37 0 0 0,-4 56 161 0 0,1 0 0 0 0,1 0 0 0 0,0 1 0 0 0,1 0 0 0 0,0 0 0 0 0,2 0 0 0 0,-1 0 0 0 0,17-23 0 0 0,-17 28 34 0 0,2 0 0 0 0,-1 1 0 0 0,2 0 0 0 0,-1 0 0 0 0,1 1 0 0 0,0 0 1 0 0,1 0-1 0 0,0 1 0 0 0,0 1 0 0 0,0 0 0 0 0,1 0 0 0 0,14-5 0 0 0,-22 10 60 0 0,1-1-1 0 0,0 1 1 0 0,0 0-1 0 0,0 1 1 0 0,0-1-1 0 0,0 1 1 0 0,0 0-1 0 0,0-1 1 0 0,-1 2-1 0 0,1-1 1 0 0,0 0-1 0 0,0 1 1 0 0,0 0-1 0 0,0 0 1 0 0,0 0-1 0 0,-1 0 1 0 0,1 1-1 0 0,0-1 1 0 0,-1 1-1 0 0,1 0 1 0 0,-1 0-1 0 0,0 0 1 0 0,1 1-1 0 0,-1-1 0 0 0,4 5 1 0 0,5 6 59 0 0,0 1 0 0 0,-1 0 0 0 0,-1 1 0 0 0,12 23 0 0 0,-3-7 13 0 0,-2-6 18 0 0,0 0-1 0 0,2-1 1 0 0,1-1 0 0 0,45 41-1 0 0,-57-57-74 0 0,1 0-1 0 0,0 0 1 0 0,0-1-1 0 0,1 0 1 0 0,0 0-1 0 0,0-1 1 0 0,0 0-1 0 0,1-1 1 0 0,-1-1-1 0 0,1 1 1 0 0,0-2-1 0 0,0 1 1 0 0,0-2-1 0 0,1 1 1 0 0,-1-1-1 0 0,19-2 1 0 0,-26 1-26 0 0,-1-1 1 0 0,0 1-1 0 0,1-1 1 0 0,-1 0-1 0 0,0 0 1 0 0,0 0-1 0 0,0-1 1 0 0,0 1-1 0 0,0-1 1 0 0,0 1-1 0 0,0-1 1 0 0,0 0-1 0 0,-1 0 1 0 0,1-1-1 0 0,-1 1 1 0 0,5-5-1 0 0,4-9-210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5:02:23.097"/>
    </inkml:context>
    <inkml:brush xml:id="br0">
      <inkml:brushProperty name="width" value="0.35" units="cm"/>
      <inkml:brushProperty name="height" value="0.35" units="cm"/>
      <inkml:brushProperty name="color" value="#FFFFFF"/>
      <inkml:brushProperty name="ignorePressure" value="1"/>
    </inkml:brush>
  </inkml:definitions>
  <inkml:trace contextRef="#ctx0" brushRef="#br0">0 0 0 0,'0'0'0'0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5:02:31.058"/>
    </inkml:context>
    <inkml:brush xml:id="br0">
      <inkml:brushProperty name="width" value="0.35" units="cm"/>
      <inkml:brushProperty name="height" value="0.35" units="cm"/>
      <inkml:brushProperty name="color" value="#FFFFFF"/>
      <inkml:brushProperty name="ignorePressure" value="1"/>
    </inkml:brush>
  </inkml:definitions>
  <inkml:trace contextRef="#ctx0" brushRef="#br0">33129 0 0 0,'45'0'0'0,"-33127"0"0"0,32994 0 0 0,84 0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OA" name="resolution" value="1000" units="1/deg"/>
          <inkml:channelProperty channel="OE" name="resolution" value="1000" units="1/deg"/>
        </inkml:channelProperties>
      </inkml:inkSource>
      <inkml:timestamp xml:id="ts0" timeString="2024-03-04T15:02:46.506"/>
    </inkml:context>
    <inkml:brush xml:id="br0">
      <inkml:brushProperty name="width" value="0.35" units="cm"/>
      <inkml:brushProperty name="height" value="0.35" units="cm"/>
      <inkml:brushProperty name="color" value="#FFFFFF"/>
      <inkml:brushProperty name="ignorePressure" value="1"/>
    </inkml:brush>
  </inkml:definitions>
  <inkml:trace contextRef="#ctx0" brushRef="#br0">33129 0 0 0,'45'0'0'0,"-33127"0"0"0,32994 0 0 0,84 0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40:31.141"/>
    </inkml:context>
    <inkml:brush xml:id="br0">
      <inkml:brushProperty name="width" value="0.35" units="cm"/>
      <inkml:brushProperty name="height" value="0.35" units="cm"/>
      <inkml:brushProperty name="color" value="#FFFFFF"/>
    </inkml:brush>
  </inkml:definitions>
  <inkml:trace contextRef="#ctx0" brushRef="#br0">1106 628 7834 0 0,'-9'6'38'0'0,"0"0"1"0"0,0 1 0 0 0,1-1 0 0 0,0 2-1 0 0,-9 8 1 0 0,-8 9-591 0 0,-34 27-891 0 0,-143 123-3177 0 0,65-65 4593 0 0,51-49 127 0 0,73-53-83 0 0,0-1 0 0 0,-1 0 0 0 0,1-1-1 0 0,-29 9 1 0 0,40-15 35 0 0,1 1-1 0 0,-1 0 0 0 0,0-1 1 0 0,0 0-1 0 0,0 1 1 0 0,1-1-1 0 0,-1 0 0 0 0,0 0 1 0 0,0 0-1 0 0,0 0 0 0 0,0-1 1 0 0,1 1-1 0 0,-1 0 1 0 0,0-1-1 0 0,0 1 0 0 0,0-1 1 0 0,1 0-1 0 0,-1 1 0 0 0,0-1 1 0 0,1 0-1 0 0,-1 0 1 0 0,-1-1-1 0 0,1 0 62 0 0,1 0 0 0 0,0 0-1 0 0,0 0 1 0 0,0 0 0 0 0,0 0 0 0 0,0 0 0 0 0,0 0-1 0 0,0 0 1 0 0,1 0 0 0 0,-1 0 0 0 0,1-1 0 0 0,-1 1-1 0 0,1 0 1 0 0,0 0 0 0 0,0-4 0 0 0,1-6 245 0 0,0 0 0 0 0,1 0 0 0 0,0 1 1 0 0,1-1-1 0 0,7-18 0 0 0,-1 9-217 0 0,1 1 1 0 0,1 0-1 0 0,1 0 0 0 0,1 1 0 0 0,15-18 0 0 0,80-83-334 0 0,-105 117 205 0 0,261-240-12 0 0,-59 59 0 0 0,41-51 1200 0 0,-351 328-1129 0 0,13-13-478 0 0,-4 12-472 0 0,-92 85-88 0 0,-188 179 643 0 0,196-181-339 0 0,99-104 132 0 0,49-45 41 0 0,2 1 0 0 0,-51 59 1 0 0,74-75 933 0 0,15-16-123 0 0,15-16 30 0 0,323-360 2393 0 0,-155 166-1394 0 0,94-78-790 0 0,-136 144-505 0 0,-8 12-108 0 0,-207 207-353 0 0,2-12-364 0 0,-105 75-1 0 0,-85 35-397 0 0,70-48 910 0 0,-227 199-301 0 0,368-283 506 0 0,78-83 42 0 0,344-301 823 0 0,-238 226-640 0 0,-90 77-159 0 0,205-172 277 0 0,-197 172-190 0 0,2 3-1 0 0,98-51 1 0 0,-155 91-80 0 0,42-18 273 0 0,-43 19-262 0 0,-1 0 1 0 0,1 0-1 0 0,-1 1 1 0 0,1-1-1 0 0,0 1 1 0 0,-1 0-1 0 0,1 0 1 0 0,0 0 0 0 0,-1 0-1 0 0,1 0 1 0 0,0 0-1 0 0,-1 1 1 0 0,1-1-1 0 0,-1 1 1 0 0,5 1-1 0 0,-6-1-28 0 0,0-1 0 0 0,-1 1 0 0 0,1 0 0 0 0,0 0 0 0 0,-1-1 0 0 0,1 1 0 0 0,-1 0 0 0 0,1 0 0 0 0,-1 0 0 0 0,1 0 0 0 0,-1 0 0 0 0,1 0 0 0 0,-1 0 0 0 0,0 0 0 0 0,0 0 0 0 0,1 0 0 0 0,-1 0 0 0 0,0 0 0 0 0,0 0 0 0 0,0 0 0 0 0,0 0 0 0 0,0 0 0 0 0,0 0 0 0 0,0 0 0 0 0,-1 0 0 0 0,1 0 0 0 0,0 0 0 0 0,-1 0 0 0 0,1 0 0 0 0,0 0 0 0 0,-1 0 0 0 0,0 1 0 0 0,-20 35-2 0 0,18-32 1 0 0,-36 52-184 0 0,-2-2 0 0 0,-2-2 0 0 0,-65 60 0 0 0,-164 130-427 0 0,173-159 733 0 0,-415 403 1273 0 0,507-480-1338 0 0,4-5-1 0 0,0 1 1 0 0,1 0-1 0 0,-1 1 0 0 0,0-1 0 0 0,1 0 0 0 0,-4 8 0 0 0,6-11-45 0 0,1 0-1 0 0,-1 0 1 0 0,0 0-1 0 0,0 0 0 0 0,0 1 1 0 0,1-1-1 0 0,-1 0 1 0 0,0 0-1 0 0,0 0 0 0 0,0 0 1 0 0,1 0-1 0 0,-1 0 1 0 0,0 0-1 0 0,0 0 0 0 0,0 0 1 0 0,1 0-1 0 0,-1 0 0 0 0,0 0 1 0 0,0 0-1 0 0,1 0 1 0 0,-1 0-1 0 0,0 0 0 0 0,0 0 1 0 0,0 0-1 0 0,1 0 1 0 0,-1 0-1 0 0,0 0 0 0 0,0 0 1 0 0,0 0-1 0 0,1 0 1 0 0,-1 0-1 0 0,0-1 0 0 0,0 1 1 0 0,0 0-1 0 0,1 0 1 0 0,-1 0-1 0 0,0 0 0 0 0,0 0 1 0 0,0-1-1 0 0,12-5 139 0 0,33-24-313 0 0,-2-2 0 0 0,47-45 1 0 0,72-85-274 0 0,-72 69 434 0 0,306-260 341 0 0,-327 294-31 0 0,-39 33 167 0 0,1 0-1 0 0,1 2 1 0 0,68-39-1 0 0,-97 62-382 0 0,0-1 0 0 0,-1 1 1 0 0,1 0-1 0 0,0 0 0 0 0,0 0 0 0 0,0 1 0 0 0,0-1 0 0 0,0 1 1 0 0,5-1-1 0 0,-7 1-78 0 0,-1 1 0 0 0,0-1-1 0 0,1 0 1 0 0,-1 0 0 0 0,0 0 0 0 0,1 0 0 0 0,-1 0 0 0 0,0 0-1 0 0,1 0 1 0 0,-1 1 0 0 0,0-1 0 0 0,1 0 0 0 0,-1 0 0 0 0,0 0 0 0 0,1 1-1 0 0,-1-1 1 0 0,0 0 0 0 0,0 0 0 0 0,1 1 0 0 0,-1-1 0 0 0,0 0-1 0 0,0 1 1 0 0,0-1 0 0 0,1 0 0 0 0,-1 1 0 0 0,0-1 0 0 0,0 0-1 0 0,0 1 1 0 0,0 0 0 0 0,0 0-30 0 0,0 1-1 0 0,0-1 0 0 0,0 0 1 0 0,0 1-1 0 0,-1-1 1 0 0,1 1-1 0 0,-1-1 1 0 0,1 1-1 0 0,-1-1 1 0 0,1 0-1 0 0,-1 1 0 0 0,-1 0 1 0 0,-17 30-192 0 0,-2 0-1 0 0,-1-2 1 0 0,-37 39 0 0 0,-86 75-280 0 0,145-143 484 0 0,-260 231-550 0 0,-12 14 487 0 0,165-151 366 0 0,351-324-377 0 0,9-9 2 0 0,233-177 86 0 0,-462 394 15 0 0,58-50 36 0 0,-69 61-41 0 0,0 1 1 0 0,0 1-1 0 0,1 0 0 0 0,23-10 1 0 0,-36 18-17 0 0,0-1 0 0 0,0 0 0 0 0,1 1 0 0 0,-1 0 0 0 0,0-1 0 0 0,0 1 0 0 0,1 0 0 0 0,-1 0 0 0 0,1-1 0 0 0,-1 1 0 0 0,0 0 0 0 0,1 0 0 0 0,1 1 0 0 0,-3-1-4 0 0,0 0 0 0 0,0 0 0 0 0,1 1 0 0 0,-1-1 0 0 0,0 0 0 0 0,0 0 0 0 0,0 1 0 0 0,0-1 0 0 0,1 0 0 0 0,-1 0 1 0 0,0 1-1 0 0,0-1 0 0 0,0 0 0 0 0,0 0 0 0 0,0 1 0 0 0,0-1 0 0 0,0 0 0 0 0,0 1 0 0 0,0-1 0 0 0,0 0 0 0 0,0 1 0 0 0,0-1 0 0 0,0 0 0 0 0,0 0 0 0 0,0 1 0 0 0,0-1 0 0 0,0 0 0 0 0,0 1 1 0 0,0-1-1 0 0,0 0 0 0 0,0 0 0 0 0,0 1 0 0 0,-1-1 0 0 0,1 0 0 0 0,-22 33 62 0 0,19-29-45 0 0,-309 342 897 0 0,271-304-1072 0 0,-261 251-599 0 0,50-51 1196 0 0,190-179-134 0 0,-197 189-452 0 0,257-248-2 0 0,13-11-45 0 0,20-15-46 0 0,285-281 258 0 0,-58 53-36 0 0,86-51 13 0 0,-38 51-36 0 0,-302 247 46 0 0,3-4 23 0 0,1 1 1 0 0,0 0-1 0 0,1 1 1 0 0,0 0-1 0 0,-1 0 1 0 0,1 0 0 0 0,1 2-1 0 0,14-6 1 0 0,-24 9-35 0 0,0 0 1 0 0,0 0 0 0 0,0 0-1 0 0,1 0 1 0 0,-1 0-1 0 0,0 0 1 0 0,0 0 0 0 0,0 0-1 0 0,1 0 1 0 0,-1 0 0 0 0,0 0-1 0 0,0 0 1 0 0,0 0 0 0 0,1 0-1 0 0,-1 0 1 0 0,0 0-1 0 0,0 0 1 0 0,1 0 0 0 0,-1 0-1 0 0,0 0 1 0 0,0 0 0 0 0,0 0-1 0 0,1 1 1 0 0,-1-1 0 0 0,0 0-1 0 0,0 0 1 0 0,0 0-1 0 0,0 0 1 0 0,1 0 0 0 0,-1 0-1 0 0,0 1 1 0 0,0-1 0 0 0,0 0-1 0 0,0 0 1 0 0,0 0 0 0 0,0 1-1 0 0,1-1 1 0 0,-1 0-1 0 0,0 0 1 0 0,0 1 0 0 0,-4 9-63 0 0,-11 12 34 0 0,-364 367-2154 0 0,268-282 1863 0 0,-536 516-235 0 0,582-563 993 0 0,-30 31 243 0 0,282-276 496 0 0,-115 117-978 0 0,687-612 179 0 0,-705 635-340 0 0,1 2 1 0 0,3 3 0 0 0,74-38-1 0 0,-130 77-31 0 0,0 0 1 0 0,-1 0-1 0 0,1 0 0 0 0,0 0 1 0 0,0 1-1 0 0,0-1 0 0 0,0 1 0 0 0,0-1 1 0 0,0 1-1 0 0,4 0 0 0 0,-6 0-2 0 0,0 0 0 0 0,0 0-1 0 0,0 0 1 0 0,0 0 0 0 0,1 0-1 0 0,-1 0 1 0 0,0 0 0 0 0,0 1-1 0 0,0-1 1 0 0,0 0 0 0 0,1 0-1 0 0,-1 0 1 0 0,0 0 0 0 0,0 0 0 0 0,0 0-1 0 0,0 1 1 0 0,0-1 0 0 0,1 0-1 0 0,-1 0 1 0 0,0 0 0 0 0,0 0-1 0 0,0 1 1 0 0,0-1 0 0 0,0 0-1 0 0,0 0 1 0 0,0 0 0 0 0,0 1-1 0 0,0-1 1 0 0,0 0 0 0 0,0 0 0 0 0,0 0-1 0 0,0 1 1 0 0,0-1 0 0 0,0 0-1 0 0,0 1 1 0 0,-7 13 10 0 0,-15 14 19 0 0,-1-1-1 0 0,-34 32 0 0 0,18-20 45 0 0,-199 200-158 0 0,66-68-359 0 0,-112 98 222 0 0,-82 86 674 0 0,344-329-353 0 0,19-20 48 0 0,16-15 9 0 0,164-158-266 0 0,-50 43 98 0 0,70-47 105 0 0,38-36 28 0 0,-126 106-57 0 0,4 4 0 0 0,139-91 0 0 0,-238 179-62 0 0,7-5 24 0 0,0 1-1 0 0,1 1 1 0 0,25-11-1 0 0,-47 23-29 0 0,1 0 1 0 0,0-1-1 0 0,0 1 0 0 0,-1-1 0 0 0,1 1 0 0 0,0 0 0 0 0,0 0 0 0 0,-1-1 0 0 0,1 1 1 0 0,0 0-1 0 0,0 0 0 0 0,0 0 0 0 0,-1 0 0 0 0,1 0 0 0 0,0 0 0 0 0,0 0 0 0 0,0 0 1 0 0,0 0-1 0 0,-1 1 0 0 0,1-1 0 0 0,0 0 0 0 0,0 0 0 0 0,1 1 0 0 0,-2 0 3 0 0,0 0-1 0 0,0 0 0 0 0,1-1 0 0 0,-1 1 1 0 0,0 0-1 0 0,0 0 0 0 0,0-1 0 0 0,0 1 1 0 0,0 0-1 0 0,0 0 0 0 0,-1-1 0 0 0,1 1 1 0 0,0 0-1 0 0,0-1 0 0 0,0 1 0 0 0,-1 0 1 0 0,1-1-1 0 0,0 1 0 0 0,-1 0 0 0 0,0 0 1 0 0,-25 37 6 0 0,25-37-8 0 0,-77 90-375 0 0,-108 96-1 0 0,76-80 309 0 0,-68 72 47 0 0,-169 167 406 0 0,326-327-305 0 0,-1 1 81 0 0,1 1 0 0 0,1 1 0 0 0,-17 24-1 0 0,37-46-153 0 0,0 0 0 0 0,0 0-1 0 0,0 0 1 0 0,0 0 0 0 0,1 0 0 0 0,-1 0-1 0 0,0 0 1 0 0,0 0 0 0 0,0 0-1 0 0,0 0 1 0 0,0 0 0 0 0,0 0-1 0 0,0 0 1 0 0,0 0 0 0 0,0 0-1 0 0,0 0 1 0 0,0 0 0 0 0,1 0-1 0 0,-1 0 1 0 0,0 0 0 0 0,0 0 0 0 0,0 0-1 0 0,0 0 1 0 0,0 0 0 0 0,0 0-1 0 0,0 0 1 0 0,0 0 0 0 0,0 1-1 0 0,0-1 1 0 0,0 0 0 0 0,0 0-1 0 0,0 0 1 0 0,0 0 0 0 0,0 0-1 0 0,0 0 1 0 0,0 0 0 0 0,0 0-1 0 0,0 0 1 0 0,0 0 0 0 0,0 0 0 0 0,0 0-1 0 0,0 1 1 0 0,0-1 0 0 0,0 0-1 0 0,0 0 1 0 0,0 0 0 0 0,0 0-1 0 0,0 0 1 0 0,0 0 0 0 0,0 0-1 0 0,0 0 1 0 0,0 0 0 0 0,0 0-1 0 0,0 0 1 0 0,0 0 0 0 0,0 1 0 0 0,0-1-1 0 0,0 0 1 0 0,0 0 0 0 0,0 0-1 0 0,0 0 1 0 0,0 0 0 0 0,11-5 174 0 0,12-8-24 0 0,253-199-411 0 0,-141 104 151 0 0,463-335 441 0 0,-573 426-143 0 0,0 1 0 0 0,1 2 0 0 0,36-16 0 0 0,-61 30-198 0 0,-1-1 1 0 0,1 1 0 0 0,-1 0 0 0 0,1-1-1 0 0,-1 1 1 0 0,1 0 0 0 0,-1 0-1 0 0,1 0 1 0 0,-1-1 0 0 0,1 1 0 0 0,-1 0-1 0 0,1 0 1 0 0,0 0 0 0 0,-1 0 0 0 0,1 0-1 0 0,-1 0 1 0 0,1 0 0 0 0,-1 0-1 0 0,1 0 1 0 0,0 0 0 0 0,-1 1 0 0 0,1-1-1 0 0,-1 0 1 0 0,1 0 0 0 0,-1 0-1 0 0,1 1 1 0 0,0-1 0 0 0,-1 1-1 0 0,0 0 0 0 0,0 0-1 0 0,0-1 1 0 0,0 1 0 0 0,0 0 0 0 0,0 0 0 0 0,0-1 0 0 0,0 1-1 0 0,0 0 1 0 0,-1-1 0 0 0,1 1 0 0 0,0 0 0 0 0,-1 0 0 0 0,1-1-1 0 0,0 1 1 0 0,-1-1 0 0 0,0 2 0 0 0,-20 28-21 0 0,-71 73-104 0 0,-135 119 0 0 0,97-113-62 0 0,-80 74-706 0 0,150-124 825 0 0,-54 57 19 0 0,113-116 45 0 0,0 1 1 0 0,1 0-1 0 0,-1-1 1 0 0,0 1-1 0 0,1-1 1 0 0,-1 1-1 0 0,1 0 1 0 0,-1-1-1 0 0,1 1 1 0 0,-1 0-1 0 0,1 0 1 0 0,0-1-1 0 0,-1 1 1 0 0,1 0-1 0 0,0 0 1 0 0,0 0-1 0 0,-1-1 1 0 0,1 1-1 0 0,0 0 1 0 0,0 0-1 0 0,0 1 1 0 0,1-2 5 0 0,-1 1 1 0 0,1-1 0 0 0,-1 0 0 0 0,1 0 0 0 0,0 1-1 0 0,-1-1 1 0 0,1 0 0 0 0,-1 0 0 0 0,1 0 0 0 0,0 0-1 0 0,-1 0 1 0 0,1 0 0 0 0,0 0 0 0 0,-1 0-1 0 0,1 0 1 0 0,-1 0 0 0 0,1 0 0 0 0,0-1 0 0 0,-1 1-1 0 0,2-1 1 0 0,37-15 166 0 0,18-19 396 0 0,92-75-1 0 0,-56 37-496 0 0,-12 14-68 0 0,278-212 322 0 0,-327 245-306 0 0,60-48 313 0 0,175-109 0 0 0,-244 173-217 0 0,-15 9-44 0 0,-14 11-1 0 0,-103 92-313 0 0,38-38 55 0 0,1 2 53 0 0,-364 339-776 0 0,381-358 936 0 0,2 3 0 0 0,-69 85 0 0 0,117-131-18 0 0,1-2 0 0 0,0 1 0 0 0,0-1 0 0 0,1 0 0 0 0,-1 0 0 0 0,1 1 0 0 0,0-1 0 0 0,0 1 0 0 0,-1-1 0 0 0,2 1 0 0 0,-1-1 0 0 0,-1 6 0 0 0,2-8 0 0 0,0 0 0 0 0,0 0 0 0 0,0 1 0 0 0,0-1 0 0 0,0 0 0 0 0,0 0 0 0 0,1 0 0 0 0,-1 1 0 0 0,0-1 0 0 0,0 0 0 0 0,0 0 0 0 0,0 0 0 0 0,0 0 0 0 0,0 1 0 0 0,0-1 0 0 0,1 0 0 0 0,-1 0 0 0 0,0 0 0 0 0,0 0 0 0 0,0 0 0 0 0,1 0 0 0 0,-1 1 0 0 0,0-1 0 0 0,0 0 0 0 0,0 0 0 0 0,0 0 0 0 0,1 0 0 0 0,-1 0 0 0 0,0 0 0 0 0,0 0 0 0 0,0 0 0 0 0,1 0 0 0 0,-1 0 0 0 0,0 0 0 0 0,0 0 0 0 0,1 0 0 0 0,-1 0 0 0 0,0 0 0 0 0,0 0 0 0 0,0 0 0 0 0,1 0 0 0 0,-1 0 0 0 0,0 0 0 0 0,0-1 0 0 0,1 1 0 0 0,10-4 0 0 0,-10 3 0 0 0,33-18-119 0 0,-1-1 1 0 0,-1-2 0 0 0,36-32-1 0 0,-31 24 31 0 0,236-194-169 0 0,-40 31 107 0 0,-111 91 177 0 0,-41 33 42 0 0,113-74 1 0 0,-185 137-35 0 0,-3 2-7 0 0,-1 0 1 0 0,1 0-1 0 0,0 1 1 0 0,0 0-1 0 0,1 0 0 0 0,-1 1 1 0 0,1-1-1 0 0,10-1 0 0 0,-17 4-25 0 0,0 0-1 0 0,0 0 1 0 0,0 0-1 0 0,1 0 0 0 0,-1 0 1 0 0,0 0-1 0 0,0 0 1 0 0,0 0-1 0 0,1 0 1 0 0,-1 0-1 0 0,0 0 0 0 0,0 0 1 0 0,0 0-1 0 0,0 0 1 0 0,1 0-1 0 0,-1 0 0 0 0,0 1 1 0 0,0-1-1 0 0,0 0 1 0 0,0 0-1 0 0,0 0 0 0 0,1 0 1 0 0,-1 0-1 0 0,0 1 1 0 0,0-1-1 0 0,0 0 1 0 0,0 0-1 0 0,0 0 0 0 0,0 0 1 0 0,0 1-1 0 0,0-1 1 0 0,0 0-1 0 0,1 0 0 0 0,-1 0 1 0 0,0 0-1 0 0,0 1 1 0 0,0-1-1 0 0,0 0 0 0 0,0 0 1 0 0,0 0-1 0 0,0 1 1 0 0,0-1-1 0 0,-1 0 0 0 0,1 0 1 0 0,0 0-1 0 0,0 1 1 0 0,0-1-1 0 0,0 0 1 0 0,0 0-1 0 0,0 0 0 0 0,0 0 1 0 0,0 1-1 0 0,-6 9 48 0 0,5-9-46 0 0,-26 35-85 0 0,-1-1 1 0 0,-34 31 0 0 0,23-25-51 0 0,-227 222-750 0 0,-85 97 1451 0 0,342-350-453 0 0,6-7-26 0 0,0 0-1 0 0,-1 1 1 0 0,1 0 0 0 0,1 0 0 0 0,-1-1-1 0 0,0 2 1 0 0,-2 6 0 0 0,6-11-64 0 0,0 0 0 0 0,0 0 0 0 0,0 0 1 0 0,0 0-1 0 0,0 0 0 0 0,0 0 0 0 0,0-1 0 0 0,-1 1 0 0 0,1 0 1 0 0,0-1-1 0 0,0 1 0 0 0,0-1 0 0 0,0 1 0 0 0,0-1 0 0 0,1 0 1 0 0,32-24 144 0 0,-1-1 0 0 0,37-39 0 0 0,-14 13-262 0 0,460-360-80 0 0,-402 335 322 0 0,-94 65-16 0 0,0 1 0 0 0,1 2 0 0 0,42-15 0 0 0,-60 23-90 0 0,1 0 0 0 0,-1 0 0 0 0,1 1 0 0 0,-1-1 0 0 0,1 1 0 0 0,0 0 1 0 0,-1 0-1 0 0,5 1 0 0 0,-7-1-33 0 0,-1 0 1 0 0,1 0-1 0 0,0 0 1 0 0,-1 0 0 0 0,1 0-1 0 0,-1 1 1 0 0,1-1-1 0 0,-1 0 1 0 0,1 1 0 0 0,-1-1-1 0 0,1 0 1 0 0,-1 1-1 0 0,1-1 1 0 0,-1 0-1 0 0,1 1 1 0 0,-1-1 0 0 0,0 1-1 0 0,1-1 1 0 0,-1 1-1 0 0,0-1 1 0 0,1 2 0 0 0,-1-1-6 0 0,0 0 1 0 0,0 0-1 0 0,1 0 1 0 0,-1 1-1 0 0,0-1 1 0 0,0 0 0 0 0,-1 0-1 0 0,1 0 1 0 0,0 1-1 0 0,0-1 1 0 0,-1 0-1 0 0,1 0 1 0 0,0 0 0 0 0,-1 0-1 0 0,0 2 1 0 0,-13 21 60 0 0,0 0 1 0 0,-2-1 0 0 0,-1-1 0 0 0,-36 38 0 0 0,37-42-14 0 0,-187 190-262 0 0,-6 7 363 0 0,315-297-460 0 0,65-56-129 0 0,274-169 0 0 0,-439 303 433 0 0,59-32 131 0 0,-57 32-116 0 0,1 1 0 0 0,-1 0 1 0 0,0 0-1 0 0,1 1 1 0 0,0 0-1 0 0,11-2 1 0 0,-19 4-14 0 0,-1 0-1 0 0,1 0 1 0 0,0 0-1 0 0,0 0 1 0 0,0 0 0 0 0,0 0-1 0 0,0 0 1 0 0,-1 0 0 0 0,1 0-1 0 0,0 0 1 0 0,0 1 0 0 0,0-1-1 0 0,0 0 1 0 0,-1 0-1 0 0,1 1 1 0 0,0-1 0 0 0,0 1-1 0 0,-1-1 1 0 0,1 1 0 0 0,0-1-1 0 0,0 2 1 0 0,0-2 4 0 0,-1 1 0 0 0,0 0 0 0 0,0-1 0 0 0,1 1 0 0 0,-1 0 0 0 0,0 0 0 0 0,0-1 0 0 0,0 1 0 0 0,0 0 0 0 0,0 0 0 0 0,0-1 0 0 0,0 1 0 0 0,0 0 0 0 0,0 0 0 0 0,0-1 0 0 0,-1 1 0 0 0,1 0 0 0 0,0 0 0 0 0,-1 0 0 0 0,-2 5 59 0 0,0 0-1 0 0,0 0 1 0 0,-1-1-1 0 0,-5 7 1 0 0,8-10-43 0 0,-30 35 238 0 0,-1-1 0 0 0,-58 49 0 0 0,-83 53-779 0 0,83-69 341 0 0,67-49 192 0 0,0 1-1 0 0,-31 37 0 0 0,45-45-28 0 0,9-13 14 0 0,0 0-1 0 0,0 0 1 0 0,0 0-1 0 0,0 0 1 0 0,0 0 0 0 0,0 0-1 0 0,0 0 1 0 0,0 0-1 0 0,0 0 1 0 0,0 1 0 0 0,0-1-1 0 0,0 0 1 0 0,0 0-1 0 0,0 0 1 0 0,0 0 0 0 0,0 0-1 0 0,0 0 1 0 0,0 0-1 0 0,0 0 1 0 0,0 0 0 0 0,0 0-1 0 0,0 0 1 0 0,1 0-1 0 0,-1 0 1 0 0,0 1 0 0 0,0-1-1 0 0,0 0 1 0 0,0 0-1 0 0,0 0 1 0 0,0 0 0 0 0,0 0-1 0 0,0 0 1 0 0,0 0-1 0 0,0 0 1 0 0,1 0 0 0 0,-1 0-1 0 0,0 0 1 0 0,0 0-1 0 0,0 0 1 0 0,0 0 0 0 0,0 0-1 0 0,0 0 1 0 0,0 0-1 0 0,0 0 1 0 0,0 0 0 0 0,0 0-1 0 0,1-1 1 0 0,-1 1-1 0 0,0 0 1 0 0,0 0 0 0 0,0 0-1 0 0,0 0 1 0 0,0 0-1 0 0,0 0 1 0 0,0 0 0 0 0,0 0-1 0 0,0 0 1 0 0,0 0-1 0 0,0 0 1 0 0,0 0 0 0 0,0 0-1 0 0,0 0 1 0 0,1-1-1 0 0,24-15-157 0 0,-15 9 20 0 0,206-145-486 0 0,-105 73 569 0 0,104-63-18 0 0,-211 139 81 0 0,-1 1 7 0 0,0 0 0 0 0,0 1 0 0 0,-1-1 1 0 0,1 0-1 0 0,0 1 0 0 0,0 0 0 0 0,1 0 0 0 0,-1 0 0 0 0,0 0 1 0 0,0 0-1 0 0,0 1 0 0 0,4-1 0 0 0,-7 2-15 0 0,0-1 1 0 0,1 0-1 0 0,-1 0 0 0 0,0 1 1 0 0,0-1-1 0 0,0 0 0 0 0,0 0 1 0 0,1 1-1 0 0,-1-1 0 0 0,0 0 1 0 0,0 1-1 0 0,0-1 0 0 0,0 0 1 0 0,0 1-1 0 0,0-1 0 0 0,0 0 1 0 0,0 1-1 0 0,0-1 0 0 0,0 0 1 0 0,0 1-1 0 0,0-1 0 0 0,0 0 1 0 0,0 0-1 0 0,0 1 0 0 0,0-1 0 0 0,0 0 1 0 0,-1 1-1 0 0,1-1 0 0 0,0 0 1 0 0,0 1-1 0 0,0-1 0 0 0,0 0 1 0 0,-1 0-1 0 0,1 1 0 0 0,0-1 1 0 0,0 0-1 0 0,-1 0 0 0 0,1 1 1 0 0,-11 11-15 0 0,10-11 10 0 0,-210 194-543 0 0,14-16 78 0 0,188-170 469 0 0,1-1 0 0 0,1 2 0 0 0,-11 14 0 0 0,18-24 1 0 0,0 0 1 0 0,1 0 0 0 0,-1 0 0 0 0,0 0 0 0 0,0-1 0 0 0,0 1 0 0 0,0 0-1 0 0,1 0 1 0 0,-1 0 0 0 0,0 0 0 0 0,0 0 0 0 0,0 0 0 0 0,1 0-1 0 0,-1 0 1 0 0,0 0 0 0 0,0 0 0 0 0,0 0 0 0 0,0 0 0 0 0,1 0 0 0 0,-1 0-1 0 0,0 0 1 0 0,0 0 0 0 0,0 0 0 0 0,1 0 0 0 0,-1 0 0 0 0,0 1 0 0 0,0-1-1 0 0,0 0 1 0 0,0 0 0 0 0,1 0 0 0 0,-1 0 0 0 0,0 0 0 0 0,0 0-1 0 0,0 1 1 0 0,0-1 0 0 0,0 0 0 0 0,0 0 0 0 0,1 0 0 0 0,-1 0 0 0 0,0 0-1 0 0,0 1 1 0 0,0-1 0 0 0,0 0 0 0 0,0 0 0 0 0,0 0 0 0 0,0 1-1 0 0,0-1 1 0 0,0 0 0 0 0,0 0 0 0 0,0 0 0 0 0,0 0 0 0 0,0 1 0 0 0,0-1-1 0 0,0 0 1 0 0,0 0 0 0 0,0 0 0 0 0,0 1 0 0 0,0-1 0 0 0,0 0 0 0 0,0 0-1 0 0,0 0 1 0 0,0 1 0 0 0,16-8 134 0 0,-16 7-135 0 0,200-123-40 0 0,-160 96 9 0 0,104-76 31 0 0,-81 55 21 0 0,2 3 0 0 0,76-40 1 0 0,-118 78 21 0 0,-23 7-43 0 0,0 0 0 0 0,0 0-1 0 0,0 0 1 0 0,0 0 0 0 0,0 0-1 0 0,0 0 1 0 0,1 0 0 0 0,-1 0-1 0 0,0 0 1 0 0,0 0 0 0 0,0 0-1 0 0,0 0 1 0 0,0 0 0 0 0,0 0 0 0 0,0 0-1 0 0,0 0 1 0 0,0 0 0 0 0,0 1-1 0 0,0-1 1 0 0,1 0 0 0 0,-1 0-1 0 0,0 0 1 0 0,0 0 0 0 0,0 0-1 0 0,0 0 1 0 0,0 0 0 0 0,0 0-1 0 0,0 1 1 0 0,0-1 0 0 0,0 0-1 0 0,0 0 1 0 0,0 0 0 0 0,0 0-1 0 0,0 0 1 0 0,0 0 0 0 0,0 0-1 0 0,0 0 1 0 0,0 1 0 0 0,0-1 0 0 0,0 0-1 0 0,0 0 1 0 0,0 0 0 0 0,0 0-1 0 0,0 0 1 0 0,0 0 0 0 0,0 0-1 0 0,-1 0 1 0 0,1 1 0 0 0,0-1-1 0 0,0 0 1 0 0,0 0 0 0 0,-10 12 3 0 0,-112 95-592 0 0,13-12 79 0 0,62-50 325 0 0,4-7 55 0 0,2 3 0 0 0,-43 57 1 0 0,72-76 228 0 0,12-22-96 0 0,0 0 0 0 0,0 0-1 0 0,0 0 1 0 0,0 0 0 0 0,0 0 0 0 0,0 0-1 0 0,0 1 1 0 0,0-1 0 0 0,0 0 0 0 0,0 0-1 0 0,0 0 1 0 0,0 0 0 0 0,0 0 0 0 0,0 0-1 0 0,0 1 1 0 0,0-1 0 0 0,0 0 0 0 0,0 0-1 0 0,0 0 1 0 0,0 0 0 0 0,0 0 0 0 0,0 0 0 0 0,0 0-1 0 0,0 1 1 0 0,1-1 0 0 0,-1 0 0 0 0,0 0-1 0 0,0 0 1 0 0,0 0 0 0 0,0 0 0 0 0,0 0-1 0 0,0 0 1 0 0,0 0 0 0 0,0 0 0 0 0,1 0-1 0 0,-1 0 1 0 0,0 0 0 0 0,0 0 0 0 0,0 0-1 0 0,0 1 1 0 0,0-1 0 0 0,0 0 0 0 0,1 0-1 0 0,-1 0 1 0 0,0 0 0 0 0,13-6 247 0 0,170-118 17 0 0,53-32-9 0 0,-219 147-222 0 0,-1 0 0 0 0,1 1 1 0 0,0 0-1 0 0,0 2 0 0 0,19-5 1 0 0,-35 11-31 0 0,-1-1 1 0 0,0 1-1 0 0,0 0 1 0 0,0 0 0 0 0,1 0-1 0 0,-1 0 1 0 0,0 0-1 0 0,0 0 1 0 0,1 0 0 0 0,-1 0-1 0 0,0 0 1 0 0,0 0-1 0 0,1 0 1 0 0,-1 0 0 0 0,0 0-1 0 0,0 0 1 0 0,1 0-1 0 0,-1 0 1 0 0,0 0 0 0 0,0 0-1 0 0,1 0 1 0 0,-1 0-1 0 0,0 0 1 0 0,0 0 0 0 0,1 0-1 0 0,-1 1 1 0 0,0-1-1 0 0,0 0 1 0 0,0 0 0 0 0,1 0-1 0 0,-1 0 1 0 0,0 1 0 0 0,0-1-1 0 0,0 0 1 0 0,0 0-1 0 0,1 0 1 0 0,-1 1 0 0 0,0-1-1 0 0,0 0 1 0 0,0 0-1 0 0,0 0 1 0 0,0 1 0 0 0,0-1-1 0 0,-5 13 228 0 0,-17 13 100 0 0,-22 17 67 0 0,-100 110-108 0 0,132-140-283 0 0,9-10 18 0 0,0 1-1 0 0,0 0 0 0 0,0-1 1 0 0,0 1-1 0 0,0 0 0 0 0,1 1 1 0 0,-1-1-1 0 0,-1 7 1 0 0,4-11-28 0 0,0 0 1 0 0,0 0-1 0 0,0 0 1 0 0,-1 0 0 0 0,1 0-1 0 0,0 0 1 0 0,0 0-1 0 0,0 1 1 0 0,0-1-1 0 0,0 0 1 0 0,0 0 0 0 0,0 0-1 0 0,0 0 1 0 0,0 0-1 0 0,0 1 1 0 0,0-1-1 0 0,0 0 1 0 0,0 0 0 0 0,0 0-1 0 0,0 0 1 0 0,0 0-1 0 0,0 0 1 0 0,0 1-1 0 0,0-1 1 0 0,1 0 0 0 0,-1 0-1 0 0,0 0 1 0 0,0 0-1 0 0,0 0 1 0 0,0 0-1 0 0,0 1 1 0 0,0-1 0 0 0,0 0-1 0 0,0 0 1 0 0,0 0-1 0 0,0 0 1 0 0,1 0-1 0 0,-1 0 1 0 0,0 0 0 0 0,0 0-1 0 0,0 0 1 0 0,0 0-1 0 0,0 0 1 0 0,0 0 0 0 0,1 0-1 0 0,-1 0 1 0 0,0 1-1 0 0,0-1 1 0 0,0 0-1 0 0,0 0 1 0 0,11-4-94 0 0,9-7-270 0 0,280-196-999 0 0,-243 169 1334 0 0,-26 16 11 0 0,1 1 0 0 0,1 1 1 0 0,1 2-1 0 0,54-21 0 0 0,-86 38 22 0 0,1 0 0 0 0,-1 1-1 0 0,1-1 1 0 0,-1 1 0 0 0,0 0 0 0 0,1-1-1 0 0,-1 1 1 0 0,4 1 0 0 0,-6-1-6 0 0,0 0 0 0 0,0 0 0 0 0,1 0 0 0 0,-1 0 0 0 0,0 0 0 0 0,0 0 0 0 0,0 0 0 0 0,1 0 1 0 0,-1 0-1 0 0,0 0 0 0 0,0 0 0 0 0,0 1 0 0 0,1-1 0 0 0,-1 0 0 0 0,0 0 0 0 0,0 0 0 0 0,0 0 0 0 0,0 1 1 0 0,1-1-1 0 0,-1 0 0 0 0,0 0 0 0 0,0 0 0 0 0,0 1 0 0 0,0-1 0 0 0,0 0 0 0 0,0 0 0 0 0,0 0 0 0 0,0 1 1 0 0,0-1-1 0 0,0 0 0 0 0,0 0 0 0 0,1 1 0 0 0,-8 12 9 0 0,-25 24-216 0 0,-1-2-1 0 0,-55 44 1 0 0,43-39 145 0 0,16-15 25 0 0,14-13 119 0 0,0 2-1 0 0,1 0 1 0 0,-14 17 0 0 0,43-47 85 0 0,0 1 1 0 0,24-18-1 0 0,0 0-488 0 0,28-30-668 0 0,-31 27-779 0 0,2 2 0 0 0,47-33 0 0 0,-67 57 893 0 0,-17 10 839 0 0,-1 0 1 0 0,1-1 0 0 0,0 1-1 0 0,-1 0 1 0 0,1-1-1 0 0,0 1 1 0 0,0 0-1 0 0,-1 0 1 0 0,1 0-1 0 0,0 0 1 0 0,0 0 0 0 0,0 0-1 0 0,-1 0 1 0 0,1 0-1 0 0,0 0 1 0 0,0 0-1 0 0,-1 0 1 0 0,1 0 0 0 0,0 0-1 0 0,0 1 1 0 0,-1-1-1 0 0,2 1 1 0 0,-9 4-285 0 0,1-4 320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05.246"/>
    </inkml:context>
    <inkml:brush xml:id="br0">
      <inkml:brushProperty name="width" value="0.05" units="cm"/>
      <inkml:brushProperty name="height" value="0.05" units="cm"/>
    </inkml:brush>
  </inkml:definitions>
  <inkml:trace contextRef="#ctx0" brushRef="#br0">446 38 9674 0 0,'-2'-16'1596'0'0,"-4"-2"5032"0"0,6 18-6447 0 0,-1-1 0 0 0,1 1 0 0 0,0 0 1 0 0,-1 0-1 0 0,1-1 0 0 0,0 1 0 0 0,-1 0 0 0 0,1 0 0 0 0,0-1 0 0 0,-1 1 0 0 0,1 0 0 0 0,0 0 1 0 0,-1 0-1 0 0,1 0 0 0 0,0-1 0 0 0,-1 1 0 0 0,1 0 0 0 0,-1 0 0 0 0,1 0 0 0 0,-1 0 1 0 0,1 0-1 0 0,0 0 0 0 0,-1 0 0 0 0,1 0 0 0 0,-1 0 0 0 0,1 0 0 0 0,-1 0 0 0 0,0 1-142 0 0,-1 0-1 0 0,1 0 0 0 0,0-1 1 0 0,-1 1-1 0 0,1 0 0 0 0,0 0 0 0 0,0 0 1 0 0,0 0-1 0 0,0 0 0 0 0,0 1 1 0 0,-2 1-1 0 0,-76 113 2106 0 0,17-20-1494 0 0,32-55-431 0 0,-33 44 65 0 0,-72 131 0 0 0,127-201-646 0 0,0 1-1 0 0,2 0 1 0 0,0 0 0 0 0,-4 22 0 0 0,7-20-1344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49:37.855"/>
    </inkml:context>
    <inkml:brush xml:id="br0">
      <inkml:brushProperty name="width" value="0.35" units="cm"/>
      <inkml:brushProperty name="height" value="0.35" units="cm"/>
      <inkml:brushProperty name="color" value="#FFFFFF"/>
    </inkml:brush>
  </inkml:definitions>
  <inkml:trace contextRef="#ctx0" brushRef="#br0">17 0 7602 0 0,'-7'3'160'0'0,"3"-3"40"0"0,-2 1 232 0 0,8 1-432 0 0,-1-1 0 0 0,1 0 0 0 0,0 1 0 0 0,2 1 0 0 0,2-2 0 0 0,20-1-1673 0 0,-19-3 1081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49:38.199"/>
    </inkml:context>
    <inkml:brush xml:id="br0">
      <inkml:brushProperty name="width" value="0.35" units="cm"/>
      <inkml:brushProperty name="height" value="0.35" units="cm"/>
      <inkml:brushProperty name="color" value="#FFFFFF"/>
    </inkml:brush>
  </inkml:definitions>
  <inkml:trace contextRef="#ctx0" brushRef="#br0">25 1 8754 0 0,'-10'1'384'0'0,"3"-1"88"0"0,3 1-376 0 0,0-1-96 0 0,4 2 0 0 0,2-1-96 0 0,-2 3-32 0 0,1 2 0 0 0,0 1-8 0 0,5 2 136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49:54.018"/>
    </inkml:context>
    <inkml:brush xml:id="br0">
      <inkml:brushProperty name="width" value="0.1" units="cm"/>
      <inkml:brushProperty name="height" value="0.1" units="cm"/>
    </inkml:brush>
  </inkml:definitions>
  <inkml:trace contextRef="#ctx0" brushRef="#br0">0 559 10306 0 0,'1'-4'481'0'0,"0"0"-1"0"0,0 0 1 0 0,1 0-1 0 0,-1 0 1 0 0,4-6-1 0 0,13-20 505 0 0,1 1-1 0 0,2 1 1 0 0,1 1-1 0 0,36-35 1 0 0,25-32 819 0 0,-44 48-1849 0 0,-19 24-18 0 0,-2-1 0 0 0,0-1 0 0 0,-1 0 0 0 0,-2-1-1 0 0,19-40 1 0 0,-30 54-91 0 0,5-7 200 0 0,-3 20 102 0 0,2 11 20 0 0,3 10-27 0 0,0 0-1 0 0,2 0 1 0 0,1-1 0 0 0,0-1-1 0 0,2 0 1 0 0,28 29-1 0 0,-3-15-60 0 0,-27-24-428 0 0,0 0 0 0 0,-1 1-1 0 0,14 17 1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49:54.912"/>
    </inkml:context>
    <inkml:brush xml:id="br0">
      <inkml:brushProperty name="width" value="0.1" units="cm"/>
      <inkml:brushProperty name="height" value="0.1" units="cm"/>
    </inkml:brush>
  </inkml:definitions>
  <inkml:trace contextRef="#ctx0" brushRef="#br0">1 381 11114 0 0,'7'-4'422'0'0,"0"0"0"0"0,-1-1 1 0 0,1 0-1 0 0,-1 0 0 0 0,0 0 0 0 0,-1-1 0 0 0,1 0 0 0 0,-1 0 0 0 0,0-1 0 0 0,4-7 0 0 0,7-13 830 0 0,15-37 0 0 0,-17 35-1246 0 0,-5 11-284 0 0,-1-1 0 0 0,-1 0 1 0 0,0 0-1 0 0,-1 0 0 0 0,4-33 1 0 0,-31 126-346 0 0,20-72 644 0 0,-6 32 206 0 0,-5 60 0 0 0,11-86-171 0 0,1 1 1 0 0,0 0-1 0 0,1 0 1 0 0,-1-1-1 0 0,2 1 1 0 0,-1 0-1 0 0,1-1 1 0 0,0 1 0 0 0,1-1-1 0 0,0 0 1 0 0,1 0-1 0 0,6 12 1 0 0,-10-19-68 0 0,1 0 1 0 0,0 0 0 0 0,0 0-1 0 0,0 0 1 0 0,-1 0-1 0 0,1 0 1 0 0,0 0 0 0 0,0 0-1 0 0,0 0 1 0 0,1 0-1 0 0,-1 0 1 0 0,0 0 0 0 0,0-1-1 0 0,0 1 1 0 0,1-1 0 0 0,-1 1-1 0 0,0-1 1 0 0,0 1-1 0 0,1-1 1 0 0,-1 0 0 0 0,1 1-1 0 0,2-1 1 0 0,-2 0 25 0 0,0-1 1 0 0,0 1 0 0 0,-1-1-1 0 0,1 0 1 0 0,0 1 0 0 0,0-1-1 0 0,0 0 1 0 0,0 0-1 0 0,-1 0 1 0 0,1-1 0 0 0,0 1-1 0 0,-1 0 1 0 0,3-3-1 0 0,3-4-49 0 0,0-1 0 0 0,0 0-1 0 0,-1 0 1 0 0,7-14 0 0 0,4-14-1073 0 0,-2-1 1 0 0,-2 0 0 0 0,16-75-1 0 0,-6 22-805 0 0,-27 113 3175 0 0,0 1 0 0 0,2 0 0 0 0,0 34 0 0 0,2-36-919 0 0,1 0-1 0 0,0 0 0 0 0,2 0 1 0 0,1-1-1 0 0,8 28 0 0 0,-10-42-356 0 0,1 0-1 0 0,0 0 0 0 0,0-1 1 0 0,1 1-1 0 0,-1 0 0 0 0,1-1 1 0 0,1 0-1 0 0,-1 0 0 0 0,1 0 0 0 0,6 5 1 0 0,-10-10-56 0 0,0 1 1 0 0,-1-1-1 0 0,1 0 1 0 0,0 1-1 0 0,0-1 1 0 0,0 0 0 0 0,0 1-1 0 0,0-1 1 0 0,0 0-1 0 0,0 0 1 0 0,0 0-1 0 0,0 0 1 0 0,-1 0-1 0 0,1 0 1 0 0,0 0-1 0 0,0 0 1 0 0,2-1 0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01.325"/>
    </inkml:context>
    <inkml:brush xml:id="br0">
      <inkml:brushProperty name="width" value="0.1" units="cm"/>
      <inkml:brushProperty name="height" value="0.1" units="cm"/>
    </inkml:brush>
  </inkml:definitions>
  <inkml:trace contextRef="#ctx0" brushRef="#br0">0 13 9674 0 0,'4'-1'403'0'0,"-1"-1"-1"0"0,0 1 1 0 0,1 0 0 0 0,-1 0-1 0 0,1 0 1 0 0,-1 0 0 0 0,1 1-1 0 0,-1 0 1 0 0,8 0 0 0 0,-1-1 348 0 0,37-3 1942 0 0,80 5-1 0 0,-44 1-2466 0 0,-74-2-1614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01.670"/>
    </inkml:context>
    <inkml:brush xml:id="br0">
      <inkml:brushProperty name="width" value="0.1" units="cm"/>
      <inkml:brushProperty name="height" value="0.1" units="cm"/>
    </inkml:brush>
  </inkml:definitions>
  <inkml:trace contextRef="#ctx0" brushRef="#br0">1 11 4145 0 0,'13'-4'6644'0'0,"21"-1"-4296"0"0,0 4 54 0 0,61 5-1 0 0,4 0-3008 0 0,-84-5-5588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02.824"/>
    </inkml:context>
    <inkml:brush xml:id="br0">
      <inkml:brushProperty name="width" value="0.1" units="cm"/>
      <inkml:brushProperty name="height" value="0.1" units="cm"/>
    </inkml:brush>
  </inkml:definitions>
  <inkml:trace contextRef="#ctx0" brushRef="#br0">0 49 5065 0 0,'4'-2'587'0'0,"-1"1"0"0"0,1 0 0 0 0,-1 0 1 0 0,1 0-1 0 0,0 0 0 0 0,0 0 0 0 0,7 1 0 0 0,267-17 2224 0 0,59-6 531 0 0,-320 23-4733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14.101"/>
    </inkml:context>
    <inkml:brush xml:id="br0">
      <inkml:brushProperty name="width" value="0.1" units="cm"/>
      <inkml:brushProperty name="height" value="0.1" units="cm"/>
    </inkml:brush>
  </inkml:definitions>
  <inkml:trace contextRef="#ctx0" brushRef="#br0">103 2 6913 0 0,'0'-1'29'0'0,"-1"1"-1"0"0,1 0 1 0 0,-1 0 0 0 0,1 0-1 0 0,-1-1 1 0 0,1 1-1 0 0,-1 0 1 0 0,0 0-1 0 0,1 0 1 0 0,-1 0-1 0 0,1 0 1 0 0,-1 0-1 0 0,0 0 1 0 0,1 0-1 0 0,-1 0 1 0 0,1 1-1 0 0,-1-1 1 0 0,1 0-1 0 0,-1 0 1 0 0,0 0-1 0 0,1 1 1 0 0,-1-1-1 0 0,1 0 1 0 0,-1 1-1 0 0,1-1 1 0 0,-1 0-1 0 0,1 1 1 0 0,0-1-1 0 0,-1 1 1 0 0,1-1-1 0 0,-1 0 1 0 0,1 1-1 0 0,0-1 1 0 0,-1 2-1 0 0,-12 21 213 0 0,9-15-122 0 0,-8 18 527 0 0,1 0 1 0 0,1 1-1 0 0,2 0 1 0 0,0 1-1 0 0,2 0 0 0 0,1 0 1 0 0,1 0-1 0 0,2 0 0 0 0,0 1 1 0 0,2-1-1 0 0,5 42 0 0 0,-3-57-372 0 0,1-1 0 0 0,1 1 0 0 0,0-1-1 0 0,0 0 1 0 0,1 0 0 0 0,1-1 0 0 0,0 1-1 0 0,7 10 1 0 0,-7-14-391 0 0,0 0 1 0 0,0-1-1 0 0,0 1 0 0 0,1-1 1 0 0,0-1-1 0 0,1 1 0 0 0,-1-1 0 0 0,1 0 1 0 0,0-1-1 0 0,1 0 0 0 0,9 4 0 0 0,-3-3-6003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15.112"/>
    </inkml:context>
    <inkml:brush xml:id="br0">
      <inkml:brushProperty name="width" value="0.1" units="cm"/>
      <inkml:brushProperty name="height" value="0.1" units="cm"/>
    </inkml:brush>
  </inkml:definitions>
  <inkml:trace contextRef="#ctx0" brushRef="#br0">0 1 8754 0 0,'6'5'377'0'0,"-1"0"1"0"0,1 0-1 0 0,-1 1 1 0 0,-1-1-1 0 0,1 1 1 0 0,5 10-1 0 0,3 3 248 0 0,154 180 3289 0 0,-66-82-3301 0 0,-88-103-661 0 0,-2 1 1 0 0,0 0 0 0 0,0 1 0 0 0,11 24-1 0 0,-18-30-204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15.457"/>
    </inkml:context>
    <inkml:brush xml:id="br0">
      <inkml:brushProperty name="width" value="0.1" units="cm"/>
      <inkml:brushProperty name="height" value="0.1" units="cm"/>
    </inkml:brush>
  </inkml:definitions>
  <inkml:trace contextRef="#ctx0" brushRef="#br0">318 4 8754 0 0,'-1'-1'156'0'0,"0"1"0"0"0,0-1 0 0 0,1 1-1 0 0,-1 0 1 0 0,0-1 0 0 0,0 1 0 0 0,0 0 0 0 0,0 0 0 0 0,0 0 0 0 0,0 0 0 0 0,0 0-1 0 0,0 0 1 0 0,0 0 0 0 0,0 0 0 0 0,0 0 0 0 0,0 0 0 0 0,0 0 0 0 0,0 1 0 0 0,1-1 0 0 0,-1 0-1 0 0,0 1 1 0 0,0-1 0 0 0,0 1 0 0 0,0-1 0 0 0,0 1 0 0 0,1-1 0 0 0,-1 1 0 0 0,0-1-1 0 0,1 1 1 0 0,-1 0 0 0 0,0-1 0 0 0,1 1 0 0 0,-2 1 0 0 0,-25 34 1935 0 0,20-26-1552 0 0,-144 215 3814 0 0,92-132-4225 0 0,53-84-506 0 0,-1 1 1 0 0,2-1 0 0 0,0 1 0 0 0,0 0-1 0 0,1 1 1 0 0,-6 19 0 0 0,9-23 361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5:58.049"/>
    </inkml:context>
    <inkml:brush xml:id="br0">
      <inkml:brushProperty name="width" value="0.035" units="cm"/>
      <inkml:brushProperty name="height" value="0.035" units="cm"/>
    </inkml:brush>
  </inkml:definitions>
  <inkml:trace contextRef="#ctx0" brushRef="#br0">418 156 6913 0 0,'17'-43'11452'0'0,"-16"37"-10626"0"0,1 0 0 0 0,-1-1-1 0 0,0 0 1 0 0,0 1 0 0 0,-1-8 0 0 0,0 11-727 0 0,0 0 0 0 0,0 1 0 0 0,0-1 1 0 0,-1 0-1 0 0,1 1 0 0 0,-1-1 1 0 0,0 0-1 0 0,0 1 0 0 0,0-1 1 0 0,0 1-1 0 0,0-1 0 0 0,0 1 0 0 0,-1 0 1 0 0,1-1-1 0 0,-1 1 0 0 0,0 0 1 0 0,1 0-1 0 0,-1 0 0 0 0,0 0 1 0 0,0 0-1 0 0,-1 1 0 0 0,1-1 0 0 0,0 1 1 0 0,0-1-1 0 0,-1 1 0 0 0,1 0 1 0 0,-1 0-1 0 0,1 0 0 0 0,-1 0 1 0 0,1 0-1 0 0,-1 1 0 0 0,-3-1 0 0 0,-3 0-71 0 0,1 0 0 0 0,0 1 0 0 0,0 0-1 0 0,-1 1 1 0 0,1 0 0 0 0,0 0 0 0 0,0 1-1 0 0,0 0 1 0 0,0 0 0 0 0,0 1-1 0 0,0 0 1 0 0,0 0 0 0 0,1 1 0 0 0,0 0-1 0 0,-13 9 1 0 0,-1 2 62 0 0,1 0-1 0 0,1 2 0 0 0,-33 36 1 0 0,33-31-128 0 0,2 1 1 0 0,0 1-1 0 0,-20 37 0 0 0,30-48 20 0 0,0 1-1 0 0,1 0 1 0 0,1 0-1 0 0,0 0 1 0 0,1 1-1 0 0,1 0 0 0 0,0 0 1 0 0,-1 21-1 0 0,4-30 11 0 0,0 0 0 0 0,0 1 0 0 0,1-1-1 0 0,0 0 1 0 0,0 0 0 0 0,0 0 0 0 0,1 0-1 0 0,0 0 1 0 0,0 0 0 0 0,0 0 0 0 0,1-1-1 0 0,0 1 1 0 0,0-1 0 0 0,0 0 0 0 0,8 10-1 0 0,-5-10 7 0 0,0 1 0 0 0,1-1-1 0 0,-1 0 1 0 0,1 0 0 0 0,0-1 0 0 0,0 0-1 0 0,1 0 1 0 0,-1 0 0 0 0,1-1-1 0 0,14 4 1 0 0,-4-3-62 0 0,-1-1 0 0 0,1 0 0 0 0,0-2 0 0 0,0 0-1 0 0,0-1 1 0 0,0 0 0 0 0,0-2 0 0 0,0 0 0 0 0,-1-1 0 0 0,25-7 0 0 0,-28 5-380 0 0,-1-1 1 0 0,1 0 0 0 0,-1-1 0 0 0,-1 0 0 0 0,21-15 0 0 0,-19 11-1188 0 0,-1 0 0 0 0,15-17 1 0 0,-10 6-5371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7.896"/>
    </inkml:context>
    <inkml:brush xml:id="br0">
      <inkml:brushProperty name="width" value="0.035" units="cm"/>
      <inkml:brushProperty name="height" value="0.035" units="cm"/>
    </inkml:brush>
  </inkml:definitions>
  <inkml:trace contextRef="#ctx0" brushRef="#br0">1 0 10138 0 0,'2'2'325'0'0,"1"0"1"0"0,-1 0-1 0 0,1-1 0 0 0,-1 1 0 0 0,1-1 1 0 0,0 0-1 0 0,0 0 0 0 0,0 0 0 0 0,0 0 1 0 0,5 1-1 0 0,34 3 529 0 0,-27-4-785 0 0,90 4 22 0 0,-75-5-1052 0 0,1 2 1 0 0,0 0-1 0 0,35 9 1 0 0,-64-11 927 0 0,-1 0 1 0 0,0 0-1 0 0,1 1 1 0 0,-1-1-1 0 0,0 1 1 0 0,1-1-1 0 0,-1 1 1 0 0,0-1 0 0 0,0 1-1 0 0,0-1 1 0 0,1 1-1 0 0,-1 0 1 0 0,0 0-1 0 0,0 0 1 0 0,0 0-1 0 0,0 0 1 0 0,0 0-1 0 0,-1 0 1 0 0,1 0 0 0 0,0 0-1 0 0,0 0 1 0 0,-1 0-1 0 0,1 0 1 0 0,-1 1-1 0 0,1-1 1 0 0,-1 0-1 0 0,1 1 1 0 0,-1-1-1 0 0,0 0 1 0 0,1 1-1 0 0,-1-1 1 0 0,0 0 0 0 0,0 1-1 0 0,0-1 1 0 0,0 0-1 0 0,0 1 1 0 0,-1-1-1 0 0,1 0 1 0 0,-1 3-1 0 0,-2 5 964 0 0,-1 0 0 0 0,1-1 0 0 0,-2 1 0 0 0,-9 14 0 0 0,3-4-13 0 0,-3 8 157 0 0,1 0-1 0 0,2 1 1 0 0,-11 39-1 0 0,18-55-855 0 0,1 1 0 0 0,1-1 0 0 0,0 1 0 0 0,1 0-1 0 0,0-1 1 0 0,1 1 0 0 0,0 0 0 0 0,1 0 0 0 0,1-1 0 0 0,4 20-1 0 0,-5-29-162 0 0,0 1-1 0 0,0-1 0 0 0,1 1 1 0 0,0-1-1 0 0,-1 1 1 0 0,1-1-1 0 0,0 0 0 0 0,0 0 1 0 0,1 0-1 0 0,-1 0 0 0 0,1 0 1 0 0,-1 0-1 0 0,1-1 0 0 0,0 1 1 0 0,0-1-1 0 0,5 3 1 0 0,-6-4-25 0 0,1 0 0 0 0,-1-1 0 0 0,0 1 0 0 0,1 0 0 0 0,0-1 1 0 0,-1 0-1 0 0,1 1 0 0 0,-1-1 0 0 0,1 0 0 0 0,-1 0 0 0 0,1 0 1 0 0,0-1-1 0 0,-1 1 0 0 0,1-1 0 0 0,-1 1 0 0 0,1-1 0 0 0,-1 0 1 0 0,0 0-1 0 0,1 0 0 0 0,-1 0 0 0 0,0-1 0 0 0,1 1 0 0 0,-1 0 1 0 0,3-4-1 0 0,0 1-79 0 0,-1 0 0 0 0,0-1 0 0 0,0 0 1 0 0,0 1-1 0 0,-1-1 0 0 0,0-1 0 0 0,0 1 0 0 0,0 0 1 0 0,0-1-1 0 0,-1 1 0 0 0,2-7 0 0 0,0-2-759 0 0,0-1 0 0 0,-1 1 0 0 0,2-21 0 0 0,-4 10-838 0 0,0-2-52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05.629"/>
    </inkml:context>
    <inkml:brush xml:id="br0">
      <inkml:brushProperty name="width" value="0.05" units="cm"/>
      <inkml:brushProperty name="height" value="0.05" units="cm"/>
    </inkml:brush>
  </inkml:definitions>
  <inkml:trace contextRef="#ctx0" brushRef="#br0">0 37 18116 0 0,'0'0'828'0'0,"21"0"1539"0"0,356-19 2023 0 0,-313 10-4558 0 0,-24 2-3632 0 0,-35 5 2047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15.818"/>
    </inkml:context>
    <inkml:brush xml:id="br0">
      <inkml:brushProperty name="width" value="0.1" units="cm"/>
      <inkml:brushProperty name="height" value="0.1" units="cm"/>
    </inkml:brush>
  </inkml:definitions>
  <inkml:trace contextRef="#ctx0" brushRef="#br0">0 7 6913 0 0,'48'-5'2153'0'0,"75"3"0"0"0,-73 2-2159 0 0,-39 0-61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16.176"/>
    </inkml:context>
    <inkml:brush xml:id="br0">
      <inkml:brushProperty name="width" value="0.1" units="cm"/>
      <inkml:brushProperty name="height" value="0.1" units="cm"/>
    </inkml:brush>
  </inkml:definitions>
  <inkml:trace contextRef="#ctx0" brushRef="#br0">0 482 8178 0 0,'17'-17'971'0'0,"23"-33"1695"0"0,39-66 0 0 0,-47 60-3005 0 0,30-68 0 0 0,-56 109-54 0 0,-2 4-203 0 0,1 0 0 0 0,1 0 0 0 0,9-14 0 0 0,-19 32 968 0 0,1 1 0 0 0,0-1-1 0 0,0 0 1 0 0,-2 13-1 0 0,-2 1 300 0 0,-2 7 143 0 0,1 1 0 0 0,-7 47 0 0 0,13-59-596 0 0,1 1 1 0 0,0 0-1 0 0,1 0 1 0 0,1 0-1 0 0,5 29 1 0 0,-5-44-197 0 0,0 1 1 0 0,0-1-1 0 0,0 1 1 0 0,0-1-1 0 0,1 0 0 0 0,-1 1 1 0 0,1-1-1 0 0,0 0 1 0 0,0 0-1 0 0,0 0 1 0 0,0-1-1 0 0,3 4 1 0 0,-4-5-21 0 0,0-1 1 0 0,0 1 0 0 0,0 0 0 0 0,0-1 0 0 0,1 1-1 0 0,-1-1 1 0 0,0 0 0 0 0,0 1 0 0 0,0-1-1 0 0,0 0 1 0 0,0 1 0 0 0,0-1 0 0 0,1 0-1 0 0,-1 0 1 0 0,0 0 0 0 0,0 0 0 0 0,0 0 0 0 0,1 0-1 0 0,-1 0 1 0 0,0-1 0 0 0,0 1 0 0 0,0 0-1 0 0,0-1 1 0 0,0 1 0 0 0,1-1 0 0 0,-1 1-1 0 0,0-1 1 0 0,0 1 0 0 0,0-1 0 0 0,0 0 0 0 0,0 0-1 0 0,-1 1 1 0 0,1-1 0 0 0,0 0 0 0 0,0 0-1 0 0,0 0 1 0 0,-1 0 0 0 0,1 0 0 0 0,0-1-1 0 0,11-14-115 0 0,0 0 0 0 0,-2 0-1 0 0,16-33 1 0 0,20-60-3557 0 0,-19 41 685 0 0,-16 42 1827 0 0,-1 2 584 0 0,0 1-1 0 0,2 0 1 0 0,17-26 0 0 0,-30 64 5233 0 0,-4 26-2582 0 0,2-20-1608 0 0,1 0 0 0 0,1 0 0 0 0,0 0 0 0 0,2 0 0 0 0,4 33 1 0 0,-4-46-350 0 0,1-1 0 0 0,-1 0 0 0 0,1 0 0 0 0,0 0 0 0 0,1 0 0 0 0,0 0 0 0 0,0 0 1 0 0,1-1-1 0 0,-1 1 0 0 0,1-1 0 0 0,1 0 0 0 0,-1 0 0 0 0,1-1 0 0 0,0 1 0 0 0,0-1 1 0 0,1 0-1 0 0,-1 0 0 0 0,1-1 0 0 0,11 7 0 0 0,-2-8-5418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16.503"/>
    </inkml:context>
    <inkml:brush xml:id="br0">
      <inkml:brushProperty name="width" value="0.1" units="cm"/>
      <inkml:brushProperty name="height" value="0.1" units="cm"/>
    </inkml:brush>
  </inkml:definitions>
  <inkml:trace contextRef="#ctx0" brushRef="#br0">166 0 11058 0 0,'9'119'5214'0'0,"8"124"-3"0"0,-17-228-5112 0 0,0 0 0 0 0,-1 0 0 0 0,0 0 0 0 0,-1 0-1 0 0,-1 0 1 0 0,0 0 0 0 0,-1 0 0 0 0,-1-1 0 0 0,-12 27-1 0 0,11-31-210 0 0,1-1-1 0 0,-2 0 1 0 0,1 0-1 0 0,-1 0 1 0 0,-1-1-1 0 0,1 0 1 0 0,-1 0-1 0 0,-1-1 0 0 0,1 0 1 0 0,-1-1-1 0 0,-1 0 1 0 0,1 0-1 0 0,-1-1 1 0 0,-13 6-1 0 0,0-2-7331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3.988"/>
    </inkml:context>
    <inkml:brush xml:id="br0">
      <inkml:brushProperty name="width" value="0.1" units="cm"/>
      <inkml:brushProperty name="height" value="0.1" units="cm"/>
    </inkml:brush>
  </inkml:definitions>
  <inkml:trace contextRef="#ctx0" brushRef="#br0">0 397 6913 0 0,'9'-19'709'0'0,"0"1"-1"0"0,1 0 0 0 0,1 0 0 0 0,1 1 0 0 0,16-18 0 0 0,40-43 726 0 0,-48 57-1319 0 0,0-1 0 0 0,-2 0 0 0 0,0-2 0 0 0,26-46 0 0 0,-42 67-122 0 0,-1 0 0 0 0,1 0-1 0 0,-1-1 1 0 0,0 1 0 0 0,0 0 0 0 0,0-1 0 0 0,-1 1 0 0 0,1-5 0 0 0,4 7 35 0 0,1 6 78 0 0,0 0 1 0 0,0 0 0 0 0,0 0-1 0 0,-1 1 1 0 0,1 0 0 0 0,-2 0-1 0 0,1 0 1 0 0,7 13 0 0 0,5 5 81 0 0,22 24 86 0 0,69 62 0 0 0,-56-59-270 0 0,-11-7-996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4.471"/>
    </inkml:context>
    <inkml:brush xml:id="br0">
      <inkml:brushProperty name="width" value="0.1" units="cm"/>
      <inkml:brushProperty name="height" value="0.1" units="cm"/>
    </inkml:brush>
  </inkml:definitions>
  <inkml:trace contextRef="#ctx0" brushRef="#br0">1 104 5529 0 0,'1'-1'277'0'0,"1"-1"-1"0"0,0 1 0 0 0,-1 0 1 0 0,1 0-1 0 0,0 0 0 0 0,0 0 1 0 0,0 0-1 0 0,0 0 0 0 0,0 0 1 0 0,0 1-1 0 0,2-1 0 0 0,0-1-50 0 0,110-36 3620 0 0,25-10-2831 0 0,-130 45-1248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4.829"/>
    </inkml:context>
    <inkml:brush xml:id="br0">
      <inkml:brushProperty name="width" value="0.1" units="cm"/>
      <inkml:brushProperty name="height" value="0.1" units="cm"/>
    </inkml:brush>
  </inkml:definitions>
  <inkml:trace contextRef="#ctx0" brushRef="#br0">25 1 2761 0 0,'2'36'2740'0'0,"-1"1"0"0"0,-2 0 0 0 0,-9 54 0 0 0,1-7 571 0 0,6-56-2549 0 0,-2 30 59 0 0,5-53-714 0 0,0 1 0 0 0,1-1 1 0 0,-1 0-1 0 0,1 0 0 0 0,0 0 0 0 0,1 1 1 0 0,-1-1-1 0 0,3 6 0 0 0,-2-9-60 0 0,-1 0 0 0 0,1-1 0 0 0,-1 1-1 0 0,1-1 1 0 0,-1 0 0 0 0,1 1 0 0 0,0-1 0 0 0,-1 0-1 0 0,1 0 1 0 0,0 0 0 0 0,0 0 0 0 0,0 0 0 0 0,0-1-1 0 0,0 1 1 0 0,0-1 0 0 0,0 1 0 0 0,0-1 0 0 0,0 0-1 0 0,0 1 1 0 0,0-1 0 0 0,1 0 0 0 0,-1-1 0 0 0,3 1-1 0 0,7-1 48 0 0,-1-1-1 0 0,21-4 0 0 0,-24 4-77 0 0,1-1-1 0 0,0 0 1 0 0,-1 0 0 0 0,0-1-1 0 0,0 0 1 0 0,0-1 0 0 0,8-5-1 0 0,9-14-6288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5.188"/>
    </inkml:context>
    <inkml:brush xml:id="br0">
      <inkml:brushProperty name="width" value="0.1" units="cm"/>
      <inkml:brushProperty name="height" value="0.1" units="cm"/>
    </inkml:brush>
  </inkml:definitions>
  <inkml:trace contextRef="#ctx0" brushRef="#br0">2 62 7834 0 0,'0'0'82'0'0,"0"0"0"0"0,0 0 0 0 0,0-1 0 0 0,0 1 0 0 0,0 0 0 0 0,-1 0 0 0 0,1 0 0 0 0,0-1 0 0 0,0 1 0 0 0,0 0 0 0 0,0 0 0 0 0,0-1 0 0 0,0 1 0 0 0,0 0 0 0 0,0 0 0 0 0,0-1 0 0 0,0 1 0 0 0,0 0 0 0 0,0 0 0 0 0,0-1 0 0 0,0 1 0 0 0,0 0 0 0 0,0 0 0 0 0,0-1 0 0 0,0 1 0 0 0,0 0 0 0 0,1 0 0 0 0,0-2 657 0 0,-1 2-657 0 0,1 0 0 0 0,13-7 1216 0 0,25-2-987 0 0,-31 7 15 0 0,154-28-657 0 0,-131 25-4200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5.846"/>
    </inkml:context>
    <inkml:brush xml:id="br0">
      <inkml:brushProperty name="width" value="0.1" units="cm"/>
      <inkml:brushProperty name="height" value="0.1" units="cm"/>
    </inkml:brush>
  </inkml:definitions>
  <inkml:trace contextRef="#ctx0" brushRef="#br0">336 0 5985 0 0,'-2'3'450'0'0,"1"-1"0"0"0,-1 0 0 0 0,0 0 0 0 0,0 1 0 0 0,0-2 0 0 0,0 1 0 0 0,0 0 0 0 0,-1 0 0 0 0,1-1 0 0 0,-1 1 0 0 0,-2 1 0 0 0,-38 18-161 0 0,36-17 66 0 0,-8 2-520 0 0,0 1-1 0 0,-1-2 1 0 0,-25 6 0 0 0,32-9-303 0 0,0-1 0 0 0,0 0 0 0 0,0 0 0 0 0,0-1 0 0 0,0 0 0 0 0,0-1 0 0 0,0 0 0 0 0,-10-2 0 0 0,19 3 443 0 0,0 0 0 0 0,1 0-1 0 0,-1 0 1 0 0,0 0 0 0 0,0 0 0 0 0,0 0-1 0 0,0 0 1 0 0,0-1 0 0 0,0 1 0 0 0,0 0-1 0 0,0 0 1 0 0,1 0 0 0 0,-1 0-1 0 0,0 0 1 0 0,0 0 0 0 0,0 0 0 0 0,0 0-1 0 0,0 0 1 0 0,0 0 0 0 0,0 0 0 0 0,0 0-1 0 0,0-1 1 0 0,0 1 0 0 0,0 0 0 0 0,0 0-1 0 0,0 0 1 0 0,0 0 0 0 0,0 0-1 0 0,0 0 1 0 0,0 0 0 0 0,0 0 0 0 0,0-1-1 0 0,0 1 1 0 0,0 0 0 0 0,0 0 0 0 0,0 0-1 0 0,0 0 1 0 0,0 0 0 0 0,0 0 0 0 0,0 0-1 0 0,0-1 1 0 0,0 1 0 0 0,0 0-1 0 0,0 0 1 0 0,0 0 0 0 0,0 0 0 0 0,0 0-1 0 0,0 0 1 0 0,0 0 0 0 0,0 0 0 0 0,0 0-1 0 0,0 0 1 0 0,-1-1 0 0 0,1 1 0 0 0,0 0-1 0 0,0 0 1 0 0,0 0 0 0 0,0 0-1 0 0,0 0 1 0 0,0 0 8 0 0,1 0 0 0 0,-1 0-1 0 0,1 0 1 0 0,0 0 0 0 0,-1 0 0 0 0,1 0-1 0 0,-1 0 1 0 0,1 0 0 0 0,-1 0 0 0 0,1 0-1 0 0,0 0 1 0 0,-1 1 0 0 0,1-1 0 0 0,-1 0-1 0 0,1 0 1 0 0,-1 1 0 0 0,1-1 0 0 0,-1 0 0 0 0,1 1-1 0 0,-1-1 1 0 0,0 0 0 0 0,1 1 0 0 0,-1-1-1 0 0,1 1 1 0 0,-1 0 0 0 0,3 3 93 0 0,-1 0-1 0 0,1 0 1 0 0,-1 0 0 0 0,0 1 0 0 0,-1-1 0 0 0,1 1 0 0 0,-1 0-1 0 0,2 8 1 0 0,2 43 848 0 0,-3-35-412 0 0,2 74 1953 0 0,-13 177 0 0 0,-37 96-1577 0 0,28-237-789 0 0,-7-12 788 0 0,1 2 2059 0 0,24-118-2904 0 0,-1 0 1 0 0,1 1-1 0 0,0-1 1 0 0,0 0-1 0 0,0 1 1 0 0,1-1-1 0 0,-1 0 1 0 0,1 0-1 0 0,0 1 1 0 0,0-1-1 0 0,0 0 1 0 0,0 0-1 0 0,0 0 1 0 0,1 0-1 0 0,-1 0 1 0 0,1 0-1 0 0,0-1 1 0 0,0 1 0 0 0,0 0-1 0 0,0-1 1 0 0,1 0-1 0 0,-1 1 1 0 0,0-1-1 0 0,1 0 1 0 0,0 0-1 0 0,0 0 1 0 0,-1-1-1 0 0,1 1 1 0 0,0-1-1 0 0,0 1 1 0 0,4 0-1 0 0,10 4 243 0 0,0-2 1 0 0,0 0-1 0 0,1 0 0 0 0,28 1 0 0 0,-23-3-215 0 0,26 4-1398 0 0,-23-4-5313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6.579"/>
    </inkml:context>
    <inkml:brush xml:id="br0">
      <inkml:brushProperty name="width" value="0.1" units="cm"/>
      <inkml:brushProperty name="height" value="0.1" units="cm"/>
    </inkml:brush>
  </inkml:definitions>
  <inkml:trace contextRef="#ctx0" brushRef="#br0">258 0 5529 0 0,'-7'10'3681'0'0,"-13"8"-2349"0"0,14-13-706 0 0,-88 72 1636 0 0,-23 20-1900 0 0,116-96-361 0 0,-1 0 0 0 0,1 1 0 0 0,0-1 0 0 0,0 1 0 0 0,-1-1 0 0 0,1 1 0 0 0,0 0 0 0 0,0-1 0 0 0,-1 4 0 0 0,2-4-1 0 0,0 0 0 0 0,0-1 0 0 0,0 1 0 0 0,0 0 0 0 0,0-1 1 0 0,0 1-1 0 0,0 0 0 0 0,0-1 0 0 0,0 1 0 0 0,0-1 0 0 0,0 1 1 0 0,0 0-1 0 0,0-1 0 0 0,0 1 0 0 0,1 0 0 0 0,-1-1 0 0 0,0 1 1 0 0,0 0-1 0 0,1-1 0 0 0,0 1 0 0 0,0 1-1 0 0,1 0 0 0 0,0-1 0 0 0,0 0 0 0 0,0 1 0 0 0,1-1-1 0 0,-1 0 1 0 0,0 0 0 0 0,0 0 0 0 0,1 0 0 0 0,-1 0 0 0 0,1-1 0 0 0,-1 1 0 0 0,5 0 0 0 0,19 4 18 0 0,0-1 0 0 0,0-1 1 0 0,1-2-1 0 0,-1 0 0 0 0,45-5 1 0 0,-62 1-212 0 0,-1 1-63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6.909"/>
    </inkml:context>
    <inkml:brush xml:id="br0">
      <inkml:brushProperty name="width" value="0.1" units="cm"/>
      <inkml:brushProperty name="height" value="0.1" units="cm"/>
    </inkml:brush>
  </inkml:definitions>
  <inkml:trace contextRef="#ctx0" brushRef="#br0">72 1 7834 0 0,'-3'4'429'0'0,"0"1"1"0"0,0 0 0 0 0,1-1 0 0 0,-1 1-1 0 0,1 1 1 0 0,0-1 0 0 0,1 0 0 0 0,-1 0 0 0 0,1 1-1 0 0,-1 7 1 0 0,-2 5-78 0 0,-29 117 2046 0 0,29-110-2542 0 0,0 1 1 0 0,2-1 0 0 0,1 37 0 0 0,3-38-336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07.224"/>
    </inkml:context>
    <inkml:brush xml:id="br0">
      <inkml:brushProperty name="width" value="0.05" units="cm"/>
      <inkml:brushProperty name="height" value="0.05" units="cm"/>
    </inkml:brush>
  </inkml:definitions>
  <inkml:trace contextRef="#ctx0" brushRef="#br0">2 738 11258 0 0,'0'0'40'0'0,"0"0"-1"0"0,0 0 1 0 0,0 1-1 0 0,-1-1 1 0 0,1 0-1 0 0,0 0 0 0 0,0 0 1 0 0,0 1-1 0 0,0-1 1 0 0,0 0-1 0 0,0 1 1 0 0,0-1-1 0 0,-1 0 1 0 0,1 0-1 0 0,0 1 0 0 0,0-1 1 0 0,0 0-1 0 0,0 0 1 0 0,0 1-1 0 0,0-1 1 0 0,0 0-1 0 0,1 1 1 0 0,-1-1-1 0 0,0 0 0 0 0,0 0 1 0 0,0 1-1 0 0,0-1 1 0 0,0 0-1 0 0,0 0 1 0 0,0 1-1 0 0,0-1 0 0 0,1 0 1 0 0,-1 0-1 0 0,0 0 1 0 0,0 1-1 0 0,0-1 1 0 0,1 0-1 0 0,-1 0 1 0 0,13 1 2413 0 0,14-11 453 0 0,-12-1-1847 0 0,-1 0 0 0 0,19-19 0 0 0,49-63-882 0 0,-67 75-54 0 0,7-12-115 0 0,0-1 1 0 0,-2-1 0 0 0,-1-1-1 0 0,27-67 1 0 0,-16 20-161 0 0,20-88 1 0 0,-48 158 151 0 0,0 7 0 0 0,-1-1 0 0 0,0 0 0 0 0,0 0 0 0 0,0 0 0 0 0,-1 0 0 0 0,1 0 0 0 0,-1-6 0 0 0,-1 10 28 0 0,0 1 1 0 0,-1 0-1 0 0,1 1 1 0 0,0-1-1 0 0,0 0 1 0 0,0 0 0 0 0,1 0-1 0 0,-1 1 1 0 0,0-1-1 0 0,0 0 1 0 0,0 3-1 0 0,-30 70 431 0 0,4 1 0 0 0,-30 140 0 0 0,53-191-477 0 0,1-1 0 0 0,0 45 1 0 0,3-59 56 0 0,1-1 1 0 0,0 0 0 0 0,0 0 0 0 0,0 0 0 0 0,1 0 0 0 0,0 0 0 0 0,1 0 0 0 0,-1 0-1 0 0,2-1 1 0 0,-1 1 0 0 0,9 12 0 0 0,-11-19-57 0 0,0 0 1 0 0,-1 0-1 0 0,1 0 0 0 0,0 0 0 0 0,0 0 0 0 0,0-1 1 0 0,0 1-1 0 0,0 0 0 0 0,0-1 0 0 0,0 1 1 0 0,0-1-1 0 0,0 1 0 0 0,0-1 0 0 0,0 1 1 0 0,1-1-1 0 0,-1 0 0 0 0,0 1 0 0 0,0-1 1 0 0,0 0-1 0 0,0 0 0 0 0,3 0 0 0 0,-2 0 15 0 0,1-1-1 0 0,-1 1 0 0 0,0-1 1 0 0,1 0-1 0 0,-1 0 0 0 0,0 0 1 0 0,0 0-1 0 0,0 0 0 0 0,1 0 1 0 0,1-3-1 0 0,5-3 2 0 0,0-1-1 0 0,-1 0 1 0 0,12-14 0 0 0,-17 18-67 0 0,15-19-191 0 0,-1-1 0 0 0,-1 0 0 0 0,-1-2 0 0 0,14-31 0 0 0,38-114-875 0 0,-22 52 657 0 0,-25 76 431 0 0,-12 27 38 0 0,-1-1 0 0 0,0 0 0 0 0,-1 0 1 0 0,7-34-1 0 0,-13 51 18 0 0,0 0-1 0 0,0 0 1 0 0,0 0 0 0 0,0 0 0 0 0,0 0-1 0 0,0 0 1 0 0,0 0 0 0 0,0 0-1 0 0,0 0 1 0 0,0 0 0 0 0,0 0 0 0 0,0 0-1 0 0,0 0 1 0 0,0-1 0 0 0,0 1-1 0 0,0 0 1 0 0,0 0 0 0 0,0 0 0 0 0,0 0-1 0 0,0 0 1 0 0,0 0 0 0 0,0 0 0 0 0,0 0-1 0 0,0 0 1 0 0,0 0 0 0 0,0 0-1 0 0,0 0 1 0 0,0 0 0 0 0,0-1 0 0 0,0 1-1 0 0,0 0 1 0 0,0 0 0 0 0,0 0-1 0 0,0 0 1 0 0,0 0 0 0 0,0 0 0 0 0,0 0-1 0 0,0 0 1 0 0,0 0 0 0 0,0 0-1 0 0,-1 0 1 0 0,1 0 0 0 0,0 0 0 0 0,0 0-1 0 0,0 0 1 0 0,0 0 0 0 0,0 0 0 0 0,0 0-1 0 0,0 0 1 0 0,0 0 0 0 0,0 0-1 0 0,0 0 1 0 0,0 0 0 0 0,0 0 0 0 0,0 0-1 0 0,-1 0 1 0 0,1 0 0 0 0,0 0-1 0 0,0 0 1 0 0,0 0 0 0 0,0 0 0 0 0,0 0-1 0 0,0 0 1 0 0,0 0 0 0 0,0 0 0 0 0,0 0-1 0 0,0 0 1 0 0,0 0 0 0 0,0 1-1 0 0,-8 5 392 0 0,-5 10 166 0 0,-4 11-292 0 0,1 1-1 0 0,1 1 1 0 0,2 0-1 0 0,1 1 1 0 0,1 1-1 0 0,1 0 1 0 0,2 0-1 0 0,1 1 1 0 0,2-1-1 0 0,-3 54 1 0 0,8-67-136 0 0,1 0 1 0 0,1 0-1 0 0,0 0 1 0 0,6 20-1 0 0,-6-32-191 0 0,-1-1 1 0 0,1 1-1 0 0,0-1 1 0 0,0 1-1 0 0,1-1 0 0 0,0 0 1 0 0,0 0-1 0 0,0 0 1 0 0,0 0-1 0 0,1 0 0 0 0,0-1 1 0 0,0 0-1 0 0,0 1 0 0 0,0-1 1 0 0,1-1-1 0 0,7 6 1 0 0,-10-8-17 0 0,0 0 0 0 0,0-1 0 0 0,0 1 0 0 0,0 0 1 0 0,0-1-1 0 0,0 0 0 0 0,0 1 0 0 0,1-1 1 0 0,-1 0-1 0 0,0 0 0 0 0,0 0 0 0 0,0 0 0 0 0,0-1 1 0 0,0 1-1 0 0,0 0 0 0 0,0-1 0 0 0,3 0 0 0 0,1-2-735 0 0,0 0-1 0 0,0 1 0 0 0,-1-2 0 0 0,7-4 0 0 0,7-6-6360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7.407"/>
    </inkml:context>
    <inkml:brush xml:id="br0">
      <inkml:brushProperty name="width" value="0.1" units="cm"/>
      <inkml:brushProperty name="height" value="0.1" units="cm"/>
    </inkml:brush>
  </inkml:definitions>
  <inkml:trace contextRef="#ctx0" brushRef="#br0">0 24 8754 0 0,'1'-2'111'0'0,"0"1"1"0"0,0 0 0 0 0,1-1-1 0 0,-1 1 1 0 0,0 0 0 0 0,0 0-1 0 0,1 0 1 0 0,-1 0-1 0 0,1 0 1 0 0,-1 1 0 0 0,1-1-1 0 0,-1 0 1 0 0,1 1 0 0 0,-1-1-1 0 0,1 1 1 0 0,0-1-1 0 0,-1 1 1 0 0,1 0 0 0 0,2-1-1 0 0,36-4 897 0 0,-39 5-977 0 0,14-1 300 0 0,0 0-1 0 0,0 1 1 0 0,-1 1-1 0 0,1 1 1 0 0,0 0 0 0 0,28 8-1 0 0,-42-10-317 0 0,-1 1-1 0 0,1 0 1 0 0,0-1-1 0 0,0 1 1 0 0,0 0 0 0 0,0 0-1 0 0,-1-1 1 0 0,1 1-1 0 0,0 0 1 0 0,-1 0 0 0 0,1 0-1 0 0,0 0 1 0 0,-1 0-1 0 0,0 0 1 0 0,1 0 0 0 0,-1 0-1 0 0,1 0 1 0 0,-1 0-1 0 0,0 0 1 0 0,0 0 0 0 0,0 0-1 0 0,0 0 1 0 0,0 1-1 0 0,0-1 1 0 0,0 1-1 0 0,-2 35 490 0 0,0-28-515 0 0,-10 144 542 0 0,6 0-1 0 0,21 224 1 0 0,-7-312 290 0 0,-2-15-114 0 0,-1 1 0 0 0,-3 62 0 0 0,-3-103-431 0 0,0 0 0 0 0,-1 1 1 0 0,-4 14-1 0 0,6-22-216 0 0,-1-1 0 0 0,0 1 0 0 0,1-1 0 0 0,-1 0 0 0 0,0 0 0 0 0,-1 1 0 0 0,1-1 1 0 0,0 0-1 0 0,-1 0 0 0 0,1 0 0 0 0,-1 0 0 0 0,1 0 0 0 0,-1-1 0 0 0,0 1 0 0 0,0 0 0 0 0,0-1 1 0 0,0 1-1 0 0,0-1 0 0 0,0 0 0 0 0,0 0 0 0 0,-3 1 0 0 0,1-1-65 0 0,-1-1 0 0 0,1 0-1 0 0,-1-1 1 0 0,1 1 0 0 0,-1-1-1 0 0,1 0 1 0 0,0 0 0 0 0,-1 0 0 0 0,-4-3-1 0 0,-5 0-1329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8.339"/>
    </inkml:context>
    <inkml:brush xml:id="br0">
      <inkml:brushProperty name="width" value="0.1" units="cm"/>
      <inkml:brushProperty name="height" value="0.1" units="cm"/>
    </inkml:brush>
  </inkml:definitions>
  <inkml:trace contextRef="#ctx0" brushRef="#br0">1 27 9218 0 0,'0'-1'180'0'0,"1"1"1"0"0,-1-1-1 0 0,0 1 1 0 0,1-1-1 0 0,-1 1 1 0 0,1-1 0 0 0,-1 1-1 0 0,0-1 1 0 0,1 1-1 0 0,-1-1 1 0 0,1 1-1 0 0,0 0 1 0 0,-1-1-1 0 0,1 1 1 0 0,-1 0-1 0 0,1-1 1 0 0,0 1-1 0 0,-1 0 1 0 0,1 0-1 0 0,-1 0 1 0 0,2-1-1 0 0,16-4 1082 0 0,7 0 1080 0 0,49-2 0 0 0,27 6-1228 0 0,-56 1-1696 0 0,-44 0 277 0 0,0 0 0 0 0,0 0 0 0 0,-1 0 0 0 0,1 0 0 0 0,0 0 0 0 0,-1 0 0 0 0,1 0 0 0 0,0 1 0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8.682"/>
    </inkml:context>
    <inkml:brush xml:id="br0">
      <inkml:brushProperty name="width" value="0.1" units="cm"/>
      <inkml:brushProperty name="height" value="0.1" units="cm"/>
    </inkml:brush>
  </inkml:definitions>
  <inkml:trace contextRef="#ctx0" brushRef="#br0">8 18 12443 0 0,'-1'0'42'0'0,"1"0"1"0"0,0 0 0 0 0,0-1 0 0 0,0 1-1 0 0,0 0 1 0 0,-1 0 0 0 0,1 0 0 0 0,0 0-1 0 0,0 0 1 0 0,-1 0 0 0 0,1 0 0 0 0,0 0-1 0 0,0 0 1 0 0,0 0 0 0 0,-1 0 0 0 0,1 0-1 0 0,0 0 1 0 0,0 0 0 0 0,0 0 0 0 0,-1 0-1 0 0,1 0 1 0 0,0 0 0 0 0,0 1 0 0 0,0-1-1 0 0,-1 0 1 0 0,1 0 0 0 0,0 0 0 0 0,0 0-1 0 0,0 0 1 0 0,0 0 0 0 0,-1 1 0 0 0,1-1-1 0 0,0 0 1 0 0,0 0 0 0 0,0 0 0 0 0,0 0-1 0 0,0 1 1 0 0,0-1 0 0 0,0 0 0 0 0,-1 0-1 0 0,1 0 1 0 0,0 1 0 0 0,0-1 0 0 0,0 0-1 0 0,0 0 1 0 0,0 1 0 0 0,12 3 1464 0 0,21 2-86 0 0,5-5-1309 0 0,1-2 1 0 0,-1-2-1 0 0,-1-1 1 0 0,47-12 0 0 0,-49 8-148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39.588"/>
    </inkml:context>
    <inkml:brush xml:id="br0">
      <inkml:brushProperty name="width" value="0.1" units="cm"/>
      <inkml:brushProperty name="height" value="0.1" units="cm"/>
    </inkml:brush>
  </inkml:definitions>
  <inkml:trace contextRef="#ctx0" brushRef="#br0">0 29 7370 0 0,'1'-1'138'0'0,"-1"1"1"0"0,0-1-1 0 0,0 1 0 0 0,0 0 1 0 0,0-1-1 0 0,1 1 1 0 0,-1-1-1 0 0,0 1 1 0 0,0 0-1 0 0,1-2 416 0 0,0 2-415 0 0,-1 0-1 0 0,0 0 1 0 0,1-1-1 0 0,-1 1 1 0 0,0 0-1 0 0,1 0 1 0 0,-1 0-1 0 0,1-1 1 0 0,-1 1-1 0 0,0 0 1 0 0,1 0-1 0 0,-1 0 0 0 0,1 0 1 0 0,-1 0-1 0 0,1 0 1 0 0,-1 0-1 0 0,1 0 1 0 0,18-5 1463 0 0,32-2 407 0 0,1 2-1 0 0,79 3 1 0 0,1 0-2346 0 0,-112 2-1614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0.071"/>
    </inkml:context>
    <inkml:brush xml:id="br0">
      <inkml:brushProperty name="width" value="0.1" units="cm"/>
      <inkml:brushProperty name="height" value="0.1" units="cm"/>
    </inkml:brush>
  </inkml:definitions>
  <inkml:trace contextRef="#ctx0" brushRef="#br0">93 0 2304 0 0,'4'0'3501'0'0,"53"10"1240"0"0,-40-6-4395 0 0,-1 1-1 0 0,-1 1 0 0 0,1 0 1 0 0,-1 1-1 0 0,23 14 1 0 0,-34-18-241 0 0,0 0 0 0 0,-1 0 0 0 0,1 0 0 0 0,-1 0 1 0 0,0 1-1 0 0,0-1 0 0 0,0 1 0 0 0,0 0 0 0 0,0-1 0 0 0,-1 1 1 0 0,3 5-1 0 0,-4-6-76 0 0,-1 0 1 0 0,1 0 0 0 0,0 0-1 0 0,-1 0 1 0 0,1 0-1 0 0,-1 0 1 0 0,0 0 0 0 0,0 0-1 0 0,0 0 1 0 0,-1 0-1 0 0,1 0 1 0 0,0 0 0 0 0,-1 0-1 0 0,0 0 1 0 0,0-1-1 0 0,0 1 1 0 0,0 0-1 0 0,-3 5 1 0 0,-1-1-48 0 0,0 1 0 0 0,-1 0 0 0 0,0-1-1 0 0,0 0 1 0 0,0-1 0 0 0,-1 1 0 0 0,0-1 0 0 0,0 0 0 0 0,-1-1-1 0 0,0 0 1 0 0,0 0 0 0 0,0-1 0 0 0,-17 7 0 0 0,-7 1-86 0 0,-2-2 0 0 0,-45 8 0 0 0,56-13 94 0 0,-2 2 453 0 0,43-8 47 0 0,221-20 987 0 0,-17 2 26 0 0,-174 11-2674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1.784"/>
    </inkml:context>
    <inkml:brush xml:id="br0">
      <inkml:brushProperty name="width" value="0.1" units="cm"/>
      <inkml:brushProperty name="height" value="0.1" units="cm"/>
    </inkml:brush>
  </inkml:definitions>
  <inkml:trace contextRef="#ctx0" brushRef="#br0">68 1 3681 0 0,'-6'0'6153'0'0,"6"-1"-6057"0"0,-9 14 648 0 0,-1 5 13 0 0,1 1-1 0 0,0 1 1 0 0,-7 26-1 0 0,14-40-695 0 0,0 1 1 0 0,1-1-1 0 0,0 1 0 0 0,0-1 1 0 0,0 1-1 0 0,1 0 0 0 0,0-1 0 0 0,0 1 1 0 0,1 0-1 0 0,-1-1 0 0 0,2 1 0 0 0,-1-1 1 0 0,1 1-1 0 0,4 10 0 0 0,-5-15-33 0 0,0-1 1 0 0,0 1-1 0 0,0 0 0 0 0,1 0 1 0 0,-1 0-1 0 0,1-1 1 0 0,-1 1-1 0 0,1-1 0 0 0,0 1 1 0 0,0-1-1 0 0,0 0 0 0 0,-1 0 1 0 0,1 0-1 0 0,0 0 0 0 0,0 0 1 0 0,1 0-1 0 0,-1 0 0 0 0,0-1 1 0 0,0 1-1 0 0,0-1 0 0 0,0 1 1 0 0,1-1-1 0 0,-1 0 0 0 0,0 0 1 0 0,0 0-1 0 0,1 0 0 0 0,-1 0 1 0 0,3-1-1 0 0,0 0-90 0 0,0-1 0 0 0,-1 1-1 0 0,1 0 1 0 0,-1-1 0 0 0,0 0 0 0 0,0 0 0 0 0,0 0-1 0 0,0-1 1 0 0,0 1 0 0 0,0-1 0 0 0,0 0 0 0 0,5-6-1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2.112"/>
    </inkml:context>
    <inkml:brush xml:id="br0">
      <inkml:brushProperty name="width" value="0.1" units="cm"/>
      <inkml:brushProperty name="height" value="0.1" units="cm"/>
    </inkml:brush>
  </inkml:definitions>
  <inkml:trace contextRef="#ctx0" brushRef="#br0">0 30 6913 0 0,'0'-1'609'0'0,"0"0"-481"0"0,1 0-128 0 0,-1 0 0 0 0,2 0 368 0 0,-1 0 48 0 0,1-1 16 0 0,2-1 0 0 0,1-1-432 0 0,2 0-80 0 0,1 1-16 0 0,0-1-8 0 0,1 0 104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2.458"/>
    </inkml:context>
    <inkml:brush xml:id="br0">
      <inkml:brushProperty name="width" value="0.1" units="cm"/>
      <inkml:brushProperty name="height" value="0.1" units="cm"/>
    </inkml:brush>
  </inkml:definitions>
  <inkml:trace contextRef="#ctx0" brushRef="#br0">2 44 7370 0 0,'0'-1'132'0'0,"-1"1"1"0"0,1 0 0 0 0,0-1-1 0 0,0 1 1 0 0,0 0 0 0 0,0-1 0 0 0,0 1-1 0 0,0 0 1 0 0,4-8 3053 0 0,-4 8-3054 0 0,0 0 1 0 0,1 0 0 0 0,-1 0 0 0 0,0-1-1 0 0,1 1 1 0 0,-1 0 0 0 0,1 0 0 0 0,15-10 1698 0 0,-5 6-1262 0 0,-1 1-1 0 0,1 0 1 0 0,1 0 0 0 0,-1 1-1 0 0,18 0 1 0 0,10-1-1511 0 0,-7 2-3379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2.804"/>
    </inkml:context>
    <inkml:brush xml:id="br0">
      <inkml:brushProperty name="width" value="0.1" units="cm"/>
      <inkml:brushProperty name="height" value="0.1" units="cm"/>
    </inkml:brush>
  </inkml:definitions>
  <inkml:trace contextRef="#ctx0" brushRef="#br0">0 118 5529 0 0,'36'3'4320'0'0,"-2"-2"-4042"0"0,-1-2 1 0 0,1-1-1 0 0,63-13 0 0 0,-83 11-288 0 0,-3-1-44 0 0</inkml:trace>
  <inkml:trace contextRef="#ctx0" brushRef="#br0" timeOffset="1">300 0 7370 0 0,'3'30'6196'0'0,"-2"33"-4024"0"0,0 2-1603 0 0,0-47-488 0 0,0 0-226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3.677"/>
    </inkml:context>
    <inkml:brush xml:id="br0">
      <inkml:brushProperty name="width" value="0.1" units="cm"/>
      <inkml:brushProperty name="height" value="0.1" units="cm"/>
    </inkml:brush>
  </inkml:definitions>
  <inkml:trace contextRef="#ctx0" brushRef="#br0">35 1 4609 0 0,'3'23'8861'0'0,"-6"17"-5441"0"0,-10 51-2173 0 0,11-75-284 0 0,-3 32-275 0 0,4-31-632 0 0,-1 0 0 0 0,-1 0 0 0 0,-5 22 0 0 0,11-59 66 0 0,-2 8-146 0 0,1 0-1 0 0,5-18 0 0 0,1 8-338 0 0,1 1 0 0 0,1 0 0 0 0,25-37 0 0 0,-27 47-110 0 0,0 0 0 0 0,1 0 0 0 0,0 1 0 0 0,1 0 0 0 0,0 1 0 0 0,1 0 0 0 0,20-14 1 0 0,-30 23 487 0 0,0-1 1 0 0,0 0 0 0 0,0 1-1 0 0,-1-1 1 0 0,1 0 0 0 0,0 1-1 0 0,0-1 1 0 0,0 1 0 0 0,0 0-1 0 0,0-1 1 0 0,0 1 0 0 0,0 0-1 0 0,0-1 1 0 0,0 1 0 0 0,0 0-1 0 0,0 0 1 0 0,0 0 0 0 0,1 0-1 0 0,-1 0 1 0 0,0 0 0 0 0,0 0-1 0 0,0 1 1 0 0,0-1 0 0 0,0 0-1 0 0,0 0 1 0 0,0 1 0 0 0,0-1-1 0 0,0 1 1 0 0,0-1 0 0 0,0 1-1 0 0,-1-1 1 0 0,1 1 0 0 0,0 0-1 0 0,0-1 1 0 0,0 1 0 0 0,0 0-1 0 0,-1-1 1 0 0,1 1 0 0 0,0 0-1 0 0,-1 0 1 0 0,1 0 0 0 0,-1 0-1 0 0,1 0 1 0 0,-1 0 0 0 0,1 0-1 0 0,-1 0 1 0 0,0 0 0 0 0,0 0-1 0 0,1 0 1 0 0,-1 0 0 0 0,0 1-1 0 0,2 8 402 0 0,-1 1 1 0 0,0-1-1 0 0,-1 1 0 0 0,-1 12 0 0 0,1-11-181 0 0,0 21-421 0 0,1-1 0 0 0,2 1 0 0 0,10 48 0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07.553"/>
    </inkml:context>
    <inkml:brush xml:id="br0">
      <inkml:brushProperty name="width" value="0.05" units="cm"/>
      <inkml:brushProperty name="height" value="0.05" units="cm"/>
    </inkml:brush>
  </inkml:definitions>
  <inkml:trace contextRef="#ctx0" brushRef="#br0">91 0 15323 0 0,'-5'6'356'0'0,"0"1"0"0"0,0 0 0 0 0,0 0 0 0 0,1 0 0 0 0,0 0 0 0 0,-6 16 0 0 0,2-1 330 0 0,-6 28 1 0 0,12-42-601 0 0,1 0-1 0 0,-1-1 1 0 0,2 1 0 0 0,-1 0-1 0 0,1 0 1 0 0,0 0 0 0 0,1-1-1 0 0,0 1 1 0 0,0 0-1 0 0,4 13 1 0 0,-4-17-31 0 0,0-1 0 0 0,1 1 0 0 0,0-1 1 0 0,0 1-1 0 0,0-1 0 0 0,0 0 0 0 0,0 0 0 0 0,1 0 0 0 0,-1 0 0 0 0,1 0 0 0 0,0-1 0 0 0,0 1 0 0 0,0-1 1 0 0,0 1-1 0 0,0-1 0 0 0,0 0 0 0 0,1-1 0 0 0,-1 1 0 0 0,1 0 0 0 0,-1-1 0 0 0,1 0 0 0 0,0 0 0 0 0,5 1 1 0 0,-4-1-11 0 0,-1-1 0 0 0,1 1 0 0 0,-1-1 0 0 0,1-1 0 0 0,-1 1 0 0 0,1 0 0 0 0,-1-1 0 0 0,0 0 0 0 0,1 0 0 0 0,-1-1 0 0 0,0 1 0 0 0,0-1 0 0 0,1 0 1 0 0,-1 0-1 0 0,-1 0 0 0 0,1 0 0 0 0,5-5 0 0 0,-7 6-20 0 0,0-1 0 0 0,0 0 0 0 0,0 0 1 0 0,-1 0-1 0 0,1 0 0 0 0,-1 0 0 0 0,1 0 0 0 0,-1 0 1 0 0,0 0-1 0 0,0 0 0 0 0,0-1 0 0 0,0 1 0 0 0,0-1 1 0 0,0 1-1 0 0,-1 0 0 0 0,1-1 0 0 0,-1 1 1 0 0,0-1-1 0 0,0 0 0 0 0,0 1 0 0 0,0-1 0 0 0,0 1 1 0 0,0-1-1 0 0,-1 1 0 0 0,1-1 0 0 0,-1 1 0 0 0,1 0 1 0 0,-1-1-1 0 0,0 1 0 0 0,0-1 0 0 0,0 1 0 0 0,-2-2 1 0 0,1 0 29 0 0,-1 1 0 0 0,1 0 0 0 0,-1 0 0 0 0,0 0 1 0 0,0 0-1 0 0,0 1 0 0 0,0-1 0 0 0,0 1 0 0 0,0 0 1 0 0,-1 0-1 0 0,1 0 0 0 0,-1 0 0 0 0,0 0 0 0 0,1 1 0 0 0,-1 0 1 0 0,0 0-1 0 0,0 0 0 0 0,0 0 0 0 0,-4 0 0 0 0,-47-2-127 0 0,20 5-2771 0 0,13-1-1213 0 0,6 0-3354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53.180"/>
    </inkml:context>
    <inkml:brush xml:id="br0">
      <inkml:brushProperty name="width" value="0.1" units="cm"/>
      <inkml:brushProperty name="height" value="0.1" units="cm"/>
    </inkml:brush>
  </inkml:definitions>
  <inkml:trace contextRef="#ctx0" brushRef="#br0">0 1 11522 0 0,'15'1'756'0'0,"0"2"0"0"0,0 0 0 0 0,-1 0 0 0 0,1 1 0 0 0,-1 1 0 0 0,0 1 0 0 0,18 9 0 0 0,-25-11-590 0 0,-1-1-1 0 0,0 1 0 0 0,0 1 1 0 0,0-1-1 0 0,0 1 0 0 0,-1 0 1 0 0,0 0-1 0 0,0 1 1 0 0,0-1-1 0 0,0 1 0 0 0,-1 0 1 0 0,0 1-1 0 0,-1-1 0 0 0,1 1 1 0 0,-1 0-1 0 0,-1-1 0 0 0,4 14 1 0 0,-4-15-146 0 0,-2-1 0 0 0,1 1 0 0 0,0 0 0 0 0,-1 0 0 0 0,0 0 1 0 0,0 0-1 0 0,-1-1 0 0 0,1 1 0 0 0,-1 0 0 0 0,0 0 0 0 0,0-1 1 0 0,-1 1-1 0 0,1-1 0 0 0,-1 1 0 0 0,0-1 0 0 0,0 1 0 0 0,-1-1 1 0 0,1 0-1 0 0,-1 0 0 0 0,0 0 0 0 0,0-1 0 0 0,0 1 0 0 0,-1 0 1 0 0,1-1-1 0 0,-1 0 0 0 0,0 0 0 0 0,-8 5 0 0 0,3-3 30 0 0,0 0 1 0 0,0-1-1 0 0,-17 6 0 0 0,22-8-200 0 0,0-1 0 0 0,0 0 0 0 0,0 0 0 0 0,0-1 0 0 0,0 1 0 0 0,0-1-1 0 0,-1 0 1 0 0,1 0 0 0 0,0 0 0 0 0,0 0 0 0 0,-8-3 0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53.521"/>
    </inkml:context>
    <inkml:brush xml:id="br0">
      <inkml:brushProperty name="width" value="0.1" units="cm"/>
      <inkml:brushProperty name="height" value="0.1" units="cm"/>
    </inkml:brush>
  </inkml:definitions>
  <inkml:trace contextRef="#ctx0" brushRef="#br0">195 0 12443 0 0,'1'1'98'0'0,"-1"-1"1"0"0,1 0 0 0 0,-1 1 0 0 0,1-1-1 0 0,-1 0 1 0 0,1 1 0 0 0,-1-1-1 0 0,1 1 1 0 0,-1-1 0 0 0,0 1 0 0 0,1-1-1 0 0,-1 1 1 0 0,0-1 0 0 0,1 1-1 0 0,-1-1 1 0 0,0 1 0 0 0,0-1 0 0 0,1 1-1 0 0,-1-1 1 0 0,0 1 0 0 0,0-1-1 0 0,0 1 1 0 0,0 0 0 0 0,0-1 0 0 0,0 2-1 0 0,-6 18 1566 0 0,-20 18 566 0 0,23-35-1849 0 0,-142 165 3048 0 0,142-165-3435 0 0,1 0 0 0 0,-1 0 0 0 0,1 0 0 0 0,0 1 0 0 0,0-1 0 0 0,1 1 0 0 0,-1-1 1 0 0,1 1-1 0 0,0 0 0 0 0,0 0 0 0 0,-1 5 0 0 0,2-7 4 0 0,0 0 0 0 0,0 0-1 0 0,0 0 1 0 0,1 0 0 0 0,-1 0 0 0 0,1 0 0 0 0,0 0 0 0 0,-1 0 0 0 0,1 0 0 0 0,0-1 0 0 0,0 1-1 0 0,0 0 1 0 0,0 0 0 0 0,0-1 0 0 0,1 1 0 0 0,-1-1 0 0 0,0 1 0 0 0,1-1 0 0 0,-1 0-1 0 0,1 1 1 0 0,0-1 0 0 0,-1 0 0 0 0,1 0 0 0 0,2 1 0 0 0,8 4-128 0 0,1 0 0 0 0,0-1 0 0 0,0-1 0 0 0,1 0 0 0 0,-1-1 0 0 0,1 0 0 0 0,15 0 0 0 0,-17-1-573 0 0,12 1-6756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5.939"/>
    </inkml:context>
    <inkml:brush xml:id="br0">
      <inkml:brushProperty name="width" value="0.1" units="cm"/>
      <inkml:brushProperty name="height" value="0.1" units="cm"/>
    </inkml:brush>
  </inkml:definitions>
  <inkml:trace contextRef="#ctx0" brushRef="#br0">168 8 3225 0 0,'-3'-7'3508'0'0,"3"7"-3402"0"0,0-1 1 0 0,-1 1-1 0 0,1 0 0 0 0,-10 5 1799 0 0,-8 13-366 0 0,4 4-574 0 0,0 0 0 0 0,2 1 0 0 0,0 0 0 0 0,-16 49 0 0 0,11-16 219 0 0,-11 64 1 0 0,24-98-977 0 0,1 1 0 0 0,1-1 0 0 0,0 1 0 0 0,3 36 0 0 0,0-51-196 0 0,0-1-1 0 0,0 1 0 0 0,1 0 1 0 0,0-1-1 0 0,0 1 0 0 0,0-1 0 0 0,1 1 1 0 0,0-1-1 0 0,1 0 0 0 0,0 0 0 0 0,0-1 1 0 0,0 1-1 0 0,1-1 0 0 0,0 0 1 0 0,0 0-1 0 0,12 10 0 0 0,-5-9-883 0 0,1-1-3540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6.861"/>
    </inkml:context>
    <inkml:brush xml:id="br0">
      <inkml:brushProperty name="width" value="0.1" units="cm"/>
      <inkml:brushProperty name="height" value="0.1" units="cm"/>
    </inkml:brush>
  </inkml:definitions>
  <inkml:trace contextRef="#ctx0" brushRef="#br0">59 1 8754 0 0,'4'0'201'0'0,"0"0"1"0"0,1 1-1 0 0,-1-1 1 0 0,0 1-1 0 0,0 0 1 0 0,0 0-1 0 0,0 0 1 0 0,0 1-1 0 0,0 0 1 0 0,-1-1-1 0 0,7 5 1 0 0,1 1 43 0 0,0 1 0 0 0,14 12 0 0 0,-18-14-76 0 0,-1 1 1 0 0,0 0 0 0 0,0 0 0 0 0,0 0 0 0 0,-1 1 0 0 0,0 0 0 0 0,0 0 0 0 0,-1 0 0 0 0,0 0 0 0 0,-1 1 0 0 0,0 0-1 0 0,0 0 1 0 0,-1 0 0 0 0,2 13 0 0 0,-3-14-37 0 0,-1 0 1 0 0,0-1-1 0 0,0 1 1 0 0,0-1-1 0 0,-1 1 0 0 0,0-1 1 0 0,-1 1-1 0 0,0-1 0 0 0,0 0 1 0 0,0 0-1 0 0,-1 0 0 0 0,0 0 1 0 0,-1 0-1 0 0,1 0 1 0 0,-1-1-1 0 0,-1 0 0 0 0,1 0 1 0 0,-6 6-1 0 0,0-2 209 0 0,0-1-1 0 0,0 0 1 0 0,-1-1-1 0 0,0 0 1 0 0,-20 11-1 0 0,23-15-437 0 0,-1 0 0 0 0,0-1 0 0 0,-15 5 0 0 0,18-7-514 0 0,1 0 1 0 0,0-1 0 0 0,-1 1 0 0 0,1-1 0 0 0,-1 0 0 0 0,1 0-1 0 0,-7-2 1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7.201"/>
    </inkml:context>
    <inkml:brush xml:id="br0">
      <inkml:brushProperty name="width" value="0.1" units="cm"/>
      <inkml:brushProperty name="height" value="0.1" units="cm"/>
    </inkml:brush>
  </inkml:definitions>
  <inkml:trace contextRef="#ctx0" brushRef="#br0">146 1 6449 0 0,'-2'3'350'0'0,"0"0"-1"0"0,0-1 0 0 0,0 1 1 0 0,0 0-1 0 0,0 0 0 0 0,-1-1 0 0 0,1 1 1 0 0,-4 2-1 0 0,4-4-216 0 0,-15 15 304 0 0,1-2 210 0 0,0 2 0 0 0,1 0 0 0 0,-17 22 0 0 0,29-34-469 0 0,0 0 1 0 0,1 0 0 0 0,-1 0 0 0 0,1 1 0 0 0,0-1 0 0 0,0 1-1 0 0,0-1 1 0 0,1 1 0 0 0,-1-1 0 0 0,1 1 0 0 0,0 0 0 0 0,1 0-1 0 0,-1-1 1 0 0,1 1 0 0 0,0 0 0 0 0,0 0 0 0 0,1 0 0 0 0,-1 0 0 0 0,1-1-1 0 0,3 10 1 0 0,-3-10-142 0 0,1 0-1 0 0,1-1 0 0 0,-1 1 1 0 0,0-1-1 0 0,1 1 0 0 0,0-1 1 0 0,0 0-1 0 0,0 0 1 0 0,0 0-1 0 0,0 0 0 0 0,1 0 1 0 0,-1-1-1 0 0,1 0 0 0 0,0 0 1 0 0,4 2-1 0 0,1 0-27 0 0,-1-1 0 0 0,1 0 0 0 0,0 0 0 0 0,-1-1 0 0 0,1 0-1 0 0,11 0 1 0 0,-7-1-235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7.560"/>
    </inkml:context>
    <inkml:brush xml:id="br0">
      <inkml:brushProperty name="width" value="0.1" units="cm"/>
      <inkml:brushProperty name="height" value="0.1" units="cm"/>
    </inkml:brush>
  </inkml:definitions>
  <inkml:trace contextRef="#ctx0" brushRef="#br0">27 0 7834 0 0,'-4'8'425'0'0,"0"0"0"0"0,0 1 1 0 0,1-1-1 0 0,0 1 0 0 0,1 0 1 0 0,0 0-1 0 0,0 0 0 0 0,1 0 1 0 0,0 0-1 0 0,1 0 1 0 0,0 0-1 0 0,0 0 0 0 0,1 0 1 0 0,0 0-1 0 0,0 0 0 0 0,1 0 1 0 0,5 14-1 0 0,-5-20-355 0 0,-1 0 0 0 0,1-1 0 0 0,0 1 0 0 0,0-1 0 0 0,-1 0 0 0 0,2 1 0 0 0,-1-1 0 0 0,0 0 0 0 0,0 0 0 0 0,1 0 0 0 0,3 2 0 0 0,-5-4-81 0 0,0 1 0 0 0,-1-1 0 0 0,1 0 0 0 0,0 1-1 0 0,0-1 1 0 0,0 0 0 0 0,0 0 0 0 0,0 0 0 0 0,-1 0 0 0 0,1 0 0 0 0,0 1 0 0 0,0-1-1 0 0,0-1 1 0 0,0 1 0 0 0,0 0 0 0 0,0 0 0 0 0,-1 0 0 0 0,1 0 0 0 0,0-1-1 0 0,0 1 1 0 0,0 0 0 0 0,0-1 0 0 0,-1 1 0 0 0,1-1 0 0 0,0 1 0 0 0,0-1 0 0 0,-1 1-1 0 0,1-1 1 0 0,0 1 0 0 0,-1-1 0 0 0,1 0 0 0 0,-1 1 0 0 0,1-1 0 0 0,-1 0-1 0 0,1 1 1 0 0,-1-1 0 0 0,1 0 0 0 0,-1 0 0 0 0,0 0 0 0 0,1 1 0 0 0,-1-1 0 0 0,0-1-1 0 0,3-4-1482 0 0,-1 0 1 0 0,0 0-1 0 0,0-1 0 0 0,1-10 0 0 0,-3 5-1119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7.904"/>
    </inkml:context>
    <inkml:brush xml:id="br0">
      <inkml:brushProperty name="width" value="0.1" units="cm"/>
      <inkml:brushProperty name="height" value="0.1" units="cm"/>
    </inkml:brush>
  </inkml:definitions>
  <inkml:trace contextRef="#ctx0" brushRef="#br0">0 2 6913 0 0,'1'-1'609'0'0,"0"0"-481"0"0,-1 1-128 0 0,2 0 0 0 0,2 1 1240 0 0,0-1-560 0 0,3 0 8 0 0,2-1-536 0 0,4 1-152 0 0,2 0 0 0 0,8 0-1808 0 0,-2 1-417 0 0,1 0-79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8.245"/>
    </inkml:context>
    <inkml:brush xml:id="br0">
      <inkml:brushProperty name="width" value="0.1" units="cm"/>
      <inkml:brushProperty name="height" value="0.1" units="cm"/>
    </inkml:brush>
  </inkml:definitions>
  <inkml:trace contextRef="#ctx0" brushRef="#br0">0 7 11058 0 0,'6'-1'636'0'0,"-1"0"0"0"0,0 0 0 0 0,1 0 0 0 0,-1 0 0 0 0,0 1 0 0 0,1 0 0 0 0,10 1 0 0 0,3-1 382 0 0,127-1-582 0 0,-124 0-6738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8.776"/>
    </inkml:context>
    <inkml:brush xml:id="br0">
      <inkml:brushProperty name="width" value="0.1" units="cm"/>
      <inkml:brushProperty name="height" value="0.1" units="cm"/>
    </inkml:brush>
  </inkml:definitions>
  <inkml:trace contextRef="#ctx0" brushRef="#br0">1 54 7370 0 0,'1'-2'258'0'0,"0"1"1"0"0,1-1-1 0 0,-1 1 1 0 0,1-1-1 0 0,-1 1 1 0 0,1 0 0 0 0,-1 0-1 0 0,1 0 1 0 0,0 0-1 0 0,0 0 1 0 0,-1 0 0 0 0,1 0-1 0 0,3 0 1 0 0,-4 0-63 0 0,19-6 668 0 0,0 0-1 0 0,1 1 0 0 0,-1 1 0 0 0,1 1 0 0 0,0 1 0 0 0,36-1 1 0 0,131 13 543 0 0,-33 1-9643 0 0,-141-10 5646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9.526"/>
    </inkml:context>
    <inkml:brush xml:id="br0">
      <inkml:brushProperty name="width" value="0.1" units="cm"/>
      <inkml:brushProperty name="height" value="0.1" units="cm"/>
    </inkml:brush>
  </inkml:definitions>
  <inkml:trace contextRef="#ctx0" brushRef="#br0">0 9 3681 0 0,'5'-2'366'0'0,"0"1"-1"0"0,0-1 1 0 0,0 1 0 0 0,0 0 0 0 0,0 0-1 0 0,0 1 1 0 0,1-1 0 0 0,-1 1 0 0 0,0 0 0 0 0,0 1-1 0 0,0-1 1 0 0,1 1 0 0 0,4 1 0 0 0,1 1-59 0 0,0 0 0 0 0,-1 0 0 0 0,0 1 0 0 0,1 1 0 0 0,9 6 0 0 0,-8-4 67 0 0,-1 0 0 0 0,-1 1 0 0 0,1 0 0 0 0,-1 1 0 0 0,12 13 1 0 0,-19-19-308 0 0,-1 0 1 0 0,1 0 0 0 0,-1 0 0 0 0,1 1 0 0 0,-1-1-1 0 0,0 1 1 0 0,0-1 0 0 0,-1 1 0 0 0,1 0 0 0 0,-1 0 0 0 0,0 0-1 0 0,0 0 1 0 0,0 0 0 0 0,0 0 0 0 0,-1 0 0 0 0,1 0-1 0 0,-1 0 1 0 0,0 0 0 0 0,0 0 0 0 0,-1 0 0 0 0,-1 6-1 0 0,1-6 1 0 0,-1 0 0 0 0,0-1 0 0 0,-1 1 0 0 0,1 0 0 0 0,-1-1 0 0 0,1 0 0 0 0,-1 0-1 0 0,0 1 1 0 0,0-2 0 0 0,-1 1 0 0 0,1 0 0 0 0,-1-1 0 0 0,1 1 0 0 0,-1-1 0 0 0,-7 3-1 0 0,-7 3 604 0 0,-38 12 0 0 0,53-19-667 0 0,-6 2-165 0 0,0-1 0 0 0,-1 0-1 0 0,1 0 1 0 0,-1-1 0 0 0,1 0 0 0 0,-1 0 0 0 0,-10-1 0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2.471"/>
    </inkml:context>
    <inkml:brush xml:id="br0">
      <inkml:brushProperty name="width" value="0.05" units="cm"/>
      <inkml:brushProperty name="height" value="0.05" units="cm"/>
    </inkml:brush>
  </inkml:definitions>
  <inkml:trace contextRef="#ctx0" brushRef="#br0">0 128 12875 0 0,'1'-2'201'0'0,"0"1"1"0"0,0-1 0 0 0,1 1-1 0 0,-1-1 1 0 0,0 1-1 0 0,0 0 1 0 0,1-1 0 0 0,-1 1-1 0 0,1 0 1 0 0,-1 0-1 0 0,1 0 1 0 0,0 0-1 0 0,-1 0 1 0 0,1 0 0 0 0,0 1-1 0 0,0-1 1 0 0,-1 1-1 0 0,3-1 1 0 0,41-9 1048 0 0,-34 9-978 0 0,328-40 2828 0 0,3 28-1871 0 0,-330 13-1178 0 0,680 4 1044 0 0,247-11-709 0 0,-376-27-13 0 0,-477 30-365 0 0,1 3 0 0 0,86 12 0 0 0,-164-10-239 0 0,-1 0 0 0 0,0 1 0 0 0,1 0 0 0 0,-1 0 1 0 0,11 5-1 0 0,-18-6-234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49.869"/>
    </inkml:context>
    <inkml:brush xml:id="br0">
      <inkml:brushProperty name="width" value="0.1" units="cm"/>
      <inkml:brushProperty name="height" value="0.1" units="cm"/>
    </inkml:brush>
  </inkml:definitions>
  <inkml:trace contextRef="#ctx0" brushRef="#br0">102 4 9674 0 0,'0'0'31'0'0,"1"-1"0"0"0,-1 1 1 0 0,0 0-1 0 0,1 0 0 0 0,-1-1 0 0 0,0 1 0 0 0,1 0 0 0 0,-1 0 0 0 0,0-1 1 0 0,1 1-1 0 0,-1 0 0 0 0,0 0 0 0 0,1 0 0 0 0,-1 0 0 0 0,1 0 0 0 0,-1-1 1 0 0,0 1-1 0 0,1 0 0 0 0,-1 0 0 0 0,1 0 0 0 0,-1 0 0 0 0,0 0 0 0 0,1 0 1 0 0,-1 0-1 0 0,1 0 0 0 0,-1 1 0 0 0,0-1 0 0 0,1 0 0 0 0,-1 0 0 0 0,1 0 1 0 0,-1 0-1 0 0,0 0 0 0 0,1 1 0 0 0,-1-1 0 0 0,0 0 0 0 0,1 1 0 0 0,-6 14 623 0 0,-21 20 358 0 0,11-17-567 0 0,2-3-79 0 0,0 0 0 0 0,-12 22 0 0 0,22-33-275 0 0,1-1 1 0 0,0 1-1 0 0,0 0 1 0 0,0 0-1 0 0,1 0 1 0 0,-1 1-1 0 0,1-1 1 0 0,0 0-1 0 0,0 1 1 0 0,1-1 0 0 0,-1 0-1 0 0,1 1 1 0 0,0-1-1 0 0,0 1 1 0 0,2 7-1 0 0,-1-9-66 0 0,0 1 1 0 0,1-1-1 0 0,-1 0 0 0 0,1 0 0 0 0,0 0 0 0 0,0 0 0 0 0,0 0 0 0 0,1 0 0 0 0,-1 0 0 0 0,1-1 0 0 0,-1 1 1 0 0,1-1-1 0 0,0 0 0 0 0,0 0 0 0 0,0 0 0 0 0,0 0 0 0 0,1 0 0 0 0,-1-1 0 0 0,0 1 0 0 0,1-1 0 0 0,4 1 1 0 0,7 2-381 0 0,0 0 0 0 0,0-1 0 0 0,25 1 0 0 0,-25-4-4899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55.221"/>
    </inkml:context>
    <inkml:brush xml:id="br0">
      <inkml:brushProperty name="width" value="0.1" units="cm"/>
      <inkml:brushProperty name="height" value="0.1" units="cm"/>
    </inkml:brush>
  </inkml:definitions>
  <inkml:trace contextRef="#ctx0" brushRef="#br0">25 4 3225 0 0,'1'0'108'0'0,"-1"0"1"0"0,0-1 0 0 0,0 1 0 0 0,1 0-1 0 0,-1 0 1 0 0,1-1 0 0 0,-1 1 0 0 0,0 0-1 0 0,1 0 1 0 0,-1-1 0 0 0,0 1 0 0 0,1 0-1 0 0,-1 0 1 0 0,1 0 0 0 0,-1 0 0 0 0,1 0-1 0 0,-1 0 1 0 0,1-1 0 0 0,-1 1 0 0 0,0 0 0 0 0,1 0-1 0 0,-1 0 1 0 0,1 1 0 0 0,-1-1 0 0 0,1 0-1 0 0,-1 0 1 0 0,0 0 0 0 0,1 0 0 0 0,-1 0-1 0 0,1 0 1 0 0,-1 1 0 0 0,1-1 0 0 0,17 14 2007 0 0,9 21-68 0 0,-15-15-1484 0 0,-2 0 0 0 0,-1 1 0 0 0,0 0 0 0 0,-2 1 0 0 0,0 0 0 0 0,-1 0 0 0 0,-2 0 0 0 0,0 0 0 0 0,1 37 0 0 0,-5-45-378 0 0,0 1-1 0 0,-1-1 1 0 0,0 1 0 0 0,-1-1-1 0 0,-1 0 1 0 0,-1 1 0 0 0,0-1-1 0 0,0-1 1 0 0,-9 17-1 0 0,8-20-99 0 0,0 0 0 0 0,-1-1-1 0 0,0 1 1 0 0,-1-1-1 0 0,0-1 1 0 0,-1 1-1 0 0,0-1 1 0 0,0-1 0 0 0,-1 1-1 0 0,1-1 1 0 0,-2-1-1 0 0,-14 9 1 0 0,10-8-213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55.967"/>
    </inkml:context>
    <inkml:brush xml:id="br0">
      <inkml:brushProperty name="width" value="0.1" units="cm"/>
      <inkml:brushProperty name="height" value="0.1" units="cm"/>
    </inkml:brush>
  </inkml:definitions>
  <inkml:trace contextRef="#ctx0" brushRef="#br0">197 8 6913 0 0,'3'-7'5738'0'0,"-13"14"-3142"0"0,-1 2-2048 0 0,-82 54 1236 0 0,80-52-1676 0 0,0 0-1 0 0,0 1 0 0 0,1 0 1 0 0,-16 21-1 0 0,27-32-107 0 0,1 0 1 0 0,-1 0-1 0 0,0 0 1 0 0,1 0-1 0 0,-1 0 1 0 0,1 0-1 0 0,-1 0 1 0 0,1 0-1 0 0,-1 0 0 0 0,1 0 1 0 0,0 0-1 0 0,-1 0 1 0 0,1 1-1 0 0,0-1 1 0 0,0 0-1 0 0,0 0 1 0 0,0 0-1 0 0,0 0 1 0 0,0 0-1 0 0,0 1 1 0 0,1-1-1 0 0,-1 0 0 0 0,0 0 1 0 0,1 2-1 0 0,0-2-2 0 0,1 1-1 0 0,-1 0 1 0 0,0-1 0 0 0,1 1-1 0 0,-1-1 1 0 0,1 1-1 0 0,-1-1 1 0 0,1 0-1 0 0,0 1 1 0 0,0-1 0 0 0,0 0-1 0 0,2 1 1 0 0,7 2-35 0 0,1 0 0 0 0,-1 0 0 0 0,21 2 0 0 0,-29-5 25 0 0,22 4-316 0 0,1-1-1 0 0,0-1 1 0 0,0-1 0 0 0,-1-1 0 0 0,1-2-1 0 0,0 0 1 0 0,30-7 0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56.341"/>
    </inkml:context>
    <inkml:brush xml:id="br0">
      <inkml:brushProperty name="width" value="0.1" units="cm"/>
      <inkml:brushProperty name="height" value="0.1" units="cm"/>
    </inkml:brush>
  </inkml:definitions>
  <inkml:trace contextRef="#ctx0" brushRef="#br0">63 1 10138 0 0,'-1'0'75'0'0,"0"0"0"0"0,0 0 0 0 0,0 1 0 0 0,1-1 0 0 0,-1 1 0 0 0,0-1 0 0 0,0 0 0 0 0,1 1 0 0 0,-1-1 0 0 0,0 1 0 0 0,1-1 0 0 0,-1 1 0 0 0,1 0 0 0 0,-1-1 0 0 0,0 1 0 0 0,1 0 0 0 0,-1-1 0 0 0,1 1 0 0 0,0 0 0 0 0,-1 0-1 0 0,1-1 1 0 0,0 1 0 0 0,-1 0 0 0 0,1 0 0 0 0,0 1 0 0 0,-7 26 1432 0 0,5-19-1190 0 0,-11 52 2599 0 0,-8 92 0 0 0,17-96-2328 0 0,7 103 0 0 0,4-108-1953 0 0,0 2-7163 0 0,-7-42 4544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0:58.819"/>
    </inkml:context>
    <inkml:brush xml:id="br0">
      <inkml:brushProperty name="width" value="0.1" units="cm"/>
      <inkml:brushProperty name="height" value="0.1" units="cm"/>
    </inkml:brush>
  </inkml:definitions>
  <inkml:trace contextRef="#ctx0" brushRef="#br0">82 3 6913 0 0,'0'-1'39'0'0,"0"1"-1"0"0,1 0 0 0 0,-1 0 0 0 0,0 0 1 0 0,0 0-1 0 0,0 0 0 0 0,0 0 0 0 0,0 0 1 0 0,0-1-1 0 0,1 1 0 0 0,-1 0 0 0 0,0 0 0 0 0,0 0 1 0 0,0 0-1 0 0,0 0 0 0 0,1 0 0 0 0,-1 0 1 0 0,0 0-1 0 0,0 0 0 0 0,0 0 0 0 0,0 0 1 0 0,1 0-1 0 0,-1 0 0 0 0,0 0 0 0 0,0 0 0 0 0,0 0 1 0 0,0 0-1 0 0,1 0 0 0 0,-1 0 0 0 0,0 0 1 0 0,0 0-1 0 0,0 0 0 0 0,0 0 0 0 0,0 0 0 0 0,1 0 1 0 0,-1 0-1 0 0,0 1 0 0 0,0-1 0 0 0,0 0 1 0 0,0 0-1 0 0,1 0 0 0 0,3 9 816 0 0,-1 11 71 0 0,-4 22 503 0 0,-1 0 0 0 0,-14 77-1 0 0,-32 80 291 0 0,45-190-1622 0 0,3-5-53 0 0,-1-1-1 0 0,0 1 1 0 0,0-1-1 0 0,0 1 1 0 0,0-1-1 0 0,0 1 1 0 0,-1-1-1 0 0,0 0 1 0 0,1 1-1 0 0,-1-1 1 0 0,-1 0-1 0 0,-3 4 1 0 0,5-8 52 0 0,1-1 0 0 0,-1 1 1 0 0,1-1-1 0 0,-1 0 1 0 0,1 0-1 0 0,0 1 0 0 0,0-1 1 0 0,0 0-1 0 0,0 0 1 0 0,0 1-1 0 0,0-1 0 0 0,0-2 1 0 0,2-13-367 0 0,1-1-1 0 0,1 1 1 0 0,0 0 0 0 0,1 0-1 0 0,1 0 1 0 0,1 0 0 0 0,0 1-1 0 0,1 1 1 0 0,1-1 0 0 0,0 1-1 0 0,1 0 1 0 0,1 1 0 0 0,0 1-1 0 0,1-1 1 0 0,1 2 0 0 0,22-19-1 0 0,-22 21 378 0 0,0 1 0 0 0,1 1-1 0 0,0 0 1 0 0,0 0 0 0 0,1 2-1 0 0,27-9 1 0 0,-38 13 50 0 0,0 1 1 0 0,1 0-1 0 0,-1 0 1 0 0,0 0-1 0 0,1 0 0 0 0,-1 1 1 0 0,1 0-1 0 0,-1 0 0 0 0,1 0 1 0 0,-1 0-1 0 0,1 1 1 0 0,-1 0-1 0 0,0 0 0 0 0,1 0 1 0 0,-1 0-1 0 0,0 1 0 0 0,0-1 1 0 0,1 1-1 0 0,-1 0 1 0 0,-1 1-1 0 0,1-1 0 0 0,0 1 1 0 0,-1-1-1 0 0,1 1 0 0 0,-1 0 1 0 0,0 0-1 0 0,0 1 1 0 0,0-1-1 0 0,0 1 0 0 0,0-1 1 0 0,-1 1-1 0 0,0 0 0 0 0,0 0 1 0 0,2 5-1 0 0,3 7-12 0 0,-1 1 0 0 0,-1 0-1 0 0,-1 0 1 0 0,-1 0-1 0 0,0 1 1 0 0,1 25 0 0 0,-8 109 256 0 0,1-101-381 0 0,1-27 8 0 0,0 16-1812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6.721"/>
    </inkml:context>
    <inkml:brush xml:id="br0">
      <inkml:brushProperty name="width" value="0.1" units="cm"/>
      <inkml:brushProperty name="height" value="0.1" units="cm"/>
    </inkml:brush>
  </inkml:definitions>
  <inkml:trace contextRef="#ctx0" brushRef="#br0">294 116 6913 0 0,'4'-6'508'0'0,"10"-19"3040"0"0,-29 55 1847 0 0,1-5-4117 0 0,5-2-1069 0 0,-2-1-1 0 0,-1 0 1 0 0,0-1-1 0 0,-18 22 0 0 0,25-37-162 0 0,1 0-1 0 0,-1 0 0 0 0,-1 0 1 0 0,1-1-1 0 0,-1 0 0 0 0,0 0 1 0 0,0 0-1 0 0,-1-1 0 0 0,1 0 1 0 0,-1 0-1 0 0,0-1 0 0 0,0 0 1 0 0,0 0-1 0 0,0-1 0 0 0,-1 1 1 0 0,1-2-1 0 0,-11 2 0 0 0,15-2-97 0 0,0-1 0 0 0,0 0-1 0 0,0 0 1 0 0,0-1 0 0 0,0 1-1 0 0,0-1 1 0 0,1 1 0 0 0,-1-1-1 0 0,0 0 1 0 0,0 0 0 0 0,1 0-1 0 0,-1 0 1 0 0,1-1 0 0 0,-1 1 0 0 0,1-1-1 0 0,-1 0 1 0 0,1 1 0 0 0,0-1-1 0 0,-2-2 1 0 0,1 0-159 0 0,0 0 0 0 0,0 0 0 0 0,0-1 0 0 0,1 1 1 0 0,0 0-1 0 0,0-1 0 0 0,0 1 0 0 0,0-1 0 0 0,1 0 0 0 0,-2-7 0 0 0,2 2-144 0 0,-1-1 0 0 0,2 1 0 0 0,-1-1 0 0 0,1 0 0 0 0,1 1 0 0 0,0-1 0 0 0,1 0 0 0 0,0 1 0 0 0,6-19 0 0 0,-4 20 251 0 0,0 1 0 0 0,1-1 0 0 0,0 1 0 0 0,1 0 0 0 0,0 1 0 0 0,0-1 0 0 0,1 1 0 0 0,0 0 0 0 0,0 1 0 0 0,12-9 0 0 0,-9 8 77 0 0,1 0 0 0 0,0 0 0 0 0,0 1-1 0 0,1 1 1 0 0,0 0 0 0 0,0 0 0 0 0,18-4-1 0 0,-26 9 29 0 0,0-1 0 0 0,1 0 0 0 0,-1 1 0 0 0,1 0 0 0 0,-1 0 0 0 0,1 1 0 0 0,-1-1 0 0 0,0 1 0 0 0,1 0 0 0 0,-1 0 0 0 0,0 0 0 0 0,0 1 0 0 0,1-1 0 0 0,-1 1 0 0 0,0 0 0 0 0,0 0-1 0 0,-1 1 1 0 0,5 2 0 0 0,5 6 179 0 0,0 1-1 0 0,-1 0 0 0 0,16 20 0 0 0,11 11 483 0 0,-21-26-539 0 0,0-1 0 0 0,1-1 0 0 0,24 15 0 0 0,-34-25-87 0 0,0 0 0 0 0,0-1 0 0 0,0 0 0 0 0,1 0 0 0 0,-1-1 0 0 0,1 0 0 0 0,0 0 0 0 0,0-1 0 0 0,0-1 0 0 0,13 1 0 0 0,-5-3-36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7.175"/>
    </inkml:context>
    <inkml:brush xml:id="br0">
      <inkml:brushProperty name="width" value="0.1" units="cm"/>
      <inkml:brushProperty name="height" value="0.1" units="cm"/>
    </inkml:brush>
  </inkml:definitions>
  <inkml:trace contextRef="#ctx0" brushRef="#br0">80 2 8290 0 0,'1'0'105'0'0,"1"-1"0"0"0,0 1 0 0 0,-1 0 0 0 0,1 0 1 0 0,0 0-1 0 0,-1 0 0 0 0,1 0 0 0 0,0 0 0 0 0,-1 0 0 0 0,1 0 0 0 0,0 1 1 0 0,-1-1-1 0 0,1 1 0 0 0,0-1 0 0 0,-1 1 0 0 0,1-1 0 0 0,-1 1 1 0 0,1 0-1 0 0,1 1 0 0 0,29 18 1122 0 0,-27-16-1024 0 0,-1 0 0 0 0,1 0 0 0 0,0 1 0 0 0,-1-1 1 0 0,0 1-1 0 0,0 0 0 0 0,-1 0 0 0 0,1 0 0 0 0,-1 1 0 0 0,0-1 0 0 0,-1 1 1 0 0,4 10-1 0 0,-5-14-138 0 0,-1 0 0 0 0,1 1 0 0 0,-1-1 0 0 0,0 1 0 0 0,1-1 0 0 0,-1 0 0 0 0,0 1 0 0 0,-1-1 0 0 0,1 0 1 0 0,0 1-1 0 0,-1-1 0 0 0,1 0 0 0 0,-1 1 0 0 0,0-1 0 0 0,0 0 0 0 0,0 0 0 0 0,0 0 0 0 0,0 0 0 0 0,0 0 0 0 0,0 0 0 0 0,-1 0 0 0 0,1 0 1 0 0,-1 0-1 0 0,0 0 0 0 0,1-1 0 0 0,-1 1 0 0 0,0-1 0 0 0,0 1 0 0 0,0-1 0 0 0,0 0 0 0 0,0 0 0 0 0,0 0 0 0 0,0 0 0 0 0,-1 0 0 0 0,-3 1 1 0 0,-3 0-261 0 0,1 0 0 0 0,0 0 1 0 0,-1-1-1 0 0,1 0 1 0 0,-1-1-1 0 0,-10 0 1 0 0,-47-6-1855 0 0,44 3 1759 0 0,104 2 3653 0 0,40-8-3346 0 0,-98 6-97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7.747"/>
    </inkml:context>
    <inkml:brush xml:id="br0">
      <inkml:brushProperty name="width" value="0.1" units="cm"/>
      <inkml:brushProperty name="height" value="0.1" units="cm"/>
    </inkml:brush>
  </inkml:definitions>
  <inkml:trace contextRef="#ctx0" brushRef="#br0">26 359 7370 0 0,'-25'9'5960'0'0,"35"-24"-1999"0"0,-10 15-3928 0 0,45-64 1271 0 0,-7 13-1537 0 0,42-77 1 0 0,-73 115 2 0 0,0-1-1 0 0,1 0 1 0 0,14-20 0 0 0,-20 31 209 0 0,0 0 1 0 0,0 1 0 0 0,1-1-1 0 0,-1 1 1 0 0,1 0 0 0 0,-1-1-1 0 0,1 1 1 0 0,0 0 0 0 0,0 0-1 0 0,0 1 1 0 0,0-1 0 0 0,0 1-1 0 0,0-1 1 0 0,0 1 0 0 0,1 0-1 0 0,-1 0 1 0 0,6 0 0 0 0,-6 1 20 0 0,-1 0 0 0 0,0 0-1 0 0,1 1 1 0 0,-1-1 0 0 0,0 1 0 0 0,0 0 0 0 0,1 0 0 0 0,-1 0 0 0 0,0 0 0 0 0,0 0 0 0 0,0 0 0 0 0,0 0 0 0 0,0 1 0 0 0,0-1 0 0 0,2 3 0 0 0,28 32 145 0 0,-15-16 55 0 0,7 2 48 0 0,2-1 0 0 0,51 33 1 0 0,-60-42-1010 0 0,0-1-5361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8.277"/>
    </inkml:context>
    <inkml:brush xml:id="br0">
      <inkml:brushProperty name="width" value="0.1" units="cm"/>
      <inkml:brushProperty name="height" value="0.1" units="cm"/>
    </inkml:brush>
  </inkml:definitions>
  <inkml:trace contextRef="#ctx0" brushRef="#br0">0 17 11522 0 0,'7'-3'381'0'0,"-1"1"0"0"0,0 1 0 0 0,0-1 0 0 0,1 1 0 0 0,-1 0 0 0 0,1 0 0 0 0,9 1 0 0 0,0-1 142 0 0,6-2-143 0 0,1 2 0 0 0,0 1 0 0 0,-1 1 0 0 0,41 6 0 0 0,-56-5-593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8.621"/>
    </inkml:context>
    <inkml:brush xml:id="br0">
      <inkml:brushProperty name="width" value="0.1" units="cm"/>
      <inkml:brushProperty name="height" value="0.1" units="cm"/>
    </inkml:brush>
  </inkml:definitions>
  <inkml:trace contextRef="#ctx0" brushRef="#br0">0 18 12443 0 0,'38'3'1576'0'0,"-3"-2"-1754"0"0,0-1 1 0 0,0-1-1 0 0,0-3 0 0 0,40-8 1 0 0,-49 7 89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3.391"/>
    </inkml:context>
    <inkml:brush xml:id="br0">
      <inkml:brushProperty name="width" value="0.05" units="cm"/>
      <inkml:brushProperty name="height" value="0.05" units="cm"/>
    </inkml:brush>
  </inkml:definitions>
  <inkml:trace contextRef="#ctx0" brushRef="#br0">296 167 1840 0 0,'6'3'13643'0'0,"-6"-3"-13381"0"0,1 5-209 0 0,-6 34 2126 0 0,-11 42 0 0 0,-38 96-108 0 0,48-160-1945 0 0,-1 0-1 0 0,0 0 0 0 0,-2 0 0 0 0,-11 18 1 0 0,17-31-95 0 0,-1 0 0 0 0,1 0 0 0 0,-1 0 0 0 0,1 0 0 0 0,-1-1 1 0 0,0 0-1 0 0,0 1 0 0 0,-8 3 0 0 0,9-6-10 0 0,0 1-1 0 0,0-1 0 0 0,0 0 1 0 0,0 0-1 0 0,0 0 1 0 0,0-1-1 0 0,-1 1 1 0 0,1-1-1 0 0,0 0 0 0 0,0 0 1 0 0,0 0-1 0 0,-1 0 1 0 0,1 0-1 0 0,0-1 1 0 0,-4-1-1 0 0,3 1-51 0 0,0-1 1 0 0,0 0-1 0 0,0 0 0 0 0,1 0 0 0 0,-1 0 1 0 0,0-1-1 0 0,1 1 0 0 0,0-1 0 0 0,0 0 1 0 0,0 0-1 0 0,0 0 0 0 0,0-1 1 0 0,1 1-1 0 0,-1-1 0 0 0,1 1 0 0 0,0-1 1 0 0,0 0-1 0 0,0 0 0 0 0,1 0 0 0 0,-2-6 1 0 0,-2-5-268 0 0,1 0 1 0 0,1-1-1 0 0,0 1 1 0 0,0-20 0 0 0,0-2-245 0 0,2 0 0 0 0,2-1 0 0 0,1 1 0 0 0,2 0 0 0 0,10-42 0 0 0,-11 67 494 0 0,1-1 0 0 0,1 1 0 0 0,0 0-1 0 0,0 0 1 0 0,1 0 0 0 0,1 1 0 0 0,14-20-1 0 0,-15 24 136 0 0,0 0 0 0 0,1 1 0 0 0,0 0 0 0 0,0 0-1 0 0,0 1 1 0 0,0 0 0 0 0,1 0 0 0 0,0 1 0 0 0,0 0 0 0 0,0 0-1 0 0,1 1 1 0 0,13-4 0 0 0,-15 6 45 0 0,-1 0 0 0 0,0 0 0 0 0,0 1 0 0 0,1 0 0 0 0,-1 0-1 0 0,0 1 1 0 0,0-1 0 0 0,1 1 0 0 0,-1 1 0 0 0,0-1 0 0 0,0 1 0 0 0,0 0 0 0 0,-1 1 0 0 0,1-1 0 0 0,0 1 0 0 0,-1 0-1 0 0,0 1 1 0 0,6 3 0 0 0,10 10 427 0 0,-1 0 0 0 0,35 38 0 0 0,-42-41-517 0 0,66 73 664 0 0,42 42-351 0 0,-119-126-477 0 0,1 0-1 0 0,0 0 1 0 0,0 0-1 0 0,1-1 1 0 0,-1 1-1 0 0,1-1 1 0 0,-1 0-1 0 0,1 0 1 0 0,-1 0-1 0 0,1-1 1 0 0,0 1-1 0 0,0-1 1 0 0,0 0-1 0 0,0 0 0 0 0,0 0 1 0 0,5 0-1 0 0,-2-3-2156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9.417"/>
    </inkml:context>
    <inkml:brush xml:id="br0">
      <inkml:brushProperty name="width" value="0.1" units="cm"/>
      <inkml:brushProperty name="height" value="0.1" units="cm"/>
    </inkml:brush>
  </inkml:definitions>
  <inkml:trace contextRef="#ctx0" brushRef="#br0">1 48 7370 0 0,'23'3'3164'0'0,"12"-3"-1089"0"0,0-1-1 0 0,0-2 1 0 0,57-13 0 0 0,-19 4-1048 0 0,16-6-1281 0 0,-80 17-92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19.821"/>
    </inkml:context>
    <inkml:brush xml:id="br0">
      <inkml:brushProperty name="width" value="0.1" units="cm"/>
      <inkml:brushProperty name="height" value="0.1" units="cm"/>
    </inkml:brush>
  </inkml:definitions>
  <inkml:trace contextRef="#ctx0" brushRef="#br0">49 0 3681 0 0,'7'2'853'0'0,"0"0"1"0"0,0 0-1 0 0,0 1 1 0 0,11 5-1 0 0,8 3 698 0 0,-24-10-1423 0 0,18 6 1152 0 0,-1 1-1 0 0,34 19 0 0 0,-49-25-1196 0 0,-1 0-1 0 0,1 0 0 0 0,-1 0 1 0 0,1 1-1 0 0,-1-1 0 0 0,0 1 0 0 0,0 0 1 0 0,0 0-1 0 0,-1 0 0 0 0,1 1 0 0 0,-1-1 1 0 0,1 1-1 0 0,-1-1 0 0 0,0 1 0 0 0,0 0 1 0 0,-1 0-1 0 0,1 0 0 0 0,-1 0 0 0 0,0 0 1 0 0,0 0-1 0 0,0 5 0 0 0,-1-5-80 0 0,-1 0 0 0 0,0 0 0 0 0,0 0 0 0 0,0-1 0 0 0,0 1 0 0 0,-1 0 0 0 0,1-1-1 0 0,-1 1 1 0 0,0-1 0 0 0,0 0 0 0 0,0 1 0 0 0,-1-1 0 0 0,1 0 0 0 0,-1 0 0 0 0,0-1 0 0 0,1 1-1 0 0,-1-1 1 0 0,-6 5 0 0 0,-2 0 5 0 0,1 0 1 0 0,-1-1-1 0 0,-1 0 0 0 0,-16 7 0 0 0,10-8-327 0 0,1 0-1 0 0,-1-2 1 0 0,-33 4 0 0 0,1-1-84 0 0,136-12 970 0 0,-33 3-490 0 0,135-20-3026 0 0,-164 19 1926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0.225"/>
    </inkml:context>
    <inkml:brush xml:id="br0">
      <inkml:brushProperty name="width" value="0.1" units="cm"/>
      <inkml:brushProperty name="height" value="0.1" units="cm"/>
    </inkml:brush>
  </inkml:definitions>
  <inkml:trace contextRef="#ctx0" brushRef="#br0">148 3 6913 0 0,'0'0'29'0'0,"-1"0"0"0"0,1-1 0 0 0,0 1 0 0 0,-1 0-1 0 0,1 0 1 0 0,-1-1 0 0 0,1 1 0 0 0,-1 0 0 0 0,0 0-1 0 0,1 0 1 0 0,-1 0 0 0 0,1 0 0 0 0,-1 0 0 0 0,1 0-1 0 0,-1 0 1 0 0,1 0 0 0 0,-1 0 0 0 0,1 0 0 0 0,-1 0-1 0 0,1 0 1 0 0,-1 0 0 0 0,1 0 0 0 0,-1 1-1 0 0,1-1 1 0 0,-1 0 0 0 0,1 0 0 0 0,-1 1 0 0 0,1-1-1 0 0,-1 0 1 0 0,1 1 0 0 0,-1-1 0 0 0,1 0 0 0 0,0 1-1 0 0,-1-1 1 0 0,1 0 0 0 0,0 1 0 0 0,-1-1 0 0 0,1 1-1 0 0,-1 0 1 0 0,-17 23 459 0 0,15-20-380 0 0,-12 17 588 0 0,2 1 1 0 0,0 1 0 0 0,1 0 0 0 0,2 0 0 0 0,0 1 0 0 0,2 1 0 0 0,0-1 0 0 0,2 1 0 0 0,-5 38 0 0 0,10-49-387 0 0,0-1 1 0 0,1 0-1 0 0,0 1 1 0 0,2-1-1 0 0,-1 0 1 0 0,1 0-1 0 0,1 0 1 0 0,8 24-1 0 0,-7-29-308 0 0,0 1 1 0 0,0-1-1 0 0,1 1 0 0 0,0-1 0 0 0,1-1 0 0 0,0 1 0 0 0,0-1 1 0 0,0 0-1 0 0,1 0 0 0 0,0-1 0 0 0,0 0 0 0 0,1 0 0 0 0,12 7 1 0 0,-3-4-414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0.587"/>
    </inkml:context>
    <inkml:brush xml:id="br0">
      <inkml:brushProperty name="width" value="0.1" units="cm"/>
      <inkml:brushProperty name="height" value="0.1" units="cm"/>
    </inkml:brush>
  </inkml:definitions>
  <inkml:trace contextRef="#ctx0" brushRef="#br0">0 4 5065 0 0,'1'-1'62'0'0,"0"1"1"0"0,0 0-1 0 0,0-1 0 0 0,0 1 1 0 0,0 0-1 0 0,-1-1 0 0 0,1 1 1 0 0,0 0-1 0 0,0 0 0 0 0,0 0 1 0 0,0 0-1 0 0,0 0 0 0 0,0 0 1 0 0,0 0-1 0 0,0 0 0 0 0,0 0 1 0 0,0 0-1 0 0,0 1 0 0 0,-1-1 1 0 0,1 0-1 0 0,0 1 0 0 0,0-1 1 0 0,0 0-1 0 0,0 1 0 0 0,-1-1 1 0 0,1 1-1 0 0,0-1 0 0 0,0 1 1 0 0,-1 0-1 0 0,2 0 0 0 0,27 23 1354 0 0,-25-21-1394 0 0,24 24 640 0 0,-2 1 0 0 0,0 1 0 0 0,-2 1 0 0 0,-1 2 0 0 0,-2 0 0 0 0,-1 1 0 0 0,17 40 0 0 0,-33-64-581 0 0,0-1 0 0 0,-1 2 1 0 0,0-1-1 0 0,3 19 0 0 0,-6-27-74 0 0,1 1 0 0 0,-1 0 0 0 0,0 0 0 0 0,0-1 0 0 0,0 1 0 0 0,0 0-1 0 0,0 0 1 0 0,0-1 0 0 0,0 1 0 0 0,0 0 0 0 0,-1-1 0 0 0,1 1 0 0 0,-1 0 0 0 0,1 0 0 0 0,-1-1 0 0 0,0 1 0 0 0,1-1 0 0 0,-1 1-1 0 0,0-1 1 0 0,0 1 0 0 0,0-1 0 0 0,0 1 0 0 0,0-1 0 0 0,-1 0 0 0 0,1 0 0 0 0,0 0 0 0 0,-1 0 0 0 0,1 1 0 0 0,-1-2-1 0 0,1 1 1 0 0,-1 0 0 0 0,1 0 0 0 0,-1 0 0 0 0,-3 0 0 0 0,4-1-179 0 0,1 1 1 0 0,-1-1-1 0 0,0 0 0 0 0,0 0 0 0 0,0 0 1 0 0,1 0-1 0 0,-1 0 0 0 0,0 0 1 0 0,0-1-1 0 0,0 1 0 0 0,1 0 0 0 0,-1 0 1 0 0,0-1-1 0 0,0 1 0 0 0,1 0 1 0 0,-1-1-1 0 0,0 1 0 0 0,0 0 0 0 0,1-1 1 0 0,-1 1-1 0 0,1-1 0 0 0,-1 1 1 0 0,0-1-1 0 0,1 0 0 0 0,-1 1 0 0 0,1-1 1 0 0,-1 1-1 0 0,0-3 0 0 0,-2-4-1617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0.946"/>
    </inkml:context>
    <inkml:brush xml:id="br0">
      <inkml:brushProperty name="width" value="0.1" units="cm"/>
      <inkml:brushProperty name="height" value="0.1" units="cm"/>
    </inkml:brush>
  </inkml:definitions>
  <inkml:trace contextRef="#ctx0" brushRef="#br0">327 0 5065 0 0,'-1'0'134'0'0,"0"1"-1"0"0,0-1 1 0 0,0 1-1 0 0,-1-1 1 0 0,1 1 0 0 0,0-1-1 0 0,0 1 1 0 0,0 0-1 0 0,0-1 1 0 0,0 1-1 0 0,0 0 1 0 0,0 0 0 0 0,0 0-1 0 0,0 0 1 0 0,1 0-1 0 0,-2 2 1 0 0,-15 23 2677 0 0,9-15-2372 0 0,-220 336 9202 0 0,218-330-9794 0 0,1 1 1 0 0,1-1-1 0 0,0 2 1 0 0,-8 29-1 0 0,12-22-6828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1.288"/>
    </inkml:context>
    <inkml:brush xml:id="br0">
      <inkml:brushProperty name="width" value="0.1" units="cm"/>
      <inkml:brushProperty name="height" value="0.1" units="cm"/>
    </inkml:brush>
  </inkml:definitions>
  <inkml:trace contextRef="#ctx0" brushRef="#br0">32 171 5065 0 0,'-8'20'1653'0'0,"3"-8"-685"0"0,1 0 0 0 0,0 0-1 0 0,1 1 1 0 0,-3 15 0 0 0,6-26-848 0 0,-1 0 1 0 0,1 0 0 0 0,0-1 0 0 0,0 1 0 0 0,0 0 0 0 0,0 0 0 0 0,0 0 0 0 0,0 0 0 0 0,1 0 0 0 0,-1 0 0 0 0,1 0 0 0 0,-1-1 0 0 0,1 1 0 0 0,0 0 0 0 0,-1 0-1 0 0,1-1 1 0 0,0 1 0 0 0,0 0 0 0 0,0-1 0 0 0,0 1 0 0 0,1-1 0 0 0,-1 1 0 0 0,0-1 0 0 0,1 0 0 0 0,-1 1 0 0 0,1-1 0 0 0,-1 0 0 0 0,1 0 0 0 0,0 0-1 0 0,-1 0 1 0 0,1-1 0 0 0,0 1 0 0 0,0 0 0 0 0,-1-1 0 0 0,3 1 0 0 0,-2 0-157 0 0,1-1 0 0 0,-1 0 0 0 0,0 0 0 0 0,0 0 0 0 0,0 0 0 0 0,0 0 0 0 0,0 0 0 0 0,0 0 0 0 0,0-1 0 0 0,0 1 0 0 0,0-1 0 0 0,0 1 0 0 0,0-1 0 0 0,0 0 0 0 0,0 0 0 0 0,-1 0 0 0 0,1 0 0 0 0,0 0 0 0 0,0 0 0 0 0,-1-1 0 0 0,1 1 0 0 0,-1 0 0 0 0,1-1 0 0 0,-1 0 0 0 0,3-2 0 0 0</inkml:trace>
  <inkml:trace contextRef="#ctx0" brushRef="#br0" timeOffset="1">40 12 6449 0 0,'4'-9'4649'0'0,"2"8"-4409"0"0,1 0-160 0 0,2 1-80 0 0,2 0 80 0 0,1 0-176 0 0,1 0-32 0 0,2 0 0 0 0,0 1-8 0 0,2 0 136 0 0,0 0 0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1.631"/>
    </inkml:context>
    <inkml:brush xml:id="br0">
      <inkml:brushProperty name="width" value="0.1" units="cm"/>
      <inkml:brushProperty name="height" value="0.1" units="cm"/>
    </inkml:brush>
  </inkml:definitions>
  <inkml:trace contextRef="#ctx0" brushRef="#br0">0 44 13827 0 0,'0'0'67'0'0,"1"0"1"0"0,-1-1-1 0 0,0 1 0 0 0,0 0 0 0 0,0-1 1 0 0,0 1-1 0 0,1 0 0 0 0,-1-1 1 0 0,0 1-1 0 0,0 0 0 0 0,0-1 1 0 0,1 1-1 0 0,-1 0 0 0 0,0-1 0 0 0,1 1 1 0 0,-1 0-1 0 0,0 0 0 0 0,1-1 1 0 0,-1 1-1 0 0,0 0 0 0 0,1 0 1 0 0,-1 0-1 0 0,0 0 0 0 0,1-1 1 0 0,-1 1-1 0 0,1 0 0 0 0,-1 0 0 0 0,0 0 1 0 0,1 0-1 0 0,-1 0 0 0 0,1 0 1 0 0,-1 0-1 0 0,1 0 0 0 0,20-2 466 0 0,-17 2-412 0 0,174-29-117 0 0,-167 27-403 0 0,8-2-5469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2.022"/>
    </inkml:context>
    <inkml:brush xml:id="br0">
      <inkml:brushProperty name="width" value="0.1" units="cm"/>
      <inkml:brushProperty name="height" value="0.1" units="cm"/>
    </inkml:brush>
  </inkml:definitions>
  <inkml:trace contextRef="#ctx0" brushRef="#br0">1 45 6913 0 0,'380'-41'4457'0'0,"-359"40"-4408"0"0,-14 0-207 0 0,1 0 0 0 0,-1 0 0 0 0,0 1-1 0 0,1 1 1 0 0,9 1 0 0 0,-12-1 146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2.365"/>
    </inkml:context>
    <inkml:brush xml:id="br0">
      <inkml:brushProperty name="width" value="0.1" units="cm"/>
      <inkml:brushProperty name="height" value="0.1" units="cm"/>
    </inkml:brush>
  </inkml:definitions>
  <inkml:trace contextRef="#ctx0" brushRef="#br0">1 1 5065 0 0,'30'27'1803'0'0,"2"-1"1"0"0,1-2-1 0 0,58 33 1 0 0,43 31-288 0 0,-116-72-1649 0 0,-13-9-22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2.729"/>
    </inkml:context>
    <inkml:brush xml:id="br0">
      <inkml:brushProperty name="width" value="0.1" units="cm"/>
      <inkml:brushProperty name="height" value="0.1" units="cm"/>
    </inkml:brush>
  </inkml:definitions>
  <inkml:trace contextRef="#ctx0" brushRef="#br0">349 0 9674 0 0,'-9'7'311'0'0,"0"0"0"0"0,1 1 0 0 0,-1-1 0 0 0,1 2 0 0 0,-10 13 0 0 0,-7 7 204 0 0,2-6-80 0 0,-1-1 1 0 0,-34 26-1 0 0,48-41-582 0 0,1-1-1 0 0,-1 0 0 0 0,-1 0 0 0 0,1-1 0 0 0,-1-1 1 0 0,0 0-1 0 0,0 0 0 0 0,0-1 0 0 0,0 0 1 0 0,-14 1-1 0 0,5-6-3253 0 0,12-2 1643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4.622"/>
    </inkml:context>
    <inkml:brush xml:id="br0">
      <inkml:brushProperty name="width" value="0.05" units="cm"/>
      <inkml:brushProperty name="height" value="0.05" units="cm"/>
    </inkml:brush>
  </inkml:definitions>
  <inkml:trace contextRef="#ctx0" brushRef="#br0">786 36 11490 0 0,'38'-36'4843'0'0,"-41"48"-1309"0"0,-6 8-2682 0 0,-115 167 2421 0 0,45-75-2385 0 0,-252 357 812 0 0,268-389-1641 0 0,1-4-136 0 0,-56 93 1 0 0,113-160-237 0 0,0 0 1 0 0,0 1-1 0 0,1-1 1 0 0,0 1-1 0 0,-5 20 1 0 0,6-11-1406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3.069"/>
    </inkml:context>
    <inkml:brush xml:id="br0">
      <inkml:brushProperty name="width" value="0.1" units="cm"/>
      <inkml:brushProperty name="height" value="0.1" units="cm"/>
    </inkml:brush>
  </inkml:definitions>
  <inkml:trace contextRef="#ctx0" brushRef="#br0">111 1 10594 0 0,'2'0'68'0'0,"1"1"0"0"0,-1 0-1 0 0,0 0 1 0 0,0 0-1 0 0,0 0 1 0 0,0 0 0 0 0,-1 0-1 0 0,1 0 1 0 0,0 1 0 0 0,0-1-1 0 0,-1 1 1 0 0,1-1 0 0 0,-1 1-1 0 0,1 0 1 0 0,-1 0 0 0 0,2 1-1 0 0,18 36-129 0 0,-17-31 443 0 0,3 6 70 0 0,-1 0 0 0 0,0 1 0 0 0,-1-1 0 0 0,-1 1 0 0 0,-1 0 1 0 0,0 1-1 0 0,0-1 0 0 0,-2 0 0 0 0,0 1 0 0 0,-2 29 0 0 0,0-37-381 0 0,0 0 0 0 0,-1 1 0 0 0,1-1 0 0 0,-2 0 0 0 0,1 0-1 0 0,-1 0 1 0 0,0 0 0 0 0,-1 0 0 0 0,0-1 0 0 0,0 1-1 0 0,-1-1 1 0 0,0 0 0 0 0,0-1 0 0 0,0 1 0 0 0,-1-1-1 0 0,0 0 1 0 0,0 0 0 0 0,-1-1 0 0 0,0 1 0 0 0,0-2-1 0 0,-9 6 1 0 0,4-4-316 0 0,0-1 0 0 0,-1 0 1 0 0,1-1-1 0 0,-21 5 0 0 0,12-6-5956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3.416"/>
    </inkml:context>
    <inkml:brush xml:id="br0">
      <inkml:brushProperty name="width" value="0.1" units="cm"/>
      <inkml:brushProperty name="height" value="0.1" units="cm"/>
    </inkml:brush>
  </inkml:definitions>
  <inkml:trace contextRef="#ctx0" brushRef="#br0">35 1 6913 0 0,'1'0'67'0'0,"0"0"-1"0"0,0 0 0 0 0,1 0 0 0 0,-1 0 0 0 0,0 0 0 0 0,0 0 1 0 0,0 0-1 0 0,0 0 0 0 0,0 0 0 0 0,0 1 0 0 0,0-1 0 0 0,0 1 1 0 0,0-1-1 0 0,0 0 0 0 0,0 1 0 0 0,0 0 0 0 0,0-1 0 0 0,2 2 1 0 0,19 15 868 0 0,-16-12-730 0 0,7 5 409 0 0,0 1-1 0 0,12 14 1 0 0,-22-22-485 0 0,0 1 0 0 0,0-1 1 0 0,-1 0-1 0 0,1 1 1 0 0,-1 0-1 0 0,0-1 0 0 0,0 1 1 0 0,0 0-1 0 0,-1 0 0 0 0,1 0 1 0 0,-1 0-1 0 0,0 0 0 0 0,0 0 1 0 0,0 6-1 0 0,-1-8-122 0 0,0 0-1 0 0,-1 0 1 0 0,1-1 0 0 0,-1 1-1 0 0,0 0 1 0 0,0 0 0 0 0,0-1-1 0 0,1 1 1 0 0,-2 0-1 0 0,1-1 1 0 0,0 1 0 0 0,0-1-1 0 0,0 1 1 0 0,-1-1 0 0 0,1 0-1 0 0,-1 0 1 0 0,1 1 0 0 0,-1-1-1 0 0,1 0 1 0 0,-1 0-1 0 0,0 0 1 0 0,1-1 0 0 0,-1 1-1 0 0,0 0 1 0 0,0-1 0 0 0,0 1-1 0 0,1-1 1 0 0,-4 1 0 0 0,-4 1 19 0 0,0 0 1 0 0,0-1 0 0 0,0 0 0 0 0,-14 0 0 0 0,15-1-40 0 0,0-1 1 0 0,1 1-1 0 0,-1-1 1 0 0,0-1-1 0 0,0 0 0 0 0,-12-4 1 0 0,24 7 12 0 0,1-1 0 0 0,-1 1 0 0 0,0-1 0 0 0,0 0 0 0 0,1-1 0 0 0,7 0 0 0 0,4-1 0 0 0,179 9-216 0 0,-169-5 128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4.087"/>
    </inkml:context>
    <inkml:brush xml:id="br0">
      <inkml:brushProperty name="width" value="0.1" units="cm"/>
      <inkml:brushProperty name="height" value="0.1" units="cm"/>
    </inkml:brush>
  </inkml:definitions>
  <inkml:trace contextRef="#ctx0" brushRef="#br0">1 49 3225 0 0,'27'-15'1776'0'0,"-10"11"-1246"0"0,0 2-1 0 0,0 0 1 0 0,-1 0 0 0 0,1 2-1 0 0,0 0 1 0 0,34 5 0 0 0,9-1 571 0 0,508-2 1481 0 0,-381-4-2459 0 0,728-14-625 0 0,-66-1-3340 0 0,-317 20 1000 0 0,-529-3 2794 0 0,0 0-8 0 0,0 0 1 0 0,1 0-1 0 0,-1 1 1 0 0,0-1-1 0 0,1 1 1 0 0,-1-1-1 0 0,0 1 1 0 0,0 0 0 0 0,0 0-1 0 0,0 0 1 0 0,0 1-1 0 0,0-1 1 0 0,0 1-1 0 0,3 1 1 0 0,-6-2 44 0 0,0-1 0 0 0,0 1 0 0 0,0-1 0 0 0,-1 1 0 0 0,1-1 0 0 0,0 1 0 0 0,0-1 0 0 0,0 0 0 0 0,-1 1 0 0 0,1-1 0 0 0,0 1 0 0 0,0-1 0 0 0,-1 0 0 0 0,1 1 0 0 0,0-1 0 0 0,-1 0 0 0 0,1 1 0 0 0,0-1 0 0 0,-1 0 0 0 0,1 1 1 0 0,-1-1-1 0 0,1 0 0 0 0,0 0 0 0 0,-1 0 0 0 0,1 1 0 0 0,-1-1 0 0 0,1 0 0 0 0,-1 0 0 0 0,1 0 0 0 0,-1 0 0 0 0,-19 7-451 0 0,19-6 433 0 0,-10 2-12 0 0,-1-1 41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4.882"/>
    </inkml:context>
    <inkml:brush xml:id="br0">
      <inkml:brushProperty name="width" value="0.1" units="cm"/>
      <inkml:brushProperty name="height" value="0.1" units="cm"/>
    </inkml:brush>
  </inkml:definitions>
  <inkml:trace contextRef="#ctx0" brushRef="#br0">1 19 3681 0 0,'9'24'4553'0'0,"-6"5"-3414"0"0,-2 0 0 0 0,0 0 0 0 0,-2 0 1 0 0,-6 40-1 0 0,1-15 437 0 0,6-37-908 0 0,0-17-648 0 0,5-26 1011 0 0,-1 4-866 0 0,1 2-212 0 0,1 1-1 0 0,0 1 1 0 0,2-1-1 0 0,0 1 0 0 0,1 0 1 0 0,16-24-1 0 0,-20 34 27 0 0,1 1 1 0 0,-1-1-1 0 0,1 1 1 0 0,1 1-1 0 0,-1-1 1 0 0,1 1-1 0 0,0 0 1 0 0,1 0-1 0 0,-1 1 0 0 0,1 0 1 0 0,0 1-1 0 0,1-1 1 0 0,-1 1-1 0 0,1 1 1 0 0,0 0-1 0 0,9-2 1 0 0,-17 4 22 0 0,1 1 0 0 0,0 0 0 0 0,0 0 0 0 0,0-1 0 0 0,0 1 0 0 0,0 0 0 0 0,0 1 0 0 0,0-1 0 0 0,0 0 0 0 0,0 1 0 0 0,0-1 0 0 0,0 1 0 0 0,0-1 0 0 0,0 1 0 0 0,0 0 0 0 0,0 0 0 0 0,-1 0 0 0 0,1 0 0 0 0,0 0 0 0 0,-1 0 0 0 0,1 0 0 0 0,-1 1 0 0 0,1-1 0 0 0,-1 1 0 0 0,0-1 0 0 0,1 1 0 0 0,-1-1 0 0 0,0 1 0 0 0,0 0 0 0 0,0 0 0 0 0,0-1 0 0 0,0 1 0 0 0,-1 0 0 0 0,1 0 0 0 0,-1 0 0 0 0,1 0 0 0 0,-1 0 0 0 0,1 2 0 0 0,1 10 22 0 0,-1 0 0 0 0,0 0-1 0 0,-1 0 1 0 0,-2 20-1 0 0,1-13-6 0 0,1-10-130 0 0,0 1 0 0 0,1 0 0 0 0,1-1 0 0 0,-1 1 0 0 0,2 0 0 0 0,0-1 0 0 0,0 0 0 0 0,1 0 0 0 0,0 0 0 0 0,9 14 0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5.225"/>
    </inkml:context>
    <inkml:brush xml:id="br0">
      <inkml:brushProperty name="width" value="0.1" units="cm"/>
      <inkml:brushProperty name="height" value="0.1" units="cm"/>
    </inkml:brush>
  </inkml:definitions>
  <inkml:trace contextRef="#ctx0" brushRef="#br0">1 26 9674 0 0,'20'-3'510'0'0,"0"0"0"0"0,0 2-1 0 0,0 0 1 0 0,31 3 0 0 0,-34-1-407 0 0,-1 0 0 0 0,1-1 0 0 0,0-1 0 0 0,-1 0 0 0 0,1-1 0 0 0,-1-1 0 0 0,23-7 0 0 0,-29 6-115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1:25.567"/>
    </inkml:context>
    <inkml:brush xml:id="br0">
      <inkml:brushProperty name="width" value="0.1" units="cm"/>
      <inkml:brushProperty name="height" value="0.1" units="cm"/>
    </inkml:brush>
  </inkml:definitions>
  <inkml:trace contextRef="#ctx0" brushRef="#br0">12 7 7370 0 0,'1'-7'2804'0'0,"0"15"-819"0"0,1 16-64 0 0,-8 37-509 0 0,1-20 884 0 0,0 71 0 0 0,7-50-3923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3.128"/>
    </inkml:context>
    <inkml:brush xml:id="br0">
      <inkml:brushProperty name="width" value="0.1" units="cm"/>
      <inkml:brushProperty name="height" value="0.1" units="cm"/>
    </inkml:brush>
  </inkml:definitions>
  <inkml:trace contextRef="#ctx0" brushRef="#br0">126 1 4609 0 0,'-4'3'205'0'0,"0"1"1"0"0,1-1-1 0 0,0 1 0 0 0,0 0 0 0 0,0 0 1 0 0,0 0-1 0 0,1 0 0 0 0,-1 0 1 0 0,1 0-1 0 0,0 1 0 0 0,-2 6 0 0 0,-1 1 183 0 0,-12 26 568 0 0,2 1 0 0 0,1 1-1 0 0,-8 42 1 0 0,16-52-401 0 0,2 0 1 0 0,0 0-1 0 0,2 0 0 0 0,3 60 0 0 0,1-76-408 0 0,0-1 1 0 0,1 0-1 0 0,1 0 1 0 0,0 0-1 0 0,1 0 1 0 0,9 19-1 0 0,-10-24-77 0 0,1 0 0 0 0,0 0 0 0 0,0-1 0 0 0,0 1-1 0 0,1-1 1 0 0,0-1 0 0 0,1 1 0 0 0,-1-1 0 0 0,1 0 0 0 0,13 9-1 0 0,-17-14-126 0 0,-1 1-1 0 0,1-1 1 0 0,0 0-1 0 0,0 0 1 0 0,-1 0-1 0 0,1 0 1 0 0,0-1-1 0 0,0 1 1 0 0,0-1-1 0 0,0 1 1 0 0,0-1-1 0 0,0 0 1 0 0,0 0-1 0 0,0 0 0 0 0,0-1 1 0 0,0 1-1 0 0,-1-1 1 0 0,1 0-1 0 0,0 1 1 0 0,0-1-1 0 0,3-2 1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3.489"/>
    </inkml:context>
    <inkml:brush xml:id="br0">
      <inkml:brushProperty name="width" value="0.1" units="cm"/>
      <inkml:brushProperty name="height" value="0.1" units="cm"/>
    </inkml:brush>
  </inkml:definitions>
  <inkml:trace contextRef="#ctx0" brushRef="#br0">0 0 3225 0 0,'72'120'2961'0'0,"8"9"1190"0"0,-63-105-3163 0 0,0-2 1 0 0,2 0-1 0 0,28 27 1 0 0,-9-19-671 0 0,17 16-72 0 0,-51-41-378 0 0,0-1 0 0 0,0 1-1 0 0,0 0 1 0 0,0 0 0 0 0,0 0-1 0 0,-1 1 1 0 0,0-1 0 0 0,3 10-1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3.814"/>
    </inkml:context>
    <inkml:brush xml:id="br0">
      <inkml:brushProperty name="width" value="0.1" units="cm"/>
      <inkml:brushProperty name="height" value="0.1" units="cm"/>
    </inkml:brush>
  </inkml:definitions>
  <inkml:trace contextRef="#ctx0" brushRef="#br0">341 1 3681 0 0,'0'0'113'0'0,"-1"0"-1"0"0,1 0 1 0 0,-1 0 0 0 0,0 0 0 0 0,1-1 0 0 0,-1 1-1 0 0,1 0 1 0 0,-1 0 0 0 0,1 0 0 0 0,-1 0 0 0 0,0 0-1 0 0,1 1 1 0 0,-1-1 0 0 0,1 0 0 0 0,-1 0 0 0 0,1 0-1 0 0,-1 0 1 0 0,1 0 0 0 0,-1 1 0 0 0,1-1 0 0 0,-1 0 0 0 0,1 1-1 0 0,-1-1 1 0 0,1 0 0 0 0,-1 1 0 0 0,1-1 0 0 0,0 0-1 0 0,-1 1 1 0 0,1-1 0 0 0,0 1 0 0 0,-1-1 0 0 0,0 2-1 0 0,-17 16 1335 0 0,-22 34 1856 0 0,-59 101 0 0 0,18-25-371 0 0,57-95-3594 0 0,14-21-1 0 0,0 1 0 0 0,1 0-1 0 0,1 1 1 0 0,0 0 0 0 0,-7 17 0 0 0,15-30 606 0 0,0-1 1 0 0,0 1-1 0 0,-1-1 1 0 0,1 0-1 0 0,0 1 1 0 0,0-1-1 0 0,0 1 1 0 0,0-1-1 0 0,0 1 1 0 0,0-1-1 0 0,0 0 1 0 0,0 1-1 0 0,0-1 1 0 0,0 1-1 0 0,0-1 0 0 0,0 1 1 0 0,0-1-1 0 0,0 1 1 0 0,0-1-1 0 0,0 0 1 0 0,0 1-1 0 0,1-1 1 0 0,-1 1-1 0 0,0-1 1 0 0,0 0-1 0 0,1 1 1 0 0,-1-1-1 0 0,0 1 1 0 0,0-1-1 0 0,1 1 1 0 0,3-3 56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4.175"/>
    </inkml:context>
    <inkml:brush xml:id="br0">
      <inkml:brushProperty name="width" value="0.1" units="cm"/>
      <inkml:brushProperty name="height" value="0.1" units="cm"/>
    </inkml:brush>
  </inkml:definitions>
  <inkml:trace contextRef="#ctx0" brushRef="#br0">31 0 5985 0 0,'-2'3'191'0'0,"0"1"0"0"0,-1-1 0 0 0,1 0 0 0 0,0 1 0 0 0,1-1 0 0 0,-1 1-1 0 0,1 0 1 0 0,-1-1 0 0 0,1 1 0 0 0,-1 5 0 0 0,-5 44 1468 0 0,5-35-889 0 0,1 2-63 0 0,0 0 0 0 0,2 0-1 0 0,0 0 1 0 0,5 27 0 0 0,1-1-72 0 0,-7-45-635 0 0,0-1 0 0 0,0 1 0 0 0,0-1 0 0 0,0 1 0 0 0,0-1 0 0 0,0 1 0 0 0,0 0 0 0 0,0-1 0 0 0,0 1 0 0 0,0-1 0 0 0,0 1 0 0 0,0 0 0 0 0,0-1 0 0 0,-1 1 0 0 0,1-1 0 0 0,0 1 0 0 0,0-1 0 0 0,-1 1 0 0 0,1 0 0 0 0,-1-1 0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5.020"/>
    </inkml:context>
    <inkml:brush xml:id="br0">
      <inkml:brushProperty name="width" value="0.05" units="cm"/>
      <inkml:brushProperty name="height" value="0.05" units="cm"/>
    </inkml:brush>
  </inkml:definitions>
  <inkml:trace contextRef="#ctx0" brushRef="#br0">1 89 11058 0 0,'6'-4'509'0'0,"1"1"-1"0"0,0 0 0 0 0,0 0 0 0 0,0 1 0 0 0,0-1 0 0 0,0 1 1 0 0,1 1-1 0 0,-1 0 0 0 0,0 0 0 0 0,14 0 0 0 0,7-2-364 0 0,110-14 713 0 0,135-24-2597 0 0,-255 37-4007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4.533"/>
    </inkml:context>
    <inkml:brush xml:id="br0">
      <inkml:brushProperty name="width" value="0.1" units="cm"/>
      <inkml:brushProperty name="height" value="0.1" units="cm"/>
    </inkml:brush>
  </inkml:definitions>
  <inkml:trace contextRef="#ctx0" brushRef="#br0">1 6 6913 0 0,'-1'-6'2787'0'0,"11"8"-2030"0"0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5.576"/>
    </inkml:context>
    <inkml:brush xml:id="br0">
      <inkml:brushProperty name="width" value="0.1" units="cm"/>
      <inkml:brushProperty name="height" value="0.1" units="cm"/>
    </inkml:brush>
  </inkml:definitions>
  <inkml:trace contextRef="#ctx0" brushRef="#br0">0 49 6449 0 0,'1'-1'165'0'0,"-1"1"-1"0"0,0-1 0 0 0,1 0 0 0 0,-1 0 1 0 0,1 0-1 0 0,-1 1 0 0 0,1-1 1 0 0,-1 0-1 0 0,1 0 0 0 0,0 1 0 0 0,-1-1 1 0 0,1 1-1 0 0,0-1 0 0 0,0 1 0 0 0,-1-1 1 0 0,1 1-1 0 0,0-1 0 0 0,0 1 1 0 0,0-1-1 0 0,0 1 0 0 0,-1 0 0 0 0,1 0 1 0 0,0-1-1 0 0,2 1 0 0 0,29-6 1218 0 0,-23 4-865 0 0,133-21 595 0 0,-120 20-1188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6.031"/>
    </inkml:context>
    <inkml:brush xml:id="br0">
      <inkml:brushProperty name="width" value="0.1" units="cm"/>
      <inkml:brushProperty name="height" value="0.1" units="cm"/>
    </inkml:brush>
  </inkml:definitions>
  <inkml:trace contextRef="#ctx0" brushRef="#br0">2 55 6449 0 0,'-1'-1'418'0'0,"1"1"-359"0"0,0 0 1 0 0,0 0 0 0 0,0 0-1 0 0,0 0 1 0 0,-1 0 0 0 0,1-1-1 0 0,0 1 1 0 0,0 0-1 0 0,0 0 1 0 0,0 0 0 0 0,0 0-1 0 0,0-1 1 0 0,0 1 0 0 0,0 0-1 0 0,0 0 1 0 0,0 0-1 0 0,0-1 1 0 0,0 1 0 0 0,0 0-1 0 0,0 0 1 0 0,0 0 0 0 0,0 0-1 0 0,0-1 1 0 0,0 1-1 0 0,1 0 1 0 0,-1 0 0 0 0,0-1 417 0 0,1 1-418 0 0,-1 0 1 0 0,0-1 0 0 0,0 1-1 0 0,0 0 1 0 0,1 0-1 0 0,12-7 1422 0 0,18-3 51 0 0,24 1 59 0 0,1 2 1 0 0,104 0-1 0 0,-1 2-2738 0 0,-144 3-2724 0 0,-2 2-1320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6.388"/>
    </inkml:context>
    <inkml:brush xml:id="br0">
      <inkml:brushProperty name="width" value="0.1" units="cm"/>
      <inkml:brushProperty name="height" value="0.1" units="cm"/>
    </inkml:brush>
  </inkml:definitions>
  <inkml:trace contextRef="#ctx0" brushRef="#br0">2 0 2304 0 0,'-1'5'4022'0'0,"1"-5"-3948"0"0,7 11 1808 0 0,11 8-255 0 0,66 67 2103 0 0,45 38-2366 0 0,-122-118-1390 0 0,0 0 0 0 0,-1 0 0 0 0,0 0 0 0 0,-1 0-1 0 0,1 1 1 0 0,-1 0 0 0 0,7 14 0 0 0,-10-18-301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6.732"/>
    </inkml:context>
    <inkml:brush xml:id="br0">
      <inkml:brushProperty name="width" value="0.1" units="cm"/>
      <inkml:brushProperty name="height" value="0.1" units="cm"/>
    </inkml:brush>
  </inkml:definitions>
  <inkml:trace contextRef="#ctx0" brushRef="#br0">285 29 1840 0 0,'-3'-17'444'0'0,"-3"9"3166"0"0,5 8-3353 0 0,0-1 1 0 0,1 1 0 0 0,-1-1 0 0 0,0 1 0 0 0,1 0 0 0 0,-2-1 0 0 0,1 1 106 0 0,0 0 1 0 0,0 0 0 0 0,-1 0 0 0 0,1 0 0 0 0,0 0 0 0 0,0 0 0 0 0,0 0 0 0 0,0 1 0 0 0,0-1-1 0 0,-1 0 1 0 0,1 1 0 0 0,0-1 0 0 0,-1 1 0 0 0,-13 8-467 0 0,-14 17 1606 0 0,2 0-1 0 0,0 2 0 0 0,-26 36 1 0 0,38-46-1284 0 0,-48 67 195 0 0,39-46-2804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7.092"/>
    </inkml:context>
    <inkml:brush xml:id="br0">
      <inkml:brushProperty name="width" value="0.1" units="cm"/>
      <inkml:brushProperty name="height" value="0.1" units="cm"/>
    </inkml:brush>
  </inkml:definitions>
  <inkml:trace contextRef="#ctx0" brushRef="#br0">69 1 5529 0 0,'2'0'63'0'0,"-1"0"1"0"0,1-1-1 0 0,0 1 0 0 0,-1 0 0 0 0,1 0 0 0 0,-1 0 0 0 0,1 0 0 0 0,0 0 1 0 0,-1 1-1 0 0,1-1 0 0 0,0 1 0 0 0,-1-1 0 0 0,1 1 0 0 0,-1-1 1 0 0,1 1-1 0 0,-1 0 0 0 0,1-1 0 0 0,-1 1 0 0 0,0 0 0 0 0,1 0 1 0 0,-1 0-1 0 0,0 0 0 0 0,0 0 0 0 0,0 1 0 0 0,0-1 0 0 0,0 0 1 0 0,2 3-1 0 0,3 3 359 0 0,0 1 0 0 0,-1 0 0 0 0,7 12 0 0 0,-5-4 237 0 0,0 0-1 0 0,-1 0 1 0 0,-1 1-1 0 0,0 0 1 0 0,-1 0 0 0 0,-1 1-1 0 0,-1-1 1 0 0,0 0-1 0 0,-1 1 1 0 0,-1 0 0 0 0,-1-1-1 0 0,0 1 1 0 0,-7 26-1 0 0,6-31-640 0 0,-2 0 0 0 0,0 0 0 0 0,0-1 0 0 0,-1 1 0 0 0,0-1 0 0 0,-1-1 0 0 0,-1 1 0 0 0,0-1 0 0 0,0 0-1 0 0,-1 0 1 0 0,0-1 0 0 0,-1 0 0 0 0,-1-1 0 0 0,1 1 0 0 0,-1-2 0 0 0,-1 0 0 0 0,1 0 0 0 0,-20 10 0 0 0,14-10-6666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7.655"/>
    </inkml:context>
    <inkml:brush xml:id="br0">
      <inkml:brushProperty name="width" value="0.1" units="cm"/>
      <inkml:brushProperty name="height" value="0.1" units="cm"/>
    </inkml:brush>
  </inkml:definitions>
  <inkml:trace contextRef="#ctx0" brushRef="#br0">197 6 3225 0 0,'-2'-3'1299'0'0,"1"3"-1114"0"0,1 0 1 0 0,0-1-1 0 0,-1 1 1 0 0,1 0 0 0 0,-1 0-1 0 0,1-1 1 0 0,-1 1-1 0 0,1 0 1 0 0,-1 0-1 0 0,1 0 1 0 0,-1 0 0 0 0,0 0-1 0 0,1 0 1 0 0,-1 0-1 0 0,1 0 1 0 0,-1 0-1 0 0,1 0 1 0 0,-1 0 0 0 0,1 0-1 0 0,-1 0 1 0 0,1 0-1 0 0,-1 1 1 0 0,1-1-1 0 0,-1 0 1 0 0,1 0-1 0 0,-1 0 1 0 0,-1 2 742 0 0,1-1-743 0 0,-22 15 2309 0 0,20-14-2017 0 0,-21 15 187 0 0,0 1 0 0 0,2 0 1 0 0,0 2-1 0 0,-31 37 1 0 0,52-57-666 0 0,1 1 0 0 0,-1 0 0 0 0,1 0 0 0 0,-1-1 0 0 0,1 1 0 0 0,-1 0 0 0 0,1 0 0 0 0,-1 0 0 0 0,1-1 0 0 0,0 1 0 0 0,-1 0 0 0 0,1 0 0 0 0,0 0 0 0 0,0 0 0 0 0,0 0 0 0 0,0 0 0 0 0,0 0 1 0 0,0 0-1 0 0,0 0 0 0 0,0 0 0 0 0,0 0 0 0 0,0-1 0 0 0,1 1 0 0 0,-1 0 0 0 0,1 2 0 0 0,0-2-4 0 0,0 0 1 0 0,0 1 0 0 0,0-1-1 0 0,0 0 1 0 0,1 0-1 0 0,-1 1 1 0 0,1-1-1 0 0,-1 0 1 0 0,1-1 0 0 0,-1 1-1 0 0,1 0 1 0 0,2 1-1 0 0,8 2-23 0 0,-1-1-1 0 0,0-1 1 0 0,16 3-1 0 0,-19-4 20 0 0,14 2-13 0 0,45 0 0 0 0,-29-6-4699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7.995"/>
    </inkml:context>
    <inkml:brush xml:id="br0">
      <inkml:brushProperty name="width" value="0.1" units="cm"/>
      <inkml:brushProperty name="height" value="0.1" units="cm"/>
    </inkml:brush>
  </inkml:definitions>
  <inkml:trace contextRef="#ctx0" brushRef="#br0">33 1 7026 0 0,'-1'0'34'0'0,"0"0"1"0"0,1 1 0 0 0,-1-1 0 0 0,0 0 0 0 0,1 1 0 0 0,-1-1 0 0 0,0 1 0 0 0,1-1 0 0 0,-1 1 0 0 0,0-1 0 0 0,1 1 0 0 0,-1 0 0 0 0,1-1 0 0 0,-1 1 0 0 0,1-1 0 0 0,0 1-1 0 0,-1 0 1 0 0,1 0 0 0 0,0-1 0 0 0,-1 1 0 0 0,1 0 0 0 0,0 0 0 0 0,0 0 0 0 0,-1-1 0 0 0,1 1 0 0 0,0 1 0 0 0,-4 29 1273 0 0,3-22-408 0 0,-6 47 3261 0 0,0 79 0 0 0,15-7-3078 0 0,-4-87-2869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48.694"/>
    </inkml:context>
    <inkml:brush xml:id="br0">
      <inkml:brushProperty name="width" value="0.1" units="cm"/>
      <inkml:brushProperty name="height" value="0.1" units="cm"/>
    </inkml:brush>
  </inkml:definitions>
  <inkml:trace contextRef="#ctx0" brushRef="#br0">6 60 1376 0 0,'3'-24'6619'0'0,"-1"39"-5048"0"0,-5 119 2111 0 0,0 13-2583 0 0,4-141-1099 0 0,-1-2 0 0 0,1-1 0 0 0,-1 1 0 0 0,0 0 0 0 0,0-1 0 0 0,0 1 0 0 0,0-1 0 0 0,-1 1 0 0 0,0-1 0 0 0,-1 5 0 0 0,0-39 0 0 0,2 8-36 0 0,1 1-1 0 0,2-1 0 0 0,0 1 1 0 0,1 0-1 0 0,1 0 1 0 0,12-31-1 0 0,-12 40-8 0 0,0 1 0 0 0,1 0 0 0 0,1 1 0 0 0,-1-1 1 0 0,2 1-1 0 0,0 0 0 0 0,0 1 0 0 0,1 0 0 0 0,0 1 0 0 0,1-1 0 0 0,-1 2 0 0 0,17-12 0 0 0,-25 19 44 0 0,1 0 0 0 0,-1 0 0 0 0,0 0 0 0 0,1 0 1 0 0,-1 0-1 0 0,1 0 0 0 0,-1 1 0 0 0,1-1 0 0 0,-1 1 0 0 0,1-1 0 0 0,0 1 0 0 0,-1-1 1 0 0,1 1-1 0 0,0 0 0 0 0,-1 0 0 0 0,1-1 0 0 0,0 1 0 0 0,-1 0 0 0 0,1 1 0 0 0,0-1 1 0 0,-1 0-1 0 0,1 0 0 0 0,0 1 0 0 0,-1-1 0 0 0,1 1 0 0 0,-1 0 0 0 0,3 0 0 0 0,-2 2 11 0 0,0-1 0 0 0,0 0 0 0 0,0 1 0 0 0,0-1-1 0 0,-1 1 1 0 0,1 0 0 0 0,-1 0 0 0 0,0-1 0 0 0,0 1 0 0 0,0 0-1 0 0,0 0 1 0 0,0 0 0 0 0,-1 0 0 0 0,1 4 0 0 0,15 149 104 0 0,-5-35-47 0 0,-10-101-186 0 0,0-15-218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49.442"/>
    </inkml:context>
    <inkml:brush xml:id="br0">
      <inkml:brushProperty name="width" value="0.1" units="cm"/>
      <inkml:brushProperty name="height" value="0.1" units="cm"/>
    </inkml:brush>
  </inkml:definitions>
  <inkml:trace contextRef="#ctx0" brushRef="#br0">1 73 2304 0 0,'0'0'112'0'0,"0"-1"-1"0"0,0 1 0 0 0,0 0 0 0 0,0-1 0 0 0,0 1 1 0 0,1-1-1 0 0,-1 1 0 0 0,0-1 0 0 0,0 1 0 0 0,0 0 0 0 0,1-1 1 0 0,-1 1-1 0 0,0-1 0 0 0,0 1 0 0 0,1 0 0 0 0,-1-1 0 0 0,0 1 1 0 0,1 0-1 0 0,-1-1 0 0 0,1 1 0 0 0,-1 0 0 0 0,0 0 0 0 0,1-1 1 0 0,-1 1-1 0 0,1 0 0 0 0,-1 0 0 0 0,0 0 0 0 0,1 0 0 0 0,0-1 1 0 0,14-5 1113 0 0,17-3 608 0 0,1 1 0 0 0,0 2 0 0 0,44-2-1 0 0,-29 3-1418 0 0,3-2-139 0 0,106-6-370 0 0,-154 13-172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5.421"/>
    </inkml:context>
    <inkml:brush xml:id="br0">
      <inkml:brushProperty name="width" value="0.05" units="cm"/>
      <inkml:brushProperty name="height" value="0.05" units="cm"/>
    </inkml:brush>
  </inkml:definitions>
  <inkml:trace contextRef="#ctx0" brushRef="#br0">496 0 13187 0 0,'-5'2'195'0'0,"1"0"0"0"0,0 1-1 0 0,0-1 1 0 0,0 1 0 0 0,0 0 0 0 0,0-1 0 0 0,1 2 0 0 0,-1-1 0 0 0,1 0 0 0 0,0 1 0 0 0,-3 4-1 0 0,-2 4 838 0 0,1 0 0 0 0,-8 20-1 0 0,13-27-838 0 0,-21 51 695 0 0,2 0 0 0 0,3 2 0 0 0,3 0 0 0 0,2 1 0 0 0,-9 90 0 0 0,16-121-765 0 0,6-28-124 0 0,0 0 0 0 0,0 1 0 0 0,0-1 1 0 0,0 0-1 0 0,0 0 0 0 0,0 0 0 0 0,0 0 0 0 0,-1 0 0 0 0,1 1 1 0 0,0-1-1 0 0,0 0 0 0 0,0 0 0 0 0,0 0 0 0 0,0 0 0 0 0,0 0 1 0 0,0 0-1 0 0,-1 1 0 0 0,1-1 0 0 0,0 0 0 0 0,0 0 1 0 0,0 0-1 0 0,0 0 0 0 0,-1 0 0 0 0,1 0 0 0 0,0 0 0 0 0,0 0 1 0 0,0 0-1 0 0,0 0 0 0 0,-1 0 0 0 0,1 0 0 0 0,0 0 1 0 0,0 0-1 0 0,0 0 0 0 0,0 0 0 0 0,-1 0 0 0 0,1 0 0 0 0,0 0 1 0 0,0 0-1 0 0,0 0 0 0 0,0 0 0 0 0,-1 0 0 0 0,1 0 0 0 0,-8-16-189 0 0,-7-28-628 0 0,-3 1-1 0 0,-1 0 1 0 0,-26-41-1 0 0,43 80 820 0 0,0 0 0 0 0,-1 1-1 0 0,1-1 1 0 0,-1 1-1 0 0,0 0 1 0 0,0 0-1 0 0,0 0 1 0 0,-1 0-1 0 0,1 0 1 0 0,0 0-1 0 0,-1 1 1 0 0,0 0-1 0 0,0 0 1 0 0,0 0-1 0 0,-5-2 1 0 0,6 4 35 0 0,0-1 0 0 0,-1 1-1 0 0,1 0 1 0 0,0-1 0 0 0,0 2 0 0 0,-1-1 0 0 0,1 0-1 0 0,0 1 1 0 0,-1-1 0 0 0,1 1 0 0 0,0 0-1 0 0,0 0 1 0 0,0 0 0 0 0,0 1 0 0 0,0-1 0 0 0,0 1-1 0 0,0 0 1 0 0,1-1 0 0 0,-1 1 0 0 0,-4 5 0 0 0,1-2 6 0 0,0 1 0 0 0,1-1 0 0 0,0 1 1 0 0,0 0-1 0 0,1 1 0 0 0,0-1 1 0 0,0 1-1 0 0,0 0 0 0 0,1 0 0 0 0,0 0 1 0 0,0 1-1 0 0,1-1 0 0 0,0 1 1 0 0,0-1-1 0 0,0 1 0 0 0,1 0 0 0 0,0 10 1 0 0,1-12-78 0 0,0 0 0 0 0,1 0 0 0 0,-1 0 0 0 0,1 0 0 0 0,1-1 0 0 0,-1 1 0 0 0,1-1 0 0 0,0 1 0 0 0,0-1 0 0 0,0 1 0 0 0,1-1 0 0 0,0 0 1 0 0,0 0-1 0 0,0 0 0 0 0,1-1 0 0 0,-1 1 0 0 0,1-1 0 0 0,0 0 0 0 0,0 0 0 0 0,1 0 0 0 0,-1 0 0 0 0,1-1 0 0 0,9 5 0 0 0,-5-3-713 0 0,1 0-1 0 0,0-1 1 0 0,13 4-1 0 0,6-2-6030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49.990"/>
    </inkml:context>
    <inkml:brush xml:id="br0">
      <inkml:brushProperty name="width" value="0.1" units="cm"/>
      <inkml:brushProperty name="height" value="0.1" units="cm"/>
    </inkml:brush>
  </inkml:definitions>
  <inkml:trace contextRef="#ctx0" brushRef="#br0">95 5 920 0 0,'31'-5'4241'0'0,"-17"6"-3236"0"0,-1 1 0 0 0,1 0-1 0 0,0 1 1 0 0,14 5 0 0 0,-13-3-639 0 0,0 0 0 0 0,-1 2 0 0 0,0 0 0 0 0,0 0 0 0 0,0 1 0 0 0,14 12 0 0 0,-27-19-359 0 0,1 0 1 0 0,0 0-1 0 0,-1 0 1 0 0,1 1-1 0 0,-1-1 1 0 0,0 1 0 0 0,1-1-1 0 0,-1 1 1 0 0,0-1-1 0 0,0 1 1 0 0,0 0-1 0 0,0-1 1 0 0,0 1-1 0 0,0 0 1 0 0,-1 0-1 0 0,1 0 1 0 0,-1 0-1 0 0,1 0 1 0 0,-1 0 0 0 0,0 0-1 0 0,1 0 1 0 0,-1 0-1 0 0,0 0 1 0 0,0 0-1 0 0,0 0 1 0 0,-1 3-1 0 0,-1-1-6 0 0,0 0-1 0 0,0-1 0 0 0,0 0 1 0 0,0 1-1 0 0,0-1 0 0 0,0 0 1 0 0,-1 0-1 0 0,0 0 0 0 0,0 0 1 0 0,0 0-1 0 0,0-1 0 0 0,-5 4 1 0 0,-13 7-24 0 0,-1-2 0 0 0,1 0 0 0 0,-2-1 0 0 0,1-2 0 0 0,-1 0 0 0 0,-43 8 0 0 0,-42 15 16 0 0,128-36 41 0 0,0 1 1 0 0,1 1 0 0 0,22 0-1 0 0,15-3 188 0 0,34-7 409 0 0,214-19 949 0 0,-296 31-1534 0 0,-5 1-36 0 0,0 0 0 0 0,1-1 0 0 0,-1 2 0 0 0,0-1 0 0 0,10 3 1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0.772"/>
    </inkml:context>
    <inkml:brush xml:id="br0">
      <inkml:brushProperty name="width" value="0.1" units="cm"/>
      <inkml:brushProperty name="height" value="0.1" units="cm"/>
    </inkml:brush>
  </inkml:definitions>
  <inkml:trace contextRef="#ctx0" brushRef="#br0">26 6 920 0 0,'3'-6'8857'0'0,"-2"31"-5567"0"0,-13 25-819 0 0,7-33-1916 0 0,0 1 0 0 0,-2 24 0 0 0,7-37-488 0 0,0 0 0 0 0,0 0 0 0 0,0 0 0 0 0,0 1 1 0 0,1-1-1 0 0,0 0 0 0 0,0 0 0 0 0,0 0 0 0 0,1 0 0 0 0,0 0 1 0 0,0-1-1 0 0,4 9 0 0 0,-4-10-70 0 0,1 1-1 0 0,-1-1 1 0 0,1 1 0 0 0,0-1 0 0 0,0 0 0 0 0,0 0-1 0 0,0-1 1 0 0,1 1 0 0 0,5 3 0 0 0,-7-5 2 0 0,-1 0 0 0 0,1 0 0 0 0,-1-1 0 0 0,0 1 0 0 0,1-1 0 0 0,-1 1 0 0 0,1-1 0 0 0,-1 0 0 0 0,1 0 0 0 0,0 1-1 0 0,-1-1 1 0 0,1 0 0 0 0,-1 0 0 0 0,1-1 0 0 0,-1 1 0 0 0,1 0 0 0 0,-1 0 0 0 0,1-1 0 0 0,-1 1 0 0 0,1-1 0 0 0,-1 1 0 0 0,1-1 0 0 0,-1 0 0 0 0,0 0 0 0 0,1 1 0 0 0,-1-1 0 0 0,0 0 0 0 0,0 0 0 0 0,0 0 0 0 0,2-2 0 0 0,7-9-4994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1.115"/>
    </inkml:context>
    <inkml:brush xml:id="br0">
      <inkml:brushProperty name="width" value="0.1" units="cm"/>
      <inkml:brushProperty name="height" value="0.1" units="cm"/>
    </inkml:brush>
  </inkml:definitions>
  <inkml:trace contextRef="#ctx0" brushRef="#br0">1 25 5529 0 0,'3'-1'235'0'0,"-1"0"0"0"0,1 0-1 0 0,0 0 1 0 0,-1 0 0 0 0,1 0-1 0 0,0 1 1 0 0,0-1 0 0 0,5 1-1 0 0,-3-1-99 0 0,65-13 107 0 0,-59 11-242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1.555"/>
    </inkml:context>
    <inkml:brush xml:id="br0">
      <inkml:brushProperty name="width" value="0.1" units="cm"/>
      <inkml:brushProperty name="height" value="0.1" units="cm"/>
    </inkml:brush>
  </inkml:definitions>
  <inkml:trace contextRef="#ctx0" brushRef="#br0">1 16 6449 0 0,'0'-1'221'0'0,"1"0"-1"0"0,0 1 0 0 0,-1-1 0 0 0,1 0 1 0 0,0 1-1 0 0,0-1 0 0 0,-1 1 1 0 0,1-1-1 0 0,0 1 0 0 0,0-1 0 0 0,0 1 1 0 0,0-1-1 0 0,0 1 0 0 0,0 0 0 0 0,0-1 1 0 0,-1 1-1 0 0,1 0 0 0 0,0 0 0 0 0,0 0 1 0 0,2 0-1 0 0,25-5 965 0 0,1 4-951 0 0,0 0 0 0 0,35 5-1 0 0,-56-3-399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1.914"/>
    </inkml:context>
    <inkml:brush xml:id="br0">
      <inkml:brushProperty name="width" value="0.1" units="cm"/>
      <inkml:brushProperty name="height" value="0.1" units="cm"/>
    </inkml:brush>
  </inkml:definitions>
  <inkml:trace contextRef="#ctx0" brushRef="#br0">1 2 5529 0 0,'38'-2'4428'0'0,"23"5"-4012"0"0,52 0-540 0 0,-98-4 53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5:52.259"/>
    </inkml:context>
    <inkml:brush xml:id="br0">
      <inkml:brushProperty name="width" value="0.1" units="cm"/>
      <inkml:brushProperty name="height" value="0.1" units="cm"/>
    </inkml:brush>
  </inkml:definitions>
  <inkml:trace contextRef="#ctx0" brushRef="#br0">0 1 5065 0 0,'0'0'389'0'0,"3"20"1126"0"0,4 64 2182 0 0,5 43 1563 0 0,-9-109-6384 0 0,1-1 0 0 0,10 28-1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0.327"/>
    </inkml:context>
    <inkml:brush xml:id="br0">
      <inkml:brushProperty name="width" value="0.1" units="cm"/>
      <inkml:brushProperty name="height" value="0.1" units="cm"/>
    </inkml:brush>
  </inkml:definitions>
  <inkml:trace contextRef="#ctx0" brushRef="#br0">5 55 1376 0 0,'0'0'57'0'0,"0"0"0"0"0,0 0 0 0 0,0 0 0 0 0,0 0 0 0 0,-1 0 0 0 0,1 0 0 0 0,0 0 0 0 0,0 0 0 0 0,0 0 0 0 0,-1 0 0 0 0,1 0 0 0 0,0 0 0 0 0,0 0 0 0 0,0 0 0 0 0,0 0 0 0 0,-1 0-1 0 0,1 0 1 0 0,0-1 0 0 0,0 1 0 0 0,0 0 0 0 0,0 0 0 0 0,0 0 0 0 0,0 0 0 0 0,-1 0 0 0 0,1-1 0 0 0,0 1 0 0 0,0 0 0 0 0,0 0 0 0 0,0 0 0 0 0,0 0 0 0 0,0-1 0 0 0,0 1 0 0 0,0 0 0 0 0,0 0 0 0 0,0 0 0 0 0,0-1 0 0 0,0 1 0 0 0,0 0-1 0 0,0 0 1 0 0,0 0 0 0 0,0 0 0 0 0,0-1 0 0 0,0 1 0 0 0,0 0 0 0 0,0 0 0 0 0,0-1 0 0 0,10-4 1703 0 0,18-2 245 0 0,98 4 3002 0 0,-9 1-4085 0 0,23-17-987 0 0,-66 8-94 0 0,-65 10-748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0.906"/>
    </inkml:context>
    <inkml:brush xml:id="br0">
      <inkml:brushProperty name="width" value="0.1" units="cm"/>
      <inkml:brushProperty name="height" value="0.1" units="cm"/>
    </inkml:brush>
  </inkml:definitions>
  <inkml:trace contextRef="#ctx0" brushRef="#br0">67 1 3681 0 0,'-1'0'143'0'0,"-1"0"0"0"0,1 1-1 0 0,-1-1 1 0 0,1 1 0 0 0,-1 0 0 0 0,1-1 0 0 0,0 1 0 0 0,-1 0 0 0 0,1 0 0 0 0,0 0-1 0 0,0 0 1 0 0,0 0 0 0 0,0 0 0 0 0,0 0 0 0 0,0 0 0 0 0,0 0 0 0 0,0 1 0 0 0,0-1 0 0 0,0 0-1 0 0,0 1 1 0 0,1-1 0 0 0,-1 0 0 0 0,1 1 0 0 0,-1-1 0 0 0,0 3 0 0 0,-10 43 2962 0 0,10-41-2741 0 0,-8 92 2021 0 0,0-5-568 0 0,5-82-1817 0 0,1-13 0 0 0,1-21 0 0 0,5 11-20 0 0,0-1 0 0 0,0 1 0 0 0,2-1 0 0 0,-1 1 0 0 0,1 1 0 0 0,1-1 0 0 0,0 1 0 0 0,9-13 0 0 0,-10 18 9 0 0,-1 0 0 0 0,1 0-1 0 0,0 0 1 0 0,1 1 0 0 0,-1 0 0 0 0,1 0-1 0 0,0 0 1 0 0,1 1 0 0 0,-1 0 0 0 0,1 0-1 0 0,-1 1 1 0 0,1-1 0 0 0,0 1 0 0 0,1 1-1 0 0,8-3 1 0 0,-14 5 15 0 0,1-1-1 0 0,-1 1 1 0 0,0 0 0 0 0,1 0-1 0 0,-1 0 1 0 0,1 0 0 0 0,-1 0-1 0 0,0 0 1 0 0,1 1-1 0 0,-1-1 1 0 0,0 1 0 0 0,1 0-1 0 0,-1-1 1 0 0,0 1 0 0 0,0 0-1 0 0,0 0 1 0 0,3 3-1 0 0,-2-2 11 0 0,0 1 0 0 0,0-1 0 0 0,0 1 0 0 0,-1 0 0 0 0,0 0 0 0 0,1 0-1 0 0,-1 0 1 0 0,0 1 0 0 0,-1-1 0 0 0,3 4 0 0 0,1 9 47 0 0,0 0-1 0 0,-1 0 1 0 0,0 1 0 0 0,1 17-1 0 0,-4-21-37 0 0,3 6 136 0 0,-2-14-125 0 0,-1 0 0 0 0,0 1-1 0 0,0 0 1 0 0,0-1-1 0 0,-1 1 1 0 0,0 0-1 0 0,0-1 1 0 0,0 1-1 0 0,-1-1 1 0 0,-2 11-1 0 0,3-16-34 0 0,0 0 0 0 0,0 1-1 0 0,0-1 1 0 0,0 0-1 0 0,0 0 1 0 0,0 0-1 0 0,-1 0 1 0 0,1 0 0 0 0,0 0-1 0 0,0 0 1 0 0,0 0-1 0 0,0 0 1 0 0,0 0 0 0 0,-1 1-1 0 0,1-1 1 0 0,0 0-1 0 0,0 0 1 0 0,0 0 0 0 0,0 0-1 0 0,0 0 1 0 0,-1 0-1 0 0,1 0 1 0 0,0 0 0 0 0,0 0-1 0 0,0 0 1 0 0,0 0-1 0 0,-1 0 1 0 0,1-1-1 0 0,0 1 1 0 0,0 0 0 0 0,0 0-1 0 0,0 0 1 0 0,0 0-1 0 0,-1 0 1 0 0,1 0 0 0 0,0 0-1 0 0,0 0 1 0 0,0 0-1 0 0,0 0 1 0 0,0-1 0 0 0,0 1-1 0 0,-1 0 1 0 0,1 0-1 0 0,0 0 1 0 0,0 0-1 0 0,0 0 1 0 0,0-1 0 0 0,0 1-1 0 0,0 0 1 0 0,0 0-1 0 0,0 0 1 0 0,0 0 0 0 0,0 0-1 0 0,0-1 1 0 0,0 1-1 0 0,-5-10-1407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1.279"/>
    </inkml:context>
    <inkml:brush xml:id="br0">
      <inkml:brushProperty name="width" value="0.1" units="cm"/>
      <inkml:brushProperty name="height" value="0.1" units="cm"/>
    </inkml:brush>
  </inkml:definitions>
  <inkml:trace contextRef="#ctx0" brushRef="#br0">5 1 5065 0 0,'-2'26'1787'0'0,"-1"146"432"0"0,5-145-1844 0 0,1-1 0 0 0,1 0 0 0 0,1 0 0 0 0,13 39 0 0 0,-13-51-375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4.556"/>
    </inkml:context>
    <inkml:brush xml:id="br0">
      <inkml:brushProperty name="width" value="0.1" units="cm"/>
      <inkml:brushProperty name="height" value="0.1" units="cm"/>
    </inkml:brush>
  </inkml:definitions>
  <inkml:trace contextRef="#ctx0" brushRef="#br0">1 60 2761 0 0,'19'-2'2712'0'0,"164"-3"3224"0"0,96-7-3382 0 0,-249 7-2558 0 0,31-12 0 0 0,0 0-157 0 0,-53 15 74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5.795"/>
    </inkml:context>
    <inkml:brush xml:id="br0">
      <inkml:brushProperty name="width" value="0.05" units="cm"/>
      <inkml:brushProperty name="height" value="0.05" units="cm"/>
    </inkml:brush>
  </inkml:definitions>
  <inkml:trace contextRef="#ctx0" brushRef="#br0">45 0 5529 0 0,'1'2'764'0'0,"-1"0"-1"0"0,0 0 0 0 0,0 0 1 0 0,1 0-1 0 0,-1 0 0 0 0,0 0 1 0 0,-1 0-1 0 0,1 0 1 0 0,0-1-1 0 0,0 1 0 0 0,-1 0 1 0 0,1 0-1 0 0,-1 0 1 0 0,0 0-1 0 0,0-1 0 0 0,-1 3 1 0 0,-1 5-504 0 0,-6 25 1142 0 0,-14 57 215 0 0,21-80-1512 0 0,1 0 1 0 0,0 0-1 0 0,0 0 0 0 0,1 0 1 0 0,1 1-1 0 0,1 12 0 0 0,-1-23-94 0 0,-1 1-1 0 0,0-1 0 0 0,1 1 0 0 0,-1-1 1 0 0,0 1-1 0 0,1-1 0 0 0,0 1 0 0 0,-1-1 0 0 0,1 0 1 0 0,0 1-1 0 0,0-1 0 0 0,0 0 0 0 0,1 2 0 0 0,-2-3-10 0 0,1 0 0 0 0,-1 0-1 0 0,1 0 1 0 0,-1 0 0 0 0,1 0-1 0 0,-1 0 1 0 0,1 0-1 0 0,-1 0 1 0 0,1 0 0 0 0,0 0-1 0 0,-1 0 1 0 0,1 0 0 0 0,-1 0-1 0 0,1 0 1 0 0,-1 0-1 0 0,1-1 1 0 0,-1 1 0 0 0,1 0-1 0 0,-1 0 1 0 0,0-1 0 0 0,1 1-1 0 0,-1 0 1 0 0,1-1-1 0 0,-1 1 1 0 0,0 0 0 0 0,1-1-1 0 0,-1 1 1 0 0,1 0 0 0 0,-1-1-1 0 0,0 1 1 0 0,0-1 0 0 0,1 1-1 0 0,-1-1 1 0 0,0 1-1 0 0,0-1 1 0 0,0 1 0 0 0,1-1-1 0 0,-1 1 1 0 0,0-1 0 0 0,14-24-414 0 0,-5 7 147 0 0,2 0 0 0 0,0 1 0 0 0,0 0 0 0 0,2 1 0 0 0,14-16 0 0 0,-5 11-390 0 0,42-31-1 0 0,-57 47 609 0 0,1 0 1 0 0,0 0-1 0 0,0 1 1 0 0,0 0 0 0 0,1 0-1 0 0,-1 1 1 0 0,1 0-1 0 0,0 0 1 0 0,0 1-1 0 0,11-1 1 0 0,-19 3 73 0 0,1 0 1 0 0,-1 0-1 0 0,0 0 1 0 0,0 0-1 0 0,0 0 1 0 0,0 0-1 0 0,0 0 1 0 0,1 0-1 0 0,-1 1 1 0 0,0-1-1 0 0,0 1 0 0 0,0-1 1 0 0,0 0-1 0 0,0 1 1 0 0,0 0-1 0 0,0-1 1 0 0,0 1-1 0 0,0 0 1 0 0,0-1-1 0 0,0 1 1 0 0,-1 0-1 0 0,1 0 0 0 0,1 2 1 0 0,-1-1 48 0 0,1 0 0 0 0,-1 1 1 0 0,0-1-1 0 0,-1 1 0 0 0,1-1 0 0 0,0 1 0 0 0,-1 0 1 0 0,1-1-1 0 0,-1 1 0 0 0,0 3 0 0 0,0 6 236 0 0,-1 1 0 0 0,-1 0 0 0 0,-4 16 0 0 0,6-27-286 0 0,-6 24 248 0 0,1-5-69 0 0,0 0 0 0 0,-1 33 0 0 0,5-48-196 0 0,1 0 0 0 0,0 0 0 0 0,1 0 0 0 0,0-1 0 0 0,0 1 0 0 0,0 0 0 0 0,0 0 0 0 0,1-1 1 0 0,0 1-1 0 0,0-1 0 0 0,0 1 0 0 0,1-1 0 0 0,0 0 0 0 0,4 6 0 0 0,-5-9-38 0 0,0 0-1 0 0,0 0 1 0 0,0 0-1 0 0,0 0 1 0 0,0-1-1 0 0,0 1 1 0 0,1-1-1 0 0,-1 1 1 0 0,1-1-1 0 0,-1 0 1 0 0,1 0-1 0 0,2 1 1 0 0,21 1-5992 0 0,-5-6-873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5.195"/>
    </inkml:context>
    <inkml:brush xml:id="br0">
      <inkml:brushProperty name="width" value="0.1" units="cm"/>
      <inkml:brushProperty name="height" value="0.1" units="cm"/>
    </inkml:brush>
  </inkml:definitions>
  <inkml:trace contextRef="#ctx0" brushRef="#br0">44 1 3225 0 0,'-1'0'6'0'0,"0"0"0"0"0,0 0 0 0 0,0 1 0 0 0,0-1 0 0 0,0 1 0 0 0,0 0 0 0 0,0-1 0 0 0,0 1 0 0 0,0 0 0 0 0,1-1 0 0 0,-1 1 1 0 0,0 0-1 0 0,0 0 0 0 0,1 0 0 0 0,-1 0 0 0 0,0 0 0 0 0,1 0 0 0 0,-1 0 0 0 0,1 0 0 0 0,-1 1 0 0 0,1-1 0 0 0,-1 0 0 0 0,1 0 0 0 0,-1 1 0 0 0,1-1 1 0 0,0 0-1 0 0,0 1 0 0 0,-1-1 0 0 0,1 2 0 0 0,-8 46 1015 0 0,8-47-960 0 0,-3 41 2049 0 0,1 73-1 0 0,3-71-1163 0 0,-6 61 1 0 0,2-93-511 0 0,1-26-669 0 0,0-25 19 0 0,3 20 190 0 0,1 0 0 0 0,0 0 1 0 0,1 1-1 0 0,0-1 0 0 0,1 1 0 0 0,0 0 0 0 0,1 0 0 0 0,7-16 0 0 0,-9 25 13 0 0,1 0 0 0 0,0 0 0 0 0,0 1 0 0 0,0 0 0 0 0,1 0 1 0 0,0 0-1 0 0,0 0 0 0 0,0 1 0 0 0,1 0 0 0 0,-1 1 0 0 0,1 0 0 0 0,0 0 0 0 0,0 0 0 0 0,0 1 0 0 0,1 0 0 0 0,-1 1 0 0 0,10-3 0 0 0,-15 5 17 0 0,0 1 0 0 0,1-1 0 0 0,-1 1 0 0 0,0 0 0 0 0,1 0 0 0 0,-1 0 1 0 0,0 0-1 0 0,1 0 0 0 0,-1 0 0 0 0,0 0 0 0 0,1 1 0 0 0,-1-1 0 0 0,0 1 0 0 0,1-1 0 0 0,-1 1 0 0 0,0 0 0 0 0,0-1 0 0 0,0 1 0 0 0,1 0 0 0 0,-1 0 0 0 0,0 0 0 0 0,1 2 0 0 0,0 0 23 0 0,0 0 0 0 0,0 0-1 0 0,-1 0 1 0 0,1 1 0 0 0,-1-1 0 0 0,0 0-1 0 0,0 1 1 0 0,0-1 0 0 0,0 1 0 0 0,1 4-1 0 0,0 11 112 0 0,0 0-1 0 0,-1 0 0 0 0,0 27 0 0 0,-1-37-123 0 0,0 12-166 0 0,-1 0-1 0 0,-2 23 0 0 0,1-35 151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5.554"/>
    </inkml:context>
    <inkml:brush xml:id="br0">
      <inkml:brushProperty name="width" value="0.1" units="cm"/>
      <inkml:brushProperty name="height" value="0.1" units="cm"/>
    </inkml:brush>
  </inkml:definitions>
  <inkml:trace contextRef="#ctx0" brushRef="#br0">1 11 3225 0 0,'7'-3'349'0'0,"1"1"0"0"0,-1 0 1 0 0,1 0-1 0 0,0 1 0 0 0,-1 0 0 0 0,1 1 1 0 0,0 1-1 0 0,-1-1 0 0 0,10 3 1 0 0,8 0 326 0 0,0-1-524 0 0,49-1-384 0 0,-65-2 112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5.897"/>
    </inkml:context>
    <inkml:brush xml:id="br0">
      <inkml:brushProperty name="width" value="0.1" units="cm"/>
      <inkml:brushProperty name="height" value="0.1" units="cm"/>
    </inkml:brush>
  </inkml:definitions>
  <inkml:trace contextRef="#ctx0" brushRef="#br0">2 0 6913 0 0,'-1'6'139'0'0,"1"-1"-1"0"0,0 1 0 0 0,-1-1 0 0 0,1 0 0 0 0,1 1 0 0 0,-1-1 0 0 0,1 1 0 0 0,-1-1 0 0 0,3 6 1 0 0,-1 6 408 0 0,7 70 2188 0 0,5 67-656 0 0,-14-135-2257 0 0,-2-16 111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6.241"/>
    </inkml:context>
    <inkml:brush xml:id="br0">
      <inkml:brushProperty name="width" value="0.1" units="cm"/>
      <inkml:brushProperty name="height" value="0.1" units="cm"/>
    </inkml:brush>
  </inkml:definitions>
  <inkml:trace contextRef="#ctx0" brushRef="#br0">0 0 3225 0 0,'2'42'7765'0'0,"6"57"-4273"0"0,-5-58-2700 0 0,13 79-188 0 0,-7-54-1850 0 0,-7-49-3992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6.582"/>
    </inkml:context>
    <inkml:brush xml:id="br0">
      <inkml:brushProperty name="width" value="0.1" units="cm"/>
      <inkml:brushProperty name="height" value="0.1" units="cm"/>
    </inkml:brush>
  </inkml:definitions>
  <inkml:trace contextRef="#ctx0" brushRef="#br0">127 12 1376 0 0,'0'-1'61'0'0,"0"1"-1"0"0,0-1 1 0 0,0 1-1 0 0,0-1 1 0 0,-1 1 0 0 0,1-1-1 0 0,0 1 1 0 0,0-1-1 0 0,-1 1 1 0 0,1-1-1 0 0,0 1 1 0 0,0-1-1 0 0,-1 1 1 0 0,1-1-1 0 0,0 1 1 0 0,-1 0-1 0 0,1-1 1 0 0,0 1 0 0 0,-1 0-1 0 0,1-1 1 0 0,-1 1-1 0 0,1 0 1 0 0,0 0-1 0 0,-1 0 1 0 0,1-1-1 0 0,-1 1 1 0 0,1 0-1 0 0,-1 0 1 0 0,1 0 0 0 0,0 0-1 0 0,-1 0 1 0 0,1 0-1 0 0,-1 0 1 0 0,1 0-1 0 0,-1 0 1 0 0,1 0-1 0 0,-1 1 1 0 0,1-1-1 0 0,0 0 1 0 0,-1 0-1 0 0,1 0 1 0 0,-1 1 0 0 0,1-1-1 0 0,0 0 1 0 0,-1 1-1 0 0,1-1 1 0 0,0 0-1 0 0,-1 1 1 0 0,1-1-1 0 0,0 1 1 0 0,-1-1-1 0 0,1 2 1 0 0,-19 22 2095 0 0,10 0-1135 0 0,0-1-1 0 0,1 1 0 0 0,1 1 0 0 0,0 0 0 0 0,2 0 0 0 0,-5 37 0 0 0,3-21-239 0 0,-2 3-237 0 0,3 0 1 0 0,0 1-1 0 0,3 0 0 0 0,0 1 0 0 0,2-1 0 0 0,5 56 1 0 0,-2-80-588 0 0,1 0 0 0 0,0-1 1 0 0,2 1-1 0 0,-1-1 0 0 0,2-1 1 0 0,11 31-1 0 0,-10-35-461 0 0,0-1 1 0 0,0 0 0 0 0,1 0-1 0 0,0-1 1 0 0,1-1 0 0 0,0 0-1 0 0,1 0 1 0 0,0-1 0 0 0,11 10-1 0 0,1-3-5146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06.928"/>
    </inkml:context>
    <inkml:brush xml:id="br0">
      <inkml:brushProperty name="width" value="0.1" units="cm"/>
      <inkml:brushProperty name="height" value="0.1" units="cm"/>
    </inkml:brush>
  </inkml:definitions>
  <inkml:trace contextRef="#ctx0" brushRef="#br0">0 0 2304 0 0,'1'1'101'0'0,"0"-1"-1"0"0,0 1 0 0 0,-1-1 0 0 0,1 1 0 0 0,0-1 0 0 0,0 1 0 0 0,0-1 0 0 0,-1 1 0 0 0,1 0 0 0 0,0 0 1 0 0,-1-1-1 0 0,1 1 0 0 0,0 0 0 0 0,-1 0 0 0 0,1 0 0 0 0,-1 0 0 0 0,1 0 0 0 0,-1 0 0 0 0,1 2 0 0 0,10 27 1356 0 0,-8-20-991 0 0,10 27 869 0 0,0 2 1 0 0,-2 1 0 0 0,-1 0 0 0 0,-2 0 0 0 0,0 1-1 0 0,3 55 1 0 0,-9-73-1160 0 0,-2 0 0 0 0,1-1 0 0 0,-2 1 0 0 0,-1 0 0 0 0,0 0 0 0 0,-1 0 0 0 0,0-1 0 0 0,-2 0 0 0 0,0 0 0 0 0,-1 0 0 0 0,0-1 0 0 0,-2 0 0 0 0,-9 22 0 0 0,12-33-570 0 0,-12 21 982 0 0,1-18-5735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0.005"/>
    </inkml:context>
    <inkml:brush xml:id="br0">
      <inkml:brushProperty name="width" value="0.1" units="cm"/>
      <inkml:brushProperty name="height" value="0.1" units="cm"/>
    </inkml:brush>
  </inkml:definitions>
  <inkml:trace contextRef="#ctx0" brushRef="#br0">9 5 920 0 0,'-2'70'9640'0'0,"-3"48"-5986"0"0,4-56-3095 0 0,4 62-1 0 0,-2-95-541 0 0,-1-29 35 0 0,1-16 7 0 0,1-15-153 0 0,1 1 0 0 0,1-1 0 0 0,1 1 0 0 0,1 0-1 0 0,2 0 1 0 0,0 1 0 0 0,18-45 0 0 0,-22 64-8 0 0,1 0 0 0 0,0 1 0 0 0,1 0 0 0 0,-1 0 0 0 0,1 1 0 0 0,0 0 0 0 0,1 1 1 0 0,0 0-1 0 0,0 0 0 0 0,0 0 0 0 0,15-9 0 0 0,-22 16 107 0 0,1 1 0 0 0,0-1 1 0 0,-1 0-1 0 0,1 0 0 0 0,-1 0 0 0 0,1 0 1 0 0,0 0-1 0 0,-1 1 0 0 0,1-1 0 0 0,-1 0 1 0 0,1 1-1 0 0,-1-1 0 0 0,1 1 0 0 0,-1-1 1 0 0,1 1-1 0 0,-1-1 0 0 0,1 1 1 0 0,-1-1-1 0 0,1 1 0 0 0,-1-1 0 0 0,1 1 1 0 0,-1 0-1 0 0,0-1 0 0 0,1 1 0 0 0,-1 0 1 0 0,0 0-1 0 0,0-1 0 0 0,1 1 0 0 0,-1 0 1 0 0,0 0-1 0 0,0 0 0 0 0,0-1 0 0 0,0 1 1 0 0,0 0-1 0 0,0 0 0 0 0,0 0 0 0 0,0 1 1 0 0,4 42 340 0 0,-4-34-260 0 0,20 157 2250 0 0,-5-44-1894 0 0,-15-118-682 0 0,1-1 0 0 0,-1 1 1 0 0,0 0-1 0 0,0-1 0 0 0,0 1 0 0 0,0 0 1 0 0,0-1-1 0 0,-2 8 0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0.363"/>
    </inkml:context>
    <inkml:brush xml:id="br0">
      <inkml:brushProperty name="width" value="0.1" units="cm"/>
      <inkml:brushProperty name="height" value="0.1" units="cm"/>
    </inkml:brush>
  </inkml:definitions>
  <inkml:trace contextRef="#ctx0" brushRef="#br0">1 39 3681 0 0,'4'-3'273'0'0,"0"1"1"0"0,0-1-1 0 0,0 1 1 0 0,1-1-1 0 0,-1 2 1 0 0,0-1-1 0 0,1 1 1 0 0,-1 0 0 0 0,1 0-1 0 0,-1 0 1 0 0,7 1-1 0 0,4-2 366 0 0,131-8 3670 0 0,-18 3-4679 0 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0.815"/>
    </inkml:context>
    <inkml:brush xml:id="br0">
      <inkml:brushProperty name="width" value="0.1" units="cm"/>
      <inkml:brushProperty name="height" value="0.1" units="cm"/>
    </inkml:brush>
  </inkml:definitions>
  <inkml:trace contextRef="#ctx0" brushRef="#br0">1 22 2304 0 0,'1'-1'89'0'0,"-1"-1"0"0"0,1 1 0 0 0,1-1 0 0 0,-1 1-1 0 0,0 0 1 0 0,0 0 0 0 0,0 0 0 0 0,0 0-1 0 0,1 0 1 0 0,-1 0 0 0 0,0 0 0 0 0,1 0-1 0 0,-1 1 1 0 0,0-1 0 0 0,1 1 0 0 0,-1-1 0 0 0,1 1-1 0 0,2-1 1 0 0,29-2 1193 0 0,-25 4-948 0 0,0 1-1 0 0,0 0 0 0 0,0 1 1 0 0,0 0-1 0 0,0 0 1 0 0,-1 1-1 0 0,1 0 0 0 0,-1 1 1 0 0,0 0-1 0 0,0 1 1 0 0,0 0-1 0 0,-1 1 0 0 0,1-1 1 0 0,7 12-1 0 0,-12-15-249 0 0,1 1 0 0 0,-1 0 0 0 0,1 0 0 0 0,-1 0 0 0 0,0 1 0 0 0,0-1 0 0 0,0 1 0 0 0,-1-1 0 0 0,1 1 0 0 0,-1 0 0 0 0,0 0 0 0 0,0 0 0 0 0,1 9 0 0 0,-2-10-91 0 0,0 1 1 0 0,-1-1 0 0 0,1 0 0 0 0,-1 0-1 0 0,1 0 1 0 0,-1 0 0 0 0,0 0-1 0 0,0 0 1 0 0,0 0 0 0 0,-1 0 0 0 0,1 0-1 0 0,-1 0 1 0 0,0-1 0 0 0,1 1 0 0 0,-1-1-1 0 0,0 0 1 0 0,-1 0 0 0 0,-4 6-1 0 0,-3 2-38 0 0,0-1 1 0 0,-1 0-1 0 0,0-1 0 0 0,0-1 0 0 0,0 0 0 0 0,-1-1 0 0 0,0-1 0 0 0,0 0 0 0 0,-1-1 0 0 0,1-1 0 0 0,-1-1 0 0 0,-21 3 0 0 0,47-11 51 0 0,75-29 247 0 0,99 11-33 0 0,-112 16-171 0 0,-62 7-49 0 0,-3 0 0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1.430"/>
    </inkml:context>
    <inkml:brush xml:id="br0">
      <inkml:brushProperty name="width" value="0.1" units="cm"/>
      <inkml:brushProperty name="height" value="0.1" units="cm"/>
    </inkml:brush>
  </inkml:definitions>
  <inkml:trace contextRef="#ctx0" brushRef="#br0">55 1 1840 0 0,'-5'9'469'0'0,"1"-1"0"0"0,0 1 0 0 0,1 0 0 0 0,-1 0 0 0 0,1 0 0 0 0,-3 18 1 0 0,2-12 69 0 0,-1 3 293 0 0,1 0 0 0 0,0 0 0 0 0,1 1-1 0 0,1-1 1 0 0,-1 23 0 0 0,3-34-668 0 0,0 1 0 0 0,0 0-1 0 0,0-1 1 0 0,1 1-1 0 0,0 0 1 0 0,0-1-1 0 0,1 1 1 0 0,-1-1-1 0 0,1 0 1 0 0,0 1-1 0 0,1-1 1 0 0,-1 0-1 0 0,1-1 1 0 0,0 1-1 0 0,5 7 1 0 0,-7-12-144 0 0,-1-1 1 0 0,1 0 0 0 0,0 0-1 0 0,0 0 1 0 0,0 0-1 0 0,0 0 1 0 0,0 0-1 0 0,0 0 1 0 0,0 0-1 0 0,0 0 1 0 0,0 0 0 0 0,0-1-1 0 0,0 1 1 0 0,0-1-1 0 0,1 1 1 0 0,-1-1-1 0 0,0 0 1 0 0,0 1-1 0 0,0-1 1 0 0,0 0 0 0 0,1 0-1 0 0,1-1 1 0 0,-1 1-38 0 0,0-1 1 0 0,0 0-1 0 0,0 0 1 0 0,0 0-1 0 0,-1-1 1 0 0,1 1-1 0 0,0-1 0 0 0,-1 1 1 0 0,1-1-1 0 0,-1 0 1 0 0,1 1-1 0 0,-1-1 1 0 0,2-3-1 0 0,3-5-132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7.165"/>
    </inkml:context>
    <inkml:brush xml:id="br0">
      <inkml:brushProperty name="width" value="0.05" units="cm"/>
      <inkml:brushProperty name="height" value="0.05" units="cm"/>
    </inkml:brush>
  </inkml:definitions>
  <inkml:trace contextRef="#ctx0" brushRef="#br0">13 25 8290 0 0,'-10'-5'1352'0'0,"10"5"-1098"0"0,0-1 0 0 0,0 1 0 0 0,-1 0-1 0 0,1-1 1 0 0,0 1 0 0 0,0 0 0 0 0,0-1 0 0 0,-1 1-1 0 0,1-1 1 0 0,0 1 0 0 0,0 0 0 0 0,0-1-1 0 0,0 1 1 0 0,0 0 0 0 0,0-1 0 0 0,0 1 0 0 0,0-1-1 0 0,0 1 1 0 0,0 0 0 0 0,0-1 0 0 0,7-7 5513 0 0,3 5-5752 0 0,25 3 878 0 0,-1 0 0 0 0,1 3 0 0 0,36 6 0 0 0,27 3 50 0 0,168 21-475 0 0,-185-21-289 0 0,-72-11 102 0 0,8 1-146 0 0,-17-2-112 0 0,0 0 0 0 0,0 0 1 0 0,0 0-1 0 0,0 0 0 0 0,0 0 0 0 0,0 0 1 0 0,0 0-1 0 0,0 0 0 0 0,0 0 0 0 0,0 1 1 0 0,0-1-1 0 0,0 0 0 0 0,0 0 0 0 0,0 0 0 0 0,0 0 1 0 0,0 0-1 0 0,-1 0 0 0 0,1 0 0 0 0,0 0 1 0 0,0 1-1 0 0,0-1 0 0 0,0 0 0 0 0,1 0 1 0 0,-1 0-1 0 0,0 0 0 0 0,0 0 0 0 0,0 0 1 0 0,0 0-1 0 0,0 1 0 0 0,0-1 0 0 0,0 0 1 0 0,0 0-1 0 0,0 0 0 0 0,0 0 0 0 0,0 0 1 0 0,0 0-1 0 0,0 0 0 0 0,0 0 0 0 0,0 0 0 0 0,0 0 1 0 0,0 0-1 0 0,1 1 0 0 0,-1-1 0 0 0,0 0 1 0 0,0 0-1 0 0,0 0 0 0 0,0 0 0 0 0,0 0 1 0 0,0 0-1 0 0,-253 109 1097 0 0,60-21-2389 0 0,152-67 639 0 0,1 3 1 0 0,-57 43-1 0 0,83-56-2046 0 0,4-4-5709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1.786"/>
    </inkml:context>
    <inkml:brush xml:id="br0">
      <inkml:brushProperty name="width" value="0.1" units="cm"/>
      <inkml:brushProperty name="height" value="0.1" units="cm"/>
    </inkml:brush>
  </inkml:definitions>
  <inkml:trace contextRef="#ctx0" brushRef="#br0">4 11 4609 0 0,'-2'-3'200'0'0,"1"1"48"0"0,0 0-248 0 0,1 1 0 0 0,0 0 0 0 0,1 1 152 0 0,0-1-24 0 0,1 1 0 0 0,0 0 0 0 0,1 0-128 0 0,1 1 0 0 0,2 0-104 0 0,-2 1 40 0 0,2 1 64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2.130"/>
    </inkml:context>
    <inkml:brush xml:id="br0">
      <inkml:brushProperty name="width" value="0.1" units="cm"/>
      <inkml:brushProperty name="height" value="0.1" units="cm"/>
    </inkml:brush>
  </inkml:definitions>
  <inkml:trace contextRef="#ctx0" brushRef="#br0">13 27 4145 0 0,'-12'-14'4245'0'0,"12"14"-4198"0"0,24-1 4788 0 0,-10 1-5414 0 0,124-11 1272 0 0,-132 11-972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2.475"/>
    </inkml:context>
    <inkml:brush xml:id="br0">
      <inkml:brushProperty name="width" value="0.1" units="cm"/>
      <inkml:brushProperty name="height" value="0.1" units="cm"/>
    </inkml:brush>
  </inkml:definitions>
  <inkml:trace contextRef="#ctx0" brushRef="#br0">1 0 5065 0 0,'2'1'171'0'0,"1"0"0"0"0,0 0 0 0 0,0 0 0 0 0,0-1 0 0 0,-1 1 0 0 0,1-1 0 0 0,0 0 0 0 0,3-1-1 0 0,1 2 14 0 0,42 2 193 0 0,79-8 1 0 0,-123 4-318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2.817"/>
    </inkml:context>
    <inkml:brush xml:id="br0">
      <inkml:brushProperty name="width" value="0.1" units="cm"/>
      <inkml:brushProperty name="height" value="0.1" units="cm"/>
    </inkml:brush>
  </inkml:definitions>
  <inkml:trace contextRef="#ctx0" brushRef="#br0">0 1 3225 0 0,'3'15'1291'0'0,"-1"-1"1"0"0,-1 1 0 0 0,0 0 0 0 0,0 16-1 0 0,0-7-36 0 0,6 123 4151 0 0,3 0-6543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3.408"/>
    </inkml:context>
    <inkml:brush xml:id="br0">
      <inkml:brushProperty name="width" value="0.1" units="cm"/>
      <inkml:brushProperty name="height" value="0.1" units="cm"/>
    </inkml:brush>
  </inkml:definitions>
  <inkml:trace contextRef="#ctx0" brushRef="#br0">97 1 3225 0 0,'-1'-1'90'0'0,"0"1"0"0"0,1 0 0 0 0,-1 1 0 0 0,0-1 0 0 0,0 0 0 0 0,0 0 0 0 0,0 0 0 0 0,0 1 0 0 0,1-1 0 0 0,-1 1 0 0 0,0-1 0 0 0,0 1 0 0 0,0-1 0 0 0,1 1 0 0 0,-1-1 0 0 0,0 1 0 0 0,1 0 0 0 0,-1 0 0 0 0,0-1 0 0 0,1 1 0 0 0,-1 0 0 0 0,1 0 0 0 0,-1 0 0 0 0,1 0 0 0 0,-2 2 0 0 0,-12 27 1018 0 0,4-3-137 0 0,1 0-1 0 0,1 1 1 0 0,1 0-1 0 0,0 1 1 0 0,-4 49-1 0 0,5-27 247 0 0,3 0 0 0 0,2 75 0 0 0,2-94-901 0 0,1 0-1 0 0,1 0 1 0 0,1-1-1 0 0,8 31 1 0 0,-9-48-322 0 0,0-1 1 0 0,1 0 0 0 0,0-1 0 0 0,1 1-1 0 0,0-1 1 0 0,0 0 0 0 0,1-1-1 0 0,0 0 1 0 0,0 0 0 0 0,1-1-1 0 0,14 17 1 0 0,-14-21-759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3.751"/>
    </inkml:context>
    <inkml:brush xml:id="br0">
      <inkml:brushProperty name="width" value="0.1" units="cm"/>
      <inkml:brushProperty name="height" value="0.1" units="cm"/>
    </inkml:brush>
  </inkml:definitions>
  <inkml:trace contextRef="#ctx0" brushRef="#br0">0 1 456 0 0,'54'113'4393'0'0,"-28"-56"-2315"0"0,1-2 0 0 0,3-1 0 0 0,52 75 0 0 0,-49-89-1878 0 0,20 27 60 0 0,-48-59-247 0 0,0-1 1 0 0,-1 1 0 0 0,1 0 0 0 0,-1 1 0 0 0,-1-1-1 0 0,1 1 1 0 0,3 13 0 0 0,-7-17-1089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4.156"/>
    </inkml:context>
    <inkml:brush xml:id="br0">
      <inkml:brushProperty name="width" value="0.1" units="cm"/>
      <inkml:brushProperty name="height" value="0.1" units="cm"/>
    </inkml:brush>
  </inkml:definitions>
  <inkml:trace contextRef="#ctx0" brushRef="#br0">263 1 3681 0 0,'-1'0'44'0'0,"0"0"-1"0"0,1 0 1 0 0,-1 0 0 0 0,0 1 0 0 0,0-1-1 0 0,1 0 1 0 0,-1 1 0 0 0,0-1 0 0 0,1 0 0 0 0,-1 1-1 0 0,0-1 1 0 0,0 1 0 0 0,1-1 0 0 0,-1 1-1 0 0,1 0 1 0 0,-1-1 0 0 0,0 1 0 0 0,1 0 0 0 0,-1 0-1 0 0,1-1 1 0 0,-1 1 0 0 0,1 0 0 0 0,-1 1-1 0 0,-12 28 1430 0 0,9-21-1246 0 0,-127 334 9620 0 0,94-240-8469 0 0,15-36-1034 0 0,-14 37-1291 0 0,32-96 97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4.515"/>
    </inkml:context>
    <inkml:brush xml:id="br0">
      <inkml:brushProperty name="width" value="0.1" units="cm"/>
      <inkml:brushProperty name="height" value="0.1" units="cm"/>
    </inkml:brush>
  </inkml:definitions>
  <inkml:trace contextRef="#ctx0" brushRef="#br0">12 275 920 0 0,'-4'26'1150'0'0,"1"0"0"0"0,0 1 0 0 0,2 0 0 0 0,0-1 0 0 0,2 1-1 0 0,0 0 1 0 0,1-1 0 0 0,5 29 0 0 0,-2-43-950 0 0,-5-12-307 0 0</inkml:trace>
  <inkml:trace contextRef="#ctx0" brushRef="#br0" timeOffset="1">24 14 8290 0 0,'-2'-4'816'0'0,"2"3"-728"0"0,0 0-88 0 0,1 1 0 0 0,0 0 96 0 0,2-1-96 0 0,-1 1 96 0 0,2 0-184 0 0,1-1-32 0 0,1 1-8 0 0,-1-2 0 0 0,0-1 128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4.953"/>
    </inkml:context>
    <inkml:brush xml:id="br0">
      <inkml:brushProperty name="width" value="0.1" units="cm"/>
      <inkml:brushProperty name="height" value="0.1" units="cm"/>
    </inkml:brush>
  </inkml:definitions>
  <inkml:trace contextRef="#ctx0" brushRef="#br0">1 31 10594 0 0,'33'-15'1190'0'0,"-5"8"-1076"0"0,-1 3 0 0 0,1 1 1 0 0,0 2-1 0 0,46 6 0 0 0,-38-2-444 0 0,72-7 0 0 0,-88 1-3867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5.358"/>
    </inkml:context>
    <inkml:brush xml:id="br0">
      <inkml:brushProperty name="width" value="0.1" units="cm"/>
      <inkml:brushProperty name="height" value="0.1" units="cm"/>
    </inkml:brush>
  </inkml:definitions>
  <inkml:trace contextRef="#ctx0" brushRef="#br0">1 65 4145 0 0,'0'-1'103'0'0,"0"0"0"0"0,0-1-1 0 0,0 1 1 0 0,0-1 0 0 0,0 1 0 0 0,1 0 0 0 0,-1-1 0 0 0,0 1 0 0 0,0 0-1 0 0,1 0 1 0 0,-1-1 0 0 0,1 1 0 0 0,-1 0 0 0 0,1 0 0 0 0,-1 0-1 0 0,1 0 1 0 0,-1 0 0 0 0,1 0 0 0 0,0 0 0 0 0,0 0 0 0 0,-1 0 0 0 0,1 0-1 0 0,0 0 1 0 0,0 0 0 0 0,0 1 0 0 0,0-1 0 0 0,0 0 0 0 0,1 0-1 0 0,29-18 794 0 0,-13 14-584 0 0,1 2 0 0 0,0 0 0 0 0,0 2 0 0 0,0 0 0 0 0,32 5 0 0 0,10 0 115 0 0,-8-3-325 0 0,-20 1-637 0 0,47-6 0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8.519"/>
    </inkml:context>
    <inkml:brush xml:id="br0">
      <inkml:brushProperty name="width" value="0.035" units="cm"/>
      <inkml:brushProperty name="height" value="0.035" units="cm"/>
    </inkml:brush>
  </inkml:definitions>
  <inkml:trace contextRef="#ctx0" brushRef="#br0">14 0 13019 0 0,'-14'2'4729'0'0,"25"0"-2378"0"0,22 1-3555 0 0,-23-3 337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7.574"/>
    </inkml:context>
    <inkml:brush xml:id="br0">
      <inkml:brushProperty name="width" value="0.05" units="cm"/>
      <inkml:brushProperty name="height" value="0.05" units="cm"/>
    </inkml:brush>
  </inkml:definitions>
  <inkml:trace contextRef="#ctx0" brushRef="#br0">623 1 11522 0 0,'-2'0'753'0'0,"-1"0"-1"0"0,0 0 0 0 0,1 0 0 0 0,-1 1 0 0 0,1-1 0 0 0,-1 1 0 0 0,1 0 0 0 0,-1 0 0 0 0,1 0 0 0 0,-1 0 0 0 0,1 0 0 0 0,-4 3 0 0 0,-5 1 270 0 0,-175 93 2979 0 0,-76 79-3309 0 0,245-164-835 0 0,0 0 1 0 0,-25 29-1 0 0,32-30-1091 0 0,0 0-1 0 0,-10 19 0 0 0,8-13-250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5.704"/>
    </inkml:context>
    <inkml:brush xml:id="br0">
      <inkml:brushProperty name="width" value="0.1" units="cm"/>
      <inkml:brushProperty name="height" value="0.1" units="cm"/>
    </inkml:brush>
  </inkml:definitions>
  <inkml:trace contextRef="#ctx0" brushRef="#br0">20 0 9506 0 0,'-1'0'35'0'0,"1"0"-1"0"0,-1 0 1 0 0,0 0-1 0 0,0 0 1 0 0,1 0 0 0 0,-1 0-1 0 0,0 1 1 0 0,0-1-1 0 0,0 0 1 0 0,1 0 0 0 0,-1 1-1 0 0,0-1 1 0 0,1 1-1 0 0,-1-1 1 0 0,0 1 0 0 0,1-1-1 0 0,-1 1 1 0 0,0-1-1 0 0,1 1 1 0 0,-1 0 0 0 0,1 0-1 0 0,-1-1 1 0 0,1 1-1 0 0,-1 0 1 0 0,1 0-1 0 0,-1 0 1 0 0,1 0 0 0 0,-1 0-1 0 0,1 1 1 0 0,0 1 47 0 0,0 0-1 0 0,0 0 1 0 0,0 0 0 0 0,0 0-1 0 0,0-1 1 0 0,1 1 0 0 0,-1 0-1 0 0,1 0 1 0 0,0-1 0 0 0,2 6-1 0 0,2 8 239 0 0,2-1-1 0 0,0 1 0 0 0,1-2 0 0 0,-1 1 0 0 0,14 17 0 0 0,51 61 1905 0 0,-64-82-1972 0 0,67 68 646 0 0,-51-54-1782 0 0,0 0 1 0 0,23 32-1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6.078"/>
    </inkml:context>
    <inkml:brush xml:id="br0">
      <inkml:brushProperty name="width" value="0.1" units="cm"/>
      <inkml:brushProperty name="height" value="0.1" units="cm"/>
    </inkml:brush>
  </inkml:definitions>
  <inkml:trace contextRef="#ctx0" brushRef="#br0">295 1 5985 0 0,'-2'0'272'0'0,"0"0"0"0"0,0 0 0 0 0,0 1 0 0 0,0-1 0 0 0,0 1 0 0 0,0-1 0 0 0,0 1 0 0 0,1 0 0 0 0,-1 0 0 0 0,0 0 0 0 0,0 0 0 0 0,0 0-1 0 0,-1 2 1 0 0,-25 23 1684 0 0,24-23-1597 0 0,-26 30 1101 0 0,1 1 0 0 0,-38 60 0 0 0,18-26-1199 0 0,41-57-438 0 0,-1 1 0 0 0,1 0 0 0 0,1 1 0 0 0,-1 0 0 0 0,-5 16 0 0 0,7-11-5451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16.423"/>
    </inkml:context>
    <inkml:brush xml:id="br0">
      <inkml:brushProperty name="width" value="0.1" units="cm"/>
      <inkml:brushProperty name="height" value="0.1" units="cm"/>
    </inkml:brush>
  </inkml:definitions>
  <inkml:trace contextRef="#ctx0" brushRef="#br0">14 0 2304 0 0,'2'0'45'0'0,"0"0"-1"0"0,0 0 0 0 0,0 1 0 0 0,0-1 0 0 0,0 0 0 0 0,0 1 1 0 0,0 0-1 0 0,-1 0 0 0 0,1 0 0 0 0,0 0 0 0 0,0 0 0 0 0,0 0 1 0 0,0 0-1 0 0,-1 1 0 0 0,1-1 0 0 0,0 1 0 0 0,-1 0 0 0 0,1 0 0 0 0,-1-1 1 0 0,0 1-1 0 0,1 1 0 0 0,0 1 0 0 0,5 9 563 0 0,0-1 0 0 0,8 23 0 0 0,-11-25-338 0 0,8 20 857 0 0,0 0-1 0 0,-2 2 0 0 0,-1-1 1 0 0,-1 2-1 0 0,0 0 0 0 0,-2 0 1 0 0,-1 0-1 0 0,-2 1 0 0 0,0 0 1 0 0,-1 56-1 0 0,-3-76-1043 0 0,-1 0-1 0 0,0-1 1 0 0,0 1-1 0 0,-1-1 0 0 0,-1 0 1 0 0,1 0-1 0 0,-2-1 1 0 0,1 1-1 0 0,-1-1 1 0 0,-1 0-1 0 0,1-1 1 0 0,-1 0-1 0 0,-1 0 1 0 0,0-1-1 0 0,0 0 1 0 0,-1 0-1 0 0,1-1 0 0 0,-2 0 1 0 0,1-1-1 0 0,-1-1 1 0 0,1 0-1 0 0,-2 0 1 0 0,-9 5-1 0 0,0-2-397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20.925"/>
    </inkml:context>
    <inkml:brush xml:id="br0">
      <inkml:brushProperty name="width" value="0.1" units="cm"/>
      <inkml:brushProperty name="height" value="0.1" units="cm"/>
    </inkml:brush>
  </inkml:definitions>
  <inkml:trace contextRef="#ctx0" brushRef="#br0">82 6 5529 0 0,'3'-1'404'0'0,"1"-1"0"0"0,-1 1-1 0 0,0 1 1 0 0,1-1 0 0 0,-1 1-1 0 0,0-1 1 0 0,1 1 0 0 0,-1 0-1 0 0,1 1 1 0 0,5 0 0 0 0,33 12 1657 0 0,7 11-869 0 0,-46-22-1159 0 0,-1-1 0 0 0,1 1-1 0 0,-1 0 1 0 0,0 0 0 0 0,1 0-1 0 0,-1 0 1 0 0,0 0 0 0 0,0 1-1 0 0,0-1 1 0 0,0 1 0 0 0,-1 0 0 0 0,1 0-1 0 0,0-1 1 0 0,-1 2 0 0 0,0-1-1 0 0,3 6 1 0 0,-4-7-32 0 0,0 0-1 0 0,0 0 1 0 0,0 0-1 0 0,0 0 1 0 0,-1 0 0 0 0,1 0-1 0 0,0 0 1 0 0,-1 0 0 0 0,1 0-1 0 0,-1 0 1 0 0,1 0 0 0 0,-1 0-1 0 0,0-1 1 0 0,0 1 0 0 0,1 0-1 0 0,-1-1 1 0 0,0 1-1 0 0,0 0 1 0 0,0-1 0 0 0,0 1-1 0 0,-1-1 1 0 0,1 0 0 0 0,0 0-1 0 0,0 1 1 0 0,-1-1 0 0 0,1 0-1 0 0,0-1 1 0 0,-4 3-1 0 0,-3 2-56 0 0,0-1 0 0 0,0 0 0 0 0,-14 5-1 0 0,-6-1-475 0 0,-34 5-1 0 0,51-11 503 0 0,0-1-1 0 0,0-1 1 0 0,0 0 0 0 0,0-1-1 0 0,0-1 1 0 0,-13-4 0 0 0,26 3 886 0 0,9-2-48 0 0,13-2 428 0 0,99 1 406 0 0,-70 5-2924 0 0,-28 0-4295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22.953"/>
    </inkml:context>
    <inkml:brush xml:id="br0">
      <inkml:brushProperty name="width" value="0.1" units="cm"/>
      <inkml:brushProperty name="height" value="0.1" units="cm"/>
    </inkml:brush>
  </inkml:definitions>
  <inkml:trace contextRef="#ctx0" brushRef="#br0">339 4 5985 0 0,'-1'0'88'0'0,"0"-1"-1"0"0,0 0 1 0 0,-1 1-1 0 0,1 0 1 0 0,0-1-1 0 0,0 1 1 0 0,0 0-1 0 0,0-1 0 0 0,-1 1 1 0 0,1 0-1 0 0,0 0 1 0 0,0 0-1 0 0,0 1 1 0 0,-1-1-1 0 0,1 0 1 0 0,0 1-1 0 0,0-1 1 0 0,0 0-1 0 0,-2 2 1 0 0,-28 16 703 0 0,14-7-595 0 0,-8 1-133 0 0,0-1-1 0 0,-1-2 1 0 0,0-2 0 0 0,0-1-1 0 0,0-1 1 0 0,0-2 0 0 0,-46-2-1 0 0,61-10 44 0 0,11 9-105 0 0,0 0 1 0 0,0 0 0 0 0,0-1-1 0 0,-1 1 1 0 0,1 0-1 0 0,0 0 1 0 0,0 0 0 0 0,0-1-1 0 0,0 1 1 0 0,0 0 0 0 0,0 0-1 0 0,-1 0 1 0 0,1-1-1 0 0,0 1 1 0 0,0 0 0 0 0,0-1-1 0 0,0 1 1 0 0,0 0 0 0 0,0 0-1 0 0,0-1 1 0 0,0 1-1 0 0,0 0 1 0 0,0 0 0 0 0,0-1-1 0 0,0 1 1 0 0,0 0 0 0 0,0-1-1 0 0,0 1 1 0 0,0 0-1 0 0,0 0 1 0 0,0-1 0 0 0,0 1-1 0 0,0 0 1 0 0,1 0 0 0 0,-1-1-1 0 0,0 1 1 0 0,0 0-1 0 0,0 0 1 0 0,0 0 0 0 0,0-1-1 0 0,0 1 1 0 0,1 0 0 0 0,-1 0-1 0 0,0 0 1 0 0,0-1-1 0 0,0 1 1 0 0,0 0 0 0 0,1 0-1 0 0,-1 0 1 0 0,0 0 0 0 0,0 0-1 0 0,0 0 1 0 0,1 0-1 0 0,-1-1 1 0 0,1 2 8 0 0,-1-1 0 0 0,1 1-1 0 0,-1 0 1 0 0,1-1 0 0 0,-1 1 0 0 0,0-1 0 0 0,1 1 0 0 0,-1 0-1 0 0,1 0 1 0 0,-1-1 0 0 0,0 1 0 0 0,1 0 0 0 0,-1 0 0 0 0,0-1-1 0 0,0 1 1 0 0,0 0 0 0 0,1 0 0 0 0,-1 0 0 0 0,0 0 0 0 0,0 0-1 0 0,0-1 1 0 0,0 3 0 0 0,2 21 324 0 0,7 421 4651 0 0,-9-261-4209 0 0,-7 590-395 0 0,3-523-294 0 0,4-235 97 0 0,0-11-3 0 0,1 1 1 0 0,-1 0 0 0 0,0 0-1 0 0,0-1 1 0 0,-1 1 0 0 0,1 0-1 0 0,-1 0 1 0 0,0-1 0 0 0,0 1-1 0 0,-1-1 1 0 0,-1 8 0 0 0,4-14-99 0 0,-1 1 1 0 0,1 0 0 0 0,0-1 0 0 0,0 1-1 0 0,0 0 1 0 0,0 0 0 0 0,0 0-1 0 0,0 0 1 0 0,0 0 0 0 0,-1 0 0 0 0,1 0-1 0 0,0 0 1 0 0,0 1 0 0 0,0-1 0 0 0,0 0-1 0 0,0 1 1 0 0,0-1 0 0 0,-1 1-1 0 0,1-1 1 0 0,0 1 0 0 0,1 1 0 0 0,25 19-364 0 0,-16-12 407 0 0,31 20-208 0 0,0-3 0 0 0,79 32-1 0 0,-87-45-98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37.756"/>
    </inkml:context>
    <inkml:brush xml:id="br0">
      <inkml:brushProperty name="width" value="0.1" units="cm"/>
      <inkml:brushProperty name="height" value="0.1" units="cm"/>
    </inkml:brush>
  </inkml:definitions>
  <inkml:trace contextRef="#ctx0" brushRef="#br0">506 0 5065 0 0,'-6'7'6971'0'0,"-5"9"-5444"0"0,-12 14 985 0 0,-49 51 0 0 0,22-26-1527 0 0,-227 278-418 0 0,264-317-1888 0 0,0 0 1 0 0,-27 24-1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38.096"/>
    </inkml:context>
    <inkml:brush xml:id="br0">
      <inkml:brushProperty name="width" value="0.1" units="cm"/>
      <inkml:brushProperty name="height" value="0.1" units="cm"/>
    </inkml:brush>
  </inkml:definitions>
  <inkml:trace contextRef="#ctx0" brushRef="#br0">1 1 3681 0 0,'12'3'555'0'0,"-1"0"0"0"0,1 2 1 0 0,0-1-1 0 0,-1 1 0 0 0,0 1 1 0 0,0 0-1 0 0,17 14 0 0 0,1-2 797 0 0,31 19 1692 0 0,-13-7-1673 0 0,1-1 0 0 0,89 36 0 0 0,-126-61-1439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38.581"/>
    </inkml:context>
    <inkml:brush xml:id="br0">
      <inkml:brushProperty name="width" value="0.1" units="cm"/>
      <inkml:brushProperty name="height" value="0.1" units="cm"/>
    </inkml:brush>
  </inkml:definitions>
  <inkml:trace contextRef="#ctx0" brushRef="#br0">0 2 5065 0 0,'1'-1'383'0'0,"-1"1"-328"0"0,0 0-1 0 0,0 0 1 0 0,1 0 0 0 0,-1 0-1 0 0,0 0 1 0 0,0-1 0 0 0,0 1-1 0 0,0 0 1 0 0,0 0 0 0 0,1 0-1 0 0,-1 0 1 0 0,0 0 0 0 0,0 0-1 0 0,0 0 1 0 0,0 0 0 0 0,1 0-1 0 0,-1 0 1 0 0,2 2 929 0 0,-2-2-929 0 0,0 0 0 0 0,5 11 1154 0 0,-1 10 98 0 0,13 289 7902 0 0,-28-157-8204 0 0,1-3-2620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39.020"/>
    </inkml:context>
    <inkml:brush xml:id="br0">
      <inkml:brushProperty name="width" value="0.1" units="cm"/>
      <inkml:brushProperty name="height" value="0.1" units="cm"/>
    </inkml:brush>
  </inkml:definitions>
  <inkml:trace contextRef="#ctx0" brushRef="#br0">307 0 3225 0 0,'0'1'115'0'0,"0"-1"0"0"0,1 0 0 0 0,-1 1 0 0 0,0-1 0 0 0,0 1 0 0 0,0-1 0 0 0,1 0 1 0 0,-1 1-1 0 0,0-1 0 0 0,0 1 0 0 0,0-1 0 0 0,0 1 0 0 0,0-1 0 0 0,0 1 0 0 0,0-1 0 0 0,0 1 1 0 0,0-1-1 0 0,0 0 0 0 0,0 1 0 0 0,-1-1 0 0 0,1 1 0 0 0,0-1 0 0 0,0 1 0 0 0,0-1 0 0 0,0 0 1 0 0,-1 1-1 0 0,1 0 0 0 0,-6 13 1987 0 0,-2 4-484 0 0,-1-1 0 0 0,-1 0 0 0 0,-22 27 1 0 0,21-30-1548 0 0,-1-1 0 0 0,0 0 1 0 0,-1-1-1 0 0,0-1 1 0 0,-1 0-1 0 0,0-1 1 0 0,-27 15-1 0 0,36-23-386 0 0,0 0-1 0 0,0-1 1 0 0,1 1 0 0 0,-1-1-1 0 0,0 0 1 0 0,0-1-1 0 0,0 1 1 0 0,0-1 0 0 0,-1 0-1 0 0,1 0 1 0 0,0-1 0 0 0,0 0-1 0 0,0 1 1 0 0,-9-4 0 0 0,-8-1-1584 0 0,22 5 1901 0 0,0 0 0 0 0,0 0 1 0 0,0 0-1 0 0,-1 0 1 0 0,1 0-1 0 0,0 0 0 0 0,0 0 1 0 0,0 0-1 0 0,0 0 1 0 0,-1 0-1 0 0,1 0 0 0 0,0 0 1 0 0,0 0-1 0 0,0 0 1 0 0,0 0-1 0 0,0 0 0 0 0,-1 0 1 0 0,1 0-1 0 0,0 0 1 0 0,0 0-1 0 0,0 0 0 0 0,0 0 1 0 0,-1 0-1 0 0,1 0 1 0 0,0 0-1 0 0,0 0 0 0 0,0 0 1 0 0,0 0-1 0 0,0 0 1 0 0,0 0-1 0 0,-1 1 0 0 0,1-1 1 0 0,0 0-1 0 0,0 0 1 0 0,0 0-1 0 0,0 0 0 0 0,0 0 1 0 0,0 0-1 0 0,0 1 1 0 0,0-1-1 0 0,0 0 0 0 0,0 0 1 0 0,-1 0-1 0 0,1 0 1 0 0,0 0-1 0 0,0 1 0 0 0,0-1 1 0 0,5 9 532 0 0,15 13 681 0 0,-17-19-1077 0 0,24 27 904 0 0,1-2-1 0 0,1-1 1 0 0,1-1-1 0 0,2-1 1 0 0,45 27-1 0 0,22 8-1069 0 0,-91-55-151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7:14.003"/>
    </inkml:context>
    <inkml:brush xml:id="br0">
      <inkml:brushProperty name="width" value="0.1" units="cm"/>
      <inkml:brushProperty name="height" value="0.1" units="cm"/>
    </inkml:brush>
  </inkml:definitions>
  <inkml:trace contextRef="#ctx0" brushRef="#br0">0 43 3913 0 0,'0'0'83'0'0,"11"-15"2426"0"0,-10 14-2415 0 0,15-15 529 0 0,-15 15-323 0 0,0 0 1 0 0,0 0-1 0 0,0 0 1 0 0,-1 1-1 0 0,1-1 1 0 0,0 0-1 0 0,0 1 1 0 0,0-1-1 0 0,0 1 1 0 0,0-1-1 0 0,0 1 1 0 0,1-1-1 0 0,-1 1 1 0 0,0 0 0 0 0,0-1-1 0 0,1 1 1 0 0,0 11 3305 0 0,-6 6-2987 0 0,-1 71 1231 0 0,4-61-1539 0 0,-5 41 0 0 0,3-37-220 0 0,-2 8-1637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8.292"/>
    </inkml:context>
    <inkml:brush xml:id="br0">
      <inkml:brushProperty name="width" value="0.05" units="cm"/>
      <inkml:brushProperty name="height" value="0.05" units="cm"/>
    </inkml:brush>
  </inkml:definitions>
  <inkml:trace contextRef="#ctx0" brushRef="#br0">212 9 12267 0 0,'19'-4'1076'0'0,"1"2"0"0"0,-1 1 0 0 0,0 0 0 0 0,31 3 1 0 0,1 0 82 0 0,49 0 728 0 0,117 17 0 0 0,-217-19-1868 0 0,1 0 0 0 0,0 0 0 0 0,0 0 0 0 0,-1 0 0 0 0,1 0 0 0 0,0 0 0 0 0,0 1 0 0 0,-1-1 0 0 0,1 0 0 0 0,0 0 0 0 0,-1 0 0 0 0,1 1 0 0 0,0-1 0 0 0,-1 0 0 0 0,1 1 0 0 0,-1-1 0 0 0,1 1 0 0 0,0-1 0 0 0,-1 1 0 0 0,1-1 0 0 0,-1 1 0 0 0,1-1 0 0 0,-1 1 0 0 0,1-1 0 0 0,-1 1 0 0 0,0 0 0 0 0,1-1 0 0 0,-1 1 0 0 0,0 0 0 0 0,0-1 0 0 0,1 1 0 0 0,-1 0 0 0 0,0-1 0 0 0,0 1 0 0 0,0 0 0 0 0,0 0 0 0 0,0-1 0 0 0,0 1 0 0 0,0 0 0 0 0,0 0 0 0 0,0-1 0 0 0,0 1 0 0 0,0 0 0 0 0,0-1 0 0 0,0 1 0 0 0,-1 0 0 0 0,1-1 0 0 0,0 1 0 0 0,-1 0 0 0 0,1-1 0 0 0,0 1 0 0 0,-1 0 0 0 0,1-1 0 0 0,-2 2 0 0 0,-2 5 151 0 0,-1-1-1 0 0,0 1 0 0 0,-11 10 0 0 0,12-13-123 0 0,-47 46 168 0 0,-2-2-1 0 0,-64 44 1 0 0,-127 68-239 0 0,201-134 11 0 0,11-8-26 0 0,1 2-1 0 0,0 0 1 0 0,-44 41-1 0 0,75-61 28 0 0,-1 1 0 0 0,0-1 0 0 0,1 1 0 0 0,-1-1 0 0 0,1 1 0 0 0,-1-1-1 0 0,0 1 1 0 0,1-1 0 0 0,-1 1 0 0 0,1 0 0 0 0,0-1 0 0 0,-1 1 0 0 0,1 0-1 0 0,0-1 1 0 0,-1 1 0 0 0,1 0 0 0 0,0-1 0 0 0,0 1 0 0 0,-1 0 0 0 0,1 0 0 0 0,0-1-1 0 0,0 1 1 0 0,0 0 0 0 0,0 0 0 0 0,0 0 0 0 0,0-1 0 0 0,0 1 0 0 0,0 0 0 0 0,0 0-1 0 0,1-1 1 0 0,-1 1 0 0 0,0 0 0 0 0,0 0 0 0 0,1-1 0 0 0,-1 1 0 0 0,0 0-1 0 0,1-1 1 0 0,0 2 0 0 0,1-1-6 0 0,0 0 0 0 0,-1 0 0 0 0,1 0-1 0 0,0 0 1 0 0,0 0 0 0 0,0 0 0 0 0,0-1 0 0 0,0 1-1 0 0,0 0 1 0 0,0-1 0 0 0,0 0 0 0 0,0 0 0 0 0,0 1-1 0 0,3-2 1 0 0,285 14-49 0 0,-283-13 95 0 0,1 1-1 0 0,0-1 1 0 0,0 0 0 0 0,-1 0-1 0 0,1-1 1 0 0,0 0 0 0 0,11-4-1 0 0,-17 4-209 0 0,0 1 0 0 0,0-1 0 0 0,0 0 0 0 0,0-1 0 0 0,0 1 0 0 0,0 0 1 0 0,0 0-1 0 0,-1-1 0 0 0,1 1 0 0 0,0-1 0 0 0,-1 0 0 0 0,1 1 0 0 0,-1-1 0 0 0,0 0 0 0 0,0 0 0 0 0,1 0 0 0 0,-1 0 0 0 0,0 0 0 0 0,0 0 0 0 0,-1 0 0 0 0,1 0 0 0 0,0 0 0 0 0,-1-1 0 0 0,0 1 0 0 0,1 0 0 0 0,-1 0 0 0 0,0-1 0 0 0,0 1 1 0 0,0 0-1 0 0,-1-4 0 0 0,1 2-385 0 0,-1 1 0 0 0,1 0 1 0 0,-1-1-1 0 0,0 1 0 0 0,0 0 1 0 0,0-1-1 0 0,-1 1 0 0 0,-2-5 1 0 0,-5-5-1209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5:18.904"/>
    </inkml:context>
    <inkml:brush xml:id="br0">
      <inkml:brushProperty name="width" value="0.1" units="cm"/>
      <inkml:brushProperty name="height" value="0.1" units="cm"/>
    </inkml:brush>
  </inkml:definitions>
  <inkml:trace contextRef="#ctx0" brushRef="#br0">0 51 8754 0 0,'3'-1'297'0'0,"0"0"0"0"0,0 0 0 0 0,0 0 1 0 0,0 0-1 0 0,0 1 0 0 0,0-1 0 0 0,0 1 0 0 0,0 0 1 0 0,0 0-1 0 0,4 0 0 0 0,3 0 16 0 0,302-7 5768 0 0,2 1-4158 0 0,-290 4-1868 0 0,0-1 1 0 0,44-11-1 0 0,-33 2-149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5:20.075"/>
    </inkml:context>
    <inkml:brush xml:id="br0">
      <inkml:brushProperty name="width" value="0.1" units="cm"/>
      <inkml:brushProperty name="height" value="0.1" units="cm"/>
    </inkml:brush>
  </inkml:definitions>
  <inkml:trace contextRef="#ctx0" brushRef="#br0">228 9 3681 0 0,'4'-2'256'0'0,"0"1"0"0"0,0-1 0 0 0,0 1 1 0 0,0 0-1 0 0,0 0 0 0 0,0 1 0 0 0,0-1 1 0 0,0 1-1 0 0,0 0 0 0 0,0 0 0 0 0,0 1 1 0 0,5 0-1 0 0,1 0 190 0 0,6 0-60 0 0,0 1 1 0 0,0 1-1 0 0,0 1 1 0 0,0 0-1 0 0,-1 1 1 0 0,0 0-1 0 0,0 2 1 0 0,0-1 0 0 0,-1 2-1 0 0,0 0 1 0 0,0 1-1 0 0,-1 0 1 0 0,0 1-1 0 0,-1 0 1 0 0,0 1-1 0 0,-1 1 1 0 0,0 0-1 0 0,0 0 1 0 0,8 16 0 0 0,-16-24-367 0 0,0 1 1 0 0,0-1-1 0 0,-1 1 1 0 0,0 0-1 0 0,0 0 0 0 0,0 0 1 0 0,-1 0-1 0 0,1 0 1 0 0,-1 0-1 0 0,0 0 1 0 0,-1 1-1 0 0,0-1 1 0 0,1 0-1 0 0,-1 0 1 0 0,-1 1-1 0 0,1-1 1 0 0,-1 0-1 0 0,0 0 1 0 0,0 1-1 0 0,-1-1 1 0 0,0 0-1 0 0,1 0 1 0 0,-2-1-1 0 0,1 1 1 0 0,0 0-1 0 0,-1-1 1 0 0,0 1-1 0 0,0-1 1 0 0,-8 8-1 0 0,2-3-21 0 0,-1 1-1 0 0,0-2 1 0 0,0 0-1 0 0,-1 0 1 0 0,0-1-1 0 0,-1 0 1 0 0,1 0 0 0 0,-1-2-1 0 0,-1 1 1 0 0,-22 5-1 0 0,2-4-11 0 0,-1-2-1 0 0,1-1 1 0 0,-1-1-1 0 0,-50-4 1 0 0,37 1 8 0 0,29 2 5 0 0,18-2 0 0 0,0 0 0 0 0,0 0 0 0 0,0 1 0 0 0,0-1 0 0 0,0 0 0 0 0,0 0 0 0 0,0 0 0 0 0,0 0 0 0 0,0 1 0 0 0,0-1 0 0 0,0 0 0 0 0,0 0 0 0 0,0 0 0 0 0,0 1 0 0 0,0-1 0 0 0,0 0 0 0 0,1 0 0 0 0,-1 0 0 0 0,0 0 0 0 0,0 1 0 0 0,0-1 0 0 0,0 0 0 0 0,0 0 0 0 0,1 0 0 0 0,-1 0 0 0 0,0 0 0 0 0,0 0 0 0 0,0 1 0 0 0,0-1 0 0 0,1 0 0 0 0,-1 0 0 0 0,0 0 0 0 0,0 0 0 0 0,0 0 0 0 0,0 0 0 0 0,1 0 0 0 0,-1 0 0 0 0,0 0 0 0 0,1 0 0 0 0,35 12 0 0 0,-28-9 0 0 0,15 4-15 0 0,143 51-32 0 0,-143-48 45 0 0,0 1-1 0 0,-1 1 1 0 0,0 0-1 0 0,38 32 1 0 0,-54-39 24 0 0,0 1 0 0 0,0-1 0 0 0,0 2 0 0 0,-1-1 1 0 0,0 0-1 0 0,-1 1 0 0 0,1 0 0 0 0,-1 0 0 0 0,-1 1 0 0 0,1-1 1 0 0,-1 1-1 0 0,-1 0 0 0 0,1-1 0 0 0,-1 1 0 0 0,-1 0 1 0 0,1 0-1 0 0,-1 1 0 0 0,0 10 0 0 0,-2-10 107 0 0,0 0 0 0 0,0 0 0 0 0,0 0 1 0 0,-1 0-1 0 0,-1 0 0 0 0,0 0 0 0 0,0 0 0 0 0,0-1 0 0 0,-1 1 0 0 0,0-1 0 0 0,-1 0 1 0 0,0-1-1 0 0,0 1 0 0 0,-1-1 0 0 0,0 0 0 0 0,-8 8 0 0 0,-2-1 160 0 0,-1 0 0 0 0,-1-1 0 0 0,0-1 0 0 0,0-1 0 0 0,-1 0 0 0 0,-1-1 0 0 0,0-1 0 0 0,-22 6 0 0 0,14-6-137 0 0,-1-1 1 0 0,0-2-1 0 0,0-1 1 0 0,-1-1-1 0 0,-40 0 1 0 0,63-4-191 0 0,-1 0 1 0 0,1 0-1 0 0,-1 0 0 0 0,1-1 1 0 0,-1 0-1 0 0,1-1 1 0 0,0 0-1 0 0,0 0 1 0 0,0 0-1 0 0,0-1 1 0 0,0 0-1 0 0,-11-7 1 0 0,-2-9-171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24.409"/>
    </inkml:context>
    <inkml:brush xml:id="br0">
      <inkml:brushProperty name="width" value="0.1" units="cm"/>
      <inkml:brushProperty name="height" value="0.1" units="cm"/>
    </inkml:brush>
  </inkml:definitions>
  <inkml:trace contextRef="#ctx0" brushRef="#br0">2 39 1840 0 0,'0'-1'353'0'0,"-1"1"-283"0"0,1-1 1 0 0,0 1-1 0 0,0 0 1 0 0,0 0-1 0 0,0 0 1 0 0,0-1-1 0 0,0 1 1 0 0,0 0-1 0 0,0 0 1 0 0,0-1-1 0 0,0 1 1 0 0,0 0-1 0 0,0-1 1 0 0,0 1-1 0 0,0 0 1 0 0,2-5 1409 0 0,-2 5-1410 0 0,0 0 1 0 0,0 0-1 0 0,0 0 1 0 0,1 0-1 0 0,-1 0 1 0 0,0 0-1 0 0,0 0 1 0 0,0 0-1 0 0,1-1 1 0 0,17-1 1640 0 0,28 6-323 0 0,-41-3-943 0 0,15 0 114 0 0,1-2 0 0 0,-1 0 0 0 0,1-1 0 0 0,37-12 0 0 0,-15 3-415 0 0,-43 11-122 0 0,1-1-1 0 0,0 1 0 0 0,-1-1 1 0 0,1 1-1 0 0,0 0 1 0 0,-1 0-1 0 0,1 0 0 0 0,0-1 1 0 0,0 1-1 0 0,-1 0 1 0 0,1 0-1 0 0,0 0 0 0 0,-1 0 1 0 0,1 1-1 0 0,0-1 1 0 0,0 0-1 0 0,-1 0 0 0 0,1 0 1 0 0,0 1-1 0 0,-1-1 1 0 0,1 1-1 0 0,0-1 0 0 0,-1 0 1 0 0,1 1-1 0 0,-1-1 1 0 0,1 1-1 0 0,0 0 0 0 0,-1-1 1 0 0,1 1-1 0 0,-1 0 1 0 0,0-1-1 0 0,1 1 0 0 0,-1 0 1 0 0,1 0-1 0 0,0 1 1 0 0,-1 1 139 0 0,0 1 1 0 0,0-1-1 0 0,-1 1 1 0 0,1-1-1 0 0,0 1 1 0 0,-1-1-1 0 0,0 1 1 0 0,-1 3 0 0 0,-2 17 204 0 0,-11 134 951 0 0,2 204 0 0 0,12-346-1239 0 0,2 564 2426 0 0,1-408-1824 0 0,-1-103-47 0 0,-3-1-1 0 0,-2 1 1 0 0,-19 123-1 0 0,21-185-616 0 0,-1 0-1 0 0,1 0 1 0 0,-1 0-1 0 0,0 0 1 0 0,0-1-1 0 0,0 1 1 0 0,-1-1-1 0 0,0 0 1 0 0,0-1-1 0 0,0 1 1 0 0,-5 4-1 0 0,-2 3 34 0 0,0-2 1 0 0,-1 1-1 0 0,-17 10 0 0 0,20-16-371 0 0,0 0 0 0 0,0-2-1 0 0,0 1 1 0 0,-15 3 0 0 0,5-3-7477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4:56:25.423"/>
    </inkml:context>
    <inkml:brush xml:id="br0">
      <inkml:brushProperty name="width" value="0.1" units="cm"/>
      <inkml:brushProperty name="height" value="0.1" units="cm"/>
    </inkml:brush>
  </inkml:definitions>
  <inkml:trace contextRef="#ctx0" brushRef="#br0">105 18 1840 0 0,'0'-2'202'0'0,"1"1"-1"0"0,0 0 1 0 0,0-1-1 0 0,0 1 0 0 0,0 0 1 0 0,0 0-1 0 0,0 0 0 0 0,0 0 1 0 0,0 0-1 0 0,1 0 0 0 0,-1 1 1 0 0,0-1-1 0 0,0 0 1 0 0,0 1-1 0 0,1-1 0 0 0,-1 1 1 0 0,0 0-1 0 0,1-1 0 0 0,-1 1 1 0 0,0 0-1 0 0,1 0 1 0 0,-1 0-1 0 0,0 0 0 0 0,1 1 1 0 0,-1-1-1 0 0,0 0 0 0 0,0 1 1 0 0,1-1-1 0 0,-1 1 1 0 0,2 1-1 0 0,2 0 207 0 0,0 0 0 0 0,0 0 0 0 0,0 1 0 0 0,0 0-1 0 0,0 1 1 0 0,7 5 0 0 0,-10-7-267 0 0,0 0-1 0 0,-1 0 0 0 0,1 1 1 0 0,0-1-1 0 0,-1 0 1 0 0,1 1-1 0 0,-1-1 0 0 0,0 1 1 0 0,1 0-1 0 0,-1-1 0 0 0,0 1 1 0 0,0 0-1 0 0,0 0 1 0 0,-1 0-1 0 0,1 0 0 0 0,0 0 1 0 0,-1 0-1 0 0,0 1 0 0 0,1-1 1 0 0,-1 0-1 0 0,0 0 1 0 0,0 0-1 0 0,0 0 0 0 0,-1 1 1 0 0,1-1-1 0 0,-1 0 0 0 0,-1 6 1 0 0,1-4-57 0 0,-1 1 0 0 0,0-1-1 0 0,-1 0 1 0 0,1 0 0 0 0,-1 0 0 0 0,1 0 0 0 0,-1-1 0 0 0,0 1 0 0 0,-1-1 0 0 0,1 0 0 0 0,-1 0 0 0 0,1-1 0 0 0,-8 6-1 0 0,0-1-17 0 0,0-1-1 0 0,-1 0 0 0 0,1-1 0 0 0,-20 6 0 0 0,24-10-40 0 0,0 0-1 0 0,-1-1 0 0 0,1 0 0 0 0,-1 0 1 0 0,1-1-1 0 0,0 0 0 0 0,-1-1 0 0 0,1 0 0 0 0,-8-3 1 0 0,57-4 327 0 0,195 21 1237 0 0,-207-9-1682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6:19.072"/>
    </inkml:context>
    <inkml:brush xml:id="br0">
      <inkml:brushProperty name="width" value="0.1" units="cm"/>
      <inkml:brushProperty name="height" value="0.1" units="cm"/>
    </inkml:brush>
  </inkml:definitions>
  <inkml:trace contextRef="#ctx0" brushRef="#br0">7 35 1376 0 0,'-6'-2'6516'0'0,"12"-1"-5605"0"0,-4 3-674 0 0,-1-1 0 0 0,1 1 0 0 0,0 0 0 0 0,-1 0 0 0 0,1 0 0 0 0,0 0 0 0 0,-1 0 0 0 0,1 0 0 0 0,0 1 0 0 0,-1-1 0 0 0,3 1 0 0 0,15 1 1380 0 0,2-4 13 0 0,44 1 0 0 0,12-2-580 0 0,-69 3-1034 0 0,0-2-1 0 0,0 1 0 0 0,0-1 0 0 0,0 0 0 0 0,-1-1 0 0 0,1 0 1 0 0,8-5-1 0 0,-11 5-63 0 0,-1 0 36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6:19.746"/>
    </inkml:context>
    <inkml:brush xml:id="br0">
      <inkml:brushProperty name="width" value="0.1" units="cm"/>
      <inkml:brushProperty name="height" value="0.1" units="cm"/>
    </inkml:brush>
  </inkml:definitions>
  <inkml:trace contextRef="#ctx0" brushRef="#br0">0 41 3225 0 0,'39'-11'5728'0'0,"-27"9"-4615"0"0,1 1 1 0 0,18 1-1 0 0,8 0 337 0 0,-16-2-868 0 0,25-1 329 0 0,64-14 0 0 0,-92 12-2207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07.341"/>
    </inkml:context>
    <inkml:brush xml:id="br0">
      <inkml:brushProperty name="width" value="0.1" units="cm"/>
      <inkml:brushProperty name="height" value="0.1" units="cm"/>
    </inkml:brush>
  </inkml:definitions>
  <inkml:trace contextRef="#ctx0" brushRef="#br0">50 0 9218 0 0,'-4'22'3421'0'0,"-26"267"2477"0"0,29-257-5536 0 0,5 50-1 0 0,1-1-257 0 0,-5-72-101 0 0,-1 1-1 0 0,0-1 1 0 0,-3 14 0 0 0,1-17 31 0 0,0-8-10 0 0,-3-1-100 0 0,0 3-277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07.687"/>
    </inkml:context>
    <inkml:brush xml:id="br0">
      <inkml:brushProperty name="width" value="0.1" units="cm"/>
      <inkml:brushProperty name="height" value="0.1" units="cm"/>
    </inkml:brush>
  </inkml:definitions>
  <inkml:trace contextRef="#ctx0" brushRef="#br0">3 29 5985 0 0,'-1'-9'536'0'0,"0"3"-432"0"0,1 1-104 0 0,2-1 2473 0 0,1 5-1585 0 0,0 0-408 0 0,3 1-72 0 0,2 1-24 0 0,3 1 0 0 0,-1 2-384 0 0,3 2-200 0 0,3 1 16 0 0,2 2 8 0 0,2 1 176 0 0,1-2-88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08.078"/>
    </inkml:context>
    <inkml:brush xml:id="br0">
      <inkml:brushProperty name="width" value="0.1" units="cm"/>
      <inkml:brushProperty name="height" value="0.1" units="cm"/>
    </inkml:brush>
  </inkml:definitions>
  <inkml:trace contextRef="#ctx0" brushRef="#br0">262 5 3225 0 0,'0'0'97'0'0,"0"0"1"0"0,0-1 0 0 0,0 1-1 0 0,0 0 1 0 0,-1-1 0 0 0,1 1-1 0 0,0 0 1 0 0,0 0-1 0 0,-1-1 1 0 0,1 1 0 0 0,0 0-1 0 0,0 0 1 0 0,-1 0 0 0 0,1-1-1 0 0,0 1 1 0 0,-1 0 0 0 0,1 0-1 0 0,0 0 1 0 0,-1 0-1 0 0,1 0 1 0 0,0-1 0 0 0,-1 1-1 0 0,1 0 1 0 0,0 0 0 0 0,-1 0-1 0 0,1 0 1 0 0,0 0 0 0 0,-1 0-1 0 0,1 0 1 0 0,0 0-1 0 0,-1 0 1 0 0,1 1 0 0 0,-1-1-1 0 0,1 0 1 0 0,0 0 0 0 0,0 0-1 0 0,-1 0 1 0 0,1 0 0 0 0,0 1-1 0 0,-1-1 1 0 0,-19 7 4269 0 0,18-5-4470 0 0,-17 6 1634 0 0,0 2-1 0 0,0 0 1 0 0,-16 13 0 0 0,15-9-1138 0 0,1 2 1 0 0,0 0-1 0 0,1 1 0 0 0,-23 28 1 0 0,39-42-405 0 0,0-1 0 0 0,0 1 0 0 0,0 0 1 0 0,1-1-1 0 0,-1 1 0 0 0,1 0 1 0 0,-1 0-1 0 0,1 0 0 0 0,0 0 1 0 0,1 0-1 0 0,-1 0 0 0 0,0 0 0 0 0,1 0 1 0 0,0 1-1 0 0,-1 3 0 0 0,2-4 3 0 0,-1-1 0 0 0,1 1-1 0 0,0-1 1 0 0,-1 1-1 0 0,1-1 1 0 0,0 0-1 0 0,0 0 1 0 0,1 1-1 0 0,-1-1 1 0 0,0 0-1 0 0,1 0 1 0 0,-1 0 0 0 0,1 0-1 0 0,0 0 1 0 0,0 0-1 0 0,0-1 1 0 0,0 1-1 0 0,0-1 1 0 0,3 3-1 0 0,13 7-3 0 0,42 27-128 0 0,60 50-1 0 0,-116-85 143 0 0,-1 0 1 0 0,1 1-1 0 0,-1-1 0 0 0,0 1 1 0 0,0 0-1 0 0,0 0 0 0 0,0 0 1 0 0,-1 0-1 0 0,1 0 0 0 0,2 9 1 0 0,-4-11-1 0 0,-1 0-1 0 0,1 0 1 0 0,-1 1 0 0 0,0-1 0 0 0,1 0 0 0 0,-1 0 0 0 0,-1 1-1 0 0,1-1 1 0 0,0 0 0 0 0,0 0 0 0 0,-1 1 0 0 0,1-1 0 0 0,-1 0-1 0 0,0 0 1 0 0,1 0 0 0 0,-1 0 0 0 0,0 0 0 0 0,-1 0 0 0 0,1 0-1 0 0,0 0 1 0 0,0 0 0 0 0,-1-1 0 0 0,1 1 0 0 0,-1 0 0 0 0,-3 2-1 0 0,-7 5 154 0 0,0-1 0 0 0,-1 0 0 0 0,0 0 0 0 0,-1-1 0 0 0,-26 9 0 0 0,8-3 186 0 0,29-12-396 0 0,0 1-1 0 0,0-1 0 0 0,0 0 1 0 0,0 0-1 0 0,0-1 0 0 0,-1 1 0 0 0,1-1 1 0 0,0 1-1 0 0,-1-1 0 0 0,1 0 1 0 0,0 0-1 0 0,0-1 0 0 0,-1 1 1 0 0,1-1-1 0 0,0 1 0 0 0,0-1 1 0 0,-1 0-1 0 0,1 0 0 0 0,0 0 0 0 0,-5-4 1 0 0,-8-4-6793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09.906"/>
    </inkml:context>
    <inkml:brush xml:id="br0">
      <inkml:brushProperty name="width" value="0.1" units="cm"/>
      <inkml:brushProperty name="height" value="0.1" units="cm"/>
    </inkml:brush>
  </inkml:definitions>
  <inkml:trace contextRef="#ctx0" brushRef="#br0">387 133 9674 0 0,'0'-7'574'0'0,"-1"0"-1"0"0,1 1 1 0 0,-1-1 0 0 0,0 0-1 0 0,0 1 1 0 0,-1-1 0 0 0,0 1-1 0 0,0-1 1 0 0,-1 1 0 0 0,0 0-1 0 0,0 0 1 0 0,0 0 0 0 0,0 0-1 0 0,-9-9 1 0 0,9 12-522 0 0,1 0 1 0 0,-1 1-1 0 0,0 0 1 0 0,0 0-1 0 0,0 0 1 0 0,-1 0-1 0 0,1 0 0 0 0,0 0 1 0 0,-1 1-1 0 0,1 0 1 0 0,-1-1-1 0 0,1 2 1 0 0,-1-1-1 0 0,1 0 0 0 0,-1 1 1 0 0,0-1-1 0 0,1 1 1 0 0,-1 0-1 0 0,0 0 0 0 0,0 0 1 0 0,1 1-1 0 0,-1-1 1 0 0,1 1-1 0 0,-1 0 1 0 0,0 0-1 0 0,1 0 0 0 0,-6 3 1 0 0,-5 3 10 0 0,1 0 0 0 0,0 1 0 0 0,0 1 1 0 0,1 0-1 0 0,0 0 0 0 0,0 2 0 0 0,1-1 0 0 0,0 1 0 0 0,1 1 1 0 0,-16 24-1 0 0,9-11-53 0 0,2 1 0 0 0,1 0 0 0 0,1 2 0 0 0,-15 46 0 0 0,24-63-10 0 0,1 1 0 0 0,1 0 0 0 0,0 0 0 0 0,0 0 0 0 0,0 14 0 0 0,2-20 0 0 0,1 0 0 0 0,-1-1 0 0 0,1 1 0 0 0,0 0 0 0 0,0 0 0 0 0,1 0 0 0 0,0-1 0 0 0,0 1 0 0 0,0 0 0 0 0,0-1 0 0 0,1 0 0 0 0,5 8 0 0 0,-7-12 0 0 0,0 0 0 0 0,0 1 0 0 0,0-1 0 0 0,1 0 0 0 0,-1 0 0 0 0,1 1 0 0 0,-1-1 0 0 0,0 0 1 0 0,1-1-1 0 0,0 1 0 0 0,-1 0 0 0 0,1 0 0 0 0,-1-1 0 0 0,1 1 0 0 0,0-1 0 0 0,0 1 0 0 0,-1-1 0 0 0,1 0 0 0 0,0 1 0 0 0,0-1 0 0 0,2 0 0 0 0,3-1-1 0 0,0 0 1 0 0,0 0 0 0 0,1-1 0 0 0,6-3-1 0 0,11-1-10 0 0,-20 5 4 0 0,1-1 0 0 0,-1 0-1 0 0,0 0 1 0 0,0 0 0 0 0,0 0-1 0 0,0-1 1 0 0,-1 1-1 0 0,1-1 1 0 0,-1-1 0 0 0,7-5-1 0 0,3-4-38 0 0,20-26 0 0 0,-10 11-83 0 0,-9 11-604 0 0,-1 0 1 0 0,-1 0-1 0 0,0-1 1 0 0,-1-1-1 0 0,-1 0 1 0 0,-1-1-1 0 0,-1 0 1 0 0,-1-1-1 0 0,0 1 1 0 0,-2-1-1 0 0,6-31 1 0 0,-14 30 640 0 0,-2 18 1341 0 0,-3 14 765 0 0,2 4-954 0 0,1 0 1 0 0,0 0-1 0 0,1 0 1 0 0,-2 29-1 0 0,3-25-787 0 0,2 0 0 0 0,0 0 0 0 0,1 0 0 0 0,1 1 0 0 0,1-1-1 0 0,8 28 1 0 0,-8-35-264 0 0,1 1 0 0 0,1-1 0 0 0,0 0 0 0 0,0 0 0 0 0,1 0 0 0 0,0-1 0 0 0,15 18 0 0 0,-8-20-295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18.696"/>
    </inkml:context>
    <inkml:brush xml:id="br0">
      <inkml:brushProperty name="width" value="0.05" units="cm"/>
      <inkml:brushProperty name="height" value="0.05" units="cm"/>
    </inkml:brush>
  </inkml:definitions>
  <inkml:trace contextRef="#ctx0" brushRef="#br0">2 5 10594 0 0,'0'0'38'0'0,"0"0"0"0"0,0 0-1 0 0,0 0 1 0 0,0 0 0 0 0,0 0 0 0 0,0 0-1 0 0,0 0 1 0 0,-1 0 0 0 0,1 0 0 0 0,0 0-1 0 0,0 0 1 0 0,0 0 0 0 0,0-1 0 0 0,0 1-1 0 0,0 0 1 0 0,0 0 0 0 0,0 0 0 0 0,0 0-1 0 0,0 0 1 0 0,0 0 0 0 0,0 0 0 0 0,0 0-1 0 0,0-1 1 0 0,0 1 0 0 0,0 0 0 0 0,0 0-1 0 0,0 0 1 0 0,0 0 0 0 0,0 0 0 0 0,0 0-1 0 0,0 0 1 0 0,0-1 0 0 0,0 1 0 0 0,0 0-1 0 0,0 0 1 0 0,0 0 0 0 0,0 0-1 0 0,0 0 1 0 0,0 0 0 0 0,0 0 0 0 0,0-1-1 0 0,0 1 1 0 0,0 0 0 0 0,0 0 0 0 0,0 0-1 0 0,0 0 1 0 0,1 0 0 0 0,-1 0 0 0 0,0 0-1 0 0,0 0 1 0 0,0 0 0 0 0,0 0 0 0 0,0 0-1 0 0,0 0 1 0 0,0-1 0 0 0,0 1 0 0 0,1 0-1 0 0,-1 0 1 0 0,0 0 0 0 0,0 0 0 0 0,0 0-1 0 0,0 0 1 0 0,0 0 0 0 0,1 0 0 0 0,13 0 2559 0 0,17 5 85 0 0,254 79 2873 0 0,-201-56-7216 0 0,0-2-3890 0 0,-61-19-1613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0.700"/>
    </inkml:context>
    <inkml:brush xml:id="br0">
      <inkml:brushProperty name="width" value="0.1" units="cm"/>
      <inkml:brushProperty name="height" value="0.1" units="cm"/>
    </inkml:brush>
  </inkml:definitions>
  <inkml:trace contextRef="#ctx0" brushRef="#br0">107 35 5529 0 0,'0'-13'820'0'0,"0"11"-501"0"0,0 0 1 0 0,0 0 0 0 0,0 0 0 0 0,0 0-1 0 0,0 0 1 0 0,0 1 0 0 0,-1-1 0 0 0,1 0-1 0 0,-1-2 1 0 0,-5 36 2563 0 0,-12 350 2809 0 0,-8 149-4013 0 0,24-505-1613 0 0,-1 0-1 0 0,-1 0 0 0 0,-1-1 1 0 0,-11 34-1 0 0,12-45 36 0 0,4-11-77 0 0,-1-1 1 0 0,1 1-1 0 0,-1-1 0 0 0,0 1 1 0 0,0-1-1 0 0,0 0 1 0 0,-2 5-1 0 0,3-7-19 0 0,0 0 0 0 0,0 0-1 0 0,0 0 1 0 0,0 0 0 0 0,0 0 0 0 0,-1 0-1 0 0,1 0 1 0 0,0 1 0 0 0,0-1 0 0 0,0 0-1 0 0,0 0 1 0 0,0 0 0 0 0,0 0 0 0 0,0 0-1 0 0,0 0 1 0 0,0 0 0 0 0,-1 0-1 0 0,1 0 1 0 0,0 0 0 0 0,0 0 0 0 0,0 0-1 0 0,0 0 1 0 0,0 0 0 0 0,0 0 0 0 0,-1 0-1 0 0,1 0 1 0 0,0 0 0 0 0,0 0 0 0 0,0 0-1 0 0,0 0 1 0 0,0 0 0 0 0,0 0 0 0 0,-1 0-1 0 0,1 0 1 0 0,0 0 0 0 0,0 0 0 0 0,0 0-1 0 0,0 0 1 0 0,0 0 0 0 0,0 0 0 0 0,0 0-1 0 0,0 0 1 0 0,-1 0 0 0 0,1 0 0 0 0,0 0-1 0 0,0-1 1 0 0,0 1 0 0 0,0 0 0 0 0,-4-9 139 0 0,1-9-16 0 0,4 3-389 0 0,2 0-1 0 0,-1 1 1 0 0,2-1-1 0 0,0 1 1 0 0,1 0-1 0 0,0 0 1 0 0,1 1-1 0 0,0-1 1 0 0,1 1-1 0 0,1 0 1 0 0,14-17-1 0 0,-12 17-477 0 0,0 1 0 0 0,1 0-1 0 0,1 1 1 0 0,21-17 0 0 0,-26 23 577 0 0,-1 1 1 0 0,1-1 0 0 0,0 2 0 0 0,0-1-1 0 0,1 1 1 0 0,-1 0 0 0 0,1 0 0 0 0,-1 1-1 0 0,1 0 1 0 0,0 0 0 0 0,12 0 0 0 0,-15 2 204 0 0,-1 0 0 0 0,1 1 0 0 0,0 0 0 0 0,-1 0 0 0 0,1 0 0 0 0,0 1 0 0 0,-1-1 0 0 0,0 1 0 0 0,1 0 0 0 0,-1 1 0 0 0,0-1 1 0 0,0 1-1 0 0,0-1 0 0 0,0 1 0 0 0,-1 0 0 0 0,1 1 0 0 0,-1-1 0 0 0,0 1 0 0 0,0-1 0 0 0,0 1 0 0 0,0 0 0 0 0,3 6 0 0 0,0 1 221 0 0,-1-1-1 0 0,0 1 1 0 0,0 0-1 0 0,-1 0 0 0 0,-1 0 1 0 0,0 1-1 0 0,3 22 1 0 0,-5-22-83 0 0,0 0 1 0 0,-1-1 0 0 0,-1 1 0 0 0,0-1 0 0 0,0 1-1 0 0,-1-1 1 0 0,-1 0 0 0 0,0 0 0 0 0,0 1-1 0 0,-1-2 1 0 0,-1 1 0 0 0,-10 19 0 0 0,12-26-89 0 0,-1 0 0 0 0,1 0 0 0 0,0 0 0 0 0,-1-1 0 0 0,0 0 0 0 0,0 0 0 0 0,0 0 0 0 0,0 0 0 0 0,-1 0 0 0 0,1-1 0 0 0,-1 1 0 0 0,1-1 0 0 0,-1-1 0 0 0,0 1 0 0 0,0-1 0 0 0,0 1 0 0 0,0-1 0 0 0,-9 0 0 0 0,7 0-32 0 0,0-1-1 0 0,0 0 1 0 0,0 0 0 0 0,1 0-1 0 0,-1-1 1 0 0,0 0 0 0 0,0-1-1 0 0,1 1 1 0 0,-1-1 0 0 0,0 0-1 0 0,1-1 1 0 0,0 0 0 0 0,-9-5-1 0 0,9 4-131 0 0,0 0 0 0 0,0-1-1 0 0,1 0 1 0 0,0 0 0 0 0,0-1 0 0 0,0 1-1 0 0,0-1 1 0 0,1 0 0 0 0,0-1-1 0 0,-3-6 1 0 0,-2-8-841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1.042"/>
    </inkml:context>
    <inkml:brush xml:id="br0">
      <inkml:brushProperty name="width" value="0.1" units="cm"/>
      <inkml:brushProperty name="height" value="0.1" units="cm"/>
    </inkml:brush>
  </inkml:definitions>
  <inkml:trace contextRef="#ctx0" brushRef="#br0">59 0 12875 0 0,'-1'18'463'0'0,"-2"-1"-1"0"0,1 0 1 0 0,-10 29 0 0 0,-1 8 810 0 0,-5 89 1312 0 0,13-93-2077 0 0,3-45-333 0 0,1-7-507 0 0,-1-11-424 0 0,3-1 293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1.385"/>
    </inkml:context>
    <inkml:brush xml:id="br0">
      <inkml:brushProperty name="width" value="0.1" units="cm"/>
      <inkml:brushProperty name="height" value="0.1" units="cm"/>
    </inkml:brush>
  </inkml:definitions>
  <inkml:trace contextRef="#ctx0" brushRef="#br0">0 11 7370 0 0,'4'-4'320'0'0,"-2"1"80"0"0,0 1-320 0 0,1 1-80 0 0,-2 1 0 0 0,0 0 0 0 0,1 0 288 0 0,3 1 32 0 0,3 1 16 0 0,3 1 0 0 0,3 1-336 0 0,1 3-96 0 0,4 3-8 0 0,-1-2 0 0 0,1-1 104 0 0,-3 0-88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1.715"/>
    </inkml:context>
    <inkml:brush xml:id="br0">
      <inkml:brushProperty name="width" value="0.1" units="cm"/>
      <inkml:brushProperty name="height" value="0.1" units="cm"/>
    </inkml:brush>
  </inkml:definitions>
  <inkml:trace contextRef="#ctx0" brushRef="#br0">350 137 456 0 0,'2'-3'837'0'0,"-1"-1"0"0"0,1 1 1 0 0,-1-1-1 0 0,-1 1 0 0 0,1-1 0 0 0,0 0 0 0 0,-1 1 0 0 0,0-1 0 0 0,0 0 1 0 0,0 0-1 0 0,0-3 0 0 0,-1 1-212 0 0,0 1 1 0 0,0 0 0 0 0,-1 0-1 0 0,1 0 1 0 0,-1 0-1 0 0,0 0 1 0 0,-5-8-1 0 0,6 10-499 0 0,-1 1-1 0 0,1-1 0 0 0,-1 0 0 0 0,0 1 1 0 0,0 0-1 0 0,0-1 0 0 0,0 1 0 0 0,0 0 1 0 0,-1 0-1 0 0,1 0 0 0 0,0 0 0 0 0,-1 1 1 0 0,0-1-1 0 0,1 1 0 0 0,-1-1 0 0 0,0 1 1 0 0,0 0-1 0 0,0 0 0 0 0,1 0 1 0 0,-1 0-1 0 0,0 1 0 0 0,0-1 0 0 0,-1 1 1 0 0,1 0-1 0 0,0 0 0 0 0,0 0 0 0 0,0 0 1 0 0,0 1-1 0 0,0-1 0 0 0,-4 2 0 0 0,-3 2-105 0 0,0 1 0 0 0,0 0-1 0 0,0 1 1 0 0,0 0-1 0 0,1 0 1 0 0,0 1 0 0 0,1 0-1 0 0,-1 1 1 0 0,1 0-1 0 0,-10 14 1 0 0,-2 3-20 0 0,2 1-1 0 0,-22 42 1 0 0,26-42 22 0 0,2 0 1 0 0,-18 53-1 0 0,27-70-23 0 0,0 1 1 0 0,1-1 0 0 0,1 1 0 0 0,-1 0 0 0 0,1 0 0 0 0,1-1-1 0 0,0 1 1 0 0,0 0 0 0 0,1 0 0 0 0,1 0 0 0 0,-1-1-1 0 0,5 14 1 0 0,-5-21-1 0 0,-1 0 1 0 0,1 0-1 0 0,0 0 0 0 0,0 0 1 0 0,0 0-1 0 0,0 0 0 0 0,1 0 1 0 0,-1-1-1 0 0,0 1 0 0 0,1 0 1 0 0,-1-1-1 0 0,1 1 0 0 0,0-1 0 0 0,0 0 1 0 0,-1 1-1 0 0,1-1 0 0 0,0 0 1 0 0,0 0-1 0 0,3 1 0 0 0,-2-1 4 0 0,0-1 0 0 0,0 1-1 0 0,0-1 1 0 0,0 0 0 0 0,0 0-1 0 0,0 0 1 0 0,0 0 0 0 0,0 0-1 0 0,0-1 1 0 0,0 1 0 0 0,0-1-1 0 0,4-2 1 0 0,2-1-57 0 0,0 0 0 0 0,0-1 0 0 0,-1 0 0 0 0,0 0 0 0 0,0-1 0 0 0,0 0 0 0 0,12-12 0 0 0,5-12-1599 0 0,-1 0-1 0 0,-1-2 0 0 0,-2-1 0 0 0,-1 0 0 0 0,-1-1 0 0 0,-2-1 0 0 0,19-58 1 0 0,-32 69 5691 0 0,-8 34-1282 0 0,1 3-1603 0 0,1 0-1 0 0,0 0 0 0 0,1 0 0 0 0,1 16 0 0 0,0-15-872 0 0,1 0 0 0 0,0 0 0 0 0,2 0-1 0 0,-1 0 1 0 0,2 0 0 0 0,9 25-1 0 0,-10-33-360 0 0,0 0 0 0 0,0 0 0 0 0,1-1 0 0 0,0 1 0 0 0,0-1 0 0 0,0 0 0 0 0,1 0 0 0 0,-1 0 0 0 0,1 0 0 0 0,0-1 0 0 0,1 0 0 0 0,-1 0 0 0 0,1 0 0 0 0,0-1 0 0 0,7 4 0 0 0,8 0-6800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2.041"/>
    </inkml:context>
    <inkml:brush xml:id="br0">
      <inkml:brushProperty name="width" value="0.1" units="cm"/>
      <inkml:brushProperty name="height" value="0.1" units="cm"/>
    </inkml:brush>
  </inkml:definitions>
  <inkml:trace contextRef="#ctx0" brushRef="#br0">204 200 4145 0 0,'7'-20'1685'0'0,"0"-1"0"0"0,-2 0 0 0 0,0-1 1 0 0,3-40-1 0 0,-7 60-1478 0 0,-1-1 0 0 0,0 1 0 0 0,0 0 1 0 0,0 0-1 0 0,0-1 0 0 0,0 1 0 0 0,0 0 1 0 0,-1 0-1 0 0,1-1 0 0 0,-1 1 0 0 0,0 0 0 0 0,1 0 1 0 0,-1 0-1 0 0,0 0 0 0 0,0 0 0 0 0,0 0 1 0 0,0 0-1 0 0,-1 0 0 0 0,1 0 0 0 0,-4-3 1 0 0,4 4-103 0 0,-1 1 0 0 0,0-1 1 0 0,0 0-1 0 0,0 1 0 0 0,1-1 1 0 0,-1 1-1 0 0,0-1 0 0 0,0 1 1 0 0,0 0-1 0 0,0 0 0 0 0,0 0 1 0 0,0 0-1 0 0,0 0 0 0 0,0 1 1 0 0,0-1-1 0 0,0 0 0 0 0,0 1 1 0 0,1 0-1 0 0,-1-1 0 0 0,0 1 1 0 0,0 0-1 0 0,0 0 0 0 0,1 0 1 0 0,-3 1-1 0 0,-1 1-74 0 0,1 0-1 0 0,0-1 1 0 0,0 1-1 0 0,0 1 1 0 0,0-1-1 0 0,0 0 1 0 0,1 1-1 0 0,-1 0 1 0 0,-3 5-1 0 0,6-7-33 0 0,0 0 0 0 0,0 0-1 0 0,0-1 1 0 0,0 1-1 0 0,1 0 1 0 0,-1 0 0 0 0,1 0-1 0 0,-1 1 1 0 0,1-1 0 0 0,-1 0-1 0 0,1 0 1 0 0,0 0 0 0 0,0 0-1 0 0,0 0 1 0 0,0 0 0 0 0,1 0-1 0 0,-1 0 1 0 0,0 0 0 0 0,1 1-1 0 0,0-1 1 0 0,-1 0 0 0 0,1-1-1 0 0,0 1 1 0 0,2 3 0 0 0,9 14-123 0 0,2-1 0 0 0,26 27 1 0 0,-25-28 84 0 0,0 1 0 0 0,22 32 0 0 0,-33-44 65 0 0,-1 0-1 0 0,0 1 1 0 0,0-1 0 0 0,0 1 0 0 0,-1 0 0 0 0,0 0 0 0 0,0 0 0 0 0,-1 0 0 0 0,0 0 0 0 0,0 1-1 0 0,0-1 1 0 0,-2 13 0 0 0,1-17 38 0 0,-1 1 0 0 0,1-1 1 0 0,-1 0-1 0 0,0 1 0 0 0,-1-1 0 0 0,1 0 0 0 0,0 0 0 0 0,-1 0 0 0 0,0 0 0 0 0,1 0 1 0 0,-1 0-1 0 0,0 0 0 0 0,-1-1 0 0 0,1 1 0 0 0,0-1 0 0 0,-1 1 0 0 0,1-1 1 0 0,-1 0-1 0 0,0 0 0 0 0,0 0 0 0 0,0 0 0 0 0,0-1 0 0 0,-6 3 0 0 0,-6 2 204 0 0,1-2-1 0 0,-1 0 0 0 0,0-1 0 0 0,-16 2 1 0 0,17-3-166 0 0,6-1-92 0 0,0 0 0 0 0,0-1-1 0 0,-1 0 1 0 0,1 0 0 0 0,0-1 0 0 0,0 0-1 0 0,0 0 1 0 0,0-1 0 0 0,0 0 0 0 0,-15-7-1 0 0,-4-2-105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3.587"/>
    </inkml:context>
    <inkml:brush xml:id="br0">
      <inkml:brushProperty name="width" value="0.1" units="cm"/>
      <inkml:brushProperty name="height" value="0.1" units="cm"/>
    </inkml:brush>
  </inkml:definitions>
  <inkml:trace contextRef="#ctx0" brushRef="#br0">23 221 6449 0 0,'2'-2'264'0'0,"0"0"-1"0"0,0 1 0 0 0,0-1 0 0 0,0 0 0 0 0,0 1 0 0 0,1 0 0 0 0,-1-1 1 0 0,0 1-1 0 0,1 0 0 0 0,-1 0 0 0 0,1 0 0 0 0,4 0 0 0 0,36-7 2403 0 0,-23 6-1935 0 0,44-7 1818 0 0,-28 5-722 0 0,41-10 1 0 0,-68 11-1616 0 0,1 0-1 0 0,-1 0 1 0 0,0 0 0 0 0,0-1-1 0 0,0-1 1 0 0,0 0-1 0 0,-1 0 1 0 0,1 0 0 0 0,6-8-1 0 0,-13 12-200 0 0,0-1 1 0 0,0 1-1 0 0,0-1 0 0 0,-1 0 0 0 0,1 0 0 0 0,0 0 1 0 0,-1 0-1 0 0,0 0 0 0 0,1 0 0 0 0,-1 0 0 0 0,0 0 1 0 0,0 0-1 0 0,0-1 0 0 0,0 1 0 0 0,-1-1 0 0 0,1 1 1 0 0,-1 0-1 0 0,1-1 0 0 0,-1 1 0 0 0,0-1 0 0 0,0 1 1 0 0,0-1-1 0 0,0 1 0 0 0,0-1 0 0 0,-1 1 0 0 0,1-1 1 0 0,-2-2-1 0 0,1 2-9 0 0,-1 0-1 0 0,0 0 1 0 0,0 0 0 0 0,0 0-1 0 0,0 0 1 0 0,-1 1 0 0 0,1-1-1 0 0,-1 1 1 0 0,1-1 0 0 0,-1 1-1 0 0,0 0 1 0 0,0 0 0 0 0,0 0-1 0 0,0 1 1 0 0,0-1 0 0 0,-1 1-1 0 0,1-1 1 0 0,-5 0 0 0 0,0 0-14 0 0,0 0 1 0 0,0 0 0 0 0,-1 1 0 0 0,1 0-1 0 0,-1 1 1 0 0,1-1 0 0 0,-1 2 0 0 0,1-1-1 0 0,0 1 1 0 0,-17 4 0 0 0,13-1-23 0 0,1 0 0 0 0,-1 0 0 0 0,1 1 0 0 0,0 1 0 0 0,1 0 0 0 0,-1 0 0 0 0,-9 9 0 0 0,5-3-6 0 0,0 1 0 0 0,1 1 1 0 0,1 0-1 0 0,0 1 1 0 0,1 0-1 0 0,0 1 0 0 0,2 1 1 0 0,0-1-1 0 0,-11 26 1 0 0,17-34 38 0 0,1 0 0 0 0,1 0 0 0 0,-1 0 0 0 0,1 0 0 0 0,0 1 0 0 0,1-1 0 0 0,0 1 0 0 0,0-1 0 0 0,1 1 0 0 0,1 13 0 0 0,0-18 11 0 0,0 1-1 0 0,0-1 1 0 0,0 0-1 0 0,1 0 1 0 0,0 1 0 0 0,0-1-1 0 0,0 0 1 0 0,0-1-1 0 0,0 1 1 0 0,1 0-1 0 0,0 0 1 0 0,0-1 0 0 0,0 0-1 0 0,0 0 1 0 0,0 1-1 0 0,1-2 1 0 0,-1 1-1 0 0,1 0 1 0 0,0-1-1 0 0,0 0 1 0 0,7 4 0 0 0,3-1 60 0 0,0 0 0 0 0,1 0 0 0 0,-1-2 0 0 0,1 0 0 0 0,0 0 0 0 0,0-2 0 0 0,-1 0 0 0 0,1 0 0 0 0,27-4 0 0 0,-17 0-344 0 0,-1-1 0 0 0,1-1 0 0 0,-2-1 1 0 0,1-1-1 0 0,27-12 0 0 0,-28 8-7041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3.941"/>
    </inkml:context>
    <inkml:brush xml:id="br0">
      <inkml:brushProperty name="width" value="0.1" units="cm"/>
      <inkml:brushProperty name="height" value="0.1" units="cm"/>
    </inkml:brush>
  </inkml:definitions>
  <inkml:trace contextRef="#ctx0" brushRef="#br0">249 15 8754 0 0,'0'-1'151'0'0,"0"1"1"0"0,0-1-1 0 0,0 1 1 0 0,0-1 0 0 0,0 1-1 0 0,0-1 1 0 0,0 1-1 0 0,0-1 1 0 0,-1 1-1 0 0,1-1 1 0 0,0 1-1 0 0,0-1 1 0 0,-1 1-1 0 0,1-1 1 0 0,0 1-1 0 0,-1 0 1 0 0,1-1-1 0 0,0 1 1 0 0,-1-1-1 0 0,1 1 1 0 0,-1 0-1 0 0,1-1 1 0 0,0 1 0 0 0,-1 0-1 0 0,1 0 1 0 0,-1-1-1 0 0,0 1 1 0 0,-19-2 2170 0 0,13 3-1820 0 0,0 0-1 0 0,1 0 0 0 0,-1 1 0 0 0,-6 3 0 0 0,-2 2-243 0 0,0 0 0 0 0,0 2 0 0 0,1 0 1 0 0,1 0-1 0 0,0 1 0 0 0,0 1 0 0 0,1 0 0 0 0,0 1 0 0 0,1 0 0 0 0,0 1 0 0 0,1 0 0 0 0,-10 16 1 0 0,19-27-262 0 0,0 0 1 0 0,1 0 0 0 0,-1 0 0 0 0,0-1-1 0 0,1 1 1 0 0,-1 0 0 0 0,1 0 0 0 0,-1 0-1 0 0,1 0 1 0 0,0 0 0 0 0,0 0 0 0 0,0 0-1 0 0,0 0 1 0 0,0 0 0 0 0,1 0-1 0 0,-1 0 1 0 0,0 0 0 0 0,1 0 0 0 0,0 0-1 0 0,-1 0 1 0 0,1 0 0 0 0,0-1 0 0 0,0 1-1 0 0,0 0 1 0 0,0-1 0 0 0,0 1 0 0 0,0 0-1 0 0,1-1 1 0 0,-1 1 0 0 0,1-1 0 0 0,-1 0-1 0 0,1 1 1 0 0,-1-1 0 0 0,3 1 0 0 0,6 5-23 0 0,1-1 1 0 0,0 0 0 0 0,0-1 0 0 0,18 6-1 0 0,-9-3 5 0 0,6 3-11 0 0,-1 2-1 0 0,0 0 0 0 0,32 24 0 0 0,-44-27 30 0 0,0 1 1 0 0,-1 0-1 0 0,0 0 1 0 0,-1 1-1 0 0,0 1 1 0 0,-1 0-1 0 0,10 17 0 0 0,-18-28 3 0 0,0 1 0 0 0,-1 0-1 0 0,1 0 1 0 0,-1-1 0 0 0,0 1-1 0 0,0 0 1 0 0,0 0 0 0 0,0 0-1 0 0,-1 0 1 0 0,1 1-1 0 0,-1-1 1 0 0,0 0 0 0 0,0 0-1 0 0,0 0 1 0 0,0 0 0 0 0,-1 0-1 0 0,1 0 1 0 0,-1 0 0 0 0,-1 5-1 0 0,0-5 8 0 0,1 1-1 0 0,-1-1 1 0 0,0 0-1 0 0,-1 0 1 0 0,1 0-1 0 0,-1 0 1 0 0,1-1 0 0 0,-1 1-1 0 0,0-1 1 0 0,0 1-1 0 0,0-1 1 0 0,0 0-1 0 0,0 0 1 0 0,0 0-1 0 0,-8 2 1 0 0,0 1 10 0 0,-1-1 0 0 0,0-1 0 0 0,0 0 0 0 0,-1 0 0 0 0,1-2 0 0 0,0 1 0 0 0,-1-1 0 0 0,-18-2 0 0 0,26 1-37 0 0,0 0-1 0 0,0 0 1 0 0,0-1 0 0 0,0 0-1 0 0,0 0 1 0 0,0 0-1 0 0,0-1 1 0 0,0 0-1 0 0,1 0 1 0 0,-1 0-1 0 0,1 0 1 0 0,-1-1 0 0 0,1 0-1 0 0,0 1 1 0 0,0-2-1 0 0,0 1 1 0 0,0 0-1 0 0,1-1 1 0 0,-1 0-1 0 0,1 0 1 0 0,0 0 0 0 0,0 0-1 0 0,-3-7 1 0 0,-1-8-499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4.270"/>
    </inkml:context>
    <inkml:brush xml:id="br0">
      <inkml:brushProperty name="width" value="0.1" units="cm"/>
      <inkml:brushProperty name="height" value="0.1" units="cm"/>
    </inkml:brush>
  </inkml:definitions>
  <inkml:trace contextRef="#ctx0" brushRef="#br0">41 1 5065 0 0,'1'0'114'0'0,"-1"0"1"0"0,1 0-1 0 0,0 0 0 0 0,0 0 1 0 0,0 0-1 0 0,-1 0 0 0 0,1 0 1 0 0,0 0-1 0 0,0 0 0 0 0,0 1 0 0 0,-1-1 1 0 0,1 0-1 0 0,0 0 0 0 0,0 1 1 0 0,-1-1-1 0 0,1 1 0 0 0,0-1 1 0 0,-1 1-1 0 0,1-1 0 0 0,-1 1 0 0 0,1-1 1 0 0,0 1-1 0 0,-1-1 0 0 0,1 1 1 0 0,-1 0-1 0 0,0-1 0 0 0,1 1 1 0 0,-1 0-1 0 0,1 0 0 0 0,-1-1 0 0 0,0 1 1 0 0,0 0-1 0 0,1 0 0 0 0,-1-1 1 0 0,0 1-1 0 0,0 0 0 0 0,0 0 1 0 0,0 0-1 0 0,0-1 0 0 0,0 1 0 0 0,0 0 1 0 0,0 1-1 0 0,-4 42 3784 0 0,2-33-3861 0 0,-22 115 3731 0 0,-5 36-754 0 0,27-144-2784 0 0,1 1 0 0 0,1 0 0 0 0,1 0 0 0 0,0 0 0 0 0,1 0 0 0 0,8 28 0 0 0,-8-40-219 0 0,0 0-1 0 0,1 0 1 0 0,0 0 0 0 0,0 0-1 0 0,1-1 1 0 0,-1 1-1 0 0,2-1 1 0 0,-1 0-1 0 0,1 0 1 0 0,9 9-1 0 0,-12-13-9 0 0,0 0 1 0 0,1 0-1 0 0,-1 0 0 0 0,0-1 0 0 0,1 1 0 0 0,-1-1 1 0 0,1 0-1 0 0,0 0 0 0 0,-1 0 0 0 0,1 0 0 0 0,0 0 1 0 0,0 0-1 0 0,0-1 0 0 0,0 1 0 0 0,-1-1 1 0 0,1 0-1 0 0,0 0 0 0 0,0 0 0 0 0,0 0 0 0 0,0-1 1 0 0,0 1-1 0 0,0-1 0 0 0,-1 0 0 0 0,1 1 0 0 0,0-1 1 0 0,0 0-1 0 0,-1-1 0 0 0,1 1 0 0 0,-1 0 1 0 0,4-3-1 0 0,-1 0-197 0 0,1 0 1 0 0,-1-1 0 0 0,0 1-1 0 0,-1-1 1 0 0,1 0 0 0 0,-1 0-1 0 0,0 0 1 0 0,0-1 0 0 0,-1 1-1 0 0,1-1 1 0 0,-1 0 0 0 0,0 0-1 0 0,-1 0 1 0 0,0-1 0 0 0,0 1-1 0 0,0-1 1 0 0,-1 1 0 0 0,2-14-1 0 0,-4 4-6678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4.597"/>
    </inkml:context>
    <inkml:brush xml:id="br0">
      <inkml:brushProperty name="width" value="0.1" units="cm"/>
      <inkml:brushProperty name="height" value="0.1" units="cm"/>
    </inkml:brush>
  </inkml:definitions>
  <inkml:trace contextRef="#ctx0" brushRef="#br0">9 117 5529 0 0,'-8'-5'806'0'0,"8"2"81"0"0,16 1 950 0 0,41 5 862 0 0,-47-2-2478 0 0,77 6 1273 0 0,124 3-1183 0 0,-173-11-724 0 0</inkml:trace>
  <inkml:trace contextRef="#ctx0" brushRef="#br0" timeOffset="1">702 1 1376 0 0,'-1'1'364'0'0,"0"0"1"0"0,0 0-1 0 0,1 0 0 0 0,-1 0 0 0 0,0 0 0 0 0,1 0 1 0 0,-1 0-1 0 0,1 0 0 0 0,-1 0 0 0 0,1 0 0 0 0,-1 0 1 0 0,1 1-1 0 0,0-1 0 0 0,0 0 0 0 0,0 0 0 0 0,-1 3 1 0 0,-2 23 2479 0 0,0 117 3622 0 0,22 71-2628 0 0,-18-202-4071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4.922"/>
    </inkml:context>
    <inkml:brush xml:id="br0">
      <inkml:brushProperty name="width" value="0.1" units="cm"/>
      <inkml:brushProperty name="height" value="0.1" units="cm"/>
    </inkml:brush>
  </inkml:definitions>
  <inkml:trace contextRef="#ctx0" brushRef="#br0">0 3 7834 0 0,'4'-1'344'0'0,"-1"0"72"0"0,1 1-328 0 0,-1 1-88 0 0,1 0 0 0 0,-2 1 0 0 0,2 1 432 0 0,2 2 72 0 0,4 2 8 0 0,3 2 8 0 0,3 4-448 0 0,1 1-72 0 0,0 3 0 0 0,-2-1-80 0 0,-2 3 80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0.474"/>
    </inkml:context>
    <inkml:brush xml:id="br0">
      <inkml:brushProperty name="width" value="0.05" units="cm"/>
      <inkml:brushProperty name="height" value="0.05" units="cm"/>
    </inkml:brush>
  </inkml:definitions>
  <inkml:trace contextRef="#ctx0" brushRef="#br0">426 4 5985 0 0,'-3'-3'7832'0'0,"-3"6"-5263"0"0,-5 7-1286 0 0,-18 41 1235 0 0,-60 94 727 0 0,78-130-3116 0 0,0-1 0 0 0,-1 0-1 0 0,0-1 1 0 0,-1-1-1 0 0,-1 0 1 0 0,0 0 0 0 0,-19 11-1 0 0,29-21-123 0 0,1 0 0 0 0,0 0-1 0 0,-1 0 1 0 0,1 0 0 0 0,-1-1 0 0 0,0 0-1 0 0,1 0 1 0 0,-1 0 0 0 0,0 0-1 0 0,0 0 1 0 0,0-1 0 0 0,0 0 0 0 0,0 0-1 0 0,1 0 1 0 0,-1 0 0 0 0,0 0-1 0 0,0-1 1 0 0,-5-1 0 0 0,5 0-69 0 0,0 0 0 0 0,0 0 1 0 0,0 0-1 0 0,0-1 0 0 0,1 0 1 0 0,-1 0-1 0 0,1 0 0 0 0,-1 0 1 0 0,1 0-1 0 0,0 0 0 0 0,1-1 0 0 0,-1 0 1 0 0,0 1-1 0 0,1-1 0 0 0,-3-6 1 0 0,-1-4-253 0 0,0 0 1 0 0,0-1-1 0 0,2 1 0 0 0,0-1 1 0 0,0 0-1 0 0,2-1 1 0 0,0 1-1 0 0,0 0 0 0 0,2-1 1 0 0,1-23-1 0 0,-1 36 352 0 0,0 1 0 0 0,1 0-1 0 0,-1 0 1 0 0,1-1 0 0 0,0 1-1 0 0,-1 0 1 0 0,1 0 0 0 0,0 0-1 0 0,0 0 1 0 0,0 0 0 0 0,1 0-1 0 0,-1 0 1 0 0,0 0 0 0 0,1 0-1 0 0,-1 0 1 0 0,1 1 0 0 0,0-1-1 0 0,-1 1 1 0 0,1-1 0 0 0,3-1-1 0 0,-2 2 63 0 0,-1 0-1 0 0,0 1 0 0 0,1-1 0 0 0,-1 1 0 0 0,1-1 0 0 0,-1 1 0 0 0,1 0 0 0 0,-1 0 0 0 0,1 0 0 0 0,-1 0 0 0 0,1 0 1 0 0,-1 1-1 0 0,1-1 0 0 0,-1 1 0 0 0,1 0 0 0 0,-1-1 0 0 0,0 1 0 0 0,5 3 0 0 0,31 17 647 0 0,0 2 0 0 0,-1 1 0 0 0,44 39-1 0 0,7 5-705 0 0,-79-62-427 0 0,-4-1-84 0 0,1 0 1 0 0,0-1 0 0 0,0 0 0 0 0,1-1 0 0 0,-1 1 0 0 0,1-1 0 0 0,-1 0 0 0 0,12 2-1 0 0,-4-4-1623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5.717"/>
    </inkml:context>
    <inkml:brush xml:id="br0">
      <inkml:brushProperty name="width" value="0.1" units="cm"/>
      <inkml:brushProperty name="height" value="0.1" units="cm"/>
    </inkml:brush>
  </inkml:definitions>
  <inkml:trace contextRef="#ctx0" brushRef="#br0">10 487 12443 0 0,'0'1'11'0'0,"0"-1"0"0"0,0 0 0 0 0,0 0 0 0 0,0 0 0 0 0,0 0 0 0 0,0 0 0 0 0,0 0 0 0 0,0 0 1 0 0,0 0-1 0 0,0 0 0 0 0,0 0 0 0 0,0 1 0 0 0,0-1 0 0 0,0 0 0 0 0,0 0 0 0 0,0 0 0 0 0,-1 0 0 0 0,1 0 1 0 0,0 0-1 0 0,0 0 0 0 0,0 0 0 0 0,0 0 0 0 0,0 0 0 0 0,0 0 0 0 0,0 0 0 0 0,0 0 0 0 0,0 0 0 0 0,0 0 1 0 0,0 0-1 0 0,0 0 0 0 0,-1 0 0 0 0,1 0 0 0 0,0 0 0 0 0,0 1 0 0 0,0-1 0 0 0,0 0 0 0 0,0 0 0 0 0,0 0 0 0 0,0 0 1 0 0,0-1-1 0 0,0 1 0 0 0,0 0 0 0 0,-1 0 0 0 0,1 0 0 0 0,0 0 0 0 0,0 0 0 0 0,0 0 0 0 0,0 0 0 0 0,0 0 1 0 0,0 0-1 0 0,0 0 0 0 0,0 0 0 0 0,0 0 0 0 0,0 0 0 0 0,0 0 0 0 0,0 0 0 0 0,-1 0 0 0 0,1 0 0 0 0,-3-8 1651 0 0,1-10 1049 0 0,2 6-2397 0 0,1-1-1 0 0,1 0 0 0 0,0 1 1 0 0,1 0-1 0 0,7-20 0 0 0,30-62 1856 0 0,-20 51-1771 0 0,-17 36-399 0 0,49-103-86 0 0,-46 101 78 0 0,0-1 0 0 0,0 0 0 0 0,1 1 0 0 0,0 1 0 0 0,1-1 0 0 0,0 1 0 0 0,0 0 1 0 0,14-9-1 0 0,-21 16 8 0 0,0 0 0 0 0,1 0 1 0 0,-1 0-1 0 0,0 0 0 0 0,1 0 1 0 0,-1 1-1 0 0,0-1 1 0 0,1 1-1 0 0,-1-1 0 0 0,1 1 1 0 0,0-1-1 0 0,-1 1 0 0 0,1 0 1 0 0,-1 0-1 0 0,1 0 0 0 0,-1 0 1 0 0,1 0-1 0 0,0 0 1 0 0,2 1-1 0 0,-3-1-1 0 0,0 1 1 0 0,0 0 0 0 0,0-1-1 0 0,0 1 1 0 0,0 0-1 0 0,0 0 1 0 0,0 0-1 0 0,0 0 1 0 0,-1 0-1 0 0,1 0 1 0 0,0 0-1 0 0,0 0 1 0 0,-1 0 0 0 0,1 0-1 0 0,-1 1 1 0 0,1-1-1 0 0,-1 0 1 0 0,1 2-1 0 0,1 8-5 0 0,0-1-1 0 0,-1 0 1 0 0,-1 1-1 0 0,0 17 1 0 0,-1-19 10 0 0,-6 96-37 0 0,-23 118 0 0 0,13-112-5 0 0,17-105 54 0 0,0-4-6 0 0,0 0-1 0 0,0 1 0 0 0,-1-1 1 0 0,1 0-1 0 0,0 0 1 0 0,-1 1-1 0 0,0-1 1 0 0,1 0-1 0 0,-1 0 0 0 0,0 0 1 0 0,0 1-1 0 0,0-1 1 0 0,-1 0-1 0 0,-2 3 1 0 0,4-5-12 0 0,0 0 0 0 0,-1 0 1 0 0,1 0-1 0 0,0 0 1 0 0,-1-1-1 0 0,1 1 1 0 0,0 0-1 0 0,0 0 0 0 0,-1 0 1 0 0,1-1-1 0 0,0 1 1 0 0,0 0-1 0 0,-1 0 1 0 0,1-1-1 0 0,0 1 0 0 0,0 0 1 0 0,0-1-1 0 0,-1 1 1 0 0,1 0-1 0 0,0 0 1 0 0,0-1-1 0 0,0 1 0 0 0,0 0 1 0 0,0-1-1 0 0,0 1 1 0 0,0 0-1 0 0,-1-1 0 0 0,1 1 1 0 0,0-1-1 0 0,0 1 1 0 0,0 0-1 0 0,1-1 1 0 0,-1 1-1 0 0,0 0 0 0 0,0-1 1 0 0,0 1-1 0 0,-1-20 17 0 0,2 18-20 0 0,0-22-35 0 0,1 1 0 0 0,1 0 0 0 0,1 0 1 0 0,13-40-1 0 0,39-87-361 0 0,-56 149 398 0 0,1-1-10 0 0,10-24-902 0 0,23-42-1 0 0,-31 62 784 0 0,1 0-1 0 0,0 0 1 0 0,0 0-1 0 0,1 1 0 0 0,-1-1 1 0 0,1 1-1 0 0,1 0 1 0 0,-1 1-1 0 0,1-1 1 0 0,-1 1-1 0 0,1 0 0 0 0,9-4 1 0 0,-14 7 123 0 0,1 0-1 0 0,-1 1 1 0 0,1-1 0 0 0,0 1 0 0 0,-1-1-1 0 0,1 1 1 0 0,-1 0 0 0 0,1-1 0 0 0,0 1 0 0 0,-1 0-1 0 0,1 0 1 0 0,0 0 0 0 0,-1 0 0 0 0,1 0-1 0 0,0 1 1 0 0,-1-1 0 0 0,1 0 0 0 0,0 1 0 0 0,-1 0-1 0 0,1-1 1 0 0,2 2 0 0 0,-2 0 20 0 0,0 0 0 0 0,-1-1 0 0 0,1 1 0 0 0,-1 0 0 0 0,0 0 0 0 0,1-1 0 0 0,-1 1 1 0 0,0 0-1 0 0,0 1 0 0 0,0-1 0 0 0,0 0 0 0 0,-1 0 0 0 0,1 0 0 0 0,0 3 0 0 0,1 8 114 0 0,0 1 0 0 0,-1-1 0 0 0,-1 1 0 0 0,-2 16 0 0 0,2-25-91 0 0,-6 85 366 0 0,-4-1 0 0 0,-27 108 0 0 0,29-179-331 0 0,4-19-21 0 0,4-12-26 0 0,4-9-129 0 0,0 0 0 0 0,1 0-1 0 0,2 0 1 0 0,10-25 0 0 0,44-84-952 0 0,-4 12 349 0 0,-56 115 669 0 0,12-28-835 0 0,27-48-1 0 0,-35 72 741 0 0,0 0-1 0 0,1 0 0 0 0,0 0 0 0 0,0 1 1 0 0,0 0-1 0 0,1 0 0 0 0,0 0 0 0 0,1 1 1 0 0,-1 0-1 0 0,16-8 0 0 0,-22 13 203 0 0,1 0-1 0 0,0 0 0 0 0,-1 0 1 0 0,1 1-1 0 0,-1-1 0 0 0,1 0 0 0 0,0 1 1 0 0,-1-1-1 0 0,1 1 0 0 0,0 0 1 0 0,0 0-1 0 0,-1-1 0 0 0,1 1 1 0 0,0 0-1 0 0,0 1 0 0 0,-1-1 1 0 0,1 0-1 0 0,0 0 0 0 0,0 1 1 0 0,-1-1-1 0 0,1 1 0 0 0,0-1 1 0 0,-1 1-1 0 0,1 0 0 0 0,-1 0 1 0 0,1 0-1 0 0,-1 0 0 0 0,1 0 1 0 0,-1 0-1 0 0,1 0 0 0 0,-1 0 0 0 0,0 0 1 0 0,0 1-1 0 0,0-1 0 0 0,0 1 1 0 0,0-1-1 0 0,0 0 0 0 0,0 1 1 0 0,0 0-1 0 0,0-1 0 0 0,-1 1 1 0 0,1 0-1 0 0,0 2 0 0 0,2 7 298 0 0,0 0 0 0 0,0 1 0 0 0,-2-1 0 0 0,1 1-1 0 0,-1 13 1 0 0,-5 146 684 0 0,1-113-517 0 0,2 0-1 0 0,10 95 1 0 0,-8-150-508 0 0,-2-3-80 0 0,1 1 0 0 0,0 0 0 0 0,0-1 1 0 0,0 1-1 0 0,0-1 0 0 0,0 1 0 0 0,0-1 1 0 0,0 1-1 0 0,0-1 0 0 0,0 1 0 0 0,0 0 1 0 0,1-1-1 0 0,-1 1 0 0 0,0-1 1 0 0,0 1-1 0 0,0-1 0 0 0,1 1 0 0 0,-1-1 1 0 0,0 1-1 0 0,1-1 0 0 0,-1 0 0 0 0,0 1 1 0 0,1-1-1 0 0,-1 1 0 0 0,0-1 0 0 0,1 0 1 0 0,-1 1-1 0 0,1-1 0 0 0,-1 0 0 0 0,1 1 1 0 0,-1-1-1 0 0,1 0 0 0 0,-1 0 0 0 0,1 1 1 0 0,-1-1-1 0 0,1 0 0 0 0,0 0 0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6.171"/>
    </inkml:context>
    <inkml:brush xml:id="br0">
      <inkml:brushProperty name="width" value="0.1" units="cm"/>
      <inkml:brushProperty name="height" value="0.1" units="cm"/>
    </inkml:brush>
  </inkml:definitions>
  <inkml:trace contextRef="#ctx0" brushRef="#br0">246 188 7834 0 0,'17'-20'1687'0'0,"25"-35"0"0"0,-38 49-1342 0 0,0 0 1 0 0,-1 0-1 0 0,0 0 0 0 0,0 0 0 0 0,-1 0 0 0 0,1-1 0 0 0,-1 1 0 0 0,-1-1 1 0 0,1 0-1 0 0,-1 1 0 0 0,0-14 0 0 0,-1 19-259 0 0,0 0 0 0 0,0 0 0 0 0,0 1 0 0 0,0-1 0 0 0,0 0 0 0 0,0 0 0 0 0,0 0 0 0 0,0 0 0 0 0,-1 0 0 0 0,1 0 0 0 0,0 0 0 0 0,-1 0 0 0 0,1 0 0 0 0,-1 1-1 0 0,1-1 1 0 0,-1 0 0 0 0,1 0 0 0 0,-1 1 0 0 0,1-1 0 0 0,-1 0 0 0 0,0 0 0 0 0,1 1 0 0 0,-1-1 0 0 0,0 1 0 0 0,0-1 0 0 0,0 1 0 0 0,-1-1 0 0 0,1 0 11 0 0,-1 1 0 0 0,0 0 0 0 0,0 0 0 0 0,0 0 0 0 0,1 0 0 0 0,-1 0 0 0 0,0 0 0 0 0,0 1 0 0 0,1-1 0 0 0,-1 0 0 0 0,0 1 0 0 0,0 0 0 0 0,-2 0 0 0 0,-5 4 197 0 0,0 0 1 0 0,0 0-1 0 0,-15 12 0 0 0,3 2-217 0 0,0 0-1 0 0,1 1 0 0 0,1 2 1 0 0,1 0-1 0 0,-28 44 1 0 0,27-33-57 0 0,2 0 1 0 0,1 1 0 0 0,-23 70 0 0 0,37-98-20 0 0,1 0-1 0 0,0 0 1 0 0,0 0 0 0 0,0 1 0 0 0,1-1 0 0 0,0 0 0 0 0,0 0-1 0 0,0 1 1 0 0,1-1 0 0 0,0 0 0 0 0,0 0 0 0 0,1 0 0 0 0,3 10-1 0 0,-4-13 0 0 0,1 0 0 0 0,-1-1 0 0 0,1 1 0 0 0,0-1 0 0 0,-1 1 0 0 0,1-1 0 0 0,0 0 0 0 0,0 1 0 0 0,0-1 0 0 0,1 0 0 0 0,-1-1 0 0 0,0 1 0 0 0,1 0 0 0 0,-1-1 0 0 0,1 1 0 0 0,0-1 0 0 0,0 0 0 0 0,-1 0 0 0 0,1 0 0 0 0,0 0 0 0 0,0 0 0 0 0,0-1 0 0 0,0 1 0 0 0,0-1 0 0 0,0 0 0 0 0,0 0 0 0 0,0 0 0 0 0,0 0 0 0 0,0 0 0 0 0,4-2-1 0 0,2 0-16 0 0,-1 0 0 0 0,1-1-1 0 0,-1 0 1 0 0,0-1-1 0 0,0 0 1 0 0,-1 0-1 0 0,1-1 1 0 0,-1 1-1 0 0,0-2 1 0 0,8-6-1 0 0,9-11-1149 0 0,28-32-1 0 0,-47 50 878 0 0,33-40-3430 0 0,48-73 0 0 0,-67 87 3747 0 0,-1 0 0 0 0,-1-2 0 0 0,19-55 1 0 0,-57 140 6428 0 0,-6 17-5393 0 0,20-47-833 0 0,-3 7 79 0 0,-5 33 1 0 0,14-54-270 0 0,0-1 1 0 0,0 1-1 0 0,0-1 1 0 0,1 1-1 0 0,0 0 1 0 0,1-1-1 0 0,0 1 0 0 0,0 0 1 0 0,4 12-1 0 0,-4-18-55 0 0,-1 1 1 0 0,1-1-1 0 0,0 0 0 0 0,0 0 0 0 0,1 0 0 0 0,-1 0 0 0 0,0 0 1 0 0,1 0-1 0 0,-1 0 0 0 0,1 0 0 0 0,-1 0 0 0 0,1 0 1 0 0,0-1-1 0 0,0 1 0 0 0,0-1 0 0 0,0 0 0 0 0,0 1 1 0 0,0-1-1 0 0,0 0 0 0 0,0 0 0 0 0,1 0 0 0 0,-1-1 0 0 0,0 1 1 0 0,1 0-1 0 0,-1-1 0 0 0,0 0 0 0 0,1 1 0 0 0,-1-1 1 0 0,1 0-1 0 0,-1 0 0 0 0,0 0 0 0 0,1-1 0 0 0,-1 1 0 0 0,0 0 1 0 0,1-1-1 0 0,4-1 0 0 0,5-4-525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6.527"/>
    </inkml:context>
    <inkml:brush xml:id="br0">
      <inkml:brushProperty name="width" value="0.1" units="cm"/>
      <inkml:brushProperty name="height" value="0.1" units="cm"/>
    </inkml:brush>
  </inkml:definitions>
  <inkml:trace contextRef="#ctx0" brushRef="#br0">75 0 9674 0 0,'-12'20'552'0'0,"2"0"-1"0"0,1 1 1 0 0,0 0-1 0 0,1 0 1 0 0,2 1-1 0 0,0 0 1 0 0,1 0-1 0 0,1 0 1 0 0,1 1-1 0 0,2-1 1 0 0,0 1-1 0 0,2 26 1 0 0,0-41-361 0 0,1 0 0 0 0,0 0 0 0 0,0-1 0 0 0,1 1 1 0 0,0-1-1 0 0,0 0 0 0 0,1 1 0 0 0,5 7 0 0 0,-7-12-187 0 0,0 0 0 0 0,0 0-1 0 0,0 0 1 0 0,0-1-1 0 0,0 0 1 0 0,1 1-1 0 0,-1-1 1 0 0,1 0 0 0 0,-1 0-1 0 0,1 0 1 0 0,0 0-1 0 0,0 0 1 0 0,0-1-1 0 0,0 0 1 0 0,0 1 0 0 0,0-1-1 0 0,0 0 1 0 0,0 0-1 0 0,1-1 1 0 0,-1 1 0 0 0,0-1-1 0 0,5 1 1 0 0,7-6-1649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6.856"/>
    </inkml:context>
    <inkml:brush xml:id="br0">
      <inkml:brushProperty name="width" value="0.1" units="cm"/>
      <inkml:brushProperty name="height" value="0.1" units="cm"/>
    </inkml:brush>
  </inkml:definitions>
  <inkml:trace contextRef="#ctx0" brushRef="#br0">2 28 5985 0 0,'0'0'4'0'0,"-1"0"0"0"0,1 0-1 0 0,0-1 1 0 0,0 1 0 0 0,0 0 0 0 0,0 0-1 0 0,0 0 1 0 0,0 0 0 0 0,0 0 0 0 0,0 0-1 0 0,0 0 1 0 0,0 0 0 0 0,0-1 0 0 0,0 1-1 0 0,0 0 1 0 0,0 0 0 0 0,0 0 0 0 0,0 0-1 0 0,-1 0 1 0 0,1 0 0 0 0,0 0 0 0 0,0-1-1 0 0,0 1 1 0 0,1 0 0 0 0,-1 0 0 0 0,0 0-1 0 0,0 0 1 0 0,0 0 0 0 0,0 0-1 0 0,0-1 1 0 0,0 1 0 0 0,0 0 0 0 0,0 0-1 0 0,0 0 1 0 0,0 0 0 0 0,0 0 0 0 0,0 0-1 0 0,0 0 1 0 0,0 0 0 0 0,0-1 0 0 0,0 1-1 0 0,1 0 1 0 0,-1 0 0 0 0,0 0 0 0 0,0 0-1 0 0,0 0 1 0 0,0 0 0 0 0,0 0 0 0 0,0 0-1 0 0,0 0 1 0 0,1 0 0 0 0,-1 0 0 0 0,0 0-1 0 0,0 0 1 0 0,0 0 0 0 0,0 0-1 0 0,0 0 1 0 0,0 0 0 0 0,1 0 0 0 0,-1 0-1 0 0,0 0 1 0 0,0 0 0 0 0,0 0 0 0 0,0 0-1 0 0,0 0 1 0 0,0 0 0 0 0,0 0 0 0 0,1 0-1 0 0,18-3 393 0 0,21 1 127 0 0,28 6-1189 0 0,107 18 1 0 0,-150-18 502 0 0,23 1-1268 0 0,-30-4 1233 0 0,34 7 0 0 0,-51-8 216 0 0,-1 0 1 0 0,1 1-1 0 0,0-1 1 0 0,0 0-1 0 0,0 1 1 0 0,-1-1 0 0 0,1 1-1 0 0,0-1 1 0 0,0 1-1 0 0,-1-1 1 0 0,1 1-1 0 0,0-1 1 0 0,-1 1-1 0 0,1-1 1 0 0,-1 1-1 0 0,1 0 1 0 0,-1 0-1 0 0,1-1 1 0 0,-1 1-1 0 0,1 0 1 0 0,-1 0 0 0 0,0-1-1 0 0,1 1 1 0 0,-1 0-1 0 0,0 0 1 0 0,0 0-1 0 0,1 0 1 0 0,-1-1-1 0 0,0 1 1 0 0,0 0-1 0 0,0 0 1 0 0,0 0-1 0 0,0 0 1 0 0,0 0-1 0 0,-1 1 1 0 0,0 5 584 0 0,-1-1-1 0 0,0 0 1 0 0,0 0 0 0 0,-4 7 0 0 0,0 1 570 0 0,2 1-485 0 0,0-1 1 0 0,1 1-1 0 0,0 0 0 0 0,1 0 1 0 0,1 0-1 0 0,0 1 0 0 0,1-1 1 0 0,2 18-1 0 0,-1-28-554 0 0,0 0 0 0 0,0 1-1 0 0,1-1 1 0 0,-1 0 0 0 0,1 0 0 0 0,0 0 0 0 0,1 0 0 0 0,-1 0 0 0 0,1-1 0 0 0,0 1 0 0 0,5 5-1 0 0,-5-7-94 0 0,0 0 0 0 0,0-1 0 0 0,0 1 0 0 0,0-1 0 0 0,1 0 0 0 0,-1 0 0 0 0,1 0 0 0 0,0 0 0 0 0,-1 0 0 0 0,1-1 0 0 0,0 0 0 0 0,0 0 0 0 0,0 0 0 0 0,0 0-1 0 0,0-1 1 0 0,8 1 0 0 0,-7-1 29 0 0,1 0-1 0 0,-1 0 1 0 0,0-1 0 0 0,1 0-1 0 0,-1 0 1 0 0,0 0-1 0 0,0-1 1 0 0,1 0-1 0 0,-1 0 1 0 0,0 0-1 0 0,-1 0 1 0 0,1-1-1 0 0,8-6 1 0 0,-7 4 55 0 0,0 0 0 0 0,0 0-1 0 0,-1-1 1 0 0,0 0 0 0 0,0 0 0 0 0,-1 0-1 0 0,0-1 1 0 0,0 0 0 0 0,4-7 0 0 0,-4 4-8 0 0,0 0 1 0 0,0-1 0 0 0,-1 1-1 0 0,0-1 1 0 0,-1 0 0 0 0,-1 0-1 0 0,1 0 1 0 0,-1 0 0 0 0,-1 0-1 0 0,0 0 1 0 0,-1 0 0 0 0,0 0-1 0 0,-5-18 1 0 0,4 21-45 0 0,-1 0 0 0 0,0 1 0 0 0,-1-1 0 0 0,0 1 0 0 0,0 0 1 0 0,-1 0-1 0 0,1 1 0 0 0,-1-1 0 0 0,-1 1 0 0 0,1 0 0 0 0,-1 1 0 0 0,-10-9 0 0 0,11 11-213 0 0,0-1 1 0 0,-1 1-1 0 0,1 0 0 0 0,-1 1 1 0 0,1-1-1 0 0,-1 1 0 0 0,0 0 1 0 0,0 0-1 0 0,-8-1 0 0 0,9 3-495 0 0,0-1 0 0 0,0 1 0 0 0,0 0-1 0 0,0 1 1 0 0,0-1 0 0 0,0 1 0 0 0,-7 1 0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17.183"/>
    </inkml:context>
    <inkml:brush xml:id="br0">
      <inkml:brushProperty name="width" value="0.1" units="cm"/>
      <inkml:brushProperty name="height" value="0.1" units="cm"/>
    </inkml:brush>
  </inkml:definitions>
  <inkml:trace contextRef="#ctx0" brushRef="#br0">31 0 10594 0 0,'2'1'27'0'0,"0"-1"1"0"0,0 1-1 0 0,0-1 0 0 0,0 1 0 0 0,0 0 0 0 0,0-1 0 0 0,0 1 0 0 0,-1 0 0 0 0,1 0 1 0 0,0 0-1 0 0,-1 0 0 0 0,1 1 0 0 0,-1-1 0 0 0,1 0 0 0 0,-1 1 0 0 0,0-1 0 0 0,1 1 0 0 0,-1-1 1 0 0,0 1-1 0 0,0 0 0 0 0,0 0 0 0 0,0-1 0 0 0,0 1 0 0 0,-1 0 0 0 0,1 0 0 0 0,0 0 1 0 0,-1 0-1 0 0,1 0 0 0 0,-1 2 0 0 0,2 7-239 0 0,-1 1 0 0 0,-1-1 0 0 0,-1 24 0 0 0,0-24 426 0 0,-27 204 3362 0 0,10-104 510 0 0,17-101-3619 0 0,0-6-371 0 0,1 0 0 0 0,-1 1 1 0 0,1-1-1 0 0,-1 0 0 0 0,0 0 0 0 0,-1 1 0 0 0,1-1 0 0 0,-1 0 0 0 0,0 0 0 0 0,-3 5 0 0 0,1-8 289 0 0,1-8-148 0 0,2-9 165 0 0,3-2-295 0 0,1 0 0 0 0,1 0 0 0 0,1 0 0 0 0,1 0 0 0 0,0 1 0 0 0,1 0 0 0 0,1 0 0 0 0,0 0 0 0 0,2 1 0 0 0,0 1 0 0 0,0 0 0 0 0,19-20 0 0 0,-24 29-226 0 0,1 1 0 0 0,0 0 0 0 0,1 0 0 0 0,-1 1 1 0 0,1 0-1 0 0,0 0 0 0 0,0 0 0 0 0,0 1 0 0 0,1 0 0 0 0,-1 1 0 0 0,1-1 0 0 0,12-1 0 0 0,-6 2-577 0 0,0 0 1 0 0,0 1-1 0 0,0 1 1 0 0,0 0 0 0 0,0 1-1 0 0,17 4 1 0 0,-8-1-5152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28.406"/>
    </inkml:context>
    <inkml:brush xml:id="br0">
      <inkml:brushProperty name="width" value="0.1" units="cm"/>
      <inkml:brushProperty name="height" value="0.1" units="cm"/>
    </inkml:brush>
  </inkml:definitions>
  <inkml:trace contextRef="#ctx0" brushRef="#br0">11 92 4609 0 0,'0'0'48'0'0,"-1"1"1"0"0,1-1-1 0 0,0 0 1 0 0,-1 0-1 0 0,1 0 0 0 0,0 0 1 0 0,-1 0-1 0 0,1 0 1 0 0,0 0-1 0 0,-1 0 1 0 0,1 0-1 0 0,0 0 0 0 0,-1 0 1 0 0,1 0-1 0 0,0 0 1 0 0,-1-1-1 0 0,1 1 0 0 0,0 0 1 0 0,-1 0-1 0 0,1 0 1 0 0,0 0-1 0 0,-1 0 0 0 0,1-1 1 0 0,0 1-1 0 0,0 0 1 0 0,-1 0-1 0 0,1-1 0 0 0,0 1 1 0 0,0 0-1 0 0,-1 0 1 0 0,1-1-1 0 0,0 1 1 0 0,0 0-1 0 0,0-1 0 0 0,-1 1 1 0 0,9-11 1709 0 0,23-8 438 0 0,-8 12-954 0 0,0 1 0 0 0,0 1 0 0 0,46-4-1 0 0,76 6 1301 0 0,-80 2-1713 0 0,-15 1-387 0 0,-20 1-380 0 0,-1-1-1 0 0,0-2 1 0 0,0-1 0 0 0,0-1-1 0 0,32-9 1 0 0,-60 13-71 0 0,-1 0 5 0 0,0 0 1 0 0,0 0-1 0 0,1 0 1 0 0,-1 0 0 0 0,0 0-1 0 0,0 0 1 0 0,1 0-1 0 0,-1 0 1 0 0,0 0-1 0 0,0 0 1 0 0,0-1 0 0 0,1 1-1 0 0,-1 0 1 0 0,0 0-1 0 0,0 0 1 0 0,0 0-1 0 0,0 0 1 0 0,1 0 0 0 0,-1-1-1 0 0,0 1 1 0 0,0 0-1 0 0,0 0 1 0 0,0 0-1 0 0,0 0 1 0 0,1-1 0 0 0,-1 1-1 0 0,0 0 1 0 0,0 0-1 0 0,0 0 1 0 0,0-1-1 0 0,0 1 1 0 0,0 0-1 0 0,-2-2-309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28.797"/>
    </inkml:context>
    <inkml:brush xml:id="br0">
      <inkml:brushProperty name="width" value="0.1" units="cm"/>
      <inkml:brushProperty name="height" value="0.1" units="cm"/>
    </inkml:brush>
  </inkml:definitions>
  <inkml:trace contextRef="#ctx0" brushRef="#br0">76 1 4113 0 0,'-2'0'19'0'0,"1"1"1"0"0,-1 0 0 0 0,1 0-1 0 0,-1 0 1 0 0,1 0-1 0 0,-1 0 1 0 0,1 0 0 0 0,0 0-1 0 0,0 1 1 0 0,-1-1 0 0 0,1 0-1 0 0,0 1 1 0 0,0-1-1 0 0,0 1 1 0 0,0-1 0 0 0,1 1-1 0 0,-1-1 1 0 0,0 1-1 0 0,1 0 1 0 0,-1-1 0 0 0,0 4-1 0 0,0 3 77 0 0,0 0-1 0 0,0 0 1 0 0,1 13-1 0 0,0 0 620 0 0,7 474 11831 0 0,-5-460-11811 0 0,-4 63 0 0 0,1-86-726 0 0,-1 0-1 0 0,0 0 1 0 0,-1 1 0 0 0,0-1-1 0 0,-1-1 1 0 0,0 1 0 0 0,-1 0-1 0 0,-9 16 1 0 0,13-27-120 0 0,0 1 1 0 0,0-1-1 0 0,0 0 0 0 0,-1 1 0 0 0,1-1 1 0 0,0 0-1 0 0,0 0 0 0 0,-1 0 1 0 0,1 0-1 0 0,0 0 0 0 0,-3 1 1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29.157"/>
    </inkml:context>
    <inkml:brush xml:id="br0">
      <inkml:brushProperty name="width" value="0.1" units="cm"/>
      <inkml:brushProperty name="height" value="0.1" units="cm"/>
    </inkml:brush>
  </inkml:definitions>
  <inkml:trace contextRef="#ctx0" brushRef="#br0">0 119 2761 0 0,'4'-5'62'0'0,"0"0"0"0"0,0 0 1 0 0,0 0-1 0 0,1 0 1 0 0,0 0-1 0 0,0 1 0 0 0,0 0 1 0 0,0 0-1 0 0,7-3 1 0 0,4-2 431 0 0,34-11-1 0 0,-40 16-359 0 0,13-4 471 0 0,0 0 0 0 0,1 2 0 0 0,37-6 1 0 0,-49 11-236 0 0,-1 0 1 0 0,1 0-1 0 0,0 1 1 0 0,0 1-1 0 0,-1 0 1 0 0,1 0-1 0 0,-1 1 1 0 0,1 1-1 0 0,16 6 1 0 0,-26-8-335 0 0,-1-1 0 0 0,1 1 1 0 0,-1 0-1 0 0,1 0 0 0 0,-1 0 1 0 0,1 0-1 0 0,-1 0 0 0 0,0 0 1 0 0,0 0-1 0 0,0 0 0 0 0,0 1 1 0 0,1-1-1 0 0,-2 1 0 0 0,1-1 1 0 0,0 0-1 0 0,0 1 0 0 0,0-1 1 0 0,-1 1-1 0 0,1 0 0 0 0,-1-1 1 0 0,1 1-1 0 0,-1-1 0 0 0,1 1 1 0 0,-1 0-1 0 0,0 0 0 0 0,0-1 1 0 0,0 1-1 0 0,0 0 0 0 0,0-1 1 0 0,0 1-1 0 0,-1 0 0 0 0,1-1 1 0 0,-1 4-1 0 0,-3 5 269 0 0,1 1 0 0 0,-1-1 1 0 0,-1 0-1 0 0,-6 11 0 0 0,4-8 217 0 0,5-8-396 0 0,-13 24 832 0 0,-12 36 1 0 0,24-56-741 0 0,0 0 1 0 0,1 1-1 0 0,0-1 1 0 0,0 0-1 0 0,1 1 1 0 0,0-1-1 0 0,1 1 0 0 0,1 16 1 0 0,-1-24-185 0 0,0 0 0 0 0,1 0 0 0 0,-1 0 0 0 0,0-1 1 0 0,1 1-1 0 0,0 0 0 0 0,-1 0 0 0 0,1 0 0 0 0,0-1 0 0 0,0 1 0 0 0,0 0 1 0 0,0-1-1 0 0,0 1 0 0 0,0-1 0 0 0,1 1 0 0 0,-1-1 0 0 0,0 0 1 0 0,1 0-1 0 0,-1 1 0 0 0,1-1 0 0 0,-1 0 0 0 0,4 1 0 0 0,-2-1-19 0 0,0 0 0 0 0,1 0 0 0 0,-1 0 0 0 0,1-1 0 0 0,-1 0 0 0 0,0 1-1 0 0,1-1 1 0 0,-1 0 0 0 0,1-1 0 0 0,-1 1 0 0 0,6-2 0 0 0,3-1-26 0 0,-1-1 0 0 0,-1 0 0 0 0,1 0 0 0 0,-1-1 1 0 0,1 0-1 0 0,14-11 0 0 0,-17 10 11 0 0,-1-1 0 0 0,0 1 1 0 0,0-1-1 0 0,-1-1 0 0 0,0 1 0 0 0,0-1 0 0 0,-1 0 0 0 0,0 0 1 0 0,0 0-1 0 0,-1-1 0 0 0,7-18 0 0 0,-10 23 3 0 0,0 1-1 0 0,0-1 0 0 0,0 0 1 0 0,0 0-1 0 0,-1 1 0 0 0,0-1 1 0 0,1 0-1 0 0,-1 0 0 0 0,-1 0 1 0 0,1 0-1 0 0,-1 1 1 0 0,1-1-1 0 0,-1 0 0 0 0,0 0 1 0 0,0 1-1 0 0,-1-1 0 0 0,1 1 1 0 0,-1-1-1 0 0,0 1 0 0 0,0-1 1 0 0,0 1-1 0 0,0 0 0 0 0,-1 0 1 0 0,1 0-1 0 0,-1 0 1 0 0,1 1-1 0 0,-1-1 0 0 0,0 1 1 0 0,0-1-1 0 0,-1 1 0 0 0,1 0 1 0 0,-6-2-1 0 0,1 0 0 0 0,0 0 0 0 0,0 1 0 0 0,0 1 0 0 0,-1-1 0 0 0,1 2 0 0 0,-1-1 0 0 0,0 1 0 0 0,1 0 0 0 0,-13 1 0 0 0,0 1-110 0 0,-1 1 1 0 0,-33 8-1 0 0,42-7-109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29.486"/>
    </inkml:context>
    <inkml:brush xml:id="br0">
      <inkml:brushProperty name="width" value="0.1" units="cm"/>
      <inkml:brushProperty name="height" value="0.1" units="cm"/>
    </inkml:brush>
  </inkml:definitions>
  <inkml:trace contextRef="#ctx0" brushRef="#br0">4 1 6449 0 0,'10'13'799'0'0,"0"1"-1"0"0,-2 0 0 0 0,1 0 0 0 0,-2 1 0 0 0,0 0 0 0 0,-1 0 0 0 0,0 1 1 0 0,6 30-1 0 0,-9-32-138 0 0,-1 0 0 0 0,0 0 1 0 0,-1 0-1 0 0,-1 0 0 0 0,0 1 1 0 0,0-1-1 0 0,-2 0 0 0 0,0 0 1 0 0,0 0-1 0 0,-8 22 0 0 0,-10 7 608 0 0,18-40-1202 0 0,1-1-1 0 0,-1 1 0 0 0,1-1 0 0 0,-1 0 0 0 0,0 1 1 0 0,0-1-1 0 0,0 0 0 0 0,-1 0 0 0 0,1 0 0 0 0,0-1 0 0 0,-1 1 1 0 0,1-1-1 0 0,-6 3 0 0 0,8-4-50 0 0,-1 0-1 0 0,1 1 1 0 0,0-1-1 0 0,-1 0 1 0 0,1 0 0 0 0,-1 0-1 0 0,1 0 1 0 0,-1 0-1 0 0,1 0 1 0 0,0 0 0 0 0,-1 0-1 0 0,1 0 1 0 0,-1 0 0 0 0,1 0-1 0 0,-1 0 1 0 0,1-1-1 0 0,0 1 1 0 0,-1 0 0 0 0,1 0-1 0 0,-1 0 1 0 0,1 0-1 0 0,0-1 1 0 0,-1 1 0 0 0,1 0-1 0 0,0-1 1 0 0,-1 1 0 0 0,1 0-1 0 0,0 0 1 0 0,0-1-1 0 0,-1 1 1 0 0,1-1 0 0 0,-4-15 6 0 0,7-18-225 0 0,3 16 220 0 0,0 1 0 0 0,1-1-1 0 0,0 1 1 0 0,2 1-1 0 0,0 0 1 0 0,21-29 0 0 0,-15 25-129 0 0,1 2 0 0 0,1-1 1 0 0,1 2-1 0 0,34-26 1 0 0,-36 32-578 0 0,0 2 0 0 0,0 0 0 0 0,1 0 0 0 0,0 2 1 0 0,1 0-1 0 0,21-5 0 0 0,0 2-6028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32.718"/>
    </inkml:context>
    <inkml:brush xml:id="br0">
      <inkml:brushProperty name="width" value="0.1" units="cm"/>
      <inkml:brushProperty name="height" value="0.1" units="cm"/>
    </inkml:brush>
  </inkml:definitions>
  <inkml:trace contextRef="#ctx0" brushRef="#br0">0 1 7834 0 0,'2'25'5221'0'0,"2"50"-3273"0"0,-3 213 2455 0 0,6 1-3538 0 0,-6-262-2231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0.888"/>
    </inkml:context>
    <inkml:brush xml:id="br0">
      <inkml:brushProperty name="width" value="0.05" units="cm"/>
      <inkml:brushProperty name="height" value="0.05" units="cm"/>
    </inkml:brush>
  </inkml:definitions>
  <inkml:trace contextRef="#ctx0" brushRef="#br0">501 1 16331 0 0,'-5'0'312'0'0,"1"1"0"0"0,0-1 0 0 0,0 1 0 0 0,0 0 0 0 0,0 0 0 0 0,0 1 0 0 0,0-1 0 0 0,0 1 0 0 0,-6 4 0 0 0,-34 25 2384 0 0,26-17-2113 0 0,-39 28 886 0 0,-84 81-1 0 0,107-89-1256 0 0,2 2-1 0 0,1 2 0 0 0,-34 54 0 0 0,63-89-332 0 0,-4 6-507 0 0,0 1-1 0 0,1-1 1 0 0,-6 17-1 0 0,9-19-1123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33.078"/>
    </inkml:context>
    <inkml:brush xml:id="br0">
      <inkml:brushProperty name="width" value="0.1" units="cm"/>
      <inkml:brushProperty name="height" value="0.1" units="cm"/>
    </inkml:brush>
  </inkml:definitions>
  <inkml:trace contextRef="#ctx0" brushRef="#br0">326 12 8290 0 0,'0'-1'69'0'0,"0"0"0"0"0,0 1 0 0 0,0-1 1 0 0,0 1-1 0 0,1-1 0 0 0,-1 0 0 0 0,0 1 0 0 0,0-1 0 0 0,1 1 1 0 0,-1-1-1 0 0,1 1 0 0 0,-1-1 0 0 0,0 1 0 0 0,1-1 1 0 0,-1 1-1 0 0,1-1 0 0 0,-1 1 0 0 0,1-1 0 0 0,-1 1 1 0 0,1 0-1 0 0,0-1 0 0 0,0 14 1742 0 0,-10 24 578 0 0,1-19-1878 0 0,0 0-1 0 0,-2-1 1 0 0,0 0-1 0 0,-1-1 0 0 0,-1 0 1 0 0,-16 17-1 0 0,6-10-518 0 0,-1-1-1 0 0,-1-1 0 0 0,-28 19 0 0 0,40-32-359 0 0,0-1-1 0 0,-22 8 1 0 0,21-9-1188 0 0,-1 0 1 0 0,-12 9 0 0 0,26-15 1549 0 0,-1 0 1 0 0,1 1 0 0 0,0-1 0 0 0,-1 0 0 0 0,1 0 0 0 0,-1 1 0 0 0,1-1-1 0 0,0 0 1 0 0,-1 1 0 0 0,1-1 0 0 0,0 1 0 0 0,-1-1 0 0 0,1 0 0 0 0,0 1 0 0 0,-1-1-1 0 0,1 1 1 0 0,0-1 0 0 0,0 1 0 0 0,0-1 0 0 0,0 0 0 0 0,-1 1 0 0 0,1-1-1 0 0,0 1 1 0 0,0-1 0 0 0,0 1 0 0 0,0-1 0 0 0,0 1 0 0 0,0 0 0 0 0,11 9 352 0 0,26 5 647 0 0,-29-13-897 0 0,72 29 1358 0 0,-43-16-687 0 0,70 19 0 0 0,53-1-1664 0 0,-151-30 568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33.421"/>
    </inkml:context>
    <inkml:brush xml:id="br0">
      <inkml:brushProperty name="width" value="0.1" units="cm"/>
      <inkml:brushProperty name="height" value="0.1" units="cm"/>
    </inkml:brush>
  </inkml:definitions>
  <inkml:trace contextRef="#ctx0" brushRef="#br0">27 0 10594 0 0,'-2'3'173'0'0,"1"0"0"0"0,0-1 0 0 0,-1 1 0 0 0,1 0-1 0 0,0 0 1 0 0,1 0 0 0 0,-1-1 0 0 0,1 1 0 0 0,-1 0 0 0 0,1 0-1 0 0,0 0 1 0 0,0 0 0 0 0,0 4 0 0 0,0 4 548 0 0,-5 37 1363 0 0,-1-11-1034 0 0,3 1 0 0 0,1 0 0 0 0,2-1 0 0 0,6 50-1 0 0,-3-78-1162 0 0,-3-10 26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33.779"/>
    </inkml:context>
    <inkml:brush xml:id="br0">
      <inkml:brushProperty name="width" value="0.1" units="cm"/>
      <inkml:brushProperty name="height" value="0.1" units="cm"/>
    </inkml:brush>
  </inkml:definitions>
  <inkml:trace contextRef="#ctx0" brushRef="#br0">0 339 14283 0 0,'58'-33'1618'0'0,"-2"-3"1"0"0,-2-2-1 0 0,98-90 0 0 0,-124 100-1643 0 0,-16 14-10 0 0,1 2 1 0 0,1-1-1 0 0,28-19 0 0 0,-41 31 35 0 0,-1 1 0 0 0,2-1 0 0 0,-1 1-1 0 0,0 0 1 0 0,0-1 0 0 0,0 1 0 0 0,0 0-1 0 0,0-1 1 0 0,0 1 0 0 0,0 0 0 0 0,0 0-1 0 0,0 0 1 0 0,1 0 0 0 0,-1 0 0 0 0,0 0-1 0 0,0 0 1 0 0,0 0 0 0 0,0 1 0 0 0,0-1-1 0 0,0 0 1 0 0,0 1 0 0 0,1-1 0 0 0,-1 1-1 0 0,0-1 1 0 0,0 1 0 0 0,-1-1 0 0 0,1 1 0 0 0,0 0-1 0 0,0-1 1 0 0,0 1 0 0 0,0 0 0 0 0,0 0-1 0 0,-1 0 1 0 0,1 0 0 0 0,0 0 0 0 0,-1-1-1 0 0,1 1 1 0 0,-1 0 0 0 0,2 3 0 0 0,2 5-16 0 0,0 0 1 0 0,0 1-1 0 0,4 17 1 0 0,-3-10 10 0 0,5 11 103 0 0,1 0-1 0 0,1-1 1 0 0,2-1-1 0 0,1 0 1 0 0,0-1-1 0 0,2-1 1 0 0,1 0-1 0 0,1-2 1 0 0,26 26-1 0 0,34 30-109 0 0,-63-61-134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40.243"/>
    </inkml:context>
    <inkml:brush xml:id="br0">
      <inkml:brushProperty name="width" value="0.1" units="cm"/>
      <inkml:brushProperty name="height" value="0.1" units="cm"/>
    </inkml:brush>
  </inkml:definitions>
  <inkml:trace contextRef="#ctx0" brushRef="#br0">343 37 5985 0 0,'-8'-10'1479'0'0,"6"8"-1157"0"0,1 0 0 0 0,-1 0-1 0 0,0 1 1 0 0,0-1 0 0 0,0 0 0 0 0,1 0 0 0 0,-2 1 0 0 0,1 0 0 0 0,0-1 0 0 0,-2 0 0 0 0,0 0-119 0 0,1 1 0 0 0,0 0 1 0 0,-1 0-1 0 0,1 0 0 0 0,-1 0 0 0 0,0 1 0 0 0,1-1 1 0 0,-1 1-1 0 0,0 0 0 0 0,1 0 0 0 0,-1 1 0 0 0,1-1 1 0 0,-1 1-1 0 0,-5 1 0 0 0,3 0 69 0 0,-1 0 0 0 0,1 1-1 0 0,0 0 1 0 0,0 0 0 0 0,0 1 0 0 0,0 0-1 0 0,-6 5 1 0 0,-5 7 164 0 0,0 1 0 0 0,1 1 0 0 0,-19 27 0 0 0,19-22-196 0 0,1 0 0 0 0,1 1 0 0 0,1 1 1 0 0,-12 32-1 0 0,19-40-83 0 0,0 0 0 0 0,1 0 0 0 0,1 0 0 0 0,1 0 0 0 0,0 1 0 0 0,2-1 0 0 0,0 33 0 0 0,1-43-84 0 0,1-1-1 0 0,0 0 1 0 0,0 0-1 0 0,1 0 1 0 0,0 0-1 0 0,0 0 1 0 0,0 0-1 0 0,1 0 1 0 0,0-1-1 0 0,0 1 1 0 0,0-1-1 0 0,0 0 0 0 0,1 0 1 0 0,7 7-1 0 0,-5-6-10 0 0,1 0-1 0 0,0-1 0 0 0,1 1 1 0 0,0-2-1 0 0,-1 1 0 0 0,1-1 1 0 0,1 0-1 0 0,-1-1 0 0 0,11 4 0 0 0,0-2 4 0 0,1-1-1 0 0,0-1 1 0 0,-1-1-1 0 0,1 0 1 0 0,0-1-1 0 0,0-2 1 0 0,0 0-1 0 0,30-5 1 0 0,-32 2-63 0 0,0-1 0 0 0,0-1 0 0 0,-1 0 1 0 0,1-1-1 0 0,-2-1 0 0 0,1-1 0 0 0,28-19 0 0 0,-34 20-2 0 0,-1 0 0 0 0,-1 0 0 0 0,0 0 0 0 0,0-1 0 0 0,0-1 0 0 0,-1 1 0 0 0,-1-1-1 0 0,0-1 1 0 0,0 0 0 0 0,-1 1 0 0 0,0-2 0 0 0,6-18 0 0 0,-11 26 8 0 0,0 0 1 0 0,0-1-1 0 0,0 1 1 0 0,-1 0-1 0 0,1 0 0 0 0,-1 0 1 0 0,0 0-1 0 0,-1 0 1 0 0,1-1-1 0 0,-1 1 0 0 0,0 0 1 0 0,0 0-1 0 0,0 0 1 0 0,0 0-1 0 0,-1 0 0 0 0,1 1 1 0 0,-1-1-1 0 0,0 0 1 0 0,0 1-1 0 0,-1-1 1 0 0,-2-3-1 0 0,-4-3-405 0 0,-1 0 0 0 0,0 1-1 0 0,0 0 1 0 0,0 1 0 0 0,-17-10 0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40.586"/>
    </inkml:context>
    <inkml:brush xml:id="br0">
      <inkml:brushProperty name="width" value="0.1" units="cm"/>
      <inkml:brushProperty name="height" value="0.1" units="cm"/>
    </inkml:brush>
  </inkml:definitions>
  <inkml:trace contextRef="#ctx0" brushRef="#br0">89 12 3225 0 0,'-8'-12'406'0'0,"3"12"1654"0"0,-3 24 1902 0 0,8-23-3937 0 0,-17 85 6173 0 0,-1 45-2173 0 0,7-48-2021 0 0,1-14-1560 0 0,3 0 1 0 0,3 1-1 0 0,5 70 0 0 0,3-93-433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41.716"/>
    </inkml:context>
    <inkml:brush xml:id="br0">
      <inkml:brushProperty name="width" value="0.1" units="cm"/>
      <inkml:brushProperty name="height" value="0.1" units="cm"/>
    </inkml:brush>
  </inkml:definitions>
  <inkml:trace contextRef="#ctx0" brushRef="#br0">260 45 6913 0 0,'-2'-2'385'0'0,"1"0"0"0"0,0 0 0 0 0,0 0-1 0 0,0 0 1 0 0,0 0 0 0 0,0 0-1 0 0,0-1 1 0 0,1 1 0 0 0,-1 0-1 0 0,1 0 1 0 0,-1-1 0 0 0,1-3-1 0 0,0 5-216 0 0,0 1 0 0 0,0-1 0 0 0,0 1 1 0 0,0-1-1 0 0,0 1 0 0 0,1-1 0 0 0,-1 1 0 0 0,0-1 0 0 0,0 1 0 0 0,1-1 0 0 0,-1 1 0 0 0,0-1 0 0 0,1 1 0 0 0,-1 0 0 0 0,0-1 0 0 0,1 1 0 0 0,-1-1 0 0 0,1 1 0 0 0,-1 0 0 0 0,1-1 1 0 0,0 1-1 0 0,0-1-28 0 0,0 1 1 0 0,1 0 0 0 0,-1-1 0 0 0,0 1 0 0 0,1 0 0 0 0,-1 0-1 0 0,0 0 1 0 0,1 0 0 0 0,-1 0 0 0 0,1 0 0 0 0,-1 0 0 0 0,2 0-1 0 0,9 3 137 0 0,-1 1 0 0 0,1 0-1 0 0,-1 1 1 0 0,0 0-1 0 0,0 0 1 0 0,0 1-1 0 0,-1 0 1 0 0,0 1 0 0 0,0 1-1 0 0,-1-1 1 0 0,0 1-1 0 0,0 1 1 0 0,-1 0-1 0 0,0 0 1 0 0,0 1 0 0 0,-1-1-1 0 0,6 13 1 0 0,-10-17-261 0 0,-1 0 0 0 0,0 0 1 0 0,0 0-1 0 0,0 0 0 0 0,-1 0 0 0 0,0 1 0 0 0,0-1 1 0 0,0 0-1 0 0,0 1 0 0 0,-1-1 0 0 0,0 1 1 0 0,0-1-1 0 0,-1 1 0 0 0,0-1 0 0 0,-1 9 1 0 0,-1-6-10 0 0,0-1 1 0 0,0 0-1 0 0,0 0 0 0 0,-1 0 1 0 0,0 0-1 0 0,-1 0 1 0 0,1-1-1 0 0,-1 0 1 0 0,-11 11-1 0 0,2-5-8 0 0,0 0 1 0 0,-1-1-1 0 0,0-1 0 0 0,-1-1 1 0 0,0 0-1 0 0,0-1 0 0 0,-1 0 1 0 0,-29 8-1 0 0,20-9-142 0 0,-1-2 1 0 0,1-1-1 0 0,-1-2 1 0 0,1 0-1 0 0,-37-3 1 0 0,54 2 50 0 0,-20 0-123 0 0,29-1 210 0 0,-1 0 0 0 0,1 0 0 0 0,-1 0 0 0 0,1 0 1 0 0,-1 0-1 0 0,1 0 0 0 0,-1 0 0 0 0,0 0 0 0 0,1 0 1 0 0,-1 0-1 0 0,1-1 0 0 0,-1 1 0 0 0,1 0 0 0 0,-1 0 1 0 0,1-1-1 0 0,-1 1 0 0 0,1 0 0 0 0,0 0 0 0 0,-1-1 1 0 0,1 1-1 0 0,-1-1 0 0 0,1 1 0 0 0,0 0 0 0 0,-1-1 1 0 0,1 1-1 0 0,0-1 0 0 0,-1 1 0 0 0,1-1 0 0 0,0 1 1 0 0,0-1-1 0 0,-1 1 0 0 0,1-1 0 0 0,0 1 0 0 0,0-1 0 0 0,0 1 1 0 0,0-1-1 0 0,0 1 0 0 0,0-2 0 0 0,0 2 4 0 0,0-1-1 0 0,0 1 0 0 0,0-1 1 0 0,1 1-1 0 0,-1-1 1 0 0,0 1-1 0 0,1-1 0 0 0,-1 1 1 0 0,1-1-1 0 0,-1 1 0 0 0,0-1 1 0 0,1 1-1 0 0,-1-1 1 0 0,1 1-1 0 0,-1 0 0 0 0,1-1 1 0 0,-1 1-1 0 0,1 0 0 0 0,-1 0 1 0 0,1-1-1 0 0,0 1 1 0 0,-1 0-1 0 0,1 0 0 0 0,0 0 1 0 0,20-4 65 0 0,-8 2-17 0 0,26-9 1 0 0,-1 2 0 0 0,1 2 0 0 0,1 1-1 0 0,-1 2 1 0 0,1 2 0 0 0,0 1 0 0 0,-1 2 0 0 0,1 2 0 0 0,55 12 0 0 0,-81-13-106 0 0,0-1 0 0 0,0 0 1 0 0,0-1-1 0 0,25-3 1 0 0,-33 3 57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42.106"/>
    </inkml:context>
    <inkml:brush xml:id="br0">
      <inkml:brushProperty name="width" value="0.1" units="cm"/>
      <inkml:brushProperty name="height" value="0.1" units="cm"/>
    </inkml:brush>
  </inkml:definitions>
  <inkml:trace contextRef="#ctx0" brushRef="#br0">423 785 2304 0 0,'-21'-1'223'0'0,"1"-1"-1"0"0,-1-1 0 0 0,1 0 0 0 0,-39-13 0 0 0,25 4 784 0 0,-63-31-1 0 0,87 38-685 0 0,0-2 0 0 0,0 1 0 0 0,0-1 0 0 0,1 0-1 0 0,0-1 1 0 0,0 0 0 0 0,1-1 0 0 0,0 0 0 0 0,0 0-1 0 0,1 0 1 0 0,1-1 0 0 0,-9-16 0 0 0,9 13-81 0 0,1 1 1 0 0,0-2-1 0 0,1 1 1 0 0,1 0-1 0 0,0-1 1 0 0,0 0-1 0 0,2 1 1 0 0,0-1 0 0 0,0 0-1 0 0,2-21 1 0 0,2 21-219 0 0,-1-1 0 0 0,2 1 0 0 0,0 0 0 0 0,0 0 0 0 0,1 1 0 0 0,1-1 0 0 0,0 1 0 0 0,1 1 0 0 0,1-1 0 0 0,17-22 0 0 0,-6 12-66 0 0,1 0 0 0 0,1 2-1 0 0,1 0 1 0 0,32-23 0 0 0,-33 29 33 0 0,0 1 1 0 0,1 2-1 0 0,0 0 0 0 0,1 1 1 0 0,1 1-1 0 0,-1 1 0 0 0,2 2 1 0 0,-1 0-1 0 0,1 1 0 0 0,35-3 1 0 0,-45 8 7 0 0,0 1 1 0 0,0 0-1 0 0,-1 1 0 0 0,1 1 1 0 0,0 0-1 0 0,-1 1 1 0 0,1 0-1 0 0,18 8 1 0 0,-23-6 5 0 0,1-1 0 0 0,-1 2 0 0 0,0 0 1 0 0,-1 0-1 0 0,1 1 0 0 0,-1 0 0 0 0,0 0 1 0 0,-1 1-1 0 0,0 0 0 0 0,0 1 0 0 0,11 16 1 0 0,-10-11 430 0 0,0 1 1 0 0,-1 0 0 0 0,0 0-1 0 0,-2 1 1 0 0,0 0 0 0 0,0 1 0 0 0,-2-1-1 0 0,0 1 1 0 0,0 0 0 0 0,1 30 0 0 0,-5-33-129 0 0,0 0 0 0 0,-1 1 0 0 0,0-1 0 0 0,-1 0 0 0 0,-1 0 0 0 0,0 0 0 0 0,-1 0 0 0 0,0 0 0 0 0,-1-1 0 0 0,-1 0 0 0 0,0 0 0 0 0,0 0 0 0 0,-11 14 1 0 0,5-12-149 0 0,-1-1 1 0 0,0 0-1 0 0,0 0 1 0 0,-1-2 0 0 0,-1 1-1 0 0,0-2 1 0 0,-1 0 0 0 0,0-1-1 0 0,-1-1 1 0 0,0 0-1 0 0,-30 11 1 0 0,21-12-361 0 0,-1 0 0 0 0,0-1 0 0 0,-1-2 0 0 0,1-1 0 0 0,-1-1 0 0 0,0-1 1 0 0,-37-2-1 0 0,26-4-7491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1.784"/>
    </inkml:context>
    <inkml:brush xml:id="br0">
      <inkml:brushProperty name="width" value="0.1" units="cm"/>
      <inkml:brushProperty name="height" value="0.1" units="cm"/>
    </inkml:brush>
  </inkml:definitions>
  <inkml:trace contextRef="#ctx0" brushRef="#br0">20 107 3225 0 0,'1'-52'2128'0'0,"0"42"-1075"0"0,-1-1 1 0 0,0 1 0 0 0,-1-14-1 0 0,1 31-254 0 0,0 0-1 0 0,0 0 1 0 0,0 0-1 0 0,-2 7 1 0 0,0 10-213 0 0,-5 134 1489 0 0,-3 290 1422 0 0,18-327-3166 0 0,-2-58-273 0 0,-4 70-1 0 0,-6-117 379 0 0,2-12-1366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2.114"/>
    </inkml:context>
    <inkml:brush xml:id="br0">
      <inkml:brushProperty name="width" value="0.1" units="cm"/>
      <inkml:brushProperty name="height" value="0.1" units="cm"/>
    </inkml:brush>
  </inkml:definitions>
  <inkml:trace contextRef="#ctx0" brushRef="#br0">285 30 456 0 0,'11'-29'8969'0'0,"-21"37"-7870"0"0,-87 78 2651 0 0,58-55-3829 0 0,-80 50-1 0 0,116-80 67 0 0,0 1-1 0 0,1-1 1 0 0,-1 1 0 0 0,1-1-1 0 0,0 1 1 0 0,-1 0 0 0 0,1 0-1 0 0,0 0 1 0 0,0 0 0 0 0,0 1 0 0 0,-2 3-1 0 0,4-5 12 0 0,0 0 0 0 0,-1 0 0 0 0,1 1 0 0 0,0-1 1 0 0,0 0-1 0 0,0 1 0 0 0,0-1 0 0 0,0 0 0 0 0,1 0 0 0 0,-1 1 0 0 0,0-1 0 0 0,0 0 0 0 0,1 0 0 0 0,-1 1 0 0 0,1-1 0 0 0,-1 0 0 0 0,1 0 0 0 0,0 0 0 0 0,-1 0 0 0 0,1 0 0 0 0,0 0 1 0 0,0 0-1 0 0,0 0 0 0 0,0 0 0 0 0,0 0 0 0 0,0 0 0 0 0,0-1 0 0 0,1 2 0 0 0,16 11 12 0 0,1 0 0 0 0,0-2 0 0 0,0 0 0 0 0,1-1 0 0 0,29 10 0 0 0,3 2-6 0 0,-8-2-43 0 0,0-3 1 0 0,2-1-1 0 0,53 10 0 0 0,-71-21-46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2.472"/>
    </inkml:context>
    <inkml:brush xml:id="br0">
      <inkml:brushProperty name="width" value="0.1" units="cm"/>
      <inkml:brushProperty name="height" value="0.1" units="cm"/>
    </inkml:brush>
  </inkml:definitions>
  <inkml:trace contextRef="#ctx0" brushRef="#br0">40 1 7834 0 0,'-1'0'79'0'0,"1"0"1"0"0,-1 1-1 0 0,0-1 1 0 0,0 0-1 0 0,1 1 1 0 0,-1-1-1 0 0,0 1 1 0 0,0-1-1 0 0,1 1 1 0 0,-1-1-1 0 0,1 1 1 0 0,-1 0-1 0 0,0-1 1 0 0,1 1-1 0 0,-1 0 1 0 0,1-1-1 0 0,0 1 1 0 0,-1 0-1 0 0,1 0 1 0 0,-1-1-1 0 0,1 1 1 0 0,0 0-1 0 0,0 0 1 0 0,-1 0-1 0 0,1 0 1 0 0,-7 29 2408 0 0,6-21-2088 0 0,-5 33 1977 0 0,1-1 0 0 0,2 73 0 0 0,1-20-2317 0 0,1-73-532 0 0,1-13 224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1.229"/>
    </inkml:context>
    <inkml:brush xml:id="br0">
      <inkml:brushProperty name="width" value="0.05" units="cm"/>
      <inkml:brushProperty name="height" value="0.05" units="cm"/>
    </inkml:brush>
  </inkml:definitions>
  <inkml:trace contextRef="#ctx0" brushRef="#br0">48 3 8290 0 0,'23'-2'546'0'0,"-20"2"169"0"0,0 0 1 0 0,0 0-1 0 0,0 1 0 0 0,0-1 0 0 0,0 1 1 0 0,0 0-1 0 0,0 0 0 0 0,4 2 0 0 0,-5-2-322 0 0,-1 0 0 0 0,0 0 0 0 0,1 0 0 0 0,-1 0 0 0 0,0 0 0 0 0,1 0 0 0 0,-1 0 0 0 0,0 1 0 0 0,0-1 0 0 0,0 0 0 0 0,0 1 0 0 0,0-1 0 0 0,0 1-1 0 0,0-1 1 0 0,0 4 0 0 0,0-3-361 0 0,0 0-1 0 0,-1 1 0 0 0,1-1 0 0 0,-1 0 0 0 0,0 1 0 0 0,0-1 0 0 0,0 1 1 0 0,-1 2-1 0 0,1-1 23 0 0,-1 0 0 0 0,0 0 0 0 0,0-1 0 0 0,0 1 1 0 0,-1-1-1 0 0,1 1 0 0 0,-1-1 0 0 0,0 1 0 0 0,0-1 0 0 0,0 0 1 0 0,0 0-1 0 0,-4 5 0 0 0,-4 1-28 0 0,1 0 0 0 0,-16 10 0 0 0,18-14-66 0 0,0 0-1 0 0,1 0 0 0 0,-1 1 0 0 0,1 0 0 0 0,0 0 0 0 0,1 1 1 0 0,-6 7-1 0 0,11-14 39 0 0,0 1 0 0 0,0-1 0 0 0,0 1 1 0 0,-1 0-1 0 0,1-1 0 0 0,0 1 0 0 0,0 0 1 0 0,0-1-1 0 0,0 1 0 0 0,0 0 0 0 0,1-1 1 0 0,-1 1-1 0 0,0 0 0 0 0,0-1 0 0 0,0 1 1 0 0,0 0-1 0 0,1-1 0 0 0,-1 1 0 0 0,0 0 0 0 0,1-1 1 0 0,-1 1-1 0 0,1-1 0 0 0,-1 1 0 0 0,0-1 1 0 0,1 1-1 0 0,-1-1 0 0 0,1 1 0 0 0,-1-1 1 0 0,1 0-1 0 0,0 1 0 0 0,-1-1 0 0 0,1 0 1 0 0,-1 1-1 0 0,1-1 0 0 0,0 0 0 0 0,-1 1 0 0 0,1-1 1 0 0,-1 0-1 0 0,1 0 0 0 0,1 0 0 0 0,29 8-9 0 0,8-3-202 0 0,0-1 1 0 0,0-2-1 0 0,0-2 1 0 0,0-1-1 0 0,46-8 1 0 0,-66 4-1386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2.877"/>
    </inkml:context>
    <inkml:brush xml:id="br0">
      <inkml:brushProperty name="width" value="0.1" units="cm"/>
      <inkml:brushProperty name="height" value="0.1" units="cm"/>
    </inkml:brush>
  </inkml:definitions>
  <inkml:trace contextRef="#ctx0" brushRef="#br0">7 785 5529 0 0,'-6'18'759'0'0,"6"-10"950"0"0,0-8-1621 0 0,0 1 0 0 0,0-1 0 0 0,0 0 0 0 0,1 0 0 0 0,-1 0 0 0 0,5-2 2287 0 0,-4 1-2287 0 0,3-3 514 0 0,1-1 0 0 0,-1 0 0 0 0,1-1 0 0 0,-2 1 0 0 0,1-1 0 0 0,0 0 1 0 0,2-6-1 0 0,2-3 147 0 0,37-64-113 0 0,-4-1 0 0 0,48-130 1 0 0,-69 152-663 0 0,35-93-120 0 0,-42 122 114 0 0,1 0 0 0 0,35-52 1 0 0,-48 79 38 0 0,1-1 1 0 0,0 1-1 0 0,0-1 1 0 0,0 1-1 0 0,0 0 1 0 0,0 0-1 0 0,1 0 1 0 0,-1 0 0 0 0,1 0-1 0 0,3-2 1 0 0,-5 4-5 0 0,1 0 0 0 0,-1-1 0 0 0,0 1 0 0 0,0 0 0 0 0,0 0 1 0 0,0 0-1 0 0,0 0 0 0 0,0 0 0 0 0,1 0 0 0 0,-1 0 1 0 0,0 0-1 0 0,0 1 0 0 0,0-1 0 0 0,0 0 0 0 0,0 1 1 0 0,0-1-1 0 0,0 1 0 0 0,0-1 0 0 0,0 1 0 0 0,0-1 0 0 0,0 1 1 0 0,0 0-1 0 0,0 0 0 0 0,0-1 0 0 0,0 1 0 0 0,0 0 1 0 0,-1 0-1 0 0,1 0 0 0 0,0 0 0 0 0,0 2 0 0 0,12 17 35 0 0,-1 0 0 0 0,15 34 0 0 0,12 22 700 0 0,51 60 666 0 0,-2-5-5355 0 0,-65-96-306 0 0,-1-8-222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3.982"/>
    </inkml:context>
    <inkml:brush xml:id="br0">
      <inkml:brushProperty name="width" value="0.1" units="cm"/>
      <inkml:brushProperty name="height" value="0.1" units="cm"/>
    </inkml:brush>
  </inkml:definitions>
  <inkml:trace contextRef="#ctx0" brushRef="#br0">39 83 3225 0 0,'-3'0'475'0'0,"-1"0"0"0"0,0 0 1 0 0,1-1-1 0 0,0 1 0 0 0,-1-1 0 0 0,1 0 1 0 0,-1 0-1 0 0,1-1 0 0 0,-4-1 1 0 0,8 2-259 0 0,1 0 0 0 0,0 0 0 0 0,0 0 0 0 0,0 0 0 0 0,0 0 0 0 0,0 0 0 0 0,0 1 0 0 0,0-1 0 0 0,0 1 0 0 0,0-1 0 0 0,0 1 0 0 0,1 0 0 0 0,1 0 0 0 0,1-1 179 0 0,54-5 1865 0 0,105 2-1 0 0,-66 4-1616 0 0,479-44 9 0 0,-497 36-1874 0 0,-66 7-4514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4.309"/>
    </inkml:context>
    <inkml:brush xml:id="br0">
      <inkml:brushProperty name="width" value="0.1" units="cm"/>
      <inkml:brushProperty name="height" value="0.1" units="cm"/>
    </inkml:brush>
  </inkml:definitions>
  <inkml:trace contextRef="#ctx0" brushRef="#br0">1 13 2304 0 0,'18'-4'524'0'0,"0"1"0"0"0,0 0 0 0 0,1 1 0 0 0,-1 1 0 0 0,1 1 0 0 0,-1 1-1 0 0,0 0 1 0 0,32 8 0 0 0,-27-4 246 0 0,0 1 1 0 0,0 1-1 0 0,-1 1 0 0 0,0 1 0 0 0,0 1 0 0 0,27 18 1 0 0,-43-24-566 0 0,-1 0 0 0 0,1 0 0 0 0,-1 0 0 0 0,0 1 0 0 0,-1 0 0 0 0,1 0 0 0 0,-1 0 1 0 0,0 1-1 0 0,0-1 0 0 0,0 1 0 0 0,3 7 0 0 0,-6-10-100 0 0,0 0 0 0 0,0 0 0 0 0,0 0 0 0 0,0 0 0 0 0,-1 0 0 0 0,1 1 0 0 0,-1-1 1 0 0,1 0-1 0 0,-1 0 0 0 0,0 1 0 0 0,-1-1 0 0 0,1 0 0 0 0,-1 0 0 0 0,1 0 0 0 0,-1 1 0 0 0,0-1 0 0 0,0 0 0 0 0,0 0 0 0 0,0 0 0 0 0,-1 0 0 0 0,1 0 0 0 0,-1-1 1 0 0,0 1-1 0 0,0 0 0 0 0,-3 3 0 0 0,-3 2 183 0 0,0 0 0 0 0,-1-1 1 0 0,0 0-1 0 0,0 0 0 0 0,-17 9 1 0 0,-55 23 736 0 0,55-28-908 0 0,-129 48 194 0 0,92-37-6005 0 0,31-11-797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5.076"/>
    </inkml:context>
    <inkml:brush xml:id="br0">
      <inkml:brushProperty name="width" value="0.1" units="cm"/>
      <inkml:brushProperty name="height" value="0.1" units="cm"/>
    </inkml:brush>
  </inkml:definitions>
  <inkml:trace contextRef="#ctx0" brushRef="#br0">1 43 3225 0 0,'2'-8'207'0'0,"-2"5"127"0"0,0 0-1 0 0,1 1 1 0 0,-1-1 0 0 0,1 1 0 0 0,0-1 0 0 0,0 1-1 0 0,0 0 1 0 0,0-1 0 0 0,0 1 0 0 0,0 0-1 0 0,1 0 1 0 0,1-3 0 0 0,-2 5-263 0 0,-1 0 0 0 0,1 0-1 0 0,-1 0 1 0 0,1 1 0 0 0,-1-1 0 0 0,0 0 0 0 0,1 0-1 0 0,-1 1 1 0 0,1-1 0 0 0,-1 0 0 0 0,1 0 0 0 0,-1 1-1 0 0,0-1 1 0 0,1 0 0 0 0,-1 1 0 0 0,0-1 0 0 0,1 1-1 0 0,-1-1 1 0 0,0 1 0 0 0,0-1 0 0 0,1 0 0 0 0,-1 1-1 0 0,0-1 1 0 0,0 1 0 0 0,0-1 0 0 0,0 1 0 0 0,0-1-1 0 0,0 1 1 0 0,1-1 0 0 0,-1 1 0 0 0,0-1 0 0 0,0 1-1 0 0,-1 0 1 0 0,5 21 801 0 0,1 59 2388 0 0,-9 134 1 0 0,-2-3-1089 0 0,7-146-2159 0 0,-2-31-726 0 0,2 0-1 0 0,7 47 1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5.421"/>
    </inkml:context>
    <inkml:brush xml:id="br0">
      <inkml:brushProperty name="width" value="0.1" units="cm"/>
      <inkml:brushProperty name="height" value="0.1" units="cm"/>
    </inkml:brush>
  </inkml:definitions>
  <inkml:trace contextRef="#ctx0" brushRef="#br0">280 78 920 0 0,'62'-78'13914'0'0,"-88"103"-13160"0"0,0-1 0 0 0,-2-1 1 0 0,-53 34-1 0 0,28-21-821 0 0,-69 34-1267 0 0,121-69 1320 0 0,1-1 0 0 0,-1 1 0 0 0,1 0 0 0 0,-1-1 0 0 0,1 1 0 0 0,-1-1 0 0 0,1 1 0 0 0,0 0 0 0 0,0-1 0 0 0,-1 1 0 0 0,1 0 0 0 0,0-1-1 0 0,0 1 1 0 0,0 0 0 0 0,-1 0 0 0 0,1-1 0 0 0,0 1 0 0 0,0 0 0 0 0,0-1 0 0 0,0 1 0 0 0,1 0 0 0 0,-1 0 0 0 0,0-1 0 0 0,0 1 0 0 0,0 0 0 0 0,0-1 0 0 0,1 1 0 0 0,-1 0 0 0 0,0-1 0 0 0,1 1-1 0 0,-1 0 1 0 0,1-1 0 0 0,-1 1 0 0 0,0-1 0 0 0,1 1 0 0 0,-1-1 0 0 0,1 1 0 0 0,-1-1 0 0 0,1 1 0 0 0,0-1 0 0 0,0 1 0 0 0,30 25 186 0 0,-25-22-195 0 0,24 20 13 0 0,0-2-1 0 0,1-2 1 0 0,1 0 0 0 0,1-2 0 0 0,0-2-1 0 0,2-1 1 0 0,-1-2 0 0 0,54 14 0 0 0,-50-19-8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6.998"/>
    </inkml:context>
    <inkml:brush xml:id="br0">
      <inkml:brushProperty name="width" value="0.1" units="cm"/>
      <inkml:brushProperty name="height" value="0.1" units="cm"/>
    </inkml:brush>
  </inkml:definitions>
  <inkml:trace contextRef="#ctx0" brushRef="#br0">397 155 2761 0 0,'0'0'206'0'0,"1"0"-123"0"0,1-1 216 0 0,-1 0 0 0 0,1 0-1 0 0,0-1 1 0 0,0 1 0 0 0,-1 0 0 0 0,1-1 0 0 0,0 0-1 0 0,-1 1 1 0 0,0-1 0 0 0,1 0 0 0 0,-1 0 0 0 0,0 0-1 0 0,0 1 1 0 0,0-1 0 0 0,0-1 0 0 0,0 1 0 0 0,0 0-1 0 0,0-2 1 0 0,-1 1 3 0 0,1-1-1 0 0,-1 1 0 0 0,0 0 1 0 0,0-1-1 0 0,0 1 0 0 0,0 0 1 0 0,-1-1-1 0 0,1 1 1 0 0,-1 0-1 0 0,0-1 0 0 0,0 1 1 0 0,0 0-1 0 0,0 0 0 0 0,0 0 1 0 0,-4-5-1 0 0,2 3-87 0 0,-1 1-1 0 0,1 0 1 0 0,-1 1-1 0 0,1-1 1 0 0,-1 1-1 0 0,0-1 1 0 0,0 1-1 0 0,-1 0 1 0 0,-6-3-1 0 0,2 2-115 0 0,0 0-1 0 0,0 0 0 0 0,0 1 0 0 0,-1 1 1 0 0,1-1-1 0 0,-1 2 0 0 0,0-1 0 0 0,1 1 1 0 0,-1 1-1 0 0,-14 0 0 0 0,16 1-75 0 0,-1 1-1 0 0,0 0 0 0 0,0 0 1 0 0,0 0-1 0 0,1 1 0 0 0,0 1 1 0 0,-1 0-1 0 0,1 0 1 0 0,1 0-1 0 0,-14 10 0 0 0,11-6-7 0 0,1 1 0 0 0,0-1 0 0 0,0 2-1 0 0,1 0 1 0 0,0 0 0 0 0,-13 21 0 0 0,10-9 48 0 0,0 0 1 0 0,2 0 0 0 0,0 1 0 0 0,2 1-1 0 0,0-1 1 0 0,2 1 0 0 0,-4 35 0 0 0,8-49 16 0 0,0-1 0 0 0,1 1 1 0 0,0-1-1 0 0,1 1 0 0 0,0-1 1 0 0,0 0-1 0 0,1 1 0 0 0,0-1 1 0 0,1 0-1 0 0,5 13 1 0 0,-6-18-47 0 0,0 0 0 0 0,0-1 0 0 0,1 1 0 0 0,-1 0 1 0 0,1-1-1 0 0,0 1 0 0 0,0-1 0 0 0,0 0 0 0 0,1 0 1 0 0,-1 0-1 0 0,1 0 0 0 0,0-1 0 0 0,0 1 0 0 0,0-1 1 0 0,0 0-1 0 0,0 0 0 0 0,0 0 0 0 0,0-1 0 0 0,1 0 1 0 0,-1 1-1 0 0,0-2 0 0 0,1 1 0 0 0,7 0 0 0 0,-3-1-28 0 0,0-1 0 0 0,0 1 0 0 0,0-2 0 0 0,0 0 0 0 0,-1 0 0 0 0,1 0 0 0 0,0-1 0 0 0,-1 0 0 0 0,0-1 0 0 0,0 0 0 0 0,0 0 0 0 0,0-1 0 0 0,-1 1 0 0 0,12-11 0 0 0,-6 3 13 0 0,0 0 0 0 0,-1 0 0 0 0,0-1 0 0 0,-1 0 1 0 0,-1-1-1 0 0,15-25 0 0 0,-17 25-122 0 0,-1 0 1 0 0,-1-1-1 0 0,0 0 1 0 0,-1 0-1 0 0,-1-1 0 0 0,0 1 1 0 0,-1-1-1 0 0,0 0 1 0 0,-2 0-1 0 0,0 0 0 0 0,-1-18 1 0 0,0 33 102 0 0,0 0 0 0 0,0 1 0 0 0,0-1 0 0 0,0 0-1 0 0,0 1 1 0 0,0-1 0 0 0,0 0 0 0 0,-1 1 0 0 0,1-1 0 0 0,0 0 0 0 0,0 1 0 0 0,-1-1 0 0 0,1 0 0 0 0,0 1 0 0 0,-1-1-1 0 0,1 1 1 0 0,0-1 0 0 0,-1 1 0 0 0,1-1 0 0 0,-1 1 0 0 0,0-2 0 0 0,0 2 4 0 0,1 0 0 0 0,-1 0 1 0 0,1 1-1 0 0,-1-1 0 0 0,1 0 0 0 0,-1 0 1 0 0,1 0-1 0 0,-1 0 0 0 0,1 1 0 0 0,0-1 1 0 0,-1 0-1 0 0,1 0 0 0 0,-1 1 0 0 0,1-1 0 0 0,0 0 1 0 0,-1 1-1 0 0,1-1 0 0 0,0 0 0 0 0,-1 1 1 0 0,1-1-1 0 0,0 0 0 0 0,-1 1 0 0 0,-14 29 198 0 0,11-15 5 0 0,0 0 1 0 0,1 0 0 0 0,0 0 0 0 0,1 1 0 0 0,1-1-1 0 0,1 1 1 0 0,0-1 0 0 0,3 19 0 0 0,-3-28-167 0 0,1 0 0 0 0,1 0-1 0 0,-1 0 1 0 0,1 0 0 0 0,0 0 0 0 0,0-1 0 0 0,1 1 0 0 0,0-1 0 0 0,0 1 0 0 0,0-1-1 0 0,1 0 1 0 0,-1 0 0 0 0,1 0 0 0 0,0-1 0 0 0,1 1 0 0 0,-1-1 0 0 0,1 0-1 0 0,0 0 1 0 0,0-1 0 0 0,0 1 0 0 0,0-1 0 0 0,1 0 0 0 0,6 2 0 0 0,-2-1-247 0 0,0-1 0 0 0,0 0 1 0 0,0-1-1 0 0,0 0 0 0 0,1-1 0 0 0,-1 0 1 0 0,1 0-1 0 0,-1-1 0 0 0,1-1 1 0 0,17-2-1 0 0,-15 0-153 0 0,0-1-1 0 0,0 0 1 0 0,0-1-1 0 0,0 0 1 0 0,-1-1-1 0 0,0-1 1 0 0,20-13-1 0 0,-18 10-233 0 0,0 0 0 0 0,-1-1 0 0 0,0-1 0 0 0,-1 0 0 0 0,-1-1 0 0 0,0 0 0 0 0,0 0 0 0 0,8-16 0 0 0,-13 17 621 0 0,1-1 0 0 0,-2 1 0 0 0,0-1 0 0 0,0-1 1 0 0,-1 1-1 0 0,-1 0 0 0 0,0-1 0 0 0,-1 0 0 0 0,-1 0 1 0 0,1-18-1 0 0,-2 26 170 0 0,0 0-1 0 0,-1 0 1 0 0,1 0 0 0 0,-1 0 0 0 0,0 0 0 0 0,0 0-1 0 0,-1 0 1 0 0,-3-8 0 0 0,4 12-69 0 0,0 1 1 0 0,0-1-1 0 0,0 1 0 0 0,0-1 0 0 0,0 1 1 0 0,-1-1-1 0 0,1 1 0 0 0,-1 0 0 0 0,1 0 1 0 0,-1 0-1 0 0,1 0 0 0 0,-1 0 1 0 0,1 0-1 0 0,-1 0 0 0 0,0 0 0 0 0,0 0 1 0 0,1 1-1 0 0,-1-1 0 0 0,0 1 0 0 0,0 0 1 0 0,0-1-1 0 0,0 1 0 0 0,0 0 0 0 0,1 0 1 0 0,-1 0-1 0 0,0 0 0 0 0,0 0 1 0 0,0 1-1 0 0,0-1 0 0 0,0 0 0 0 0,-2 2 1 0 0,-5 0 40 0 0,0 1 0 0 0,0 0 0 0 0,0 0 1 0 0,0 1-1 0 0,0 0 0 0 0,1 1 0 0 0,0 0 1 0 0,0 0-1 0 0,0 1 0 0 0,1 0 1 0 0,-1 0-1 0 0,-9 11 0 0 0,16-15-173 0 0,0 0-1 0 0,0 1 1 0 0,-1-1-1 0 0,2 0 1 0 0,-1 0-1 0 0,0 0 1 0 0,0 1-1 0 0,1-1 1 0 0,-1 0-1 0 0,1 1 1 0 0,0-1-1 0 0,0 1 1 0 0,-1-1-1 0 0,2 0 1 0 0,-1 1-1 0 0,0-1 1 0 0,0 1-1 0 0,1-1 1 0 0,-1 0-1 0 0,1 1 1 0 0,0-1-1 0 0,0 0 1 0 0,0 0-1 0 0,0 0 1 0 0,0 1-1 0 0,0-1 1 0 0,3 3-1 0 0,5 6-31 0 0,0 0-1 0 0,0 0 1 0 0,19 15-1 0 0,-5-4 0 0 0,-8-5 16 0 0,0 1 1 0 0,-1 0-1 0 0,18 31 1 0 0,-28-41 26 0 0,1 0 0 0 0,-1 0 0 0 0,-1 1 1 0 0,0-1-1 0 0,0 1 0 0 0,0 0 0 0 0,-1 0 0 0 0,-1 0 0 0 0,1 0 0 0 0,-1 0 1 0 0,-1 17-1 0 0,-1-23 2 0 0,1 0 1 0 0,-1 1-1 0 0,0-1 1 0 0,0 0-1 0 0,0 1 1 0 0,0-1-1 0 0,0 0 1 0 0,-1 0 0 0 0,0 0-1 0 0,1 0 1 0 0,-1 0-1 0 0,0 0 1 0 0,-1-1-1 0 0,1 1 1 0 0,0-1-1 0 0,-5 4 1 0 0,3-3 44 0 0,-1 1 0 0 0,0-1 1 0 0,0 0-1 0 0,-1-1 0 0 0,1 0 0 0 0,-1 1 1 0 0,1-2-1 0 0,-1 1 0 0 0,-6 1 0 0 0,0-2 55 0 0,0 1-1 0 0,0-1 1 0 0,-1-1-1 0 0,1 0 0 0 0,0-1 1 0 0,0 0-1 0 0,0-1 1 0 0,-21-6-1 0 0,11-1-82 0 0,0 0-25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8.058"/>
    </inkml:context>
    <inkml:brush xml:id="br0">
      <inkml:brushProperty name="width" value="0.1" units="cm"/>
      <inkml:brushProperty name="height" value="0.1" units="cm"/>
    </inkml:brush>
  </inkml:definitions>
  <inkml:trace contextRef="#ctx0" brushRef="#br0">66 47 4609 0 0,'0'-3'345'0'0,"0"0"0"0"0,1 0 1 0 0,-1 0-1 0 0,1 0 0 0 0,0 0 0 0 0,0 0 1 0 0,0 0-1 0 0,0 0 0 0 0,0 1 0 0 0,1-1 1 0 0,-1 0-1 0 0,1 1 0 0 0,0-1 0 0 0,3-3 0 0 0,-5 6-306 0 0,0 0 1 0 0,0 0-1 0 0,0 0 0 0 0,0 0 0 0 0,1 0 0 0 0,-1 0 0 0 0,0 0 0 0 0,0 0 0 0 0,0 0 0 0 0,0 0 0 0 0,0 0 0 0 0,0 0 0 0 0,1 0 0 0 0,-1 0 0 0 0,0 0 0 0 0,0 0 0 0 0,0 0 0 0 0,0 0 0 0 0,0 0 0 0 0,0 0 0 0 0,1 0 0 0 0,-1 0 0 0 0,0 0 0 0 0,0 0 1 0 0,0 0-1 0 0,0 0 0 0 0,0 0 0 0 0,0 0 0 0 0,1 0 0 0 0,-1 0 0 0 0,0 0 0 0 0,0 0 0 0 0,0 0 0 0 0,0 0 0 0 0,0 1 0 0 0,0-1 0 0 0,0 0 0 0 0,0 0 0 0 0,1 0 0 0 0,-1 0 0 0 0,0 0 0 0 0,0 0 0 0 0,0 0 0 0 0,0 1 0 0 0,0-1 0 0 0,0 0 1 0 0,0 0-1 0 0,3 11 840 0 0,-2 12 67 0 0,-23 216 3377 0 0,6-104-3321 0 0,14-115-868 0 0,-8 63 79 0 0,9-77-193 0 0,-1 1 0 0 0,0 0 0 0 0,0-1-1 0 0,0 0 1 0 0,-1 1 0 0 0,0-1 0 0 0,0 0 0 0 0,0 0 0 0 0,-7 8-1 0 0,10-14 1 0 0,-1 1-1 0 0,1-1 1 0 0,0 0-1 0 0,0 1 1 0 0,0-1-1 0 0,0 0 1 0 0,-1 1-1 0 0,1-1 1 0 0,0 0-1 0 0,0 0 0 0 0,-1 1 1 0 0,1-1-1 0 0,0 0 1 0 0,-1 0-1 0 0,1 0 1 0 0,0 1-1 0 0,0-1 1 0 0,-1 0-1 0 0,1 0 1 0 0,0 0-1 0 0,-1 0 0 0 0,1 1 1 0 0,-1-1-1 0 0,1 0 1 0 0,0 0-1 0 0,-1 0 1 0 0,1 0-1 0 0,0 0 1 0 0,-1 0-1 0 0,1 0 1 0 0,0 0-1 0 0,-1 0 0 0 0,0-1 1 0 0,0-11 338 0 0,7-20-59 0 0,5-4-347 0 0,1 1 0 0 0,2 0 0 0 0,1 1 0 0 0,2 1 0 0 0,1 1 0 0 0,1 0 0 0 0,2 1 0 0 0,47-52 0 0 0,-57 72-13 0 0,0 0 0 0 0,1 1-1 0 0,0 0 1 0 0,15-8-1 0 0,-22 15 42 0 0,-1 1 0 0 0,1 0 0 0 0,0 0-1 0 0,0 0 1 0 0,0 0 0 0 0,0 1-1 0 0,6-1 1 0 0,-8 1 12 0 0,-1 1 0 0 0,1 0 1 0 0,-1 0-1 0 0,1 0 0 0 0,0 0 0 0 0,-1 1 1 0 0,1-1-1 0 0,-1 1 0 0 0,1 0 0 0 0,-1-1 1 0 0,0 1-1 0 0,1 0 0 0 0,-1 1 0 0 0,0-1 1 0 0,4 2-1 0 0,-3 0 19 0 0,-1 0 0 0 0,1 0 1 0 0,0 0-1 0 0,-1 0 0 0 0,0 0 0 0 0,0 1 0 0 0,0-1 1 0 0,0 1-1 0 0,0-1 0 0 0,-1 1 0 0 0,0 0 0 0 0,0-1 1 0 0,0 1-1 0 0,0 0 0 0 0,0 0 0 0 0,-1 0 1 0 0,1 4-1 0 0,0 12-13 0 0,-1 0 0 0 0,-3 21-1 0 0,2-26 9 0 0,-2 27-489 0 0,-3 75 1553 0 0,10-59-2403 0 0,8-2-3475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8.555"/>
    </inkml:context>
    <inkml:brush xml:id="br0">
      <inkml:brushProperty name="width" value="0.1" units="cm"/>
      <inkml:brushProperty name="height" value="0.1" units="cm"/>
    </inkml:brush>
  </inkml:definitions>
  <inkml:trace contextRef="#ctx0" brushRef="#br0">1 75 5065 0 0,'15'-6'548'0'0,"0"0"-1"0"0,0 2 1 0 0,1 0 0 0 0,0 1-1 0 0,25-2 1 0 0,-10 1 16 0 0,421-27 2742 0 0,-220 23-3614 0 0,-213 6 190 0 0,-4 0-3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8.882"/>
    </inkml:context>
    <inkml:brush xml:id="br0">
      <inkml:brushProperty name="width" value="0.1" units="cm"/>
      <inkml:brushProperty name="height" value="0.1" units="cm"/>
    </inkml:brush>
  </inkml:definitions>
  <inkml:trace contextRef="#ctx0" brushRef="#br0">30 23 4145 0 0,'0'-1'50'0'0,"-1"1"0"0"0,1-1 0 0 0,0 0 1 0 0,0 1-1 0 0,0-1 0 0 0,0 1 0 0 0,0-1 0 0 0,0 0 0 0 0,0 1 1 0 0,0-1-1 0 0,0 0 0 0 0,0 1 0 0 0,0-1 0 0 0,1 1 0 0 0,-1-1 1 0 0,0 0-1 0 0,0 1 0 0 0,0-1 0 0 0,1 1 0 0 0,-1-1 0 0 0,0 1 1 0 0,1-1-1 0 0,-1 1 0 0 0,0-1 0 0 0,1 1 0 0 0,-1-1 0 0 0,1 1 1 0 0,-1 0-1 0 0,1-1 0 0 0,-1 1 0 0 0,1 0 0 0 0,-1-1 0 0 0,2 1 1 0 0,0-1 86 0 0,1 0 0 0 0,-1 0 1 0 0,1 1-1 0 0,-1-1 0 0 0,1 1 1 0 0,-1 0-1 0 0,1 0 0 0 0,4 0 1 0 0,3 1 229 0 0,-1 1 1 0 0,0-1-1 0 0,1 1 1 0 0,9 4 0 0 0,-9 0-64 0 0,0-1 1 0 0,0 1-1 0 0,-1 0 1 0 0,0 1 0 0 0,0 0-1 0 0,0 1 1 0 0,-1 0-1 0 0,0 0 1 0 0,-1 0 0 0 0,0 1-1 0 0,0 1 1 0 0,-1-1-1 0 0,0 1 1 0 0,-1 0 0 0 0,0 0-1 0 0,0 0 1 0 0,-1 1-1 0 0,-1 0 1 0 0,0 0 0 0 0,0 0-1 0 0,-1 0 1 0 0,0 0-1 0 0,-1 0 1 0 0,0 13 0 0 0,-1-19-150 0 0,-1 0 1 0 0,0 0 0 0 0,0 0-1 0 0,0 0 1 0 0,-1-1 0 0 0,0 1-1 0 0,0 0 1 0 0,0-1 0 0 0,0 0-1 0 0,-1 1 1 0 0,1-1 0 0 0,-5 4 0 0 0,2-1 6 0 0,-1-1 1 0 0,0 0 0 0 0,-1 0-1 0 0,0-1 1 0 0,0 0 0 0 0,-11 7-1 0 0,-1-3-75 0 0,0 0 0 0 0,-1-1 0 0 0,-1 0 1 0 0,-36 7-1 0 0,31-9-194 0 0,-1 0-72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0:59.662"/>
    </inkml:context>
    <inkml:brush xml:id="br0">
      <inkml:brushProperty name="width" value="0.1" units="cm"/>
      <inkml:brushProperty name="height" value="0.1" units="cm"/>
    </inkml:brush>
  </inkml:definitions>
  <inkml:trace contextRef="#ctx0" brushRef="#br0">392 302 5065 0 0,'2'-2'303'0'0,"0"0"1"0"0,0 0-1 0 0,0 0 0 0 0,-1 0 0 0 0,1 0 1 0 0,-1-1-1 0 0,1 1 0 0 0,-1-1 0 0 0,0 1 1 0 0,0-1-1 0 0,0 0 0 0 0,0-4 1 0 0,5-34 2473 0 0,-6 36-2437 0 0,0 0 0 0 0,0 0 1 0 0,-1 0-1 0 0,1 1 0 0 0,-1-1 0 0 0,0 0 0 0 0,-1 0 0 0 0,1 1 1 0 0,-1-1-1 0 0,0 1 0 0 0,0-1 0 0 0,0 1 0 0 0,-1 0 0 0 0,1 0 1 0 0,-1 0-1 0 0,0 0 0 0 0,-1 0 0 0 0,1 1 0 0 0,-7-6 0 0 0,5 5-244 0 0,0 1 0 0 0,0 0 0 0 0,0 1 0 0 0,-1-1-1 0 0,1 1 1 0 0,-1 0 0 0 0,0 1 0 0 0,0-1 0 0 0,1 1 0 0 0,-1 0-1 0 0,0 1 1 0 0,0-1 0 0 0,0 1 0 0 0,0 0 0 0 0,-11 2 0 0 0,1 1-114 0 0,0 0-1 0 0,1 1 1 0 0,0 1 0 0 0,-1 1 0 0 0,2 0 0 0 0,-1 0 0 0 0,1 2 0 0 0,0 0 0 0 0,0 0 0 0 0,-16 14 0 0 0,22-16 1 0 0,0 1 0 0 0,1 0 0 0 0,-1 1 0 0 0,2-1 0 0 0,-1 1 1 0 0,1 1-1 0 0,0-1 0 0 0,0 1 0 0 0,1 0 0 0 0,0 0 0 0 0,1 1 0 0 0,0-1 1 0 0,1 1-1 0 0,0 0 0 0 0,0 0 0 0 0,-2 20 0 0 0,5-27 16 0 0,-1 1-1 0 0,1 0 0 0 0,0-1 1 0 0,1 1-1 0 0,-1 0 0 0 0,0-1 1 0 0,1 1-1 0 0,0-1 0 0 0,0 1 1 0 0,0-1-1 0 0,0 1 0 0 0,1-1 1 0 0,-1 0-1 0 0,1 0 1 0 0,0 0-1 0 0,0 1 0 0 0,0-2 1 0 0,5 6-1 0 0,-3-5 3 0 0,0 0 1 0 0,0 0-1 0 0,0-1 1 0 0,0 0-1 0 0,0 1 1 0 0,0-2-1 0 0,1 1 1 0 0,-1 0-1 0 0,1-1 1 0 0,-1 0-1 0 0,1 0 1 0 0,0 0-1 0 0,9-1 1 0 0,1 1-10 0 0,-1-2 0 0 0,1 0 0 0 0,0-1 1 0 0,-1 0-1 0 0,1-2 0 0 0,-1 1 1 0 0,0-2-1 0 0,0 0 0 0 0,0 0 0 0 0,-1-1 1 0 0,23-15-1 0 0,8-8-34 0 0,-2-2 0 0 0,40-37 1 0 0,4-4 13 0 0,-44 41 17 0 0,2 1 1 0 0,1 3-1 0 0,0 1 0 0 0,2 2 1 0 0,58-19-1 0 0,-97 40 14 0 0,1 0-1 0 0,0 1 1 0 0,-1 0-1 0 0,1 1 0 0 0,0 0 1 0 0,0 0-1 0 0,0 1 1 0 0,0 0-1 0 0,1 0 1 0 0,-1 1-1 0 0,-1 0 1 0 0,19 6-1 0 0,-22-5 0 0 0,1 0-1 0 0,-1 1 1 0 0,1-1-1 0 0,-1 2 1 0 0,0-1-1 0 0,0 0 1 0 0,0 1-1 0 0,-1 0 1 0 0,1 0-1 0 0,-1 0 1 0 0,0 1-1 0 0,0-1 1 0 0,0 1-1 0 0,-1 0 1 0 0,0 0 0 0 0,0 1-1 0 0,0-1 1 0 0,0 0-1 0 0,-1 1 1 0 0,2 7-1 0 0,-2-6 46 0 0,0 0 1 0 0,0-1-1 0 0,-1 1 0 0 0,0 0 1 0 0,-1 0-1 0 0,1 0 0 0 0,-2 0 1 0 0,1 0-1 0 0,0 0 0 0 0,-1 0 1 0 0,-1 0-1 0 0,1-1 0 0 0,-1 1 0 0 0,0 0 1 0 0,-1-1-1 0 0,1 1 0 0 0,-1-1 1 0 0,0 0-1 0 0,-1 0 0 0 0,0 0 1 0 0,0 0-1 0 0,0-1 0 0 0,-1 0 1 0 0,1 0-1 0 0,-1 0 0 0 0,0 0 0 0 0,-9 5 1 0 0,5-3 35 0 0,0-1 0 0 0,-1 0 0 0 0,0-1 0 0 0,0 0 0 0 0,0-1 0 0 0,-1 0 0 0 0,0 0 0 0 0,0-1 0 0 0,1-1 0 0 0,-2 0 0 0 0,1 0-1 0 0,0-1 1 0 0,0 0 0 0 0,0-1 0 0 0,-1-1 0 0 0,-13-1 0 0 0,12-1-166 0 0,-1 0 0 0 0,1-1 0 0 0,0-1 0 0 0,0 0 0 0 0,1-1 0 0 0,0 0-1 0 0,0-1 1 0 0,0 0 0 0 0,0-1 0 0 0,1 0 0 0 0,1-1 0 0 0,0 0 0 0 0,0-1 0 0 0,-14-17-1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2.292"/>
    </inkml:context>
    <inkml:brush xml:id="br0">
      <inkml:brushProperty name="width" value="0.05" units="cm"/>
      <inkml:brushProperty name="height" value="0.05" units="cm"/>
    </inkml:brush>
  </inkml:definitions>
  <inkml:trace contextRef="#ctx0" brushRef="#br0">154 1 7370 0 0,'-4'1'703'0'0,"-1"-1"0"0"0,1 1 0 0 0,-1 1 1 0 0,1-1-1 0 0,0 1 0 0 0,-1-1 1 0 0,1 1-1 0 0,0 0 0 0 0,0 1 1 0 0,1-1-1 0 0,-1 1 0 0 0,0 0 0 0 0,-5 5 1 0 0,-2 2 142 0 0,1 1 1 0 0,1-1-1 0 0,-11 16 1 0 0,15-18-707 0 0,0 1 1 0 0,0-1 0 0 0,1 1 0 0 0,0 0-1 0 0,0 0 1 0 0,1 1 0 0 0,0-1-1 0 0,1 1 1 0 0,0-1 0 0 0,1 1 0 0 0,-1 0-1 0 0,2 14 1 0 0,0-19-120 0 0,0 0-1 0 0,1-1 1 0 0,-1 1-1 0 0,1-1 1 0 0,1 1 0 0 0,-1-1-1 0 0,0 1 1 0 0,1-1 0 0 0,0 0-1 0 0,0 0 1 0 0,1 0-1 0 0,-1 0 1 0 0,1 0 0 0 0,-1 0-1 0 0,1 0 1 0 0,1-1-1 0 0,-1 0 1 0 0,0 1 0 0 0,1-1-1 0 0,-1-1 1 0 0,1 1 0 0 0,0 0-1 0 0,0-1 1 0 0,0 0-1 0 0,0 0 1 0 0,1 0 0 0 0,-1 0-1 0 0,5 1 1 0 0,-1-2-21 0 0,-1 1 0 0 0,0-1 1 0 0,1 0-1 0 0,-1-1 0 0 0,0 0 0 0 0,1 0 0 0 0,-1 0 0 0 0,0-1 1 0 0,1 0-1 0 0,-1-1 0 0 0,0 0 0 0 0,0 0 0 0 0,0 0 1 0 0,0-1-1 0 0,0 0 0 0 0,0 0 0 0 0,-1-1 0 0 0,0 1 1 0 0,1-2-1 0 0,-1 1 0 0 0,-1-1 0 0 0,1 1 0 0 0,-1-2 1 0 0,0 1-1 0 0,0-1 0 0 0,6-9 0 0 0,-6 9 2 0 0,-1 0 0 0 0,1 0 0 0 0,-2-1 0 0 0,1 0-1 0 0,-1 0 1 0 0,0 0 0 0 0,0 0 0 0 0,-1-1 0 0 0,0 1 0 0 0,0 0 0 0 0,-1-1-1 0 0,0 0 1 0 0,-1 1 0 0 0,1-1 0 0 0,-1 0 0 0 0,-1 1 0 0 0,1-1-1 0 0,-1 0 1 0 0,-1 1 0 0 0,1-1 0 0 0,-1 1 0 0 0,-1 0 0 0 0,1-1 0 0 0,-1 1-1 0 0,-6-10 1 0 0,6 13 43 0 0,0 1-1 0 0,0-1 1 0 0,0 1-1 0 0,0 0 1 0 0,0 0-1 0 0,0 0 1 0 0,-1 1-1 0 0,1-1 1 0 0,-1 1-1 0 0,0 0 1 0 0,0 0-1 0 0,0 0 1 0 0,0 0-1 0 0,0 1 1 0 0,0 0-1 0 0,-6-2 1 0 0,-30-1-972 0 0,1 7-5209 0 0,28 0-1070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0.407"/>
    </inkml:context>
    <inkml:brush xml:id="br0">
      <inkml:brushProperty name="width" value="0.1" units="cm"/>
      <inkml:brushProperty name="height" value="0.1" units="cm"/>
    </inkml:brush>
  </inkml:definitions>
  <inkml:trace contextRef="#ctx0" brushRef="#br0">483 45 3681 0 0,'19'-33'4215'0'0,"-13"22"-633"0"0,-14 31-1070 0 0,-18 34-585 0 0,-3-1 1 0 0,-36 51 0 0 0,34-57-1045 0 0,-100 168 279 0 0,27-45-1087 0 0,88-145-504 0 0,-2-1 1 0 0,0-1-1 0 0,-28 28 1 0 0,45-51 268 0 0,1 1-1 0 0,-1 0 1 0 0,0-1-1 0 0,1 1 1 0 0,-1-1-1 0 0,1 1 1 0 0,-1-1 0 0 0,0 1-1 0 0,0-1 1 0 0,1 0-1 0 0,-1 1 1 0 0,0-1-1 0 0,0 0 1 0 0,1 1-1 0 0,-1-1 1 0 0,0 0 0 0 0,0 0-1 0 0,1 0 1 0 0,-3 0-1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0.799"/>
    </inkml:context>
    <inkml:brush xml:id="br0">
      <inkml:brushProperty name="width" value="0.1" units="cm"/>
      <inkml:brushProperty name="height" value="0.1" units="cm"/>
    </inkml:brush>
  </inkml:definitions>
  <inkml:trace contextRef="#ctx0" brushRef="#br0">6 68 1376 0 0,'-2'-11'105'0'0,"1"6"-51"0"0,0 0 1 0 0,1 0 0 0 0,-1-1-1 0 0,1 1 1 0 0,0 0 0 0 0,0 0-1 0 0,0-1 1 0 0,2-7-1 0 0,-2 13 53 0 0,1 0-1 0 0,-1 0 0 0 0,0-1 0 0 0,1 1 0 0 0,-1 0 0 0 0,0 0 0 0 0,1 0 1 0 0,-1 0-1 0 0,1 0 0 0 0,-1-1 0 0 0,0 1 0 0 0,1 0 0 0 0,-1 0 1 0 0,0 0-1 0 0,1 0 0 0 0,-1 0 0 0 0,1 0 0 0 0,-1 0 0 0 0,0 0 0 0 0,1 0 1 0 0,-1 0-1 0 0,1 0 0 0 0,-1 1 0 0 0,0-1 0 0 0,1 0 0 0 0,-1 0 0 0 0,0 0 1 0 0,1 0-1 0 0,-1 1 0 0 0,0-1 0 0 0,1 0 0 0 0,-1 0 0 0 0,0 1 0 0 0,1-1 1 0 0,-1 1-1 0 0,12 9 1575 0 0,3 10 578 0 0,18 33 1 0 0,3 4 33 0 0,-10-20-1216 0 0,1-1 1 0 0,2-1-1 0 0,37 34 0 0 0,14 12-571 0 0,-59-57-353 0 0,1-2 0 0 0,1 0 1 0 0,1-1-1 0 0,33 22 0 0 0,-54-42-170 0 0,0 1 0 0 0,0 0 0 0 0,0 0-1 0 0,-1 0 1 0 0,1 0 0 0 0,-1 1 0 0 0,1-1 0 0 0,2 4 0 0 0,-3 0-373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1.142"/>
    </inkml:context>
    <inkml:brush xml:id="br0">
      <inkml:brushProperty name="width" value="0.1" units="cm"/>
      <inkml:brushProperty name="height" value="0.1" units="cm"/>
    </inkml:brush>
  </inkml:definitions>
  <inkml:trace contextRef="#ctx0" brushRef="#br0">13 1 14283 0 0,'-11'1'947'0'0,"10"2"-425"0"0,14 7-332 0 0,26 7-279 0 0,-17-10 549 0 0,1-2 0 0 0,-1-1 1 0 0,43 3-1 0 0,72-5 514 0 0,-122-2-970 0 0,96-5 158 0 0,118-22 0 0 0,-170 17-162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2.062"/>
    </inkml:context>
    <inkml:brush xml:id="br0">
      <inkml:brushProperty name="width" value="0.1" units="cm"/>
      <inkml:brushProperty name="height" value="0.1" units="cm"/>
    </inkml:brush>
  </inkml:definitions>
  <inkml:trace contextRef="#ctx0" brushRef="#br0">103 244 3681 0 0,'-4'5'323'0'0,"1"1"1"0"0,-1-1-1 0 0,1 1 1 0 0,1 0-1 0 0,-1 0 1 0 0,1 1-1 0 0,0-1 1 0 0,-1 13-1 0 0,-2-3 177 0 0,-18 76 2608 0 0,-17 120 0 0 0,35-176-2500 0 0,3 0 1 0 0,0 0-1 0 0,3 0 0 0 0,1 0 1 0 0,1 1-1 0 0,13 52 0 0 0,-12-76-466 0 0,0 1-1 0 0,1-1 0 0 0,1 0 0 0 0,0 0 0 0 0,1-1 0 0 0,0 1 0 0 0,1-2 1 0 0,0 1-1 0 0,1-1 0 0 0,1 0 0 0 0,-1-1 0 0 0,2 0 0 0 0,-1-1 0 0 0,1 0 1 0 0,1 0-1 0 0,-1-2 0 0 0,19 11 0 0 0,-25-17-104 0 0,0 1-1 0 0,0-1 1 0 0,0 1 0 0 0,0-1 0 0 0,0-1-1 0 0,0 1 1 0 0,0-1 0 0 0,0 0 0 0 0,0 0-1 0 0,0 0 1 0 0,0-1 0 0 0,0 0 0 0 0,0 0-1 0 0,0 0 1 0 0,-1 0 0 0 0,1-1-1 0 0,0 0 1 0 0,-1 0 0 0 0,1 0 0 0 0,-1 0-1 0 0,1-1 1 0 0,3-3 0 0 0,8-6 86 0 0,-1 0 0 0 0,0-1-1 0 0,-1-1 1 0 0,17-20 0 0 0,-6 2 20 0 0,0-1 0 0 0,-3-1 0 0 0,-1-1 0 0 0,18-41 0 0 0,51-156-19 0 0,-71 170-95 0 0,22-126 0 0 0,-37 156-50 0 0,-1 1 0 0 0,-1-1-1 0 0,-2 0 1 0 0,-1 0 0 0 0,-2 0-1 0 0,-6-31 1 0 0,6 54-156 0 0,1 0 0 0 0,-1 0-1 0 0,-1 1 1 0 0,0-1 0 0 0,0 1 0 0 0,-9-14 0 0 0,11 19-799 0 0,0 0 1 0 0,-1 1 0 0 0,1-1 0 0 0,-1 0-1 0 0,0 1 1 0 0,-4-4 0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2.683"/>
    </inkml:context>
    <inkml:brush xml:id="br0">
      <inkml:brushProperty name="width" value="0.1" units="cm"/>
      <inkml:brushProperty name="height" value="0.1" units="cm"/>
    </inkml:brush>
  </inkml:definitions>
  <inkml:trace contextRef="#ctx0" brushRef="#br0">0 60 4145 0 0,'4'-36'1280'0'0,"4"20"1381"0"0,-7 15-2552 0 0,-1 1 0 0 0,0 0 0 0 0,1 0 0 0 0,-1-1 0 0 0,1 1 0 0 0,-1 0-1 0 0,1 0 1 0 0,-1 0 0 0 0,1 0 0 0 0,-1-1 0 0 0,1 1 0 0 0,-1 0 0 0 0,0 0 0 0 0,1 0 0 0 0,-1 0 0 0 0,1 0 0 0 0,-1 0 0 0 0,1 0 0 0 0,-1 1 0 0 0,1-1 0 0 0,-1 0-1 0 0,1 0 1 0 0,-1 0 0 0 0,1 0 0 0 0,-1 1 0 0 0,1-1 0 0 0,-1 0 0 0 0,0 0 0 0 0,1 1 0 0 0,-1-1 0 0 0,1 1 0 0 0,1 0 107 0 0,-1 1 0 0 0,1 0 0 0 0,-1-1 0 0 0,1 1 0 0 0,-1 0 0 0 0,0 0 1 0 0,0 0-1 0 0,0 0 0 0 0,0 0 0 0 0,0 0 0 0 0,-1 0 0 0 0,1 1 0 0 0,0 2 0 0 0,5 34 1124 0 0,-5-28-996 0 0,5 167 2497 0 0,-2-32-1895 0 0,-3-129-917 0 0,1-10-23 0 0,-2 1 1 0 0,1-1-1 0 0,-1 1 0 0 0,0-1 0 0 0,0 1 0 0 0,-3 8 0 0 0,3-16-5 0 0,0 0-1 0 0,0 0 0 0 0,0 0 1 0 0,0 0-1 0 0,0 0 0 0 0,0 0 1 0 0,0 0-1 0 0,0 0 1 0 0,0 0-1 0 0,0 0 0 0 0,0 0 1 0 0,0 0-1 0 0,0 0 0 0 0,0 0 1 0 0,-1 0-1 0 0,1 0 1 0 0,0 0-1 0 0,0 0 0 0 0,0 0 1 0 0,0 0-1 0 0,0 0 0 0 0,0 0 1 0 0,0 0-1 0 0,0 0 0 0 0,0 0 1 0 0,0 0-1 0 0,0 0 1 0 0,0 0-1 0 0,0 0 0 0 0,0 0 1 0 0,-1 0-1 0 0,1 0 0 0 0,0 0 1 0 0,0 0-1 0 0,0 0 0 0 0,0 0 1 0 0,0 0-1 0 0,0 0 1 0 0,0 0-1 0 0,0 0 0 0 0,0 0 1 0 0,0 0-1 0 0,0 0 0 0 0,0 0 1 0 0,0 0-1 0 0,0 0 0 0 0,0 1 1 0 0,0-1-1 0 0,0 0 1 0 0,0 0-1 0 0,0 0 0 0 0,0 0 1 0 0,0 0-1 0 0,0 0 0 0 0,0 0 1 0 0,0 0-1 0 0,0 0 0 0 0,0 0 1 0 0,0 0-1 0 0,0 0 1 0 0,0 0-1 0 0,0 1 0 0 0,-2-10 53 0 0,0-14 47 0 0,5-10-114 0 0,1 0 0 0 0,1 0-1 0 0,2 0 1 0 0,19-54-1 0 0,-17 63 2 0 0,1 1-1 0 0,1-1 0 0 0,1 2 0 0 0,1 0 1 0 0,1 0-1 0 0,29-33 0 0 0,-39 49 6 0 0,1 1 0 0 0,0 1 0 0 0,1-1 0 0 0,-1 1 0 0 0,1 0 0 0 0,0 0 0 0 0,0 1 0 0 0,0-1 0 0 0,11-3 0 0 0,-15 7 6 0 0,0-1-1 0 0,0 0 1 0 0,0 1 0 0 0,0-1-1 0 0,1 1 1 0 0,-1 0-1 0 0,0 0 1 0 0,0 0-1 0 0,1 0 1 0 0,-1 0 0 0 0,0 0-1 0 0,0 1 1 0 0,1-1-1 0 0,-1 1 1 0 0,0-1-1 0 0,0 1 1 0 0,0 0 0 0 0,0 0-1 0 0,0 0 1 0 0,0 0-1 0 0,0 0 1 0 0,0 1 0 0 0,0-1-1 0 0,-1 1 1 0 0,1-1-1 0 0,0 1 1 0 0,-1-1-1 0 0,1 1 1 0 0,-1 0 0 0 0,0 0-1 0 0,0 0 1 0 0,2 3-1 0 0,2 4 11 0 0,-1 0 0 0 0,-1 0-1 0 0,0 1 1 0 0,0-1 0 0 0,-1 1 0 0 0,0 0-1 0 0,1 13 1 0 0,-2 73 91 0 0,-1-60-78 0 0,0 7-13 0 0,-3 89 128 0 0,-1-122-255 0 0,2-7-958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3.219"/>
    </inkml:context>
    <inkml:brush xml:id="br0">
      <inkml:brushProperty name="width" value="0.1" units="cm"/>
      <inkml:brushProperty name="height" value="0.1" units="cm"/>
    </inkml:brush>
  </inkml:definitions>
  <inkml:trace contextRef="#ctx0" brushRef="#br0">51 1 6449 0 0,'6'37'2622'0'0,"1"326"6633"0"0,-14 183-6836 0 0,5-437-2224 0 0,0-50 30 0 0,-13 79-1 0 0,10-181-22 0 0,6 9-178 0 0,1 0-1 0 0,12-66 0 0 0,-11 85-61 0 0,1-1-1 0 0,1 1 1 0 0,0 0 0 0 0,1 1-1 0 0,1-1 1 0 0,0 1-1 0 0,1 0 1 0 0,15-21-1 0 0,-17 29 27 0 0,0-1 0 0 0,0 1-1 0 0,0 1 1 0 0,1-1 0 0 0,0 1 0 0 0,0 0 0 0 0,0 0-1 0 0,1 1 1 0 0,0 0 0 0 0,-1 0 0 0 0,1 1-1 0 0,1 0 1 0 0,-1 1 0 0 0,0 0 0 0 0,1 0-1 0 0,14-1 1 0 0,-15 2 15 0 0,0 1 0 0 0,-1 1 0 0 0,1-1 0 0 0,0 1-1 0 0,-1 1 1 0 0,1 0 0 0 0,-1 0 0 0 0,0 0 0 0 0,0 0 0 0 0,0 1 0 0 0,0 1 0 0 0,0-1-1 0 0,0 1 1 0 0,-1 0 0 0 0,1 1 0 0 0,-1-1 0 0 0,-1 1 0 0 0,1 0 0 0 0,6 8 0 0 0,-7-7-2 0 0,-1 0 0 0 0,0 0 1 0 0,0 0-1 0 0,0 0 1 0 0,-1 1-1 0 0,1-1 1 0 0,-2 1-1 0 0,1 0 1 0 0,-1 0-1 0 0,0 0 1 0 0,0 0-1 0 0,-1 0 1 0 0,0 0-1 0 0,-1 1 1 0 0,1-1-1 0 0,-1 0 1 0 0,-1 0-1 0 0,1 1 0 0 0,-1-1 1 0 0,0 0-1 0 0,-1 0 1 0 0,-3 11-1 0 0,0-6 75 0 0,0 1 0 0 0,-1-2 0 0 0,0 1 0 0 0,-1-1 0 0 0,0 0 0 0 0,0 0 0 0 0,-1-1 0 0 0,-1 0 0 0 0,0 0 0 0 0,0-1 0 0 0,-19 14 0 0 0,8-9-18 0 0,-1-1 0 0 0,-1 0 0 0 0,0-2 1 0 0,0 0-1 0 0,-1-2 0 0 0,-1 0 0 0 0,0-2 0 0 0,0 0 0 0 0,-42 5 1 0 0,62-12-184 0 0,0 1 0 0 0,0-1 0 0 0,0 0 0 0 0,0 0 0 0 0,0-1 0 0 0,0 1 0 0 0,0-1 0 0 0,0 0 1 0 0,0 0-1 0 0,0 0 0 0 0,0-1 0 0 0,1 1 0 0 0,-6-3 0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3.608"/>
    </inkml:context>
    <inkml:brush xml:id="br0">
      <inkml:brushProperty name="width" value="0.1" units="cm"/>
      <inkml:brushProperty name="height" value="0.1" units="cm"/>
    </inkml:brush>
  </inkml:definitions>
  <inkml:trace contextRef="#ctx0" brushRef="#br0">0 174 8354 0 0,'2'2'97'0'0,"-1"0"1"0"0,1 1 0 0 0,-1-1-1 0 0,1 0 1 0 0,-1 1 0 0 0,0-1-1 0 0,0 1 1 0 0,0-1-1 0 0,-1 1 1 0 0,1-1 0 0 0,0 6-1 0 0,2 35 1347 0 0,-2-24-354 0 0,-1 198 4316 0 0,0-19-1458 0 0,0-193-3953 0 0,0-2 4 0 0,1 0 1 0 0,-1 0-1 0 0,0 0 0 0 0,0 0 1 0 0,0-1-1 0 0,0 1 1 0 0,-2 5-1 0 0</inkml:trace>
  <inkml:trace contextRef="#ctx0" brushRef="#br0" timeOffset="1">19 33 5985 0 0,'1'-2'84'0'0,"0"0"-1"0"0,0 0 0 0 0,0 0 1 0 0,0 0-1 0 0,1 0 1 0 0,-1 0-1 0 0,1 0 0 0 0,-1 1 1 0 0,1-1-1 0 0,-1 0 1 0 0,1 1-1 0 0,0 0 0 0 0,0-1 1 0 0,0 1-1 0 0,3-2 1 0 0,-1 2 188 0 0,0 0 0 0 0,0 1 0 0 0,0-1 0 0 0,0 1 0 0 0,-1-1 0 0 0,1 1 1 0 0,0 1-1 0 0,5 0 0 0 0,1 0 51 0 0,-1 1 1 0 0,0 0 0 0 0,0 0-1 0 0,-1 1 1 0 0,1 1-1 0 0,0 0 1 0 0,-1 0 0 0 0,0 0-1 0 0,13 10 1 0 0,-7-4-211 0 0,0 1 0 0 0,-2 0 1 0 0,1 1-1 0 0,14 18 0 0 0,-9-5-49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4.077"/>
    </inkml:context>
    <inkml:brush xml:id="br0">
      <inkml:brushProperty name="width" value="0.1" units="cm"/>
      <inkml:brushProperty name="height" value="0.1" units="cm"/>
    </inkml:brush>
  </inkml:definitions>
  <inkml:trace contextRef="#ctx0" brushRef="#br0">471 165 10594 0 0,'-1'-8'175'0'0,"0"0"1"0"0,0 0-1 0 0,-1 0 0 0 0,0 0 0 0 0,0 0 0 0 0,-1 0 1 0 0,0 0-1 0 0,-6-11 0 0 0,5 12 453 0 0,0-1-1 0 0,-1 1 1 0 0,0-1-1 0 0,0 2 1 0 0,-1-1-1 0 0,0 0 1 0 0,0 1-1 0 0,-7-5 0 0 0,9 9-460 0 0,1 0-1 0 0,0 0 1 0 0,0 1-1 0 0,-1-1 1 0 0,1 1-1 0 0,-1 0 0 0 0,0 0 1 0 0,1 0-1 0 0,-1 1 1 0 0,1-1-1 0 0,-1 1 0 0 0,0 0 1 0 0,0 0-1 0 0,1 0 1 0 0,-1 1-1 0 0,0-1 1 0 0,1 1-1 0 0,-1 0 0 0 0,1 0 1 0 0,-1 0-1 0 0,1 0 1 0 0,-1 0-1 0 0,1 1 0 0 0,0 0 1 0 0,-5 3-1 0 0,-6 4-129 0 0,0 0-1 0 0,1 2 1 0 0,0 0-1 0 0,-14 14 0 0 0,-4 6-11 0 0,1 2 0 0 0,2 1 0 0 0,-29 44-1 0 0,48-62-24 0 0,-1 0 0 0 0,2 0 0 0 0,0 1-1 0 0,1 0 1 0 0,1 0 0 0 0,1 1-1 0 0,0 0 1 0 0,1 0 0 0 0,1 0 0 0 0,-1 25-1 0 0,4-36 2 0 0,0-1 0 0 0,0 1 0 0 0,1 0 0 0 0,0 0-1 0 0,0-1 1 0 0,1 1 0 0 0,0-1 0 0 0,0 1-1 0 0,1-1 1 0 0,-1 0 0 0 0,1 0 0 0 0,1 0-1 0 0,-1 0 1 0 0,1 0 0 0 0,0-1 0 0 0,0 0 0 0 0,1 1-1 0 0,-1-2 1 0 0,8 7 0 0 0,-5-6-2 0 0,0 0 0 0 0,1 0 0 0 0,-1-1 0 0 0,1 0 1 0 0,0-1-1 0 0,0 1 0 0 0,0-2 0 0 0,0 1 0 0 0,0-1 0 0 0,1 0 1 0 0,-1-1-1 0 0,1 0 0 0 0,-1 0 0 0 0,18-1 0 0 0,-15-2 3 0 0,-1 0-1 0 0,1-1 1 0 0,-1 1-1 0 0,1-2 1 0 0,-1 0-1 0 0,0 0 1 0 0,0-1-1 0 0,0 0 1 0 0,-1-1 0 0 0,0 0-1 0 0,0 0 1 0 0,-1-1-1 0 0,1 0 1 0 0,9-11-1 0 0,2-3-240 0 0,0-2 0 0 0,-2-1 0 0 0,0 0 0 0 0,14-28 0 0 0,-12 13-793 0 0,-1-1 0 0 0,-2 0 0 0 0,-2-1 0 0 0,18-79 0 0 0,-38 135 4912 0 0,-8 45-2508 0 0,9-29-1216 0 0,2 0 0 0 0,1-1 0 0 0,4 44-1 0 0,-2-63-122 0 0,1 0 0 0 0,0-1 0 0 0,0 1 0 0 0,1-1-1 0 0,1 0 1 0 0,0 0 0 0 0,0 0 0 0 0,1-1 0 0 0,0 1 0 0 0,0-1-1 0 0,1 0 1 0 0,1-1 0 0 0,10 13 0 0 0,1-9-1524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4.497"/>
    </inkml:context>
    <inkml:brush xml:id="br0">
      <inkml:brushProperty name="width" value="0.1" units="cm"/>
      <inkml:brushProperty name="height" value="0.1" units="cm"/>
    </inkml:brush>
  </inkml:definitions>
  <inkml:trace contextRef="#ctx0" brushRef="#br0">178 179 5065 0 0,'17'-17'700'0'0,"-2"-1"-1"0"0,1 0 1 0 0,-2-1-1 0 0,-1-1 0 0 0,12-21 1 0 0,-24 39-479 0 0,0 1-1 0 0,-1 0 1 0 0,1 0 0 0 0,0 0-1 0 0,-1-1 1 0 0,1 1 0 0 0,-1 0-1 0 0,0-1 1 0 0,1 1 0 0 0,-1-1-1 0 0,0 1 1 0 0,0 0-1 0 0,0-1 1 0 0,0 1 0 0 0,0-1-1 0 0,0 1 1 0 0,0 0 0 0 0,0-1-1 0 0,0 1 1 0 0,-1-1 0 0 0,1 1-1 0 0,-1 0 1 0 0,0-3 0 0 0,0 3-51 0 0,-1 0 1 0 0,1 0 0 0 0,0 0-1 0 0,-1 0 1 0 0,1 0-1 0 0,0 0 1 0 0,-1 1 0 0 0,1-1-1 0 0,-1 0 1 0 0,1 1-1 0 0,-1-1 1 0 0,0 1 0 0 0,1 0-1 0 0,-1-1 1 0 0,1 1 0 0 0,-1 0-1 0 0,-1 0 1 0 0,-8 0 154 0 0,0 1 0 0 0,1 0 0 0 0,-1 0 1 0 0,1 1-1 0 0,-12 4 0 0 0,9-2-131 0 0,0 0-1 0 0,1 1 0 0 0,-1 1 1 0 0,1 0-1 0 0,0 1 0 0 0,1 0 1 0 0,-17 13-1 0 0,25-18-174 0 0,1 1 0 0 0,-1-1-1 0 0,1 0 1 0 0,-1 1 0 0 0,1 0-1 0 0,0-1 1 0 0,0 1 0 0 0,0 0-1 0 0,0 0 1 0 0,1 0 0 0 0,-1 0-1 0 0,1 0 1 0 0,0 1 0 0 0,0-1-1 0 0,0 0 1 0 0,0 0 0 0 0,1 1-1 0 0,-1-1 1 0 0,1 1 0 0 0,0-1-1 0 0,0 1 1 0 0,0-1 0 0 0,0 0-1 0 0,1 1 1 0 0,-1-1 0 0 0,1 1-1 0 0,0-1 1 0 0,0 0 0 0 0,0 0-1 0 0,0 1 1 0 0,1-1 0 0 0,-1 0-1 0 0,1 0 1 0 0,3 4 0 0 0,8 10-85 0 0,1-2 1 0 0,0 1-1 0 0,1-2 1 0 0,29 22-1 0 0,-3-2 82 0 0,-18-14-2 0 0,-4-5-28 0 0,27 31 0 0 0,-42-42 30 0 0,0 0 0 0 0,-1 1 0 0 0,0-1-1 0 0,0 1 1 0 0,0 0 0 0 0,0 0 0 0 0,-1 0 0 0 0,1 0-1 0 0,-2 1 1 0 0,1-1 0 0 0,0 0 0 0 0,1 11 0 0 0,-3-15 11 0 0,-1 1 0 0 0,1 0 0 0 0,0-1 0 0 0,0 1 0 0 0,-1 0 0 0 0,1-1 0 0 0,-1 1 0 0 0,1-1 0 0 0,-1 1 0 0 0,0-1 1 0 0,0 1-1 0 0,0-1 0 0 0,1 1 0 0 0,-1-1 0 0 0,0 0 0 0 0,-1 1 0 0 0,1-1 0 0 0,0 0 0 0 0,0 0 0 0 0,-1 0 0 0 0,1 0 0 0 0,0 0 0 0 0,-1 0 1 0 0,1 0-1 0 0,-1-1 0 0 0,1 1 0 0 0,-1-1 0 0 0,1 1 0 0 0,-1-1 0 0 0,0 1 0 0 0,-2 0 0 0 0,-8 1 92 0 0,1 0 0 0 0,0-1-1 0 0,-18 0 1 0 0,20-1-59 0 0,-7 1-204 0 0,0-1 0 0 0,1 0 1 0 0,-1-1-1 0 0,0-1 0 0 0,0 0 0 0 0,1-2 0 0 0,-1 1 0 0 0,1-2 0 0 0,-29-12 0 0 0,24 5-7564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6.064"/>
    </inkml:context>
    <inkml:brush xml:id="br0">
      <inkml:brushProperty name="width" value="0.1" units="cm"/>
      <inkml:brushProperty name="height" value="0.1" units="cm"/>
    </inkml:brush>
  </inkml:definitions>
  <inkml:trace contextRef="#ctx0" brushRef="#br0">16 316 3681 0 0,'3'1'436'0'0,"0"-1"0"0"0,0 1-1 0 0,0 0 1 0 0,0-1 0 0 0,0 0 0 0 0,1 0 0 0 0,-1 0 0 0 0,0 0 0 0 0,4-1-1 0 0,-4 1-7 0 0,27-3 997 0 0,-1-1 1 0 0,0-1-1 0 0,46-15 0 0 0,83-37 1204 0 0,-136 48-2260 0 0,-1 0 1 0 0,27-17 0 0 0,-42 23-346 0 0,-1-1 1 0 0,0 1 0 0 0,0-1-1 0 0,0 0 1 0 0,0-1 0 0 0,0 1 0 0 0,-1-1-1 0 0,0 0 1 0 0,0 0 0 0 0,0 0 0 0 0,-1 0-1 0 0,0-1 1 0 0,4-9 0 0 0,-6 12-24 0 0,0 0 1 0 0,0 0 0 0 0,-1 0-1 0 0,1 0 1 0 0,-1 0-1 0 0,0 0 1 0 0,0 0 0 0 0,0 0-1 0 0,0 0 1 0 0,0 0-1 0 0,-1 0 1 0 0,1 0-1 0 0,-1 1 1 0 0,0-1 0 0 0,0 0-1 0 0,0 0 1 0 0,0 0-1 0 0,-1 1 1 0 0,1-1-1 0 0,-1 0 1 0 0,1 1 0 0 0,-1-1-1 0 0,0 1 1 0 0,0 0-1 0 0,0 0 1 0 0,0 0-1 0 0,-1 0 1 0 0,1 0 0 0 0,-1 0-1 0 0,1 0 1 0 0,-1 1-1 0 0,-4-3 1 0 0,-1 0 1 0 0,-1 0 0 0 0,0 1 0 0 0,-1 0 0 0 0,1 0 0 0 0,0 1 1 0 0,-1 0-1 0 0,0 1 0 0 0,-17-1 0 0 0,9 3-8 0 0,0 0 1 0 0,1 2-1 0 0,-1 0 1 0 0,1 0-1 0 0,-1 2 0 0 0,1 0 1 0 0,1 1-1 0 0,-1 1 1 0 0,1 1-1 0 0,0 0 0 0 0,1 1 1 0 0,0 0-1 0 0,0 2 1 0 0,-23 20-1 0 0,27-20 3 0 0,0-1 0 0 0,0 2 1 0 0,1-1-1 0 0,1 2 0 0 0,0-1 1 0 0,1 1-1 0 0,0 0 0 0 0,1 1 0 0 0,1 0 1 0 0,0 0-1 0 0,1 0 0 0 0,0 1 1 0 0,1 0-1 0 0,1 0 0 0 0,0 0 0 0 0,1 0 1 0 0,0 23-1 0 0,2-29 14 0 0,1 0 0 0 0,0-1 0 0 0,0 1 0 0 0,1 0 0 0 0,0-1-1 0 0,1 0 1 0 0,0 1 0 0 0,0-1 0 0 0,1 0 0 0 0,-1-1 0 0 0,2 1 0 0 0,-1-1 0 0 0,9 11 0 0 0,-5-9 20 0 0,1 0 0 0 0,0-1-1 0 0,0 0 1 0 0,0 0 0 0 0,1-1 0 0 0,0-1 0 0 0,1 1-1 0 0,-1-2 1 0 0,13 6 0 0 0,-5-5 2 0 0,0 1 1 0 0,0-2-1 0 0,0 0 1 0 0,1-2-1 0 0,0 0 0 0 0,0-1 1 0 0,0 0-1 0 0,0-2 1 0 0,0 0-1 0 0,0-1 0 0 0,0-2 1 0 0,25-5-1 0 0,-23 2-51 0 0,-1-1 0 0 0,-1 0 0 0 0,1-2 0 0 0,-1 0 0 0 0,34-24-1 0 0,-20 9-207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2.681"/>
    </inkml:context>
    <inkml:brush xml:id="br0">
      <inkml:brushProperty name="width" value="0.05" units="cm"/>
      <inkml:brushProperty name="height" value="0.05" units="cm"/>
    </inkml:brush>
  </inkml:definitions>
  <inkml:trace contextRef="#ctx0" brushRef="#br0">121 19 7834 0 0,'-12'37'6398'0'0,"-23"70"2461"0"0,18-52-8239 0 0,2 1 0 0 0,-11 86 0 0 0,19-116-140 0 0,7-26-468 0 0,0 0 0 0 0,0 0 0 0 0,0 1-1 0 0,0-1 1 0 0,0 0 0 0 0,0 0-1 0 0,0 0 1 0 0,0 0 0 0 0,0 0 0 0 0,0 0-1 0 0,0 1 1 0 0,0-1 0 0 0,0 0-1 0 0,0 0 1 0 0,0 0 0 0 0,-1 0 0 0 0,1 0-1 0 0,0 0 1 0 0,0 0 0 0 0,0 0 0 0 0,0 1-1 0 0,0-1 1 0 0,0 0 0 0 0,0 0-1 0 0,-1 0 1 0 0,1 0 0 0 0,0 0 0 0 0,0 0-1 0 0,0 0 1 0 0,0 0 0 0 0,0 0-1 0 0,-1 0 1 0 0,1 0 0 0 0,0 0 0 0 0,0 0-1 0 0,0 0 1 0 0,0 0 0 0 0,0 0 0 0 0,0 0-1 0 0,-1 0 1 0 0,1 0 0 0 0,0 0-1 0 0,0 0 1 0 0,0 0 0 0 0,0 0 0 0 0,-4-15 399 0 0,3 7-379 0 0,1 0 0 0 0,1 0 0 0 0,-1 0 1 0 0,2 0-1 0 0,-1 0 0 0 0,1 0 0 0 0,0 0 0 0 0,0 1 1 0 0,1-1-1 0 0,0 0 0 0 0,6-9 0 0 0,8-12-179 0 0,26-36 0 0 0,-43 64 143 0 0,14-17-135 0 0,1 0 1 0 0,0 0 0 0 0,1 2-1 0 0,1 0 1 0 0,0 1 0 0 0,25-16-1 0 0,-19 15-1041 0 0,36-15-1 0 0,31-6-6060 0 0,-47 23 376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6.455"/>
    </inkml:context>
    <inkml:brush xml:id="br0">
      <inkml:brushProperty name="width" value="0.1" units="cm"/>
      <inkml:brushProperty name="height" value="0.1" units="cm"/>
    </inkml:brush>
  </inkml:definitions>
  <inkml:trace contextRef="#ctx0" brushRef="#br0">295 79 3225 0 0,'0'-3'240'0'0,"1"-1"0"0"0,-1 1 0 0 0,1 0 0 0 0,-1-1 0 0 0,0 1 0 0 0,0 0 0 0 0,0-1 0 0 0,-1 1 0 0 0,1 0 0 0 0,-1 0 0 0 0,0-1 0 0 0,-1-4 0 0 0,1 6 26 0 0,-1 0 0 0 0,1 0 0 0 0,0 0-1 0 0,-1 0 1 0 0,0 1 0 0 0,1-1 0 0 0,-1 0-1 0 0,0 1 1 0 0,0-1 0 0 0,0 1-1 0 0,0-1 1 0 0,0 1 0 0 0,0 0 0 0 0,0 0-1 0 0,0 0 1 0 0,0 0 0 0 0,-1 0 0 0 0,-3 0-1 0 0,0 0 30 0 0,0 0-1 0 0,0 1 0 0 0,0 0 0 0 0,0 0 0 0 0,0 0 0 0 0,0 1 1 0 0,0 0-1 0 0,0 0 0 0 0,0 1 0 0 0,0-1 0 0 0,1 1 0 0 0,-1 0 1 0 0,1 1-1 0 0,-1 0 0 0 0,1-1 0 0 0,0 2 0 0 0,0-1 0 0 0,-8 7 1 0 0,-1 2-10 0 0,1-1 1 0 0,0 2-1 0 0,1-1 1 0 0,0 2 0 0 0,-11 17-1 0 0,19-25-270 0 0,0 0-1 0 0,0 0 0 0 0,1 0 1 0 0,0 0-1 0 0,0 0 0 0 0,1 1 1 0 0,-1 0-1 0 0,2-1 0 0 0,-1 1 0 0 0,-1 8 1 0 0,3-11-19 0 0,0 0 0 0 0,1 0 1 0 0,-1 0-1 0 0,1 0 0 0 0,0 0 0 0 0,0 0 1 0 0,0 0-1 0 0,0-1 0 0 0,1 1 1 0 0,-1 0-1 0 0,1 0 0 0 0,0-1 0 0 0,0 1 1 0 0,0-1-1 0 0,1 0 0 0 0,-1 0 0 0 0,1 0 1 0 0,6 6-1 0 0,20 16-52 0 0,55 36 0 0 0,8 7-23 0 0,-79-58 77 0 0,-2 1 0 0 0,0 0-1 0 0,0 1 1 0 0,-1 0 0 0 0,10 16 0 0 0,-18-25 2 0 0,0 1 0 0 0,1-1 0 0 0,-2 1 0 0 0,1 0 0 0 0,0 0 0 0 0,-1 0 0 0 0,0 0 0 0 0,0 0 0 0 0,0 0 0 0 0,-1 0 0 0 0,1 0 0 0 0,-1 1 0 0 0,0-1 0 0 0,0 6 0 0 0,-1-7 12 0 0,0 0 1 0 0,1-1-1 0 0,-1 1 1 0 0,0 0-1 0 0,-1-1 0 0 0,1 1 1 0 0,0-1-1 0 0,-1 1 0 0 0,0-1 1 0 0,1 1-1 0 0,-1-1 0 0 0,0 0 1 0 0,0 0-1 0 0,0 0 0 0 0,0 0 1 0 0,-1 0-1 0 0,1-1 1 0 0,0 1-1 0 0,-1-1 0 0 0,1 1 1 0 0,-5 1-1 0 0,-5 1 63 0 0,0 0 0 0 0,0-1 0 0 0,-1-1 1 0 0,1 1-1 0 0,-1-2 0 0 0,1 0 0 0 0,-1 0 0 0 0,0-2 0 0 0,1 1 1 0 0,-1-1-1 0 0,0-1 0 0 0,1 0 0 0 0,-1-1 0 0 0,1-1 0 0 0,0 0 0 0 0,0 0 1 0 0,1-1-1 0 0,-1 0 0 0 0,-17-12 0 0 0,26 14-232 0 0,-1 1 0 0 0,1-1 0 0 0,-1 0 0 0 0,1-1 0 0 0,0 1 0 0 0,1 0 0 0 0,-1-1-1 0 0,0 0 1 0 0,1 1 0 0 0,0-1 0 0 0,0 0 0 0 0,0 0 0 0 0,0-1 0 0 0,1 1 0 0 0,-1 0 0 0 0,1 0 0 0 0,0-1 0 0 0,1 1 0 0 0,-1-1 0 0 0,1 1 0 0 0,0-1-1 0 0,0 1 1 0 0,0-1 0 0 0,0 1 0 0 0,1-1 0 0 0,1-4 0 0 0,1-2-513 0 0,0 0 0 0 0,1 0 0 0 0,0 0 0 0 0,10-16 0 0 0,12-17 1297 0 0,-8 15-543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6.784"/>
    </inkml:context>
    <inkml:brush xml:id="br0">
      <inkml:brushProperty name="width" value="0.1" units="cm"/>
      <inkml:brushProperty name="height" value="0.1" units="cm"/>
    </inkml:brush>
  </inkml:definitions>
  <inkml:trace contextRef="#ctx0" brushRef="#br0">44 1 5065 0 0,'1'0'108'0'0,"0"0"-1"0"0,0 1 1 0 0,-1-1-1 0 0,1 1 1 0 0,0-1-1 0 0,0 1 1 0 0,-1 0-1 0 0,1-1 1 0 0,0 1-1 0 0,-1 0 1 0 0,1 0 0 0 0,0-1-1 0 0,-1 1 1 0 0,1 0-1 0 0,-1 0 1 0 0,1 0-1 0 0,-1 0 1 0 0,0 0-1 0 0,1-1 1 0 0,-1 1-1 0 0,0 0 1 0 0,0 0 0 0 0,1 0-1 0 0,-1 0 1 0 0,0 0-1 0 0,0 0 1 0 0,0 0-1 0 0,-1 2 1 0 0,2 35 3019 0 0,-1-33-3028 0 0,-4 44 3132 0 0,-20 93 1 0 0,-3 21-607 0 0,26-145-2508 0 0,0 0 0 0 0,1-1 0 0 0,1 1 0 0 0,0-1 0 0 0,1 1 0 0 0,9 31 0 0 0,-9-44-97 0 0,-1-1 0 0 0,0 0 0 0 0,1 0 0 0 0,0 1 0 0 0,0-1 0 0 0,1 0 0 0 0,-1-1 0 0 0,1 1 0 0 0,-1 0 0 0 0,1-1 0 0 0,0 1 0 0 0,1-1 0 0 0,-1 0 0 0 0,1 0 0 0 0,-1 0 0 0 0,1-1 0 0 0,0 1 0 0 0,0-1 0 0 0,0 0 0 0 0,0 0 0 0 0,0 0 0 0 0,0-1 0 0 0,1 1 0 0 0,-1-1 0 0 0,1 0 0 0 0,-1 0 0 0 0,1-1 0 0 0,-1 1 0 0 0,1-1 0 0 0,-1 0 0 0 0,8-1 0 0 0,-6 0-34 0 0,1 0 0 0 0,0 0 1 0 0,-1-1-1 0 0,1 0 0 0 0,-1 0 1 0 0,0-1-1 0 0,1 1 0 0 0,-1-1 1 0 0,0-1-1 0 0,-1 1 0 0 0,1-1 1 0 0,-1 0-1 0 0,1 0 0 0 0,-1-1 1 0 0,0 0-1 0 0,-1 0 0 0 0,6-7 1 0 0,-5 6-162 0 0,0-1 1 0 0,-1-1-1 0 0,0 1 1 0 0,0 0-1 0 0,-1-1 1 0 0,0 0-1 0 0,0 0 1 0 0,-1 0-1 0 0,0 0 1 0 0,0 0 0 0 0,-1 0-1 0 0,0 0 1 0 0,0-15-1 0 0,-4 3-6810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7.171"/>
    </inkml:context>
    <inkml:brush xml:id="br0">
      <inkml:brushProperty name="width" value="0.1" units="cm"/>
      <inkml:brushProperty name="height" value="0.1" units="cm"/>
    </inkml:brush>
  </inkml:definitions>
  <inkml:trace contextRef="#ctx0" brushRef="#br0">2 134 2761 0 0,'-2'-5'2860'0'0,"23"4"-1089"0"0,33 3-140 0 0,-52-2-1549 0 0,13 0 221 0 0,428 11 2896 0 0,-394-13-3259 0 0</inkml:trace>
  <inkml:trace contextRef="#ctx0" brushRef="#br0" timeOffset="1">889 1 11058 0 0,'-1'8'216'0'0,"0"0"-1"0"0,0 0 1 0 0,1 0-1 0 0,0 0 1 0 0,1 0-1 0 0,0 0 1 0 0,0 0-1 0 0,4 10 1 0 0,0 11 253 0 0,1 16 510 0 0,0-8 177 0 0,-2 0 1 0 0,-1 1-1 0 0,-3 46 0 0 0,0-84-1168 0 0,0-1-1 0 0,0 1 1 0 0,0 0 0 0 0,0-1 0 0 0,0 1 0 0 0,0 0-1 0 0,0-1 1 0 0,-1 1 0 0 0,1 0 0 0 0,0-1 0 0 0,0 1 0 0 0,-1 0-1 0 0,1-1 1 0 0,0 1 0 0 0,0 0 0 0 0,-1-1 0 0 0,1 1 0 0 0,0 0-1 0 0,-1 0 1 0 0,1 0 0 0 0,0-1 0 0 0,-1 1 0 0 0,1 0-1 0 0,0 0 1 0 0,-1 0 0 0 0,1 0 0 0 0,-1-1 0 0 0,1 1 0 0 0,0 0-1 0 0,-1 0 1 0 0,1 0 0 0 0,-1 0 0 0 0,1 0 0 0 0,0 0-1 0 0,-1 0 1 0 0,1 0 0 0 0,-1 0 0 0 0,1 1 0 0 0,0-1 0 0 0,-1 0-1 0 0,1 0 1 0 0,-1 0 0 0 0,1 0 0 0 0,0 0 0 0 0,-1 1-1 0 0,1-1 1 0 0,0 0 0 0 0,-1 0 0 0 0,1 1 0 0 0,0-1 0 0 0,0 0-1 0 0,-1 1 1 0 0,1-1 0 0 0,0 0 0 0 0,0 1 0 0 0,-1-1 0 0 0,1 0-1 0 0,0 1 1 0 0,0-1 0 0 0,0 0 0 0 0,0 1 0 0 0,-1-1-1 0 0,1 0 1 0 0,0 1 0 0 0,0-1 0 0 0,0 1 0 0 0,0 0 0 0 0,-3-11-323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7.596"/>
    </inkml:context>
    <inkml:brush xml:id="br0">
      <inkml:brushProperty name="width" value="0.1" units="cm"/>
      <inkml:brushProperty name="height" value="0.1" units="cm"/>
    </inkml:brush>
  </inkml:definitions>
  <inkml:trace contextRef="#ctx0" brushRef="#br0">0 10 6913 0 0,'2'-3'609'0'0,"1"1"-481"0"0,0 1-128 0 0,0 1 0 0 0,0 0 88 0 0,0 0-8 0 0,4 0 0 0 0,4-2 0 0 0,4 1-80 0 0,4 1 80 0 0,3 1-80 0 0,-1 4 80 0 0,-1 0-80 0 0,2 2-88 0 0,2 6 24 0 0,-10 0 0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8.142"/>
    </inkml:context>
    <inkml:brush xml:id="br0">
      <inkml:brushProperty name="width" value="0.1" units="cm"/>
      <inkml:brushProperty name="height" value="0.1" units="cm"/>
    </inkml:brush>
  </inkml:definitions>
  <inkml:trace contextRef="#ctx0" brushRef="#br0">0 487 6913 0 0,'1'-26'1662'0'0,"1"-1"0"0"0,1 1-1 0 0,2 0 1 0 0,13-46-1 0 0,-9 44-1565 0 0,2 0 0 0 0,0 1 1 0 0,2 1-1 0 0,1 0 0 0 0,1 1 0 0 0,1 0 0 0 0,28-33 0 0 0,-36 50-119 0 0,-1 1-1 0 0,1-1 1 0 0,1 1-1 0 0,-1 1 1 0 0,20-11 0 0 0,-25 15 14 0 0,0 0 0 0 0,0 1 0 0 0,0-1 0 0 0,0 1 0 0 0,0 0 0 0 0,1 0 1 0 0,-1 0-1 0 0,1 0 0 0 0,-1 0 0 0 0,1 1 0 0 0,-1 0 0 0 0,0 0 0 0 0,1 0 1 0 0,-1 0-1 0 0,1 0 0 0 0,-1 0 0 0 0,1 1 0 0 0,-1 0 0 0 0,1 0 1 0 0,-1 0-1 0 0,0 0 0 0 0,5 2 0 0 0,-6-1 7 0 0,0 0 0 0 0,0 0 0 0 0,-1 0 0 0 0,1 0-1 0 0,0 0 1 0 0,0 1 0 0 0,-1-1 0 0 0,0 0 0 0 0,1 1 0 0 0,-1-1 0 0 0,0 1 0 0 0,0-1-1 0 0,0 1 1 0 0,-1 0 0 0 0,1-1 0 0 0,-1 1 0 0 0,1 0 0 0 0,-1 3 0 0 0,1 8-7 0 0,-1 0 1 0 0,-2 18-1 0 0,2-24 8 0 0,-39 279 114 0 0,18-153-59 0 0,20-122 5 0 0,1-7-42 0 0,0-1 0 0 0,-1 1 0 0 0,0-1 0 0 0,1 1 0 0 0,-1-1 0 0 0,-1 0 0 0 0,1 1-1 0 0,-1-1 1 0 0,1 0 0 0 0,-5 6 0 0 0,6-10-2 0 0,0 0-1 0 0,0 0 1 0 0,-1 0-1 0 0,1 0 1 0 0,0 0-1 0 0,0 0 1 0 0,-1 0-1 0 0,1 0 1 0 0,0 0-1 0 0,0 0 1 0 0,-1 0-1 0 0,1 0 0 0 0,0 0 1 0 0,0 0-1 0 0,-1-1 1 0 0,1 1-1 0 0,0 0 1 0 0,0 0-1 0 0,-1 0 1 0 0,1 0-1 0 0,0 0 1 0 0,0 0-1 0 0,0-1 1 0 0,-1 1-1 0 0,1 0 0 0 0,0 0 1 0 0,0 0-1 0 0,0-1 1 0 0,-1 1-1 0 0,1 0 1 0 0,0 0-1 0 0,0 0 1 0 0,0-1-1 0 0,0 1 1 0 0,0 0-1 0 0,0 0 1 0 0,0-1-1 0 0,0 1 0 0 0,-1 0 1 0 0,1 0-1 0 0,0-1 1 0 0,0 1-1 0 0,0 0 1 0 0,0 0-1 0 0,0-1 1 0 0,0 1-1 0 0,1 0 1 0 0,-1 0-1 0 0,0-1 1 0 0,-3-15 411 0 0,1-3-310 0 0,2 1 0 0 0,0-1 0 0 0,1 0 0 0 0,1 1 0 0 0,1-1 0 0 0,0 1 0 0 0,11-31 0 0 0,-2 15-154 0 0,1 0-1 0 0,2 1 1 0 0,20-31 0 0 0,-26 48 4 0 0,1 0 1 0 0,1 1-1 0 0,19-21 0 0 0,-28 32 28 0 0,1 1 0 0 0,0 0-1 0 0,0 0 1 0 0,1 1-1 0 0,-1-1 1 0 0,1 0 0 0 0,-1 1-1 0 0,1 0 1 0 0,0 0 0 0 0,-1 0-1 0 0,1 1 1 0 0,0-1-1 0 0,0 1 1 0 0,0 0 0 0 0,1 0-1 0 0,-1 0 1 0 0,0 0 0 0 0,0 1-1 0 0,1 0 1 0 0,-1 0-1 0 0,6 0 1 0 0,-7 1 2 0 0,-1 0 0 0 0,1 0-1 0 0,0 1 1 0 0,-1-1 0 0 0,1 0 0 0 0,-1 1-1 0 0,1 0 1 0 0,-1 0 0 0 0,0-1 0 0 0,0 1 0 0 0,0 1-1 0 0,0-1 1 0 0,0 0 0 0 0,0 0 0 0 0,-1 1-1 0 0,1-1 1 0 0,-1 1 0 0 0,1-1 0 0 0,-1 1-1 0 0,0 0 1 0 0,0-1 0 0 0,0 1 0 0 0,0 0-1 0 0,0 3 1 0 0,1 7 17 0 0,0 1 0 0 0,0 0 1 0 0,-1 22-1 0 0,-5 37 48 0 0,-4 0 0 0 0,-21 97 1 0 0,14-92 18 0 0,14-71-103 0 0,-1 3 15 0 0,0 0-1 0 0,0 0 1 0 0,-1-1 0 0 0,-6 16 0 0 0,8-38 98 0 0,4-12-36 0 0,10-18-59 0 0,1 1 1 0 0,28-55 0 0 0,49-76-108 0 0,-86 164 145 0 0,70-115-380 0 0,-65 109 333 0 0,1 1-1 0 0,0 0 0 0 0,1 1 1 0 0,1 1-1 0 0,0 0 0 0 0,15-11 0 0 0,-24 20-3 0 0,0 0-1 0 0,1 1 1 0 0,-1-1-1 0 0,1 1 0 0 0,-1 0 1 0 0,1 0-1 0 0,0 1 0 0 0,-1-1 1 0 0,1 1-1 0 0,0 0 1 0 0,9 0-1 0 0,-11 1 27 0 0,-1 0 0 0 0,1 0 0 0 0,-1 1 0 0 0,1-1 0 0 0,-1 1 0 0 0,1 0 0 0 0,-1 0 0 0 0,1 0 0 0 0,-1 0 0 0 0,1 0 0 0 0,-1 0 0 0 0,0 1 0 0 0,0-1 0 0 0,0 1 0 0 0,0-1 0 0 0,0 1 0 0 0,0 0 1 0 0,0 0-1 0 0,0 0 0 0 0,-1 0 0 0 0,1 0 0 0 0,-1 0 0 0 0,3 5 0 0 0,0 2 61 0 0,0 0 1 0 0,-1 0 0 0 0,0 1 0 0 0,-1-1 0 0 0,0 1-1 0 0,0-1 1 0 0,-1 1 0 0 0,0 0 0 0 0,-1 15-1 0 0,-2 13 797 0 0,-8 42-1 0 0,6-49-301 0 0,-3 21-55 0 0,-14 138 1043 0 0,21-189-1555 0 0,0 2-34 0 0,-1 0 1 0 0,1-1-1 0 0,0 1 0 0 0,0 0 0 0 0,0-1 0 0 0,1 1 0 0 0,-1-1 1 0 0,1 1-1 0 0,-1 0 0 0 0,1-1 0 0 0,0 1 0 0 0,1 2 0 0 0,2-3-385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8.895"/>
    </inkml:context>
    <inkml:brush xml:id="br0">
      <inkml:brushProperty name="width" value="0.1" units="cm"/>
      <inkml:brushProperty name="height" value="0.1" units="cm"/>
    </inkml:brush>
  </inkml:definitions>
  <inkml:trace contextRef="#ctx0" brushRef="#br0">606 204 456 0 0,'-40'-46'10855'0'0,"4"-2"-6517"0"0,-17-22-2283 0 0,51 66-2025 0 0,-1 1 0 0 0,0 0 0 0 0,-1 0 0 0 0,1 0 0 0 0,0 0 0 0 0,-1 0 0 0 0,0 1 0 0 0,1 0 0 0 0,-1 0 0 0 0,0 0 0 0 0,0 0 0 0 0,0 0 0 0 0,-1 1 0 0 0,1 0 0 0 0,0 0 0 0 0,0 0 0 0 0,-1 0 0 0 0,1 1 0 0 0,-1-1 0 0 0,-4 1 0 0 0,1 1-47 0 0,0 1-1 0 0,-1-1 0 0 0,1 2 0 0 0,0-1 1 0 0,0 1-1 0 0,0 0 0 0 0,0 1 1 0 0,1-1-1 0 0,-12 9 0 0 0,-8 6-4 0 0,0 1 0 0 0,1 2-1 0 0,2 0 1 0 0,0 2-1 0 0,1 1 1 0 0,-34 45 0 0 0,45-53 30 0 0,2 0 1 0 0,0 1 0 0 0,0 0-1 0 0,2 1 1 0 0,0-1 0 0 0,1 2-1 0 0,0-1 1 0 0,2 1 0 0 0,0 0-1 0 0,1 0 1 0 0,2 0 0 0 0,-2 32-1 0 0,4-44-13 0 0,1 0 0 0 0,0 0 0 0 0,0 0 0 0 0,0 0 0 0 0,1-1 0 0 0,0 1-1 0 0,1 0 1 0 0,-1-1 0 0 0,1 0 0 0 0,1 1 0 0 0,-1-1 0 0 0,1 0 0 0 0,0-1 0 0 0,0 1 0 0 0,1-1 0 0 0,-1 0-1 0 0,1 0 1 0 0,0 0 0 0 0,1-1 0 0 0,-1 1 0 0 0,11 5 0 0 0,-9-6 4 0 0,0-1 0 0 0,0 0-1 0 0,1 0 1 0 0,-1 0 0 0 0,0-1 0 0 0,1 0 0 0 0,-1-1-1 0 0,1 1 1 0 0,0-1 0 0 0,0-1 0 0 0,-1 0 0 0 0,1 0 0 0 0,0 0-1 0 0,0-1 1 0 0,-1 0 0 0 0,1-1 0 0 0,-1 0 0 0 0,1 0-1 0 0,10-4 1 0 0,-1-3-10 0 0,0 0 1 0 0,0-2-1 0 0,-1 1 0 0 0,-1-2 0 0 0,0 0 0 0 0,15-16 1 0 0,74-89-66 0 0,-74 78 31 0 0,-1-1-1 0 0,-1-1 1 0 0,-3-2-1 0 0,-1 0 1 0 0,-3-2-1 0 0,27-77 1 0 0,-47 121 43 0 0,-1 0 0 0 0,1 1-1 0 0,-1-1 1 0 0,0 0 0 0 0,1 0 0 0 0,-1 0 0 0 0,0 0 0 0 0,0 0 0 0 0,0 0 0 0 0,0-1 0 0 0,0 1-1 0 0,0 0 1 0 0,0 0 0 0 0,0 0 0 0 0,0 0 0 0 0,0 0 0 0 0,-1-1 0 0 0,1 2 7 0 0,-1 0 0 0 0,0 0 1 0 0,1 0-1 0 0,-1 0 0 0 0,1 0 0 0 0,-1 1 1 0 0,0-1-1 0 0,1 0 0 0 0,-1 1 0 0 0,1-1 0 0 0,-1 0 1 0 0,1 1-1 0 0,-1-1 0 0 0,1 0 0 0 0,-1 1 1 0 0,1-1-1 0 0,0 1 0 0 0,-1-1 0 0 0,0 2 1 0 0,-24 32 632 0 0,8-4-220 0 0,2 1 1 0 0,2 0-1 0 0,1 1 0 0 0,1 1 0 0 0,2 0 0 0 0,-11 67 1 0 0,19-87-396 0 0,-1 1 0 0 0,2 0 0 0 0,0-1 0 0 0,2 17 1 0 0,-1-26-21 0 0,-1 0 0 0 0,1 0 1 0 0,0 0-1 0 0,0 0 0 0 0,0 0 1 0 0,0 0-1 0 0,1 0 0 0 0,0 0 1 0 0,0-1-1 0 0,0 1 0 0 0,0 0 1 0 0,0-1-1 0 0,1 0 0 0 0,0 1 1 0 0,-1-1-1 0 0,1 0 0 0 0,7 5 1 0 0,-8-7-16 0 0,0-1 1 0 0,0 1 0 0 0,0 0-1 0 0,0-1 1 0 0,0 1 0 0 0,0-1-1 0 0,1 0 1 0 0,-1 0 0 0 0,0 0-1 0 0,0 0 1 0 0,1 0 0 0 0,-1 0-1 0 0,0 0 1 0 0,0-1 0 0 0,0 1-1 0 0,0-1 1 0 0,0 0 0 0 0,1 0 0 0 0,-1 1-1 0 0,0-1 1 0 0,0 0 0 0 0,-1-1-1 0 0,1 1 1 0 0,3-3 0 0 0,5-4-151 0 0,1 0 0 0 0,16-19 1 0 0,-24 24 120 0 0,23-26-2012 0 0,-2-1-1 0 0,0-1 1 0 0,-3-1-1 0 0,23-44 1 0 0,20-55-3426 0 0,-26 42 5722 0 0,-27 64 711 0 0,-7 15 2001 0 0,-10 20-390 0 0,-9 19 3 0 0,3 4-1419 0 0,1 1 0 0 0,2 0 0 0 0,1 0 1 0 0,-4 51-1 0 0,11-72-994 0 0,0 0 0 0 0,1 0 0 0 0,0 0-1 0 0,1 0 1 0 0,0 0 0 0 0,1 0 0 0 0,1 0 0 0 0,0 0 0 0 0,1-1 0 0 0,0 0 0 0 0,1 1 0 0 0,0-2 0 0 0,1 1 0 0 0,0 0 0 0 0,10 12-1 0 0,-13-20-138 0 0,1-1-1 0 0,-1 1 0 0 0,1 0 1 0 0,0-1-1 0 0,-1 0 0 0 0,2 0 1 0 0,-1 0-1 0 0,0 0 0 0 0,1-1 1 0 0,-1 0-1 0 0,1 0 0 0 0,6 2 1 0 0,-9-3-16 0 0,0-1 0 0 0,0 1 0 0 0,0-1 0 0 0,0 0 1 0 0,0 0-1 0 0,0 0 0 0 0,0 0 0 0 0,0-1 0 0 0,-1 1 0 0 0,1 0 1 0 0,0-1-1 0 0,0 1 0 0 0,0-1 0 0 0,0 0 0 0 0,0 0 0 0 0,-1 1 1 0 0,1-1-1 0 0,0 0 0 0 0,-1 0 0 0 0,1-1 0 0 0,0 1 1 0 0,-1 0-1 0 0,0-1 0 0 0,1 1 0 0 0,-1-1 0 0 0,0 1 0 0 0,0-1 1 0 0,0 1-1 0 0,0-1 0 0 0,0 0 0 0 0,0 1 0 0 0,0-1 0 0 0,0 0 1 0 0,0-3-1 0 0,1-1-237 0 0,0 0 1 0 0,0-1-1 0 0,-1 0 1 0 0,0 1-1 0 0,0-1 1 0 0,0 0-1 0 0,-1 1 1 0 0,0-1-1 0 0,0 0 0 0 0,-2-6 1 0 0,-2-11-715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9.284"/>
    </inkml:context>
    <inkml:brush xml:id="br0">
      <inkml:brushProperty name="width" value="0.1" units="cm"/>
      <inkml:brushProperty name="height" value="0.1" units="cm"/>
    </inkml:brush>
  </inkml:definitions>
  <inkml:trace contextRef="#ctx0" brushRef="#br0">26 129 3225 0 0,'-25'-5'4433'0'0,"25"5"-4401"0"0,13-3 688 0 0,180-22 1213 0 0,237-1 0 0 0,-424 26-1915 0 0,4-1 422 0 0,1 1-1 0 0,-1 1 1 0 0,19 4 0 0 0,-27-5-361 0 0,0 0 1 0 0,-1 0-1 0 0,1 1 1 0 0,-1-1-1 0 0,1 1 0 0 0,-1 0 1 0 0,1-1-1 0 0,-1 1 0 0 0,1 0 1 0 0,-1 0-1 0 0,0 0 1 0 0,1 0-1 0 0,-1 0 0 0 0,0 0 1 0 0,0 0-1 0 0,0 0 1 0 0,0 0-1 0 0,0 1 0 0 0,0-1 1 0 0,0 0-1 0 0,0 1 1 0 0,-1-1-1 0 0,1 0 0 0 0,0 1 1 0 0,-1-1-1 0 0,1 1 1 0 0,-1 0-1 0 0,1-1 0 0 0,-1 1 1 0 0,0-1-1 0 0,0 1 1 0 0,0 1-1 0 0,-3 24 358 0 0,-8 37 0 0 0,6-43 68 0 0,1 1-1 0 0,1-1 1 0 0,0 38 0 0 0,3-53-439 0 0,1 1 0 0 0,0-1 1 0 0,0 1-1 0 0,0 0 0 0 0,1-1 0 0 0,0 0 1 0 0,0 1-1 0 0,1-1 0 0 0,-1 0 0 0 0,1 0 1 0 0,1 0-1 0 0,-1-1 0 0 0,1 1 1 0 0,0-1-1 0 0,0 0 0 0 0,8 7 0 0 0,-10-10-66 0 0,0 0 0 0 0,0 0 0 0 0,1 0 0 0 0,-1 0 0 0 0,1-1 0 0 0,-1 1 0 0 0,1-1 0 0 0,0 1 0 0 0,0-1 0 0 0,0 0 0 0 0,0 0 0 0 0,0 0 0 0 0,0 0 0 0 0,0-1 0 0 0,0 1 0 0 0,0-1 0 0 0,0 0 0 0 0,5 0 0 0 0,-3-1 0 0 0,-1 0 0 0 0,0 0 0 0 0,0-1 0 0 0,0 1 0 0 0,0-1 0 0 0,0 0 0 0 0,0 0 0 0 0,0 0 0 0 0,-1 0 0 0 0,1-1 0 0 0,-1 0 0 0 0,4-2 0 0 0,1-4 0 0 0,1 0 0 0 0,-2-1 0 0 0,1 0 0 0 0,-1 0 0 0 0,-1 0 0 0 0,0-1 0 0 0,0 0 0 0 0,6-17 0 0 0,-9 20-3 0 0,-1 0-1 0 0,0-1 0 0 0,0 1 1 0 0,0-1-1 0 0,-1 1 0 0 0,-1-1 1 0 0,1 1-1 0 0,-1-1 0 0 0,-1 0 1 0 0,0 1-1 0 0,-2-11 0 0 0,1 12 1 0 0,0 1 1 0 0,-1-1-1 0 0,1 0 0 0 0,-2 1 0 0 0,1 0 0 0 0,-1 0 0 0 0,1 0 0 0 0,-2 0 0 0 0,1 1 0 0 0,-1-1 0 0 0,0 1 0 0 0,0 0 0 0 0,0 0 0 0 0,-7-4 0 0 0,-16-8 9 0 0,-1 0-1 0 0,0 2 0 0 0,-1 0 1 0 0,-51-15-1 0 0,47 18-12 0 0,28 9-263 0 0,0 1-1 0 0,0 1 0 0 0,0-1 1 0 0,0 1-1 0 0,-12-1 0 0 0,59 4-1649 0 0,-19-1 1908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2:49.613"/>
    </inkml:context>
    <inkml:brush xml:id="br0">
      <inkml:brushProperty name="width" value="0.1" units="cm"/>
      <inkml:brushProperty name="height" value="0.1" units="cm"/>
    </inkml:brush>
  </inkml:definitions>
  <inkml:trace contextRef="#ctx0" brushRef="#br0">0 0 8754 0 0,'6'3'159'0'0,"-1"0"-1"0"0,0 0 1 0 0,0 0 0 0 0,-1 1 0 0 0,1-1 0 0 0,-1 1-1 0 0,0 0 1 0 0,1 1 0 0 0,-2-1 0 0 0,1 1-1 0 0,-1 0 1 0 0,1 0 0 0 0,-1 0 0 0 0,-1 0 0 0 0,4 8-1 0 0,1 7 452 0 0,-1 0 0 0 0,-1 1 0 0 0,-1 0 0 0 0,0 0 0 0 0,0 26 0 0 0,-4-9 500 0 0,-2-1 0 0 0,-6 42 0 0 0,-6 70 2453 0 0,11-139-3376 0 0,-1-12-8 0 0,0-17 115 0 0,4 1-238 0 0,0-1 0 0 0,1 1-1 0 0,2 0 1 0 0,-1-1-1 0 0,2 1 1 0 0,1 0-1 0 0,0 1 1 0 0,1-1-1 0 0,1 1 1 0 0,0 1-1 0 0,1-1 1 0 0,1 1 0 0 0,1 0-1 0 0,0 1 1 0 0,24-26-1 0 0,-21 26-257 0 0,1 1-1 0 0,1 0 1 0 0,1 1 0 0 0,0 1-1 0 0,0 1 1 0 0,1 0-1 0 0,0 1 1 0 0,1 0 0 0 0,0 2-1 0 0,1 0 1 0 0,0 1 0 0 0,0 1-1 0 0,0 1 1 0 0,30-4-1 0 0,-15 5-7154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00.448"/>
    </inkml:context>
    <inkml:brush xml:id="br0">
      <inkml:brushProperty name="width" value="0.1" units="cm"/>
      <inkml:brushProperty name="height" value="0.1" units="cm"/>
    </inkml:brush>
  </inkml:definitions>
  <inkml:trace contextRef="#ctx0" brushRef="#br0">2 50 5065 0 0,'-1'17'430'0'0,"0"-15"-303"0"0,2-12-40 0 0,-1 3 546 0 0,1-2 392 0 0,-1 1 0 0 0,2 0 0 0 0,-1 0 1 0 0,3-11-1 0 0,-3 19-975 0 0,-1 1 0 0 0,1 0 804 0 0,-1 0-804 0 0,0-1 0 0 0,0 0 0 0 0,0 0 0 0 0,0 0 1 0 0,1 0-1 0 0,-1 0 0 0 0,0 0 0 0 0,0 0 0 0 0,0 0 1 0 0,0 0-1 0 0,0 0 0 0 0,0 0 0 0 0,1 0 0 0 0,-1 0 1 0 0,0 0-1 0 0,0 0 0 0 0,0 0 0 0 0,0 0 0 0 0,2-1 804 0 0,-2 1-804 0 0,1-1 0 0 0,2 17 638 0 0,-3-15-551 0 0,6 57 1654 0 0,0 87 0 0 0,-4-28-764 0 0,4-17-276 0 0,22 515 1364 0 0,-27-598-2116 0 0,0 27-3 0 0,-1 1 1 0 0,-9 67-1 0 0,7-108-1550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00.789"/>
    </inkml:context>
    <inkml:brush xml:id="br0">
      <inkml:brushProperty name="width" value="0.1" units="cm"/>
      <inkml:brushProperty name="height" value="0.1" units="cm"/>
    </inkml:brush>
  </inkml:definitions>
  <inkml:trace contextRef="#ctx0" brushRef="#br0">353 3 5529 0 0,'2'-2'8610'0'0,"-24"43"-6671"0"0,-34 50-1 0 0,33-60-1835 0 0,0-1 1 0 0,-2 0-1 0 0,-2-2 1 0 0,-35 30-1 0 0,45-45-613 0 0,-31 18-1 0 0,43-28-277 0 0,0 0 1 0 0,0 0-1 0 0,-1-1 0 0 0,1 1 0 0 0,-1-1 1 0 0,1-1-1 0 0,-9 3 0 0 0,28-1 930 0 0,0 1-1 0 0,0 0 1 0 0,-1 1-1 0 0,1 1 0 0 0,-1 0 1 0 0,0 1-1 0 0,24 16 1 0 0,0-1 536 0 0,23 12-283 0 0,1 2 391 0 0,86 35 0 0 0,-117-56-786 0 0,-1 4 0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4.621"/>
    </inkml:context>
    <inkml:brush xml:id="br0">
      <inkml:brushProperty name="width" value="0.05" units="cm"/>
      <inkml:brushProperty name="height" value="0.05" units="cm"/>
    </inkml:brush>
  </inkml:definitions>
  <inkml:trace contextRef="#ctx0" brushRef="#br0">44 96 7834 0 0,'-14'2'279'0'0,"11"-2"1174"0"0,-1 1-1 0 0,1-1 1 0 0,-1 0 0 0 0,0 0 0 0 0,1 0 0 0 0,-6-1 0 0 0,9 0-1384 0 0,0 1 1 0 0,0 0 0 0 0,0 0-1 0 0,0-1 1 0 0,0 1 0 0 0,0 0-1 0 0,0-1 1 0 0,0 1-1 0 0,0 0 1 0 0,0 0 0 0 0,1-1-1 0 0,-1 1 1 0 0,0 0 0 0 0,0 0-1 0 0,0-1 1 0 0,0 1 0 0 0,0 0-1 0 0,1 0 1 0 0,-1-1 0 0 0,0 1-1 0 0,0 0 1 0 0,0 0 0 0 0,1 0-1 0 0,-1-1 1 0 0,0 1 0 0 0,0 0-1 0 0,1 0 1 0 0,-1 0 0 0 0,0 0-1 0 0,0 0 1 0 0,1 0 0 0 0,-1-1-1 0 0,0 1 1 0 0,0 0 0 0 0,1 0-1 0 0,-1 0 1 0 0,0 0 0 0 0,1 0-1 0 0,14-7 803 0 0,18-5-215 0 0,0 2-1 0 0,0 1 0 0 0,1 2 0 0 0,36-3 0 0 0,-53 7-507 0 0,70-5 624 0 0,166 4-1 0 0,15 1-1010 0 0,-262 2-170 0 0,1 1 0 0 0,-1-1 0 0 0,1 0 0 0 0,-1 0 0 0 0,0-1 0 0 0,1 0 0 0 0,-1 0 0 0 0,9-4 0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01.207"/>
    </inkml:context>
    <inkml:brush xml:id="br0">
      <inkml:brushProperty name="width" value="0.1" units="cm"/>
      <inkml:brushProperty name="height" value="0.1" units="cm"/>
    </inkml:brush>
  </inkml:definitions>
  <inkml:trace contextRef="#ctx0" brushRef="#br0">174 12 8754 0 0,'-11'-11'1626'0'0,"19"10"296"0"0,25 12 699 0 0,-29-10-2597 0 0,12 6 712 0 0,0 0 0 0 0,-1 2 0 0 0,0 0 0 0 0,0 0 0 0 0,19 18-1 0 0,-21-18-458 0 0,-4-2-138 0 0,-1-1 0 0 0,0 2 0 0 0,-1-1 0 0 0,0 1 0 0 0,0 0 0 0 0,6 10 0 0 0,-10-14-121 0 0,0 0-1 0 0,-1 1 0 0 0,0-1 0 0 0,0 1 0 0 0,0 0 0 0 0,-1-1 0 0 0,1 1 0 0 0,-1 0 0 0 0,-1 0 0 0 0,1 0 0 0 0,0 0 0 0 0,-1 0 0 0 0,0 0 0 0 0,-1 8 0 0 0,1-11-17 0 0,0 0-1 0 0,0 0 0 0 0,0 0 0 0 0,-1 0 0 0 0,1-1 0 0 0,0 1 0 0 0,-1 0 0 0 0,1 0 0 0 0,-1-1 1 0 0,0 1-1 0 0,1 0 0 0 0,-1 0 0 0 0,0-1 0 0 0,0 1 0 0 0,0-1 0 0 0,0 1 0 0 0,-1-1 0 0 0,1 0 1 0 0,0 1-1 0 0,-1-1 0 0 0,1 0 0 0 0,-1 0 0 0 0,1 0 0 0 0,-1 0 0 0 0,1 0 0 0 0,-1 0 0 0 0,0 0 1 0 0,1 0-1 0 0,-4 0 0 0 0,-17 6-129 0 0,1-2 1 0 0,-2 0-1 0 0,1-1 1 0 0,0-2-1 0 0,-44 1 1 0 0,46-3-45 0 0,-27 0-706 0 0,-88-10 1 0 0,135 10 879 0 0,0 0 0 0 0,0 0 0 0 0,0 0 1 0 0,0 0-1 0 0,0 0 0 0 0,1 0 0 0 0,-1 0 0 0 0,0 0 1 0 0,0 0-1 0 0,0 0 0 0 0,0 0 0 0 0,0 0 0 0 0,0 0 0 0 0,0 0 1 0 0,0 0-1 0 0,0-1 0 0 0,0 1 0 0 0,0 0 0 0 0,0 0 1 0 0,0 0-1 0 0,0 0 0 0 0,1 0 0 0 0,-1 0 0 0 0,0 0 1 0 0,0 0-1 0 0,0 0 0 0 0,0 0 0 0 0,0 0 0 0 0,0 0 0 0 0,0 0 1 0 0,0-1-1 0 0,0 1 0 0 0,0 0 0 0 0,0 0 0 0 0,0 0 1 0 0,0 0-1 0 0,0 0 0 0 0,0 0 0 0 0,0 0 0 0 0,0 0 0 0 0,0 0 1 0 0,0 0-1 0 0,0 0 0 0 0,0-1 0 0 0,0 1 0 0 0,0 0 1 0 0,0 0-1 0 0,0 0 0 0 0,-1 0 0 0 0,1 0 0 0 0,0 0 1 0 0,0 0-1 0 0,0 0 0 0 0,15-6 22 0 0,18-3 10 0 0,167-44-1296 0 0,-171 45-4802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01.614"/>
    </inkml:context>
    <inkml:brush xml:id="br0">
      <inkml:brushProperty name="width" value="0.1" units="cm"/>
      <inkml:brushProperty name="height" value="0.1" units="cm"/>
    </inkml:brush>
  </inkml:definitions>
  <inkml:trace contextRef="#ctx0" brushRef="#br0">75 597 3225 0 0,'-18'-3'-641'0'0,"13"2"2052"0"0,0 0-1 0 0,0 0 1 0 0,0 0 0 0 0,1 0-1 0 0,-1-1 1 0 0,0 0-1 0 0,-7-4 1 0 0,11 5-1103 0 0,0 1 0 0 0,1-1 0 0 0,-1 0 0 0 0,0 0 0 0 0,0 0 0 0 0,1 1 0 0 0,-1-1 0 0 0,0 0 0 0 0,1 0 0 0 0,-1 0 0 0 0,1 0 0 0 0,-1 0 0 0 0,1 0 0 0 0,0 0 0 0 0,-1 0 0 0 0,1-1 0 0 0,0 1 0 0 0,0 0 0 0 0,0 0 0 0 0,0-1 0 0 0,5-22-243 0 0,18-24 1180 0 0,29-46 1 0 0,15-29-1190 0 0,-47 78-56 0 0,33-66 0 0 0,-44 95 0 0 0,1 0 0 0 0,0 0 0 0 0,1 1 0 0 0,19-19 0 0 0,-29 33 0 0 0,0-1 0 0 0,0 1 0 0 0,0 0 0 0 0,0 0 0 0 0,0 0 0 0 0,0 0 0 0 0,0 0 0 0 0,0 0 0 0 0,1 1 0 0 0,-1-1 0 0 0,0 0 0 0 0,1 1 0 0 0,-1-1 0 0 0,0 1 0 0 0,1-1 0 0 0,-1 1 0 0 0,1-1 0 0 0,-1 1 0 0 0,1 0 0 0 0,-1 0 0 0 0,1 0 0 0 0,-1 0 0 0 0,1 0 0 0 0,-1 0 0 0 0,1 0 0 0 0,-1 1 0 0 0,1-1 0 0 0,1 1 0 0 0,0 1 0 0 0,-1 0 0 0 0,1 0 0 0 0,0 0 0 0 0,-1 0 0 0 0,0 1 0 0 0,0-1 0 0 0,1 1 0 0 0,-1 0 0 0 0,-1 0 0 0 0,1-1 0 0 0,2 7 0 0 0,32 65 0 0 0,-19-37 0 0 0,1-2 0 0 0,32 48 0 0 0,118 127-64 0 0,-148-184 64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02.258"/>
    </inkml:context>
    <inkml:brush xml:id="br0">
      <inkml:brushProperty name="width" value="0.1" units="cm"/>
      <inkml:brushProperty name="height" value="0.1" units="cm"/>
    </inkml:brush>
  </inkml:definitions>
  <inkml:trace contextRef="#ctx0" brushRef="#br0">1 47 10594 0 0,'22'-10'3069'0'0,"-10"4"-2358"0"0,6-1 256 0 0,1 1 0 0 0,1 1 0 0 0,-1 1 0 0 0,1 1-1 0 0,-1 0 1 0 0,37 0 0 0 0,119 15 592 0 0,-173-11-1542 0 0,4-1-59 0 0,1 1 1 0 0,-1 0 0 0 0,1 0 0 0 0,-1 1 0 0 0,9 3 0 0 0,-14-5 31 0 0,0 1 0 0 0,0-1 0 0 0,0 1 0 0 0,-1-1 0 0 0,1 1 0 0 0,0-1 0 0 0,0 1 0 0 0,-1 0 0 0 0,1-1 0 0 0,0 1 0 0 0,-1 0 0 0 0,1 0 0 0 0,0 0 0 0 0,-1-1 0 0 0,1 1 0 0 0,-1 0 0 0 0,0 0 0 0 0,1 0 0 0 0,-1 0 0 0 0,0 0 0 0 0,1 0 0 0 0,-1 0 0 0 0,0 0 0 0 0,0 0 0 0 0,0 0 0 0 0,0-1 0 0 0,0 1 0 0 0,0 0 0 0 0,0 0 0 0 0,0 0 0 0 0,0 0 0 0 0,0 0 0 0 0,-1 0 0 0 0,1 0 0 0 0,0 0 0 0 0,-1 0 0 0 0,1 0 0 0 0,-1 0 0 0 0,1 0 0 0 0,-1-1 0 0 0,1 1 0 0 0,-1 0 0 0 0,1 0 0 0 0,-2 1 0 0 0,-7 7 10 0 0,-4 1 0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02.587"/>
    </inkml:context>
    <inkml:brush xml:id="br0">
      <inkml:brushProperty name="width" value="0.1" units="cm"/>
      <inkml:brushProperty name="height" value="0.1" units="cm"/>
    </inkml:brush>
  </inkml:definitions>
  <inkml:trace contextRef="#ctx0" brushRef="#br0">10 1 11979 0 0,'-9'12'840'0'0,"10"-4"-43"0"0,1-7-648 0 0,1 0 1 0 0,-1 0 0 0 0,0 0 0 0 0,1 0-1 0 0,-1 0 1 0 0,1 0 0 0 0,-1-1-1 0 0,5 1 1 0 0,21 3 851 0 0,0-1 0 0 0,50-1 0 0 0,-2-2 2 0 0,-31 1-608 0 0,-1-2 0 0 0,73-12 0 0 0,-18 5-385 0 0,-55 3-10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17.401"/>
    </inkml:context>
    <inkml:brush xml:id="br0">
      <inkml:brushProperty name="width" value="0.1" units="cm"/>
      <inkml:brushProperty name="height" value="0.1" units="cm"/>
    </inkml:brush>
  </inkml:definitions>
  <inkml:trace contextRef="#ctx0" brushRef="#br0">47 1 4609 0 0,'-3'1'3981'0'0,"2"7"-2310"0"0,2 16-1399 0 0,-1-14 372 0 0,-20 417 5633 0 0,1-110-4436 0 0,14-265-1622 0 0,56-324 217 0 0,-26 163-598 0 0,-25 107 161 0 0,11-51-655 0 0,24-69 0 0 0,-30 107 518 0 0,1 1-1 0 0,1-1 0 0 0,0 1 0 0 0,0 1 1 0 0,2-1-1 0 0,0 1 0 0 0,0 1 0 0 0,1 0 0 0 0,17-16 1 0 0,-23 24 131 0 0,0 1 1 0 0,0 0-1 0 0,0 0 0 0 0,0 0 1 0 0,1 1-1 0 0,-1-1 1 0 0,1 1-1 0 0,-1 0 1 0 0,1 1-1 0 0,0-1 0 0 0,0 1 1 0 0,5-1-1 0 0,-7 2 16 0 0,-1 0-1 0 0,1 0 0 0 0,0 0 1 0 0,0 0-1 0 0,0 1 1 0 0,-1-1-1 0 0,1 1 1 0 0,0 0-1 0 0,0 0 0 0 0,-1 0 1 0 0,1 0-1 0 0,-1 0 1 0 0,1 0-1 0 0,-1 1 0 0 0,1-1 1 0 0,-1 1-1 0 0,0 0 1 0 0,0 0-1 0 0,0 0 0 0 0,0 0 1 0 0,0 0-1 0 0,2 4 1 0 0,4 5 28 0 0,-1 1 1 0 0,-1 0-1 0 0,0 1 0 0 0,0-1 1 0 0,-1 1-1 0 0,-1 0 1 0 0,4 17-1 0 0,12 101 385 0 0,-16-101-60 0 0,34 216 1001 0 0,-38-245-1435 0 0,2 40 518 0 0,-7-21-1320 0 0,5-19 646 0 0,0 0 0 0 0,-1-1 0 0 0,1 1-1 0 0,-1-1 1 0 0,1 1 0 0 0,0 0 0 0 0,-1-1 0 0 0,1 1 0 0 0,-2 0-457 0 0,2 0 457 0 0,-1-1 0 0 0,0 0 0 0 0,1 1 0 0 0,-1-1 0 0 0,0 0 0 0 0,1 1-1 0 0,-1-1 1 0 0,0 0 0 0 0,0 0 0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17.747"/>
    </inkml:context>
    <inkml:brush xml:id="br0">
      <inkml:brushProperty name="width" value="0.1" units="cm"/>
      <inkml:brushProperty name="height" value="0.1" units="cm"/>
    </inkml:brush>
  </inkml:definitions>
  <inkml:trace contextRef="#ctx0" brushRef="#br0">0 82 9530 0 0,'110'-8'1752'0'0,"-37"4"-263"0"0,-4 0-271 0 0,127-22 0 0 0,-192 25-1171 0 0,36-10-622 0 0,-38 10 450 0 0,0 1-1 0 0,-1-1 0 0 0,1 0 1 0 0,0 1-1 0 0,0-1 1 0 0,0 0-1 0 0,-1 0 0 0 0,1-1 1 0 0,0 1-1 0 0,-1 0 1 0 0,1 0-1 0 0,-1-1 0 0 0,0 1 1 0 0,1-1-1 0 0,-1 1 1 0 0,1-3-1 0 0,-1-3-143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18.074"/>
    </inkml:context>
    <inkml:brush xml:id="br0">
      <inkml:brushProperty name="width" value="0.1" units="cm"/>
      <inkml:brushProperty name="height" value="0.1" units="cm"/>
    </inkml:brush>
  </inkml:definitions>
  <inkml:trace contextRef="#ctx0" brushRef="#br0">81 60 2761 0 0,'-1'0'125'0'0,"-1"0"0"0"0,1 0 0 0 0,-1 0 0 0 0,1 0 0 0 0,-1 1 0 0 0,0-1 0 0 0,1 0 0 0 0,-1 1 0 0 0,1-1 0 0 0,-1 1 0 0 0,1-1 0 0 0,0 1 0 0 0,-1 0 0 0 0,1 0 0 0 0,-1-1 0 0 0,1 1 1 0 0,0 0-1 0 0,0 0 0 0 0,0 0 0 0 0,-2 2 0 0 0,1 0 515 0 0,0 1-1 0 0,0 0 1 0 0,0 0 0 0 0,1 0 0 0 0,-1 0 0 0 0,0 6 0 0 0,1-7-615 0 0,-9 34 1190 0 0,2 0-1 0 0,1 0 1 0 0,2 0-1 0 0,1 1 1 0 0,3 0-1 0 0,1-1 0 0 0,9 73 1 0 0,-6-93-993 0 0,1-1 1 0 0,1 0-1 0 0,12 29 0 0 0,-14-39-234 0 0,-1-1-1 0 0,1 1 1 0 0,0-1-1 0 0,1 0 1 0 0,-1 0-1 0 0,1 0 1 0 0,0 0-1 0 0,0-1 1 0 0,0 1 0 0 0,1-1-1 0 0,0 0 1 0 0,0-1-1 0 0,9 6 1 0 0,-11-8-161 0 0,-1 0 0 0 0,1-1 0 0 0,0 1 1 0 0,0-1-1 0 0,0 0 0 0 0,0 1 0 0 0,0-2 0 0 0,-1 1 1 0 0,1 0-1 0 0,0 0 0 0 0,0-1 0 0 0,0 0 0 0 0,-1 1 1 0 0,1-1-1 0 0,0 0 0 0 0,0 0 0 0 0,2-2 0 0 0,3-1-681 0 0,-1 0 0 0 0,-1-1 0 0 0,1 1 0 0 0,0-1 0 0 0,5-6 0 0 0,7-10 97 0 0</inkml:trace>
  <inkml:trace contextRef="#ctx0" brushRef="#br0" timeOffset="1">438 1 11058 0 0,'-6'43'1774'0'0,"1"1"0"0"0,3 48 1 0 0,1-44-1131 0 0,2 35 576 0 0,3-1 0 0 0,22 118-1 0 0,-25-195-1309 0 0,0-3-15 0 0,-1 0 1 0 0,1 0-1 0 0,-1 0 0 0 0,1 0 0 0 0,-1 1 1 0 0,0-1-1 0 0,0 0 0 0 0,0 0 1 0 0,0 0-1 0 0,0 0 0 0 0,0 0 0 0 0,-1 0 1 0 0,1 0-1 0 0,-1 0 0 0 0,1 0 0 0 0,-1 0 1 0 0,0 0-1 0 0,0 0 0 0 0,0 0 0 0 0,-2 3 1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18.403"/>
    </inkml:context>
    <inkml:brush xml:id="br0">
      <inkml:brushProperty name="width" value="0.1" units="cm"/>
      <inkml:brushProperty name="height" value="0.1" units="cm"/>
    </inkml:brush>
  </inkml:definitions>
  <inkml:trace contextRef="#ctx0" brushRef="#br0">336 1 6913 0 0,'-4'1'329'0'0,"-1"0"-1"0"0,1 1 0 0 0,-1-1 1 0 0,1 1-1 0 0,0 0 0 0 0,0 1 1 0 0,-1-1-1 0 0,2 1 0 0 0,-1-1 1 0 0,0 1-1 0 0,0 0 0 0 0,1 1 1 0 0,-3 3-1 0 0,-4 1-47 0 0,-13 14 399 0 0,1 1 1 0 0,1 1 0 0 0,2 1-1 0 0,0 1 1 0 0,1 0 0 0 0,2 2-1 0 0,-19 41 1 0 0,16-26-270 0 0,2 1 0 0 0,2 1 0 0 0,2 0 0 0 0,-10 67 0 0 0,20-90-282 0 0,1 0 1 0 0,1 0-1 0 0,0 0 1 0 0,2 0-1 0 0,1 0 1 0 0,0 0-1 0 0,11 39 1 0 0,-9-48-93 0 0,0 0 1 0 0,1-1 0 0 0,0 1-1 0 0,1-1 1 0 0,1-1-1 0 0,0 1 1 0 0,0-1-1 0 0,1 0 1 0 0,1-1-1 0 0,0 0 1 0 0,0 0-1 0 0,1-1 1 0 0,0 0-1 0 0,13 8 1 0 0,-3-3-35 0 0,2-1 0 0 0,0-1 0 0 0,1-1 1 0 0,0-2-1 0 0,43 14 0 0 0,-40-17-2862 0 0,31 4-1 0 0,-6-5-3672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18.745"/>
    </inkml:context>
    <inkml:brush xml:id="br0">
      <inkml:brushProperty name="width" value="0.1" units="cm"/>
      <inkml:brushProperty name="height" value="0.1" units="cm"/>
    </inkml:brush>
  </inkml:definitions>
  <inkml:trace contextRef="#ctx0" brushRef="#br0">0 1 10594 0 0,'5'1'139'0'0,"-1"1"1"0"0,1-1-1 0 0,-1 1 0 0 0,1 0 0 0 0,-1 1 0 0 0,0-1 1 0 0,0 1-1 0 0,0 0 0 0 0,0 0 0 0 0,-1 0 0 0 0,1 0 1 0 0,-1 1-1 0 0,0-1 0 0 0,0 1 0 0 0,4 6 0 0 0,4 7 457 0 0,-1 1 0 0 0,10 24 0 0 0,-14-29-402 0 0,12 28 858 0 0,-2-1 0 0 0,-2 2 0 0 0,-2 0-1 0 0,-2 1 1 0 0,7 61 0 0 0,-14-76-891 0 0,-1-1 0 0 0,-1 1 0 0 0,-2-1 0 0 0,-1 1 0 0 0,-1-1 1 0 0,-1 0-1 0 0,-2 0 0 0 0,-1 0 0 0 0,-18 47 0 0 0,21-65-264 0 0,-1 0 0 0 0,0 1 0 0 0,0-2 0 0 0,-1 1 0 0 0,0-1 0 0 0,-1 0 0 0 0,0 0 0 0 0,0 0 0 0 0,-1-1 0 0 0,0 0 1 0 0,0-1-1 0 0,0 0 0 0 0,-1 0 0 0 0,0-1 0 0 0,-13 6 0 0 0,-7 0-7452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1.330"/>
    </inkml:context>
    <inkml:brush xml:id="br0">
      <inkml:brushProperty name="width" value="0.1" units="cm"/>
      <inkml:brushProperty name="height" value="0.1" units="cm"/>
    </inkml:brush>
  </inkml:definitions>
  <inkml:trace contextRef="#ctx0" brushRef="#br0">90 1 6913 0 0,'-3'49'2392'0'0,"-13"74"0"0"0,-1-12-502 0 0,-17 208 1199 0 0,26-195-2175 0 0,5-120-496 0 0,0-13-199 0 0,-2-15 6 0 0,5 1-157 0 0,1-1 0 0 0,1 1 0 0 0,1 0 0 0 0,8-33 0 0 0,0 16-27 0 0,26-63-1 0 0,-25 75-121 0 0,2 1-1 0 0,0 0 1 0 0,22-29-1 0 0,-26 42 65 0 0,1 1 0 0 0,0 0-1 0 0,1 0 1 0 0,0 1 0 0 0,1 1 0 0 0,0 0-1 0 0,18-10 1 0 0,-29 19 15 0 0,0 1 1 0 0,1-1-1 0 0,-1 1 0 0 0,1 0 0 0 0,0 0 0 0 0,-1 0 1 0 0,1 0-1 0 0,0 0 0 0 0,0 0 0 0 0,-1 1 0 0 0,1-1 0 0 0,0 1 1 0 0,0 0-1 0 0,0 0 0 0 0,0 0 0 0 0,0 0 0 0 0,-1 1 0 0 0,7 1 1 0 0,-7-1 0 0 0,1 0 0 0 0,-1 1 0 0 0,1 0 0 0 0,-1-1 0 0 0,0 1 0 0 0,0 0 0 0 0,0 0 0 0 0,0 0 0 0 0,0 1 0 0 0,0-1 0 0 0,0 0 0 0 0,-1 1 0 0 0,1-1 0 0 0,-1 1 0 0 0,0 0 0 0 0,1-1 0 0 0,-1 1 0 0 0,0 3 0 0 0,5 13 52 0 0,-1-1 0 0 0,-1 1 0 0 0,-1 0-1 0 0,1 22 1 0 0,-3 80 437 0 0,-1-28-210 0 0,12 29 369 0 0,1 22 22 0 0,-19-120-2189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5.040"/>
    </inkml:context>
    <inkml:brush xml:id="br0">
      <inkml:brushProperty name="width" value="0.05" units="cm"/>
      <inkml:brushProperty name="height" value="0.05" units="cm"/>
    </inkml:brush>
  </inkml:definitions>
  <inkml:trace contextRef="#ctx0" brushRef="#br0">30 0 3225 0 0,'-13'2'-504'0'0,"0"4"7164"0"0,13-6-6320 0 0,-1 1 0 0 0,1-1 0 0 0,0 1 0 0 0,-1-1 0 0 0,1 1 0 0 0,0-1 0 0 0,0 1 0 0 0,-1-1 0 0 0,1 1 0 0 0,0-1 0 0 0,0 1 0 0 0,0-1 0 0 0,0 1 0 0 0,0-1 0 0 0,0 1 1 0 0,0-1-1 0 0,0 1 0 0 0,0-1 0 0 0,0 1 0 0 0,0 0 0 0 0,0 0 0 0 0,5 13 615 0 0,5 4 187 0 0,1-1 0 0 0,0 0-1 0 0,19 21 1 0 0,-6-7-297 0 0,28 35 670 0 0,89 86 0 0 0,3-22-5268 0 0,-137-125-1891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2.658"/>
    </inkml:context>
    <inkml:brush xml:id="br0">
      <inkml:brushProperty name="width" value="0.1" units="cm"/>
      <inkml:brushProperty name="height" value="0.1" units="cm"/>
    </inkml:brush>
  </inkml:definitions>
  <inkml:trace contextRef="#ctx0" brushRef="#br0">192 14 4609 0 0,'0'0'59'0'0,"0"-1"0"0"0,0 0 0 0 0,0 1 0 0 0,0-1 0 0 0,-1 1-1 0 0,1-1 1 0 0,0 0 0 0 0,-1 1 0 0 0,1-1 0 0 0,0 1 0 0 0,-1-1 0 0 0,1 0 0 0 0,0 1 0 0 0,-1-1 0 0 0,1 1 0 0 0,-1 0 0 0 0,1-1-1 0 0,-1 1 1 0 0,0-1 0 0 0,1 1 0 0 0,-1 0 0 0 0,1-1 0 0 0,-1 1 0 0 0,0 0 0 0 0,1 0 0 0 0,-1-1 0 0 0,1 1 0 0 0,-1 0 0 0 0,0 0-1 0 0,1 0 1 0 0,-1 0 0 0 0,0 0 0 0 0,1 0 0 0 0,-1 0 0 0 0,0 0 0 0 0,1 0 0 0 0,-1 0 0 0 0,0 0 0 0 0,1 1 0 0 0,-1-1 0 0 0,0 0 0 0 0,0 1-1 0 0,-30 10 1765 0 0,24-6-1497 0 0,0 1 0 0 0,0 0 0 0 0,0 0 0 0 0,1 0 0 0 0,0 1 0 0 0,1 0 0 0 0,0 0 0 0 0,0 1 0 0 0,0-1 0 0 0,1 1 0 0 0,-4 9 0 0 0,-3 10 688 0 0,0 0 0 0 0,-6 31 0 0 0,8-23-527 0 0,2 0 0 0 0,2 1 0 0 0,1 0 0 0 0,1-1 0 0 0,4 56-1 0 0,1-71-344 0 0,0 1 0 0 0,1-1-1 0 0,1 1 1 0 0,1-1 0 0 0,1 0-1 0 0,1-1 1 0 0,1 1 0 0 0,0-2-1 0 0,1 1 1 0 0,1-1 0 0 0,13 17-1 0 0,-16-26-89 0 0,0 0 0 0 0,1-1 0 0 0,0 0-1 0 0,1-1 1 0 0,13 10 0 0 0,-17-14-69 0 0,-1 0 0 0 0,1 0 0 0 0,1 0-1 0 0,-1 0 1 0 0,0-1 0 0 0,1 0 0 0 0,-1 0 0 0 0,1-1 0 0 0,-1 0 0 0 0,1 0 0 0 0,0 0 0 0 0,8 0-1 0 0,-10-1-102 0 0,-1-1 0 0 0,0 0 0 0 0,0 0 0 0 0,1 0-1 0 0,-1 0 1 0 0,0 0 0 0 0,0-1 0 0 0,0 1-1 0 0,0-1 1 0 0,0 0 0 0 0,0 0 0 0 0,2-3 0 0 0,31-30-1462 0 0,-31 28 1382 0 0,23-26-798 0 0,-2-2 619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3.034"/>
    </inkml:context>
    <inkml:brush xml:id="br0">
      <inkml:brushProperty name="width" value="0.1" units="cm"/>
      <inkml:brushProperty name="height" value="0.1" units="cm"/>
    </inkml:brush>
  </inkml:definitions>
  <inkml:trace contextRef="#ctx0" brushRef="#br0">29 0 10594 0 0,'-7'23'380'0'0,"2"-1"0"0"0,0 1-1 0 0,-2 36 1 0 0,3 69 340 0 0,4-84-122 0 0,17 221 4675 0 0,-16-258-5108 0 0,0 4 98 0 0,0-1 0 0 0,-1 1 0 0 0,0 0 0 0 0,-2 12 0 0 0,2-23-260 0 0,0 0-1 0 0,0 0 1 0 0,0 0 0 0 0,0 0-1 0 0,0 0 1 0 0,0 0-1 0 0,0 0 1 0 0,0 0 0 0 0,0 0-1 0 0,0 0 1 0 0,-1 0-1 0 0,1 0 1 0 0,0 0-1 0 0,0 0 1 0 0,0 0 0 0 0,0 0-1 0 0,0 0 1 0 0,0 0-1 0 0,0 0 1 0 0,0 0-1 0 0,0 0 1 0 0,0 0 0 0 0,0 0-1 0 0,0 0 1 0 0,0 0-1 0 0,0 0 1 0 0,0 0-1 0 0,0 0 1 0 0,0 0 0 0 0,0 0-1 0 0,0 0 1 0 0,0 0-1 0 0,0 0 1 0 0,0 0 0 0 0,0 0-1 0 0,-1 0 1 0 0,1 0-1 0 0,0 0 1 0 0,0 0-1 0 0,0 1 1 0 0,0-1 0 0 0,0 0-1 0 0,0 0 1 0 0,0 0-1 0 0,0 0 1 0 0,-2-9 109 0 0,0-11 29 0 0,5-49-729 0 0,3 0 0 0 0,4 0 0 0 0,26-102 0 0 0,-30 147-160 0 0,14-33 0 0 0,-18 52 576 0 0,0 0 0 0 0,0-1 0 0 0,1 1 1 0 0,0 0-1 0 0,0 1 0 0 0,0-1 1 0 0,1 0-1 0 0,-1 1 0 0 0,1 0 0 0 0,0 0 1 0 0,1 0-1 0 0,6-5 0 0 0,-9 8 162 0 0,-1 0 1 0 0,1 0-1 0 0,0 0 0 0 0,-1 0 1 0 0,1 0-1 0 0,0 1 0 0 0,0-1 1 0 0,-1 1-1 0 0,1 0 0 0 0,0-1 1 0 0,0 1-1 0 0,0 0 0 0 0,-1 0 1 0 0,1 0-1 0 0,0 0 0 0 0,0 0 1 0 0,0 1-1 0 0,0-1 0 0 0,-1 0 1 0 0,1 1-1 0 0,0 0 0 0 0,0-1 1 0 0,-1 1-1 0 0,1 0 1 0 0,-1 0-1 0 0,1 0 0 0 0,0 0 1 0 0,-1 0-1 0 0,0 0 0 0 0,1 0 1 0 0,-1 0-1 0 0,0 1 0 0 0,1-1 1 0 0,-1 1-1 0 0,0-1 0 0 0,0 1 1 0 0,0-1-1 0 0,0 1 0 0 0,0-1 1 0 0,0 4-1 0 0,4 6 193 0 0,0 1 0 0 0,-1 0 0 0 0,-1 0 0 0 0,3 20-1 0 0,-5-29-138 0 0,6 45 1193 0 0,0 62 0 0 0,4 32 767 0 0,-6-106-1649 0 0,4 27-434 0 0,-7-58-164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3.380"/>
    </inkml:context>
    <inkml:brush xml:id="br0">
      <inkml:brushProperty name="width" value="0.1" units="cm"/>
      <inkml:brushProperty name="height" value="0.1" units="cm"/>
    </inkml:brush>
  </inkml:definitions>
  <inkml:trace contextRef="#ctx0" brushRef="#br0">1 15 6913 0 0,'3'-2'135'0'0,"0"0"0"0"0,0 0 0 0 0,0 1 0 0 0,1-1 0 0 0,-1 1 0 0 0,0 0 0 0 0,1 0 0 0 0,-1 0-1 0 0,1 0 1 0 0,-1 1 0 0 0,1-1 0 0 0,0 1 0 0 0,4 0 0 0 0,52 6 2699 0 0,-27-2-2125 0 0,-3-1-18 0 0,132 8 2565 0 0,-127-11-3345 0 0,-1-1 0 0 0,58-9 0 0 0,-72 6-5646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3.710"/>
    </inkml:context>
    <inkml:brush xml:id="br0">
      <inkml:brushProperty name="width" value="0.1" units="cm"/>
      <inkml:brushProperty name="height" value="0.1" units="cm"/>
    </inkml:brush>
  </inkml:definitions>
  <inkml:trace contextRef="#ctx0" brushRef="#br0">38 67 7834 0 0,'-1'0'62'0'0,"1"0"0"0"0,-1 0-1 0 0,0 0 1 0 0,1 0 0 0 0,-1 0 0 0 0,0 1 0 0 0,1-1 0 0 0,-1 0 0 0 0,1 1 0 0 0,-1-1 0 0 0,0 0 0 0 0,1 1 0 0 0,-1-1-1 0 0,1 1 1 0 0,-1-1 0 0 0,1 1 0 0 0,-1-1 0 0 0,1 1 0 0 0,0-1 0 0 0,-1 1 0 0 0,1-1 0 0 0,0 1 0 0 0,-1 0 0 0 0,1-1 0 0 0,0 1-1 0 0,0-1 1 0 0,-1 1 0 0 0,1 1 0 0 0,-4 24 2531 0 0,3-16-1842 0 0,-7 42 1775 0 0,2 0-1 0 0,2 58 0 0 0,4-87-2332 0 0,2-1 0 0 0,0 1 0 0 0,1-1 0 0 0,2 0 0 0 0,0 0 0 0 0,1 0 0 0 0,15 32 0 0 0,-14-42-1671 0 0</inkml:trace>
  <inkml:trace contextRef="#ctx0" brushRef="#br0" timeOffset="1">300 1 4609 0 0,'2'38'3538'0'0,"7"41"0"0"0,-1-14-1363 0 0,29 265 5273 0 0,-28-256-6983 0 0,-6-54-580 0 0,-1 1 0 0 0,-1-1 0 0 0,-1 1 0 0 0,-1-1 0 0 0,-6 34 0 0 0,7-48-212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5.034"/>
    </inkml:context>
    <inkml:brush xml:id="br0">
      <inkml:brushProperty name="width" value="0.1" units="cm"/>
      <inkml:brushProperty name="height" value="0.1" units="cm"/>
    </inkml:brush>
  </inkml:definitions>
  <inkml:trace contextRef="#ctx0" brushRef="#br0">110 9 5529 0 0,'0'0'61'0'0,"0"-1"-1"0"0,0 1 0 0 0,0 0 1 0 0,0-1-1 0 0,0 1 1 0 0,0 0-1 0 0,0-1 1 0 0,0 1-1 0 0,0 0 0 0 0,0-1 1 0 0,0 1-1 0 0,0 0 1 0 0,0-1-1 0 0,-1 1 1 0 0,1 0-1 0 0,0-1 0 0 0,0 1 1 0 0,0 0-1 0 0,-1 0 1 0 0,1-1-1 0 0,0 1 1 0 0,0 0-1 0 0,-1 0 0 0 0,1-1 1 0 0,0 1-1 0 0,0 0 1 0 0,-1 0-1 0 0,1 0 1 0 0,0 0-1 0 0,-1 0 1 0 0,1-1-1 0 0,0 1 0 0 0,-1 0 1 0 0,1 0-1 0 0,0 0 1 0 0,-1 0-1 0 0,1 0 1 0 0,0 0-1 0 0,-1 0 0 0 0,1 0 1 0 0,0 0-1 0 0,-1 0 1 0 0,1 0-1 0 0,0 0 1 0 0,-1 0-1 0 0,1 1 0 0 0,0-1 1 0 0,-1 0-1 0 0,1 0 1 0 0,0 0-1 0 0,-1 0 1 0 0,1 1-1 0 0,0-1 0 0 0,0 0 1 0 0,-1 0-1 0 0,1 0 1 0 0,0 1-1 0 0,0-1 1 0 0,-1 0-1 0 0,1 0 0 0 0,0 1 1 0 0,-20 18 2139 0 0,13-8-1591 0 0,0 2 1 0 0,0-1 0 0 0,2 1-1 0 0,0 0 1 0 0,0 0-1 0 0,-3 17 1 0 0,-12 85 2583 0 0,14-72-2638 0 0,3-1-1 0 0,1 1 1 0 0,6 70 0 0 0,-2-98-500 0 0,0 1 1 0 0,0-1 0 0 0,2-1-1 0 0,0 1 1 0 0,0 0-1 0 0,2-1 1 0 0,0 0-1 0 0,0 0 1 0 0,1-1-1 0 0,1 0 1 0 0,0 0 0 0 0,1 0-1 0 0,18 19 1 0 0,-22-26-71 0 0,1-1 1 0 0,0 0 0 0 0,0-1-1 0 0,1 0 1 0 0,-1 0 0 0 0,1 0-1 0 0,0 0 1 0 0,0-1 0 0 0,0 0 0 0 0,0-1-1 0 0,1 0 1 0 0,-1 0 0 0 0,1 0-1 0 0,-1-1 1 0 0,1 0 0 0 0,-1 0-1 0 0,1-1 1 0 0,10-1 0 0 0,6-5-322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5.426"/>
    </inkml:context>
    <inkml:brush xml:id="br0">
      <inkml:brushProperty name="width" value="0.1" units="cm"/>
      <inkml:brushProperty name="height" value="0.1" units="cm"/>
    </inkml:brush>
  </inkml:definitions>
  <inkml:trace contextRef="#ctx0" brushRef="#br0">90 0 7834 0 0,'-3'4'145'0'0,"0"-1"1"0"0,1 1-1 0 0,-1-1 1 0 0,1 1-1 0 0,0 0 1 0 0,0 0-1 0 0,0 0 1 0 0,0 0-1 0 0,-1 7 1 0 0,-7 42 1741 0 0,6-27-1099 0 0,-14 102 2841 0 0,-1 149 0 0 0,11-127-1888 0 0,1-82-1105 0 0,9-136-558 0 0,45-203-663 0 0,-37 234 475 0 0,1 1-1 0 0,2 0 1 0 0,1 0 0 0 0,2 1-1 0 0,24-38 1 0 0,-32 60 12 0 0,0 1 0 0 0,2 0 0 0 0,13-15-1 0 0,-20 24 79 0 0,-1 1 0 0 0,1-1-1 0 0,0 1 1 0 0,0-1-1 0 0,0 1 1 0 0,0 0 0 0 0,1 0-1 0 0,-1 0 1 0 0,1 0-1 0 0,-1 1 1 0 0,1-1-1 0 0,0 1 1 0 0,-1 0 0 0 0,1 0-1 0 0,0 1 1 0 0,0-1-1 0 0,-1 1 1 0 0,6 0 0 0 0,-7 0 20 0 0,1 1 0 0 0,-1 0 0 0 0,0 0 0 0 0,0 0 0 0 0,-1 0 0 0 0,1 0 0 0 0,0 0 0 0 0,0 0 0 0 0,-1 1 0 0 0,1-1 0 0 0,0 1 0 0 0,-1-1 0 0 0,1 1 1 0 0,-1 0-1 0 0,0 0 0 0 0,0-1 0 0 0,0 1 0 0 0,0 0 0 0 0,0 0 0 0 0,0 0 0 0 0,0 0 0 0 0,0 0 0 0 0,-1 1 0 0 0,1-1 0 0 0,0 3 0 0 0,1 8 24 0 0,0 1 0 0 0,1 23-1 0 0,-3-35-21 0 0,-6 194 632 0 0,1-131-283 0 0,5 95 1 0 0,7-69-766 0 0,-7-76-53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5.770"/>
    </inkml:context>
    <inkml:brush xml:id="br0">
      <inkml:brushProperty name="width" value="0.1" units="cm"/>
      <inkml:brushProperty name="height" value="0.1" units="cm"/>
    </inkml:brush>
  </inkml:definitions>
  <inkml:trace contextRef="#ctx0" brushRef="#br0">1 29 6913 0 0,'1'0'609'0'0,"2"0"-481"0"0,0 0-128 0 0,2 0 0 0 0,-2 0 544 0 0,-1 0 80 0 0,6 1 16 0 0,6 1 8 0 0,3-1-272 0 0,5-1-56 0 0,0 0-16 0 0,0-1 0 0 0,-2-1-304 0 0,2-1-64 0 0,-1-2-16 0 0,-1 1 0 0 0,2-4 80 0 0,-3-2 96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6.115"/>
    </inkml:context>
    <inkml:brush xml:id="br0">
      <inkml:brushProperty name="width" value="0.1" units="cm"/>
      <inkml:brushProperty name="height" value="0.1" units="cm"/>
    </inkml:brush>
  </inkml:definitions>
  <inkml:trace contextRef="#ctx0" brushRef="#br0">72 129 3681 0 0,'2'1'103'0'0,"0"-1"0"0"0,0 1 1 0 0,0-1-1 0 0,0 1 1 0 0,0 0-1 0 0,0 0 0 0 0,0 0 1 0 0,0 0-1 0 0,0 1 0 0 0,0-1 1 0 0,0 0-1 0 0,-1 1 0 0 0,1-1 1 0 0,-1 1-1 0 0,1 0 0 0 0,-1-1 1 0 0,2 3-1 0 0,25 39 2299 0 0,-20-29-1822 0 0,3 3 295 0 0,-1 0 0 0 0,-1 1 0 0 0,0-1 0 0 0,-2 2 0 0 0,0-1 0 0 0,-1 1 0 0 0,-1 0-1 0 0,4 27 1 0 0,-8-39-751 0 0,0 0 0 0 0,-1-1 1 0 0,1 1-1 0 0,-2 0 0 0 0,1 0 0 0 0,-1 0 0 0 0,0 0 0 0 0,0-1 0 0 0,-1 1 0 0 0,0 0 0 0 0,0-1 0 0 0,-1 0 0 0 0,0 1 0 0 0,0-1 0 0 0,0 0 0 0 0,-1 0 0 0 0,0-1 0 0 0,0 1 0 0 0,0-1 0 0 0,-1 0 1 0 0,1 0-1 0 0,-1 0 0 0 0,-1-1 0 0 0,1 1 0 0 0,0-1 0 0 0,-1 0 0 0 0,-8 3 0 0 0,3-1 80 0 0,0-1-1 0 0,0 0 1 0 0,-17 4 0 0 0,24-8-157 0 0,0 0 0 0 0,1-1 0 0 0,-1 1 0 0 0,0-1 1 0 0,0 1-1 0 0,0-1 0 0 0,0 0 0 0 0,0-1 0 0 0,0 1 0 0 0,0-1 0 0 0,0 0 0 0 0,0 0 0 0 0,0 0 0 0 0,-4-2 1 0 0,8 3-46 0 0,0 0 1 0 0,-1 0-1 0 0,1 0 1 0 0,0 0-1 0 0,0 0 0 0 0,-1 0 1 0 0,1-1-1 0 0,0 1 1 0 0,-1 0-1 0 0,1 0 1 0 0,0 0-1 0 0,0-1 1 0 0,-1 1-1 0 0,1 0 1 0 0,0 0-1 0 0,0-1 1 0 0,0 1-1 0 0,-1 0 1 0 0,1-1-1 0 0,0 1 1 0 0,0 0-1 0 0,0 0 1 0 0,0-1-1 0 0,0 1 1 0 0,0 0-1 0 0,0-1 1 0 0,-1 1-1 0 0,1 0 1 0 0,0-1-1 0 0,0 1 1 0 0,0 0-1 0 0,0-1 1 0 0,0 1-1 0 0,1 0 1 0 0,-1-1-1 0 0,10-10 52 0 0,20-5-51 0 0,-29 16-9 0 0,173-72-1936 0 0,-149 61-5078 0 0</inkml:trace>
  <inkml:trace contextRef="#ctx0" brushRef="#br0" timeOffset="1">580 0 8754 0 0,'7'9'416'0'0,"-1"-1"0"0"0,-1 1 1 0 0,0 0-1 0 0,0 0 0 0 0,-1 0 0 0 0,0 1 1 0 0,3 10-1 0 0,2 3 39 0 0,13 30 1451 0 0,-3 0 0 0 0,17 71 0 0 0,-32-108-1593 0 0,-1 0-1 0 0,-1 0 0 0 0,-1 0 0 0 0,0 1 0 0 0,-1-1 0 0 0,0 1 1 0 0,-2-1-1 0 0,0 0 0 0 0,0 0 0 0 0,-2 0 0 0 0,0 0 0 0 0,-11 27 0 0 0,11-35-290 0 0,-1 1-1 0 0,-1-1 0 0 0,1 0 0 0 0,-2 0 1 0 0,1 0-1 0 0,-1-1 0 0 0,0 0 0 0 0,0 0 1 0 0,-1-1-1 0 0,1 0 0 0 0,-1 0 0 0 0,-18 8 1 0 0,-2-1-726 0 0,-1 0 1 0 0,-51 13 0 0 0,46-17-6648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7.615"/>
    </inkml:context>
    <inkml:brush xml:id="br0">
      <inkml:brushProperty name="width" value="0.1" units="cm"/>
      <inkml:brushProperty name="height" value="0.1" units="cm"/>
    </inkml:brush>
  </inkml:definitions>
  <inkml:trace contextRef="#ctx0" brushRef="#br0">178 8 5065 0 0,'0'-1'75'0'0,"0"1"-1"0"0,0-1 1 0 0,-1 1-1 0 0,1 0 1 0 0,0-1-1 0 0,-1 1 1 0 0,1-1 0 0 0,0 1-1 0 0,0 0 1 0 0,-1-1-1 0 0,1 1 1 0 0,-1 0-1 0 0,1-1 1 0 0,0 1-1 0 0,-1 0 1 0 0,1 0-1 0 0,-1 0 1 0 0,1-1 0 0 0,-1 1-1 0 0,1 0 1 0 0,0 0-1 0 0,-1 0 1 0 0,1 0-1 0 0,-1 0 1 0 0,1 0-1 0 0,-1 0 1 0 0,1 0 0 0 0,-1 0-1 0 0,1 0 1 0 0,-1 0-1 0 0,-16 9 1522 0 0,11-4-1154 0 0,1 1 0 0 0,-1 0 1 0 0,-6 10-1 0 0,-3 7 376 0 0,2 1 0 0 0,0 1 0 0 0,1 0 0 0 0,2 1 0 0 0,-8 29 0 0 0,7-16 370 0 0,2 2 0 0 0,-7 72 0 0 0,14-88-998 0 0,1 1-1 0 0,2-1 0 0 0,0 1 0 0 0,1-1 0 0 0,2 0 0 0 0,1 0 0 0 0,7 25 0 0 0,-8-39-124 0 0,0 1 1 0 0,1-1-1 0 0,0-1 0 0 0,0 1 0 0 0,1-1 1 0 0,1 0-1 0 0,0 0 0 0 0,0-1 0 0 0,1 0 1 0 0,0 0-1 0 0,1 0 0 0 0,0-2 0 0 0,0 1 1 0 0,0-1-1 0 0,1 0 0 0 0,0-1 0 0 0,12 6 1 0 0,-12-7-546 0 0,0-1 0 0 0,0 0 0 0 0,0 0 0 0 0,1-1 0 0 0,-1-1 0 0 0,1 1 0 0 0,0-2 0 0 0,0 0 1 0 0,-1 0-1 0 0,1-1 0 0 0,0 0 0 0 0,19-3 0 0 0,-1-4-6252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8.037"/>
    </inkml:context>
    <inkml:brush xml:id="br0">
      <inkml:brushProperty name="width" value="0.1" units="cm"/>
      <inkml:brushProperty name="height" value="0.1" units="cm"/>
    </inkml:brush>
  </inkml:definitions>
  <inkml:trace contextRef="#ctx0" brushRef="#br0">82 1 5529 0 0,'-9'23'1393'0'0,"0"1"0"0"0,2 1 0 0 0,1-1 0 0 0,-5 39 0 0 0,3-22-724 0 0,-4 29 767 0 0,2 1 0 0 0,4-1 1 0 0,2 1-1 0 0,8 86 0 0 0,-1-126-1101 0 0,0 4 110 0 0,-1 1 1 0 0,-4 63-1 0 0,9-161-378 0 0,18-124 144 0 0,-24 179-215 0 0,45-212-1873 0 0,-39 192 1590 0 0,2 1 1 0 0,0 0-1 0 0,2 0 1 0 0,1 1-1 0 0,1 1 1 0 0,17-24 0 0 0,-27 43 173 0 0,1 0 1 0 0,0 0-1 0 0,1 1 1 0 0,-1-1-1 0 0,1 1 1 0 0,0 0-1 0 0,0 1 1 0 0,0-1 0 0 0,0 1-1 0 0,8-4 1 0 0,-11 6 113 0 0,0 1 1 0 0,0-1 0 0 0,0 0-1 0 0,-1 1 1 0 0,1 0 0 0 0,0-1-1 0 0,0 1 1 0 0,0 0-1 0 0,0 0 1 0 0,0 0 0 0 0,0 1-1 0 0,0-1 1 0 0,0 0 0 0 0,0 1-1 0 0,0-1 1 0 0,0 1 0 0 0,0-1-1 0 0,0 1 1 0 0,-1 0 0 0 0,1 0-1 0 0,0 0 1 0 0,-1 0 0 0 0,1 0-1 0 0,0 0 1 0 0,-1 1 0 0 0,1-1-1 0 0,-1 0 1 0 0,0 1-1 0 0,0-1 1 0 0,1 1 0 0 0,-1 0-1 0 0,0-1 1 0 0,0 1 0 0 0,0 0-1 0 0,1 3 1 0 0,3 7 153 0 0,0 1 0 0 0,0-1 0 0 0,-1 1 0 0 0,-1 0 0 0 0,0 1 0 0 0,-1-1 0 0 0,1 14 0 0 0,-2 98 1067 0 0,-2-98-1037 0 0,1-13-157 0 0,-1 55-334 0 0,-20 136 0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29.067"/>
    </inkml:context>
    <inkml:brush xml:id="br0">
      <inkml:brushProperty name="width" value="0.035" units="cm"/>
      <inkml:brushProperty name="height" value="0.035" units="cm"/>
    </inkml:brush>
  </inkml:definitions>
  <inkml:trace contextRef="#ctx0" brushRef="#br0">358 2 12499 0 0,'0'0'132'0'0,"0"0"1"0"0,-1-1-1 0 0,1 1 1 0 0,-1 0 0 0 0,0 0-1 0 0,1 0 1 0 0,-1 0 0 0 0,1 0-1 0 0,-1 0 1 0 0,1 0-1 0 0,-1 0 1 0 0,1 0 0 0 0,-1 0-1 0 0,1 0 1 0 0,-1 0-1 0 0,1 0 1 0 0,-1 1 0 0 0,1-1-1 0 0,-1 0 1 0 0,1 0-1 0 0,-1 1 1 0 0,1-1 0 0 0,0 0-1 0 0,-1 0 1 0 0,1 1-1 0 0,-1-1 1 0 0,1 0 0 0 0,-1 1-1 0 0,-11 18 1513 0 0,-5 28-779 0 0,16-44-685 0 0,-27 114 1102 0 0,-18 163-1 0 0,33-187-909 0 0,7-44-197 0 0,2-1 0 0 0,2 1 0 0 0,3-1-1 0 0,1 1 1 0 0,3-1 0 0 0,19 84 0 0 0,-21-117-76 0 0,0 0-1 0 0,2 31 1 0 0,-6-58-116 0 0,0 0 1 0 0,-1 1-1 0 0,0-1 1 0 0,-1 1-1 0 0,-1 0 1 0 0,1 0-1 0 0,-2 0 1 0 0,-7-15 0 0 0,7 17-47 0 0,0 0 1 0 0,-1 0 0 0 0,1 1 0 0 0,-2-1 0 0 0,1 1 0 0 0,-1 1 0 0 0,-1-1 0 0 0,1 1 0 0 0,-1 0 0 0 0,-13-8 0 0 0,16 13 44 0 0,1 0 0 0 0,-1 1 0 0 0,1-1 1 0 0,-1 1-1 0 0,0 0 0 0 0,1 0 0 0 0,-1 1 0 0 0,0-1 1 0 0,1 1-1 0 0,-1 0 0 0 0,0 0 0 0 0,0 1 0 0 0,1 0 1 0 0,-1-1-1 0 0,0 1 0 0 0,1 1 0 0 0,-1-1 0 0 0,1 1 1 0 0,-1 0-1 0 0,-4 2 0 0 0,7-3 21 0 0,-1 1-1 0 0,1-1 1 0 0,0 1 0 0 0,-1-1-1 0 0,1 1 1 0 0,0 0-1 0 0,0-1 1 0 0,0 1 0 0 0,0 1-1 0 0,0-1 1 0 0,1 0-1 0 0,-1 0 1 0 0,0 0 0 0 0,1 1-1 0 0,0-1 1 0 0,0 1-1 0 0,-1-1 1 0 0,2 1 0 0 0,-1 0-1 0 0,0-1 1 0 0,0 1 0 0 0,1 0-1 0 0,-1 0 1 0 0,1-1-1 0 0,0 1 1 0 0,0 0 0 0 0,0 0-1 0 0,0 0 1 0 0,1-1-1 0 0,-1 1 1 0 0,1 0 0 0 0,0 0-1 0 0,-1-1 1 0 0,1 1 0 0 0,2 2-1 0 0,-1 0 24 0 0,1-1-1 0 0,0 0 1 0 0,0 0-1 0 0,0-1 1 0 0,0 1-1 0 0,1 0 1 0 0,-1-1-1 0 0,1 0 1 0 0,0 0-1 0 0,0 0 1 0 0,0 0-1 0 0,1-1 1 0 0,-1 0-1 0 0,1 0 1 0 0,-1 0-1 0 0,1 0 1 0 0,4 1-1 0 0,13 3 129 0 0,-1-1 1 0 0,31 2-1 0 0,-51-6-155 0 0,32 1-288 0 0,1 0-1 0 0,0-2 0 0 0,-1-2 1 0 0,1-1-1 0 0,42-9 1 0 0,-44 5-1342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5.395"/>
    </inkml:context>
    <inkml:brush xml:id="br0">
      <inkml:brushProperty name="width" value="0.05" units="cm"/>
      <inkml:brushProperty name="height" value="0.05" units="cm"/>
    </inkml:brush>
  </inkml:definitions>
  <inkml:trace contextRef="#ctx0" brushRef="#br0">573 21 6449 0 0,'-8'-13'-279'0'0,"7"13"537"0"0,1-1 0 0 0,-1 0-1 0 0,1 1 1 0 0,-1-1 0 0 0,0 1 0 0 0,0-1 0 0 0,1 1-1 0 0,-1-1 1 0 0,0 1 0 0 0,0-1 0 0 0,0 1-1 0 0,0 0 1 0 0,0 0 0 0 0,1-1 0 0 0,-1 1-1 0 0,-1 0 1 0 0,-2 0 875 0 0,1 0 0 0 0,0 1 0 0 0,0 0 0 0 0,-1-1-1 0 0,1 1 1 0 0,0 0 0 0 0,-5 3 0 0 0,5-3-853 0 0,-11 5 427 0 0,0 1 0 0 0,0 1-1 0 0,1 0 1 0 0,0 0 0 0 0,0 2 0 0 0,-21 20 0 0 0,-63 76 788 0 0,48-48-1182 0 0,-45 37-195 0 0,-25 30-716 0 0,110-115-424 0 0,1 1 1 0 0,-8 15-1 0 0,6-6-7393 0 0</inkml:trace>
  <inkml:trace contextRef="#ctx0" brushRef="#br0" timeOffset="1">705 225 17508 0 0,'5'-3'776'0'0,"-2"1"160"0"0,1-1-744 0 0,0 2-192 0 0,0-1 0 0 0,0 2 0 0 0,3-1 704 0 0,5-1 96 0 0,7 2 33 0 0,9-2-1 0 0,5 0-472 0 0,3-2-88 0 0,1 3-16 0 0,2-2-8 0 0,0-1-248 0 0,-1 0 0 0 0,2 0-104 0 0,-4-1-9354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8.395"/>
    </inkml:context>
    <inkml:brush xml:id="br0">
      <inkml:brushProperty name="width" value="0.1" units="cm"/>
      <inkml:brushProperty name="height" value="0.1" units="cm"/>
    </inkml:brush>
  </inkml:definitions>
  <inkml:trace contextRef="#ctx0" brushRef="#br0">0 36 6913 0 0,'6'-2'497'0'0,"0"0"-1"0"0,-1 0 1 0 0,1 1-1 0 0,0 0 1 0 0,0 0-1 0 0,0 0 0 0 0,1 0 1 0 0,-1 1-1 0 0,0 0 1 0 0,0 1-1 0 0,11 1 0 0 0,7 0 334 0 0,25 0 337 0 0,98-1 2895 0 0,-75-8-5414 0 0,-55 3-756 0 0,0 0 1 0 0,18-6-1 0 0,-14 2-1952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8.725"/>
    </inkml:context>
    <inkml:brush xml:id="br0">
      <inkml:brushProperty name="width" value="0.1" units="cm"/>
      <inkml:brushProperty name="height" value="0.1" units="cm"/>
    </inkml:brush>
  </inkml:definitions>
  <inkml:trace contextRef="#ctx0" brushRef="#br0">132 4 6913 0 0,'3'-1'116'0'0,"1"0"-1"0"0,-1 0 0 0 0,0 1 0 0 0,1 0 0 0 0,-1-1 0 0 0,0 1 0 0 0,1 0 0 0 0,-1 1 0 0 0,1-1 0 0 0,-1 0 0 0 0,0 1 0 0 0,1 0 1 0 0,-1 0-1 0 0,0 0 0 0 0,0 0 0 0 0,1 1 0 0 0,-1-1 0 0 0,0 1 0 0 0,-1-1 0 0 0,5 4 0 0 0,7 4 793 0 0,-1 1 0 0 0,22 21-1 0 0,-28-25-504 0 0,-1 1 0 0 0,-1-1 0 0 0,1 1-1 0 0,-1 1 1 0 0,0-1 0 0 0,-1 1 0 0 0,0-1 0 0 0,0 1-1 0 0,-1 1 1 0 0,0-1 0 0 0,0 0 0 0 0,-1 1 0 0 0,0-1 0 0 0,0 1-1 0 0,0 13 1 0 0,-2-14-292 0 0,0-1 0 0 0,0 0 0 0 0,-1 0 1 0 0,0 0-1 0 0,-1 0 0 0 0,1 0 0 0 0,-1 0 0 0 0,-1 0 0 0 0,1 0 0 0 0,-1-1 0 0 0,0 1 0 0 0,-1-1 1 0 0,1 0-1 0 0,-1 0 0 0 0,-1 0 0 0 0,1-1 0 0 0,-1 1 0 0 0,0-1 0 0 0,-8 7 0 0 0,1-3-27 0 0,-1 0 0 0 0,0 0-1 0 0,-1-1 1 0 0,-18 8-1 0 0,25-13-46 0 0,-1 0-1 0 0,1-1 1 0 0,-1 1 0 0 0,0-1-1 0 0,1-1 1 0 0,-1 0-1 0 0,0 0 1 0 0,0 0-1 0 0,0-1 1 0 0,-11-1 0 0 0,4-4-27 0 0,14 4-11 0 0,1 1 0 0 0,0 0 0 0 0,0 0 0 0 0,-1 0 0 0 0,1-1 0 0 0,0 1 0 0 0,0 0 0 0 0,0 0 0 0 0,-1-1 0 0 0,1 1 0 0 0,0 0 0 0 0,0 0 0 0 0,0-1 0 0 0,0 1 0 0 0,0 0 0 0 0,-1-1 0 0 0,1 1 1 0 0,0 0-1 0 0,0-1 0 0 0,0 1 0 0 0,0 0 0 0 0,0-1 0 0 0,0 1 0 0 0,0 0 0 0 0,0-1 0 0 0,0 1 0 0 0,1-1-4 0 0,0 0 0 0 0,-1 0 1 0 0,1 1-1 0 0,0-1 0 0 0,-1 0 1 0 0,1 1-1 0 0,0-1 0 0 0,0 0 0 0 0,0 1 1 0 0,-1-1-1 0 0,1 1 0 0 0,0-1 1 0 0,0 1-1 0 0,0 0 0 0 0,0-1 1 0 0,0 1-1 0 0,0 0 0 0 0,0 0 0 0 0,0-1 1 0 0,0 1-1 0 0,0 0 0 0 0,0 0 1 0 0,0 0-1 0 0,2 1 0 0 0,5-1-5 0 0,0 1-1 0 0,0 1 0 0 0,0 0 0 0 0,0 0 1 0 0,-1 0-1 0 0,1 1 0 0 0,0 0 1 0 0,-1 1-1 0 0,0-1 0 0 0,0 1 1 0 0,0 1-1 0 0,0-1 0 0 0,7 8 0 0 0,10 9 17 0 0,41 47 0 0 0,-55-57-6 0 0,0 1 0 0 0,-1 0 1 0 0,-1 0-1 0 0,0 1 0 0 0,11 23 1 0 0,-18-34 4 0 0,0 1 1 0 0,1-1-1 0 0,-2 1 1 0 0,1 0-1 0 0,0-1 1 0 0,0 1-1 0 0,-1 0 1 0 0,0-1-1 0 0,1 1 1 0 0,-1 0 0 0 0,0 0-1 0 0,0-1 1 0 0,-1 1-1 0 0,1 0 1 0 0,0 0-1 0 0,-1-1 1 0 0,0 1-1 0 0,0-1 1 0 0,0 1 0 0 0,0 0-1 0 0,0-1 1 0 0,0 1-1 0 0,0-1 1 0 0,-1 0-1 0 0,0 0 1 0 0,1 1-1 0 0,-1-1 1 0 0,0 0 0 0 0,0 0-1 0 0,0 0 1 0 0,0-1-1 0 0,0 1 1 0 0,0 0-1 0 0,-1-1 1 0 0,1 0-1 0 0,-1 1 1 0 0,1-1 0 0 0,-1 0-1 0 0,-2 1 1 0 0,-12 4 76 0 0,0-1 0 0 0,0 0 0 0 0,-1-1 0 0 0,1-1 0 0 0,-33 2 0 0 0,36-5-30 0 0,1 0 0 0 0,-1-1 0 0 0,1 0 0 0 0,0-1 0 0 0,0 0 0 0 0,0-1 0 0 0,0 0 0 0 0,-17-8 0 0 0,27 10-87 0 0,0-1 0 0 0,0 1 1 0 0,0-1-1 0 0,1 1 0 0 0,-1-1 1 0 0,0 0-1 0 0,1 0 0 0 0,-1 0 1 0 0,1 0-1 0 0,0-1 0 0 0,0 1 1 0 0,0 0-1 0 0,0-1 0 0 0,0 0 1 0 0,-2-4-1 0 0,-3-13-562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29.070"/>
    </inkml:context>
    <inkml:brush xml:id="br0">
      <inkml:brushProperty name="width" value="0.1" units="cm"/>
      <inkml:brushProperty name="height" value="0.1" units="cm"/>
    </inkml:brush>
  </inkml:definitions>
  <inkml:trace contextRef="#ctx0" brushRef="#br0">71 1 4145 0 0,'11'6'717'0'0,"0"1"1"0"0,-1 1-1 0 0,1 0 1 0 0,-1 0-1 0 0,-1 1 1 0 0,0 0-1 0 0,0 1 1 0 0,13 19-1 0 0,3 8 2023 0 0,21 45 0 0 0,-35-62-2226 0 0,-2 1 1 0 0,-1 0-1 0 0,0 0 0 0 0,-2 1 1 0 0,0 0-1 0 0,-1 0 0 0 0,-2 0 1 0 0,0 1-1 0 0,-1-1 0 0 0,-2 1 0 0 0,0 0 1 0 0,-4 26-1 0 0,2-32-476 0 0,-1 0 0 0 0,-1-1 0 0 0,-1 1 0 0 0,0-1 0 0 0,-1 0 0 0 0,0-1 0 0 0,-1 1 0 0 0,-1-1 0 0 0,-1-1-1 0 0,0 0 1 0 0,-1 0 0 0 0,0 0 0 0 0,-1-2 0 0 0,-1 1 0 0 0,0-1 0 0 0,-26 20 0 0 0,-22 6-921 0 0,18-16-4677 0 0,0-2-1720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1.711"/>
    </inkml:context>
    <inkml:brush xml:id="br0">
      <inkml:brushProperty name="width" value="0.1" units="cm"/>
      <inkml:brushProperty name="height" value="0.1" units="cm"/>
    </inkml:brush>
  </inkml:definitions>
  <inkml:trace contextRef="#ctx0" brushRef="#br0">2 86 4145 0 0,'-1'-2'8200'0'0,"206"-16"-3807"0"0,-57 7-2479 0 0,226-41-232 0 0,-365 49-3111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2.276"/>
    </inkml:context>
    <inkml:brush xml:id="br0">
      <inkml:brushProperty name="width" value="0.1" units="cm"/>
      <inkml:brushProperty name="height" value="0.1" units="cm"/>
    </inkml:brush>
  </inkml:definitions>
  <inkml:trace contextRef="#ctx0" brushRef="#br0">177 0 2761 0 0,'8'3'1771'0'0,"0"0"0"0"0,0 0 0 0 0,11 7 1 0 0,9 3-14 0 0,27 9 466 0 0,6 3-272 0 0,84 45 0 0 0,-136-64-1870 0 0,0-1 1 0 0,-1 1-1 0 0,1 1 1 0 0,-1-1-1 0 0,-1 1 1 0 0,1 1-1 0 0,-1 0 1 0 0,9 12-1 0 0,-14-16-81 0 0,0-1-1 0 0,0 0 0 0 0,0 1 0 0 0,-1-1 0 0 0,0 1 0 0 0,1-1 0 0 0,-1 1 0 0 0,0 0 0 0 0,-1-1 0 0 0,1 1 0 0 0,-1 0 0 0 0,1 0 0 0 0,-1 0 0 0 0,-1 0 0 0 0,1-1 0 0 0,0 1 0 0 0,-1 0 0 0 0,0 0 0 0 0,1-1 1 0 0,-2 1-1 0 0,1 0 0 0 0,0-1 0 0 0,-1 1 0 0 0,1-1 0 0 0,-1 0 0 0 0,-3 5 0 0 0,-7 8 17 0 0,-1 1 1 0 0,-1-2-1 0 0,0 0 0 0 0,-1-1 1 0 0,-32 24-1 0 0,-92 49 40 0 0,91-60-58 0 0,-2-2-1 0 0,-1-3 0 0 0,-57 18 1 0 0,68-32-93 0 0,38-8 93 0 0,1 1 0 0 0,-1-1-1 0 0,0 0 1 0 0,0 0-1 0 0,1 0 1 0 0,-1 0 0 0 0,0 0-1 0 0,0 0 1 0 0,1-1-1 0 0,-1 1 1 0 0,0-1 0 0 0,1 1-1 0 0,-1-1 1 0 0,0 1-1 0 0,1-1 1 0 0,-1 0 0 0 0,1 0-1 0 0,-1 0 1 0 0,1 0-1 0 0,-2-1 1 0 0,2 1 2 0 0,1 0 0 0 0,0 1 0 0 0,0-1 1 0 0,0 0-1 0 0,0 1 0 0 0,0-1 0 0 0,0 0 0 0 0,0 1 0 0 0,0-1 1 0 0,0 1-1 0 0,0-1 0 0 0,0 0 0 0 0,1 1 0 0 0,-1-1 1 0 0,0 0-1 0 0,0 1 0 0 0,1-1 0 0 0,-1 1 0 0 0,0-1 0 0 0,1 1 1 0 0,-1-1-1 0 0,1 1 0 0 0,-1-1 0 0 0,0 1 0 0 0,1-1 0 0 0,-1 1 1 0 0,1-1-1 0 0,-1 1 0 0 0,1 0 0 0 0,0-1 0 0 0,19-13 24 0 0,-18 13-30 0 0,10-6 9 0 0,1 1 1 0 0,0 1 0 0 0,0 0-1 0 0,0 1 1 0 0,1 0-1 0 0,0 1 1 0 0,-1 0-1 0 0,1 1 1 0 0,17 0-1 0 0,20 2 319 0 0,57 5-1 0 0,-93-4-184 0 0,89 8 886 0 0,175 10 879 0 0,-201-18-1588 0 0,123-13 0 0 0,-199 12-311 0 0,0 0 1 0 0,0-1-1 0 0,0 1 0 0 0,0-1 1 0 0,0 1-1 0 0,0-1 1 0 0,0 0-1 0 0,0 0 0 0 0,3-2 1 0 0,-5 3-3 0 0,0 0 0 0 0,0 0 0 0 0,0 0 0 0 0,1-1 0 0 0,-1 1 0 0 0,0 0-1 0 0,0 0 1 0 0,0 0 0 0 0,0 0 0 0 0,0 0 0 0 0,0 0 0 0 0,0-1 0 0 0,0 1 0 0 0,1 0 0 0 0,-1 0 0 0 0,0 0 0 0 0,0 0 0 0 0,0-1 0 0 0,0 1 0 0 0,0 0 0 0 0,0 0 0 0 0,0 0 0 0 0,0-1 0 0 0,0 1 0 0 0,0 0 0 0 0,0 0-1 0 0,0 0 1 0 0,0 0 0 0 0,0-1 0 0 0,0 1 0 0 0,-1 0 0 0 0,1 0 0 0 0,0 0 0 0 0,0 0 0 0 0,0-1 0 0 0,0 1 0 0 0,-13-6 3 0 0,6 5-78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5.288"/>
    </inkml:context>
    <inkml:brush xml:id="br0">
      <inkml:brushProperty name="width" value="0.1" units="cm"/>
      <inkml:brushProperty name="height" value="0.1" units="cm"/>
    </inkml:brush>
  </inkml:definitions>
  <inkml:trace contextRef="#ctx0" brushRef="#br0">37 5 4609 0 0,'-1'-5'8243'0'0,"0"10"-7840"0"0,0 0 0 0 0,0 0 1 0 0,0 0-1 0 0,0 0 0 0 0,-3 5 0 0 0,-4 15 759 0 0,1 8-410 0 0,2 0 1 0 0,1 0-1 0 0,1 1 1 0 0,5 63-1 0 0,-1-85-527 0 0,1-1 0 0 0,0 0 0 0 0,1 1 0 0 0,8 19 1 0 0,-10-29-204 0 0,0 0 1 0 0,0 1-1 0 0,0-1 1 0 0,0 0 0 0 0,1 1-1 0 0,-1-1 1 0 0,0 0 0 0 0,1 0-1 0 0,0 0 1 0 0,-1 0-1 0 0,1-1 1 0 0,0 1 0 0 0,0 0-1 0 0,0-1 1 0 0,0 1 0 0 0,0-1-1 0 0,1 0 1 0 0,-1 0-1 0 0,0 0 1 0 0,1 0 0 0 0,-1 0-1 0 0,0 0 1 0 0,1 0 0 0 0,-1-1-1 0 0,1 0 1 0 0,-1 1-1 0 0,5-1 1 0 0,-5-1-20 0 0,0 1-1 0 0,1-1 1 0 0,-1 0-1 0 0,0 0 1 0 0,0 0-1 0 0,0 0 1 0 0,0 0-1 0 0,0 0 1 0 0,0-1 0 0 0,0 1-1 0 0,-1-1 1 0 0,1 1-1 0 0,0-1 1 0 0,-1 0-1 0 0,1 0 1 0 0,-1 1-1 0 0,0-1 1 0 0,0 0 0 0 0,1 0-1 0 0,-1 0 1 0 0,-1-1-1 0 0,2-1 1 0 0,1-4 11 0 0,0 0 0 0 0,-1 0-1 0 0,1 0 1 0 0,0-15 0 0 0,1-38-175 0 0,-6 21-5839 0 0,-2 14-847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5.614"/>
    </inkml:context>
    <inkml:brush xml:id="br0">
      <inkml:brushProperty name="width" value="0.1" units="cm"/>
      <inkml:brushProperty name="height" value="0.1" units="cm"/>
    </inkml:brush>
  </inkml:definitions>
  <inkml:trace contextRef="#ctx0" brushRef="#br0">1 30 2304 0 0,'0'-1'37'0'0,"0"1"0"0"0,-1-1-1 0 0,1 0 1 0 0,0 0 0 0 0,0 0-1 0 0,0 0 1 0 0,0 0 0 0 0,1 0-1 0 0,-1 1 1 0 0,0-1 0 0 0,0 0-1 0 0,0 0 1 0 0,1 0-1 0 0,-1 0 1 0 0,0 1 0 0 0,1-1-1 0 0,-1 0 1 0 0,1 0 0 0 0,-1 1-1 0 0,1-1 1 0 0,-1 0 0 0 0,1 1-1 0 0,0-1 1 0 0,-1 0 0 0 0,1 1-1 0 0,1-2 1 0 0,0 1 97 0 0,1 0 0 0 0,-1 0 0 0 0,1 0 0 0 0,-1 0-1 0 0,1 0 1 0 0,-1 1 0 0 0,1-1 0 0 0,0 1 0 0 0,2 0 0 0 0,7-1 329 0 0,0 2 0 0 0,0 0-1 0 0,16 2 1 0 0,143 39-56 0 0,-137-32-521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5.975"/>
    </inkml:context>
    <inkml:brush xml:id="br0">
      <inkml:brushProperty name="width" value="0.1" units="cm"/>
      <inkml:brushProperty name="height" value="0.1" units="cm"/>
    </inkml:brush>
  </inkml:definitions>
  <inkml:trace contextRef="#ctx0" brushRef="#br0">128 42 9762 0 0,'1'-3'432'0'0,"0"1"1"0"0,1 0-1 0 0,0 0 0 0 0,-1 0 0 0 0,1 0 0 0 0,0 0 1 0 0,0 0-1 0 0,0 1 0 0 0,5-4 0 0 0,7 1 92 0 0,1 0-1 0 0,0 0 0 0 0,0 2 1 0 0,1 0-1 0 0,-1 0 0 0 0,19 2 1 0 0,93 8-794 0 0,-115-7 292 0 0,2 1-1193 0 0</inkml:trace>
  <inkml:trace contextRef="#ctx0" brushRef="#br0" timeOffset="1">1 250 456 0 0,'93'1'5252'0'0,"-25"1"-4391"0"0,1-3 1 0 0,126-18-1 0 0,-164 13-871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6.303"/>
    </inkml:context>
    <inkml:brush xml:id="br0">
      <inkml:brushProperty name="width" value="0.1" units="cm"/>
      <inkml:brushProperty name="height" value="0.1" units="cm"/>
    </inkml:brush>
  </inkml:definitions>
  <inkml:trace contextRef="#ctx0" brushRef="#br0">22 0 3225 0 0,'-3'3'303'0'0,"1"-1"0"0"0,1 0 1 0 0,-1 0-1 0 0,0 1 0 0 0,1-1 1 0 0,-1 1-1 0 0,1 0 0 0 0,0-1 1 0 0,0 1-1 0 0,0 0 0 0 0,0 0 1 0 0,0 0-1 0 0,0 0 0 0 0,1 0 1 0 0,-1 5-1 0 0,1 52 3800 0 0,0-45-3192 0 0,3 31 1691 0 0,8 53 0 0 0,-2-53-2914 0 0,15 50 0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46.756"/>
    </inkml:context>
    <inkml:brush xml:id="br0">
      <inkml:brushProperty name="width" value="0.1" units="cm"/>
      <inkml:brushProperty name="height" value="0.1" units="cm"/>
    </inkml:brush>
  </inkml:definitions>
  <inkml:trace contextRef="#ctx0" brushRef="#br0">0 3 6913 0 0,'2'-2'1280'0'0,"1"8"-98"0"0,3 9 869 0 0,8 56 3243 0 0,-6 40-1692 0 0,-2-14-1935 0 0,-2-59-1533 0 0,-3-18-70 0 0,1 0 1 0 0,1 0-1 0 0,8 29 1 0 0,-8-53-62 0 0,0 1 0 0 0,-1-1 1 0 0,1 0-1 0 0,-1 0 0 0 0,0 0 1 0 0,3-7-1 0 0,-1 4-20 0 0,11-23-76 0 0,73-125-2052 0 0,-76 137 1902 0 0,1 0 1 0 0,0 2 0 0 0,2-1-1 0 0,0 2 1 0 0,0 0-1 0 0,21-16 1 0 0,-34 30 263 0 0,0-1-1 0 0,0 1 1 0 0,0 0 0 0 0,0 0-1 0 0,0-1 1 0 0,0 1 0 0 0,0 0 0 0 0,0 1-1 0 0,0-1 1 0 0,1 0 0 0 0,-1 1-1 0 0,0-1 1 0 0,0 1 0 0 0,1 0-1 0 0,-1 0 1 0 0,0 0 0 0 0,1 0 0 0 0,-1 0-1 0 0,0 0 1 0 0,1 0 0 0 0,-1 1-1 0 0,0-1 1 0 0,1 1 0 0 0,1 1-1 0 0,-1-1 12 0 0,-1 1-1 0 0,1 0 1 0 0,-1 0-1 0 0,1 1 0 0 0,-1-1 1 0 0,0 0-1 0 0,0 1 0 0 0,0-1 1 0 0,0 1-1 0 0,0 0 1 0 0,-1-1-1 0 0,1 1 0 0 0,-1 0 1 0 0,0 0-1 0 0,1 0 0 0 0,0 6 1 0 0,5 29 387 0 0,-1-1-1 0 0,-2 1 1 0 0,-1 0 0 0 0,-5 72-1 0 0,0-26-1886 0 0,2-66-5753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6.099"/>
    </inkml:context>
    <inkml:brush xml:id="br0">
      <inkml:brushProperty name="width" value="0.05" units="cm"/>
      <inkml:brushProperty name="height" value="0.05" units="cm"/>
    </inkml:brush>
  </inkml:definitions>
  <inkml:trace contextRef="#ctx0" brushRef="#br0">0 669 17716 0 0,'12'-7'628'0'0,"0"-1"-1"0"0,0 0 1 0 0,-1 0 0 0 0,-1-1 0 0 0,1 0 0 0 0,10-13-1 0 0,51-69-499 0 0,-64 81 20 0 0,16-25-125 0 0,-1-2-1 0 0,-2 0 0 0 0,25-61 1 0 0,34-125-76 0 0,-75 207-97 0 0,-3 12 33 0 0,0-1-1 0 0,0 0 1 0 0,0 1-1 0 0,-1-1 0 0 0,0 0 1 0 0,0 0-1 0 0,0 0 1 0 0,-1-8-1 0 0,-18 42 668 0 0,2 2-349 0 0,2 1-1 0 0,1 1 1 0 0,2 0 0 0 0,1 0 0 0 0,2 1 0 0 0,1 0 0 0 0,-4 65 0 0 0,11-85-150 0 0,1-1 1 0 0,0 1 0 0 0,1 0 0 0 0,0-1 0 0 0,6 17 0 0 0,-6-24-41 0 0,0 1 1 0 0,0 0 0 0 0,1-1 0 0 0,0 0 0 0 0,0 0 0 0 0,1 0 0 0 0,0 0 0 0 0,0-1 0 0 0,0 1-1 0 0,1-1 1 0 0,0 0 0 0 0,5 5 0 0 0,-8-9-12 0 0,0 0 0 0 0,0 0 0 0 0,0 0-1 0 0,0 0 1 0 0,0-1 0 0 0,0 1 0 0 0,0-1 0 0 0,0 1-1 0 0,0-1 1 0 0,0 0 0 0 0,0 0 0 0 0,0 1 0 0 0,0-1 0 0 0,0-1-1 0 0,0 1 1 0 0,0 0 0 0 0,0 0 0 0 0,0-1 0 0 0,0 0 0 0 0,0 1-1 0 0,0-1 1 0 0,0 0 0 0 0,0 0 0 0 0,0 0 0 0 0,-1 0 0 0 0,1 0-1 0 0,0 0 1 0 0,-1 0 0 0 0,3-2 0 0 0,5-5-67 0 0,1-1-1 0 0,-1 0 1 0 0,12-15 0 0 0,-16 18-35 0 0,24-33-434 0 0,-2-2 1 0 0,-2 0-1 0 0,39-88 0 0 0,-5 7 707 0 0,-47 94 472 0 0,-10 22 373 0 0,-7 18-72 0 0,-3 8-813 0 0,1-1 1 0 0,1 1-1 0 0,1 1 1 0 0,1-1-1 0 0,1 1 1 0 0,0-1-1 0 0,2 1 1 0 0,0 0-1 0 0,2 0 1 0 0,0 0-1 0 0,7 33 0 0 0,-7-49-250 0 0,1 1 0 0 0,-1-1 0 0 0,1 1-1 0 0,1-1 1 0 0,-1 0 0 0 0,1 0 0 0 0,0 0-1 0 0,0 0 1 0 0,0 0 0 0 0,5 4 0 0 0,-7-7 64 0 0,1-1 1 0 0,-1 0-1 0 0,1 0 1 0 0,-1 1-1 0 0,1-1 1 0 0,-1 0-1 0 0,1 0 1 0 0,0-1-1 0 0,-1 1 1 0 0,1 0-1 0 0,0-1 1 0 0,0 1 0 0 0,0-1-1 0 0,-1 1 1 0 0,1-1-1 0 0,0 0 1 0 0,0 0-1 0 0,0 0 1 0 0,0 0-1 0 0,0 0 1 0 0,0 0-1 0 0,0 0 1 0 0,-1-1 0 0 0,1 1-1 0 0,0 0 1 0 0,0-1-1 0 0,0 0 1 0 0,-1 0-1 0 0,1 1 1 0 0,0-1-1 0 0,-1 0 1 0 0,1 0-1 0 0,-1 0 1 0 0,2-2-1 0 0,14-11-2254 0 0,0-1 0 0 0,-2-1 0 0 0,23-29-1 0 0,-24 28 94 0 0,2-3-1081 0 0,16-27 1 0 0,-5 1 3494 0 0,-8 13 4732 0 0,-23 41-2985 0 0,-1 1-1 0 0,1 1 1 0 0,1-1 0 0 0,0 0 0 0 0,-3 14 0 0 0,4-10-1376 0 0,0-1 0 0 0,1 0 0 0 0,0 0 0 0 0,2 24 0 0 0,-1-29-569 0 0,1 0 0 0 0,0 0 0 0 0,0-1 0 0 0,0 1 0 0 0,1 0 0 0 0,0-1-1 0 0,1 1 1 0 0,-1-1 0 0 0,1 0 0 0 0,0 0 0 0 0,1 0 0 0 0,0 0-1 0 0,0-1 1 0 0,0 1 0 0 0,0-1 0 0 0,1 0 0 0 0,0 0 0 0 0,0-1 0 0 0,0 1-1 0 0,0-1 1 0 0,1 0 0 0 0,0-1 0 0 0,8 5 0 0 0,-8-6 41 0 0,0 1-1 0 0,1-1 1 0 0,-1 0 0 0 0,0 0-1 0 0,1-1 1 0 0,-1 0 0 0 0,1 0-1 0 0,-1-1 1 0 0,1 0 0 0 0,8 0 0 0 0,-11-1-37 0 0,-1 0 0 0 0,0 1 0 0 0,0-1 0 0 0,0 0 1 0 0,0 0-1 0 0,0-1 0 0 0,0 1 0 0 0,-1-1 1 0 0,1 1-1 0 0,0-1 0 0 0,-1 0 0 0 0,1 0 1 0 0,-1 0-1 0 0,0-1 0 0 0,1 1 0 0 0,-1 0 1 0 0,0-1-1 0 0,0 1 0 0 0,-1-1 0 0 0,1 0 1 0 0,-1 0-1 0 0,1 1 0 0 0,0-5 0 0 0,0 3 8 0 0,0 0 0 0 0,-1 0-1 0 0,0 0 1 0 0,0-1 0 0 0,0 1-1 0 0,0 0 1 0 0,-1-1 0 0 0,1 1-1 0 0,-1 0 1 0 0,0-1 0 0 0,-1 1-1 0 0,1-1 1 0 0,-1 1 0 0 0,0 0-1 0 0,0-1 1 0 0,0 1 0 0 0,0 0-1 0 0,-1 0 1 0 0,0 0 0 0 0,0 0 0 0 0,0 0-1 0 0,0 0 1 0 0,-4-4 0 0 0,1 2-6 0 0,0 1 0 0 0,0 0 1 0 0,-1 0-1 0 0,0 1 0 0 0,0-1 1 0 0,0 1-1 0 0,0 0 0 0 0,-1 1 1 0 0,0 0-1 0 0,1 0 1 0 0,-1 0-1 0 0,0 1 0 0 0,-9-2 1 0 0,-35-6-1092 0 0,18 8-5736 0 0,12 1-522 0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0.228"/>
    </inkml:context>
    <inkml:brush xml:id="br0">
      <inkml:brushProperty name="width" value="0.1" units="cm"/>
      <inkml:brushProperty name="height" value="0.1" units="cm"/>
    </inkml:brush>
  </inkml:definitions>
  <inkml:trace contextRef="#ctx0" brushRef="#br0">439 90 920 0 0,'-1'-12'-224'0'0,"-4"-31"1303"0"0,4 41-904 0 0,1 0-1 0 0,-1 0 1 0 0,1 0 0 0 0,-1 0 0 0 0,0 0-1 0 0,0 0 1 0 0,0 0 0 0 0,0 0-1 0 0,0 0 1 0 0,0 0 0 0 0,0 1-1 0 0,-1-1 1 0 0,1 0 0 0 0,-1 1 0 0 0,1 0-1 0 0,-4-3 1 0 0,4 4-111 0 0,0-1-1 0 0,1 1 1 0 0,-1 0-1 0 0,0 0 1 0 0,0-1-1 0 0,0 1 1 0 0,0 0 0 0 0,1 0-1 0 0,-1 0 1 0 0,0 0-1 0 0,0 0 1 0 0,0 0-1 0 0,0 1 1 0 0,0-1 0 0 0,1 0-1 0 0,-1 0 1 0 0,0 1-1 0 0,0-1 1 0 0,1 0-1 0 0,-1 1 1 0 0,0-1 0 0 0,0 1-1 0 0,1-1 1 0 0,-1 1-1 0 0,0-1 1 0 0,1 1-1 0 0,-1-1 1 0 0,0 1 0 0 0,1 0-1 0 0,-1 1 1 0 0,-16 24 1126 0 0,-11 30 1265 0 0,-37 113 1 0 0,-3 69 418 0 0,-100 591 1979 0 0,148-673-3991 0 0,-1 243 0 0 0,23-293-628 0 0,6 0 0 0 0,3 0 1 0 0,31 124-1 0 0,-37-212-206 0 0,1 14 48 0 0,2-1 0 0 0,1 0 0 0 0,2-1 0 0 0,27 55 0 0 0,-15-48-71 0 0,1-2-1 0 0,1 0 1 0 0,49 48-1 0 0,-50-59 4 0 0,1-1 1 0 0,1-2-1 0 0,1 0 0 0 0,0-2 0 0 0,35 18 0 0 0,-57-34-184 0 0,1 0 0 0 0,0-1 0 0 0,0 1 0 0 0,1-1 0 0 0,-1-1 0 0 0,0 1 0 0 0,1-1 0 0 0,-1 0 1 0 0,11 0-1 0 0,15-5-7678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1.336"/>
    </inkml:context>
    <inkml:brush xml:id="br0">
      <inkml:brushProperty name="width" value="0.1" units="cm"/>
      <inkml:brushProperty name="height" value="0.1" units="cm"/>
    </inkml:brush>
  </inkml:definitions>
  <inkml:trace contextRef="#ctx0" brushRef="#br0">0 8 5529 0 0,'1'-1'83'0'0,"-1"1"0"0"0,0-1-1 0 0,1 1 1 0 0,-1-1 0 0 0,1 1 0 0 0,-1-1 0 0 0,1 1-1 0 0,0-1 1 0 0,-1 1 0 0 0,1-1 0 0 0,-1 1-1 0 0,1 0 1 0 0,0-1 0 0 0,-1 1 0 0 0,1 0-1 0 0,0 0 1 0 0,-1-1 0 0 0,1 1 0 0 0,0 0-1 0 0,0 0 1 0 0,-1 0 0 0 0,1 0 0 0 0,0 0-1 0 0,-1 0 1 0 0,1 0 0 0 0,0 0 0 0 0,0 0 0 0 0,-1 1-1 0 0,2-1 1 0 0,23 3 1628 0 0,-14 0-1282 0 0,1 0-1 0 0,-1 1 1 0 0,0 0-1 0 0,0 1 1 0 0,0 0-1 0 0,-1 1 1 0 0,0 0-1 0 0,0 0 1 0 0,12 11-1 0 0,11 12 556 0 0,33 37-1 0 0,-56-56-803 0 0,30 33 347 0 0,-2 2 1 0 0,-3 1-1 0 0,-1 2 0 0 0,40 74 0 0 0,-66-105-475 0 0,0 1 0 0 0,-1-1 0 0 0,8 36 0 0 0,-13-44-46 0 0,0-1 1 0 0,-1 2 0 0 0,0-1 0 0 0,-1 0 0 0 0,1 0-1 0 0,-2 0 1 0 0,0 0 0 0 0,0 0 0 0 0,0 0 0 0 0,-4 10-1 0 0,5-18-6 0 0,0 0 0 0 0,-1 0-1 0 0,1 0 1 0 0,-1 0 0 0 0,1 0-1 0 0,-1 0 1 0 0,1 0-1 0 0,-1 0 1 0 0,0 0 0 0 0,0 0-1 0 0,1 0 1 0 0,-1 0-1 0 0,-2 1 1 0 0,3-2 2 0 0,-1 1 0 0 0,1-1-1 0 0,-1 0 1 0 0,1 0 0 0 0,-1 0-1 0 0,1 0 1 0 0,-1 1 0 0 0,1-1 0 0 0,-1 0-1 0 0,1 0 1 0 0,-1 0 0 0 0,1 0 0 0 0,-1 0-1 0 0,1 0 1 0 0,-1 0 0 0 0,1-1-1 0 0,-1 1 1 0 0,1 0 0 0 0,-1 0 0 0 0,1 0-1 0 0,-1 0 1 0 0,0-1 0 0 0,-1 0-33 0 0,1 0 1 0 0,-1-1-1 0 0,1 1 0 0 0,-1-1 1 0 0,1 1-1 0 0,-1-1 0 0 0,1 1 1 0 0,0-1-1 0 0,0 0 0 0 0,0 0 1 0 0,0 1-1 0 0,0-1 0 0 0,0 0 1 0 0,0-3-1 0 0,-4-16-485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1.680"/>
    </inkml:context>
    <inkml:brush xml:id="br0">
      <inkml:brushProperty name="width" value="0.1" units="cm"/>
      <inkml:brushProperty name="height" value="0.1" units="cm"/>
    </inkml:brush>
  </inkml:definitions>
  <inkml:trace contextRef="#ctx0" brushRef="#br0">453 21 5065 0 0,'-1'-4'212'0'0,"-2"-11"-99"0"0,-1 14 278 0 0,-3 8 844 0 0,-110 170 8893 0 0,-47 96-5038 0 0,73-98-4271 0 0,76-142-821 0 0,3 1 1 0 0,0 0 0 0 0,-9 51 0 0 0,20-78-105 0 0,-1 0 0 0 0,1 0 0 0 0,0-1 0 0 0,1 1 0 0 0,0 0 0 0 0,0 0 0 0 0,1 0 0 0 0,-1-1 0 0 0,1 1 0 0 0,2 7 0 0 0,6 2-1100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2.007"/>
    </inkml:context>
    <inkml:brush xml:id="br0">
      <inkml:brushProperty name="width" value="0.1" units="cm"/>
      <inkml:brushProperty name="height" value="0.1" units="cm"/>
    </inkml:brush>
  </inkml:definitions>
  <inkml:trace contextRef="#ctx0" brushRef="#br0">79 261 5065 0 0,'0'2'260'0'0,"1"0"1"0"0,-1 1-1 0 0,1-1 0 0 0,-1 1 1 0 0,0-1-1 0 0,0 0 0 0 0,-1 1 1 0 0,1-1-1 0 0,0 0 0 0 0,-1 1 1 0 0,1-1-1 0 0,-2 5 0 0 0,-1 5 1437 0 0,0 7 26 0 0,1 0 0 0 0,1 1-1 0 0,0 0 1 0 0,6 38 0 0 0,-5-53-1614 0 0,1-1 0 0 0,0 0 1 0 0,0 1-1 0 0,0-1 1 0 0,0 0-1 0 0,1 0 1 0 0,0 0-1 0 0,0 0 0 0 0,0 0 1 0 0,0 0-1 0 0,1 0 1 0 0,-1-1-1 0 0,1 1 0 0 0,0-1 1 0 0,0 0-1 0 0,0 0 1 0 0,1 0-1 0 0,-1 0 1 0 0,1 0-1 0 0,0-1 0 0 0,-1 1 1 0 0,1-1-1 0 0,0 0 1 0 0,0-1-1 0 0,1 1 0 0 0,-1 0 1 0 0,0-1-1 0 0,8 1 1 0 0,-9-1-100 0 0,1-1 0 0 0,0 0-1 0 0,-1 0 1 0 0,1 0 0 0 0,-1 0 0 0 0,1-1 0 0 0,0 1 0 0 0,-1-1 0 0 0,1 0 0 0 0,-1 0 0 0 0,1 0 0 0 0,-1-1 0 0 0,0 1 0 0 0,0-1 0 0 0,1 0-1 0 0,-1 1 1 0 0,0-1 0 0 0,0-1 0 0 0,-1 1 0 0 0,1 0 0 0 0,4-6 0 0 0,-3 3-162 0 0,-1 1-1 0 0,1-1 1 0 0,-1 0 0 0 0,0-1 0 0 0,-1 1-1 0 0,1 0 1 0 0,-1-1 0 0 0,0 0-1 0 0,0 1 1 0 0,-1-1 0 0 0,0 0-1 0 0,1-8 1 0 0,-1-7-7080 0 0</inkml:trace>
  <inkml:trace contextRef="#ctx0" brushRef="#br0" timeOffset="1">40 93 3225 0 0,'-6'-6'419'0'0,"1"1"1"0"0,0-1-1 0 0,0 0 1 0 0,1 0-1 0 0,-6-10 1 0 0,9 15-212 0 0,1 0 0 0 0,-1 0 0 0 0,1-1 0 0 0,-1 1 0 0 0,1 0 0 0 0,0 0 0 0 0,-1 0 0 0 0,1 0 0 0 0,0 0 0 0 0,0-1 0 0 0,-1 1 0 0 0,1 0 0 0 0,0 0 0 0 0,0 0 0 0 0,1-1 0 0 0,-1 1 0 0 0,0 0 0 0 0,0 0 0 0 0,0 0 1 0 0,1 0-1 0 0,-1 0 0 0 0,1-1 0 0 0,-1 1 0 0 0,1 0 0 0 0,-1 0 0 0 0,1 0 0 0 0,0 0 0 0 0,-1 0 0 0 0,1 0 0 0 0,0 0 0 0 0,0 1 0 0 0,0-1 0 0 0,0 0 0 0 0,0 0 0 0 0,-1 1 0 0 0,2-1 0 0 0,-1 0 0 0 0,0 1 0 0 0,0-1 0 0 0,0 1 0 0 0,0-1 0 0 0,0 1 0 0 0,0 0 0 0 0,3-1 0 0 0,6-1 131 0 0,1 1-1 0 0,0 0 1 0 0,-1 1 0 0 0,1 0-1 0 0,0 1 1 0 0,-1 0-1 0 0,1 0 1 0 0,0 1-1 0 0,14 5 1 0 0,-3-2-244 0 0,5 1-147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3.871"/>
    </inkml:context>
    <inkml:brush xml:id="br0">
      <inkml:brushProperty name="width" value="0.1" units="cm"/>
      <inkml:brushProperty name="height" value="0.1" units="cm"/>
    </inkml:brush>
  </inkml:definitions>
  <inkml:trace contextRef="#ctx0" brushRef="#br0">1 79 9010 0 0,'0'0'200'0'0,"25"-14"1842"0"0,2 3-508 0 0,-1 2 0 0 0,1 1 1 0 0,1 1-1 0 0,50-5 0 0 0,116 1-779 0 0,-60 6-597 0 0,-101 4-158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4.401"/>
    </inkml:context>
    <inkml:brush xml:id="br0">
      <inkml:brushProperty name="width" value="0.1" units="cm"/>
      <inkml:brushProperty name="height" value="0.1" units="cm"/>
    </inkml:brush>
  </inkml:definitions>
  <inkml:trace contextRef="#ctx0" brushRef="#br0">2 112 3681 0 0,'0'-2'122'0'0,"0"1"-1"0"0,-1 0 1 0 0,1-1 0 0 0,0 1 0 0 0,0 0-1 0 0,0-1 1 0 0,0 1 0 0 0,0 0 0 0 0,0-1-1 0 0,0 1 1 0 0,0 0 0 0 0,0-1 0 0 0,1 1-1 0 0,-1 0 1 0 0,0 0 0 0 0,1-1 0 0 0,-1 1 0 0 0,1 0-1 0 0,0 0 1 0 0,-1 0 0 0 0,1 0 0 0 0,0 0-1 0 0,0-1 1 0 0,-1 1 0 0 0,1 1 0 0 0,0-1-1 0 0,0 0 1 0 0,0 0 0 0 0,0 0 0 0 0,1 0-1 0 0,0 0 1 0 0,4-4 381 0 0,0 1-1 0 0,0 0 0 0 0,0 0 0 0 0,13-6 1 0 0,8 0 474 0 0,2 1 0 0 0,-1 2 0 0 0,1 0 0 0 0,0 2 1 0 0,36-1-1 0 0,149 3 838 0 0,-211 3-1789 0 0,31 1 92 0 0,68 3 75 0 0,-88-3-192 0 0,0 1 0 0 0,0 1 0 0 0,0 0 0 0 0,26 10 0 0 0,-25-4-1328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4.729"/>
    </inkml:context>
    <inkml:brush xml:id="br0">
      <inkml:brushProperty name="width" value="0.1" units="cm"/>
      <inkml:brushProperty name="height" value="0.1" units="cm"/>
    </inkml:brush>
  </inkml:definitions>
  <inkml:trace contextRef="#ctx0" brushRef="#br0">1 0 6913 0 0,'0'7'131'0'0,"1"-1"0"0"0,0 0 0 0 0,1 0 0 0 0,-1 0 0 0 0,1 0 0 0 0,0 0-1 0 0,1 0 1 0 0,4 7 0 0 0,30 48 876 0 0,-24-41-128 0 0,33 45 2431 0 0,3-1 1 0 0,91 89-1 0 0,-87-96-2703 0 0,-42-46-660 0 0,0 0-119 0 0,-1 0-1 0 0,0 1 1 0 0,0 0 0 0 0,-1 0 0 0 0,0 1-1 0 0,9 19 1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5.088"/>
    </inkml:context>
    <inkml:brush xml:id="br0">
      <inkml:brushProperty name="width" value="0.1" units="cm"/>
      <inkml:brushProperty name="height" value="0.1" units="cm"/>
    </inkml:brush>
  </inkml:definitions>
  <inkml:trace contextRef="#ctx0" brushRef="#br0">580 2 6913 0 0,'-2'0'171'0'0,"0"-1"0"0"0,0 1 0 0 0,0 0-1 0 0,0-1 1 0 0,0 1 0 0 0,0 0 0 0 0,0 0-1 0 0,0 1 1 0 0,0-1 0 0 0,0 0 0 0 0,0 1-1 0 0,0-1 1 0 0,1 1 0 0 0,-1 0-1 0 0,0-1 1 0 0,0 1 0 0 0,0 0 0 0 0,1 0-1 0 0,-1 0 1 0 0,0 0 0 0 0,1 1 0 0 0,-1-1-1 0 0,-1 2 1 0 0,-9 7 1916 0 0,-19 23 0 0 0,20-20-1629 0 0,-86 91 4242 0 0,-96 98-2018 0 0,189-197-2717 0 0,-182 187-1512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6.027"/>
    </inkml:context>
    <inkml:brush xml:id="br0">
      <inkml:brushProperty name="width" value="0.1" units="cm"/>
      <inkml:brushProperty name="height" value="0.1" units="cm"/>
    </inkml:brush>
  </inkml:definitions>
  <inkml:trace contextRef="#ctx0" brushRef="#br0">56 114 3681 0 0,'-5'-3'393'0'0,"-1"1"0"0"0,1-1 1 0 0,-1 0-1 0 0,1 0 0 0 0,0-1 0 0 0,0 1 1 0 0,0-1-1 0 0,1 0 0 0 0,-6-6 1 0 0,10 9-351 0 0,0 1 0 0 0,0 0 0 0 0,0 0-1 0 0,0 0 1 0 0,0-1 0 0 0,0 1 0 0 0,0 0 0 0 0,0 0 0 0 0,0-1 0 0 0,0 1 0 0 0,0 0 0 0 0,0 0 0 0 0,0 0 0 0 0,0-1 0 0 0,1 1 0 0 0,-1 0 0 0 0,0 0 0 0 0,0 0 0 0 0,0-1 0 0 0,0 1 0 0 0,0 0 0 0 0,0 0 0 0 0,1 0 0 0 0,-1 0 0 0 0,0-1 0 0 0,0 1 0 0 0,0 0 0 0 0,0 0 0 0 0,1 0 0 0 0,-1 0 0 0 0,0 0 0 0 0,0 0 0 0 0,0 0 0 0 0,1-1-1 0 0,-1 1 1 0 0,0 0 0 0 0,0 0 0 0 0,1 0 0 0 0,-1 0 0 0 0,0 0 0 0 0,0 0 0 0 0,0 0 0 0 0,1 0 0 0 0,-1 0 0 0 0,0 0 0 0 0,0 0 0 0 0,1 0 0 0 0,-1 0 0 0 0,0 1 0 0 0,15-2 805 0 0,-13 1-696 0 0,491-1 2964 0 0,262 4-3225 0 0,-19 0 23 0 0,-100-40 246 0 0,-52 2-36 0 0,-550 34-242 0 0,44 6 0 0 0,-62-3 38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8.958"/>
    </inkml:context>
    <inkml:brush xml:id="br0">
      <inkml:brushProperty name="width" value="0.1" units="cm"/>
      <inkml:brushProperty name="height" value="0.1" units="cm"/>
    </inkml:brush>
  </inkml:definitions>
  <inkml:trace contextRef="#ctx0" brushRef="#br0">12 636 3225 0 0,'-1'1'217'0'0,"0"0"-1"0"0,0 0 1 0 0,0 0 0 0 0,0 1 0 0 0,0-1 0 0 0,0 0-1 0 0,0 0 1 0 0,1 1 0 0 0,-1-1 0 0 0,0 0 0 0 0,1 1 0 0 0,-1-1-1 0 0,1 1 1 0 0,0-1 0 0 0,-1 2 0 0 0,1-3-160 0 0,0 0 0 0 0,0 1 0 0 0,0-1-1 0 0,0 0 1 0 0,0 0 0 0 0,0 0 0 0 0,0 0 0 0 0,0 1 0 0 0,1-1 0 0 0,-1 0 0 0 0,0 0 0 0 0,1 1 398 0 0,-1-1-398 0 0,0 0 0 0 0,0 0-1 0 0,0 1 1 0 0,0-1 0 0 0,0 0 0 0 0,1 0 0 0 0,-1 0 0 0 0,0 0 0 0 0,0 0 0 0 0,0 0 0 0 0,0 0-1 0 0,1 0 1 0 0,-1 0 0 0 0,0 0 0 0 0,0 0 0 0 0,0 0 0 0 0,1 0 0 0 0,11-6 1641 0 0,29-24 1010 0 0,47-45 0 0 0,26-44-838 0 0,87-144-2161 0 0,-153 197 579 0 0,-38 53-328 0 0,29-37 5 0 0,-35 45 44 0 0,0 0 0 0 0,0 1 1 0 0,1 0-1 0 0,0 0 0 0 0,0 0 0 0 0,0 1 1 0 0,9-6-1 0 0,-12 9 4 0 0,0-1 0 0 0,1 1 0 0 0,-1 0 0 0 0,0-1 0 0 0,1 1 1 0 0,-1 0-1 0 0,1 0 0 0 0,-1 1 0 0 0,0-1 0 0 0,1 0 0 0 0,-1 1 0 0 0,0-1 0 0 0,0 1 0 0 0,1 0 1 0 0,-1 0-1 0 0,4 2 0 0 0,36 23 730 0 0,-33-19-593 0 0,374 218 2713 0 0,-321-192-2773 0 0,-57-29-318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6.788"/>
    </inkml:context>
    <inkml:brush xml:id="br0">
      <inkml:brushProperty name="width" value="0.05" units="cm"/>
      <inkml:brushProperty name="height" value="0.05" units="cm"/>
    </inkml:brush>
  </inkml:definitions>
  <inkml:trace contextRef="#ctx0" brushRef="#br0">1 136 17108 0 0,'0'0'59'0'0,"0"-1"1"0"0,0 1-1 0 0,0 0 1 0 0,0-1-1 0 0,0 1 1 0 0,0 0-1 0 0,1-1 1 0 0,-1 1-1 0 0,0 0 1 0 0,0-1-1 0 0,0 1 1 0 0,1 0-1 0 0,-1-1 1 0 0,0 1-1 0 0,0 0 1 0 0,1 0-1 0 0,-1-1 1 0 0,0 1-1 0 0,1 0 1 0 0,-1 0-1 0 0,0 0 1 0 0,1 0-1 0 0,-1-1 1 0 0,0 1-1 0 0,1 0 1 0 0,-1 0-1 0 0,0 0 1 0 0,1 0-1 0 0,-1 0 1 0 0,0 0-1 0 0,1 0 1 0 0,16-1-149 0 0,-8 1 298 0 0,987-60-89 0 0,11 16 1267 0 0,-550 20-405 0 0,790 28 1270 0 0,-1212-3-2237 0 0,9 1-71 0 0,57 8 1 0 0,-96-8-668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3:59.442"/>
    </inkml:context>
    <inkml:brush xml:id="br0">
      <inkml:brushProperty name="width" value="0.1" units="cm"/>
      <inkml:brushProperty name="height" value="0.1" units="cm"/>
    </inkml:brush>
  </inkml:definitions>
  <inkml:trace contextRef="#ctx0" brushRef="#br0">411 146 8290 0 0,'-1'1'80'0'0,"0"-1"0"0"0,0 1 0 0 0,0 0 0 0 0,0 0 0 0 0,0-1 1 0 0,0 1-1 0 0,0 0 0 0 0,1 0 0 0 0,-1 0 0 0 0,0 0 0 0 0,0 0 0 0 0,1 0 1 0 0,-1 0-1 0 0,1 0 0 0 0,-1 1 0 0 0,1-1 0 0 0,-1 2 0 0 0,-7 28 1358 0 0,5-14-788 0 0,-11 27 1752 0 0,-1-1-1 0 0,-23 44 1 0 0,32-75-2157 0 0,-1 1 0 0 0,0-2 0 0 0,0 1-1 0 0,-2-1 1 0 0,1-1 0 0 0,-1 1 0 0 0,-1-1 0 0 0,0-1 0 0 0,0 0 0 0 0,-1 0-1 0 0,-18 11 1 0 0,25-18-227 0 0,0 0 0 0 0,0 0 1 0 0,0 0-1 0 0,-1-1 0 0 0,1 1 0 0 0,0-1 0 0 0,-1 0 0 0 0,1 0 0 0 0,-1 0 0 0 0,1-1 0 0 0,-1 0 0 0 0,0 0 0 0 0,1 0 0 0 0,-1 0 0 0 0,1-1 0 0 0,-1 0 0 0 0,1 0 0 0 0,-1 0 0 0 0,1 0 0 0 0,0-1 0 0 0,0 1 1 0 0,-1-1-1 0 0,1 0 0 0 0,-7-5 0 0 0,5 2-20 0 0,0-1 1 0 0,0 1 0 0 0,1-1 0 0 0,0 1-1 0 0,0-2 1 0 0,0 1 0 0 0,1 0-1 0 0,0-1 1 0 0,0 0 0 0 0,1 0 0 0 0,-1 0-1 0 0,2 0 1 0 0,-5-15 0 0 0,3 1-61 0 0,0 0 0 0 0,1 0 0 0 0,2 0 0 0 0,0-1 0 0 0,1 1 0 0 0,5-34 0 0 0,-3 41-65 0 0,0-1-1 0 0,2 0 1 0 0,-1 1-1 0 0,2 0 1 0 0,0 0-1 0 0,1 0 0 0 0,0 1 1 0 0,1 0-1 0 0,0 0 1 0 0,12-15-1 0 0,-14 22 116 0 0,-1 1-1 0 0,1 0 0 0 0,0-1 0 0 0,1 1 1 0 0,0 1-1 0 0,-1-1 0 0 0,1 1 1 0 0,1 0-1 0 0,-1 1 0 0 0,0-1 0 0 0,1 1 1 0 0,0 0-1 0 0,0 1 0 0 0,0 0 0 0 0,0 0 1 0 0,0 0-1 0 0,0 1 0 0 0,1 0 1 0 0,-1 1-1 0 0,0-1 0 0 0,1 1 0 0 0,-1 1 1 0 0,0-1-1 0 0,0 1 0 0 0,1 1 0 0 0,-1-1 1 0 0,0 1-1 0 0,0 0 0 0 0,0 1 0 0 0,0 0 1 0 0,-1 0-1 0 0,11 6 0 0 0,141 96 13 0 0,-99-64 0 0 0,90 49 0 0 0,-134-83 18 0 0,14 9 138 0 0,51 17 1 0 0,-72-31-297 0 0,1 1 1 0 0,-1-1 0 0 0,0 0-1 0 0,1-1 1 0 0,-1 0 0 0 0,0 0-1 0 0,1-1 1 0 0,-1 0 0 0 0,1 0-1 0 0,-1-1 1 0 0,15-3 0 0 0,0-5-6569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00.353"/>
    </inkml:context>
    <inkml:brush xml:id="br0">
      <inkml:brushProperty name="width" value="0.1" units="cm"/>
      <inkml:brushProperty name="height" value="0.1" units="cm"/>
    </inkml:brush>
  </inkml:definitions>
  <inkml:trace contextRef="#ctx0" brushRef="#br0">241 7 3225 0 0,'1'-1'73'0'0,"-1"0"0"0"0,1 1 1 0 0,0-1-1 0 0,0 1 0 0 0,-1-1 1 0 0,1 1-1 0 0,0-1 0 0 0,0 1 1 0 0,0 0-1 0 0,0-1 0 0 0,0 1 1 0 0,0 0-1 0 0,-1 0 0 0 0,1 0 1 0 0,0 0-1 0 0,0 0 0 0 0,0 0 1 0 0,0 0-1 0 0,0 0 0 0 0,0 0 1 0 0,0 0-1 0 0,0 0 0 0 0,1 1 1 0 0,1 0 130 0 0,0 0 0 0 0,0 0-1 0 0,0 1 1 0 0,-1-1 0 0 0,1 1 0 0 0,0 0 0 0 0,2 2 0 0 0,2 2 307 0 0,0 0 0 0 0,-1 1 0 0 0,1 0 0 0 0,5 9 0 0 0,1 5 482 0 0,-2 1 0 0 0,0 0-1 0 0,-1 0 1 0 0,12 42 0 0 0,16 99 1952 0 0,-35-147-2763 0 0,52 298 1988 0 0,17 395 0 0 0,-66-605-2058 0 0,-5 1 1 0 0,-4 0-1 0 0,-27 162 1 0 0,21-217 21 0 0,-3 0 1 0 0,-1-1-1 0 0,-3 0 1 0 0,-2-1-1 0 0,-2-1 1 0 0,-2-1-1 0 0,-2-1 1 0 0,-2-1-1 0 0,-43 56 1 0 0,33-58-166 0 0,-1-1 0 0 0,-2-2-1 0 0,-1-1 1 0 0,-69 48 0 0 0,64-57-269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01.696"/>
    </inkml:context>
    <inkml:brush xml:id="br0">
      <inkml:brushProperty name="width" value="0.1" units="cm"/>
      <inkml:brushProperty name="height" value="0.1" units="cm"/>
    </inkml:brush>
  </inkml:definitions>
  <inkml:trace contextRef="#ctx0" brushRef="#br0">469 35 5985 0 0,'35'-34'6714'0'0,"-59"54"-1383"0"0,-6 5-4278 0 0,-257 147 784 0 0,149-93-1352 0 0,136-78-489 0 0,-1 1 1 0 0,1-1 0 0 0,0 1 0 0 0,-1 0 0 0 0,1-1-1 0 0,0 1 1 0 0,0 0 0 0 0,0 0 0 0 0,-2 3 0 0 0,4-5 2 0 0,0 1 0 0 0,0-1 0 0 0,0 0 1 0 0,0 0-1 0 0,0 1 0 0 0,0-1 1 0 0,-1 0-1 0 0,1 1 0 0 0,0-1 0 0 0,0 0 1 0 0,0 1-1 0 0,0-1 0 0 0,0 0 1 0 0,0 1-1 0 0,0-1 0 0 0,1 0 1 0 0,-1 0-1 0 0,0 1 0 0 0,0-1 0 0 0,0 0 1 0 0,0 1-1 0 0,0-1 0 0 0,0 0 1 0 0,0 0-1 0 0,1 1 0 0 0,-1-1 0 0 0,0 0 1 0 0,0 0-1 0 0,0 1 0 0 0,1-1 1 0 0,17 7-10 0 0,9-4-19 0 0,0-2 0 0 0,0-1 1 0 0,53-5-1 0 0,-27 0 8 0 0,110-2 34 0 0,109-10-2711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02.021"/>
    </inkml:context>
    <inkml:brush xml:id="br0">
      <inkml:brushProperty name="width" value="0.1" units="cm"/>
      <inkml:brushProperty name="height" value="0.1" units="cm"/>
    </inkml:brush>
  </inkml:definitions>
  <inkml:trace contextRef="#ctx0" brushRef="#br0">65 2 6913 0 0,'0'-1'43'0'0,"-1"1"0"0"0,1 0-1 0 0,-1 0 1 0 0,1 0 0 0 0,0 0-1 0 0,-1-1 1 0 0,1 1 0 0 0,-1 0-1 0 0,1 0 1 0 0,0 0 0 0 0,-1 0 0 0 0,1 0-1 0 0,-1 0 1 0 0,1 0 0 0 0,0 0-1 0 0,-1 0 1 0 0,1 1 0 0 0,-1-1-1 0 0,1 0 1 0 0,0 0 0 0 0,-1 0-1 0 0,1 0 1 0 0,0 0 0 0 0,-1 1-1 0 0,1-1 1 0 0,0 0 0 0 0,-1 0-1 0 0,1 1 1 0 0,0-1 0 0 0,-1 0-1 0 0,1 0 1 0 0,0 1 0 0 0,0-1-1 0 0,-1 0 1 0 0,1 1 0 0 0,0-1-1 0 0,0 0 1 0 0,0 1 0 0 0,-1-1-1 0 0,1 1 1 0 0,0-1 0 0 0,0 0-1 0 0,0 1 1 0 0,0-1 0 0 0,0 1-1 0 0,0-1 1 0 0,0 0 0 0 0,0 1-1 0 0,0-1 1 0 0,0 1 0 0 0,0 0-1 0 0,-3 30 3303 0 0,2-21-2843 0 0,-24 265 7927 0 0,4 139-8767 0 0,21-376-7217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04.210"/>
    </inkml:context>
    <inkml:brush xml:id="br0">
      <inkml:brushProperty name="width" value="0.1" units="cm"/>
      <inkml:brushProperty name="height" value="0.1" units="cm"/>
    </inkml:brush>
  </inkml:definitions>
  <inkml:trace contextRef="#ctx0" brushRef="#br0">11 128 3681 0 0,'-10'-4'4979'0'0,"21"-1"-247"0"0,164-35 527 0 0,101 1-3316 0 0,-45 7-1906 0 0,-185 24-104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15.364"/>
    </inkml:context>
    <inkml:brush xml:id="br0">
      <inkml:brushProperty name="width" value="0.1" units="cm"/>
      <inkml:brushProperty name="height" value="0.1" units="cm"/>
    </inkml:brush>
  </inkml:definitions>
  <inkml:trace contextRef="#ctx0" brushRef="#br0">219 21 8290 0 0,'9'-4'278'0'0,"1"1"0"0"0,-1 0 0 0 0,0 0 0 0 0,1 1 0 0 0,0 0 1 0 0,-1 0-1 0 0,1 1 0 0 0,0 0 0 0 0,0 1 0 0 0,0 0 0 0 0,0 1 0 0 0,-1 0 0 0 0,1 1 0 0 0,0 0 1 0 0,-1 0-1 0 0,1 1 0 0 0,-1 0 0 0 0,0 0 0 0 0,0 1 0 0 0,0 1 0 0 0,0 0 0 0 0,12 8 1 0 0,-12-7-139 0 0,-1 1 0 0 0,1 0 1 0 0,-1 0-1 0 0,-1 0 1 0 0,1 1-1 0 0,-1 0 1 0 0,-1 0-1 0 0,0 1 1 0 0,0 0-1 0 0,0 0 0 0 0,-1 1 1 0 0,0-1-1 0 0,-1 1 1 0 0,0 0-1 0 0,-1 0 1 0 0,0 1-1 0 0,-1-1 0 0 0,0 0 1 0 0,0 1-1 0 0,0 18 1 0 0,-3-21-93 0 0,0 0 1 0 0,-1 0 0 0 0,0 0 0 0 0,0 0-1 0 0,-1-1 1 0 0,0 1 0 0 0,0-1-1 0 0,-1 1 1 0 0,1-1 0 0 0,-2 0-1 0 0,1 0 1 0 0,-1-1 0 0 0,0 1-1 0 0,0-1 1 0 0,-1 0 0 0 0,0-1-1 0 0,0 1 1 0 0,-8 4 0 0 0,-3 3 41 0 0,-1-1 1 0 0,0-1-1 0 0,-1 0 1 0 0,-1-2 0 0 0,-34 13-1 0 0,32-15-52 0 0,-1-2 0 0 0,0 0 0 0 0,0-1-1 0 0,0-1 1 0 0,-26 0 0 0 0,36-3-20 0 0,-1 0 0 0 0,0-1-1 0 0,0 0 1 0 0,0-1 0 0 0,1-1-1 0 0,-1 0 1 0 0,1-1 0 0 0,0-1-1 0 0,-24-11 1 0 0,36 16-23 0 0,0 0 0 0 0,1-1-1 0 0,-1 1 1 0 0,0 0 0 0 0,1-1 0 0 0,-1 1-1 0 0,1 0 1 0 0,-1-1 0 0 0,0 1 0 0 0,1-1-1 0 0,-1 1 1 0 0,1-1 0 0 0,-1 1 0 0 0,1-1-1 0 0,0 1 1 0 0,-1-1 0 0 0,1 1 0 0 0,-1-1-1 0 0,1 1 1 0 0,0-1 0 0 0,0 0 0 0 0,-1 1-1 0 0,1-1 1 0 0,0 0 0 0 0,0-1 0 0 0,0 2-12 0 0,1-1 1 0 0,-1 1-1 0 0,0-1 0 0 0,1 0 1 0 0,-1 1-1 0 0,1-1 1 0 0,0 1-1 0 0,-1-1 1 0 0,1 1-1 0 0,-1-1 0 0 0,1 1 1 0 0,0 0-1 0 0,-1-1 1 0 0,1 1-1 0 0,0 0 1 0 0,0 0-1 0 0,-1-1 1 0 0,2 1-1 0 0,41-6-577 0 0,-42 6 583 0 0,16 0-41 0 0,1 0 0 0 0,-1 1 1 0 0,1 1-1 0 0,-1 1 0 0 0,0 1 0 0 0,0 0 1 0 0,29 12-1 0 0,5 5-93 0 0,53 32 0 0 0,-101-52 145 0 0,88 53 0 0 0,-81-48 0 0 0,-1 1 0 0 0,1 1 0 0 0,-1 0 0 0 0,-1 0 0 0 0,0 0 0 0 0,13 18 0 0 0,-20-24 31 0 0,1 0 1 0 0,-1-1 0 0 0,0 1-1 0 0,0 0 1 0 0,0 0 0 0 0,0 0-1 0 0,0 0 1 0 0,-1 0-1 0 0,1-1 1 0 0,-1 1 0 0 0,1 1-1 0 0,-1-1 1 0 0,1 0 0 0 0,-1 0-1 0 0,0 0 1 0 0,0 0 0 0 0,0 0-1 0 0,0 0 1 0 0,-1 0-1 0 0,1 0 1 0 0,-1 0 0 0 0,1 0-1 0 0,-1 0 1 0 0,1 0 0 0 0,-1 0-1 0 0,0 0 1 0 0,0 0 0 0 0,0-1-1 0 0,0 1 1 0 0,0 0-1 0 0,-1 0 1 0 0,1-1 0 0 0,0 1-1 0 0,-1-1 1 0 0,1 1 0 0 0,-1-1-1 0 0,0 0 1 0 0,1 0 0 0 0,-1 0-1 0 0,0 1 1 0 0,0-2-1 0 0,-2 2 1 0 0,-5 3 167 0 0,0-2 0 0 0,0 1 0 0 0,-1-2 0 0 0,1 1 0 0 0,-1-1 0 0 0,1 0 0 0 0,-18 0 0 0 0,9-2-295 0 0,0-1 0 0 0,0 0 0 0 0,0-2 0 0 0,1 0 0 0 0,-1-1 0 0 0,1 0 0 0 0,0-2 0 0 0,0 0 0 0 0,0-1 0 0 0,-30-18 0 0 0,28 12-6953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17.514"/>
    </inkml:context>
    <inkml:brush xml:id="br0">
      <inkml:brushProperty name="width" value="0.1" units="cm"/>
      <inkml:brushProperty name="height" value="0.1" units="cm"/>
    </inkml:brush>
  </inkml:definitions>
  <inkml:trace contextRef="#ctx0" brushRef="#br0">167 1 6449 0 0,'-2'0'153'0'0,"-1"0"0"0"0,1 1 0 0 0,-1-1 0 0 0,1 1 0 0 0,0 0 0 0 0,-1 0 0 0 0,1 0 0 0 0,0 0 0 0 0,0 0 0 0 0,0 0 0 0 0,0 0 0 0 0,0 1 0 0 0,0-1 0 0 0,0 1 0 0 0,0 0 0 0 0,0-1 0 0 0,1 1 0 0 0,-1 0 0 0 0,-2 3 0 0 0,-3 6 734 0 0,1 0 1 0 0,-9 19-1 0 0,6-12-261 0 0,-5 11 186 0 0,0 1-1 0 0,2 1 1 0 0,1 0 0 0 0,1 0-1 0 0,2 1 1 0 0,-7 56-1 0 0,14-72-619 0 0,1 0-1 0 0,0 0 1 0 0,1 0 0 0 0,1 0-1 0 0,0-1 1 0 0,8 30-1 0 0,-6-34-104 0 0,0 0 0 0 0,1 0 0 0 0,0 0 0 0 0,1-1 0 0 0,0 0 0 0 0,1 0 0 0 0,0 0 0 0 0,0-1 0 0 0,1 0 0 0 0,10 9 0 0 0,-12-13-139 0 0,-1 0-1 0 0,1-1 1 0 0,-1 0-1 0 0,1 0 1 0 0,0 0-1 0 0,1-1 1 0 0,-1 0-1 0 0,0 0 0 0 0,1 0 1 0 0,0-1-1 0 0,0 0 1 0 0,-1-1-1 0 0,1 1 1 0 0,0-1-1 0 0,0-1 1 0 0,1 1-1 0 0,-1-1 0 0 0,0 0 1 0 0,0-1-1 0 0,0 0 1 0 0,13-3-1 0 0,2-5-6988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17.905"/>
    </inkml:context>
    <inkml:brush xml:id="br0">
      <inkml:brushProperty name="width" value="0.1" units="cm"/>
      <inkml:brushProperty name="height" value="0.1" units="cm"/>
    </inkml:brush>
  </inkml:definitions>
  <inkml:trace contextRef="#ctx0" brushRef="#br0">100 0 5529 0 0,'-3'7'551'0'0,"1"-1"-1"0"0,-1 1 1 0 0,1 0-1 0 0,0 0 1 0 0,1 0-1 0 0,-1 0 1 0 0,0 13 0 0 0,-1 7 407 0 0,-43 366 7111 0 0,39-311-7138 0 0,-10 80-101 0 0,17-161-830 0 0,0-1 1 0 0,0 1-1 0 0,0-1 1 0 0,0 1-1 0 0,0-1 0 0 0,0 1 1 0 0,0-1-1 0 0,0 1 1 0 0,0-1-1 0 0,0 1 1 0 0,0-1-1 0 0,-1 1 1 0 0,1-1-1 0 0,0 1 0 0 0,0-1 1 0 0,-1 1-1 0 0,1-1 1 0 0,0 1-1 0 0,-1-1 1 0 0,1 1-1 0 0,0-1 1 0 0,-1 0-1 0 0,1 1 0 0 0,-1-1 1 0 0,0 1-1 0 0,1-2 0 0 0,0 1 0 0 0,-1-1 0 0 0,1 1 0 0 0,0-1 0 0 0,-1 1 0 0 0,1-1 0 0 0,0 1 0 0 0,0-1 0 0 0,0 1 0 0 0,-1-1 0 0 0,1 1 0 0 0,0-1 0 0 0,0 1 0 0 0,0-1 0 0 0,0 0 0 0 0,0 1 0 0 0,0-1 0 0 0,0 1 0 0 0,0-1 0 0 0,0 1 0 0 0,0-1 0 0 0,0 0 0 0 0,1 1-1 0 0,-1-1 1 0 0,7-41-1006 0 0,2 1-1 0 0,22-62 1 0 0,39-76-2987 0 0,-60 156 3799 0 0,1-6-407 0 0,1 0 0 0 0,2 1 1 0 0,1 1-1 0 0,1 0 1 0 0,33-42-1 0 0,-46 66 614 0 0,0 0 0 0 0,0 1 0 0 0,0-1 0 0 0,0 0 0 0 0,0 1 0 0 0,1 0 0 0 0,-1-1-1 0 0,1 2 1 0 0,0-1 0 0 0,0 0 0 0 0,5-1 0 0 0,-8 3 25 0 0,1-1 0 0 0,0 1 1 0 0,-1 0-1 0 0,1 0 0 0 0,-1 0 0 0 0,1 0 0 0 0,-1 0 0 0 0,1 0 0 0 0,-1 1 0 0 0,1-1 0 0 0,-1 0 1 0 0,1 1-1 0 0,-1-1 0 0 0,0 1 0 0 0,1 0 0 0 0,-1-1 0 0 0,1 1 0 0 0,-1 0 0 0 0,0 0 0 0 0,0 0 1 0 0,0 0-1 0 0,1 0 0 0 0,-1 0 0 0 0,0 0 0 0 0,0 0 0 0 0,0 1 0 0 0,-1-1 0 0 0,1 0 1 0 0,0 0-1 0 0,0 1 0 0 0,-1-1 0 0 0,1 1 0 0 0,0 1 0 0 0,2 6 248 0 0,0 1 0 0 0,0 0 0 0 0,-1 0 0 0 0,0 0 1 0 0,-1 0-1 0 0,0 13 0 0 0,-3 65 1555 0 0,0-59-1268 0 0,-1 41 561 0 0,-9 122-1128 0 0,10-177-6054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18.295"/>
    </inkml:context>
    <inkml:brush xml:id="br0">
      <inkml:brushProperty name="width" value="0.1" units="cm"/>
      <inkml:brushProperty name="height" value="0.1" units="cm"/>
    </inkml:brush>
  </inkml:definitions>
  <inkml:trace contextRef="#ctx0" brushRef="#br0">0 40 5065 0 0,'27'-4'966'0'0,"0"1"0"0"0,0 1-1 0 0,34 2 1 0 0,3 0 411 0 0,141-10 1986 0 0,-71-4-4206 0 0,-114 9 326 0 0,-18 4 500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18.637"/>
    </inkml:context>
    <inkml:brush xml:id="br0">
      <inkml:brushProperty name="width" value="0.1" units="cm"/>
      <inkml:brushProperty name="height" value="0.1" units="cm"/>
    </inkml:brush>
  </inkml:definitions>
  <inkml:trace contextRef="#ctx0" brushRef="#br0">52 69 8290 0 0,'-3'5'330'0'0,"1"-1"-1"0"0,1 1 1 0 0,-1-1 0 0 0,0 1-1 0 0,1 0 1 0 0,0 0 0 0 0,0 0 0 0 0,1-1-1 0 0,-1 9 1 0 0,-1 6 623 0 0,-31 215 6177 0 0,31-203-6728 0 0,2-1 1 0 0,1 0-1 0 0,1 1 1 0 0,2-1-1 0 0,13 54 1 0 0,-14-74-1653 0 0</inkml:trace>
  <inkml:trace contextRef="#ctx0" brushRef="#br0" timeOffset="1">425 3 6449 0 0,'1'0'41'0'0,"0"0"0"0"0,-1-1-1 0 0,1 1 1 0 0,0 0-1 0 0,0-1 1 0 0,-1 1 0 0 0,1 0-1 0 0,0 0 1 0 0,0 0 0 0 0,-1-1-1 0 0,1 1 1 0 0,0 0-1 0 0,0 0 1 0 0,0 0 0 0 0,0 0-1 0 0,-1 1 1 0 0,1-1 0 0 0,0 0-1 0 0,0 0 1 0 0,-1 0-1 0 0,1 1 1 0 0,0-1 0 0 0,0 0-1 0 0,-1 1 1 0 0,1-1-1 0 0,0 1 1 0 0,-1-1 0 0 0,1 0-1 0 0,0 1 1 0 0,-1 0 0 0 0,1-1-1 0 0,-1 1 1 0 0,1-1-1 0 0,-1 1 1 0 0,1 0 0 0 0,-1-1-1 0 0,1 1 1 0 0,0 1 0 0 0,20 30 1332 0 0,-21-30-1323 0 0,13 22 1111 0 0,-2 2 1 0 0,-1 0-1 0 0,0 0 1 0 0,-3 1-1 0 0,0 0 1 0 0,-1 0-1 0 0,-2 1 1 0 0,2 38-1 0 0,-5-40-826 0 0,-1 1 0 0 0,-2-1 0 0 0,0 1 0 0 0,-2-1 0 0 0,-1 0 0 0 0,-1 0 0 0 0,-1-1 0 0 0,-20 49 0 0 0,21-63-426 0 0,0 0-1 0 0,-1 0 1 0 0,0-1 0 0 0,0 0 0 0 0,-1 0 0 0 0,0 0-1 0 0,-1-1 1 0 0,0 0 0 0 0,0-1 0 0 0,-1 0 0 0 0,0 0-1 0 0,-1-1 1 0 0,0-1 0 0 0,0 0 0 0 0,0 0 0 0 0,0-1-1 0 0,-23 7 1 0 0,1-4-7525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7.723"/>
    </inkml:context>
    <inkml:brush xml:id="br0">
      <inkml:brushProperty name="width" value="0.05" units="cm"/>
      <inkml:brushProperty name="height" value="0.05" units="cm"/>
    </inkml:brush>
  </inkml:definitions>
  <inkml:trace contextRef="#ctx0" brushRef="#br0">319 105 15435 0 0,'0'0'48'0'0,"0"0"-1"0"0,0-1 1 0 0,1 1-1 0 0,-1 0 0 0 0,0 0 1 0 0,0 0-1 0 0,0 0 1 0 0,0 0-1 0 0,0-1 0 0 0,0 1 1 0 0,1 0-1 0 0,-1 0 1 0 0,0 0-1 0 0,0 0 1 0 0,0 0-1 0 0,0 0 0 0 0,0 0 1 0 0,1 0-1 0 0,-1 0 1 0 0,0 0-1 0 0,0 0 0 0 0,0-1 1 0 0,1 1-1 0 0,-1 0 1 0 0,0 0-1 0 0,0 0 1 0 0,0 0-1 0 0,0 0 0 0 0,1 1 1 0 0,-1-1-1 0 0,0 0 1 0 0,0 0-1 0 0,0 0 0 0 0,0 0 1 0 0,1 0-1 0 0,-1 0 1 0 0,0 0-1 0 0,0 0 0 0 0,0 0 1 0 0,0 0-1 0 0,1 0 1 0 0,-1 1-1 0 0,0-1 1 0 0,0 0-1 0 0,0 0 0 0 0,0 0 1 0 0,0 0-1 0 0,0 0 1 0 0,0 1-1 0 0,1-1 0 0 0,-1 0 1 0 0,0 0-1 0 0,0 0 1 0 0,0 0-1 0 0,0 1 1 0 0,3 16 1397 0 0,-5 19-138 0 0,-1-9-751 0 0,-1-1 1 0 0,-2 0-1 0 0,-1 0 0 0 0,0-1 0 0 0,-21 44 0 0 0,22-57-472 0 0,0 0-1 0 0,-1-1 1 0 0,0 0-1 0 0,-1 0 1 0 0,0 0-1 0 0,-1-1 1 0 0,0 0-1 0 0,0 0 1 0 0,-1-1-1 0 0,-1-1 1 0 0,1 0-1 0 0,-1 0 1 0 0,-16 8-1 0 0,24-15-91 0 0,0 1-1 0 0,0-1 0 0 0,0 1 0 0 0,0-1 0 0 0,-1 0 1 0 0,1 0-1 0 0,0-1 0 0 0,0 1 0 0 0,-1-1 0 0 0,1 1 1 0 0,0-1-1 0 0,-1 0 0 0 0,1 0 0 0 0,0-1 1 0 0,-1 1-1 0 0,1-1 0 0 0,0 0 0 0 0,-1 1 0 0 0,1-1 1 0 0,0-1-1 0 0,0 1 0 0 0,0 0 0 0 0,0-1 0 0 0,0 0 1 0 0,0 1-1 0 0,1-1 0 0 0,-1 0 0 0 0,0 0 0 0 0,1-1 1 0 0,0 1-1 0 0,-4-4 0 0 0,2-1-111 0 0,0 1 0 0 0,0 0 0 0 0,0-1 0 0 0,1 0 0 0 0,0 0 0 0 0,1 0 0 0 0,-1 0 0 0 0,1-1 0 0 0,1 1 0 0 0,-1-1 0 0 0,1 1 0 0 0,0-15 0 0 0,1 0-164 0 0,1 0-1 0 0,1 1 1 0 0,1-1 0 0 0,1 1 0 0 0,0 0 0 0 0,2 0-1 0 0,1 0 1 0 0,14-32 0 0 0,-15 42 278 0 0,0 1-1 0 0,0 0 0 0 0,1 0 1 0 0,0 0-1 0 0,0 1 0 0 0,1 0 1 0 0,1 1-1 0 0,-1 0 1 0 0,1 0-1 0 0,1 1 0 0 0,-1 0 1 0 0,1 0-1 0 0,1 1 1 0 0,-1 1-1 0 0,1 0 0 0 0,0 0 1 0 0,16-4-1 0 0,-16 6 138 0 0,0 0 1 0 0,0 1-1 0 0,1 0 1 0 0,-1 1-1 0 0,1 1 0 0 0,-1 0 1 0 0,1 0-1 0 0,-1 1 0 0 0,1 0 1 0 0,-1 1-1 0 0,16 5 1 0 0,-14-3 48 0 0,0 1 1 0 0,-1 1 0 0 0,0 0-1 0 0,0 1 1 0 0,0 0 0 0 0,-1 0-1 0 0,0 2 1 0 0,-1-1 0 0 0,13 13 0 0 0,17 20 38 0 0,-15-14 78 0 0,1-1 1 0 0,33 24 0 0 0,-59-49-454 0 0,1 0 1 0 0,0-1-1 0 0,0 1 1 0 0,0 0-1 0 0,0-1 1 0 0,-1 1-1 0 0,1-1 1 0 0,0 0-1 0 0,0 1 1 0 0,0-1-1 0 0,0 0 1 0 0,0 1-1 0 0,0-1 1 0 0,0 0-1 0 0,0 0 1 0 0,0 0-1 0 0,0 0 1 0 0,0 0-1 0 0,0 0 1 0 0,0 0 0 0 0,2-1-1 0 0,-1-1-1386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18.997"/>
    </inkml:context>
    <inkml:brush xml:id="br0">
      <inkml:brushProperty name="width" value="0.1" units="cm"/>
      <inkml:brushProperty name="height" value="0.1" units="cm"/>
    </inkml:brush>
  </inkml:definitions>
  <inkml:trace contextRef="#ctx0" brushRef="#br0">113 12 2761 0 0,'9'-11'6993'0'0,"-7"11"-6781"0"0,22 2 3528 0 0,21 14-1245 0 0,-30-10-2078 0 0,-2 1 1 0 0,1 1-1 0 0,-1 0 0 0 0,0 1 1 0 0,-1 1-1 0 0,0 0 0 0 0,14 14 1 0 0,-22-19-347 0 0,1 0 0 0 0,-1 0 0 0 0,1 0 1 0 0,-1 0-1 0 0,-1 1 0 0 0,1 0 1 0 0,-1 0-1 0 0,0 0 0 0 0,0 0 0 0 0,-1 1 1 0 0,0-1-1 0 0,0 0 0 0 0,-1 1 0 0 0,1 0 1 0 0,-1-1-1 0 0,-1 1 0 0 0,1 0 1 0 0,-2 13-1 0 0,0-15-48 0 0,-1 1-1 0 0,0-1 1 0 0,0 0 0 0 0,0 0 0 0 0,-1 0 0 0 0,0 0-1 0 0,0 0 1 0 0,0-1 0 0 0,0 1 0 0 0,-1-1 0 0 0,1 0-1 0 0,-1 0 1 0 0,-1 0 0 0 0,1-1 0 0 0,0 1 0 0 0,-1-1-1 0 0,-9 5 1 0 0,-5 3 68 0 0,0-2 0 0 0,-1-1 1 0 0,-25 8-1 0 0,33-12-94 0 0,0-1 1 0 0,0 0 0 0 0,-1-1-1 0 0,1 0 1 0 0,-1-1 0 0 0,1 0 0 0 0,-1-1-1 0 0,1 0 1 0 0,-1-1 0 0 0,1-1-1 0 0,-1 0 1 0 0,1 0 0 0 0,-15-6 0 0 0,72 20 123 0 0,67 8 0 0 0,109 2-1542 0 0,-174-20-5914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0.883"/>
    </inkml:context>
    <inkml:brush xml:id="br0">
      <inkml:brushProperty name="width" value="0.1" units="cm"/>
      <inkml:brushProperty name="height" value="0.1" units="cm"/>
    </inkml:brush>
  </inkml:definitions>
  <inkml:trace contextRef="#ctx0" brushRef="#br0">249 1 6449 0 0,'0'-1'65'0'0,"-1"1"0"0"0,0 1 0 0 0,0-1 0 0 0,1 0 0 0 0,-1 0 0 0 0,0 0 0 0 0,1 0 0 0 0,-1 0-1 0 0,0 1 1 0 0,1-1 0 0 0,-1 0 0 0 0,0 1 0 0 0,1-1 0 0 0,-1 0 0 0 0,0 1 0 0 0,1-1 0 0 0,-1 1 0 0 0,1-1-1 0 0,-1 1 1 0 0,1-1 0 0 0,-1 1 0 0 0,0 0 0 0 0,-16 20 713 0 0,12-14-541 0 0,-21 27 437 0 0,1 2 0 0 0,2 0 1 0 0,1 2-1 0 0,2 1 1 0 0,2 0-1 0 0,2 1 1 0 0,1 1-1 0 0,2 0 1 0 0,2 1-1 0 0,-8 60 1 0 0,17-87-532 0 0,1 0 1 0 0,1 0 0 0 0,0 1 0 0 0,1-1 0 0 0,0 0 0 0 0,2 0 0 0 0,-1 1 0 0 0,2-2 0 0 0,9 28-1 0 0,-9-34-128 0 0,0 0 0 0 0,0 0-1 0 0,1 0 1 0 0,0-1-1 0 0,1 1 1 0 0,-1-1-1 0 0,1-1 1 0 0,0 1-1 0 0,1-1 1 0 0,0 0-1 0 0,0 0 1 0 0,0-1-1 0 0,1 0 1 0 0,-1 0-1 0 0,1-1 1 0 0,0 0-1 0 0,17 5 1 0 0,-17-6-46 0 0,1 0-1 0 0,0-1 1 0 0,0-1 0 0 0,0 1 0 0 0,0-1-1 0 0,0-1 1 0 0,0 0 0 0 0,12-1-1 0 0,9-5-254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1.288"/>
    </inkml:context>
    <inkml:brush xml:id="br0">
      <inkml:brushProperty name="width" value="0.1" units="cm"/>
      <inkml:brushProperty name="height" value="0.1" units="cm"/>
    </inkml:brush>
  </inkml:definitions>
  <inkml:trace contextRef="#ctx0" brushRef="#br0">133 1 8754 0 0,'-5'6'182'0'0,"0"1"1"0"0,1 0-1 0 0,0 0 0 0 0,0 0 1 0 0,1 0-1 0 0,0 1 1 0 0,-3 12-1 0 0,-11 61 1174 0 0,9-40-766 0 0,-26 161 2649 0 0,10-61-968 0 0,24-136-2215 0 0,-1-1 16 0 0,0 0 1 0 0,1 0-1 0 0,-1-1 1 0 0,0 1 0 0 0,-1 0-1 0 0,1 0 1 0 0,-4 5-1 0 0,5-9-62 0 0,0 0 1 0 0,-1 0-1 0 0,1 0 0 0 0,0-1 0 0 0,0 1 1 0 0,0 0-1 0 0,-1 0 0 0 0,1 0 0 0 0,0 0 1 0 0,0-1-1 0 0,0 1 0 0 0,0 0 0 0 0,-1 0 1 0 0,1-1-1 0 0,0 1 0 0 0,0 0 0 0 0,0 0 1 0 0,0-1-1 0 0,0 1 0 0 0,0 0 0 0 0,0 0 1 0 0,0-1-1 0 0,0 1 0 0 0,0 0 0 0 0,0 0 1 0 0,0-1-1 0 0,0 1 0 0 0,0 0 0 0 0,0 0 1 0 0,0-1-1 0 0,0 1 0 0 0,0 0 0 0 0,0 0 1 0 0,0-1-1 0 0,0 1 0 0 0,0 0 0 0 0,1-1 0 0 0,0-15 148 0 0,8-39-71 0 0,2 0 0 0 0,3 1 0 0 0,26-66 0 0 0,-30 95-126 0 0,1 2 1 0 0,1 0-1 0 0,1 0 0 0 0,0 1 0 0 0,2 0 0 0 0,1 2 0 0 0,0 0 1 0 0,2 0-1 0 0,25-21 0 0 0,-39 38 32 0 0,0 0 0 0 0,1 0 1 0 0,-1 0-1 0 0,1 0 0 0 0,0 1 0 0 0,0-1 1 0 0,0 1-1 0 0,7-1 0 0 0,-11 2 6 0 0,0 1 1 0 0,1 0-1 0 0,-1-1 1 0 0,0 1-1 0 0,1 0 1 0 0,-1 0-1 0 0,0 0 0 0 0,1 0 1 0 0,-1 0-1 0 0,0 1 1 0 0,1-1-1 0 0,-1 0 0 0 0,0 0 1 0 0,1 1-1 0 0,-1-1 1 0 0,0 1-1 0 0,0 0 0 0 0,1-1 1 0 0,-1 1-1 0 0,0 0 1 0 0,0-1-1 0 0,0 1 1 0 0,0 0-1 0 0,0 0 0 0 0,0 0 1 0 0,0 0-1 0 0,0 0 1 0 0,0 0-1 0 0,-1 0 0 0 0,1 1 1 0 0,0-1-1 0 0,-1 0 1 0 0,1 0-1 0 0,-1 1 1 0 0,1-1-1 0 0,0 2 0 0 0,2 13-6 0 0,-1 0 0 0 0,0 0 1 0 0,-1 1-1 0 0,-1-1 0 0 0,0 0 0 0 0,-4 26 0 0 0,0-1 2 0 0,3-28 6 0 0,-3 53 62 0 0,2 1 1 0 0,12 119 0 0 0,-6-151-1483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1.631"/>
    </inkml:context>
    <inkml:brush xml:id="br0">
      <inkml:brushProperty name="width" value="0.1" units="cm"/>
      <inkml:brushProperty name="height" value="0.1" units="cm"/>
    </inkml:brush>
  </inkml:definitions>
  <inkml:trace contextRef="#ctx0" brushRef="#br0">0 8 3681 0 0,'9'-2'739'0'0,"-1"0"0"0"0,1 0 1 0 0,0 1-1 0 0,0 1 0 0 0,-1-1 1 0 0,1 2-1 0 0,0-1 0 0 0,0 1 1 0 0,15 3-1 0 0,11 1 502 0 0,139 6 2874 0 0,-58-15-4820 0 0,-89 2-4890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1.960"/>
    </inkml:context>
    <inkml:brush xml:id="br0">
      <inkml:brushProperty name="width" value="0.1" units="cm"/>
      <inkml:brushProperty name="height" value="0.1" units="cm"/>
    </inkml:brush>
  </inkml:definitions>
  <inkml:trace contextRef="#ctx0" brushRef="#br0">135 5 5985 0 0,'2'-1'87'0'0,"-1"1"-1"0"0,0-1 1 0 0,0 1 0 0 0,1-1-1 0 0,-1 1 1 0 0,0-1-1 0 0,1 1 1 0 0,-1 0 0 0 0,0 0-1 0 0,1 0 1 0 0,-1-1-1 0 0,0 2 1 0 0,1-1-1 0 0,-1 0 1 0 0,1 0 0 0 0,-1 0-1 0 0,0 0 1 0 0,1 1-1 0 0,-1-1 1 0 0,0 1-1 0 0,0-1 1 0 0,1 1 0 0 0,-1-1-1 0 0,0 1 1 0 0,0 0-1 0 0,0 0 1 0 0,0 0 0 0 0,0-1-1 0 0,0 1 1 0 0,0 0-1 0 0,2 2 1 0 0,5 4 584 0 0,2 1-50 0 0,0 1 0 0 0,-1 0 0 0 0,1 1 0 0 0,-2 0 0 0 0,1 0 0 0 0,-2 1 0 0 0,1 0 0 0 0,-1 0-1 0 0,-1 1 1 0 0,0 0 0 0 0,7 22 0 0 0,-11-27-488 0 0,0 0-1 0 0,0 0 1 0 0,-1 1 0 0 0,0-1-1 0 0,0 0 1 0 0,-1 1-1 0 0,0-1 1 0 0,0 1 0 0 0,-1-1-1 0 0,0 1 1 0 0,0-1 0 0 0,0 0-1 0 0,-1 1 1 0 0,-1-1-1 0 0,1 0 1 0 0,-1 0 0 0 0,0-1-1 0 0,0 1 1 0 0,-1-1-1 0 0,0 1 1 0 0,0-1 0 0 0,-7 7-1 0 0,4-5-124 0 0,-2 0 0 0 0,1-1 0 0 0,-1 1 0 0 0,0-1 0 0 0,-1-1 0 0 0,0 0 0 0 0,0 0-1 0 0,0-1 1 0 0,-12 4 0 0 0,-10 2 57 0 0,-57 11-1 0 0,61-16-6 0 0,93-26-242 0 0,-1-3 0 0 0,71-35 0 0 0,-108 44-6847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2.285"/>
    </inkml:context>
    <inkml:brush xml:id="br0">
      <inkml:brushProperty name="width" value="0.1" units="cm"/>
      <inkml:brushProperty name="height" value="0.1" units="cm"/>
    </inkml:brush>
  </inkml:definitions>
  <inkml:trace contextRef="#ctx0" brushRef="#br0">320 0 8754 0 0,'19'43'1410'0'0,"-2"-7"-280"0"0,-2 0 0 0 0,-2 2 0 0 0,-1-1 0 0 0,-2 2 0 0 0,-2-1 0 0 0,6 67 1 0 0,-12-76-600 0 0,-2 0 0 0 0,-1 0 0 0 0,-1 0 1 0 0,-1 0-1 0 0,-1 0 0 0 0,-2-1 0 0 0,-11 35 1 0 0,12-50-508 0 0,0 0 0 0 0,-1-1 0 0 0,0 1 0 0 0,-1-1 0 0 0,0-1 0 0 0,-1 1 0 0 0,0-1 0 0 0,-1 0 0 0 0,0-1 0 0 0,-1 0 0 0 0,0-1 0 0 0,-1 0 0 0 0,1 0 0 0 0,-2-1 0 0 0,1-1 0 0 0,-1 0 0 0 0,-18 8 0 0 0,7-7-319 0 0,0 0 1 0 0,-1-1-1 0 0,0-2 1 0 0,0 0-1 0 0,-32 1 1 0 0,10-3-7229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4.032"/>
    </inkml:context>
    <inkml:brush xml:id="br0">
      <inkml:brushProperty name="width" value="0.1" units="cm"/>
      <inkml:brushProperty name="height" value="0.1" units="cm"/>
    </inkml:brush>
  </inkml:definitions>
  <inkml:trace contextRef="#ctx0" brushRef="#br0">169 4 4609 0 0,'-1'0'79'0'0,"-1"-1"0"0"0,1 0 0 0 0,0 1 0 0 0,-1 0 0 0 0,1-1 0 0 0,0 1 0 0 0,0 0 0 0 0,-1-1 0 0 0,1 1 0 0 0,-1 0 0 0 0,1 0 0 0 0,0 0 0 0 0,-1 0 0 0 0,1 0 0 0 0,0 0 0 0 0,-1 1 0 0 0,1-1 0 0 0,0 0 0 0 0,-1 1 0 0 0,1-1 0 0 0,0 1 0 0 0,0-1 0 0 0,-1 1-1 0 0,1 0 1 0 0,0 0 0 0 0,0-1 0 0 0,0 1 0 0 0,0 0 0 0 0,0 0 0 0 0,-2 2 0 0 0,-4 4 387 0 0,1 0 0 0 0,-1 0 0 0 0,-5 10 0 0 0,9-14-433 0 0,-9 16 435 0 0,0 1 0 0 0,1 0 0 0 0,2 0 0 0 0,-1 1 0 0 0,2 0 1 0 0,1 0-1 0 0,1 1 0 0 0,1 0 0 0 0,0 0 0 0 0,2 0 0 0 0,-1 32 0 0 0,3-28-328 0 0,2 0-1 0 0,0 0 1 0 0,2-1-1 0 0,1 1 1 0 0,1 0-1 0 0,1-1 1 0 0,1 0-1 0 0,1-1 1 0 0,19 40-1 0 0,-22-55-41 0 0,0 1 1 0 0,1-1-1 0 0,7 9 0 0 0,7 1-813 0 0,3-7-3397 0 0,-7-9-851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4.483"/>
    </inkml:context>
    <inkml:brush xml:id="br0">
      <inkml:brushProperty name="width" value="0.1" units="cm"/>
      <inkml:brushProperty name="height" value="0.1" units="cm"/>
    </inkml:brush>
  </inkml:definitions>
  <inkml:trace contextRef="#ctx0" brushRef="#br0">124 13 5529 0 0,'-7'14'667'0'0,"-1"0"1"0"0,2 0-1 0 0,0 0 0 0 0,0 1 0 0 0,1 0 0 0 0,-3 19 0 0 0,1-7-389 0 0,-11 48 1572 0 0,3 1-1 0 0,-10 149 1 0 0,24-207-1521 0 0,1-10-154 0 0,0 0 0 0 0,0 0 0 0 0,-1-1 0 0 0,0 1 0 0 0,-1 0 1 0 0,0-1-1 0 0,-3 10 0 0 0,6-58 713 0 0,6 2-902 0 0,1 0 0 0 0,2 1-1 0 0,2 0 1 0 0,1 1 0 0 0,2 1 0 0 0,2 0-1 0 0,1 1 1 0 0,39-57 0 0 0,26-14-240 0 0,-73 94 200 0 0,1 2 0 0 0,0-1 0 0 0,1 1 0 0 0,0 1 0 0 0,0 0 0 0 0,24-12 0 0 0,-35 20 51 0 0,0 1 1 0 0,0-1 0 0 0,0 0-1 0 0,0 1 1 0 0,0 0-1 0 0,0-1 1 0 0,0 1-1 0 0,0-1 1 0 0,0 1 0 0 0,0 0-1 0 0,0 0 1 0 0,0 0-1 0 0,0 0 1 0 0,0 0-1 0 0,0 0 1 0 0,1 0 0 0 0,-1 0-1 0 0,0 0 1 0 0,0 0-1 0 0,0 0 1 0 0,0 1-1 0 0,0-1 1 0 0,0 0 0 0 0,0 1-1 0 0,0-1 1 0 0,0 1-1 0 0,0-1 1 0 0,-1 1-1 0 0,1-1 1 0 0,0 1 0 0 0,0 0-1 0 0,0 0 1 0 0,0-1-1 0 0,-1 1 1 0 0,1 0-1 0 0,0 0 1 0 0,-1 0-1 0 0,1 0 1 0 0,-1 0 0 0 0,1 0-1 0 0,-1-1 1 0 0,1 1-1 0 0,-1 1 1 0 0,0-1-1 0 0,1 0 1 0 0,-1 0 0 0 0,0 0-1 0 0,0 0 1 0 0,0 2-1 0 0,1 7 1 0 0,0-1-1 0 0,-1 1 1 0 0,0 0-1 0 0,-2 13 1 0 0,1-16 10 0 0,-8 78 88 0 0,-5 67 28 0 0,14-134-105 0 0,1 0 1 0 0,0-1 0 0 0,1 1 0 0 0,1-1-1 0 0,1 0 1 0 0,9 28 0 0 0,-9-35-39 0 0,-1-1 29 0 0,0-1 0 0 0,0 0 0 0 0,7 11 0 0 0,-9-18-17 0 0,-1 0 0 0 0,1 0 0 0 0,-1 0 0 0 0,1 0 0 0 0,0 0 0 0 0,-1 0 0 0 0,1 0 0 0 0,0 0 0 0 0,0-1 0 0 0,0 1 0 0 0,-1 0 0 0 0,1 0 0 0 0,0-1 0 0 0,0 1 0 0 0,0-1 0 0 0,0 1 0 0 0,0-1 0 0 0,0 1 0 0 0,1-1 0 0 0,-1 1 0 0 0,0-1 0 0 0,0 0 0 0 0,0 0 0 0 0,0 0 0 0 0,0 0 0 0 0,0 0 0 0 0,1 0 0 0 0,-1 0 0 0 0,0 0 0 0 0,0 0 0 0 0,0 0-1 0 0,0 0 1 0 0,2-1 0 0 0,6-5-215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4.845"/>
    </inkml:context>
    <inkml:brush xml:id="br0">
      <inkml:brushProperty name="width" value="0.1" units="cm"/>
      <inkml:brushProperty name="height" value="0.1" units="cm"/>
    </inkml:brush>
  </inkml:definitions>
  <inkml:trace contextRef="#ctx0" brushRef="#br0">1 37 3225 0 0,'4'-3'397'0'0,"1"0"0"0"0,-1 0 0 0 0,1 1 0 0 0,0 0 0 0 0,0-1 0 0 0,0 2 0 0 0,0-1 0 0 0,0 1 0 0 0,0-1 0 0 0,10 0 0 0 0,5 1 1321 0 0,32 1-1 0 0,-19 1-1053 0 0,70 1 996 0 0,53 0-832 0 0,-55-11-6152 0 0,-63 2 2126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5.185"/>
    </inkml:context>
    <inkml:brush xml:id="br0">
      <inkml:brushProperty name="width" value="0.1" units="cm"/>
      <inkml:brushProperty name="height" value="0.1" units="cm"/>
    </inkml:brush>
  </inkml:definitions>
  <inkml:trace contextRef="#ctx0" brushRef="#br0">216 9 7834 0 0,'1'-1'72'0'0,"0"0"1"0"0,0 0-1 0 0,0 1 1 0 0,0-1-1 0 0,0 0 0 0 0,1 1 1 0 0,-1-1-1 0 0,0 1 1 0 0,0-1-1 0 0,0 1 1 0 0,1-1-1 0 0,-1 1 1 0 0,0 0-1 0 0,0 0 1 0 0,1 0-1 0 0,-1-1 1 0 0,0 1-1 0 0,0 0 1 0 0,1 1-1 0 0,-1-1 1 0 0,0 0-1 0 0,0 0 0 0 0,1 1 1 0 0,-1-1-1 0 0,0 0 1 0 0,0 1-1 0 0,1-1 1 0 0,0 2-1 0 0,40 15 1566 0 0,-39-16-1519 0 0,11 7 540 0 0,1 0 0 0 0,-1 1 0 0 0,-1 0 0 0 0,1 1 0 0 0,-2 0 0 0 0,18 18 0 0 0,-26-24-534 0 0,0 0 1 0 0,0 1-1 0 0,-1-1 1 0 0,1 1 0 0 0,-1 0-1 0 0,0 0 1 0 0,0 0-1 0 0,-1 0 1 0 0,0 0 0 0 0,1 1-1 0 0,-2-1 1 0 0,1 1 0 0 0,-1-1-1 0 0,0 1 1 0 0,0 0-1 0 0,0 0 1 0 0,-1-1 0 0 0,0 1-1 0 0,0 0 1 0 0,0 0-1 0 0,-3 10 1 0 0,1-11-121 0 0,0 0-1 0 0,-1 0 1 0 0,0 0-1 0 0,0 0 1 0 0,0-1 0 0 0,0 1-1 0 0,-1-1 1 0 0,0 0-1 0 0,0 0 1 0 0,0 0-1 0 0,0 0 1 0 0,-1-1 0 0 0,1 1-1 0 0,-1-1 1 0 0,0 0-1 0 0,0-1 1 0 0,0 1-1 0 0,0-1 1 0 0,0 0 0 0 0,-9 2-1 0 0,1-1 5 0 0,0 1 0 0 0,0-2 0 0 0,0 0 0 0 0,0-1 0 0 0,0 0 0 0 0,0 0 0 0 0,-23-4 0 0 0,-1-7-9 0 0,35 9 0 0 0,0 1 0 0 0,0-1 0 0 0,0-1 0 0 0,-1 1 0 0 0,1 0 0 0 0,0-1 0 0 0,0 1 0 0 0,1-1 0 0 0,-1 1 0 0 0,0-1 0 0 0,0 0 0 0 0,1 0 0 0 0,-3-2 0 0 0,5 3-1 0 0,-1 1 0 0 0,0 0 0 0 0,0 0 0 0 0,0-1 0 0 0,1 1 0 0 0,-1 0 0 0 0,0 0 1 0 0,0-1-1 0 0,0 1 0 0 0,1 0 0 0 0,-1 0 0 0 0,0 0 0 0 0,1 0 0 0 0,-1-1 0 0 0,0 1 0 0 0,0 0 0 0 0,1 0 0 0 0,-1 0 0 0 0,0 0 0 0 0,1 0 0 0 0,-1 0 0 0 0,0 0 0 0 0,1 0 0 0 0,-1 0 0 0 0,0 0 0 0 0,0 0 1 0 0,1 0-1 0 0,-1 0 0 0 0,0 0 0 0 0,1 0 0 0 0,-1 0 0 0 0,0 0 0 0 0,1 0 0 0 0,-1 0 0 0 0,0 1 0 0 0,0-1 0 0 0,1 0 0 0 0,15 3-35 0 0,12 6 19 0 0,-1 2 0 0 0,-1 0 0 0 0,1 2 0 0 0,-2 1 0 0 0,0 2 0 0 0,-1 0 0 0 0,33 28 0 0 0,-50-38 17 0 0,-1-1-1 0 0,0 1 1 0 0,0 1 0 0 0,-1-1-1 0 0,1 1 1 0 0,-1 0 0 0 0,-1 0-1 0 0,1 0 1 0 0,-1 1 0 0 0,-1-1-1 0 0,5 13 1 0 0,-7-16 16 0 0,0 0 0 0 0,0-1 0 0 0,-1 1 1 0 0,1 0-1 0 0,-1-1 0 0 0,0 1 0 0 0,0 0 0 0 0,0 0 0 0 0,-1-1 0 0 0,1 1 0 0 0,-1 0 0 0 0,0-1 0 0 0,0 1 0 0 0,0-1 1 0 0,-1 1-1 0 0,1-1 0 0 0,-1 1 0 0 0,0-1 0 0 0,0 0 0 0 0,0 0 0 0 0,0 0 0 0 0,0 0 0 0 0,-1 0 0 0 0,0 0 0 0 0,1-1 1 0 0,-1 1-1 0 0,0-1 0 0 0,-4 3 0 0 0,-11 6 400 0 0,-1 0 0 0 0,0-1-1 0 0,-1-1 1 0 0,0-1 0 0 0,-39 11 0 0 0,5-6-133 0 0,-59 6-1 0 0,95-17-246 0 0,-33 0 0 0 0,45-2-286 0 0,1 0 1 0 0,-1-1-1 0 0,0 0 1 0 0,1 0 0 0 0,-1 0-1 0 0,1-1 1 0 0,-1 0-1 0 0,1 0 1 0 0,-10-5-1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8.174"/>
    </inkml:context>
    <inkml:brush xml:id="br0">
      <inkml:brushProperty name="width" value="0.05" units="cm"/>
      <inkml:brushProperty name="height" value="0.05" units="cm"/>
    </inkml:brush>
  </inkml:definitions>
  <inkml:trace contextRef="#ctx0" brushRef="#br0">868 37 9218 0 0,'20'-36'9501'0'0,"-46"62"-5959"0"0,-41 64-1783 0 0,-98 102 1 0 0,58-84-1148 0 0,-340 361 1371 0 0,401-412-2324 0 0,42-51 136 0 0,0 0 0 0 0,0 1 0 0 0,1-1 0 0 0,0 1 0 0 0,0 0 0 0 0,0 0 0 0 0,-2 13 0 0 0,5-3-2078 0 0,4-8-3341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4:25.530"/>
    </inkml:context>
    <inkml:brush xml:id="br0">
      <inkml:brushProperty name="width" value="0.1" units="cm"/>
      <inkml:brushProperty name="height" value="0.1" units="cm"/>
    </inkml:brush>
  </inkml:definitions>
  <inkml:trace contextRef="#ctx0" brushRef="#br0">172 0 5529 0 0,'22'28'999'0'0,"-2"1"-1"0"0,-1 1 1 0 0,-1 1-1 0 0,-1 1 0 0 0,-2 0 1 0 0,-2 1-1 0 0,0 0 1 0 0,9 46-1 0 0,-17-56-534 0 0,0 0 0 0 0,-2 0 0 0 0,-1 0 0 0 0,-1 0 0 0 0,-1 0 0 0 0,-1 1 0 0 0,-1-1-1 0 0,-1 0 1 0 0,-1 0 0 0 0,-1-1 0 0 0,-1 1 0 0 0,-1-1 0 0 0,-17 36 0 0 0,16-43-375 0 0,0-1-1 0 0,-2 0 1 0 0,1-1 0 0 0,-2 0 0 0 0,0-1 0 0 0,0 0-1 0 0,-1 0 1 0 0,-15 10 0 0 0,7-7-337 0 0,1-2 0 0 0,-2-1 0 0 0,0 0 0 0 0,0-2-1 0 0,-24 9 1 0 0,5-6-7013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7:21.296"/>
    </inkml:context>
    <inkml:brush xml:id="br0">
      <inkml:brushProperty name="width" value="0.1" units="cm"/>
      <inkml:brushProperty name="height" value="0.1" units="cm"/>
    </inkml:brush>
  </inkml:definitions>
  <inkml:trace contextRef="#ctx0" brushRef="#br0">74 288 1376 0 0,'2'-28'544'0'0,"2"0"-1"0"0,0 0 1 0 0,2 0-1 0 0,15-45 0 0 0,6-30 4778 0 0,-44 152 1329 0 0,0-3-5134 0 0,-14 73 233 0 0,6 0-1 0 0,-19 226 1 0 0,41-238-1699 0 0,14 148-1 0 0,-8-244-127 0 0,0-12-143 0 0,5-19-3090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7:21.624"/>
    </inkml:context>
    <inkml:brush xml:id="br0">
      <inkml:brushProperty name="width" value="0.1" units="cm"/>
      <inkml:brushProperty name="height" value="0.1" units="cm"/>
    </inkml:brush>
  </inkml:definitions>
  <inkml:trace contextRef="#ctx0" brushRef="#br0">3 10 2304 0 0,'0'0'15'0'0,"0"-1"0"0"0,0 1-1 0 0,1-1 1 0 0,-1 1-1 0 0,0-1 1 0 0,0 1 0 0 0,1-1-1 0 0,-1 1 1 0 0,0-1-1 0 0,1 1 1 0 0,-1-1 0 0 0,0 1-1 0 0,1 0 1 0 0,-1-1-1 0 0,1 1 1 0 0,-1-1 0 0 0,0 1-1 0 0,1 0 1 0 0,-1 0-1 0 0,1-1 1 0 0,-1 1 0 0 0,1 0-1 0 0,-1 0 1 0 0,2-1-1 0 0,1 13 1277 0 0,-5 36 1531 0 0,1-35-2500 0 0,-11 291 10549 0 0,27 1-7281 0 0,-10-270-3613 0 0,4 53 224 0 0,-9-79-365 0 0,0-1 0 0 0,0 1 0 0 0,-1-1 1 0 0,0 1-1 0 0,-1-1 0 0 0,0 1 0 0 0,-5 14 0 0 0,1-13-880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7:21.966"/>
    </inkml:context>
    <inkml:brush xml:id="br0">
      <inkml:brushProperty name="width" value="0.1" units="cm"/>
      <inkml:brushProperty name="height" value="0.1" units="cm"/>
    </inkml:brush>
  </inkml:definitions>
  <inkml:trace contextRef="#ctx0" brushRef="#br0">1 1 6913 0 0,'52'7'2632'0'0,"-24"-2"-2044"0"0,391 19 4083 0 0,-271-20-5240 0 0,-106-3-4496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7:22.326"/>
    </inkml:context>
    <inkml:brush xml:id="br0">
      <inkml:brushProperty name="width" value="0.1" units="cm"/>
      <inkml:brushProperty name="height" value="0.1" units="cm"/>
    </inkml:brush>
  </inkml:definitions>
  <inkml:trace contextRef="#ctx0" brushRef="#br0">77 4 10138 0 0,'-6'6'737'0'0,"1"1"-1"0"0,-1 1 0 0 0,1-1 1 0 0,0 0-1 0 0,1 1 1 0 0,0 0-1 0 0,0 0 0 0 0,-3 12 1 0 0,1-7-353 0 0,1-1 284 0 0,0 1 0 0 0,1 0 0 0 0,-4 23 0 0 0,7-31-542 0 0,0-1 0 0 0,1 1-1 0 0,-1 0 1 0 0,1-1 0 0 0,0 1-1 0 0,1-1 1 0 0,-1 1 0 0 0,1 0-1 0 0,0-1 1 0 0,0 1 0 0 0,0-1-1 0 0,1 0 1 0 0,0 1 0 0 0,3 6-1 0 0,-2-8-107 0 0,1 1 0 0 0,-1-2 0 0 0,1 1 0 0 0,-1 0 0 0 0,1-1 0 0 0,0 1 0 0 0,0-1 0 0 0,0 0 0 0 0,0 0 0 0 0,0-1 0 0 0,0 1 0 0 0,1-1 0 0 0,-1 0 0 0 0,1 0 0 0 0,-1-1 0 0 0,0 1 0 0 0,1-1 0 0 0,-1 0 0 0 0,1 0 0 0 0,-1 0 0 0 0,1-1 0 0 0,-1 0 0 0 0,1 0 0 0 0,8-2 0 0 0,-1-4 2 0 0,1 1 0 0 0,-1-2 0 0 0,0 1 0 0 0,-1-2 0 0 0,1 0 0 0 0,-2 0 0 0 0,16-17 0 0 0,-23 23-15 0 0,0-1 0 0 0,0 1 1 0 0,-1 0-1 0 0,1-1 0 0 0,-1 0 1 0 0,0 1-1 0 0,0-1 0 0 0,0 0 1 0 0,-1 0-1 0 0,1 0 0 0 0,-1 0 1 0 0,0 0-1 0 0,0-1 0 0 0,-1 1 1 0 0,1 0-1 0 0,-1 0 0 0 0,0-1 1 0 0,0 1-1 0 0,0 0 0 0 0,0 0 1 0 0,-1-1-1 0 0,0 1 0 0 0,0 0 1 0 0,0 0-1 0 0,0 0 0 0 0,-1 0 1 0 0,0 0-1 0 0,0 0 0 0 0,-3-5 1 0 0,1 4-5 0 0,1 1 0 0 0,0 0 0 0 0,-1 0 0 0 0,0 1 0 0 0,0-1 0 0 0,0 1 1 0 0,-1 0-1 0 0,1 0 0 0 0,-1 0 0 0 0,1 1 0 0 0,-1 0 0 0 0,0-1 0 0 0,0 2 0 0 0,-6-3 0 0 0,-8 0-54 0 0,0 0-1 0 0,-29-2 0 0 0,32 5-68 0 0,-4-2-67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7:22.668"/>
    </inkml:context>
    <inkml:brush xml:id="br0">
      <inkml:brushProperty name="width" value="0.1" units="cm"/>
      <inkml:brushProperty name="height" value="0.1" units="cm"/>
    </inkml:brush>
  </inkml:definitions>
  <inkml:trace contextRef="#ctx0" brushRef="#br0">44 15 13363 0 0,'-7'-14'4940'0'0,"7"14"-4877"0"0,10 3 3687 0 0,-2 1-4057 0 0,-6-2 302 0 0,0-1 0 0 0,-1 1 0 0 0,1-1 1 0 0,-1 1-1 0 0,1 0 0 0 0,-1 0 0 0 0,0-1 1 0 0,0 1-1 0 0,1 0 0 0 0,-2 0 1 0 0,1 0-1 0 0,0 0 0 0 0,0 0 0 0 0,-1 1 1 0 0,1-1-1 0 0,-1 0 0 0 0,1 0 0 0 0,-1 0 1 0 0,0 3-1 0 0,1 2-106 0 0,1 8-199 0 0</inkml:trace>
  <inkml:trace contextRef="#ctx0" brushRef="#br0" timeOffset="1">6 330 10082 0 0,'-3'3'224'0'0,"0"-2"600"0"0,5-1-824 0 0,1 0 0 0 0,2-1 625 0 0,2-1 71 0 0,2 0 8 0 0,1-1 8 0 0,1 0-648 0 0,2 2-136 0 0,2-1-24 0 0,1 4-8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2.929"/>
    </inkml:context>
    <inkml:brush xml:id="br0">
      <inkml:brushProperty name="width" value="0.1" units="cm"/>
      <inkml:brushProperty name="height" value="0.1" units="cm"/>
    </inkml:brush>
  </inkml:definitions>
  <inkml:trace contextRef="#ctx0" brushRef="#br0">80 73 6913 0 0,'8'-60'1958'0'0,"-4"47"67"0"0,1 18-56 0 0,0 23-162 0 0,-34 311 4268 0 0,-1 41-4797 0 0,30-271-1229 0 0,1-52-29 0 0,-2-1-1 0 0,-9 58 1 0 0,0-63-346 0 0,8-47 271 0 0,1 1 1 0 0,0-1-1 0 0,-1 1 0 0 0,0-1 1 0 0,0 0-1 0 0,0 0 1 0 0,-1 0-1 0 0,-4 7 0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3.255"/>
    </inkml:context>
    <inkml:brush xml:id="br0">
      <inkml:brushProperty name="width" value="0.1" units="cm"/>
      <inkml:brushProperty name="height" value="0.1" units="cm"/>
    </inkml:brush>
  </inkml:definitions>
  <inkml:trace contextRef="#ctx0" brushRef="#br0">518 14 6913 0 0,'0'-1'44'0'0,"1"0"-1"0"0,0 0 0 0 0,0 0 0 0 0,0 0 0 0 0,0 0 0 0 0,0 0 0 0 0,0 0 0 0 0,0 0 0 0 0,0 1 0 0 0,0-1 0 0 0,0 0 0 0 0,1 1 0 0 0,-1-1 0 0 0,0 1 0 0 0,0-1 0 0 0,1 1 0 0 0,-1 0 0 0 0,0-1 0 0 0,0 1 0 0 0,1 0 0 0 0,-1 0 0 0 0,0 0 0 0 0,2 0 0 0 0,-1 1 43 0 0,-1 0-1 0 0,0 0 0 0 0,0 1 0 0 0,0-1 1 0 0,0 0-1 0 0,0 0 0 0 0,0 1 0 0 0,0-1 1 0 0,0 1-1 0 0,0-1 0 0 0,0 1 0 0 0,-1-1 1 0 0,1 1-1 0 0,-1-1 0 0 0,1 1 0 0 0,-1-1 1 0 0,0 1-1 0 0,1 0 0 0 0,-1 2 0 0 0,1 5 421 0 0,-1 0 0 0 0,0 0 0 0 0,0 0-1 0 0,-1 0 1 0 0,0-1 0 0 0,-1 1 0 0 0,0 0 0 0 0,0 0-1 0 0,-1-1 1 0 0,0 0 0 0 0,0 1 0 0 0,-1-1-1 0 0,0 0 1 0 0,0 0 0 0 0,-8 9 0 0 0,-8 10 238 0 0,0-1 0 0 0,-42 40 0 0 0,54-58-711 0 0,-118 112 248 0 0,102-99-321 0 0,-2-1-1 0 0,0-2 1 0 0,-39 22-1 0 0,53-34-87 0 0,-1-2-1 0 0,1 1 1 0 0,-1-2-1 0 0,0 1 1 0 0,-18 1 0 0 0,-17 4-2150 0 0,48-9 2251 0 0,0 0-1 0 0,0 0 1 0 0,0 0 0 0 0,0 0 0 0 0,-1 1 0 0 0,1-1 0 0 0,0 0-1 0 0,0 0 1 0 0,0 0 0 0 0,0 0 0 0 0,0 0 0 0 0,0 0 0 0 0,0 0 0 0 0,-1 1-1 0 0,1-1 1 0 0,0 0 0 0 0,0 0 0 0 0,0 0 0 0 0,0 0 0 0 0,0 0 0 0 0,0 1-1 0 0,0-1 1 0 0,0 0 0 0 0,0 0 0 0 0,0 0 0 0 0,0 0 0 0 0,0 0 0 0 0,0 1-1 0 0,0-1 1 0 0,0 0 0 0 0,0 0 0 0 0,0 0 0 0 0,0 0 0 0 0,0 0 0 0 0,0 1-1 0 0,0-1 1 0 0,0 0 0 0 0,0 0 0 0 0,0 0 0 0 0,0 0 0 0 0,0 0 0 0 0,1 1-1 0 0,-1-1 1 0 0,0 0 0 0 0,0 0 0 0 0,0 0 0 0 0,0 0 0 0 0,0 0 0 0 0,0 0-1 0 0,0 0 1 0 0,1 1 0 0 0,-1-1 0 0 0,0 0 0 0 0,0 0 0 0 0,13 12-317 0 0,17 7 403 0 0,194 142 1510 0 0,-216-155-1532 0 0,142 99 301 0 0,-74-54-260 0 0,-34-20-78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3.645"/>
    </inkml:context>
    <inkml:brush xml:id="br0">
      <inkml:brushProperty name="width" value="0.1" units="cm"/>
      <inkml:brushProperty name="height" value="0.1" units="cm"/>
    </inkml:brush>
  </inkml:definitions>
  <inkml:trace contextRef="#ctx0" brushRef="#br0">1 48 1840 0 0,'0'-2'186'0'0,"0"1"0"0"0,0 0 0 0 0,1 0 0 0 0,-1 0 0 0 0,1 0 0 0 0,-1 0 0 0 0,1-1 0 0 0,-1 1 0 0 0,1 0-1 0 0,0 0 1 0 0,-1 0 0 0 0,1 1 0 0 0,0-1 0 0 0,0 0 0 0 0,0 0 0 0 0,0 0 0 0 0,0 0 0 0 0,-1 1 0 0 0,2-1 0 0 0,-1 1-1 0 0,0-1 1 0 0,0 0 0 0 0,0 1 0 0 0,0 0 0 0 0,0-1 0 0 0,0 1 0 0 0,2-1 0 0 0,41-7 2873 0 0,-30 6-2555 0 0,44-5 1953 0 0,1 2 0 0 0,88 4 0 0 0,119 21-240 0 0,-221-16-2363 0 0,-30-2 19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3.974"/>
    </inkml:context>
    <inkml:brush xml:id="br0">
      <inkml:brushProperty name="width" value="0.1" units="cm"/>
      <inkml:brushProperty name="height" value="0.1" units="cm"/>
    </inkml:brush>
  </inkml:definitions>
  <inkml:trace contextRef="#ctx0" brushRef="#br0">1 51 4145 0 0,'355'-26'1084'0'0,"-34"1"-1108"0"0,-282 25-303 0 0,-8 2-22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8.526"/>
    </inkml:context>
    <inkml:brush xml:id="br0">
      <inkml:brushProperty name="width" value="0.05" units="cm"/>
      <inkml:brushProperty name="height" value="0.05" units="cm"/>
    </inkml:brush>
  </inkml:definitions>
  <inkml:trace contextRef="#ctx0" brushRef="#br0">1 71 6913 0 0,'42'-14'11782'0'0,"13"4"-8776"0"0,65-1-4359 0 0,-99 10 2387 0 0,166-6-29 0 0,33-3-520 0 0,-214 9-603 0 0,-3 1-79 0 0,0 0-1 0 0,-1 0 1 0 0,1 0 0 0 0,0 0 0 0 0,0-1 0 0 0,0 1 0 0 0,-1-1-1 0 0,1 0 1 0 0,0 0 0 0 0,-1 0 0 0 0,1 0 0 0 0,-1 0 0 0 0,1-1-1 0 0,2-1 1 0 0,-4-2-1435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4.317"/>
    </inkml:context>
    <inkml:brush xml:id="br0">
      <inkml:brushProperty name="width" value="0.1" units="cm"/>
      <inkml:brushProperty name="height" value="0.1" units="cm"/>
    </inkml:brush>
  </inkml:definitions>
  <inkml:trace contextRef="#ctx0" brushRef="#br0">224 1 6913 0 0,'-5'3'447'0'0,"0"0"-1"0"0,0 0 0 0 0,0 1 0 0 0,1 0 0 0 0,-1 0 0 0 0,1 0 0 0 0,0 0 0 0 0,0 1 1 0 0,1-1-1 0 0,-1 1 0 0 0,-3 8 0 0 0,-8 8 467 0 0,-11 13 715 0 0,2 1 0 0 0,-27 53 0 0 0,42-70-1219 0 0,1 0-1 0 0,0 0 0 0 0,2 1 1 0 0,0 0-1 0 0,1 0 0 0 0,1 0 1 0 0,-2 32-1 0 0,5-45-305 0 0,1 0 0 0 0,0 1 0 0 0,1-1 0 0 0,-1 0 0 0 0,1 1 0 0 0,1-1-1 0 0,-1 0 1 0 0,1 0 0 0 0,0 0 0 0 0,0 0 0 0 0,1 0 0 0 0,0-1 0 0 0,0 1 0 0 0,0-1-1 0 0,1 0 1 0 0,7 10 0 0 0,-4-9-114 0 0,-1 0-1 0 0,1-1 0 0 0,1 0 1 0 0,-1 0-1 0 0,1 0 1 0 0,0-1-1 0 0,0 0 0 0 0,0-1 1 0 0,0 1-1 0 0,1-2 1 0 0,11 3-1 0 0,-8-2 9 0 0,0 0 0 0 0,1-1 1 0 0,-1-1-1 0 0,0 0 0 0 0,1 0 1 0 0,-1-1-1 0 0,1-1 0 0 0,-1 0 1 0 0,1-1-1 0 0,-1-1 0 0 0,0 1 0 0 0,0-2 1 0 0,0 0-1 0 0,0 0 0 0 0,-1-1 1 0 0,0 0-1 0 0,0-1 0 0 0,0-1 0 0 0,0 0 1 0 0,-1 0-1 0 0,0-1 0 0 0,-1 0 1 0 0,0 0-1 0 0,0-1 0 0 0,-1-1 0 0 0,0 1 1 0 0,0-1-1 0 0,-1-1 0 0 0,9-18 1 0 0,-11 20 9 0 0,-1 0 1 0 0,0 0 0 0 0,0 0 0 0 0,-1 0 0 0 0,-1 0 0 0 0,1-1 0 0 0,-1 0 0 0 0,-1 1-1 0 0,0-1 1 0 0,0 0 0 0 0,-1 1 0 0 0,-1-1 0 0 0,1 0 0 0 0,-1 0 0 0 0,-1 1 0 0 0,0-1-1 0 0,0 1 1 0 0,-1-1 0 0 0,0 1 0 0 0,-1 0 0 0 0,0 0 0 0 0,0 0 0 0 0,-1 1 0 0 0,0-1-1 0 0,-1 1 1 0 0,1 0 0 0 0,-2 1 0 0 0,1 0 0 0 0,-1 0 0 0 0,-7-7 0 0 0,-3 1-101 0 0,0 1 0 0 0,-1 0 0 0 0,0 1 0 0 0,-36-15 1 0 0,31 16-127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5.174"/>
    </inkml:context>
    <inkml:brush xml:id="br0">
      <inkml:brushProperty name="width" value="0.1" units="cm"/>
      <inkml:brushProperty name="height" value="0.1" units="cm"/>
    </inkml:brush>
  </inkml:definitions>
  <inkml:trace contextRef="#ctx0" brushRef="#br0">40 114 6913 0 0,'-3'4'152'0'0,"1"1"-1"0"0,-1-1 1 0 0,1 1-1 0 0,1 0 1 0 0,-1 0-1 0 0,1 0 0 0 0,-1 0 1 0 0,1 0-1 0 0,1 0 1 0 0,-1 0-1 0 0,1 10 0 0 0,-2 6 442 0 0,-10 88 2200 0 0,4 1 0 0 0,9 151-1 0 0,0-255-2689 0 0,1 43 1159 0 0,12 56 0 0 0,-12-92-1060 0 0,1 0-1 0 0,1-1 0 0 0,0 1 0 0 0,0-1 0 0 0,1 1 0 0 0,1-2 0 0 0,0 1 0 0 0,1 0 0 0 0,12 15 0 0 0,-8-12-109 0 0,-9-12-69 0 0,0-1 0 0 0,-1 1 0 0 0,1-1 0 0 0,0 1 0 0 0,0-1 0 0 0,1 0 0 0 0,-1 0 0 0 0,0 0 0 0 0,3 2 0 0 0,-3-4-13 0 0,-1 0 0 0 0,0 0 0 0 0,0 1 0 0 0,1-1 0 0 0,-1 0 0 0 0,0 0 0 0 0,0 0 0 0 0,0 0 0 0 0,1-1 0 0 0,-1 1 0 0 0,0 0 0 0 0,0 0 0 0 0,1-1 0 0 0,-1 1 0 0 0,0-1 0 0 0,0 1 0 0 0,0-1 0 0 0,0 1 0 0 0,0-1 0 0 0,0 0 0 0 0,0 1 0 0 0,0-1 0 0 0,0 0 0 0 0,0 0 0 0 0,0 0 0 0 0,0 0 0 0 0,1-1 0 0 0,9-12 142 0 0,-1 0 1 0 0,0 0-1 0 0,-1-1 0 0 0,-1 0 1 0 0,0-1-1 0 0,11-30 0 0 0,-6 14-138 0 0,9-18-124 0 0,64-157-42 0 0,-63 143 155 0 0,19-89 0 0 0,-18 26 7 0 0,16-68-367 0 0,-39 193 272 0 0,-1-1-81 0 0,1 0 1 0 0,0 0-1 0 0,0-1 1 0 0,0 1-1 0 0,0 0 1 0 0,0 0 0 0 0,1 0-1 0 0,-1 1 1 0 0,1-1-1 0 0,0 0 1 0 0,0 1-1 0 0,0-1 1 0 0,4-3-1 0 0,-1 6-807 0 0,0 4-10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5.505"/>
    </inkml:context>
    <inkml:brush xml:id="br0">
      <inkml:brushProperty name="width" value="0.1" units="cm"/>
      <inkml:brushProperty name="height" value="0.1" units="cm"/>
    </inkml:brush>
  </inkml:definitions>
  <inkml:trace contextRef="#ctx0" brushRef="#br0">2 0 1376 0 0,'-2'10'9665'0'0,"2"26"-6617"0"0,1-23-1674 0 0,2 45 1206 0 0,6 0-3573 0 0,-9-53 725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6.352"/>
    </inkml:context>
    <inkml:brush xml:id="br0">
      <inkml:brushProperty name="width" value="0.1" units="cm"/>
      <inkml:brushProperty name="height" value="0.1" units="cm"/>
    </inkml:brush>
  </inkml:definitions>
  <inkml:trace contextRef="#ctx0" brushRef="#br0">431 107 6913 0 0,'0'-9'467'0'0,"0"0"0"0"0,0-1 0 0 0,-1 1 0 0 0,-1 0 0 0 0,-4-18 0 0 0,5 25-317 0 0,0 0 0 0 0,1 0 1 0 0,-1 0-1 0 0,0 1 0 0 0,0-1 0 0 0,0 0 0 0 0,0 0 0 0 0,-1 1 1 0 0,1-1-1 0 0,0 1 0 0 0,-1-1 0 0 0,1 1 0 0 0,-1 0 1 0 0,1 0-1 0 0,-1-1 0 0 0,0 1 0 0 0,0 0 0 0 0,1 0 0 0 0,-1 0 1 0 0,0 1-1 0 0,0-1 0 0 0,0 0 0 0 0,0 1 0 0 0,0-1 0 0 0,0 1 1 0 0,0 0-1 0 0,0 0 0 0 0,0 0 0 0 0,0 0 0 0 0,0 0 0 0 0,0 0 1 0 0,0 0-1 0 0,0 1 0 0 0,-2 0 0 0 0,-11 2 198 0 0,1 1-1 0 0,-1 1 1 0 0,1 1 0 0 0,0 0-1 0 0,1 1 1 0 0,-18 11-1 0 0,9-3-251 0 0,-1 1 0 0 0,-31 30 0 0 0,47-39-84 0 0,0 0 1 0 0,0 1-1 0 0,1 0 0 0 0,0 0 1 0 0,1 0-1 0 0,-1 0 0 0 0,1 1 1 0 0,1 0-1 0 0,0 0 1 0 0,-4 11-1 0 0,7-14-11 0 0,0 0 1 0 0,0 0-1 0 0,0 0 1 0 0,0 0-1 0 0,1 0 1 0 0,0 0-1 0 0,1 0 1 0 0,-1 0-1 0 0,1 0 1 0 0,0 0-1 0 0,0-1 1 0 0,1 1-1 0 0,0 0 1 0 0,0 0-1 0 0,0-1 1 0 0,1 1-1 0 0,6 9 0 0 0,-2-5-39 0 0,1 0 0 0 0,0 0 0 0 0,0-1-1 0 0,1 0 1 0 0,1 0 0 0 0,15 11-1 0 0,68 37-102 0 0,-69-44 97 0 0,0 1-1 0 0,-1 1 1 0 0,32 27 0 0 0,-54-41 47 0 0,1 0 0 0 0,-1 0 1 0 0,0 1-1 0 0,0-1 0 0 0,1 1 1 0 0,-1-1-1 0 0,0 1 0 0 0,0-1 1 0 0,0 1-1 0 0,-1-1 0 0 0,1 1 0 0 0,0 0 1 0 0,-1 0-1 0 0,1-1 0 0 0,-1 1 1 0 0,1 0-1 0 0,-1 0 0 0 0,0 0 1 0 0,0 0-1 0 0,0-1 0 0 0,0 4 1 0 0,0-4 2 0 0,-1 1 0 0 0,0-1 1 0 0,1 1-1 0 0,-1-1 1 0 0,0 0-1 0 0,0 0 0 0 0,1 1 1 0 0,-1-1-1 0 0,0 0 0 0 0,0 0 1 0 0,-1 0-1 0 0,1 0 1 0 0,0 0-1 0 0,0 0 0 0 0,0 0 1 0 0,-1 0-1 0 0,1-1 1 0 0,0 1-1 0 0,-1 0 0 0 0,1-1 1 0 0,-1 1-1 0 0,1-1 1 0 0,0 0-1 0 0,-1 1 0 0 0,1-1 1 0 0,-3 0-1 0 0,-35 4 697 0 0,-58-1-1 0 0,22-2-9 0 0,-86 15-592 0 0,153-14-401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6.744"/>
    </inkml:context>
    <inkml:brush xml:id="br0">
      <inkml:brushProperty name="width" value="0.1" units="cm"/>
      <inkml:brushProperty name="height" value="0.1" units="cm"/>
    </inkml:brush>
  </inkml:definitions>
  <inkml:trace contextRef="#ctx0" brushRef="#br0">1 0 3225 0 0,'6'1'135'0'0,"-1"0"-25"0"0,-1 0 1 0 0,0 0-1 0 0,0 0 0 0 0,1 0 0 0 0,5 3 0 0 0,-9-3 152 0 0,0 0 1 0 0,0-1 0 0 0,1 1-1 0 0,-1 0 1 0 0,0 0 0 0 0,0 0-1 0 0,0 0 1 0 0,0 1-1 0 0,0-1 1 0 0,0 0 0 0 0,0 0-1 0 0,0 2 1 0 0,5 7 1685 0 0,-2 0-1 0 0,0 1 1 0 0,5 15 0 0 0,-8-20-1503 0 0,0 0 1 0 0,0 0 0 0 0,-1-1 0 0 0,0 1-1 0 0,0 0 1 0 0,0 0 0 0 0,-1-1 0 0 0,-2 11-1 0 0,0-2-81 0 0,0-1-1 0 0,-1 1 0 0 0,-1-1 0 0 0,0 1 1 0 0,0-1-1 0 0,-2-1 0 0 0,-8 15 0 0 0,-8-9-1806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7.336"/>
    </inkml:context>
    <inkml:brush xml:id="br0">
      <inkml:brushProperty name="width" value="0.1" units="cm"/>
      <inkml:brushProperty name="height" value="0.1" units="cm"/>
    </inkml:brush>
  </inkml:definitions>
  <inkml:trace contextRef="#ctx0" brushRef="#br0">109 0 6913 0 0,'-4'71'3526'0'0,"-17"87"-1"0"0,8-67-1643 0 0,-8 53-770 0 0,-2 12 1387 0 0,-4 208 1 0 0,27-351-2500 0 0,3 64 0 0 0,-3-76-10 0 0,0-1 0 0 0,0 0 1 0 0,0 1-1 0 0,0-1 1 0 0,0 0-1 0 0,0 1 0 0 0,0-1 1 0 0,0 0-1 0 0,0 1 1 0 0,0-1-1 0 0,0 0 0 0 0,0 1 1 0 0,1-1-1 0 0,-1 0 1 0 0,0 0-1 0 0,0 1 1 0 0,0-1-1 0 0,0 0 0 0 0,0 1 1 0 0,1-1-1 0 0,-1 0 1 0 0,0 0-1 0 0,0 1 0 0 0,1-1 1 0 0,-1 0-1 0 0,0 0 1 0 0,0 0-1 0 0,1 1 0 0 0,-1-1 1 0 0,6-7-684 0 0,4-18-878 0 0,-2-1-657 0 0,3-5-4147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7.680"/>
    </inkml:context>
    <inkml:brush xml:id="br0">
      <inkml:brushProperty name="width" value="0.1" units="cm"/>
      <inkml:brushProperty name="height" value="0.1" units="cm"/>
    </inkml:brush>
  </inkml:definitions>
  <inkml:trace contextRef="#ctx0" brushRef="#br0">51 7 6913 0 0,'1'0'23'0'0,"-1"-1"0"0"0,1 1 0 0 0,-1-1 0 0 0,1 1 0 0 0,0-1 0 0 0,-1 1 0 0 0,1 0 0 0 0,-1-1 0 0 0,1 1 0 0 0,0-1 0 0 0,-1 1 0 0 0,1 0 0 0 0,0 0 0 0 0,0 0 0 0 0,-1-1 0 0 0,1 1 0 0 0,0 0 0 0 0,-1 0 0 0 0,1 0 0 0 0,0 0-1 0 0,0 0 1 0 0,-1 0 0 0 0,2 0 0 0 0,-1 1 5 0 0,-1-1 0 0 0,1 1 0 0 0,-1-1-1 0 0,1 1 1 0 0,-1-1 0 0 0,1 1-1 0 0,-1 0 1 0 0,0-1 0 0 0,1 1 0 0 0,-1-1-1 0 0,0 1 1 0 0,1 0 0 0 0,-1 0 0 0 0,0-1-1 0 0,0 1 1 0 0,0 0 0 0 0,0-1 0 0 0,0 1-1 0 0,1 1 1 0 0,-1 8 320 0 0,0 0 0 0 0,-3 20 0 0 0,1-14 31 0 0,-17 219 5561 0 0,5-103-2555 0 0,6 195 1 0 0,12-279-3168 0 0,0 73 179 0 0,-5-107-722 0 0,0 0 0 0 0,-1-1 0 0 0,-1 1 0 0 0,0-1 1 0 0,0 1-1 0 0,-10 20 0 0 0,2-14-7038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8.069"/>
    </inkml:context>
    <inkml:brush xml:id="br0">
      <inkml:brushProperty name="width" value="0.1" units="cm"/>
      <inkml:brushProperty name="height" value="0.1" units="cm"/>
    </inkml:brush>
  </inkml:definitions>
  <inkml:trace contextRef="#ctx0" brushRef="#br0">0 188 6913 0 0,'1'-1'45'0'0,"0"-1"0"0"0,0 1-1 0 0,0-1 1 0 0,0 1-1 0 0,0-1 1 0 0,0 1-1 0 0,0 0 1 0 0,0 0 0 0 0,1-1-1 0 0,-1 1 1 0 0,1 0-1 0 0,-1 0 1 0 0,0 0-1 0 0,1 0 1 0 0,0 1-1 0 0,-1-1 1 0 0,1 0 0 0 0,0 1-1 0 0,-1-1 1 0 0,1 1-1 0 0,3-1 1 0 0,4 0 18 0 0,0 0-1 0 0,0 0 1 0 0,11 2 0 0 0,-1-1 43 0 0,478 22 221 0 0,-417-10-467 0 0,-41-5 104 0 0,0-2 0 0 0,43 0 0 0 0,-71-5-23 0 0,0-1 0 0 0,0 0 0 0 0,0 0 0 0 0,0-1 0 0 0,0 0 0 0 0,-1-1-1 0 0,1 0 1 0 0,-1-1 0 0 0,1 0 0 0 0,-1-1 0 0 0,-1 0 0 0 0,11-7 0 0 0,-17 9 13 0 0,0 1 1 0 0,0-1-1 0 0,0 0 1 0 0,-1 0-1 0 0,1 0 1 0 0,-1 0-1 0 0,0 0 0 0 0,1-1 1 0 0,-2 1-1 0 0,4-8 1 0 0,-3 6 393 0 0,0 0-1 0 0,-1-1 1 0 0,1 1 0 0 0,-1-1 0 0 0,-1 1-1 0 0,1-1 1 0 0,-1-10 0 0 0,0 13-80 0 0,0 0 0 0 0,0 0 0 0 0,0 0 1 0 0,-1 0-1 0 0,0-1 0 0 0,1 1 0 0 0,-1 0 0 0 0,0 0 1 0 0,0 0-1 0 0,-1 0 0 0 0,1 0 0 0 0,-1 1 0 0 0,1-1 1 0 0,-1 0-1 0 0,0 1 0 0 0,0-1 0 0 0,0 1 0 0 0,0-1 1 0 0,0 1-1 0 0,-1 0 0 0 0,1 0 0 0 0,-1 0 1 0 0,1 0-1 0 0,-1 1 0 0 0,0-1 0 0 0,0 1 0 0 0,0-1 1 0 0,0 1-1 0 0,0 0 0 0 0,-5-1 0 0 0,3 2-22 0 0,0 0-1 0 0,0 0 0 0 0,0 0 1 0 0,0 0-1 0 0,0 1 1 0 0,1 0-1 0 0,-1 0 0 0 0,0 1 1 0 0,1-1-1 0 0,-1 1 1 0 0,-8 4-1 0 0,-5 4 461 0 0,-24 18-1 0 0,27-18-440 0 0,-18 12 237 0 0,1 3 0 0 0,-55 53-1 0 0,75-67-501 0 0,2 1 0 0 0,0 1 0 0 0,0 0 0 0 0,1 0 0 0 0,0 1 0 0 0,1 0 0 0 0,1 0 0 0 0,0 1 0 0 0,1 0 0 0 0,-4 19 0 0 0,9-30-19 0 0,0 0 0 0 0,0 0 0 0 0,1 1 0 0 0,-1-1 0 0 0,1 0 0 0 0,1 0 1 0 0,-1 1-1 0 0,0-1 0 0 0,1 0 0 0 0,0 0 0 0 0,0 1 0 0 0,3 6 0 0 0,-3-8 3 0 0,1 0 0 0 0,0 0 0 0 0,-1-1 0 0 0,1 1 0 0 0,0-1 0 0 0,0 0 0 0 0,0 1 0 0 0,0-1 0 0 0,1 0 0 0 0,-1 0 0 0 0,1 0 0 0 0,-1-1 0 0 0,1 1 0 0 0,0-1 0 0 0,-1 1 0 0 0,1-1 0 0 0,0 0 0 0 0,4 1 0 0 0,1 0-15 0 0,0-1-1 0 0,0 1 1 0 0,-1-2 0 0 0,1 1-1 0 0,0-1 1 0 0,0-1 0 0 0,0 1-1 0 0,0-1 1 0 0,0-1 0 0 0,0 1 0 0 0,-1-1-1 0 0,1-1 1 0 0,-1 1 0 0 0,1-1-1 0 0,-1-1 1 0 0,11-6 0 0 0,7-6-44 0 0,0-1 0 0 0,44-41 0 0 0,-53 44 48 0 0,5-6-287 0 0,0-1 0 0 0,-2-1 0 0 0,21-28 0 0 0,-59 98-359 0 0,15-39 743 0 0,1 0-1 0 0,0 1 0 0 0,0 0 0 0 0,1 0 0 0 0,0 0 0 0 0,1 0 0 0 0,0 0 0 0 0,1 0 0 0 0,0 0 0 0 0,0 0 0 0 0,3 16 0 0 0,-2-21-33 0 0,1 1 1 0 0,-1 0-1 0 0,1-1 1 0 0,0 1-1 0 0,1-1 1 0 0,-1 1 0 0 0,1-1-1 0 0,0 0 1 0 0,1 0-1 0 0,-1-1 1 0 0,1 1-1 0 0,0-1 1 0 0,0 1-1 0 0,0-1 1 0 0,0 0 0 0 0,1-1-1 0 0,0 1 1 0 0,-1-1-1 0 0,1 0 1 0 0,1 0-1 0 0,5 2 1 0 0,4 2-125 0 0,0-1-272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8.413"/>
    </inkml:context>
    <inkml:brush xml:id="br0">
      <inkml:brushProperty name="width" value="0.1" units="cm"/>
      <inkml:brushProperty name="height" value="0.1" units="cm"/>
    </inkml:brush>
  </inkml:definitions>
  <inkml:trace contextRef="#ctx0" brushRef="#br0">1 0 9218 0 0,'21'8'5002'0'0,"15"13"-3627"0"0,-32-19-1499 0 0,-1 0-1 0 0,0 0 0 0 0,0 0 1 0 0,0 1-1 0 0,0-1 0 0 0,-1 1 1 0 0,1 0-1 0 0,-1 0 0 0 0,1-1 1 0 0,-1 1-1 0 0,0 1 0 0 0,0-1 1 0 0,0 0-1 0 0,-1 1 0 0 0,1-1 1 0 0,-1 0-1 0 0,0 1 0 0 0,1 4 1 0 0,-3 3-1196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8.740"/>
    </inkml:context>
    <inkml:brush xml:id="br0">
      <inkml:brushProperty name="width" value="0.1" units="cm"/>
      <inkml:brushProperty name="height" value="0.1" units="cm"/>
    </inkml:brush>
  </inkml:definitions>
  <inkml:trace contextRef="#ctx0" brushRef="#br0">20 1 14283 0 0,'-10'0'632'0'0,"6"2"136"0"0,0 1-616 0 0,3 0-152 0 0,2-2 0 0 0,1 1 0 0 0,0 0 360 0 0,1 2 49 0 0,2 3 7 0 0,2 2 0 0 0,5-1-216 0 0,-1 0-40 0 0,3 0 0 0 0,0-4-8 0 0,4-1-224 0 0,0-3-48 0 0,5 1-8 0 0,3 1 0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8.904"/>
    </inkml:context>
    <inkml:brush xml:id="br0">
      <inkml:brushProperty name="width" value="0.05" units="cm"/>
      <inkml:brushProperty name="height" value="0.05" units="cm"/>
    </inkml:brush>
  </inkml:definitions>
  <inkml:trace contextRef="#ctx0" brushRef="#br0">473 0 16187 0 0,'-5'3'169'0'0,"0"0"-1"0"0,0 0 1 0 0,0 0-1 0 0,0 1 0 0 0,1-1 1 0 0,0 1-1 0 0,0 1 1 0 0,0-1-1 0 0,0 0 0 0 0,0 1 1 0 0,1 0-1 0 0,0 0 1 0 0,0 0-1 0 0,-3 7 0 0 0,-18 37 661 0 0,2 1 0 0 0,2 2-1 0 0,3 0 1 0 0,2 1-1 0 0,2 0 1 0 0,2 1 0 0 0,3 0-1 0 0,-2 82 1 0 0,10-130-823 0 0,0 1 4 0 0,0-1 1 0 0,0 0-1 0 0,-1 0 0 0 0,0 1 1 0 0,0-1-1 0 0,0 0 0 0 0,-1 0 0 0 0,-3 10 1 0 0,4-16-12 0 0,0 0 1 0 0,1-1 0 0 0,-1 1 0 0 0,1 0 0 0 0,-1 0-1 0 0,1-1 1 0 0,-1 1 0 0 0,1 0 0 0 0,0-1 0 0 0,-1 1-1 0 0,1 0 1 0 0,-1-1 0 0 0,1 1 0 0 0,0-1-1 0 0,-1 1 1 0 0,1-1 0 0 0,0 1 0 0 0,-1-1 0 0 0,1 1-1 0 0,0-1 1 0 0,0 1 0 0 0,0-1 0 0 0,-1 1 0 0 0,1-1-1 0 0,0 1 1 0 0,0-1 0 0 0,0 0 0 0 0,-8-21-177 0 0,-23-122-1585 0 0,-28-103 874 0 0,59 246 893 0 0,-1 0 0 0 0,1-1 0 0 0,0 1 0 0 0,-1 0 0 0 0,1 0 0 0 0,-1 0 0 0 0,1 0 0 0 0,-1 0 0 0 0,1 0 0 0 0,-1 0 0 0 0,0 0 1 0 0,1 0-1 0 0,-1 0 0 0 0,0 0 0 0 0,0 0 0 0 0,0 0 0 0 0,0 0 0 0 0,0 1 0 0 0,0-1 0 0 0,0 0 0 0 0,0 1 0 0 0,0-1 0 0 0,0 1 0 0 0,0-1 0 0 0,-2 0 0 0 0,1 1 19 0 0,1 0-1 0 0,-1 1 1 0 0,0-1-1 0 0,1 0 0 0 0,-1 1 1 0 0,0-1-1 0 0,1 1 1 0 0,-1 0-1 0 0,1 0 1 0 0,-1-1-1 0 0,1 1 1 0 0,-1 0-1 0 0,1 0 1 0 0,0 0-1 0 0,-3 2 1 0 0,-4 6 73 0 0,0 0 0 0 0,0 0 1 0 0,-12 20-1 0 0,11-14 23 0 0,1-1-1 0 0,1 2 1 0 0,0-1 0 0 0,1 1-1 0 0,1 0 1 0 0,0 0-1 0 0,2 1 1 0 0,-4 23 0 0 0,6-32-215 0 0,1-1 1 0 0,0 0-1 0 0,1 1 1 0 0,-1-1 0 0 0,1 0-1 0 0,1 0 1 0 0,-1 1 0 0 0,1-1-1 0 0,5 11 1 0 0,-5-14-112 0 0,0 1 1 0 0,1-1-1 0 0,-1 0 1 0 0,1 0-1 0 0,0 0 1 0 0,1-1-1 0 0,-1 1 1 0 0,1-1-1 0 0,-1 0 1 0 0,1 0-1 0 0,0 0 1 0 0,0 0-1 0 0,0 0 1 0 0,1-1-1 0 0,7 3 1 0 0,6 1-1577 0 0,1-4-10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9.099"/>
    </inkml:context>
    <inkml:brush xml:id="br0">
      <inkml:brushProperty name="width" value="0.1" units="cm"/>
      <inkml:brushProperty name="height" value="0.1" units="cm"/>
    </inkml:brush>
  </inkml:definitions>
  <inkml:trace contextRef="#ctx0" brushRef="#br0">10 217 1840 0 0,'-2'-16'636'0'0,"0"-1"0"0"0,2 0 0 0 0,-1 0 0 0 0,2 1 0 0 0,0-1 0 0 0,1 0 0 0 0,1 1 0 0 0,0-1 0 0 0,12-29 0 0 0,-15 44-466 0 0,1 0-1 0 0,0 0 1 0 0,0 0-1 0 0,0 0 1 0 0,0 1-1 0 0,1-1 1 0 0,-1 0-1 0 0,0 1 0 0 0,4-3 1 0 0,3 3 1130 0 0,-2 13-159 0 0,-3 4-179 0 0,0 1-1 0 0,-1 1 1 0 0,-1 32 0 0 0,-8 56 1248 0 0,3-57-1215 0 0,-6 90 1032 0 0,-23 419-69 0 0,22-377-2030 0 0,11-180 9 0 0,0-1 1 0 0,0 1-1 0 0,-1 0 0 0 0,1 1 0 0 0,0-1 1 0 0,0 0-1 0 0,0 0 0 0 0,0 0 0 0 0,0 0 1 0 0,0 0-1 0 0,0 0 0 0 0,0 0 0 0 0,1 0 1 0 0,-1 0-1 0 0,0 0 0 0 0,0 0 0 0 0,1 0 1 0 0,-1 0-1 0 0,1-1 0 0 0,-1 1 1 0 0,1 0-1 0 0,-1 0 0 0 0,1 0 0 0 0,1 1 1 0 0,4-4-482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9.441"/>
    </inkml:context>
    <inkml:brush xml:id="br0">
      <inkml:brushProperty name="width" value="0.1" units="cm"/>
      <inkml:brushProperty name="height" value="0.1" units="cm"/>
    </inkml:brush>
  </inkml:definitions>
  <inkml:trace contextRef="#ctx0" brushRef="#br0">583 1 3225 0 0,'-30'40'6898'0'0,"-8"-3"-5070"0"0,-1-1 0 0 0,-3-2-1 0 0,-51 33 1 0 0,27-26-1555 0 0,-110 49 0 0 0,136-74-363 0 0,27-12 11 0 0,0 1-1 0 0,-20 10 1 0 0,33-14 78 0 0,1-1 0 0 0,-1 1 0 0 0,0-1 1 0 0,0 1-1 0 0,0 0 0 0 0,1-1 0 0 0,-1 1 1 0 0,0-1-1 0 0,1 1 0 0 0,-1-1 0 0 0,0 1 1 0 0,1-1-1 0 0,-1 1 0 0 0,1-1 0 0 0,-1 1 1 0 0,1-1-1 0 0,-1 0 0 0 0,1 1 0 0 0,-1-1 0 0 0,1 0 1 0 0,-1 1-1 0 0,1-1 0 0 0,-1 0 0 0 0,1 0 1 0 0,1 1-1 0 0,22 13 4 0 0,-20-12-2 0 0,53 31-7 0 0,88 44-38 0 0,-111-60 34 0 0,1-3 0 0 0,51 15 0 0 0,106 10-238 0 0,-145-33 176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09.767"/>
    </inkml:context>
    <inkml:brush xml:id="br0">
      <inkml:brushProperty name="width" value="0.1" units="cm"/>
      <inkml:brushProperty name="height" value="0.1" units="cm"/>
    </inkml:brush>
  </inkml:definitions>
  <inkml:trace contextRef="#ctx0" brushRef="#br0">3 67 12899 0 0,'-1'0'36'0'0,"1"0"1"0"0,0 0-1 0 0,0 0 1 0 0,0 0-1 0 0,0 0 1 0 0,0 0-1 0 0,0 0 1 0 0,-1 0-1 0 0,1 0 1 0 0,0-1-1 0 0,0 1 1 0 0,0 0-1 0 0,0 0 1 0 0,0 0-1 0 0,0 0 1 0 0,0 0 0 0 0,0 0-1 0 0,0-1 1 0 0,0 1-1 0 0,0 0 1 0 0,0 0-1 0 0,-1 0 1 0 0,1 0-1 0 0,0-1 1 0 0,0 1-1 0 0,0 0 1 0 0,0 0-1 0 0,0 0 1 0 0,0 0-1 0 0,0 0 1 0 0,1-1-1 0 0,-1 1 1 0 0,0 0-1 0 0,0 0 1 0 0,0 0-1 0 0,0 0 1 0 0,0 0-1 0 0,0-1 1 0 0,0 1-1 0 0,0 0 1 0 0,0 0-1 0 0,0 0 1 0 0,9-7 953 0 0,19-4-189 0 0,-23 9-736 0 0,24-8 136 0 0,0 2 1 0 0,0 1-1 0 0,0 1 1 0 0,1 1-1 0 0,-1 2 1 0 0,43 0-1 0 0,4 6 438 0 0,101 15-1 0 0,-157-15-1021 0 0,1 1-1 0 0,-1 0 1 0 0,33 12-1 0 0</inkml:trace>
  <inkml:trace contextRef="#ctx0" brushRef="#br0" timeOffset="1">98 219 4145 0 0,'-9'3'603'0'0,"-32"10"-1046"0"0,20 4 5537 0 0,21-17-4806 0 0,-1 1 0 0 0,1 0 0 0 0,0-1 0 0 0,0 1 0 0 0,0 0 0 0 0,0-1 0 0 0,0 1 0 0 0,0 1 0 0 0,0-1-134 0 0,1 1 0 0 0,-1-1 0 0 0,1 1 1 0 0,0-1-1 0 0,-1 1 0 0 0,1-1 1 0 0,0 1-1 0 0,0-1 0 0 0,0 0 1 0 0,0 1-1 0 0,0-1 0 0 0,1 0 1 0 0,-1 0-1 0 0,0 0 0 0 0,1 0 0 0 0,-1 0 1 0 0,0 0-1 0 0,1 0 0 0 0,-1-1 1 0 0,1 1-1 0 0,-1 0 0 0 0,3 0 1 0 0,40 11 618 0 0,-39-11-638 0 0,42 6-108 0 0,0-2 0 0 0,0-1 0 0 0,1-3 1 0 0,-1-2-1 0 0,0-2 0 0 0,0-2 0 0 0,0-2 1 0 0,82-23-1 0 0,-102 22-6022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10.201"/>
    </inkml:context>
    <inkml:brush xml:id="br0">
      <inkml:brushProperty name="width" value="0.1" units="cm"/>
      <inkml:brushProperty name="height" value="0.1" units="cm"/>
    </inkml:brush>
  </inkml:definitions>
  <inkml:trace contextRef="#ctx0" brushRef="#br0">359 1 11522 0 0,'-5'2'205'0'0,"1"0"-1"0"0,-1 1 1 0 0,1 0-1 0 0,0 0 1 0 0,0 0-1 0 0,0 1 0 0 0,0-1 1 0 0,1 1-1 0 0,-1 0 1 0 0,-2 4-1 0 0,-26 47 1573 0 0,20-33-1603 0 0,-125 242 3190 0 0,99-180-1446 0 0,-35 110-1 0 0,68-179-1818 0 0,1 1 1 0 0,0 0 0 0 0,2 0-1 0 0,-1 0 1 0 0,1 30-1 0 0,2-39-121 0 0,1 0 0 0 0,0 0 0 0 0,0 0 0 0 0,0 0-1 0 0,1 0 1 0 0,0-1 0 0 0,0 1 0 0 0,1 0 0 0 0,0-1 0 0 0,0 0-1 0 0,1 0 1 0 0,-1 0 0 0 0,1 0 0 0 0,1 0 0 0 0,8 9 0 0 0,9 4-393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10.577"/>
    </inkml:context>
    <inkml:brush xml:id="br0">
      <inkml:brushProperty name="width" value="0.1" units="cm"/>
      <inkml:brushProperty name="height" value="0.1" units="cm"/>
    </inkml:brush>
  </inkml:definitions>
  <inkml:trace contextRef="#ctx0" brushRef="#br0">165 0 9674 0 0,'-2'1'66'0'0,"0"-1"-1"0"0,0 1 1 0 0,0-1 0 0 0,0 1 0 0 0,1-1-1 0 0,-1 1 1 0 0,0 0 0 0 0,0 0-1 0 0,1 0 1 0 0,-1 0 0 0 0,1 0-1 0 0,-1 0 1 0 0,1 1 0 0 0,-1-1 0 0 0,1 0-1 0 0,0 1 1 0 0,0-1 0 0 0,-2 2-1 0 0,-20 35 122 0 0,16-27-14 0 0,-13 22 1092 0 0,2 1-1 0 0,1 1 1 0 0,-15 45-1 0 0,28-67-726 0 0,1 0 1 0 0,0 0-1 0 0,1 1 1 0 0,0-1-1 0 0,0 23 0 0 0,3-29-335 0 0,-1 1-1 0 0,2 0 0 0 0,-1-1 0 0 0,1 1 0 0 0,0-1 0 0 0,0 1 0 0 0,1-1 1 0 0,0 0-1 0 0,0 0 0 0 0,8 12 0 0 0,-6-11-169 0 0,1-1 0 0 0,1 0 0 0 0,-1 0-1 0 0,1-1 1 0 0,1 0 0 0 0,-1 0 0 0 0,1-1 0 0 0,0 0 0 0 0,0 0 0 0 0,0-1 0 0 0,1 0-1 0 0,0 0 1 0 0,-1-1 0 0 0,1 0 0 0 0,1-1 0 0 0,-1 0 0 0 0,0 0 0 0 0,0-1-1 0 0,19 0 1 0 0,-15 0-35 0 0,0-2-1 0 0,0 0 1 0 0,0 0-1 0 0,0-1 1 0 0,0-1 0 0 0,-1 0-1 0 0,1 0 1 0 0,-1-2-1 0 0,0 1 1 0 0,0-2-1 0 0,0 1 1 0 0,-1-2-1 0 0,21-14 1 0 0,-23 13 18 0 0,0 0 1 0 0,0-1-1 0 0,-1 0 1 0 0,0-1 0 0 0,0 1-1 0 0,-1-2 1 0 0,-1 1-1 0 0,1-1 1 0 0,-2 0-1 0 0,1 0 1 0 0,-2-1-1 0 0,0 1 1 0 0,5-19 0 0 0,-8 21-15 0 0,1 0 0 0 0,-1-1 1 0 0,-1 1-1 0 0,0 0 0 0 0,0 0 1 0 0,-1-1-1 0 0,0 1 0 0 0,0 0 1 0 0,-1 0-1 0 0,0 0 0 0 0,-1 0 1 0 0,0 0-1 0 0,0 1 0 0 0,-1-1 1 0 0,0 1-1 0 0,-1 0 0 0 0,0 0 1 0 0,-9-12-1 0 0,3 8-140 0 0,-1 1 1 0 0,0-1-1 0 0,0 2 1 0 0,-1 0-1 0 0,0 0 1 0 0,-1 1-1 0 0,0 1 1 0 0,-1 1-1 0 0,1 0 1 0 0,-26-9 0 0 0,4 5-7425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3.961"/>
    </inkml:context>
    <inkml:brush xml:id="br0">
      <inkml:brushProperty name="width" value="0.1" units="cm"/>
      <inkml:brushProperty name="height" value="0.1" units="cm"/>
    </inkml:brush>
  </inkml:definitions>
  <inkml:trace contextRef="#ctx0" brushRef="#br0">149 419 6913 0 0,'-1'0'96'0'0,"0"0"0"0"0,0 0 0 0 0,0 0 0 0 0,0 0 0 0 0,0 0 0 0 0,0 0 0 0 0,0 0-1 0 0,0 0 1 0 0,0 1 0 0 0,1-1 0 0 0,-1 0 0 0 0,0 1 0 0 0,0-1 0 0 0,0 0-1 0 0,0 1 1 0 0,0-1 0 0 0,0 1 0 0 0,1-1 0 0 0,-1 1 0 0 0,0 0 0 0 0,0-1 0 0 0,1 1-1 0 0,-1 0 1 0 0,1-1 0 0 0,-1 1 0 0 0,0 0 0 0 0,1 0 0 0 0,-1 0 0 0 0,1-1-1 0 0,-1 3 1 0 0,-19 30 884 0 0,20-33-968 0 0,-16 33 692 0 0,2 2 1 0 0,1-1-1 0 0,2 2 1 0 0,-11 54-1 0 0,11-24 428 0 0,-4 108-1 0 0,13-119-439 0 0,8 65 0 0 0,-3-93-523 0 0,1 0 0 0 0,1 0 0 0 0,2 0 0 0 0,14 36 0 0 0,-16-51-110 0 0,1 0 0 0 0,1 0 0 0 0,0-1 0 0 0,1 0 0 0 0,0 0 0 0 0,1-1 0 0 0,0 0 0 0 0,10 9 0 0 0,-3-5 147 0 0,0-1 0 0 0,1 0 0 0 0,1-2 0 0 0,26 14 0 0 0,-40-23-159 0 0,0-1 0 0 0,-1 0 0 0 0,1 0 0 0 0,0-1 0 0 0,0 1 0 0 0,-1-1 0 0 0,1 0 0 0 0,0 0 0 0 0,0 0 0 0 0,0 0 0 0 0,-1-1 0 0 0,1 1 0 0 0,0-1 0 0 0,0 0 0 0 0,-1-1 0 0 0,1 1 0 0 0,-1 0 0 0 0,1-1 0 0 0,5-4 0 0 0,4-1 137 0 0,0-1-1 0 0,-1-1 1 0 0,20-18-1 0 0,-7 1-3 0 0,-1 0-1 0 0,-2-2 1 0 0,24-35 0 0 0,48-97 139 0 0,-67 106-258 0 0,-3 0 1 0 0,31-107-1 0 0,11-121-68 0 0,-62 259-3 0 0,34-185 34 0 0,-33 164-115 0 0,-1-1-1 0 0,-4-76 1 0 0,-1 111 10 0 0,0 0-1 0 0,-1-1 1 0 0,0 1 0 0 0,-5-11-1 0 0,6 18 11 0 0,0-1 0 0 0,0 1 0 0 0,-1 0 1 0 0,1 0-1 0 0,-1-1 0 0 0,0 1 0 0 0,0 0 0 0 0,0 1 0 0 0,-1-1 0 0 0,1 0 0 0 0,-1 0 0 0 0,1 1 0 0 0,-1 0 0 0 0,0-1 0 0 0,-3-1 0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4.833"/>
    </inkml:context>
    <inkml:brush xml:id="br0">
      <inkml:brushProperty name="width" value="0.1" units="cm"/>
      <inkml:brushProperty name="height" value="0.1" units="cm"/>
    </inkml:brush>
  </inkml:definitions>
  <inkml:trace contextRef="#ctx0" brushRef="#br0">72 7 920 0 0,'-9'-7'1955'0'0,"5"17"2285"0"0,2-2-4105 0 0,-8 42 2888 0 0,-4 60 1 0 0,6-40-1392 0 0,2-24-657 0 0,-3 13 285 0 0,3 0-1 0 0,2 78 1 0 0,6-123-1153 0 0,-2-14-106 0 0,0 0 1 0 0,0 0 0 0 0,0 0-1 0 0,0-1 1 0 0,0 1 0 0 0,0 0-1 0 0,0 0 1 0 0,0 0 0 0 0,0 0 0 0 0,0 0-1 0 0,0 0 1 0 0,0 0 0 0 0,0 0-1 0 0,1 0 1 0 0,-1 0 0 0 0,0 0-1 0 0,0 0 1 0 0,0 0 0 0 0,0 0-1 0 0,0 0 1 0 0,0 0 0 0 0,0 0-1 0 0,0 0 1 0 0,0 0 0 0 0,0 0-1 0 0,0 0 1 0 0,0 0 0 0 0,0 0-1 0 0,0 0 1 0 0,0 0 0 0 0,0 0 0 0 0,0 0-1 0 0,0 0 1 0 0,0 0 0 0 0,1 0-1 0 0,-1 0 1 0 0,0 0 0 0 0,0 0-1 0 0,0 0 1 0 0,0 0 0 0 0,0 0-1 0 0,0 0 1 0 0,0 0 0 0 0,0 0-1 0 0,0 0 1 0 0,0 0 0 0 0,0 0-1 0 0,0 0 1 0 0,0 0 0 0 0,0 0-1 0 0,0 0 1 0 0,0 0 0 0 0,0 0-1 0 0,0 0 1 0 0,0 1 0 0 0,0-1 0 0 0,0 0-1 0 0,0 0 1 0 0,0 0 0 0 0,0 0-1 0 0,0 0 1 0 0,0 0 0 0 0,0 0-1 0 0,6-20 223 0 0,-3 7-85 0 0,17-56 79 0 0,40-93-1 0 0,-47 133-245 0 0,2 1 1 0 0,0 0-1 0 0,2 2 1 0 0,1 0-1 0 0,37-42 1 0 0,-53 65 21 0 0,0 1-1 0 0,1 0 1 0 0,-1 0 0 0 0,0 0 0 0 0,1 0-1 0 0,0 0 1 0 0,-1 1 0 0 0,1-1 0 0 0,0 1 0 0 0,0-1-1 0 0,0 1 1 0 0,4-1 0 0 0,-6 2 3 0 0,1 0 0 0 0,-1 0-1 0 0,0 0 1 0 0,1 0 0 0 0,-1 0 0 0 0,0 1 0 0 0,0-1-1 0 0,0 0 1 0 0,1 1 0 0 0,-1-1 0 0 0,0 1 0 0 0,0-1-1 0 0,0 1 1 0 0,0 0 0 0 0,0 0 0 0 0,0-1 0 0 0,0 1 0 0 0,0 0-1 0 0,0 0 1 0 0,0 0 0 0 0,0 0 0 0 0,0 0 0 0 0,-1 0-1 0 0,1 0 1 0 0,0 0 0 0 0,-1 0 0 0 0,1 0 0 0 0,-1 0-1 0 0,1 1 1 0 0,-1-1 0 0 0,0 0 0 0 0,1 0 0 0 0,-1 2-1 0 0,5 19 15 0 0,-1-1-1 0 0,-1 1 0 0 0,-1 0 0 0 0,-1 0 1 0 0,-3 36-1 0 0,1 7-8 0 0,1-59-1 0 0,5 86 40 0 0,-4-80-34 0 0,1-1-1 0 0,0 1 0 0 0,1-1 1 0 0,1 0-1 0 0,7 20 0 0 0,-10-31-31 0 0,-1 0 0 0 0,0 0 0 0 0,0 0-1 0 0,1 0 1 0 0,-1 0 0 0 0,0 0-1 0 0,1 1 1 0 0,-1-1 0 0 0,0 0 0 0 0,0 0-1 0 0,1 0 1 0 0,-1 0 0 0 0,0 0-1 0 0,0 0 1 0 0,1 0 0 0 0,-1 0 0 0 0,0 0-1 0 0,1-1 1 0 0,-1 1 0 0 0,0 0-1 0 0,0 0 1 0 0,1 0 0 0 0,-1 0-1 0 0,0 0 1 0 0,0 0 0 0 0,1 0 0 0 0,-1-1-1 0 0,0 1 1 0 0,0 0 0 0 0,0 0-1 0 0,1 0 1 0 0,-1-1 0 0 0,0 1 0 0 0,0 0-1 0 0,0 0 1 0 0,1-1 0 0 0,-1 1-1 0 0,0 0 1 0 0,0 0 0 0 0,0-1 0 0 0,0 1-1 0 0,0 0 1 0 0,0 0 0 0 0,0-1-1 0 0,0 1 1 0 0,0 0 0 0 0,0-1 0 0 0,9-14-174 0 0,-9 14 203 0 0,10-19-31 0 0,2-4-26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5.254"/>
    </inkml:context>
    <inkml:brush xml:id="br0">
      <inkml:brushProperty name="width" value="0.1" units="cm"/>
      <inkml:brushProperty name="height" value="0.1" units="cm"/>
    </inkml:brush>
  </inkml:definitions>
  <inkml:trace contextRef="#ctx0" brushRef="#br0">425 1 7834 0 0,'-1'0'62'0'0,"0"1"1"0"0,0 0 0 0 0,0-1 0 0 0,0 1-1 0 0,0 0 1 0 0,0 0 0 0 0,0 0 0 0 0,0-1-1 0 0,1 1 1 0 0,-1 0 0 0 0,0 0 0 0 0,1 0-1 0 0,-1 0 1 0 0,1 0 0 0 0,-1 0-1 0 0,1 1 1 0 0,-1-1 0 0 0,1 0 0 0 0,0 0-1 0 0,-1 0 1 0 0,1 2 0 0 0,-3 32 1130 0 0,3-20-804 0 0,-13 211 5427 0 0,27 380 1 0 0,-13-599-5817 0 0,0 4 0 0 0,0 0 0 0 0,-1 0 0 0 0,0 0 0 0 0,0 0 0 0 0,-1 0 0 0 0,-4 16 0 0 0,5-27 0 0 0,0 0 0 0 0,0 1 0 0 0,0-1 0 0 0,0 0 0 0 0,0 0 0 0 0,0 1 0 0 0,0-1 0 0 0,0 0 0 0 0,-1 0 0 0 0,1 0 0 0 0,0 1 0 0 0,0-1 0 0 0,0 0 0 0 0,0 0 0 0 0,0 0 0 0 0,-1 0 0 0 0,1 1 0 0 0,0-1 0 0 0,0 0 0 0 0,0 0 0 0 0,0 0 0 0 0,-1 0 0 0 0,1 0 0 0 0,0 1 0 0 0,0-1 0 0 0,0 0 0 0 0,-1 0 0 0 0,1 0 0 0 0,0 0 0 0 0,0 0 0 0 0,0 0 0 0 0,-1 0 0 0 0,1 0 0 0 0,0 0 0 0 0,-1 0 0 0 0,-6-6 0 0 0,-5-16 0 0 0,11 20 0 0 0,-15-30-109 0 0,1 1-499 0 0,-28-45 0 0 0,38 69 508 0 0,0-1 1 0 0,-1 1-1 0 0,1 1 0 0 0,-2-1 0 0 0,1 1 1 0 0,-1 0-1 0 0,0 0 0 0 0,0 1 0 0 0,0 0 1 0 0,-16-8-1 0 0,19 11 59 0 0,0 1 0 0 0,-1-1 0 0 0,1 1 0 0 0,0 0 0 0 0,0 1 0 0 0,0-1 0 0 0,-1 1 0 0 0,1-1 0 0 0,0 1 0 0 0,0 1 0 0 0,-1-1-1 0 0,1 1 1 0 0,0-1 0 0 0,-6 3 0 0 0,3-1-74 0 0,1 1-1 0 0,-1 0 0 0 0,1 0 0 0 0,0 0 0 0 0,0 1 1 0 0,0 0-1 0 0,1 0 0 0 0,-7 6 0 0 0,2 0-41 0 0,1 0-1 0 0,0 0 1 0 0,1 1-1 0 0,0 0 1 0 0,1 0-1 0 0,0 1 1 0 0,0 0-1 0 0,-7 20 1 0 0,12-27 164 0 0,0 1 1 0 0,1-1 0 0 0,-1 0-1 0 0,1 1 1 0 0,0-1 0 0 0,0 1-1 0 0,1-1 1 0 0,0 1 0 0 0,0-1-1 0 0,0 1 1 0 0,1-1 0 0 0,-1 1-1 0 0,1-1 1 0 0,1 1 0 0 0,-1-1-1 0 0,1 0 1 0 0,0 0 0 0 0,0 0-1 0 0,0 0 1 0 0,1 0 0 0 0,0 0 0 0 0,0 0-1 0 0,0-1 1 0 0,0 1 0 0 0,1-1-1 0 0,0 0 1 0 0,0 0 0 0 0,0-1-1 0 0,0 1 1 0 0,1-1 0 0 0,-1 0-1 0 0,1 0 1 0 0,0 0 0 0 0,0 0-1 0 0,0-1 1 0 0,10 3 0 0 0,-1 0-7 0 0,-1-1 1 0 0,1-1-1 0 0,0 0 1 0 0,1-1-1 0 0,-1 0 1 0 0,0-1-1 0 0,28-2 1 0 0,-15-2-2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5.613"/>
    </inkml:context>
    <inkml:brush xml:id="br0">
      <inkml:brushProperty name="width" value="0.1" units="cm"/>
      <inkml:brushProperty name="height" value="0.1" units="cm"/>
    </inkml:brush>
  </inkml:definitions>
  <inkml:trace contextRef="#ctx0" brushRef="#br0">12 252 7834 0 0,'-1'0'37'0'0,"0"1"0"0"0,0-1-1 0 0,1 1 1 0 0,-1-1 0 0 0,0 1 0 0 0,1 0 0 0 0,-1-1 0 0 0,0 1 0 0 0,1 0 0 0 0,-1-1 0 0 0,1 1 0 0 0,-1 0 0 0 0,1 0 0 0 0,-1-1 0 0 0,1 1 0 0 0,0 0 0 0 0,-1 0 0 0 0,1 0 0 0 0,0 0 0 0 0,-1 0-1 0 0,1-1 1 0 0,0 1 0 0 0,0 0 0 0 0,0 0 0 0 0,0 0 0 0 0,0 0 0 0 0,0 0 0 0 0,0 0 0 0 0,0 0 0 0 0,1 0 0 0 0,-1 0 0 0 0,0-1 0 0 0,0 1 0 0 0,1 0 0 0 0,-1 0 0 0 0,1 0 0 0 0,-1 0-1 0 0,1-1 1 0 0,-1 1 0 0 0,1 0 0 0 0,-1 0 0 0 0,2 0 0 0 0,1 1 128 0 0,0 1 0 0 0,0-1 0 0 0,0 0 0 0 0,0 0 0 0 0,1 0 0 0 0,-1 0 0 0 0,1-1 0 0 0,0 1 0 0 0,5 0 0 0 0,3 1 306 0 0,0-1 0 0 0,0-1 1 0 0,0 0-1 0 0,-1-1 0 0 0,1 0 1 0 0,0-1-1 0 0,19-4 0 0 0,81-22 2592 0 0,-94 21-2582 0 0,1-1 1 0 0,-1 0-1 0 0,-1-1 0 0 0,0-1 0 0 0,25-17 0 0 0,-33 20-394 0 0,-1 0-1 0 0,0-1 0 0 0,-1 0 0 0 0,0 0 0 0 0,0-1 0 0 0,0 1 0 0 0,-1-2 0 0 0,0 1 0 0 0,0-1 0 0 0,-1 0 0 0 0,0 0 0 0 0,3-11 0 0 0,-6 17-84 0 0,-1-1 0 0 0,-1 1 0 0 0,1-1-1 0 0,0 0 1 0 0,-1 1 0 0 0,0-1-1 0 0,1 0 1 0 0,-1 1 0 0 0,-1-1 0 0 0,1 1-1 0 0,-1-1 1 0 0,1 0 0 0 0,-1 1 0 0 0,0-1-1 0 0,0 1 1 0 0,0-1 0 0 0,-1 1 0 0 0,0 0-1 0 0,-2-5 1 0 0,2 6-1 0 0,0-1 0 0 0,0 1-1 0 0,0 0 1 0 0,0 0 0 0 0,0 0 0 0 0,-1 0-1 0 0,1 0 1 0 0,-1 0 0 0 0,1 1 0 0 0,-1-1 0 0 0,0 1-1 0 0,1 0 1 0 0,-1 0 0 0 0,0 0 0 0 0,0 0-1 0 0,0 0 1 0 0,0 1 0 0 0,0-1 0 0 0,0 1 0 0 0,0 0-1 0 0,0 0 1 0 0,0 0 0 0 0,-5 0 0 0 0,-1 2 0 0 0,-1 0-1 0 0,1 1 1 0 0,-1 0 0 0 0,1 1 0 0 0,0 0 0 0 0,0 0 0 0 0,0 1 0 0 0,1 0 0 0 0,-1 0 0 0 0,1 1-1 0 0,1 0 1 0 0,-1 1 0 0 0,1 0 0 0 0,0 0 0 0 0,1 0 0 0 0,-1 1 0 0 0,-6 11 0 0 0,-2 4 7 0 0,1 0 0 0 0,2 1 0 0 0,0 0 0 0 0,2 1 0 0 0,-9 32 0 0 0,16-48 3 0 0,0 0 0 0 0,1 0 0 0 0,0 0 1 0 0,1 0-1 0 0,0 1 0 0 0,1-1 0 0 0,0 0 0 0 0,0 1 1 0 0,2 8-1 0 0,-1-13-7 0 0,0 0 0 0 0,1 0 0 0 0,-1 0 1 0 0,1-1-1 0 0,0 1 0 0 0,1-1 0 0 0,-1 0 0 0 0,1 1 1 0 0,0-1-1 0 0,0 0 0 0 0,0 0 0 0 0,0-1 0 0 0,1 1 1 0 0,0-1-1 0 0,-1 0 0 0 0,1 0 0 0 0,0 0 1 0 0,8 4-1 0 0,-8-4-94 0 0,1-1 0 0 0,0 0 0 0 0,-1 0 0 0 0,1 0 0 0 0,0 0 0 0 0,0-1-1 0 0,0 0 1 0 0,0 0 0 0 0,0 0 0 0 0,1 0 0 0 0,-1-1 0 0 0,0 0 0 0 0,0 0 0 0 0,0-1 0 0 0,1 1 0 0 0,-1-1 0 0 0,0 0 0 0 0,6-3 0 0 0,-3 1-235 0 0,-1 0 1 0 0,0-1-1 0 0,0 0 0 0 0,-1 0 0 0 0,1 0 0 0 0,-1-1 1 0 0,0 0-1 0 0,0-1 0 0 0,-1 1 0 0 0,0-1 1 0 0,8-10-1 0 0,5-9-5918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5.974"/>
    </inkml:context>
    <inkml:brush xml:id="br0">
      <inkml:brushProperty name="width" value="0.1" units="cm"/>
      <inkml:brushProperty name="height" value="0.1" units="cm"/>
    </inkml:brush>
  </inkml:definitions>
  <inkml:trace contextRef="#ctx0" brushRef="#br0">1 109 6449 0 0,'14'-28'105'0'0,"-8"17"55"0"0,0-1 1 0 0,6-20-1 0 0,-11 30 128 0 0,0 0 0 0 0,-1 1 0 0 0,1-1 0 0 0,0 0 0 0 0,0 1 0 0 0,0-1 0 0 0,0 1 0 0 0,0 0 0 0 0,1-1-1 0 0,-1 1 1 0 0,0 0 0 0 0,1 0 0 0 0,-1 0 0 0 0,1 0 0 0 0,-1 0 0 0 0,3-1 0 0 0,-4 2-171 0 0,1-1 0 0 0,0 1-1 0 0,-1 0 1 0 0,1 0-1 0 0,-1 0 1 0 0,1-1 0 0 0,0 1-1 0 0,-1 0 1 0 0,1 0-1 0 0,0 0 1 0 0,-1 0 0 0 0,1 0-1 0 0,0 1 1 0 0,-1-1 0 0 0,1 0-1 0 0,-1 0 1 0 0,1 0-1 0 0,0 0 1 0 0,-1 1 0 0 0,1-1-1 0 0,-1 0 1 0 0,1 1 0 0 0,0-1-1 0 0,-1 0 1 0 0,1 1-1 0 0,-1-1 1 0 0,1 1 0 0 0,-1-1-1 0 0,0 1 1 0 0,1-1 0 0 0,-1 1-1 0 0,1-1 1 0 0,-1 1-1 0 0,0-1 1 0 0,1 1 0 0 0,-1-1-1 0 0,0 1 1 0 0,0 0 0 0 0,0-1-1 0 0,1 1 1 0 0,-1 0-1 0 0,0-1 1 0 0,0 1 0 0 0,0 1-1 0 0,5 25 1588 0 0,1 46-1 0 0,-4-49-1377 0 0,0 1 1 0 0,10 41 0 0 0,-10-59-286 0 0,-2-4-25 0 0,1 1 1 0 0,0-1-1 0 0,0 0 0 0 0,0 0 0 0 0,0 0 1 0 0,0 0-1 0 0,1 0 0 0 0,-1-1 0 0 0,3 4 1 0 0,-3-8 58 0 0,0 0 1 0 0,1 0-1 0 0,-1 0 1 0 0,-1-1 0 0 0,1 1-1 0 0,0 0 1 0 0,-1-1-1 0 0,2-2 1 0 0,-1-5-42 0 0,1 0 0 0 0,0 1 0 0 0,1 0 0 0 0,0-1 0 0 0,1 1 0 0 0,0 0 1 0 0,0 1-1 0 0,1-1 0 0 0,0 1 0 0 0,1 0 0 0 0,0 0 0 0 0,0 0 0 0 0,0 1 0 0 0,1 0 0 0 0,0 0 0 0 0,0 1 1 0 0,1 0-1 0 0,0 0 0 0 0,0 1 0 0 0,16-8 0 0 0,92-37-315 0 0,-84 39-38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9.270"/>
    </inkml:context>
    <inkml:brush xml:id="br0">
      <inkml:brushProperty name="width" value="0.05" units="cm"/>
      <inkml:brushProperty name="height" value="0.05" units="cm"/>
    </inkml:brush>
  </inkml:definitions>
  <inkml:trace contextRef="#ctx0" brushRef="#br0">31 43 9218 0 0,'10'-8'555'0'0,"-7"10"1968"0"0,-7 19 3367 0 0,2-11-5020 0 0,-12 41 698 0 0,6-25-858 0 0,-5 34 1 0 0,12-52-570 0 0,0-1 0 0 0,1 1-1 0 0,0 0 1 0 0,0-1 0 0 0,1 1 0 0 0,-1 0 0 0 0,2-1-1 0 0,-1 1 1 0 0,4 8 0 0 0,-5-16-135 0 0,0 1-1 0 0,0-1 1 0 0,0 1-1 0 0,0-1 1 0 0,0 0 0 0 0,1 1-1 0 0,-1-1 1 0 0,0 1-1 0 0,0-1 1 0 0,1 0 0 0 0,-1 1-1 0 0,0-1 1 0 0,0 0 0 0 0,1 1-1 0 0,-1-1 1 0 0,0 0-1 0 0,1 0 1 0 0,-1 1 0 0 0,0-1-1 0 0,1 0 1 0 0,-1 0-1 0 0,1 0 1 0 0,-1 0 0 0 0,0 1-1 0 0,1-1 1 0 0,-1 0-1 0 0,1 0 1 0 0,-1 0 0 0 0,0 0-1 0 0,1 0 1 0 0,-1 0-1 0 0,1 0 1 0 0,-1 0 0 0 0,0 0-1 0 0,1 0 1 0 0,-1 0-1 0 0,1 0 1 0 0,-1 0 0 0 0,1 0-1 0 0,-1-1 1 0 0,0 1 0 0 0,1 0-1 0 0,-1 0 1 0 0,0 0-1 0 0,1-1 1 0 0,-1 1 0 0 0,0 0-1 0 0,1 0 1 0 0,-1-1-1 0 0,0 1 1 0 0,1 0 0 0 0,-1-1-1 0 0,0 1 1 0 0,0 0-1 0 0,1-1 1 0 0,-1 1 0 0 0,0-1-1 0 0,20-26-59 0 0,-16 21 50 0 0,37-56-691 0 0,36-47-381 0 0,-68 98 993 0 0,1 0 1 0 0,0 1 0 0 0,0 0 0 0 0,1 1-1 0 0,1 0 1 0 0,24-15 0 0 0,-35 24 103 0 0,-1-1 1 0 0,1 1 0 0 0,0-1 0 0 0,0 1 0 0 0,-1 0 0 0 0,1 0 0 0 0,0-1 0 0 0,0 1 0 0 0,0 0-1 0 0,-1 0 1 0 0,1 0 0 0 0,0-1 0 0 0,0 1 0 0 0,0 0 0 0 0,0 0 0 0 0,-1 1 0 0 0,1-1 0 0 0,0 0-1 0 0,0 0 1 0 0,0 0 0 0 0,0 0 0 0 0,-1 1 0 0 0,1-1 0 0 0,1 1 0 0 0,-1 0 18 0 0,0 0 1 0 0,0 0-1 0 0,0 0 0 0 0,0 0 1 0 0,-1 0-1 0 0,1 0 1 0 0,0 1-1 0 0,-1-1 0 0 0,1 0 1 0 0,-1 0-1 0 0,1 1 1 0 0,-1-1-1 0 0,1 0 1 0 0,-1 2-1 0 0,2 8 178 0 0,-2 0-1 0 0,1-1 1 0 0,-2 16 0 0 0,0-13-169 0 0,2 4 112 0 0,0 1 0 0 0,1-1 0 0 0,0 1-1 0 0,2-1 1 0 0,7 26 0 0 0,-7-32-199 0 0,1 0 0 0 0,-1 0 0 0 0,2-1 0 0 0,0 0 0 0 0,0 0 0 0 0,0 0 0 0 0,1 0 0 0 0,1-1 0 0 0,10 9-1 0 0,-17-16-245 0 0,0-1-1 0 0,0 0 1 0 0,0 0-1 0 0,0 0 1 0 0,0 0-1 0 0,1-1 0 0 0,-1 1 1 0 0,0 0-1 0 0,1 0 1 0 0,-1-1-1 0 0,0 1 0 0 0,1-1 1 0 0,-1 1-1 0 0,1-1 1 0 0,-1 0-1 0 0,1 1 0 0 0,-1-1 1 0 0,1 0-1 0 0,2 0 1 0 0,9-1-1868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7.303"/>
    </inkml:context>
    <inkml:brush xml:id="br0">
      <inkml:brushProperty name="width" value="0.1" units="cm"/>
      <inkml:brushProperty name="height" value="0.1" units="cm"/>
    </inkml:brush>
  </inkml:definitions>
  <inkml:trace contextRef="#ctx0" brushRef="#br0">114 1 5985 0 0,'-1'1'121'0'0,"0"0"1"0"0,0 0-1 0 0,1 1 0 0 0,-1-1 0 0 0,0 1 0 0 0,1-1 1 0 0,-1 1-1 0 0,1-1 0 0 0,-1 1 0 0 0,1-1 0 0 0,0 1 1 0 0,0-1-1 0 0,-1 1 0 0 0,2 2 0 0 0,-3 4 118 0 0,-51 367 4438 0 0,22-143-2163 0 0,22-173-1842 0 0,3 0 1 0 0,2 0-1 0 0,3 1 1 0 0,2-1 0 0 0,13 81-1 0 0,-12-121-528 0 0,-1-12-135 0 0,-1-1-1 0 0,2 1 1 0 0,-1-1 0 0 0,0 0 0 0 0,1 1 0 0 0,0-1 0 0 0,6 11 0 0 0,-8-17-12 0 0,0 0 0 0 0,0 0 0 0 0,0 0 0 0 0,0 1 0 0 0,0-1 0 0 0,1 0 0 0 0,-1 0 1 0 0,0 0-1 0 0,0 0 0 0 0,0 0 0 0 0,0 1 0 0 0,1-1 0 0 0,-1 0 0 0 0,0 0 0 0 0,0 0 0 0 0,0 0 0 0 0,1 0 0 0 0,-1 0 1 0 0,0 0-1 0 0,0 0 0 0 0,0 0 0 0 0,1 0 0 0 0,-1 0 0 0 0,0 0 0 0 0,0 0 0 0 0,0 0 0 0 0,1 0 0 0 0,-1 0 0 0 0,0 0 1 0 0,0 0-1 0 0,1 0 0 0 0,-1 0 0 0 0,0 0 0 0 0,0 0 0 0 0,0 0 0 0 0,1 0 0 0 0,-1 0 0 0 0,7-9-38 0 0,3-15-153 0 0,-9 22 148 0 0,6-19-724 0 0,1-4-235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7.630"/>
    </inkml:context>
    <inkml:brush xml:id="br0">
      <inkml:brushProperty name="width" value="0.1" units="cm"/>
      <inkml:brushProperty name="height" value="0.1" units="cm"/>
    </inkml:brush>
  </inkml:definitions>
  <inkml:trace contextRef="#ctx0" brushRef="#br0">1 40 4809 0 0,'3'-8'50'0'0,"-2"5"-11"0"0,0 0-1 0 0,0 0 0 0 0,0 1 1 0 0,0-1-1 0 0,0 1 0 0 0,1-1 1 0 0,-1 1-1 0 0,1-1 0 0 0,0 1 1 0 0,2-3-1 0 0,1 38 1148 0 0,-4 73 3118 0 0,-12 111 0 0 0,0-60-1741 0 0,6-14-1200 0 0,6 1-1 0 0,21 149 1 0 0,-20-280-1353 0 0,0-3-10 0 0,-1 0 1 0 0,0 0 0 0 0,0 0-1 0 0,-1 0 1 0 0,-1 1 0 0 0,-1 12 0 0 0,2-23-51 0 0,0 1-1 0 0,0-1 1 0 0,0 0 0 0 0,0 1 0 0 0,0-1 0 0 0,-1 0 0 0 0,1 1 0 0 0,0-1 0 0 0,0 0 0 0 0,0 1 0 0 0,0-1 0 0 0,-1 0 0 0 0,1 1 0 0 0,0-1-1 0 0,0 0 1 0 0,-1 1 0 0 0,1-1 0 0 0,0 0 0 0 0,-1 0 0 0 0,1 1 0 0 0,0-1 0 0 0,0 0 0 0 0,-1 0 0 0 0,1 0 0 0 0,-1 1 0 0 0,1-1 0 0 0,0 0-1 0 0,-1 0 1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7.963"/>
    </inkml:context>
    <inkml:brush xml:id="br0">
      <inkml:brushProperty name="width" value="0.1" units="cm"/>
      <inkml:brushProperty name="height" value="0.1" units="cm"/>
    </inkml:brush>
  </inkml:definitions>
  <inkml:trace contextRef="#ctx0" brushRef="#br0">0 32 4145 0 0,'0'0'20'0'0,"0"-1"1"0"0,0 1-1 0 0,0 0 1 0 0,0-1-1 0 0,0 1 0 0 0,0-1 1 0 0,0 1-1 0 0,1-1 1 0 0,-1 1-1 0 0,0-1 0 0 0,0 1 1 0 0,0-1-1 0 0,0 1 1 0 0,1 0-1 0 0,-1-1 1 0 0,0 1-1 0 0,1 0 0 0 0,-1-1 1 0 0,0 1-1 0 0,1 0 1 0 0,-1-1-1 0 0,0 1 0 0 0,1 0 1 0 0,-1-1-1 0 0,0 1 1 0 0,1 0-1 0 0,-1 0 1 0 0,1-1-1 0 0,-1 1 0 0 0,1 0 1 0 0,-1 0-1 0 0,0 0 1 0 0,1 0-1 0 0,-1 0 0 0 0,1 0 1 0 0,-1 0-1 0 0,1 0 1 0 0,-1 0-1 0 0,2 0 1 0 0,25-2 935 0 0,-19 2-705 0 0,231-8 3800 0 0,0 0-3695 0 0,-198 6-370 0 0</inkml:trace>
  <inkml:trace contextRef="#ctx0" brushRef="#br0" timeOffset="1">696 73 7802 0 0,'-60'109'1495'0'0,"54"-93"-916"0"0,-1-1 1 0 0,2 1 0 0 0,0 0 0 0 0,1 0 0 0 0,-3 23 0 0 0,7-36-485 0 0,-1 0 0 0 0,1 0 0 0 0,0 0 0 0 0,0 0-1 0 0,0 0 1 0 0,1 1 0 0 0,-1-1 0 0 0,1 0 0 0 0,-1 0 0 0 0,1-1 0 0 0,0 1 0 0 0,0 0 0 0 0,0 0-1 0 0,1 0 1 0 0,-1 0 0 0 0,1-1 0 0 0,-1 1 0 0 0,1-1 0 0 0,0 1 0 0 0,0-1 0 0 0,0 0-1 0 0,0 0 1 0 0,1 0 0 0 0,-1 0 0 0 0,4 3 0 0 0,-1-3-28 0 0,-1 0 0 0 0,1 0 0 0 0,0-1 0 0 0,0 1 0 0 0,-1-1 0 0 0,1 0 0 0 0,0-1 0 0 0,0 1 0 0 0,0-1 0 0 0,0 0 0 0 0,0 0 0 0 0,0 0 0 0 0,0-1-1 0 0,10-2 1 0 0,-4 0 37 0 0,0-1 0 0 0,1 0-1 0 0,-1 0 1 0 0,-1-1-1 0 0,1-1 1 0 0,-1 0-1 0 0,0 0 1 0 0,14-13-1 0 0,-19 16-42 0 0,0-2 0 0 0,0 1 0 0 0,-1 0 0 0 0,0-1 0 0 0,0 0 0 0 0,0 0 0 0 0,0 0 0 0 0,-1 0 0 0 0,0-1 0 0 0,0 0 0 0 0,0 1-1 0 0,-1-1 1 0 0,0 0 0 0 0,0 0 0 0 0,-1 0 0 0 0,1 0 0 0 0,0-12 0 0 0,-2 15 0 0 0,-1-1 1 0 0,1 0-1 0 0,-1 1 1 0 0,0-1-1 0 0,0 1 0 0 0,0-1 1 0 0,0 1-1 0 0,-1 0 0 0 0,1-1 1 0 0,-1 1-1 0 0,0 0 1 0 0,0 0-1 0 0,0 0 0 0 0,0 0 1 0 0,-1 0-1 0 0,1 1 1 0 0,-1-1-1 0 0,0 1 0 0 0,0-1 1 0 0,1 1-1 0 0,-1 0 1 0 0,-1 0-1 0 0,1 1 0 0 0,0-1 1 0 0,0 1-1 0 0,-1-1 1 0 0,-3 0-1 0 0,-4-2 50 0 0,-1 1-1 0 0,1 0 1 0 0,-1 1 0 0 0,0 0-1 0 0,0 1 1 0 0,-23 0 0 0 0,18 1-154 0 0,0 2-224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9.208"/>
    </inkml:context>
    <inkml:brush xml:id="br0">
      <inkml:brushProperty name="width" value="0.1" units="cm"/>
      <inkml:brushProperty name="height" value="0.1" units="cm"/>
    </inkml:brush>
  </inkml:definitions>
  <inkml:trace contextRef="#ctx0" brushRef="#br0">1 20 13363 0 0,'2'0'827'0'0,"0"-1"0"0"0,1 1 1 0 0,-1-1-1 0 0,0 0 0 0 0,0 0 1 0 0,0 0-1 0 0,0 0 0 0 0,3-2 1 0 0,-3 2-783 0 0,0 0 1 0 0,0 0 0 0 0,-1 0 0 0 0,1 0 0 0 0,0 0-1 0 0,0 0 1 0 0,0 0 0 0 0,0 1 0 0 0,0-1 0 0 0,0 1-1 0 0,0-1 1 0 0,0 1 0 0 0,0 0 0 0 0,0 0 0 0 0,0 0-1 0 0,3 0 1 0 0,-1 3-268 0 0,-2 2-2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09:59.534"/>
    </inkml:context>
    <inkml:brush xml:id="br0">
      <inkml:brushProperty name="width" value="0.1" units="cm"/>
      <inkml:brushProperty name="height" value="0.1" units="cm"/>
    </inkml:brush>
  </inkml:definitions>
  <inkml:trace contextRef="#ctx0" brushRef="#br0">11 0 10594 0 0,'-5'0'472'0'0,"2"2"96"0"0,1-1-455 0 0,1 1-113 0 0,1-1 0 0 0,0 0 0 0 0,0 1-289 0 0,1 1-71 0 0,5 1-24 0 0,1-3 0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0:05.479"/>
    </inkml:context>
    <inkml:brush xml:id="br0">
      <inkml:brushProperty name="width" value="0.1" units="cm"/>
      <inkml:brushProperty name="height" value="0.1" units="cm"/>
    </inkml:brush>
  </inkml:definitions>
  <inkml:trace contextRef="#ctx0" brushRef="#br0">13 16 6913 0 0,'8'-14'425'0'0,"-8"14"-407"0"0,1-1 0 0 0,-1 1 1 0 0,0 0-1 0 0,1 0 0 0 0,-1 0 0 0 0,1 0 0 0 0,-1 0 1 0 0,0-1-1 0 0,1 1 0 0 0,-1 0 0 0 0,1 0 0 0 0,-1 0 1 0 0,1 0-1 0 0,-1 0 0 0 0,0 0 0 0 0,1 0 1 0 0,-1 1-1 0 0,1-1 0 0 0,-1 0 0 0 0,0 0 0 0 0,1 0 1 0 0,-1 0-1 0 0,1 0 0 0 0,-1 1 0 0 0,0-1 1 0 0,1 0-1 0 0,-1 0 0 0 0,0 1 0 0 0,1-1 0 0 0,-1 0 1 0 0,0 0-1 0 0,0 1 0 0 0,1-1 0 0 0,-1 0 1 0 0,0 1-1 0 0,0-1 0 0 0,1 0 0 0 0,-1 1 0 0 0,0-1 1 0 0,0 1-1 0 0,0 0 0 0 0,5 5 258 0 0,-2 1 1 0 0,1 1-1 0 0,-1-1 0 0 0,0 0 1 0 0,-1 1-1 0 0,0-1 1 0 0,2 10-1 0 0,6 57 763 0 0,-9-58-782 0 0,5 102 1883 0 0,-11 150 0 0 0,-1-88-436 0 0,6-132-1716 0 0,-2 1 0 0 0,-2 0 0 0 0,-3-1 0 0 0,-2 0-1 0 0,-1 0 1 0 0,-19 49 0 0 0,29-97-21 0 0,0 1 0 0 0,0-1 0 0 0,0 0 0 0 0,0 0 0 0 0,0 0-1 0 0,0 0 1 0 0,0 1 0 0 0,0-1 0 0 0,0 0 0 0 0,0 0 0 0 0,0 0 0 0 0,0 1 0 0 0,0-1 0 0 0,0 0-1 0 0,0 0 1 0 0,-1 0 0 0 0,1 0 0 0 0,0 0 0 0 0,0 1 0 0 0,0-1 0 0 0,0 0 0 0 0,0 0 0 0 0,0 0-1 0 0,0 0 1 0 0,-1 0 0 0 0,1 0 0 0 0,0 1 0 0 0,0-1 0 0 0,0 0 0 0 0,0 0 0 0 0,0 0 0 0 0,-1 0-1 0 0,1 0 1 0 0,0 0 0 0 0,0 0 0 0 0,0 0 0 0 0,-1 0 0 0 0,1 0 0 0 0,0 0 0 0 0,0 0 0 0 0,0 0 0 0 0,0 0-1 0 0,-1 0 1 0 0,1 0 0 0 0,0 0 0 0 0,0-8-750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0:05.805"/>
    </inkml:context>
    <inkml:brush xml:id="br0">
      <inkml:brushProperty name="width" value="0.1" units="cm"/>
      <inkml:brushProperty name="height" value="0.1" units="cm"/>
    </inkml:brush>
  </inkml:definitions>
  <inkml:trace contextRef="#ctx0" brushRef="#br0">466 0 8290 0 0,'1'3'151'0'0,"-1"0"-1"0"0,1-1 1 0 0,-1 1 0 0 0,1 0 0 0 0,-1 0 0 0 0,0-1 0 0 0,0 1-1 0 0,0 0 1 0 0,-1-1 0 0 0,1 1 0 0 0,-1 0 0 0 0,0 2 0 0 0,-11 34 1565 0 0,11-35-1607 0 0,-6 13 333 0 0,0 0-1 0 0,-1-1 1 0 0,-1 0 0 0 0,-1 0 0 0 0,0-1-1 0 0,-1 0 1 0 0,0-1 0 0 0,-2 0 0 0 0,1-1-1 0 0,-2-1 1 0 0,-25 20 0 0 0,25-22-710 0 0,0-1 1 0 0,0 0-1 0 0,-1-1 1 0 0,0-1-1 0 0,-1 0 0 0 0,1-1 1 0 0,-1-1-1 0 0,0 0 1 0 0,-1-1-1 0 0,1-1 1 0 0,-1-1-1 0 0,0 0 0 0 0,-17-1 1 0 0,29-1-180 0 0,0 0 0 0 0,0-1-1 0 0,0 1 1 0 0,0-1 0 0 0,0 0 0 0 0,0-1-1 0 0,1 1 1 0 0,-1-1 0 0 0,0 0 0 0 0,1 0 0 0 0,-8-5-1 0 0,38 31 1045 0 0,1-1-1 0 0,1-2 0 0 0,0 0 1 0 0,34 16-1 0 0,-19-13 418 0 0,1-3 0 0 0,66 22 0 0 0,-61-27-865 0 0,0-3 0 0 0,68 8 0 0 0,-80-16-209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0:06.150"/>
    </inkml:context>
    <inkml:brush xml:id="br0">
      <inkml:brushProperty name="width" value="0.1" units="cm"/>
      <inkml:brushProperty name="height" value="0.1" units="cm"/>
    </inkml:brush>
  </inkml:definitions>
  <inkml:trace contextRef="#ctx0" brushRef="#br0">4 53 12443 0 0,'-1'-1'48'0'0,"1"1"0"0"0,0 0-1 0 0,0-1 1 0 0,-1 1 0 0 0,1 0 0 0 0,0-1 0 0 0,0 1 0 0 0,0-1 0 0 0,-1 1 0 0 0,1-1 0 0 0,0 1 0 0 0,0 0 0 0 0,0-1 0 0 0,0 1 0 0 0,0-1 0 0 0,0 1 0 0 0,0-1 0 0 0,0 1 0 0 0,0-1 0 0 0,0 1-1 0 0,0 0 1 0 0,0-1 0 0 0,0 1 0 0 0,0-1 0 0 0,1 1 0 0 0,-1-1 0 0 0,0 1 0 0 0,0 0 0 0 0,0-1 0 0 0,1 1 0 0 0,-1-1 0 0 0,15-3 1668 0 0,-6 3-1052 0 0,142-18 3254 0 0,1 5-4949 0 0,-131 13-5850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0:06.509"/>
    </inkml:context>
    <inkml:brush xml:id="br0">
      <inkml:brushProperty name="width" value="0.1" units="cm"/>
      <inkml:brushProperty name="height" value="0.1" units="cm"/>
    </inkml:brush>
  </inkml:definitions>
  <inkml:trace contextRef="#ctx0" brushRef="#br0">8 230 14283 0 0,'0'0'2'0'0,"-1"0"0"0"0,1 0 0 0 0,-1 1 0 0 0,1-1 0 0 0,-1 0 0 0 0,1 1 0 0 0,-1-1 0 0 0,1 1 0 0 0,0-1 0 0 0,-1 0 0 0 0,1 1 0 0 0,0-1 0 0 0,-1 1 0 0 0,1-1 0 0 0,0 1 0 0 0,0-1 0 0 0,-1 1 0 0 0,1-1 0 0 0,0 1 0 0 0,0 0 0 0 0,0-1 0 0 0,0 1 0 0 0,0-1 0 0 0,0 1 0 0 0,0-1 0 0 0,0 1 0 0 0,0 0 0 0 0,0-1 0 0 0,0 1 0 0 0,0-1 0 0 0,0 1 0 0 0,0-1 0 0 0,0 1 0 0 0,1-1 0 0 0,-1 1 0 0 0,1 0 0 0 0,0 1-27 0 0,1 0 0 0 0,0-1 1 0 0,-1 1-1 0 0,1-1 0 0 0,0 1 0 0 0,0-1 0 0 0,0 0 1 0 0,0 0-1 0 0,4 2 0 0 0,6 1-138 0 0,-1 0-1 0 0,23 4 1 0 0,-18-6-36 0 0,0-1-1 0 0,0-1 1 0 0,0 0 0 0 0,0-1-1 0 0,0-1 1 0 0,0 0 0 0 0,0-1-1 0 0,21-8 1 0 0,17-7-1369 0 0,52-27 1 0 0,-51 21 741 0 0,-41 18 130 0 0,27-11 60 0 0,0-2 1 0 0,53-33-1 0 0,-92 51 631 0 0,1-1-1 0 0,-1 0 1 0 0,0 1-1 0 0,0-1 1 0 0,0 0 0 0 0,-1 0-1 0 0,1 0 1 0 0,0 0-1 0 0,-1 0 1 0 0,1 0-1 0 0,-1-1 1 0 0,0 1 0 0 0,2-5-1 0 0,-3 7 5 0 0,0 0 0 0 0,0 0 1 0 0,-1 0-1 0 0,1 0 0 0 0,0-1 0 0 0,0 1 0 0 0,0 0 0 0 0,0 0 1 0 0,0 0-1 0 0,-1 0 0 0 0,1 0 0 0 0,0 0 0 0 0,0 0 0 0 0,0 0 0 0 0,0 0 1 0 0,0 0-1 0 0,-1-1 0 0 0,1 1 0 0 0,0 0 0 0 0,0 0 0 0 0,0 0 1 0 0,-1 0-1 0 0,1 0 0 0 0,0 0 0 0 0,0 0 0 0 0,0 0 0 0 0,0 0 0 0 0,-1 0 1 0 0,1 1-1 0 0,0-1 0 0 0,0 0 0 0 0,0 0 0 0 0,0 0 0 0 0,-1 0 1 0 0,1 0-1 0 0,0 0 0 0 0,0 0 0 0 0,0 0 0 0 0,0 0 0 0 0,0 1 0 0 0,-1-1 1 0 0,1 0-1 0 0,0 0 0 0 0,0 0 0 0 0,0 0 0 0 0,0 1 0 0 0,-9 4-16 0 0,-1 3 941 0 0,1 0-1 0 0,0 1 1 0 0,1 1 0 0 0,0-1 0 0 0,1 1 0 0 0,0 1 0 0 0,0-1-1 0 0,-10 24 1 0 0,15-29-458 0 0,0 1 0 0 0,0 0 1 0 0,1-1-1 0 0,0 1 0 0 0,0 0 0 0 0,0 0 0 0 0,0 0 0 0 0,1 0 0 0 0,0 0 0 0 0,0 0 0 0 0,2 9 1 0 0,-1-11-408 0 0,1 0 1 0 0,-1 0-1 0 0,1 0 1 0 0,-1 0-1 0 0,1 0 1 0 0,1 0 0 0 0,-1 0-1 0 0,0-1 1 0 0,1 1-1 0 0,4 5 1 0 0,-3-6-25 0 0,0 0 0 0 0,0 0 0 0 0,0-1 0 0 0,0 1 0 0 0,0-1 0 0 0,1 0 0 0 0,-1 0 0 0 0,1 0 0 0 0,0 0 0 0 0,-1-1 0 0 0,1 0 0 0 0,0 0 0 0 0,0 0 0 0 0,0-1 0 0 0,-1 0 0 0 0,1 1 0 0 0,0-2 0 0 0,0 1 0 0 0,0 0 0 0 0,0-1 0 0 0,0 0 0 0 0,8-3 0 0 0,0 0-5 0 0,0-1-1 0 0,0 1 1 0 0,-1-2-1 0 0,0 0 1 0 0,0-1-1 0 0,0 0 1 0 0,11-9-1 0 0,-14 8-12 0 0,0 0 0 0 0,0 0 0 0 0,-1-1 0 0 0,0 0 0 0 0,-1 0 0 0 0,0-1 0 0 0,0 0 0 0 0,-1 0 0 0 0,5-12 0 0 0,-9 18-17 0 0,-1 1 1 0 0,1-1-1 0 0,-1 0 1 0 0,0 1-1 0 0,0-1 1 0 0,0 0-1 0 0,-1 1 1 0 0,1-1-1 0 0,-1 0 1 0 0,0 0 0 0 0,0 0-1 0 0,0 1 1 0 0,-1-1-1 0 0,1 0 1 0 0,-1 0-1 0 0,0 0 1 0 0,0 1-1 0 0,0-1 1 0 0,-1 1 0 0 0,1-1-1 0 0,-1 1 1 0 0,0-1-1 0 0,0 1 1 0 0,0 0-1 0 0,0 0 1 0 0,-1 0-1 0 0,1 0 1 0 0,-1 0-1 0 0,0 1 1 0 0,1-1 0 0 0,-7-3-1 0 0,0 0 16 0 0,-1 0 0 0 0,1 1 1 0 0,-1 1-1 0 0,0 0 0 0 0,-1 0 0 0 0,1 1 0 0 0,-16-4 0 0 0,18 6-94 0 0,1 0 0 0 0,0 0 0 0 0,0 0 0 0 0,0 1 1 0 0,-1 0-1 0 0,1 1 0 0 0,0-1 0 0 0,0 1 0 0 0,0 1 0 0 0,0-1 0 0 0,0 1 0 0 0,-10 4 0 0 0,15-5-500 0 0,1 0 0 0 0,-1 0 0 0 0,0 1 0 0 0,0-1 1 0 0,0 0-1 0 0,1 1 0 0 0,-1-1 0 0 0,1 1 0 0 0,-1-1 0 0 0,1 1 0 0 0,0 0 1 0 0,-2 2-1 0 0,-1 9-3943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0:06.837"/>
    </inkml:context>
    <inkml:brush xml:id="br0">
      <inkml:brushProperty name="width" value="0.1" units="cm"/>
      <inkml:brushProperty name="height" value="0.1" units="cm"/>
    </inkml:brush>
  </inkml:definitions>
  <inkml:trace contextRef="#ctx0" brushRef="#br0">53 0 11979 0 0,'-1'6'606'0'0,"0"-1"0"0"0,1 0 0 0 0,-1 1 1 0 0,1-1-1 0 0,0 1 0 0 0,0-1 1 0 0,2 7-1 0 0,-1 25 1510 0 0,-3-27-1689 0 0,0 0 1 0 0,0 0-1 0 0,-1-1 0 0 0,-7 15 0 0 0,-11 14-1752 0 0,9-21-259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29.900"/>
    </inkml:context>
    <inkml:brush xml:id="br0">
      <inkml:brushProperty name="width" value="0.05" units="cm"/>
      <inkml:brushProperty name="height" value="0.05" units="cm"/>
    </inkml:brush>
  </inkml:definitions>
  <inkml:trace contextRef="#ctx0" brushRef="#br0">537 26 9674 0 0,'-1'-11'1585'0'0,"-4"-1"5942"0"0,-6 10-1442 0 0,-2 4-7066 0 0,-120 52 3386 0 0,49-17-2206 0 0,-142 49-119 0 0,189-69-79 0 0,35-16-2 0 0,1 0 0 0 0,-1 0 1 0 0,0 0-1 0 0,0 0 0 0 0,1 0 0 0 0,-1 0 1 0 0,0 1-1 0 0,1-1 0 0 0,0 1 0 0 0,-1-1 1 0 0,1 1-1 0 0,0-1 0 0 0,-1 1 1 0 0,1 0-1 0 0,0 0 0 0 0,0 0 0 0 0,0 2 1 0 0,1-3-8 0 0,0 0 1 0 0,0 0 0 0 0,1 0 0 0 0,-1 0 0 0 0,0 0 0 0 0,1 0-1 0 0,-1 0 1 0 0,1 0 0 0 0,-1 0 0 0 0,1 0 0 0 0,-1 0-1 0 0,1-1 1 0 0,0 1 0 0 0,-1 0 0 0 0,1 0 0 0 0,0 0-1 0 0,0-1 1 0 0,0 1 0 0 0,0 0 0 0 0,-1-1 0 0 0,1 1 0 0 0,0-1-1 0 0,0 1 1 0 0,0-1 0 0 0,0 1 0 0 0,0-1 0 0 0,2 1-1 0 0,35 9-167 0 0,-29-9 132 0 0,38 10-77 0 0,351 95-834 0 0,-378-99-2365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18.884"/>
    </inkml:context>
    <inkml:brush xml:id="br0">
      <inkml:brushProperty name="width" value="0.1" units="cm"/>
      <inkml:brushProperty name="height" value="0.1" units="cm"/>
    </inkml:brush>
  </inkml:definitions>
  <inkml:trace contextRef="#ctx0" brushRef="#br0">85 74 2761 0 0,'1'-14'2664'0'0,"0"10"-2193"0"0,1 0 0 0 0,0 1 0 0 0,0-1 0 0 0,1 0 0 0 0,-1 1 0 0 0,1-1 0 0 0,-1 1 0 0 0,1 0 0 0 0,0 0 0 0 0,1 0 0 0 0,-1 0 0 0 0,0 0 0 0 0,1 1 0 0 0,-1 0 0 0 0,1-1 0 0 0,0 1 0 0 0,5-2 0 0 0,-6 4-276 0 0,0-1 0 0 0,0 0 0 0 0,0 1 0 0 0,0-1 0 0 0,1 1 0 0 0,-1 0-1 0 0,0 0 1 0 0,0 1 0 0 0,0-1 0 0 0,0 0 0 0 0,0 1 0 0 0,0 0 0 0 0,0 0-1 0 0,0 0 1 0 0,0 0 0 0 0,0 0 0 0 0,0 1 0 0 0,0-1 0 0 0,-1 1-1 0 0,1 0 1 0 0,-1-1 0 0 0,1 1 0 0 0,-1 0 0 0 0,3 4 0 0 0,2 2-28 0 0,0 0 1 0 0,0 0-1 0 0,-1 1 0 0 0,-1 0 1 0 0,1 0-1 0 0,-1 1 1 0 0,-1 0-1 0 0,0 0 1 0 0,0 0-1 0 0,-1 0 0 0 0,0 0 1 0 0,-1 1-1 0 0,0-1 1 0 0,0 20-1 0 0,-1-22-146 0 0,-1 1 0 0 0,-1-1 0 0 0,1 1 1 0 0,-1-1-1 0 0,-1 1 0 0 0,0-1 0 0 0,0 0 0 0 0,0 0 0 0 0,-1 0 0 0 0,0 0 0 0 0,-1 0 0 0 0,0-1 1 0 0,0 1-1 0 0,0-1 0 0 0,-1 0 0 0 0,0 0 0 0 0,-1-1 0 0 0,-11 12 0 0 0,5-8-15 0 0,-1-1 0 0 0,0-1 0 0 0,0 0-1 0 0,-1 0 1 0 0,-14 5 0 0 0,22-10-5 0 0,0-1 0 0 0,0 0 0 0 0,0 0 1 0 0,0-1-1 0 0,-1 1 0 0 0,1-1 0 0 0,0-1 0 0 0,0 1 0 0 0,-1-1 1 0 0,1 0-1 0 0,0-1 0 0 0,-1 1 0 0 0,1-1 0 0 0,0 0 0 0 0,-7-3 1 0 0,11 4-3 0 0,1-1 0 0 0,-1 0 0 0 0,1 1 0 0 0,0-1 1 0 0,-1 0-1 0 0,1 0 0 0 0,-1 0 0 0 0,1 0 0 0 0,0 0 1 0 0,0 0-1 0 0,0 0 0 0 0,0-1 0 0 0,-2 0 0 0 0,3 1 0 0 0,0 1 0 0 0,0-1 0 0 0,-1 0 0 0 0,1 0-1 0 0,0 1 1 0 0,0-1 0 0 0,-1 0 0 0 0,1 1 0 0 0,0-1 0 0 0,0 0-1 0 0,0 0 1 0 0,0 1 0 0 0,0-1 0 0 0,0 0 0 0 0,0 0 0 0 0,1 1-1 0 0,-1-1 1 0 0,0 0 0 0 0,0 1 0 0 0,1-2 0 0 0,0 0-1 0 0,0 0 0 0 0,1 0 0 0 0,-1 1 0 0 0,1-1 0 0 0,-1 1 0 0 0,1-1 0 0 0,-1 1 0 0 0,1-1 0 0 0,0 1 0 0 0,0 0 0 0 0,0 0 0 0 0,0 0 0 0 0,-1 0 0 0 0,2 0 0 0 0,-1 1 0 0 0,0-1 0 0 0,3 0 0 0 0,15-2-8 0 0,1 1 1 0 0,-1 0-1 0 0,0 2 1 0 0,1 1-1 0 0,33 5 1 0 0,37 1-46 0 0,-74-7-65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24.613"/>
    </inkml:context>
    <inkml:brush xml:id="br0">
      <inkml:brushProperty name="width" value="0.1" units="cm"/>
      <inkml:brushProperty name="height" value="0.1" units="cm"/>
    </inkml:brush>
  </inkml:definitions>
  <inkml:trace contextRef="#ctx0" brushRef="#br0">1 48 9674 0 0,'0'0'748'0'0,"20"-6"2681"0"0,93-17 3156 0 0,3 11-4120 0 0,117 6-2004 0 0,-196 6-450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14.178"/>
    </inkml:context>
    <inkml:brush xml:id="br0">
      <inkml:brushProperty name="width" value="0.1" units="cm"/>
      <inkml:brushProperty name="height" value="0.1" units="cm"/>
    </inkml:brush>
  </inkml:definitions>
  <inkml:trace contextRef="#ctx0" brushRef="#br0">14 63 6913 0 0,'-6'-12'715'0'0,"4"6"-123"0"0,1 2-202 0 0,0 1-1 0 0,0 0 1 0 0,0-1 0 0 0,0 1-1 0 0,1-1 1 0 0,-1 1 0 0 0,1-1 0 0 0,0 1-1 0 0,0-1 1 0 0,1-5 0 0 0,1 10 3 0 0,-1 1 1 0 0,0-1 0 0 0,1 1 0 0 0,-1 0 0 0 0,0-1-1 0 0,0 1 1 0 0,0 0 0 0 0,0 0 0 0 0,0 0-1 0 0,0 3 1 0 0,6 15 423 0 0,-2-1-1 0 0,0 1 0 0 0,-1 0 0 0 0,2 33 1 0 0,-4 85 527 0 0,-2-64-894 0 0,11 184 317 0 0,-2-147-7307 0 0,-7-89-743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14.510"/>
    </inkml:context>
    <inkml:brush xml:id="br0">
      <inkml:brushProperty name="width" value="0.1" units="cm"/>
      <inkml:brushProperty name="height" value="0.1" units="cm"/>
    </inkml:brush>
  </inkml:definitions>
  <inkml:trace contextRef="#ctx0" brushRef="#br0">467 2 14283 0 0,'-1'-1'74'0'0,"0"1"0"0"0,0 0 0 0 0,0 0-1 0 0,0 0 1 0 0,0 0 0 0 0,0 0 0 0 0,0 0 0 0 0,0 0 0 0 0,0 0-1 0 0,0 0 1 0 0,0 0 0 0 0,0 0 0 0 0,0 1 0 0 0,0-1 0 0 0,0 0 0 0 0,1 1-1 0 0,-1-1 1 0 0,0 1 0 0 0,0-1 0 0 0,0 1 0 0 0,0 0 0 0 0,0-1-1 0 0,1 1 1 0 0,-1 0 0 0 0,0-1 0 0 0,1 1 0 0 0,-2 1 0 0 0,-26 30 279 0 0,18-19 360 0 0,-118 117 2973 0 0,-81 49-6629 0 0,192-167 2014 0 0,-17 15-644 0 0,33-26 1543 0 0,-1 0 1 0 0,1 0-1 0 0,0 0 1 0 0,0 0-1 0 0,0 1 1 0 0,0-1-1 0 0,0 0 1 0 0,0 1-1 0 0,1-1 1 0 0,-1 1-1 0 0,0-1 1 0 0,1 1-1 0 0,-1-1 1 0 0,1 1-1 0 0,0-1 1 0 0,-1 1-1 0 0,1-1 0 0 0,0 1 1 0 0,0 0-1 0 0,0 2 1 0 0,1-2 96 0 0,0 0 0 0 0,1-1 1 0 0,-1 1-1 0 0,1-1 0 0 0,-1 1 1 0 0,1-1-1 0 0,0 1 0 0 0,0-1 0 0 0,-1 0 1 0 0,1 0-1 0 0,0 0 0 0 0,0 0 1 0 0,0 0-1 0 0,0 0 0 0 0,3 0 0 0 0,8 5 328 0 0,12 7 637 0 0,48 19 0 0 0,-46-22-550 0 0,39 22 1 0 0,147 90-78 0 0,-187-108-472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15.213"/>
    </inkml:context>
    <inkml:brush xml:id="br0">
      <inkml:brushProperty name="width" value="0.1" units="cm"/>
      <inkml:brushProperty name="height" value="0.1" units="cm"/>
    </inkml:brush>
  </inkml:definitions>
  <inkml:trace contextRef="#ctx0" brushRef="#br0">0 649 9674 0 0,'0'-3'580'0'0,"0"-1"-1"0"0,0 0 1 0 0,1 0-1 0 0,-1 0 1 0 0,1 0-1 0 0,2-7 1 0 0,19-57 2124 0 0,41-85 0 0 0,-31 77-2376 0 0,-16 39-239 0 0,9-27-179 0 0,62-107 0 0 0,-85 167 183 0 0,0 0-1 0 0,1 1 1 0 0,-1-1-1 0 0,1 1 1 0 0,0 0-1 0 0,0 0 1 0 0,0 0-1 0 0,1 0 1 0 0,-1 0 0 0 0,1 0-1 0 0,-1 1 1 0 0,8-4-1 0 0,-9 6-27 0 0,0-1 0 0 0,0 1 0 0 0,0 0 1 0 0,0-1-1 0 0,0 1 0 0 0,1 0 0 0 0,-1 0 0 0 0,0 1 0 0 0,0-1 0 0 0,0 0 0 0 0,0 1 0 0 0,0-1 1 0 0,0 1-1 0 0,0-1 0 0 0,0 1 0 0 0,0 0 0 0 0,0 0 0 0 0,0 0 0 0 0,0 0 0 0 0,-1 0 0 0 0,1 1 0 0 0,0-1 1 0 0,-1 0-1 0 0,1 1 0 0 0,-1-1 0 0 0,1 1 0 0 0,1 3 0 0 0,13 17 170 0 0,-1 0-1 0 0,-2 1 1 0 0,22 46-1 0 0,-12-19-1 0 0,128 210 207 0 0,-99-179-2116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28.215"/>
    </inkml:context>
    <inkml:brush xml:id="br0">
      <inkml:brushProperty name="width" value="0.1" units="cm"/>
      <inkml:brushProperty name="height" value="0.1" units="cm"/>
    </inkml:brush>
  </inkml:definitions>
  <inkml:trace contextRef="#ctx0" brushRef="#br0">0 176 3681 0 0,'1'-18'959'0'0,"1"1"0"0"0,1-1 0 0 0,0 0 1 0 0,1 1-1 0 0,1-1 0 0 0,0 1 0 0 0,10-19 0 0 0,-3 20 1169 0 0,-5 15-483 0 0,-2 12-546 0 0,-2 22-10 0 0,-1 0 1 0 0,-1 1-1 0 0,-7 54 0 0 0,1-12-371 0 0,3 67-305 0 0,5 1 0 0 0,30 193 1 0 0,-31-328-444 0 0,-1 0 0 0 0,0 1 0 0 0,-1-1 0 0 0,0 0 0 0 0,0 0 0 0 0,-1 0 0 0 0,-4 17 0 0 0,5-18-2205 0 0,7-15-123 0 0,7-15 512 0 0,-6 6 1795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28.547"/>
    </inkml:context>
    <inkml:brush xml:id="br0">
      <inkml:brushProperty name="width" value="0.1" units="cm"/>
      <inkml:brushProperty name="height" value="0.1" units="cm"/>
    </inkml:brush>
  </inkml:definitions>
  <inkml:trace contextRef="#ctx0" brushRef="#br0">412 0 5529 0 0,'0'5'1438'0'0,"-1"1"-1"0"0,0-1 0 0 0,-1 0 1 0 0,1 0-1 0 0,-1 0 0 0 0,-2 5 1 0 0,-24 46 2184 0 0,13-31-3076 0 0,-1 0 0 0 0,-29 33 0 0 0,26-36-379 0 0,-2-2-1 0 0,-44 36 1 0 0,59-51-185 0 0,0-1 1 0 0,0 1-1 0 0,-1-1 1 0 0,0-1-1 0 0,1 0 0 0 0,-1 0 1 0 0,0 0-1 0 0,0 0 1 0 0,-1-1-1 0 0,1-1 1 0 0,0 1-1 0 0,-1-1 1 0 0,1 0-1 0 0,-1-1 1 0 0,1 0-1 0 0,-15-1 0 0 0,19 0-79 0 0,-1 0-1 0 0,1 0 0 0 0,-1 0 1 0 0,1 0-1 0 0,-1 0 0 0 0,1-1 1 0 0,0 0-1 0 0,0 0 0 0 0,0 0 0 0 0,0 0 1 0 0,0 0-1 0 0,0 0 0 0 0,1-1 1 0 0,-1 1-1 0 0,1-1 0 0 0,-1 0 0 0 0,1 0 1 0 0,-2-3-1 0 0,4 6 93 0 0,0 0 0 0 0,0 0-1 0 0,0 0 1 0 0,0 0 0 0 0,0-1 0 0 0,0 1-1 0 0,-1 0 1 0 0,1 0 0 0 0,0 0 0 0 0,0 0-1 0 0,0-1 1 0 0,0 1 0 0 0,0 0 0 0 0,0 0 0 0 0,0 0-1 0 0,0-1 1 0 0,0 1 0 0 0,0 0 0 0 0,0 0-1 0 0,0 0 1 0 0,0 0 0 0 0,0-1 0 0 0,1 1-1 0 0,-1 0 1 0 0,0 0 0 0 0,0 0 0 0 0,0 0-1 0 0,0-1 1 0 0,0 1 0 0 0,0 0 0 0 0,0 0-1 0 0,0 0 1 0 0,1 0 0 0 0,-1 0 0 0 0,0 0 0 0 0,0-1-1 0 0,0 1 1 0 0,0 0 0 0 0,0 0 0 0 0,1 0-1 0 0,-1 0 1 0 0,10 0-69 0 0,10 7 85 0 0,-2 2 234 0 0,0 2 0 0 0,-1 1 0 0 0,0 0 0 0 0,20 19 0 0 0,56 65 249 0 0,17 14-458 0 0,-10-37-1419 0 0,-64-50-5531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39.309"/>
    </inkml:context>
    <inkml:brush xml:id="br0">
      <inkml:brushProperty name="width" value="0.1" units="cm"/>
      <inkml:brushProperty name="height" value="0.1" units="cm"/>
    </inkml:brush>
  </inkml:definitions>
  <inkml:trace contextRef="#ctx0" brushRef="#br0">0 0 5985 0 0,'7'115'6124'0'0,"0"-16"-4655"0"0,13 170 1203 0 0,-13-224-2232 0 0,1 0 1 0 0,2-1-1 0 0,32 84 1 0 0,-40-123-364 0 0,-1-1 62 0 0,1 0 0 0 0,0 1 1 0 0,0-1-1 0 0,0 0 0 0 0,1 0 1 0 0,-1-1-1 0 0,1 1 0 0 0,4 5 1 0 0,-6-9-76 0 0,0 0 0 0 0,-1-1 0 0 0,1 1 1 0 0,-1 0-1 0 0,1-1 0 0 0,-1 1 0 0 0,1 0 1 0 0,-1-1-1 0 0,0 1 0 0 0,1-1 0 0 0,-1 1 0 0 0,1 0 1 0 0,-1-1-1 0 0,0 1 0 0 0,0-1 0 0 0,1 1 1 0 0,-1-1-1 0 0,0 1 0 0 0,0-1 0 0 0,1 0 0 0 0,-1 1 1 0 0,0-1-1 0 0,0 1 0 0 0,0-2 0 0 0,7-18 679 0 0,55-265 627 0 0,-43 211-1318 0 0,16-144 0 0 0,-24 138-2479 0 0,-9 70 1389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39.829"/>
    </inkml:context>
    <inkml:brush xml:id="br0">
      <inkml:brushProperty name="width" value="0.1" units="cm"/>
      <inkml:brushProperty name="height" value="0.1" units="cm"/>
    </inkml:brush>
  </inkml:definitions>
  <inkml:trace contextRef="#ctx0" brushRef="#br0">365 254 6913 0 0,'15'-52'1557'0'0,"-8"29"267"0"0,6-39 1 0 0,-12 54-1399 0 0,0 1 0 0 0,-1 0 0 0 0,0 0 0 0 0,0-1 0 0 0,-1 1 0 0 0,0 0-1 0 0,0 0 1 0 0,-1-1 0 0 0,-4-11 0 0 0,6 17-333 0 0,-1 0 0 0 0,0 0-1 0 0,0 1 1 0 0,0-1 0 0 0,0 0-1 0 0,0 0 1 0 0,0 1 0 0 0,0-1 0 0 0,-1 1-1 0 0,1-1 1 0 0,0 1 0 0 0,-1 0-1 0 0,0-1 1 0 0,1 1 0 0 0,-1 0 0 0 0,1 0-1 0 0,-1 0 1 0 0,0 0 0 0 0,-3-1-1 0 0,2 2-12 0 0,0-1-1 0 0,0 1 1 0 0,0 0-1 0 0,0 0 0 0 0,0 0 1 0 0,0 0-1 0 0,0 0 1 0 0,0 1-1 0 0,0-1 0 0 0,1 1 1 0 0,-7 1-1 0 0,0 2 21 0 0,0 1 0 0 0,0-1 0 0 0,0 1 0 0 0,1 1 0 0 0,-1 0-1 0 0,-12 11 1 0 0,1 3-34 0 0,0 2-1 0 0,1 0 1 0 0,2 2-1 0 0,0-1 1 0 0,-23 46-1 0 0,17-22-25 0 0,2 1 0 0 0,-19 66-1 0 0,32-90-58 0 0,1 0 0 0 0,2 1 0 0 0,-3 29 0 0 0,7-48 15 0 0,0 0 0 0 0,1 1 0 0 0,0-1 0 0 0,1 0 0 0 0,-1 0 0 0 0,1 0 0 0 0,0 0 0 0 0,1 0 0 0 0,-1 0 0 0 0,1 0 0 0 0,0 0 0 0 0,1 0 0 0 0,-1-1 0 0 0,1 1 0 0 0,1-1 0 0 0,-1 0 0 0 0,1 1 0 0 0,6 6 0 0 0,-8-10 3 0 0,-1-1 1 0 0,1 1-1 0 0,0-1 0 0 0,0 1 0 0 0,0-1 0 0 0,0 0 0 0 0,0 0 0 0 0,0 0 0 0 0,0 0 0 0 0,1 0 1 0 0,-1-1-1 0 0,0 1 0 0 0,0 0 0 0 0,1-1 0 0 0,-1 0 0 0 0,0 0 0 0 0,5 0 0 0 0,-3 0-2 0 0,0-1-1 0 0,-1 0 0 0 0,1 0 1 0 0,-1 0-1 0 0,1 0 0 0 0,-1-1 1 0 0,0 1-1 0 0,0-1 1 0 0,0 0-1 0 0,5-3 0 0 0,3-5-16 0 0,0 0-1 0 0,-1 0 0 0 0,-1-1 0 0 0,16-21 0 0 0,3-10-1890 0 0,-2-1 0 0 0,35-77 0 0 0,22-101-6697 0 0,-59 149 9101 0 0,-47 169 8777 0 0,13-47-8051 0 0,2 1 0 0 0,-3 87 0 0 0,11-121-1081 0 0,1 1-1 0 0,1 0 1 0 0,0-1 0 0 0,2 0 0 0 0,0 1-1 0 0,0-1 1 0 0,2-1 0 0 0,0 1 0 0 0,9 16-1 0 0,-2-18 184 0 0,-12-14-378 0 0,-1-1 1 0 0,1 0 0 0 0,-1 0-1 0 0,1 0 1 0 0,0 0 0 0 0,-1 1 0 0 0,1-1-1 0 0,-1 0 1 0 0,1 0 0 0 0,0 0-1 0 0,-1 0 1 0 0,1 0 0 0 0,-1 0-1 0 0,1-1 1 0 0,0 1 0 0 0,-1 0-1 0 0,1 0 1 0 0,-1 0 0 0 0,1-1-1 0 0,-1 1 1 0 0,1 0 0 0 0,-1 0-1 0 0,1-1 1 0 0,-1 1 0 0 0,1 0-1 0 0,-1-1 1 0 0,1 1 0 0 0,-1-1-1 0 0,1 1 1 0 0,0-1 0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0.159"/>
    </inkml:context>
    <inkml:brush xml:id="br0">
      <inkml:brushProperty name="width" value="0.1" units="cm"/>
      <inkml:brushProperty name="height" value="0.1" units="cm"/>
    </inkml:brush>
  </inkml:definitions>
  <inkml:trace contextRef="#ctx0" brushRef="#br0">60 1 4609 0 0,'1'47'4074'0'0,"-25"240"5785"0"0,8-115-7124 0 0,16-165-2643 0 0,-5 33 328 0 0,4-37-348 0 0,1 0 0 0 0,-1 0 0 0 0,0 0 0 0 0,0 0 0 0 0,0 0 0 0 0,0 0 0 0 0,-1-1 0 0 0,1 1 0 0 0,-1 0 0 0 0,-2 3 0 0 0,5-34 215 0 0,4 7-269 0 0,1 1 1 0 0,1-1 0 0 0,1 2 0 0 0,0-1-1 0 0,2 1 1 0 0,14-23 0 0 0,81-104 124 0 0,-82 116-136 0 0,-4 5-19 0 0,28-26 0 0 0,-40 43 0 0 0,1 1 0 0 0,0 1 0 0 0,0-1 0 0 0,0 1 0 0 0,1 1 0 0 0,0-1 0 0 0,15-5 0 0 0,-22 10-218 0 0,0 1 0 0 0,0-1-1 0 0,0 1 1 0 0,0-1 0 0 0,0 1 0 0 0,0 0 0 0 0,0 0-1 0 0,0 0 1 0 0,2 0 0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30.270"/>
    </inkml:context>
    <inkml:brush xml:id="br0">
      <inkml:brushProperty name="width" value="0.05" units="cm"/>
      <inkml:brushProperty name="height" value="0.05" units="cm"/>
    </inkml:brush>
  </inkml:definitions>
  <inkml:trace contextRef="#ctx0" brushRef="#br0">19 0 16299 0 0,'-1'0'79'0'0,"0"0"0"0"0,0 1-1 0 0,1-1 1 0 0,-1 0-1 0 0,0 0 1 0 0,0 0-1 0 0,0 1 1 0 0,0-1-1 0 0,1 1 1 0 0,-1-1 0 0 0,0 0-1 0 0,0 1 1 0 0,1-1-1 0 0,-1 1 1 0 0,0 0-1 0 0,1-1 1 0 0,-1 1-1 0 0,1-1 1 0 0,-1 1 0 0 0,1 0-1 0 0,-1 0 1 0 0,1-1-1 0 0,-1 1 1 0 0,1 0-1 0 0,0 0 1 0 0,-1 0-1 0 0,1-1 1 0 0,0 1 0 0 0,0 0-1 0 0,-1 1 1 0 0,2 1 166 0 0,0-1 1 0 0,0 0 0 0 0,0 0 0 0 0,1 0 0 0 0,-1-1 0 0 0,1 1-1 0 0,-1 0 1 0 0,1 0 0 0 0,-1-1 0 0 0,1 1 0 0 0,3 1 0 0 0,5 5-43 0 0,0-2 1 0 0,0 1 0 0 0,0-1 0 0 0,1-1 0 0 0,0 0 0 0 0,22 7 0 0 0,75 13 4 0 0,-81-19-176 0 0,122 22-710 0 0,-100-17 265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0.641"/>
    </inkml:context>
    <inkml:brush xml:id="br0">
      <inkml:brushProperty name="width" value="0.1" units="cm"/>
      <inkml:brushProperty name="height" value="0.1" units="cm"/>
    </inkml:brush>
  </inkml:definitions>
  <inkml:trace contextRef="#ctx0" brushRef="#br0">17 487 9218 0 0,'-1'0'86'0'0,"1"-1"1"0"0,-1 1-1 0 0,0 0 1 0 0,0 0-1 0 0,1 0 1 0 0,-1 0-1 0 0,0-1 0 0 0,0 1 1 0 0,1 0-1 0 0,-1-1 1 0 0,0 1-1 0 0,1 0 1 0 0,-1-1-1 0 0,1 1 1 0 0,-1-1-1 0 0,0 1 0 0 0,1-1 1 0 0,-1 1-1 0 0,1-1 1 0 0,-1 0-1 0 0,1 1 1 0 0,0-1-1 0 0,-1 0 1 0 0,1 1-1 0 0,0-1 0 0 0,-1 0 1 0 0,1-1-1 0 0,-1 0 187 0 0,1 0-1 0 0,1-1 0 0 0,-1 1 0 0 0,0 0 0 0 0,1 0 1 0 0,-1-1-1 0 0,1 1 0 0 0,1-4 0 0 0,8-16 751 0 0,1 0-1 0 0,2 0 0 0 0,0 1 1 0 0,1 1-1 0 0,23-27 0 0 0,0 0-444 0 0,136-165-317 0 0,-170 208-242 0 0,0 1 0 0 0,1 0 0 0 0,-1 0 0 0 0,0 1 0 0 0,1-1 0 0 0,0 1 1 0 0,-1-1-1 0 0,1 1 0 0 0,0 0 0 0 0,0 1 0 0 0,0-1 0 0 0,1 1 1 0 0,-1-1-1 0 0,0 1 0 0 0,0 1 0 0 0,1-1 0 0 0,-1 0 0 0 0,5 1 1 0 0,-3 1 10 0 0,-1-1 0 0 0,0 1 0 0 0,0 1 0 0 0,0-1 0 0 0,0 1 0 0 0,0-1 1 0 0,0 2-1 0 0,0-1 0 0 0,-1 0 0 0 0,1 1 0 0 0,-1 0 0 0 0,0 0 0 0 0,1 0 1 0 0,5 7-1 0 0,110 124 1045 0 0,-23-22-615 0 0,-1-8-307 0 0,-84-92-153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4.930"/>
    </inkml:context>
    <inkml:brush xml:id="br0">
      <inkml:brushProperty name="width" value="0.1" units="cm"/>
      <inkml:brushProperty name="height" value="0.1" units="cm"/>
    </inkml:brush>
  </inkml:definitions>
  <inkml:trace contextRef="#ctx0" brushRef="#br0">149 0 6913 0 0,'-1'1'151'0'0,"0"0"-1"0"0,0 1 0 0 0,0-1 0 0 0,0 0 0 0 0,0 0 0 0 0,1 1 0 0 0,-1-1 0 0 0,0 0 0 0 0,1 1 1 0 0,-1-1-1 0 0,1 0 0 0 0,-1 1 0 0 0,0 2 0 0 0,-2 6 629 0 0,-29 54 2465 0 0,-34 102 1 0 0,57-137-2816 0 0,1 0-1 0 0,2 1 1 0 0,0 0 0 0 0,2 0 0 0 0,2 0-1 0 0,0 37 1 0 0,3-54-390 0 0,1 0-1 0 0,0-1 1 0 0,0 1-1 0 0,1-1 0 0 0,1 0 1 0 0,0 0-1 0 0,1 0 1 0 0,0 0-1 0 0,9 13 1 0 0,-8-16-47 0 0,-1 0 0 0 0,2-1-1 0 0,-1 0 1 0 0,1-1 0 0 0,0 1 0 0 0,1-1 0 0 0,-1-1 0 0 0,1 0-1 0 0,1 0 1 0 0,-1 0 0 0 0,1-1 0 0 0,10 5 0 0 0,-15-9-132 0 0,-1 0 0 0 0,1 1 0 0 0,0-1 0 0 0,0-1 0 0 0,0 1 0 0 0,0 0 0 0 0,0-1 0 0 0,0 0 0 0 0,5 0 0 0 0,16-3-6373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5.384"/>
    </inkml:context>
    <inkml:brush xml:id="br0">
      <inkml:brushProperty name="width" value="0.1" units="cm"/>
      <inkml:brushProperty name="height" value="0.1" units="cm"/>
    </inkml:brush>
  </inkml:definitions>
  <inkml:trace contextRef="#ctx0" brushRef="#br0">15 623 8290 0 0,'-12'3'625'0'0,"10"-7"459"0"0,13-12 1167 0 0,-5 7-1741 0 0,78-115 2780 0 0,80-154 0 0 0,-143 232-3299 0 0,17-31-25 0 0,-33 68 31 0 0,0 0 0 0 0,1 1 0 0 0,0 0 0 0 0,0 0 0 0 0,1 0 0 0 0,8-6 0 0 0,-14 13 12 0 0,-1 1-1 0 0,1-1 1 0 0,0 0 0 0 0,0 1 0 0 0,-1-1-1 0 0,1 1 1 0 0,0-1 0 0 0,0 1-1 0 0,0-1 1 0 0,0 1 0 0 0,0 0-1 0 0,0-1 1 0 0,0 1 0 0 0,0 0-1 0 0,0 0 1 0 0,0 0 0 0 0,0 0-1 0 0,0 0 1 0 0,0 0 0 0 0,0 0-1 0 0,0 0 1 0 0,0 0 0 0 0,0 0-1 0 0,0 1 1 0 0,0-1 0 0 0,0 0 0 0 0,0 1-1 0 0,0-1 1 0 0,0 0 0 0 0,0 1-1 0 0,-1-1 1 0 0,1 1 0 0 0,0 0-1 0 0,0-1 1 0 0,0 1 0 0 0,-1 0-1 0 0,1-1 1 0 0,0 1 0 0 0,-1 0-1 0 0,1 0 1 0 0,-1 0 0 0 0,1 0-1 0 0,-1-1 1 0 0,1 3 0 0 0,4 5 121 0 0,-1 0 1 0 0,-1 1 0 0 0,1 0-1 0 0,1 9 1 0 0,-1-6 3 0 0,7 21 175 0 0,1 0 1 0 0,2-1-1 0 0,1 0 0 0 0,1-1 1 0 0,2 0-1 0 0,2-2 1 0 0,43 52-1 0 0,102 87-225 0 0,-164-167-88 0 0,-1-1 1 0 0,1 0-1 0 0,-1 1 1 0 0,1-1-1 0 0,-1 1 0 0 0,0-1 1 0 0,1 1-1 0 0,-1-1 1 0 0,0 1-1 0 0,0-1 0 0 0,1 1 1 0 0,-1-1-1 0 0,0 1 1 0 0,0-1-1 0 0,0 1 0 0 0,1-1 1 0 0,-1 1-1 0 0,0 0 1 0 0,0-1-1 0 0,0 1 0 0 0,0-1 1 0 0,0 2-1 0 0,-4-1-121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5.711"/>
    </inkml:context>
    <inkml:brush xml:id="br0">
      <inkml:brushProperty name="width" value="0.1" units="cm"/>
      <inkml:brushProperty name="height" value="0.1" units="cm"/>
    </inkml:brush>
  </inkml:definitions>
  <inkml:trace contextRef="#ctx0" brushRef="#br0">12 1 7370 0 0,'-1'1'126'0'0,"0"1"-1"0"0,0 0 1 0 0,0 0 0 0 0,1 0 0 0 0,-1 0 0 0 0,1 0 0 0 0,-1 0 0 0 0,1 0 0 0 0,0 1 0 0 0,0-1 0 0 0,0 0 0 0 0,0 0 0 0 0,0 0 0 0 0,1 3 0 0 0,-1 10 1587 0 0,-3 70 2285 0 0,-1 236 3602 0 0,6-289-7516 0 0,2 25-132 0 0,-7 89 0 0 0,3-125-1971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6.038"/>
    </inkml:context>
    <inkml:brush xml:id="br0">
      <inkml:brushProperty name="width" value="0.1" units="cm"/>
      <inkml:brushProperty name="height" value="0.1" units="cm"/>
    </inkml:brush>
  </inkml:definitions>
  <inkml:trace contextRef="#ctx0" brushRef="#br0">277 27 6449 0 0,'2'-4'121'0'0,"28"-19"12375"0"0,-31 24-12323 0 0,-10 10 923 0 0,-18 11-310 0 0,-1-1 1 0 0,-46 25-1 0 0,46-30-814 0 0,2 1 0 0 0,0 1-1 0 0,-32 29 1 0 0,58-46 28 0 0,1 0 0 0 0,0 0 0 0 0,0 0 0 0 0,0 0 0 0 0,0 0 0 0 0,0 1 0 0 0,0-1 0 0 0,0 0 0 0 0,0 1 0 0 0,1-1 0 0 0,-1 1 0 0 0,0-1 0 0 0,1 1 0 0 0,-1-1 0 0 0,1 1 0 0 0,0-1 0 0 0,-1 1 0 0 0,1-1 0 0 0,0 1 0 0 0,0 0 0 0 0,0-1 0 0 0,0 4 0 0 0,1-2 0 0 0,0-1 0 0 0,0 1 0 0 0,0-1 0 0 0,1 1 0 0 0,-1-1 0 0 0,1 0 0 0 0,-1 0 0 0 0,1 1 0 0 0,0-1 0 0 0,-1 0 0 0 0,1 0 0 0 0,3 2 0 0 0,4 3 0 0 0,0-1 0 0 0,0 0 0 0 0,1 0 0 0 0,0-1 0 0 0,15 6 0 0 0,-11-7-140 0 0,1 0 0 0 0,0 0-1 0 0,-1-2 1 0 0,31 2 0 0 0,25-3-4955 0 0,-48-1 1864 0 0,12 0-1657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6.382"/>
    </inkml:context>
    <inkml:brush xml:id="br0">
      <inkml:brushProperty name="width" value="0.1" units="cm"/>
      <inkml:brushProperty name="height" value="0.1" units="cm"/>
    </inkml:brush>
  </inkml:definitions>
  <inkml:trace contextRef="#ctx0" brushRef="#br0">153 1 7370 0 0,'11'7'1149'0'0,"0"1"0"0"0,0 0 0 0 0,-1 0 1 0 0,0 1-1 0 0,0 1 0 0 0,-1 0 1 0 0,0 0-1 0 0,12 19 0 0 0,-19-25-1008 0 0,1 0 0 0 0,-1-1 0 0 0,0 1 0 0 0,0 0 0 0 0,0 1 1 0 0,-1-1-1 0 0,1 0 0 0 0,-1 0 0 0 0,0 1 0 0 0,0-1 0 0 0,-1 0 0 0 0,1 1 0 0 0,-1-1 0 0 0,0 1 0 0 0,0-1 0 0 0,0 1 0 0 0,-2 5 0 0 0,0-4-78 0 0,0 0 0 0 0,0-1 0 0 0,-1 1-1 0 0,1-1 1 0 0,-1 1 0 0 0,0-1-1 0 0,-1 0 1 0 0,1 0 0 0 0,-1-1 0 0 0,0 1-1 0 0,-7 5 1 0 0,-3 1-68 0 0,1-1-1 0 0,-1 0 1 0 0,-1-1-1 0 0,1-1 1 0 0,-2 0 0 0 0,1-2-1 0 0,-1 1 1 0 0,-19 4-1 0 0,26-8 8 0 0,-1-1 0 0 0,1 0 0 0 0,-1-1 0 0 0,1 0-1 0 0,-15 0 1 0 0,23-1-2 0 0,1 0 1 0 0,0 0-1 0 0,0 0 0 0 0,0 0 1 0 0,0 0-1 0 0,-1 0 0 0 0,1 0 1 0 0,0 0-1 0 0,0 0 0 0 0,0 0 1 0 0,0 0-1 0 0,-1 0 0 0 0,1 0 1 0 0,0 0-1 0 0,0 0 0 0 0,0 0 1 0 0,0 0-1 0 0,-1 0 0 0 0,1 0 1 0 0,0 0-1 0 0,0 0 0 0 0,0 0 1 0 0,0 0-1 0 0,0 0 0 0 0,-1 0 1 0 0,1 0-1 0 0,0 0 0 0 0,0-1 1 0 0,0 1-1 0 0,0 0 0 0 0,0 0 1 0 0,0 0-1 0 0,-1 0 0 0 0,1 0 1 0 0,0 0-1 0 0,0-1 0 0 0,0 1 1 0 0,0 0-1 0 0,0 0 0 0 0,0 0 1 0 0,0 0-1 0 0,0 0 0 0 0,0-1 1 0 0,0 1-1 0 0,0 0 0 0 0,0 0 0 0 0,0 0 1 0 0,0 0-1 0 0,0-1 0 0 0,0 1 1 0 0,0 0-1 0 0,0 0 0 0 0,10-8 18 0 0,14-4 0 0 0,121-28-3126 0 0,-90 27 235 0 0,-31 7-3596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47.225"/>
    </inkml:context>
    <inkml:brush xml:id="br0">
      <inkml:brushProperty name="width" value="0.1" units="cm"/>
      <inkml:brushProperty name="height" value="0.1" units="cm"/>
    </inkml:brush>
  </inkml:definitions>
  <inkml:trace contextRef="#ctx0" brushRef="#br0">178 0 9218 0 0,'1'0'51'0'0,"-1"0"0"0"0,0 0 1 0 0,1 0-1 0 0,-1 0 0 0 0,1 0 0 0 0,-1 0 0 0 0,1 0 0 0 0,-1 0 1 0 0,0 0-1 0 0,1 0 0 0 0,-1 0 0 0 0,1 1 0 0 0,-1-1 1 0 0,1 0-1 0 0,-1 0 0 0 0,0 0 0 0 0,1 0 0 0 0,-1 1 1 0 0,0-1-1 0 0,1 0 0 0 0,-1 0 0 0 0,1 1 0 0 0,-1-1 0 0 0,0 0 1 0 0,0 1-1 0 0,1-1 0 0 0,-1 0 0 0 0,0 1 0 0 0,0-1 1 0 0,1 1-1 0 0,9 15 1195 0 0,-7-10-901 0 0,16 30 869 0 0,-2 1 0 0 0,-1 0 0 0 0,-2 1 0 0 0,-1 1 0 0 0,11 60 0 0 0,-13-32-226 0 0,-2 1 1 0 0,-1 102-1 0 0,-8-139-879 0 0,-1 0 1 0 0,-2 0-1 0 0,-1 0 0 0 0,-2-1 1 0 0,-10 33-1 0 0,10-44-76 0 0,-2 1 0 0 0,0-1 0 0 0,-1-1 0 0 0,-1 0-1 0 0,-1 0 1 0 0,0-1 0 0 0,-1 0 0 0 0,-23 23 0 0 0,10-16-56 0 0,-1-1-1 0 0,-2-1 1 0 0,-41 25 0 0 0,24-18-92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37.422"/>
    </inkml:context>
    <inkml:brush xml:id="br0">
      <inkml:brushProperty name="width" value="0.1" units="cm"/>
      <inkml:brushProperty name="height" value="0.1" units="cm"/>
    </inkml:brush>
  </inkml:definitions>
  <inkml:trace contextRef="#ctx0" brushRef="#br0">147 114 3225 0 0,'10'-32'2926'0'0,"-8"24"-2239"0"0,0 1 0 0 0,0-1 0 0 0,6-12 1 0 0,-8 19-502 0 0,1-1 1 0 0,0 1-1 0 0,0-1 1 0 0,0 1-1 0 0,0-1 1 0 0,1 1 0 0 0,-1 0-1 0 0,0-1 1 0 0,0 1-1 0 0,1 0 1 0 0,-1 0-1 0 0,1 0 1 0 0,-1 0-1 0 0,1 0 1 0 0,-1 0 0 0 0,1 0-1 0 0,0 1 1 0 0,-1-1-1 0 0,1 0 1 0 0,3 0-1 0 0,-4 1-100 0 0,1 0 0 0 0,-1 0 0 0 0,0 0 0 0 0,0 0-1 0 0,0 0 1 0 0,1 0 0 0 0,-1 0 0 0 0,0 1 0 0 0,0-1-1 0 0,0 0 1 0 0,0 1 0 0 0,1-1 0 0 0,-1 1 0 0 0,0-1-1 0 0,0 1 1 0 0,0 0 0 0 0,0-1 0 0 0,0 1 0 0 0,0 0-1 0 0,0 0 1 0 0,1 1 0 0 0,0 0 44 0 0,0 1 0 0 0,-1-1 0 0 0,1 1 0 0 0,0 0-1 0 0,-1 0 1 0 0,0 0 0 0 0,0 0 0 0 0,1 3 0 0 0,1 5 118 0 0,-1-1 0 0 0,0 0 0 0 0,-1 1 0 0 0,0 11 0 0 0,-2-16-186 0 0,1 1-1 0 0,-1 0 1 0 0,0 0 0 0 0,-1-1-1 0 0,1 1 1 0 0,-1-1-1 0 0,-1 0 1 0 0,1 1 0 0 0,-1-1-1 0 0,-5 9 1 0 0,5-12-31 0 0,1 1 0 0 0,0-1 0 0 0,-1 0 0 0 0,0 0 0 0 0,1 0 0 0 0,-1 0 0 0 0,0 0 1 0 0,-1 0-1 0 0,1-1 0 0 0,0 0 0 0 0,-1 0 0 0 0,1 1 0 0 0,-1-2 0 0 0,0 1 0 0 0,0 0 0 0 0,0-1 0 0 0,0 0 0 0 0,-6 1 1 0 0,8-1-32 0 0,0-1 0 0 0,1 0 0 0 0,-1 0 0 0 0,0 0 1 0 0,1 0-1 0 0,-1-1 0 0 0,0 1 0 0 0,1 0 1 0 0,-1-1-1 0 0,0 1 0 0 0,1-1 0 0 0,-1 1 0 0 0,1-1 1 0 0,-1 0-1 0 0,1 0 0 0 0,-1 1 0 0 0,1-1 1 0 0,-1 0-1 0 0,1 0 0 0 0,0-1 0 0 0,-2 0 0 0 0,1-1 0 0 0,0 0-1 0 0,0 0 0 0 0,1 0 0 0 0,-1 1 0 0 0,1-1 0 0 0,0 0 0 0 0,0-1 0 0 0,0 1 0 0 0,0 0 0 0 0,0-5 0 0 0,0 0-1 0 0,0 0 0 0 0,1 0-1 0 0,0 1 1 0 0,0-1-1 0 0,1 0 1 0 0,0 1 0 0 0,1-1-1 0 0,3-13 1 0 0,-3 17-9 0 0,0 1 1 0 0,0-1 0 0 0,0 0-1 0 0,0 1 1 0 0,0-1-1 0 0,1 1 1 0 0,-1 0-1 0 0,1 0 1 0 0,0 0-1 0 0,0 0 1 0 0,0 0-1 0 0,6-3 1 0 0,-7 5 6 0 0,-1 0 0 0 0,1 1 0 0 0,-1-1-1 0 0,1 0 1 0 0,0 1 0 0 0,-1-1 0 0 0,1 1 0 0 0,0 0 0 0 0,-1-1 0 0 0,1 1 0 0 0,0 0-1 0 0,-1 0 1 0 0,1 0 0 0 0,0 1 0 0 0,0-1 0 0 0,-1 0 0 0 0,1 0 0 0 0,0 1 0 0 0,-1-1-1 0 0,1 1 1 0 0,-1 0 0 0 0,1-1 0 0 0,-1 1 0 0 0,1 0 0 0 0,-1 0 0 0 0,1 0 0 0 0,-1 0-1 0 0,0 0 1 0 0,1 0 0 0 0,-1 1 0 0 0,0-1 0 0 0,1 2 0 0 0,5 4 5 0 0,-1 1 0 0 0,0 1 0 0 0,-1-1 0 0 0,0 1 0 0 0,6 14-1 0 0,-9-20 26 0 0,-1-1 0 0 0,0 0 0 0 0,0 1 0 0 0,0-1 0 0 0,-1 1-1 0 0,1 0 1 0 0,-1-1 0 0 0,1 1 0 0 0,-1-1 0 0 0,0 1-1 0 0,0 0 1 0 0,0-1 0 0 0,0 1 0 0 0,0 0 0 0 0,-1-1 0 0 0,1 1-1 0 0,-1-1 1 0 0,0 1 0 0 0,1-1 0 0 0,-1 1 0 0 0,-1-1 0 0 0,1 1-1 0 0,0-1 1 0 0,0 0 0 0 0,-1 1 0 0 0,-1 1 0 0 0,0-2-1 0 0,1 0 1 0 0,-1-1 0 0 0,0 1-1 0 0,1-1 1 0 0,-1 0 0 0 0,0 0-1 0 0,0 0 1 0 0,0 0 0 0 0,0 0-1 0 0,0-1 1 0 0,0 1 0 0 0,0-1-1 0 0,0 0 1 0 0,0 1 0 0 0,0-2-1 0 0,0 1 1 0 0,0 0 0 0 0,0 0-1 0 0,0-1 1 0 0,0 0 0 0 0,0 0-1 0 0,0 0 1 0 0,-4-2 0 0 0,1 1-21 0 0,1 0 0 0 0,0-1 0 0 0,0 0 1 0 0,0 0-1 0 0,0 0 0 0 0,1 0 0 0 0,-1-1 1 0 0,1 0-1 0 0,0 0 0 0 0,0 0 0 0 0,-6-8 0 0 0,8 8-14 0 0,0 1-1 0 0,1 0 0 0 0,0-1 0 0 0,0 1 0 0 0,0-1 0 0 0,0 0 0 0 0,0 1 0 0 0,1-1 0 0 0,-1 0 0 0 0,1 0 0 0 0,0 1 0 0 0,0-1 0 0 0,1 0 0 0 0,-1 1 0 0 0,2-8 0 0 0,-1 10 7 0 0,-1-1-1 0 0,1 0 1 0 0,-1 1 0 0 0,1-1-1 0 0,0 0 1 0 0,-1 1-1 0 0,1-1 1 0 0,0 1-1 0 0,0-1 1 0 0,0 1 0 0 0,0 0-1 0 0,1-1 1 0 0,-1 1-1 0 0,0 0 1 0 0,0 0-1 0 0,1 0 1 0 0,-1 0 0 0 0,1 0-1 0 0,-1 0 1 0 0,1 0-1 0 0,-1 0 1 0 0,1 1-1 0 0,0-1 1 0 0,-1 1 0 0 0,1-1-1 0 0,0 1 1 0 0,-1-1-1 0 0,1 1 1 0 0,0 0-1 0 0,0 0 1 0 0,-1 0-1 0 0,1 0 1 0 0,0 0 0 0 0,0 0-1 0 0,2 1 1 0 0,1 1 2 0 0,-1 0 0 0 0,1 0-1 0 0,-1 0 1 0 0,1 0 0 0 0,-1 1 0 0 0,0-1 0 0 0,0 1 0 0 0,0 0 0 0 0,0 0 0 0 0,-1 1 0 0 0,5 5-1 0 0,-5-6 3 0 0,0 0-1 0 0,0 0 0 0 0,0 1 0 0 0,-1-1 0 0 0,0 1 1 0 0,0 0-1 0 0,0-1 0 0 0,0 1 0 0 0,0 0 0 0 0,-1 0 1 0 0,1 0-1 0 0,-1 1 0 0 0,0 5 0 0 0,-1-9 1 0 0,0 0 0 0 0,0 1 0 0 0,0-1 0 0 0,0 0 0 0 0,0 0 0 0 0,0 0-1 0 0,-1 0 1 0 0,1 0 0 0 0,-1 0 0 0 0,1 0 0 0 0,-1 0 0 0 0,1 0 0 0 0,-1 0 0 0 0,1 0 0 0 0,-1 0 0 0 0,0 0 0 0 0,0 0-1 0 0,1-1 1 0 0,-1 1 0 0 0,0 0 0 0 0,-1 1 0 0 0,-1-1 4 0 0,1 0 0 0 0,-1 0 0 0 0,1 0 0 0 0,-1 0 0 0 0,1 0-1 0 0,-1 0 1 0 0,1-1 0 0 0,-6 1 0 0 0,0 0 4 0 0,1-1 0 0 0,0 0 1 0 0,0-1-1 0 0,0 1 0 0 0,0-2 0 0 0,-9-1 0 0 0,12 1-20 0 0,-1 1 0 0 0,1-1 0 0 0,0 0 0 0 0,0 0 0 0 0,-1 0 0 0 0,1-1 0 0 0,1 1 0 0 0,-1-1 0 0 0,0 0 0 0 0,1 0 0 0 0,-1-1 0 0 0,-3-4 0 0 0,6 6-63 0 0,0 1 0 0 0,0-1 0 0 0,0 0-1 0 0,0 0 1 0 0,1 0 0 0 0,-1 0 0 0 0,0 0 0 0 0,1 0 0 0 0,-1 0 0 0 0,1 0 0 0 0,0 0 0 0 0,0 0 0 0 0,0 0 0 0 0,0 0 0 0 0,0 0 0 0 0,0 0 0 0 0,1 0 0 0 0,-1 0 0 0 0,1 0 0 0 0,-1 0-1 0 0,1 0 1 0 0,0 0 0 0 0,0 0 0 0 0,0 0 0 0 0,0 0 0 0 0,0 1 0 0 0,0-1 0 0 0,0 0 0 0 0,0 1 0 0 0,3-3 0 0 0,0 0 56 0 0,0 1-1 0 0,0 0 1 0 0,0 0 0 0 0,0 0 0 0 0,1 0 0 0 0,-1 1-1 0 0,1-1 1 0 0,0 1 0 0 0,0 1 0 0 0,0-1-1 0 0,0 1 1 0 0,0-1 0 0 0,0 1 0 0 0,0 1 0 0 0,0-1-1 0 0,0 1 1 0 0,0 0 0 0 0,11 1 0 0 0,-9-1 23 0 0,-1 1 1 0 0,1 0-1 0 0,0 0 1 0 0,-1 1-1 0 0,1 0 1 0 0,-1 0 0 0 0,1 0-1 0 0,-1 1 1 0 0,0 0-1 0 0,0 0 1 0 0,0 0-1 0 0,-1 1 1 0 0,1 0 0 0 0,5 5-1 0 0,-9-7 1 0 0,-1-1-1 0 0,1 1 0 0 0,-1-1 0 0 0,0 1 1 0 0,0 0-1 0 0,0-1 0 0 0,0 1 1 0 0,0 0-1 0 0,0 0 0 0 0,-1 0 1 0 0,1 0-1 0 0,0 0 0 0 0,-1-1 1 0 0,0 1-1 0 0,1 0 0 0 0,-1 0 0 0 0,0 0 1 0 0,0 0-1 0 0,0 0 0 0 0,0 2 1 0 0,-1-1 15 0 0,0 0 0 0 0,0 0 0 0 0,0 0 0 0 0,0-1 1 0 0,0 1-1 0 0,-1-1 0 0 0,1 1 0 0 0,-1-1 0 0 0,0 1 1 0 0,0-1-1 0 0,0 0 0 0 0,-3 3 0 0 0,0 0 29 0 0,-1-1 0 0 0,1 1 0 0 0,-1-1 0 0 0,0-1 0 0 0,-1 1 0 0 0,1-1 1 0 0,0 0-1 0 0,-1-1 0 0 0,0 1 0 0 0,-9 1 0 0 0,8-3-57 0 0,1-1 0 0 0,0 0 0 0 0,-1-1 0 0 0,1 0 0 0 0,0 0 0 0 0,-1 0 0 0 0,1-1 0 0 0,0 0 0 0 0,0 0 0 0 0,0-1 1 0 0,0 0-1 0 0,1 0 0 0 0,-9-6 0 0 0,12 7 1 0 0,0 0 1 0 0,1 0-1 0 0,-1 0 0 0 0,1 0 1 0 0,-1 0-1 0 0,1-1 0 0 0,0 1 1 0 0,0-1-1 0 0,0 0 1 0 0,0 0-1 0 0,1 1 0 0 0,-1-1 1 0 0,-1-6-1 0 0,2 7 4 0 0,1-1 1 0 0,-1 1-1 0 0,1-1 0 0 0,0 0 0 0 0,0 1 0 0 0,0-1 0 0 0,0 1 1 0 0,0-1-1 0 0,1 1 0 0 0,0-1 0 0 0,-1 1 0 0 0,1-1 0 0 0,0 1 1 0 0,0-1-1 0 0,0 1 0 0 0,0 0 0 0 0,0-1 0 0 0,1 1 1 0 0,2-4-1 0 0,2 0-2 0 0,1 0 1 0 0,-1 0 0 0 0,1 0 0 0 0,0 1 0 0 0,1 0-1 0 0,-1 1 1 0 0,1 0 0 0 0,0 0 0 0 0,0 0 0 0 0,0 1-1 0 0,0 0 1 0 0,1 1 0 0 0,0-1 0 0 0,-1 2 0 0 0,1-1-1 0 0,0 1 1 0 0,-1 1 0 0 0,1 0 0 0 0,13 1 0 0 0,-19-1 4 0 0,0 1 1 0 0,0 0-1 0 0,0-1 0 0 0,-1 1 1 0 0,1 0-1 0 0,0 1 1 0 0,-1-1-1 0 0,1 0 1 0 0,-1 1-1 0 0,1-1 1 0 0,-1 1-1 0 0,1 0 0 0 0,-1 0 1 0 0,0 0-1 0 0,0 0 1 0 0,0 0-1 0 0,0 0 1 0 0,-1 1-1 0 0,3 3 1 0 0,-2-2-3 0 0,-1 0 1 0 0,1 0-1 0 0,-1 0 1 0 0,0 0 0 0 0,0 0-1 0 0,-1 0 1 0 0,1 0 0 0 0,-1 1-1 0 0,0-1 1 0 0,0 0 0 0 0,0 0-1 0 0,-1 6 1 0 0,-1-3 88 0 0,1 1 0 0 0,-1-1 0 0 0,0 0 0 0 0,-1 0 0 0 0,1 0 0 0 0,-2-1 0 0 0,1 1 0 0 0,-1-1 0 0 0,1 1 0 0 0,-2-1 0 0 0,1 0 0 0 0,-1-1 0 0 0,0 1 0 0 0,0-1 0 0 0,-7 6 0 0 0,5-7-34 0 0,1 0-1 0 0,-1-1 1 0 0,-1 0-1 0 0,1 0 1 0 0,0-1-1 0 0,-1 0 1 0 0,1 0-1 0 0,-1 0 1 0 0,0-1-1 0 0,1 0 1 0 0,-1-1-1 0 0,0 0 1 0 0,0 0-1 0 0,0 0 1 0 0,1-1 0 0 0,-1 0-1 0 0,0-1 1 0 0,1 0-1 0 0,-1 0 1 0 0,1-1-1 0 0,0 0 1 0 0,0 0-1 0 0,0 0 1 0 0,0-1-1 0 0,0 0 1 0 0,1 0-1 0 0,-10-9 1 0 0,14 11-74 0 0,0-1 0 0 0,0 1 0 0 0,0-1 1 0 0,0 0-1 0 0,0 1 0 0 0,1-1 0 0 0,-1 0 0 0 0,1 0 0 0 0,0-1 0 0 0,0 1 1 0 0,0 0-1 0 0,0 0 0 0 0,0 0 0 0 0,1-1 0 0 0,-1-3 0 0 0,1 1-48 0 0,0 0-1 0 0,1 0 1 0 0,0 1 0 0 0,0-1-1 0 0,0 0 1 0 0,0 1-1 0 0,1-1 1 0 0,3-7-1 0 0,-2 6 7 0 0,1 0 0 0 0,-1 0 0 0 0,1 1 0 0 0,1-1 0 0 0,-1 1 0 0 0,1 0 0 0 0,0 0 0 0 0,0 1-1 0 0,1 0 1 0 0,-1 0 0 0 0,1 0 0 0 0,0 0 0 0 0,12-6 0 0 0,-14 10 62 0 0,0-1 0 0 0,0 1 0 0 0,0 0 0 0 0,1 0-1 0 0,-1 1 1 0 0,0-1 0 0 0,0 1 0 0 0,1 0 0 0 0,-1 0 0 0 0,0 0 0 0 0,1 1 0 0 0,-1-1 0 0 0,0 1 0 0 0,0 0-1 0 0,0 0 1 0 0,0 1 0 0 0,0-1 0 0 0,0 1 0 0 0,0 0 0 0 0,0 0 0 0 0,0 0 0 0 0,-1 0 0 0 0,1 1-1 0 0,-1 0 1 0 0,6 5 0 0 0,-4-3 1 0 0,0 0 0 0 0,0 1 0 0 0,-1-1 0 0 0,0 1-1 0 0,0 0 1 0 0,0 0 0 0 0,-1 0 0 0 0,0 1 0 0 0,0-1 0 0 0,-1 1-1 0 0,1-1 1 0 0,-2 1 0 0 0,1 0 0 0 0,-1 0 0 0 0,1 7 0 0 0,-2-9 30 0 0,0 0 1 0 0,0-1 0 0 0,0 1-1 0 0,-1 0 1 0 0,0-1 0 0 0,0 1-1 0 0,0-1 1 0 0,0 1 0 0 0,-1-1-1 0 0,0 1 1 0 0,0-1 0 0 0,0 0 0 0 0,-5 7-1 0 0,5-8 26 0 0,0-1 0 0 0,0 0 0 0 0,-1 1 0 0 0,1-1 0 0 0,-1 0 1 0 0,0 0-1 0 0,1-1 0 0 0,-1 1 0 0 0,0 0 0 0 0,0-1 0 0 0,0 0 0 0 0,0 1 0 0 0,0-1 0 0 0,-1-1 0 0 0,1 1 0 0 0,0 0 0 0 0,0-1 0 0 0,0 1 0 0 0,-1-1 0 0 0,-4 0 0 0 0,2-1-50 0 0,0 1-1 0 0,0-1 0 0 0,0 0 0 0 0,0 0 1 0 0,0 0-1 0 0,1-1 0 0 0,-1 0 0 0 0,0 0 1 0 0,1-1-1 0 0,-1 1 0 0 0,1-1 1 0 0,0 0-1 0 0,0-1 0 0 0,0 1 0 0 0,0-1 1 0 0,1 0-1 0 0,0 0 0 0 0,-1-1 1 0 0,-3-5-1 0 0,5 6-35 0 0,1 0-1 0 0,-1-1 1 0 0,1 1 0 0 0,0-1 0 0 0,0 0 0 0 0,1 0 0 0 0,-1 0-1 0 0,1 0 1 0 0,0 0 0 0 0,1 0 0 0 0,-1 0 0 0 0,1 0-1 0 0,0 0 1 0 0,0 0 0 0 0,0 0 0 0 0,1 0 0 0 0,0 0 0 0 0,0 0-1 0 0,0 0 1 0 0,0 0 0 0 0,1 0 0 0 0,0 1 0 0 0,3-7-1 0 0,-2 6 16 0 0,0 0-1 0 0,0 0 0 0 0,1 1 1 0 0,0-1-1 0 0,0 1 0 0 0,0-1 1 0 0,0 1-1 0 0,1 1 0 0 0,0-1 1 0 0,-1 0-1 0 0,1 1 0 0 0,1 0 1 0 0,-1 1-1 0 0,0-1 0 0 0,1 1 0 0 0,-1 0 1 0 0,1 0-1 0 0,0 0 0 0 0,0 1 1 0 0,-1 0-1 0 0,1 0 0 0 0,0 1 1 0 0,0-1-1 0 0,0 1 0 0 0,0 0 1 0 0,0 1-1 0 0,0 0 0 0 0,0 0 0 0 0,10 3 1 0 0,-10-2 22 0 0,0-1 0 0 0,0 2 0 0 0,0-1 1 0 0,-1 1-1 0 0,1-1 0 0 0,-1 1 0 0 0,0 1 1 0 0,0-1-1 0 0,0 1 0 0 0,0 0 0 0 0,-1 0 1 0 0,8 9-1 0 0,-9-9-9 0 0,0 0 1 0 0,-1 0 0 0 0,0 0-1 0 0,1 1 1 0 0,-1-1-1 0 0,-1 1 1 0 0,1-1-1 0 0,-1 1 1 0 0,0-1 0 0 0,0 1-1 0 0,0 0 1 0 0,-1 0-1 0 0,1-1 1 0 0,-1 1-1 0 0,0 0 1 0 0,-1 0 0 0 0,-1 9-1 0 0,1-8 15 0 0,-1 0 1 0 0,0 0-1 0 0,-1-1 1 0 0,1 1-1 0 0,-1-1 0 0 0,0 1 1 0 0,0-1-1 0 0,-1 0 1 0 0,1 0-1 0 0,-1-1 0 0 0,0 1 1 0 0,-1-1-1 0 0,1 0 0 0 0,-1 0 1 0 0,0 0-1 0 0,0 0 1 0 0,0-1-1 0 0,0 0 0 0 0,-1 0 1 0 0,1-1-1 0 0,-1 1 1 0 0,0-1-1 0 0,1 0 0 0 0,-1-1 1 0 0,-11 2-1 0 0,9-1-12 0 0,0-1 0 0 0,-1 0 0 0 0,1 0 0 0 0,0-1 0 0 0,-1 0 0 0 0,1-1 0 0 0,0 1 0 0 0,-1-2-1 0 0,1 1 1 0 0,0-1 0 0 0,0-1 0 0 0,0 1 0 0 0,0-1 0 0 0,0-1 0 0 0,1 1 0 0 0,-1-1 0 0 0,1-1 0 0 0,-9-6 0 0 0,13 9-32 0 0,1-1 1 0 0,0 1-1 0 0,0 0 1 0 0,0-1-1 0 0,0 1 1 0 0,0-1-1 0 0,1 0 1 0 0,-1 1-1 0 0,1-1 1 0 0,0 0-1 0 0,-1 0 0 0 0,1 0 1 0 0,1 0-1 0 0,-1 0 1 0 0,0 0-1 0 0,1 0 1 0 0,-1-1-1 0 0,1-3 1 0 0,1 2-71 0 0,-1 1 1 0 0,1-1 0 0 0,0 0-1 0 0,0 1 1 0 0,0-1-1 0 0,1 1 1 0 0,0-1 0 0 0,0 1-1 0 0,0 0 1 0 0,0 0 0 0 0,5-7-1 0 0,-4 7 25 0 0,0 0 0 0 0,0 0 1 0 0,1 0-1 0 0,-1 0 0 0 0,1 0 0 0 0,0 1 0 0 0,0-1 0 0 0,1 1 0 0 0,-1 0 1 0 0,1 1-1 0 0,-1-1 0 0 0,1 1 0 0 0,0 0 0 0 0,0 0 0 0 0,0 0 0 0 0,0 1 1 0 0,0-1-1 0 0,0 1 0 0 0,1 1 0 0 0,-1-1 0 0 0,0 1 0 0 0,10 0 0 0 0,-8 2 88 0 0,-1 0 1 0 0,1 1-1 0 0,0-1 0 0 0,-1 2 0 0 0,1-1 0 0 0,-1 1 0 0 0,0 0 0 0 0,0 0 0 0 0,-1 0 0 0 0,1 1 0 0 0,-1 0 0 0 0,0 0 0 0 0,0 0 0 0 0,0 1 0 0 0,6 11 0 0 0,-8-14-3 0 0,-1 1-1 0 0,0-1 0 0 0,0 1 0 0 0,0 0 1 0 0,0 0-1 0 0,-1 0 0 0 0,0 0 0 0 0,1 0 0 0 0,-1 0 1 0 0,-1 0-1 0 0,1 0 0 0 0,-1 0 0 0 0,1 1 0 0 0,-1-1 1 0 0,0 0-1 0 0,-1 0 0 0 0,1 0 0 0 0,-1 1 0 0 0,0-1 1 0 0,0 0-1 0 0,0 0 0 0 0,0 0 0 0 0,-1 0 0 0 0,0-1 1 0 0,0 1-1 0 0,0 0 0 0 0,0 0 0 0 0,-4 4 1 0 0,3-5 53 0 0,0-1 0 0 0,-1 1 1 0 0,1 0-1 0 0,-1-1 1 0 0,1 0-1 0 0,-1 0 0 0 0,0 0 1 0 0,0-1-1 0 0,0 1 1 0 0,0-1-1 0 0,0 0 0 0 0,0 0 1 0 0,-1 0-1 0 0,1-1 1 0 0,0 1-1 0 0,0-1 1 0 0,-1 0-1 0 0,1 0 0 0 0,-6-1 1 0 0,3 0-45 0 0,-1 0 1 0 0,1-1-1 0 0,0 1 0 0 0,-1-2 1 0 0,1 1-1 0 0,0-1 1 0 0,0 0-1 0 0,0 0 0 0 0,0 0 1 0 0,-6-6-1 0 0,9 6-54 0 0,0 0 0 0 0,1-1-1 0 0,-1 0 1 0 0,1 1-1 0 0,0-1 1 0 0,0 0 0 0 0,1 0-1 0 0,-1-1 1 0 0,1 1 0 0 0,0 0-1 0 0,0-1 1 0 0,0 0 0 0 0,1 1-1 0 0,0-1 1 0 0,0 0 0 0 0,0 0-1 0 0,0 0 1 0 0,1 1 0 0 0,-1-1-1 0 0,1 0 1 0 0,1 0 0 0 0,-1 0-1 0 0,1 0 1 0 0,-1 0 0 0 0,2 0-1 0 0,-1 1 1 0 0,0-1 0 0 0,5-9-1 0 0,-4 10 3 0 0,0 0-1 0 0,0 0 0 0 0,0 0 0 0 0,0 0 1 0 0,1 0-1 0 0,0 0 0 0 0,0 1 1 0 0,0-1-1 0 0,0 1 0 0 0,1 0 1 0 0,-1 0-1 0 0,1 0 0 0 0,0 0 0 0 0,-1 0 1 0 0,1 1-1 0 0,1 0 0 0 0,-1 0 1 0 0,0 0-1 0 0,0 0 0 0 0,1 1 0 0 0,-1 0 1 0 0,1 0-1 0 0,-1 0 0 0 0,1 0 1 0 0,0 1-1 0 0,-1-1 0 0 0,1 1 1 0 0,0 1-1 0 0,-1-1 0 0 0,8 2 0 0 0,-7-1 47 0 0,0 1-1 0 0,0 0 1 0 0,0 0-1 0 0,0 0 0 0 0,-1 1 1 0 0,1-1-1 0 0,-1 1 0 0 0,0 0 1 0 0,0 0-1 0 0,0 1 1 0 0,0-1-1 0 0,0 1 0 0 0,-1 0 1 0 0,0 0-1 0 0,0 0 1 0 0,0 0-1 0 0,0 1 0 0 0,0-1 1 0 0,-1 1-1 0 0,4 9 0 0 0,-5-11-2 0 0,0 0-1 0 0,0 1 0 0 0,-1-1 0 0 0,1 0 0 0 0,-1 1 0 0 0,1-1 0 0 0,-1 1 0 0 0,0-1 0 0 0,-1 0 0 0 0,1 1 0 0 0,0-1 1 0 0,-1 0-1 0 0,0 1 0 0 0,0-1 0 0 0,0 0 0 0 0,0 0 0 0 0,0 1 0 0 0,-1-1 0 0 0,1 0 0 0 0,-1 0 0 0 0,0-1 1 0 0,0 1-1 0 0,0 0 0 0 0,0-1 0 0 0,0 1 0 0 0,-1-1 0 0 0,1 1 0 0 0,-1-1 0 0 0,0 0 0 0 0,1 0 0 0 0,-1 0 0 0 0,-5 2 1 0 0,1-1 6 0 0,-1 0 0 0 0,1-1 0 0 0,-1 1 0 0 0,0-1 0 0 0,1-1 0 0 0,-1 1 0 0 0,0-1 0 0 0,0-1 0 0 0,0 0 0 0 0,0 0 0 0 0,-10-1 0 0 0,13 0-15 0 0,-1 0 0 0 0,1 0 0 0 0,0 0 1 0 0,-1 0-1 0 0,1-1 0 0 0,0 0 0 0 0,0 0 0 0 0,0-1 0 0 0,0 1 1 0 0,0-1-1 0 0,1 0 0 0 0,-1 0 0 0 0,1-1 0 0 0,0 1 0 0 0,0-1 1 0 0,0 0-1 0 0,-4-5 0 0 0,7 8-10 0 0,1 0 0 0 0,-1-1 0 0 0,0 1 0 0 0,1 0 1 0 0,-1 0-1 0 0,1-1 0 0 0,-1 1 0 0 0,1 0 0 0 0,-1-1 0 0 0,1 1 0 0 0,0-1 1 0 0,0 1-1 0 0,0-1 0 0 0,0 1 0 0 0,0 0 0 0 0,0-1 0 0 0,0 1 0 0 0,0-1 1 0 0,1 1-1 0 0,0-3 0 0 0,0 1-5 0 0,0 1 0 0 0,1-1 0 0 0,-1 1 0 0 0,1-1 0 0 0,0 1 0 0 0,-1 0 0 0 0,1 0 0 0 0,0-1 0 0 0,4-2 0 0 0,0 0-8 0 0,0 1 1 0 0,1 0 0 0 0,-1 0-1 0 0,1 1 1 0 0,0 0-1 0 0,-1 0 1 0 0,10-3-1 0 0,-9 5 24 0 0,-1 1 0 0 0,1-1-1 0 0,-1 1 1 0 0,1 0-1 0 0,-1 1 1 0 0,1 0-1 0 0,-1 0 1 0 0,0 0-1 0 0,1 1 1 0 0,5 2-1 0 0,-9-3 1 0 0,-1 0 0 0 0,0 0 0 0 0,1 0 0 0 0,-1 0 0 0 0,0 0-1 0 0,0 1 1 0 0,1-1 0 0 0,-1 1 0 0 0,0 0 0 0 0,-1 0-1 0 0,1 0 1 0 0,2 2 0 0 0,-3-3-2 0 0,-1 1 1 0 0,1-1-1 0 0,0 1 1 0 0,-1-1-1 0 0,0 0 1 0 0,1 1-1 0 0,-1-1 1 0 0,0 1-1 0 0,1-1 1 0 0,-1 1-1 0 0,0-1 1 0 0,0 1-1 0 0,0-1 1 0 0,0 1-1 0 0,-1-1 1 0 0,1 1-1 0 0,0-1 1 0 0,-1 0-1 0 0,1 1 1 0 0,-1-1-1 0 0,1 1 1 0 0,-2 2-1 0 0,-1-1 11 0 0,1 0 0 0 0,-1 1 0 0 0,0-1-1 0 0,0 0 1 0 0,0-1 0 0 0,0 1-1 0 0,0 0 1 0 0,0-1 0 0 0,-1 0 0 0 0,0 0-1 0 0,1 0 1 0 0,-1 0 0 0 0,0 0-1 0 0,-5 1 1 0 0,6-2-5 0 0,1 0-1 0 0,0 0 0 0 0,-1-1 1 0 0,1 1-1 0 0,0 0 1 0 0,-1-1-1 0 0,1 0 0 0 0,-1 0 1 0 0,1 0-1 0 0,0 0 1 0 0,-1 0-1 0 0,1 0 1 0 0,-1 0-1 0 0,1-1 0 0 0,0 1 1 0 0,-1-1-1 0 0,1 0 1 0 0,0 0-1 0 0,-1 0 0 0 0,1 0 1 0 0,0 0-1 0 0,0 0 1 0 0,0-1-1 0 0,0 1 0 0 0,-3-3 1 0 0,5 3-12 0 0,-1-1 0 0 0,0 1 1 0 0,0-1-1 0 0,1 1 0 0 0,-1-1 1 0 0,1 0-1 0 0,-1 1 0 0 0,1-1 0 0 0,0 0 1 0 0,-1 1-1 0 0,1-1 0 0 0,0 0 1 0 0,0 1-1 0 0,0-1 0 0 0,1 0 0 0 0,-1 0 1 0 0,0 1-1 0 0,1-1 0 0 0,-1 1 1 0 0,1-1-1 0 0,-1 0 0 0 0,1 1 0 0 0,0-1 1 0 0,-1 1-1 0 0,1-1 0 0 0,0 1 1 0 0,0-1-1 0 0,0 1 0 0 0,1 0 0 0 0,1-2 1 0 0,0-1-6 0 0,1 0 0 0 0,-1 1 0 0 0,1-1 0 0 0,0 1 0 0 0,0 0 0 0 0,0 0 0 0 0,0 1 0 0 0,1-1 0 0 0,5-2 0 0 0,-7 5 2 0 0,0-1-1 0 0,0 0 1 0 0,0 1-1 0 0,1 0 1 0 0,-1 0-1 0 0,0 0 1 0 0,0 0-1 0 0,0 0 1 0 0,1 1-1 0 0,-1-1 1 0 0,0 1 0 0 0,0 0-1 0 0,0 0 1 0 0,0 0-1 0 0,0 0 1 0 0,0 1-1 0 0,5 3 1 0 0,-6-4 12 0 0,0 0 0 0 0,-1 0 1 0 0,1 1-1 0 0,0-1 1 0 0,-1 1-1 0 0,1-1 0 0 0,-1 1 1 0 0,1 0-1 0 0,-1-1 0 0 0,0 1 1 0 0,0 0-1 0 0,0 0 1 0 0,0 0-1 0 0,0 0 0 0 0,0 0 1 0 0,0 0-1 0 0,-1 0 0 0 0,1 0 1 0 0,-1 1-1 0 0,1-1 1 0 0,-1 0-1 0 0,0 0 0 0 0,0 0 1 0 0,0 0-1 0 0,0 1 0 0 0,0-1 1 0 0,-1 3-1 0 0,-1-3 17 0 0,1 1 0 0 0,-1-1 1 0 0,1 1-1 0 0,-1-1 0 0 0,0 0 0 0 0,0 1 0 0 0,0-1 1 0 0,0 0-1 0 0,0 0 0 0 0,0-1 0 0 0,-1 1 0 0 0,1 0 1 0 0,-1-1-1 0 0,1 1 0 0 0,-1-1 0 0 0,-3 1 0 0 0,4-1-8 0 0,1 0-1 0 0,-1-1 0 0 0,0 1 0 0 0,0-1 1 0 0,0 1-1 0 0,0-1 0 0 0,0 0 1 0 0,0 0-1 0 0,0 0 0 0 0,0 0 0 0 0,-2 0 1 0 0,3 0-13 0 0,0-1 1 0 0,0 1-1 0 0,0 0 1 0 0,0-1-1 0 0,0 1 1 0 0,1 0-1 0 0,-1-1 1 0 0,0 1-1 0 0,0-1 0 0 0,1 0 1 0 0,-1 1-1 0 0,0-1 1 0 0,1 1-1 0 0,-1-1 1 0 0,0 0-1 0 0,1 0 1 0 0,-1 1-1 0 0,1-1 1 0 0,-1 0-1 0 0,1 0 1 0 0,0 1-1 0 0,-1-1 1 0 0,1 0-1 0 0,-1-2 1 0 0,0-1-341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37.861"/>
    </inkml:context>
    <inkml:brush xml:id="br0">
      <inkml:brushProperty name="width" value="0.1" units="cm"/>
      <inkml:brushProperty name="height" value="0.1" units="cm"/>
    </inkml:brush>
  </inkml:definitions>
  <inkml:trace contextRef="#ctx0" brushRef="#br0">204 0 4897 0 0,'9'5'4112'0'0,"-8"-4"-3902"0"0,1 7 508 0 0,0 0-1 0 0,-1 0 1 0 0,0-1 0 0 0,0 1-1 0 0,0 0 1 0 0,-1 0-1 0 0,0 0 1 0 0,-1 0-1 0 0,0 0 1 0 0,0 0 0 0 0,-4 14-1 0 0,-5 10 1209 0 0,-19 46 0 0 0,22-61-1681 0 0,2-4-302 0 0,-1-1-1 0 0,-1 0 1 0 0,0 0-1 0 0,0 0 0 0 0,-1-1 1 0 0,-1 0-1 0 0,0-1 0 0 0,0 0 1 0 0,-1 0-1 0 0,0-1 1 0 0,-1 0-1 0 0,0-1 0 0 0,0 0 1 0 0,-14 7-1 0 0,3-3-7482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39.403"/>
    </inkml:context>
    <inkml:brush xml:id="br0">
      <inkml:brushProperty name="width" value="0.1" units="cm"/>
      <inkml:brushProperty name="height" value="0.1" units="cm"/>
    </inkml:brush>
  </inkml:definitions>
  <inkml:trace contextRef="#ctx0" brushRef="#br0">25 33 5985 0 0,'-5'-2'3200'0'0,"5"2"-3144"0"0,-6 9 1894 0 0,-2 14-62 0 0,5 5-1109 0 0,1 0 1 0 0,1 0 0 0 0,2 0-1 0 0,1 0 1 0 0,1 0-1 0 0,2 0 1 0 0,0 0-1 0 0,11 29 1 0 0,-12-45-590 0 0,0 0 1 0 0,1 0-1 0 0,1 0 0 0 0,0-1 1 0 0,11 16-1 0 0,-15-25-144 0 0,0 1-1 0 0,0-1 1 0 0,0 0-1 0 0,0 0 1 0 0,0 0 0 0 0,0 0-1 0 0,1 0 1 0 0,-1 0-1 0 0,1-1 1 0 0,-1 1 0 0 0,1-1-1 0 0,5 2 1 0 0,-6-2-37 0 0,0-1 1 0 0,0 0-1 0 0,0 0 1 0 0,0 0 0 0 0,0 0-1 0 0,0 0 1 0 0,0 0-1 0 0,0-1 1 0 0,0 1 0 0 0,0-1-1 0 0,0 1 1 0 0,0-1-1 0 0,0 0 1 0 0,-1 0 0 0 0,1 0-1 0 0,0 0 1 0 0,0 0-1 0 0,-1 0 1 0 0,1 0 0 0 0,-1 0-1 0 0,3-3 1 0 0,1-1 16 0 0,-1 0 0 0 0,0 0 0 0 0,0-1 1 0 0,-1 1-1 0 0,0-1 0 0 0,1 0 0 0 0,-2 1 0 0 0,1-2 1 0 0,-1 1-1 0 0,3-9 0 0 0,0-12-137 0 0,5-32 1 0 0,-6 28-81 0 0,5-35-481 0 0,-2 10-1190 0 0,18-67 0 0 0,-24 122 1830 0 0,-1 5 38 0 0,1 13 93 0 0,0 22 232 0 0,-1 4 151 0 0,6 43 0 0 0,-4-70-381 0 0,1 0 0 0 0,1-1 0 0 0,0 1 0 0 0,0-1 0 0 0,2 0 0 0 0,7 15 0 0 0,-10-25-88 0 0,-1-1 0 0 0,1 0-1 0 0,-1 0 1 0 0,1 0 0 0 0,0 0 0 0 0,1-1-1 0 0,-1 1 1 0 0,1-1 0 0 0,-1 0 0 0 0,1 0-1 0 0,0 0 1 0 0,0-1 0 0 0,1 1-1 0 0,-1-1 1 0 0,0 0 0 0 0,1 0 0 0 0,-1 0-1 0 0,1-1 1 0 0,9 2 0 0 0,-12-3 71 0 0,1 0 0 0 0,-1-1 0 0 0,0 1 0 0 0,1-1 0 0 0,-1 1 0 0 0,0-1 0 0 0,0 0-1 0 0,0 0 1 0 0,0 0 0 0 0,0 0 0 0 0,0 0 0 0 0,0-1 0 0 0,0 1 0 0 0,0-1 0 0 0,2-1 0 0 0,0-1 22 0 0,0 0 0 0 0,0 0-1 0 0,-1-1 1 0 0,1 1 0 0 0,2-6 0 0 0,2-4 36 0 0,-1-1 0 0 0,-1 0 0 0 0,-1-1 0 0 0,0 0 0 0 0,4-25 0 0 0,6-84-2107 0 0,-11 74-2662 0 0,0 11-2284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36.965"/>
    </inkml:context>
    <inkml:brush xml:id="br0">
      <inkml:brushProperty name="width" value="0.035" units="cm"/>
      <inkml:brushProperty name="height" value="0.035" units="cm"/>
    </inkml:brush>
  </inkml:definitions>
  <inkml:trace contextRef="#ctx0" brushRef="#br0">39 26 5529 0 0,'0'-1'249'0'0,"0"0"-1"0"0,0 0 1 0 0,0-1 0 0 0,0 1-1 0 0,0 0 1 0 0,0 0 0 0 0,0 0-1 0 0,1 0 1 0 0,-1 0 0 0 0,0 0-1 0 0,1 0 1 0 0,-1 0-1 0 0,1 0 1 0 0,-1 0 0 0 0,1 1-1 0 0,0-1 1 0 0,-1 0 0 0 0,1 0-1 0 0,0 0 1 0 0,0 1 0 0 0,-1-1-1 0 0,1 0 1 0 0,0 1-1 0 0,0-1 1 0 0,0 0 0 0 0,2 0-1 0 0,-2 1-140 0 0,-1 0 0 0 0,1 0 0 0 0,0 0 0 0 0,0 0 0 0 0,0 0 0 0 0,0 0 0 0 0,0 0 0 0 0,-1 0 0 0 0,1 0 0 0 0,0 0-1 0 0,0 1 1 0 0,0-1 0 0 0,0 0 0 0 0,-1 1 0 0 0,1-1 0 0 0,0 1 0 0 0,0-1 0 0 0,-1 0 0 0 0,1 1 0 0 0,0 0 0 0 0,-1-1 0 0 0,1 1-1 0 0,0-1 1 0 0,-1 1 0 0 0,1 0 0 0 0,-1-1 0 0 0,1 1 0 0 0,-1 0 0 0 0,0 0 0 0 0,1 0 0 0 0,-1-1 0 0 0,0 1 0 0 0,1 0-1 0 0,-1 1 1 0 0,5 16 348 0 0,0 1-1 0 0,-1-1 1 0 0,-2 1-1 0 0,0 0 1 0 0,0 0-1 0 0,-3 24 1 0 0,2 9 66 0 0,1-20-90 0 0,-6 59 1 0 0,2-80-311 0 0,1 0 0 0 0,-1 0 0 0 0,-1 0 0 0 0,0 0 0 0 0,-1-1 0 0 0,0 1 0 0 0,0-1 0 0 0,-12 18 0 0 0,16-27-97 0 0,-1 0-1 0 0,1 0 1 0 0,-1 0 0 0 0,0 0 0 0 0,1 0 0 0 0,-1 0 0 0 0,0 0 0 0 0,0 0-1 0 0,0-1 1 0 0,0 1 0 0 0,0 0 0 0 0,0 0 0 0 0,0-1 0 0 0,0 1 0 0 0,0-1-1 0 0,0 1 1 0 0,0-1 0 0 0,0 1 0 0 0,0-1 0 0 0,0 0 0 0 0,0 0 0 0 0,-3 1 0 0 0,3-1-2 0 0,0-1 1 0 0,0 1 0 0 0,0-1 0 0 0,0 1 0 0 0,0-1 0 0 0,0 1 0 0 0,0-1 0 0 0,0 0 0 0 0,0 1 0 0 0,0-1 0 0 0,1 0 0 0 0,-1 0 0 0 0,0 1 0 0 0,0-1 0 0 0,0 0 0 0 0,1 0 0 0 0,-1 0 0 0 0,0-2 0 0 0,-2-2 42 0 0,1 0-1 0 0,0 0 1 0 0,0 0 0 0 0,0 0 0 0 0,1 0-1 0 0,0-1 1 0 0,0 1 0 0 0,0-8 0 0 0,1-2-49 0 0,2 1 0 0 0,0-1-1 0 0,1 0 1 0 0,0 1 0 0 0,1-1 0 0 0,1 1 0 0 0,0 0 0 0 0,10-18 0 0 0,0 3-380 0 0,3 0-1 0 0,32-42 1 0 0,-40 59-293 0 0,0 1 0 0 0,1 0 0 0 0,1 1 1 0 0,14-11-1 0 0,-10 10-755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2:57.067"/>
    </inkml:context>
    <inkml:brush xml:id="br0">
      <inkml:brushProperty name="width" value="0.05" units="cm"/>
      <inkml:brushProperty name="height" value="0.05" units="cm"/>
    </inkml:brush>
  </inkml:definitions>
  <inkml:trace contextRef="#ctx0" brushRef="#br0">9 19 13563 0 0,'-7'-3'1414'0'0,"6"-2"1862"0"0,8 2 1018 0 0,26-1-2993 0 0,0 2 0 0 0,1 1-1 0 0,50 5 1 0 0,15 1-869 0 0,18-8-1551 0 0,-96 2-122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39.763"/>
    </inkml:context>
    <inkml:brush xml:id="br0">
      <inkml:brushProperty name="width" value="0.1" units="cm"/>
      <inkml:brushProperty name="height" value="0.1" units="cm"/>
    </inkml:brush>
  </inkml:definitions>
  <inkml:trace contextRef="#ctx0" brushRef="#br0">31 11 4145 0 0,'0'0'25'0'0,"0"-1"0"0"0,1 0-1 0 0,-1 1 1 0 0,0-1 0 0 0,1 1 0 0 0,-1-1 0 0 0,0 1 0 0 0,1-1 0 0 0,-1 1 0 0 0,1-1-1 0 0,-1 1 1 0 0,1-1 0 0 0,-1 1 0 0 0,1-1 0 0 0,-1 1 0 0 0,1 0 0 0 0,0-1-1 0 0,-1 1 1 0 0,1 0 0 0 0,-1 0 0 0 0,1-1 0 0 0,0 1 0 0 0,0 0 0 0 0,0 0 75 0 0,-1 0 0 0 0,1 1 0 0 0,-1-1 0 0 0,1 1 0 0 0,-1-1 1 0 0,0 0-1 0 0,1 1 0 0 0,-1-1 0 0 0,1 1 0 0 0,-1-1 1 0 0,0 1-1 0 0,1-1 0 0 0,-1 1 0 0 0,0-1 0 0 0,0 1 0 0 0,0-1 1 0 0,1 1-1 0 0,-1 0 0 0 0,0-1 0 0 0,0 2 0 0 0,5 41 4186 0 0,-5-35-4013 0 0,2 150 6544 0 0,-23 80-3031 0 0,-2 51-2376 0 0,23-234-1364 0 0,-12 80 0 0 0,23-208-42 0 0,13-71-479 0 0,-19 125 141 0 0,0 0 1 0 0,2 0-1 0 0,0 0 1 0 0,1 1-1 0 0,13-22 1 0 0,-18 35 269 0 0,0 1 1 0 0,0-1 0 0 0,1 1 0 0 0,0 0 0 0 0,0 0 0 0 0,0 0-1 0 0,0 0 1 0 0,6-4 0 0 0,-9 8 65 0 0,0-1-1 0 0,0 1 1 0 0,0-1-1 0 0,0 1 1 0 0,0 0-1 0 0,0-1 1 0 0,0 1-1 0 0,1 0 1 0 0,-1-1-1 0 0,0 1 1 0 0,0 0-1 0 0,0 0 1 0 0,0 0-1 0 0,0 0 1 0 0,0 0-1 0 0,0 0 1 0 0,0 1-1 0 0,2-1 1 0 0,-1 1 23 0 0,-1 0 1 0 0,0 0-1 0 0,0 0 1 0 0,0 0-1 0 0,0 0 1 0 0,0 0-1 0 0,0 0 1 0 0,0 0-1 0 0,0 0 0 0 0,0 0 1 0 0,0 0-1 0 0,0 1 1 0 0,-1-1-1 0 0,1 0 1 0 0,-1 1-1 0 0,1-1 1 0 0,-1 0-1 0 0,1 3 0 0 0,4 14 358 0 0,-2 1 0 0 0,4 34 0 0 0,-6-36-406 0 0,1 1-1 0 0,1 0 1 0 0,7 25-1 0 0,-6-31-142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0.388"/>
    </inkml:context>
    <inkml:brush xml:id="br0">
      <inkml:brushProperty name="width" value="0.1" units="cm"/>
      <inkml:brushProperty name="height" value="0.1" units="cm"/>
    </inkml:brush>
  </inkml:definitions>
  <inkml:trace contextRef="#ctx0" brushRef="#br0">0 284 6913 0 0,'3'1'399'0'0,"1"0"-1"0"0,-1 0 0 0 0,0 0 0 0 0,0 0 0 0 0,1-1 0 0 0,-1 0 0 0 0,0 1 0 0 0,0-1 0 0 0,7-1 0 0 0,0 1-91 0 0,19 1 1094 0 0,-1-1 0 0 0,1-2 0 0 0,0-1 0 0 0,53-12 0 0 0,-70 12-1036 0 0,0 0 0 0 0,0-2 0 0 0,0 1 0 0 0,-1-1 0 0 0,1-1 0 0 0,-1 0 0 0 0,0 0 1 0 0,-1-2-1 0 0,0 1 0 0 0,0-1 0 0 0,0 0 0 0 0,-1-1 0 0 0,13-16 0 0 0,-19 20-364 0 0,0 0 1 0 0,0 0-1 0 0,-1-1 1 0 0,1 1-1 0 0,-1-1 0 0 0,-1 0 1 0 0,1 1-1 0 0,-1-1 0 0 0,0 0 1 0 0,0 0-1 0 0,0 0 1 0 0,-1 0-1 0 0,0 0 0 0 0,0 0 1 0 0,-1 0-1 0 0,0 0 0 0 0,0 0 1 0 0,-2-6-1 0 0,3 10-2 0 0,-1-1-1 0 0,0 0 1 0 0,-1 0-1 0 0,1 0 1 0 0,0 1-1 0 0,-1-1 0 0 0,1 1 1 0 0,-1-1-1 0 0,0 1 1 0 0,0 0-1 0 0,0-1 1 0 0,0 1-1 0 0,0 0 1 0 0,0 0-1 0 0,-1 0 1 0 0,1 1-1 0 0,-1-1 1 0 0,1 1-1 0 0,-1-1 1 0 0,0 1-1 0 0,1 0 0 0 0,-1 0 1 0 0,0 0-1 0 0,0 0 1 0 0,0 1-1 0 0,0-1 1 0 0,0 1-1 0 0,0-1 1 0 0,0 1-1 0 0,0 0 1 0 0,0 0-1 0 0,0 1 1 0 0,0-1-1 0 0,0 1 1 0 0,0-1-1 0 0,0 1 1 0 0,-3 1-1 0 0,-2 1 2 0 0,-1 1 0 0 0,1 0 0 0 0,0 0 0 0 0,0 0 0 0 0,0 1 0 0 0,1 1 0 0 0,-1-1 0 0 0,1 1 0 0 0,1 0 0 0 0,-8 9 0 0 0,-3 4 0 0 0,1 2 0 0 0,-19 29 0 0 0,24-32 2 0 0,1 0 1 0 0,1 1-1 0 0,0 0 0 0 0,1 0 1 0 0,-10 41-1 0 0,16-52 4 0 0,1-1 0 0 0,0 1-1 0 0,0-1 1 0 0,0 1 0 0 0,1 0-1 0 0,0-1 1 0 0,1 1 0 0 0,0 0-1 0 0,0-1 1 0 0,0 1 0 0 0,1-1-1 0 0,0 0 1 0 0,0 1 0 0 0,1-1 0 0 0,0 0-1 0 0,1 0 1 0 0,-1-1 0 0 0,1 1-1 0 0,7 9 1 0 0,-8-14-6 0 0,-1 1 1 0 0,1 0-1 0 0,0-1 0 0 0,0 0 0 0 0,-1 0 1 0 0,2 0-1 0 0,-1 0 0 0 0,0 0 0 0 0,0 0 1 0 0,1-1-1 0 0,-1 0 0 0 0,0 1 1 0 0,1-1-1 0 0,-1-1 0 0 0,1 1 0 0 0,0 0 1 0 0,-1-1-1 0 0,1 0 0 0 0,0 0 0 0 0,3 0 1 0 0,-1-1-7 0 0,0 0 0 0 0,-1 0 0 0 0,1 0 0 0 0,-1-1 0 0 0,1 0 0 0 0,-1 0 0 0 0,0-1 0 0 0,0 1 0 0 0,0-1 1 0 0,0 0-1 0 0,9-7 0 0 0,-3-2-265 0 0,0 0 0 0 0,-1-1 0 0 0,0 0 0 0 0,-1-1 0 0 0,0 0 0 0 0,10-22 0 0 0,-2 3-1707 0 0,14-27-579 0 0,12-23 449 0 0,-37 73 2060 0 0,1 1 0 0 0,-1 0 0 0 0,1 1 0 0 0,1-1-1 0 0,-1 1 1 0 0,11-7 0 0 0,-17 14 97 0 0,0 0-1 0 0,0 0 1 0 0,0 0 0 0 0,-1 1-1 0 0,1-1 1 0 0,0 0 0 0 0,1 1-1 0 0,-1-1 1 0 0,0 1-1 0 0,0-1 1 0 0,0 1 0 0 0,0 0-1 0 0,0-1 1 0 0,0 1 0 0 0,1 0-1 0 0,-1 0 1 0 0,0 0 0 0 0,0 0-1 0 0,0 0 1 0 0,1 0 0 0 0,1 0-1 0 0,-2 1 50 0 0,0-1 0 0 0,0 1 0 0 0,0 0 1 0 0,-1-1-1 0 0,1 1 0 0 0,0 0 0 0 0,-1 0 0 0 0,1 0 0 0 0,0-1 0 0 0,-1 1 0 0 0,1 0 0 0 0,-1 0 0 0 0,1 0 1 0 0,-1 0-1 0 0,1 0 0 0 0,-1 0 0 0 0,0 0 0 0 0,0 0 0 0 0,1 2 0 0 0,0 6 402 0 0,0 1 0 0 0,-1-1 0 0 0,0 1 0 0 0,-1 10 0 0 0,-5 52 421 0 0,3 0 1 0 0,7 80 0 0 0,-3-139-852 0 0,-1-17 98 0 0,-1-23 72 0 0,7-10-232 0 0,1 1 0 0 0,1 1 0 0 0,2-1 0 0 0,2 1-1 0 0,1 1 1 0 0,2 1 0 0 0,26-44 0 0 0,-34 65-170 0 0,0 1 0 0 0,2 0 0 0 0,-1 0 0 0 0,17-15 0 0 0,-21 22-116 0 0,-1 1 1 0 0,1 0 0 0 0,0 0 0 0 0,0 0 0 0 0,0 1 0 0 0,1-1 0 0 0,-1 1 0 0 0,0 0 0 0 0,1 1 0 0 0,0-1-1 0 0,-1 1 1 0 0,1-1 0 0 0,0 1 0 0 0,0 1 0 0 0,0-1 0 0 0,6 1 0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0.762"/>
    </inkml:context>
    <inkml:brush xml:id="br0">
      <inkml:brushProperty name="width" value="0.1" units="cm"/>
      <inkml:brushProperty name="height" value="0.1" units="cm"/>
    </inkml:brush>
  </inkml:definitions>
  <inkml:trace contextRef="#ctx0" brushRef="#br0">4 305 11058 0 0,'17'-4'1213'0'0,"1"-1"-1088"0"0,0-1 1 0 0,0-1 0 0 0,-1 0 0 0 0,0-1-1 0 0,0-1 1 0 0,23-18 0 0 0,-26 18 986 0 0,-1-2-1 0 0,-1 0 1 0 0,0 0 0 0 0,15-19-1 0 0,-23 25-931 0 0,-1-1 1 0 0,1 0-1 0 0,-1 0 0 0 0,0 0 0 0 0,-1 0 0 0 0,1-1 0 0 0,-1 1 1 0 0,-1-1-1 0 0,1 0 0 0 0,0-8 0 0 0,-1 12-185 0 0,-1 0 0 0 0,0-1-1 0 0,0 1 1 0 0,0 0 0 0 0,0-1-1 0 0,0 1 1 0 0,-1 0 0 0 0,1 0 0 0 0,-1-1-1 0 0,0 1 1 0 0,0 0 0 0 0,0 0-1 0 0,0 0 1 0 0,-1 0 0 0 0,1 0 0 0 0,-1 0-1 0 0,0 1 1 0 0,0-1 0 0 0,0 1 0 0 0,0-1-1 0 0,0 1 1 0 0,-1-1 0 0 0,-2-2-1 0 0,3 4 25 0 0,0 0 0 0 0,0 0 0 0 0,0 0-1 0 0,-1 0 1 0 0,1 0 0 0 0,0 1-1 0 0,0-1 1 0 0,0 1 0 0 0,-1-1-1 0 0,1 1 1 0 0,0 0 0 0 0,-1 0 0 0 0,1 0-1 0 0,0 0 1 0 0,0 0 0 0 0,-1 0-1 0 0,-3 1 1 0 0,1 1 20 0 0,1 0-1 0 0,-1 0 0 0 0,1 0 1 0 0,0 0-1 0 0,-1 0 1 0 0,1 1-1 0 0,-7 6 0 0 0,-2 3 51 0 0,1 0-1 0 0,0 1 1 0 0,-15 23-1 0 0,13-17-21 0 0,1 1 0 0 0,1 1 0 0 0,1 0 0 0 0,1 0-1 0 0,1 1 1 0 0,-9 30 0 0 0,16-42-10 0 0,0 0 0 0 0,0 1 0 0 0,1-1-1 0 0,0 0 1 0 0,1 1 0 0 0,0-1 0 0 0,3 14 0 0 0,-2-17-22 0 0,1 0 0 0 0,-1 0 1 0 0,2 0-1 0 0,-1-1 0 0 0,1 1 1 0 0,0-1-1 0 0,0 1 0 0 0,1-1 1 0 0,0 0-1 0 0,0-1 1 0 0,8 10-1 0 0,-7-10-27 0 0,0-1 0 0 0,0 0-1 0 0,1 0 1 0 0,-1-1 0 0 0,1 1 0 0 0,0-1 0 0 0,0 0 0 0 0,0-1-1 0 0,0 0 1 0 0,0 0 0 0 0,12 3 0 0 0,-5-3-358 0 0,0 0 0 0 0,1-1 0 0 0,-1 0 0 0 0,26-2 0 0 0,-17-3-7252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4.258"/>
    </inkml:context>
    <inkml:brush xml:id="br0">
      <inkml:brushProperty name="width" value="0.1" units="cm"/>
      <inkml:brushProperty name="height" value="0.1" units="cm"/>
    </inkml:brush>
  </inkml:definitions>
  <inkml:trace contextRef="#ctx0" brushRef="#br0">0 45 6449 0 0,'3'7'3861'0'0,"2"27"-2513"0"0,1 68 728 0 0,-3-21-170 0 0,22 121-1 0 0,-21-183-1481 0 0,1 1-1 0 0,12 31 1 0 0,-15-47-330 0 0,-1 0-1 0 0,1-1 1 0 0,0 1-1 0 0,-1 0 0 0 0,2-1 1 0 0,-1 0-1 0 0,0 1 1 0 0,1-1-1 0 0,-1 0 1 0 0,1 0-1 0 0,0-1 1 0 0,0 1-1 0 0,0 0 1 0 0,0-1-1 0 0,1 0 1 0 0,-1 0-1 0 0,1 0 1 0 0,-1 0-1 0 0,1 0 1 0 0,6 1-1 0 0,-8-3-33 0 0,0 0 1 0 0,0 0-1 0 0,0 0 0 0 0,0 0 1 0 0,1-1-1 0 0,-1 1 0 0 0,0 0 0 0 0,0-1 1 0 0,0 0-1 0 0,-1 1 0 0 0,1-1 0 0 0,0 0 1 0 0,0 0-1 0 0,0 0 0 0 0,0 0 1 0 0,-1-1-1 0 0,1 1 0 0 0,-1 0 0 0 0,1-1 1 0 0,-1 1-1 0 0,1-1 0 0 0,-1 0 1 0 0,0 1-1 0 0,0-1 0 0 0,2-2 0 0 0,3-7 109 0 0,1-1 0 0 0,-2 1 0 0 0,5-13 1 0 0,-3 6-93 0 0,12-26-107 0 0,-3-2 1 0 0,-1 0 0 0 0,-2-1-1 0 0,-3 0 1 0 0,9-93 0 0 0,-6 13-3065 0 0,-10 105 1484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4.758"/>
    </inkml:context>
    <inkml:brush xml:id="br0">
      <inkml:brushProperty name="width" value="0.1" units="cm"/>
      <inkml:brushProperty name="height" value="0.1" units="cm"/>
    </inkml:brush>
  </inkml:definitions>
  <inkml:trace contextRef="#ctx0" brushRef="#br0">263 217 4609 0 0,'5'-18'3397'0'0,"2"-6"200"0"0,5-42 0 0 0,-12 59-3281 0 0,1 1-1 0 0,-1-1 1 0 0,0 1 0 0 0,-1-1-1 0 0,1 1 1 0 0,-1 0 0 0 0,0-1-1 0 0,-1 1 1 0 0,0 0 0 0 0,0 0-1 0 0,-5-11 1 0 0,7 16-267 0 0,-1-1 0 0 0,0 1-1 0 0,0 0 1 0 0,0-1 0 0 0,0 1 0 0 0,0 0 0 0 0,0 0-1 0 0,0 0 1 0 0,0-1 0 0 0,-1 1 0 0 0,1 1 0 0 0,0-1-1 0 0,-1 0 1 0 0,1 0 0 0 0,0 0 0 0 0,-1 1 0 0 0,1-1-1 0 0,-1 1 1 0 0,1-1 0 0 0,-1 1 0 0 0,0-1 0 0 0,1 1-1 0 0,-1 0 1 0 0,1 0 0 0 0,-1 0 0 0 0,0 0 0 0 0,1 0-1 0 0,-1 0 1 0 0,1 0 0 0 0,-1 1 0 0 0,1-1 0 0 0,-1 1-1 0 0,0-1 1 0 0,1 1 0 0 0,0-1 0 0 0,-1 1 0 0 0,1 0-1 0 0,-1 0 1 0 0,1 0 0 0 0,0 0 0 0 0,-2 1 0 0 0,-7 5 17 0 0,1 1 0 0 0,0 0 0 0 0,0 0 0 0 0,-9 12 0 0 0,14-16-15 0 0,-18 21-17 0 0,2 0-1 0 0,1 1 1 0 0,-21 40-1 0 0,31-50-22 0 0,1 0 1 0 0,1 1-1 0 0,1 0 1 0 0,0 0-1 0 0,1 0 1 0 0,1 1-1 0 0,-4 28 1 0 0,8-41-2 0 0,0 0 0 0 0,0 0 0 0 0,0 0 0 0 0,1-1 0 0 0,-1 1 0 0 0,1 0 0 0 0,0 0 0 0 0,1-1 0 0 0,-1 1 0 0 0,1-1 0 0 0,0 1 0 0 0,0-1 0 0 0,0 0 1 0 0,1 1-1 0 0,4 5 0 0 0,-6-8-5 0 0,1-1 0 0 0,0 1 0 0 0,0 0 1 0 0,0-1-1 0 0,1 1 0 0 0,-1-1 0 0 0,0 1 1 0 0,0-1-1 0 0,1 0 0 0 0,-1 0 1 0 0,1 0-1 0 0,-1-1 0 0 0,1 1 0 0 0,-1 0 1 0 0,1-1-1 0 0,-1 0 0 0 0,1 0 0 0 0,0 1 1 0 0,-1-1-1 0 0,1-1 0 0 0,-1 1 0 0 0,1 0 1 0 0,0-1-1 0 0,-1 1 0 0 0,1-1 0 0 0,-1 0 1 0 0,1 0-1 0 0,-1 0 0 0 0,0 0 0 0 0,3-2 1 0 0,3-1-80 0 0,0-1 1 0 0,0-1 0 0 0,0 0 0 0 0,-1 0-1 0 0,0 0 1 0 0,0-1 0 0 0,11-14 0 0 0,-2 0-570 0 0,20-37 1 0 0,-8 3-2652 0 0,-3 0 1 0 0,28-93 0 0 0,-51 163 5997 0 0,-3 14-1039 0 0,-7 33 439 0 0,2-30-1584 0 0,2 0 0 0 0,2 1 1 0 0,1-1-1 0 0,3 41 0 0 0,7-34-370 0 0,-8-36-200 0 0,0 0 1 0 0,0-1-1 0 0,0 1 0 0 0,0 0 0 0 0,0-1 0 0 0,1 1 0 0 0,-1-1 0 0 0,1 1 1 0 0,0-1-1 0 0,-1 0 0 0 0,5 3 0 0 0,-3-5-1394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5.087"/>
    </inkml:context>
    <inkml:brush xml:id="br0">
      <inkml:brushProperty name="width" value="0.1" units="cm"/>
      <inkml:brushProperty name="height" value="0.1" units="cm"/>
    </inkml:brush>
  </inkml:definitions>
  <inkml:trace contextRef="#ctx0" brushRef="#br0">1 32 6449 0 0,'0'-1'38'0'0,"0"1"0"0"0,0 0 0 0 0,0-1 0 0 0,0 1 0 0 0,1-1-1 0 0,-1 1 1 0 0,0 0 0 0 0,0-1 0 0 0,0 1 0 0 0,1 0 0 0 0,-1-1 0 0 0,0 1-1 0 0,0 0 1 0 0,1-1 0 0 0,-1 1 0 0 0,0 0 0 0 0,1 0 0 0 0,-1-1-1 0 0,0 1 1 0 0,1 0 0 0 0,-1 0 0 0 0,0-1 0 0 0,1 1 0 0 0,-1 0-1 0 0,1 0 1 0 0,-1 0 0 0 0,0 0 0 0 0,1 0 0 0 0,-1 0 0 0 0,1 0 0 0 0,-1 0-1 0 0,0 0 1 0 0,1 0 0 0 0,-1 0 0 0 0,1 0 0 0 0,-1 0 0 0 0,0 0-1 0 0,1 0 1 0 0,-1 0 0 0 0,1 0 0 0 0,-1 0 0 0 0,0 1 0 0 0,1-1-1 0 0,0 0 1 0 0,0 2 249 0 0,1 0 0 0 0,-1 0 0 0 0,0 0 0 0 0,1 0 0 0 0,-1 0 0 0 0,0 0-1 0 0,0 1 1 0 0,1 3 0 0 0,10 52 3407 0 0,-7-2-1187 0 0,-3 0-1 0 0,-9 91 1 0 0,6-122-2132 0 0,0-13-277 0 0,-1 0-1 0 0,0 0 1 0 0,-4 15-1 0 0,6-27-86 0 0,0 0 0 0 0,0 0 1 0 0,0 0-1 0 0,0 0 0 0 0,0-1 0 0 0,0 1 1 0 0,0 0-1 0 0,0 0 0 0 0,0 0 0 0 0,0 0 1 0 0,0 0-1 0 0,-1 0 0 0 0,1 0 0 0 0,0 0 1 0 0,0 0-1 0 0,0 0 0 0 0,0 0 0 0 0,0 0 1 0 0,0 0-1 0 0,0 0 0 0 0,0 0 0 0 0,0 0 1 0 0,0 0-1 0 0,0 0 0 0 0,0 0 0 0 0,0 0 1 0 0,0 0-1 0 0,-1 0 0 0 0,1 0 0 0 0,0 0 1 0 0,0 0-1 0 0,0 0 0 0 0,0 0 0 0 0,0 0 1 0 0,0 0-1 0 0,0 0 0 0 0,0 0 0 0 0,0 0 1 0 0,0 0-1 0 0,0 0 0 0 0,0 0 0 0 0,0 0 1 0 0,-1 0-1 0 0,1 0 0 0 0,0 0 0 0 0,0 0 1 0 0,0 0-1 0 0,0 0 0 0 0,0 0 0 0 0,0 0 0 0 0,0 0 1 0 0,0 0-1 0 0,0 0 0 0 0,0 0 0 0 0,0 0 1 0 0,0 0-1 0 0,0 1 0 0 0,0-1 0 0 0,0 0 1 0 0,0 0-1 0 0,0 0 0 0 0,0 0 0 0 0,-4-11 122 0 0,-1-14-314 0 0,5 11 188 0 0,0 0 0 0 0,1 1 1 0 0,0-1-1 0 0,2 0 0 0 0,-1 1 0 0 0,1-1 0 0 0,1 1 0 0 0,1 0 1 0 0,0 0-1 0 0,0 1 0 0 0,1-1 0 0 0,14-20 0 0 0,9-8-88 0 0,1 1 0 0 0,41-41 0 0 0,-53 61-30 0 0,7-6-862 0 0,-8 10-4836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5.432"/>
    </inkml:context>
    <inkml:brush xml:id="br0">
      <inkml:brushProperty name="width" value="0.1" units="cm"/>
      <inkml:brushProperty name="height" value="0.1" units="cm"/>
    </inkml:brush>
  </inkml:definitions>
  <inkml:trace contextRef="#ctx0" brushRef="#br0">12 428 7370 0 0,'-2'-3'143'0'0,"1"0"0"0"0,-1-1 1 0 0,1 1-1 0 0,0 0 1 0 0,0 0-1 0 0,0-1 1 0 0,0 1-1 0 0,0 0 0 0 0,1-1 1 0 0,0 1-1 0 0,0-1 1 0 0,0 1-1 0 0,0-1 0 0 0,0 1 1 0 0,0-1-1 0 0,1 1 1 0 0,0 0-1 0 0,0-1 1 0 0,0 1-1 0 0,0 0 0 0 0,0 0 1 0 0,1 0-1 0 0,2-4 1 0 0,11-23 784 0 0,1 1 1 0 0,2 0 0 0 0,1 2 0 0 0,30-35-1 0 0,21-30 749 0 0,-62 79-1674 0 0,20-27 27 0 0,-26 38-26 0 0,-1 0 0 0 0,1 0-1 0 0,0 1 1 0 0,-1-1-1 0 0,1 0 1 0 0,0 1-1 0 0,0-1 1 0 0,0 1-1 0 0,0 0 1 0 0,1 0 0 0 0,-1 0-1 0 0,0 0 1 0 0,0 0-1 0 0,1 0 1 0 0,3 0-1 0 0,-5 1 43 0 0,1 0 0 0 0,-1 1 0 0 0,1-1 0 0 0,-1 0 0 0 0,1 1 0 0 0,-1 0 0 0 0,1-1 0 0 0,-1 1 0 0 0,1 0 0 0 0,-1 0 0 0 0,0 0 0 0 0,1-1 0 0 0,-1 2 0 0 0,0-1 1 0 0,0 0-1 0 0,0 0 0 0 0,0 0 0 0 0,0 0 0 0 0,0 1 0 0 0,0-1 0 0 0,1 3 0 0 0,18 36 919 0 0,-16-31-697 0 0,10 20 136 0 0,1 0 0 0 0,1-2 0 0 0,1 1 1 0 0,2-2-1 0 0,1 0 0 0 0,1-2 0 0 0,28 26 0 0 0,-25-26-455 0 0,36 31-1353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5.933"/>
    </inkml:context>
    <inkml:brush xml:id="br0">
      <inkml:brushProperty name="width" value="0.1" units="cm"/>
      <inkml:brushProperty name="height" value="0.1" units="cm"/>
    </inkml:brush>
  </inkml:definitions>
  <inkml:trace contextRef="#ctx0" brushRef="#br0">202 11 4145 0 0,'-1'-1'54'0'0,"1"1"1"0"0,0-1-1 0 0,-1 0 0 0 0,1 1 0 0 0,-1-1 1 0 0,1 1-1 0 0,-1-1 0 0 0,1 0 1 0 0,-1 1-1 0 0,1-1 0 0 0,-1 1 1 0 0,0 0-1 0 0,1-1 0 0 0,-1 1 1 0 0,1 0-1 0 0,-1-1 0 0 0,0 1 1 0 0,1 0-1 0 0,-1-1 0 0 0,0 1 1 0 0,0 0-1 0 0,1 0 0 0 0,-1 0 0 0 0,0 0 1 0 0,0 0-1 0 0,1 0 0 0 0,-1 0 1 0 0,0 0-1 0 0,1 0 0 0 0,-1 0 1 0 0,0 0-1 0 0,0 0 0 0 0,0 1 1 0 0,-2 1 302 0 0,0 0-1 0 0,1 0 1 0 0,-1 0 0 0 0,1 0 0 0 0,-1 1 0 0 0,-2 4 0 0 0,3-5-289 0 0,-15 20 1072 0 0,1 1 0 0 0,1 1-1 0 0,0 0 1 0 0,2 1 0 0 0,1 1 0 0 0,-10 31 0 0 0,11-22-463 0 0,1 0-1 0 0,2 0 1 0 0,1 1 0 0 0,-3 49-1 0 0,10-73-533 0 0,0-1-1 0 0,0 0 1 0 0,1 1-1 0 0,1-1 1 0 0,0 0 0 0 0,0 0-1 0 0,1 0 1 0 0,0 0-1 0 0,1 0 1 0 0,1-1-1 0 0,-1 0 1 0 0,13 19-1 0 0,-13-23-124 0 0,0-1 0 0 0,0 0-1 0 0,1 0 1 0 0,-1 0 0 0 0,1-1-1 0 0,0 0 1 0 0,1 0 0 0 0,-1 0-1 0 0,1 0 1 0 0,0-1-1 0 0,-1 0 1 0 0,1 0 0 0 0,1-1-1 0 0,-1 1 1 0 0,0-1 0 0 0,1-1-1 0 0,-1 1 1 0 0,1-1 0 0 0,-1 0-1 0 0,1-1 1 0 0,-1 1-1 0 0,1-1 1 0 0,9-2 0 0 0,9-2-1496 0 0,1-4-5910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6.291"/>
    </inkml:context>
    <inkml:brush xml:id="br0">
      <inkml:brushProperty name="width" value="0.1" units="cm"/>
      <inkml:brushProperty name="height" value="0.1" units="cm"/>
    </inkml:brush>
  </inkml:definitions>
  <inkml:trace contextRef="#ctx0" brushRef="#br0">50 15 6913 0 0,'2'-15'964'0'0,"-2"24"720"0"0,-1 24 956 0 0,-20 143 4892 0 0,6-59-5602 0 0,0 134 1 0 0,15-228-1910 0 0,1-1-1 0 0,0 1 0 0 0,2-1 1 0 0,0 0-1 0 0,2 0 0 0 0,0 0 1 0 0,10 23-1 0 0,-15-44-55 0 0,0-1 0 0 0,0 0-1 0 0,0 1 1 0 0,0-1 0 0 0,0 0-1 0 0,0 1 1 0 0,0-1 0 0 0,0 0 0 0 0,0 0-1 0 0,0 1 1 0 0,1-1 0 0 0,-1 0 0 0 0,0 1-1 0 0,0-1 1 0 0,0 0 0 0 0,0 0 0 0 0,0 1-1 0 0,1-1 1 0 0,-1 0 0 0 0,0 0-1 0 0,0 1 1 0 0,1-1 0 0 0,-1 0 0 0 0,0 0-1 0 0,0 0 1 0 0,1 0 0 0 0,-1 1 0 0 0,0-1-1 0 0,0 0 1 0 0,1 0 0 0 0,-1 0-1 0 0,0 0 1 0 0,1 0 0 0 0,-1 0 0 0 0,0 0-1 0 0,1 0 1 0 0,-1 0 0 0 0,0 0 0 0 0,1 0-1 0 0,-1 0 1 0 0,0 0 0 0 0,0 0 0 0 0,1 0-1 0 0,-1 0 1 0 0,0 0 0 0 0,1 0-1 0 0,-1 0 1 0 0,0 0 0 0 0,1 0 0 0 0,-1-1-1 0 0,0 1 1 0 0,0 0 0 0 0,1 0 0 0 0,-1 0-1 0 0,0-1 1 0 0,0 1 0 0 0,0 0 0 0 0,1 0-1 0 0,-1 0 1 0 0,0-1 0 0 0,0 1-1 0 0,0 0 1 0 0,1-1 0 0 0,-1 1 0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6.618"/>
    </inkml:context>
    <inkml:brush xml:id="br0">
      <inkml:brushProperty name="width" value="0.1" units="cm"/>
      <inkml:brushProperty name="height" value="0.1" units="cm"/>
    </inkml:brush>
  </inkml:definitions>
  <inkml:trace contextRef="#ctx0" brushRef="#br0">219 41 5985 0 0,'8'-13'292'0'0,"2"-14"11365"0"0,-32 42-9788 0 0,-59 39-278 0 0,53-37-1594 0 0,-36 28 1 0 0,61-42 2 0 0,-1 0 0 0 0,1 1 0 0 0,-1-1 0 0 0,1 1 0 0 0,0-1 0 0 0,1 1 0 0 0,-1 0 0 0 0,1 0 0 0 0,-1 0 0 0 0,1 0 0 0 0,0 1 0 0 0,1-1 0 0 0,-1 1 0 0 0,1-1 0 0 0,0 1 0 0 0,0-1 0 0 0,0 1 0 0 0,1 0 0 0 0,-1 5 0 0 0,2-5 0 0 0,-1 1 0 0 0,1 0 0 0 0,1-1 0 0 0,-1 1 0 0 0,1-1 0 0 0,0 0 0 0 0,0 0 0 0 0,0 1 0 0 0,1-1 0 0 0,-1-1 0 0 0,1 1 0 0 0,1 0 0 0 0,-1-1 0 0 0,1 1 0 0 0,7 6 0 0 0,-5-5-2 0 0,2 0 0 0 0,-1-1 0 0 0,0 1 0 0 0,1-1 0 0 0,0-1 0 0 0,0 0 0 0 0,11 4 0 0 0,2-1-78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3.139"/>
    </inkml:context>
    <inkml:brush xml:id="br0">
      <inkml:brushProperty name="width" value="0.05" units="cm"/>
      <inkml:brushProperty name="height" value="0.05" units="cm"/>
    </inkml:brush>
  </inkml:definitions>
  <inkml:trace contextRef="#ctx0" brushRef="#br0">131 83 12643 0 0,'-1'0'182'0'0,"0"-1"1"0"0,0 0 0 0 0,0 1-1 0 0,0-1 1 0 0,0 0-1 0 0,0 0 1 0 0,0 0 0 0 0,0 0-1 0 0,0 0 1 0 0,0 0-1 0 0,0 0 1 0 0,1 0 0 0 0,-1 0-1 0 0,1 0 1 0 0,-1 0 0 0 0,1 0-1 0 0,-1 0 1 0 0,1-1-1 0 0,-1 1 1 0 0,1 0 0 0 0,0 0-1 0 0,0-1 1 0 0,0 1 0 0 0,0 0-1 0 0,0-2 1 0 0,0 1-43 0 0,1 1 0 0 0,0-1-1 0 0,0 1 1 0 0,-1-1 0 0 0,1 1 0 0 0,0 0 0 0 0,1-1 0 0 0,-1 1 0 0 0,0 0-1 0 0,0 0 1 0 0,0-1 0 0 0,1 1 0 0 0,-1 0 0 0 0,1 0 0 0 0,2-1 0 0 0,6-3 154 0 0,-1 1 0 0 0,1 0 1 0 0,0 1-1 0 0,20-5 1 0 0,-5 4 101 0 0,-1 2 1 0 0,1 0 0 0 0,38 2-1 0 0,74 15 28 0 0,-93-9-341 0 0,-44-6-77 0 0,1-1 0 0 0,0 1 0 0 0,-1 1 0 0 0,1-1 0 0 0,0 0 0 0 0,-1 0 0 0 0,1 0 0 0 0,0 0 0 0 0,-1 0 0 0 0,1 0-1 0 0,-1 1 1 0 0,1-1 0 0 0,0 0 0 0 0,-1 1 0 0 0,1-1 0 0 0,-1 0 0 0 0,1 1 0 0 0,-1-1 0 0 0,1 1 0 0 0,-1-1 0 0 0,1 0 0 0 0,-1 1 0 0 0,1 0 0 0 0,-1-1-1 0 0,0 1 1 0 0,1-1 0 0 0,-1 1 0 0 0,0-1 0 0 0,0 1 0 0 0,1 0 0 0 0,-1-1 0 0 0,0 1 0 0 0,0 0 0 0 0,0 1 11 0 0,0 0 0 0 0,-1-1 0 0 0,1 1 0 0 0,0 0 0 0 0,-1 0 0 0 0,0-1 0 0 0,1 1 0 0 0,-1 0 0 0 0,0-1 0 0 0,0 1 0 0 0,-2 2-1 0 0,-4 5 85 0 0,-1 0 0 0 0,-16 14 0 0 0,-137 110-97 0 0,-52 47-833 0 0,193-160 697 0 0,-31 36 0 0 0,45-49 86 0 0,1 0-1 0 0,0 0 1 0 0,0 1 0 0 0,1-1 0 0 0,0 1 0 0 0,1 0 0 0 0,-1 0 0 0 0,2 1 0 0 0,-4 14-1 0 0,6-20 41 0 0,0-1-1 0 0,0 0 0 0 0,0 1 0 0 0,1-1 1 0 0,-1 0-1 0 0,1 1 0 0 0,-1-1 0 0 0,1 0 0 0 0,0 0 1 0 0,0 1-1 0 0,0-1 0 0 0,1 0 0 0 0,-1 0 1 0 0,0 0-1 0 0,1 0 0 0 0,-1-1 0 0 0,1 1 1 0 0,-1 0-1 0 0,1-1 0 0 0,0 1 0 0 0,0-1 0 0 0,0 1 1 0 0,0-1-1 0 0,0 0 0 0 0,0 0 0 0 0,0 0 1 0 0,5 2-1 0 0,7 2-42 0 0,0 0 1 0 0,0 0-1 0 0,17 2 0 0 0,-25-5 47 0 0,27 6 15 0 0,-18-4 4 0 0,0 0-1 0 0,0 0 1 0 0,1-2 0 0 0,-1 0-1 0 0,0-1 1 0 0,1 0 0 0 0,17-2-1 0 0,-32 1-11 0 0,-1 0 0 0 0,1 0-1 0 0,0 0 1 0 0,-1-1-1 0 0,1 1 1 0 0,-1 0-1 0 0,1 0 1 0 0,0 0-1 0 0,-1-1 1 0 0,1 1 0 0 0,-1 0-1 0 0,1-1 1 0 0,-1 1-1 0 0,1 0 1 0 0,-1-1-1 0 0,1 1 1 0 0,-1-1-1 0 0,1 1 1 0 0,-1-1-1 0 0,1 1 1 0 0,-1-1 0 0 0,0 1-1 0 0,1-1 1 0 0,-1 1-1 0 0,0-1 1 0 0,0 0-1 0 0,1 0 1 0 0,-1 0-26 0 0,0-1 0 0 0,0 1 0 0 0,0 0 1 0 0,0-1-1 0 0,0 1 0 0 0,-1 0 0 0 0,1-1 0 0 0,0 1 0 0 0,-1 0 0 0 0,1 0 1 0 0,-1-1-1 0 0,0-1 0 0 0,-2-2-448 0 0,0 0 1 0 0,0 1-1 0 0,-1-1 0 0 0,1 0 1 0 0,-6-3-1 0 0,-4-4-1027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46.944"/>
    </inkml:context>
    <inkml:brush xml:id="br0">
      <inkml:brushProperty name="width" value="0.1" units="cm"/>
      <inkml:brushProperty name="height" value="0.1" units="cm"/>
    </inkml:brush>
  </inkml:definitions>
  <inkml:trace contextRef="#ctx0" brushRef="#br0">138 0 4145 0 0,'21'31'3417'0'0,"-2"-10"-1591"0"0,-5-7-218 0 0,-1 1 0 0 0,16 25 0 0 0,-27-37-1481 0 0,0 1 1 0 0,0-1-1 0 0,0 1 0 0 0,0-1 1 0 0,-1 1-1 0 0,1 0 0 0 0,-1-1 1 0 0,0 1-1 0 0,0 0 0 0 0,0 0 1 0 0,-1 0-1 0 0,1 0 0 0 0,-1 0 1 0 0,0 0-1 0 0,0 0 1 0 0,-1 0-1 0 0,1 0 0 0 0,-2 5 1 0 0,0-5-124 0 0,0-1 0 0 0,0 1 1 0 0,0-1-1 0 0,0 0 1 0 0,-1 0-1 0 0,1 0 1 0 0,-1 0-1 0 0,0 0 1 0 0,0-1-1 0 0,0 1 1 0 0,0-1-1 0 0,0 0 1 0 0,-1 0-1 0 0,1 0 0 0 0,0 0 1 0 0,-1 0-1 0 0,0-1 1 0 0,1 0-1 0 0,-7 2 1 0 0,-2 0-6 0 0,-1 0 0 0 0,1-1 0 0 0,-1 0 0 0 0,-20-1 0 0 0,-69 2 281 0 0,119-7 286 0 0,0 0 1 0 0,0 0-1 0 0,0-2 0 0 0,17-8 1 0 0,35-20-6441 0 0,-49 22-118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51.407"/>
    </inkml:context>
    <inkml:brush xml:id="br0">
      <inkml:brushProperty name="width" value="0.1" units="cm"/>
      <inkml:brushProperty name="height" value="0.1" units="cm"/>
    </inkml:brush>
  </inkml:definitions>
  <inkml:trace contextRef="#ctx0" brushRef="#br0">1 416 7370 0 0,'0'1'6264'0'0,"8"-5"-3934"0"0,11-11-1101 0 0,9-12-18 0 0,-1-1-1 0 0,25-35 1 0 0,-13 8-1121 0 0,50-92-1 0 0,-77 127-117 0 0,-7 11 3 0 0,1 0 1 0 0,-2 0-1 0 0,1-1 0 0 0,3-11 0 0 0,-8 23 48 0 0,0 0-1 0 0,1 0 0 0 0,-1 0 0 0 0,1 0 1 0 0,-1-1-1 0 0,1 1 0 0 0,0 0 0 0 0,0 0 0 0 0,0-1 1 0 0,0 1-1 0 0,2 2 0 0 0,21 29 483 0 0,-8-12-227 0 0,23 39 250 0 0,-4-12-385 0 0,-3 2 1 0 0,-3 2 0 0 0,37 84 0 0 0,-58-112-224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51.939"/>
    </inkml:context>
    <inkml:brush xml:id="br0">
      <inkml:brushProperty name="width" value="0.1" units="cm"/>
      <inkml:brushProperty name="height" value="0.1" units="cm"/>
    </inkml:brush>
  </inkml:definitions>
  <inkml:trace contextRef="#ctx0" brushRef="#br0">198 14 5985 0 0,'-1'0'47'0'0,"1"0"0"0"0,0-1-1 0 0,0 1 1 0 0,-1 0 0 0 0,1-1-1 0 0,0 1 1 0 0,0 0 0 0 0,0-1-1 0 0,0 1 1 0 0,-1-1 0 0 0,1 1-1 0 0,0 0 1 0 0,0-1 0 0 0,0 1-1 0 0,0-1 1 0 0,0 1 0 0 0,0-1-1 0 0,0 1 1 0 0,0 0 0 0 0,0-1-1 0 0,0 1 1 0 0,0-1 0 0 0,1 1-1 0 0,-1 0 1 0 0,0-1 0 0 0,0 1-1 0 0,0-1 1 0 0,0 1 0 0 0,1 0-1 0 0,-1-1 1 0 0,0 1 0 0 0,0 0-1 0 0,1-1 1 0 0,-1 1 0 0 0,12 10 1082 0 0,13 24 38 0 0,-11-7-93 0 0,-2 0 0 0 0,-1 1 0 0 0,0 0 0 0 0,-3 1 0 0 0,0 0 0 0 0,4 34 0 0 0,-8-28-436 0 0,-1-1-1 0 0,-1 1 1 0 0,-2-1 0 0 0,-2 1-1 0 0,-6 36 1 0 0,3-43-528 0 0,-1 0 1 0 0,-2-1-1 0 0,0 0 0 0 0,-2 0 0 0 0,-1-1 0 0 0,-20 34 1 0 0,20-42-175 0 0,-1 0 1 0 0,-1 0-1 0 0,0-1 1 0 0,-1-1-1 0 0,-1 0 1 0 0,0-1-1 0 0,-2-1 1 0 0,-34 24-1 0 0,17-17-224 0 0,-2-2-7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52.503"/>
    </inkml:context>
    <inkml:brush xml:id="br0">
      <inkml:brushProperty name="width" value="0.1" units="cm"/>
      <inkml:brushProperty name="height" value="0.1" units="cm"/>
    </inkml:brush>
  </inkml:definitions>
  <inkml:trace contextRef="#ctx0" brushRef="#br0">2 31 6913 0 0,'-2'-2'3168'0'0,"7"-2"-1303"0"0,6-2 392 0 0,3 1-1764 0 0,0 1 0 0 0,1 1-1 0 0,0 1 1 0 0,0 0 0 0 0,18 0-1 0 0,78 5 2467 0 0,-90-2-2833 0 0,63 9-239 0 0,-73-8-134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52.834"/>
    </inkml:context>
    <inkml:brush xml:id="br0">
      <inkml:brushProperty name="width" value="0.1" units="cm"/>
      <inkml:brushProperty name="height" value="0.1" units="cm"/>
    </inkml:brush>
  </inkml:definitions>
  <inkml:trace contextRef="#ctx0" brushRef="#br0">0 0 10594 0 0,'2'2'130'0'0,"-1"-1"-1"0"0,1 0 0 0 0,-1 0 0 0 0,1 0 1 0 0,0 0-1 0 0,-1-1 0 0 0,1 1 1 0 0,0 0-1 0 0,0-1 0 0 0,-1 1 0 0 0,1-1 1 0 0,0 1-1 0 0,0-1 0 0 0,0 0 1 0 0,2 0-1 0 0,0 1 60 0 0,26 3 89 0 0,1-1 0 0 0,0-2 1 0 0,1-1-1 0 0,53-6 0 0 0,-62 2-278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55.643"/>
    </inkml:context>
    <inkml:brush xml:id="br0">
      <inkml:brushProperty name="width" value="0.1" units="cm"/>
      <inkml:brushProperty name="height" value="0.1" units="cm"/>
    </inkml:brush>
  </inkml:definitions>
  <inkml:trace contextRef="#ctx0" brushRef="#br0">18 185 7834 0 0,'-17'-6'1649'0'0,"17"6"-1622"0"0,28 0 2185 0 0,-10 0-1707 0 0,405-28-521 0 0,-272 15 26 0 0,849-36 565 0 0,-367 42 367 0 0,499-11 1123 0 0,-287 0-1063 0 0,-393 10-499 0 0,90-10 219 0 0,62-1-745 0 0,-296 24 243 0 0,-279-4-192 0 0,239 15 34 0 0,-212-12-114 0 0,-54-3 12 0 0,21 0-424 0 0,-1 1 0 0 0,38 10 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2:56.579"/>
    </inkml:context>
    <inkml:brush xml:id="br0">
      <inkml:brushProperty name="width" value="0.1" units="cm"/>
      <inkml:brushProperty name="height" value="0.1" units="cm"/>
    </inkml:brush>
  </inkml:definitions>
  <inkml:trace contextRef="#ctx0" brushRef="#br0">467 24 6449 0 0,'0'-1'59'0'0,"0"0"-1"0"0,0 0 0 0 0,0 0 1 0 0,0 0-1 0 0,0 0 0 0 0,0 1 1 0 0,0-1-1 0 0,0 0 0 0 0,1 0 1 0 0,-1 0-1 0 0,0 0 0 0 0,1 1 1 0 0,-1-1-1 0 0,1 0 0 0 0,-1 0 0 0 0,1 1 1 0 0,-1-1-1 0 0,1 0 0 0 0,-1 1 1 0 0,1-1-1 0 0,-1 0 0 0 0,1 1 1 0 0,1-1-1 0 0,-2 0-53 0 0,0 1 1 0 0,1 0-1 0 0,-1-1 1 0 0,0 1-1 0 0,1 0 1 0 0,-1-1-1 0 0,0 1 1 0 0,1 0-1 0 0,-1 0 1 0 0,0 0-1 0 0,1-1 0 0 0,-1 1 1 0 0,1 0-1 0 0,-1 0 1 0 0,0 0-1 0 0,1 0 1 0 0,-1 0-1 0 0,1 0 1 0 0,-1 0-1 0 0,1-1 0 0 0,-1 1 1 0 0,0 0-1 0 0,1 1 1 0 0,-1-1-1 0 0,1 0 1 0 0,-1 0-1 0 0,0 0 1 0 0,1 0-1 0 0,-1 0 0 0 0,1 0 1 0 0,-1 0-1 0 0,0 1 1 0 0,1-1-1 0 0,-1 0 1 0 0,1 0-1 0 0,-1 1 1 0 0,0-1-1 0 0,0 0 0 0 0,1 0 1 0 0,-1 1-1 0 0,0-1 1 0 0,1 0-1 0 0,-1 1 1 0 0,0-1-1 0 0,0 1 1 0 0,1-1-1 0 0,-1 0 1 0 0,0 1-1 0 0,0-1 0 0 0,0 0 1 0 0,0 1-1 0 0,0 0 1 0 0,3 13 390 0 0,-1 0 1 0 0,0 0-1 0 0,-1 0 1 0 0,-1 0-1 0 0,-2 22 1 0 0,0 7 686 0 0,-3 274 4578 0 0,-5 1-3671 0 0,-3 208-1369 0 0,12-491-428 0 0,-6 153 2113 0 0,7-187-2286 0 0,0 0 0 0 0,0 0 0 0 0,0 0 0 0 0,0 0 0 0 0,0 0 0 0 0,0 0 0 0 0,0-1 0 0 0,-1 1 0 0 0,1 0 0 0 0,0 0 0 0 0,0 0 0 0 0,-1 0 0 0 0,1-1 0 0 0,-1 1 0 0 0,1 0 0 0 0,-1 0 0 0 0,1-1 0 0 0,-1 1 0 0 0,1 0 0 0 0,-1 0 0 0 0,1-1 0 0 0,-1 1 0 0 0,-1 0-1 0 0,1-1-7 0 0,0 0-1 0 0,1 0 0 0 0,-1 0 0 0 0,0 0 0 0 0,0-1 0 0 0,1 1 0 0 0,-1 0 1 0 0,0-1-1 0 0,1 1 0 0 0,-1 0 0 0 0,0-1 0 0 0,1 1 0 0 0,-1-1 0 0 0,0 1 1 0 0,1-1-1 0 0,-1 1 0 0 0,1-1 0 0 0,-1 1 0 0 0,1-1 0 0 0,-1-1 0 0 0,-5-5 12 0 0,1-1-1 0 0,1 0 0 0 0,-5-8 0 0 0,-78-215-25 0 0,28 65-52 0 0,43 128 26 0 0,-2 1 0 0 0,-28-46 1 0 0,41 76 28 0 0,0 0 0 0 0,-1-1 0 0 0,0 2 0 0 0,-1-1 0 0 0,-11-9 0 0 0,16 14 0 0 0,0 1 0 0 0,0-1 0 0 0,-1 1 0 0 0,1-1 0 0 0,0 1 0 0 0,0-1 0 0 0,-1 1 0 0 0,1 0 0 0 0,-1 0 0 0 0,1 1 0 0 0,-1-1 0 0 0,1 0 0 0 0,-1 1 0 0 0,0-1 0 0 0,1 1 0 0 0,-1 0 0 0 0,0 0 0 0 0,1 0 0 0 0,-1 0 0 0 0,0 1 0 0 0,1-1 0 0 0,-1 1 0 0 0,-4 1 0 0 0,5-1-1 0 0,0 1 0 0 0,0-1 0 0 0,0 1 0 0 0,0 0 0 0 0,0 0 0 0 0,1 0 0 0 0,-1 0 0 0 0,0 0 0 0 0,1 0 0 0 0,0 0 0 0 0,0 1 1 0 0,-1-1-1 0 0,0 4 0 0 0,-10 35-49 0 0,11-34 49 0 0,-13 48 57 0 0,-8 81-1 0 0,20-118-244 0 0,1 0-1 0 0,1 0 1 0 0,0 0-1 0 0,2-1 0 0 0,0 1 1 0 0,1 0-1 0 0,0 0 1 0 0,11 30-1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3.877"/>
    </inkml:context>
    <inkml:brush xml:id="br0">
      <inkml:brushProperty name="width" value="0.1" units="cm"/>
      <inkml:brushProperty name="height" value="0.1" units="cm"/>
    </inkml:brush>
  </inkml:definitions>
  <inkml:trace contextRef="#ctx0" brushRef="#br0">97 27 6913 0 0,'1'-2'185'0'0,"-1"1"1"0"0,1 0-1 0 0,-1 0 0 0 0,1 0 0 0 0,-1 0 0 0 0,1 0 0 0 0,-1 0 0 0 0,1 0 0 0 0,0 0 0 0 0,0 0 0 0 0,-1 0 0 0 0,1 0 0 0 0,0 1 0 0 0,0-1 0 0 0,0 0 0 0 0,0 0 0 0 0,0 1 0 0 0,0-1 0 0 0,0 1 0 0 0,0-1 0 0 0,0 1 0 0 0,1-1 0 0 0,-1 1 0 0 0,2-1 0 0 0,30-4 2015 0 0,-28 5-1980 0 0,1 1 0 0 0,-1 1 0 0 0,1-1 0 0 0,-1 1 0 0 0,1 0 0 0 0,-1 0 0 0 0,0 0 0 0 0,0 1 0 0 0,0-1 0 0 0,0 1 0 0 0,0 1-1 0 0,-1-1 1 0 0,1 1 0 0 0,-1-1 0 0 0,0 1 0 0 0,0 1 0 0 0,-1-1 0 0 0,1 0 0 0 0,3 7 0 0 0,-4-8-163 0 0,-1 1 0 0 0,0 0 0 0 0,0 0-1 0 0,0 0 1 0 0,0 1 0 0 0,-1-1 0 0 0,1 0 0 0 0,-1 0 0 0 0,0 1-1 0 0,-1-1 1 0 0,1 1 0 0 0,-1-1 0 0 0,0 1 0 0 0,0-1 0 0 0,0 1-1 0 0,0-1 1 0 0,-1 1 0 0 0,0-1 0 0 0,0 1 0 0 0,0-1 0 0 0,0 0-1 0 0,-1 0 1 0 0,0 1 0 0 0,-2 4 0 0 0,-3 0-49 0 0,0 1 0 0 0,-1-2 1 0 0,0 1-1 0 0,0-1 0 0 0,-1 0 1 0 0,-18 11-1 0 0,-61 34-13 0 0,81-50 5 0 0,1 0 0 0 0,-1-1 0 0 0,0 1 0 0 0,-10 0 0 0 0,-17 7 0 0 0,27-8 0 0 0,-3 0 0 0 0,14-1 0 0 0,124-19-104 0 0,-56 5-9 0 0,-53 10-1198 0 0,2-2-5171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4.233"/>
    </inkml:context>
    <inkml:brush xml:id="br0">
      <inkml:brushProperty name="width" value="0.1" units="cm"/>
      <inkml:brushProperty name="height" value="0.1" units="cm"/>
    </inkml:brush>
  </inkml:definitions>
  <inkml:trace contextRef="#ctx0" brushRef="#br0">146 6 7370 0 0,'0'0'56'0'0,"0"0"1"0"0,0-1 0 0 0,0 1 0 0 0,0 0 0 0 0,0 0-1 0 0,-1-1 1 0 0,1 1 0 0 0,0 0 0 0 0,0 0 0 0 0,0-1-1 0 0,0 1 1 0 0,0 0 0 0 0,0 0 0 0 0,-1 0 0 0 0,1-1-1 0 0,0 1 1 0 0,0 0 0 0 0,0 0 0 0 0,-1 0 0 0 0,1 0-1 0 0,0-1 1 0 0,0 1 0 0 0,-1 0 0 0 0,1 0 0 0 0,0 0-1 0 0,0 0 1 0 0,-1 0 0 0 0,1 0 0 0 0,0 0 0 0 0,0 0-1 0 0,-1 0 1 0 0,1 0 0 0 0,0 0 0 0 0,0 0 0 0 0,-1 0-1 0 0,1 0 1 0 0,0 0 0 0 0,0 0 0 0 0,-1 0 0 0 0,-14 6 1881 0 0,-11 15 1294 0 0,11-6-1633 0 0,2 1 0 0 0,-19 26-1 0 0,27-35-1507 0 0,0 1-1 0 0,1 0 0 0 0,-1 0 0 0 0,2 1 1 0 0,-1-1-1 0 0,1 1 0 0 0,0 0 0 0 0,-1 10 0 0 0,4-17-91 0 0,0 0 0 0 0,0 0 0 0 0,0 0 0 0 0,1 0 0 0 0,-1 0 0 0 0,0 0 0 0 0,1 0 0 0 0,0 0 0 0 0,-1 0 0 0 0,1 0 0 0 0,0-1 0 0 0,0 1 0 0 0,0 0 0 0 0,0 0 0 0 0,0-1 0 0 0,1 1 0 0 0,-1-1 0 0 0,0 1 0 0 0,1-1 0 0 0,-1 0 0 0 0,1 1 0 0 0,-1-1 0 0 0,1 0 0 0 0,0 0 0 0 0,-1 0 0 0 0,1 0 0 0 0,0 0 0 0 0,0 0 0 0 0,0-1 0 0 0,0 1 0 0 0,3 0 0 0 0,9 2-8 0 0,-1 0-1 0 0,0 0 1 0 0,21 0 0 0 0,-27-3 14 0 0,31 4-69 0 0,-19-1-209 0 0,0-2 1 0 0,-1 0-1 0 0,1-1 1 0 0,31-3-1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4.590"/>
    </inkml:context>
    <inkml:brush xml:id="br0">
      <inkml:brushProperty name="width" value="0.1" units="cm"/>
      <inkml:brushProperty name="height" value="0.1" units="cm"/>
    </inkml:brush>
  </inkml:definitions>
  <inkml:trace contextRef="#ctx0" brushRef="#br0">49 1 13827 0 0,'-1'0'89'0'0,"0"1"1"0"0,0-1-1 0 0,0 1 0 0 0,0 0 1 0 0,0 0-1 0 0,0 0 0 0 0,0-1 1 0 0,0 1-1 0 0,0 0 1 0 0,0 0-1 0 0,1 0 0 0 0,-1 0 1 0 0,0 0-1 0 0,1 1 0 0 0,-1-1 1 0 0,0 0-1 0 0,1 0 0 0 0,0 0 1 0 0,-1 1-1 0 0,0 1 0 0 0,-6 33 268 0 0,5-24-83 0 0,-6 29 1097 0 0,1 1 0 0 0,3 0 0 0 0,0 60 0 0 0,6-75-2275 0 0,6 43 1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3.528"/>
    </inkml:context>
    <inkml:brush xml:id="br0">
      <inkml:brushProperty name="width" value="0.05" units="cm"/>
      <inkml:brushProperty name="height" value="0.05" units="cm"/>
    </inkml:brush>
  </inkml:definitions>
  <inkml:trace contextRef="#ctx0" brushRef="#br0">1 2 12179 0 0,'11'-1'755'0'0,"1"1"1"0"0,0 0 0 0 0,-1 1 0 0 0,1 0 0 0 0,-1 1 0 0 0,0 0 0 0 0,19 7 0 0 0,9 1-211 0 0,133 28 1344 0 0,-58-9-4735 0 0,-95-25-3638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5.323"/>
    </inkml:context>
    <inkml:brush xml:id="br0">
      <inkml:brushProperty name="width" value="0.1" units="cm"/>
      <inkml:brushProperty name="height" value="0.1" units="cm"/>
    </inkml:brush>
  </inkml:definitions>
  <inkml:trace contextRef="#ctx0" brushRef="#br0">6 0 3225 0 0,'11'54'6346'0'0,"0"59"-1073"0"0,-10-70-4084 0 0,-1-1 1 0 0,-6 46-1 0 0,6-83-1136 0 0,-1 0 1 0 0,0 0-1 0 0,0 0 0 0 0,0-1 1 0 0,0 1-1 0 0,-1 0 0 0 0,1-1 1 0 0,-1 1-1 0 0,-1-1 0 0 0,-2 6 1 0 0,4-12-29 0 0,0 0-1 0 0,0-1 1 0 0,1 1 0 0 0,-1 0 0 0 0,1-1 0 0 0,0 1-1 0 0,0-1 1 0 0,0 1 0 0 0,1-5 0 0 0,2-30-518 0 0,3 2 0 0 0,1-1 0 0 0,13-39 0 0 0,-17 64 360 0 0,1 1 0 0 0,0-1 1 0 0,1 1-1 0 0,0-1 0 0 0,1 2 0 0 0,0-1 1 0 0,0 0-1 0 0,1 1 0 0 0,1 0 0 0 0,-1 1 0 0 0,1 0 1 0 0,1 0-1 0 0,-1 1 0 0 0,12-8 0 0 0,-19 14 189 0 0,1 0-1 0 0,0 0 1 0 0,0 0-1 0 0,-1 0 1 0 0,1 0-1 0 0,0 0 1 0 0,0 1-1 0 0,0-1 1 0 0,0 1-1 0 0,0-1 1 0 0,0 1-1 0 0,0 0 1 0 0,0 0-1 0 0,0 0 0 0 0,0 0 1 0 0,0 0-1 0 0,0 0 1 0 0,0 0-1 0 0,0 1 1 0 0,0-1-1 0 0,2 1 1 0 0,-2 1 20 0 0,0-1 1 0 0,0 1 0 0 0,0-1-1 0 0,0 1 1 0 0,-1 0-1 0 0,1 0 1 0 0,0 0 0 0 0,-1 0-1 0 0,1 0 1 0 0,-1 0-1 0 0,0 0 1 0 0,0 0 0 0 0,0 0-1 0 0,0 0 1 0 0,0 1-1 0 0,0-1 1 0 0,0 3-1 0 0,3 15 223 0 0,-1-1 0 0 0,-1 1-1 0 0,-1 0 1 0 0,0 0-1 0 0,-2 0 1 0 0,-3 27 0 0 0,1-21-165 0 0,2-1-1 0 0,0 0 1 0 0,4 31 0 0 0,-1-46-289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7.432"/>
    </inkml:context>
    <inkml:brush xml:id="br0">
      <inkml:brushProperty name="width" value="0.1" units="cm"/>
      <inkml:brushProperty name="height" value="0.1" units="cm"/>
    </inkml:brush>
  </inkml:definitions>
  <inkml:trace contextRef="#ctx0" brushRef="#br0">95 2 6913 0 0,'-1'0'142'0'0,"0"0"0"0"0,0-1 0 0 0,0 1 0 0 0,0 0-1 0 0,0 0 1 0 0,0 0 0 0 0,-1-1 0 0 0,1 1-1 0 0,0 0 1 0 0,0 1 0 0 0,0-1 0 0 0,0 0-1 0 0,-1 0 1 0 0,1 0 0 0 0,0 1 0 0 0,0-1-1 0 0,0 0 1 0 0,0 1 0 0 0,0-1 0 0 0,0 1-1 0 0,0 0 1 0 0,0-1 0 0 0,0 1 0 0 0,0 0-1 0 0,0-1 1 0 0,0 1 0 0 0,0 0 0 0 0,1 0-1 0 0,-1 0 1 0 0,0 0 0 0 0,0 1 0 0 0,-4 4 311 0 0,1-1 0 0 0,0 1 1 0 0,1-1-1 0 0,-4 8 0 0 0,-1 7 49 0 0,1 0-1 0 0,1 0 0 0 0,1 0 1 0 0,1 1-1 0 0,0-1 0 0 0,2 1 0 0 0,0 0 1 0 0,2 0-1 0 0,0 0 0 0 0,4 29 1 0 0,-3-43-454 0 0,1-1-1 0 0,-1 1 1 0 0,1-1 0 0 0,1 0 0 0 0,-1 1-1 0 0,7 10 1 0 0,-8-15-135 0 0,1 0 0 0 0,-1 1 0 0 0,1-1 1 0 0,0 0-1 0 0,0 0 0 0 0,0 0 0 0 0,0 0 0 0 0,0 0 0 0 0,0-1 0 0 0,0 1 1 0 0,1-1-1 0 0,-1 1 0 0 0,0-1 0 0 0,1 0 0 0 0,-1 0 0 0 0,1 0 0 0 0,0 0 1 0 0,-1 0-1 0 0,5 0 0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7.855"/>
    </inkml:context>
    <inkml:brush xml:id="br0">
      <inkml:brushProperty name="width" value="0.1" units="cm"/>
      <inkml:brushProperty name="height" value="0.1" units="cm"/>
    </inkml:brush>
  </inkml:definitions>
  <inkml:trace contextRef="#ctx0" brushRef="#br0">40 0 6913 0 0,'-4'10'482'0'0,"0"-1"1"0"0,0 1-1 0 0,1 0 0 0 0,0 0 0 0 0,1 0 0 0 0,0 0 0 0 0,0 21 0 0 0,-1-9 212 0 0,-2 9 397 0 0,1 0 0 0 0,2 0-1 0 0,1 0 1 0 0,1 0 0 0 0,2 0 0 0 0,6 32 0 0 0,-3-78-1046 0 0,1-15 25 0 0,-5 26-61 0 0,4-22 89 0 0,3-13-555 0 0,17-53 0 0 0,-22 83 226 0 0,1-1 1 0 0,0 1 0 0 0,0 0 0 0 0,1 0 0 0 0,0 0-1 0 0,1 1 1 0 0,-1 0 0 0 0,2 0 0 0 0,-1 0 0 0 0,15-12-1 0 0,-20 19 219 0 0,0 0-1 0 0,1-1 1 0 0,-1 1-1 0 0,0 0 1 0 0,1 1-1 0 0,-1-1 1 0 0,1 0-1 0 0,-1 0 0 0 0,1 1 1 0 0,-1-1-1 0 0,1 1 1 0 0,0-1-1 0 0,-1 1 1 0 0,1 0-1 0 0,0-1 1 0 0,-1 1-1 0 0,1 0 1 0 0,0 0-1 0 0,-1 0 0 0 0,3 1 1 0 0,-2-1 50 0 0,-1 1 0 0 0,0 0-1 0 0,1 0 1 0 0,-1 0 0 0 0,0-1 0 0 0,0 1 0 0 0,0 1 0 0 0,1-1 0 0 0,-1 0-1 0 0,0 0 1 0 0,0 0 0 0 0,0 0 0 0 0,-1 1 0 0 0,1-1 0 0 0,0 0 0 0 0,0 1-1 0 0,0 2 1 0 0,2 6 339 0 0,0 1 0 0 0,0 0 0 0 0,-1 1-1 0 0,1 18 1 0 0,-3-25-297 0 0,4 117 1500 0 0,-1-19-2876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8.181"/>
    </inkml:context>
    <inkml:brush xml:id="br0">
      <inkml:brushProperty name="width" value="0.1" units="cm"/>
      <inkml:brushProperty name="height" value="0.1" units="cm"/>
    </inkml:brush>
  </inkml:definitions>
  <inkml:trace contextRef="#ctx0" brushRef="#br0">1 29 7370 0 0,'177'-14'1912'0'0,"-151"11"-1832"0"0,12-6-1 0 0,-31 6-6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8.527"/>
    </inkml:context>
    <inkml:brush xml:id="br0">
      <inkml:brushProperty name="width" value="0.1" units="cm"/>
      <inkml:brushProperty name="height" value="0.1" units="cm"/>
    </inkml:brush>
  </inkml:definitions>
  <inkml:trace contextRef="#ctx0" brushRef="#br0">25 0 10138 0 0,'-1'2'383'0'0,"0"1"1"0"0,0-1-1 0 0,0 0 0 0 0,1 1 0 0 0,-1-1 0 0 0,1 1 1 0 0,0-1-1 0 0,-1 5 0 0 0,0 2 166 0 0,0-2-261 0 0,-14 108 5409 0 0,14-100-5332 0 0,0 0 0 0 0,2 0 0 0 0,0 0 0 0 0,0 0 0 0 0,7 25 0 0 0,-4-28-2068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8.853"/>
    </inkml:context>
    <inkml:brush xml:id="br0">
      <inkml:brushProperty name="width" value="0.1" units="cm"/>
      <inkml:brushProperty name="height" value="0.1" units="cm"/>
    </inkml:brush>
  </inkml:definitions>
  <inkml:trace contextRef="#ctx0" brushRef="#br0">34 0 8754 0 0,'6'8'255'0'0,"0"0"1"0"0,-1 1-1 0 0,0 0 1 0 0,-1 0-1 0 0,0 0 1 0 0,0 0-1 0 0,-1 1 1 0 0,-1-1-1 0 0,3 15 0 0 0,1-2 821 0 0,-1-6-32 0 0,-2 1 1 0 0,1 0-1 0 0,-2 0 1 0 0,0 0-1 0 0,-1 0 1 0 0,-1 0-1 0 0,-2 26 0 0 0,1-37-908 0 0,-1 1-1 0 0,1-1 1 0 0,-1 0-1 0 0,0 0 1 0 0,-1 1 0 0 0,0-1-1 0 0,0-1 1 0 0,0 1-1 0 0,-6 8 1 0 0,5-9-640 0 0,-1-1 0 0 0,1 1 0 0 0,-1-1 1 0 0,0 0-1 0 0,0 0 0 0 0,0-1 1 0 0,0 1-1 0 0,0-1 0 0 0,-1 0 1 0 0,0-1-1 0 0,-8 4 0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3:59.213"/>
    </inkml:context>
    <inkml:brush xml:id="br0">
      <inkml:brushProperty name="width" value="0.1" units="cm"/>
      <inkml:brushProperty name="height" value="0.1" units="cm"/>
    </inkml:brush>
  </inkml:definitions>
  <inkml:trace contextRef="#ctx0" brushRef="#br0">9 24 3681 0 0,'2'-2'387'0'0,"-1"0"1"0"0,1 0-1 0 0,0 1 1 0 0,0-1-1 0 0,0 0 1 0 0,0 1-1 0 0,0-1 0 0 0,0 1 1 0 0,0 0-1 0 0,0 0 1 0 0,1 0-1 0 0,-1 0 1 0 0,0 0-1 0 0,1 0 1 0 0,-1 1-1 0 0,1-1 1 0 0,-1 1-1 0 0,1-1 1 0 0,-1 1-1 0 0,1 0 0 0 0,-1 0 1 0 0,4 0-1 0 0,-1 1 242 0 0,0-1 0 0 0,0 1-1 0 0,0 0 1 0 0,0 0 0 0 0,0 0-1 0 0,0 1 1 0 0,0-1-1 0 0,0 1 1 0 0,8 5 0 0 0,-10-5-578 0 0,-1-1 0 0 0,1 1 1 0 0,-1-1-1 0 0,0 1 0 0 0,0 0 1 0 0,0 0-1 0 0,0 0 0 0 0,0 0 1 0 0,0 0-1 0 0,0 0 0 0 0,-1 0 1 0 0,1 1-1 0 0,-1-1 0 0 0,0 1 0 0 0,0-1 1 0 0,0 1-1 0 0,0 0 0 0 0,0-1 1 0 0,0 1-1 0 0,-1 0 0 0 0,1-1 1 0 0,-1 1-1 0 0,1 0 0 0 0,-1 0 1 0 0,0 0-1 0 0,-1-1 0 0 0,1 1 1 0 0,0 0-1 0 0,-1 0 0 0 0,1-1 1 0 0,-1 1-1 0 0,0 0 0 0 0,0-1 0 0 0,0 1 1 0 0,0-1-1 0 0,-1 1 0 0 0,1-1 1 0 0,0 1-1 0 0,-1-1 0 0 0,0 0 1 0 0,0 0-1 0 0,1 0 0 0 0,-1 0 1 0 0,-1 0-1 0 0,1 0 0 0 0,0 0 1 0 0,0-1-1 0 0,-1 1 0 0 0,-4 1 1 0 0,1 1-57 0 0,-1 0 0 0 0,0-1 1 0 0,0 0-1 0 0,0-1 1 0 0,0 0-1 0 0,-10 2 1 0 0,13-3 1 0 0,1-1 1 0 0,-1 1 0 0 0,0-1-1 0 0,0 0 1 0 0,0 0 0 0 0,0 0 0 0 0,0-1-1 0 0,0 0 1 0 0,0 1 0 0 0,1-1-1 0 0,-1-1 1 0 0,0 1 0 0 0,-6-3 0 0 0,62 8 2 0 0,-6 1-132 0 0,49-2 1 0 0,-76-4-63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1.757"/>
    </inkml:context>
    <inkml:brush xml:id="br0">
      <inkml:brushProperty name="width" value="0.1" units="cm"/>
      <inkml:brushProperty name="height" value="0.1" units="cm"/>
    </inkml:brush>
  </inkml:definitions>
  <inkml:trace contextRef="#ctx0" brushRef="#br0">12 1 8290 0 0,'2'21'3164'0'0,"0"147"3987"0"0,-7 1-4559 0 0,3-153-2335 0 0,2-16-259 0 0,0 1 0 0 0,0-1 0 0 0,0 1 0 0 0,0-1 0 0 0,0 0 0 0 0,0 1 0 0 0,0-1 0 0 0,0 1 0 0 0,0-1 0 0 0,0 1 0 0 0,0-1 0 0 0,0 1 0 0 0,-1-1 0 0 0,1 0 0 0 0,0 1 0 0 0,0-1 0 0 0,0 1 0 0 0,-1-1 0 0 0,1 0 0 0 0,0 1 0 0 0,0-1 0 0 0,-1 0-1 0 0,1 1 1 0 0,0-1 0 0 0,-1 0 0 0 0,1 0 0 0 0,-1 1 0 0 0,1-1 0 0 0,-1-2 46 0 0,0-1-1 0 0,1 0 0 0 0,-1 1 1 0 0,1-1-1 0 0,-1 0 0 0 0,1 0 1 0 0,0 1-1 0 0,1-1 0 0 0,-1 0 1 0 0,0 1-1 0 0,1-1 0 0 0,1-5 1 0 0,-1 3-6 0 0,21-122-134 0 0,-18 112 76 0 0,0-1-1 0 0,2 1 1 0 0,0 0 0 0 0,1 1 0 0 0,16-28-1 0 0,-22 41 19 0 0,-1 0-1 0 0,1 0 0 0 0,-1 0 0 0 0,1 0 0 0 0,0 0 1 0 0,0 0-1 0 0,-1 0 0 0 0,1 0 0 0 0,0 0 1 0 0,0 0-1 0 0,0 0 0 0 0,0 0 0 0 0,0 1 0 0 0,0-1 1 0 0,1 0-1 0 0,-1 1 0 0 0,0-1 0 0 0,0 1 1 0 0,0-1-1 0 0,1 1 0 0 0,-1 0 0 0 0,0-1 1 0 0,0 1-1 0 0,1 0 0 0 0,-1 0 0 0 0,0 0 0 0 0,1 0 1 0 0,-1 0-1 0 0,0 0 0 0 0,0 0 0 0 0,1 0 1 0 0,-1 1-1 0 0,2 0 0 0 0,-2 0 3 0 0,1 0 1 0 0,0 0-1 0 0,0 1 1 0 0,-1-1-1 0 0,1 1 0 0 0,-1 0 1 0 0,1-1-1 0 0,-1 1 1 0 0,1 0-1 0 0,-1 0 0 0 0,0 0 1 0 0,0 0-1 0 0,0 0 1 0 0,0 0-1 0 0,-1 0 0 0 0,1 0 1 0 0,0 0-1 0 0,0 3 1 0 0,4 37 114 0 0,-1 0 0 0 0,-2 70 0 0 0,-2-74-255 0 0,-1 3-1334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2.115"/>
    </inkml:context>
    <inkml:brush xml:id="br0">
      <inkml:brushProperty name="width" value="0.1" units="cm"/>
      <inkml:brushProperty name="height" value="0.1" units="cm"/>
    </inkml:brush>
  </inkml:definitions>
  <inkml:trace contextRef="#ctx0" brushRef="#br0">1 1 9674 0 0,'4'3'263'0'0,"1"1"-1"0"0,0-1 0 0 0,0 0 1 0 0,0 0-1 0 0,0 0 1 0 0,0-1-1 0 0,1 0 1 0 0,-1 0-1 0 0,9 2 1 0 0,2 0 3 0 0,0-1 1 0 0,18 1 0 0 0,-25-4-203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2.444"/>
    </inkml:context>
    <inkml:brush xml:id="br0">
      <inkml:brushProperty name="width" value="0.1" units="cm"/>
      <inkml:brushProperty name="height" value="0.1" units="cm"/>
    </inkml:brush>
  </inkml:definitions>
  <inkml:trace contextRef="#ctx0" brushRef="#br0">10 21 5065 0 0,'0'-1'89'0'0,"0"0"0"0"0,1 0 0 0 0,-1 0 1 0 0,1 0-1 0 0,-1 0 0 0 0,0 0 0 0 0,1 0 0 0 0,0 0 0 0 0,-1 0 0 0 0,1 0 0 0 0,0 0 1 0 0,-1 1-1 0 0,1-1 0 0 0,0 0 0 0 0,0 0 0 0 0,0 1 0 0 0,-1-1 0 0 0,1 0 0 0 0,0 1 1 0 0,0-1-1 0 0,0 1 0 0 0,0-1 0 0 0,0 1 0 0 0,0 0 0 0 0,0-1 0 0 0,2 1 0 0 0,-1 0 151 0 0,1 0 0 0 0,-1 0 0 0 0,1 0 0 0 0,-1 1 0 0 0,1-1 0 0 0,-1 1 0 0 0,0-1 0 0 0,1 1 0 0 0,-1 0 0 0 0,1 0 0 0 0,1 1-1 0 0,4 3 526 0 0,0-1 0 0 0,-1 1-1 0 0,0 0 1 0 0,0 1-1 0 0,11 10 1 0 0,-14-11-523 0 0,0 0 1 0 0,0 0-1 0 0,0 1 1 0 0,0-1-1 0 0,-1 1 1 0 0,0 0-1 0 0,0-1 0 0 0,-1 1 1 0 0,1 1-1 0 0,-1-1 1 0 0,-1 0-1 0 0,2 8 1 0 0,-3-11-237 0 0,1 1 1 0 0,-2 0-1 0 0,1-1 0 0 0,0 1 1 0 0,-1-1-1 0 0,0 1 1 0 0,1-1-1 0 0,-1 1 0 0 0,-1-1 1 0 0,1 1-1 0 0,0-1 1 0 0,-1 0-1 0 0,0 0 1 0 0,0 0-1 0 0,0 0 0 0 0,0 0 1 0 0,0 0-1 0 0,0 0 1 0 0,-1-1-1 0 0,0 1 1 0 0,1-1-1 0 0,-1 0 0 0 0,-5 4 1 0 0,1-2-7 0 0,-1 0 0 0 0,1 0 0 0 0,-1-1 0 0 0,0 0 0 0 0,0 0 0 0 0,-16 3 0 0 0,-12 4 0 0 0,26-6 9 0 0,13-4-42 0 0,17-2-7 0 0,-1 3-447 0 0,52-1 1216 0 0,-25-7-6119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4.141"/>
    </inkml:context>
    <inkml:brush xml:id="br0">
      <inkml:brushProperty name="width" value="0.05" units="cm"/>
      <inkml:brushProperty name="height" value="0.05" units="cm"/>
    </inkml:brush>
  </inkml:definitions>
  <inkml:trace contextRef="#ctx0" brushRef="#br0">468 0 13307 0 0,'-6'11'4024'0'0,"-9"16"-2599"0"0,-24 63-164 0 0,-28 57-492 0 0,55-124-648 0 0,-1-1-1 0 0,-1 0 1 0 0,-1-1-1 0 0,-20 21 1 0 0,26-32-25 0 0,-1-1 1 0 0,0-1-1 0 0,0 0 0 0 0,-19 12 1 0 0,23-17-16 0 0,0 1 0 0 0,-1-1 0 0 0,0 0 0 0 0,0-1 0 0 0,0 1 0 0 0,0-1 0 0 0,0-1 0 0 0,0 1 0 0 0,-13 0 0 0 0,17-2-80 0 0,0-1 0 0 0,0 1 0 0 0,0-1 0 0 0,0 0 0 0 0,0 1 0 0 0,0-1 0 0 0,1-1 0 0 0,-1 1 0 0 0,0 0 0 0 0,1-1 0 0 0,-1 1 1 0 0,1-1-1 0 0,0 0 0 0 0,-1 0 0 0 0,1 0 0 0 0,0 0 0 0 0,0 0 0 0 0,0 0 0 0 0,0 0 0 0 0,1-1 0 0 0,-1 1 0 0 0,1-1 0 0 0,-1 0 0 0 0,-1-4 0 0 0,-3-7-136 0 0,1 0 0 0 0,0-1 0 0 0,-3-22-1 0 0,6 30 45 0 0,-13-81-547 0 0,14 79 617 0 0,1 0 0 0 0,-1 0 0 0 0,2 0 0 0 0,-1 0 0 0 0,1 0 0 0 0,0 0 0 0 0,5-16 0 0 0,-5 23 32 0 0,0-1 0 0 0,1 0 0 0 0,-1 1 0 0 0,0-1 0 0 0,1 1 0 0 0,-1 0 0 0 0,1-1 0 0 0,0 1 0 0 0,0 0 0 0 0,-1 0 0 0 0,2 0 0 0 0,-1 0 0 0 0,0 1 1 0 0,0-1-1 0 0,0 0 0 0 0,1 1 0 0 0,2-2 0 0 0,-1 2 34 0 0,0-1 0 0 0,1 1 1 0 0,-1 0-1 0 0,0 1 0 0 0,0-1 1 0 0,0 1-1 0 0,0 0 0 0 0,1 0 1 0 0,-1 0-1 0 0,6 1 0 0 0,6 2 165 0 0,-1 1-1 0 0,1 1 1 0 0,-1 0 0 0 0,27 14-1 0 0,-26-10-249 0 0,0 1 0 0 0,0 0 0 0 0,-1 2-1 0 0,0-1 1 0 0,-1 2 0 0 0,-1 0-1 0 0,0 0 1 0 0,0 2 0 0 0,-1-1 0 0 0,16 27-1 0 0,-11-18-2123 0 0,-10-13 345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2.771"/>
    </inkml:context>
    <inkml:brush xml:id="br0">
      <inkml:brushProperty name="width" value="0.1" units="cm"/>
      <inkml:brushProperty name="height" value="0.1" units="cm"/>
    </inkml:brush>
  </inkml:definitions>
  <inkml:trace contextRef="#ctx0" brushRef="#br0">92 3 6449 0 0,'-1'0'43'0'0,"1"0"-1"0"0,0 0 1 0 0,0-1-1 0 0,0 1 1 0 0,0 0-1 0 0,0 0 1 0 0,0 0-1 0 0,0 0 0 0 0,0 0 1 0 0,0 0-1 0 0,0-1 1 0 0,0 1-1 0 0,-1 0 1 0 0,1 0-1 0 0,0 0 1 0 0,0 0-1 0 0,0 0 1 0 0,0 0-1 0 0,0 0 0 0 0,0 0 1 0 0,0 0-1 0 0,-1 0 1 0 0,1 0-1 0 0,0 0 1 0 0,0 0-1 0 0,0 0 1 0 0,0 0-1 0 0,0 0 1 0 0,-1 0-1 0 0,1 0 0 0 0,0 0 1 0 0,0 0-1 0 0,0 0 1 0 0,0 0-1 0 0,0 0 1 0 0,-1 0-1 0 0,1 0 1 0 0,0 0-1 0 0,0 0 1 0 0,0 0-1 0 0,0 0 0 0 0,0 0 1 0 0,0 0-1 0 0,0 0 1 0 0,-1 0-1 0 0,1 0 1 0 0,0 0-1 0 0,0 1 1 0 0,0-1-1 0 0,0 0 1 0 0,0 0-1 0 0,0 0 0 0 0,0 0 1 0 0,0 0-1 0 0,0 0 1 0 0,0 1-1 0 0,-1-1 1 0 0,1 0-1 0 0,0 0 1 0 0,0 0-1 0 0,0 0 1 0 0,0 0-1 0 0,0 0 0 0 0,0 1 1 0 0,-9 16 1867 0 0,-6 23 529 0 0,-4 18-659 0 0,-11 68 1 0 0,26-102-1767 0 0,0 1 0 0 0,2 0 0 0 0,1 1 0 0 0,1-1 1 0 0,4 37-1 0 0,-2-51-47 0 0,1 0 0 0 0,1 0 0 0 0,-1-1 0 0 0,2 1 0 0 0,-1-1 0 0 0,1 0 0 0 0,1 0 1 0 0,0-1-1 0 0,0 0 0 0 0,1 0 0 0 0,0 0 0 0 0,1-1 0 0 0,0 0 0 0 0,0 0 0 0 0,1-1 0 0 0,-1 0 0 0 0,2 0 1 0 0,-1-1-1 0 0,1-1 0 0 0,14 7 0 0 0,0-3-669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3.115"/>
    </inkml:context>
    <inkml:brush xml:id="br0">
      <inkml:brushProperty name="width" value="0.1" units="cm"/>
      <inkml:brushProperty name="height" value="0.1" units="cm"/>
    </inkml:brush>
  </inkml:definitions>
  <inkml:trace contextRef="#ctx0" brushRef="#br0">2 1 6913 0 0,'5'8'1241'0'0,"0"1"0"0"0,0-1 0 0 0,5 15-1 0 0,23 72 1462 0 0,-25-69-1211 0 0,-4-14-1093 0 0,-1 0 0 0 0,0 0 0 0 0,0 1 1 0 0,-1-1-1 0 0,-1 1 0 0 0,0 0 0 0 0,-1-1 1 0 0,-2 20-1 0 0,1-25-381 0 0,0 0 0 0 0,-1 0 1 0 0,0-1-1 0 0,-1 1 0 0 0,1 0 0 0 0,-1-1 0 0 0,-1 1 1 0 0,1-1-1 0 0,-1 0 0 0 0,0 0 0 0 0,0-1 0 0 0,-1 1 1 0 0,0-1-1 0 0,0 0 0 0 0,0 0 0 0 0,-10 7 1 0 0,0-2-112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3.524"/>
    </inkml:context>
    <inkml:brush xml:id="br0">
      <inkml:brushProperty name="width" value="0.1" units="cm"/>
      <inkml:brushProperty name="height" value="0.1" units="cm"/>
    </inkml:brush>
  </inkml:definitions>
  <inkml:trace contextRef="#ctx0" brushRef="#br0">121 1 8290 0 0,'-1'0'118'0'0,"0"0"0"0"0,0 0 0 0 0,0 0 0 0 0,0 0 0 0 0,1 0 0 0 0,-1 0 0 0 0,0 1 0 0 0,0-1 0 0 0,0 0 0 0 0,0 1 1 0 0,1-1-1 0 0,-1 0 0 0 0,0 1 0 0 0,0-1 0 0 0,1 1 0 0 0,-1-1 0 0 0,0 1 0 0 0,1-1 0 0 0,-1 1 0 0 0,0 0 0 0 0,1-1 0 0 0,-1 1 0 0 0,0 1 0 0 0,-15 18 426 0 0,15-19-522 0 0,-10 15 647 0 0,1 0-1 0 0,0 1 0 0 0,1 1 1 0 0,1 0-1 0 0,1 0 1 0 0,-9 31-1 0 0,12-33-83 0 0,1-1-1 0 0,0 1 1 0 0,2 0-1 0 0,-1 0 1 0 0,2 0-1 0 0,0 0 1 0 0,1 0-1 0 0,4 24 1 0 0,-3-31-492 0 0,1-1 1 0 0,0 1-1 0 0,0-1 1 0 0,0 0-1 0 0,1 0 1 0 0,1 0-1 0 0,-1 0 1 0 0,1-1-1 0 0,0 0 1 0 0,1 0-1 0 0,7 7 1 0 0,-2-4-380 0 0,1 0 0 0 0,0 0-1 0 0,1-1 1 0 0,0-1 0 0 0,22 11 0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6.785"/>
    </inkml:context>
    <inkml:brush xml:id="br0">
      <inkml:brushProperty name="width" value="0.1" units="cm"/>
      <inkml:brushProperty name="height" value="0.1" units="cm"/>
    </inkml:brush>
  </inkml:definitions>
  <inkml:trace contextRef="#ctx0" brushRef="#br0">2 7 4145 0 0,'0'0'55'0'0,"-1"0"0"0"0,1 0 0 0 0,0-1 0 0 0,0 1 0 0 0,0 0 0 0 0,0 0 0 0 0,0 0 0 0 0,0 0 0 0 0,0-1 0 0 0,0 1 0 0 0,0 0 0 0 0,0 0 0 0 0,0 0 0 0 0,0 0 0 0 0,0-1 0 0 0,0 1 0 0 0,0 0 1 0 0,0 0-1 0 0,0 0 0 0 0,0-1 0 0 0,0 1 0 0 0,0 0 0 0 0,0 0 0 0 0,0 0 0 0 0,0 0 0 0 0,0-1 0 0 0,0 1 0 0 0,1 0 0 0 0,-1 0 0 0 0,0 0 0 0 0,0 0 0 0 0,0 0 0 0 0,0 0 0 0 0,0-1 0 0 0,0 1 0 0 0,1 0 0 0 0,-1 0 0 0 0,0 0 0 0 0,0 0 0 0 0,0 0 0 0 0,0 0 0 0 0,1 0 0 0 0,-1 0 0 0 0,0 0 0 0 0,0 0 1 0 0,0 0-1 0 0,0-1 0 0 0,1 1 0 0 0,-1 0 0 0 0,0 0 0 0 0,0 0 0 0 0,1 1 0 0 0,-1-1 13 0 0,0 0 0 0 0,1 0 0 0 0,-1 0 0 0 0,1 0 0 0 0,-1 0 0 0 0,1 0 0 0 0,-1 1 0 0 0,1-1 0 0 0,-1 0 0 0 0,0 0 0 0 0,1 1 0 0 0,-1-1 0 0 0,1 0 0 0 0,-1 1 0 0 0,0-1 0 0 0,1 0 0 0 0,-1 1 0 0 0,0-1 0 0 0,1 0 0 0 0,-1 1 0 0 0,0 0 0 0 0,4 8 517 0 0,-2-1 1 0 0,1 1-1 0 0,-1 0 1 0 0,0 0-1 0 0,-1 1 1 0 0,0 14-1 0 0,-4 59 1951 0 0,0-26-1183 0 0,0 53-13 0 0,8-142-1143 0 0,1 1-1 0 0,20-55 1 0 0,-23 77-212 0 0,1 1 1 0 0,0-1 0 0 0,0 1-1 0 0,0 0 1 0 0,1 0 0 0 0,1 0-1 0 0,-1 1 1 0 0,1 0 0 0 0,1 0 0 0 0,-1 0-1 0 0,1 1 1 0 0,0 0 0 0 0,1 0-1 0 0,9-5 1 0 0,-15 10 12 0 0,-1 0-1 0 0,0 0 1 0 0,1 0 0 0 0,-1 1-1 0 0,1-1 1 0 0,-1 1 0 0 0,1-1 0 0 0,-1 1-1 0 0,1 0 1 0 0,-1-1 0 0 0,1 1-1 0 0,-1 0 1 0 0,1 0 0 0 0,0 0 0 0 0,-1 0-1 0 0,1 0 1 0 0,-1 0 0 0 0,1 1-1 0 0,-1-1 1 0 0,1 1 0 0 0,-1-1-1 0 0,3 1 1 0 0,-3 1 1 0 0,1-1-1 0 0,0 1 1 0 0,-1-1-1 0 0,1 1 1 0 0,-1-1-1 0 0,0 1 1 0 0,0 0-1 0 0,1-1 0 0 0,-1 1 1 0 0,0 0-1 0 0,0 0 1 0 0,-1 0-1 0 0,1 0 1 0 0,1 3-1 0 0,1 9 14 0 0,-1 0 1 0 0,0 0-1 0 0,-1 0 0 0 0,-1 15 0 0 0,0-19 14 0 0,0 36 37 0 0,-1-27-321 0 0,0 1 0 0 0,2-1-1 0 0,6 38 1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7.130"/>
    </inkml:context>
    <inkml:brush xml:id="br0">
      <inkml:brushProperty name="width" value="0.1" units="cm"/>
      <inkml:brushProperty name="height" value="0.1" units="cm"/>
    </inkml:brush>
  </inkml:definitions>
  <inkml:trace contextRef="#ctx0" brushRef="#br0">1 23 7834 0 0,'4'-1'456'0'0,"-1"0"0"0"0,1 0 0 0 0,0 1 0 0 0,0-1 0 0 0,0 1 1 0 0,0 0-1 0 0,5 0 0 0 0,6 0 88 0 0,105-17 1024 0 0,-109 16-1640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7.473"/>
    </inkml:context>
    <inkml:brush xml:id="br0">
      <inkml:brushProperty name="width" value="0.1" units="cm"/>
      <inkml:brushProperty name="height" value="0.1" units="cm"/>
    </inkml:brush>
  </inkml:definitions>
  <inkml:trace contextRef="#ctx0" brushRef="#br0">55 5 10594 0 0,'1'0'2'0'0,"0"-1"0"0"0,0 1 0 0 0,-1-1-1 0 0,1 1 1 0 0,0-1 0 0 0,0 1 0 0 0,0 0 0 0 0,-1-1-1 0 0,1 1 1 0 0,0 0 0 0 0,0 0 0 0 0,0-1-1 0 0,0 1 1 0 0,0 0 0 0 0,0 0 0 0 0,0 0 0 0 0,0 0-1 0 0,-1 0 1 0 0,1 1 0 0 0,0-1 0 0 0,0 0 0 0 0,0 0-1 0 0,0 0 1 0 0,0 1 0 0 0,-1-1 0 0 0,3 1 0 0 0,25 13-407 0 0,-23-12 649 0 0,1 1 29 0 0,-1 0-1 0 0,0 0 1 0 0,0 1-1 0 0,0 0 1 0 0,0 0-1 0 0,-1 0 1 0 0,1 0-1 0 0,-1 1 0 0 0,0-1 1 0 0,-1 1-1 0 0,1 0 1 0 0,-1 0-1 0 0,0 1 1 0 0,4 9-1 0 0,-6-12-210 0 0,0 0 0 0 0,0-1 0 0 0,0 1 0 0 0,-1 0-1 0 0,0 0 1 0 0,1 0 0 0 0,-1 0 0 0 0,0 0 0 0 0,0 0-1 0 0,-1 0 1 0 0,1 0 0 0 0,-1 0 0 0 0,1 0 0 0 0,-1 0 0 0 0,0 0-1 0 0,0 0 1 0 0,0 0 0 0 0,-1-1 0 0 0,1 1 0 0 0,-1 0-1 0 0,1-1 1 0 0,-1 1 0 0 0,0-1 0 0 0,0 0 0 0 0,0 0 0 0 0,0 1-1 0 0,0-1 1 0 0,-1 0 0 0 0,1-1 0 0 0,-1 1 0 0 0,-3 2 0 0 0,2-2-59 0 0,0 0 1 0 0,0 0-1 0 0,-1 0 1 0 0,1 0-1 0 0,0-1 1 0 0,-1 1-1 0 0,1-1 1 0 0,-9 1 0 0 0,10-2-3 0 0,1 0 1 0 0,-1 0 0 0 0,1 0 0 0 0,-1 0-1 0 0,1 0 1 0 0,-1-1 0 0 0,1 1 0 0 0,-1-1 0 0 0,1 0-1 0 0,0 1 1 0 0,-1-1 0 0 0,1 0 0 0 0,0 0-1 0 0,0-1 1 0 0,-1 1 0 0 0,1 0 0 0 0,-3-4 0 0 0,5 5-3 0 0,-1 0 1 0 0,1 0 0 0 0,0 0 0 0 0,0 0 0 0 0,0 0-1 0 0,0-1 1 0 0,0 1 0 0 0,0 0 0 0 0,0 0 0 0 0,0 0 0 0 0,0 0-1 0 0,0 0 1 0 0,0 0 0 0 0,0 0 0 0 0,0 0 0 0 0,0-1 0 0 0,0 1-1 0 0,0 0 1 0 0,0 0 0 0 0,0 0 0 0 0,0 0 0 0 0,0 0-1 0 0,0 0 1 0 0,0 0 0 0 0,0-1 0 0 0,0 1 0 0 0,0 0 0 0 0,0 0-1 0 0,0 0 1 0 0,0 0 0 0 0,0 0 0 0 0,1 0 0 0 0,-1 0 0 0 0,0 0-1 0 0,0 0 1 0 0,0 0 0 0 0,0-1 0 0 0,0 1 0 0 0,0 0-1 0 0,0 0 1 0 0,0 0 0 0 0,0 0 0 0 0,0 0 0 0 0,1 0 0 0 0,-1 0-1 0 0,0 0 1 0 0,0 0 0 0 0,0 0 0 0 0,0 0 0 0 0,0 0-1 0 0,0 0 1 0 0,0 0 0 0 0,0 0 0 0 0,1 0 0 0 0,10-2-23 0 0,12 1-28 0 0,-13 2 34 0 0,-1 1 0 0 0,1 0 0 0 0,-1 1 1 0 0,0 0-1 0 0,0 0 0 0 0,0 1 1 0 0,13 7-1 0 0,-16-7 13 0 0,0 0 1 0 0,0 0-1 0 0,0 0 0 0 0,-1 0 1 0 0,1 1-1 0 0,-1 0 0 0 0,-1 0 1 0 0,1 0-1 0 0,0 1 0 0 0,-1 0 1 0 0,3 6-1 0 0,-6-10 30 0 0,0 0-1 0 0,0 0 1 0 0,0 0-1 0 0,0 0 1 0 0,-1 0-1 0 0,1 0 1 0 0,-1 0-1 0 0,1 1 1 0 0,-1-1-1 0 0,0 0 1 0 0,0 0 0 0 0,0 1-1 0 0,0-1 1 0 0,0 0-1 0 0,-1 0 1 0 0,1 1-1 0 0,-1-1 1 0 0,1 0-1 0 0,-1 0 1 0 0,-2 3-1 0 0,1-1 72 0 0,0-1-1 0 0,0 0 1 0 0,-1 0 0 0 0,1 0-1 0 0,-1-1 1 0 0,0 1-1 0 0,0-1 1 0 0,0 1-1 0 0,0-1 1 0 0,0 0 0 0 0,-5 2-1 0 0,-1 1 114 0 0,-1-1 0 0 0,0 0 0 0 0,0-1 0 0 0,-1 0 0 0 0,1 0-1 0 0,-1-1 1 0 0,-19 1 0 0 0,22-3-331 0 0,0-1 0 0 0,0 1 0 0 0,0-1 1 0 0,0-1-1 0 0,-10-2 0 0 0,14 3-69 0 0,1 0 1 0 0,-1-1-1 0 0,1 1 0 0 0,0-1 1 0 0,0 0-1 0 0,-1 0 1 0 0,1 0-1 0 0,0 0 1 0 0,1 0-1 0 0,-1-1 1 0 0,0 1-1 0 0,1-1 0 0 0,-5-5 1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7.801"/>
    </inkml:context>
    <inkml:brush xml:id="br0">
      <inkml:brushProperty name="width" value="0.1" units="cm"/>
      <inkml:brushProperty name="height" value="0.1" units="cm"/>
    </inkml:brush>
  </inkml:definitions>
  <inkml:trace contextRef="#ctx0" brushRef="#br0">0 1 5529 0 0,'3'0'153'0'0,"-1"0"0"0"0,1 1 0 0 0,-1 0-1 0 0,0-1 1 0 0,1 1 0 0 0,-1 0 0 0 0,0 0 0 0 0,0 0 0 0 0,0 0-1 0 0,0 1 1 0 0,0-1 0 0 0,0 0 0 0 0,0 1 0 0 0,0 0 0 0 0,2 1-1 0 0,25 29 1586 0 0,-29-32-1732 0 0,7 9 378 0 0,0 1-1 0 0,0 0 1 0 0,-1 1-1 0 0,-1-1 1 0 0,0 1-1 0 0,0 0 1 0 0,-1 0-1 0 0,-1 1 1 0 0,0-1-1 0 0,0 1 1 0 0,-1 0-1 0 0,0 0 1 0 0,-1 0-1 0 0,-1-1 1 0 0,-2 25-1 0 0,2-25-85 0 0,-2-1 0 0 0,0 1 0 0 0,0-1 0 0 0,-1 0 0 0 0,0 0 0 0 0,-1 0 0 0 0,0 0 0 0 0,0 0 0 0 0,-1-1 0 0 0,-1 0 1 0 0,0 0-1 0 0,0 0 0 0 0,0-1 0 0 0,-1 1 0 0 0,0-2 0 0 0,-1 1 0 0 0,0-1 0 0 0,-11 8 0 0 0,9-9-1739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09.506"/>
    </inkml:context>
    <inkml:brush xml:id="br0">
      <inkml:brushProperty name="width" value="0.1" units="cm"/>
      <inkml:brushProperty name="height" value="0.1" units="cm"/>
    </inkml:brush>
  </inkml:definitions>
  <inkml:trace contextRef="#ctx0" brushRef="#br0">60 49 920 0 0,'1'-21'1751'0'0,"0"18"-1368"0"0,-1 1 0 0 0,0 0 0 0 0,0-1 0 0 0,0 1 0 0 0,0 0 0 0 0,0-1-1 0 0,0 1 1 0 0,0 0 0 0 0,-2-5 0 0 0,1 9-66 0 0,-1 0 0 0 0,1-1 0 0 0,0 1 0 0 0,0 0 0 0 0,0 0 0 0 0,0-1 0 0 0,0 1 0 0 0,0 0 0 0 0,0 0 0 0 0,0 3 0 0 0,-12 40 1536 0 0,1 0-1 0 0,-6 59 1 0 0,15-80-1690 0 0,2 0-1 0 0,0 0 1 0 0,1 0 0 0 0,2 1-1 0 0,0-1 1 0 0,8 28 0 0 0,-8-42-146 0 0,1 0 0 0 0,1-1 0 0 0,0 1 0 0 0,0-1 0 0 0,6 9 1 0 0,-8-15-159 0 0,-1 0 1 0 0,1-1 0 0 0,0 1 0 0 0,0-1-1 0 0,0 1 1 0 0,0-1 0 0 0,0 0 0 0 0,0 0-1 0 0,1 0 1 0 0,-1 0 0 0 0,1 0 0 0 0,0-1 0 0 0,-1 1-1 0 0,1-1 1 0 0,0 1 0 0 0,0-1 0 0 0,0 0-1 0 0,0 0 1 0 0,0 0 0 0 0,5 0 0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4.583"/>
    </inkml:context>
    <inkml:brush xml:id="br0">
      <inkml:brushProperty name="width" value="0.1" units="cm"/>
      <inkml:brushProperty name="height" value="0.1" units="cm"/>
    </inkml:brush>
  </inkml:definitions>
  <inkml:trace contextRef="#ctx0" brushRef="#br0">28 8 2304 0 0,'2'-7'4483'0'0,"2"14"-2297"0"0,2 16-755 0 0,-5 18 518 0 0,-3 0 1 0 0,-13 74 0 0 0,9-69-799 0 0,3-26-932 0 0,1-4 135 0 0,0 1-1 0 0,-8 25 1 0 0,41-154-309 0 0,-20 84-495 0 0,1 1 0 0 0,32-50-1 0 0,-36 64 333 0 0,1 1-1 0 0,0 0 1 0 0,1 1-1 0 0,1 0 1 0 0,0 0-1 0 0,0 1 1 0 0,23-15-1 0 0,-33 24 118 0 0,0 0 0 0 0,0 0 0 0 0,0 1 0 0 0,0-1 0 0 0,0 0-1 0 0,0 1 1 0 0,1-1 0 0 0,-1 1 0 0 0,0-1 0 0 0,0 1 0 0 0,1 0 0 0 0,-1 0-1 0 0,0-1 1 0 0,1 1 0 0 0,-1 0 0 0 0,0 0 0 0 0,1 0 0 0 0,-1 0 0 0 0,0 1 0 0 0,1-1-1 0 0,1 1 1 0 0,-2-1 2 0 0,0 1 1 0 0,0 0-1 0 0,0 0 0 0 0,0 0 0 0 0,-1 0 0 0 0,1 0 1 0 0,0 0-1 0 0,-1 0 0 0 0,1 0 0 0 0,0 0 0 0 0,-1 0 0 0 0,1 0 1 0 0,-1 0-1 0 0,0 1 0 0 0,1-1 0 0 0,-1 0 0 0 0,0 0 0 0 0,1 3 1 0 0,-1 7 61 0 0,0 1 0 0 0,0-1 1 0 0,-5 24-1 0 0,4-24 52 0 0,-1 6-80 0 0,-2 8 165 0 0,1 38 0 0 0,3-57-176 0 0,0 1 0 0 0,1-1-1 0 0,-1 0 1 0 0,1 1 0 0 0,1-1-1 0 0,-1 0 1 0 0,1 0 0 0 0,1 0 0 0 0,-1 0-1 0 0,1 0 1 0 0,4 7 0 0 0,-7-12-25 0 0,1-1 0 0 0,-1 1 0 0 0,0-1 0 0 0,1 1 1 0 0,-1-1-1 0 0,1 1 0 0 0,-1-1 0 0 0,1 1 0 0 0,-1-1 0 0 0,1 1 0 0 0,-1-1 1 0 0,1 0-1 0 0,-1 1 0 0 0,1-1 0 0 0,-1 0 0 0 0,1 0 0 0 0,0 1 1 0 0,0-1-1 0 0,3 0-79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5.130"/>
    </inkml:context>
    <inkml:brush xml:id="br0">
      <inkml:brushProperty name="width" value="0.1" units="cm"/>
      <inkml:brushProperty name="height" value="0.1" units="cm"/>
    </inkml:brush>
  </inkml:definitions>
  <inkml:trace contextRef="#ctx0" brushRef="#br0">1 29 5065 0 0,'2'-8'4572'0'0,"-1"8"-4457"0"0,14-5 2332 0 0,17 1 325 0 0,31 4 731 0 0,25-1-1580 0 0,-77-1-3326 0 0,0 1 0 0 0,0-1 0 0 0,11-4 0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4.526"/>
    </inkml:context>
    <inkml:brush xml:id="br0">
      <inkml:brushProperty name="width" value="0.05" units="cm"/>
      <inkml:brushProperty name="height" value="0.05" units="cm"/>
    </inkml:brush>
  </inkml:definitions>
  <inkml:trace contextRef="#ctx0" brushRef="#br0">686 0 10594 0 0,'-1'0'363'0'0,"0"0"0"0"0,0 0 0 0 0,0 0 0 0 0,0 0 0 0 0,0 0 0 0 0,0 0-1 0 0,-1 1 1 0 0,1-1 0 0 0,0 0 0 0 0,0 1 0 0 0,0-1 0 0 0,0 1 0 0 0,0-1 0 0 0,0 1 0 0 0,0-1-1 0 0,0 1 1 0 0,1 0 0 0 0,-1-1 0 0 0,-1 2 0 0 0,-24 18 999 0 0,23-17-1169 0 0,-39 35 528 0 0,1 2 0 0 0,3 2 0 0 0,-38 53-1 0 0,-33 37 46 0 0,26-46-570 0 0,-29 32-45 0 0,89-90-118 0 0,1 0-1 0 0,-28 47 1 0 0,43-62-484 0 0,0 0 0 0 0,1 0 0 0 0,1 1 0 0 0,-7 25 0 0 0,9-26-807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5.453"/>
    </inkml:context>
    <inkml:brush xml:id="br0">
      <inkml:brushProperty name="width" value="0.1" units="cm"/>
      <inkml:brushProperty name="height" value="0.1" units="cm"/>
    </inkml:brush>
  </inkml:definitions>
  <inkml:trace contextRef="#ctx0" brushRef="#br0">36 0 3681 0 0,'-1'0'161'0'0,"1"1"0"0"0,-1-1 0 0 0,1 0 0 0 0,-1 1 1 0 0,1-1-1 0 0,-1 0 0 0 0,0 1 0 0 0,1-1 0 0 0,-1 1 0 0 0,1-1 0 0 0,0 1 1 0 0,-1-1-1 0 0,1 1 0 0 0,-1-1 0 0 0,1 1 0 0 0,0-1 0 0 0,-1 1 1 0 0,1 0-1 0 0,0-1 0 0 0,0 1 0 0 0,-1-1 0 0 0,1 1 0 0 0,0 0 0 0 0,0-1 1 0 0,0 1-1 0 0,0 0 0 0 0,0-1 0 0 0,0 1 0 0 0,0 1 0 0 0,-5 25 2810 0 0,-1 5-226 0 0,-6 60 2578 0 0,10-76-5024 0 0,2-1-1 0 0,0 1 1 0 0,5 30-1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6.657"/>
    </inkml:context>
    <inkml:brush xml:id="br0">
      <inkml:brushProperty name="width" value="0.1" units="cm"/>
      <inkml:brushProperty name="height" value="0.1" units="cm"/>
    </inkml:brush>
  </inkml:definitions>
  <inkml:trace contextRef="#ctx0" brushRef="#br0">46 1 4609 0 0,'0'0'353'0'0,"-4"22"1887"0"0,-5 13-406 0 0,2-9-54 0 0,1 1 0 0 0,1-1 0 0 0,-2 41-1 0 0,39-77-98 0 0,-28 10-1684 0 0,0 0 1 0 0,0 0 0 0 0,1 0-1 0 0,-1 0 1 0 0,0 0-1 0 0,0 1 1 0 0,0 0 0 0 0,0 0-1 0 0,0 0 1 0 0,0 1-1 0 0,0-1 1 0 0,0 1 0 0 0,-1 0-1 0 0,1 0 1 0 0,-1 0-1 0 0,1 0 1 0 0,-1 1 0 0 0,0-1-1 0 0,0 1 1 0 0,0 0-1 0 0,5 6 1 0 0,-4-5 1 0 0,0 0-1 0 0,-1 1 1 0 0,0 0 0 0 0,0 0 0 0 0,0-1 0 0 0,0 2 0 0 0,-1-1-1 0 0,1 0 1 0 0,-1 0 0 0 0,-1 1 0 0 0,1-1 0 0 0,-1 1-1 0 0,0 0 1 0 0,0-1 0 0 0,0 10 0 0 0,-2-13 34 0 0,1 0 0 0 0,-1 0 1 0 0,1 0-1 0 0,-1-1 0 0 0,0 1 1 0 0,0 0-1 0 0,0 0 0 0 0,0-1 0 0 0,0 1 1 0 0,0 0-1 0 0,0-1 0 0 0,-1 1 1 0 0,1-1-1 0 0,0 0 0 0 0,-1 1 1 0 0,0-1-1 0 0,1 0 0 0 0,-1 0 0 0 0,1 0 1 0 0,-1 0-1 0 0,0 0 0 0 0,0 0 1 0 0,0-1-1 0 0,1 1 0 0 0,-1-1 0 0 0,0 1 1 0 0,0-1-1 0 0,0 1 0 0 0,0-1 1 0 0,-3 0-1 0 0,-4 1 132 0 0,0-1 0 0 0,0 1 0 0 0,0-2 1 0 0,0 1-1 0 0,-10-3 0 0 0,-14-5-573 0 0,13-1-4968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6.986"/>
    </inkml:context>
    <inkml:brush xml:id="br0">
      <inkml:brushProperty name="width" value="0.1" units="cm"/>
      <inkml:brushProperty name="height" value="0.1" units="cm"/>
    </inkml:brush>
  </inkml:definitions>
  <inkml:trace contextRef="#ctx0" brushRef="#br0">0 16 4145 0 0,'9'-2'184'0'0,"-2"1"40"0"0,-1 0-224 0 0,0 1 0 0 0,-1-1 0 0 0,-1 1 0 0 0,1-1 384 0 0,5 1 40 0 0,6-1 8 0 0,5 0 0 0 0,3 0-432 0 0,1-1 0 0 0,0 0 0 0 0,-3-1-64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7.719"/>
    </inkml:context>
    <inkml:brush xml:id="br0">
      <inkml:brushProperty name="width" value="0.1" units="cm"/>
      <inkml:brushProperty name="height" value="0.1" units="cm"/>
    </inkml:brush>
  </inkml:definitions>
  <inkml:trace contextRef="#ctx0" brushRef="#br0">165 0 1840 0 0,'7'26'278'0'0,"-2"0"0"0"0,0 0 0 0 0,-2 0 0 0 0,0 1 0 0 0,-3 49-1 0 0,-2-56 152 0 0,-1 0 0 0 0,0-1 0 0 0,-2 1 0 0 0,0-1 0 0 0,-1 0 0 0 0,-1 0 0 0 0,-1-1 0 0 0,-1 0-1 0 0,0-1 1 0 0,-1 1 0 0 0,-1-2 0 0 0,-1 0 0 0 0,0 0 0 0 0,-28 27 0 0 0,11-22-496 0 0,12-13 67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18.628"/>
    </inkml:context>
    <inkml:brush xml:id="br0">
      <inkml:brushProperty name="width" value="0.1" units="cm"/>
      <inkml:brushProperty name="height" value="0.1" units="cm"/>
    </inkml:brush>
  </inkml:definitions>
  <inkml:trace contextRef="#ctx0" brushRef="#br0">97 0 6449 0 0,'-4'5'289'0'0,"0"-1"0"0"0,0 0 0 0 0,0 1 0 0 0,0 0 0 0 0,1 0 0 0 0,0 0 0 0 0,0 0 0 0 0,-4 11 0 0 0,0-2 170 0 0,-2 4 116 0 0,1 0 0 0 0,1 1 0 0 0,0 0 0 0 0,1 0 0 0 0,2 0 0 0 0,-1 1 0 0 0,2 0 0 0 0,-1 31 0 0 0,4-41-467 0 0,0 0-1 0 0,0-1 1 0 0,1 1 0 0 0,1 0-1 0 0,-1 0 1 0 0,2-1 0 0 0,-1 1 0 0 0,1-1-1 0 0,1 1 1 0 0,0-1 0 0 0,0 0 0 0 0,0-1-1 0 0,1 1 1 0 0,1-1 0 0 0,-1 0-1 0 0,2 0 1 0 0,-1 0 0 0 0,1-1 0 0 0,10 9-1 0 0,-5-8-197 0 0,0-1-311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20.644"/>
    </inkml:context>
    <inkml:brush xml:id="br0">
      <inkml:brushProperty name="width" value="0.1" units="cm"/>
      <inkml:brushProperty name="height" value="0.1" units="cm"/>
    </inkml:brush>
  </inkml:definitions>
  <inkml:trace contextRef="#ctx0" brushRef="#br0">11 19 2304 0 0,'0'-1'175'0'0,"1"0"0"0"0,-1 0 0 0 0,0 0-1 0 0,0 0 1 0 0,1 0 0 0 0,-1 0 0 0 0,0 0-1 0 0,1 1 1 0 0,-1-1 0 0 0,1 0 0 0 0,-1 0-1 0 0,1 0 1 0 0,-1 0 0 0 0,1 1 0 0 0,0-1-1 0 0,-1 0 1 0 0,1 1 0 0 0,0-1 0 0 0,0 0-1 0 0,0 1 1 0 0,1-2 0 0 0,-1 2-123 0 0,-1 0-1 0 0,1 1 1 0 0,-1-1 0 0 0,1 0-1 0 0,0 0 1 0 0,-1 0 0 0 0,1 0-1 0 0,-1 1 1 0 0,1-1 0 0 0,-1 0-1 0 0,1 0 1 0 0,-1 1 0 0 0,1-1-1 0 0,-1 0 1 0 0,1 1 0 0 0,-1-1-1 0 0,0 1 1 0 0,1-1 0 0 0,-1 0-1 0 0,0 1 1 0 0,1-1 0 0 0,-1 1-1 0 0,0-1 1 0 0,1 1 0 0 0,-1-1-1 0 0,0 1 1 0 0,0-1 0 0 0,0 1-1 0 0,1 0 1 0 0,-1-1 0 0 0,0 1-1 0 0,0-1 1 0 0,0 1 0 0 0,0-1-1 0 0,0 1 1 0 0,0 0 0 0 0,0 0-1 0 0,3 33 1003 0 0,-2-1 0 0 0,-1 1 0 0 0,-1 0 0 0 0,-2-1-1 0 0,-13 61 1 0 0,14-88-1054 0 0,1 2 0 0 0,0-1 0 0 0,-1 0 0 0 0,0 0 0 0 0,-1 0 0 0 0,0-1 0 0 0,-4 9 0 0 0,12-47 64 0 0,2 9-168 0 0,1 0 0 0 0,1 1 0 0 0,1 0 0 0 0,24-37 0 0 0,-29 50 69 0 0,1 1 1 0 0,0 0-1 0 0,1 0 0 0 0,0 1 1 0 0,0 0-1 0 0,0 0 0 0 0,1 1 1 0 0,0-1-1 0 0,0 2 0 0 0,1-1 1 0 0,0 1-1 0 0,0 1 0 0 0,0 0 1 0 0,12-4-1 0 0,-20 7 35 0 0,0 1 1 0 0,1 0-1 0 0,-1-1 0 0 0,1 1 1 0 0,-1 0-1 0 0,1 0 0 0 0,-1 0 1 0 0,0 0-1 0 0,1 0 1 0 0,-1 0-1 0 0,1 0 0 0 0,-1 1 1 0 0,0-1-1 0 0,1 0 0 0 0,-1 1 1 0 0,1-1-1 0 0,-1 1 0 0 0,0-1 1 0 0,0 1-1 0 0,1 0 1 0 0,-1 0-1 0 0,0-1 0 0 0,0 1 1 0 0,0 0-1 0 0,0 0 0 0 0,0 0 1 0 0,0 0-1 0 0,0 1 0 0 0,0-1 1 0 0,0 0-1 0 0,0 0 0 0 0,-1 0 1 0 0,1 1-1 0 0,-1-1 1 0 0,1 0-1 0 0,-1 1 0 0 0,1-1 1 0 0,-1 0-1 0 0,0 1 0 0 0,1-1 1 0 0,-1 3-1 0 0,2 7 6 0 0,-1 1 0 0 0,0-1 1 0 0,-1 1-1 0 0,-2 13 0 0 0,2-12 1 0 0,1 141 300 0 0,-1-151-368 0 0,-1 0-246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20.972"/>
    </inkml:context>
    <inkml:brush xml:id="br0">
      <inkml:brushProperty name="width" value="0.1" units="cm"/>
      <inkml:brushProperty name="height" value="0.1" units="cm"/>
    </inkml:brush>
  </inkml:definitions>
  <inkml:trace contextRef="#ctx0" brushRef="#br0">0 26 5985 0 0,'0'-1'44'0'0,"1"0"-1"0"0,-1 1 0 0 0,1-1 0 0 0,-1 1 0 0 0,0-1 1 0 0,1 1-1 0 0,-1-1 0 0 0,1 1 0 0 0,-1-1 1 0 0,1 1-1 0 0,0-1 0 0 0,-1 1 0 0 0,1 0 1 0 0,-1-1-1 0 0,1 1 0 0 0,0 0 0 0 0,-1-1 1 0 0,1 1-1 0 0,0 0 0 0 0,-1 0 0 0 0,1 0 1 0 0,0 0-1 0 0,-1 0 0 0 0,1 0 0 0 0,0 0 1 0 0,-1 0-1 0 0,2 0 0 0 0,25-1 743 0 0,-23 1-626 0 0,195-14 1113 0 0,-188 12-4655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21.300"/>
    </inkml:context>
    <inkml:brush xml:id="br0">
      <inkml:brushProperty name="width" value="0.1" units="cm"/>
      <inkml:brushProperty name="height" value="0.1" units="cm"/>
    </inkml:brush>
  </inkml:definitions>
  <inkml:trace contextRef="#ctx0" brushRef="#br0">56 0 7370 0 0,'-5'7'240'0'0,"0"1"0"0"0,1-1 1 0 0,0 1-1 0 0,1-1 0 0 0,-1 1 1 0 0,2 0-1 0 0,-1 1 1 0 0,1-1-1 0 0,-2 15 0 0 0,0-4 164 0 0,3-17-378 0 0,-4 19 984 0 0,-4 40-1 0 0,9-55-1006 0 0,-1-1-1 0 0,1 0 1 0 0,0 1-1 0 0,1-1 1 0 0,-1 1-1 0 0,1-1 1 0 0,0 0-1 0 0,1 0 1 0 0,-1 1-1 0 0,1-1 1 0 0,0 0-1 0 0,0 0 1 0 0,4 5-1 0 0,-5-9-20 0 0,-1 0 0 0 0,1 0 0 0 0,-1-1 1 0 0,1 1-1 0 0,0 0 0 0 0,-1-1 0 0 0,1 1 0 0 0,0-1 0 0 0,0 1 0 0 0,-1-1 0 0 0,1 1 0 0 0,0-1 0 0 0,0 0 0 0 0,0 1 0 0 0,0-1 0 0 0,0 0 0 0 0,-1 1 0 0 0,1-1 0 0 0,2 0 1 0 0,3 0 17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21.691"/>
    </inkml:context>
    <inkml:brush xml:id="br0">
      <inkml:brushProperty name="width" value="0.1" units="cm"/>
      <inkml:brushProperty name="height" value="0.1" units="cm"/>
    </inkml:brush>
  </inkml:definitions>
  <inkml:trace contextRef="#ctx0" brushRef="#br0">18 0 6449 0 0,'3'0'125'0'0,"1"1"-1"0"0,0-1 1 0 0,-1 0-1 0 0,1 1 0 0 0,-1 0 1 0 0,1 0-1 0 0,-1 0 1 0 0,1 0-1 0 0,-1 1 0 0 0,6 2 1 0 0,-2 0 56 0 0,0 0 1 0 0,-1 0 0 0 0,1 1-1 0 0,5 5 1 0 0,-10-8-110 0 0,0-1 0 0 0,0 1 0 0 0,-1 0 0 0 0,1-1 0 0 0,-1 1 0 0 0,1 0 0 0 0,-1 0 0 0 0,1 0 0 0 0,-1 1 0 0 0,0-1 0 0 0,0 0 0 0 0,0 0 0 0 0,0 0 0 0 0,-1 1 0 0 0,1-1 1 0 0,0 1-1 0 0,-1-1 0 0 0,0 0 0 0 0,0 1 0 0 0,1-1 0 0 0,-1 1 0 0 0,-1-1 0 0 0,1 1 0 0 0,0-1 0 0 0,-1 0 0 0 0,1 1 0 0 0,-1-1 0 0 0,0 1 0 0 0,1-1 0 0 0,-1 0 0 0 0,0 0 0 0 0,-1 0 0 0 0,1 1 0 0 0,0-1 0 0 0,-1 0 0 0 0,1 0 0 0 0,-1-1 0 0 0,1 1 0 0 0,-1 0 0 0 0,0 0 1 0 0,-2 1-1 0 0,-6 5-15 0 0,-1 1 1 0 0,0-2 0 0 0,-1 1 0 0 0,1-2 0 0 0,-26 11 0 0 0,36-16-48 0 0,1-1 0 0 0,0 0 0 0 0,0 0 0 0 0,-1 1 1 0 0,1-1-1 0 0,0 0 0 0 0,-1 0 0 0 0,1 1 1 0 0,0-1-1 0 0,0 0 0 0 0,0 1 0 0 0,0-1 0 0 0,-1 0 1 0 0,1 1-1 0 0,0-1 0 0 0,0 0 0 0 0,0 1 0 0 0,0-1 1 0 0,0 1-1 0 0,0-1 0 0 0,0 0 0 0 0,0 1 1 0 0,0-1-1 0 0,0 1 0 0 0,0-1 0 0 0,0 0 0 0 0,0 1 1 0 0,0-1-1 0 0,0 0 0 0 0,0 1 0 0 0,0-1 0 0 0,1 0 1 0 0,-1 1-1 0 0,0-1 0 0 0,0 0 0 0 0,0 1 1 0 0,1-1-1 0 0,-1 0 0 0 0,0 1 0 0 0,0-1 0 0 0,1 0 1 0 0,-1 1-1 0 0,0-1 0 0 0,0 0 0 0 0,1 0 1 0 0,-1 0-1 0 0,0 1 0 0 0,1-1 0 0 0,20 18-117 0 0,-17-15 110 0 0,0 0-10 0 0,9 6-76 0 0,-1 1 0 0 0,0 0 0 0 0,-1 1 0 0 0,0 0 0 0 0,-1 1 0 0 0,14 21 0 0 0,-23-32 78 0 0,-1-1 0 0 0,1 1 0 0 0,-1 0 0 0 0,0-1 0 0 0,1 1 0 0 0,-1 0 0 0 0,0 0 0 0 0,0-1 0 0 0,1 1 0 0 0,-1 0 0 0 0,0 0 0 0 0,0-1 1 0 0,0 1-1 0 0,0 0 0 0 0,0 0 0 0 0,0 0 0 0 0,0-1 0 0 0,0 1 0 0 0,0 0 0 0 0,0 0 0 0 0,-1-1 0 0 0,1 1 0 0 0,0 0 0 0 0,0 0 0 0 0,-1-1 1 0 0,1 1-1 0 0,0 0 0 0 0,-1-1 0 0 0,1 1 0 0 0,-1 0 0 0 0,0 0 0 0 0,-1 0 11 0 0,0 0 0 0 0,1 0 0 0 0,-1 0 0 0 0,0 0 0 0 0,0 0 0 0 0,0-1 1 0 0,0 1-1 0 0,0-1 0 0 0,0 1 0 0 0,0-1 0 0 0,-4 1 0 0 0,-5-1 26 0 0,-1 0 0 0 0,0-1 0 0 0,-12-2 1 0 0,-6-3-157 0 0,17 2-93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4:22.035"/>
    </inkml:context>
    <inkml:brush xml:id="br0">
      <inkml:brushProperty name="width" value="0.1" units="cm"/>
      <inkml:brushProperty name="height" value="0.1" units="cm"/>
    </inkml:brush>
  </inkml:definitions>
  <inkml:trace contextRef="#ctx0" brushRef="#br0">121 1 13363 0 0,'5'6'107'0'0,"1"0"0"0"0,-1 1 0 0 0,-1 0 0 0 0,1 0 0 0 0,-1 1-1 0 0,0-1 1 0 0,-1 1 0 0 0,0 0 0 0 0,0 0 0 0 0,2 13 0 0 0,0 0 113 0 0,-2-1 0 0 0,0 0 0 0 0,-1 25 0 0 0,-2-37-352 0 0,0 0-1 0 0,-1 0 1 0 0,0 0-1 0 0,0-1 0 0 0,0 1 1 0 0,-1 0-1 0 0,-1-1 1 0 0,1 0-1 0 0,-1 1 0 0 0,0-1 1 0 0,-1 0-1 0 0,0 0 1 0 0,0-1-1 0 0,-6 9 1 0 0,2-6-111 0 0,-1-1 0 0 0,0 1 0 0 0,0-2 0 0 0,-1 1 0 0 0,1-1 0 0 0,-2 0 0 0 0,1-1 0 0 0,-17 7 0 0 0,7-4 59 0 0,1-1 166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4.885"/>
    </inkml:context>
    <inkml:brush xml:id="br0">
      <inkml:brushProperty name="width" value="0.05" units="cm"/>
      <inkml:brushProperty name="height" value="0.05" units="cm"/>
    </inkml:brush>
  </inkml:definitions>
  <inkml:trace contextRef="#ctx0" brushRef="#br0">77 1 9674 0 0,'43'3'7191'0'0,"-28"0"-6509"0"0,0 0 0 0 0,0 1 0 0 0,-1 1 0 0 0,25 10 0 0 0,-37-14-633 0 0,-1-1 0 0 0,1 1 0 0 0,-1 0 1 0 0,1-1-1 0 0,-1 1 0 0 0,0 0 0 0 0,0 0 0 0 0,1 0 0 0 0,-1 0 0 0 0,0 0 1 0 0,0 0-1 0 0,0 0 0 0 0,0 1 0 0 0,0-1 0 0 0,0 0 0 0 0,0 0 0 0 0,-1 1 0 0 0,1-1 1 0 0,0 1-1 0 0,-1-1 0 0 0,1 3 0 0 0,-1-2-22 0 0,0-1 0 0 0,0 1 0 0 0,0-1 0 0 0,-1 0-1 0 0,1 1 1 0 0,-1-1 0 0 0,1 1 0 0 0,-1-1 0 0 0,1 0 0 0 0,-1 1 0 0 0,0-1 0 0 0,0 0 0 0 0,0 0-1 0 0,0 1 1 0 0,0-1 0 0 0,0 0 0 0 0,-2 2 0 0 0,-4 2 54 0 0,0 1 0 0 0,-1-1-1 0 0,0 0 1 0 0,1-1 0 0 0,-17 7 0 0 0,-2-3-54 0 0,0-1 0 0 0,0-1 0 0 0,0-1 1 0 0,-32 1-1 0 0,57-5-27 0 0,-4 0-4 0 0,6 1-6 0 0,12 3-20 0 0,20 1-14 0 0,54-4-713 0 0,93-12 0 0 0,-148 7-6715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04.045"/>
    </inkml:context>
    <inkml:brush xml:id="br0">
      <inkml:brushProperty name="width" value="0.1" units="cm"/>
      <inkml:brushProperty name="height" value="0.1" units="cm"/>
    </inkml:brush>
  </inkml:definitions>
  <inkml:trace contextRef="#ctx0" brushRef="#br0">30 43 4609 0 0,'-30'-7'8347'0'0,"47"2"-5788"0"0,17-1-1947 0 0,0 1-1 0 0,44-1 1 0 0,76 7 2219 0 0,5-1-1287 0 0,86-14-7619 0 0,-219 14-653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04.374"/>
    </inkml:context>
    <inkml:brush xml:id="br0">
      <inkml:brushProperty name="width" value="0.1" units="cm"/>
      <inkml:brushProperty name="height" value="0.1" units="cm"/>
    </inkml:brush>
  </inkml:definitions>
  <inkml:trace contextRef="#ctx0" brushRef="#br0">39 85 4145 0 0,'-39'-4'1199'0'0,"62"9"3751"0"0,22-4-3895 0 0,-21-1-257 0 0,64-1 61 0 0,0-4 0 0 0,-1-3 1 0 0,0-4-1 0 0,100-28 1 0 0,-152 30-890 0 0,-4 0-117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04.792"/>
    </inkml:context>
    <inkml:brush xml:id="br0">
      <inkml:brushProperty name="width" value="0.1" units="cm"/>
      <inkml:brushProperty name="height" value="0.1" units="cm"/>
    </inkml:brush>
  </inkml:definitions>
  <inkml:trace contextRef="#ctx0" brushRef="#br0">0 12 6913 0 0,'0'0'20'0'0,"0"-1"-1"0"0,0 0 1 0 0,0 1-1 0 0,1-1 0 0 0,-1 1 1 0 0,0-1-1 0 0,0 1 1 0 0,0-1-1 0 0,1 1 0 0 0,-1-1 1 0 0,0 1-1 0 0,0 0 0 0 0,1-1 1 0 0,-1 1-1 0 0,1-1 1 0 0,-1 1-1 0 0,0 0 0 0 0,1-1 1 0 0,-1 1-1 0 0,1 0 1 0 0,-1-1-1 0 0,1 1 0 0 0,-1 0 1 0 0,0 0-1 0 0,1-1 0 0 0,0 1 1 0 0,-1 0-1 0 0,1 0 1 0 0,-1 0-1 0 0,1 0 0 0 0,-1 0 1 0 0,1 0-1 0 0,-1 0 1 0 0,1 0-1 0 0,-1 0 0 0 0,1 0 1 0 0,-1 0-1 0 0,1 0 0 0 0,-1 0 1 0 0,1 0-1 0 0,-1 0 1 0 0,1 0-1 0 0,-1 1 0 0 0,1-1 1 0 0,0 1-1 0 0,33 11 44 0 0,-27-8 31 0 0,187 82 1506 0 0,-156-66-712 0 0,-2 0 0 0 0,0 3 1 0 0,34 28-1 0 0,-63-45-717 0 0,0-1 0 0 0,-1 2 0 0 0,1-1-1 0 0,-1 1 1 0 0,-1 0 0 0 0,1 0 0 0 0,-1 1 0 0 0,-1-1 0 0 0,1 1 0 0 0,3 8 0 0 0,-7-12-117 0 0,0 0 0 0 0,0 0 0 0 0,0 0 0 0 0,-1 0 0 0 0,1 0 0 0 0,-1 0 0 0 0,0 0 0 0 0,0 0 0 0 0,0 1 0 0 0,0-1 0 0 0,-1 0 0 0 0,0 0 0 0 0,0 0 1 0 0,0 0-1 0 0,0-1 0 0 0,-1 1 0 0 0,1 0 0 0 0,-1 0 0 0 0,0-1 0 0 0,0 1 0 0 0,0-1 0 0 0,-1 0 0 0 0,1 1 0 0 0,-4 2 0 0 0,-10 10 215 0 0,-1 0-1 0 0,-1-1 1 0 0,0-1-1 0 0,-1 0 1 0 0,0-2-1 0 0,-35 18 1 0 0,-131 45-979 0 0,141-59-5532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1.148"/>
    </inkml:context>
    <inkml:brush xml:id="br0">
      <inkml:brushProperty name="width" value="0.1" units="cm"/>
      <inkml:brushProperty name="height" value="0.1" units="cm"/>
    </inkml:brush>
  </inkml:definitions>
  <inkml:trace contextRef="#ctx0" brushRef="#br0">6 1 6913 0 0,'16'44'2721'0'0,"-4"25"-238"0"0,7 102 0 0 0,-11 76 337 0 0,-7-165-2111 0 0,0-62-510 0 0,-1 46 557 0 0,0-59-671 0 0,-1 0-1 0 0,0 0 1 0 0,0-1-1 0 0,0 1 1 0 0,-1 0 0 0 0,-5 12-1 0 0,7-19-73 0 0,0 0-1 0 0,-1 1 1 0 0,1-1-1 0 0,0 0 1 0 0,0 1-1 0 0,0-1 1 0 0,0 0 0 0 0,-1 1-1 0 0,1-1 1 0 0,0 0-1 0 0,0 0 1 0 0,-1 1-1 0 0,1-1 1 0 0,0 0-1 0 0,0 1 1 0 0,-1-1-1 0 0,1 0 1 0 0,0 0 0 0 0,-1 0-1 0 0,1 0 1 0 0,0 1-1 0 0,-1-1 1 0 0,1 0-1 0 0,0 0 1 0 0,-1 0-1 0 0,1 0 1 0 0,0 0-1 0 0,-1 0 1 0 0,1 0-1 0 0,-1 0 1 0 0,1 0 0 0 0,-1 0-1 0 0,-9-9 281 0 0,-3-19 104 0 0,9 13-291 0 0,0 0-1 0 0,1 0 1 0 0,0 0 0 0 0,2-1 0 0 0,0 1 0 0 0,0-1 0 0 0,2 1-1 0 0,2-23 1 0 0,5-12-44 0 0,17-59 1 0 0,-15 72-59 0 0,2-1-1 0 0,22-46 1 0 0,-26 67-10 0 0,0 1-1 0 0,2 0 0 0 0,0 1 0 0 0,0 0 1 0 0,2 0-1 0 0,0 1 0 0 0,15-14 1 0 0,-21 23-41 0 0,0 0 1 0 0,0 0 0 0 0,1 1-1 0 0,-1-1 1 0 0,1 2 0 0 0,0-1-1 0 0,0 1 1 0 0,0 0 0 0 0,0 0-1 0 0,0 1 1 0 0,1 0 0 0 0,-1 0-1 0 0,1 1 1 0 0,0 0-1 0 0,-1 0 1 0 0,1 1 0 0 0,0 0-1 0 0,0 0 1 0 0,-1 1 0 0 0,1 0-1 0 0,0 0 1 0 0,-1 1 0 0 0,13 4-1 0 0,2 4-335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1.522"/>
    </inkml:context>
    <inkml:brush xml:id="br0">
      <inkml:brushProperty name="width" value="0.1" units="cm"/>
      <inkml:brushProperty name="height" value="0.1" units="cm"/>
    </inkml:brush>
  </inkml:definitions>
  <inkml:trace contextRef="#ctx0" brushRef="#br0">0 362 5529 0 0,'1'0'62'0'0,"-1"1"-1"0"0,1-1 1 0 0,-1 1-1 0 0,1-1 1 0 0,-1 0-1 0 0,1 1 1 0 0,0-1-1 0 0,-1 0 1 0 0,1 1-1 0 0,-1-1 1 0 0,1 0-1 0 0,0 0 1 0 0,-1 0-1 0 0,1 0 1 0 0,0 1-1 0 0,-1-1 1 0 0,1 0-1 0 0,0 0 1 0 0,0 0-1 0 0,-1 0 1 0 0,1 0-1 0 0,1-1 1 0 0,21-1 1696 0 0,-19 1-1569 0 0,71-8 2043 0 0,-24 4-408 0 0,-1-2 1 0 0,77-22-1 0 0,-113 25-1636 0 0,0-1-1 0 0,0-1 1 0 0,0 0 0 0 0,-1-1-1 0 0,0 0 1 0 0,0-1-1 0 0,-1-1 1 0 0,0 0 0 0 0,-1 0-1 0 0,0-1 1 0 0,0-1 0 0 0,-1 1-1 0 0,12-18 1 0 0,-18 22-167 0 0,1-1 1 0 0,-2 1-1 0 0,1-1 1 0 0,-1 0 0 0 0,0 0-1 0 0,0 0 1 0 0,-1-1-1 0 0,0 1 1 0 0,2-9-1 0 0,-4 12-30 0 0,0 0 0 0 0,0 1 0 0 0,0-1 1 0 0,0 0-1 0 0,0 1 0 0 0,-1-1 0 0 0,0 1 0 0 0,0-1 0 0 0,0 1 0 0 0,0-1 0 0 0,0 1 0 0 0,-1-1 0 0 0,1 1 0 0 0,-1 0 0 0 0,0 0 0 0 0,0 0 0 0 0,0 0 0 0 0,0 0 0 0 0,-1 0 0 0 0,1 1 0 0 0,-5-4 0 0 0,2 2 20 0 0,0 1-1 0 0,-1 0 1 0 0,0 0 0 0 0,1 0-1 0 0,-1 0 1 0 0,-1 1-1 0 0,1 0 1 0 0,0 0-1 0 0,0 1 1 0 0,-1 0-1 0 0,1 0 1 0 0,-1 0-1 0 0,1 1 1 0 0,-1 0-1 0 0,1 0 1 0 0,-1 1-1 0 0,-10 2 1 0 0,-7 1-64 0 0,1 2 0 0 0,0 1 1 0 0,-32 13-1 0 0,36-11 89 0 0,0 0 0 0 0,1 2 0 0 0,0 0 0 0 0,1 1 0 0 0,0 0 0 0 0,1 2 0 0 0,1 0 0 0 0,-28 31 0 0 0,32-31-9 0 0,1-1 0 0 0,0 2 0 0 0,0 0 0 0 0,2 0 0 0 0,0 0 0 0 0,1 1 0 0 0,0 0 0 0 0,1 0 0 0 0,1 1 0 0 0,1 0 0 0 0,-3 20 0 0 0,6-30-27 0 0,0 0 0 0 0,1 0 0 0 0,0 0 0 0 0,0 0 0 0 0,1 0 0 0 0,0 0 0 0 0,0-1 0 0 0,0 1 0 0 0,1 0 0 0 0,0-1 0 0 0,1 1 0 0 0,2 6 0 0 0,-2-8 0 0 0,0-1 0 0 0,0 1 0 0 0,1-1 0 0 0,0 0 0 0 0,-1 0 0 0 0,1 0 0 0 0,1-1 0 0 0,-1 1 0 0 0,0-1 0 0 0,1 0 0 0 0,0 0 0 0 0,-1 0 0 0 0,1-1 0 0 0,0 0 0 0 0,8 3 0 0 0,6 1 41 0 0,0-1 0 0 0,0-1 0 0 0,0-1-1 0 0,0 0 1 0 0,37-1 0 0 0,-24-3-617 0 0,0-2 0 0 0,59-13 0 0 0,-56 7-5998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2.039"/>
    </inkml:context>
    <inkml:brush xml:id="br0">
      <inkml:brushProperty name="width" value="0.1" units="cm"/>
      <inkml:brushProperty name="height" value="0.1" units="cm"/>
    </inkml:brush>
  </inkml:definitions>
  <inkml:trace contextRef="#ctx0" brushRef="#br0">307 0 5065 0 0,'1'30'2106'0'0,"7"63"264"0"0,-2 108-1 0 0,-6-129-1156 0 0,1-12-178 0 0,1 51 1204 0 0,-17 155 0 0 0,13-251-2125 0 0,0-1-1 0 0,-1 0 1 0 0,-1 0 0 0 0,0 0-1 0 0,-1 0 1 0 0,-1-1 0 0 0,-7 15-1 0 0,11-25-76 0 0,0 1 0 0 0,0-1-1 0 0,-1 0 1 0 0,1 0 0 0 0,0 0-1 0 0,-1 0 1 0 0,0-1 0 0 0,0 1-1 0 0,0-1 1 0 0,0 1-1 0 0,0-1 1 0 0,0 0 0 0 0,-1 0-1 0 0,1-1 1 0 0,0 1 0 0 0,-1-1-1 0 0,0 1 1 0 0,1-1 0 0 0,-1 0-1 0 0,0-1 1 0 0,1 1-1 0 0,-1-1 1 0 0,0 1 0 0 0,0-1-1 0 0,0 0 1 0 0,0-1 0 0 0,1 1-1 0 0,-1 0 1 0 0,0-1-1 0 0,0 0 1 0 0,-5-2 0 0 0,1 0 10 0 0,1-1 0 0 0,-1 0 1 0 0,1 0-1 0 0,0 0 0 0 0,0-1 0 0 0,1 0 1 0 0,0 0-1 0 0,0-1 0 0 0,0 0 0 0 0,0 0 1 0 0,1 0-1 0 0,-7-11 0 0 0,-20-37-1097 0 0,9 0-4195 0 0,9 7-1222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2.367"/>
    </inkml:context>
    <inkml:brush xml:id="br0">
      <inkml:brushProperty name="width" value="0.1" units="cm"/>
      <inkml:brushProperty name="height" value="0.1" units="cm"/>
    </inkml:brush>
  </inkml:definitions>
  <inkml:trace contextRef="#ctx0" brushRef="#br0">1 3 6913 0 0,'7'-1'609'0'0,"1"-1"-481"0"0,-2 2-128 0 0,0 2 0 0 0,0-2 192 0 0,8 1 8 0 0,5-1 8 0 0,9 0 0 0 0,8 2 816 0 0,3 0 160 0 0,0-2 33 0 0,-1 0-1 0 0,-3 0-896 0 0,-3 0-192 0 0,-2-2-32 0 0,-5 2 0 0 0,3 0-96 0 0,-10 2 96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3.443"/>
    </inkml:context>
    <inkml:brush xml:id="br0">
      <inkml:brushProperty name="width" value="0.1" units="cm"/>
      <inkml:brushProperty name="height" value="0.1" units="cm"/>
    </inkml:brush>
  </inkml:definitions>
  <inkml:trace contextRef="#ctx0" brushRef="#br0">0 313 7370 0 0,'91'6'4304'0'0,"-57"-2"-3272"0"0,37-2 1 0 0,-24-4 82 0 0,0-1-1 0 0,0-3 1 0 0,62-15 0 0 0,-93 17-1012 0 0,0-1 0 0 0,0-1 0 0 0,-1 0 0 0 0,0-1 0 0 0,0 0 0 0 0,0-1-1 0 0,-1-1 1 0 0,-1-1 0 0 0,1 0 0 0 0,-1 0 0 0 0,-1-1 0 0 0,0-1 0 0 0,11-14 0 0 0,-20 23-112 0 0,0-1 0 0 0,-1 0 0 0 0,1 0 0 0 0,-1-1 0 0 0,0 1 0 0 0,0-1 0 0 0,0 1 0 0 0,-1-1 0 0 0,0 1-1 0 0,1-1 1 0 0,-2 0 0 0 0,1 0 0 0 0,0 1 0 0 0,-1-1 0 0 0,0-9 0 0 0,-1 11 16 0 0,0-1 1 0 0,0 1-1 0 0,0-1 0 0 0,0 1 0 0 0,0-1 0 0 0,-1 1 0 0 0,0 0 0 0 0,1-1 0 0 0,-1 1 1 0 0,0 0-1 0 0,-1 0 0 0 0,1 1 0 0 0,0-1 0 0 0,-1 0 0 0 0,0 1 0 0 0,1-1 1 0 0,-1 1-1 0 0,0 0 0 0 0,0 0 0 0 0,-6-3 0 0 0,0 2-23 0 0,1 0 0 0 0,0 0 0 0 0,-1 1 0 0 0,1 0 0 0 0,-1 0-1 0 0,0 1 1 0 0,0 0 0 0 0,0 1 0 0 0,1 0 0 0 0,-1 0 0 0 0,0 1 0 0 0,0 0 0 0 0,1 0-1 0 0,-14 5 1 0 0,-2 1-12 0 0,0 1 0 0 0,0 2 0 0 0,-39 21-1 0 0,45-21 33 0 0,0 1-1 0 0,1 1 0 0 0,1 0 0 0 0,0 2 0 0 0,0-1 0 0 0,2 2 1 0 0,0 0-1 0 0,-18 25 0 0 0,26-32 4 0 0,1 1 1 0 0,0 0-1 0 0,1 0 0 0 0,0 0 0 0 0,0 1 1 0 0,1-1-1 0 0,0 1 0 0 0,-2 13 1 0 0,4-15-12 0 0,1-1 0 0 0,-1 1 0 0 0,1-1 0 0 0,1 1 0 0 0,0-1 0 0 0,0 1 0 0 0,0-1 0 0 0,1 0 0 0 0,0 1 0 0 0,0-1 0 0 0,1 0 0 0 0,5 9 0 0 0,-5-10 10 0 0,1 0-1 0 0,0-1 0 0 0,1 1 1 0 0,-1-1-1 0 0,1 0 1 0 0,0-1-1 0 0,0 1 0 0 0,1-1 1 0 0,-1 0-1 0 0,1 0 1 0 0,0-1-1 0 0,0 1 1 0 0,0-1-1 0 0,1-1 0 0 0,-1 1 1 0 0,1-1-1 0 0,10 2 1 0 0,-3-1-2 0 0,0-1 0 0 0,0 0 1 0 0,0-1-1 0 0,1 0 0 0 0,-1-1 1 0 0,0-1-1 0 0,21-3 0 0 0,-4-4-235 0 0,0-1 0 0 0,0-1 0 0 0,37-19 0 0 0,-24 8-457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3.771"/>
    </inkml:context>
    <inkml:brush xml:id="br0">
      <inkml:brushProperty name="width" value="0.1" units="cm"/>
      <inkml:brushProperty name="height" value="0.1" units="cm"/>
    </inkml:brush>
  </inkml:definitions>
  <inkml:trace contextRef="#ctx0" brushRef="#br0">328 78 2761 0 0,'8'-16'-574'0'0,"0"-15"4616"0"0,-7 30-3858 0 0,-1 0-1 0 0,0 0 0 0 0,0 0 0 0 0,0 0 0 0 0,0 0 0 0 0,0 0 0 0 0,0 0 0 0 0,0-1 0 0 0,0 1 0 0 0,-1 0 0 0 0,1 0 0 0 0,0 0 0 0 0,-1 0 0 0 0,1 0 0 0 0,0 0 0 0 0,-1 0 0 0 0,1 0 1 0 0,-1 0-1 0 0,0 1 0 0 0,1-1 0 0 0,-1 0 0 0 0,0 0 0 0 0,1 0 0 0 0,-1 1 0 0 0,0-1 0 0 0,0 0 0 0 0,0 1 0 0 0,0-1 0 0 0,0 0 0 0 0,0 1 0 0 0,0-1 0 0 0,0 1 0 0 0,0 0 0 0 0,0-1 1 0 0,0 1-1 0 0,0 0 0 0 0,0 0 0 0 0,0-1 0 0 0,0 1 0 0 0,0 0 0 0 0,0 0 0 0 0,0 0 0 0 0,0 0 0 0 0,-2 1 0 0 0,-1-1 39 0 0,0 1 0 0 0,-1 0 0 0 0,1 0-1 0 0,0 0 1 0 0,-1 1 0 0 0,1-1 0 0 0,0 1 0 0 0,0 0-1 0 0,0 0 1 0 0,1 0 0 0 0,-1 1 0 0 0,0 0 0 0 0,-5 5-1 0 0,-6 6 284 0 0,-22 26-1 0 0,26-27-332 0 0,-14 17 151 0 0,1 0 0 0 0,1 2 0 0 0,-28 54 1 0 0,40-64-198 0 0,0 1 1 0 0,2 1 0 0 0,0 0-1 0 0,2 0 1 0 0,0 0 0 0 0,-4 38-1 0 0,11-55-89 0 0,-1 0-1 0 0,1-1 1 0 0,0 1-1 0 0,0 0 1 0 0,1-1-1 0 0,0 1 1 0 0,0-1-1 0 0,0 1 0 0 0,1-1 1 0 0,0 1-1 0 0,0-1 1 0 0,1 0-1 0 0,0 0 1 0 0,0 0-1 0 0,8 11 0 0 0,-8-14-37 0 0,0 1-1 0 0,1 0 0 0 0,0-1 0 0 0,0 0 0 0 0,0 0 0 0 0,0 0 0 0 0,1 0 0 0 0,-1-1 0 0 0,1 0 0 0 0,0 0 0 0 0,-1 0 0 0 0,1 0 0 0 0,0-1 0 0 0,0 0 0 0 0,0 0 0 0 0,0 0 0 0 0,0-1 0 0 0,0 1 0 0 0,0-1 1 0 0,0 0-1 0 0,6-1 0 0 0,3-1-178 0 0,1-1 1 0 0,-1-1-1 0 0,0 0 1 0 0,0 0 0 0 0,0-2-1 0 0,-1 0 1 0 0,0 0 0 0 0,0-1-1 0 0,0 0 1 0 0,-1-2 0 0 0,19-15-1 0 0,2-4-6769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4.097"/>
    </inkml:context>
    <inkml:brush xml:id="br0">
      <inkml:brushProperty name="width" value="0.1" units="cm"/>
      <inkml:brushProperty name="height" value="0.1" units="cm"/>
    </inkml:brush>
  </inkml:definitions>
  <inkml:trace contextRef="#ctx0" brushRef="#br0">345 11 8466 0 0,'5'-10'411'0'0,"-9"12"369"0"0,-13 17 1636 0 0,4 5-1279 0 0,2 0-1 0 0,0 0 1 0 0,1 1 0 0 0,2 0-1 0 0,-8 39 1 0 0,9-29-589 0 0,2 0 0 0 0,2 0 0 0 0,1 57 0 0 0,2-76-440 0 0,2 0 1 0 0,0-1-1 0 0,1 0 1 0 0,1 0 0 0 0,0 0-1 0 0,1 0 1 0 0,9 20 0 0 0,-12-31-94 0 0,1 1 0 0 0,0-1 0 0 0,-1 0 0 0 0,1 0 0 0 0,1 0 0 0 0,-1 0 0 0 0,1 0 0 0 0,-1-1 0 0 0,1 1 0 0 0,0-1 0 0 0,7 4 1 0 0,-8-6-24 0 0,0 1 1 0 0,1-1-1 0 0,-1 0 1 0 0,1 0 0 0 0,-1 0-1 0 0,1 0 1 0 0,-1-1-1 0 0,1 1 1 0 0,-1-1 0 0 0,1 0-1 0 0,-1 0 1 0 0,1-1-1 0 0,0 1 1 0 0,-1-1 0 0 0,1 1-1 0 0,-1-1 1 0 0,1 0-1 0 0,3-2 1 0 0,-3 1-172 0 0,1-1 1 0 0,-1 1-1 0 0,0-1 0 0 0,0 0 1 0 0,0 0-1 0 0,-1-1 0 0 0,1 1 0 0 0,-1-1 1 0 0,1 1-1 0 0,-1-1 0 0 0,0 0 1 0 0,-1-1-1 0 0,4-4 0 0 0,5-11-6862 0 0</inkml:trace>
  <inkml:trace contextRef="#ctx0" brushRef="#br0" timeOffset="1">29 168 10594 0 0,'-28'-5'1153'0'0,"57"19"-1706"0"0,23-2 2569 0 0,94 9 0 0 0,-71-17-1886 0 0,0-2-1 0 0,80-10 1 0 0,-109 3-70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8.206"/>
    </inkml:context>
    <inkml:brush xml:id="br0">
      <inkml:brushProperty name="width" value="0.05" units="cm"/>
      <inkml:brushProperty name="height" value="0.05" units="cm"/>
    </inkml:brush>
  </inkml:definitions>
  <inkml:trace contextRef="#ctx0" brushRef="#br0">1 72 6449 0 0,'2'-4'697'0'0,"1"0"-1"0"0,1 0 1 0 0,-1 1 0 0 0,0-1-1 0 0,1 1 1 0 0,0-1-1 0 0,0 1 1 0 0,0 0-1 0 0,0 1 1 0 0,0-1-1 0 0,7-3 1 0 0,2 0 213 0 0,0 1 1 0 0,25-8 0 0 0,-35 12-772 0 0,0 0-1 0 0,0 0 1 0 0,0 1 0 0 0,1-1 0 0 0,-1 1-1 0 0,0 0 1 0 0,0 0 0 0 0,0 0 0 0 0,0 0 0 0 0,1 0-1 0 0,-1 1 1 0 0,0 0 0 0 0,0-1 0 0 0,0 1-1 0 0,0 0 1 0 0,0 0 0 0 0,4 3 0 0 0,-4-2-85 0 0,-2 0-1 0 0,1-1 1 0 0,0 1 0 0 0,0 0 0 0 0,-1 1-1 0 0,1-1 1 0 0,-1 0 0 0 0,1 0 0 0 0,-1 1-1 0 0,0-1 1 0 0,0 1 0 0 0,0-1 0 0 0,0 1-1 0 0,-1-1 1 0 0,1 1 0 0 0,-1-1 0 0 0,1 1-1 0 0,-1 0 1 0 0,0-1 0 0 0,0 1 0 0 0,-1 4 0 0 0,-2 27 96 0 0,-2-1 0 0 0,-2 0 0 0 0,-1 0 0 0 0,-20 52 0 0 0,-4 16-63 0 0,19-48-43 0 0,-12 93-1 0 0,23-121-135 0 0,0 1 0 0 0,2-1 0 0 0,1 1 0 0 0,1-1 0 0 0,10 49 0 0 0,-9-64-80 0 0,0-1 0 0 0,0 1 0 0 0,1 0 0 0 0,0-1 0 0 0,0 0 0 0 0,12 17 0 0 0,-15-24 59 0 0,1 0 1 0 0,0 0 0 0 0,-1 0 0 0 0,1 0 0 0 0,0 0 0 0 0,0 0 0 0 0,1 0 0 0 0,-1-1 0 0 0,0 1 0 0 0,0-1 0 0 0,1 0 0 0 0,-1 0 0 0 0,1 0 0 0 0,-1 0 0 0 0,1 0 0 0 0,0 0 0 0 0,-1 0 0 0 0,1-1 0 0 0,0 0 0 0 0,-1 1 0 0 0,1-1 0 0 0,0 0 0 0 0,-1 0 0 0 0,1 0 0 0 0,0-1 0 0 0,0 1 0 0 0,-1-1 0 0 0,1 0 0 0 0,-1 1 0 0 0,5-3 0 0 0,26-15-1630 0 0,-28 15 1348 0 0,1-1 1 0 0,0 1-1 0 0,1 0 0 0 0,-1 0 1 0 0,14-4-1 0 0,-20 7 381 0 0,1 0 0 0 0,0 0-1 0 0,-1 0 1 0 0,1 0 0 0 0,0 0 0 0 0,0 0 0 0 0,-1 0 0 0 0,1 0-1 0 0,0 1 1 0 0,-1-1 0 0 0,1 0 0 0 0,0 0 0 0 0,-1 1-1 0 0,1-1 1 0 0,-1 0 0 0 0,1 1 0 0 0,0-1 0 0 0,-1 1-1 0 0,1-1 1 0 0,-1 0 0 0 0,1 1 0 0 0,-1-1 0 0 0,1 1-1 0 0,-1 0 1 0 0,1-1 0 0 0,-1 1 0 0 0,0-1 0 0 0,1 1 0 0 0,-1 0-1 0 0,0-1 1 0 0,0 1 0 0 0,1 0 0 0 0,-1-1 0 0 0,0 1-1 0 0,0 0 1 0 0,0-1 0 0 0,0 1 0 0 0,0 0 0 0 0,0 0-1 0 0,0 30 375 0 0,-53 270 2476 0 0,2-16-1399 0 0,-68 516 1420 0 0,109-738-2745 0 0,-1 3-35 0 0,-2 7-87 0 0,3 0 1 0 0,-1 102-1 0 0,15-129-1767 0 0,-1-29-4773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4.706"/>
    </inkml:context>
    <inkml:brush xml:id="br0">
      <inkml:brushProperty name="width" value="0.1" units="cm"/>
      <inkml:brushProperty name="height" value="0.1" units="cm"/>
    </inkml:brush>
  </inkml:definitions>
  <inkml:trace contextRef="#ctx0" brushRef="#br0">52 20 6913 0 0,'1'-1'112'0'0,"0"-1"0"0"0,0 0 0 0 0,0 0 0 0 0,0 0 0 0 0,0 1 0 0 0,1-1 0 0 0,-1 0 0 0 0,1 1-1 0 0,2-3 1 0 0,-4 4-91 0 0,0 0 0 0 0,1 0-1 0 0,-1-1 1 0 0,0 1 0 0 0,0 0-1 0 0,0 0 1 0 0,0 0 0 0 0,1 0 0 0 0,-1 0-1 0 0,0 0 1 0 0,0 0 0 0 0,0 0-1 0 0,0 0 1 0 0,1 0 0 0 0,-1 0-1 0 0,0 0 1 0 0,0 0 0 0 0,0 0 0 0 0,0 0-1 0 0,1 0 1 0 0,-1 0 0 0 0,0 1-1 0 0,0-1 1 0 0,0 0 0 0 0,0 0-1 0 0,0 0 1 0 0,1 0 0 0 0,-1 0 0 0 0,0 0-1 0 0,0 0 1 0 0,0 0 0 0 0,0 1-1 0 0,0-1 1 0 0,0 0 0 0 0,0 0-1 0 0,1 0 1 0 0,-1 0 0 0 0,0 0 0 0 0,0 1-1 0 0,2 14 927 0 0,-31 210 3489 0 0,7-72-2793 0 0,9-41-727 0 0,3 180-1 0 0,10-290-1034 0 0,0 0 44 0 0,0-1 1 0 0,0 0-1 0 0,0 1 0 0 0,0-1 1 0 0,0 1-1 0 0,0-1 0 0 0,0 0 1 0 0,1 1-1 0 0,-1-1 0 0 0,1 0 1 0 0,-1 1-1 0 0,1-1 0 0 0,-1 0 1 0 0,1 1-1 0 0,1 1 1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5.033"/>
    </inkml:context>
    <inkml:brush xml:id="br0">
      <inkml:brushProperty name="width" value="0.1" units="cm"/>
      <inkml:brushProperty name="height" value="0.1" units="cm"/>
    </inkml:brush>
  </inkml:definitions>
  <inkml:trace contextRef="#ctx0" brushRef="#br0">0 2 6913 0 0,'0'0'23'0'0,"1"-1"0"0"0,-1 1 0 0 0,0 0 0 0 0,0 0 0 0 0,0 0 0 0 0,1 0 0 0 0,-1 0 0 0 0,0 0 0 0 0,0 0 0 0 0,1 0 0 0 0,-1 0 0 0 0,0 0 0 0 0,0 0 0 0 0,1 0 0 0 0,-1 0 0 0 0,0 0 0 0 0,0 0 0 0 0,1 0 0 0 0,-1 0 0 0 0,0 0 0 0 0,0 0 0 0 0,0 0 0 0 0,1 0 0 0 0,-1 0 0 0 0,0 0 0 0 0,0 0 0 0 0,1 0 0 0 0,-1 0 0 0 0,0 1 0 0 0,0-1 0 0 0,0 0 0 0 0,0 0 0 0 0,1 0 0 0 0,-1 0 0 0 0,0 1 0 0 0,0-1 0 0 0,0 0 0 0 0,0 0 0 0 0,0 0 0 0 0,1 1 0 0 0,-1-1 0 0 0,0 0 0 0 0,0 0 0 0 0,0 1 0 0 0,0-1 0 0 0,0 0 0 0 0,0 1 0 0 0,8 21 835 0 0,1 26 1123 0 0,6 174 3994 0 0,-8-82-3963 0 0,-1-75-1257 0 0,1 9 12 0 0,-6 147 1 0 0,-9-168-731 0 0,7-50-81 0 0,0 1 0 0 0,0 0 0 0 0,-1-1 0 0 0,1 1 0 0 0,-1-1-1 0 0,0 0 1 0 0,0 0 0 0 0,0 1 0 0 0,0-1 0 0 0,0 0 0 0 0,-6 4-1 0 0,-2 0-399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5.361"/>
    </inkml:context>
    <inkml:brush xml:id="br0">
      <inkml:brushProperty name="width" value="0.1" units="cm"/>
      <inkml:brushProperty name="height" value="0.1" units="cm"/>
    </inkml:brush>
  </inkml:definitions>
  <inkml:trace contextRef="#ctx0" brushRef="#br0">0 31 1376 0 0,'13'-1'4712'0'0,"23"-1"-2657"0"0,238-12 1801 0 0,66 1-3552 0 0,-338 13-309 0 0,0 0 0 0 0,-1 0-1 0 0,1 0 1 0 0,0 0 0 0 0,0 0 0 0 0,0 1 0 0 0,-1-1 0 0 0,1 0 0 0 0,0 1 0 0 0,0 0 0 0 0,-1-1 0 0 0,1 1 0 0 0,0 0 0 0 0,-1 0 0 0 0,1 0 0 0 0,-1 0 0 0 0,1 0 0 0 0,-1 0 0 0 0,3 3 0 0 0,-3-2 4 0 0,-1 0 0 0 0,1 0 0 0 0,-1 0 0 0 0,1 0 0 0 0,-1 0 1 0 0,0 0-1 0 0,1 0 0 0 0,-1 0 0 0 0,0 0 0 0 0,0 0 0 0 0,-1 0 1 0 0,1 0-1 0 0,0 0 0 0 0,-1 0 0 0 0,1 0 0 0 0,-1 0 0 0 0,-1 3 1 0 0,-10 24-171 0 0,7-17 603 0 0,0 0 0 0 0,0 1-1 0 0,2-1 1 0 0,-1 1 0 0 0,-1 12 0 0 0,5-22-331 0 0,0-1 1 0 0,0 0-1 0 0,0 1 1 0 0,0-1-1 0 0,0 0 0 0 0,0 1 1 0 0,1-1-1 0 0,-1 0 0 0 0,1 0 1 0 0,-1 1-1 0 0,1-1 0 0 0,0 0 1 0 0,0 0-1 0 0,0 0 0 0 0,0 0 1 0 0,0 0-1 0 0,0 0 0 0 0,1 0 1 0 0,-1 0-1 0 0,1-1 1 0 0,-1 1-1 0 0,1 0 0 0 0,0-1 1 0 0,0 1-1 0 0,0-1 0 0 0,-1 0 1 0 0,1 0-1 0 0,1 1 0 0 0,-1-1 1 0 0,0-1-1 0 0,0 1 0 0 0,0 0 1 0 0,0 0-1 0 0,3 0 1 0 0,0-1-48 0 0,0 1 1 0 0,0-1 0 0 0,0 1 0 0 0,-1-2-1 0 0,1 1 1 0 0,0 0 0 0 0,0-1 0 0 0,0 0 0 0 0,0 0-1 0 0,0 0 1 0 0,-1-1 0 0 0,1 0 0 0 0,6-3-1 0 0,-8 4-12 0 0,-1 0-1 0 0,1-1 1 0 0,-1 1-1 0 0,1-1 1 0 0,-1 1-1 0 0,0-1 1 0 0,0 0-1 0 0,1 0 1 0 0,-1 0-1 0 0,-1 0 1 0 0,1 0-1 0 0,0 0 1 0 0,0-1-1 0 0,-1 1 1 0 0,0-1-1 0 0,1 1 1 0 0,-1-1-1 0 0,0 1 1 0 0,0-1-1 0 0,0 0 1 0 0,0 1-1 0 0,-1-1 1 0 0,1 0-1 0 0,-1-5 1 0 0,0 5 1 0 0,-1-1 0 0 0,0 1 0 0 0,0 0 0 0 0,0-1 1 0 0,0 1-1 0 0,-1 0 0 0 0,0 0 0 0 0,1 0 0 0 0,-1 0 0 0 0,0 0 0 0 0,0 0 0 0 0,0 1 1 0 0,-1-1-1 0 0,1 1 0 0 0,-1-1 0 0 0,1 1 0 0 0,-1 0 0 0 0,-4-2 0 0 0,-7-5 194 0 0,0 1-1 0 0,-23-10 0 0 0,28 14-161 0 0,-13-5-64 0 0,-16-8-39 0 0,28 8-112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6.217"/>
    </inkml:context>
    <inkml:brush xml:id="br0">
      <inkml:brushProperty name="width" value="0.1" units="cm"/>
      <inkml:brushProperty name="height" value="0.1" units="cm"/>
    </inkml:brush>
  </inkml:definitions>
  <inkml:trace contextRef="#ctx0" brushRef="#br0">5 460 3225 0 0,'-1'0'97'0'0,"1"1"0"0"0,0-1 0 0 0,-1 1 0 0 0,1-1 0 0 0,0 1 0 0 0,-1-1 0 0 0,1 1 1 0 0,0-1-1 0 0,0 1 0 0 0,-1-1 0 0 0,1 1 0 0 0,0 0 0 0 0,0-1 0 0 0,0 1 0 0 0,0-1 0 0 0,0 1 1 0 0,0 0-1 0 0,0-1 0 0 0,0 1 0 0 0,0-1 0 0 0,0 1 0 0 0,0 0 0 0 0,0-1 0 0 0,0 1 0 0 0,1-1 1 0 0,-1 1-1 0 0,0-1 0 0 0,0 1 0 0 0,1 0 0 0 0,0 0 81 0 0,0 0-1 0 0,0 0 1 0 0,0 0-1 0 0,0-1 1 0 0,1 1-1 0 0,-1-1 1 0 0,0 1 0 0 0,0 0-1 0 0,0-1 1 0 0,1 0-1 0 0,-1 1 1 0 0,0-1 0 0 0,2 0-1 0 0,2 1 243 0 0,0-1 0 0 0,0 1 0 0 0,0-1 0 0 0,0-1 0 0 0,1 1 0 0 0,8-2 0 0 0,-3-3-9 0 0,1 0-1 0 0,-1 0 1 0 0,0-1 0 0 0,-1-1-1 0 0,1 0 1 0 0,-1 0 0 0 0,16-16 0 0 0,58-66 1189 0 0,-57 57-1254 0 0,-1-1 1 0 0,24-41-1 0 0,-41 60-334 0 0,-1-2 0 0 0,0 1 0 0 0,-2-1 0 0 0,0 0-1 0 0,0 0 1 0 0,-2-1 0 0 0,0 0 0 0 0,2-17 0 0 0,-6 33-18 0 0,1-1 1 0 0,-1 1-1 0 0,0-1 1 0 0,0 1-1 0 0,0-1 0 0 0,0 1 1 0 0,0-1-1 0 0,-1 1 1 0 0,1-1-1 0 0,0 1 1 0 0,-1-1-1 0 0,1 1 0 0 0,-1-1 1 0 0,1 1-1 0 0,-2-3 1 0 0,1 4 5 0 0,1-1 1 0 0,-1 1-1 0 0,1 0 1 0 0,-1-1 0 0 0,1 1-1 0 0,-1 0 1 0 0,1 0-1 0 0,-1-1 1 0 0,1 1-1 0 0,-1 0 1 0 0,0 0 0 0 0,1 0-1 0 0,-1 0 1 0 0,1 0-1 0 0,-1-1 1 0 0,1 1-1 0 0,-1 0 1 0 0,0 0 0 0 0,1 1-1 0 0,-1-1 1 0 0,1 0-1 0 0,-1 0 1 0 0,0 0-1 0 0,1 0 1 0 0,-1 0 0 0 0,0 1-1 0 0,-3 1 25 0 0,1 0 0 0 0,0 0 0 0 0,-1 0 0 0 0,1 0-1 0 0,0 1 1 0 0,0-1 0 0 0,0 1 0 0 0,0 0 0 0 0,1 0 0 0 0,-4 4 0 0 0,0 4 29 0 0,0-1 1 0 0,0 2-1 0 0,1-1 1 0 0,0 0-1 0 0,1 1 1 0 0,1 0-1 0 0,0 0 1 0 0,0 0-1 0 0,1 1 1 0 0,1-1 0 0 0,0 20-1 0 0,1-25-37 0 0,0 0 0 0 0,1 0-1 0 0,0 0 1 0 0,1 0 0 0 0,-1-1 0 0 0,1 1-1 0 0,0 0 1 0 0,1-1 0 0 0,6 12 0 0 0,-6-14-17 0 0,-1 0 1 0 0,1 0 0 0 0,0-1-1 0 0,1 1 1 0 0,-1-1-1 0 0,1 0 1 0 0,-1 0 0 0 0,1 0-1 0 0,0 0 1 0 0,0-1 0 0 0,0 1-1 0 0,0-1 1 0 0,1 0 0 0 0,-1-1-1 0 0,9 3 1 0 0,-11-3-9 0 0,0-1 0 0 0,1 1-1 0 0,-1-1 1 0 0,0 0 0 0 0,1 0 0 0 0,-1 0-1 0 0,0 0 1 0 0,1 0 0 0 0,-1 0 0 0 0,0-1 0 0 0,1 1-1 0 0,-1-1 1 0 0,0 0 0 0 0,0 1 0 0 0,0-1 0 0 0,0 0-1 0 0,1 0 1 0 0,-1-1 0 0 0,0 1 0 0 0,-1 0 0 0 0,1-1-1 0 0,0 1 1 0 0,0-1 0 0 0,0 1 0 0 0,-1-1-1 0 0,1 0 1 0 0,0-2 0 0 0,0 1-728 0 0,0 0-1 0 0,0 0 1 0 0,0 0-1 0 0,-1 0 1 0 0,0-1-1 0 0,2-4 1 0 0,1-12-4961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6.671"/>
    </inkml:context>
    <inkml:brush xml:id="br0">
      <inkml:brushProperty name="width" value="0.1" units="cm"/>
      <inkml:brushProperty name="height" value="0.1" units="cm"/>
    </inkml:brush>
  </inkml:definitions>
  <inkml:trace contextRef="#ctx0" brushRef="#br0">0 797 3681 0 0,'5'-4'40'0'0,"0"0"-1"0"0,0 1 1 0 0,1-1 0 0 0,-1 1-1 0 0,1 0 1 0 0,-1 1 0 0 0,1-1 0 0 0,0 1-1 0 0,0 0 1 0 0,0 0 0 0 0,0 1-1 0 0,7-1 1 0 0,13-4 28 0 0,90-29-96 0 0,-3-5 0 0 0,-1-5 0 0 0,174-97 0 0 0,-264 129 98 0 0,-1-1-1 0 0,0-1 1 0 0,-2-1 0 0 0,0-1-1 0 0,0 0 1 0 0,17-22 0 0 0,-26 26 26 0 0,-1 0 0 0 0,0-1 0 0 0,-1 0 0 0 0,0 0 1 0 0,-1-1-1 0 0,-1 0 0 0 0,0 0 0 0 0,-1 0 0 0 0,-1-1 0 0 0,4-25 1 0 0,-7 30 270 0 0,1 0 0 0 0,-2-1 0 0 0,0 1-1 0 0,0 0 1 0 0,-1-1 0 0 0,0 1 0 0 0,-6-20 0 0 0,6 27-230 0 0,0 0-1 0 0,0 0 1 0 0,-1 1-1 0 0,1-1 1 0 0,-1 1-1 0 0,0 0 1 0 0,0-1-1 0 0,0 1 1 0 0,-1 0-1 0 0,1 0 0 0 0,-1 0 1 0 0,0 0-1 0 0,0 1 1 0 0,0-1-1 0 0,0 1 1 0 0,0 0-1 0 0,0 0 1 0 0,-1 0-1 0 0,1 0 0 0 0,-1 0 1 0 0,1 1-1 0 0,-1-1 1 0 0,0 1-1 0 0,1 0 1 0 0,-1 1-1 0 0,-5-2 1 0 0,7 2-131 0 0,0 0 0 0 0,0 1-1 0 0,1-1 1 0 0,-1 0 0 0 0,0 1 0 0 0,0-1 0 0 0,1 1 0 0 0,-1 0 0 0 0,1-1 0 0 0,-1 1 0 0 0,0 0 0 0 0,1 0 0 0 0,-1 0 0 0 0,1 0 0 0 0,0 0 0 0 0,-1 1 0 0 0,1-1-1 0 0,0 0 1 0 0,0 0 0 0 0,0 1 0 0 0,0-1 0 0 0,-1 3 0 0 0,-18 35-2 0 0,3 11 595 0 0,1 1 0 0 0,-8 56 0 0 0,-9 108 1406 0 0,23-141-1270 0 0,-53 725 3906 0 0,58-707-4371 0 0,0 14-80 0 0,-4-1 0 0 0,-35 157 0 0 0,42-252-541 0 0,-1 4 540 0 0,-1 0-1 0 0,-1 1 1 0 0,0-1 0 0 0,-9 16 0 0 0,12-26-315 0 0,0-1 0 0 0,-1 1 1 0 0,1-1-1 0 0,-1 0 0 0 0,0 1 1 0 0,0-1-1 0 0,0-1 0 0 0,-5 4 0 0 0,6-4-349 0 0,-1 0-1 0 0,0-1 0 0 0,0 1 1 0 0,0-1-1 0 0,0 0 0 0 0,-1 0 1 0 0,1 0-1 0 0,0 0 0 0 0,0-1 0 0 0,0 1 1 0 0,-7-1-1 0 0,-6-1-6496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7.032"/>
    </inkml:context>
    <inkml:brush xml:id="br0">
      <inkml:brushProperty name="width" value="0.1" units="cm"/>
      <inkml:brushProperty name="height" value="0.1" units="cm"/>
    </inkml:brush>
  </inkml:definitions>
  <inkml:trace contextRef="#ctx0" brushRef="#br0">1 128 1840 0 0,'0'-3'127'0'0,"1"1"0"0"0,0 0-1 0 0,0 0 1 0 0,0 0 0 0 0,1 0-1 0 0,-1 0 1 0 0,0 0 0 0 0,1 0 0 0 0,-1 1-1 0 0,1-1 1 0 0,0 0 0 0 0,0 1-1 0 0,-1-1 1 0 0,1 1 0 0 0,0 0-1 0 0,0 0 1 0 0,4-2 0 0 0,0 1 877 0 0,0 1 1 0 0,0-1 0 0 0,0 1-1 0 0,0 1 1 0 0,8-1 0 0 0,3 0-622 0 0,166-11 4109 0 0,59-5-1952 0 0,-174 9-2266 0 0,101-25 0 0 0,-113 17-262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9.658"/>
    </inkml:context>
    <inkml:brush xml:id="br0">
      <inkml:brushProperty name="width" value="0.1" units="cm"/>
      <inkml:brushProperty name="height" value="0.1" units="cm"/>
    </inkml:brush>
  </inkml:definitions>
  <inkml:trace contextRef="#ctx0" brushRef="#br0">1 0 6913 0 0,'0'0'529'0'0,"18"11"3047"0"0,17 5-1815 0 0,1-2 0 0 0,1-1 0 0 0,43 10 0 0 0,117 15 202 0 0,-118-24-1312 0 0,2-4-384 0 0,-59-9-249 0 0,0 1 1 0 0,0 2 0 0 0,0 0 0 0 0,40 14-1 0 0,-62-18-18 0 0,1 0 0 0 0,-1 0-1 0 0,0 0 1 0 0,1 0 0 0 0,-1 0-1 0 0,0 0 1 0 0,0 0 0 0 0,1 1-1 0 0,-1-1 1 0 0,0 0-1 0 0,0 0 1 0 0,1 0 0 0 0,-1 1-1 0 0,0-1 1 0 0,0 0 0 0 0,1 0-1 0 0,-1 1 1 0 0,0-1 0 0 0,0 0-1 0 0,0 0 1 0 0,0 1 0 0 0,0-1-1 0 0,1 0 1 0 0,-1 0-1 0 0,0 1 1 0 0,0-1 0 0 0,0 0-1 0 0,0 1 1 0 0,0-1 0 0 0,0 0-1 0 0,0 1 1 0 0,0-1 0 0 0,0 0-1 0 0,0 0 1 0 0,0 1-1 0 0,0-1 1 0 0,0 0 0 0 0,0 1-1 0 0,0-1 1 0 0,-1 1 0 0 0,-10 11 87 0 0,-20 5 465 0 0,12-9-328 0 0,0 1 1 0 0,1 0 0 0 0,-18 13 0 0 0,-6 3-89 0 0,-266 116 93 0 0,290-133-764 0 0,-14 4 1058 0 0,-29 17-1 0 0,51-23-1892 0 0,1-1 1 0 0,1 1-1 0 0,-1 1 0 0 0,-8 8 0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20.002"/>
    </inkml:context>
    <inkml:brush xml:id="br0">
      <inkml:brushProperty name="width" value="0.1" units="cm"/>
      <inkml:brushProperty name="height" value="0.1" units="cm"/>
    </inkml:brush>
  </inkml:definitions>
  <inkml:trace contextRef="#ctx0" brushRef="#br0">556 3 3225 0 0,'-2'-3'5406'0'0,"-11"8"-2189"0"0,-16 10-717 0 0,-116 77 3393 0 0,-55 30-4255 0 0,54-36-1832 0 0,126-72 130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42.313"/>
    </inkml:context>
    <inkml:brush xml:id="br0">
      <inkml:brushProperty name="width" value="0.1" units="cm"/>
      <inkml:brushProperty name="height" value="0.1" units="cm"/>
    </inkml:brush>
  </inkml:definitions>
  <inkml:trace contextRef="#ctx0" brushRef="#br0">51 9 2761 0 0,'-9'-2'-75'0'0,"5"0"660"0"0,0 1-1 0 0,0 0 0 0 0,0 0 1 0 0,0 1-1 0 0,0-1 1 0 0,0 1-1 0 0,0 0 0 0 0,-6 0 1 0 0,38 2 4063 0 0,0 0-3583 0 0,158-2 3045 0 0,93 4-2219 0 0,-260-3-1874 0 0,-6-2-11 0 0,0 1-1 0 0,0 1 1 0 0,0 0 0 0 0,0 1 0 0 0,0 0 0 0 0,0 1 0 0 0,16 6 0 0 0,-28-8-6 0 0,1-1 0 0 0,-1 1 0 0 0,0 0 0 0 0,0 0 0 0 0,0-1 0 0 0,0 1 0 0 0,0 0 0 0 0,0 0 0 0 0,0 0 0 0 0,0 0 0 0 0,0 0 0 0 0,0 0 0 0 0,0 1 0 0 0,-1-1 0 0 0,1 0 0 0 0,0 0 0 0 0,-1 0 0 0 0,1 1 0 0 0,-1-1 0 0 0,1 3 0 0 0,-1-2 0 0 0,1 1 0 0 0,-1 0 0 0 0,0 0 0 0 0,-1-1 0 0 0,1 1 0 0 0,0 0 0 0 0,-1 0 0 0 0,1-1 0 0 0,-1 1 0 0 0,-1 2 0 0 0,-3 6 0 0 0,-1 0 0 0 0,0 0 0 0 0,-12 17 0 0 0,16-25 0 0 0,-35 45 13 0 0,-1-2 0 0 0,-3-2 0 0 0,-2-1-1 0 0,-80 62 1 0 0,68-66-13 0 0,-78 43 0 0 0,132-82 0 0 0,1 0 0 0 0,-1 0 0 0 0,1 0 0 0 0,-1 1 0 0 0,1-1 0 0 0,-1 0 0 0 0,1 1 0 0 0,-1-1 0 0 0,1 0 0 0 0,-1 1 0 0 0,1-1 0 0 0,0 1 0 0 0,-1-1 0 0 0,1 0 0 0 0,-1 1 0 0 0,1-1 0 0 0,0 1 0 0 0,0-1 0 0 0,-1 1 0 0 0,1 0 0 0 0,0-1 0 0 0,0 1 0 0 0,0-1 0 0 0,-1 1 0 0 0,1-1 0 0 0,0 1 0 0 0,0-1 1 0 0,0 1-1 0 0,0 0 0 0 0,0-1 0 0 0,0 1 0 0 0,0-1 0 0 0,0 1 0 0 0,0 0 0 0 0,1-1 0 0 0,-1 1 0 0 0,0-1 0 0 0,0 1 0 0 0,0-1 0 0 0,1 1 0 0 0,-1-1 0 0 0,0 1 0 0 0,1-1 0 0 0,-1 1 0 0 0,0-1 0 0 0,1 1 0 0 0,-1-1 0 0 0,1 0 0 0 0,-1 1 0 0 0,0-1 0 0 0,1 1 0 0 0,-1-1 0 0 0,1 0 0 0 0,-1 0 0 0 0,1 1 0 0 0,-1-1 0 0 0,2 0 0 0 0,6 5-1 0 0,0 0 0 0 0,0-1 0 0 0,10 3 0 0 0,-6-1-8 0 0,7 4 0 0 0,-1 1-1 0 0,0 1 1 0 0,-1 1-1 0 0,0 0 1 0 0,-1 1-1 0 0,0 1 0 0 0,-2 0 1 0 0,0 2-1 0 0,0-1 1 0 0,-2 2-1 0 0,0-1 1 0 0,13 28-1 0 0,-17-26 21 0 0,-1 0 1 0 0,-1 0-1 0 0,-1 1 0 0 0,-1 0 0 0 0,0 0 0 0 0,-2 0 1 0 0,0 1-1 0 0,-2-1 0 0 0,0 1 0 0 0,-1-1 0 0 0,-5 28 1 0 0,1-22 6 0 0,0 1 1 0 0,-3-1 0 0 0,0 0-1 0 0,-1-1 1 0 0,-1 0 0 0 0,-2 0 0 0 0,0-1-1 0 0,-17 23 1 0 0,21-36 32 0 0,0-2 0 0 0,0 1 0 0 0,-1-1 0 0 0,0 0 0 0 0,-1-1 1 0 0,0 0-1 0 0,0 0 0 0 0,-1-1 0 0 0,0-1 0 0 0,0 0 0 0 0,-1 0 0 0 0,-16 5 0 0 0,22-9-35 0 0,-1 0 0 0 0,1 0 0 0 0,-1 0 0 0 0,0-1 0 0 0,0 0 0 0 0,1 0 0 0 0,-1-1 0 0 0,0 0 0 0 0,0 0 0 0 0,0-1 0 0 0,0 0 0 0 0,0 0 0 0 0,1 0-1 0 0,-1-1 1 0 0,0 0 0 0 0,1-1 0 0 0,0 1 0 0 0,-1-1 0 0 0,1 0 0 0 0,0-1 0 0 0,0 1 0 0 0,1-1 0 0 0,-1 0 0 0 0,-5-6 0 0 0,8 7-4 0 0,0 0 1 0 0,0 0-1 0 0,1 0 0 0 0,0 0 1 0 0,-1-1-1 0 0,1 1 0 0 0,0-1 1 0 0,1 1-1 0 0,-1-1 0 0 0,0 0 1 0 0,1 1-1 0 0,0-1 0 0 0,0 0 1 0 0,0 0-1 0 0,1 0 0 0 0,-1-6 1 0 0,1 4 33 0 0,1 1 0 0 0,0-1 0 0 0,0 0 0 0 0,0 1 0 0 0,1-1 0 0 0,-1 1 0 0 0,2-1 0 0 0,-1 1 0 0 0,0 0-1 0 0,5-7 1 0 0,5-5 81 0 0,1 1 0 0 0,0 0-1 0 0,1 0 1 0 0,1 2-1 0 0,18-16 1 0 0,39-24 0 0 0,3 2 0 0 0,84-43 1 0 0,-89 53-134 0 0,41-19-1875 0 0,-74 42-5648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1.929"/>
    </inkml:context>
    <inkml:brush xml:id="br0">
      <inkml:brushProperty name="width" value="0.1" units="cm"/>
      <inkml:brushProperty name="height" value="0.1" units="cm"/>
    </inkml:brush>
  </inkml:definitions>
  <inkml:trace contextRef="#ctx0" brushRef="#br0">97 41 4145 0 0,'5'-35'5202'0'0,"-27"72"-1613"0"0,5-1-3231 0 0,2 1-1 0 0,2 1 0 0 0,1 0 1 0 0,-8 43-1 0 0,19-73-357 0 0,0 0 0 0 0,1 1 0 0 0,0-1 0 0 0,0 0 0 0 0,1 1 0 0 0,0-1 0 0 0,4 13 0 0 0,-4-18 0 0 0,0-1 0 0 0,-1 1 0 0 0,1-1 0 0 0,1 0 0 0 0,-1 0 0 0 0,0 1 0 0 0,0-1 0 0 0,1 0 0 0 0,-1 0 0 0 0,1 0 0 0 0,0 0 0 0 0,3 2 0 0 0,-4-3 0 0 0,1 0 0 0 0,-1 0 0 0 0,0-1 0 0 0,1 1 0 0 0,-1-1 0 0 0,1 0 0 0 0,-1 1 0 0 0,0-1 0 0 0,1 0 0 0 0,-1 0 0 0 0,1 0 0 0 0,-1 0 0 0 0,1 0 0 0 0,-1 0 0 0 0,1 0 0 0 0,-1 0 0 0 0,1-1 0 0 0,-1 1 0 0 0,1 0 0 0 0,-1-1 0 0 0,0 1 0 0 0,1-1 0 0 0,1-1 0 0 0,2-1 3 0 0,0-1 0 0 0,0 1 1 0 0,0-1-1 0 0,0 0 0 0 0,-1-1 0 0 0,0 1 0 0 0,0-1 0 0 0,0 1 0 0 0,5-10 1 0 0,25-49 51 0 0,-34 62-54 0 0,13-26 19 0 0,-1 0 0 0 0,-2 0 0 0 0,0-2 0 0 0,-2 1 0 0 0,7-50 0 0 0,-14 73-31 0 0,-1 0-1 0 0,0 0 1 0 0,0 0-1 0 0,0 0 1 0 0,-1-6 0 0 0,1 10 7 0 0,0 0 1 0 0,-1 1 0 0 0,1-1-1 0 0,0 0 1 0 0,0 0 0 0 0,0 1 0 0 0,-1-1-1 0 0,1 0 1 0 0,0 0 0 0 0,-1 1 0 0 0,1-1-1 0 0,-1 0 1 0 0,1 1 0 0 0,-1-1 0 0 0,1 1-1 0 0,-1-1 1 0 0,1 1 0 0 0,-1-1 0 0 0,0 1-1 0 0,1-1 1 0 0,-1 1 0 0 0,0-1 0 0 0,1 1-1 0 0,-1 0 1 0 0,0-1 0 0 0,1 1 0 0 0,-1 0-1 0 0,0 0 1 0 0,0-1 0 0 0,1 1 0 0 0,-1 0-1 0 0,0 0 1 0 0,0 0 0 0 0,0 0 0 0 0,1 0-1 0 0,-1 0 1 0 0,0 0 0 0 0,0 0 0 0 0,1 1-1 0 0,-1-1 1 0 0,-1 1 0 0 0,-4 0-128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9.401"/>
    </inkml:context>
    <inkml:brush xml:id="br0">
      <inkml:brushProperty name="width" value="0.05" units="cm"/>
      <inkml:brushProperty name="height" value="0.05" units="cm"/>
    </inkml:brush>
  </inkml:definitions>
  <inkml:trace contextRef="#ctx0" brushRef="#br0">8 12 9218 0 0,'-7'-8'5146'0'0,"15"5"-418"0"0,-7 3-3990 0 0,4 0-70 0 0,377 2 2990 0 0,-324 0-3609 0 0,15-4-2520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2.272"/>
    </inkml:context>
    <inkml:brush xml:id="br0">
      <inkml:brushProperty name="width" value="0.1" units="cm"/>
      <inkml:brushProperty name="height" value="0.1" units="cm"/>
    </inkml:brush>
  </inkml:definitions>
  <inkml:trace contextRef="#ctx0" brushRef="#br0">0 3 7834 0 0,'0'0'832'0'0,"2"0"-400"0"0,-1 0-288 0 0,4 2-312 0 0,-1-2-64 0 0,5-2-16 0 0,-1-1 0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7.083"/>
    </inkml:context>
    <inkml:brush xml:id="br0">
      <inkml:brushProperty name="width" value="0.1" units="cm"/>
      <inkml:brushProperty name="height" value="0.1" units="cm"/>
    </inkml:brush>
  </inkml:definitions>
  <inkml:trace contextRef="#ctx0" brushRef="#br0">183 10 2304 0 0,'-20'-10'9923'0'0,"13"15"-9640"0"0,0 0 1 0 0,0 0 0 0 0,1 1 0 0 0,-1 0-1 0 0,1 1 1 0 0,0-1 0 0 0,-5 10 0 0 0,-38 58 774 0 0,38-55-927 0 0,3-7-94 0 0,2 0 0 0 0,-1 1 0 0 0,2 1 0 0 0,0-1 0 0 0,0 0 0 0 0,-3 20 0 0 0,7-28-24 0 0,1 0 0 0 0,-1 0 0 0 0,1 0 0 0 0,0 0 0 0 0,0 0 0 0 0,1 0 0 0 0,-1 0 0 0 0,1 0 0 0 0,3 8 0 0 0,-3-10-10 0 0,0-1 1 0 0,0 1-1 0 0,1 0 0 0 0,-1-1 0 0 0,1 1 0 0 0,0-1 0 0 0,0 0 0 0 0,-1 0 0 0 0,2 0 1 0 0,-1 0-1 0 0,0 0 0 0 0,0 0 0 0 0,1 0 0 0 0,-1-1 0 0 0,0 1 0 0 0,1-1 0 0 0,5 3 0 0 0,-5-3 2 0 0,1 0 0 0 0,0-1 0 0 0,0 1 0 0 0,0-1 0 0 0,-1 1 0 0 0,1-1-1 0 0,0 0 1 0 0,0 0 0 0 0,0-1 0 0 0,0 1 0 0 0,-1-1 0 0 0,1 0 0 0 0,0 0-1 0 0,0 0 1 0 0,-1 0 0 0 0,1-1 0 0 0,-1 0 0 0 0,1 1 0 0 0,-1-1 0 0 0,0-1 0 0 0,0 1-1 0 0,0 0 1 0 0,0-1 0 0 0,0 1 0 0 0,4-6 0 0 0,1 0 16 0 0,-1-1 0 0 0,0 0 0 0 0,-1 0 0 0 0,0 0 0 0 0,0-1 0 0 0,-1 0 0 0 0,7-18 0 0 0,-9 19 2 0 0,-1 0-1 0 0,0 0 1 0 0,0 0 0 0 0,-1-1-1 0 0,0 1 1 0 0,-1-1-1 0 0,-1-15 1 0 0,0 21-26 0 0,1 1 0 0 0,-1-1 0 0 0,0 1 0 0 0,0-1 0 0 0,0 1 0 0 0,-1-1 0 0 0,1 1 0 0 0,-1 0 0 0 0,1 0 0 0 0,-4-5 0 0 0,4 7 1 0 0,-1-1-1 0 0,1 1 0 0 0,-1 0 1 0 0,1-1-1 0 0,-1 1 0 0 0,0 0 1 0 0,0 0-1 0 0,1 0 0 0 0,-1 0 1 0 0,0 0-1 0 0,0 0 0 0 0,0 0 1 0 0,0 1-1 0 0,0-1 0 0 0,0 1 1 0 0,0 0-1 0 0,0-1 0 0 0,0 1 1 0 0,-3 0-1 0 0,-14 4-335 0 0,11 1-2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7.411"/>
    </inkml:context>
    <inkml:brush xml:id="br0">
      <inkml:brushProperty name="width" value="0.1" units="cm"/>
      <inkml:brushProperty name="height" value="0.1" units="cm"/>
    </inkml:brush>
  </inkml:definitions>
  <inkml:trace contextRef="#ctx0" brushRef="#br0">137 18 9674 0 0,'2'-6'23'0'0,"-1"-6"3598"0"0,-7 16-1374 0 0,6-2-2130 0 0,-1-1 0 0 0,0 0 0 0 0,0 1 0 0 0,0-1-1 0 0,0 0 1 0 0,0 0 0 0 0,0 0 0 0 0,0 1 0 0 0,0-1 0 0 0,0 0 0 0 0,-1-1 0 0 0,-1 2 0 0 0,-1 1 122 0 0,-4 5-7 0 0,0 1 0 0 0,1 0 0 0 0,0 0 0 0 0,0 0 1 0 0,1 0-1 0 0,0 1 0 0 0,-4 11 0 0 0,9-17-231 0 0,-1-1 0 0 0,1 1 0 0 0,0 0 0 0 0,0-1-1 0 0,0 1 1 0 0,0 0 0 0 0,1 0 0 0 0,0 0 0 0 0,0-1 0 0 0,0 1-1 0 0,0 0 1 0 0,0 0 0 0 0,1 0 0 0 0,0 0 0 0 0,0-1 0 0 0,0 1 0 0 0,0 0-1 0 0,0-1 1 0 0,1 1 0 0 0,-1-1 0 0 0,1 1 0 0 0,0-1 0 0 0,3 4-1 0 0,76 91-141 0 0,-78-95 141 0 0,-1 0 0 0 0,1 1 0 0 0,-1-1 0 0 0,0 0 0 0 0,-1 1 0 0 0,1-1 0 0 0,0 1 0 0 0,-1 0 0 0 0,0 0 0 0 0,0-1 0 0 0,0 1 0 0 0,0 0 0 0 0,-1 0 0 0 0,0 0 0 0 0,1 0 0 0 0,-1 0 0 0 0,-1 0 0 0 0,1 0 0 0 0,0 0 0 0 0,-1-1 0 0 0,-2 7 0 0 0,1-6 5 0 0,0 1-1 0 0,0-2 0 0 0,0 1 1 0 0,-1 0-1 0 0,0 0 0 0 0,0-1 1 0 0,0 1-1 0 0,0-1 0 0 0,0 0 1 0 0,-1 0-1 0 0,1 0 0 0 0,-1-1 1 0 0,0 1-1 0 0,0-1 0 0 0,0 0 1 0 0,0 0-1 0 0,0 0 0 0 0,-5 1 1 0 0,5-2-57 0 0,0 1 0 0 0,0-1 0 0 0,0 0 1 0 0,0 0-1 0 0,0-1 0 0 0,0 1 0 0 0,0-1 0 0 0,0 0 1 0 0,0 0-1 0 0,0 0 0 0 0,0-1 0 0 0,0 0 0 0 0,0 1 1 0 0,0-1-1 0 0,0-1 0 0 0,0 1 0 0 0,1 0 0 0 0,-1-1 1 0 0,0 0-1 0 0,1 0 0 0 0,-1 0 0 0 0,1 0 0 0 0,0-1 1 0 0,-4-2-1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7.786"/>
    </inkml:context>
    <inkml:brush xml:id="br0">
      <inkml:brushProperty name="width" value="0.1" units="cm"/>
      <inkml:brushProperty name="height" value="0.1" units="cm"/>
    </inkml:brush>
  </inkml:definitions>
  <inkml:trace contextRef="#ctx0" brushRef="#br0">0 67 4001 0 0,'11'-8'88'0'0,"-5"4"16"0"0,1 1 8 0 0,3-2 0 0 0,-3 4-112 0 0,-2 1 0 0 0,2-2 0 0 0,4 1 0 0 0,8-2 624 0 0,7-2 104 0 0,7 1 16 0 0,4-2 9 0 0,0 0-617 0 0,3 0-136 0 0,2 1 0 0 0,-1 0 0 0 0,-4 2 0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8.220"/>
    </inkml:context>
    <inkml:brush xml:id="br0">
      <inkml:brushProperty name="width" value="0.1" units="cm"/>
      <inkml:brushProperty name="height" value="0.1" units="cm"/>
    </inkml:brush>
  </inkml:definitions>
  <inkml:trace contextRef="#ctx0" brushRef="#br0">23 115 1376 0 0,'-10'-8'-34'0'0,"-2"-5"4666"0"0,12 12-4533 0 0,0 1 0 0 0,0-1 0 0 0,0 1 0 0 0,0-1-1 0 0,0 0 1 0 0,0 1 0 0 0,0-1 0 0 0,0 1 0 0 0,0-1 0 0 0,1 0 0 0 0,-1 1-1 0 0,0-1 1 0 0,0 1 0 0 0,1-1 0 0 0,-1 1 0 0 0,0-1 0 0 0,1 1 0 0 0,-1-1 0 0 0,0 1-1 0 0,1-1 1 0 0,-1 1 0 0 0,1 0 0 0 0,-1-1 0 0 0,1 1 0 0 0,-1-1 0 0 0,1 1 0 0 0,-1 0-1 0 0,1 0 1 0 0,-1-1 0 0 0,1 1 0 0 0,0 0 0 0 0,12-6 764 0 0,-1 1 0 0 0,1 0 0 0 0,1 1 0 0 0,-1 0 0 0 0,0 1-1 0 0,25-2 1 0 0,-1-1 193 0 0,43-6-161 0 0,101-4 0 0 0,80 13 1637 0 0,-53 2-1603 0 0,-130-5-1283 0 0,-59 3-37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8.644"/>
    </inkml:context>
    <inkml:brush xml:id="br0">
      <inkml:brushProperty name="width" value="0.1" units="cm"/>
      <inkml:brushProperty name="height" value="0.1" units="cm"/>
    </inkml:brush>
  </inkml:definitions>
  <inkml:trace contextRef="#ctx0" brushRef="#br0">218 9 4145 0 0,'-3'0'74'0'0,"2"0"-45"0"0,0 0-1 0 0,-1 0 1 0 0,1 0 0 0 0,0 0 0 0 0,-1 0 0 0 0,1-1 0 0 0,0 1-1 0 0,-1 0 1 0 0,1-1 0 0 0,0 1 0 0 0,-1-1 0 0 0,1 1-1 0 0,-1-6 2251 0 0,2 6-2240 0 0,8 0 1182 0 0,10 3 134 0 0,-11 1-1034 0 0,0 0 0 0 0,0 0 0 0 0,0 0 0 0 0,0 1-1 0 0,-1 0 1 0 0,0 0 0 0 0,0 1 0 0 0,0 0-1 0 0,0 0 1 0 0,-1 0 0 0 0,0 1 0 0 0,7 12 0 0 0,-9-14-111 0 0,0 1 1 0 0,0-1 0 0 0,0 1 0 0 0,-1 0 0 0 0,0 0-1 0 0,0 0 1 0 0,0 0 0 0 0,-1 0 0 0 0,0 0-1 0 0,0 1 1 0 0,-1-1 0 0 0,1 0 0 0 0,-1 1 0 0 0,-1-1-1 0 0,1 0 1 0 0,-1 1 0 0 0,-2 5 0 0 0,2-8-212 0 0,-1-1 1 0 0,0 0-1 0 0,1 1 1 0 0,-1-1-1 0 0,-1 0 0 0 0,1 0 1 0 0,0 0-1 0 0,-1-1 1 0 0,1 1-1 0 0,-1 0 1 0 0,0-1-1 0 0,0 0 1 0 0,0 0-1 0 0,0 0 1 0 0,-1 0-1 0 0,1 0 0 0 0,0 0 1 0 0,-1-1-1 0 0,1 0 1 0 0,-1 0-1 0 0,0 0 1 0 0,-4 1-1 0 0,-9 1-6 0 0,-1-1 0 0 0,1 0 1 0 0,-26-2-1 0 0,28 0 1 0 0,-23-1-15 0 0,22 0 12 0 0,0 0 0 0 0,0 2 0 0 0,0 0 0 0 0,0 0 1 0 0,-16 5-1 0 0,206-38 702 0 0,-104 22-498 0 0,148-31-1323 0 0,-170 32-4994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9.280"/>
    </inkml:context>
    <inkml:brush xml:id="br0">
      <inkml:brushProperty name="width" value="0.1" units="cm"/>
      <inkml:brushProperty name="height" value="0.1" units="cm"/>
    </inkml:brush>
  </inkml:definitions>
  <inkml:trace contextRef="#ctx0" brushRef="#br0">1 76 4145 0 0,'0'-1'194'0'0,"0"0"1"0"0,0 0-1 0 0,0 0 0 0 0,0 1 1 0 0,0-1-1 0 0,0 0 0 0 0,0 0 0 0 0,0 0 1 0 0,0 0-1 0 0,0 1 0 0 0,0-1 1 0 0,1 0-1 0 0,-1 0 0 0 0,0 0 1 0 0,1 1-1 0 0,-1-1 0 0 0,1 0 1 0 0,-1 0-1 0 0,1 1 0 0 0,-1-1 1 0 0,1 0-1 0 0,0 0 0 0 0,23-14 2463 0 0,31-2-47 0 0,-49 16-2291 0 0,31-7 931 0 0,0 2 0 0 0,63-3-1 0 0,-68 9-1177 0 0,0 0 0 0 0,0 3 0 0 0,47 9 0 0 0,-61-7-398 0 0,-17-4-37 0 0,0-1 0 0 0,1 1 0 0 0,-1-1 1 0 0,0 1-1 0 0,0 0 0 0 0,0 0 0 0 0,0-1 1 0 0,0 1-1 0 0,0 0 0 0 0,0 0 0 0 0,0 0 1 0 0,0 0-1 0 0,0 2 0 0 0,0-3 131 0 0,-1 1 0 0 0,0 0 0 0 0,0 0 0 0 0,1-1-1 0 0,-1 1 1 0 0,0 0 0 0 0,0 0 0 0 0,0 0 0 0 0,0-1 0 0 0,0 1-1 0 0,0 0 1 0 0,0 0 0 0 0,0-1 0 0 0,0 1 0 0 0,-1 0 0 0 0,1 0 0 0 0,0-1-1 0 0,0 1 1 0 0,-1 0 0 0 0,1 0 0 0 0,-1 0 0 0 0,-11 13-146 0 0,-5 1 169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9.639"/>
    </inkml:context>
    <inkml:brush xml:id="br0">
      <inkml:brushProperty name="width" value="0.1" units="cm"/>
      <inkml:brushProperty name="height" value="0.1" units="cm"/>
    </inkml:brush>
  </inkml:definitions>
  <inkml:trace contextRef="#ctx0" brushRef="#br0">1 22 5985 0 0,'109'1'5802'0'0,"-106"-1"-5787"0"0,345-18 2426 0 0,-302 13-2441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59.982"/>
    </inkml:context>
    <inkml:brush xml:id="br0">
      <inkml:brushProperty name="width" value="0.1" units="cm"/>
      <inkml:brushProperty name="height" value="0.1" units="cm"/>
    </inkml:brush>
  </inkml:definitions>
  <inkml:trace contextRef="#ctx0" brushRef="#br0">230 23 1840 0 0,'-11'-23'4366'0'0,"10"24"-4266"0"0,-1 1 393 0 0,0 0-1 0 0,0 0 1 0 0,0 0 0 0 0,0 1 0 0 0,1-1 0 0 0,-1 1-1 0 0,1 0 1 0 0,-3 5 0 0 0,-48 103 3562 0 0,-45 138 0 0 0,83-204-3546 0 0,-12 60 0 0 0,18-39-6044 0 0,6-39-621 0 0</inkml:trace>
  <inkml:trace contextRef="#ctx0" brushRef="#br0" timeOffset="1">259 503 5065 0 0,'2'-2'357'0'0,"-1"1"0"0"0,1 0 1 0 0,0-1-1 0 0,0 1 0 0 0,0 0 0 0 0,0 0 0 0 0,0 0 1 0 0,0 0-1 0 0,0 0 0 0 0,0 0 0 0 0,0 1 0 0 0,3-1 0 0 0,33-8 5093 0 0,-33 8-5269 0 0,9-2-191 0 0,1 1-44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6:00.407"/>
    </inkml:context>
    <inkml:brush xml:id="br0">
      <inkml:brushProperty name="width" value="0.1" units="cm"/>
      <inkml:brushProperty name="height" value="0.1" units="cm"/>
    </inkml:brush>
  </inkml:definitions>
  <inkml:trace contextRef="#ctx0" brushRef="#br0">268 382 5529 0 0,'60'-102'3354'0'0,"60"-112"2406"0"0,-119 211-5549 0 0,1 0-1 0 0,-1 0 0 0 0,0 0 1 0 0,0 0-1 0 0,0 0 1 0 0,0 0-1 0 0,0-1 0 0 0,-1 1 1 0 0,0 0-1 0 0,1-1 1 0 0,-1-3-1 0 0,-1 6-160 0 0,1 0 0 0 0,0-1 0 0 0,-1 1 0 0 0,1 0 0 0 0,-1 0 0 0 0,1 0 1 0 0,-1 0-1 0 0,0 0 0 0 0,1 0 0 0 0,-1 0 0 0 0,0 0 0 0 0,0 0 0 0 0,1 0 0 0 0,-1 0 0 0 0,0 0 0 0 0,0 1 0 0 0,0-1 0 0 0,0 0 0 0 0,0 1 0 0 0,0-1 0 0 0,-1 0 0 0 0,1 1 0 0 0,0 0 1 0 0,0-1-1 0 0,0 1 0 0 0,0 0 0 0 0,-1-1 0 0 0,1 1 0 0 0,0 0 0 0 0,0 0 0 0 0,-1 0 0 0 0,-1 0 0 0 0,-8 0 23 0 0,0 1 1 0 0,0 0-1 0 0,1 1 0 0 0,-1 0 0 0 0,0 0 1 0 0,1 1-1 0 0,-1 1 0 0 0,1 0 0 0 0,0 0 1 0 0,-10 7-1 0 0,-11 6 103 0 0,-50 39 0 0 0,55-36-173 0 0,1 2 1 0 0,-32 34-1 0 0,47-45-1 0 0,0 1-1 0 0,1 0 0 0 0,1 1 1 0 0,0 0-1 0 0,0 0 0 0 0,1 1 1 0 0,-7 20-1 0 0,13-30 1 0 0,-1-1 0 0 0,2 0 0 0 0,-1 1 1 0 0,0-1-1 0 0,1 1 0 0 0,-1-1 0 0 0,1 1 0 0 0,0-1 0 0 0,0 1 1 0 0,1-1-1 0 0,-1 1 0 0 0,1-1 0 0 0,-1 0 0 0 0,1 1 0 0 0,2 3 1 0 0,-2-5-3 0 0,0 0 1 0 0,0 0 0 0 0,1 0 0 0 0,-1 0 0 0 0,1-1-1 0 0,0 1 1 0 0,-1 0 0 0 0,1-1 0 0 0,0 1-1 0 0,0-1 1 0 0,0 0 0 0 0,0 0 0 0 0,0 0 0 0 0,0 0-1 0 0,1 0 1 0 0,-1 0 0 0 0,0 0 0 0 0,0-1-1 0 0,1 1 1 0 0,-1-1 0 0 0,0 0 0 0 0,1 1-1 0 0,3-1 1 0 0,6-1-171 0 0,0 0 0 0 0,0 0-1 0 0,0-1 1 0 0,0 0 0 0 0,0-1 0 0 0,0-1-1 0 0,0 0 1 0 0,-1 0 0 0 0,0-1-1 0 0,0 0 1 0 0,0-1 0 0 0,15-12 0 0 0,12-9-1324 0 0,63-63 1 0 0,-86 76 1340 0 0,-8 8-67 0 0,-1 0 1 0 0,0 0-1 0 0,-1-1 0 0 0,0 0 0 0 0,0 0 0 0 0,0 0 1 0 0,-1-1-1 0 0,0 1 0 0 0,4-11 0 0 0,-42 102 3275 0 0,-87 157 0 0 0,33-75-1582 0 0,63-115-908 0 0,-33 102 0 0 0,51-127-621 0 0,0 0 1 0 0,2 1-1 0 0,1 0 1 0 0,1 0 0 0 0,1 0-1 0 0,2 30 1 0 0,1-47-728 0 0,2-3-232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09.742"/>
    </inkml:context>
    <inkml:brush xml:id="br0">
      <inkml:brushProperty name="width" value="0.05" units="cm"/>
      <inkml:brushProperty name="height" value="0.05" units="cm"/>
    </inkml:brush>
  </inkml:definitions>
  <inkml:trace contextRef="#ctx0" brushRef="#br0">1 1 13995 0 0,'0'1'120'0'0,"0"0"0"0"0,0 0 0 0 0,0 0-1 0 0,0 0 1 0 0,1 0 0 0 0,-1 0 0 0 0,0 0 0 0 0,1 0 0 0 0,-1 0 0 0 0,0 0 0 0 0,1 0-1 0 0,-1 0 1 0 0,1 0 0 0 0,0 0 0 0 0,-1 0 0 0 0,1 0 0 0 0,0 0 0 0 0,0 0-1 0 0,-1-1 1 0 0,1 1 0 0 0,0 0 0 0 0,0-1 0 0 0,0 1 0 0 0,0-1 0 0 0,0 1 0 0 0,2 0-1 0 0,34 16 2339 0 0,-27-13-2355 0 0,29 10 443 0 0,0-1-1 0 0,1-2 0 0 0,0-1 1 0 0,46 4-1 0 0,-1-6-2175 0 0,-1-5-3301 0 0,-39-3-1921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6:00.814"/>
    </inkml:context>
    <inkml:brush xml:id="br0">
      <inkml:brushProperty name="width" value="0.1" units="cm"/>
      <inkml:brushProperty name="height" value="0.1" units="cm"/>
    </inkml:brush>
  </inkml:definitions>
  <inkml:trace contextRef="#ctx0" brushRef="#br0">367 57 9674 0 0,'12'-14'299'0'0,"-9"9"-216"0"0,0 1 1 0 0,1 0-1 0 0,0 0 0 0 0,-1 0 0 0 0,1 0 1 0 0,0 0-1 0 0,1 1 0 0 0,7-5 0 0 0,0 6-16 0 0,-10 4 81 0 0,-17 17 84 0 0,14-18-231 0 0,-62 70 2712 0 0,3 3 0 0 0,-53 87 0 0 0,77-102-1538 0 0,-48 111 0 0 0,76-150-1073 0 0,0 0 0 0 0,2 1 0 0 0,0 0 0 0 0,-4 38 0 0 0,9-49-87 0 0,0 0 1 0 0,1 0 0 0 0,0 0 0 0 0,1 0-1 0 0,0 0 1 0 0,0-1 0 0 0,1 1-1 0 0,0 0 1 0 0,1-1 0 0 0,0 0-1 0 0,1 1 1 0 0,8 14 0 0 0,-10-20-16 0 0,0-1-1 0 0,1 0 1 0 0,-1 0 0 0 0,1 0 0 0 0,-1 0-1 0 0,1 0 1 0 0,0-1 0 0 0,0 1 0 0 0,0-1 0 0 0,1 0-1 0 0,-1 0 1 0 0,1 0 0 0 0,-1 0 0 0 0,1-1-1 0 0,5 2 1 0 0,-3-1-31 0 0,0-1 0 0 0,0 0-1 0 0,0-1 1 0 0,0 1 0 0 0,0-1-1 0 0,0-1 1 0 0,0 1 0 0 0,0-1 0 0 0,9-2-1 0 0,-6 1-73 0 0,-1-1 0 0 0,1 0-1 0 0,-1 0 1 0 0,0-1 0 0 0,0 0-1 0 0,0 0 1 0 0,-1-1 0 0 0,1 0-1 0 0,-1 0 1 0 0,0-1 0 0 0,-1 0-1 0 0,1 0 1 0 0,-1-1 0 0 0,5-7-1 0 0,-9 12 87 0 0,0 0 0 0 0,-1-1-1 0 0,1 1 1 0 0,-1-1-1 0 0,0 0 1 0 0,0 1 0 0 0,0-1-1 0 0,0 0 1 0 0,0 0 0 0 0,-1 0-1 0 0,1 1 1 0 0,-1-1-1 0 0,1 0 1 0 0,-1 0 0 0 0,0 0-1 0 0,0 0 1 0 0,-1 0-1 0 0,1 0 1 0 0,-1 0 0 0 0,1 0-1 0 0,-1 1 1 0 0,0-1 0 0 0,0 0-1 0 0,0 0 1 0 0,0 1-1 0 0,-3-4 1 0 0,2 2 22 0 0,-1 0 1 0 0,-1 1-1 0 0,1 0 0 0 0,0 0 1 0 0,-1 0-1 0 0,0 0 0 0 0,1 0 1 0 0,-1 1-1 0 0,0-1 0 0 0,-1 1 1 0 0,1 0-1 0 0,0 0 0 0 0,0 1 1 0 0,-1 0-1 0 0,1-1 0 0 0,-6 0 1 0 0,-5 1 26 0 0,-1-1 1 0 0,1 2-1 0 0,0 0 0 0 0,0 1 1 0 0,-1 0-1 0 0,1 1 1 0 0,0 1-1 0 0,0 1 1 0 0,1 0-1 0 0,-1 0 1 0 0,-21 11-1 0 0,19-4-143 0 0,11-7-81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6:01.160"/>
    </inkml:context>
    <inkml:brush xml:id="br0">
      <inkml:brushProperty name="width" value="0.1" units="cm"/>
      <inkml:brushProperty name="height" value="0.1" units="cm"/>
    </inkml:brush>
  </inkml:definitions>
  <inkml:trace contextRef="#ctx0" brushRef="#br0">0 1 9674 0 0,'5'7'864'0'0,"-2"-4"-696"0"0,-2 0-168 0 0,1 2 0 0 0,-2-2 672 0 0,0 0 97 0 0,1 3 15 0 0,2 1 8 0 0,0 8-520 0 0,2 2-104 0 0,-1 0-16 0 0,-1-2-8 0 0,0-3-144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09.272"/>
    </inkml:context>
    <inkml:brush xml:id="br0">
      <inkml:brushProperty name="width" value="0.1" units="cm"/>
      <inkml:brushProperty name="height" value="0.1" units="cm"/>
    </inkml:brush>
  </inkml:definitions>
  <inkml:trace contextRef="#ctx0" brushRef="#br0">235 8 1840 0 0,'-5'-7'9208'0'0,"21"6"-8019"0"0,0 2 0 0 0,0 0 1 0 0,0 1-1 0 0,0 1 0 0 0,22 6 1 0 0,28 5 117 0 0,-28-7-840 0 0,57 19 1 0 0,-19-4-474 0 0,-69-21 47 0 0,13 4 1047 0 0,-49 44-757 0 0,-63 76-1 0 0,64-88-327 0 0,-34 43 42 0 0,-3-3 0 0 0,-95 85 1 0 0,141-144-18 0 0,-41 26 0 0 0,52-39-26 0 0,0 0 1 0 0,0-1-1 0 0,0 0 0 0 0,0 0 1 0 0,-1-1-1 0 0,0 0 1 0 0,1-1-1 0 0,-1 0 0 0 0,-9 1 1 0 0,16-3-6 0 0,1 0 1 0 0,-1 0 0 0 0,0 0-1 0 0,1 0 1 0 0,-1-1-1 0 0,1 1 1 0 0,-1 0-1 0 0,1-1 1 0 0,-1 0 0 0 0,1 1-1 0 0,-1-1 1 0 0,1 0-1 0 0,0 0 1 0 0,-1 0-1 0 0,1 1 1 0 0,0-1 0 0 0,0-1-1 0 0,0 1 1 0 0,0 0-1 0 0,-1 0 1 0 0,2 0-1 0 0,-1-1 1 0 0,0 1 0 0 0,0 0-1 0 0,0-1 1 0 0,1 1-1 0 0,-1-1 1 0 0,0 1-1 0 0,1-1 1 0 0,-1 1 0 0 0,1-1-1 0 0,0 1 1 0 0,0-1-1 0 0,-1-1 1 0 0,0-9-30 0 0,-1 0 0 0 0,2 0 1 0 0,0-19-1 0 0,0 17 14 0 0,0 12 16 0 0,0 0 0 0 0,0 0 0 0 0,0-1-1 0 0,0 1 1 0 0,1 0 0 0 0,-1 0-1 0 0,0 0 1 0 0,1 0 0 0 0,0 0 0 0 0,-1 0-1 0 0,1 0 1 0 0,0 0 0 0 0,0 0 0 0 0,0 0-1 0 0,1 0 1 0 0,-1 0 0 0 0,0 0-1 0 0,1 1 1 0 0,1-3 0 0 0,-1 3 3 0 0,0 0 1 0 0,-1 0-1 0 0,1 1 0 0 0,0-1 1 0 0,0 1-1 0 0,0-1 1 0 0,0 1-1 0 0,0-1 0 0 0,-1 1 1 0 0,1 0-1 0 0,0 0 1 0 0,0 0-1 0 0,0 0 0 0 0,0 1 1 0 0,0-1-1 0 0,0 0 1 0 0,0 1-1 0 0,-1-1 0 0 0,1 1 1 0 0,0 0-1 0 0,0-1 1 0 0,2 3-1 0 0,23 12-10 0 0,0 1 0 0 0,-2 1-1 0 0,31 27 1 0 0,7 5 41 0 0,-3-8-137 0 0,-11-8 75 0 0,54 48-1 0 0,-102-80 53 0 0,0-1-1 0 0,0 1 1 0 0,-1 0-1 0 0,1-1 1 0 0,0 1-1 0 0,-1 0 1 0 0,1 0-1 0 0,0 0 1 0 0,-1-1-1 0 0,1 1 1 0 0,-1 0-1 0 0,1 0 1 0 0,-1 0-1 0 0,0 0 1 0 0,1 0-1 0 0,-1 1 0 0 0,-4 0-1098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09.621"/>
    </inkml:context>
    <inkml:brush xml:id="br0">
      <inkml:brushProperty name="width" value="0.1" units="cm"/>
      <inkml:brushProperty name="height" value="0.1" units="cm"/>
    </inkml:brush>
  </inkml:definitions>
  <inkml:trace contextRef="#ctx0" brushRef="#br0">23 39 5529 0 0,'-7'-9'177'0'0,"5"7"-135"0"0,1-1 0 0 0,-1 1 1 0 0,0 0-1 0 0,1-1 1 0 0,-1 1-1 0 0,1-1 0 0 0,0 1 1 0 0,0-1-1 0 0,-2-4 0 0 0,21 21 3524 0 0,50 72 2282 0 0,-41-50-3857 0 0,54 56-1 0 0,92 50-824 0 0,-81-71-1140 0 0,-61-47-26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10.089"/>
    </inkml:context>
    <inkml:brush xml:id="br0">
      <inkml:brushProperty name="width" value="0.1" units="cm"/>
      <inkml:brushProperty name="height" value="0.1" units="cm"/>
    </inkml:brush>
  </inkml:definitions>
  <inkml:trace contextRef="#ctx0" brushRef="#br0">84 34 5065 0 0,'-14'-3'72'0'0,"1"1"1289"0"0,1 0-1 0 0,-1-1 1 0 0,-19-11 3005 0 0,33 14-4316 0 0,10-4 1639 0 0,14 0-271 0 0,28 3 14 0 0,-1 2 0 0 0,80 11 0 0 0,50 2-567 0 0,-146-18-2496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1:10.432"/>
    </inkml:context>
    <inkml:brush xml:id="br0">
      <inkml:brushProperty name="width" value="0.1" units="cm"/>
      <inkml:brushProperty name="height" value="0.1" units="cm"/>
    </inkml:brush>
  </inkml:definitions>
  <inkml:trace contextRef="#ctx0" brushRef="#br0">2 0 3681 0 0,'-2'3'2719'0'0,"2"-3"-2676"0"0,9 5 2187 0 0,13 5 251 0 0,3-5-1276 0 0,0-1-1 0 0,0-1 0 0 0,1-1 0 0 0,33-2 0 0 0,103-15-407 0 0,-118 9-781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14.868"/>
    </inkml:context>
    <inkml:brush xml:id="br0">
      <inkml:brushProperty name="width" value="0.1" units="cm"/>
      <inkml:brushProperty name="height" value="0.1" units="cm"/>
    </inkml:brush>
  </inkml:definitions>
  <inkml:trace contextRef="#ctx0" brushRef="#br0">0 8 9218 0 0,'2'-8'4012'0'0,"2"14"-2016"0"0,3 11-408 0 0,1 22-6 0 0,-2 1 1 0 0,1 65-1 0 0,-5-57-1175 0 0,10 62 0 0 0,12 43-1163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15.200"/>
    </inkml:context>
    <inkml:brush xml:id="br0">
      <inkml:brushProperty name="width" value="0.1" units="cm"/>
      <inkml:brushProperty name="height" value="0.1" units="cm"/>
    </inkml:brush>
  </inkml:definitions>
  <inkml:trace contextRef="#ctx0" brushRef="#br0">182 48 6449 0 0,'33'-47'13879'0'0,"-78"91"-12068"0"0,31-28-1723 0 0,-1-1 1 0 0,-1-1-1 0 0,0 0 0 0 0,0-2 1 0 0,-28 17-1 0 0,28-23-127 0 0,13-5 33 0 0,0 0 0 0 0,0 0 1 0 0,0 0-1 0 0,1 0 0 0 0,-1 0 1 0 0,0 1-1 0 0,1-1 0 0 0,-1 1 1 0 0,-4 4-1 0 0,7-6 6 0 0,0 0 0 0 0,0 1 0 0 0,0-1 0 0 0,0 0 0 0 0,0 1 0 0 0,0-1 0 0 0,0 1 0 0 0,0-1 0 0 0,0 0 0 0 0,0 1 0 0 0,0-1 0 0 0,0 0 0 0 0,0 1 0 0 0,0-1 0 0 0,0 0 0 0 0,0 1 0 0 0,0-1 0 0 0,1 0 0 0 0,-1 0 0 0 0,0 1 0 0 0,0-1 0 0 0,0 0 0 0 0,1 1 0 0 0,-1-1 0 0 0,0 0 0 0 0,0 0 0 0 0,1 1 0 0 0,-1-1 0 0 0,0 0 0 0 0,0 0 0 0 0,1 0 0 0 0,-1 1 0 0 0,0-1 0 0 0,1 0 0 0 0,-1 0 0 0 0,0 0 0 0 0,1 0 0 0 0,0 0 0 0 0,16 8 0 0 0,-13-7 0 0 0,35 16-8 0 0,102 37-150 0 0,-115-47 92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7.578"/>
    </inkml:context>
    <inkml:brush xml:id="br0">
      <inkml:brushProperty name="width" value="0.1" units="cm"/>
      <inkml:brushProperty name="height" value="0.1" units="cm"/>
    </inkml:brush>
  </inkml:definitions>
  <inkml:trace contextRef="#ctx0" brushRef="#br0">0 1 5065 0 0,'13'62'4388'0'0,"-6"10"-1872"0"0,-3 102 1 0 0,-17 74 964 0 0,2-73-1896 0 0,15 70-770 0 0,-3-238-2223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8.017"/>
    </inkml:context>
    <inkml:brush xml:id="br0">
      <inkml:brushProperty name="width" value="0.1" units="cm"/>
      <inkml:brushProperty name="height" value="0.1" units="cm"/>
    </inkml:brush>
  </inkml:definitions>
  <inkml:trace contextRef="#ctx0" brushRef="#br0">97 1 6913 0 0,'2'0'93'0'0,"0"0"0"0"0,0 0 0 0 0,1 0 0 0 0,-1 0 0 0 0,0 0 0 0 0,0 1 0 0 0,0-1 0 0 0,0 1 0 0 0,1-1 0 0 0,-1 1 0 0 0,2 1 0 0 0,5 1 88 0 0,129 23 3636 0 0,39 9-531 0 0,-156-30-2962 0 0,0 2 1 0 0,-1 1-1 0 0,1 1 1 0 0,-1 0-1 0 0,36 24 1 0 0,-52-30-312 0 0,-1-1 0 0 0,1 1 0 0 0,-1-1 0 0 0,0 1 0 0 0,0 0 0 0 0,0 0 0 0 0,-1 0 0 0 0,1 1 0 0 0,-1-1 0 0 0,0 1 0 0 0,0-1 0 0 0,0 1 0 0 0,0 0 0 0 0,0 0 0 0 0,-1 0 0 0 0,2 6 0 0 0,-3-7 23 0 0,0 0 1 0 0,0 0-1 0 0,0-1 0 0 0,-1 1 1 0 0,1 0-1 0 0,-1 0 0 0 0,1 0 1 0 0,-1 0-1 0 0,0 0 0 0 0,0-1 1 0 0,0 1-1 0 0,-1 0 0 0 0,1-1 1 0 0,-1 1-1 0 0,1-1 0 0 0,-1 0 1 0 0,0 1-1 0 0,0-1 0 0 0,0 0 1 0 0,0 0-1 0 0,0 0 0 0 0,0 0 1 0 0,-1 0-1 0 0,-2 1 0 0 0,-90 63 1772 0 0,-303 229-859 0 0,371-274-940 0 0,-29 26-5 0 0,51-43-4 0 0,1 1-1 0 0,0 0 1 0 0,0 0 0 0 0,0 0 0 0 0,0 0-1 0 0,1 1 1 0 0,0-1 0 0 0,-4 11 0 0 0,6-14-1 0 0,1 0 0 0 0,-1 0 1 0 0,1 0-1 0 0,-1 0 1 0 0,1 1-1 0 0,0-1 1 0 0,0 0-1 0 0,0 0 1 0 0,0 0-1 0 0,0 0 0 0 0,1 1 1 0 0,-1-1-1 0 0,0 0 1 0 0,1 0-1 0 0,0 0 1 0 0,0 0-1 0 0,1 4 1 0 0,0-3-3 0 0,1 0 1 0 0,-1 0 0 0 0,1 0 0 0 0,0 0 0 0 0,-1 0-1 0 0,1 0 1 0 0,0 0 0 0 0,1-1 0 0 0,3 3 0 0 0,4 1-4 0 0,1 0 1 0 0,-1-1 0 0 0,1 0-1 0 0,1-1 1 0 0,12 3 0 0 0,3 0 5 0 0,0-2 1 0 0,41 2 0 0 0,-53-6-3 0 0,1-1 0 0 0,-1-1 0 0 0,1 0-1 0 0,-1-1 1 0 0,27-7 0 0 0,-40 8-22 0 0,1 0 1 0 0,-1 0-1 0 0,0 0 1 0 0,0-1-1 0 0,0 1 0 0 0,1-1 1 0 0,-2 0-1 0 0,1 1 1 0 0,0-1-1 0 0,0-1 1 0 0,-1 1-1 0 0,1 0 1 0 0,-1-1-1 0 0,4-3 0 0 0,-1-3-212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10.163"/>
    </inkml:context>
    <inkml:brush xml:id="br0">
      <inkml:brushProperty name="width" value="0.05" units="cm"/>
      <inkml:brushProperty name="height" value="0.05" units="cm"/>
    </inkml:brush>
  </inkml:definitions>
  <inkml:trace contextRef="#ctx0" brushRef="#br0">640 1 2761 0 0,'-2'2'9208'0'0,"-3"6"-4375"0"0,-28 46-2662 0 0,-8 27-806 0 0,-111 194 858 0 0,133-248-2151 0 0,0 0-1 0 0,-2-2 1 0 0,-1 0-1 0 0,0-2 1 0 0,-2 0-1 0 0,-1-1 0 0 0,-40 27 1 0 0,53-42-16 0 0,1 0 0 0 0,-1 0 0 0 0,0-1 0 0 0,-1-1 0 0 0,1 0 0 0 0,-1-1 0 0 0,0 0 0 0 0,-20 2 0 0 0,31-5-46 0 0,0-1 0 0 0,1 0-1 0 0,-1 0 1 0 0,0 0 0 0 0,0-1 0 0 0,1 1 0 0 0,-1 0 0 0 0,0-1-1 0 0,0 1 1 0 0,1-1 0 0 0,-1 1 0 0 0,1-1 0 0 0,-1 0-1 0 0,0 0 1 0 0,1 1 0 0 0,0-1 0 0 0,-1 0 0 0 0,-2-3-1 0 0,2 2-8 0 0,0-1 0 0 0,0 0-1 0 0,0 1 1 0 0,0-1 0 0 0,1 0-1 0 0,-1 0 1 0 0,1 0 0 0 0,0 0 0 0 0,-2-5-1 0 0,1-3-125 0 0,0 1-1 0 0,1-1 1 0 0,0 0-1 0 0,0 0 0 0 0,2-12 1 0 0,1-16-340 0 0,2 0-1 0 0,14-57 1 0 0,-14 79 421 0 0,1 0-1 0 0,1 0 1 0 0,1 0 0 0 0,0 1 0 0 0,1 0 0 0 0,1 0-1 0 0,19-26 1 0 0,-25 38 52 0 0,1 0 0 0 0,-1 0-1 0 0,1 1 1 0 0,0-1 0 0 0,0 1 0 0 0,0 0-1 0 0,0 0 1 0 0,1 0 0 0 0,-1 0 0 0 0,1 1-1 0 0,-1 0 1 0 0,1 0 0 0 0,0 0-1 0 0,7-2 1 0 0,-8 4 50 0 0,1 0-1 0 0,0-1 1 0 0,-1 1-1 0 0,1 1 1 0 0,0-1-1 0 0,-1 1 1 0 0,1-1-1 0 0,-1 1 1 0 0,1 1-1 0 0,-1-1 1 0 0,1 1-1 0 0,-1-1 1 0 0,0 1-1 0 0,1 1 1 0 0,-1-1-1 0 0,4 3 1 0 0,25 22 332 0 0,0 1 0 0 0,-2 1 0 0 0,-1 1 1 0 0,34 45-1 0 0,-29-33-174 0 0,143 162-2136 0 0,-173-199 272 0 0,1-2-72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8.406"/>
    </inkml:context>
    <inkml:brush xml:id="br0">
      <inkml:brushProperty name="width" value="0.1" units="cm"/>
      <inkml:brushProperty name="height" value="0.1" units="cm"/>
    </inkml:brush>
  </inkml:definitions>
  <inkml:trace contextRef="#ctx0" brushRef="#br0">0 1 6913 0 0,'10'7'199'0'0,"-1"0"0"0"0,1-1 0 0 0,1 0 0 0 0,-1-1 1 0 0,1 0-1 0 0,0 0 0 0 0,15 3 0 0 0,0 1-14 0 0,52 17 76 0 0,1-3-1 0 0,1-4 0 0 0,120 13 1 0 0,-160-28-248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5:18.782"/>
    </inkml:context>
    <inkml:brush xml:id="br0">
      <inkml:brushProperty name="width" value="0.1" units="cm"/>
      <inkml:brushProperty name="height" value="0.1" units="cm"/>
    </inkml:brush>
  </inkml:definitions>
  <inkml:trace contextRef="#ctx0" brushRef="#br0">44 31 5065 0 0,'-2'-15'-266'0'0,"0"0"4295"0"0,0 27 43 0 0,-13 201 1310 0 0,-7 122-1934 0 0,24 2-2360 0 0,1-290-1053 0 0,3 64-71 0 0,-6-109-47 0 0,0-3 10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17.261"/>
    </inkml:context>
    <inkml:brush xml:id="br0">
      <inkml:brushProperty name="width" value="0.1" units="cm"/>
      <inkml:brushProperty name="height" value="0.1" units="cm"/>
    </inkml:brush>
  </inkml:definitions>
  <inkml:trace contextRef="#ctx0" brushRef="#br0">47 12 5065 0 0,'-3'-12'2220'0'0,"4"19"-193"0"0,1 25-437 0 0,-9 26-133 0 0,-11 145 1035 0 0,16-166-2489 0 0,-2-1 0 0 0,-9 47 1 0 0,10-74-398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17.605"/>
    </inkml:context>
    <inkml:brush xml:id="br0">
      <inkml:brushProperty name="width" value="0.1" units="cm"/>
      <inkml:brushProperty name="height" value="0.1" units="cm"/>
    </inkml:brush>
  </inkml:definitions>
  <inkml:trace contextRef="#ctx0" brushRef="#br0">237 35 5529 0 0,'2'-3'676'0'0,"0"0"1"0"0,0 0-1 0 0,0 0 0 0 0,-1 0 0 0 0,1 0 0 0 0,-1 0 0 0 0,2-4 1 0 0,-3 7-611 0 0,0-1 0 0 0,0 1 0 0 0,0 0 0 0 0,0 0 1 0 0,0 0-1 0 0,0-1 0 0 0,0 1 0 0 0,0 0 0 0 0,0 0 0 0 0,0 0 1 0 0,0-1-1 0 0,0 1 0 0 0,0 0 0 0 0,0 0 0 0 0,0 0 0 0 0,0-1 1 0 0,0 1-1 0 0,0 0 0 0 0,-2-2 662 0 0,2 2-662 0 0,0 0 0 0 0,0 0 0 0 0,0 0 1 0 0,-1 0-1 0 0,1 0 0 0 0,0 0 0 0 0,0 0 0 0 0,0 0 0 0 0,0 0 1 0 0,-1 0-1 0 0,1 0 0 0 0,-17 6 1577 0 0,-14 10-1074 0 0,0-1 1 0 0,-1-1 0 0 0,-49 13 0 0 0,37-13-358 0 0,43-14-212 0 0,1 0 0 0 0,-1 0 0 0 0,1 0 0 0 0,-1 0 0 0 0,1 0 0 0 0,-1 1 0 0 0,1-1 0 0 0,-1 0 0 0 0,1 0 0 0 0,-1 0 0 0 0,1 1 0 0 0,-1-1 0 0 0,1 0 0 0 0,-1 1 0 0 0,1-1 0 0 0,0 0 0 0 0,-1 1 0 0 0,1-1 0 0 0,0 1 0 0 0,-1-1 0 0 0,1 1 0 0 0,0-1 0 0 0,-1 0 0 0 0,1 1 0 0 0,0-1 0 0 0,0 1 0 0 0,0-1 0 0 0,-1 1 0 0 0,1 0 0 0 0,0-1 0 0 0,0 1 0 0 0,0 0 0 0 0,1 0 0 0 0,-1 0 0 0 0,1 0 0 0 0,-1 0 0 0 0,1 0 0 0 0,0 0 0 0 0,-1 0 0 0 0,1 0 0 0 0,0 0 0 0 0,0 0 0 0 0,0-1 0 0 0,-1 1 0 0 0,1 0 0 0 0,1 0 0 0 0,40 22 0 0 0,-38-21 0 0 0,29 14-374 0 0,1-3 0 0 0,0 0 0 0 0,61 12-1 0 0,-68-19-5482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1.279"/>
    </inkml:context>
    <inkml:brush xml:id="br0">
      <inkml:brushProperty name="width" value="0.1" units="cm"/>
      <inkml:brushProperty name="height" value="0.1" units="cm"/>
    </inkml:brush>
  </inkml:definitions>
  <inkml:trace contextRef="#ctx0" brushRef="#br0">67 170 6913 0 0,'-19'75'1441'0'0,"4"0"0"0"0,-10 120 0 0 0,18-51 7 0 0,7-126-1107 0 0,1 1 0 0 0,1-1 0 0 0,1 0 1 0 0,0-1-1 0 0,13 36 0 0 0,-14-47-200 0 0,1 0 0 0 0,0 1 0 0 0,1-1-1 0 0,0 0 1 0 0,0 0 0 0 0,0-1 0 0 0,0 1 0 0 0,1-1-1 0 0,0 0 1 0 0,0 0 0 0 0,0-1 0 0 0,1 1 0 0 0,11 6-1 0 0,-9-7-13 0 0,0 0-1 0 0,0-1 0 0 0,1 0 1 0 0,0 0-1 0 0,-1-1 0 0 0,1 0 1 0 0,0 0-1 0 0,0-1 0 0 0,0 0 1 0 0,12-1-1 0 0,-12 0-75 0 0,5 0 312 0 0,25-4 1 0 0,-34 3-291 0 0,0 0 0 0 0,0-1 1 0 0,0 1-1 0 0,0-1 0 0 0,-1 0 1 0 0,1 0-1 0 0,0-1 0 0 0,7-5 1 0 0,16-15 181 0 0,0-2 1 0 0,-2-2-1 0 0,0 0 1 0 0,-2-1-1 0 0,-1-2 1 0 0,-2 0-1 0 0,-1-1 1 0 0,-1-2-1 0 0,15-35 1 0 0,-15 23-202 0 0,-1-1 1 0 0,-3-1 0 0 0,-2 0-1 0 0,-2-1 1 0 0,8-78 0 0 0,-17 108-39 0 0,-2-1 1 0 0,0 1 0 0 0,-4-33-1 0 0,3 45-149 0 0,0-1 1 0 0,0 1-1 0 0,-1-1 0 0 0,0 1 1 0 0,-1 0-1 0 0,1 0 0 0 0,-1 0 1 0 0,0 0-1 0 0,-1 0 0 0 0,1 0 1 0 0,-1 1-1 0 0,-1 0 0 0 0,-6-8 1 0 0,10 12-9 0 0,-8-4-1589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2.047"/>
    </inkml:context>
    <inkml:brush xml:id="br0">
      <inkml:brushProperty name="width" value="0.1" units="cm"/>
      <inkml:brushProperty name="height" value="0.1" units="cm"/>
    </inkml:brush>
  </inkml:definitions>
  <inkml:trace contextRef="#ctx0" brushRef="#br0">33 0 7370 0 0,'-2'22'2337'0'0,"-26"260"5629"0"0,27-267-7647 0 0,-1 17 674 0 0,4 44 0 0 0,24-191 386 0 0,-16 81-1392 0 0,3 1 0 0 0,0 0 0 0 0,2 2 0 0 0,34-54 1 0 0,-45 79 5 0 0,1 0 0 0 0,0 0 0 0 0,1 0 0 0 0,-1 1 0 0 0,1 0 0 0 0,0 0 0 0 0,0 1 0 0 0,1-1 0 0 0,-1 1 0 0 0,9-3 1 0 0,-12 5 2 0 0,0 1-1 0 0,0 0 1 0 0,0 0 0 0 0,0 1 0 0 0,0-1 0 0 0,0 1 0 0 0,0-1 0 0 0,0 1 0 0 0,0 0 0 0 0,0 0 0 0 0,0 0 0 0 0,4 1 0 0 0,-5 0 3 0 0,0-1 0 0 0,0 1 0 0 0,0 0-1 0 0,1 0 1 0 0,-1 0 0 0 0,0 0 0 0 0,-1 1-1 0 0,1-1 1 0 0,0 0 0 0 0,0 1 0 0 0,0-1-1 0 0,-1 1 1 0 0,1 0 0 0 0,-1 0 0 0 0,1-1-1 0 0,-1 1 1 0 0,0 0 0 0 0,1 2 0 0 0,3 7 22 0 0,0-1 0 0 0,-1 1 1 0 0,-1 0-1 0 0,1 0 0 0 0,-2 0 1 0 0,0 1-1 0 0,0-1 1 0 0,-1 1-1 0 0,0 14 0 0 0,-2 15 356 0 0,-9 50 1 0 0,7-61-188 0 0,0-12-100 0 0,2-9-123 0 0,-1-1-1 0 0,2 1 1 0 0,-1 0 0 0 0,2 12-1 0 0,0-18-17 0 0,3-6-1685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2.594"/>
    </inkml:context>
    <inkml:brush xml:id="br0">
      <inkml:brushProperty name="width" value="0.1" units="cm"/>
      <inkml:brushProperty name="height" value="0.1" units="cm"/>
    </inkml:brush>
  </inkml:definitions>
  <inkml:trace contextRef="#ctx0" brushRef="#br0">50 22 7202 0 0,'-8'-21'710'0'0,"6"45"2156"0"0,1 115 4358 0 0,4 1-3993 0 0,0 109-1535 0 0,-4-149-1464 0 0,-1 43 160 0 0,0-106-442 0 0,-13 66 0 0 0,10-87 90 0 0,-11 28-1 0 0,12-35-102 0 0,11-43 67 0 0,2 6-161 0 0,2 1-1 0 0,0 0 1 0 0,22-35-1 0 0,-27 53-238 0 0,0-1 1 0 0,0 2-1 0 0,1-1 1 0 0,0 0-1 0 0,1 1 0 0 0,0 1 1 0 0,0-1-1 0 0,1 1 0 0 0,0 1 1 0 0,0 0-1 0 0,1 0 0 0 0,11-5 1 0 0,-18 9 359 0 0,0 1 0 0 0,0 0 1 0 0,0 0-1 0 0,0 0 0 0 0,0 1 1 0 0,0-1-1 0 0,0 1 0 0 0,0 0 1 0 0,0 0-1 0 0,0 0 0 0 0,0 0 1 0 0,1 0-1 0 0,-1 0 0 0 0,0 1 1 0 0,0 0-1 0 0,0 0 0 0 0,0-1 1 0 0,0 2-1 0 0,0-1 0 0 0,-1 0 1 0 0,1 1-1 0 0,0-1 0 0 0,-1 1 1 0 0,1 0-1 0 0,-1 0 1 0 0,1 0-1 0 0,2 3 0 0 0,-1-1 138 0 0,-1 0 0 0 0,0 0 0 0 0,0 1 0 0 0,-1-1 0 0 0,1 1 0 0 0,-1 0 0 0 0,0-1 0 0 0,-1 1 0 0 0,1 0 0 0 0,-1 0 0 0 0,0 0 0 0 0,0 1 0 0 0,0-1 0 0 0,-1 0 0 0 0,0 10 0 0 0,-1-6 48 0 0,0 0 1 0 0,-1 1-1 0 0,0-2 0 0 0,0 1 0 0 0,-1 0 0 0 0,-1 0 0 0 0,1-1 1 0 0,-1 0-1 0 0,-1 0 0 0 0,0 0 0 0 0,0 0 0 0 0,0-1 1 0 0,-1 0-1 0 0,0 0 0 0 0,-8 8 0 0 0,5-7 34 0 0,0-1 0 0 0,0 1-1 0 0,-1-1 1 0 0,0-1 0 0 0,0 0 0 0 0,-1-1-1 0 0,0 1 1 0 0,0-2 0 0 0,0 0-1 0 0,0 0 1 0 0,-16 2 0 0 0,24-5-175 0 0,0-1 0 0 0,0 0 0 0 0,1 0 0 0 0,-1 0 1 0 0,0 0-1 0 0,0 0 0 0 0,0 0 0 0 0,0-1 0 0 0,0 0 0 0 0,-5-1 0 0 0,7 1-104 0 0,-1 1-1 0 0,1-1 1 0 0,0 0-1 0 0,-1 0 0 0 0,1 0 1 0 0,0 1-1 0 0,0-1 1 0 0,0 0-1 0 0,0-1 1 0 0,0 1-1 0 0,0 0 0 0 0,0 0 1 0 0,0 0-1 0 0,0 0 1 0 0,1-1-1 0 0,-1 1 1 0 0,0 0-1 0 0,1-1 0 0 0,-1 1 1 0 0,1-1-1 0 0,-1 1 1 0 0,1-4-1 0 0,-1-10-7400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3.015"/>
    </inkml:context>
    <inkml:brush xml:id="br0">
      <inkml:brushProperty name="width" value="0.1" units="cm"/>
      <inkml:brushProperty name="height" value="0.1" units="cm"/>
    </inkml:brush>
  </inkml:definitions>
  <inkml:trace contextRef="#ctx0" brushRef="#br0">18 168 5985 0 0,'3'22'2099'0'0,"-1"0"0"0"0,-2 0 0 0 0,0 1 0 0 0,-6 38-1 0 0,2-14-1053 0 0,-1 17 1441 0 0,5 77 1 0 0,-1-131-2482 0 0,-1-12-533 0 0,-2-17-714 0 0,7-28 498 0 0,-3 27 744 0 0</inkml:trace>
  <inkml:trace contextRef="#ctx0" brushRef="#br0" timeOffset="1">39 19 3225 0 0,'3'-8'288'0'0,"-2"3"-288"0"0,1 2 0 0 0,3 1 1632 0 0,-3 2-752 0 0,2 0 8 0 0,2 1-463 0 0,2 1-89 0 0,2 2-16 0 0,1 1-8 0 0,-1 2-312 0 0,3 2 0 0 0,4 4 0 0 0,-2 1 0 0 0,1 0 0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3.388"/>
    </inkml:context>
    <inkml:brush xml:id="br0">
      <inkml:brushProperty name="width" value="0.1" units="cm"/>
      <inkml:brushProperty name="height" value="0.1" units="cm"/>
    </inkml:brush>
  </inkml:definitions>
  <inkml:trace contextRef="#ctx0" brushRef="#br0">251 71 8122 0 0,'2'0'229'0'0,"1"1"-1"0"0,-1 0 1 0 0,0-1 0 0 0,1 1 0 0 0,-1-1 0 0 0,1 0 0 0 0,-1 1-1 0 0,1-1 1 0 0,-1-1 0 0 0,1 1 0 0 0,-1 0 0 0 0,1-1-1 0 0,-1 1 1 0 0,0-1 0 0 0,1 1 0 0 0,-1-1 0 0 0,0 0 0 0 0,4-2-1 0 0,-5 2-46 0 0,0 0 0 0 0,0 1-1 0 0,0-1 1 0 0,0 0-1 0 0,0 0 1 0 0,0 0-1 0 0,0 0 1 0 0,-1 0 0 0 0,1 0-1 0 0,0 0 1 0 0,0 0-1 0 0,-1 0 1 0 0,1-1 0 0 0,-1 1-1 0 0,0 0 1 0 0,1 0-1 0 0,-1 0 1 0 0,0-1-1 0 0,1 1 1 0 0,-1 0 0 0 0,0 0-1 0 0,0-1 1 0 0,0 1-1 0 0,0 0 1 0 0,0 0 0 0 0,-1-1-1 0 0,1 1 1 0 0,0 0-1 0 0,0 0 1 0 0,-1-1-1 0 0,1 1 1 0 0,-1 0 0 0 0,1 0-1 0 0,-1 0 1 0 0,0 0-1 0 0,1 0 1 0 0,-2-2-1 0 0,1 1-86 0 0,0 1 0 0 0,-1-1 0 0 0,1 0 0 0 0,0 1 0 0 0,0 0 0 0 0,-1-1 0 0 0,1 1 0 0 0,-1 0 0 0 0,1 0 0 0 0,-1-1-1 0 0,0 1 1 0 0,1 0 0 0 0,-1 1 0 0 0,0-1 0 0 0,0 0 0 0 0,0 1 0 0 0,-2-2 0 0 0,0 2-46 0 0,1 0 1 0 0,0-1 0 0 0,-1 1-1 0 0,1 0 1 0 0,-1 1 0 0 0,1-1-1 0 0,0 1 1 0 0,-1-1 0 0 0,-3 2-1 0 0,-3 2-30 0 0,1 0 0 0 0,0 0 0 0 0,0 1 0 0 0,0 0-1 0 0,-13 11 1 0 0,6-3 29 0 0,1 0 0 0 0,0 2 0 0 0,1 0-1 0 0,1 0 1 0 0,1 1 0 0 0,0 1 0 0 0,1 0-1 0 0,1 1 1 0 0,0 0 0 0 0,2 0-1 0 0,0 1 1 0 0,1 0 0 0 0,0 0 0 0 0,-4 27-1 0 0,11-41-48 0 0,-1-1 0 0 0,1 0 0 0 0,-1 1 0 0 0,1-1-1 0 0,1 1 1 0 0,-1-1 0 0 0,1 0 0 0 0,-1 1 0 0 0,1-1-1 0 0,1 0 1 0 0,-1 1 0 0 0,1-1 0 0 0,2 5 0 0 0,-2-6 1 0 0,-1 0 1 0 0,1-1-1 0 0,0 1 1 0 0,1-1 0 0 0,-1 0-1 0 0,0 0 1 0 0,0 0 0 0 0,1 0-1 0 0,0 0 1 0 0,-1 0 0 0 0,1-1-1 0 0,0 1 1 0 0,0-1 0 0 0,0 1-1 0 0,0-1 1 0 0,0 0 0 0 0,0-1-1 0 0,0 1 1 0 0,3 0-1 0 0,1 0 2 0 0,0 0-1 0 0,0-1 0 0 0,0 0 0 0 0,-1-1 0 0 0,1 1 0 0 0,0-1 0 0 0,0 0 0 0 0,-1-1 0 0 0,1 0 0 0 0,-1 0 0 0 0,1 0 0 0 0,-1-1 0 0 0,0 0 0 0 0,0 0 1 0 0,0 0-1 0 0,6-6 0 0 0,-1 1-11 0 0,-1-1 0 0 0,0 0 0 0 0,-1-1 0 0 0,1 0 0 0 0,-2-1 0 0 0,0 1 0 0 0,9-17 0 0 0,-9 13-248 0 0,-1-1-1 0 0,0 0 0 0 0,-1 0 1 0 0,-1-1-1 0 0,5-19 1 0 0,8-83-2005 0 0,-11 66 1911 0 0,-12 92 1473 0 0,1-1 1 0 0,2 1 0 0 0,5 54-1 0 0,-1-83-1028 0 0,0 0 0 0 0,0 0-1 0 0,1 0 1 0 0,0 0 0 0 0,1-1 0 0 0,7 16-1 0 0,-8-21-195 0 0,0 0-1 0 0,0-1 0 0 0,0 1 0 0 0,0-1 1 0 0,0 0-1 0 0,1 0 0 0 0,0 0 0 0 0,0 0 1 0 0,0 0-1 0 0,1-1 0 0 0,-1 0 0 0 0,1 0 1 0 0,-1 0-1 0 0,1-1 0 0 0,8 4 0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3.780"/>
    </inkml:context>
    <inkml:brush xml:id="br0">
      <inkml:brushProperty name="width" value="0.1" units="cm"/>
      <inkml:brushProperty name="height" value="0.1" units="cm"/>
    </inkml:brush>
  </inkml:definitions>
  <inkml:trace contextRef="#ctx0" brushRef="#br0">290 123 2304 0 0,'3'-3'396'0'0,"-1"0"0"0"0,0 0 0 0 0,1 0-1 0 0,-1 0 1 0 0,-1 0 0 0 0,1-1 0 0 0,0 1-1 0 0,-1 0 1 0 0,0-1 0 0 0,1 0 0 0 0,-1 1-1 0 0,-1-1 1 0 0,1 1 0 0 0,0-1-1 0 0,-1 0 1 0 0,0-4 0 0 0,0 6-45 0 0,0-1 0 0 0,0 1 0 0 0,-1-1 0 0 0,1 1 0 0 0,-1-1-1 0 0,1 1 1 0 0,-1 0 0 0 0,0-1 0 0 0,0 1 0 0 0,0 0 0 0 0,0-1 0 0 0,0 1 0 0 0,-1 0 0 0 0,1 0 0 0 0,-1 0 0 0 0,1 0 0 0 0,-1 0 0 0 0,0 1 0 0 0,0-1-1 0 0,0 0 1 0 0,0 1 0 0 0,0-1 0 0 0,0 1 0 0 0,-3-2 0 0 0,1 2-171 0 0,0-1-1 0 0,0 1 1 0 0,0 0-1 0 0,0 0 1 0 0,0 0 0 0 0,0 1-1 0 0,0-1 1 0 0,-1 1-1 0 0,1 0 1 0 0,0 0 0 0 0,0 1-1 0 0,-5 0 1 0 0,2 1-46 0 0,0 0 0 0 0,0 0 0 0 0,1 0 0 0 0,-1 1 0 0 0,0 0 0 0 0,-9 7 0 0 0,6-4-120 0 0,1 1 0 0 0,0 0 0 0 0,1 1 0 0 0,-1 0 0 0 0,1 0 0 0 0,1 1 1 0 0,0 0-1 0 0,-11 16 0 0 0,16-21-19 0 0,0 0 1 0 0,0 0-1 0 0,0 0 1 0 0,0 0 0 0 0,0 1-1 0 0,1-1 1 0 0,0 0 0 0 0,0 1-1 0 0,0-1 1 0 0,0 0 0 0 0,1 1-1 0 0,0-1 1 0 0,0 1-1 0 0,0-1 1 0 0,0 1 0 0 0,1-1-1 0 0,0 1 1 0 0,0-1 0 0 0,0 1-1 0 0,0-1 1 0 0,1 0 0 0 0,-1 0-1 0 0,1 0 1 0 0,0 0-1 0 0,0 0 1 0 0,1 0 0 0 0,-1 0-1 0 0,1-1 1 0 0,0 1 0 0 0,0-1-1 0 0,0 0 1 0 0,4 3 0 0 0,6 5 44 0 0,1-1 1 0 0,0 0-1 0 0,17 7 1 0 0,-20-11-3 0 0,0 0 0 0 0,-1 0 0 0 0,1 1 1 0 0,-2 1-1 0 0,1-1 0 0 0,-1 1 0 0 0,14 16 1 0 0,-22-23-52 0 0,0 1 1 0 0,0-1 0 0 0,0 1-1 0 0,0-1 1 0 0,0 1 0 0 0,0 0 0 0 0,0-1-1 0 0,-1 1 1 0 0,1 0 0 0 0,0 0-1 0 0,-1-1 1 0 0,0 1 0 0 0,1 0 0 0 0,-1 0-1 0 0,0 0 1 0 0,0 0 0 0 0,0 0-1 0 0,0-1 1 0 0,-1 5 0 0 0,0-4 51 0 0,0 0 0 0 0,1-1 0 0 0,-1 1 0 0 0,-1 0 0 0 0,1-1 0 0 0,0 1 0 0 0,0 0 0 0 0,-1-1 0 0 0,1 1 0 0 0,-1-1 0 0 0,1 0 0 0 0,-1 0 0 0 0,1 1 0 0 0,-1-1 0 0 0,-2 1 0 0 0,-5 2 142 0 0,1-1 1 0 0,-1 0-1 0 0,1 0 0 0 0,-1-1 0 0 0,0 0 0 0 0,-17 2 1 0 0,13-3-312 0 0,-1-1 1 0 0,1-1-1 0 0,-1 0 1 0 0,0 0-1 0 0,1-1 1 0 0,-1-1-1 0 0,1 0 1 0 0,0-1-1 0 0,-24-11 1 0 0,18 5-7701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37.761"/>
    </inkml:context>
    <inkml:brush xml:id="br0">
      <inkml:brushProperty name="width" value="0.035" units="cm"/>
      <inkml:brushProperty name="height" value="0.035" units="cm"/>
    </inkml:brush>
  </inkml:definitions>
  <inkml:trace contextRef="#ctx0" brushRef="#br0">227 143 11867 0 0,'9'-40'2016'0'0,"-6"31"-1637"0"0,-1-1 0 0 0,1 1 0 0 0,-2-1 0 0 0,0 1 0 0 0,0-1-1 0 0,0 0 1 0 0,-2-13 0 0 0,1 22-347 0 0,0 0-1 0 0,0 1 0 0 0,0-1 0 0 0,-1 1 1 0 0,1-1-1 0 0,0 1 0 0 0,0-1 0 0 0,0 1 1 0 0,-1-1-1 0 0,1 0 0 0 0,0 1 0 0 0,-1-1 1 0 0,1 1-1 0 0,0 0 0 0 0,-1-1 0 0 0,1 1 1 0 0,-1-1-1 0 0,1 1 0 0 0,-1 0 0 0 0,1-1 1 0 0,-1 1-1 0 0,1 0 0 0 0,-1-1 0 0 0,1 1 1 0 0,-1 0-1 0 0,1 0 0 0 0,-1-1 0 0 0,-18 4 408 0 0,-18 17-92 0 0,34-18-295 0 0,-13 10-38 0 0,0 1 0 0 0,1 0 0 0 0,0 1 1 0 0,1 1-1 0 0,1 0 0 0 0,0 1 0 0 0,1 0 1 0 0,1 1-1 0 0,0 0 0 0 0,1 1 0 0 0,1 0 1 0 0,-9 26-1 0 0,17-40-16 0 0,0 1 0 0 0,0-1 0 0 0,0 1 0 0 0,1 0 0 0 0,-1-1 0 0 0,1 1 0 0 0,0-1 0 0 0,1 1 0 0 0,-1 0 0 0 0,1-1 0 0 0,2 9 0 0 0,-2-11 9 0 0,-1-1 1 0 0,1 0-1 0 0,-1 1 1 0 0,1-1-1 0 0,0 0 1 0 0,0 1 0 0 0,-1-1-1 0 0,1 0 1 0 0,0 0-1 0 0,0 0 1 0 0,0 0 0 0 0,1 0-1 0 0,-1 0 1 0 0,0 0-1 0 0,0 0 1 0 0,1 0-1 0 0,-1 0 1 0 0,0 0 0 0 0,1-1-1 0 0,-1 1 1 0 0,0-1-1 0 0,1 1 1 0 0,-1-1-1 0 0,1 0 1 0 0,-1 1 0 0 0,1-1-1 0 0,-1 0 1 0 0,1 0-1 0 0,-1 0 1 0 0,1 0 0 0 0,-1 0-1 0 0,1 0 1 0 0,-1-1-1 0 0,1 1 1 0 0,-1 0-1 0 0,1-1 1 0 0,-1 1 0 0 0,1-1-1 0 0,1-1 1 0 0,5-1 48 0 0,-1-1 1 0 0,0 0-1 0 0,0-1 1 0 0,0 1-1 0 0,0-1 1 0 0,-1-1-1 0 0,10-10 1 0 0,39-48-251 0 0,-42 47 9 0 0,17-23-173 0 0,-22 28 184 0 0,0-1 0 0 0,2 2 0 0 0,-1-1 0 0 0,2 1 0 0 0,-1 1 0 0 0,17-13 0 0 0,-26 23 176 0 0,-1 0 1 0 0,0-1-1 0 0,0 1 1 0 0,1 0 0 0 0,-1-1-1 0 0,1 1 1 0 0,-1 0-1 0 0,0 0 1 0 0,1 0 0 0 0,-1 0-1 0 0,0-1 1 0 0,1 1-1 0 0,-1 0 1 0 0,1 0-1 0 0,-1 0 1 0 0,1 0 0 0 0,-1 0-1 0 0,0 0 1 0 0,1 0-1 0 0,-1 0 1 0 0,1 0-1 0 0,-1 0 1 0 0,1 0 0 0 0,-1 0-1 0 0,0 0 1 0 0,1 0-1 0 0,-1 1 1 0 0,1-1 0 0 0,-1 0-1 0 0,0 0 1 0 0,1 0-1 0 0,-1 1 1 0 0,0-1-1 0 0,1 1 1 0 0,4 15 205 0 0,-7 22 182 0 0,-3-12-78 0 0,-6 38 26 0 0,10-58-320 0 0,0 0 0 0 0,1 0 0 0 0,0 1 0 0 0,1-1 0 0 0,-1 0 1 0 0,1 1-1 0 0,2 8 0 0 0,-3-15-16 0 0,1 0-1 0 0,-1 1 1 0 0,0-1 0 0 0,0 0 0 0 0,0 1-1 0 0,0-1 1 0 0,0 0 0 0 0,1 1 0 0 0,-1-1-1 0 0,0 0 1 0 0,0 1 0 0 0,0-1 0 0 0,1 0-1 0 0,-1 0 1 0 0,0 1 0 0 0,1-1 0 0 0,-1 0-1 0 0,0 0 1 0 0,0 1 0 0 0,1-1 0 0 0,-1 0-1 0 0,0 0 1 0 0,1 0 0 0 0,-1 0 0 0 0,1 0-1 0 0,-1 1 1 0 0,0-1 0 0 0,1 0 0 0 0,-1 0-1 0 0,0 0 1 0 0,1 0 0 0 0,-1 0 0 0 0,0 0-1 0 0,1 0 1 0 0,-1 0 0 0 0,1 0 0 0 0,-1 0-1 0 0,0-1 1 0 0,1 1 0 0 0,-1 0 0 0 0,0 0-1 0 0,1 0 1 0 0,-1 0 0 0 0,0-1 0 0 0,1 1-1 0 0,-1 0 1 0 0,0 0 0 0 0,1 0 0 0 0,-1-1-1 0 0,0 1 1 0 0,0 0 0 0 0,1-1 0 0 0,-1 1-1 0 0,0 0 1 0 0,0 0 0 0 0,0-1-1 0 0,1 1 1 0 0,-1-1 0 0 0,17-22-58 0 0,-16 20-3 0 0,27-43-558 0 0,-14 21 46 0 0,23-30 1 0 0,-31 48 470 0 0,-1 0 1 0 0,1 1-1 0 0,0 0 1 0 0,1 0-1 0 0,-1 0 1 0 0,1 1-1 0 0,0 0 0 0 0,14-7 1 0 0,-19 11 94 0 0,0 0 0 0 0,-1 0 0 0 0,1 1 0 0 0,0-1 1 0 0,0 0-1 0 0,0 1 0 0 0,0-1 0 0 0,0 1 0 0 0,0-1 0 0 0,0 1 0 0 0,0 0 1 0 0,0 0-1 0 0,0 0 0 0 0,0 0 0 0 0,0 0 0 0 0,0 1 0 0 0,0-1 0 0 0,0 1 1 0 0,3 0-1 0 0,-3 1 22 0 0,-1-1 1 0 0,1 0-1 0 0,-1 0 1 0 0,0 1-1 0 0,1-1 1 0 0,-1 0-1 0 0,0 1 0 0 0,0-1 1 0 0,0 1-1 0 0,0 0 1 0 0,0-1-1 0 0,-1 1 1 0 0,1 0-1 0 0,0-1 1 0 0,-1 1-1 0 0,1 0 1 0 0,-1 2-1 0 0,2 7 82 0 0,-1 0-1 0 0,-1 0 1 0 0,0 1 0 0 0,0-1 0 0 0,-4 16-1 0 0,4-21-85 0 0,-4 22 75 0 0,4-27-81 0 0,-1 0 0 0 0,1 0 0 0 0,0 1 0 0 0,0-1 0 0 0,0 0 0 0 0,0 0 0 0 0,0 0 0 0 0,0 0 0 0 0,0 0 0 0 0,1 0 0 0 0,-1 0 0 0 0,0 0 0 0 0,1 0 0 0 0,-1 0 0 0 0,0 0 0 0 0,1 0 0 0 0,-1 0 0 0 0,2 1 0 0 0,0-3 2 0 0,0 0 1 0 0,0-1-1 0 0,0 1 1 0 0,0-1-1 0 0,0 1 0 0 0,-1-1 1 0 0,1 0-1 0 0,-1 0 1 0 0,1 0-1 0 0,-1 0 1 0 0,2-3-1 0 0,17-28-384 0 0,-4 5-108 0 0,34-42-1 0 0,-47 66 462 0 0,1 0-1 0 0,0 1 1 0 0,0-1 0 0 0,0 1-1 0 0,1 0 1 0 0,-1 1-1 0 0,1-1 1 0 0,7-2-1 0 0,-11 4 47 0 0,0 1 0 0 0,0-1 0 0 0,0 1 0 0 0,0-1 0 0 0,1 1-1 0 0,-1-1 1 0 0,0 1 0 0 0,0 0 0 0 0,0 0 0 0 0,0 0 0 0 0,0-1 0 0 0,1 1 0 0 0,-1 0 0 0 0,0 0 0 0 0,0 1 0 0 0,0-1-1 0 0,0 0 1 0 0,1 0 0 0 0,-1 1 0 0 0,0-1 0 0 0,0 0 0 0 0,0 1 0 0 0,0-1 0 0 0,0 1 0 0 0,0-1 0 0 0,0 1-1 0 0,0 0 1 0 0,0-1 0 0 0,0 1 0 0 0,0 0 0 0 0,0 0 0 0 0,-1 0 0 0 0,1 0 0 0 0,0 0 0 0 0,-1-1 0 0 0,1 1 0 0 0,0 0-1 0 0,-1 1 1 0 0,1-1 0 0 0,-1 0 0 0 0,0 0 0 0 0,1 2 0 0 0,6 44 1056 0 0,-6-30-698 0 0,8 31 0 0 0,-8-44-355 0 0,0-1 0 0 0,0 1 0 0 0,0 0-1 0 0,1 0 1 0 0,0 0 0 0 0,0-1 0 0 0,0 1 0 0 0,0-1 0 0 0,1 0 0 0 0,-1 1 0 0 0,1-1 0 0 0,5 5 0 0 0,-7-7-17 0 0,1-1 1 0 0,-1 1 0 0 0,0 0-1 0 0,1-1 1 0 0,-1 1-1 0 0,0-1 1 0 0,1 0 0 0 0,-1 1-1 0 0,0-1 1 0 0,1 0-1 0 0,-1 0 1 0 0,1 0 0 0 0,-1 0-1 0 0,1 0 1 0 0,-1 0-1 0 0,1 0 1 0 0,-1-1 0 0 0,0 1-1 0 0,1 0 1 0 0,-1-1 0 0 0,0 1-1 0 0,1-1 1 0 0,-1 1-1 0 0,0-1 1 0 0,1 0 0 0 0,-1 0-1 0 0,0 1 1 0 0,2-3-1 0 0,3-2-406 0 0,0 0 0 0 0,0 0-1 0 0,9-12 1 0 0,-5 4-1153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10.553"/>
    </inkml:context>
    <inkml:brush xml:id="br0">
      <inkml:brushProperty name="width" value="0.05" units="cm"/>
      <inkml:brushProperty name="height" value="0.05" units="cm"/>
    </inkml:brush>
  </inkml:definitions>
  <inkml:trace contextRef="#ctx0" brushRef="#br0">0 1 14747 0 0,'0'5'1312'0'0,"1"0"-1056"0"0,1 0-256 0 0,-1-3 0 0 0,1 1 1329 0 0,-1 0 207 0 0,2 2 48 0 0,1 3 9 0 0,1 3-1177 0 0,0 4-240 0 0,-1-3-48 0 0,2 0 0 0 0,-1-1-768 0 0,-1-4-144 0 0,2-1-33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25.495"/>
    </inkml:context>
    <inkml:brush xml:id="br0">
      <inkml:brushProperty name="width" value="0.1" units="cm"/>
      <inkml:brushProperty name="height" value="0.1" units="cm"/>
    </inkml:brush>
  </inkml:definitions>
  <inkml:trace contextRef="#ctx0" brushRef="#br0">0 129 1320 0 0,'10'-7'17'0'0,"-8"6"-9"0"0,0 0 1 0 0,0-1-1 0 0,0 1 0 0 0,-1-1 1 0 0,1 1-1 0 0,0-1 0 0 0,-1 0 1 0 0,1 0-1 0 0,1-3 0 0 0,1 0 670 0 0,-1-1 0 0 0,0 0 0 0 0,-1 0 1 0 0,0 0-1 0 0,0 0 0 0 0,0 0 0 0 0,0 0 0 0 0,-1 0 0 0 0,0-1 0 0 0,-1 1 0 0 0,1 0 0 0 0,-1-1 0 0 0,-1-11 0 0 0,1 18-633 0 0,0 0 0 0 0,0-1-1 0 0,0 1 1 0 0,0 0 0 0 0,0 0 0 0 0,0 0 0 0 0,0-1-1 0 0,-1 1 1 0 0,1 0 0 0 0,0 0 0 0 0,0-1 0 0 0,0 1 0 0 0,0 0-1 0 0,0 0 1 0 0,0 0 0 0 0,0-1 0 0 0,-1 1 0 0 0,1 0-1 0 0,0 0 1 0 0,0 0 0 0 0,0 0 0 0 0,-1-1 0 0 0,1 1-1 0 0,0 0 1 0 0,0 0 0 0 0,0 0 0 0 0,-1 0 0 0 0,1 0-1 0 0,0 0 1 0 0,0 0 0 0 0,-1-1 0 0 0,0 2-47 0 0,1 0 1 0 0,-1-1-1 0 0,0 1 0 0 0,1-1 1 0 0,-1 1-1 0 0,1 0 1 0 0,-1 0-1 0 0,0-1 0 0 0,1 1 1 0 0,0 0-1 0 0,-1 0 0 0 0,1 0 1 0 0,-1-1-1 0 0,1 3 1 0 0,-7 12-159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39.361"/>
    </inkml:context>
    <inkml:brush xml:id="br0">
      <inkml:brushProperty name="width" value="0.35" units="cm"/>
      <inkml:brushProperty name="height" value="0.35" units="cm"/>
      <inkml:brushProperty name="color" value="#FFFFFF"/>
    </inkml:brush>
  </inkml:definitions>
  <inkml:trace contextRef="#ctx0" brushRef="#br0">53 0 8290 0 0,'0'1'124'0'0,"-1"0"0"0"0,1 0 1 0 0,0 0-1 0 0,-1 0 0 0 0,1 0 1 0 0,0 0-1 0 0,0 0 0 0 0,0 0 1 0 0,0 0-1 0 0,0 0 0 0 0,0 0 0 0 0,0 0 1 0 0,0 0-1 0 0,0 0 0 0 0,0 0 1 0 0,1 0-1 0 0,-1 0 0 0 0,1 2 1 0 0,9 21 51 0 0,-8-20-42 0 0,4 12 11 0 0,2 1 577 0 0,6 25 0 0 0,-12-35-424 0 0,0 0-1 0 0,-1 0 1 0 0,0 0 0 0 0,-1 0 0 0 0,0 1-1 0 0,-1 13 1 0 0,0-7 158 0 0,-15 93 1286 0 0,15-103-1739 0 0,0-1 1 0 0,1 0-1 0 0,-1 0 0 0 0,-1 0 1 0 0,1 0-1 0 0,0 0 0 0 0,-1 0 1 0 0,1-1-1 0 0,-1 1 0 0 0,0 0 1 0 0,0-1-1 0 0,-3 4 0 0 0,3-5-1 0 0,0 1-1 0 0,0-1 0 0 0,0 0 0 0 0,0 0 1 0 0,0 0-1 0 0,0 0 0 0 0,0 0 1 0 0,0 0-1 0 0,-1 0 0 0 0,1-1 1 0 0,0 1-1 0 0,0-1 0 0 0,-1 0 0 0 0,1 1 1 0 0,0-1-1 0 0,-1 0 0 0 0,-3-1 1 0 0,5 1-7 0 0,0-1 0 0 0,1 1 1 0 0,-1 0-1 0 0,0-1 1 0 0,0 1-1 0 0,1-1 1 0 0,-1 1-1 0 0,0-1 1 0 0,1 0-1 0 0,-1 1 0 0 0,0-1 1 0 0,1 0-1 0 0,-1 1 1 0 0,1-1-1 0 0,-1 0 1 0 0,1 0-1 0 0,-1 1 1 0 0,1-1-1 0 0,0 0 0 0 0,-1 0 1 0 0,1 0-1 0 0,0 0 1 0 0,0 1-1 0 0,0-1 1 0 0,-1-2-1 0 0,-1-24-297 0 0,2 26 280 0 0,0-35-1752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2.275"/>
    </inkml:context>
    <inkml:brush xml:id="br0">
      <inkml:brushProperty name="width" value="0.1" units="cm"/>
      <inkml:brushProperty name="height" value="0.1" units="cm"/>
    </inkml:brush>
  </inkml:definitions>
  <inkml:trace contextRef="#ctx0" brushRef="#br0">19 248 3225 0 0,'25'9'4161'0'0,"-6"-7"-3126"0"0,0-2 1 0 0,0 0 0 0 0,0 0-1 0 0,0-2 1 0 0,-1-1-1 0 0,27-6 1 0 0,-27 5-647 0 0,-1 0 0 0 0,0-1 0 0 0,30-15 0 0 0,-40 17-283 0 0,-1-1 0 0 0,1 0 0 0 0,-1 0-1 0 0,0-1 1 0 0,0 0 0 0 0,-1 0-1 0 0,1 0 1 0 0,-1-1 0 0 0,0 0-1 0 0,-1 1 1 0 0,7-12 0 0 0,-7 11-103 0 0,-1 0 1 0 0,0 0-1 0 0,-1-1 1 0 0,1 1 0 0 0,-1-1-1 0 0,0 0 1 0 0,-1 1-1 0 0,2-13 1 0 0,-3 17-3 0 0,0-1 0 0 0,0 0 0 0 0,0 1 1 0 0,-1-1-1 0 0,1 0 0 0 0,-1 1 0 0 0,0-1 1 0 0,1 1-1 0 0,-1-1 0 0 0,0 1 0 0 0,0-1 1 0 0,-1 1-1 0 0,1-1 0 0 0,0 1 0 0 0,-1 0 0 0 0,1 0 1 0 0,-1 0-1 0 0,0 0 0 0 0,0 0 0 0 0,0 0 1 0 0,0 0-1 0 0,0 1 0 0 0,0-1 0 0 0,0 1 0 0 0,-3-2 1 0 0,-1 0-3 0 0,-1 1-1 0 0,1 0 1 0 0,0 0 0 0 0,-1 1 0 0 0,1 0 0 0 0,-1 0 0 0 0,1 0-1 0 0,-1 1 1 0 0,0 0 0 0 0,1 0 0 0 0,-1 1 0 0 0,1-1 0 0 0,-1 1-1 0 0,1 1 1 0 0,-7 1 0 0 0,-4 3-6 0 0,0-1 0 0 0,1 2 0 0 0,0 0 0 0 0,-22 14 0 0 0,23-12-7 0 0,0 2 0 0 0,1-1 0 0 0,0 2-1 0 0,1 0 1 0 0,-14 16 0 0 0,21-22 8 0 0,1 1 0 0 0,0 0 0 0 0,0 0-1 0 0,1 1 1 0 0,-1-1 0 0 0,2 1 0 0 0,-1 0 0 0 0,1 0 0 0 0,0 0-1 0 0,1 0 1 0 0,0 0 0 0 0,-2 17 0 0 0,4-20 4 0 0,0 0 0 0 0,0-1 1 0 0,0 1-1 0 0,1 0 0 0 0,0 0 0 0 0,0 0 0 0 0,0-1 0 0 0,0 1 1 0 0,1 0-1 0 0,0-1 0 0 0,0 1 0 0 0,0-1 0 0 0,0 0 1 0 0,5 6-1 0 0,-3-5-2 0 0,1 0 0 0 0,0 0 0 0 0,0 0 0 0 0,0-1 0 0 0,0 0 0 0 0,1 0 0 0 0,0 0 0 0 0,0 0 0 0 0,7 2 0 0 0,4 1-3 0 0,0-1 0 0 0,0-1 0 0 0,0-1-1 0 0,0 0 1 0 0,1-1 0 0 0,35 0 0 0 0,-41-2 5 0 0,0-2 0 0 0,0 0 0 0 0,0 0 0 0 0,0-1 0 0 0,0-1 0 0 0,0 0 0 0 0,21-8 0 0 0,-12 1-78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2.774"/>
    </inkml:context>
    <inkml:brush xml:id="br0">
      <inkml:brushProperty name="width" value="0.1" units="cm"/>
      <inkml:brushProperty name="height" value="0.1" units="cm"/>
    </inkml:brush>
  </inkml:definitions>
  <inkml:trace contextRef="#ctx0" brushRef="#br0">262 26 4609 0 0,'-1'-1'127'0'0,"1"0"0"0"0,0 1 0 0 0,-1-1 0 0 0,1 0 0 0 0,-1 0 0 0 0,1 1 0 0 0,-1-1 1 0 0,1 1-1 0 0,-1-1 0 0 0,1 0 0 0 0,-1 1 0 0 0,0-1 0 0 0,1 1 0 0 0,-1-1 0 0 0,0 1 0 0 0,1-1 0 0 0,-1 1 0 0 0,0 0 0 0 0,-1-1 0 0 0,-17-7 889 0 0,17 8-867 0 0,-3-2 93 0 0,0 1-1 0 0,-1 0 0 0 0,1 0 1 0 0,0 1-1 0 0,-1-1 1 0 0,1 1-1 0 0,0 0 1 0 0,-1 1-1 0 0,1-1 1 0 0,0 1-1 0 0,-7 1 1 0 0,4 1-9 0 0,0 0 0 0 0,0 0 1 0 0,0 0-1 0 0,0 1 1 0 0,0 0-1 0 0,-11 9 0 0 0,11-6-169 0 0,-1-1-1 0 0,1 2 1 0 0,1-1-1 0 0,-1 1 0 0 0,1 0 1 0 0,1 1-1 0 0,-1-1 0 0 0,1 1 1 0 0,1 1-1 0 0,0-1 1 0 0,-7 18-1 0 0,12-24-50 0 0,-1-1-1 0 0,0 1 1 0 0,1 0 0 0 0,0 0 0 0 0,-1 0 0 0 0,1 0-1 0 0,0-1 1 0 0,1 1 0 0 0,-1 0 0 0 0,0 0 0 0 0,1 0-1 0 0,0-1 1 0 0,-1 1 0 0 0,1 0 0 0 0,0-1 0 0 0,1 1-1 0 0,-1 0 1 0 0,0-1 0 0 0,1 0 0 0 0,-1 1 0 0 0,1-1-1 0 0,0 0 1 0 0,0 0 0 0 0,0 0 0 0 0,0 0-1 0 0,0 0 1 0 0,3 2 0 0 0,4 3-23 0 0,2 0 1 0 0,-1-1-1 0 0,1 0 0 0 0,0-1 1 0 0,12 5-1 0 0,28 8 1 0 0,32 14-25 0 0,-73-27 30 0 0,0 0 1 0 0,-1 0-1 0 0,0 1 1 0 0,0 0-1 0 0,16 15 1 0 0,-24-21 32 0 0,0 1 0 0 0,0 0 0 0 0,0 0 0 0 0,0 0 1 0 0,0 0-1 0 0,-1 0 0 0 0,1 0 0 0 0,0 0 0 0 0,-1 0 0 0 0,1 0 0 0 0,0 0 0 0 0,-1 0 1 0 0,1 0-1 0 0,-1 0 0 0 0,0 1 0 0 0,1-1 0 0 0,-1 0 0 0 0,0 0 0 0 0,0 0 0 0 0,0 1 1 0 0,0-1-1 0 0,0 0 0 0 0,0 0 0 0 0,0 1 0 0 0,0-1 0 0 0,0 0 0 0 0,0 0 0 0 0,-1 0 0 0 0,1 1 1 0 0,-1-1-1 0 0,1 0 0 0 0,-1 0 0 0 0,1 0 0 0 0,-1 0 0 0 0,1 0 0 0 0,-1 0 0 0 0,0 0 1 0 0,0 0-1 0 0,0 0 0 0 0,1 0 0 0 0,-1 0 0 0 0,0 0 0 0 0,0-1 0 0 0,0 1 0 0 0,-2 1 1 0 0,-3 1 192 0 0,0 1 1 0 0,0-1 0 0 0,-1 0 0 0 0,1 0 0 0 0,-1-1-1 0 0,-12 3 1 0 0,6-3 23 0 0,1 0-1 0 0,-1 0 0 0 0,0-2 1 0 0,1 1-1 0 0,-16-3 0 0 0,24 2-316 0 0,0 0 0 0 0,0-1 0 0 0,0 0 0 0 0,0 0 0 0 0,0 0 0 0 0,0 0 0 0 0,0 0 0 0 0,0-1 0 0 0,0 0 0 0 0,0 0-1 0 0,1 0 1 0 0,-1 0 0 0 0,1-1 0 0 0,0 1 0 0 0,-1-1 0 0 0,1 0 0 0 0,0 0 0 0 0,1 0 0 0 0,-5-5 0 0 0,2-4-5944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3.104"/>
    </inkml:context>
    <inkml:brush xml:id="br0">
      <inkml:brushProperty name="width" value="0.1" units="cm"/>
      <inkml:brushProperty name="height" value="0.1" units="cm"/>
    </inkml:brush>
  </inkml:definitions>
  <inkml:trace contextRef="#ctx0" brushRef="#br0">1 23 4433 0 0,'4'-3'112'0'0,"0"0"1"0"0,0 1-1 0 0,0-1 0 0 0,0 1 1 0 0,0 0-1 0 0,1 0 0 0 0,-1 1 1 0 0,1-1-1 0 0,7 0 0 0 0,-11 2 21 0 0,0 0-1 0 0,0 0 1 0 0,1 0-1 0 0,-1 0 1 0 0,0 0-1 0 0,0 0 1 0 0,0 0-1 0 0,1 1 1 0 0,-1-1-1 0 0,0 0 1 0 0,0 1-1 0 0,0-1 1 0 0,0 1-1 0 0,0-1 1 0 0,0 1-1 0 0,0 0 0 0 0,2 0 1 0 0,-2 1 76 0 0,0-1 0 0 0,0 0-1 0 0,0 1 1 0 0,0-1 0 0 0,-1 1 0 0 0,1-1 0 0 0,0 1 0 0 0,0-1 0 0 0,-1 1-1 0 0,1 0 1 0 0,-1-1 0 0 0,0 1 0 0 0,1 0 0 0 0,-1-1 0 0 0,0 4-1 0 0,-1 10 784 0 0,0 0-1 0 0,-1 1 1 0 0,0-1-1 0 0,-1-1 0 0 0,-10 28 1 0 0,4-11-51 0 0,4-14-418 0 0,-3 11 201 0 0,0 2 0 0 0,2-1 0 0 0,-4 54 0 0 0,10-74-659 0 0,1 0-1 0 0,-1 0 1 0 0,1 0 0 0 0,1 0 0 0 0,0 0 0 0 0,0 0 0 0 0,4 10 0 0 0,-3-13-53 0 0,0-1 0 0 0,0 1-1 0 0,0 0 1 0 0,1-1 0 0 0,-1 0 0 0 0,1 0 0 0 0,0 0 0 0 0,1-1 0 0 0,-1 1 0 0 0,1-1 0 0 0,7 5 0 0 0,-10-8-13 0 0,0 0 1 0 0,0 1-1 0 0,-1-2 1 0 0,1 1-1 0 0,0 0 0 0 0,0 0 1 0 0,0 0-1 0 0,0-1 1 0 0,0 1-1 0 0,0-1 1 0 0,0 0-1 0 0,0 0 1 0 0,0 0-1 0 0,0 1 0 0 0,0-2 1 0 0,0 1-1 0 0,0 0 1 0 0,0 0-1 0 0,0-1 1 0 0,0 1-1 0 0,0-1 1 0 0,0 1-1 0 0,0-1 0 0 0,0 0 1 0 0,0 0-1 0 0,-1 0 1 0 0,1 0-1 0 0,0 0 1 0 0,-1 0-1 0 0,1-1 1 0 0,-1 1-1 0 0,1-1 0 0 0,-1 1 1 0 0,1-1-1 0 0,0-1 1 0 0,3-3-51 0 0,-1 0 0 0 0,0 0-1 0 0,0-1 1 0 0,-1 1 0 0 0,1-1 0 0 0,-2 1 0 0 0,1-1 0 0 0,2-11 0 0 0,-4 13-246 0 0,0 0 0 0 0,0 0 0 0 0,-1 1 1 0 0,0-1-1 0 0,0 0 0 0 0,0 0 0 0 0,-1 0 1 0 0,1 0-1 0 0,-1 0 0 0 0,0 1 0 0 0,-2-6 1 0 0,1 6-364 0 0,0-1 0 0 0,0 1 1 0 0,0 0-1 0 0,0 0 1 0 0,-1 0-1 0 0,0 1 0 0 0,-4-6 1 0 0,-5-2-4306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3.431"/>
    </inkml:context>
    <inkml:brush xml:id="br0">
      <inkml:brushProperty name="width" value="0.1" units="cm"/>
      <inkml:brushProperty name="height" value="0.1" units="cm"/>
    </inkml:brush>
  </inkml:definitions>
  <inkml:trace contextRef="#ctx0" brushRef="#br0">81 13 2096 0 0,'-24'-1'46'0'0,"15"1"291"0"0,1-1 1 0 0,-1 0-1 0 0,1 0 0 0 0,-14-4 1 0 0,45 2 2577 0 0,167 7 1271 0 0,20-2-3543 0 0,-182-4-750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3.756"/>
    </inkml:context>
    <inkml:brush xml:id="br0">
      <inkml:brushProperty name="width" value="0.1" units="cm"/>
      <inkml:brushProperty name="height" value="0.1" units="cm"/>
    </inkml:brush>
  </inkml:definitions>
  <inkml:trace contextRef="#ctx0" brushRef="#br0">9 145 3225 0 0,'1'15'5864'0'0,"-3"31"-1349"0"0,2-35-3315 0 0,-4 69 3751 0 0,1 73-2021 0 0,2-127-4444 0 0</inkml:trace>
  <inkml:trace contextRef="#ctx0" brushRef="#br0" timeOffset="1">36 21 5353 0 0,'0'-1'28'0'0,"0"1"-1"0"0,0-1 1 0 0,0 0 0 0 0,0 0 0 0 0,0 1-1 0 0,0-1 1 0 0,0 0 0 0 0,0 0-1 0 0,0 0 1 0 0,1 1 0 0 0,-1-1-1 0 0,0 0 1 0 0,0 1 0 0 0,1-1-1 0 0,-1 0 1 0 0,0 1 0 0 0,1-1-1 0 0,-1 0 1 0 0,1 1 0 0 0,-1-1-1 0 0,0 0 1 0 0,1 1 0 0 0,0-1-1 0 0,-1 1 1 0 0,1-1 0 0 0,-1 1-1 0 0,1 0 1 0 0,0-1 0 0 0,-1 1-1 0 0,1-1 1 0 0,0 1 0 0 0,2 0 317 0 0,-1-1 0 0 0,0 1 0 0 0,1 0 1 0 0,-1 1-1 0 0,0-1 0 0 0,1 0 1 0 0,-1 1-1 0 0,0-1 0 0 0,3 2 0 0 0,6 1 121 0 0,0 1 0 0 0,0 1 0 0 0,0 0 0 0 0,0 1-1 0 0,-1 0 1 0 0,17 13 0 0 0,-13-8-591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4.580"/>
    </inkml:context>
    <inkml:brush xml:id="br0">
      <inkml:brushProperty name="width" value="0.1" units="cm"/>
      <inkml:brushProperty name="height" value="0.1" units="cm"/>
    </inkml:brush>
  </inkml:definitions>
  <inkml:trace contextRef="#ctx0" brushRef="#br0">4 308 4609 0 0,'-3'4'12228'0'0,"196"-245"-9821"0"0,-188 235-2407 0 0,25-31 0 0 0,-27 34 0 0 0,0 0 0 0 0,0 0 0 0 0,0 0 0 0 0,1 1 0 0 0,-1-1 0 0 0,1 1 0 0 0,-1 0 0 0 0,8-3 0 0 0,-10 4 0 0 0,-1 1 0 0 0,1 0 0 0 0,0 0 0 0 0,-1 0 0 0 0,1-1 0 0 0,-1 1 0 0 0,1 0 0 0 0,0 0 0 0 0,-1 0 0 0 0,1 0 0 0 0,-1 0 0 0 0,1 0 0 0 0,0 0 0 0 0,-1 1 0 0 0,1-1 0 0 0,-1 0 0 0 0,1 0 0 0 0,0 0 0 0 0,-1 1 0 0 0,1-1 0 0 0,-1 0 0 0 0,1 0 0 0 0,-1 1 0 0 0,1-1 0 0 0,0 1 0 0 0,0 0 0 0 0,0 0 0 0 0,-1 0 0 0 0,1 1 0 0 0,0-1 0 0 0,-1 0 0 0 0,1 0 0 0 0,-1 0 0 0 0,1 1 0 0 0,-1-1 0 0 0,0 0 0 0 0,1 3 0 0 0,-1 4 0 0 0,1 1 0 0 0,-1 0 0 0 0,-2 9 0 0 0,1-10 0 0 0,-20 176 369 0 0,4-62-102 0 0,9-72 49 0 0,7-45-300 0 0,-1 1 0 0 0,1-1 0 0 0,-1 0 0 0 0,0 0 0 0 0,0 0 0 0 0,-1-1 0 0 0,-4 8 0 0 0,7-12-16 0 0,0 0 1 0 0,0 0-1 0 0,0 0 0 0 0,0-1 0 0 0,0 1 0 0 0,0 0 0 0 0,0 0 1 0 0,0 0-1 0 0,0 0 0 0 0,0 0 0 0 0,0 0 0 0 0,0 0 0 0 0,0 0 0 0 0,0 0 1 0 0,0 0-1 0 0,0 0 0 0 0,0 0 0 0 0,0 0 0 0 0,0 0 0 0 0,0 0 0 0 0,0 0 1 0 0,0-1-1 0 0,0 1 0 0 0,0 0 0 0 0,-1 0 0 0 0,1 0 0 0 0,0 0 0 0 0,0 0 1 0 0,0 0-1 0 0,0 0 0 0 0,0 0 0 0 0,0 0 0 0 0,0 0 0 0 0,0 0 0 0 0,0 0 1 0 0,0 0-1 0 0,0 0 0 0 0,0 0 0 0 0,0 0 0 0 0,0 0 0 0 0,0 0 0 0 0,-1 0 1 0 0,1 0-1 0 0,0 0 0 0 0,0 0 0 0 0,0 0 0 0 0,0 0 0 0 0,0 0 1 0 0,0 0-1 0 0,0 0 0 0 0,0 0 0 0 0,0 0 0 0 0,0 0 0 0 0,0 1 0 0 0,0-1 1 0 0,0 0-1 0 0,0 0 0 0 0,0 0 0 0 0,0 0 0 0 0,0 0 0 0 0,-1 0 0 0 0,1 0 1 0 0,0 0-1 0 0,0 0 0 0 0,0 0 0 0 0,0 0 0 0 0,0 0 0 0 0,0-9 22 0 0,3-12 10 0 0,8-15-80 0 0,1 1 0 0 0,22-47 0 0 0,-10 27 16 0 0,-16 35 30 0 0,2-5-16 0 0,15-28 0 0 0,-21 48 16 0 0,-1-1-1 0 0,1 0 0 0 0,0 1 1 0 0,0-1-1 0 0,0 1 1 0 0,1 0-1 0 0,0 0 0 0 0,0 1 1 0 0,11-8-1 0 0,-15 11 3 0 0,0 0-1 0 0,0 1 1 0 0,0-1-1 0 0,0 1 1 0 0,0-1 0 0 0,1 1-1 0 0,-1-1 1 0 0,0 1-1 0 0,0-1 1 0 0,0 1-1 0 0,1 0 1 0 0,-1 0-1 0 0,0 0 1 0 0,0 0-1 0 0,1 0 1 0 0,-1 0-1 0 0,0 0 1 0 0,1 0 0 0 0,-1 0-1 0 0,0 0 1 0 0,0 1-1 0 0,3 0 1 0 0,-3 0-2 0 0,0 0 1 0 0,1 0-1 0 0,-1 0 1 0 0,0 1 0 0 0,0-1-1 0 0,0 0 1 0 0,0 1 0 0 0,0-1-1 0 0,-1 0 1 0 0,1 1-1 0 0,0-1 1 0 0,-1 1 0 0 0,1-1-1 0 0,0 1 1 0 0,-1 2-1 0 0,2 7-2 0 0,0 0-1 0 0,-1 0 1 0 0,-1 0-1 0 0,0 12 1 0 0,0-19 6 0 0,-1 34 9 0 0,-2-1-1 0 0,-1 0 1 0 0,-2 0 0 0 0,-13 41-1 0 0,19-77-9 0 0,-7 18 131 0 0,7-18-125 0 0,0 0 0 0 0,-1-1 0 0 0,1 1-1 0 0,0 0 1 0 0,-1 0 0 0 0,1-1 0 0 0,-1 1 0 0 0,1 0 0 0 0,-1-1-1 0 0,1 1 1 0 0,-1 0 0 0 0,1-1 0 0 0,-1 1 0 0 0,0-1 0 0 0,1 1-1 0 0,-1-1 1 0 0,0 1 0 0 0,1-1 0 0 0,-2 1 0 0 0,1-1-9 0 0,1 0 0 0 0,0 0 1 0 0,0-1-1 0 0,-1 1 0 0 0,1 0 1 0 0,0 0-1 0 0,0 0 0 0 0,0-1 1 0 0,-1 1-1 0 0,1 0 0 0 0,0 0 1 0 0,0-1-1 0 0,0 1 1 0 0,0 0-1 0 0,0 0 0 0 0,0-1 1 0 0,-1 1-1 0 0,1 0 0 0 0,0-1 1 0 0,0 1-1 0 0,0 0 0 0 0,0 0 1 0 0,0-1-1 0 0,0 1 0 0 0,0 0 1 0 0,0-1-1 0 0,0 1 0 0 0,0 0 1 0 0,0 0-1 0 0,1-1 0 0 0,0-13-45 0 0,-1 11 60 0 0,2-7-21 0 0,1-1 0 0 0,0 1 0 0 0,0-1 0 0 0,1 1-1 0 0,0 0 1 0 0,9-15 0 0 0,39-55-78 0 0,-44 69 93 0 0,4-6-17 0 0,1 1-1 0 0,17-17 0 0 0,-24 27 7 0 0,0 0 0 0 0,1 1 0 0 0,0-1 0 0 0,0 1 0 0 0,0 1 0 0 0,1-1 0 0 0,14-5 0 0 0,-21 9 7 0 0,0 1 0 0 0,1-1-1 0 0,-1 1 1 0 0,1 0 0 0 0,0-1 0 0 0,-1 1-1 0 0,1 0 1 0 0,-1 0 0 0 0,1 0 0 0 0,-1 0-1 0 0,1 0 1 0 0,-1 0 0 0 0,1 1-1 0 0,0-1 1 0 0,-1 0 0 0 0,1 1 0 0 0,-1-1-1 0 0,1 1 1 0 0,-1 0 0 0 0,0-1-1 0 0,1 1 1 0 0,-1 0 0 0 0,0 0 0 0 0,1 0-1 0 0,-1 0 1 0 0,0 0 0 0 0,0 0 0 0 0,0 0-1 0 0,0 0 1 0 0,0 1 0 0 0,0-1-1 0 0,0 0 1 0 0,0 1 0 0 0,-1-1 0 0 0,1 0-1 0 0,0 1 1 0 0,-1-1 0 0 0,1 1-1 0 0,0 2 1 0 0,1 5 76 0 0,0 0 0 0 0,0 0 0 0 0,-1 0 0 0 0,0 1 0 0 0,-1 11 0 0 0,-1 32 723 0 0,-1-28-570 0 0,2 0 0 0 0,4 31 0 0 0,-4-53-218 0 0,0-1 1 0 0,1 0 0 0 0,0 0 0 0 0,-1 1-1 0 0,1-1 1 0 0,0 0 0 0 0,2 3 0 0 0,-3-4-89 0 0,0-1 0 0 0,1 1 1 0 0,-1 0-1 0 0,1-1 0 0 0,0 1 1 0 0,-1 0-1 0 0,1-1 0 0 0,0 1 1 0 0,-1-1-1 0 0,1 1 0 0 0,0-1 1 0 0,-1 1-1 0 0,1-1 0 0 0,0 1 1 0 0,0-1-1 0 0,0 0 0 0 0,0 1 1 0 0,-1-1-1 0 0,1 0 0 0 0,0 0 1 0 0,0 0-1 0 0,1 1 0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5.221"/>
    </inkml:context>
    <inkml:brush xml:id="br0">
      <inkml:brushProperty name="width" value="0.1" units="cm"/>
      <inkml:brushProperty name="height" value="0.1" units="cm"/>
    </inkml:brush>
  </inkml:definitions>
  <inkml:trace contextRef="#ctx0" brushRef="#br0">144 291 3681 0 0,'26'-32'2977'0'0,"54"-74"2266"0"0,-69 90-4328 0 0,-1 0 0 0 0,-1-2 0 0 0,-1 1 0 0 0,12-35 0 0 0,-19 51-818 0 0,-1 0 0 0 0,1 0 1 0 0,-1-1-1 0 0,0 1 1 0 0,1 0-1 0 0,-1-1 0 0 0,0 1 1 0 0,0 0-1 0 0,0-1 1 0 0,0 1-1 0 0,0 0 0 0 0,0-1 1 0 0,0 1-1 0 0,-1 0 1 0 0,1 0-1 0 0,0-1 0 0 0,-1 1 1 0 0,1 0-1 0 0,-1 0 1 0 0,1-1-1 0 0,-2-1 1 0 0,1 3-37 0 0,0-1 1 0 0,0 1-1 0 0,0-1 1 0 0,0 1-1 0 0,0 0 1 0 0,0-1-1 0 0,0 1 1 0 0,0 0-1 0 0,0-1 1 0 0,0 1 0 0 0,0 0-1 0 0,-1 0 1 0 0,1 0-1 0 0,0 0 1 0 0,0 0-1 0 0,0 0 1 0 0,0 1-1 0 0,0-1 1 0 0,0 0-1 0 0,0 1 1 0 0,0-1 0 0 0,0 0-1 0 0,0 1 1 0 0,0-1-1 0 0,0 1 1 0 0,-1 0-1 0 0,-10 6 163 0 0,1 0 1 0 0,0 0-1 0 0,0 1 0 0 0,1 0 0 0 0,0 1 0 0 0,1 0 0 0 0,-10 12 1 0 0,-54 77 366 0 0,51-64-484 0 0,-22 46 0 0 0,35-62-107 0 0,1 1-1 0 0,1 0 1 0 0,1 0-1 0 0,-6 30 1 0 0,11-44-13 0 0,0 1 1 0 0,1-1-1 0 0,0 0 0 0 0,0 1 1 0 0,0-1-1 0 0,0 1 1 0 0,1-1-1 0 0,0 0 0 0 0,0 1 1 0 0,1-1-1 0 0,3 10 1 0 0,-4-13 16 0 0,0 0 1 0 0,0 0-1 0 0,1-1 1 0 0,-1 1-1 0 0,0 0 1 0 0,1 0-1 0 0,0-1 1 0 0,-1 1-1 0 0,1 0 1 0 0,0-1-1 0 0,0 0 1 0 0,0 1-1 0 0,0-1 1 0 0,0 0-1 0 0,0 0 1 0 0,0 0-1 0 0,0 0 1 0 0,0-1-1 0 0,1 1 1 0 0,-1-1-1 0 0,0 1 1 0 0,0-1-1 0 0,1 0 1 0 0,-1 1-1 0 0,0-1 1 0 0,1-1-1 0 0,-1 1 1 0 0,0 0-1 0 0,5-1 1 0 0,2-2-5 0 0,1 0 0 0 0,-1 0 0 0 0,0 0 0 0 0,-1-1 0 0 0,1-1 0 0 0,-1 1 0 0 0,1-1 1 0 0,-1-1-1 0 0,-1 0 0 0 0,11-9 0 0 0,4-6-4 0 0,-2-1 0 0 0,20-25 0 0 0,-8 0-12 0 0,-2-1 0 0 0,31-64-1 0 0,-48 87 13 0 0,-11 21 4 0 0,0 2 0 0 0,-1 0 0 0 0,0 0 0 0 0,0 1 0 0 0,0-1 0 0 0,0 0 0 0 0,-1 0 0 0 0,1 0 0 0 0,0 0 0 0 0,-1 0 0 0 0,0 0 0 0 0,1-3 0 0 0,-15 21 0 0 0,5 0 0 0 0,1 0 0 0 0,0 1 0 0 0,1 1 0 0 0,1-1 0 0 0,0 1 0 0 0,2 0 0 0 0,0 0 0 0 0,1 0 0 0 0,-1 24 0 0 0,4-38 0 0 0,0 0 0 0 0,0 1 0 0 0,1-1 0 0 0,0 0 0 0 0,-1 0 0 0 0,2 1 0 0 0,-1-1 0 0 0,0 0 0 0 0,1 0 0 0 0,0 0 0 0 0,3 5 0 0 0,-4-7 0 0 0,0-1 0 0 0,0 1 0 0 0,0-1 0 0 0,0 0 0 0 0,0 0 0 0 0,0 0 0 0 0,0 0 0 0 0,1 0 0 0 0,-1 0 0 0 0,0 0 0 0 0,1 0 0 0 0,-1 0 0 0 0,0 0 0 0 0,1-1 0 0 0,-1 1 0 0 0,1-1 0 0 0,-1 1 0 0 0,1-1 0 0 0,0 1 0 0 0,-1-1 0 0 0,1 0 0 0 0,-1 0 0 0 0,1 0 0 0 0,0 0 0 0 0,-1 0 0 0 0,1 0 0 0 0,-1 0 0 0 0,1-1 0 0 0,-1 1 0 0 0,1 0 0 0 0,0-1 0 0 0,-1 1 0 0 0,3-2 0 0 0,4-3-260 0 0,0 0-1 0 0,0 0 1 0 0,-1 0 0 0 0,0-1 0 0 0,0 0-1 0 0,0-1 1 0 0,-1 1 0 0 0,9-12 0 0 0,-3 1-2245 0 0,0-1 1 0 0,15-30-1 0 0,2-21-4958 0 0,12-22 4947 0 0,-50 117 10888 0 0,-5 32-3261 0 0,12-47-4498 0 0,0 0-1 0 0,1-1 1 0 0,0 1 0 0 0,1 0-1 0 0,0 0 1 0 0,0 0 0 0 0,2 0-1 0 0,3 18 1 0 0,-3-22-526 0 0,1 0 0 0 0,-1 0 0 0 0,1 0 0 0 0,1 0 1 0 0,-1-1-1 0 0,1 1 0 0 0,0-1 0 0 0,1 0 0 0 0,-1 0 0 0 0,1 0 0 0 0,1-1 0 0 0,-1 0 0 0 0,10 7 0 0 0,-9-7-67 0 0,-1-2 0 0 0,1 1 1 0 0,-1-1-1 0 0,1 0 0 0 0,0 0 0 0 0,0 0 0 0 0,0-1 0 0 0,9 2 0 0 0,-12-3-16 0 0,0-1-1 0 0,1 0 1 0 0,-1 0-1 0 0,1 0 1 0 0,-1 0-1 0 0,0 0 1 0 0,1-1-1 0 0,-1 1 1 0 0,0-1-1 0 0,1 0 1 0 0,-1 0-1 0 0,0 0 1 0 0,0 0-1 0 0,0-1 1 0 0,0 0-1 0 0,0 1 1 0 0,5-5-1 0 0,-3 2 55 0 0,0 0-1 0 0,0 0 0 0 0,-1-1 1 0 0,1 1-1 0 0,-1-1 0 0 0,0 0 1 0 0,-1-1-1 0 0,4-5 0 0 0,-5 8-271 0 0,0-1 0 0 0,-1 0 0 0 0,0 1 0 0 0,1-1 0 0 0,0-8-1 0 0,-2 9-605 0 0,1 0 0 0 0,-1 0 0 0 0,0-1 0 0 0,-1 1 0 0 0,1 0 0 0 0,0 0 0 0 0,-3-6 0 0 0,-1-4-6103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5.641"/>
    </inkml:context>
    <inkml:brush xml:id="br0">
      <inkml:brushProperty name="width" value="0.1" units="cm"/>
      <inkml:brushProperty name="height" value="0.1" units="cm"/>
    </inkml:brush>
  </inkml:definitions>
  <inkml:trace contextRef="#ctx0" brushRef="#br0">37 98 3225 0 0,'-37'5'2470'0'0,"50"1"2461"0"0,22-4-2968 0 0,0-2 0 0 0,57-6 0 0 0,-37 2-1830 0 0,0 0-183 0 0,-1-2 1 0 0,106-26 0 0 0,-156 31 44 0 0,-2 0 1 0 0,0 0 0 0 0,1 0 0 0 0,-1 1 0 0 0,0-1 0 0 0,0 1 0 0 0,0-1 0 0 0,1 1 0 0 0,-1 0-1 0 0,0 0 1 0 0,0 0 0 0 0,4 1 0 0 0,-6-1 6 0 0,0 0-1 0 0,0 1 1 0 0,1-1 0 0 0,-1 0-1 0 0,0 0 1 0 0,0 1 0 0 0,0-1-1 0 0,0 0 1 0 0,0 1-1 0 0,0-1 1 0 0,0 0 0 0 0,0 0-1 0 0,0 1 1 0 0,0-1 0 0 0,0 0-1 0 0,0 1 1 0 0,0-1-1 0 0,0 0 1 0 0,0 1 0 0 0,0-1-1 0 0,0 0 1 0 0,0 0 0 0 0,0 1-1 0 0,0-1 1 0 0,0 0 0 0 0,-1 0-1 0 0,1 1 1 0 0,0-1-1 0 0,0 0 1 0 0,0 0 0 0 0,-1 1-1 0 0,-6 9 63 0 0,6-8-40 0 0,-8 10 324 0 0,1 1 1 0 0,1 0-1 0 0,0 1 0 0 0,0-1 0 0 0,-6 23 1 0 0,11-29-96 0 0,0 1 0 0 0,0 0-1 0 0,0 0 1 0 0,1 0 0 0 0,0 0 0 0 0,1 0 0 0 0,0 0 0 0 0,0 0 0 0 0,1 0 0 0 0,0 0 0 0 0,4 15 0 0 0,-4-19-231 0 0,0-1 1 0 0,1 0-1 0 0,-1 1 0 0 0,1-1 0 0 0,0 0 0 0 0,0 0 0 0 0,0 0 1 0 0,0 0-1 0 0,1 0 0 0 0,-1 0 0 0 0,1-1 0 0 0,0 1 0 0 0,0-1 1 0 0,0 0-1 0 0,0 1 0 0 0,0-2 0 0 0,0 1 0 0 0,1 0 0 0 0,-1-1 1 0 0,1 1-1 0 0,-1-1 0 0 0,1 0 0 0 0,-1 0 0 0 0,1 0 0 0 0,0-1 1 0 0,-1 1-1 0 0,1-1 0 0 0,0 0 0 0 0,-1 0 0 0 0,7-1 0 0 0,-1 0 6 0 0,0 0 0 0 0,0-1 0 0 0,-1 0 0 0 0,1-1 0 0 0,0 1 0 0 0,-1-2 0 0 0,0 1-1 0 0,0-1 1 0 0,0-1 0 0 0,0 1 0 0 0,11-10 0 0 0,-12 8-33 0 0,0-1 0 0 0,0 0-1 0 0,0-1 1 0 0,-1 0 0 0 0,0 0 0 0 0,-1 0 0 0 0,0-1 0 0 0,0 1 0 0 0,-1-1-1 0 0,0 0 1 0 0,0-1 0 0 0,-1 1 0 0 0,2-13 0 0 0,-3 16 13 0 0,-1 1 0 0 0,0-1 1 0 0,-1 0-1 0 0,0 0 0 0 0,0 0 0 0 0,0 0 1 0 0,-1 0-1 0 0,1 0 0 0 0,-1 0 0 0 0,-1 0 0 0 0,1 0 1 0 0,-1 1-1 0 0,0-1 0 0 0,-1 0 0 0 0,1 1 1 0 0,-1 0-1 0 0,0 0 0 0 0,0-1 0 0 0,-1 2 1 0 0,1-1-1 0 0,-1 0 0 0 0,-8-7 0 0 0,5 8-108 0 0,1-1-1 0 0,-1 1 0 0 0,0 0 1 0 0,-1 1-1 0 0,1 0 0 0 0,-1 0 1 0 0,1 0-1 0 0,-1 1 0 0 0,0 1 1 0 0,0-1-1 0 0,0 1 0 0 0,0 0 1 0 0,0 1-1 0 0,-11 0 1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0.333"/>
    </inkml:context>
    <inkml:brush xml:id="br0">
      <inkml:brushProperty name="width" value="0.05" units="cm"/>
      <inkml:brushProperty name="height" value="0.05" units="cm"/>
    </inkml:brush>
  </inkml:definitions>
  <inkml:trace contextRef="#ctx0" brushRef="#br0">312 13 12875 0 0,'-2'-13'1152'0'0,"-1"13"43"0"0,-5 20 578 0 0,2-5-1660 0 0,-16 26 267 0 0,-1-1 1 0 0,-2 0 0 0 0,-56 67 0 0 0,26-52-300 0 0,50-50-86 0 0,0-1 1 0 0,-1 1-1 0 0,1-2 0 0 0,-1 1 0 0 0,0 0 0 0 0,0-1 0 0 0,0 0 1 0 0,-1-1-1 0 0,-6 3 0 0 0,12-5-22 0 0,0 0 0 0 0,1 0 0 0 0,-1 0 0 0 0,0 1 0 0 0,1-1 0 0 0,-1 0 0 0 0,0 0 0 0 0,0 0 0 0 0,1-1 0 0 0,-1 1 0 0 0,0 0 0 0 0,1 0 0 0 0,-1 0 0 0 0,0 0 0 0 0,1-1 1 0 0,-1 1-1 0 0,0 0 0 0 0,1-1 0 0 0,-1 1 0 0 0,1 0 0 0 0,-1-1 0 0 0,1 1 0 0 0,-1-1 0 0 0,1 1 0 0 0,-1-1 0 0 0,1 1 0 0 0,-1-1 0 0 0,1 1 0 0 0,-1-1 0 0 0,1 0 0 0 0,0 1 0 0 0,-1-1 0 0 0,1 1 0 0 0,0-1 0 0 0,0 0 0 0 0,-1 1 0 0 0,1-1 0 0 0,0 0 0 0 0,0 0 0 0 0,0 1 0 0 0,0-1 0 0 0,0 0 0 0 0,0 1 0 0 0,0-1 1 0 0,0 0-1 0 0,0 1 0 0 0,0-1 0 0 0,1 0 0 0 0,-1 1 0 0 0,0-2 0 0 0,1-1-77 0 0,-1 0 0 0 0,1 0 0 0 0,0 1 1 0 0,0-1-1 0 0,0 0 0 0 0,0 1 0 0 0,0-1 1 0 0,0 0-1 0 0,1 1 0 0 0,-1-1 0 0 0,4-3 0 0 0,-4 5 93 0 0,1 0 0 0 0,-1-1 0 0 0,1 1 0 0 0,-1 0 0 0 0,1 0 0 0 0,-1 0-1 0 0,1 0 1 0 0,0 1 0 0 0,0-1 0 0 0,-1 0 0 0 0,1 1 0 0 0,0-1-1 0 0,0 1 1 0 0,0-1 0 0 0,0 1 0 0 0,0 0 0 0 0,0 0 0 0 0,-1 0 0 0 0,1 0-1 0 0,0 0 1 0 0,0 0 0 0 0,0 1 0 0 0,2 0 0 0 0,-1 0 59 0 0,1 1 0 0 0,-1-1 0 0 0,0 1 0 0 0,1 0 0 0 0,-1 0 0 0 0,0 1 0 0 0,0-1 0 0 0,-1 1 0 0 0,1-1 0 0 0,0 1 0 0 0,2 4 0 0 0,2 4 204 0 0,1 0 1 0 0,-1 0-1 0 0,-1 1 0 0 0,0 0 1 0 0,7 23-1 0 0,-6-9 56 0 0,-2 0-1 0 0,0 1 0 0 0,-2-1 0 0 0,0 50 0 0 0,-5-28 30 0 0,-15 85 0 0 0,16-123-305 0 0,-3 12 67 0 0,0-2 0 0 0,-12 33-1 0 0,15-49-106 0 0,-1 1 0 0 0,0-1 0 0 0,0 0 0 0 0,0 1 0 0 0,0-1 0 0 0,-1 0 0 0 0,1-1 0 0 0,-1 1 0 0 0,0 0 0 0 0,-1-1 0 0 0,1 0-1 0 0,0 1 1 0 0,-1-1 0 0 0,0-1 0 0 0,0 1 0 0 0,0 0 0 0 0,-7 2 0 0 0,10-4-47 0 0,0-1 1 0 0,0 0-1 0 0,0 0 1 0 0,1 0-1 0 0,-1 0 1 0 0,0 0-1 0 0,0 0 1 0 0,0 0-1 0 0,0 0 0 0 0,0 0 1 0 0,0 0-1 0 0,0 0 1 0 0,0-1-1 0 0,1 1 1 0 0,-1 0-1 0 0,0-1 1 0 0,0 1-1 0 0,0-1 0 0 0,1 1 1 0 0,-1-1-1 0 0,0 1 1 0 0,0-1-1 0 0,1 1 1 0 0,-1-1-1 0 0,1 0 1 0 0,-1 1-1 0 0,0-1 1 0 0,1 0-1 0 0,-1 1 0 0 0,1-1 1 0 0,-1-1-1 0 0,-8-10-1574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5.969"/>
    </inkml:context>
    <inkml:brush xml:id="br0">
      <inkml:brushProperty name="width" value="0.1" units="cm"/>
      <inkml:brushProperty name="height" value="0.1" units="cm"/>
    </inkml:brush>
  </inkml:definitions>
  <inkml:trace contextRef="#ctx0" brushRef="#br0">1 1 2304 0 0,'6'1'378'0'0,"0"0"0"0"0,0 0 0 0 0,0 1 0 0 0,0 0 0 0 0,-1 1-1 0 0,1-1 1 0 0,-1 1 0 0 0,1 0 0 0 0,-1 0 0 0 0,10 8-1 0 0,-4-3 168 0 0,-4-3-28 0 0,1 0-1 0 0,-1 0 0 0 0,0 1 1 0 0,-1 0-1 0 0,0 0 0 0 0,0 1 0 0 0,0 0 1 0 0,0 0-1 0 0,-1 0 0 0 0,-1 1 0 0 0,1 0 1 0 0,-1 0-1 0 0,0 0 0 0 0,-1 0 1 0 0,0 1-1 0 0,0-1 0 0 0,-1 1 0 0 0,0 0 1 0 0,-1-1-1 0 0,1 1 0 0 0,-2 0 0 0 0,1 0 1 0 0,-1 0-1 0 0,-3 16 0 0 0,-24 99 2625 0 0,29-135-3053 0 0,1 0 0 0 0,0 1 1 0 0,1-1-1 0 0,0 1 0 0 0,0 0 1 0 0,9-14-1 0 0,-2 8-49 0 0,0 0 0 0 0,1 1 0 0 0,19-20 0 0 0,-13 18-54 0 0,1 0-1 0 0,1 1 1 0 0,0 0-1 0 0,2 2 1 0 0,-1 1-1 0 0,29-13 0 0 0,-33 18-337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49.797"/>
    </inkml:context>
    <inkml:brush xml:id="br0">
      <inkml:brushProperty name="width" value="0.1" units="cm"/>
      <inkml:brushProperty name="height" value="0.1" units="cm"/>
    </inkml:brush>
  </inkml:definitions>
  <inkml:trace contextRef="#ctx0" brushRef="#br0">1 20 6913 0 0,'0'0'172'0'0,"0"-1"-1"0"0,0 1 0 0 0,0 0 0 0 0,0-1 0 0 0,0 1 0 0 0,0-1 0 0 0,0 1 0 0 0,0 0 0 0 0,0-1 0 0 0,0 1 0 0 0,0-1 0 0 0,1 1 0 0 0,-1 0 0 0 0,0-1 0 0 0,0 1 0 0 0,0 0 0 0 0,1-1 0 0 0,-1 1 0 0 0,0-1 171 0 0,1 1-170 0 0,-1 0-1 0 0,0-1 0 0 0,1 1 0 0 0,-1 0 0 0 0,1 0 0 0 0,-1 0 0 0 0,0-1 0 0 0,1 1 0 0 0,-1 0 0 0 0,0 0 0 0 0,1 0 0 0 0,13-7 3704 0 0,-12 6-3420 0 0,0 1 1 0 0,1-1 0 0 0,-1 1-1 0 0,0-1 1 0 0,0 1-1 0 0,0 0 1 0 0,0 0-1 0 0,3 1 1 0 0,-4-1-441 0 0,-1 0 1 0 0,1 0-1 0 0,0 1 1 0 0,-1-1-1 0 0,1 0 1 0 0,0 1-1 0 0,-1-1 0 0 0,1 1 1 0 0,-1-1-1 0 0,1 1 1 0 0,-1-1-1 0 0,1 1 1 0 0,-1-1-1 0 0,0 1 0 0 0,1-1 1 0 0,-1 1-1 0 0,1 0 1 0 0,-1-1-1 0 0,0 1 1 0 0,0-1-1 0 0,1 1 0 0 0,-1 0 1 0 0,0-1-1 0 0,0 1 1 0 0,0 0-1 0 0,0 0 1 0 0,0-1-1 0 0,0 2 0 0 0,1 4-79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50.185"/>
    </inkml:context>
    <inkml:brush xml:id="br0">
      <inkml:brushProperty name="width" value="0.1" units="cm"/>
      <inkml:brushProperty name="height" value="0.1" units="cm"/>
    </inkml:brush>
  </inkml:definitions>
  <inkml:trace contextRef="#ctx0" brushRef="#br0">19 0 5529 0 0,'-4'4'488'0'0,"-1"-2"-392"0"0,1 1-96 0 0,2-1 0 0 0,1 3 2449 0 0,1-3-1569 0 0,-1 4-592 0 0,0 1-128 0 0,1 1-16 0 0,1-2-8 0 0,1-3-136 0 0,-4-3 0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0.285"/>
    </inkml:context>
    <inkml:brush xml:id="br0">
      <inkml:brushProperty name="width" value="0.1" units="cm"/>
      <inkml:brushProperty name="height" value="0.1" units="cm"/>
    </inkml:brush>
  </inkml:definitions>
  <inkml:trace contextRef="#ctx0" brushRef="#br0">4 68 5529 0 0,'1'-5'560'0'0,"-1"0"0"0"0,1 0 1 0 0,0 0-1 0 0,1 1 0 0 0,-1-1 0 0 0,3-4 0 0 0,-4 9-529 0 0,0 0 1 0 0,0 0-1 0 0,0 0 1 0 0,0 0-1 0 0,0 0 1 0 0,0 1-1 0 0,0-1 1 0 0,0 0-1 0 0,0 0 0 0 0,0 0 1 0 0,0 0-1 0 0,0 0 1 0 0,0 1-1 0 0,0-1 1 0 0,0 0-1 0 0,0 0 0 0 0,0 0 1 0 0,0 0-1 0 0,0 0 1 0 0,0 0-1 0 0,1 1 1 0 0,-1-1-1 0 0,0 0 1 0 0,0 0-1 0 0,0 0 0 0 0,0 0 1 0 0,0 0-1 0 0,0 0 1 0 0,0 0-1 0 0,1 0 1 0 0,-1 0-1 0 0,0 0 0 0 0,0 0 1 0 0,0 0-1 0 0,0 0 1 0 0,0 1-1 0 0,1-1 1 0 0,-1 0-1 0 0,0 0 1 0 0,0 0-1 0 0,0 0 0 0 0,0 0 1 0 0,0 0-1 0 0,1 0 1 0 0,-1-1-1 0 0,0 1 1 0 0,0 0-1 0 0,0 0 1 0 0,0 0-1 0 0,0 0 0 0 0,1 0 1 0 0,-1 0-1 0 0,0 0 1 0 0,0 0-1 0 0,0 0 1 0 0,0 0-1 0 0,0 0 0 0 0,0 0 1 0 0,0-1-1 0 0,1 1 1 0 0,-1 0-1 0 0,0 0 1 0 0,0 0-1 0 0,0 0 1 0 0,0 0-1 0 0,0-1 0 0 0,3 14 846 0 0,-1 33 406 0 0,-2 1-1 0 0,-11 82 0 0 0,0-1-1 0 0,9 43-475 0 0,3-178-786 0 0,0 0 1 0 0,1 0 0 0 0,0 1 0 0 0,5-11-1 0 0,0 0 2 0 0,9-31-68 0 0,60-155-744 0 0,-64 177 679 0 0,1 0-1 0 0,1 1 0 0 0,1 1 1 0 0,2 0-1 0 0,27-31 0 0 0,-32 42-27 0 0,24-19 0 0 0,-31 28 126 0 0,-1 1-1 0 0,1 0 1 0 0,0 0 0 0 0,0 0-1 0 0,0 1 1 0 0,0 0-1 0 0,0 0 1 0 0,0 0 0 0 0,10-2-1 0 0,-14 4 15 0 0,0 0-1 0 0,1 0 1 0 0,-1 0-1 0 0,0 0 0 0 0,0 1 1 0 0,0-1-1 0 0,0 0 1 0 0,1 0-1 0 0,-1 1 1 0 0,0-1-1 0 0,0 1 0 0 0,0-1 1 0 0,0 1-1 0 0,0-1 1 0 0,0 1-1 0 0,0 0 1 0 0,0 0-1 0 0,0-1 0 0 0,0 1 1 0 0,0 0-1 0 0,0 0 1 0 0,-1 0-1 0 0,1 0 1 0 0,0 0-1 0 0,-1 0 0 0 0,1 0 1 0 0,-1 0-1 0 0,1 0 1 0 0,-1 0-1 0 0,1 0 1 0 0,-1 0-1 0 0,0 1 0 0 0,1-1 1 0 0,-1 0-1 0 0,0 2 1 0 0,1 5 8 0 0,0 1 0 0 0,0-1 0 0 0,-1 16 1 0 0,0-19-9 0 0,-15 135 322 0 0,0-9 220 0 0,15-113-491 0 0,0-1-1 0 0,1 1 1 0 0,0 0 0 0 0,2 0-1 0 0,5 21 1 0 0,-6-33-44 0 0,0 0 1 0 0,0 0-1 0 0,0 0 1 0 0,1 0-1 0 0,0 0 1 0 0,0-1-1 0 0,1 1 1 0 0,4 5-1 0 0,-6-9-12 0 0,0 0-1 0 0,0 0 1 0 0,0 0 0 0 0,0 0-1 0 0,0-1 1 0 0,1 1-1 0 0,-1-1 1 0 0,1 1 0 0 0,-1-1-1 0 0,1 0 1 0 0,-1 0-1 0 0,1 0 1 0 0,0 0 0 0 0,-1 0-1 0 0,1-1 1 0 0,0 1-1 0 0,0-1 1 0 0,-1 0 0 0 0,1 0-1 0 0,5 0 1 0 0,8-3-12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2.004"/>
    </inkml:context>
    <inkml:brush xml:id="br0">
      <inkml:brushProperty name="width" value="0.1" units="cm"/>
      <inkml:brushProperty name="height" value="0.1" units="cm"/>
    </inkml:brush>
  </inkml:definitions>
  <inkml:trace contextRef="#ctx0" brushRef="#br0">67 1 6913 0 0,'-2'2'98'0'0,"0"0"0"0"0,-1 0 0 0 0,1 0-1 0 0,0 0 1 0 0,1 1 0 0 0,-1-1-1 0 0,0 1 1 0 0,1 0 0 0 0,-1-1-1 0 0,0 4 1 0 0,-12 33 318 0 0,10-28-47 0 0,-3 12 181 0 0,1 0 1 0 0,1 1 0 0 0,1-1 0 0 0,1 1 0 0 0,0 47 0 0 0,4-56-284 0 0,0 0-1 0 0,0 0 1 0 0,2 0 0 0 0,0 0-1 0 0,1-1 1 0 0,0 1 0 0 0,1-1-1 0 0,0 0 1 0 0,1 0 0 0 0,14 21-1 0 0,-17-30-336 0 0,1 0 0 0 0,-1 0-1 0 0,1 0 1 0 0,0-1-1 0 0,0 0 1 0 0,1 0 0 0 0,-1 0-1 0 0,1 0 1 0 0,0-1 0 0 0,0 0-1 0 0,0 0 1 0 0,1 0 0 0 0,-1-1-1 0 0,1 1 1 0 0,9 1 0 0 0,-1-1-4902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2.454"/>
    </inkml:context>
    <inkml:brush xml:id="br0">
      <inkml:brushProperty name="width" value="0.1" units="cm"/>
      <inkml:brushProperty name="height" value="0.1" units="cm"/>
    </inkml:brush>
  </inkml:definitions>
  <inkml:trace contextRef="#ctx0" brushRef="#br0">52 0 2288 0 0,'-2'1'40'0'0,"0"-1"-1"0"0,1 1 0 0 0,-1 0 1 0 0,0 0-1 0 0,1 0 0 0 0,-1 0 1 0 0,1 0-1 0 0,-1 0 0 0 0,1 0 0 0 0,0 0 1 0 0,-1 1-1 0 0,1-1 0 0 0,0 0 1 0 0,0 1-1 0 0,0-1 0 0 0,0 1 0 0 0,-1 2 1 0 0,0 1 323 0 0,0 0 1 0 0,0 1 0 0 0,1-1-1 0 0,-1 8 1 0 0,0-1 323 0 0,-4 25 1615 0 0,2-1-1 0 0,2 58 0 0 0,14 74 1732 0 0,-10-156-3884 0 0,-1 0 0 0 0,0 0 0 0 0,-1 0 0 0 0,0 0 0 0 0,-4 17 0 0 0,4-28-147 0 0,0-1 0 0 0,0 0 0 0 0,1 0 1 0 0,-1 1-1 0 0,-1-1 0 0 0,1 0 1 0 0,0 0-1 0 0,0 1 0 0 0,0-1 0 0 0,0 0 1 0 0,0 0-1 0 0,0 0 0 0 0,0 1 0 0 0,0-1 1 0 0,0 0-1 0 0,0 0 0 0 0,0 1 0 0 0,-1-1 1 0 0,1 0-1 0 0,0 0 0 0 0,0 0 1 0 0,0 0-1 0 0,0 1 0 0 0,-1-1 0 0 0,1 0 1 0 0,0 0-1 0 0,0 0 0 0 0,0 0 0 0 0,-1 0 1 0 0,1 1-1 0 0,0-1 0 0 0,0 0 0 0 0,-4-7 168 0 0,-1-11 122 0 0,3 4-227 0 0,1-1 1 0 0,1 1 0 0 0,0-1-1 0 0,4-23 1 0 0,15-57-42 0 0,-18 92-24 0 0,6-29-33 0 0,2 1 1 0 0,15-38-1 0 0,-21 61 26 0 0,0 0-1 0 0,1 0 0 0 0,1 0 0 0 0,0 1 0 0 0,0-1 0 0 0,0 1 0 0 0,0 0 0 0 0,1 0 0 0 0,1 1 0 0 0,-1 0 1 0 0,1 0-1 0 0,0 0 0 0 0,9-5 0 0 0,-15 11 7 0 0,0-1 1 0 0,0 1-1 0 0,0-1 0 0 0,-1 1 1 0 0,1-1-1 0 0,0 1 0 0 0,0 0 1 0 0,0 0-1 0 0,0 0 0 0 0,0-1 1 0 0,0 1-1 0 0,0 0 1 0 0,0 0-1 0 0,0 0 0 0 0,0 0 1 0 0,0 0-1 0 0,0 1 0 0 0,0-1 1 0 0,0 0-1 0 0,0 0 0 0 0,0 1 1 0 0,1 0-1 0 0,0 0 1 0 0,-1 0 0 0 0,0 0-1 0 0,0 0 1 0 0,0 0 0 0 0,1 1 0 0 0,-1-1 0 0 0,0 0-1 0 0,-1 1 1 0 0,1-1 0 0 0,0 1 0 0 0,0-1 0 0 0,0 3-1 0 0,2 5 2 0 0,-1-1-1 0 0,0 1 1 0 0,2 17-1 0 0,-4-23 0 0 0,19 251 292 0 0,-19-241-350 0 0,0 5-1251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2.800"/>
    </inkml:context>
    <inkml:brush xml:id="br0">
      <inkml:brushProperty name="width" value="0.1" units="cm"/>
      <inkml:brushProperty name="height" value="0.1" units="cm"/>
    </inkml:brush>
  </inkml:definitions>
  <inkml:trace contextRef="#ctx0" brushRef="#br0">0 22 3225 0 0,'63'1'921'0'0,"65"-2"3702"0"0,-100 0-3633 0 0,0-2 0 0 0,42-10 0 0 0,-52 8-990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3.128"/>
    </inkml:context>
    <inkml:brush xml:id="br0">
      <inkml:brushProperty name="width" value="0.1" units="cm"/>
      <inkml:brushProperty name="height" value="0.1" units="cm"/>
    </inkml:brush>
  </inkml:definitions>
  <inkml:trace contextRef="#ctx0" brushRef="#br0">36 41 5985 0 0,'-1'-1'43'0'0,"1"1"0"0"0,-1 0 0 0 0,1 0 0 0 0,-1 0 0 0 0,1 0 0 0 0,-1 0-1 0 0,1 0 1 0 0,-1 0 0 0 0,1 0 0 0 0,-1 0 0 0 0,1 1 0 0 0,0-1 0 0 0,-1 0 0 0 0,1 0 0 0 0,-1 0-1 0 0,1 1 1 0 0,-1-1 0 0 0,1 0 0 0 0,0 0 0 0 0,-1 1 0 0 0,1-1 0 0 0,-1 0 0 0 0,1 1 0 0 0,-1 0-1 0 0,-6 13 1530 0 0,0 24 1188 0 0,6-30-2476 0 0,-4 25 1809 0 0,2 1 0 0 0,2 60-1 0 0,2-78-1816 0 0,1 1 0 0 0,0-1 0 0 0,1 0 0 0 0,1 0-1 0 0,0-1 1 0 0,1 1 0 0 0,14 28 0 0 0,-18-43-644 0 0,3 5 628 0 0</inkml:trace>
  <inkml:trace contextRef="#ctx0" brushRef="#br0" timeOffset="1">217 21 2304 0 0,'1'-2'43'0'0,"-1"1"-1"0"0,1 0 0 0 0,0-1 0 0 0,-1 1 1 0 0,1 0-1 0 0,0-1 0 0 0,0 1 0 0 0,0 0 1 0 0,0 0-1 0 0,0 0 0 0 0,0 0 0 0 0,0 0 0 0 0,0 0 1 0 0,1 0-1 0 0,-1 0 0 0 0,2-1 0 0 0,-1 2 112 0 0,0 0 0 0 0,-1 0 0 0 0,1 0 0 0 0,-1 0 0 0 0,1 1 0 0 0,-1-1 0 0 0,1 0-1 0 0,-1 0 1 0 0,1 1 0 0 0,-1-1 0 0 0,1 1 0 0 0,-1 0 0 0 0,1-1 0 0 0,-1 1 0 0 0,0 0 0 0 0,3 2 0 0 0,3 2 369 0 0,-1 0 0 0 0,0 0 1 0 0,0 1-1 0 0,0 0 0 0 0,-1 0 0 0 0,0 1 1 0 0,0 0-1 0 0,-1-1 0 0 0,1 2 1 0 0,3 8-1 0 0,1 5 728 0 0,0 1 0 0 0,8 31-1 0 0,-13-37-732 0 0,-1-1-1 0 0,-1 1 0 0 0,0 0 1 0 0,-1 0-1 0 0,-1 0 1 0 0,0 0-1 0 0,-1 0 0 0 0,-1 0 1 0 0,0 0-1 0 0,-5 16 1 0 0,4-24-497 0 0,0 0 0 0 0,0 0 1 0 0,0 0-1 0 0,-1-1 0 0 0,0 1 1 0 0,-1-1-1 0 0,1 0 0 0 0,-1 0 1 0 0,-7 6-1 0 0,8-8-444 0 0,-1-1 1 0 0,0 0-1 0 0,0 0 0 0 0,-1 0 0 0 0,1-1 1 0 0,-1 0-1 0 0,0 0 0 0 0,0 0 1 0 0,0-1-1 0 0,0 1 0 0 0,0-2 0 0 0,-13 3 1 0 0,1-2-6261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3.532"/>
    </inkml:context>
    <inkml:brush xml:id="br0">
      <inkml:brushProperty name="width" value="0.1" units="cm"/>
      <inkml:brushProperty name="height" value="0.1" units="cm"/>
    </inkml:brush>
  </inkml:definitions>
  <inkml:trace contextRef="#ctx0" brushRef="#br0">128 7 6913 0 0,'0'-1'64'0'0,"-1"1"-1"0"0,1-1 1 0 0,0 1-1 0 0,-1 0 1 0 0,1-1-1 0 0,0 1 1 0 0,-1-1-1 0 0,1 1 0 0 0,-1 0 1 0 0,1-1-1 0 0,0 1 1 0 0,-1 0-1 0 0,1 0 1 0 0,-1-1-1 0 0,1 1 1 0 0,-1 0-1 0 0,1 0 0 0 0,-1 0 1 0 0,0-1-1 0 0,1 1 1 0 0,-1 0-1 0 0,1 0 1 0 0,-1 0-1 0 0,1 0 0 0 0,-1 0 1 0 0,1 0-1 0 0,-1 0 1 0 0,1 0-1 0 0,-1 1 1 0 0,0-1-1 0 0,-1 1 141 0 0,0 0 0 0 0,0-1 0 0 0,1 2 0 0 0,-1-1 0 0 0,0 0 0 0 0,1 0 0 0 0,-1 0 0 0 0,-2 3 0 0 0,-2 4 696 0 0,0-1-1 0 0,-9 15 0 0 0,5-4-109 0 0,1 0 1 0 0,1 1-1 0 0,0 0 1 0 0,2 0 0 0 0,0 1-1 0 0,-6 36 1 0 0,8-24-286 0 0,1 0 0 0 0,1 0-1 0 0,5 52 1 0 0,-2-73-444 0 0,1 1-1 0 0,0-1 1 0 0,1 0 0 0 0,0 0-1 0 0,5 12 1 0 0,-7-19-67 0 0,2 1 1 0 0,-1-1-1 0 0,0 1 0 0 0,1-1 0 0 0,0 0 0 0 0,0 0 0 0 0,0 0 1 0 0,1 0-1 0 0,-1 0 0 0 0,1-1 0 0 0,0 0 0 0 0,0 1 1 0 0,7 3-1 0 0,1-3-1473 0 0,0-2-5601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3.903"/>
    </inkml:context>
    <inkml:brush xml:id="br0">
      <inkml:brushProperty name="width" value="0.1" units="cm"/>
      <inkml:brushProperty name="height" value="0.1" units="cm"/>
    </inkml:brush>
  </inkml:definitions>
  <inkml:trace contextRef="#ctx0" brushRef="#br0">32 0 5985 0 0,'-1'3'231'0'0,"0"0"-1"0"0,0 0 0 0 0,0-1 0 0 0,0 1 1 0 0,1 0-1 0 0,-1 0 0 0 0,1 0 0 0 0,0 0 1 0 0,0 5-1 0 0,0 1 229 0 0,-4 34 1128 0 0,-13 261 7479 0 0,17-294-8874 0 0,1 7 17 0 0,-1 0 0 0 0,-1 1 0 0 0,-4 22 0 0 0,9-59-209 0 0,12-54-16 0 0,0 22-31 0 0,34-93-835 0 0,-43 128 622 0 0,1 1-1 0 0,0-1 1 0 0,1 1-1 0 0,1 1 1 0 0,0-1-1 0 0,20-19 1 0 0,-28 32 236 0 0,1-1 0 0 0,-1 1 0 0 0,1 0 1 0 0,0 0-1 0 0,0 0 0 0 0,0 0 0 0 0,0 0 0 0 0,0 1 0 0 0,6-3 1 0 0,-8 4 24 0 0,0 0 1 0 0,0 0 0 0 0,0 0-1 0 0,0 0 1 0 0,0 0 0 0 0,0 0-1 0 0,0 0 1 0 0,0 0 0 0 0,0 0-1 0 0,0 0 1 0 0,0 0 0 0 0,0 1-1 0 0,0-1 1 0 0,0 0-1 0 0,0 1 1 0 0,0-1 0 0 0,-1 1-1 0 0,1-1 1 0 0,0 1 0 0 0,0-1-1 0 0,0 1 1 0 0,-1 0 0 0 0,1-1-1 0 0,0 1 1 0 0,-1 0 0 0 0,1 0-1 0 0,0-1 1 0 0,-1 1 0 0 0,1 0-1 0 0,-1 0 1 0 0,0 0 0 0 0,1 0-1 0 0,-1 0 1 0 0,1 0 0 0 0,-1 0-1 0 0,0-1 1 0 0,0 1-1 0 0,0 0 1 0 0,0 2 0 0 0,3 16 178 0 0,0 0 0 0 0,-2 1 1 0 0,-1 0-1 0 0,0-1 0 0 0,-5 31 1 0 0,0 7 316 0 0,4-12-922 0 0,7 81 0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1.367"/>
    </inkml:context>
    <inkml:brush xml:id="br0">
      <inkml:brushProperty name="width" value="0.05" units="cm"/>
      <inkml:brushProperty name="height" value="0.05" units="cm"/>
    </inkml:brush>
  </inkml:definitions>
  <inkml:trace contextRef="#ctx0" brushRef="#br0">18 398 1840 0 0,'4'-4'1070'0'0,"0"2"-1"0"0,0-1 1 0 0,0 0 0 0 0,1 1-1 0 0,-1 0 1 0 0,1 0-1 0 0,-1 0 1 0 0,1 1-1 0 0,5-2 1 0 0,19-4 2702 0 0,-3 3-3370 0 0,-25 4-475 0 0,10-1 448 0 0,1 0-1 0 0,-1 0 1 0 0,1 1 0 0 0,-1 1 0 0 0,1 0 0 0 0,19 4 0 0 0,-25-3-265 0 0,1 0 0 0 0,-1 0 0 0 0,0 0 1 0 0,0 0-1 0 0,0 1 0 0 0,0 0 0 0 0,0 1 1 0 0,-1-1-1 0 0,1 1 0 0 0,-1 0 1 0 0,0 0-1 0 0,0 1 0 0 0,4 5 0 0 0,-7-9-85 0 0,-1 1-1 0 0,0 0 1 0 0,0-1-1 0 0,0 1 1 0 0,0 0-1 0 0,0 0 1 0 0,0 0-1 0 0,-1 0 1 0 0,1 0-1 0 0,-1 0 0 0 0,1 0 1 0 0,-1 0-1 0 0,0 0 1 0 0,0 0-1 0 0,0 0 1 0 0,0 0-1 0 0,0 0 1 0 0,0 0-1 0 0,0 1 0 0 0,-1-1 1 0 0,1 0-1 0 0,-1 0 1 0 0,1 0-1 0 0,-1-1 1 0 0,0 1-1 0 0,0 0 1 0 0,0 0-1 0 0,0 0 1 0 0,0 0-1 0 0,0-1 0 0 0,-1 1 1 0 0,1-1-1 0 0,-3 3 1 0 0,-5 5 27 0 0,0 0-1 0 0,-1-1 1 0 0,-1-1 0 0 0,-14 10 0 0 0,10-8-38 0 0,3-1-9 0 0,0 0 1 0 0,-1-1 0 0 0,0 0 0 0 0,0-1-1 0 0,-1-1 1 0 0,0 0 0 0 0,0-1-1 0 0,0 0 1 0 0,0-1 0 0 0,0-1 0 0 0,-1 0-1 0 0,0-1 1 0 0,-26-1 0 0 0,41 0-6 0 0,0 0-1 0 0,0 0 1 0 0,0 0 0 0 0,0 0 0 0 0,-1 0 0 0 0,1 0 0 0 0,0 0 0 0 0,0 0 0 0 0,0 0 0 0 0,0 0-1 0 0,0 0 1 0 0,0 0 0 0 0,-1 0 0 0 0,1 0 0 0 0,0 0 0 0 0,0 0 0 0 0,0 0 0 0 0,0 0 0 0 0,0 0-1 0 0,0 0 1 0 0,0 0 0 0 0,-1 0 0 0 0,1 0 0 0 0,0 0 0 0 0,0 0 0 0 0,0-1 0 0 0,0 1 0 0 0,0 0-1 0 0,0 0 1 0 0,0 0 0 0 0,0 0 0 0 0,-1 0 0 0 0,1 0 0 0 0,0 0 0 0 0,0 0 0 0 0,0 0 0 0 0,0-1-1 0 0,0 1 1 0 0,0 0 0 0 0,0 0 0 0 0,0 0 0 0 0,0 0 0 0 0,0 0 0 0 0,0 0 0 0 0,0 0-1 0 0,0-1 1 0 0,0 1 0 0 0,0 0 0 0 0,0 0 0 0 0,0 0 0 0 0,0 0 0 0 0,0 0 0 0 0,0 0 0 0 0,0-1-1 0 0,0 1 1 0 0,0 0 0 0 0,0 0 0 0 0,0 0 0 0 0,0 0 0 0 0,0 0 0 0 0,0 0 0 0 0,0 0 0 0 0,0-1-1 0 0,1 1 1 0 0,-1 0 0 0 0,0 0 0 0 0,0 0 0 0 0,0 0 0 0 0,13-9-90 0 0,18-6-108 0 0,42-20-1710 0 0,105-68 1 0 0,57-64-7156 0 0,-209 145 8066 0 0,-1-1 0 0 0,34-39 0 0 0,-9 2 934 0 0,-3-1 3444 0 0,-17 19 5797 0 0,-41 48-7143 0 0,-13 10-683 0 0,-45 34-499 0 0,-137 76 0 0 0,187-122-1296 0 0,18-6-406 0 0,11-2 85 0 0,-7 2 638 0 0,5 0-54 0 0,0-1 0 0 0,0 1 0 0 0,0 0 0 0 0,13-1 0 0 0,-18 3 199 0 0,-1 0-1 0 0,0 0 0 0 0,0 0 1 0 0,0 0-1 0 0,1 1 1 0 0,-1-1-1 0 0,0 1 0 0 0,0-1 1 0 0,0 1-1 0 0,0 0 0 0 0,0 0 1 0 0,0 0-1 0 0,0 0 1 0 0,0 0-1 0 0,0 0 0 0 0,-1 0 1 0 0,1 1-1 0 0,0-1 1 0 0,-1 1-1 0 0,1-1 0 0 0,-1 1 1 0 0,1 0-1 0 0,0 1 0 0 0,5 9 145 0 0,-1-1-1 0 0,-1 0 1 0 0,0 1-1 0 0,0 0 1 0 0,-1 0-1 0 0,-1 1 1 0 0,0-1-1 0 0,2 19 1 0 0,-3-4 80 0 0,0 0 0 0 0,-6 53 0 0 0,4-76-307 0 0,-1 0 1 0 0,0 0 0 0 0,0 1-1 0 0,0-1 1 0 0,-1 0 0 0 0,1 0-1 0 0,-1 0 1 0 0,-3 4 0 0 0,5-7-36 0 0,0-1 1 0 0,-1 1-1 0 0,1 0 0 0 0,-1-1 1 0 0,1 1-1 0 0,-1 0 0 0 0,1-1 1 0 0,-1 1-1 0 0,1-1 0 0 0,-1 1 1 0 0,0-1-1 0 0,1 1 0 0 0,-1-1 1 0 0,0 1-1 0 0,1-1 0 0 0,-1 0 1 0 0,0 0-1 0 0,0 1 0 0 0,1-1 1 0 0,-1 0-1 0 0,0 0 0 0 0,0 0 1 0 0,0 0-1 0 0,1 1 0 0 0,-1-1 1 0 0,0-1-1 0 0,0 1 0 0 0,0 0 1 0 0,1 0-1 0 0,-1 0 0 0 0,0 0 1 0 0,0 0-1 0 0,0-1 0 0 0,1 1 1 0 0,-1 0-1 0 0,0-1 1 0 0,1 1-1 0 0,-1 0 0 0 0,0-1 1 0 0,1 1-1 0 0,-1-1 0 0 0,0 1 1 0 0,1-1-1 0 0,-1 0 0 0 0,1 1 1 0 0,-1-1-1 0 0,1 1 0 0 0,-1-1 1 0 0,1 0-1 0 0,-1 1 0 0 0,1-2 1 0 0,-8-9-1190 0 0,0 1 0 0 0,2-1 0 0 0,-1-1 0 0 0,-8-22 0 0 0,12 30 1312 0 0,1-1 1 0 0,1 0-1 0 0,-1 0 0 0 0,1 0 0 0 0,0 0 0 0 0,0 0 1 0 0,0 0-1 0 0,1-1 0 0 0,0 1 0 0 0,0 0 1 0 0,0 0-1 0 0,1 0 0 0 0,-1 0 0 0 0,1 0 1 0 0,2-6-1 0 0,0 6 244 0 0,-1 1 1 0 0,1-1-1 0 0,1 1 1 0 0,-1-1-1 0 0,1 1 1 0 0,-1 0-1 0 0,1 1 1 0 0,0-1 0 0 0,0 1-1 0 0,1-1 1 0 0,-1 1-1 0 0,7-3 1 0 0,9-4 918 0 0,36-14 0 0 0,-14 7-511 0 0,-31 11-652 0 0,137-58 673 0 0,-129 58-612 0 0,1 0 1 0 0,0 0 0 0 0,0 2 0 0 0,0 1-1 0 0,37-2 1 0 0,-57 5-107 0 0,1 0 0 0 0,-1 0 1 0 0,1 0-1 0 0,-1-1 0 0 0,1 1 0 0 0,-1 0 0 0 0,1 0 0 0 0,-1 0 0 0 0,1 0 1 0 0,-1 1-1 0 0,0-1 0 0 0,1 0 0 0 0,-1 0 0 0 0,1 0 0 0 0,-1 0 0 0 0,1 0 1 0 0,-1 0-1 0 0,1 1 0 0 0,-1-1 0 0 0,0 0 0 0 0,1 0 0 0 0,-1 1 0 0 0,1-1 1 0 0,-1 0-1 0 0,0 1 0 0 0,1 0 0 0 0,-8 7-1239 0 0,-20 6-779 0 0,-6-4 2114 0 0,0-2-1 0 0,-35 4 1 0 0,46-3 1366 0 0,21-9-1321 0 0,1 0 0 0 0,-1 0 0 0 0,0 1 0 0 0,1-1 1 0 0,-1 0-1 0 0,1 0 0 0 0,0 1 0 0 0,-1-1 0 0 0,1 1 1 0 0,-1-1-1 0 0,1 0 0 0 0,-1 1 0 0 0,1-1 0 0 0,0 1 1 0 0,-1-1-1 0 0,1 1 0 0 0,0-1 0 0 0,0 1 0 0 0,-1-1 1 0 0,1 1-1 0 0,0-1 0 0 0,0 1 0 0 0,0 0 1 0 0,0-1-1 0 0,-1 1 0 0 0,1-1 0 0 0,0 1 0 0 0,0-1 1 0 0,0 1-1 0 0,0 0 0 0 0,0-1 0 0 0,1 1 0 0 0,-1-1 1 0 0,0 2 1434 0 0,1 0-1521 0 0,-1-1 1 0 0,0 0 0 0 0,1 1-1 0 0,-1-1 1 0 0,1 0-1 0 0,-1 0 1 0 0,1 0 0 0 0,0 1-1 0 0,0-1 1 0 0,-1 0-1 0 0,1 0 1 0 0,2 1 0 0 0,-1 2 47 0 0,10 18 295 0 0,-1 1 1 0 0,-2 1-1 0 0,0 0 1 0 0,-1 0-1 0 0,6 37 1 0 0,8 124 248 0 0,-22-184-622 0 0,3 40 58 0 0,-2 0-1 0 0,-1-1 0 0 0,-9 55 1 0 0,5-69-32 0 0,-1-1 0 0 0,-2 0 1 0 0,0 0-1 0 0,-1-1 0 0 0,-2 0 0 0 0,-18 33 1 0 0,14-30-82 0 0,5-10-521 0 0,0 0-1 0 0,-1-1 1 0 0,-1 0-1 0 0,-1 0 1 0 0,0-1-1 0 0,-24 23 0 0 0,18-26-7563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4.244"/>
    </inkml:context>
    <inkml:brush xml:id="br0">
      <inkml:brushProperty name="width" value="0.1" units="cm"/>
      <inkml:brushProperty name="height" value="0.1" units="cm"/>
    </inkml:brush>
  </inkml:definitions>
  <inkml:trace contextRef="#ctx0" brushRef="#br0">1 27 5529 0 0,'2'-1'89'0'0,"-1"-1"0"0"0,1 1-1 0 0,1 0 1 0 0,-1 0 0 0 0,0 0 0 0 0,0 0-1 0 0,0 0 1 0 0,0 0 0 0 0,1 1-1 0 0,-1-1 1 0 0,0 1 0 0 0,1-1 0 0 0,3 1-1 0 0,35 1 1164 0 0,-26 0-1013 0 0,41 2 130 0 0,-36-1-201 0 0,0 0 1 0 0,0-2 0 0 0,0 0-1 0 0,33-6 1 0 0,-52 6-162 0 0,1 0-1 0 0,-1-1 1 0 0,1 1-1 0 0,-1 0 1 0 0,0-1-1 0 0,0 0 1 0 0,1 1 0 0 0,-1-1-1 0 0,0 0 1 0 0,0 0-1 0 0,0 1 1 0 0,2-3-1 0 0,3-6 69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4.570"/>
    </inkml:context>
    <inkml:brush xml:id="br0">
      <inkml:brushProperty name="width" value="0.1" units="cm"/>
      <inkml:brushProperty name="height" value="0.1" units="cm"/>
    </inkml:brush>
  </inkml:definitions>
  <inkml:trace contextRef="#ctx0" brushRef="#br0">24 6 4145 0 0,'1'-1'95'0'0,"1"0"0"0"0,-1 1 0 0 0,0-1 0 0 0,1 0 0 0 0,-1 1 1 0 0,1 0-1 0 0,-1-1 0 0 0,1 1 0 0 0,-1 0 0 0 0,1 0 0 0 0,-1 0 0 0 0,1 0 0 0 0,-1 0 0 0 0,3 0 0 0 0,23 4 655 0 0,-22-3-491 0 0,0 1 0 0 0,0 0 0 0 0,0 0 0 0 0,0 0 0 0 0,0 0 0 0 0,0 1 0 0 0,0 0 0 0 0,-1 0 0 0 0,0 0 0 0 0,1 1 0 0 0,-1-1 0 0 0,0 1 0 0 0,-1 0 0 0 0,1 0 0 0 0,-1 1-1 0 0,0-1 1 0 0,4 7 0 0 0,-5-8-78 0 0,-1 1 0 0 0,1 0-1 0 0,-1 0 1 0 0,1-1 0 0 0,-1 1-1 0 0,0 0 1 0 0,-1 0 0 0 0,1 0-1 0 0,-1 0 1 0 0,1 1 0 0 0,-1-1-1 0 0,0 0 1 0 0,-1 0 0 0 0,1 0 0 0 0,-1 0-1 0 0,0 0 1 0 0,0 0 0 0 0,0 0-1 0 0,0-1 1 0 0,-1 1 0 0 0,0 0-1 0 0,1-1 1 0 0,-1 1 0 0 0,-3 3-1 0 0,1-1-134 0 0,-1-1 0 0 0,0 1 0 0 0,0-1 0 0 0,0 0-1 0 0,0-1 1 0 0,-1 1 0 0 0,1-1 0 0 0,-1 0 0 0 0,-1 0 0 0 0,-6 3-1 0 0,1-2 56 0 0,0-1 0 0 0,0 0 0 0 0,-1-1 0 0 0,-21 4 0 0 0,67-13-372 0 0,-1-2 1 0 0,0-1 0 0 0,0-1 0 0 0,-1-1 0 0 0,0-2 0 0 0,-1-2 0 0 0,41-25 0 0 0,-51 26 270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4.896"/>
    </inkml:context>
    <inkml:brush xml:id="br0">
      <inkml:brushProperty name="width" value="0.1" units="cm"/>
      <inkml:brushProperty name="height" value="0.1" units="cm"/>
    </inkml:brush>
  </inkml:definitions>
  <inkml:trace contextRef="#ctx0" brushRef="#br0">40 1 6913 0 0,'7'2'146'0'0,"-1"1"0"0"0,0 0 0 0 0,-1 0 0 0 0,1 1 0 0 0,0 0 0 0 0,-1 0 0 0 0,0 0 0 0 0,5 6 0 0 0,35 42 654 0 0,-38-43-266 0 0,0 2 1 0 0,0-1-1 0 0,-1 1 0 0 0,-1 0 0 0 0,0 0 0 0 0,0 0 0 0 0,-1 1 1 0 0,0 0-1 0 0,-1 0 0 0 0,0 0 0 0 0,1 17 0 0 0,-4-22-407 0 0,0 0 0 0 0,0 0 0 0 0,0 0-1 0 0,-1 0 1 0 0,1 0 0 0 0,-2 0 0 0 0,1 0 0 0 0,-1 0-1 0 0,0-1 1 0 0,-1 1 0 0 0,1-1 0 0 0,-1 1-1 0 0,-1-1 1 0 0,1 0 0 0 0,-1 0 0 0 0,0-1 0 0 0,0 1-1 0 0,-1-1 1 0 0,0 1 0 0 0,0-2 0 0 0,-6 7 0 0 0,-1-3-278 0 0,0 0 1 0 0,-1-1-1 0 0,0 0 0 0 0,0-1 1 0 0,0-1-1 0 0,0 0 1 0 0,-17 4-1 0 0,10-4-5941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8.046"/>
    </inkml:context>
    <inkml:brush xml:id="br0">
      <inkml:brushProperty name="width" value="0.1" units="cm"/>
      <inkml:brushProperty name="height" value="0.1" units="cm"/>
    </inkml:brush>
  </inkml:definitions>
  <inkml:trace contextRef="#ctx0" brushRef="#br0">53 0 5065 0 0,'4'2'4272'0'0,"-4"-2"-4210"0"0,-2 14 2704 0 0,-4-1-2117 0 0,-30 97 2196 0 0,32-96-2593 0 0,1 0 0 0 0,1 0-1 0 0,0 0 1 0 0,1 0 0 0 0,0 1-1 0 0,3 17 1 0 0,-2-27-168 0 0,1 0-1 0 0,0 0 1 0 0,0 0 0 0 0,1 0-1 0 0,-1 0 1 0 0,1-1 0 0 0,0 1 0 0 0,1-1-1 0 0,-1 1 1 0 0,4 3 0 0 0,-5-6-63 0 0,0-1 1 0 0,0 0 0 0 0,0 0 0 0 0,0 0 0 0 0,0 1 0 0 0,1-1 0 0 0,-1 0 0 0 0,0-1 0 0 0,1 1 0 0 0,-1 0-1 0 0,0 0 1 0 0,1-1 0 0 0,0 1 0 0 0,-1 0 0 0 0,1-1 0 0 0,-1 0 0 0 0,1 1 0 0 0,-1-1 0 0 0,1 0 0 0 0,0 0-1 0 0,-1 0 1 0 0,1 0 0 0 0,0 0 0 0 0,-1 0 0 0 0,1 0 0 0 0,-1 0 0 0 0,1-1 0 0 0,0 1 0 0 0,-1-1 0 0 0,1 1-1 0 0,-1-1 1 0 0,1 0 0 0 0,-1 0 0 0 0,2 0 0 0 0,7-5-286 0 0,-1 0 0 0 0,0-1-1 0 0,0 0 1 0 0,-1 0 0 0 0,0-1 0 0 0,0 0 0 0 0,-1 0-1 0 0,0-1 1 0 0,0 0 0 0 0,-1 0 0 0 0,0 0 0 0 0,0-1-1 0 0,-1 0 1 0 0,-1 0 0 0 0,0-1 0 0 0,0 1 0 0 0,4-21-1 0 0,-5 14-1284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8.422"/>
    </inkml:context>
    <inkml:brush xml:id="br0">
      <inkml:brushProperty name="width" value="0.1" units="cm"/>
      <inkml:brushProperty name="height" value="0.1" units="cm"/>
    </inkml:brush>
  </inkml:definitions>
  <inkml:trace contextRef="#ctx0" brushRef="#br0">0 26 5385 0 0,'1'-10'2630'0'0,"0"8"-2371"0"0,1 1 0 0 0,-1-1 1 0 0,1 1-1 0 0,0 0 0 0 0,-1 0 0 0 0,1 0 0 0 0,0 0 0 0 0,0 0 1 0 0,0 0-1 0 0,0 1 0 0 0,0-1 0 0 0,0 0 0 0 0,0 1 0 0 0,0 0 0 0 0,0-1 1 0 0,3 1-1 0 0,-2 0-453 0 0,1 0-1 0 0,0 0 1 0 0,0 0 0 0 0,0 0-1 0 0,0 1 1 0 0,0-1 0 0 0,7 3-1 0 0,-3 2-309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8.783"/>
    </inkml:context>
    <inkml:brush xml:id="br0">
      <inkml:brushProperty name="width" value="0.1" units="cm"/>
      <inkml:brushProperty name="height" value="0.1" units="cm"/>
    </inkml:brush>
  </inkml:definitions>
  <inkml:trace contextRef="#ctx0" brushRef="#br0">2 26 6449 0 0,'0'0'31'0'0,"0"0"0"0"0,1 0-1 0 0,-1-1 1 0 0,0 1 0 0 0,0 0 0 0 0,0 0-1 0 0,0 0 1 0 0,0 0 0 0 0,0 0-1 0 0,0 0 1 0 0,0 0 0 0 0,0 0 0 0 0,0 0-1 0 0,0 0 1 0 0,0 0 0 0 0,0-1-1 0 0,0 1 1 0 0,0 0 0 0 0,0 0-1 0 0,0 0 1 0 0,0 0 0 0 0,0 0 0 0 0,0 0-1 0 0,0 0 1 0 0,0 0 0 0 0,0 0-1 0 0,0-1 1 0 0,0 1 0 0 0,0 0-1 0 0,0 0 1 0 0,0 0 0 0 0,0 0 0 0 0,0 0-1 0 0,0 0 1 0 0,-1 0 0 0 0,1 0-1 0 0,0 0 1 0 0,0 0 0 0 0,0 0-1 0 0,0 0 1 0 0,0 0 0 0 0,0 0 0 0 0,0-1-1 0 0,0 1 1 0 0,0 0 0 0 0,0 0-1 0 0,0 0 1 0 0,0 0 0 0 0,-1 0-1 0 0,1 0 1 0 0,0 0 0 0 0,0 0 0 0 0,0 0-1 0 0,0 0 1 0 0,0 0 0 0 0,0 0-1 0 0,0 0 1 0 0,0 0 0 0 0,0 0-1 0 0,-1 0 1 0 0,1 0 0 0 0,12-4 4440 0 0,43-2-1542 0 0,84-5-918 0 0,-138 11-2091 0 0,-1 0 10 0 0,1 0 1 0 0,0 0-1 0 0,-1 0 1 0 0,1 0-1 0 0,0 0 0 0 0,0 0 1 0 0,-1 0-1 0 0,1 0 0 0 0,0 0 1 0 0,-1 0-1 0 0,1 0 0 0 0,0 0 1 0 0,0 1-1 0 0,-1-1 0 0 0,1 0 1 0 0,-1 0-1 0 0,1 1 1 0 0,0-1-1 0 0,-1 1 0 0 0,1-1 1 0 0,-1 0-1 0 0,1 1 0 0 0,0 0 1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9.112"/>
    </inkml:context>
    <inkml:brush xml:id="br0">
      <inkml:brushProperty name="width" value="0.1" units="cm"/>
      <inkml:brushProperty name="height" value="0.1" units="cm"/>
    </inkml:brush>
  </inkml:definitions>
  <inkml:trace contextRef="#ctx0" brushRef="#br0">0 0 1840 0 0,'111'9'8857'0'0,"-70"-5"-7828"0"0,57 0 1 0 0,-85-6-1933 0 0,0 0-3348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9.443"/>
    </inkml:context>
    <inkml:brush xml:id="br0">
      <inkml:brushProperty name="width" value="0.1" units="cm"/>
      <inkml:brushProperty name="height" value="0.1" units="cm"/>
    </inkml:brush>
  </inkml:definitions>
  <inkml:trace contextRef="#ctx0" brushRef="#br0">18 0 7690 0 0,'-4'29'5717'0'0,"-2"10"-3205"0"0,-1 111 1386 0 0,7-120-3643 0 0,2-1 0 0 0,2 0 0 0 0,7 32-1 0 0,-5-26-156 0 0,-4-20-5966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6.891"/>
    </inkml:context>
    <inkml:brush xml:id="br0">
      <inkml:brushProperty name="width" value="0.1" units="cm"/>
      <inkml:brushProperty name="height" value="0.1" units="cm"/>
    </inkml:brush>
  </inkml:definitions>
  <inkml:trace contextRef="#ctx0" brushRef="#br0">0 28 7890 0 0,'0'-1'50'0'0,"1"0"1"0"0,-1 1-1 0 0,0-1 1 0 0,1 0-1 0 0,-1 0 1 0 0,0 0 0 0 0,1 0-1 0 0,-1 1 1 0 0,1-1-1 0 0,-1 0 1 0 0,1 0-1 0 0,0 1 1 0 0,-1-1-1 0 0,1 1 1 0 0,0-1-1 0 0,0 0 1 0 0,-1 1 0 0 0,1-1-1 0 0,0 1 1 0 0,0 0-1 0 0,0-1 1 0 0,-1 1-1 0 0,1 0 1 0 0,0-1-1 0 0,0 1 1 0 0,0 0-1 0 0,0 0 1 0 0,1 0 0 0 0,33-5 1930 0 0,-25 4-1274 0 0,54-4 2593 0 0,110 5 0 0 0,-4 1-2645 0 0,-159-2-859 0 0,-1 0-31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7.329"/>
    </inkml:context>
    <inkml:brush xml:id="br0">
      <inkml:brushProperty name="width" value="0.1" units="cm"/>
      <inkml:brushProperty name="height" value="0.1" units="cm"/>
    </inkml:brush>
  </inkml:definitions>
  <inkml:trace contextRef="#ctx0" brushRef="#br0">31 11 1376 0 0,'0'-1'98'0'0,"1"0"-1"0"0,0 0 0 0 0,0 1 0 0 0,0-1 1 0 0,0 0-1 0 0,0 0 0 0 0,0 1 1 0 0,0-1-1 0 0,0 1 0 0 0,0-1 0 0 0,0 1 1 0 0,0-1-1 0 0,0 1 0 0 0,0 0 1 0 0,0-1-1 0 0,1 1 0 0 0,-1 0 0 0 0,0 0 1 0 0,0 0-1 0 0,2 0 0 0 0,29 1 2056 0 0,-23 0-1946 0 0,9 1 394 0 0,1 0 1 0 0,-1 2-1 0 0,1 0 1 0 0,-1 1-1 0 0,0 1 1 0 0,-1 0-1 0 0,1 2 1 0 0,-2 0 0 0 0,1 1-1 0 0,-1 0 1 0 0,0 1-1 0 0,-1 1 1 0 0,20 18-1 0 0,-31-25-515 0 0,-1-1-1 0 0,0 1 0 0 0,0-1 1 0 0,0 1-1 0 0,0 0 0 0 0,-1 0 1 0 0,4 7-1 0 0,-6-10-81 0 0,1 0 0 0 0,-1 0 0 0 0,1 1 1 0 0,-1-1-1 0 0,0 0 0 0 0,1 1 0 0 0,-1-1 0 0 0,0 1 0 0 0,0-1 0 0 0,0 0 0 0 0,0 1 0 0 0,0-1 0 0 0,0 1 0 0 0,-1-1 1 0 0,1 0-1 0 0,0 1 0 0 0,-1-1 0 0 0,1 0 0 0 0,-1 1 0 0 0,1-1 0 0 0,-1 0 0 0 0,0 0 0 0 0,0 0 0 0 0,1 1 0 0 0,-1-1 1 0 0,0 0-1 0 0,0 0 0 0 0,0 0 0 0 0,-2 1 0 0 0,-11 8 129 0 0,0-1 0 0 0,0 0 0 0 0,-1-2 0 0 0,1 1 0 0 0,-30 8 0 0 0,10-5-17 0 0,-58 9-1 0 0,30-15-156 0 0,42-4 18 0 0,-29 5-1 0 0,86 2 72 0 0,26-2 91 0 0,1-3-1 0 0,-1-2 0 0 0,1-4 0 0 0,108-17 0 0 0,-150 15-252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2.695"/>
    </inkml:context>
    <inkml:brush xml:id="br0">
      <inkml:brushProperty name="width" value="0.05" units="cm"/>
      <inkml:brushProperty name="height" value="0.05" units="cm"/>
    </inkml:brush>
  </inkml:definitions>
  <inkml:trace contextRef="#ctx0" brushRef="#br0">92 376 13795 0 0,'0'0'32'0'0,"0"-1"0"0"0,0 1 0 0 0,0 0 0 0 0,0-1 1 0 0,0 1-1 0 0,0 0 0 0 0,0 0 0 0 0,0-1 0 0 0,-1 1 0 0 0,1 0 0 0 0,0 0 1 0 0,0-1-1 0 0,0 1 0 0 0,0 0 0 0 0,-1 0 0 0 0,1 0 0 0 0,0-1 0 0 0,0 1 1 0 0,0 0-1 0 0,-1 0 0 0 0,1 0 0 0 0,0 0 0 0 0,0-1 0 0 0,-1 1 0 0 0,1 0 0 0 0,0 0 1 0 0,0 0-1 0 0,-1 0 0 0 0,1 0 0 0 0,0 0 0 0 0,0 0 0 0 0,-1 0 0 0 0,1 0 1 0 0,0 0-1 0 0,-1 0 0 0 0,1 0 0 0 0,0 0 0 0 0,0 0 0 0 0,-1 0 0 0 0,1 0 1 0 0,0 0-1 0 0,-1 0 0 0 0,1 0 0 0 0,-9 14 427 0 0,1 22 7 0 0,8-27-507 0 0,0-1-1 0 0,1 0 1 0 0,0 1-1 0 0,0-1 1 0 0,1 0 0 0 0,0 0-1 0 0,1 0 1 0 0,-1 0-1 0 0,2-1 1 0 0,-1 1-1 0 0,1-1 1 0 0,0 1 0 0 0,1-1-1 0 0,8 10 1 0 0,-12-16-41 0 0,-1 0 0 0 0,1-1 0 0 0,-1 1 0 0 0,0 0 0 0 0,1 0 1 0 0,-1-1-1 0 0,0 1 0 0 0,0 0 0 0 0,1 0 0 0 0,-1 0 0 0 0,0-1 0 0 0,0 1 1 0 0,0 0-1 0 0,0 0 0 0 0,0 0 0 0 0,0 0 0 0 0,0-1 0 0 0,0 1 1 0 0,0 0-1 0 0,0 0 0 0 0,-1 0 0 0 0,1-1 0 0 0,0 1 0 0 0,-1 0 0 0 0,1 0 1 0 0,0 0-1 0 0,-1-1 0 0 0,1 1 0 0 0,-1 0 0 0 0,1-1 0 0 0,-1 1 1 0 0,1 0-1 0 0,-2 0 0 0 0,-27 23-2331 0 0,10-10 1707 0 0,11-5 777 0 0,0-1 0 0 0,1 1 0 0 0,0 1 0 0 0,-9 16 0 0 0,14-23 100 0 0,0 0 1 0 0,1 0-1 0 0,-1 1 1 0 0,1-1-1 0 0,0 1 1 0 0,0-1-1 0 0,0 1 1 0 0,0-1-1 0 0,0 1 1 0 0,1-1-1 0 0,0 1 1 0 0,0 0-1 0 0,0-1 1 0 0,0 1-1 0 0,0 0 1 0 0,1-1-1 0 0,-1 1 1 0 0,3 6-1 0 0,-2-9-112 0 0,-1 0-1 0 0,1 0 1 0 0,0 0-1 0 0,-1 0 1 0 0,1 0-1 0 0,0 0 1 0 0,0 0-1 0 0,0 0 1 0 0,0 0 0 0 0,0 0-1 0 0,0-1 1 0 0,0 1-1 0 0,0 0 1 0 0,0-1-1 0 0,1 1 1 0 0,-1 0-1 0 0,0-1 1 0 0,0 0-1 0 0,0 1 1 0 0,1-1-1 0 0,-1 0 1 0 0,0 1 0 0 0,1-1-1 0 0,-1 0 1 0 0,0 0-1 0 0,0 0 1 0 0,1 0-1 0 0,-1 0 1 0 0,0-1-1 0 0,1 1 1 0 0,-1 0-1 0 0,0-1 1 0 0,0 1-1 0 0,1-1 1 0 0,-1 1 0 0 0,0-1-1 0 0,0 1 1 0 0,0-1-1 0 0,2-1 1 0 0,5-2 415 0 0,1-2 0 0 0,-1 1 1 0 0,14-13-1 0 0,-20 16-399 0 0,44-40 951 0 0,-3-3-1 0 0,63-83 0 0 0,-88 103-980 0 0,-1-1 1 0 0,-1-1 0 0 0,-2 0 0 0 0,19-48-1 0 0,29-122-513 0 0,-42 129 106 0 0,-1 5 490 0 0,-34 94 1265 0 0,7-16-1251 0 0,0 0 0 0 0,1 0 0 0 0,-5 18 0 0 0,10-26-140 0 0,1 0 1 0 0,0 1-1 0 0,0-1 0 0 0,0 1 1 0 0,1-1-1 0 0,0 1 1 0 0,0-1-1 0 0,1 0 1 0 0,0 1-1 0 0,0-1 0 0 0,5 12 1 0 0,-5-16-135 0 0,0 0-1 0 0,0 0 1 0 0,1-1-1 0 0,0 1 1 0 0,-1 0 0 0 0,1-1-1 0 0,0 0 1 0 0,0 1 0 0 0,0-1-1 0 0,1 0 1 0 0,-1 0-1 0 0,0 0 1 0 0,1 0 0 0 0,-1-1-1 0 0,1 1 1 0 0,0 0 0 0 0,0-1-1 0 0,-1 0 1 0 0,1 0 0 0 0,0 0-1 0 0,0 0 1 0 0,0 0-1 0 0,0-1 1 0 0,0 1 0 0 0,1-1-1 0 0,-1 0 1 0 0,0 0 0 0 0,0 0-1 0 0,0 0 1 0 0,4-1 0 0 0,0 0-142 0 0,1-1 0 0 0,-1 1 0 0 0,0-2 1 0 0,0 1-1 0 0,0-1 0 0 0,0 0 1 0 0,0 0-1 0 0,-1 0 0 0 0,8-6 1 0 0,8-7-869 0 0,24-22 0 0 0,11-8-614 0 0,-44 36 2023 0 0,-9 6 47 0 0,0 1-1 0 0,1-1 0 0 0,0 1 1 0 0,0 0-1 0 0,0 0 1 0 0,0 1-1 0 0,0-1 0 0 0,1 1 1 0 0,-1 0-1 0 0,12-2 1 0 0,-17 4-231 0 0,1 0 0 0 0,-1 0 0 0 0,1 0 0 0 0,-1 1 0 0 0,1-1 0 0 0,-1 0 0 0 0,1 0 0 0 0,-1 0 0 0 0,0 1 0 0 0,1-1 0 0 0,-1 0 0 0 0,1 0 0 0 0,-1 1 0 0 0,0-1 0 0 0,1 1 0 0 0,-1-1 0 0 0,0 0 0 0 0,1 1 0 0 0,-1-1 0 0 0,0 1 0 0 0,1-1 0 0 0,-1 0 0 0 0,0 1 0 0 0,0-1 0 0 0,0 1 0 0 0,0-1 0 0 0,1 1 0 0 0,-1-1 0 0 0,0 1 0 0 0,0-1 0 0 0,0 1 0 0 0,0-1 0 0 0,0 1 0 0 0,0-1 0 0 0,0 1 0 0 0,0-1 0 0 0,0 1 0 0 0,0-1 0 0 0,-1 1 0 0 0,1-1 0 0 0,0 2 0 0 0,-7 22 1396 0 0,6-22-1373 0 0,-15 38 894 0 0,-2 0-1 0 0,-24 37 1 0 0,-51 71-102 0 0,-33 14-280 0 0,95-126-670 0 0,22-28-328 0 0,8-15-1672 0 0,8-17-1344 0 0,1 8 1918 0 0,1 1 0 0 0,0-1 0 0 0,2 1 0 0 0,13-16 0 0 0,-16 23 1561 0 0,1-1 0 0 0,0 1 1 0 0,0 0-1 0 0,11-7 0 0 0,-16 13 212 0 0,0 0-1 0 0,0 0 0 0 0,0 0 1 0 0,1 1-1 0 0,-1 0 0 0 0,0 0 1 0 0,0 0-1 0 0,1 0 1 0 0,-1 1-1 0 0,1 0 0 0 0,-1 0 1 0 0,0 0-1 0 0,1 0 1 0 0,-1 1-1 0 0,1-1 0 0 0,4 3 1 0 0,11 2 929 0 0,-1 1 0 0 0,25 12 0 0 0,-9-4-260 0 0,8 4-870 0 0,-1 1 1 0 0,-1 3-1 0 0,52 35 0 0 0,-73-45-700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19.830"/>
    </inkml:context>
    <inkml:brush xml:id="br0">
      <inkml:brushProperty name="width" value="0.1" units="cm"/>
      <inkml:brushProperty name="height" value="0.1" units="cm"/>
    </inkml:brush>
  </inkml:definitions>
  <inkml:trace contextRef="#ctx0" brushRef="#br0">10 3 5065 0 0,'-1'4'462'0'0,"0"-1"-1"0"0,1 1 1 0 0,-1-1-1 0 0,1 1 1 0 0,0-1 0 0 0,0 1-1 0 0,0 0 1 0 0,1-1-1 0 0,0 7 1 0 0,1 6 557 0 0,-1 15 607 0 0,2 34 1972 0 0,-10 119 0 0 0,3-166-2954 0 0,1-16-191 0 0,3-11-328 0 0,0-3-79 0 0,1 1-1 0 0,1 0 0 0 0,0 0 0 0 0,1 0 0 0 0,0 0 1 0 0,6-15-1 0 0,2 2-223 0 0,22-38 1 0 0,-22 45-52 0 0,0 1 0 0 0,1 0 0 0 0,1 0 0 0 0,0 1 0 0 0,17-13 0 0 0,-22 20 155 0 0,1 1 1 0 0,0 0-1 0 0,0 1 0 0 0,1 0 0 0 0,0 1 1 0 0,0 0-1 0 0,0 0 0 0 0,1 1 1 0 0,-1 0-1 0 0,18-3 0 0 0,-27 7 71 0 0,0 0 0 0 0,1-1 1 0 0,-1 1-1 0 0,1 0 0 0 0,-1 0 0 0 0,1 0 0 0 0,-1 0 0 0 0,1 0 0 0 0,-1 1 0 0 0,1-1 0 0 0,-1 0 1 0 0,0 0-1 0 0,1 1 0 0 0,-1-1 0 0 0,0 1 0 0 0,1 0 0 0 0,-1-1 0 0 0,0 1 0 0 0,3 1 0 0 0,-3 0 4 0 0,0-1-1 0 0,0 1 0 0 0,0 0 1 0 0,0-1-1 0 0,0 1 0 0 0,0 0 1 0 0,0-1-1 0 0,-1 1 0 0 0,1 0 0 0 0,-1 0 1 0 0,1 0-1 0 0,-1 0 0 0 0,0 0 1 0 0,1 2-1 0 0,-1 11 45 0 0,-1-1-1 0 0,0 0 1 0 0,-1 0-1 0 0,0 0 1 0 0,-7 22 0 0 0,5-24 168 0 0,1-1 1 0 0,1 1 0 0 0,0 0-1 0 0,0 0 1 0 0,1 0 0 0 0,0 0 0 0 0,2 0-1 0 0,1 18 1 0 0,-2-27-181 0 0,1 1-1 0 0,0-1 1 0 0,0 1-1 0 0,0-1 1 0 0,1 0 0 0 0,-1 1-1 0 0,1-1 1 0 0,-1 0-1 0 0,1 0 1 0 0,0 0-1 0 0,0 0 1 0 0,1 0 0 0 0,3 3-1 0 0,-4-4-31 0 0,0-1 0 0 0,1 0 0 0 0,-1 1 0 0 0,0-1 0 0 0,1 0-1 0 0,-1 0 1 0 0,1-1 0 0 0,-1 1 0 0 0,1 0 0 0 0,-1-1 0 0 0,1 0 0 0 0,-1 1-1 0 0,1-1 1 0 0,0 0 0 0 0,-1 0 0 0 0,1-1 0 0 0,-1 1 0 0 0,1 0 0 0 0,3-2 0 0 0,8-2-263 0 0,-1 0 0 0 0,0-1 1 0 0,16-9-1 0 0,-23 11-440 0 0,12-5-6255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35.958"/>
    </inkml:context>
    <inkml:brush xml:id="br0">
      <inkml:brushProperty name="width" value="0.1" units="cm"/>
      <inkml:brushProperty name="height" value="0.1" units="cm"/>
    </inkml:brush>
  </inkml:definitions>
  <inkml:trace contextRef="#ctx0" brushRef="#br0">72 36 2761 0 0,'-18'1'662'0'0,"13"0"-339"0"0,0-1 1 0 0,0 0 0 0 0,0 0 0 0 0,0 0 0 0 0,0 0 0 0 0,0-1 0 0 0,0 0-1 0 0,-8-2 1 0 0,56-10 4885 0 0,3 7-4500 0 0,0 2-1 0 0,0 2 1 0 0,45 4-1 0 0,59-2-17 0 0,252-9 992 0 0,-258 8-1395 0 0,197 13-89 0 0,-219-5-23 0 0,71 6 318 0 0,161 3 615 0 0,55-45-1098 0 0,-232 15-130 0 0,-102 12-5369 0 0,-57 2-286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3.639"/>
    </inkml:context>
    <inkml:brush xml:id="br0">
      <inkml:brushProperty name="width" value="0.1" units="cm"/>
      <inkml:brushProperty name="height" value="0.1" units="cm"/>
    </inkml:brush>
  </inkml:definitions>
  <inkml:trace contextRef="#ctx0" brushRef="#br0">0 129 3225 0 0,'2'-3'248'0'0,"-1"0"0"0"0,1 0 0 0 0,-1-1 0 0 0,1 1 0 0 0,0 0 0 0 0,0 0 0 0 0,0 1 0 0 0,1-1 0 0 0,-1 0 0 0 0,6-4 0 0 0,8-8 392 0 0,33-29 504 0 0,-42 39-879 0 0,-1 0 1 0 0,1 0-1 0 0,0 1 1 0 0,0 0-1 0 0,15-5 1 0 0,-21 9-191 0 0,0 0 0 0 0,0-1 0 0 0,1 1 0 0 0,-1 0 0 0 0,0 0 0 0 0,1 0 0 0 0,-1 0 0 0 0,0 1 0 0 0,1-1 0 0 0,-1 0 0 0 0,0 0 0 0 0,0 1 0 0 0,1-1-1 0 0,-1 1 1 0 0,0-1 0 0 0,0 1 0 0 0,0 0 0 0 0,0-1 0 0 0,0 1 0 0 0,0 0 0 0 0,0 0 0 0 0,0 0 0 0 0,0 0 0 0 0,0 0 0 0 0,0 0 0 0 0,0 0 0 0 0,0 0 0 0 0,-1 0 0 0 0,1 0 0 0 0,0 0 0 0 0,-1 0 0 0 0,1 3 0 0 0,4 6 121 0 0,-1 0 0 0 0,-1 0 1 0 0,3 12-1 0 0,-2-9 123 0 0,21 64 674 0 0,66 139 0 0 0,-87-207-884 0 0,1 0 0 0 0,0-1-1 0 0,1 1 1 0 0,0-1 0 0 0,0 0 0 0 0,1-1 0 0 0,0 1 0 0 0,0-1 0 0 0,1-1 0 0 0,8 7-1 0 0,-16-13-104 0 0,1 1 0 0 0,0 0-1 0 0,0-1 1 0 0,0 1-1 0 0,-1-1 1 0 0,1 0 0 0 0,0 1-1 0 0,0-1 1 0 0,0 0-1 0 0,0 0 1 0 0,0 1 0 0 0,0-1-1 0 0,0 0 1 0 0,0 0-1 0 0,0 0 1 0 0,-1 0 0 0 0,1 0-1 0 0,0 0 1 0 0,0 0 0 0 0,0 0-1 0 0,0-1 1 0 0,0 1-1 0 0,0 0 1 0 0,0 0 0 0 0,0-1-1 0 0,0 1 1 0 0,-1-1-1 0 0,1 1 1 0 0,0-1 0 0 0,0 1-1 0 0,-1-1 1 0 0,1 1-1 0 0,0-1 1 0 0,0 0 0 0 0,-1 1-1 0 0,1-1 1 0 0,-1 0-1 0 0,1 0 1 0 0,-1 0 0 0 0,1 1-1 0 0,0-2 1 0 0,1-3-212 0 0,-1 0 1 0 0,1 1-1 0 0,-1-1 1 0 0,0 0-1 0 0,0 0 0 0 0,0-7 1 0 0,1-2-5093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3.985"/>
    </inkml:context>
    <inkml:brush xml:id="br0">
      <inkml:brushProperty name="width" value="0.1" units="cm"/>
      <inkml:brushProperty name="height" value="0.1" units="cm"/>
    </inkml:brush>
  </inkml:definitions>
  <inkml:trace contextRef="#ctx0" brushRef="#br0">391 10 4145 0 0,'-1'-9'292'0'0,"-3"9"561"0"0,-6 12 1145 0 0,4-4-1544 0 0,-146 186 7650 0 0,-23 20-5619 0 0,174-213-2481 0 0,-4 4-27 0 0,1 1-1 0 0,-1-1 1 0 0,1 1-1 0 0,0 0 1 0 0,1 0-1 0 0,-1 1 1 0 0,1-1-1 0 0,0 1 0 0 0,-3 12 1 0 0,6-19-8 0 0,0 0 1 0 0,0 1-1 0 0,0-1 0 0 0,0 0 0 0 0,0 1 1 0 0,0-1-1 0 0,0 0 0 0 0,0 0 1 0 0,0 1-1 0 0,0-1 0 0 0,0 0 1 0 0,0 1-1 0 0,0-1 0 0 0,0 0 1 0 0,0 0-1 0 0,0 1 0 0 0,0-1 1 0 0,0 0-1 0 0,0 0 0 0 0,1 1 1 0 0,-1-1-1 0 0,0 0 0 0 0,0 0 0 0 0,0 1 1 0 0,0-1-1 0 0,1 0 0 0 0,-1 0 1 0 0,0 0-1 0 0,0 1 0 0 0,1-1 1 0 0,-1 0-1 0 0,0 0 0 0 0,0 0 1 0 0,1 0-1 0 0,-1 0 0 0 0,0 0 1 0 0,0 1-1 0 0,1-1 0 0 0,-1 0 1 0 0,0 0-1 0 0,0 0 0 0 0,1 0 1 0 0,-1 0-1 0 0,0 0 0 0 0,1 0 0 0 0,-1 0 1 0 0,0 0-1 0 0,0 0 0 0 0,1 0 1 0 0,-1 0-1 0 0,0-1 0 0 0,1 1 1 0 0,-1 0-1 0 0,0 0 0 0 0,0 0 1 0 0,1 0-1 0 0,-1 0 0 0 0,0-1 1 0 0,17-7-895 0 0,-1-3 635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4.328"/>
    </inkml:context>
    <inkml:brush xml:id="br0">
      <inkml:brushProperty name="width" value="0.1" units="cm"/>
      <inkml:brushProperty name="height" value="0.1" units="cm"/>
    </inkml:brush>
  </inkml:definitions>
  <inkml:trace contextRef="#ctx0" brushRef="#br0">46 99 2761 0 0,'-5'6'632'0'0,"1"0"1"0"0,0 0-1 0 0,1 0 1 0 0,0 1-1 0 0,0 0 1 0 0,0-1-1 0 0,1 1 1 0 0,-3 10-1 0 0,3-8-211 0 0,-1 2 233 0 0,0 0-1 0 0,1 0 1 0 0,0 0 0 0 0,1 0-1 0 0,0 0 1 0 0,1 1 0 0 0,2 16 0 0 0,-2-24-498 0 0,1 0-1 0 0,0 1 1 0 0,0-1 0 0 0,0 0 0 0 0,0 0 0 0 0,1 0 0 0 0,-1 0 0 0 0,1-1 0 0 0,0 1 0 0 0,0 0-1 0 0,0-1 1 0 0,1 1 0 0 0,-1-1 0 0 0,1 0 0 0 0,0 1 0 0 0,0-1 0 0 0,0-1 0 0 0,1 1 0 0 0,-1 0 0 0 0,0-1-1 0 0,1 0 1 0 0,0 0 0 0 0,4 2 0 0 0,-7-3-182 0 0,1 0 0 0 0,-1-1 0 0 0,1 0 0 0 0,0 1 0 0 0,-1-1 0 0 0,1 0 0 0 0,0 1 0 0 0,0-1 0 0 0,-1 0 0 0 0,1 0 0 0 0,0-1 0 0 0,-1 1 0 0 0,1 0 0 0 0,0 0 0 0 0,-1-1 0 0 0,1 1 0 0 0,0-1 0 0 0,2-1 0 0 0,-2 1 109 0 0,1-1 0 0 0,-1 0 1 0 0,1 0-1 0 0,-1 0 0 0 0,0 0 1 0 0,0 0-1 0 0,0 0 0 0 0,0-1 1 0 0,3-3-1 0 0,-1-2-368 0 0,0 1 0 0 0,0 0 1 0 0,4-14-1 0 0,-1-4-3983 0 0,-4 12-1219 0 0</inkml:trace>
  <inkml:trace contextRef="#ctx0" brushRef="#br0" timeOffset="1">54 26 4609 0 0,'0'-1'84'0'0,"0"0"0"0"0,1 0 0 0 0,-1-1-1 0 0,1 1 1 0 0,-1 0 0 0 0,1 0 0 0 0,-1 0 0 0 0,1 0 0 0 0,0 0 0 0 0,0 0 0 0 0,-1 0-1 0 0,1 0 1 0 0,0 0 0 0 0,0 0 0 0 0,0 1 0 0 0,0-1 0 0 0,0 0 0 0 0,0 0 0 0 0,0 1-1 0 0,0-1 1 0 0,1 1 0 0 0,-1-1 0 0 0,0 1 0 0 0,0 0 0 0 0,0-1 0 0 0,1 1-1 0 0,-1 0 1 0 0,0 0 0 0 0,2 0 0 0 0,4-2 382 0 0,1 1 0 0 0,-1 1 1 0 0,13 0-1 0 0,-13 0-439 0 0,0 1 1 0 0,0 0-1 0 0,-1 1 1 0 0,14 3-1 0 0,-9 1-80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4.750"/>
    </inkml:context>
    <inkml:brush xml:id="br0">
      <inkml:brushProperty name="width" value="0.1" units="cm"/>
      <inkml:brushProperty name="height" value="0.1" units="cm"/>
    </inkml:brush>
  </inkml:definitions>
  <inkml:trace contextRef="#ctx0" brushRef="#br0">0 25 8666 0 0,'35'-7'2816'0'0,"78"1"1660"0"0,161-5-4764 0 0,-250 10-5324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5.246"/>
    </inkml:context>
    <inkml:brush xml:id="br0">
      <inkml:brushProperty name="width" value="0.1" units="cm"/>
      <inkml:brushProperty name="height" value="0.1" units="cm"/>
    </inkml:brush>
  </inkml:definitions>
  <inkml:trace contextRef="#ctx0" brushRef="#br0">4 48 2761 0 0,'0'0'93'0'0,"-1"0"0"0"0,1 0 0 0 0,0-1 1 0 0,-1 1-1 0 0,1 0 0 0 0,0 0 0 0 0,0-1 1 0 0,0 1-1 0 0,-1 0 0 0 0,1 0 0 0 0,0-1 1 0 0,0 1-1 0 0,0 0 0 0 0,0-1 0 0 0,0 1 1 0 0,0 0-1 0 0,-1-1 0 0 0,1 1 0 0 0,0 0 1 0 0,0-1-1 0 0,0 1 0 0 0,0 0 1 0 0,0-1-1 0 0,0 1 0 0 0,0 0 0 0 0,0-1 1 0 0,0 1-1 0 0,0 0 0 0 0,1-1 0 0 0,-1 1 1 0 0,0 0-1 0 0,0 0 0 0 0,0-1 0 0 0,0 1 1 0 0,0 0-1 0 0,1-1 0 0 0,-1 1 0 0 0,0-1 1 0 0,2 0 120 0 0,-1 0 1 0 0,0 0-1 0 0,1 1 1 0 0,-1-1-1 0 0,1 0 1 0 0,-1 0-1 0 0,1 1 1 0 0,2-2-1 0 0,37-6 1668 0 0,-40 8-1690 0 0,181-15 2884 0 0,93 10-4120 0 0,-256 5 858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5.575"/>
    </inkml:context>
    <inkml:brush xml:id="br0">
      <inkml:brushProperty name="width" value="0.1" units="cm"/>
      <inkml:brushProperty name="height" value="0.1" units="cm"/>
    </inkml:brush>
  </inkml:definitions>
  <inkml:trace contextRef="#ctx0" brushRef="#br0">2 0 3225 0 0,'0'1'70'0'0,"0"0"1"0"0,-1 0-1 0 0,1-1 1 0 0,0 1-1 0 0,0 0 1 0 0,0 0-1 0 0,-1 0 1 0 0,1 0-1 0 0,0 0 1 0 0,0 0-1 0 0,0 0 1 0 0,0-1-1 0 0,0 1 1 0 0,1 0-1 0 0,-1 0 1 0 0,0 0-1 0 0,0 0 1 0 0,1 0-1 0 0,-1-1 1 0 0,0 1-1 0 0,1 0 1 0 0,-1 0-1 0 0,1 0 1 0 0,-1-1-1 0 0,1 1 1 0 0,-1 0-1 0 0,1-1 1 0 0,1 2-1 0 0,22 25 2156 0 0,-19-22-1742 0 0,47 50 3406 0 0,92 94 1954 0 0,-136-141-5804 0 0,8 8 93 0 0,0 1 1 0 0,15 21 0 0 0,-27-33-118 0 0,-1 1 1 0 0,1-1 0 0 0,-1 0 0 0 0,-1 1-1 0 0,1-1 1 0 0,-1 1 0 0 0,0 0 0 0 0,0 0-1 0 0,-1 0 1 0 0,0 0 0 0 0,0 0-1 0 0,0 0 1 0 0,-1 8 0 0 0,-5 8-46 0 0,5-21 20 0 0,-1-1-1 0 0,1 1 0 0 0,0-1 0 0 0,0 1 0 0 0,0-1 1 0 0,0 0-1 0 0,0 1 0 0 0,-1-1 0 0 0,1 1 1 0 0,0-1-1 0 0,0 0 0 0 0,0 1 0 0 0,-1-1 1 0 0,1 1-1 0 0,0-1 0 0 0,-1 0 0 0 0,1 0 1 0 0,0 1-1 0 0,-1-1 0 0 0,1 0 0 0 0,0 1 1 0 0,-1-1-1 0 0,1 0 0 0 0,-1 0 0 0 0,1 0 1 0 0,-1 1-1 0 0,1-1 0 0 0,0 0 0 0 0,-1 0 1 0 0,1 0-1 0 0,-1 0 0 0 0,1 0 0 0 0,-1 0 1 0 0,1 0-1 0 0,-1 0 0 0 0,1 0 0 0 0,-1 0 1 0 0,1 0-1 0 0,0 0 0 0 0,-1 0 0 0 0,1 0 1 0 0,-1-1-1 0 0,1 1 0 0 0,-1 0 0 0 0,1 0 0 0 0,-1-1-191 0 0,1 1-1 0 0,0-1 1 0 0,-1 1-1 0 0,1-1 0 0 0,0 1 1 0 0,0-1-1 0 0,0 1 0 0 0,-1-1 1 0 0,1 1-1 0 0,0-1 1 0 0,0 1-1 0 0,0-1 0 0 0,0 0 1 0 0,0 1-1 0 0,0-1 0 0 0,0 1 1 0 0,0-1-1 0 0,0 1 0 0 0,0-1 1 0 0,0 1-1 0 0,1-2 1 0 0,-1 0-570 0 0,1-10-1203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5.904"/>
    </inkml:context>
    <inkml:brush xml:id="br0">
      <inkml:brushProperty name="width" value="0.1" units="cm"/>
      <inkml:brushProperty name="height" value="0.1" units="cm"/>
    </inkml:brush>
  </inkml:definitions>
  <inkml:trace contextRef="#ctx0" brushRef="#br0">336 24 3225 0 0,'0'-1'205'0'0,"0"0"0"0"0,-1-1 1 0 0,1 1-1 0 0,0 0 1 0 0,-1 0-1 0 0,1 0 0 0 0,-1-1 1 0 0,1 1-1 0 0,-1 0 0 0 0,0 0 1 0 0,1 0-1 0 0,-1 0 1 0 0,0 0-1 0 0,0 0 0 0 0,0 0 1 0 0,0 0-1 0 0,0 0 0 0 0,0 0 1 0 0,0 1-1 0 0,-2-2 1 0 0,1 2 94 0 0,1 0 1 0 0,-1 0-1 0 0,0 0 1 0 0,1 0 0 0 0,-1 0-1 0 0,0 1 1 0 0,1-1 0 0 0,-1 1-1 0 0,1-1 1 0 0,-1 1-1 0 0,1-1 1 0 0,-1 1 0 0 0,1 0-1 0 0,-1 0 1 0 0,1 0-1 0 0,-3 2 1 0 0,-29 21 2921 0 0,-44 43 0 0 0,20-17-1835 0 0,56-49-1379 0 0,-63 55 368 0 0,55-46-397 0 0,-1 0 1 0 0,1 1-1 0 0,1 0 1 0 0,-8 14-1 0 0,9-13-359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8.372"/>
    </inkml:context>
    <inkml:brush xml:id="br0">
      <inkml:brushProperty name="width" value="0.1" units="cm"/>
      <inkml:brushProperty name="height" value="0.1" units="cm"/>
    </inkml:brush>
  </inkml:definitions>
  <inkml:trace contextRef="#ctx0" brushRef="#br0">5 376 920 0 0,'-4'-1'10786'0'0,"14"-12"-8169"0"0,18-15-1875 0 0,4-1-210 0 0,29-34 1 0 0,-47 46-580 0 0,0 0 1 0 0,-1-1-1 0 0,19-37 0 0 0,-21 31 30 0 0,20-34-51 0 0,-27 51 76 0 0,0 1-1 0 0,0 0 1 0 0,1 0 0 0 0,0 0 0 0 0,0 1 0 0 0,9-8 0 0 0,-13 13 0 0 0,0-1-1 0 0,0 1 1 0 0,-1 0 0 0 0,1-1 0 0 0,0 1 0 0 0,0 0 0 0 0,0-1 0 0 0,-1 1 0 0 0,1 0 0 0 0,0 0-1 0 0,0 0 1 0 0,0 0 0 0 0,0 0 0 0 0,0 0 0 0 0,-1 0 0 0 0,1 0 0 0 0,0 0 0 0 0,0 0-1 0 0,0 0 1 0 0,0 0 0 0 0,0 1 0 0 0,-1-1 0 0 0,1 0 0 0 0,0 1 0 0 0,0-1 0 0 0,0 1 0 0 0,-1-1-1 0 0,1 1 1 0 0,0-1 0 0 0,-1 1 0 0 0,1-1 0 0 0,0 1 0 0 0,-1 0 0 0 0,1-1 0 0 0,-1 1-1 0 0,1 0 1 0 0,0 1 0 0 0,3 4 149 0 0,1 1-1 0 0,-2 0 1 0 0,6 10-1 0 0,-3-5 122 0 0,2 3-107 0 0,2-2 1 0 0,0 1-1 0 0,1-1 1 0 0,0-1-1 0 0,1 1 1 0 0,0-2-1 0 0,17 12 1 0 0,9 5-99 0 0,54 27-1 0 0,-90-54-196 0 0,0 0-1 0 0,0 0 0 0 0,-1-1 1 0 0,1 1-1 0 0,0 0 1 0 0,0-1-1 0 0,0 1 0 0 0,0-1 1 0 0,0 1-1 0 0,3-1 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3.352"/>
    </inkml:context>
    <inkml:brush xml:id="br0">
      <inkml:brushProperty name="width" value="0.05" units="cm"/>
      <inkml:brushProperty name="height" value="0.05" units="cm"/>
    </inkml:brush>
  </inkml:definitions>
  <inkml:trace contextRef="#ctx0" brushRef="#br0">449 200 10138 0 0,'0'-15'2401'0'0,"-1"0"0"0"0,-6-28 0 0 0,5 33-1894 0 0,-1 0-1 0 0,0 0 1 0 0,0 0 0 0 0,-2 1 0 0 0,-5-12 0 0 0,8 17-431 0 0,0 0 0 0 0,-1 1 0 0 0,1-1 0 0 0,-1 0 0 0 0,0 1 0 0 0,0 0 0 0 0,0 0 0 0 0,0 0 0 0 0,-1 0 0 0 0,1 0 0 0 0,-1 0 0 0 0,0 1 0 0 0,0 0 0 0 0,0 0 0 0 0,0 0 0 0 0,0 0 0 0 0,0 1 0 0 0,-1-1 0 0 0,1 1 0 0 0,0 0 0 0 0,-1 1 0 0 0,1-1 0 0 0,-1 1 0 0 0,1-1 0 0 0,-1 1 0 0 0,1 1 0 0 0,0-1 0 0 0,-1 1 0 0 0,1 0 0 0 0,-7 1 0 0 0,-2 3-6 0 0,0-1 0 0 0,1 2-1 0 0,0-1 1 0 0,0 2 0 0 0,1-1 0 0 0,-1 2 0 0 0,2 0-1 0 0,-1 0 1 0 0,-14 15 0 0 0,7-5-44 0 0,0 2 1 0 0,2 0 0 0 0,-27 43-1 0 0,33-46-33 0 0,1 0 0 0 0,0 1 0 0 0,1 0 0 0 0,2 1 0 0 0,-1 0 0 0 0,2 0 0 0 0,-5 37 0 0 0,9-47 10 0 0,0 0 0 0 0,1 0-1 0 0,1 0 1 0 0,0 0 0 0 0,0 0 0 0 0,0 0 0 0 0,1 0 0 0 0,4 12 0 0 0,-3-15-12 0 0,-1 0 0 0 0,1 0-1 0 0,1 0 1 0 0,-1-1 0 0 0,1 0-1 0 0,0 1 1 0 0,0-1 0 0 0,0 0 0 0 0,1-1-1 0 0,0 1 1 0 0,0-1 0 0 0,9 7 0 0 0,-6-7-22 0 0,-1 1 0 0 0,1-1 1 0 0,0 0-1 0 0,1-1 1 0 0,-1 0-1 0 0,0 0 0 0 0,1-1 1 0 0,0 0-1 0 0,-1-1 1 0 0,1 1-1 0 0,0-2 0 0 0,0 1 1 0 0,0-1-1 0 0,0-1 0 0 0,0 0 1 0 0,0 0-1 0 0,16-5 1 0 0,-9 1-362 0 0,0-1 1 0 0,-1 0 0 0 0,0-1-1 0 0,0-1 1 0 0,-1-1 0 0 0,0 0-1 0 0,0 0 1 0 0,20-20 0 0 0,-16 12-140 0 0,2 0 0 0 0,-1 2 0 0 0,2 0 1 0 0,22-12-1 0 0,-42 27 618 0 0,-1 0 0 0 0,0 0 0 0 0,0 0 0 0 0,1-1 0 0 0,-1 1 0 0 0,0 0 0 0 0,0 0 1 0 0,1 0-1 0 0,-1 0 0 0 0,0 0 0 0 0,1 0 0 0 0,-1 0 0 0 0,0 0 0 0 0,1 0 0 0 0,-1 0 0 0 0,0 0 0 0 0,1 0 0 0 0,-1 0 0 0 0,0 0 0 0 0,1 0 1 0 0,-1 0-1 0 0,0 0 0 0 0,0 0 0 0 0,1 0 0 0 0,-1 0 0 0 0,0 0 0 0 0,1 0 0 0 0,-1 0 0 0 0,0 1 0 0 0,0-1 0 0 0,1 0 0 0 0,-1 0 1 0 0,0 1-1 0 0,2 11 1862 0 0,-12 26 114 0 0,6-25-1357 0 0,-6 45 276 0 0,10-53-1004 0 0,-1 0 0 0 0,1 1-1 0 0,0-1 1 0 0,1 0 0 0 0,-1 1-1 0 0,1-1 1 0 0,0 0 0 0 0,3 10-1 0 0,-4-14-80 0 0,1-1 0 0 0,-1 0 0 0 0,0 1 0 0 0,0-1 0 0 0,0 0 0 0 0,0 1 0 0 0,1-1 0 0 0,-1 0 0 0 0,0 1 0 0 0,0-1 0 0 0,1 0 0 0 0,-1 0 0 0 0,0 1 0 0 0,1-1 0 0 0,-1 0 0 0 0,0 0 0 0 0,1 0 0 0 0,-1 1 0 0 0,0-1 0 0 0,1 0 0 0 0,-1 0 0 0 0,0 0 0 0 0,1 0 0 0 0,-1 0 0 0 0,1 0 0 0 0,-1 0 0 0 0,0 0 0 0 0,1 0 0 0 0,0 0 0 0 0,4-3-1520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49.428"/>
    </inkml:context>
    <inkml:brush xml:id="br0">
      <inkml:brushProperty name="width" value="0.1" units="cm"/>
      <inkml:brushProperty name="height" value="0.1" units="cm"/>
    </inkml:brush>
  </inkml:definitions>
  <inkml:trace contextRef="#ctx0" brushRef="#br0">285 144 3681 0 0,'2'1'2187'0'0,"-2"-1"-2152"0"0,2 6 1041 0 0,-4 16 9 0 0,-1 1 1 0 0,-1-1-1 0 0,-1 1 0 0 0,-1-1 1 0 0,-17 41-1 0 0,20-55-954 0 0,-1 0 1 0 0,0-1 0 0 0,0 1-1 0 0,0-1 1 0 0,-1 0-1 0 0,0-1 1 0 0,-1 1-1 0 0,1-1 1 0 0,-1 0 0 0 0,-1-1-1 0 0,1 1 1 0 0,-14 8-1 0 0,16-12-78 0 0,1 0 0 0 0,-1 0 0 0 0,0-1-1 0 0,1 1 1 0 0,-1-1 0 0 0,0 0 0 0 0,0 0-1 0 0,0 0 1 0 0,0 0 0 0 0,0-1 0 0 0,0 0-1 0 0,0 0 1 0 0,0 0 0 0 0,0 0 0 0 0,0 0 0 0 0,0-1-1 0 0,0 0 1 0 0,0 0 0 0 0,0 0 0 0 0,0 0-1 0 0,1-1 1 0 0,-1 1 0 0 0,0-1 0 0 0,1 0-1 0 0,-1 0 1 0 0,1 0 0 0 0,0-1 0 0 0,-5-4 0 0 0,3 3-95 0 0,0-1 0 0 0,1 0 0 0 0,0 0 0 0 0,0 0 0 0 0,0-1 0 0 0,1 1 0 0 0,-1-1 0 0 0,1 0 0 0 0,0 0 1 0 0,1 0-1 0 0,-3-10 0 0 0,3 7-100 0 0,0-1 0 0 0,1 0 1 0 0,0 1-1 0 0,0-1 0 0 0,1 0 1 0 0,0 0-1 0 0,3-12 0 0 0,-1 9-17 0 0,1-1 0 0 0,0 1 0 0 0,1-1 0 0 0,1 1 0 0 0,0 1 0 0 0,1-1 0 0 0,0 1 0 0 0,1 0 0 0 0,0 0 0 0 0,1 1 0 0 0,11-13 0 0 0,-6 10-550 0 0,25-21 1 0 0,-33 31 651 0 0,0 0 0 0 0,0 1 0 0 0,0 0 0 0 0,1 0 0 0 0,-1 0 0 0 0,1 0 0 0 0,-1 1 0 0 0,1 0 0 0 0,9-2 0 0 0,-12 4 62 0 0,0 0-1 0 0,-1 0 1 0 0,1 0 0 0 0,0 0 0 0 0,-1 0-1 0 0,1 1 1 0 0,-1-1 0 0 0,1 1 0 0 0,0 0 0 0 0,-1 0-1 0 0,1 0 1 0 0,-1 0 0 0 0,0 0 0 0 0,1 1 0 0 0,-1-1-1 0 0,0 0 1 0 0,0 1 0 0 0,0 0 0 0 0,0 0 0 0 0,0 0-1 0 0,0 0 1 0 0,2 2 0 0 0,3 6 78 0 0,1 1 0 0 0,-1 0 0 0 0,7 17 0 0 0,-2-7-34 0 0,-2-4 61 0 0,0 0 0 0 0,2-1 0 0 0,0 0 0 0 0,0-1 1 0 0,2-1-1 0 0,0 0 0 0 0,0 0 0 0 0,1-2 0 0 0,1 0 1 0 0,0 0-1 0 0,1-2 0 0 0,0 0 0 0 0,19 8 0 0 0,-32-17-89 0 0,-1 1-1 0 0,1-1 0 0 0,-1 0 0 0 0,1 0 0 0 0,0 0 0 0 0,-1-1 0 0 0,1 1 0 0 0,0-1 1 0 0,-1 0-1 0 0,1 0 0 0 0,6-1 0 0 0,9-3-20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51.429"/>
    </inkml:context>
    <inkml:brush xml:id="br0">
      <inkml:brushProperty name="width" value="0.1" units="cm"/>
      <inkml:brushProperty name="height" value="0.1" units="cm"/>
    </inkml:brush>
  </inkml:definitions>
  <inkml:trace contextRef="#ctx0" brushRef="#br0">520 157 456 0 0,'1'-14'457'0'0,"0"0"-1"0"0,1 1 1 0 0,5-18-1 0 0,-3 18 294 0 0,-2-1 0 0 0,1 1-1 0 0,-1-18 1 0 0,-2 31-686 0 0,1-1-1 0 0,-1 1 0 0 0,0-1 1 0 0,0 1-1 0 0,0-1 0 0 0,0 0 1 0 0,0 1-1 0 0,0-1 1 0 0,-1 1-1 0 0,1-1 0 0 0,0 0 1 0 0,0 1-1 0 0,0-1 1 0 0,0 1-1 0 0,-1-1 0 0 0,1 1 1 0 0,0-1-1 0 0,0 1 1 0 0,-1-1-1 0 0,1 1 0 0 0,-1-1 1 0 0,1 1-1 0 0,0 0 1 0 0,-1-1-1 0 0,0 0 0 0 0,0 1-3 0 0,1 0 1 0 0,-1 0-1 0 0,0 0 0 0 0,1 0 0 0 0,-1 0 0 0 0,0 0 0 0 0,1 1 1 0 0,-1-1-1 0 0,1 0 0 0 0,-1 0 0 0 0,0 0 0 0 0,1 1 0 0 0,-1-1 1 0 0,1 0-1 0 0,-1 1 0 0 0,0-1 0 0 0,1 1 0 0 0,-1 0 0 0 0,-23 24 830 0 0,0 7 181 0 0,2 1 1 0 0,-33 66-1 0 0,-23 80 872 0 0,64-145-1603 0 0,-212 624 3602 0 0,165-384-3220 0 0,51-207-574 0 0,4 0 0 0 0,1 81 0 0 0,7-102-62 0 0,2-1 1 0 0,2 0-1 0 0,2 0 1 0 0,15 49-1 0 0,-12-60 29 0 0,1-1 0 0 0,2 0 0 0 0,1-1 1 0 0,2 0-1 0 0,39 56 0 0 0,-33-58-248 0 0,1-1 1 0 0,1-1 0 0 0,2-1-1 0 0,1-2 1 0 0,0 0-1 0 0,2-2 1 0 0,1-1-1 0 0,0-2 1 0 0,2-1 0 0 0,0-1-1 0 0,1-2 1 0 0,1-1-1 0 0,63 17 1 0 0,-43-21-6653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52.068"/>
    </inkml:context>
    <inkml:brush xml:id="br0">
      <inkml:brushProperty name="width" value="0.1" units="cm"/>
      <inkml:brushProperty name="height" value="0.1" units="cm"/>
    </inkml:brush>
  </inkml:definitions>
  <inkml:trace contextRef="#ctx0" brushRef="#br0">313 3 4145 0 0,'0'0'12'0'0,"0"-1"1"0"0,0 1-1 0 0,0 0 0 0 0,0 0 1 0 0,0 0-1 0 0,0 0 0 0 0,0 0 1 0 0,0 0-1 0 0,0 0 0 0 0,0 0 1 0 0,0 0-1 0 0,0-1 1 0 0,0 1-1 0 0,0 0 0 0 0,0 0 1 0 0,0 0-1 0 0,0 0 0 0 0,0 0 1 0 0,0 0-1 0 0,0 0 0 0 0,0 0 1 0 0,0 0-1 0 0,1 0 0 0 0,-1 0 1 0 0,0-1-1 0 0,0 1 1 0 0,0 0-1 0 0,0 0 0 0 0,0 0 1 0 0,0 0-1 0 0,0 0 0 0 0,0 0 1 0 0,0 0-1 0 0,1 0 0 0 0,-1 0 1 0 0,0 0-1 0 0,0 0 0 0 0,0 0 1 0 0,0 0-1 0 0,0 0 1 0 0,0 0-1 0 0,0 0 0 0 0,0 0 1 0 0,0 0-1 0 0,1 0 0 0 0,-1 0 1 0 0,0 0-1 0 0,7 4 309 0 0,6 6-59 0 0,-7-3-38 0 0,0 1 0 0 0,-1 1-1 0 0,0-1 1 0 0,0 1 0 0 0,6 18 0 0 0,13 50 1252 0 0,-20-63-1278 0 0,27 113 3188 0 0,27 220 0 0 0,-50-257-2853 0 0,-4 1 0 0 0,-4-1 0 0 0,-16 122 0 0 0,6-149-503 0 0,-3 0-1 0 0,-3-1 0 0 0,-2-1 1 0 0,-32 70-1 0 0,17-57 154 0 0,-4-1-1 0 0,-87 125 1 0 0,-16-28 748 0 0,94-122-875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54.116"/>
    </inkml:context>
    <inkml:brush xml:id="br0">
      <inkml:brushProperty name="width" value="0.1" units="cm"/>
      <inkml:brushProperty name="height" value="0.1" units="cm"/>
    </inkml:brush>
  </inkml:definitions>
  <inkml:trace contextRef="#ctx0" brushRef="#br0">136 10 920 0 0,'-16'-3'5220'0'0,"26"1"-4412"0"0,0 0-336 0 0,0 1 0 0 0,0 0 0 0 0,0 1 0 0 0,0 0 0 0 0,0 0 0 0 0,1 1 0 0 0,-1 0 0 0 0,0 1 0 0 0,17 5 0 0 0,-23-5-361 0 0,0-1 1 0 0,-1 1-1 0 0,1 0 0 0 0,-1 0 1 0 0,1 0-1 0 0,-1 0 0 0 0,0 1 1 0 0,0-1-1 0 0,0 1 0 0 0,0 0 1 0 0,4 5-1 0 0,-5-5-63 0 0,0 0 1 0 0,-1 0-1 0 0,1 0 1 0 0,-1 0-1 0 0,0 0 0 0 0,0 0 1 0 0,0 0-1 0 0,-1 0 1 0 0,1 0-1 0 0,-1 1 1 0 0,0-1-1 0 0,1 0 0 0 0,-1 0 1 0 0,-1 1-1 0 0,1-1 1 0 0,-1 5-1 0 0,0-4 33 0 0,0 1 0 0 0,-1-1 0 0 0,1 0 0 0 0,-1 0 0 0 0,1 0 0 0 0,-1 0 0 0 0,-1 0 0 0 0,1 0 0 0 0,0 0 0 0 0,-1-1 0 0 0,0 1 0 0 0,-4 3 0 0 0,2-2 17 0 0,-1 0-1 0 0,0-1 0 0 0,0 0 0 0 0,0 0 0 0 0,0 0 0 0 0,-13 4 1 0 0,-3 0-17 0 0,-1-1 0 0 0,0-1 0 0 0,-35 4 0 0 0,55-10-91 0 0,-30 2-37 0 0,22-1-17 0 0,33 4 31 0 0,-8-3 31 0 0,-1 2 1 0 0,0-1-1 0 0,0 2 0 0 0,-1 0 0 0 0,1 0 0 0 0,12 8 0 0 0,-17-8 2 0 0,0 0 1 0 0,0 0-1 0 0,-1 1 0 0 0,0-1 0 0 0,0 1 1 0 0,0 1-1 0 0,-1 0 0 0 0,0 0 0 0 0,10 15 1 0 0,-15-21 5 0 0,-1 1 0 0 0,1-1 0 0 0,0 1 0 0 0,0-1 0 0 0,-1 1-1 0 0,1 0 1 0 0,-1-1 0 0 0,0 1 0 0 0,1 0 0 0 0,-1-1 0 0 0,0 1 0 0 0,0 0 0 0 0,0-1 0 0 0,0 1 0 0 0,-1 0 0 0 0,1 0 0 0 0,0-1 0 0 0,-1 1 0 0 0,0 1 0 0 0,0 0 54 0 0,0-1 0 0 0,-1 1 0 0 0,1-1 0 0 0,-1 0 0 0 0,0 1 0 0 0,1-1 0 0 0,-1 0-1 0 0,0 0 1 0 0,0-1 0 0 0,-5 4 0 0 0,-3 2 341 0 0,-1-1-1 0 0,0-1 1 0 0,0 0-1 0 0,-14 4 1 0 0,22-8-299 0 0,-3 2-56 0 0,-9 3 50 0 0,0-1 1 0 0,0 0-1 0 0,-1-1 0 0 0,1-1 1 0 0,-1 0-1 0 0,-21 1 0 0 0,20-8-340 0 0,17 4 228 0 0,-1-1 0 0 0,1 1 0 0 0,-1 0-1 0 0,1-1 1 0 0,-1 1 0 0 0,1-1 0 0 0,-1 1-1 0 0,1-1 1 0 0,0 0 0 0 0,-1 1 0 0 0,1-1-1 0 0,0 1 1 0 0,-1-1 0 0 0,1 0-1 0 0,0 1 1 0 0,0-1 0 0 0,-1 1 0 0 0,1-1-1 0 0,0 0 1 0 0,0 1 0 0 0,0-2 0 0 0,-1-8-215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57.953"/>
    </inkml:context>
    <inkml:brush xml:id="br0">
      <inkml:brushProperty name="width" value="0.1" units="cm"/>
      <inkml:brushProperty name="height" value="0.1" units="cm"/>
    </inkml:brush>
  </inkml:definitions>
  <inkml:trace contextRef="#ctx0" brushRef="#br0">354 116 9218 0 0,'-1'-3'339'0'0,"0"-1"-1"0"0,0 1 1 0 0,0 0-1 0 0,0 0 1 0 0,-1 0 0 0 0,1 0-1 0 0,-1 0 1 0 0,1 0 0 0 0,-1 1-1 0 0,-3-5 1 0 0,-2-1 41 0 0,1 1-1 0 0,-1-1 1 0 0,-1 1 0 0 0,1 1 0 0 0,-1-1 0 0 0,0 1 0 0 0,0 1-1 0 0,-1-1 1 0 0,0 1 0 0 0,-17-6 0 0 0,24 10-332 0 0,-1 1-1 0 0,1-1 1 0 0,-1 1 0 0 0,1 0-1 0 0,-1-1 1 0 0,1 1 0 0 0,-1 0-1 0 0,1 1 1 0 0,-1-1-1 0 0,1 0 1 0 0,-1 1 0 0 0,1 0-1 0 0,-1-1 1 0 0,1 1 0 0 0,0 0-1 0 0,-1 0 1 0 0,1 0 0 0 0,0 1-1 0 0,0-1 1 0 0,0 0 0 0 0,0 1-1 0 0,0-1 1 0 0,-3 4 0 0 0,-4 4 67 0 0,1 0-1 0 0,0 1 1 0 0,-10 14 0 0 0,15-20-83 0 0,-14 20-10 0 0,2 0 0 0 0,0 1-1 0 0,2 1 1 0 0,0 0 0 0 0,2 1 0 0 0,1 0 0 0 0,1 1 0 0 0,2 0-1 0 0,0 0 1 0 0,-2 32 0 0 0,8-52-25 0 0,1 0 0 0 0,0 0 0 0 0,0 0 0 0 0,0 0 0 0 0,1 0 0 0 0,1 0 1 0 0,-1 0-1 0 0,1-1 0 0 0,4 13 0 0 0,-4-17 1 0 0,-1 0 0 0 0,1-1 1 0 0,-1 1-1 0 0,1 0 0 0 0,0-1 1 0 0,0 1-1 0 0,0-1 0 0 0,0 1 1 0 0,0-1-1 0 0,1 0 0 0 0,-1 0 1 0 0,1 0-1 0 0,0 0 0 0 0,-1-1 1 0 0,1 1-1 0 0,0-1 0 0 0,0 1 0 0 0,0-1 1 0 0,0 0-1 0 0,0 0 0 0 0,0-1 1 0 0,0 1-1 0 0,0 0 0 0 0,0-1 1 0 0,1 0-1 0 0,3 0 0 0 0,-4 0-2 0 0,0 0 0 0 0,1-1 0 0 0,-1 1 0 0 0,0-1 0 0 0,1 0-1 0 0,-1 0 1 0 0,0 0 0 0 0,0 0 0 0 0,0 0 0 0 0,0-1 0 0 0,0 0-1 0 0,0 1 1 0 0,0-1 0 0 0,0 0 0 0 0,-1 0 0 0 0,1-1 0 0 0,-1 1-1 0 0,4-5 1 0 0,2-3-46 0 0,-1-1-1 0 0,0 0 0 0 0,8-19 1 0 0,-6 13-58 0 0,32-67-1144 0 0,-19 36-613 0 0,45-69 0 0 0,-66 114 1974 0 0,1 1 1 0 0,0 0 0 0 0,0 0 0 0 0,0-1 0 0 0,0 1 0 0 0,0 0 0 0 0,0 1 0 0 0,4-3 0 0 0,-6 3-74 0 0,0 1 0 0 0,1 0-1 0 0,-1 0 1 0 0,0 0 0 0 0,0 0 0 0 0,1 0 0 0 0,-1 0 0 0 0,0 0 0 0 0,1-1-1 0 0,-1 1 1 0 0,0 0 0 0 0,1 0 0 0 0,-1 0 0 0 0,0 0 0 0 0,0 0 0 0 0,1 1-1 0 0,-1-1 1 0 0,0 0 0 0 0,1 0 0 0 0,-1 0 0 0 0,0 0 0 0 0,0 0 0 0 0,1 0 0 0 0,-1 0-1 0 0,0 0 1 0 0,1 1 0 0 0,-1-1 0 0 0,0 0 0 0 0,0 0 0 0 0,1 1 0 0 0,-1 0 30 0 0,1 0 1 0 0,-1 0 0 0 0,1 0 0 0 0,-1 0 0 0 0,1 0 0 0 0,-1 0 0 0 0,0 1 0 0 0,0-1 0 0 0,0 0 0 0 0,1 0 0 0 0,-1 0 0 0 0,-1 3 0 0 0,0 26 480 0 0,-6 36 1 0 0,3-42-125 0 0,1 0-1 0 0,1 48 1 0 0,2-71-423 0 0,0-1 0 0 0,0 0 0 0 0,0 0 0 0 0,0 1 0 0 0,0-1 0 0 0,0 0 0 0 0,0 1 0 0 0,0-1 0 0 0,0 0 0 0 0,0 0 0 0 0,0 1 0 0 0,1-1 0 0 0,-1 0 0 0 0,0 1 0 0 0,0-1 0 0 0,0 0 0 0 0,0 0 0 0 0,0 1 0 0 0,0-1 0 0 0,1 0 0 0 0,-1 0 0 0 0,0 0 0 0 0,0 1 0 0 0,0-1 0 0 0,1 0 0 0 0,-1 0 0 0 0,0 0 0 0 0,0 1 0 0 0,1-1 0 0 0,5-5 0 0 0,8-18 0 0 0,-12 19 0 0 0,17-30-224 0 0,-2 2-951 0 0,29-39 1 0 0,-39 62 979 0 0,0 0 1 0 0,1 1 0 0 0,0 0 0 0 0,0 0 0 0 0,1 1 0 0 0,0 0-1 0 0,0 0 1 0 0,16-8 0 0 0,-22 14 249 0 0,0-1 0 0 0,-1 1 0 0 0,1 0 0 0 0,0 0 1 0 0,0 0-1 0 0,1 0 0 0 0,-1 0 0 0 0,0 1 0 0 0,0-1 0 0 0,0 1 0 0 0,0 0 0 0 0,0 0 0 0 0,1 0 0 0 0,-1 0 0 0 0,0 1 0 0 0,0-1 0 0 0,0 1 1 0 0,0 0-1 0 0,0 0 0 0 0,0 0 0 0 0,0 0 0 0 0,0 1 0 0 0,0-1 0 0 0,0 1 0 0 0,-1-1 0 0 0,1 1 0 0 0,-1 0 0 0 0,1 0 0 0 0,-1 0 0 0 0,0 1 1 0 0,1-1-1 0 0,-1 1 0 0 0,0-1 0 0 0,-1 1 0 0 0,1-1 0 0 0,0 1 0 0 0,-1 0 0 0 0,0 0 0 0 0,2 5 0 0 0,1 2 89 0 0,-2 0 0 0 0,1 0 0 0 0,-2 0 0 0 0,1 0 1 0 0,-1 0-1 0 0,-1 19 0 0 0,-9 62 691 0 0,8-88-833 0 0,4-18-383 0 0,1 0 0 0 0,0 0 0 0 0,1 1 0 0 0,1-1 0 0 0,0 1 0 0 0,8-13 0 0 0,0 2-645 0 0,1 2 0 0 0,29-34 0 0 0,-41 52 867 0 0,2 1 0 0 0,-1-1 0 0 0,0 1 0 0 0,1 0 0 0 0,0 1 0 0 0,0-1 0 0 0,9-4 0 0 0,-13 7 182 0 0,0 1 0 0 0,0-1 0 0 0,1 1 0 0 0,-1-1 0 0 0,0 1 0 0 0,0 0 0 0 0,1-1 0 0 0,-1 1 0 0 0,0 0 0 0 0,1 0 0 0 0,-1 0 0 0 0,1 0 0 0 0,-1 0 0 0 0,0 0 0 0 0,1 1 0 0 0,-1-1 0 0 0,0 0 0 0 0,0 1 0 0 0,1-1 0 0 0,-1 1 0 0 0,0-1 0 0 0,0 1 0 0 0,1-1 0 0 0,-1 1 0 0 0,0 0 0 0 0,0 0 0 0 0,0 0 0 0 0,0-1 0 0 0,0 1 1 0 0,0 0-1 0 0,0 0 0 0 0,-1 0 0 0 0,1 1 0 0 0,0-1 0 0 0,0 0 0 0 0,-1 0 0 0 0,1 0 0 0 0,-1 1 0 0 0,1-1 0 0 0,0 1 0 0 0,3 10 478 0 0,0 0-1 0 0,-1-1 1 0 0,0 1 0 0 0,-1 0 0 0 0,2 19 0 0 0,-3 65 923 0 0,-1-39-878 0 0,0-49-494 0 0,1 1 0 0 0,-1 0 0 0 0,2 0-1 0 0,-1 0 1 0 0,1-1 0 0 0,1 1 0 0 0,0-1 0 0 0,0 1-1 0 0,0-1 1 0 0,6 8 0 0 0,-9-15-55 0 0,0-1 1 0 0,0 1-1 0 0,0-1 1 0 0,0 0-1 0 0,1 1 1 0 0,-1-1-1 0 0,0 1 1 0 0,0-1-1 0 0,1 0 1 0 0,-1 1-1 0 0,0-1 1 0 0,1 0-1 0 0,-1 1 1 0 0,0-1-1 0 0,1 0 1 0 0,-1 1-1 0 0,0-1 1 0 0,1 0-1 0 0,-1 0 1 0 0,1 0-1 0 0,-1 1 1 0 0,0-1-1 0 0,1 0 0 0 0,-1 0 1 0 0,1 0-1 0 0,-1 0 1 0 0,1 0-1 0 0,-1 0 1 0 0,0 0-1 0 0,1 0 1 0 0,-1 0-1 0 0,1 0 1 0 0,-1 0-1 0 0,1 0 1 0 0,-1 0-1 0 0,1 0 1 0 0,-1 0-1 0 0,0 0 1 0 0,1-1-1 0 0,-1 1 1 0 0,1 0-1 0 0,-1 0 1 0 0,1-1-1 0 0,6-6-102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58.374"/>
    </inkml:context>
    <inkml:brush xml:id="br0">
      <inkml:brushProperty name="width" value="0.1" units="cm"/>
      <inkml:brushProperty name="height" value="0.1" units="cm"/>
    </inkml:brush>
  </inkml:definitions>
  <inkml:trace contextRef="#ctx0" brushRef="#br0">348 0 5065 0 0,'10'352'9104'0'0,"-9"-131"-5885"0"0,17-2-1259 0 0,-9-171-1408 0 0,-4-28-346 0 0,-2 1-1 0 0,2 30 0 0 0,-7-52-198 0 0,0 0-1 0 0,0 0 1 0 0,0 0 0 0 0,0-1-1 0 0,0 1 1 0 0,1 0-1 0 0,-1-1 1 0 0,0 0-1 0 0,1 1 1 0 0,-3-4-1 0 0,-17-31-234 0 0,-24-31 0 0 0,35 54 11 0 0,0 1 0 0 0,-1 0 0 0 0,0 1 0 0 0,-1 0 1 0 0,-19-13-1 0 0,27 21 95 0 0,1 1 1 0 0,-1 0 0 0 0,1 0-1 0 0,-1 1 1 0 0,0-1 0 0 0,1 1-1 0 0,-1 0 1 0 0,0 0 0 0 0,0 0-1 0 0,0 1 1 0 0,0-1 0 0 0,0 1-1 0 0,0 0 1 0 0,-7 0 0 0 0,5 1 1 0 0,1 1 0 0 0,-1-1 0 0 0,1 1 0 0 0,-1 0 1 0 0,1 0-1 0 0,0 0 0 0 0,0 1 0 0 0,0 0 0 0 0,-7 5 0 0 0,1 0 78 0 0,0 2 0 0 0,1 0 0 0 0,0 0-1 0 0,1 1 1 0 0,0 0 0 0 0,1 0-1 0 0,-12 22 1 0 0,18-28 76 0 0,-1 0 1 0 0,2 1-1 0 0,-1-1 1 0 0,0 1-1 0 0,1 0 1 0 0,0-1-1 0 0,0 1 1 0 0,1 0-1 0 0,0 0 1 0 0,0 0-1 0 0,1 11 1 0 0,1-9 9 0 0,-1 0 1 0 0,1 0-1 0 0,0 0 1 0 0,1 0-1 0 0,0 0 1 0 0,0 0-1 0 0,8 13 0 0 0,-9-18-42 0 0,1 0 0 0 0,0 0 0 0 0,0 0-1 0 0,0 0 1 0 0,0-1 0 0 0,0 1-1 0 0,0-1 1 0 0,1 0 0 0 0,-1 0 0 0 0,1 0-1 0 0,0-1 1 0 0,-1 1 0 0 0,1-1-1 0 0,0 1 1 0 0,0-1 0 0 0,0-1 0 0 0,0 1-1 0 0,0-1 1 0 0,0 1 0 0 0,5-1-1 0 0,7 0 8 0 0,0-1 0 0 0,-1 0 0 0 0,31-8 0 0 0,-8-1-1049 0 0,0-3 0 0 0,37-17 0 0 0,-1 0-755 0 0,-35 14 45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9:59.908"/>
    </inkml:context>
    <inkml:brush xml:id="br0">
      <inkml:brushProperty name="width" value="0.1" units="cm"/>
      <inkml:brushProperty name="height" value="0.1" units="cm"/>
    </inkml:brush>
  </inkml:definitions>
  <inkml:trace contextRef="#ctx0" brushRef="#br0">4 230 4609 0 0,'-4'-22'5519'0'0,"4"30"-4343"0"0,0-7-1116 0 0,2 71 1517 0 0,2 0 1 0 0,4 0 0 0 0,16 70-1 0 0,-23-137-1514 0 0,6 24 493 0 0,11 31 0 0 0,-15-52-428 0 0,0 1 0 0 0,1-1 0 0 0,1 0-1 0 0,-1 0 1 0 0,1 0 0 0 0,1 0 0 0 0,11 12 0 0 0,-17-19-101 0 0,1 0 0 0 0,0-1-1 0 0,0 1 1 0 0,-1 0 0 0 0,1-1 0 0 0,0 1-1 0 0,0 0 1 0 0,0-1 0 0 0,0 1-1 0 0,0-1 1 0 0,0 0 0 0 0,0 1 0 0 0,0-1-1 0 0,0 0 1 0 0,0 1 0 0 0,0-1-1 0 0,0 0 1 0 0,0 0 0 0 0,0 0 0 0 0,0 0-1 0 0,0 0 1 0 0,2 0 0 0 0,-2-1 30 0 0,1 0-1 0 0,0 1 1 0 0,-1-1 0 0 0,1 0 0 0 0,-1 0-1 0 0,1 0 1 0 0,-1 0 0 0 0,0 0 0 0 0,1 0-1 0 0,-1 0 1 0 0,0 0 0 0 0,2-3 0 0 0,3-3 202 0 0,-1-2 0 0 0,0 1 0 0 0,8-18 0 0 0,-10 21-231 0 0,75-201 672 0 0,-42 104-700 0 0,40-147-39 0 0,-46 139-1369 0 0,-25 92 206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0.688"/>
    </inkml:context>
    <inkml:brush xml:id="br0">
      <inkml:brushProperty name="width" value="0.1" units="cm"/>
      <inkml:brushProperty name="height" value="0.1" units="cm"/>
    </inkml:brush>
  </inkml:definitions>
  <inkml:trace contextRef="#ctx0" brushRef="#br0">339 145 5065 0 0,'-6'-33'3702'0'0,"3"18"-1661"0"0,-8-28 1 0 0,10 39-1850 0 0,-1 0-1 0 0,1 1 0 0 0,-1-1 1 0 0,0 0-1 0 0,0 1 1 0 0,0 0-1 0 0,0 0 1 0 0,-1 0-1 0 0,0 0 1 0 0,1 0-1 0 0,-1 0 1 0 0,-4-3-1 0 0,4 5-149 0 0,1 0-1 0 0,-1 0 0 0 0,1 0 1 0 0,-1 0-1 0 0,1 0 1 0 0,-1 1-1 0 0,1-1 0 0 0,-1 1 1 0 0,0 0-1 0 0,1 0 0 0 0,-1 0 1 0 0,0 0-1 0 0,1 0 1 0 0,-1 1-1 0 0,1-1 0 0 0,-1 1 1 0 0,1-1-1 0 0,-1 1 0 0 0,1 0 1 0 0,-1 0-1 0 0,1 0 1 0 0,-1 1-1 0 0,-3 2 0 0 0,-2 1-27 0 0,0 0-1 0 0,1 1 0 0 0,-1 0 0 0 0,1 0 0 0 0,-8 10 1 0 0,-9 11 122 0 0,2 2 0 0 0,2 0 0 0 0,-24 45 0 0 0,34-55-62 0 0,1 0 0 0 0,0 1 1 0 0,2 1-1 0 0,0-1 0 0 0,2 1 0 0 0,-6 41 1 0 0,11-56-72 0 0,-1 1 1 0 0,2-1-1 0 0,-1 0 1 0 0,1 0 0 0 0,0 1-1 0 0,0-1 1 0 0,1 0-1 0 0,0 0 1 0 0,0 0-1 0 0,0 0 1 0 0,1 0-1 0 0,-1-1 1 0 0,2 1 0 0 0,-1-1-1 0 0,0 0 1 0 0,1 1-1 0 0,5 4 1 0 0,-7-8-4 0 0,0-1-1 0 0,0 1 1 0 0,0-1 0 0 0,0 1 0 0 0,0-1-1 0 0,1 0 1 0 0,-1 0 0 0 0,0 0 0 0 0,1 0-1 0 0,-1 0 1 0 0,1 0 0 0 0,-1-1 0 0 0,1 1-1 0 0,-1-1 1 0 0,1 0 0 0 0,-1 0 0 0 0,1 0-1 0 0,-1 0 1 0 0,1 0 0 0 0,-1 0 0 0 0,1-1 0 0 0,0 1-1 0 0,-1-1 1 0 0,4-1 0 0 0,1 0-12 0 0,0-1 0 0 0,-1 0 0 0 0,1 0 0 0 0,-1-1 0 0 0,0 1 0 0 0,0-1 0 0 0,9-8 0 0 0,-1-2-108 0 0,0-1 0 0 0,-1-1 0 0 0,0 0 0 0 0,-1-1 0 0 0,-1 0 0 0 0,11-25 0 0 0,0-4-2710 0 0,20-67 0 0 0,-15 24 3386 0 0,-27 103 3368 0 0,-2 22-2756 0 0,-3-1-480 0 0,-7 85 808 0 0,12-108-1386 0 0,0 0 0 0 0,1 0 0 0 0,0 0 0 0 0,1-1 0 0 0,0 1 0 0 0,1 0 0 0 0,8 20 0 0 0,-9-28-98 0 0,0-1 0 0 0,0 1 0 0 0,0 0 0 0 0,1-1 0 0 0,5 6 1 0 0,-7-8-18 0 0,-1 0 0 0 0,1-1 0 0 0,-1 1 0 0 0,1 0 0 0 0,0-1 0 0 0,-1 1 0 0 0,1-1 0 0 0,0 1 0 0 0,0 0 0 0 0,-1-1 0 0 0,1 0 1 0 0,0 1-1 0 0,0-1 0 0 0,0 0 0 0 0,0 1 0 0 0,0-1 0 0 0,0 0 0 0 0,-1 0 0 0 0,1 1 0 0 0,0-1 0 0 0,0 0 0 0 0,0 0 0 0 0,0 0 0 0 0,0 0 1 0 0,0-1-1 0 0,0 1 0 0 0,0 0 0 0 0,0 0 0 0 0,-1 0 0 0 0,1-1 0 0 0,0 1 0 0 0,2-1 0 0 0,2-5-179 0 0,0 0 0 0 0,0 1 0 0 0,-1-2 0 0 0,1 1 0 0 0,3-8 0 0 0,6-8-583 0 0,3-5-2819 0 0,-1-1 0 0 0,18-42 0 0 0,2-4 574 0 0,-28 59 3445 0 0,1 0 0 0 0,18-23-1 0 0,-26 37-234 0 0,0 0 0 0 0,-1 0 0 0 0,1 0 0 0 0,0 0 0 0 0,0 1 1 0 0,0-1-1 0 0,0 0 0 0 0,-1 0 0 0 0,1 1 0 0 0,0-1 0 0 0,0 0 0 0 0,0 1 0 0 0,1-1 0 0 0,-1 1 0 0 0,0-1 0 0 0,0 1 0 0 0,0 0 0 0 0,0-1 0 0 0,0 1 0 0 0,0 0 1 0 0,1 0-1 0 0,1 0 0 0 0,-2 0-9 0 0,0 1 0 0 0,0-1 0 0 0,0 1 1 0 0,-1 0-1 0 0,1-1 0 0 0,0 1 1 0 0,0 0-1 0 0,0 0 0 0 0,0-1 0 0 0,-1 1 1 0 0,1 0-1 0 0,0 0 0 0 0,-1 0 0 0 0,1 0 1 0 0,-1 0-1 0 0,1 0 0 0 0,-1 0 0 0 0,1 0 1 0 0,-1 0-1 0 0,0 0 0 0 0,1 0 1 0 0,-1 0-1 0 0,0 3 0 0 0,5 29 961 0 0,-2 0 0 0 0,-2 0 0 0 0,-1 0 0 0 0,-4 34 0 0 0,1 27 260 0 0,3-61-1096 0 0,1-15 14 0 0,-3 35 0 0 0,5-75-300 0 0,2 1-1 0 0,1-1 1 0 0,0 1 0 0 0,2 0 0 0 0,0 0-1 0 0,1 1 1 0 0,1 0 0 0 0,1 1 0 0 0,1 0-1 0 0,28-33 1 0 0,-22 32-31 0 0,2 0 0 0 0,0 2 1 0 0,1 1-1 0 0,1 0 0 0 0,1 2 0 0 0,43-23 0 0 0,-44 26-205 0 0,-7 4-3560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1.267"/>
    </inkml:context>
    <inkml:brush xml:id="br0">
      <inkml:brushProperty name="width" value="0.1" units="cm"/>
      <inkml:brushProperty name="height" value="0.1" units="cm"/>
    </inkml:brush>
  </inkml:definitions>
  <inkml:trace contextRef="#ctx0" brushRef="#br0">11 393 6913 0 0,'0'0'91'0'0,"0"0"-1"0"0,-1 0 0 0 0,1 0 0 0 0,-1 0 0 0 0,1 0 1 0 0,0 0-1 0 0,-1 0 0 0 0,1 0 0 0 0,-1-1 0 0 0,1 1 1 0 0,0 0-1 0 0,-1 0 0 0 0,1 0 0 0 0,-1 0 0 0 0,1 0 0 0 0,0-1 1 0 0,-1 1-1 0 0,1 0 0 0 0,0 0 0 0 0,-1-1 0 0 0,1 1 1 0 0,0 0-1 0 0,0-1 0 0 0,-1 1 0 0 0,1 0 0 0 0,0 0 1 0 0,0-1-1 0 0,0 1 0 0 0,-1-1 0 0 0,1 1 0 0 0,0 0 0 0 0,0-1 1 0 0,0-1 109 0 0,0 1 0 0 0,0 0 1 0 0,0-1-1 0 0,0 1 0 0 0,0 0 1 0 0,0-1-1 0 0,0 1 0 0 0,1 0 1 0 0,-1 0-1 0 0,2-3 0 0 0,18-32 2219 0 0,-17 31-2200 0 0,102-151 1389 0 0,-76 118-935 0 0,66-66-1 0 0,-92 101-675 0 0,1 0 0 0 0,-1 0 0 0 0,1 0 0 0 0,0 0-1 0 0,0 1 1 0 0,0-1 0 0 0,0 1 0 0 0,1 0 0 0 0,7-2 0 0 0,-10 3 4 0 0,1 1 1 0 0,-1 0-1 0 0,1-1 0 0 0,-1 1 0 0 0,1 0 0 0 0,-1 1 1 0 0,1-1-1 0 0,-1 0 0 0 0,1 1 0 0 0,-1-1 0 0 0,0 1 1 0 0,1 0-1 0 0,-1-1 0 0 0,0 1 0 0 0,1 0 0 0 0,-1 1 1 0 0,0-1-1 0 0,0 0 0 0 0,0 1 0 0 0,3 1 0 0 0,72 71 1618 0 0,-49-45-746 0 0,41 32 0 0 0,-50-47-1089 0 0,0 0-1 0 0,1-1 0 0 0,0-1 1 0 0,41 18-1 0 0,-45-25-6924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1.841"/>
    </inkml:context>
    <inkml:brush xml:id="br0">
      <inkml:brushProperty name="width" value="0.1" units="cm"/>
      <inkml:brushProperty name="height" value="0.1" units="cm"/>
    </inkml:brush>
  </inkml:definitions>
  <inkml:trace contextRef="#ctx0" brushRef="#br0">190 5 4145 0 0,'-1'-1'95'0'0,"-1"0"1"0"0,1 1-1 0 0,-1-1 0 0 0,1 1 1 0 0,-1-1-1 0 0,0 1 0 0 0,1 0 1 0 0,-1-1-1 0 0,0 1 0 0 0,1 0 1 0 0,-1 0-1 0 0,0 0 1 0 0,1 0-1 0 0,-1 1 0 0 0,0-1 1 0 0,1 0-1 0 0,-1 1 0 0 0,0-1 1 0 0,1 1-1 0 0,-1-1 0 0 0,1 1 1 0 0,-1 0-1 0 0,1 0 1 0 0,-1 0-1 0 0,1 0 0 0 0,0 0 1 0 0,-2 1-1 0 0,-4 4 529 0 0,1 0 1 0 0,0 1-1 0 0,-11 14 1 0 0,12-14-392 0 0,-7 11 503 0 0,0-1 0 0 0,2 2 0 0 0,0-1 0 0 0,1 1 0 0 0,1 1 0 0 0,-10 36 0 0 0,11-24-41 0 0,0 1 1 0 0,2-1-1 0 0,-1 55 1 0 0,6-70-549 0 0,1 0 0 0 0,0 1 0 0 0,1-1 0 0 0,1 0 0 0 0,0-1 0 0 0,1 1 0 0 0,1-1 0 0 0,1 1 0 0 0,0-1 0 0 0,1-1 0 0 0,1 0 0 0 0,0 0 0 0 0,2 0 0 0 0,-1-1 0 0 0,1 0 0 0 0,1-1 0 0 0,1 0 0 0 0,0-1 0 0 0,27 22 0 0 0,48 26-433 0 0,-47-38-5253 0 0,-18-11-734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4.064"/>
    </inkml:context>
    <inkml:brush xml:id="br0">
      <inkml:brushProperty name="width" value="0.05" units="cm"/>
      <inkml:brushProperty name="height" value="0.05" units="cm"/>
    </inkml:brush>
  </inkml:definitions>
  <inkml:trace contextRef="#ctx0" brushRef="#br0">0 64 13995 0 0,'1'-1'126'0'0,"-1"-1"-1"0"0,1 1 1 0 0,-1 0 0 0 0,1 0-1 0 0,0 0 1 0 0,0-1-1 0 0,-1 1 1 0 0,1 0 0 0 0,0 0-1 0 0,0 0 1 0 0,0 0 0 0 0,0 0-1 0 0,0 0 1 0 0,0 1-1 0 0,1-1 1 0 0,-1 0 0 0 0,0 1-1 0 0,0-1 1 0 0,1 0 0 0 0,-1 1-1 0 0,0-1 1 0 0,3 1 0 0 0,36-12 1383 0 0,-34 10-1434 0 0,38-6 864 0 0,-1 1 0 0 0,85-1 1 0 0,-33 4-601 0 0,-82 3-866 0 0,-36 2-4151 0 0,22-1 4148 0 0,-4 2 90 0 0,-3 2 643 0 0,-1 0 0 0 0,1 0 0 0 0,0 1 0 0 0,0 0 0 0 0,1 1-1 0 0,0 0 1 0 0,0 0 0 0 0,0 0 0 0 0,0 1 0 0 0,1 0 0 0 0,0 0-1 0 0,1 1 1 0 0,0-1 0 0 0,0 1 0 0 0,0 0 0 0 0,1 1 0 0 0,0-1-1 0 0,1 1 1 0 0,-3 9 0 0 0,2 10 241 0 0,1 0-1 0 0,2 1 0 0 0,1-1 0 0 0,1 0 1 0 0,6 36-1 0 0,-3-26-160 0 0,-2 75-1 0 0,-2-107-246 0 0,-1 0-1 0 0,0 0 1 0 0,0 0-1 0 0,-1 0 1 0 0,1 0 0 0 0,-1 0-1 0 0,-1-1 1 0 0,1 1 0 0 0,-1-1-1 0 0,0 1 1 0 0,-6 7 0 0 0,8-11-78 0 0,-1 0 0 0 0,0-1 0 0 0,1 1 0 0 0,-1 0 0 0 0,0-1 0 0 0,0 1 0 0 0,0-1 1 0 0,0 0-1 0 0,0 0 0 0 0,0 0 0 0 0,0 0 0 0 0,-1 0 0 0 0,1 0 0 0 0,0 0 0 0 0,-1-1 1 0 0,1 1-1 0 0,0-1 0 0 0,-1 0 0 0 0,1 1 0 0 0,0-1 0 0 0,-1 0 0 0 0,1-1 0 0 0,-1 1 1 0 0,1 0-1 0 0,0-1 0 0 0,-1 1 0 0 0,1-1 0 0 0,0 0 0 0 0,0 0 0 0 0,-1 1 0 0 0,-2-3 1 0 0,-19-8-435 0 0,15 7 494 0 0,0 0 0 0 0,0-1 0 0 0,0 0 0 0 0,0 0 0 0 0,-12-11 0 0 0,39 13 1837 0 0,375-20 545 0 0,-282 20-2162 0 0,34-3-2020 0 0,-117 2 1087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51.683"/>
    </inkml:context>
    <inkml:brush xml:id="br0">
      <inkml:brushProperty name="width" value="0.1" units="cm"/>
      <inkml:brushProperty name="height" value="0.1" units="cm"/>
    </inkml:brush>
  </inkml:definitions>
  <inkml:trace contextRef="#ctx0" brushRef="#br0">0 602 7834 0 0,'1'-4'158'0'0,"0"-1"0"0"0,1 1 1 0 0,-1 0-1 0 0,1 0 0 0 0,2-5 1 0 0,2-4 370 0 0,6-13 385 0 0,2 1 0 0 0,0 0 0 0 0,2 1 0 0 0,24-30 1 0 0,-18 25-841 0 0,-1 0 1 0 0,19-36-1 0 0,-7-4-95 0 0,22-40-177 0 0,-45 92 170 0 0,0 0 0 0 0,1 1-1 0 0,1 1 1 0 0,15-16 0 0 0,-26 30 38 0 0,-1 1 0 0 0,0-1 0 0 0,1 1 0 0 0,-1-1 0 0 0,1 1 0 0 0,-1-1 0 0 0,1 1 0 0 0,-1 0 0 0 0,0-1 0 0 0,1 1 0 0 0,0 0 1 0 0,-1-1-1 0 0,1 1 0 0 0,-1 0 0 0 0,1-1 0 0 0,-1 1 0 0 0,1 0 0 0 0,0 0 0 0 0,-1 0 0 0 0,1 0 0 0 0,-1 0 0 0 0,1 0 0 0 0,0-1 0 0 0,-1 1 0 0 0,1 0 0 0 0,-1 1 0 0 0,1-1 0 0 0,0 0 0 0 0,-1 0 0 0 0,1 0 1 0 0,-1 0-1 0 0,1 0 0 0 0,0 1 0 0 0,-1-1 0 0 0,1 0 0 0 0,-1 1 0 0 0,1-1 0 0 0,-1 0 0 0 0,1 1 0 0 0,-1-1 0 0 0,1 0 0 0 0,-1 1 0 0 0,1-1 0 0 0,-1 1 0 0 0,0-1 0 0 0,1 2 0 0 0,2 2 176 0 0,-1 0 0 0 0,0 1 0 0 0,0 0-1 0 0,0-1 1 0 0,0 6 0 0 0,2 1 87 0 0,6 17 261 0 0,2 0 0 0 0,1-1 0 0 0,0 0 0 0 0,3-1 0 0 0,0-1 0 0 0,1-1 0 0 0,1 0 0 0 0,2-1 0 0 0,0-1 0 0 0,1-1 0 0 0,39 30 0 0 0,-30-29-472 0 0,41 33-9 0 0,-70-54-102 0 0,-1-1-1 0 0,0 0 1 0 0,1 0 0 0 0,-1 0-1 0 0,0 1 1 0 0,0-1-1 0 0,1 0 1 0 0,-1 1 0 0 0,0-1-1 0 0,0 0 1 0 0,1 0-1 0 0,-1 1 1 0 0,0-1 0 0 0,0 0-1 0 0,0 1 1 0 0,0-1-1 0 0,0 1 1 0 0,1-1 0 0 0,-1 0-1 0 0,0 1 1 0 0,0-1 0 0 0,0 0-1 0 0,0 1 1 0 0,0-1-1 0 0,0 1 1 0 0,0-1 0 0 0,0 0-1 0 0,0 1 1 0 0,-1-1-1 0 0,1 1 1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52.165"/>
    </inkml:context>
    <inkml:brush xml:id="br0">
      <inkml:brushProperty name="width" value="0.1" units="cm"/>
      <inkml:brushProperty name="height" value="0.1" units="cm"/>
    </inkml:brush>
  </inkml:definitions>
  <inkml:trace contextRef="#ctx0" brushRef="#br0">473 152 3225 0 0,'1'-3'406'0'0,"-1"0"1"0"0,1 0 0 0 0,0 0-1 0 0,0 0 1 0 0,0 0 0 0 0,0 0 0 0 0,3-5-1 0 0,5-13 1718 0 0,-8 15-1598 0 0,0 1 0 0 0,0 0 0 0 0,-1 0-1 0 0,1-1 1 0 0,-1 1 0 0 0,0 0 0 0 0,-1-1 0 0 0,1 1 0 0 0,-3-9 0 0 0,3 12-419 0 0,-1 0 0 0 0,0-1 0 0 0,0 1 0 0 0,0 0 0 0 0,0 0-1 0 0,-1 0 1 0 0,1 0 0 0 0,0 1 0 0 0,-1-1 0 0 0,1 0 0 0 0,-1 1 0 0 0,0-1 0 0 0,1 1 0 0 0,-1-1 0 0 0,0 1 0 0 0,0 0 0 0 0,0-1 0 0 0,0 1 0 0 0,0 0 0 0 0,0 1-1 0 0,-1-1 1 0 0,1 0 0 0 0,0 0 0 0 0,-4 0 0 0 0,-2 0-94 0 0,1 1-1 0 0,-1 0 0 0 0,1 0 1 0 0,-1 0-1 0 0,0 1 0 0 0,1 0 1 0 0,-1 0-1 0 0,1 1 1 0 0,0 0-1 0 0,-14 6 0 0 0,-1 2-78 0 0,-43 26-1 0 0,51-27 44 0 0,1 0 1 0 0,0 1 0 0 0,0 0-1 0 0,1 1 1 0 0,1 1-1 0 0,0 0 1 0 0,1 0-1 0 0,0 1 1 0 0,0 0 0 0 0,-8 18-1 0 0,16-27 17 0 0,1 0 0 0 0,-1-1 0 0 0,1 1 0 0 0,0 0 0 0 0,0 0-1 0 0,1 0 1 0 0,-1 0 0 0 0,1-1 0 0 0,0 1 0 0 0,0 0 0 0 0,0 0 0 0 0,1 0 0 0 0,-1 0 0 0 0,1 0-1 0 0,0 0 1 0 0,0 0 0 0 0,0-1 0 0 0,1 1 0 0 0,-1 0 0 0 0,1-1 0 0 0,0 1 0 0 0,0-1 0 0 0,4 5 0 0 0,5 6-27 0 0,1 0 1 0 0,0-2-1 0 0,1 1 1 0 0,14 10 0 0 0,-8-7 21 0 0,27 26 11 0 0,59 48 0 0 0,-100-87 8 0 0,0 1-1 0 0,0 0 0 0 0,-1 1 1 0 0,1-1-1 0 0,-1 1 0 0 0,-1 0 1 0 0,1 0-1 0 0,4 7 0 0 0,-7-10-3 0 0,-1-1 0 0 0,1 1 0 0 0,0 0-1 0 0,-1-1 1 0 0,0 1 0 0 0,1 0-1 0 0,-1-1 1 0 0,0 1 0 0 0,0 0-1 0 0,0 0 1 0 0,0-1 0 0 0,0 1 0 0 0,0 0-1 0 0,0 0 1 0 0,0-1 0 0 0,-1 1-1 0 0,1 0 1 0 0,-1-1 0 0 0,0 1 0 0 0,1 0-1 0 0,-1-1 1 0 0,0 1 0 0 0,0-1-1 0 0,0 1 1 0 0,0-1 0 0 0,0 1 0 0 0,0-1-1 0 0,0 0 1 0 0,0 0 0 0 0,-1 1-1 0 0,1-1 1 0 0,-1 0 0 0 0,-2 1-1 0 0,-3 3 141 0 0,0-1-1 0 0,0 0 0 0 0,-1-1 1 0 0,0 0-1 0 0,1 0 0 0 0,-1-1 1 0 0,0 1-1 0 0,0-2 0 0 0,-17 2 0 0 0,0-1 761 0 0,-48-4 0 0 0,52 0-685 0 0,0 0-1 0 0,0-1 1 0 0,-32-10-1 0 0,47 11-213 0 0,-1 0 1 0 0,1-1-1 0 0,-1 0 0 0 0,1 0 1 0 0,0 0-1 0 0,0-1 0 0 0,0 0 1 0 0,1 0-1 0 0,-1 0 0 0 0,1-1 0 0 0,0 0 1 0 0,0 0-1 0 0,1 0 0 0 0,-7-10 1 0 0,-2-10-200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52.867"/>
    </inkml:context>
    <inkml:brush xml:id="br0">
      <inkml:brushProperty name="width" value="0.1" units="cm"/>
      <inkml:brushProperty name="height" value="0.1" units="cm"/>
    </inkml:brush>
  </inkml:definitions>
  <inkml:trace contextRef="#ctx0" brushRef="#br0">11 37 3681 0 0,'-1'0'115'0'0,"1"0"0"0"0,-1 0-1 0 0,1 0 1 0 0,-1-1 0 0 0,1 1 0 0 0,-1 0 0 0 0,1 0 0 0 0,-1-1 0 0 0,1 1 0 0 0,-1 0 0 0 0,1-1 0 0 0,0 1-1 0 0,-1 0 1 0 0,1-1 0 0 0,-1 1 0 0 0,1-1 0 0 0,0 1 0 0 0,-1-1 0 0 0,1 1 0 0 0,0 0 0 0 0,0-1 0 0 0,-1 1-1 0 0,1-1 1 0 0,0 0 0 0 0,0 1 0 0 0,0-1 0 0 0,0 1 0 0 0,0-1 0 0 0,0 1 0 0 0,0-1 0 0 0,0 1 0 0 0,0-1-1 0 0,0 1 1 0 0,0-2 0 0 0,1 1 160 0 0,0 0 0 0 0,0 0 0 0 0,0 1 0 0 0,0-1 0 0 0,0 0-1 0 0,0 0 1 0 0,0 1 0 0 0,1-1 0 0 0,-1 1 0 0 0,0-1 0 0 0,0 1 0 0 0,1-1-1 0 0,-1 1 1 0 0,2-1 0 0 0,20-3 1438 0 0,0 0-1 0 0,0 2 0 0 0,39 0 1 0 0,69 12-1105 0 0,-96-7-530 0 0,-31-3-86 0 0,42 7-132 0 0,-46-7 105 0 0,1 0-1 0 0,-1 0 1 0 0,0 0-1 0 0,1 0 0 0 0,-1 0 1 0 0,0 0-1 0 0,0 1 1 0 0,1-1-1 0 0,-1 0 0 0 0,0 0 1 0 0,0 0-1 0 0,1 0 1 0 0,-1 1-1 0 0,0-1 0 0 0,0 0 1 0 0,1 0-1 0 0,-1 0 0 0 0,0 1 1 0 0,0-1-1 0 0,0 0 1 0 0,1 0-1 0 0,-1 1 0 0 0,0-1 1 0 0,0 0-1 0 0,0 1 1 0 0,0-1-1 0 0,0 0 0 0 0,0 0 1 0 0,0 1-1 0 0,0-1 1 0 0,0 0-1 0 0,0 1 0 0 0,0-1 1 0 0,0 0-1 0 0,0 1 1 0 0,0-1-1 0 0,0 0 0 0 0,0 1 1 0 0,0-1-1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18:53.228"/>
    </inkml:context>
    <inkml:brush xml:id="br0">
      <inkml:brushProperty name="width" value="0.1" units="cm"/>
      <inkml:brushProperty name="height" value="0.1" units="cm"/>
    </inkml:brush>
  </inkml:definitions>
  <inkml:trace contextRef="#ctx0" brushRef="#br0">0 17 5241 0 0,'0'0'17'0'0,"0"0"0"0"0,0 0 0 0 0,0 0 0 0 0,0 0-1 0 0,0 0 1 0 0,0 0 0 0 0,0 0 0 0 0,0 0 0 0 0,0 0 0 0 0,0 0-1 0 0,0 0 1 0 0,0 0 0 0 0,0 0 0 0 0,0 0 0 0 0,0 0 0 0 0,0 1 0 0 0,0-1-1 0 0,0 0 1 0 0,0 0 0 0 0,0 0 0 0 0,0 0 0 0 0,0 0 0 0 0,0 0-1 0 0,0 0 1 0 0,0 0 0 0 0,0 0 0 0 0,0 0 0 0 0,0 0 0 0 0,0 0 0 0 0,0 0-1 0 0,0 0 1 0 0,9 3 930 0 0,14 1 985 0 0,25-5-820 0 0,0-1 0 0 0,53-11 0 0 0,-75 9-1128 0 0,9 0 16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3.954"/>
    </inkml:context>
    <inkml:brush xml:id="br0">
      <inkml:brushProperty name="width" value="0.1" units="cm"/>
      <inkml:brushProperty name="height" value="0.1" units="cm"/>
    </inkml:brush>
  </inkml:definitions>
  <inkml:trace contextRef="#ctx0" brushRef="#br0">8 128 5985 0 0,'-2'-7'337'0'0,"1"0"0"0"0,-1-1 0 0 0,2 1 0 0 0,-1-1-1 0 0,1-8 1 0 0,-1 0 651 0 0,1 12-558 0 0,0-1-1 0 0,0 0 1 0 0,0 0 0 0 0,0 1 0 0 0,1-1 0 0 0,0 0-1 0 0,0 1 1 0 0,0-1 0 0 0,0 1 0 0 0,3-7 0 0 0,-4 11-395 0 0,0 0 1 0 0,1 0-1 0 0,-1 0 1 0 0,0 0-1 0 0,0 0 0 0 0,0 0 1 0 0,0 0-1 0 0,0-1 1 0 0,0 1-1 0 0,0 0 1 0 0,0 0-1 0 0,0 0 1 0 0,1 0-1 0 0,-1 0 1 0 0,0 0-1 0 0,0 0 1 0 0,0 0-1 0 0,0 0 1 0 0,0 0-1 0 0,0 0 1 0 0,0 0-1 0 0,1 0 1 0 0,-1 0-1 0 0,0 0 1 0 0,0 0-1 0 0,0 0 0 0 0,0 0 1 0 0,0 0-1 0 0,0 0 1 0 0,1 0-1 0 0,-1 0 1 0 0,0 0-1 0 0,0 0 1 0 0,0 0-1 0 0,0 0 1 0 0,0 0-1 0 0,0 0 1 0 0,0 0-1 0 0,1 0 1 0 0,-1 0-1 0 0,0 0 1 0 0,0 0-1 0 0,0 1 1 0 0,0-1-1 0 0,0 0 1 0 0,5 8 543 0 0,0 9-214 0 0,1 14 151 0 0,-2-1-1 0 0,2 40 1 0 0,-7 64 1106 0 0,3 38-554 0 0,-2-167-1087 0 0,1 1 0 0 0,0-1 0 0 0,-1 0 1 0 0,2 1-1 0 0,-1-1 0 0 0,4 8 0 0 0,-5-13 5 0 0,0 1 0 0 0,0-1-1 0 0,1 0 1 0 0,-1 0 0 0 0,0 0 0 0 0,0 0 0 0 0,0 0 0 0 0,1 0-1 0 0,-1 1 1 0 0,0-1 0 0 0,0 0 0 0 0,1 0 0 0 0,-1 0-1 0 0,0 0 1 0 0,1 0 0 0 0,-1 0 0 0 0,0 0 0 0 0,0 0-1 0 0,1 0 1 0 0,-1 0 0 0 0,0 0 0 0 0,0-1 0 0 0,1 1-1 0 0,-1 0 1 0 0,0 0 0 0 0,0 0 0 0 0,1 0 0 0 0,-1 0 0 0 0,0 0-1 0 0,0 0 1 0 0,0-1 0 0 0,1 1 0 0 0,-1 0 0 0 0,0 0-1 0 0,0 0 1 0 0,0-1 0 0 0,0 1 0 0 0,1 0 0 0 0,-1 0-1 0 0,0 0 1 0 0,0-1 0 0 0,0 1 0 0 0,0-1 0 0 0,9-10-1598 0 0,15-27-3328 0 0,-3-2 3695 0 0,-7 13 1331 0 0,25-35-1 0 0,-32 51-147 0 0,0-1 0 0 0,10-23 0 0 0,-14 25 32 0 0,2 1 0 0 0,-1 0 0 0 0,1 0 0 0 0,0 0 0 0 0,1 0 0 0 0,10-11 0 0 0,-46 44 7948 0 0,6-8-7652 0 0,-42 20-1 0 0,34-24-546 0 0,-13 5-86 0 0,42-16 346 0 0,1 1-1 0 0,0-1 1 0 0,-1 0 0 0 0,1 1 0 0 0,0 0 0 0 0,0-1 0 0 0,0 1-1 0 0,0 0 1 0 0,0 0 0 0 0,1 0 0 0 0,-1 1 0 0 0,0-1 0 0 0,-2 5-1 0 0,4-6-2 0 0,0 0 0 0 0,-1 0 0 0 0,1 1 0 0 0,0-1 0 0 0,-1 0 0 0 0,1 1 0 0 0,0-1 0 0 0,0 0 0 0 0,0 1 0 0 0,0-1 0 0 0,0 1 0 0 0,1-1 0 0 0,-1 0 0 0 0,0 1 0 0 0,1-1 0 0 0,-1 0 0 0 0,1 2 0 0 0,1 0 4 0 0,0 0 0 0 0,-1 0 0 0 0,1-1 0 0 0,0 1 0 0 0,0-1 0 0 0,0 1 0 0 0,4 2 0 0 0,2 1-45 0 0,0 0 0 0 0,0-1-1 0 0,18 9 1 0 0,3-2-121 0 0,0-1 0 0 0,1-2-1 0 0,1-1 1 0 0,58 8 0 0 0,-53-11-23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5.861"/>
    </inkml:context>
    <inkml:brush xml:id="br0">
      <inkml:brushProperty name="width" value="0.1" units="cm"/>
      <inkml:brushProperty name="height" value="0.1" units="cm"/>
    </inkml:brush>
  </inkml:definitions>
  <inkml:trace contextRef="#ctx0" brushRef="#br0">338 95 6449 0 0,'13'-6'237'0'0,"24"-14"-299"0"0,-34 18 222 0 0,-1 0 0 0 0,1 0 0 0 0,-1 0 0 0 0,0 0 0 0 0,0 0 0 0 0,0 0 0 0 0,0-1 0 0 0,0 1 0 0 0,0-1 0 0 0,-1 1 0 0 0,3-5 0 0 0,-4 6-75 0 0,0 0-1 0 0,1 0 0 0 0,-1 1 1 0 0,0-1-1 0 0,0 0 0 0 0,1 0 1 0 0,-1 0-1 0 0,0 0 0 0 0,0 1 0 0 0,0-1 1 0 0,0 0-1 0 0,0 0 0 0 0,0 0 1 0 0,0 0-1 0 0,-1 0 0 0 0,1 1 0 0 0,0-1 1 0 0,0 0-1 0 0,-1 0 0 0 0,1 0 1 0 0,0 1-1 0 0,-1-1 0 0 0,1 0 0 0 0,-2-1 1 0 0,1 1 36 0 0,0 0 0 0 0,-1-1 0 0 0,1 1 1 0 0,-1 0-1 0 0,1 0 0 0 0,-1 0 0 0 0,0 1 1 0 0,1-1-1 0 0,-1 0 0 0 0,0 1 0 0 0,-2-1 1 0 0,-3-1 223 0 0,-1 1-1 0 0,0 0 1 0 0,0 1 0 0 0,-11 0 0 0 0,1 1-163 0 0,0 2 0 0 0,1 0 0 0 0,-1 1 0 0 0,1 1 0 0 0,0 0-1 0 0,0 1 1 0 0,0 1 0 0 0,-20 12 0 0 0,27-13-146 0 0,0-1 1 0 0,1 2-1 0 0,-1-1 0 0 0,2 2 0 0 0,-1-1 0 0 0,1 1 1 0 0,0 0-1 0 0,0 1 0 0 0,1-1 0 0 0,1 2 1 0 0,-1-1-1 0 0,1 1 0 0 0,1 0 0 0 0,-6 14 0 0 0,10-20-33 0 0,-1 0 0 0 0,1 0 0 0 0,1 0 0 0 0,-1 0 0 0 0,0 0 0 0 0,1 0 0 0 0,0 0 0 0 0,0 1 0 0 0,1-1 0 0 0,-1 0 0 0 0,1 0 0 0 0,0 0 0 0 0,0 0 0 0 0,0 0 0 0 0,0 0-1 0 0,1 0 1 0 0,-1 0 0 0 0,1 0 0 0 0,0-1 0 0 0,0 1 0 0 0,1 0 0 0 0,-1-1 0 0 0,4 4 0 0 0,6 5-13 0 0,1 0 0 0 0,0 0 0 0 0,1-1 0 0 0,20 12-1 0 0,3 3-29 0 0,-24-16 18 0 0,0 1 0 0 0,0 0-1 0 0,-1 0 1 0 0,-1 2 0 0 0,15 19-1 0 0,-23-27 24 0 0,-1-1-1 0 0,1 1 1 0 0,-1 0-1 0 0,0 0 1 0 0,0-1-1 0 0,0 2 1 0 0,-1-1-1 0 0,0 0 0 0 0,1 7 1 0 0,-1-8 10 0 0,-1-1 0 0 0,-1 1 0 0 0,1-1 0 0 0,0 0 0 0 0,-1 1-1 0 0,0-1 1 0 0,1 1 0 0 0,-1-1 0 0 0,-1 0 0 0 0,1 0 0 0 0,0 0 0 0 0,-1 0 0 0 0,0 0 0 0 0,0 0 0 0 0,-4 5 0 0 0,-2 2 259 0 0,-1-1 0 0 0,-1-1 1 0 0,0 0-1 0 0,0 0 0 0 0,-1-1 1 0 0,0 0-1 0 0,0-1 0 0 0,0 0 1 0 0,-21 7-1 0 0,27-11-197 0 0,0-1 0 0 0,-1 0-1 0 0,1 0 1 0 0,-1-1 0 0 0,1 1 0 0 0,-1-1 0 0 0,1-1 0 0 0,-1 1-1 0 0,1-1 1 0 0,-1 0 0 0 0,1 0 0 0 0,0 0 0 0 0,-1-1 0 0 0,1 0-1 0 0,0 0 1 0 0,0 0 0 0 0,-5-4 0 0 0,6 5-114 0 0,1-1-1 0 0,-1 0 1 0 0,1-1 0 0 0,0 1-1 0 0,0-1 1 0 0,0 1 0 0 0,1-1 0 0 0,-1 0-1 0 0,0 0 1 0 0,1 0 0 0 0,0 0-1 0 0,0-1 1 0 0,0 1 0 0 0,0 0 0 0 0,0-1-1 0 0,1 0 1 0 0,-1 1 0 0 0,1-1-1 0 0,0 0 1 0 0,0 0 0 0 0,1 1 0 0 0,-1-1-1 0 0,1 0 1 0 0,0-7 0 0 0,3-8-1628 0 0,4-2-4631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6.208"/>
    </inkml:context>
    <inkml:brush xml:id="br0">
      <inkml:brushProperty name="width" value="0.1" units="cm"/>
      <inkml:brushProperty name="height" value="0.1" units="cm"/>
    </inkml:brush>
  </inkml:definitions>
  <inkml:trace contextRef="#ctx0" brushRef="#br0">20 0 3681 0 0,'1'2'152'0'0,"0"-1"1"0"0,0 0-1 0 0,0 1 0 0 0,-1-1 1 0 0,1 0-1 0 0,-1 1 1 0 0,1-1-1 0 0,-1 1 0 0 0,1-1 1 0 0,-1 1-1 0 0,0 0 1 0 0,0-1-1 0 0,0 1 0 0 0,0-1 1 0 0,0 1-1 0 0,0 1 1 0 0,0 4 59 0 0,1 29 1558 0 0,-2 0-1 0 0,-2 0 0 0 0,-7 41 1 0 0,4-42-1036 0 0,2 0 1 0 0,1 0-1 0 0,3 52 1 0 0,0-85-775 0 0,0 0 0 0 0,0-1 1 0 0,0 1-1 0 0,1 0 0 0 0,-1 0 1 0 0,1 0-1 0 0,-1 0 0 0 0,1 0 1 0 0,0 0-1 0 0,0 0 0 0 0,-1-1 1 0 0,2 1-1 0 0,0 1 0 0 0,-2-2-88 0 0,1-1-1 0 0,0 1 1 0 0,0-1-1 0 0,0 0 1 0 0,-1 1-1 0 0,1-1 1 0 0,0 0-1 0 0,0 0 1 0 0,0 1-1 0 0,0-1 1 0 0,-1 0-1 0 0,1 0 1 0 0,0 0-1 0 0,0 0 1 0 0,0 0-1 0 0,0 0 1 0 0,0-1-1 0 0,0 1 1 0 0,-1 0 0 0 0,1 0-1 0 0,0-1 1 0 0,0 1-1 0 0,0 0 1 0 0,-1-1-1 0 0,1 1 1 0 0,0-1-1 0 0,0 1 1 0 0,-1-1-1 0 0,1 1 1 0 0,1-2-1 0 0,17-15-254 0 0,-9 5 383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6.580"/>
    </inkml:context>
    <inkml:brush xml:id="br0">
      <inkml:brushProperty name="width" value="0.1" units="cm"/>
      <inkml:brushProperty name="height" value="0.1" units="cm"/>
    </inkml:brush>
  </inkml:definitions>
  <inkml:trace contextRef="#ctx0" brushRef="#br0">260 0 5985 0 0,'0'0'736'0'0,"-16"7"3223"0"0,-60 23-97 0 0,38-16-3275 0 0,-65 33-1 0 0,101-46-580 0 0,0 0-1 0 0,1 1 0 0 0,-1-1 0 0 0,0 0 0 0 0,1 0 1 0 0,-1 1-1 0 0,0-1 0 0 0,1 1 0 0 0,0-1 1 0 0,-1 1-1 0 0,1 0 0 0 0,0 0 0 0 0,0-1 0 0 0,0 1 1 0 0,0 0-1 0 0,0 0 0 0 0,0 0 0 0 0,0 0 1 0 0,0 3-1 0 0,1-3-6 0 0,0 0 1 0 0,0 0-1 0 0,0 1 1 0 0,1-1 0 0 0,-1 0-1 0 0,1 0 1 0 0,-1 0-1 0 0,1 0 1 0 0,0 1-1 0 0,0-1 1 0 0,-1 0-1 0 0,1 0 1 0 0,1-1 0 0 0,-1 1-1 0 0,0 0 1 0 0,0 0-1 0 0,1 0 1 0 0,2 2-1 0 0,3 3 0 0 0,0 0 0 0 0,1 0-1 0 0,0-1 1 0 0,0 0 0 0 0,1 0-1 0 0,0 0 1 0 0,-1-2 0 0 0,17 8-1 0 0,2-2-13 0 0,29 8-1 0 0,-19-10-4322 0 0,-17-5-563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6.908"/>
    </inkml:context>
    <inkml:brush xml:id="br0">
      <inkml:brushProperty name="width" value="0.1" units="cm"/>
      <inkml:brushProperty name="height" value="0.1" units="cm"/>
    </inkml:brush>
  </inkml:definitions>
  <inkml:trace contextRef="#ctx0" brushRef="#br0">24 460 7834 0 0,'-17'9'915'0'0,"10"-6"2709"0"0,13-13-586 0 0,77-109-20 0 0,32-66-3015 0 0,-47 60-79 0 0,-66 122 74 0 0,0 0-1 0 0,0 0 1 0 0,0 0-1 0 0,0 0 1 0 0,0 1 0 0 0,1-1-1 0 0,-1 1 1 0 0,5-4 0 0 0,-6 5 1 0 0,0 1 1 0 0,0-1 0 0 0,0 1 0 0 0,0-1 0 0 0,0 1 0 0 0,0 0-1 0 0,0-1 1 0 0,1 1 0 0 0,-1 0 0 0 0,0 0 0 0 0,0 0-1 0 0,0 0 1 0 0,0 0 0 0 0,0 0 0 0 0,1 0 0 0 0,-1 0 0 0 0,0 0-1 0 0,0 0 1 0 0,0 1 0 0 0,0-1 0 0 0,0 1 0 0 0,0-1 0 0 0,0 0-1 0 0,0 1 1 0 0,0 0 0 0 0,0-1 0 0 0,0 1 0 0 0,0 0-1 0 0,1 0 1 0 0,10 11 236 0 0,-1-1-1 0 0,-1 1 1 0 0,0 1-1 0 0,-1 0 1 0 0,0 0-1 0 0,8 18 1 0 0,13 18 674 0 0,-7-19-943 0 0,2 0 0 0 0,0-2 0 0 0,2-1 0 0 0,1-1 0 0 0,55 40 0 0 0,-62-51-7382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7.551"/>
    </inkml:context>
    <inkml:brush xml:id="br0">
      <inkml:brushProperty name="width" value="0.1" units="cm"/>
      <inkml:brushProperty name="height" value="0.1" units="cm"/>
    </inkml:brush>
  </inkml:definitions>
  <inkml:trace contextRef="#ctx0" brushRef="#br0">70 0 5985 0 0,'3'1'212'0'0,"0"-1"1"0"0,0 1-1 0 0,0 0 0 0 0,0-1 0 0 0,0 1 0 0 0,0 1 0 0 0,0-1 1 0 0,0 0-1 0 0,0 1 0 0 0,0 0 0 0 0,-1-1 0 0 0,1 1 0 0 0,-1 0 1 0 0,4 3-1 0 0,2 3 303 0 0,-1 0 1 0 0,12 15-1 0 0,-3 0 287 0 0,-2 0 0 0 0,0 1-1 0 0,-1 1 1 0 0,-2 0 0 0 0,15 49-1 0 0,-15-34 35 0 0,-2 0 0 0 0,-1 1-1 0 0,2 50 1 0 0,-8-63-584 0 0,-2 1 0 0 0,-1-1 0 0 0,-1 1 0 0 0,-1-1 0 0 0,-1 0 0 0 0,-2 0 0 0 0,-16 47 0 0 0,17-61-259 0 0,-1 0 1 0 0,-1-1-1 0 0,0 1 0 0 0,-1-1 1 0 0,0 0-1 0 0,-1-1 1 0 0,0 0-1 0 0,-1-1 1 0 0,0 1-1 0 0,-1-2 1 0 0,0 0-1 0 0,-1 0 0 0 0,0-1 1 0 0,-1 0-1 0 0,0-1 1 0 0,-17 8-1 0 0,-3-3-1489 0 0,1-3-5416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5.019"/>
    </inkml:context>
    <inkml:brush xml:id="br0">
      <inkml:brushProperty name="width" value="0.05" units="cm"/>
      <inkml:brushProperty name="height" value="0.05" units="cm"/>
    </inkml:brush>
  </inkml:definitions>
  <inkml:trace contextRef="#ctx0" brushRef="#br0">107 4 14915 0 0,'0'0'63'0'0,"0"0"0"0"0,0-1-1 0 0,0 1 1 0 0,1 0 0 0 0,-1 0 0 0 0,0 0 0 0 0,0 0-1 0 0,0-1 1 0 0,0 1 0 0 0,0 0 0 0 0,0 0-1 0 0,0 0 1 0 0,0 0 0 0 0,0 0 0 0 0,1 0-1 0 0,-1-1 1 0 0,0 1 0 0 0,0 0 0 0 0,0 0 0 0 0,0 0-1 0 0,0 0 1 0 0,0 0 0 0 0,1 0 0 0 0,-1 0-1 0 0,0 0 1 0 0,0 0 0 0 0,0 0 0 0 0,0-1 0 0 0,1 1-1 0 0,-1 0 1 0 0,0 0 0 0 0,0 0 0 0 0,0 0-1 0 0,0 0 1 0 0,1 0 0 0 0,-1 0 0 0 0,0 0-1 0 0,0 0 1 0 0,0 1 0 0 0,1-1 0 0 0,-1 0 0 0 0,0 0-1 0 0,0 0 1 0 0,0 0 0 0 0,0 0 0 0 0,1 0-1 0 0,5 10 1758 0 0,1 16-407 0 0,-7-19-1266 0 0,0 0 0 0 0,-1 0 0 0 0,0 0 0 0 0,0-1 1 0 0,0 1-1 0 0,-1 0 0 0 0,0-1 0 0 0,-1 1 0 0 0,1-1 0 0 0,-1 1 0 0 0,-1-1 0 0 0,1 0 1 0 0,-6 6-1 0 0,-4 6-385 0 0,-2-1 0 0 0,-29 27 1 0 0,22-24-819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8.255"/>
    </inkml:context>
    <inkml:brush xml:id="br0">
      <inkml:brushProperty name="width" value="0.1" units="cm"/>
      <inkml:brushProperty name="height" value="0.1" units="cm"/>
    </inkml:brush>
  </inkml:definitions>
  <inkml:trace contextRef="#ctx0" brushRef="#br0">5 29 6913 0 0,'0'-1'100'0'0,"0"1"-1"0"0,-1 0 0 0 0,1 0 0 0 0,0 0 1 0 0,-1 0-1 0 0,1 0 0 0 0,0-1 0 0 0,0 1 1 0 0,0 0-1 0 0,-1 0 0 0 0,1 0 0 0 0,0-1 1 0 0,0 1-1 0 0,0 0 0 0 0,-1 0 0 0 0,1-1 1 0 0,0 1-1 0 0,0 0 0 0 0,0-1 0 0 0,0 1 1 0 0,0 0-1 0 0,0 0 0 0 0,-1-1 0 0 0,1 1 1 0 0,0 0-1 0 0,0-1 0 0 0,0 1 1 0 0,0 0-1 0 0,0-1 0 0 0,0 1 0 0 0,0 0 1 0 0,0 0-1 0 0,0-1 0 0 0,1 1 0 0 0,-1 0 1 0 0,0-1-1 0 0,0 1 0 0 0,0 0 0 0 0,0 0 1 0 0,0-1-1 0 0,0 1 0 0 0,1 0 0 0 0,-1 0 1 0 0,0-1-1 0 0,0 1 0 0 0,0 0 0 0 0,1 0 1 0 0,-1-1-1 0 0,0 1 0 0 0,13-9 2373 0 0,4 7-1719 0 0,-1-1-1 0 0,1 2 1 0 0,0 0-1 0 0,-1 1 1 0 0,32 4-1 0 0,-21-2-362 0 0,240 2-419 0 0,-257-4-463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08.597"/>
    </inkml:context>
    <inkml:brush xml:id="br0">
      <inkml:brushProperty name="width" value="0.1" units="cm"/>
      <inkml:brushProperty name="height" value="0.1" units="cm"/>
    </inkml:brush>
  </inkml:definitions>
  <inkml:trace contextRef="#ctx0" brushRef="#br0">24 5 5985 0 0,'-19'-1'492'0'0,"15"1"533"0"0,13-1 1823 0 0,127-2 3444 0 0,66 19-5141 0 0,-127-9-1948 0 0,-37-4-5285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1.472"/>
    </inkml:context>
    <inkml:brush xml:id="br0">
      <inkml:brushProperty name="width" value="0.1" units="cm"/>
      <inkml:brushProperty name="height" value="0.1" units="cm"/>
    </inkml:brush>
  </inkml:definitions>
  <inkml:trace contextRef="#ctx0" brushRef="#br0">13 174 1840 0 0,'-1'-1'131'0'0,"0"0"-1"0"0,0 1 0 0 0,0-1 0 0 0,0 0 1 0 0,0 0-1 0 0,0 0 0 0 0,0 0 0 0 0,0 0 1 0 0,1 0-1 0 0,-1 0 0 0 0,0-1 0 0 0,1 1 1 0 0,-1-1-1 0 0,1 1 21 0 0,-1 0 0 0 0,1 1 1 0 0,0-1-1 0 0,0 1 0 0 0,0-1 1 0 0,0 0-1 0 0,0 1 0 0 0,0-1 1 0 0,1 1-1 0 0,-1-1 0 0 0,0 0 0 0 0,0 1 1 0 0,0-1-1 0 0,0 1 0 0 0,1-1 1 0 0,-1 1-1 0 0,0-1 0 0 0,1 1 0 0 0,-1-1 1 0 0,1 0-1 0 0,1-1 85 0 0,-1 1-1 0 0,1 0 1 0 0,0-1-1 0 0,0 1 1 0 0,0 0-1 0 0,0 0 1 0 0,0 0-1 0 0,0 0 1 0 0,0 0-1 0 0,0 1 1 0 0,1-1-1 0 0,-1 1 1 0 0,3-1-1 0 0,276-17 2019 0 0,-199 16-1959 0 0,573-34 837 0 0,-277 22-179 0 0,12 0 38 0 0,258-18-796 0 0,-9 20 363 0 0,-135 24-558 0 0,-310-3 0 0 0,423 2-64 0 0,-356-9 58 0 0,114-7 60 0 0,-158 1-54 0 0,559-15 10 0 0,-316 10 2597 0 0,-42 10-2320 0 0,-316-1-329 0 0,-27-1-185 0 0,126 15 0 0 0,-187-12-229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2.628"/>
    </inkml:context>
    <inkml:brush xml:id="br0">
      <inkml:brushProperty name="width" value="0.1" units="cm"/>
      <inkml:brushProperty name="height" value="0.1" units="cm"/>
    </inkml:brush>
  </inkml:definitions>
  <inkml:trace contextRef="#ctx0" brushRef="#br0">536 26 1840 0 0,'-1'-14'1681'0'0,"1"14"-1544"0"0,0-1 1 0 0,0 1 0 0 0,0-1-1 0 0,0 1 1 0 0,0-1-1 0 0,0 1 1 0 0,0-1 0 0 0,0 1-1 0 0,1-1 1 0 0,-1 1 0 0 0,0-1-1 0 0,0 1 1 0 0,0-1 0 0 0,1 1-1 0 0,-1-1 1 0 0,0 1 0 0 0,1-1-1 0 0,-1 1 1 0 0,0 0 0 0 0,1-1-1 0 0,-1 1 1 0 0,1 0-1 0 0,0-1 1 0 0,-1 1-82 0 0,1 0 0 0 0,-1 0-1 0 0,0 0 1 0 0,1 1 0 0 0,-1-1 0 0 0,0 0-1 0 0,1 0 1 0 0,-1 0 0 0 0,0 1 0 0 0,1-1-1 0 0,-1 0 1 0 0,0 1 0 0 0,0-1-1 0 0,1 0 1 0 0,-1 1 0 0 0,0-1 0 0 0,0 0-1 0 0,0 1 1 0 0,0-1 0 0 0,1 0 0 0 0,-1 1-1 0 0,0-1 1 0 0,0 1 0 0 0,0-1 0 0 0,0 0-1 0 0,0 1 1 0 0,0-1 0 0 0,0 0 0 0 0,0 1-1 0 0,0 0 1 0 0,2 16 558 0 0,-2-16-434 0 0,2 42 1129 0 0,-2-1-1 0 0,-8 54 1 0 0,3-27-386 0 0,-58 635 4423 0 0,44-519-4580 0 0,6 125-78 0 0,23-1-118 0 0,-7-253-550 0 0,1-4 50 0 0,-5 61 0 0 0,1-108-36 0 0,-2 16 60 0 0,2-20-93 0 0,0 0 0 0 0,-1-1 0 0 0,1 1-1 0 0,0 0 1 0 0,0 0 0 0 0,0 0 0 0 0,-1-1 0 0 0,1 1-1 0 0,-1 0 1 0 0,1 0 0 0 0,0-1 0 0 0,-1 1 0 0 0,1 0 0 0 0,-1-1-1 0 0,1 1 1 0 0,-1-1 0 0 0,0 1 0 0 0,-1 0 0 0 0,2 0 3 0 0,0-1 0 0 0,-1 0 0 0 0,1 0 0 0 0,-1-1 0 0 0,1 1 0 0 0,0 0 0 0 0,-1 0 0 0 0,1 0 1 0 0,0 0-1 0 0,-1 0 0 0 0,1 0 0 0 0,-1 0 0 0 0,1-1 0 0 0,0 1 0 0 0,-1 0 0 0 0,1 0 0 0 0,0 0 0 0 0,-1-1 1 0 0,1 1-1 0 0,0 0 0 0 0,0 0 0 0 0,-1-1 0 0 0,1 1 0 0 0,0 0 0 0 0,0-1 0 0 0,-1 1 0 0 0,1 0 0 0 0,0-1 0 0 0,-7-13 40 0 0,6 12-38 0 0,-25-63 68 0 0,-24-96 0 0 0,1 3-676 0 0,37 127 6 0 0,-1 0 1 0 0,-32-55-1 0 0,42 82 512 0 0,-2-6-46 0 0,-1 1-1 0 0,0 0 1 0 0,-1 0 0 0 0,0 0-1 0 0,-1 1 1 0 0,1 0 0 0 0,-11-8-1 0 0,17 15 133 0 0,0 1 0 0 0,0-1 0 0 0,-1 0 0 0 0,1 1-1 0 0,0-1 1 0 0,0 1 0 0 0,-1-1 0 0 0,1 1 0 0 0,0 0-1 0 0,-1-1 1 0 0,1 1 0 0 0,0 0 0 0 0,-1 0 0 0 0,1 0-1 0 0,-1 0 1 0 0,1 0 0 0 0,0 0 0 0 0,-1 1 0 0 0,1-1 0 0 0,0 0-1 0 0,-2 1 1 0 0,0 0 25 0 0,1 1 0 0 0,0-1 0 0 0,-1 1 0 0 0,1-1-1 0 0,0 1 1 0 0,0 0 0 0 0,0 0 0 0 0,1 0 0 0 0,-1 0 0 0 0,-2 3-1 0 0,-2 4 52 0 0,1 1 0 0 0,0-1 0 0 0,0 1 0 0 0,-3 14-1 0 0,-15 54 180 0 0,4 2 0 0 0,-15 127 0 0 0,32-191-257 0 0,-1-1 0 0 0,1 0 0 0 0,1 0 0 0 0,1-1 0 0 0,0 1 0 0 0,2 17 0 0 0,3-21-24 0 0,-5-11 19 0 0,1 0-1 0 0,-1 1 1 0 0,0-1-1 0 0,1 0 1 0 0,-1 0-1 0 0,1 0 0 0 0,-1 0 1 0 0,0 0-1 0 0,1 0 1 0 0,-1 0-1 0 0,1 0 1 0 0,-1 0-1 0 0,1 0 1 0 0,-1 0-1 0 0,0 0 1 0 0,1 0-1 0 0,-1 0 1 0 0,1 0-1 0 0,-1-1 0 0 0,1 1 1 0 0,-1 0-1 0 0,0 0 1 0 0,1 0-1 0 0,-1-1 1 0 0,1 1-1 0 0,9-7-66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4.909"/>
    </inkml:context>
    <inkml:brush xml:id="br0">
      <inkml:brushProperty name="width" value="0.1" units="cm"/>
      <inkml:brushProperty name="height" value="0.1" units="cm"/>
    </inkml:brush>
  </inkml:definitions>
  <inkml:trace contextRef="#ctx0" brushRef="#br0">1 239 3681 0 0,'67'-8'869'0'0,"49"6"3291"0"0,59 8-2989 0 0,20 1-994 0 0,5-5-107 0 0,79-1-76 0 0,-101 1 6 0 0,93-4 0 0 0,217-19 702 0 0,-456 20-680 0 0,251 2-7 0 0,-108 1-18 0 0,-79-1 3 0 0,213-6 0 0 0,-81-3 348 0 0,32-2 177 0 0,-49-3 99 0 0,117-10-315 0 0,182-15 246 0 0,57-20 305 0 0,38 26 1657 0 0,-348 17-2144 0 0,-91 3 645 0 0,-131 10-684 0 0,253-8 652 0 0,-267 12-697 0 0,-39-1-5781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6.873"/>
    </inkml:context>
    <inkml:brush xml:id="br0">
      <inkml:brushProperty name="width" value="0.1" units="cm"/>
      <inkml:brushProperty name="height" value="0.1" units="cm"/>
    </inkml:brush>
  </inkml:definitions>
  <inkml:trace contextRef="#ctx0" brushRef="#br0">293 20 4145 0 0,'0'0'174'0'0,"0"-1"0"0"0,0 0-1 0 0,0 0 1 0 0,0 0 0 0 0,0 0 0 0 0,0 0 0 0 0,0 0 0 0 0,-1 0 0 0 0,1 0-1 0 0,0 1 1 0 0,0-1 0 0 0,-1 0 0 0 0,1 0 0 0 0,0 0 0 0 0,-1 0-1 0 0,1 1 1 0 0,-1-1 0 0 0,1 0 0 0 0,-1 0 0 0 0,-1-1 0 0 0,1 2-53 0 0,1 0 0 0 0,-1 0 0 0 0,0-1 0 0 0,1 1 0 0 0,-1 0 0 0 0,0 0 0 0 0,0 0 0 0 0,1 0 0 0 0,-1 0 0 0 0,0 0 0 0 0,1 0 0 0 0,-1 0 0 0 0,0 0 0 0 0,0 1 0 0 0,1-1 0 0 0,-1 0 0 0 0,0 0 0 0 0,1 1 0 0 0,-1-1 0 0 0,0 1 0 0 0,-4 1 259 0 0,1 1 0 0 0,-1 0 1 0 0,1 0-1 0 0,0 1 0 0 0,-7 6 1 0 0,-9 16 400 0 0,1 0 0 0 0,1 2 0 0 0,-23 46 0 0 0,28-49-466 0 0,-54 104 1012 0 0,53-97-947 0 0,1 0-1 0 0,-10 39 1 0 0,20-60-336 0 0,1 0 0 0 0,0 0 0 0 0,1 0 0 0 0,0 0 0 0 0,1 0 0 0 0,0 0 0 0 0,0 0 0 0 0,1 0 0 0 0,1 0 0 0 0,3 14 0 0 0,-3-20-31 0 0,-1-1-1 0 0,1 1 1 0 0,0 0 0 0 0,0-1-1 0 0,1 1 1 0 0,0-1 0 0 0,-1 0-1 0 0,1 0 1 0 0,0 0-1 0 0,1 0 1 0 0,-1 0 0 0 0,1-1-1 0 0,0 0 1 0 0,0 1 0 0 0,0-1-1 0 0,0-1 1 0 0,0 1 0 0 0,1-1-1 0 0,-1 1 1 0 0,1-1 0 0 0,0-1-1 0 0,-1 1 1 0 0,1-1-1 0 0,9 2 1 0 0,-3-2-19 0 0,-1 0 0 0 0,1-1 0 0 0,0 0 0 0 0,0-1 0 0 0,0 0 0 0 0,0-1 0 0 0,0 0 0 0 0,-1 0 0 0 0,1-1 0 0 0,-1-1 0 0 0,0 0 0 0 0,0 0 0 0 0,15-9 0 0 0,-8 3-10 0 0,-1-1-1 0 0,0 0 0 0 0,-1-2 1 0 0,0 1-1 0 0,0-2 1 0 0,20-25-1 0 0,-32 35-2 0 0,0-1-1 0 0,0 1 1 0 0,0-1 0 0 0,0 1-1 0 0,-1-1 1 0 0,0 0 0 0 0,3-8-1 0 0,-5 11 18 0 0,0 1-1 0 0,1 0 1 0 0,-1-1-1 0 0,0 1 0 0 0,0 0 1 0 0,0-1-1 0 0,0 1 1 0 0,0 0-1 0 0,0-1 0 0 0,0 1 1 0 0,0-1-1 0 0,-1 1 1 0 0,1 0-1 0 0,0 0 0 0 0,-1-1 1 0 0,1 1-1 0 0,-1 0 1 0 0,0 0-1 0 0,1-1 1 0 0,-1 1-1 0 0,0 0 0 0 0,0 0 1 0 0,1 0-1 0 0,-1 0 1 0 0,0 0-1 0 0,0 0 0 0 0,0 0 1 0 0,0 0-1 0 0,0 1 1 0 0,-1-1-1 0 0,1 0 0 0 0,0 1 1 0 0,0-1-1 0 0,-2 0 1 0 0,-2-1 6 0 0,0 1 1 0 0,0 0-1 0 0,0 0 1 0 0,0 1-1 0 0,0-1 1 0 0,0 1-1 0 0,0 0 1 0 0,0 0 0 0 0,0 1-1 0 0,-6 0 1 0 0,-9 4 47 0 0,-23 7 0 0 0,28-7-44 0 0,-26 8 60 0 0,1 2 0 0 0,-76 39-1 0 0,108-49-1347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8.651"/>
    </inkml:context>
    <inkml:brush xml:id="br0">
      <inkml:brushProperty name="width" value="0.1" units="cm"/>
      <inkml:brushProperty name="height" value="0.1" units="cm"/>
    </inkml:brush>
  </inkml:definitions>
  <inkml:trace contextRef="#ctx0" brushRef="#br0">52 9 4145 0 0,'4'-9'788'0'0,"-1"15"846"0"0,-1 15-103 0 0,-20 120 1611 0 0,5-55-1619 0 0,12-77-1369 0 0,-27 197 2444 0 0,58-295-2338 0 0,-19 60-280 0 0,2 2 0 0 0,26-46-1 0 0,-28 57 8 0 0,0 0 0 0 0,0 1 0 0 0,2 0 0 0 0,0 1 0 0 0,22-19-1 0 0,-31 30 10 0 0,0 0 0 0 0,0 1 0 0 0,0-1 0 0 0,0 1 0 0 0,1 0 0 0 0,-1 0 0 0 0,8-2 0 0 0,-11 3 4 0 0,0 1-1 0 0,0 0 0 0 0,0 0 0 0 0,0-1 0 0 0,0 1 1 0 0,0 0-1 0 0,0 0 0 0 0,0 0 0 0 0,0 0 1 0 0,0 1-1 0 0,0-1 0 0 0,0 0 0 0 0,0 0 0 0 0,0 0 1 0 0,0 1-1 0 0,0-1 0 0 0,0 1 0 0 0,0-1 1 0 0,0 1-1 0 0,0-1 0 0 0,0 1 0 0 0,0-1 0 0 0,0 1 1 0 0,-1 0-1 0 0,1-1 0 0 0,0 1 0 0 0,0 0 0 0 0,-1 0 1 0 0,1 0-1 0 0,-1 0 0 0 0,1 0 0 0 0,-1-1 1 0 0,1 1-1 0 0,-1 0 0 0 0,1 0 0 0 0,-1 0 0 0 0,0 0 1 0 0,1 0-1 0 0,-1 0 0 0 0,0 2 0 0 0,2 13 9 0 0,-1 0 1 0 0,-1 0-1 0 0,0 0 0 0 0,-1 0 0 0 0,-5 26 0 0 0,-1 15 7 0 0,6-46-12 0 0,0-3-23 0 0,0-1 0 0 0,1 0 1 0 0,0 1-1 0 0,1-1 0 0 0,-1 1 0 0 0,3 9 0 0 0,-1-12-404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8.996"/>
    </inkml:context>
    <inkml:brush xml:id="br0">
      <inkml:brushProperty name="width" value="0.1" units="cm"/>
      <inkml:brushProperty name="height" value="0.1" units="cm"/>
    </inkml:brush>
  </inkml:definitions>
  <inkml:trace contextRef="#ctx0" brushRef="#br0">72 1 7370 0 0,'-14'27'1290'0'0,"2"1"0"0"0,1 0-1 0 0,1 1 1 0 0,-9 40 0 0 0,17-56-972 0 0,0 0-1 0 0,1 0 1 0 0,1 0-1 0 0,0 0 0 0 0,2 17 1 0 0,-1-21-198 0 0,1-1 1 0 0,0 1-1 0 0,0-1 1 0 0,1 0-1 0 0,0 0 1 0 0,1 0-1 0 0,0 0 1 0 0,0-1-1 0 0,5 8 1 0 0,-5-10-187 0 0,-1 0-1 0 0,1-1 1 0 0,0 1 0 0 0,1-1 0 0 0,-1 0 0 0 0,1 0-1 0 0,0 0 1 0 0,0-1 0 0 0,0 1 0 0 0,0-1-1 0 0,1-1 1 0 0,-1 1 0 0 0,1-1 0 0 0,-1 0-1 0 0,1 0 1 0 0,0 0 0 0 0,12 1 0 0 0,2-3-5589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9.325"/>
    </inkml:context>
    <inkml:brush xml:id="br0">
      <inkml:brushProperty name="width" value="0.1" units="cm"/>
      <inkml:brushProperty name="height" value="0.1" units="cm"/>
    </inkml:brush>
  </inkml:definitions>
  <inkml:trace contextRef="#ctx0" brushRef="#br0">100 0 1840 0 0,'-4'7'859'0'0,"-1"0"0"0"0,1-1 0 0 0,0 2 0 0 0,0-1-1 0 0,1 0 1 0 0,0 1 0 0 0,0-1 0 0 0,-2 16 0 0 0,-3 4-371 0 0,-8 21 1767 0 0,-14 76-1 0 0,26-97-1467 0 0,1 0-1 0 0,0 1 1 0 0,3 0-1 0 0,3 40 1 0 0,-4-67-787 0 0,1-1 0 0 0,0 0 0 0 0,0 0 0 0 0,0 0 0 0 0,0 0 0 0 0,0 0 0 0 0,0 0 0 0 0,0 0 0 0 0,0 0 0 0 0,0 1 0 0 0,0-1 0 0 0,0 0 0 0 0,0 0 0 0 0,0 0 0 0 0,0 0 0 0 0,0 0 0 0 0,0 0 0 0 0,0 0 0 0 0,0 1 0 0 0,0-1 0 0 0,0 0 0 0 0,0 0 0 0 0,0 0 0 0 0,0 0 0 0 0,0 0 0 0 0,1 0 0 0 0,-1 0 0 0 0,0 0 0 0 0,0 0 0 0 0,0 1 0 0 0,0-1 0 0 0,0 0 0 0 0,0 0 0 0 0,0 0 0 0 0,0 0 0 0 0,0 0 0 0 0,0 0 0 0 0,1 0 0 0 0,-1 0 0 0 0,0 0 0 0 0,0 0 0 0 0,0 0 0 0 0,0 0 0 0 0,0 0 0 0 0,0 0 0 0 0,0 0 0 0 0,0 0 0 0 0,1 0 0 0 0,-1 0 0 0 0,0 0 0 0 0,0 0 0 0 0,4-6 0 0 0,4-15 0 0 0,-7 19 0 0 0,18-52-494 0 0,46-91 0 0 0,3 30-2404 0 0,-59 103 2395 0 0,-1 0 1 0 0,2 1-1 0 0,0 0 0 0 0,0 0 0 0 0,1 1 0 0 0,0 1 0 0 0,13-9 1 0 0,-22 17 478 0 0,0-1 0 0 0,1 1 1 0 0,-1 0-1 0 0,0-1 0 0 0,1 1 1 0 0,0 0-1 0 0,-1 0 0 0 0,1 1 1 0 0,0-1-1 0 0,3 0 1 0 0,-5 1 61 0 0,0 0 0 0 0,0 1 1 0 0,0-1-1 0 0,0 0 1 0 0,0 0-1 0 0,0 1 0 0 0,0-1 1 0 0,0 1-1 0 0,0-1 1 0 0,0 1-1 0 0,-1-1 1 0 0,1 1-1 0 0,0-1 0 0 0,0 1 1 0 0,0 0-1 0 0,-1-1 1 0 0,1 1-1 0 0,0 0 0 0 0,-1 0 1 0 0,1 0-1 0 0,-1-1 1 0 0,1 1-1 0 0,-1 0 1 0 0,1 0-1 0 0,-1 0 0 0 0,0 0 1 0 0,1 0-1 0 0,-1 0 1 0 0,0 0-1 0 0,0 1 0 0 0,2 10 330 0 0,-1 0 0 0 0,0-1 0 0 0,-1 1 0 0 0,0 0 0 0 0,-1-1 0 0 0,-1 1 0 0 0,-3 14-1 0 0,3-11-132 0 0,-6 29 291 0 0,2-16-39 0 0,2-1-1 0 0,1 1 0 0 0,0 52 1 0 0,4-72-377 0 0,2 21 89 0 0,-3-27-200 0 0,0 0 0 0 0,1-1 0 0 0,-1 1 0 0 0,1 0 1 0 0,-1-1-1 0 0,1 1 0 0 0,0-1 0 0 0,-1 1 1 0 0,1 0-1 0 0,0-1 0 0 0,0 1 0 0 0,2 2 0 0 0,-2-4-47 0 0,-1 0 0 0 0,1 0 0 0 0,-1 0 0 0 0,0 1 0 0 0,1-1 0 0 0,-1 0-1 0 0,1 0 1 0 0,-1 0 0 0 0,1 0 0 0 0,-1 0 0 0 0,0 0 0 0 0,1 0 0 0 0,-1 0-1 0 0,1 0 1 0 0,-1 0 0 0 0,1 0 0 0 0,-1 0 0 0 0,1 0 0 0 0,-1 0 0 0 0,0 0-1 0 0,1-1 1 0 0,-1 1 0 0 0,1 0 0 0 0,-1 0 0 0 0,0 0 0 0 0,1-1 0 0 0,-1 1-1 0 0,0 0 1 0 0,1-1 0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19.790"/>
    </inkml:context>
    <inkml:brush xml:id="br0">
      <inkml:brushProperty name="width" value="0.1" units="cm"/>
      <inkml:brushProperty name="height" value="0.1" units="cm"/>
    </inkml:brush>
  </inkml:definitions>
  <inkml:trace contextRef="#ctx0" brushRef="#br0">0 55 4145 0 0,'1'-1'107'0'0,"-1"0"1"0"0,0 0 0 0 0,1 1-1 0 0,-1-1 1 0 0,1 0-1 0 0,-1 1 1 0 0,1-1 0 0 0,-1 1-1 0 0,1-1 1 0 0,-1 1-1 0 0,1-1 1 0 0,0 1 0 0 0,-1-1-1 0 0,1 1 1 0 0,0-1-1 0 0,-1 1 1 0 0,1 0-1 0 0,0-1 1 0 0,0 1 0 0 0,1 0-1 0 0,20-9 1188 0 0,-8 4-570 0 0,0 2 1 0 0,0 0-1 0 0,0 0 0 0 0,15 0 1 0 0,60 2 1729 0 0,-60 2-2067 0 0,0-1 0 0 0,50-8 0 0 0,-59 3-400 0 0,-1 1-102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6.264"/>
    </inkml:context>
    <inkml:brush xml:id="br0">
      <inkml:brushProperty name="width" value="0.05" units="cm"/>
      <inkml:brushProperty name="height" value="0.05" units="cm"/>
    </inkml:brush>
  </inkml:definitions>
  <inkml:trace contextRef="#ctx0" brushRef="#br0">71 0 12179 0 0,'0'13'2904'0'0,"-5"10"-2145"0"0,2-7-559 0 0,1-4 137 0 0,-8 51 771 0 0,-9 40-420 0 0,19-103-688 0 0,-9 24-444 0 0,9-24 370 0 0,-1 1-1 0 0,1-1 1 0 0,0 0 0 0 0,0 1-1 0 0,0-1 1 0 0,-1 0-1 0 0,1 1 1 0 0,0-1-1 0 0,0 0 1 0 0,-1 0 0 0 0,1 1-1 0 0,0-1 1 0 0,0 0-1 0 0,-1 0 1 0 0,1 1 0 0 0,0-1-1 0 0,-1 0 1 0 0,1 0-1 0 0,-1 0 1 0 0,1 0-1 0 0,0 1 1 0 0,-1-1 0 0 0,1 0-1 0 0,0 0 1 0 0,-1 0-1 0 0,1 0 1 0 0,-1 0 0 0 0,1 0-1 0 0,0 0 1 0 0,-1 0-1 0 0,1 0 1 0 0,0 0 0 0 0,-1 0-1 0 0,1 0 1 0 0,-1-1-1 0 0,1 1 1 0 0,0 0-1 0 0,-1 0 1 0 0,1 0 0 0 0,0 0-1 0 0,-1-1 1 0 0,1 1-1 0 0,0 0 1 0 0,-1 0 0 0 0,1-1-1 0 0,0 1 1 0 0,0 0-1 0 0,-1 0 1 0 0,1-1-1 0 0,0 1 1 0 0,0 0 0 0 0,-1-1-1 0 0,1 1 1 0 0,0 0-1 0 0,0-1 1 0 0,0 0 0 0 0,-6-6-1429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0.114"/>
    </inkml:context>
    <inkml:brush xml:id="br0">
      <inkml:brushProperty name="width" value="0.1" units="cm"/>
      <inkml:brushProperty name="height" value="0.1" units="cm"/>
    </inkml:brush>
  </inkml:definitions>
  <inkml:trace contextRef="#ctx0" brushRef="#br0">28 14 3225 0 0,'1'-11'588'0'0,"0"8"485"0"0,-1 8 893 0 0,0 0-1216 0 0,-14 135 4701 0 0,0-9-1892 0 0,12-104-3289 0 0,2-1 1 0 0,6 52 0 0 0,-5-72-394 0 0,0-1-262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0.519"/>
    </inkml:context>
    <inkml:brush xml:id="br0">
      <inkml:brushProperty name="width" value="0.1" units="cm"/>
      <inkml:brushProperty name="height" value="0.1" units="cm"/>
    </inkml:brush>
  </inkml:definitions>
  <inkml:trace contextRef="#ctx0" brushRef="#br0">108 0 3681 0 0,'4'3'130'0'0,"-1"-1"1"0"0,0 1-1 0 0,0 0 1 0 0,0-1-1 0 0,-1 2 1 0 0,1-1-1 0 0,-1 0 0 0 0,1 0 1 0 0,-1 1-1 0 0,0-1 1 0 0,0 1-1 0 0,2 6 1 0 0,2 7 1235 0 0,6 26 1 0 0,-9-31-1086 0 0,4 15 1018 0 0,-1 1-1 0 0,-2 1 1 0 0,-1-1 0 0 0,-1 0-1 0 0,-3 51 1 0 0,-1-58-1004 0 0,-1 0 0 0 0,-1 0 0 0 0,-1 0 0 0 0,0-1 0 0 0,-2 0 0 0 0,-1 0 1 0 0,0 0-1 0 0,-16 25 0 0 0,16-31-394 0 0,0 0 1 0 0,-1-2-1 0 0,-1 1 1 0 0,0-1-1 0 0,0 0 0 0 0,-1-1 1 0 0,-1 0-1 0 0,-13 9 1 0 0,9-10-6324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1.972"/>
    </inkml:context>
    <inkml:brush xml:id="br0">
      <inkml:brushProperty name="width" value="0.1" units="cm"/>
      <inkml:brushProperty name="height" value="0.1" units="cm"/>
    </inkml:brush>
  </inkml:definitions>
  <inkml:trace contextRef="#ctx0" brushRef="#br0">109 1 2304 0 0,'-1'0'59'0'0,"0"0"-1"0"0,0 1 0 0 0,0-1 1 0 0,0 0-1 0 0,0 1 0 0 0,0 0 1 0 0,0-1-1 0 0,0 1 0 0 0,0-1 0 0 0,0 1 1 0 0,0 0-1 0 0,0 0 0 0 0,0 0 1 0 0,1-1-1 0 0,-1 1 0 0 0,0 0 0 0 0,1 0 1 0 0,-2 2-1 0 0,-12 24 960 0 0,8-16-879 0 0,-6 12 202 0 0,0-1 0 0 0,2 2-1 0 0,1-1 1 0 0,-10 39 0 0 0,16-53-272 0 0,1 0 1 0 0,1 0 0 0 0,0 0-1 0 0,0 0 1 0 0,1 0 0 0 0,0 0-1 0 0,0 1 1 0 0,1-1-1 0 0,0 0 1 0 0,1 0 0 0 0,0 0-1 0 0,0 0 1 0 0,1-1-1 0 0,0 1 1 0 0,1-1 0 0 0,5 10-1 0 0,-6-14-85 0 0,0 0-1 0 0,0 0 0 0 0,0 0 1 0 0,1 0-1 0 0,0-1 0 0 0,-1 0 1 0 0,1 1-1 0 0,1-1 0 0 0,-1-1 1 0 0,0 1-1 0 0,1-1 0 0 0,-1 1 1 0 0,1-1-1 0 0,0-1 0 0 0,0 1 1 0 0,0-1-1 0 0,0 1 0 0 0,0-1 1 0 0,0-1-1 0 0,0 1 0 0 0,7-1 1 0 0,3-2-2545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2.411"/>
    </inkml:context>
    <inkml:brush xml:id="br0">
      <inkml:brushProperty name="width" value="0.1" units="cm"/>
      <inkml:brushProperty name="height" value="0.1" units="cm"/>
    </inkml:brush>
  </inkml:definitions>
  <inkml:trace contextRef="#ctx0" brushRef="#br0">71 1 4609 0 0,'0'0'17'0'0,"0"0"0"0"0,-1 0 0 0 0,1 0-1 0 0,0 0 1 0 0,0 0 0 0 0,0 0 0 0 0,0 0 0 0 0,0 0 0 0 0,0 0 0 0 0,0 0 0 0 0,0 0 0 0 0,0 0-1 0 0,0 1 1 0 0,0-1 0 0 0,0 0 0 0 0,0 0 0 0 0,0 0 0 0 0,0 0 0 0 0,0 0 0 0 0,0 0-1 0 0,0 0 1 0 0,0 0 0 0 0,0 0 0 0 0,0 0 0 0 0,-1 0 0 0 0,1 0 0 0 0,0 0 0 0 0,0 0-1 0 0,0 0 1 0 0,0 0 0 0 0,0 0 0 0 0,0 0 0 0 0,0 0 0 0 0,0 0 0 0 0,0 0 0 0 0,0 0-1 0 0,0 0 1 0 0,0 0 0 0 0,-1 0 0 0 0,1 0 0 0 0,0 0 0 0 0,0 0 0 0 0,0 0 0 0 0,0 0 0 0 0,0 0-1 0 0,0 0 1 0 0,0 0 0 0 0,0 0 0 0 0,0 0 0 0 0,0 0 0 0 0,0 0 0 0 0,0 0 0 0 0,0 0-1 0 0,0 0 1 0 0,0-1 0 0 0,-1 1 0 0 0,1 0 0 0 0,0 0 0 0 0,0 0 0 0 0,0 0 0 0 0,0 0-1 0 0,0 0 1 0 0,0 0 0 0 0,0 0 0 0 0,-4 11 596 0 0,-1 15 150 0 0,-9 78 1332 0 0,-18 86 21 0 0,31-182-2074 0 0,1-6-35 0 0,-1 0-1 0 0,1 1 0 0 0,0-1 1 0 0,-1 0-1 0 0,1 0 1 0 0,-1 0-1 0 0,0 0 0 0 0,0 0 1 0 0,1 0-1 0 0,-1 0 1 0 0,-1-1-1 0 0,-1 4 0 0 0,7-38-6 0 0,4 6-230 0 0,0-1-1 0 0,2 2 0 0 0,1 0 1 0 0,15-28-1 0 0,-21 46-78 0 0,1 0 0 0 0,-1 0 1 0 0,1 0-1 0 0,1 1 0 0 0,-1 0 1 0 0,1 0-1 0 0,12-8 0 0 0,-14 11 258 0 0,0 0 0 0 0,0 1 0 0 0,1 0-1 0 0,0 0 1 0 0,-1 0 0 0 0,1 1 0 0 0,0-1 0 0 0,0 1-1 0 0,0 1 1 0 0,1-1 0 0 0,-1 1 0 0 0,9 0 0 0 0,-13 1 77 0 0,-1 0 0 0 0,1 0 0 0 0,-1 0 1 0 0,0 0-1 0 0,1 1 0 0 0,-1-1 0 0 0,1 1 1 0 0,-1-1-1 0 0,1 1 0 0 0,-1-1 1 0 0,0 1-1 0 0,1 0 0 0 0,-1-1 0 0 0,0 1 1 0 0,0 0-1 0 0,0 0 0 0 0,0 0 1 0 0,1 0-1 0 0,-1 0 0 0 0,0 1 0 0 0,-1-1 1 0 0,1 0-1 0 0,0 0 0 0 0,0 0 1 0 0,0 1-1 0 0,-1-1 0 0 0,1 1 0 0 0,-1-1 1 0 0,1 0-1 0 0,0 4 0 0 0,0 3 190 0 0,1 1-1 0 0,-1 0 0 0 0,-1 0 1 0 0,0 11-1 0 0,0 1 197 0 0,1-10-298 0 0,0 1 0 0 0,0-1 0 0 0,2 0 0 0 0,6 21-1 0 0,-9-29-99 0 0,1-1 0 0 0,0 0 0 0 0,0 0 0 0 0,0 1 0 0 0,0-1 0 0 0,0 0 0 0 0,1 0 0 0 0,-1 0 0 0 0,1 0 0 0 0,-1-1 0 0 0,1 1 0 0 0,-1 0 0 0 0,1-1-1 0 0,0 1 1 0 0,0-1 0 0 0,0 1 0 0 0,0-1 0 0 0,0 0 0 0 0,0 0 0 0 0,0 0 0 0 0,1 0 0 0 0,-1 0 0 0 0,0 0 0 0 0,1-1 0 0 0,-1 1 0 0 0,0-1 0 0 0,1 1-1 0 0,-1-1 1 0 0,1 0 0 0 0,3 0 0 0 0,4-2-14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2.738"/>
    </inkml:context>
    <inkml:brush xml:id="br0">
      <inkml:brushProperty name="width" value="0.1" units="cm"/>
      <inkml:brushProperty name="height" value="0.1" units="cm"/>
    </inkml:brush>
  </inkml:definitions>
  <inkml:trace contextRef="#ctx0" brushRef="#br0">0 42 5065 0 0,'21'3'3322'0'0,"-8"-2"-3351"0"0,0 1 0 0 0,0-2-1 0 0,0 0 1 0 0,0-1 0 0 0,0 0 0 0 0,0-1-1 0 0,0 0 1 0 0,0-1 0 0 0,0 0 0 0 0,-1-1 0 0 0,1-1-1 0 0,18-9 1 0 0,-14 1-112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3.129"/>
    </inkml:context>
    <inkml:brush xml:id="br0">
      <inkml:brushProperty name="width" value="0.1" units="cm"/>
      <inkml:brushProperty name="height" value="0.1" units="cm"/>
    </inkml:brush>
  </inkml:definitions>
  <inkml:trace contextRef="#ctx0" brushRef="#br0">101 5 3681 0 0,'1'0'122'0'0,"1"-1"0"0"0,-1 0 0 0 0,0 1 0 0 0,1-1 0 0 0,-1 1 1 0 0,1 0-1 0 0,-1-1 0 0 0,0 1 0 0 0,1 0 0 0 0,-1 0 0 0 0,1 0 0 0 0,-1 0 0 0 0,1 0 1 0 0,-1 0-1 0 0,1 0 0 0 0,-1 0 0 0 0,2 1 0 0 0,25 6 992 0 0,-22-4-919 0 0,0 0 0 0 0,0 0-1 0 0,0 1 1 0 0,0-1-1 0 0,-1 1 1 0 0,0 1-1 0 0,1-1 1 0 0,-2 1-1 0 0,1-1 1 0 0,0 1-1 0 0,-1 1 1 0 0,0-1-1 0 0,0 1 1 0 0,-1-1-1 0 0,1 1 1 0 0,-1 0-1 0 0,-1 0 1 0 0,1 1 0 0 0,-1-1-1 0 0,3 13 1 0 0,-2-8-103 0 0,-1 0 0 0 0,-1 0 1 0 0,0-1-1 0 0,0 1 1 0 0,-1 0-1 0 0,0 0 0 0 0,-1 0 1 0 0,-1 0-1 0 0,1 0 1 0 0,-2 0-1 0 0,1-1 1 0 0,-6 14-1 0 0,5-18-88 0 0,0 0 0 0 0,-1-1 0 0 0,1 1 0 0 0,-1-1 0 0 0,0 0 1 0 0,-1 0-1 0 0,1 0 0 0 0,-1-1 0 0 0,0 1 0 0 0,0-1 0 0 0,0 0 0 0 0,-1-1 0 0 0,0 1 0 0 0,1-1 0 0 0,-1 0 1 0 0,-11 3-1 0 0,3-1-4 0 0,-1-1 1 0 0,1 0 0 0 0,-1-1 0 0 0,0-1-1 0 0,0-1 1 0 0,-18 0 0 0 0,28 0-1 0 0,-11-1 0 0 0,16 0 0 0 0,0 0 0 0 0,-1 0 0 0 0,1 0 0 0 0,0 0 0 0 0,-1 1 0 0 0,1-1 0 0 0,0 0 0 0 0,0 0 0 0 0,-1 0 0 0 0,1 0 0 0 0,0-1 0 0 0,-1 1 0 0 0,1 0 0 0 0,0 0 0 0 0,-1 0 0 0 0,1 0 0 0 0,0 0 0 0 0,0 0 0 0 0,-1 0 0 0 0,1-1 0 0 0,0 1 0 0 0,-1 0 0 0 0,1 0 0 0 0,0 0 0 0 0,0 0 0 0 0,0-1 0 0 0,-1 1 0 0 0,1 0 0 0 0,0-1 0 0 0,1 0 0 0 0,0 1 0 0 0,0-1 0 0 0,0 0 0 0 0,0 1 0 0 0,1-1 0 0 0,-1 1 0 0 0,0 0 0 0 0,1-1 0 0 0,-1 1 0 0 0,0 0 0 0 0,1 0 0 0 0,-1-1 0 0 0,0 1 0 0 0,3 0 0 0 0,-1 0 0 0 0,82-8 833 0 0,-37 4-185 0 0,78-17-1 0 0,-105 16-669 0 0,53-16-1820 0 0,-59 15 1218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3.503"/>
    </inkml:context>
    <inkml:brush xml:id="br0">
      <inkml:brushProperty name="width" value="0.1" units="cm"/>
      <inkml:brushProperty name="height" value="0.1" units="cm"/>
    </inkml:brush>
  </inkml:definitions>
  <inkml:trace contextRef="#ctx0" brushRef="#br0">130 0 3225 0 0,'14'21'635'0'0,"-2"0"0"0"0,0 1 0 0 0,-2 0 0 0 0,0 0 0 0 0,-2 1 0 0 0,0 1 1 0 0,-2-1-1 0 0,0 1 0 0 0,3 36 0 0 0,-8-41-359 0 0,0 0 1 0 0,-2 1-1 0 0,0-1 1 0 0,-1 0 0 0 0,0 0-1 0 0,-2 0 1 0 0,-1 0-1 0 0,0 0 1 0 0,-1-1-1 0 0,-1 0 1 0 0,0 0-1 0 0,-16 25 1 0 0,14-28-124 0 0,-1 0 0 0 0,0-1 1 0 0,-1 0-1 0 0,-1 0 0 0 0,0-2 0 0 0,-1 1 0 0 0,0-2 1 0 0,-1 1-1 0 0,-20 12 0 0 0,9-11-277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5.191"/>
    </inkml:context>
    <inkml:brush xml:id="br0">
      <inkml:brushProperty name="width" value="0.1" units="cm"/>
      <inkml:brushProperty name="height" value="0.1" units="cm"/>
    </inkml:brush>
  </inkml:definitions>
  <inkml:trace contextRef="#ctx0" brushRef="#br0">100 1 3225 0 0,'0'0'84'0'0,"-1"0"1"0"0,0 0-1 0 0,0 0 0 0 0,1 0 1 0 0,-1 0-1 0 0,0 0 1 0 0,1 0-1 0 0,-1 0 1 0 0,0 0-1 0 0,0 0 1 0 0,1 0-1 0 0,-1 1 0 0 0,0-1 1 0 0,1 0-1 0 0,-1 0 1 0 0,0 1-1 0 0,1-1 1 0 0,-1 1-1 0 0,0-1 1 0 0,1 0-1 0 0,-1 1 0 0 0,1-1 1 0 0,-2 2-1 0 0,-10 11 530 0 0,3 1-297 0 0,0 0-1 0 0,1 0 1 0 0,1 1-1 0 0,0 0 1 0 0,1 0-1 0 0,0 1 1 0 0,2 0-1 0 0,0 0 1 0 0,0 0 0 0 0,-1 32-1 0 0,4-36-248 0 0,0-1-1 0 0,2 1 1 0 0,-1 0 0 0 0,1 0 0 0 0,1-1-1 0 0,0 1 1 0 0,1-1 0 0 0,0 0 0 0 0,0 1-1 0 0,1-1 1 0 0,1-1 0 0 0,0 1-1 0 0,1-1 1 0 0,-1 0 0 0 0,2 0 0 0 0,8 10-1 0 0,-11-16-79 0 0,-1 0 0 0 0,2 0 0 0 0,-1-1 0 0 0,0 1 0 0 0,1-1 0 0 0,-1 0 0 0 0,1-1 0 0 0,0 1 0 0 0,0-1 0 0 0,0 0 0 0 0,0 0 0 0 0,1 0 0 0 0,-1-1 0 0 0,0 0 0 0 0,1 0 0 0 0,8 0 0 0 0,-2-1-112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5.752"/>
    </inkml:context>
    <inkml:brush xml:id="br0">
      <inkml:brushProperty name="width" value="0.1" units="cm"/>
      <inkml:brushProperty name="height" value="0.1" units="cm"/>
    </inkml:brush>
  </inkml:definitions>
  <inkml:trace contextRef="#ctx0" brushRef="#br0">70 1 1376 0 0,'-4'17'746'0'0,"-28"285"7849"0"0,24-237-7411 0 0,8-53-978 0 0,-2 13 203 0 0,2-23-397 0 0,0-1 0 0 0,0 0-1 0 0,-1 0 1 0 0,1 0 0 0 0,0 0 0 0 0,-1 0-1 0 0,1-1 1 0 0,0 1 0 0 0,-1 0-1 0 0,1 0 1 0 0,-1 0 0 0 0,1 0-1 0 0,-1 0 1 0 0,0 0 0 0 0,1-1 0 0 0,-1 1-1 0 0,0 0 1 0 0,0 0 0 0 0,0-1-10 0 0,1 0 0 0 0,-1 0 1 0 0,1 0-1 0 0,0 0 0 0 0,-1 0 1 0 0,1 0-1 0 0,0 0 0 0 0,-1 0 1 0 0,1 0-1 0 0,-1 0 0 0 0,1 0 0 0 0,0-1 1 0 0,-1 1-1 0 0,1 0 0 0 0,0 0 1 0 0,0 0-1 0 0,-1-1 0 0 0,1 1 1 0 0,0 0-1 0 0,-1 0 0 0 0,1-1 1 0 0,0 1-1 0 0,0 0 0 0 0,-1 0 0 0 0,1-1 1 0 0,0 1-1 0 0,0 0 0 0 0,0-1 1 0 0,0 1-1 0 0,-1 0 0 0 0,1-1 1 0 0,0 1-1 0 0,0-1 0 0 0,0 1 1 0 0,0 0-1 0 0,0-1 0 0 0,0 1 1 0 0,0-1-1 0 0,-3-16 69 0 0,3 16-67 0 0,-1-11 6 0 0,1-1-1 0 0,0 0 1 0 0,1 0-1 0 0,0 0 1 0 0,1 1 0 0 0,1-1-1 0 0,6-19 1 0 0,-3 13-65 0 0,2 0 0 0 0,0 1 0 0 0,1 0 1 0 0,13-19-1 0 0,-11 21-62 0 0,1 0 1 0 0,1 1 0 0 0,1 1-1 0 0,0 0 1 0 0,0 1-1 0 0,1 0 1 0 0,1 1 0 0 0,0 1-1 0 0,1 0 1 0 0,35-15-1 0 0,-51 25 114 0 0,1 0-1 0 0,-1 0 0 0 0,1 1 0 0 0,0-1 0 0 0,-1 1 0 0 0,1 0 1 0 0,0-1-1 0 0,-1 1 0 0 0,1 0 0 0 0,0 0 0 0 0,-1 0 1 0 0,1 0-1 0 0,0 0 0 0 0,-1 0 0 0 0,4 1 0 0 0,-4 0 8 0 0,0-1 0 0 0,-1 1 0 0 0,1-1 0 0 0,0 1 0 0 0,0 0 0 0 0,-1 0 0 0 0,1-1-1 0 0,0 1 1 0 0,-1 0 0 0 0,1 0 0 0 0,0 0 0 0 0,-1 0 0 0 0,0 0 0 0 0,1 0 0 0 0,-1 0 0 0 0,1-1 0 0 0,-1 1-1 0 0,0 0 1 0 0,0 1 0 0 0,1-1 0 0 0,-1 0 0 0 0,0 0 0 0 0,0 0 0 0 0,0 0 0 0 0,0 0 0 0 0,0 0 0 0 0,-1 1-1 0 0,-5 74 134 0 0,-2 43-10 0 0,9-106 2 0 0,0 0-1 0 0,0 0 1 0 0,1 0 0 0 0,0 0 0 0 0,2-1 0 0 0,8 25 0 0 0,-10-33-105 0 0,-1 0 1 0 0,1-1-1 0 0,1 1 0 0 0,-1-1 1 0 0,0 0-1 0 0,1 1 0 0 0,0-1 1 0 0,0 0-1 0 0,0-1 0 0 0,0 1 0 0 0,5 3 1 0 0,-6-5-27 0 0,0 1-1 0 0,0-1 1 0 0,0 0 0 0 0,0 0-1 0 0,1 0 1 0 0,-1-1 0 0 0,0 1 0 0 0,1-1-1 0 0,-1 1 1 0 0,1-1 0 0 0,-1 0 0 0 0,0 1-1 0 0,1-1 1 0 0,-1-1 0 0 0,1 1-1 0 0,-1 0 1 0 0,0 0 0 0 0,1-1 0 0 0,-1 0-1 0 0,4-1 1 0 0,3-1-231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6.173"/>
    </inkml:context>
    <inkml:brush xml:id="br0">
      <inkml:brushProperty name="width" value="0.1" units="cm"/>
      <inkml:brushProperty name="height" value="0.1" units="cm"/>
    </inkml:brush>
  </inkml:definitions>
  <inkml:trace contextRef="#ctx0" brushRef="#br0">17 31 920 0 0,'-2'-1'78'0'0,"0"-1"0"0"0,1 1 0 0 0,0 0 0 0 0,-1-1-1 0 0,1 1 1 0 0,0-1 0 0 0,0 0 0 0 0,0 1 0 0 0,0-1-1 0 0,-2-4 1 0 0,3 6-33 0 0,0 0-1 0 0,0 0 1 0 0,0-1-1 0 0,0 1 1 0 0,0 0-1 0 0,0-1 0 0 0,0 1 1 0 0,0 0-1 0 0,0-1 1 0 0,0 1-1 0 0,0 0 1 0 0,0 0-1 0 0,0-1 1 0 0,0 1-1 0 0,0 0 0 0 0,0-1 1 0 0,0 1-1 0 0,0 0 1 0 0,1 0-1 0 0,-1-1 1 0 0,0 1-1 0 0,0 0 1 0 0,0 0-1 0 0,0-1 1 0 0,1 1-1 0 0,-1 0 0 0 0,0 0 1 0 0,1-1-1 0 0,0 1 43 0 0,0 0-1 0 0,0-1 1 0 0,0 1-1 0 0,0 0 1 0 0,0 0-1 0 0,0-1 0 0 0,0 1 1 0 0,0 0-1 0 0,0 0 1 0 0,0 0-1 0 0,0 0 1 0 0,0 1-1 0 0,1-1 1 0 0,62 12 2923 0 0,-39-7-2403 0 0,43 5 0 0 0,-47-10-589 0 0,1 0-1 0 0,0-1 0 0 0,0-1 0 0 0,40-10 0 0 0,-39 7-17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6.817"/>
    </inkml:context>
    <inkml:brush xml:id="br0">
      <inkml:brushProperty name="width" value="0.05" units="cm"/>
      <inkml:brushProperty name="height" value="0.05" units="cm"/>
    </inkml:brush>
  </inkml:definitions>
  <inkml:trace contextRef="#ctx0" brushRef="#br0">29 132 5529 0 0,'4'-5'634'0'0,"0"1"0"0"0,0-1 0 0 0,0 1 0 0 0,1 0 0 0 0,-1 0 1 0 0,1 1-1 0 0,7-5 0 0 0,-1 0 34 0 0,10-7 208 0 0,1 0 0 0 0,42-21 0 0 0,-57 32-688 0 0,1 1-1 0 0,-1 0 0 0 0,1 1 1 0 0,0 0-1 0 0,-1 0 1 0 0,1 0-1 0 0,0 1 1 0 0,0 0-1 0 0,0 1 0 0 0,0 0 1 0 0,0 0-1 0 0,0 0 1 0 0,13 4-1 0 0,-19-4-162 0 0,-1 0-1 0 0,1 0 1 0 0,-1 0-1 0 0,1 1 1 0 0,-1-1-1 0 0,0 1 1 0 0,1-1-1 0 0,-1 1 1 0 0,0-1-1 0 0,0 1 1 0 0,1 0-1 0 0,-1 0 1 0 0,0 0-1 0 0,0 0 1 0 0,0 0-1 0 0,0 0 1 0 0,0 0 0 0 0,0 0-1 0 0,0 0 1 0 0,0 0-1 0 0,0 0 1 0 0,-1 1-1 0 0,1-1 1 0 0,0 0-1 0 0,-1 0 1 0 0,1 1-1 0 0,-1-1 1 0 0,0 1-1 0 0,1-1 1 0 0,-1 3-1 0 0,0-1-15 0 0,-1-1-1 0 0,1 1 1 0 0,-1-1-1 0 0,0 0 1 0 0,0 1 0 0 0,0-1-1 0 0,0 0 1 0 0,0 0-1 0 0,0 1 1 0 0,-1-1-1 0 0,1 0 1 0 0,-1 0-1 0 0,1 0 1 0 0,-1-1 0 0 0,0 1-1 0 0,-3 2 1 0 0,-67 52-589 0 0,-127 73-1 0 0,192-125 534 0 0,3-3 19 0 0,1 1 0 0 0,1-1 1 0 0,-1 1-1 0 0,0 0 0 0 0,0 0 0 0 0,0 0 1 0 0,1 0-1 0 0,-1 0 0 0 0,1 0 0 0 0,0 1 0 0 0,0-1 1 0 0,0 1-1 0 0,0 0 0 0 0,-2 3 0 0 0,4-6 24 0 0,0 1-1 0 0,0-1 1 0 0,1 0-1 0 0,-1 1 0 0 0,0-1 1 0 0,0 0-1 0 0,1 1 0 0 0,-1-1 1 0 0,0 0-1 0 0,0 0 1 0 0,1 1-1 0 0,-1-1 0 0 0,0 0 1 0 0,1 0-1 0 0,-1 1 0 0 0,0-1 1 0 0,1 0-1 0 0,-1 0 1 0 0,0 0-1 0 0,1 0 0 0 0,-1 0 1 0 0,1 1-1 0 0,-1-1 1 0 0,0 0-1 0 0,1 0 0 0 0,-1 0 1 0 0,0 0-1 0 0,1 0 0 0 0,-1 0 1 0 0,1 0-1 0 0,-1 0 1 0 0,0-1-1 0 0,1 1 0 0 0,-1 0 1 0 0,1 0-1 0 0,-1 0 1 0 0,0 0-1 0 0,1 0 0 0 0,0-1 1 0 0,17-3-209 0 0,83-37-183 0 0,-79 29 566 0 0,-6 3-8 0 0,-16 9-161 0 0,0 0 1 0 0,0 0-1 0 0,0 0 0 0 0,0 0 0 0 0,0 0 0 0 0,0 0 0 0 0,0 0 1 0 0,0-1-1 0 0,1 1 0 0 0,-1 0 0 0 0,0 0 0 0 0,0 0 0 0 0,0 0 1 0 0,0 0-1 0 0,0 0 0 0 0,0 0 0 0 0,0 0 0 0 0,0 0 0 0 0,1 0 1 0 0,-1 0-1 0 0,0 0 0 0 0,0 0 0 0 0,0-1 0 0 0,0 1 0 0 0,0 0 1 0 0,0 0-1 0 0,0 0 0 0 0,1 0 0 0 0,-1 0 0 0 0,0 0 0 0 0,0 0 1 0 0,0 0-1 0 0,0 0 0 0 0,0 1 0 0 0,0-1 0 0 0,1 0 0 0 0,-1 0 1 0 0,0 0-1 0 0,0 0 0 0 0,0 0 0 0 0,0 0 0 0 0,0 0 0 0 0,0 0 1 0 0,0 0-1 0 0,0 0 0 0 0,1 0 0 0 0,-1 0 0 0 0,0 0 0 0 0,0 0 1 0 0,0 1-1 0 0,0-1 0 0 0,0 0 0 0 0,0 0 0 0 0,0 0 0 0 0,0 0 1 0 0,0 0-1 0 0,0 0 0 0 0,0 0 0 0 0,0 1 0 0 0,0-1 0 0 0,0 0 1 0 0,0 0-1 0 0,0 0 0 0 0,0 0 0 0 0,0 1 0 0 0,-18 47 513 0 0,12-34-209 0 0,1 0 1 0 0,-6 26-1 0 0,-3 31 134 0 0,4 1-1 0 0,2 1 1 0 0,5 136 0 0 0,3-209-441 0 0,0 0 0 0 0,0 0 0 0 0,0 0 0 0 0,0 0 0 0 0,1-1 0 0 0,-1 1 0 0 0,0 0 1 0 0,0 0-1 0 0,0 0 0 0 0,0 0 0 0 0,0 0 0 0 0,0 0 0 0 0,0 0 0 0 0,0 0 0 0 0,0 0 0 0 0,1 0 0 0 0,-1 0 0 0 0,0 0 0 0 0,0 0 0 0 0,0 0 0 0 0,0 0 0 0 0,0 0 1 0 0,0 0-1 0 0,0 0 0 0 0,0 0 0 0 0,0 0 0 0 0,1 0 0 0 0,-1 1 0 0 0,0-1 0 0 0,0 0 0 0 0,0 0 0 0 0,6-23-139 0 0,-3 9 76 0 0,0 0-1 0 0,1 0 1 0 0,8-16 0 0 0,0 13 178 0 0,0 1 1 0 0,2 0-1 0 0,0 0 1 0 0,19-14-1 0 0,14-17 116 0 0,-35 34-601 0 0,22-27 884 0 0,-17 11-6076 0 0,-13 15-242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6.516"/>
    </inkml:context>
    <inkml:brush xml:id="br0">
      <inkml:brushProperty name="width" value="0.1" units="cm"/>
      <inkml:brushProperty name="height" value="0.1" units="cm"/>
    </inkml:brush>
  </inkml:definitions>
  <inkml:trace contextRef="#ctx0" brushRef="#br0">92 9 2761 0 0,'-2'1'76'0'0,"0"1"1"0"0,0 0-1 0 0,0 0 1 0 0,0 0 0 0 0,0 0-1 0 0,0 0 1 0 0,1 0-1 0 0,-1 1 1 0 0,1-1 0 0 0,-1 1-1 0 0,1-1 1 0 0,0 1 0 0 0,-1 3-1 0 0,-9 40 1397 0 0,6-26-1083 0 0,-40 201 4820 0 0,42-202-4590 0 0,-1 36 1 0 0,4-50-560 0 0,0-1 0 0 0,0 1 1 0 0,1-1-1 0 0,-1 1 0 0 0,1-1 1 0 0,0 1-1 0 0,0-1 0 0 0,1 1 1 0 0,-1-1-1 0 0,1 0 0 0 0,0 0 1 0 0,0 0-1 0 0,1 0 0 0 0,2 4 1 0 0,-5-8-161 0 0,1 1 0 0 0,-1-1 0 0 0,1 1-1 0 0,-1-1 1 0 0,1 1 0 0 0,-1-1 0 0 0,1 1 0 0 0,0-1 0 0 0,-1 0 0 0 0,1 1 0 0 0,0-1 0 0 0,-1 0 0 0 0,1 1 0 0 0,0-1 0 0 0,-1 0-1 0 0,1 0 1 0 0,0 0 0 0 0,-1 0 0 0 0,1 0 0 0 0,0 0 0 0 0,0 0 0 0 0,-1 0 0 0 0,1 0 0 0 0,0 0 0 0 0,0 0 0 0 0,-1 0 0 0 0,1 0-1 0 0,0-1 1 0 0,-1 1 0 0 0,1 0 0 0 0,0-1 0 0 0,-1 1 0 0 0,1 0 0 0 0,-1-1 0 0 0,1 1 0 0 0,0-1 0 0 0</inkml:trace>
  <inkml:trace contextRef="#ctx0" brushRef="#br0" timeOffset="1">328 0 3681 0 0,'-7'30'850'0'0,"1"1"-1"0"0,1-1 1 0 0,1 1 0 0 0,1 32 0 0 0,5 14 795 0 0,-1-51-1171 0 0,-2 44-1 0 0,0-66-467 0 0,1 2-2939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6.874"/>
    </inkml:context>
    <inkml:brush xml:id="br0">
      <inkml:brushProperty name="width" value="0.1" units="cm"/>
      <inkml:brushProperty name="height" value="0.1" units="cm"/>
    </inkml:brush>
  </inkml:definitions>
  <inkml:trace contextRef="#ctx0" brushRef="#br0">106 0 920 0 0,'1'0'55'0'0,"0"0"-1"0"0,0 0 1 0 0,0 0-1 0 0,0 0 1 0 0,0 1-1 0 0,0-1 1 0 0,0 0-1 0 0,0 1 0 0 0,0-1 1 0 0,0 0-1 0 0,0 1 1 0 0,0-1-1 0 0,-1 1 1 0 0,1-1-1 0 0,0 1 1 0 0,0 0-1 0 0,-1-1 1 0 0,1 1-1 0 0,0 0 1 0 0,-1 0-1 0 0,1-1 1 0 0,0 1-1 0 0,0 1 1 0 0,13 21 1066 0 0,-6-8-571 0 0,-1 1 1 0 0,0 1 0 0 0,-2 0 0 0 0,0-1 0 0 0,-1 2-1 0 0,0-1 1 0 0,-2 0 0 0 0,2 34 0 0 0,-4-25 118 0 0,-1-1 0 0 0,-1 1 0 0 0,-2-1 1 0 0,0 1-1 0 0,-12 36 0 0 0,11-48-318 0 0,0-1-1 0 0,0 0 0 0 0,-1 0 0 0 0,-1-1 0 0 0,-16 23 1 0 0,19-29-234 0 0,-1-1 1 0 0,0 1 0 0 0,0-1-1 0 0,-1 0 1 0 0,1 0 0 0 0,-1-1-1 0 0,0 1 1 0 0,-1-1 0 0 0,1-1-1 0 0,0 1 1 0 0,-1-1 0 0 0,0 0-1 0 0,-7 2 1 0 0,-6 0-361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8.340"/>
    </inkml:context>
    <inkml:brush xml:id="br0">
      <inkml:brushProperty name="width" value="0.1" units="cm"/>
      <inkml:brushProperty name="height" value="0.1" units="cm"/>
    </inkml:brush>
  </inkml:definitions>
  <inkml:trace contextRef="#ctx0" brushRef="#br0">109 0 1376 0 0,'-1'0'68'0'0,"1"0"-1"0"0,-1 0 1 0 0,1 0 0 0 0,-1 0-1 0 0,1 0 1 0 0,-1 0-1 0 0,1 0 1 0 0,-1 0-1 0 0,1 1 1 0 0,-1-1-1 0 0,1 0 1 0 0,-1 0 0 0 0,1 0-1 0 0,-1 0 1 0 0,1 1-1 0 0,0-1 1 0 0,-1 0-1 0 0,1 0 1 0 0,-1 1 0 0 0,1-1-1 0 0,0 0 1 0 0,-1 1-1 0 0,1-1 1 0 0,0 1-1 0 0,-1-1 1 0 0,1 0 0 0 0,-1 1-1 0 0,-10 13 263 0 0,-1 6 66 0 0,1 0 1 0 0,0 1-1 0 0,1 0 1 0 0,2 0-1 0 0,-7 25 0 0 0,10-28-114 0 0,1 0-1 0 0,1-1 0 0 0,0 1 0 0 0,1 1 0 0 0,2-1 0 0 0,-1 0 1 0 0,4 19-1 0 0,-2-27-180 0 0,1 0 1 0 0,0 0-1 0 0,1 0 1 0 0,0-1 0 0 0,1 0-1 0 0,0 1 1 0 0,0-1-1 0 0,1 0 1 0 0,0-1 0 0 0,7 9-1 0 0,-9-12-100 0 0,1-1-1 0 0,0 0 1 0 0,0 0-1 0 0,0 0 0 0 0,0 0 1 0 0,1-1-1 0 0,-1 0 1 0 0,1 0-1 0 0,0 0 1 0 0,0 0-1 0 0,0-1 1 0 0,0 0-1 0 0,1 0 1 0 0,-1 0-1 0 0,0-1 1 0 0,1 1-1 0 0,-1-1 1 0 0,1-1-1 0 0,7 1 1 0 0,1-2-16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8.936"/>
    </inkml:context>
    <inkml:brush xml:id="br0">
      <inkml:brushProperty name="width" value="0.1" units="cm"/>
      <inkml:brushProperty name="height" value="0.1" units="cm"/>
    </inkml:brush>
  </inkml:definitions>
  <inkml:trace contextRef="#ctx0" brushRef="#br0">105 0 1376 0 0,'-1'0'69'0'0,"1"1"-1"0"0,0-1 1 0 0,-1 0 0 0 0,1 0-1 0 0,-1 0 1 0 0,1 0-1 0 0,0 0 1 0 0,-1 1 0 0 0,1-1-1 0 0,0 0 1 0 0,-1 0-1 0 0,1 0 1 0 0,-1 1 0 0 0,1-1-1 0 0,0 0 1 0 0,0 1-1 0 0,-1-1 1 0 0,1 0-1 0 0,0 1 1 0 0,0-1 0 0 0,-1 0-1 0 0,1 1 1 0 0,0-1-1 0 0,0 0 1 0 0,-1 2 0 0 0,-5 10 708 0 0,-8 22 313 0 0,2 1 1 0 0,2 1-1 0 0,-11 65 1 0 0,6-25-60 0 0,3 8 382 0 0,7-37-474 0 0,13-108-1047 0 0,-5 45 160 0 0,6-22-316 0 0,21-62-1 0 0,-26 89 113 0 0,1 0-1 0 0,0 0 1 0 0,1 1-1 0 0,0 0 1 0 0,0 0-1 0 0,1 0 1 0 0,1 1-1 0 0,0 0 0 0 0,0 1 1 0 0,10-8-1 0 0,-2 2 94 0 0,1 2 0 0 0,0 0 0 0 0,1 1-1 0 0,23-10 1 0 0,-41 21 89 0 0,1 0 0 0 0,0-1 1 0 0,0 1-1 0 0,0 0 0 0 0,-1-1 0 0 0,1 1 0 0 0,0 0 0 0 0,0 0 0 0 0,0 0 0 0 0,0 0 0 0 0,0 0 0 0 0,0 0 1 0 0,0 0-1 0 0,-1 0 0 0 0,1 0 0 0 0,0 0 0 0 0,0 1 0 0 0,0-1 0 0 0,0 0 0 0 0,0 0 0 0 0,-1 1 0 0 0,3 0 0 0 0,-2 0 23 0 0,0 0-1 0 0,0 0 0 0 0,-1 0 0 0 0,1 0 0 0 0,0 0 0 0 0,0 0 0 0 0,0 1 1 0 0,-1-1-1 0 0,1 0 0 0 0,-1 0 0 0 0,1 1 0 0 0,-1-1 0 0 0,1 2 0 0 0,1 6 206 0 0,-1-1 0 0 0,0 1 1 0 0,-1 16-1 0 0,0-18-195 0 0,-4 72 64 0 0,0 13 108 0 0,4-78-170 0 0,1 0 1 0 0,0 1-1 0 0,1-1 1 0 0,5 17 0 0 0,-5-27-58 0 0,-1 0 0 0 0,0 0 0 0 0,1 0 0 0 0,0 0 1 0 0,0 0-1 0 0,0 0 0 0 0,1 0 0 0 0,4 5 1 0 0,-6-8-11 0 0,0 0 0 0 0,0 0 0 0 0,0 0 0 0 0,0 0 0 0 0,0 0 1 0 0,1 0-1 0 0,-1-1 0 0 0,0 1 0 0 0,0 0 0 0 0,1-1 0 0 0,-1 1 0 0 0,0-1 1 0 0,1 0-1 0 0,-1 1 0 0 0,1-1 0 0 0,-1 0 0 0 0,1 0 0 0 0,-1 0 1 0 0,0 0-1 0 0,1 0 0 0 0,-1 0 0 0 0,1 0 0 0 0,-1 0 0 0 0,1-1 1 0 0,-1 1-1 0 0,0 0 0 0 0,1-1 0 0 0,-1 1 0 0 0,3-2 0 0 0,8-6-409 0 0,1 0-1 0 0,-1 0 0 0 0,0-1 0 0 0,-1-1 1 0 0,0 0-1 0 0,12-15 0 0 0,-9 8 395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9.294"/>
    </inkml:context>
    <inkml:brush xml:id="br0">
      <inkml:brushProperty name="width" value="0.1" units="cm"/>
      <inkml:brushProperty name="height" value="0.1" units="cm"/>
    </inkml:brush>
  </inkml:definitions>
  <inkml:trace contextRef="#ctx0" brushRef="#br0">4 21 5065 0 0,'-4'0'1892'0'0,"8"0"-674"0"0,15-1-178 0 0,31-1-173 0 0,-27 2-564 0 0,33 0-115 0 0,0-1-1 0 0,69-12 1 0 0,-109 9-382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29.622"/>
    </inkml:context>
    <inkml:brush xml:id="br0">
      <inkml:brushProperty name="width" value="0.1" units="cm"/>
      <inkml:brushProperty name="height" value="0.1" units="cm"/>
    </inkml:brush>
  </inkml:definitions>
  <inkml:trace contextRef="#ctx0" brushRef="#br0">39 0 920 0 0,'-1'0'14'0'0,"-1"3"150"0"0,1-1 0 0 0,0 1 0 0 0,0-1 1 0 0,0 0-1 0 0,0 1 0 0 0,1 0 0 0 0,-1 2 1 0 0,0-4-117 0 0,-8 36 1453 0 0,2 0 0 0 0,1 0 0 0 0,2 1 0 0 0,1 73 0 0 0,3-102-1537 0 0,1 1-1 0 0,0-1 1 0 0,1 0 0 0 0,0 0 0 0 0,4 11-1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30.406"/>
    </inkml:context>
    <inkml:brush xml:id="br0">
      <inkml:brushProperty name="width" value="0.1" units="cm"/>
      <inkml:brushProperty name="height" value="0.1" units="cm"/>
    </inkml:brush>
  </inkml:definitions>
  <inkml:trace contextRef="#ctx0" brushRef="#br0">74 1 2761 0 0,'12'0'600'0'0,"4"-1"43"0"0,0 2 1 0 0,26 3 0 0 0,-37-3-546 0 0,-1 0 0 0 0,0 0 0 0 0,1 0 0 0 0,-1 1-1 0 0,0-1 1 0 0,0 1 0 0 0,0 0 0 0 0,0 1 0 0 0,-1-1 0 0 0,1 0 0 0 0,0 1-1 0 0,-1 0 1 0 0,0 0 0 0 0,5 6 0 0 0,-7-8-72 0 0,0 0 0 0 0,0 1 0 0 0,0-1 0 0 0,0 1 1 0 0,0-1-1 0 0,-1 1 0 0 0,1-1 0 0 0,0 1 0 0 0,-1-1 0 0 0,0 1 0 0 0,1 0 0 0 0,-1-1 0 0 0,0 1 0 0 0,0 0 0 0 0,0-1 1 0 0,0 1-1 0 0,0 0 0 0 0,0-1 0 0 0,-1 3 0 0 0,0-1-9 0 0,0 0 1 0 0,0 1-1 0 0,0-1 0 0 0,-1-1 1 0 0,0 1-1 0 0,1 0 0 0 0,-1 0 0 0 0,0 0 1 0 0,-3 2-1 0 0,-2 2 48 0 0,0 0-1 0 0,0-1 0 0 0,-1 0 1 0 0,0 0-1 0 0,-14 7 1 0 0,8-7-12 0 0,1 0 0 0 0,-1-2 0 0 0,-23 6 0 0 0,20-6 1 0 0,-30 11 0 0 0,47-15-55 0 0,-1 0 1 0 0,0 0 0 0 0,1 1-1 0 0,-1-1 1 0 0,0 0 0 0 0,1 0-1 0 0,-1 1 1 0 0,1-1 0 0 0,-1 0-1 0 0,1 1 1 0 0,-1-1 0 0 0,1 1-1 0 0,-1-1 1 0 0,1 0 0 0 0,-1 1-1 0 0,1-1 1 0 0,-1 1 0 0 0,1 0-1 0 0,0-1 1 0 0,-1 1 0 0 0,1-1-1 0 0,0 1 1 0 0,-1 1 0 0 0,1-2-1 0 0,0 1 0 0 0,1-1 0 0 0,-1 1 0 0 0,0 0 0 0 0,1-1 0 0 0,-1 1 0 0 0,0-1 0 0 0,1 1 0 0 0,-1-1 0 0 0,1 0 0 0 0,-1 1 0 0 0,1-1 0 0 0,-1 1 0 0 0,1-1 1 0 0,-1 0-1 0 0,1 1 0 0 0,-1-1 0 0 0,1 0 0 0 0,1 1 0 0 0,6 2-11 0 0,1 0 0 0 0,13 2 1 0 0,-16-3 9 0 0,13 3-6 0 0,1 0-1 0 0,-1 2 1 0 0,-1 0 0 0 0,35 19 0 0 0,-47-22-1 0 0,0 0 0 0 0,0 1 1 0 0,0 0-1 0 0,0 0 0 0 0,-1 0 0 0 0,0 1 0 0 0,5 6 1 0 0,-7-8 9 0 0,0 0 1 0 0,-1 0-1 0 0,0 0 1 0 0,0 1-1 0 0,0-1 1 0 0,-1 1 0 0 0,1-1-1 0 0,-1 1 1 0 0,0 0-1 0 0,0-1 1 0 0,-1 1-1 0 0,1 6 1 0 0,-1-7 54 0 0,-1 1 0 0 0,1-1 0 0 0,-1 0 0 0 0,1 1 0 0 0,-1-1 0 0 0,-1 0 0 0 0,1 0 0 0 0,0 0 0 0 0,-1 0 0 0 0,0 0-1 0 0,0 0 1 0 0,0 0 0 0 0,-1 0 0 0 0,1-1 0 0 0,-6 6 0 0 0,4-5 155 0 0,0 0 0 0 0,-1 0 0 0 0,0 0 0 0 0,0-1 0 0 0,0 0 0 0 0,0 0-1 0 0,0 0 1 0 0,-1-1 0 0 0,1 0 0 0 0,-11 3 0 0 0,10-3-140 0 0,-1-1 1 0 0,1 1 0 0 0,0-1-1 0 0,-1-1 1 0 0,1 0-1 0 0,-1 0 1 0 0,1 0-1 0 0,-1 0 1 0 0,1-1-1 0 0,-1 0 1 0 0,1-1 0 0 0,-1 1-1 0 0,1-1 1 0 0,0 0-1 0 0,0-1 1 0 0,0 1-1 0 0,0-1 1 0 0,1-1-1 0 0,-1 1 1 0 0,1-1 0 0 0,-9-7-1 0 0,12 9-201 0 0,1 0 0 0 0,-1 1 0 0 0,1-1 0 0 0,0 0 0 0 0,0 0 0 0 0,-1 0 0 0 0,1 0 0 0 0,-1-3 0 0 0,-1-7-4062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0:30.799"/>
    </inkml:context>
    <inkml:brush xml:id="br0">
      <inkml:brushProperty name="width" value="0.1" units="cm"/>
      <inkml:brushProperty name="height" value="0.1" units="cm"/>
    </inkml:brush>
  </inkml:definitions>
  <inkml:trace contextRef="#ctx0" brushRef="#br0">175 0 4145 0 0,'2'0'32'0'0,"0"1"0"0"0,0-1-1 0 0,0 1 1 0 0,-1 0 0 0 0,1-1 0 0 0,0 1 0 0 0,0 0 0 0 0,-1 0-1 0 0,1 0 1 0 0,0 0 0 0 0,-1 1 0 0 0,1-1 0 0 0,-1 0 0 0 0,1 1-1 0 0,-1-1 1 0 0,0 0 0 0 0,0 1 0 0 0,1 0 0 0 0,-1-1 0 0 0,0 1-1 0 0,-1 0 1 0 0,3 3 0 0 0,2 7 175 0 0,0 0 0 0 0,4 16 0 0 0,-6-17-22 0 0,6 19 464 0 0,-1 1 1 0 0,-2-1 0 0 0,-1 1 0 0 0,-1 1 0 0 0,-2-1 0 0 0,-1 0-1 0 0,-6 62 1 0 0,3-74-366 0 0,-2 0 0 0 0,0 0 0 0 0,-1-1-1 0 0,0 1 1 0 0,-2-1 0 0 0,0 0 0 0 0,-1-1-1 0 0,-1 0 1 0 0,0 0 0 0 0,-1 0 0 0 0,-1-1 0 0 0,-1-1-1 0 0,0 0 1 0 0,-17 15 0 0 0,21-23-193 0 0,-1 0 0 0 0,-1 0-1 0 0,0 0 1 0 0,1-2 0 0 0,-2 1 0 0 0,1-1 0 0 0,-1 0 0 0 0,-17 4-1 0 0,6-4-90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0.559"/>
    </inkml:context>
    <inkml:brush xml:id="br0">
      <inkml:brushProperty name="width" value="0.1" units="cm"/>
      <inkml:brushProperty name="height" value="0.1" units="cm"/>
    </inkml:brush>
  </inkml:definitions>
  <inkml:trace contextRef="#ctx0" brushRef="#br0">13 115 1840 0 0,'1'-13'714'0'0,"0"0"-1"0"0,1 1 0 0 0,0-1 0 0 0,1 0 0 0 0,0 1 0 0 0,1-1 0 0 0,6-12 1 0 0,-6 62 2006 0 0,-25 303 2579 0 0,4-146-3479 0 0,12-62-1275 0 0,14 137 1 0 0,-8-250-468 0 0,0-3-569 0 0,3-36-1509 0 0,1-16-1060 0 0,-2 12 1491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0.902"/>
    </inkml:context>
    <inkml:brush xml:id="br0">
      <inkml:brushProperty name="width" value="0.1" units="cm"/>
      <inkml:brushProperty name="height" value="0.1" units="cm"/>
    </inkml:brush>
  </inkml:definitions>
  <inkml:trace contextRef="#ctx0" brushRef="#br0">6 0 5529 0 0,'1'2'53'0'0,"0"0"0"0"0,-1-1 0 0 0,1 1 0 0 0,0 0 0 0 0,-1 0 0 0 0,0 0 0 0 0,1 0 0 0 0,-1 0 0 0 0,0 0 0 0 0,0 0 0 0 0,0 0 0 0 0,0 0 0 0 0,0 0 0 0 0,0 0 0 0 0,-1 2 0 0 0,0 3 493 0 0,1 0-362 0 0,-2 352 8591 0 0,14-119-5709 0 0,-12-237-3004 0 0,2 52 287 0 0,-2-51-404 0 0,0 0-1 0 0,-1 0 1 0 0,1 0-1 0 0,-1 0 0 0 0,0 0 1 0 0,0-1-1 0 0,0 1 0 0 0,-1 0 1 0 0,1 0-1 0 0,-1-1 1 0 0,-3 5-1 0 0,0-2-112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7.218"/>
    </inkml:context>
    <inkml:brush xml:id="br0">
      <inkml:brushProperty name="width" value="0.05" units="cm"/>
      <inkml:brushProperty name="height" value="0.05" units="cm"/>
    </inkml:brush>
  </inkml:definitions>
  <inkml:trace contextRef="#ctx0" brushRef="#br0">4 273 6913 0 0,'-2'17'884'0'0,"1"0"-1"0"0,0 1 1 0 0,2-1-1 0 0,4 29 1 0 0,-4-38-579 0 0,0 0 1 0 0,1-1 0 0 0,0 0 0 0 0,1 1 0 0 0,0-1 0 0 0,0 0 0 0 0,0 0 0 0 0,1 0 0 0 0,0-1 0 0 0,0 1-1 0 0,0-1 1 0 0,11 11 0 0 0,-13-15-200 0 0,0 0 0 0 0,0-1 0 0 0,0 0 0 0 0,0 1 0 0 0,0-1 0 0 0,0 0 0 0 0,0 0 0 0 0,1 0 0 0 0,-1 0 0 0 0,0 0 0 0 0,1 0 0 0 0,-1-1 0 0 0,0 1 0 0 0,1-1 0 0 0,-1 0 0 0 0,1 0 0 0 0,3 0 0 0 0,-3 0 17 0 0,1-1-1 0 0,0 0 1 0 0,0 0 0 0 0,-1 0-1 0 0,1-1 1 0 0,-1 1-1 0 0,1-1 1 0 0,-1 0 0 0 0,1 0-1 0 0,2-3 1 0 0,8-6 134 0 0,-2-1 1 0 0,0 0-1 0 0,0 0 1 0 0,10-16-1 0 0,-12 15-190 0 0,20-28-610 0 0,-1-2 0 0 0,-3-1 1 0 0,-1-1-1 0 0,-3-1 1 0 0,27-77-1 0 0,-29 65-892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1.245"/>
    </inkml:context>
    <inkml:brush xml:id="br0">
      <inkml:brushProperty name="width" value="0.1" units="cm"/>
      <inkml:brushProperty name="height" value="0.1" units="cm"/>
    </inkml:brush>
  </inkml:definitions>
  <inkml:trace contextRef="#ctx0" brushRef="#br0">1 1 5985 0 0,'19'6'183'0'0,"1"0"-1"0"0,1-1 0 0 0,-1-1 1 0 0,1-1-1 0 0,0-1 1 0 0,27 0-1 0 0,-18-1-162 0 0,15 1-108 0 0,1-2 0 0 0,81-11-1 0 0,-106 8 1 0 0</inkml:trace>
  <inkml:trace contextRef="#ctx0" brushRef="#br0" timeOffset="1">552 3 2761 0 0,'-2'8'682'0'0,"0"-1"0"0"0,-1 1 0 0 0,0-1 0 0 0,0 0 0 0 0,-1 0 1 0 0,0 0-1 0 0,-6 8 0 0 0,-7 13 1199 0 0,12-18-1067 0 0,0 1 0 0 0,1-1-1 0 0,-4 13 1 0 0,7-20-678 0 0,0 0-1 0 0,1 1 1 0 0,-1-1 0 0 0,1 0-1 0 0,-1 0 1 0 0,1 0 0 0 0,0 0-1 0 0,1 1 1 0 0,-1-1 0 0 0,0 0 0 0 0,1 0-1 0 0,0 0 1 0 0,-1 0 0 0 0,1 0-1 0 0,1 0 1 0 0,0 3 0 0 0,-1-5-113 0 0,0 1-1 0 0,0-1 1 0 0,0 0 0 0 0,0 1 0 0 0,0-1 0 0 0,1 0-1 0 0,-1 0 1 0 0,0 0 0 0 0,1 0 0 0 0,-1 0 0 0 0,0-1 0 0 0,1 1-1 0 0,-1 0 1 0 0,1-1 0 0 0,-1 1 0 0 0,1-1 0 0 0,0 1 0 0 0,-1-1-1 0 0,1 0 1 0 0,-1 0 0 0 0,1 1 0 0 0,3-1 0 0 0,-2-1-12 0 0,1 1 1 0 0,-1 0 0 0 0,0-1 0 0 0,0 0 0 0 0,1 0-1 0 0,-1 0 1 0 0,0 0 0 0 0,0 0 0 0 0,0-1 0 0 0,3-1-1 0 0,-2 1 49 0 0,-1 0-1 0 0,0-1 1 0 0,1 1-1 0 0,-1-1 0 0 0,0 0 1 0 0,0 0-1 0 0,0 0 0 0 0,-1 0 1 0 0,1-1-1 0 0,-1 1 1 0 0,0-1-1 0 0,0 0 0 0 0,0 1 1 0 0,0-1-1 0 0,-1 0 0 0 0,1 0 1 0 0,-1 0-1 0 0,0 0 0 0 0,0 0 1 0 0,-1 0-1 0 0,1 0 1 0 0,-1-1-1 0 0,0 1 0 0 0,0 0 1 0 0,0 0-1 0 0,-1 0 0 0 0,1 0 1 0 0,-1-1-1 0 0,0 1 1 0 0,-3-6-1 0 0,3 6-28 0 0,-1 0 0 0 0,1 0 0 0 0,-1 0 0 0 0,0 0 0 0 0,-1 1 0 0 0,1-1 0 0 0,0 1 0 0 0,-1 0 0 0 0,0-1 0 0 0,0 1 0 0 0,0 1 1 0 0,-5-5-1 0 0,4 4-384 0 0,0 1 1 0 0,0 0 0 0 0,0-1 0 0 0,-1 2 0 0 0,1-1-1 0 0,-8-2 1 0 0,-2 1-5500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1.579"/>
    </inkml:context>
    <inkml:brush xml:id="br0">
      <inkml:brushProperty name="width" value="0.1" units="cm"/>
      <inkml:brushProperty name="height" value="0.1" units="cm"/>
    </inkml:brush>
  </inkml:definitions>
  <inkml:trace contextRef="#ctx0" brushRef="#br0">2 1 13363 0 0,'0'-1'1184'0'0,"-1"1"-944"0"0,2 0-240 0 0,-1 1 144 0 0,0 0-16 0 0,1-1-8 0 0,1 1 0 0 0,0 0-120 0 0,2 1 0 0 0,-1-1-96 0 0,0 1 96 0 0,2 1-528 0 0,-1-1-48 0 0,1 1-16 0 0,1-1 0 0 0,0 0 448 0 0,-1 0 144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1.982"/>
    </inkml:context>
    <inkml:brush xml:id="br0">
      <inkml:brushProperty name="width" value="0.1" units="cm"/>
      <inkml:brushProperty name="height" value="0.1" units="cm"/>
    </inkml:brush>
  </inkml:definitions>
  <inkml:trace contextRef="#ctx0" brushRef="#br0">3 1 9218 0 0,'-1'0'816'0'0,"0"1"-656"0"0,1-1-160 0 0,0 1 0 0 0,1 0 0 0 0,0 0 0 0 0,1 2 0 0 0,-2 1 0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2.831"/>
    </inkml:context>
    <inkml:brush xml:id="br0">
      <inkml:brushProperty name="width" value="0.1" units="cm"/>
      <inkml:brushProperty name="height" value="0.1" units="cm"/>
    </inkml:brush>
  </inkml:definitions>
  <inkml:trace contextRef="#ctx0" brushRef="#br0">393 279 6913 0 0,'14'-63'2712'0'0,"-8"40"-1915"0"0,5-43-1 0 0,-10 60-584 0 0,-1-1 0 0 0,0 1 1 0 0,0 0-1 0 0,-1-1 0 0 0,1 1 0 0 0,-2-1 0 0 0,1 1 0 0 0,-1 0 0 0 0,1-1 0 0 0,-2 1 0 0 0,-3-8 0 0 0,4 11-131 0 0,-1 0 0 0 0,1-1 0 0 0,-1 1 0 0 0,0 1 0 0 0,0-1 0 0 0,0 0 0 0 0,0 1 0 0 0,0-1 0 0 0,-1 1 0 0 0,1 0 0 0 0,-1 0 0 0 0,0 0 0 0 0,1 1 0 0 0,-1-1 0 0 0,0 1 0 0 0,0 0 0 0 0,0 0 0 0 0,0 0 0 0 0,0 1 0 0 0,0-1 0 0 0,-6 1 0 0 0,-3 0-59 0 0,0 0 0 0 0,0 1 0 0 0,0 0 0 0 0,0 1 0 0 0,-17 5 0 0 0,9-1 123 0 0,-1 1 0 0 0,1 1 0 0 0,1 1 0 0 0,-30 17 0 0 0,43-21-135 0 0,0-1-1 0 0,0 1 0 0 0,1 1 1 0 0,0 0-1 0 0,0-1 1 0 0,-9 13-1 0 0,12-14-13 0 0,1 0 0 0 0,-1 0 0 0 0,1 0 0 0 0,0 0-1 0 0,0 1 1 0 0,1-1 0 0 0,-1 1 0 0 0,1-1 0 0 0,0 1 0 0 0,0-1-1 0 0,1 1 1 0 0,-1 9 0 0 0,2-8-3 0 0,0 0 0 0 0,0 0 0 0 0,0 0 0 0 0,1 0 0 0 0,0 0 0 0 0,0 0 0 0 0,1 0 0 0 0,-1 0-1 0 0,1-1 1 0 0,0 0 0 0 0,1 1 0 0 0,0-1 0 0 0,4 5 0 0 0,10 10-43 0 0,37 31 1 0 0,-24-22 12 0 0,-3-3 33 0 0,57 58-40 0 0,-71-69 36 0 0,-1 1 0 0 0,-1 0 0 0 0,18 31 0 0 0,-29-45 27 0 0,0 0 0 0 0,0 1-1 0 0,0-1 1 0 0,0 0 0 0 0,0 1-1 0 0,0-1 1 0 0,-1 1 0 0 0,1-1 0 0 0,-1 1-1 0 0,0-1 1 0 0,0 1 0 0 0,0-1-1 0 0,0 1 1 0 0,0 0 0 0 0,0-1-1 0 0,-1 1 1 0 0,1-1 0 0 0,-2 4-1 0 0,0-3 49 0 0,1 0 1 0 0,-1 1-1 0 0,0-1 0 0 0,-1 0 0 0 0,1 0 0 0 0,0 0 0 0 0,-1 0 0 0 0,1-1 0 0 0,-1 1 0 0 0,0-1 1 0 0,-4 3-1 0 0,-5 3 167 0 0,0-1 1 0 0,-1-1 0 0 0,0 0 0 0 0,0-1-1 0 0,-20 6 1 0 0,20-7 6 0 0,-1-1 1 0 0,0 0-1 0 0,0-1 1 0 0,0-1-1 0 0,0 0 1 0 0,-20-1-1 0 0,28 0-355 0 0,1-1 1 0 0,0 0-1 0 0,0 0 0 0 0,0 0 0 0 0,0 0 1 0 0,0-1-1 0 0,0 0 0 0 0,1 0 0 0 0,-1 0 1 0 0,0 0-1 0 0,1-1 0 0 0,0 0 0 0 0,-1 0 0 0 0,1 0 1 0 0,0 0-1 0 0,1-1 0 0 0,-1 0 0 0 0,1 1 1 0 0,-1-1-1 0 0,-4-9 0 0 0,0-3-6389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3.175"/>
    </inkml:context>
    <inkml:brush xml:id="br0">
      <inkml:brushProperty name="width" value="0.1" units="cm"/>
      <inkml:brushProperty name="height" value="0.1" units="cm"/>
    </inkml:brush>
  </inkml:definitions>
  <inkml:trace contextRef="#ctx0" brushRef="#br0">1 0 4609 0 0,'2'1'63'0'0,"1"0"0"0"0,-1 0 1 0 0,1 1-1 0 0,-1-1 0 0 0,1 0 0 0 0,-1 1 1 0 0,0 0-1 0 0,0-1 0 0 0,0 1 0 0 0,0 0 1 0 0,0 0-1 0 0,0 0 0 0 0,-1 0 0 0 0,1 1 1 0 0,-1-1-1 0 0,1 0 0 0 0,-1 1 1 0 0,0-1-1 0 0,2 6 0 0 0,0 2 417 0 0,0 1 0 0 0,-1 0 0 0 0,1 18 0 0 0,-1-15-256 0 0,0 19 801 0 0,-1 1 0 0 0,-2 0 1 0 0,-8 51-1 0 0,-1 31 291 0 0,10-114-1349 0 0,-1 0-37 0 0,1 0 0 0 0,0 0-1 0 0,0 0 1 0 0,0 0 0 0 0,0 0 0 0 0,1 0-1 0 0,-1 0 1 0 0,0 0 0 0 0,1 0 0 0 0,0 0-1 0 0,-1 0 1 0 0,1-1 0 0 0,2 5 0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3.579"/>
    </inkml:context>
    <inkml:brush xml:id="br0">
      <inkml:brushProperty name="width" value="0.1" units="cm"/>
      <inkml:brushProperty name="height" value="0.1" units="cm"/>
    </inkml:brush>
  </inkml:definitions>
  <inkml:trace contextRef="#ctx0" brushRef="#br0">229 1 4609 0 0,'-64'61'9093'0'0,"-39"30"-4259"0"0,91-81-4590 0 0,7-7-228 0 0,0 1 1 0 0,0 0-1 0 0,0 0 1 0 0,1 1 0 0 0,-1-1-1 0 0,1 1 1 0 0,0 0-1 0 0,1 0 1 0 0,-6 10-1 0 0,9-14-20 0 0,0 1 0 0 0,0-1 0 0 0,0 1 0 0 0,0-1 0 0 0,0 0 0 0 0,0 1 0 0 0,1-1 0 0 0,-1 1 0 0 0,0-1 0 0 0,1 0 0 0 0,-1 1 0 0 0,1-1 0 0 0,0 0 0 0 0,-1 1 0 0 0,1-1 0 0 0,0 0 0 0 0,0 0 0 0 0,0 0 0 0 0,0 0 0 0 0,0 0 0 0 0,0 0 0 0 0,0 0 0 0 0,0 0 0 0 0,0 0 0 0 0,1 0 0 0 0,1 0 0 0 0,37 21-106 0 0,-34-20 107 0 0,29 13-396 0 0,71 21-1 0 0,-85-31-153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3.911"/>
    </inkml:context>
    <inkml:brush xml:id="br0">
      <inkml:brushProperty name="width" value="0.1" units="cm"/>
      <inkml:brushProperty name="height" value="0.1" units="cm"/>
    </inkml:brush>
  </inkml:definitions>
  <inkml:trace contextRef="#ctx0" brushRef="#br0">1 58 10594 0 0,'12'-6'161'0'0,"1"1"0"0"0,0 1 0 0 0,0 0 1 0 0,0 0-1 0 0,1 1 0 0 0,16-1 0 0 0,2-2-80 0 0,-26 5-79 0 0,122-18 849 0 0,-115 18-752 0 0,0 1 1 0 0,0 0-1 0 0,0 1 0 0 0,0 0 1 0 0,0 1-1 0 0,-1 0 0 0 0,25 9 1 0 0,-29-7-167 0 0,-6 0 54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4.237"/>
    </inkml:context>
    <inkml:brush xml:id="br0">
      <inkml:brushProperty name="width" value="0.1" units="cm"/>
      <inkml:brushProperty name="height" value="0.1" units="cm"/>
    </inkml:brush>
  </inkml:definitions>
  <inkml:trace contextRef="#ctx0" brushRef="#br0">1 116 8290 0 0,'0'0'15'0'0,"0"0"-1"0"0,0 0 1 0 0,0 0 0 0 0,0 0-1 0 0,0 0 1 0 0,0 0 0 0 0,0 0 0 0 0,0 0-1 0 0,0 0 1 0 0,0 0 0 0 0,0 1 0 0 0,1-1-1 0 0,-1 0 1 0 0,0 0 0 0 0,0 0-1 0 0,0 0 1 0 0,0 0 0 0 0,0 0 0 0 0,0 0-1 0 0,0 0 1 0 0,0 0 0 0 0,0 0 0 0 0,0 0-1 0 0,0 0 1 0 0,0 0 0 0 0,0 0 0 0 0,0 0-1 0 0,0 0 1 0 0,0 0 0 0 0,0 0-1 0 0,0 0 1 0 0,0 1 0 0 0,0-1 0 0 0,0 0-1 0 0,0 0 1 0 0,0 0 0 0 0,0 0 0 0 0,0 0-1 0 0,0 0 1 0 0,0 0 0 0 0,0 0 0 0 0,0 0-1 0 0,-1 0 1 0 0,1 0 0 0 0,0 0-1 0 0,0 0 1 0 0,0 0 0 0 0,0 0 0 0 0,0 0-1 0 0,0 0 1 0 0,0 0 0 0 0,0 0 0 0 0,0 0-1 0 0,0 0 1 0 0,0 0 0 0 0,0 0-1 0 0,0 0 1 0 0,8 4 191 0 0,13 0-146 0 0,7-2-142 0 0,1-1 1 0 0,-1-2-1 0 0,0 0 1 0 0,41-9-1 0 0,-12-2-149 0 0,65-23 0 0 0,-97 27 210 0 0,0-2 0 0 0,0-1 0 0 0,30-17 0 0 0,-36 16 7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4.583"/>
    </inkml:context>
    <inkml:brush xml:id="br0">
      <inkml:brushProperty name="width" value="0.1" units="cm"/>
      <inkml:brushProperty name="height" value="0.1" units="cm"/>
    </inkml:brush>
  </inkml:definitions>
  <inkml:trace contextRef="#ctx0" brushRef="#br0">105 33 3225 0 0,'-2'1'161'0'0,"0"-1"0"0"0,0 1 1 0 0,0-1-1 0 0,0 1 0 0 0,1 0 0 0 0,-1-1 1 0 0,0 1-1 0 0,0 0 0 0 0,1 0 1 0 0,-1 1-1 0 0,1-1 0 0 0,-1 0 0 0 0,-2 3 1 0 0,-18 22 616 0 0,19-23-550 0 0,-4 5 88 0 0,1 1-1 0 0,1-1 1 0 0,0 1-1 0 0,0 0 1 0 0,1 0-1 0 0,0 0 1 0 0,0 1 0 0 0,1-1-1 0 0,0 1 1 0 0,-2 18-1 0 0,4-25-210 0 0,1 1 0 0 0,0-1 0 0 0,0 1 0 0 0,0 0 0 0 0,0-1 0 0 0,0 1 0 0 0,1 0 0 0 0,-1-1-1 0 0,1 1 1 0 0,0-1 0 0 0,0 1 0 0 0,1-1 0 0 0,-1 0 0 0 0,1 1 0 0 0,0-1 0 0 0,-1 0 0 0 0,1 0 0 0 0,1 0 0 0 0,-1 0 0 0 0,0-1 0 0 0,1 1 0 0 0,-1 0 0 0 0,1-1-1 0 0,0 0 1 0 0,0 0 0 0 0,0 0 0 0 0,0 0 0 0 0,0 0 0 0 0,0 0 0 0 0,1-1 0 0 0,-1 1 0 0 0,7 0 0 0 0,-3 0-32 0 0,0-1 0 0 0,0 0 0 0 0,0-1 0 0 0,1 1 0 0 0,-1-2 0 0 0,0 1 1 0 0,0-1-1 0 0,0 0 0 0 0,1 0 0 0 0,-1-1 0 0 0,0 0 0 0 0,-1 0 0 0 0,1-1 0 0 0,0 0 0 0 0,-1 0 1 0 0,1 0-1 0 0,10-9 0 0 0,-9 7-50 0 0,0-1 0 0 0,-1 0 1 0 0,0 0-1 0 0,0-1 0 0 0,0 0 0 0 0,-1 0 1 0 0,0 0-1 0 0,-1-1 0 0 0,0 0 0 0 0,0 0 1 0 0,0 0-1 0 0,-1 0 0 0 0,5-14 1 0 0,-8 19-24 0 0,-1 0 0 0 0,1-1 1 0 0,-1 1-1 0 0,1 0 0 0 0,-1-1 1 0 0,0 1-1 0 0,0 0 0 0 0,0-1 1 0 0,-1 1-1 0 0,1 0 0 0 0,-1 0 1 0 0,1-1-1 0 0,-1 1 0 0 0,0 0 1 0 0,-1 0-1 0 0,-1-5 0 0 0,0 4 2 0 0,0 0-1 0 0,0 0 0 0 0,0 0 0 0 0,-1 0 0 0 0,0 0 1 0 0,1 1-1 0 0,-1 0 0 0 0,0-1 0 0 0,-9-3 0 0 0,0 0-12 0 0,-1 0 0 0 0,0 1 0 0 0,0 1-1 0 0,0 1 1 0 0,-1 0 0 0 0,-19-3-1 0 0,9 3-357 0 0,1 2-110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5.908"/>
    </inkml:context>
    <inkml:brush xml:id="br0">
      <inkml:brushProperty name="width" value="0.1" units="cm"/>
      <inkml:brushProperty name="height" value="0.1" units="cm"/>
    </inkml:brush>
  </inkml:definitions>
  <inkml:trace contextRef="#ctx0" brushRef="#br0">1 291 5985 0 0,'0'-1'104'0'0,"0"-1"-1"0"0,0 1 1 0 0,0-1-1 0 0,0 1 0 0 0,0-1 1 0 0,0 1-1 0 0,0-1 1 0 0,0 1-1 0 0,1-1 1 0 0,-1 1-1 0 0,1-1 0 0 0,-1 1 1 0 0,1-1-1 0 0,-1 1 1 0 0,1 0-1 0 0,0-1 1 0 0,0 1-1 0 0,0 0 0 0 0,0 0 1 0 0,0-1-1 0 0,1 0 1 0 0,-1 2-53 0 0,0-1 0 0 0,-1 1 0 0 0,1-1 0 0 0,0 1-1 0 0,0 0 1 0 0,0-1 0 0 0,-1 1 0 0 0,1 0 0 0 0,0 0 0 0 0,0 0 0 0 0,0-1 0 0 0,0 1 0 0 0,0 0 0 0 0,-1 0 0 0 0,1 0 0 0 0,0 1 0 0 0,0-1 0 0 0,0 0 0 0 0,0 0-1 0 0,0 0 1 0 0,-1 1 0 0 0,1-1 0 0 0,0 0 0 0 0,0 1 0 0 0,0-1 0 0 0,-1 0 0 0 0,1 1 0 0 0,0-1 0 0 0,0 1 0 0 0,-1 0 0 0 0,1-1 0 0 0,-1 1 0 0 0,1-1 0 0 0,0 1 0 0 0,-1 0-1 0 0,1 0 1 0 0,-1-1 0 0 0,1 1 0 0 0,-1 1 0 0 0,8 9 260 0 0,-2 0 1 0 0,0 1-1 0 0,0 0 0 0 0,-1 0 1 0 0,0 1-1 0 0,4 17 0 0 0,12 80 1071 0 0,-19-95-1182 0 0,29 355 1894 0 0,-31-366-2030 0 0,1 0 54 0 0,-1 0 1 0 0,0-1 0 0 0,0 1 0 0 0,0 0-1 0 0,-1 0 1 0 0,1-1 0 0 0,-1 1-1 0 0,1 0 1 0 0,-1-1 0 0 0,-1 1-1 0 0,1-1 1 0 0,0 1 0 0 0,-1-1-1 0 0,0 0 1 0 0,0 0 0 0 0,-3 5 0 0 0,5-8-101 0 0,0 0 1 0 0,0 0-1 0 0,0 0 1 0 0,0 1-1 0 0,0-1 1 0 0,0 0-1 0 0,0 0 1 0 0,0 0-1 0 0,-1 0 1 0 0,1 0-1 0 0,0 0 1 0 0,0 0-1 0 0,0 0 1 0 0,0 1-1 0 0,0-1 1 0 0,0 0-1 0 0,-1 0 1 0 0,1 0-1 0 0,0 0 1 0 0,0 0-1 0 0,0 0 1 0 0,0 0-1 0 0,0 0 1 0 0,-1 0-1 0 0,1 0 1 0 0,0 0-1 0 0,0 0 1 0 0,0 0-1 0 0,0 0 1 0 0,-1 0-1 0 0,1 0 1 0 0,0 0-1 0 0,0 0 1 0 0,0 0-1 0 0,0 0 1 0 0,0 0-1 0 0,-1 0 1 0 0,1-1-1 0 0,0 1 1 0 0,0 0-1 0 0,0 0 1 0 0,0 0-1 0 0,0 0 1 0 0,-1-8 423 0 0,4-10-41 0 0,7-5-181 0 0,2 0-1 0 0,0 0 1 0 0,2 1 0 0 0,29-37-1 0 0,-2 3-15 0 0,-8 7-58 0 0,-3-2 0 0 0,-1-1-1 0 0,28-73 1 0 0,-45 92-88 0 0,-1 0-1 0 0,-2 0 1 0 0,-1-1-1 0 0,-2 0 0 0 0,-1 0 1 0 0,-1-1-1 0 0,-2-37 1 0 0,-2 65-115 0 0,0 1 0 0 0,-1-1 0 0 0,0 0 1 0 0,0 1-1 0 0,-1-1 0 0 0,1 1 0 0 0,-1 0 1 0 0,-1-1-1 0 0,1 1 0 0 0,-1 0 0 0 0,-6-9 1 0 0,7 12-72 0 0,0 0 1 0 0,-1 1-1 0 0,1 0 1 0 0,-1-1-1 0 0,0 1 1 0 0,1 0-1 0 0,-1 0 1 0 0,0 1-1 0 0,0-1 1 0 0,0 0-1 0 0,-1 1 1 0 0,1 0-1 0 0,0 0 1 0 0,0 0-1 0 0,-1 0 1 0 0,1 0-1 0 0,0 1 1 0 0,-1-1-1 0 0,1 1 0 0 0,-1 0 1 0 0,1 0-1 0 0,-1 0 1 0 0,1 1-1 0 0,-4 0 1 0 0,-7 2-1024 0 0,1 0-231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38.396"/>
    </inkml:context>
    <inkml:brush xml:id="br0">
      <inkml:brushProperty name="width" value="0.035" units="cm"/>
      <inkml:brushProperty name="height" value="0.035" units="cm"/>
    </inkml:brush>
  </inkml:definitions>
  <inkml:trace contextRef="#ctx0" brushRef="#br0">182 10 8290 0 0,'0'-1'148'0'0,"0"1"0"0"0,1-1 1 0 0,-1 1-1 0 0,0-1 0 0 0,0 1 1 0 0,1 0-1 0 0,-1-1 0 0 0,0 1 1 0 0,1-1-1 0 0,-1 1 0 0 0,0-1 1 0 0,1 1-1 0 0,-1 0 0 0 0,1-1 1 0 0,-1 1-1 0 0,1 0 0 0 0,-1-1 1 0 0,1 1-1 0 0,-1 0 0 0 0,1 0 1 0 0,-1 0-1 0 0,1-1 0 0 0,-1 1 1 0 0,1 0-1 0 0,-1 0 0 0 0,1 0 0 0 0,-1 0 1 0 0,1 0-1 0 0,0 0 0 0 0,-1 0 1 0 0,1 0-1 0 0,-1 0 0 0 0,1 0 1 0 0,0 0-1 0 0,5 10 3838 0 0,-2 0-4059 0 0,-1 13 450 0 0,0-1 0 0 0,-1 0 0 0 0,-2 0 0 0 0,0 1 0 0 0,-6 39 0 0 0,5-55-334 0 0,1-4-32 0 0,-13 184 496 0 0,13-158-401 0 0,1 1-1 0 0,1-1 0 0 0,2 0 0 0 0,9 39 0 0 0,-12-66-89 0 0,-1 0 0 0 0,1 0 0 0 0,-1 0 0 0 0,1 0 0 0 0,-1-1 0 0 0,1 1 0 0 0,0 0-1 0 0,0-1 1 0 0,0 1 0 0 0,0 0 0 0 0,0-1 0 0 0,0 1 0 0 0,1-1 0 0 0,-1 0 0 0 0,2 2 0 0 0,-3-3-8 0 0,1 0 1 0 0,-1 0 0 0 0,0 0 0 0 0,0 1-1 0 0,1-1 1 0 0,-1 0 0 0 0,0 0-1 0 0,1 0 1 0 0,-1 0 0 0 0,0 0-1 0 0,1 0 1 0 0,-1 0 0 0 0,0-1-1 0 0,1 1 1 0 0,-1 0 0 0 0,0 0 0 0 0,1 0-1 0 0,-1 0 1 0 0,0 0 0 0 0,0 0-1 0 0,1-1 1 0 0,-1 1 0 0 0,0 0-1 0 0,1 0 1 0 0,-1 0 0 0 0,0-1-1 0 0,0 1 1 0 0,1-1 0 0 0,7-16 188 0 0,-5 4-312 0 0,0 0 0 0 0,-1-1 0 0 0,-1 1 0 0 0,0-1-1 0 0,-1 1 1 0 0,-3-23 0 0 0,0 13-190 0 0,-1-1 1 0 0,-13-42-1 0 0,16 63 293 0 0,0 1 1 0 0,0 0-1 0 0,0-1 1 0 0,0 1-1 0 0,0 0 0 0 0,0 0 1 0 0,0 0-1 0 0,-1 0 1 0 0,1 0-1 0 0,-1 0 0 0 0,0 0 1 0 0,1 1-1 0 0,-1-1 1 0 0,0 0-1 0 0,0 1 1 0 0,0 0-1 0 0,0-1 0 0 0,0 1 1 0 0,0 0-1 0 0,-3-1 1 0 0,1 1-10 0 0,1 0 1 0 0,-1 1-1 0 0,0-1 0 0 0,0 1 1 0 0,0 0-1 0 0,1 0 1 0 0,-1 0-1 0 0,0 1 0 0 0,0-1 1 0 0,1 1-1 0 0,-8 2 1 0 0,0 1 7 0 0,0 0 0 0 0,0 1-1 0 0,0 0 1 0 0,1 1 0 0 0,0 1 0 0 0,0-1 0 0 0,-13 13 0 0 0,19-15 24 0 0,-1 1-1 0 0,1-1 1 0 0,-1 1-1 0 0,1 1 1 0 0,0-1-1 0 0,1 0 1 0 0,0 1-1 0 0,0 0 1 0 0,0 0-1 0 0,0 0 1 0 0,-2 9 0 0 0,5-13 8 0 0,-1 1 0 0 0,1-1 1 0 0,0 1-1 0 0,0-1 0 0 0,0 1 1 0 0,0-1-1 0 0,0 0 0 0 0,0 1 1 0 0,1-1-1 0 0,-1 1 0 0 0,1-1 1 0 0,-1 0-1 0 0,1 1 0 0 0,0-1 1 0 0,0 0-1 0 0,0 0 0 0 0,1 1 1 0 0,-1-1-1 0 0,0 0 0 0 0,1 0 1 0 0,-1 0-1 0 0,1-1 0 0 0,0 1 1 0 0,0 0-1 0 0,0-1 0 0 0,-1 1 1 0 0,2-1-1 0 0,-1 1 1 0 0,0-1-1 0 0,0 0 0 0 0,0 0 1 0 0,0 0-1 0 0,4 1 0 0 0,1 0-75 0 0,0 0 0 0 0,0 0 0 0 0,0 0 0 0 0,0-1 0 0 0,0 0 0 0 0,0-1 0 0 0,0 1 0 0 0,0-1 0 0 0,1-1 0 0 0,-1 1 0 0 0,0-1 0 0 0,0-1 0 0 0,13-3 0 0 0,6-4-1655 0 0,0-1 1 0 0,32-19-1 0 0,7-1-1791 0 0,-65 30 3531 0 0,1-1 0 0 0,-1 1 0 0 0,0 0 0 0 0,1 0 0 0 0,-1 0 0 0 0,1 0 0 0 0,-1 0 0 0 0,1-1 0 0 0,-1 1 0 0 0,1 0 0 0 0,-1 0 0 0 0,1 0 0 0 0,-1 0 0 0 0,0 1 0 0 0,1-1 0 0 0,-1 0 0 0 0,1 0 0 0 0,-1 0 0 0 0,1 0 0 0 0,-1 0 0 0 0,1 1 0 0 0,-1-1 0 0 0,0 0 0 0 0,1 0 0 0 0,-1 0 0 0 0,1 1 0 0 0,-1-1 0 0 0,0 0 0 0 0,1 1 0 0 0,-1-1 0 0 0,0 0 0 0 0,1 1 0 0 0,-1-1 0 0 0,0 1 0 0 0,0-1 0 0 0,0 0 0 0 0,1 1 0 0 0,-1-1 0 0 0,0 1 0 0 0,0-1 0 0 0,0 1 0 0 0,0-1 0 0 0,0 0 0 0 0,1 1 0 0 0,-1-1 0 0 0,0 1 0 0 0,0-1 0 0 0,0 1 0 0 0,-1 31 2865 0 0,0-18-1954 0 0,1-10-856 0 0,1 0 0 0 0,-1 0 0 0 0,1-1 0 0 0,0 1 0 0 0,0 0 0 0 0,0 0 0 0 0,1 0 0 0 0,0-1 0 0 0,-1 1 0 0 0,1-1 0 0 0,0 1 0 0 0,0-1 0 0 0,1 0 0 0 0,-1 0 0 0 0,1 0 0 0 0,0 0 0 0 0,0 0 0 0 0,-1 0 0 0 0,2-1 0 0 0,-1 1 0 0 0,0-1 0 0 0,1 0 0 0 0,-1 0 0 0 0,1 0 0 0 0,-1-1 0 0 0,1 1 0 0 0,0-1 0 0 0,0 0 0 0 0,-1 0 0 0 0,1 0 0 0 0,0-1 0 0 0,0 1 0 0 0,8-1 0 0 0,-5 1-24 0 0,-1-1 0 0 0,1-1 0 0 0,0 1 0 0 0,0-1 0 0 0,0 0 0 0 0,-1-1 0 0 0,1 1 0 0 0,-1-1 0 0 0,1-1 0 0 0,-1 1 0 0 0,0-1 0 0 0,0 0 0 0 0,0 0 0 0 0,0-1 0 0 0,0 0 0 0 0,-1 0 1 0 0,0 0-1 0 0,0-1 0 0 0,6-6 0 0 0,-7 6-16 0 0,-1 0 1 0 0,1 0 0 0 0,-1-1 0 0 0,-1 1-1 0 0,1-1 1 0 0,-1 0 0 0 0,0 0 0 0 0,0 0-1 0 0,0 0 1 0 0,-1 0 0 0 0,0 0-1 0 0,0 0 1 0 0,-1-1 0 0 0,0-10 0 0 0,0 14-32 0 0,-1 0 1 0 0,1-1-1 0 0,-1 1 1 0 0,0 0-1 0 0,0 0 1 0 0,-1 0 0 0 0,1 0-1 0 0,-1 0 1 0 0,1 0-1 0 0,-1 0 1 0 0,0 1-1 0 0,0-1 1 0 0,0 1-1 0 0,0-1 1 0 0,0 1-1 0 0,-1 0 1 0 0,1-1 0 0 0,-1 1-1 0 0,0 1 1 0 0,1-1-1 0 0,-1 0 1 0 0,0 1-1 0 0,0-1 1 0 0,0 1-1 0 0,0 0 1 0 0,0 0-1 0 0,0 0 1 0 0,-1 0 0 0 0,-3 0-1 0 0,0 0-192 0 0,1 0 1 0 0,0 0-1 0 0,-1 1 0 0 0,1 0 1 0 0,-1 0-1 0 0,1 1 0 0 0,-1-1 0 0 0,1 1 1 0 0,-12 4-1 0 0,9-2-1357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7.630"/>
    </inkml:context>
    <inkml:brush xml:id="br0">
      <inkml:brushProperty name="width" value="0.05" units="cm"/>
      <inkml:brushProperty name="height" value="0.05" units="cm"/>
    </inkml:brush>
  </inkml:definitions>
  <inkml:trace contextRef="#ctx0" brushRef="#br0">61 256 7570 0 0,'34'-75'689'0'0,"-23"52"305"0"0,1 1 0 0 0,0 1 0 0 0,2 0 1 0 0,18-22-1 0 0,-27 38-749 0 0,0 0 1 0 0,0 0-1 0 0,1 1 1 0 0,-1-1-1 0 0,1 1 1 0 0,0 0 0 0 0,0 1-1 0 0,10-5 1 0 0,-12 6-189 0 0,1 1 1 0 0,-1 0 0 0 0,1 0-1 0 0,0 0 1 0 0,-1 1 0 0 0,1-1-1 0 0,-1 1 1 0 0,1 0 0 0 0,0 0-1 0 0,-1 1 1 0 0,1-1 0 0 0,0 1-1 0 0,-1 0 1 0 0,6 2 0 0 0,-9-2-45 0 0,1-1 0 0 0,-1 0 0 0 0,0 1 0 0 0,1 0 1 0 0,-1-1-1 0 0,0 1 0 0 0,0 0 0 0 0,0 0 0 0 0,0-1 0 0 0,0 1 1 0 0,1 0-1 0 0,-2 0 0 0 0,1 0 0 0 0,0 0 0 0 0,0 1 0 0 0,0-1 1 0 0,0 0-1 0 0,-1 0 0 0 0,1 0 0 0 0,0 1 0 0 0,-1-1 0 0 0,1 2 1 0 0,0 0 32 0 0,-1 0 1 0 0,0 0-1 0 0,0 0 1 0 0,0 0-1 0 0,0 0 1 0 0,0 0-1 0 0,-1 0 1 0 0,0-1-1 0 0,1 1 1 0 0,-2 4-1 0 0,-3 3 128 0 0,1 0-1 0 0,-1 0 1 0 0,0 0-1 0 0,-12 14 1 0 0,4-8-3 0 0,0 0 0 0 0,-1-1 0 0 0,-1 0 1 0 0,-26 19-1 0 0,34-28-278 0 0,-1-1-1 0 0,0 0 1 0 0,0 0 0 0 0,0-1-1 0 0,-1 0 1 0 0,1 0 0 0 0,-1-1-1 0 0,0 0 1 0 0,0 0 0 0 0,0-1-1 0 0,-1-1 1 0 0,-11 1 0 0 0,14-3-1415 0 0,18-3 932 0 0,21-1 177 0 0,33-3 130 0 0,85-3 973 0 0,-197 34-2361 0 0,-45 11-437 0 0,59-23 2063 0 0,1 2 0 0 0,0 0 1 0 0,-40 25-1 0 0,71-37 170 0 0,-1-1 0 0 0,1 1 0 0 0,-1 1 0 0 0,1-1 0 0 0,-1 0 0 0 0,1 0 0 0 0,-1 1-1 0 0,1-1 1 0 0,0 0 0 0 0,0 1 0 0 0,-1 2 0 0 0,4 3 927 0 0,12-3-741 0 0,13 0-81 0 0,1-2 0 0 0,-1-1 0 0 0,0-1 0 0 0,1-2 0 0 0,50-8 0 0 0,-64 7-171 0 0,-1-1-1 0 0,17-6 1 0 0,-26 9-225 0 0,-1 0 1 0 0,1-1-1 0 0,-1 0 1 0 0,1 0 0 0 0,-1 0-1 0 0,0 0 1 0 0,0 0-1 0 0,0-1 1 0 0,0 1-1 0 0,0-1 1 0 0,0 0-1 0 0,-1 0 1 0 0,3-4 0 0 0,-1-2-682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6.252"/>
    </inkml:context>
    <inkml:brush xml:id="br0">
      <inkml:brushProperty name="width" value="0.1" units="cm"/>
      <inkml:brushProperty name="height" value="0.1" units="cm"/>
    </inkml:brush>
  </inkml:definitions>
  <inkml:trace contextRef="#ctx0" brushRef="#br0">141 0 10594 0 0,'-7'27'4577'0'0,"3"-11"-3801"0"0,1-6-588 0 0,0 0-1 0 0,-1 0 0 0 0,-1-1 1 0 0,0 1-1 0 0,0-1 0 0 0,-9 12 0 0 0,11-18-196 0 0,0 1 1 0 0,-1 0-1 0 0,1-1 0 0 0,-1 1 0 0 0,1-1 0 0 0,-1 0 0 0 0,0 0 0 0 0,0 0 0 0 0,-1-1 0 0 0,1 0 0 0 0,-1 1 0 0 0,1-1 0 0 0,-1-1 1 0 0,1 1-1 0 0,-11 1 0 0 0,-1-2 9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6.627"/>
    </inkml:context>
    <inkml:brush xml:id="br0">
      <inkml:brushProperty name="width" value="0.1" units="cm"/>
      <inkml:brushProperty name="height" value="0.1" units="cm"/>
    </inkml:brush>
  </inkml:definitions>
  <inkml:trace contextRef="#ctx0" brushRef="#br0">276 27 10594 0 0,'-7'-4'266'0'0,"1"1"-1"0"0,-1-1 0 0 0,0 1 1 0 0,0 1-1 0 0,-1-1 0 0 0,1 1 1 0 0,-1 1-1 0 0,1-1 0 0 0,-16 0 1 0 0,10 2 179 0 0,1 0 1 0 0,-1 0-1 0 0,0 1 1 0 0,1 1-1 0 0,-16 4 1 0 0,25-6-386 0 0,1 1 0 0 0,-1-1 0 0 0,1 1 0 0 0,0 0 0 0 0,-1 0 0 0 0,1 0 0 0 0,0 0 0 0 0,0 0 1 0 0,0 1-1 0 0,0-1 0 0 0,0 1 0 0 0,0-1 0 0 0,0 1 0 0 0,0 0 0 0 0,1 0 0 0 0,-1 0 0 0 0,0 0 0 0 0,-1 2 0 0 0,3-2-40 0 0,-1 0 0 0 0,1 0 0 0 0,0 0 0 0 0,0 0 0 0 0,-1 0 0 0 0,1 0 0 0 0,0 0 0 0 0,1 0-1 0 0,-1 0 1 0 0,0 0 0 0 0,1 0 0 0 0,-1 0 0 0 0,1 0 0 0 0,-1 0 0 0 0,1-1 0 0 0,0 1 0 0 0,0 0-1 0 0,0 0 1 0 0,0-1 0 0 0,0 1 0 0 0,0 0 0 0 0,0-1 0 0 0,3 3 0 0 0,52 57-275 0 0,-37-42-175 0 0,33 43 0 0 0,-51-61 417 0 0,10 14-630 0 0,-1 1 0 0 0,0 0 0 0 0,-1 0 0 0 0,13 32 0 0 0,-21-44 607 0 0,0 0-1 0 0,1 0 0 0 0,-2-1 1 0 0,1 1-1 0 0,0 0 0 0 0,-1 0 1 0 0,0 0-1 0 0,1 0 0 0 0,-2-1 1 0 0,1 1-1 0 0,0 0 0 0 0,-1 0 1 0 0,0 0-1 0 0,0 0 0 0 0,0-1 1 0 0,0 1-1 0 0,0 0 0 0 0,-1-1 1 0 0,0 1-1 0 0,0-1 0 0 0,0 0 1 0 0,0 1-1 0 0,0-1 0 0 0,0 0 1 0 0,-1 0-1 0 0,0 0 0 0 0,0-1 1 0 0,1 1-1 0 0,-8 4 0 0 0,-8 3 148 0 0,-1 0 1 0 0,0-1-1 0 0,-1 0 0 0 0,0-2 0 0 0,0 0 0 0 0,-1-2 1 0 0,-37 6-1 0 0,28-6-4664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7.782"/>
    </inkml:context>
    <inkml:brush xml:id="br0">
      <inkml:brushProperty name="width" value="0.1" units="cm"/>
      <inkml:brushProperty name="height" value="0.1" units="cm"/>
    </inkml:brush>
  </inkml:definitions>
  <inkml:trace contextRef="#ctx0" brushRef="#br0">5 2 5065 0 0,'4'0'2073'0'0,"-4"0"-2036"0"0,0 0 1 0 0,0 0 0 0 0,0-1-1 0 0,0 1 1 0 0,0 0 0 0 0,0 0-1 0 0,0 0 1 0 0,5 14 1408 0 0,3 19 129 0 0,-3 73 2713 0 0,-9 129 1 0 0,0-110-3311 0 0,-14 260-757 0 0,18-382-432 0 0,0 1 0 0 0,0-1-1 0 0,0 0 1 0 0,1 0-1 0 0,-1 0 1 0 0,1 0 0 0 0,1 4-1 0 0,0-12-705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8.206"/>
    </inkml:context>
    <inkml:brush xml:id="br0">
      <inkml:brushProperty name="width" value="0.1" units="cm"/>
      <inkml:brushProperty name="height" value="0.1" units="cm"/>
    </inkml:brush>
  </inkml:definitions>
  <inkml:trace contextRef="#ctx0" brushRef="#br0">4 1 4145 0 0,'2'13'1703'0'0,"0"0"1"0"0,-1 0-1 0 0,-1 23 0 0 0,-3 60 1768 0 0,-3 241 2510 0 0,27-1-4280 0 0,-18-316-1734 0 0,-1-12-85 0 0,-1 0 1 0 0,0 0-1 0 0,0-1 1 0 0,0 1-1 0 0,-1 0 1 0 0,-1 0-1 0 0,-1 13 1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8.538"/>
    </inkml:context>
    <inkml:brush xml:id="br0">
      <inkml:brushProperty name="width" value="0.1" units="cm"/>
      <inkml:brushProperty name="height" value="0.1" units="cm"/>
    </inkml:brush>
  </inkml:definitions>
  <inkml:trace contextRef="#ctx0" brushRef="#br0">1 5 6449 0 0,'0'0'20'0'0,"0"0"-1"0"0,-1 0 0 0 0,1 0 0 0 0,0 0 0 0 0,0 0 0 0 0,0-1 1 0 0,0 1-1 0 0,0 0 0 0 0,0 0 0 0 0,0 0 0 0 0,0 0 0 0 0,0 0 1 0 0,0 0-1 0 0,0-1 0 0 0,1 1 0 0 0,-1 0 0 0 0,0 0 0 0 0,0 0 1 0 0,0 0-1 0 0,0 0 0 0 0,0 0 0 0 0,0 0 0 0 0,0-1 0 0 0,0 1 1 0 0,0 0-1 0 0,0 0 0 0 0,0 0 0 0 0,0 0 0 0 0,1 0 0 0 0,-1 0 1 0 0,0 0-1 0 0,0 0 0 0 0,0 0 0 0 0,0 0 0 0 0,0-1 0 0 0,0 1 1 0 0,0 0-1 0 0,1 0 0 0 0,-1 0 0 0 0,0 0 0 0 0,0 0 0 0 0,0 0 1 0 0,0 0-1 0 0,0 0 0 0 0,0 0 0 0 0,1 0 0 0 0,-1 0 0 0 0,0 0 1 0 0,0 0-1 0 0,0 0 0 0 0,14 0 237 0 0,13 1-290 0 0,-27-1 35 0 0,64 7-72 0 0,115 7-142 0 0,-144-15 281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8.879"/>
    </inkml:context>
    <inkml:brush xml:id="br0">
      <inkml:brushProperty name="width" value="0.1" units="cm"/>
      <inkml:brushProperty name="height" value="0.1" units="cm"/>
    </inkml:brush>
  </inkml:definitions>
  <inkml:trace contextRef="#ctx0" brushRef="#br0">271 114 8754 0 0,'4'-6'497'0'0,"1"0"0"0"0,-1 0 0 0 0,0-1 1 0 0,0 1-1 0 0,5-15 0 0 0,-8 20-255 0 0,0-1-1 0 0,0 0 1 0 0,0 0 0 0 0,-1 0-1 0 0,1 0 1 0 0,-1 1-1 0 0,1-1 1 0 0,-1 0 0 0 0,0 0-1 0 0,0 0 1 0 0,0 0 0 0 0,0 0-1 0 0,0 0 1 0 0,0 0-1 0 0,0 0 1 0 0,-1 0 0 0 0,1 0-1 0 0,-1 0 1 0 0,1 0 0 0 0,-1 0-1 0 0,0 1 1 0 0,0-1 0 0 0,0 0-1 0 0,0 0 1 0 0,0 1-1 0 0,0-1 1 0 0,-3-2 0 0 0,2 3-97 0 0,0 0 1 0 0,-1 0 0 0 0,1 0 0 0 0,-1 0 0 0 0,1 0 0 0 0,-1 1-1 0 0,0-1 1 0 0,1 1 0 0 0,-1 0 0 0 0,1 0 0 0 0,-1 0 0 0 0,0 0-1 0 0,1 0 1 0 0,-1 1 0 0 0,1-1 0 0 0,-1 1 0 0 0,0-1 0 0 0,1 1-1 0 0,0 0 1 0 0,-1 0 0 0 0,-3 2 0 0 0,-7 3-70 0 0,1 1 1 0 0,-18 13 0 0 0,13-7-73 0 0,0 0 1 0 0,1 1-1 0 0,0 1 1 0 0,2 1 0 0 0,0 0-1 0 0,-15 23 1 0 0,21-29-3 0 0,1 1 1 0 0,1 0 0 0 0,0 1-1 0 0,1-1 1 0 0,0 1 0 0 0,1 0-1 0 0,0 1 1 0 0,1-1 0 0 0,0 1-1 0 0,1-1 1 0 0,-1 24 0 0 0,3-32-5 0 0,0 0 1 0 0,1 0 0 0 0,-1 0 0 0 0,1 0-1 0 0,0-1 1 0 0,0 1 0 0 0,1 0 0 0 0,-1 0-1 0 0,1-1 1 0 0,-1 1 0 0 0,1-1-1 0 0,0 1 1 0 0,1-1 0 0 0,-1 0 0 0 0,0 0-1 0 0,1 0 1 0 0,0 0 0 0 0,0 0 0 0 0,0-1-1 0 0,0 1 1 0 0,4 2 0 0 0,-5-4-1 0 0,1 0 0 0 0,0 1 0 0 0,0-1 0 0 0,0 0 0 0 0,-1 0 1 0 0,1-1-1 0 0,0 1 0 0 0,0 0 0 0 0,0-1 0 0 0,0 0 0 0 0,1 0 0 0 0,-1 0 1 0 0,0 0-1 0 0,0 0 0 0 0,0-1 0 0 0,0 1 0 0 0,0-1 0 0 0,0 0 0 0 0,-1 0 1 0 0,1 0-1 0 0,0 0 0 0 0,0 0 0 0 0,0-1 0 0 0,-1 1 0 0 0,1-1 0 0 0,-1 0 1 0 0,5-3-1 0 0,7-10-818 0 0,0 0-1 0 0,-1-1 1 0 0,-1 0 0 0 0,0-1 0 0 0,-1 0 0 0 0,-1-1-1 0 0,-1-1 1 0 0,12-31 0 0 0,-23 59 1535 0 0,1-1-1 0 0,-1 1 1 0 0,1 0 0 0 0,1-1 0 0 0,-1 1-1 0 0,2 0 1 0 0,1 17 0 0 0,-1-20-683 0 0,0 0 1 0 0,0 1 0 0 0,1-1 0 0 0,0 0 0 0 0,0 0 0 0 0,0 0-1 0 0,1 0 1 0 0,0-1 0 0 0,0 1 0 0 0,0 0 0 0 0,1-1-1 0 0,0 0 1 0 0,0 0 0 0 0,0 0 0 0 0,9 7 0 0 0,-3-5-239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39.849"/>
    </inkml:context>
    <inkml:brush xml:id="br0">
      <inkml:brushProperty name="width" value="0.1" units="cm"/>
      <inkml:brushProperty name="height" value="0.1" units="cm"/>
    </inkml:brush>
  </inkml:definitions>
  <inkml:trace contextRef="#ctx0" brushRef="#br0">4 12 9850 0 0,'-3'-11'3500'0'0,"3"11"-3422"0"0,0 0 0 0 0,0 0 0 0 0,1 0 0 0 0,-1-1 1 0 0,0 1-1 0 0,0 0 0 0 0,2 1 705 0 0,-2-1-705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0.178"/>
    </inkml:context>
    <inkml:brush xml:id="br0">
      <inkml:brushProperty name="width" value="0.1" units="cm"/>
      <inkml:brushProperty name="height" value="0.1" units="cm"/>
    </inkml:brush>
  </inkml:definitions>
  <inkml:trace contextRef="#ctx0" brushRef="#br0">7 2 11979 0 0,'-2'0'528'0'0,"0"-1"112"0"0,1 1-512 0 0,0 0-128 0 0,1 1 0 0 0,0-1 0 0 0,0 1 0 0 0,0 0 0 0 0,-1 0 0 0 0,1 0-88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0.769"/>
    </inkml:context>
    <inkml:brush xml:id="br0">
      <inkml:brushProperty name="width" value="0.1" units="cm"/>
      <inkml:brushProperty name="height" value="0.1" units="cm"/>
    </inkml:brush>
  </inkml:definitions>
  <inkml:trace contextRef="#ctx0" brushRef="#br0">537 133 4145 0 0,'2'-5'165'0'0,"-1"1"1"0"0,-1-1 0 0 0,1 0-1 0 0,-1 0 1 0 0,0 1 0 0 0,0-1-1 0 0,0 0 1 0 0,0 0-1 0 0,-1 1 1 0 0,0-1 0 0 0,0 0-1 0 0,0 1 1 0 0,-1-1-1 0 0,1 1 1 0 0,-1-1 0 0 0,0 1-1 0 0,-1 0 1 0 0,1 0-1 0 0,-1 0 1 0 0,-3-5 0 0 0,3 6-13 0 0,0 0 1 0 0,-1 0-1 0 0,1 0 1 0 0,0 1-1 0 0,-1-1 1 0 0,0 1-1 0 0,1 0 1 0 0,-1 0-1 0 0,0 0 1 0 0,0 0-1 0 0,0 1 1 0 0,0 0-1 0 0,0 0 1 0 0,-1 0-1 0 0,1 0 1 0 0,0 1-1 0 0,0-1 1 0 0,-1 1-1 0 0,1 0 1 0 0,0 1-1 0 0,-1-1 1 0 0,-5 2-1 0 0,-4 1-148 0 0,0 1 0 0 0,0 1 0 0 0,0 0 0 0 0,1 1 0 0 0,0 0 0 0 0,-20 13 0 0 0,25-14-103 0 0,0 1 0 0 0,1 0 0 0 0,0 0 0 0 0,0 0 1 0 0,0 1-1 0 0,1 0 0 0 0,0 0 0 0 0,0 1 0 0 0,1-1 0 0 0,0 1 0 0 0,-5 11 0 0 0,8-13 53 0 0,0 0 1 0 0,0 1-1 0 0,1-1 1 0 0,0 1-1 0 0,0-1 0 0 0,0 1 1 0 0,1-1-1 0 0,0 1 1 0 0,1 0-1 0 0,-1-1 1 0 0,1 1-1 0 0,1-1 1 0 0,-1 1-1 0 0,1-1 0 0 0,0 0 1 0 0,0 0-1 0 0,1 0 1 0 0,0 0-1 0 0,0 0 1 0 0,0 0-1 0 0,5 5 1 0 0,9 12-549 0 0,2 0-1 0 0,0 0 1 0 0,32 27 0 0 0,-21-22-200 0 0,-20-17 621 0 0,1 0 1 0 0,-2 0-1 0 0,1 1 1 0 0,-1 0-1 0 0,-1 1 1 0 0,-1 0-1 0 0,10 21 1 0 0,-15-30 213 0 0,0 0 0 0 0,-1 1 0 0 0,0-1 0 0 0,0 1 0 0 0,0-1 0 0 0,0 1 0 0 0,-1 0 1 0 0,0-1-1 0 0,0 1 0 0 0,0-1 0 0 0,0 1 0 0 0,-1 0 0 0 0,0-1 0 0 0,0 1 0 0 0,0-1 0 0 0,0 1 1 0 0,-1-1-1 0 0,0 0 0 0 0,0 0 0 0 0,0 0 0 0 0,0 0 0 0 0,-1 0 0 0 0,1 0 0 0 0,-1 0 0 0 0,0-1 1 0 0,0 1-1 0 0,-1-1 0 0 0,-4 4 0 0 0,-4 2 522 0 0,0 0 1 0 0,-1-1 0 0 0,-1 0-1 0 0,1-1 1 0 0,-1 0 0 0 0,-1-1-1 0 0,-27 7 1 0 0,7-4 848 0 0,0-2 0 0 0,-46 3 0 0 0,72-9-1540 0 0,-1 0 0 0 0,0-1-1 0 0,0 0 1 0 0,1 0 0 0 0,-1-1-1 0 0,0 0 1 0 0,0-1 0 0 0,1 0-1 0 0,-1 0 1 0 0,1-1-1 0 0,-17-8 1 0 0,15 2-4599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1.161"/>
    </inkml:context>
    <inkml:brush xml:id="br0">
      <inkml:brushProperty name="width" value="0.1" units="cm"/>
      <inkml:brushProperty name="height" value="0.1" units="cm"/>
    </inkml:brush>
  </inkml:definitions>
  <inkml:trace contextRef="#ctx0" brushRef="#br0">0 0 4145 0 0,'7'80'4865'0'0,"-7"0"-2845"0"0,6 173 870 0 0,-4-241-3103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8.050"/>
    </inkml:context>
    <inkml:brush xml:id="br0">
      <inkml:brushProperty name="width" value="0.05" units="cm"/>
      <inkml:brushProperty name="height" value="0.05" units="cm"/>
    </inkml:brush>
  </inkml:definitions>
  <inkml:trace contextRef="#ctx0" brushRef="#br0">97 1 2761 0 0,'-3'3'977'0'0,"0"1"0"0"0,0 0 0 0 0,1 0 0 0 0,-1 0 0 0 0,1 0 0 0 0,-3 6 0 0 0,-15 51 1400 0 0,13-35-1929 0 0,-6 16 497 0 0,2 0 1 0 0,3 1-1 0 0,-6 64 0 0 0,12-76-418 0 0,2 1 1 0 0,1-1-1 0 0,1 1 1 0 0,2-1-1 0 0,11 48 1 0 0,-10-60-346 0 0,11 38 940 0 0,-14-53-955 0 0,-1 0 0 0 0,1-1-1 0 0,0 1 1 0 0,0 0 0 0 0,0-1 0 0 0,1 1 0 0 0,-1-1 0 0 0,1 1-1 0 0,0-1 1 0 0,6 5 0 0 0,-9-8-159 0 0,1 1-1 0 0,-1-1 0 0 0,0 0 1 0 0,1 1-1 0 0,-1-1 0 0 0,1 0 1 0 0,-1 0-1 0 0,1 0 0 0 0,-1 1 1 0 0,1-1-1 0 0,-1 0 0 0 0,1 0 1 0 0,-1 0-1 0 0,1 0 0 0 0,-1 0 1 0 0,1 0-1 0 0,-1 0 1 0 0,1 0-1 0 0,-1 0 0 0 0,1 0 1 0 0,-1 0-1 0 0,1 0 0 0 0,-1-1 1 0 0,1 1-1 0 0,-1 0 0 0 0,1 0 1 0 0,-1 0-1 0 0,1-1 0 0 0,10-13 294 0 0,2-25 149 0 0,-12 36-439 0 0,6-33-338 0 0,-2 0 0 0 0,-1 0 0 0 0,-2 0 1 0 0,-3-40-1 0 0,1 39 217 0 0,0 36 108 0 0,0 1 0 0 0,0-1 0 0 0,0 1 0 0 0,0-1 0 0 0,0 1 0 0 0,0-1 0 0 0,0 1 0 0 0,0 0 0 0 0,0-1 0 0 0,0 1 0 0 0,0-1 1 0 0,0 1-1 0 0,0-1 0 0 0,0 1 0 0 0,0-1 0 0 0,1 1 0 0 0,-1 0 0 0 0,0-1 0 0 0,0 1 0 0 0,1-1 0 0 0,-1 1 0 0 0,0 0 0 0 0,1-1 0 0 0,6 8-81 0 0,11 29-88 0 0,-11-21 136 0 0,7 8 42 0 0,1 0 1 0 0,1-1 0 0 0,1 0-1 0 0,0-2 1 0 0,39 35 0 0 0,-18-23-10 0 0,2-2 0 0 0,55 32 0 0 0,-95-62 0 0 0,18 9-501 0 0,-18-9 361 0 0,1 0-1 0 0,-1 0 1 0 0,1 0 0 0 0,-1 1 0 0 0,1-1 0 0 0,0 0 0 0 0,-1 0 0 0 0,1 0 0 0 0,0 0-1 0 0,-1 0 1 0 0,1 0 0 0 0,0 0 0 0 0,-1 0 0 0 0,1 0 0 0 0,-1-1 0 0 0,1 1 0 0 0,0 0-1 0 0,-1 0 1 0 0,1 0 0 0 0,-1-1 0 0 0,1 1 0 0 0,-1 0 0 0 0,1-1 0 0 0,-1 1 0 0 0,1 0-1 0 0,0-1 1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1.487"/>
    </inkml:context>
    <inkml:brush xml:id="br0">
      <inkml:brushProperty name="width" value="0.1" units="cm"/>
      <inkml:brushProperty name="height" value="0.1" units="cm"/>
    </inkml:brush>
  </inkml:definitions>
  <inkml:trace contextRef="#ctx0" brushRef="#br0">238 8 8290 0 0,'-1'-1'45'0'0,"0"0"1"0"0,1 1 0 0 0,-1-1-1 0 0,0 0 1 0 0,0 1-1 0 0,0-1 1 0 0,0 1-1 0 0,0 0 1 0 0,0-1 0 0 0,0 1-1 0 0,0 0 1 0 0,0-1-1 0 0,0 1 1 0 0,0 0 0 0 0,0 0-1 0 0,0 0 1 0 0,0 0-1 0 0,0 0 1 0 0,0 0-1 0 0,0 0 1 0 0,0 0 0 0 0,0 1-1 0 0,-1-1 1 0 0,-31 8-27 0 0,24-5 124 0 0,-77 23 637 0 0,75-22-613 0 0,0 0-1 0 0,0 2 1 0 0,1-1-1 0 0,0 1 1 0 0,-15 11-1 0 0,25-16-165 0 0,-1-1-1 0 0,0 1 0 0 0,1-1 1 0 0,-1 1-1 0 0,1-1 1 0 0,-1 1-1 0 0,1 0 1 0 0,-1-1-1 0 0,1 1 1 0 0,0-1-1 0 0,-1 1 0 0 0,1 0 1 0 0,0 0-1 0 0,-1-1 1 0 0,1 1-1 0 0,0 0 1 0 0,0-1-1 0 0,0 1 1 0 0,0 0-1 0 0,0 0 0 0 0,0-1 1 0 0,0 1-1 0 0,0 0 1 0 0,0 0-1 0 0,0-1 1 0 0,0 1-1 0 0,0 1 1 0 0,1 0-1 0 0,0 0 0 0 0,0-1 0 0 0,0 1 0 0 0,0 0 1 0 0,0-1-1 0 0,1 1 0 0 0,-1 0 0 0 0,0-1 0 0 0,1 0 0 0 0,1 2 1 0 0,5 4-2 0 0,1-2 1 0 0,-1 1 0 0 0,11 4-1 0 0,0-1 69 0 0,1 0 0 0 0,1-1-1 0 0,-1-1 1 0 0,1-1-1 0 0,32 5 1 0 0,-35-8-202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2.971"/>
    </inkml:context>
    <inkml:brush xml:id="br0">
      <inkml:brushProperty name="width" value="0.1" units="cm"/>
      <inkml:brushProperty name="height" value="0.1" units="cm"/>
    </inkml:brush>
  </inkml:definitions>
  <inkml:trace contextRef="#ctx0" brushRef="#br0">0 62 5985 0 0,'4'-3'219'0'0,"-1"1"0"0"0,1-1 0 0 0,0 1 0 0 0,0 0 1 0 0,0 0-1 0 0,0 1 0 0 0,8-3 0 0 0,15-4 471 0 0,1 2 1 0 0,1 2-1 0 0,-1 0 0 0 0,1 2 1 0 0,29 1-1 0 0,71-8 297 0 0,-114 7-1026 0 0,0 0-1034 0 0,0 0 0 0 0,22 0 0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3.313"/>
    </inkml:context>
    <inkml:brush xml:id="br0">
      <inkml:brushProperty name="width" value="0.1" units="cm"/>
      <inkml:brushProperty name="height" value="0.1" units="cm"/>
    </inkml:brush>
  </inkml:definitions>
  <inkml:trace contextRef="#ctx0" brushRef="#br0">27 0 9674 0 0,'-1'0'78'0'0,"-21"6"850"0"0,18-1-583 0 0,14 2-249 0 0,1-3-140 0 0,1-2-1 0 0,-1 0 1 0 0,1 0-1 0 0,-1-1 1 0 0,1 0-1 0 0,-1-1 1 0 0,1 0 0 0 0,16-3-1 0 0,-1 2 84 0 0,116-10-90 0 0,-121 9-96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3.656"/>
    </inkml:context>
    <inkml:brush xml:id="br0">
      <inkml:brushProperty name="width" value="0.1" units="cm"/>
      <inkml:brushProperty name="height" value="0.1" units="cm"/>
    </inkml:brush>
  </inkml:definitions>
  <inkml:trace contextRef="#ctx0" brushRef="#br0">188 1 8290 0 0,'0'0'24'0'0,"-1"0"0"0"0,1-1 0 0 0,0 1 0 0 0,-1 0 0 0 0,1 0 0 0 0,-1 0 0 0 0,1 0 0 0 0,0 0 0 0 0,-1 1 0 0 0,1-1 0 0 0,0 0 0 0 0,-1 0 0 0 0,1 0 0 0 0,-1 0 0 0 0,1 0 0 0 0,0 0 0 0 0,-1 1 0 0 0,1-1 0 0 0,0 0 0 0 0,-1 0 0 0 0,1 0 0 0 0,0 1 0 0 0,0-1 0 0 0,-1 0 0 0 0,1 1 0 0 0,0-1 0 0 0,0 0 0 0 0,-1 1 0 0 0,1-1 0 0 0,0 0 0 0 0,0 1 0 0 0,0-1 0 0 0,-1 0 0 0 0,1 1 0 0 0,0-1 0 0 0,0 0 0 0 0,0 1 0 0 0,0-1 0 0 0,0 1 0 0 0,0-1 0 0 0,0 1 0 0 0,-10 25-135 0 0,8-19 190 0 0,-83 197 49 0 0,40-102 120 0 0,37-81-390 0 0,1 1 1 0 0,0-1-1 0 0,-3 23 0 0 0,7-26-3132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44.094"/>
    </inkml:context>
    <inkml:brush xml:id="br0">
      <inkml:brushProperty name="width" value="0.1" units="cm"/>
      <inkml:brushProperty name="height" value="0.1" units="cm"/>
    </inkml:brush>
  </inkml:definitions>
  <inkml:trace contextRef="#ctx0" brushRef="#br0">167 0 6913 0 0,'-2'2'107'0'0,"0"-1"0"0"0,0 1 0 0 0,0 0 0 0 0,1 0 0 0 0,-1 0-1 0 0,0 0 1 0 0,1 0 0 0 0,-1 0 0 0 0,1 0 0 0 0,-2 3-1 0 0,2-3-54 0 0,-31 50 596 0 0,-27 57-1 0 0,49-87 74 0 0,0 1-1 0 0,2 0 1 0 0,0 1 0 0 0,2 0-1 0 0,-5 36 1 0 0,10-54-652 0 0,1 1 0 0 0,0 0 0 0 0,0 0 0 0 0,1 0 0 0 0,-1 0 0 0 0,2 0 0 0 0,-1 0 0 0 0,1-1 0 0 0,0 1 0 0 0,0 0-1 0 0,5 8 1 0 0,-6-12-70 0 0,1-1-1 0 0,-1 0 0 0 0,1 1 1 0 0,-1-1-1 0 0,1 0 0 0 0,0 0 1 0 0,0 0-1 0 0,0-1 0 0 0,0 1 1 0 0,0 0-1 0 0,0-1 0 0 0,0 1 1 0 0,1-1-1 0 0,-1 0 0 0 0,1 0 1 0 0,-1 0-1 0 0,1 0 0 0 0,-1 0 1 0 0,1 0-1 0 0,-1-1 0 0 0,1 1 1 0 0,0-1-1 0 0,-1 0 0 0 0,1 1 1 0 0,0-1-1 0 0,-1-1 0 0 0,1 1 0 0 0,0 0 1 0 0,-1-1-1 0 0,1 1 0 0 0,-1-1 1 0 0,4-1-1 0 0,3-1-174 0 0,0-1 0 0 0,-1 0 0 0 0,1-1-1 0 0,-1 0 1 0 0,0 0 0 0 0,0-1 0 0 0,-1 0 0 0 0,0 0-1 0 0,0 0 1 0 0,0-1 0 0 0,-1 0 0 0 0,0-1 0 0 0,0 1-1 0 0,-1-1 1 0 0,0 0 0 0 0,6-13 0 0 0,-4 7-222 0 0,-1 0 1 0 0,-1-1 0 0 0,0 1-1 0 0,-1-1 1 0 0,-1 0-1 0 0,0-1 1 0 0,-1 1-1 0 0,0 0 1 0 0,-2-22 0 0 0,0 29 613 0 0,-1 0 0 0 0,0 0 0 0 0,-1 1 0 0 0,1-1 1 0 0,-2 0-1 0 0,1 1 0 0 0,-1 0 0 0 0,0-1 1 0 0,-1 1-1 0 0,1 0 0 0 0,-2 1 0 0 0,1-1 0 0 0,-1 1 1 0 0,1 0-1 0 0,-2 0 0 0 0,1 0 0 0 0,-1 1 0 0 0,0-1 1 0 0,0 1-1 0 0,0 1 0 0 0,-1-1 0 0 0,1 1 1 0 0,-10-4-1 0 0,1 1-620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4.598"/>
    </inkml:context>
    <inkml:brush xml:id="br0">
      <inkml:brushProperty name="width" value="0.1" units="cm"/>
      <inkml:brushProperty name="height" value="0.1" units="cm"/>
    </inkml:brush>
  </inkml:definitions>
  <inkml:trace contextRef="#ctx0" brushRef="#br0">56 1 6449 0 0,'1'21'1353'0'0,"1"297"6463"0"0,-14 0-5562 0 0,7-199-1520 0 0,-6 67 2098 0 0,10-181-2881 0 0,1-3 12 0 0,0 1-1 0 0,0-1 0 0 0,0 1 0 0 0,-1-1 0 0 0,1 0 0 0 0,-1 1 0 0 0,0-1 0 0 0,1 0 0 0 0,-1 1 0 0 0,0-1 0 0 0,0 0 0 0 0,-1 0 0 0 0,1 0 0 0 0,-2 3 0 0 0,2-5 7 0 0,1 0-1 0 0,-1 0 0 0 0,1 0 1 0 0,0-1-1 0 0,-1 1 0 0 0,1 0 1 0 0,-1 0-1 0 0,1 0 0 0 0,0 0 0 0 0,-1 0 1 0 0,1-1-1 0 0,-1 1 0 0 0,1 0 1 0 0,0 0-1 0 0,-1-1 0 0 0,1 1 0 0 0,0 0 1 0 0,-1 0-1 0 0,1-1 0 0 0,0 1 1 0 0,0 0-1 0 0,-1-1 0 0 0,1 1 1 0 0,0 0-1 0 0,0-1 0 0 0,0 1 0 0 0,-1-1 1 0 0,1 1-1 0 0,0 0 0 0 0,0-1 1 0 0,0 1-1 0 0,0-1 0 0 0,0 1 0 0 0,0-1 1 0 0,-5-16-1429 0 0,3 2 581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5.081"/>
    </inkml:context>
    <inkml:brush xml:id="br0">
      <inkml:brushProperty name="width" value="0.1" units="cm"/>
      <inkml:brushProperty name="height" value="0.1" units="cm"/>
    </inkml:brush>
  </inkml:definitions>
  <inkml:trace contextRef="#ctx0" brushRef="#br0">1 208 3209 0 0,'1'-10'87'0'0,"1"1"1"0"0,1 0-1 0 0,0 0 0 0 0,0 0 1 0 0,1 0-1 0 0,0 1 1 0 0,0-1-1 0 0,1 1 0 0 0,0 0 1 0 0,10-12-1 0 0,-7 10 360 0 0,1 1 0 0 0,0-1-1 0 0,1 2 1 0 0,0-1 0 0 0,0 1 0 0 0,1 1-1 0 0,-1 0 1 0 0,16-7 0 0 0,-18 10-184 0 0,0 1 0 0 0,0 1 1 0 0,0-1-1 0 0,1 1 0 0 0,-1 1 1 0 0,1 0-1 0 0,-1 0 0 0 0,1 0 1 0 0,0 1-1 0 0,-1 1 0 0 0,1-1 1 0 0,-1 1-1 0 0,14 4 0 0 0,-12-3-182 0 0,1 1 0 0 0,-1 1 0 0 0,0 0 1 0 0,-1 0-1 0 0,1 1 0 0 0,-1 0 0 0 0,1 1 0 0 0,-2 0 0 0 0,1 0 0 0 0,-1 1 0 0 0,0 0 0 0 0,0 0 0 0 0,-1 1 0 0 0,0 0 1 0 0,0 1-1 0 0,-1-1 0 0 0,0 1 0 0 0,0 0 0 0 0,-1 1 0 0 0,-1-1 0 0 0,1 1 0 0 0,-2 0 0 0 0,1 0 0 0 0,-1 1 1 0 0,-1-1-1 0 0,0 0 0 0 0,0 1 0 0 0,-1 0 0 0 0,0-1 0 0 0,-2 21 0 0 0,0-13 178 0 0,-2-1 0 0 0,1 1 0 0 0,-2-1 0 0 0,0 1 0 0 0,-1-1 0 0 0,-1 0-1 0 0,-1-1 1 0 0,0 0 0 0 0,-1 0 0 0 0,-1 0 0 0 0,0-1 0 0 0,-1 0 0 0 0,-1-1 0 0 0,0 0 0 0 0,-1-1 0 0 0,0 0 0 0 0,-1-1-1 0 0,0-1 1 0 0,-1 0 0 0 0,-28 17 0 0 0,34-23-373 0 0,0 0 0 0 0,-1-1-1 0 0,0 0 1 0 0,0-1 0 0 0,0 0 0 0 0,0 0 0 0 0,0-1-1 0 0,-1 0 1 0 0,1-1 0 0 0,-1 0 0 0 0,1 0-1 0 0,-1-1 1 0 0,1 0 0 0 0,-1-1 0 0 0,1 0-1 0 0,-1 0 1 0 0,-9-4 0 0 0,12 3-40 0 0,-1 0 0 0 0,1-1 0 0 0,0 0 0 0 0,1 0 0 0 0,-10-6-1 0 0,14 7-12 0 0,-1 0-1 0 0,0 0 0 0 0,1 0 0 0 0,-1 0 0 0 0,1-1 0 0 0,0 1 1 0 0,-1-1-1 0 0,1 1 0 0 0,0-1 0 0 0,1 0 0 0 0,-1 0 0 0 0,0 0 0 0 0,1 0 1 0 0,-2-4-1 0 0,3 7 140 0 0,0-1 1 0 0,0 0-1 0 0,0 1 0 0 0,0-1 1 0 0,0 1-1 0 0,0-1 1 0 0,0 0-1 0 0,1 1 1 0 0,-1-1-1 0 0,0 1 0 0 0,0-1 1 0 0,0 1-1 0 0,1-1 1 0 0,-1 1-1 0 0,0-1 1 0 0,1 1-1 0 0,-1-1 0 0 0,0 1 1 0 0,1-1-1 0 0,-1 1 1 0 0,0-1-1 0 0,1 1 1 0 0,-1 0-1 0 0,1-1 1 0 0,-1 1-1 0 0,1 0 0 0 0,-1-1 1 0 0,1 1-1 0 0,-1 0 1 0 0,1-1-1 0 0,-1 1 1 0 0,1 0-1 0 0,0 0 0 0 0,-1 0 1 0 0,1 0-1 0 0,-1 0 1 0 0,1 0-1 0 0,0 0 1 0 0,-1 0-1 0 0,1 0 0 0 0,-1 0 1 0 0,1 0-1 0 0,0 0 1 0 0,31 1 151 0 0,-29 0-314 0 0,12 1 184 0 0,0 1 0 0 0,0 1 1 0 0,0 0-1 0 0,-1 1 0 0 0,0 0 1 0 0,1 1-1 0 0,20 13 0 0 0,5 7 122 0 0,41 34-1 0 0,-1-1 1260 0 0,-45-34-752 0 0,-1 2-1 0 0,0 0 1 0 0,51 58-1 0 0,-54-45-647 0 0,-28-35-95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5.662"/>
    </inkml:context>
    <inkml:brush xml:id="br0">
      <inkml:brushProperty name="width" value="0.1" units="cm"/>
      <inkml:brushProperty name="height" value="0.1" units="cm"/>
    </inkml:brush>
  </inkml:definitions>
  <inkml:trace contextRef="#ctx0" brushRef="#br0">57 151 10594 0 0,'41'-1'2145'0'0,"-21"0"-2193"0"0,126-10-73 0 0,-122 8 452 0 0,-1-1 1 0 0,1-1-1 0 0,-1-1 1 0 0,24-11-1 0 0,-46 17-307 0 0,1 0 1 0 0,-1-1-1 0 0,1 0 0 0 0,-1 1 0 0 0,0-1 1 0 0,1 0-1 0 0,-1 0 0 0 0,0 0 0 0 0,1 0 1 0 0,-1 0-1 0 0,0 0 0 0 0,0 0 0 0 0,0 0 1 0 0,0 0-1 0 0,0-1 0 0 0,0 1 0 0 0,0 0 1 0 0,0-1-1 0 0,-1 1 0 0 0,1-1 1 0 0,-1 1-1 0 0,1-1 0 0 0,-1 1 0 0 0,1-1 1 0 0,-1 1-1 0 0,0-1 0 0 0,1 1 0 0 0,-1-1 1 0 0,0 0-1 0 0,0 1 0 0 0,0-1 0 0 0,-1 1 1 0 0,1-1-1 0 0,-1-2 0 0 0,0 1-44 0 0,0 0 1 0 0,0 0-1 0 0,-1 0 0 0 0,1 0 1 0 0,-1 1-1 0 0,0-1 0 0 0,0 1 1 0 0,0-1-1 0 0,0 1 0 0 0,0 0 1 0 0,-1 0-1 0 0,1-1 0 0 0,0 2 1 0 0,-1-1-1 0 0,0 0 0 0 0,-4-2 1 0 0,-3 1 27 0 0,1 0 0 0 0,0 0 0 0 0,-1 1 0 0 0,0 1 0 0 0,1 0 0 0 0,-1 0 0 0 0,0 0 0 0 0,0 2 0 0 0,1-1 0 0 0,-1 1 0 0 0,0 0 0 0 0,1 1 0 0 0,-1 0 0 0 0,1 1 0 0 0,-1 0 0 0 0,1 0 0 0 0,-9 6 0 0 0,4-3 209 0 0,1 1-1 0 0,-1 0 0 0 0,2 2 1 0 0,-1-1-1 0 0,1 1 0 0 0,0 1 1 0 0,1 0-1 0 0,0 1 1 0 0,1 0-1 0 0,-13 17 0 0 0,14-14-43 0 0,1 0-1 0 0,0 1 1 0 0,0 0-1 0 0,2 0 1 0 0,0 1-1 0 0,0 0 0 0 0,2 0 1 0 0,0 0-1 0 0,-3 24 1 0 0,7-38-95 0 0,1 0 1 0 0,-1 0-1 0 0,0 0 1 0 0,1 0-1 0 0,-1 0 1 0 0,1 0-1 0 0,0 0 1 0 0,-1 0-1 0 0,1 0 1 0 0,0 0-1 0 0,0 0 1 0 0,1 0-1 0 0,-1-1 1 0 0,0 1-1 0 0,0 0 1 0 0,1-1-1 0 0,-1 1 0 0 0,1-1 1 0 0,-1 0-1 0 0,1 1 1 0 0,0-1-1 0 0,2 1 1 0 0,5 4-9 0 0,0-1-1 0 0,0-1 1 0 0,11 4 0 0 0,-19-7-44 0 0,14 4-41 0 0,0 0 0 0 0,1 0 0 0 0,0-2 0 0 0,-1 0 0 0 0,1 0 0 0 0,0-2 0 0 0,1 0 0 0 0,-1-1 0 0 0,0 0 0 0 0,0-1 0 0 0,0-1 0 0 0,31-8 0 0 0,-24 2-207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6.159"/>
    </inkml:context>
    <inkml:brush xml:id="br0">
      <inkml:brushProperty name="width" value="0.1" units="cm"/>
      <inkml:brushProperty name="height" value="0.1" units="cm"/>
    </inkml:brush>
  </inkml:definitions>
  <inkml:trace contextRef="#ctx0" brushRef="#br0">205 0 6913 0 0,'1'2'295'0'0,"0"0"0"0"0,0 0 0 0 0,0 0 0 0 0,0 0 0 0 0,0 0 0 0 0,0 0-1 0 0,-1 0 1 0 0,1 0 0 0 0,-1 0 0 0 0,1 0 0 0 0,-1 4 0 0 0,1-4-53 0 0,6 45 1456 0 0,-2-1-1 0 0,-2 1 0 0 0,-3 62 1 0 0,-24 142 1541 0 0,24-249-3226 0 0,-2 14 79 0 0,0 0 0 0 0,-1 0 0 0 0,-1 0 0 0 0,-11 31 0 0 0,14-44-90 0 0,0 0 1 0 0,-1-1-1 0 0,1 1 1 0 0,-1 0-1 0 0,1-1 1 0 0,-1 1-1 0 0,0-1 1 0 0,0 0 0 0 0,0 0-1 0 0,0 1 1 0 0,0-1-1 0 0,0-1 1 0 0,-1 1-1 0 0,1 0 1 0 0,-1 0-1 0 0,1-1 1 0 0,-1 1-1 0 0,0-1 1 0 0,1 0-1 0 0,-1 0 1 0 0,0 0 0 0 0,0 0-1 0 0,0-1 1 0 0,0 1-1 0 0,0-1 1 0 0,0 0-1 0 0,0 1 1 0 0,0-1-1 0 0,0-1 1 0 0,0 1-1 0 0,0 0 1 0 0,0-1-1 0 0,0 1 1 0 0,-5-3 0 0 0,2 1-190 0 0,1 0 0 0 0,-1-1 0 0 0,0 1 0 0 0,1-1 1 0 0,0 0-1 0 0,0-1 0 0 0,0 1 0 0 0,0-1 0 0 0,0 0 1 0 0,1-1-1 0 0,0 1 0 0 0,-1-1 0 0 0,2 1 0 0 0,-6-9 1 0 0,-3-8-1573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6.487"/>
    </inkml:context>
    <inkml:brush xml:id="br0">
      <inkml:brushProperty name="width" value="0.1" units="cm"/>
      <inkml:brushProperty name="height" value="0.1" units="cm"/>
    </inkml:brush>
  </inkml:definitions>
  <inkml:trace contextRef="#ctx0" brushRef="#br0">0 44 3225 0 0,'4'-4'586'0'0,"-1"0"1"0"0,1 1-1 0 0,0-1 0 0 0,0 1 1 0 0,0 0-1 0 0,1 0 1 0 0,-1 0-1 0 0,1 1 1 0 0,-1 0-1 0 0,1 0 1 0 0,0 0-1 0 0,0 0 0 0 0,0 1 1 0 0,0-1-1 0 0,9 0 1 0 0,-8 1-321 0 0,0 1 0 0 0,0-1 0 0 0,0 1 0 0 0,0 0 0 0 0,0 1 0 0 0,0-1 0 0 0,0 1 0 0 0,0 1 0 0 0,0-1 0 0 0,-1 1 0 0 0,1 0 0 0 0,0 0 0 0 0,7 4-1 0 0,-12-5-265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8.423"/>
    </inkml:context>
    <inkml:brush xml:id="br0">
      <inkml:brushProperty name="width" value="0.05" units="cm"/>
      <inkml:brushProperty name="height" value="0.05" units="cm"/>
    </inkml:brush>
  </inkml:definitions>
  <inkml:trace contextRef="#ctx0" brushRef="#br0">248 28 6449 0 0,'-4'-16'943'0'0,"4"15"-624"0"0,0 0 0 0 0,-1 1-1 0 0,1-1 1 0 0,0 0 0 0 0,-1 1-1 0 0,1-1 1 0 0,0 1-1 0 0,-1-1 1 0 0,1 1 0 0 0,-1-1-1 0 0,1 1 1 0 0,-1-1-1 0 0,0 1 1 0 0,1-1 0 0 0,-1 1-1 0 0,1-1 1 0 0,-1 1 0 0 0,0 0-1 0 0,1 0 1 0 0,-1-1-1 0 0,0 1 1 0 0,-1 0 161 0 0,1 0 0 0 0,0 0 1 0 0,0 0-1 0 0,-1 0 0 0 0,1 0 0 0 0,0 0 0 0 0,0 1 1 0 0,-1-1-1 0 0,1 0 0 0 0,0 1 0 0 0,0-1 0 0 0,-2 2 1 0 0,-12 7-902 0 0,-8 10 963 0 0,2 1-1 0 0,0 0 1 0 0,1 2-1 0 0,1 0 1 0 0,-20 31-1 0 0,28-35-1215 0 0,0 1-1 0 0,-11 25 1 0 0,9-16-7037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7.033"/>
    </inkml:context>
    <inkml:brush xml:id="br0">
      <inkml:brushProperty name="width" value="0.1" units="cm"/>
      <inkml:brushProperty name="height" value="0.1" units="cm"/>
    </inkml:brush>
  </inkml:definitions>
  <inkml:trace contextRef="#ctx0" brushRef="#br0">0 211 8290 0 0,'7'4'444'0'0,"0"0"0"0"0,0-1 0 0 0,1 0-1 0 0,-1-1 1 0 0,1 1 0 0 0,0-1 0 0 0,14 1 0 0 0,0 0 142 0 0,34-1-1 0 0,-37-3-59 0 0,0 0 0 0 0,1-2 0 0 0,29-7 0 0 0,-38 7-215 0 0,0 0 0 0 0,0-1-1 0 0,-1 0 1 0 0,0-1 0 0 0,0 0 0 0 0,0-1 0 0 0,15-10-1 0 0,-22 12-302 0 0,1 1 0 0 0,-1-1 0 0 0,1 0 0 0 0,-1 0 0 0 0,0 0 0 0 0,-1 0 0 0 0,1 0 0 0 0,-1-1-1 0 0,0 1 1 0 0,0-1 0 0 0,0 0 0 0 0,0 1 0 0 0,-1-1 0 0 0,0 0 0 0 0,0 0 0 0 0,0 0 0 0 0,-1 0-1 0 0,1 0 1 0 0,-1 0 0 0 0,-2-10 0 0 0,2 11-6 0 0,-1 1-1 0 0,0-1 0 0 0,1 1 1 0 0,-2-1-1 0 0,1 1 1 0 0,0 0-1 0 0,-1-1 1 0 0,0 1-1 0 0,1 0 1 0 0,-1 0-1 0 0,0 0 1 0 0,-1 0-1 0 0,1 0 1 0 0,0 0-1 0 0,-1 1 0 0 0,0-1 1 0 0,0 1-1 0 0,1 0 1 0 0,-1 0-1 0 0,0 0 1 0 0,-1 0-1 0 0,1 0 1 0 0,0 1-1 0 0,-1 0 1 0 0,1-1-1 0 0,0 1 0 0 0,-1 0 1 0 0,0 1-1 0 0,-5-2 1 0 0,0 2-30 0 0,0 0 1 0 0,-1 1-1 0 0,1 0 0 0 0,0 0 1 0 0,-1 1-1 0 0,1 0 1 0 0,0 0-1 0 0,0 1 0 0 0,-16 8 1 0 0,7-2-48 0 0,1 0 0 0 0,0 1 0 0 0,-27 22 0 0 0,33-21 85 0 0,1 0 0 0 0,0 0 1 0 0,1 1-1 0 0,0 0 1 0 0,1 1-1 0 0,0 0 0 0 0,1 0 1 0 0,0 1-1 0 0,1 0 1 0 0,1 0-1 0 0,0 0 0 0 0,1 1 1 0 0,1-1-1 0 0,0 1 1 0 0,1 0-1 0 0,0 0 0 0 0,2 0 1 0 0,0 21-1 0 0,1-29 30 0 0,1 1 1 0 0,0-1-1 0 0,0 1 0 0 0,1-1 0 0 0,-1 0 1 0 0,2 0-1 0 0,-1 0 0 0 0,1 0 1 0 0,0-1-1 0 0,0 1 0 0 0,1-1 0 0 0,0 0 1 0 0,0-1-1 0 0,0 1 0 0 0,1-1 1 0 0,-1 0-1 0 0,1 0 0 0 0,1 0 0 0 0,-1-1 1 0 0,1 0-1 0 0,-1-1 0 0 0,1 1 1 0 0,0-1-1 0 0,9 2 0 0 0,-6-1-119 0 0,1-1-1 0 0,0 0 1 0 0,0-1-1 0 0,0 0 1 0 0,1-1 0 0 0,-1 0-1 0 0,0 0 1 0 0,1-2-1 0 0,-1 1 1 0 0,0-1-1 0 0,1-1 1 0 0,-1 0-1 0 0,0-1 1 0 0,0 0-1 0 0,19-8 1 0 0,42-30-1436 0 0,-47 24 1488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7.566"/>
    </inkml:context>
    <inkml:brush xml:id="br0">
      <inkml:brushProperty name="width" value="0.1" units="cm"/>
      <inkml:brushProperty name="height" value="0.1" units="cm"/>
    </inkml:brush>
  </inkml:definitions>
  <inkml:trace contextRef="#ctx0" brushRef="#br0">409 83 5529 0 0,'-1'-5'381'0'0,"-1"1"0"0"0,1-1-1 0 0,-1 0 1 0 0,-1 1 0 0 0,1-1 0 0 0,-1 1 0 0 0,1 0-1 0 0,-1 0 1 0 0,0 0 0 0 0,-1 0 0 0 0,1 1-1 0 0,-1-1 1 0 0,0 1 0 0 0,1 0 0 0 0,-2 0-1 0 0,1 0 1 0 0,0 1 0 0 0,0-1 0 0 0,-9-3-1 0 0,7 5-287 0 0,0 0 0 0 0,1 0 0 0 0,-1 0 0 0 0,0 1-1 0 0,0-1 1 0 0,1 1 0 0 0,-1 1 0 0 0,0-1 0 0 0,0 1-1 0 0,1 0 1 0 0,-1 0 0 0 0,0 1 0 0 0,1 0-1 0 0,-1 0 1 0 0,1 0 0 0 0,-9 6 0 0 0,-2 1 41 0 0,1 1 1 0 0,0 1-1 0 0,1 0 1 0 0,0 1-1 0 0,1 1 1 0 0,0 0-1 0 0,-19 26 1 0 0,16-17 127 0 0,1 1 1 0 0,1 1 0 0 0,1 1 0 0 0,-14 37 0 0 0,23-53-97 0 0,1-1 0 0 0,1 1 0 0 0,0 0 0 0 0,0 0 0 0 0,0 0 0 0 0,1 0 0 0 0,1 1 1 0 0,0 13-1 0 0,0-19-111 0 0,1 0 1 0 0,0 0-1 0 0,0 0 1 0 0,0 0-1 0 0,0 0 1 0 0,1 0-1 0 0,0 0 1 0 0,-1 0-1 0 0,1-1 1 0 0,1 1-1 0 0,-1-1 1 0 0,0 1-1 0 0,1-1 1 0 0,0 0-1 0 0,0 0 1 0 0,0 0-1 0 0,0 0 1 0 0,0-1-1 0 0,1 1 1 0 0,5 3-1 0 0,-1-2-45 0 0,0-1-1 0 0,0 1 0 0 0,0-1 1 0 0,0-1-1 0 0,0 1 1 0 0,1-2-1 0 0,-1 1 0 0 0,1-1 1 0 0,-1 0-1 0 0,1-1 1 0 0,0 0-1 0 0,-1 0 0 0 0,1-1 1 0 0,-1 0-1 0 0,1 0 1 0 0,8-4-1 0 0,-3 1-423 0 0,0-1 1 0 0,1 0-1 0 0,-2-2 1 0 0,1 1-1 0 0,-1-2 1 0 0,0 0-1 0 0,-1 0 1 0 0,16-14-1 0 0,-6 2-833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7.907"/>
    </inkml:context>
    <inkml:brush xml:id="br0">
      <inkml:brushProperty name="width" value="0.1" units="cm"/>
      <inkml:brushProperty name="height" value="0.1" units="cm"/>
    </inkml:brush>
  </inkml:definitions>
  <inkml:trace contextRef="#ctx0" brushRef="#br0">124 1 7834 0 0,'-4'25'4203'0'0,"-11"18"-3357"0"0,5-17-289 0 0,-16 46 463 0 0,9-28 601 0 0,2 1 1 0 0,2 1-1 0 0,-9 63 1 0 0,21-103-1577 0 0,1 0 0 0 0,-1 0-1 0 0,2 0 1 0 0,-1 0 0 0 0,1 0 0 0 0,-1-1 0 0 0,2 1 0 0 0,-1 0 0 0 0,1 0-1 0 0,3 8 1 0 0,-4-12-35 0 0,0 0-1 0 0,0 0 1 0 0,0 0-1 0 0,1 0 1 0 0,-1 0-1 0 0,1-1 1 0 0,-1 1-1 0 0,1 0 1 0 0,-1-1-1 0 0,1 1 1 0 0,0-1-1 0 0,0 1 1 0 0,0-1-1 0 0,0 0 1 0 0,0 0-1 0 0,0 0 1 0 0,0 0-1 0 0,0 0 1 0 0,0-1 0 0 0,0 1-1 0 0,1-1 1 0 0,-1 1-1 0 0,0-1 1 0 0,0 0-1 0 0,1 0 1 0 0,-1 0-1 0 0,0 0 1 0 0,1 0-1 0 0,1-1 1 0 0,-1 1-203 0 0,-1-1 0 0 0,1 1 0 0 0,-1-1 0 0 0,1 0 0 0 0,-1 0 0 0 0,1-1 0 0 0,-1 1 0 0 0,0 0 0 0 0,0-1 0 0 0,1 1 0 0 0,-1-1 0 0 0,0 0 0 0 0,0 0 0 0 0,-1 0 0 0 0,1 0 0 0 0,0 0 0 0 0,2-4 0 0 0,-1 1-560 0 0,-1 1 1 0 0,1-1-1 0 0,-1-1 1 0 0,0 1-1 0 0,0 0 1 0 0,-1 0-1 0 0,2-10 1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8.240"/>
    </inkml:context>
    <inkml:brush xml:id="br0">
      <inkml:brushProperty name="width" value="0.1" units="cm"/>
      <inkml:brushProperty name="height" value="0.1" units="cm"/>
    </inkml:brush>
  </inkml:definitions>
  <inkml:trace contextRef="#ctx0" brushRef="#br0">1 11 7370 0 0,'42'0'2092'0'0,"259"-8"1977"0"0,-272 5-3941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9.161"/>
    </inkml:context>
    <inkml:brush xml:id="br0">
      <inkml:brushProperty name="width" value="0.1" units="cm"/>
      <inkml:brushProperty name="height" value="0.1" units="cm"/>
    </inkml:brush>
  </inkml:definitions>
  <inkml:trace contextRef="#ctx0" brushRef="#br0">23 17 4609 0 0,'6'-17'831'0'0,"-2"24"1452"0"0,-1 31 539 0 0,-9 127 2946 0 0,-7 0-3305 0 0,1-34-2033 0 0,7 161 0 0 0,8-229-469 0 0,1 30 590 0 0,3-32-3409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9.488"/>
    </inkml:context>
    <inkml:brush xml:id="br0">
      <inkml:brushProperty name="width" value="0.1" units="cm"/>
      <inkml:brushProperty name="height" value="0.1" units="cm"/>
    </inkml:brush>
  </inkml:definitions>
  <inkml:trace contextRef="#ctx0" brushRef="#br0">32 0 7834 0 0,'1'4'137'0'0,"0"1"0"0"0,-1-1 1 0 0,1 0-1 0 0,-1 0 0 0 0,0 0 0 0 0,0 1 1 0 0,0-1-1 0 0,-1 0 0 0 0,-1 6 1 0 0,0 9 525 0 0,-6 117 1304 0 0,-6 347 1763 0 0,15-473-3641 0 0,0 22 1470 0 0,-3 43-1 0 0,-6-31-2757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29.829"/>
    </inkml:context>
    <inkml:brush xml:id="br0">
      <inkml:brushProperty name="width" value="0.1" units="cm"/>
      <inkml:brushProperty name="height" value="0.1" units="cm"/>
    </inkml:brush>
  </inkml:definitions>
  <inkml:trace contextRef="#ctx0" brushRef="#br0">1 8 6913 0 0,'2'0'86'0'0,"0"-1"-1"0"0,0 1 1 0 0,0-1-1 0 0,0 1 1 0 0,0 0-1 0 0,0 0 1 0 0,1 0-1 0 0,-1 0 1 0 0,0 0-1 0 0,0 0 1 0 0,0 1-1 0 0,4 0 1 0 0,2 0 51 0 0,79 4 277 0 0,1-4-1 0 0,108-13 1 0 0,-170 10-487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0.205"/>
    </inkml:context>
    <inkml:brush xml:id="br0">
      <inkml:brushProperty name="width" value="0.1" units="cm"/>
      <inkml:brushProperty name="height" value="0.1" units="cm"/>
    </inkml:brush>
  </inkml:definitions>
  <inkml:trace contextRef="#ctx0" brushRef="#br0">27 0 4609 0 0,'-6'18'1428'0'0,"0"0"0"0"0,1 0-1 0 0,-3 34 1 0 0,7-47-1184 0 0,1-1 0 0 0,0 0 0 0 0,0 1 0 0 0,0-1 0 0 0,0 1 0 0 0,1-1 0 0 0,0 0 0 0 0,0 1 0 0 0,0-1 0 0 0,0 0 0 0 0,1 0 0 0 0,-1 1 0 0 0,1-1 0 0 0,0-1 0 0 0,0 1 0 0 0,1 0 0 0 0,-1 0 0 0 0,1-1 0 0 0,0 0 0 0 0,0 1-1 0 0,0-1 1 0 0,6 4 0 0 0,-7-6-223 0 0,0 0 0 0 0,0 0-1 0 0,0 0 1 0 0,0 0 0 0 0,0 0-1 0 0,0 0 1 0 0,0-1-1 0 0,0 1 1 0 0,1-1 0 0 0,-1 0-1 0 0,0 1 1 0 0,0-1 0 0 0,1 0-1 0 0,-1-1 1 0 0,0 1 0 0 0,0 0-1 0 0,1-1 1 0 0,-1 1-1 0 0,0-1 1 0 0,0 1 0 0 0,0-1-1 0 0,0 0 1 0 0,0 0 0 0 0,0 0-1 0 0,0 0 1 0 0,0 0 0 0 0,2-2-1 0 0,-1 0 20 0 0,0 1-1 0 0,0 0 1 0 0,0-1-1 0 0,-1 0 1 0 0,1 0-1 0 0,-1 0 1 0 0,1 0-1 0 0,-1 0 1 0 0,0 0-1 0 0,0 0 1 0 0,-1-1-1 0 0,1 1 1 0 0,-1-1-1 0 0,1 1 1 0 0,0-7-1 0 0,-2 8-14 0 0,0-1 0 0 0,0 1-1 0 0,-1-1 1 0 0,1 1 0 0 0,-1-1 0 0 0,0 1 0 0 0,0-1-1 0 0,0 1 1 0 0,0-1 0 0 0,0 1 0 0 0,0 0 0 0 0,0 0 0 0 0,-1 0-1 0 0,-1-3 1 0 0,-24-27-4 0 0,26 32-15 0 0,-38-37-1323 0 0,25 26-4496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0.983"/>
    </inkml:context>
    <inkml:brush xml:id="br0">
      <inkml:brushProperty name="width" value="0.1" units="cm"/>
      <inkml:brushProperty name="height" value="0.1" units="cm"/>
    </inkml:brush>
  </inkml:definitions>
  <inkml:trace contextRef="#ctx0" brushRef="#br0">95 0 6449 0 0,'-12'21'1130'0'0,"2"0"-1"0"0,0 0 0 0 0,1 1 0 0 0,-9 40 1 0 0,10-37-338 0 0,1-1 28 0 0,1 0 0 0 0,1 0 0 0 0,-3 27 0 0 0,7-45-646 0 0,1 1 1 0 0,0-1-1 0 0,0 1 0 0 0,0 0 0 0 0,1-1 0 0 0,0 1 0 0 0,0-1 0 0 0,0 1 0 0 0,1-1 0 0 0,0 0 0 0 0,1 0 0 0 0,-1 0 0 0 0,1 0 0 0 0,0 0 0 0 0,1 0 0 0 0,6 9 0 0 0,-9-14-148 0 0,0 0 0 0 0,0 0 1 0 0,1 1-1 0 0,-1-1 0 0 0,0 0 1 0 0,1 0-1 0 0,-1 0 0 0 0,0-1 1 0 0,1 1-1 0 0,-1 0 0 0 0,1-1 1 0 0,-1 1-1 0 0,1-1 0 0 0,0 1 1 0 0,-1-1-1 0 0,1 1 0 0 0,0-1 0 0 0,-1 0 1 0 0,1 0-1 0 0,-1 0 0 0 0,1 0 1 0 0,0 0-1 0 0,-1 0 0 0 0,1-1 1 0 0,0 1-1 0 0,-1-1 0 0 0,1 1 1 0 0,-1-1-1 0 0,1 1 0 0 0,2-2 1 0 0,0-1-223 0 0,0 0 0 0 0,1 0 0 0 0,-1 0 1 0 0,0 0-1 0 0,-1-1 0 0 0,1 0 1 0 0,-1 1-1 0 0,5-7 0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1.345"/>
    </inkml:context>
    <inkml:brush xml:id="br0">
      <inkml:brushProperty name="width" value="0.1" units="cm"/>
      <inkml:brushProperty name="height" value="0.1" units="cm"/>
    </inkml:brush>
  </inkml:definitions>
  <inkml:trace contextRef="#ctx0" brushRef="#br0">1 1 6849 0 0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49.823"/>
    </inkml:context>
    <inkml:brush xml:id="br0">
      <inkml:brushProperty name="width" value="0.05" units="cm"/>
      <inkml:brushProperty name="height" value="0.05" units="cm"/>
    </inkml:brush>
  </inkml:definitions>
  <inkml:trace contextRef="#ctx0" brushRef="#br0">416 105 11867 0 0,'1'-1'77'0'0,"-1"1"0"0"0,1-1 1 0 0,0 1-1 0 0,0-1 0 0 0,-1 0 1 0 0,1 1-1 0 0,0-1 1 0 0,-1 0-1 0 0,1 1 0 0 0,-1-1 1 0 0,1 0-1 0 0,-1 0 1 0 0,1 0-1 0 0,-1 0 0 0 0,1 0 1 0 0,-1 1-1 0 0,0-1 1 0 0,0 0-1 0 0,1 0 0 0 0,-1 0 1 0 0,0 0-1 0 0,0 0 1 0 0,0-2-1 0 0,2-23 831 0 0,-2 23-839 0 0,0 1 0 0 0,0 0 0 0 0,-1-1 0 0 0,1 1 0 0 0,-1 0 0 0 0,0-1 0 0 0,1 1 0 0 0,-1 0 0 0 0,0 0 0 0 0,0 0 0 0 0,0 0 0 0 0,-1 0 0 0 0,1 0 0 0 0,0 0 0 0 0,-1 0 0 0 0,0 0 0 0 0,1 1 0 0 0,-4-4 0 0 0,1 3 28 0 0,1 0 0 0 0,0 0 0 0 0,-1 1 1 0 0,1-1-1 0 0,-1 1 0 0 0,1 0 0 0 0,-1 0 0 0 0,0 0 0 0 0,1 1 0 0 0,-9-1 0 0 0,2 1 23 0 0,0 0 0 0 0,-1 1 1 0 0,1 0-1 0 0,0 1 0 0 0,0 0 1 0 0,0 1-1 0 0,-18 6 0 0 0,8 2-137 0 0,0 0 0 0 0,0 1 0 0 0,2 1 0 0 0,-1 0 0 0 0,1 2 0 0 0,1 0 0 0 0,1 1 0 0 0,0 1 0 0 0,1 0 0 0 0,1 1 0 0 0,-16 27 0 0 0,24-35 15 0 0,1 0-1 0 0,0 0 0 0 0,1 0 1 0 0,0 1-1 0 0,0-1 1 0 0,1 1-1 0 0,1 0 1 0 0,0 0-1 0 0,0 0 1 0 0,1 16-1 0 0,1-23-2 0 0,0 1 0 0 0,0 0 1 0 0,1 0-1 0 0,0 0 0 0 0,0-1 0 0 0,0 1 1 0 0,1-1-1 0 0,0 1 0 0 0,-1-1 0 0 0,2 1 0 0 0,-1-1 1 0 0,0 0-1 0 0,1 0 0 0 0,0 0 0 0 0,0 0 0 0 0,0 0 1 0 0,0-1-1 0 0,1 1 0 0 0,-1-1 0 0 0,1 0 0 0 0,0 0 1 0 0,0-1-1 0 0,0 1 0 0 0,0-1 0 0 0,0 1 1 0 0,7 1-1 0 0,-5-1-49 0 0,1-1-1 0 0,0 0 1 0 0,1 0 0 0 0,-1-1 0 0 0,0 1-1 0 0,0-1 1 0 0,1-1 0 0 0,-1 0 0 0 0,0 0-1 0 0,1 0 1 0 0,-1-1 0 0 0,0 0 0 0 0,0 0-1 0 0,1-1 1 0 0,-1 0 0 0 0,0 0 0 0 0,0-1-1 0 0,-1 0 1 0 0,1 0 0 0 0,-1 0 0 0 0,1-1 0 0 0,-1 0-1 0 0,0-1 1 0 0,0 1 0 0 0,6-7 0 0 0,10-12-1578 0 0,0-1 0 0 0,-2-1 0 0 0,0-1 1 0 0,23-41-1 0 0,-15 23-1489 0 0,-5 6 1512 0 0,12-16 2231 0 0,-6 24 4421 0 0,-26 31-2253 0 0,-1 7-1576 0 0,-2 11 10 0 0,-5 56 500 0 0,-1 126-326 0 0,8-177-1120 0 0,0 0 529 0 0,-1 0 1 0 0,-4 41-1 0 0,7-77-288 0 0,1 0 0 0 0,0 1 0 0 0,1-1 0 0 0,11-16 0 0 0,17-36-433 0 0,-13 12-140 0 0,-13 30-45 0 0,1-1 1 0 0,1 2 0 0 0,13-22 0 0 0,-19 37-98 0 0,1 0 0 0 0,0 0 0 0 0,0 0 0 0 0,0 0 0 0 0,0 1 0 0 0,1 0 0 0 0,0 0 0 0 0,0 1 0 0 0,0-1 0 0 0,1 1 0 0 0,-1 1 0 0 0,1-1 0 0 0,12-4 0 0 0,46-11-2944 0 0,-30 9 2585 0 0,47-20-1 0 0,-82 30 637 0 0,1-1 0 0 0,-1 1 0 0 0,1 0 0 0 0,-1 0 0 0 0,0-1 0 0 0,1 1 0 0 0,-1 0 0 0 0,1 0 0 0 0,-1 0 0 0 0,1 0 0 0 0,-1-1 0 0 0,1 1 0 0 0,-1 0 0 0 0,1 0 0 0 0,-1 0 0 0 0,1 0 0 0 0,-1 0 0 0 0,1 0 0 0 0,-1 0-1 0 0,1 0 1 0 0,-1 0 0 0 0,1 0 0 0 0,-1 1 0 0 0,1-1 0 0 0,-1 0 0 0 0,1 0 0 0 0,0 1 0 0 0,-4 11 1170 0 0,-21 26-582 0 0,17-29-655 0 0,-6 13 392 0 0,1 0 1 0 0,-16 37-1 0 0,25-51-335 0 0,0 0 0 0 0,1 1 1 0 0,0-1-1 0 0,0 0 1 0 0,0 1-1 0 0,1 0 0 0 0,1-1 1 0 0,-1 1-1 0 0,2 0 1 0 0,-1-1-1 0 0,2 11 0 0 0,0-14-71 0 0,-1-1-1 0 0,0 0 1 0 0,1 0-1 0 0,0 1 1 0 0,0-1-1 0 0,0 0 1 0 0,0 0-1 0 0,1-1 1 0 0,0 1-1 0 0,-1-1 1 0 0,1 1-1 0 0,1-1 1 0 0,-1 0-1 0 0,0 0 1 0 0,1 0-1 0 0,-1 0 1 0 0,1-1-1 0 0,0 1 1 0 0,0-1-1 0 0,0 0 0 0 0,0 0 1 0 0,1-1-1 0 0,-1 1 1 0 0,0-1-1 0 0,6 1 1 0 0,-6-1-1 0 0,0-1 0 0 0,0 0-1 0 0,-1 1 1 0 0,1-2 0 0 0,0 1 0 0 0,0 0 0 0 0,0-1-1 0 0,0 0 1 0 0,-1 1 0 0 0,1-1 0 0 0,0-1 0 0 0,-1 1-1 0 0,1-1 1 0 0,-1 1 0 0 0,1-1 0 0 0,-1 0 0 0 0,0 0-1 0 0,0-1 1 0 0,0 1 0 0 0,0-1 0 0 0,0 1 0 0 0,-1-1-1 0 0,1 0 1 0 0,-1 0 0 0 0,1 0 0 0 0,-1 0 0 0 0,0 0-1 0 0,0-1 1 0 0,2-6 0 0 0,1-2-495 0 0,-1-2 0 0 0,0 1 0 0 0,-1 0 0 0 0,-1-1 0 0 0,0 1 0 0 0,0-18 1 0 0,-2 4-868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2.145"/>
    </inkml:context>
    <inkml:brush xml:id="br0">
      <inkml:brushProperty name="width" value="0.1" units="cm"/>
      <inkml:brushProperty name="height" value="0.1" units="cm"/>
    </inkml:brush>
  </inkml:definitions>
  <inkml:trace contextRef="#ctx0" brushRef="#br0">290 3 5529 0 0,'-2'-1'117'0'0,"0"1"0"0"0,1-1-1 0 0,-1 1 1 0 0,1 0 0 0 0,-1 0-1 0 0,0-1 1 0 0,1 1 0 0 0,-1 0-1 0 0,0 1 1 0 0,1-1 0 0 0,-1 0 0 0 0,0 0-1 0 0,1 1 1 0 0,-1-1 0 0 0,1 1-1 0 0,-1-1 1 0 0,1 1 0 0 0,-1 0 0 0 0,1 0-1 0 0,-1-1 1 0 0,1 1 0 0 0,0 0-1 0 0,-1 0 1 0 0,1 0 0 0 0,0 1-1 0 0,0-1 1 0 0,-2 2 0 0 0,0 1 144 0 0,-1 0-1 0 0,1 0 1 0 0,0 1 0 0 0,0-1-1 0 0,0 1 1 0 0,1-1 0 0 0,-4 10-1 0 0,-1 16 550 0 0,2 0 0 0 0,0 0 1 0 0,0 63-1 0 0,2-30 102 0 0,-35 560 2041 0 0,34-553-2295 0 0,-4 0 0 0 0,-3 0 0 0 0,-33 114 0 0 0,37-164-463 0 0,-1-1-1 0 0,-11 21 0 0 0,-6-4-1181 0 0,21-31-198 0 0,0-1 1 0 0,0 1-1 0 0,-1-1 0 0 0,-8 6 0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2.472"/>
    </inkml:context>
    <inkml:brush xml:id="br0">
      <inkml:brushProperty name="width" value="0.1" units="cm"/>
      <inkml:brushProperty name="height" value="0.1" units="cm"/>
    </inkml:brush>
  </inkml:definitions>
  <inkml:trace contextRef="#ctx0" brushRef="#br0">1 90 7370 0 0,'6'-4'338'0'0,"-1"-1"0"0"0,1 1 0 0 0,1 0 1 0 0,-1 1-1 0 0,0 0 0 0 0,1 0 0 0 0,0 0 1 0 0,10-2-1 0 0,7-1 1291 0 0,29-2-1 0 0,-28 4-1560 0 0,273-29 1517 0 0,-280 32-1926 0 0,19-2-5000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5.191"/>
    </inkml:context>
    <inkml:brush xml:id="br0">
      <inkml:brushProperty name="width" value="0.1" units="cm"/>
      <inkml:brushProperty name="height" value="0.1" units="cm"/>
    </inkml:brush>
  </inkml:definitions>
  <inkml:trace contextRef="#ctx0" brushRef="#br0">185 60 3225 0 0,'4'-4'203'0'0,"1"0"1"0"0,0 1 0 0 0,0 0-1 0 0,1-1 1 0 0,-1 2-1 0 0,1-1 1 0 0,-1 0 0 0 0,10-2-1 0 0,-6 2 29 0 0,4-2-49 0 0,0 0-1 0 0,0 1 0 0 0,0 1 1 0 0,0 0-1 0 0,1 1 1 0 0,0 0-1 0 0,-1 1 1 0 0,1 1-1 0 0,16 1 1 0 0,-29-1-184 0 0,0 0 0 0 0,-1 0 1 0 0,1 0-1 0 0,-1 0 1 0 0,1 0-1 0 0,-1 1 1 0 0,1-1-1 0 0,-1 0 0 0 0,1 0 1 0 0,-1 1-1 0 0,1-1 1 0 0,-1 0-1 0 0,1 1 0 0 0,-1-1 1 0 0,1 0-1 0 0,-1 1 1 0 0,1-1-1 0 0,-1 1 1 0 0,0-1-1 0 0,1 1 0 0 0,-1-1 1 0 0,0 1-1 0 0,0-1 1 0 0,1 1-1 0 0,-1-1 1 0 0,0 1-1 0 0,1 0 0 0 0,-4 19 68 0 0,-17 22 732 0 0,17-36-407 0 0,-10 17 93 0 0,-2-1-1 0 0,0 0 1 0 0,-1-1-1 0 0,-1-1 1 0 0,-1-1-1 0 0,-21 18 1 0 0,34-33-485 0 0,1 0 0 0 0,0 0 1 0 0,0 1-1 0 0,1-1 1 0 0,-1 1-1 0 0,1 0 0 0 0,0 0 1 0 0,0 0-1 0 0,0 0 1 0 0,1 0-1 0 0,0 1 0 0 0,-2 7 1 0 0,3-8-5 0 0,0 0 0 0 0,1-1 0 0 0,0 1-1 0 0,0 0 1 0 0,1-1 0 0 0,-1 1 0 0 0,1 0 0 0 0,0-1 0 0 0,0 1 0 0 0,0-1 0 0 0,1 1 0 0 0,-1-1 0 0 0,1 0 0 0 0,0 0 0 0 0,5 8-1 0 0,45 61-63 0 0,5 10 119 0 0,-50-71-51 0 0,-1 0-1 0 0,0 0 1 0 0,-1 1-1 0 0,-1-1 1 0 0,6 22-1 0 0,-8-20 39 0 0,0 1 0 0 0,-1-1 0 0 0,0 0 0 0 0,-1 0 0 0 0,-1 0 0 0 0,0 0 0 0 0,-1 1 0 0 0,0-1 0 0 0,-1-1 0 0 0,-1 1 0 0 0,0 0-1 0 0,-1-1 1 0 0,-10 19 0 0 0,11-23 175 0 0,-1 0 0 0 0,-1-1 0 0 0,1 0 0 0 0,-1 0 0 0 0,-1-1 0 0 0,0 1 0 0 0,0-1 0 0 0,0-1 0 0 0,-1 1 0 0 0,1-1 0 0 0,-2-1-1 0 0,1 1 1 0 0,-1-1 0 0 0,1-1 0 0 0,-1 0 0 0 0,-1 0 0 0 0,1-1 0 0 0,0 0 0 0 0,-1 0 0 0 0,-11 1 0 0 0,14-3-153 0 0,0-1 0 0 0,1 0 0 0 0,-1 0 1 0 0,0 0-1 0 0,0-1 0 0 0,0 0 0 0 0,0-1 0 0 0,1 1 1 0 0,-1-1-1 0 0,1 0 0 0 0,-1-1 0 0 0,1 0 0 0 0,0 0 1 0 0,0 0-1 0 0,0-1 0 0 0,0 1 0 0 0,1-2 0 0 0,-1 1 0 0 0,1 0 1 0 0,0-1-1 0 0,-6-8 0 0 0,7 9-47 0 0,1 0 0 0 0,0-1 0 0 0,1 1 0 0 0,-1-1 0 0 0,1 0 0 0 0,0 1 0 0 0,0-1 1 0 0,0 0-1 0 0,1 0 0 0 0,0-1 0 0 0,0 1 0 0 0,0 0 0 0 0,0 0 0 0 0,1 0 0 0 0,0-1 0 0 0,0 1 0 0 0,0 0 0 0 0,1 0 0 0 0,0 0 0 0 0,0-1 0 0 0,0 1 0 0 0,1 0 1 0 0,-1 0-1 0 0,1 0 0 0 0,0 1 0 0 0,1-1 0 0 0,-1 0 0 0 0,6-6 0 0 0,4-3-35 0 0,1 1 1 0 0,1 0-1 0 0,0 1 1 0 0,1 0-1 0 0,0 1 1 0 0,25-13-1 0 0,-29 17 0 0 0,138-80-119 0 0,-84 54-4950 0 0,-35 18-482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6.319"/>
    </inkml:context>
    <inkml:brush xml:id="br0">
      <inkml:brushProperty name="width" value="0.1" units="cm"/>
      <inkml:brushProperty name="height" value="0.1" units="cm"/>
    </inkml:brush>
  </inkml:definitions>
  <inkml:trace contextRef="#ctx0" brushRef="#br0">35 1 3225 0 0,'-6'14'517'0'0,"0"0"0"0"0,2 0 0 0 0,0 1 1 0 0,0 0-1 0 0,-2 25 0 0 0,4-28-300 0 0,1-2 52 0 0,0 1 1 0 0,1-1-1 0 0,0 0 0 0 0,0 0 0 0 0,1 0 0 0 0,0 0 0 0 0,5 17 0 0 0,-5-24-197 0 0,0 0 1 0 0,0 0-1 0 0,0-1 0 0 0,1 1 1 0 0,-1 0-1 0 0,1 0 0 0 0,0-1 1 0 0,-1 1-1 0 0,1-1 0 0 0,0 1 1 0 0,1-1-1 0 0,3 3 1 0 0,-4-3-38 0 0,0-1 0 0 0,0 0 1 0 0,0 0-1 0 0,0 0 0 0 0,1-1 1 0 0,-1 1-1 0 0,0 0 1 0 0,0-1-1 0 0,1 0 0 0 0,-1 1 1 0 0,0-1-1 0 0,1 0 1 0 0,-1 0-1 0 0,0 0 0 0 0,1-1 1 0 0,-1 1-1 0 0,0 0 0 0 0,0-1 1 0 0,3-1-1 0 0,0 1 48 0 0,0 0-1 0 0,-1-1 0 0 0,1 0 1 0 0,-1 0-1 0 0,0 0 0 0 0,1 0 1 0 0,-1-1-1 0 0,0 0 0 0 0,-1 0 1 0 0,1 0-1 0 0,0 0 0 0 0,-1 0 1 0 0,0-1-1 0 0,0 0 0 0 0,0 1 1 0 0,0-1-1 0 0,0 0 0 0 0,-1-1 0 0 0,0 1 1 0 0,0 0-1 0 0,3-7 0 0 0,-4 5 59 0 0,0 1 0 0 0,0-1 0 0 0,0 0 0 0 0,-1 0 0 0 0,0 0 0 0 0,0 0 0 0 0,0 0 0 0 0,-1 0 0 0 0,1 0 0 0 0,-2 1 0 0 0,1-1 0 0 0,-1 0 0 0 0,1 0 0 0 0,-2 1 0 0 0,1-1 0 0 0,-6-9 0 0 0,3 7 89 0 0,0 1 1 0 0,-1 0-1 0 0,1-1 1 0 0,-8-5-1 0 0,11 10-222 0 0,-1 1 0 0 0,1 0 0 0 0,0 0 0 0 0,0 1-1 0 0,-1-1 1 0 0,1 0 0 0 0,-1 1 0 0 0,0-1 0 0 0,1 1 0 0 0,-1 0-1 0 0,0 0 1 0 0,0 0 0 0 0,0 0 0 0 0,0 0 0 0 0,0 1 0 0 0,-4-1-1 0 0,1 4-1254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6.663"/>
    </inkml:context>
    <inkml:brush xml:id="br0">
      <inkml:brushProperty name="width" value="0.1" units="cm"/>
      <inkml:brushProperty name="height" value="0.1" units="cm"/>
    </inkml:brush>
  </inkml:definitions>
  <inkml:trace contextRef="#ctx0" brushRef="#br0">0 36 5985 0 0,'1'1'123'0'0,"0"-1"0"0"0,1 1 0 0 0,-1-1 0 0 0,0 0 0 0 0,0 0 0 0 0,0 1 0 0 0,0-1 0 0 0,1 0 0 0 0,-1 0 0 0 0,0 0 1 0 0,0 0-1 0 0,0-1 0 0 0,1 1 0 0 0,-1 0 0 0 0,0 0 0 0 0,0-1 0 0 0,0 1 0 0 0,0-1 0 0 0,0 1 0 0 0,0-1 0 0 0,0 1 0 0 0,2-2 0 0 0,21-19-2009 0 0,-21 18 2151 0 0,6-6-265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6.988"/>
    </inkml:context>
    <inkml:brush xml:id="br0">
      <inkml:brushProperty name="width" value="0.1" units="cm"/>
      <inkml:brushProperty name="height" value="0.1" units="cm"/>
    </inkml:brush>
  </inkml:definitions>
  <inkml:trace contextRef="#ctx0" brushRef="#br0">91 0 3225 0 0,'-4'3'688'0'0,"1"-1"0"0"0,0 1 1 0 0,-1 0-1 0 0,1 0 0 0 0,0 0 1 0 0,0 1-1 0 0,-2 3 0 0 0,-7 10 726 0 0,2-1 0 0 0,-15 31 0 0 0,23-42-1149 0 0,-1 0-1 0 0,1 0 1 0 0,0 1 0 0 0,0-1-1 0 0,1 1 1 0 0,0 0 0 0 0,0 0-1 0 0,0-1 1 0 0,1 1 0 0 0,0 0-1 0 0,0 0 1 0 0,0 0 0 0 0,2 9-1 0 0,-1-13-234 0 0,0 1 0 0 0,0-1-1 0 0,0 1 1 0 0,0-1 0 0 0,0 0 0 0 0,0 1-1 0 0,1-1 1 0 0,-1 0 0 0 0,1 0 0 0 0,0 0-1 0 0,-1 0 1 0 0,1 0 0 0 0,0 0-1 0 0,0-1 1 0 0,0 1 0 0 0,0-1 0 0 0,1 1-1 0 0,-1-1 1 0 0,0 0 0 0 0,1 0 0 0 0,-1 0-1 0 0,0 0 1 0 0,1 0 0 0 0,0-1 0 0 0,-1 1-1 0 0,1-1 1 0 0,-1 1 0 0 0,1-1 0 0 0,-1 0-1 0 0,1 0 1 0 0,0 0 0 0 0,-1 0-1 0 0,1-1 1 0 0,-1 1 0 0 0,1-1 0 0 0,2 0-1 0 0,0-1-74 0 0,1 1-1 0 0,-1-1 1 0 0,0 0-1 0 0,0 0 1 0 0,0-1-1 0 0,-1 0 1 0 0,1 1-1 0 0,-1-1 1 0 0,1-1-1 0 0,-1 1 1 0 0,0-1-1 0 0,0 0 1 0 0,0 0-1 0 0,-1 0 1 0 0,1 0-1 0 0,3-8 1 0 0,-5 8 24 0 0,-1-1 0 0 0,1 1 0 0 0,-1-1 0 0 0,0 1 0 0 0,0-1-1 0 0,-1 0 1 0 0,0 1 0 0 0,0-1 0 0 0,0 0 0 0 0,0 0 0 0 0,-1 1 0 0 0,1-1 0 0 0,-1 1 0 0 0,0-1 0 0 0,-1 0 0 0 0,-1-5 0 0 0,1 5 16 0 0,0 1 0 0 0,0-1 0 0 0,-1 1 0 0 0,1-1 0 0 0,-1 1 0 0 0,0 0 1 0 0,0 0-1 0 0,0 0 0 0 0,0 0 0 0 0,-1 1 0 0 0,0-1 0 0 0,1 1 0 0 0,-1 0 1 0 0,-1 0-1 0 0,-4-3 0 0 0,-4 3-1297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7.333"/>
    </inkml:context>
    <inkml:brush xml:id="br0">
      <inkml:brushProperty name="width" value="0.1" units="cm"/>
      <inkml:brushProperty name="height" value="0.1" units="cm"/>
    </inkml:brush>
  </inkml:definitions>
  <inkml:trace contextRef="#ctx0" brushRef="#br0">67 0 7834 0 0,'-9'10'522'0'0,"1"0"0"0"0,0 0 0 0 0,0 1-1 0 0,1 0 1 0 0,1 1 0 0 0,0-1 0 0 0,-6 16 0 0 0,12-25-462 0 0,-1 0 0 0 0,1 0 1 0 0,-1 0-1 0 0,1 0 0 0 0,0 0 0 0 0,0-1 0 0 0,0 1 0 0 0,0 0 0 0 0,0 0 0 0 0,0 0 0 0 0,0 0 1 0 0,0 0-1 0 0,1 0 0 0 0,-1 0 0 0 0,1 0 0 0 0,0-1 0 0 0,-1 1 0 0 0,1 0 0 0 0,0 0 0 0 0,0-1 0 0 0,0 1 1 0 0,0-1-1 0 0,2 3 0 0 0,3 2 110 0 0,0-1 0 0 0,0 0 0 0 0,1 0 0 0 0,11 6-1 0 0,-12-8-156 0 0,-1 1-1 0 0,0-1 1 0 0,1 1-1 0 0,-1 0 0 0 0,-1 0 1 0 0,1 1-1 0 0,5 5 0 0 0,-8-6 77 0 0,-1 0 0 0 0,1 0 0 0 0,0-1 0 0 0,-1 1 0 0 0,0 0 0 0 0,0 0 0 0 0,0 1 0 0 0,-1-1-1 0 0,1 0 1 0 0,-1 0 0 0 0,0 0 0 0 0,0 0 0 0 0,-1 0 0 0 0,1 0 0 0 0,-1 1 0 0 0,0-1 0 0 0,0 0 0 0 0,0 0-1 0 0,0 0 1 0 0,-1-1 0 0 0,0 1 0 0 0,0 0 0 0 0,0-1 0 0 0,-3 5 0 0 0,3-5-69 0 0,1 0 1 0 0,-1 0-1 0 0,0 0 0 0 0,-1-1 1 0 0,1 0-1 0 0,0 1 0 0 0,-1-1 1 0 0,1 0-1 0 0,-1 0 1 0 0,0 0-1 0 0,0 0 0 0 0,0 0 1 0 0,0-1-1 0 0,0 0 0 0 0,0 1 1 0 0,0-1-1 0 0,0 0 1 0 0,-1 0-1 0 0,1-1 0 0 0,0 1 1 0 0,0-1-1 0 0,-1 0 0 0 0,1 1 1 0 0,-1-1-1 0 0,1-1 1 0 0,0 1-1 0 0,-1 0 0 0 0,1-1 1 0 0,0 0-1 0 0,-4-1 0 0 0</inkml:trace>
  <inkml:trace contextRef="#ctx0" brushRef="#br0" timeOffset="1">46 30 4145 0 0,'6'-3'368'0'0,"0"1"-296"0"0,-2 2-72 0 0,-3 0 0 0 0,1 0 312 0 0,3 0 40 0 0,6-1 16 0 0,5-1 0 0 0,6 1-296 0 0,2-1-72 0 0,-1 2 0 0 0,-1 0 0 0 0,-1 2 0 0 0,-1-1-112 0 0,-1 3 24 0 0,-1-2 8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7.909"/>
    </inkml:context>
    <inkml:brush xml:id="br0">
      <inkml:brushProperty name="width" value="0.1" units="cm"/>
      <inkml:brushProperty name="height" value="0.1" units="cm"/>
    </inkml:brush>
  </inkml:definitions>
  <inkml:trace contextRef="#ctx0" brushRef="#br0">1 93 6449 0 0,'12'-4'214'0'0,"1"-1"-1"0"0,0 2 0 0 0,1 0 1 0 0,-1 1-1 0 0,27-2 0 0 0,-8 1-12 0 0,247-11 1660 0 0,-192 13-1616 0 0,166-21 1 0 0,-200 10-253 0 0,-30 7-87 0 0,0 0-1 0 0,1 1 0 0 0,42-1 1 0 0,-65 5 13 0 0,0 0 0 0 0,0 0 0 0 0,0 0 1 0 0,-1 0-1 0 0,1 0 0 0 0,0 1 0 0 0,0-1 0 0 0,0 0 0 0 0,-1 0 1 0 0,1 1-1 0 0,0-1 0 0 0,0 0 0 0 0,-1 1 0 0 0,1-1 1 0 0,0 1-1 0 0,-1-1 0 0 0,1 1 0 0 0,0-1 0 0 0,0 2 0 0 0,-1-2-27 0 0,0 1-1 0 0,1-1 1 0 0,-1 1-1 0 0,0-1 1 0 0,0 1-1 0 0,0-1 1 0 0,0 1-1 0 0,0 0 1 0 0,0-1-1 0 0,0 1 1 0 0,0-1-1 0 0,0 1 1 0 0,0-1-1 0 0,0 1 1 0 0,-1-1-1 0 0,1 1 1 0 0,0-1-1 0 0,0 1 1 0 0,0-1-1 0 0,-1 0 0 0 0,1 1 1 0 0,0-1-1 0 0,0 1 1 0 0,-1-1-1 0 0,1 1 1 0 0,0-1-1 0 0,-1 0 1 0 0,1 1-1 0 0,-1-1 1 0 0,1 0-1 0 0,-1 1 1 0 0,-4 3 5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8.346"/>
    </inkml:context>
    <inkml:brush xml:id="br0">
      <inkml:brushProperty name="width" value="0.1" units="cm"/>
      <inkml:brushProperty name="height" value="0.1" units="cm"/>
    </inkml:brush>
  </inkml:definitions>
  <inkml:trace contextRef="#ctx0" brushRef="#br0">94 5 5985 0 0,'0'-1'14'0'0,"0"1"0"0"0,0 0 0 0 0,0 0 0 0 0,0 0 0 0 0,0 0-1 0 0,0 0 1 0 0,0 0 0 0 0,0 0 0 0 0,0 0 0 0 0,0-1 0 0 0,0 1 0 0 0,0 0-1 0 0,0 0 1 0 0,0 0 0 0 0,0 0 0 0 0,0 0 0 0 0,0 0 0 0 0,0 0 0 0 0,0-1-1 0 0,0 1 1 0 0,1 0 0 0 0,-1 0 0 0 0,0 0 0 0 0,0 0 0 0 0,0 0 0 0 0,0 0-1 0 0,0 0 1 0 0,0 0 0 0 0,0 0 0 0 0,0 0 0 0 0,0 0 0 0 0,0-1 0 0 0,0 1-1 0 0,1 0 1 0 0,-1 0 0 0 0,0 0 0 0 0,0 0 0 0 0,0 0 0 0 0,0 0 0 0 0,0 0-1 0 0,0 0 1 0 0,0 0 0 0 0,0 0 0 0 0,1 0 0 0 0,-1 0 0 0 0,0 0 0 0 0,0 0-1 0 0,0 0 1 0 0,0 0 0 0 0,0 0 0 0 0,0 0 0 0 0,12 0 201 0 0,11 2 80 0 0,3 3 545 0 0,39 12 1 0 0,-59-15-660 0 0,1 0 0 0 0,-1 1 0 0 0,0-1 0 0 0,-1 1 0 0 0,1 0 1 0 0,0 1-1 0 0,-1 0 0 0 0,0-1 0 0 0,0 2 0 0 0,0-1 0 0 0,0 1 1 0 0,5 6-1 0 0,-9-10-162 0 0,0 1 1 0 0,0-1 0 0 0,0 1-1 0 0,0 0 1 0 0,-1-1-1 0 0,1 1 1 0 0,0 0 0 0 0,-1-1-1 0 0,1 1 1 0 0,-1 0-1 0 0,0 0 1 0 0,1-1 0 0 0,-1 1-1 0 0,0 0 1 0 0,0 0-1 0 0,0-1 1 0 0,0 1 0 0 0,0 0-1 0 0,-1 0 1 0 0,1 0-1 0 0,-1 2 1 0 0,-1-1-16 0 0,1-1 1 0 0,-1 0-1 0 0,1 0 1 0 0,-1 1-1 0 0,0-1 1 0 0,0 0-1 0 0,1 0 1 0 0,-2-1-1 0 0,1 1 1 0 0,0 0-1 0 0,0-1 1 0 0,-4 3-1 0 0,-7 2 1 0 0,1-1 0 0 0,0 0 0 0 0,-1-1 0 0 0,-19 4 1 0 0,14-5-45 0 0,-1-1 1 0 0,1-1-1 0 0,-1 0 1 0 0,-20-3-1 0 0,17 1 1189 0 0,-39 3 0 0 0,375-24 1209 0 0,-110 10-2769 0 0,-182 10-10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9.344"/>
    </inkml:context>
    <inkml:brush xml:id="br0">
      <inkml:brushProperty name="width" value="0.1" units="cm"/>
      <inkml:brushProperty name="height" value="0.1" units="cm"/>
    </inkml:brush>
  </inkml:definitions>
  <inkml:trace contextRef="#ctx0" brushRef="#br0">1 19 4145 0 0,'0'0'319'0'0,"2"-2"-53"0"0,1 1 1 0 0,0 0 0 0 0,-1-1-1 0 0,1 1 1 0 0,0 0-1 0 0,-1 1 1 0 0,1-1 0 0 0,4 0-1 0 0,-6 1-200 0 0,28-4 776 0 0,1 1 0 0 0,0 2 0 0 0,42 3 0 0 0,-19 0-354 0 0,-38-2-412 0 0,3-1-86 0 0,0 2-1 0 0,0 0 1 0 0,0 1-1 0 0,25 6 1 0 0,-36-5-61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0.212"/>
    </inkml:context>
    <inkml:brush xml:id="br0">
      <inkml:brushProperty name="width" value="0.05" units="cm"/>
      <inkml:brushProperty name="height" value="0.05" units="cm"/>
    </inkml:brush>
  </inkml:definitions>
  <inkml:trace contextRef="#ctx0" brushRef="#br0">11 71 5985 0 0,'-10'-12'1700'0'0,"10"12"-1564"0"0,-1 0 1 0 0,1 0-1 0 0,0-1 0 0 0,0 1 0 0 0,0 0 0 0 0,0 0 1 0 0,0-1-1 0 0,0 1 0 0 0,0 0 0 0 0,0 0 0 0 0,0-1 1 0 0,0 1-1 0 0,0 0 0 0 0,0 0 0 0 0,0-1 0 0 0,1 1 1 0 0,-1 0-1 0 0,0 0 0 0 0,0 0 0 0 0,0-1 0 0 0,0 1 1 0 0,0 0-1 0 0,0 0 0 0 0,1 0 0 0 0,-1-1 0 0 0,0 1 1 0 0,0 0-1 0 0,0 0 0 0 0,0 0 0 0 0,1 0 0 0 0,-1-1 1 0 0,13-3 3902 0 0,-1 2-4738 0 0,-10 2 276 0 0,37-3 599 0 0,61 2 0 0 0,23-2-2486 0 0,-98-1 1005 0 0,0 0 0 0 0,29-11 1 0 0,-1 1 487 0 0,-52 13 896 0 0,1 1 0 0 0,-1 0 1 0 0,0 0-1 0 0,0-1 0 0 0,0 1 0 0 0,0 0 0 0 0,0 0 0 0 0,0 0 0 0 0,0 0 0 0 0,0 0 0 0 0,0 1 0 0 0,0-1 0 0 0,2 1 0 0 0,-2-1-18 0 0,-1 0 1 0 0,0 0-1 0 0,0 0 0 0 0,1 1 1 0 0,-1-1-1 0 0,0 0 1 0 0,0 0-1 0 0,0 1 0 0 0,0-1 1 0 0,1 0-1 0 0,-1 0 1 0 0,0 1-1 0 0,0-1 0 0 0,0 0 1 0 0,0 1-1 0 0,0-1 0 0 0,0 0 1 0 0,0 1-1 0 0,0-1 1 0 0,0 0-1 0 0,0 1 0 0 0,0-1 1 0 0,0 0-1 0 0,0 0 1 0 0,0 1-1 0 0,0-1 0 0 0,0 0 1 0 0,0 1-1 0 0,0 0 1 0 0,-18 28 3560 0 0,10-17-2976 0 0,-4 10 80 0 0,1 1 1 0 0,-16 45 0 0 0,19-43-469 0 0,1 1-1 0 0,2 0 1 0 0,0 0 0 0 0,2 1-1 0 0,0 28 1 0 0,3-43-68 0 0,1 1 0 0 0,0-1 0 0 0,1 1 0 0 0,1-1 0 0 0,6 20 0 0 0,-8-27-148 0 0,1-1 0 0 0,0 1 0 0 0,0-1-1 0 0,0 1 1 0 0,0-1 0 0 0,1 0 0 0 0,-1 0 0 0 0,1 0 0 0 0,0-1 0 0 0,1 1-1 0 0,-1-1 1 0 0,0 1 0 0 0,1-1 0 0 0,0 0 0 0 0,0-1 0 0 0,0 1 0 0 0,8 4 0 0 0,-10-7-38 0 0,-1 1 1 0 0,1 0-1 0 0,0-1 1 0 0,-1 1-1 0 0,1-1 1 0 0,0 0 0 0 0,-1 0-1 0 0,1 0 1 0 0,0 0-1 0 0,0 0 1 0 0,-1 0-1 0 0,1 0 1 0 0,0 0 0 0 0,-1 0-1 0 0,1-1 1 0 0,0 1-1 0 0,-1-1 1 0 0,1 0 0 0 0,0 1-1 0 0,-1-1 1 0 0,1 0-1 0 0,1-1 1 0 0,-1 0-69 0 0,0 0 0 0 0,0 0 0 0 0,0-1 0 0 0,0 1 0 0 0,-1 0 0 0 0,1-1 0 0 0,-1 1 1 0 0,1-1-1 0 0,-1 0 0 0 0,0 1 0 0 0,0-1 0 0 0,0-3 0 0 0,2-5-559 0 0,-1 0-1 0 0,-1 0 1 0 0,0 0 0 0 0,-1 0 0 0 0,-1-20 0 0 0,0 23-70 0 0,-1-1 0 0 0,1 1 0 0 0,-1-1 0 0 0,-1 1 0 0 0,0 0 0 0 0,0 0 0 0 0,0 0 1 0 0,-1 1-1 0 0,0-1 0 0 0,-6-7 0 0 0,-4-5-3224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49.682"/>
    </inkml:context>
    <inkml:brush xml:id="br0">
      <inkml:brushProperty name="width" value="0.1" units="cm"/>
      <inkml:brushProperty name="height" value="0.1" units="cm"/>
    </inkml:brush>
  </inkml:definitions>
  <inkml:trace contextRef="#ctx0" brushRef="#br0">51 1 4145 0 0,'-4'1'250'0'0,"1"0"1"0"0,-1 0-1 0 0,0 1 0 0 0,0-1 0 0 0,1 1 1 0 0,-1 0-1 0 0,1 0 0 0 0,-1 0 1 0 0,1 1-1 0 0,0-1 0 0 0,0 1 1 0 0,-5 5-1 0 0,8-7-239 0 0,0-1 0 0 0,0 0 0 0 0,0 1 0 0 0,0-1 1 0 0,0 0-1 0 0,0 1 0 0 0,0-1 0 0 0,0 0 0 0 0,0 1 0 0 0,0-1 0 0 0,0 0 1 0 0,0 0-1 0 0,0 1 0 0 0,0-1 0 0 0,1 0 0 0 0,-1 1 0 0 0,0-1 0 0 0,0 0 1 0 0,0 0-1 0 0,1 1 0 0 0,-1-1 0 0 0,0 0 0 0 0,0 0 0 0 0,1 1 0 0 0,-1-1 1 0 0,0 0-1 0 0,1 0 0 0 0,-1 0 0 0 0,0 0 0 0 0,0 1 0 0 0,1-1 0 0 0,-1 0 0 0 0,0 0 1 0 0,1 0-1 0 0,-1 0 0 0 0,0 0 0 0 0,1 0 0 0 0,-1 0 0 0 0,0 0 0 0 0,1 0 1 0 0,-1 0-1 0 0,18 2 199 0 0,-16-2-183 0 0,76 1 812 0 0,153-19 0 0 0,-189 13-771 0 0,-16 2-68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52.062"/>
    </inkml:context>
    <inkml:brush xml:id="br0">
      <inkml:brushProperty name="width" value="0.1" units="cm"/>
      <inkml:brushProperty name="height" value="0.1" units="cm"/>
    </inkml:brush>
  </inkml:definitions>
  <inkml:trace contextRef="#ctx0" brushRef="#br0">87 3 3681 0 0,'0'0'31'0'0,"0"0"0"0"0,0 0 0 0 0,-1 0 1 0 0,1 0-1 0 0,0 0 0 0 0,0 0 0 0 0,0 0 0 0 0,0 0 1 0 0,0-1-1 0 0,0 1 0 0 0,0 0 0 0 0,1 0 1 0 0,-1 0-1 0 0,0 0 0 0 0,0 0 0 0 0,0 0 0 0 0,0 0 1 0 0,0 0-1 0 0,0 0 0 0 0,0-1 0 0 0,0 1 0 0 0,0 0 1 0 0,0 0-1 0 0,0 0 0 0 0,0 0 0 0 0,0 0 0 0 0,0 0 1 0 0,0 0-1 0 0,0 0 0 0 0,1 0 0 0 0,-1 0 1 0 0,0 0-1 0 0,0 0 0 0 0,0 0 0 0 0,0 0 0 0 0,0 0 1 0 0,0-1-1 0 0,0 1 0 0 0,0 0 0 0 0,0 0 0 0 0,1 0 1 0 0,-1 0-1 0 0,0 0 0 0 0,0 0 0 0 0,0 0 0 0 0,0 0 1 0 0,0 0-1 0 0,0 0 0 0 0,0 0 0 0 0,0 1 0 0 0,1-1 1 0 0,-1 0-1 0 0,0 0 0 0 0,0 0 0 0 0,0 0 1 0 0,3 7 593 0 0,1 11-196 0 0,-5 31 752 0 0,-2 0 1 0 0,-15 78 0 0 0,10-74-480 0 0,-13 74 891 0 0,-24 234 399 0 0,44-350-2035 0 0,1-9-341 0 0,1-5-187 0 0,1-4-97 0 0,0 1 150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52.437"/>
    </inkml:context>
    <inkml:brush xml:id="br0">
      <inkml:brushProperty name="width" value="0.1" units="cm"/>
      <inkml:brushProperty name="height" value="0.1" units="cm"/>
    </inkml:brush>
  </inkml:definitions>
  <inkml:trace contextRef="#ctx0" brushRef="#br0">6 4 3681 0 0,'-2'-3'10226'0'0,"-2"22"-8934"0"0,5-18-1352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53.159"/>
    </inkml:context>
    <inkml:brush xml:id="br0">
      <inkml:brushProperty name="width" value="0.1" units="cm"/>
      <inkml:brushProperty name="height" value="0.1" units="cm"/>
    </inkml:brush>
  </inkml:definitions>
  <inkml:trace contextRef="#ctx0" brushRef="#br0">290 296 4609 0 0,'12'-31'1243'0'0,"-3"8"-510"0"0,0-1 0 0 0,-2 0 0 0 0,6-26 0 0 0,-12 43-627 0 0,0 1-1 0 0,0 0 0 0 0,-1-1 1 0 0,0 1-1 0 0,0-1 1 0 0,-1 1-1 0 0,1-1 1 0 0,-1 1-1 0 0,-1 0 1 0 0,1-1-1 0 0,-1 1 1 0 0,0 0-1 0 0,-1 0 0 0 0,1 0 1 0 0,-1 0-1 0 0,0 1 1 0 0,-5-7-1 0 0,7 10-100 0 0,-1 0-1 0 0,0 0 0 0 0,0 0 1 0 0,0 0-1 0 0,0 0 0 0 0,0 1 1 0 0,-1-1-1 0 0,1 1 0 0 0,0-1 1 0 0,-1 1-1 0 0,1 0 0 0 0,-1 0 1 0 0,0 0-1 0 0,1 0 0 0 0,-1 0 1 0 0,-3 0-1 0 0,1 1 19 0 0,1-1 0 0 0,-1 1 0 0 0,0 1 0 0 0,0-1 0 0 0,1 1 0 0 0,-1-1 1 0 0,0 1-1 0 0,-8 3 0 0 0,3 0 23 0 0,0 1 1 0 0,1 0 0 0 0,-1 0 0 0 0,1 0 0 0 0,0 2 0 0 0,0-1 0 0 0,-12 13-1 0 0,2 0-36 0 0,2 1 0 0 0,0 0 0 0 0,-18 29 0 0 0,29-38-24 0 0,0-1 0 0 0,0 1 0 0 0,1 0 0 0 0,0 0 0 0 0,1 1 0 0 0,1 0 0 0 0,-1-1 0 0 0,2 1 0 0 0,-2 17 0 0 0,3-27 9 0 0,1 0 0 0 0,0 0 0 0 0,0 1 0 0 0,0-1 0 0 0,0 0 0 0 0,0 0 0 0 0,0 1 0 0 0,0-1 0 0 0,1 0 0 0 0,0 0 0 0 0,-1 1 0 0 0,1-1 0 0 0,0 0 0 0 0,0 0-1 0 0,0 0 1 0 0,0 0 0 0 0,0 0 0 0 0,0 0 0 0 0,1 0 0 0 0,-1-1 0 0 0,1 1 0 0 0,-1 0 0 0 0,1-1 0 0 0,0 1 0 0 0,-1-1 0 0 0,1 0 0 0 0,0 1 0 0 0,0-1 0 0 0,0 0 0 0 0,0 0-1 0 0,0 0 1 0 0,0 0 0 0 0,1-1 0 0 0,-1 1 0 0 0,0-1 0 0 0,0 1 0 0 0,3-1 0 0 0,2 1-2 0 0,0-1 0 0 0,0-1 0 0 0,-1 1 0 0 0,1-1 0 0 0,-1-1 0 0 0,1 1 0 0 0,-1-1 0 0 0,1 0 0 0 0,-1 0 0 0 0,0-1 0 0 0,10-5 0 0 0,12-10-27 0 0,-1 0-1 0 0,41-36 0 0 0,-57 44 22 0 0,0-1 0 0 0,0 0 0 0 0,-1-1 0 0 0,0 0 0 0 0,-1-1 0 0 0,-1 0 0 0 0,13-24 0 0 0,-20 27 79 0 0,-10 19 81 0 0,-12 20 84 0 0,-1 15-97 0 0,-23 64 0 0 0,6-11 38 0 0,21-57-46 0 0,-51 120 435 0 0,60-134-505 0 0,1 0 1 0 0,1 1 0 0 0,1-1-1 0 0,-2 37 1 0 0,7-58-63 0 0,1-1 1 0 0,-1 1-1 0 0,1 0 1 0 0,1 0-1 0 0,-1 0 1 0 0,1-1-1 0 0,-1 1 1 0 0,1 0-1 0 0,1-1 0 0 0,-1 1 1 0 0,3 5-1 0 0,-4-9 3 0 0,1-1-1 0 0,-1 0 0 0 0,0 0 0 0 0,0 1 0 0 0,1-1 0 0 0,-1 0 1 0 0,0 0-1 0 0,0 0 0 0 0,1 1 0 0 0,-1-1 0 0 0,0 0 1 0 0,1 0-1 0 0,-1 0 0 0 0,0 0 0 0 0,1 0 0 0 0,-1 1 1 0 0,0-1-1 0 0,1 0 0 0 0,-1 0 0 0 0,0 0 0 0 0,1 0 1 0 0,-1 0-1 0 0,0 0 0 0 0,1 0 0 0 0,-1 0 0 0 0,0 0 0 0 0,1-1 1 0 0,5-1-197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53.533"/>
    </inkml:context>
    <inkml:brush xml:id="br0">
      <inkml:brushProperty name="width" value="0.1" units="cm"/>
      <inkml:brushProperty name="height" value="0.1" units="cm"/>
    </inkml:brush>
  </inkml:definitions>
  <inkml:trace contextRef="#ctx0" brushRef="#br0">250 0 2304 0 0,'-106'178'5404'0'0,"80"-127"-3087"0"0,-27 76 0 0 0,43-97-1809 0 0,0 0 1 0 0,3 1 0 0 0,0 1 0 0 0,-1 35 0 0 0,7-61-497 0 0,1 1 1 0 0,0 0-1 0 0,0 0 1 0 0,1 0 0 0 0,0 0-1 0 0,0 0 1 0 0,1 0-1 0 0,0-1 1 0 0,0 1-1 0 0,4 8 1 0 0,-5-12-4 0 0,1-1 1 0 0,-1 0 0 0 0,0 0-1 0 0,1 0 1 0 0,0 0 0 0 0,-1 0-1 0 0,1 0 1 0 0,0 0 0 0 0,0-1-1 0 0,0 1 1 0 0,0-1 0 0 0,1 1-1 0 0,-1-1 1 0 0,0 0 0 0 0,1 0-1 0 0,-1 0 1 0 0,0 0 0 0 0,1 0-1 0 0,-1 0 1 0 0,1-1 0 0 0,0 1-1 0 0,-1-1 1 0 0,1 0 0 0 0,-1 0-1 0 0,1 0 1 0 0,0 0 0 0 0,-1 0-1 0 0,1 0 1 0 0,-1-1 0 0 0,5-1-1 0 0,2 0 42 0 0,-1-1-1 0 0,1 0 1 0 0,-1-1-1 0 0,0 1 1 0 0,0-2-1 0 0,0 1 1 0 0,13-11-1 0 0,-16 11-43 0 0,0 0 0 0 0,0 0 0 0 0,-1-1 1 0 0,0 1-1 0 0,0-1 0 0 0,0 0 0 0 0,0 0 0 0 0,-1 0 0 0 0,0-1 0 0 0,0 1 0 0 0,0-1 0 0 0,2-8 0 0 0,-5 13-4 0 0,1 0-1 0 0,-1 0 0 0 0,0 0 0 0 0,0 0 0 0 0,1 0 0 0 0,-1 0 0 0 0,0 0 0 0 0,0 0 1 0 0,0 0-1 0 0,0 0 0 0 0,0-1 0 0 0,-1 1 0 0 0,1 0 0 0 0,0 0 0 0 0,0 0 1 0 0,-1 0-1 0 0,1 0 0 0 0,-1 0 0 0 0,1 0 0 0 0,-1 0 0 0 0,1 0 0 0 0,-1 0 0 0 0,1 0 1 0 0,-2 0-1 0 0,1 0 4 0 0,-1 0 1 0 0,1 0-1 0 0,-1 0 1 0 0,0 0-1 0 0,1 0 1 0 0,-1 1-1 0 0,0-1 1 0 0,1 1-1 0 0,-1-1 0 0 0,0 1 1 0 0,1 0-1 0 0,-1 0 1 0 0,-3 0-1 0 0,-4 0 25 0 0,-1 1 0 0 0,1 0 0 0 0,-1 0 0 0 0,-11 4 0 0 0,-6 3-11 0 0,-1 1 0 0 0,2 1 0 0 0,-42 22 0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57.629"/>
    </inkml:context>
    <inkml:brush xml:id="br0">
      <inkml:brushProperty name="width" value="0.1" units="cm"/>
      <inkml:brushProperty name="height" value="0.1" units="cm"/>
    </inkml:brush>
  </inkml:definitions>
  <inkml:trace contextRef="#ctx0" brushRef="#br0">26 18 1376 0 0,'-6'4'6138'0'0,"23"-2"-4784"0"0,24-2-964 0 0,217-15 1455 0 0,-206 11-1820 0 0,-38 3-47 0 0,16-2 4 0 0,33 2 1 0 0,-55 1 17 0 0,0 1 0 0 0,-1 0 1 0 0,1 0-1 0 0,0 1 0 0 0,0 0 1 0 0,-1 0-1 0 0,1 1 1 0 0,-1 0-1 0 0,10 5 0 0 0,-15-7 18 0 0,0 0 0 0 0,0 0 0 0 0,0 1 0 0 0,-1-1-1 0 0,1 1 1 0 0,0 0 0 0 0,-1-1 0 0 0,1 1 0 0 0,-1 0-1 0 0,0 0 1 0 0,1 0 0 0 0,-1 0 0 0 0,0 0-1 0 0,0 0 1 0 0,0 0 0 0 0,0 0 0 0 0,-1 1 0 0 0,2 3-1 0 0,-2-2 103 0 0,0 1-1 0 0,0-1 0 0 0,0 0 0 0 0,-1 0 0 0 0,1 0 0 0 0,-1 0 0 0 0,0 0 0 0 0,0 0 1 0 0,-3 7-1 0 0,-4 5 179 0 0,0-1 0 0 0,-1 0 1 0 0,-20 26-1 0 0,28-40-316 0 0,-105 129 2260 0 0,-198 189 0 0 0,297-312-2228 0 0,-1 0 0 0 0,0 0 1 0 0,0 0-1 0 0,-1-1 1 0 0,-11 6-1 0 0,18-11-34 0 0,1 0 0 0 0,-1-1 0 0 0,0 1 0 0 0,0 0 0 0 0,0-1 0 0 0,0 1 0 0 0,0-1 0 0 0,0 0 0 0 0,0 1 0 0 0,0-1 1 0 0,0 0-1 0 0,0 0 0 0 0,0 0 0 0 0,0-1 0 0 0,0 1 0 0 0,0 0 0 0 0,0-1 0 0 0,0 1 0 0 0,0-1 0 0 0,0 0 0 0 0,1 0 0 0 0,-1 1 0 0 0,0-1 0 0 0,0 0 0 0 0,1-1 0 0 0,-1 1 0 0 0,1 0 0 0 0,-1 0 0 0 0,1-1 0 0 0,-1 1 0 0 0,1-1 0 0 0,0 1 0 0 0,-1-1 0 0 0,0-2 0 0 0,1 3 8 0 0,-1-1-1 0 0,1 0 0 0 0,0 0 0 0 0,0 0 0 0 0,0 0 0 0 0,0 0 0 0 0,0 0 0 0 0,1 0 1 0 0,-1 0-1 0 0,1 0 0 0 0,-1 0 0 0 0,1-1 0 0 0,0 1 0 0 0,0 0 0 0 0,0 0 1 0 0,0 0-1 0 0,0 0 0 0 0,0-1 0 0 0,0 1 0 0 0,1 0 0 0 0,-1 0 0 0 0,1 0 0 0 0,0 0 1 0 0,0 0-1 0 0,0 0 0 0 0,0 0 0 0 0,2-4 0 0 0,-1 4 0 0 0,-1 1 1 0 0,1-1-1 0 0,0 0 0 0 0,0 1 0 0 0,0-1 1 0 0,0 1-1 0 0,1-1 0 0 0,-1 1 0 0 0,0 0 1 0 0,0 0-1 0 0,1 0 0 0 0,-1 0 0 0 0,1 1 1 0 0,-1-1-1 0 0,1 1 0 0 0,-1-1 1 0 0,1 1-1 0 0,-1 0 0 0 0,1 0 0 0 0,-1 0 1 0 0,1 0-1 0 0,-1 0 0 0 0,1 1 0 0 0,2 0 1 0 0,10 3 5 0 0,0 2 0 0 0,0 0 0 0 0,-1 0 0 0 0,0 1 1 0 0,15 10-1 0 0,-9-5-5 0 0,28 12 1 0 0,-19-13 10 0 0,26 12-4 0 0,94 25 0 0 0,-147-48-75 0 0,-1 1 41 0 0,1-1-1 0 0,-1 1 1 0 0,0-1-1 0 0,0 0 0 0 0,0 0 1 0 0,0 1-1 0 0,0-1 0 0 0,1 0 1 0 0,-1 0-1 0 0,0 0 1 0 0,0 0-1 0 0,0-1 0 0 0,1 1 1 0 0,-1 0-1 0 0,0 0 1 0 0,0-1-1 0 0,0 1 0 0 0,2-1 1 0 0,-3-2-815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58.004"/>
    </inkml:context>
    <inkml:brush xml:id="br0">
      <inkml:brushProperty name="width" value="0.1" units="cm"/>
      <inkml:brushProperty name="height" value="0.1" units="cm"/>
    </inkml:brush>
  </inkml:definitions>
  <inkml:trace contextRef="#ctx0" brushRef="#br0">0 0 5985 0 0,'1'5'8320'0'0,"15"9"-5622"0"0,23 13-2493 0 0,-7-9-231 0 0,0-1 1 0 0,1-2 0 0 0,1-2-1 0 0,0-1 1 0 0,1-1 0 0 0,0-2-1 0 0,1-2 1 0 0,46 5 0 0 0,-44-10 25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58.771"/>
    </inkml:context>
    <inkml:brush xml:id="br0">
      <inkml:brushProperty name="width" value="0.1" units="cm"/>
      <inkml:brushProperty name="height" value="0.1" units="cm"/>
    </inkml:brush>
  </inkml:definitions>
  <inkml:trace contextRef="#ctx0" brushRef="#br0">1 52 5065 0 0,'0'-1'359'0'0,"0"1"-323"0"0,0 0-1 0 0,-1 0 1 0 0,1 0 0 0 0,0-1 0 0 0,0 1 0 0 0,0 0 0 0 0,0 0 0 0 0,0 0 0 0 0,0 0-1 0 0,0 0 1 0 0,0 0 0 0 0,0 0 0 0 0,0 0 0 0 0,0 0 0 0 0,0-1 0 0 0,1 0 681 0 0,-1 1-681 0 0,0 0 0 0 0,1 0 0 0 0,-1 0-1 0 0,0 0 1 0 0,0-1 0 0 0,0 1 0 0 0,0 0 0 0 0,0 0 0 0 0,0 0 0 0 0,0 0 0 0 0,11-5 686 0 0,12-3 228 0 0,103-15 4364 0 0,2 13-4167 0 0,-114 10-2239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2:59.160"/>
    </inkml:context>
    <inkml:brush xml:id="br0">
      <inkml:brushProperty name="width" value="0.1" units="cm"/>
      <inkml:brushProperty name="height" value="0.1" units="cm"/>
    </inkml:brush>
  </inkml:definitions>
  <inkml:trace contextRef="#ctx0" brushRef="#br0">17 33 8754 0 0,'-16'1'1470'0'0,"27"1"718"0"0,28-1-910 0 0,3-4-1033 0 0,0-1 1 0 0,48-11 0 0 0,-34 5-1199 0 0,-26 5-3879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0.222"/>
    </inkml:context>
    <inkml:brush xml:id="br0">
      <inkml:brushProperty name="width" value="0.1" units="cm"/>
      <inkml:brushProperty name="height" value="0.1" units="cm"/>
    </inkml:brush>
  </inkml:definitions>
  <inkml:trace contextRef="#ctx0" brushRef="#br0">371 127 1840 0 0,'4'-1'891'0'0,"0"-1"-1"0"0,-1 0 1 0 0,1 0-1 0 0,-1 0 1 0 0,0-1-1 0 0,4-2 1 0 0,-5 3-502 0 0,0 1 0 0 0,0-1-1 0 0,-1 0 1 0 0,1 1 0 0 0,0-1 0 0 0,-1 0 0 0 0,1 0 0 0 0,-1 0 0 0 0,0-1 0 0 0,0 1 0 0 0,0 0 0 0 0,0 0 0 0 0,0-1 0 0 0,0 1 0 0 0,0 0-1 0 0,-1-1 1 0 0,1 1 0 0 0,-1-1 0 0 0,1-3 0 0 0,-2 4-279 0 0,1 0 0 0 0,-1 0 0 0 0,0 0 0 0 0,1 0 0 0 0,-1 0 0 0 0,0 0 0 0 0,0 1 0 0 0,0-1 0 0 0,0 0 0 0 0,0 0 0 0 0,-1 1 0 0 0,1-1 0 0 0,-1 1 0 0 0,1-1 0 0 0,-1 1 0 0 0,1-1 0 0 0,-1 1 0 0 0,0 0 0 0 0,1 0 0 0 0,-1 0 0 0 0,0 0 0 0 0,0 0 0 0 0,-3-1 0 0 0,-10-3-187 0 0,0 0 0 0 0,0 0 0 0 0,-1 2-1 0 0,1 0 1 0 0,-1 1 0 0 0,0 0 0 0 0,0 1 0 0 0,-27 2 0 0 0,23 1-82 0 0,0 0 0 0 0,0 2-1 0 0,1 0 1 0 0,-1 1 0 0 0,1 1 0 0 0,-27 12 0 0 0,41-16 169 0 0,0 1 0 0 0,0 0 0 0 0,0-1 0 0 0,1 1 0 0 0,-1 1 0 0 0,1-1 0 0 0,0 1 0 0 0,0 0 0 0 0,-7 8 0 0 0,11-11-2 0 0,-1 0 1 0 0,0 1-1 0 0,0-1 1 0 0,1 0-1 0 0,-1 1 1 0 0,1-1-1 0 0,-1 1 1 0 0,1-1-1 0 0,0 1 1 0 0,-1-1-1 0 0,1 1 1 0 0,0-1-1 0 0,0 1 0 0 0,0-1 1 0 0,0 1-1 0 0,1 1 1 0 0,0-1-21 0 0,-1 0-1 0 0,1 1 1 0 0,0-1 0 0 0,0 0 0 0 0,0 0 0 0 0,1-1 0 0 0,-1 1-1 0 0,0 0 1 0 0,1 0 0 0 0,-1-1 0 0 0,1 1 0 0 0,0-1-1 0 0,-1 1 1 0 0,3 1 0 0 0,93 62-188 0 0,-69-48 150 0 0,-1 1 0 0 0,0 1 0 0 0,-2 1 0 0 0,44 44 0 0 0,-67-61 58 0 0,0-1 0 0 0,0 1 0 0 0,0 0 0 0 0,0 0-1 0 0,0 0 1 0 0,-1 0 0 0 0,1 0 0 0 0,-1 0-1 0 0,1 0 1 0 0,-1 0 0 0 0,-1 1 0 0 0,1-1-1 0 0,0 0 1 0 0,-1 1 0 0 0,1-1 0 0 0,-1 1-1 0 0,0-1 1 0 0,0 0 0 0 0,0 1 0 0 0,-2 4 0 0 0,1-3 1 0 0,-1-1 1 0 0,0 1 0 0 0,0-1-1 0 0,-1 0 1 0 0,1 0 0 0 0,-1 0-1 0 0,0 0 1 0 0,0 0 0 0 0,0-1-1 0 0,0 1 1 0 0,-1-1 0 0 0,1 0-1 0 0,-1 0 1 0 0,-5 3 0 0 0,-5 4 182 0 0,0-1 1 0 0,-1-1 0 0 0,0 0 0 0 0,-1-1 0 0 0,-27 8 0 0 0,32-12-86 0 0,1-1 0 0 0,-1 0-1 0 0,0 0 1 0 0,1-1 0 0 0,-1-1-1 0 0,0 0 1 0 0,0 0 0 0 0,0-1-1 0 0,1 0 1 0 0,-13-4 0 0 0,12 0-941 0 0,6 0-175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0.572"/>
    </inkml:context>
    <inkml:brush xml:id="br0">
      <inkml:brushProperty name="width" value="0.05" units="cm"/>
      <inkml:brushProperty name="height" value="0.05" units="cm"/>
    </inkml:brush>
  </inkml:definitions>
  <inkml:trace contextRef="#ctx0" brushRef="#br0">108 30 2761 0 0,'-40'-11'5659'0'0,"19"4"-3715"0"0,15 5-1431 0 0,0-1-1 0 0,0 2 0 0 0,0-1 0 0 0,-1 1 0 0 0,-8-1 1 0 0,51 13 2202 0 0,3-4-2129 0 0,0-2 0 0 0,1-1 1 0 0,51-3-1 0 0,-21-5-532 0 0,70-13 1 0 0,-97 11-138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0.551"/>
    </inkml:context>
    <inkml:brush xml:id="br0">
      <inkml:brushProperty name="width" value="0.1" units="cm"/>
      <inkml:brushProperty name="height" value="0.1" units="cm"/>
    </inkml:brush>
  </inkml:definitions>
  <inkml:trace contextRef="#ctx0" brushRef="#br0">0 1 3225 0 0,'3'9'4456'0'0,"1"17"-2729"0"0,-3-15-961 0 0,11 85 2609 0 0,-8-51-3355 0 0,18 76 1 0 0,-18-109-4865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0.879"/>
    </inkml:context>
    <inkml:brush xml:id="br0">
      <inkml:brushProperty name="width" value="0.1" units="cm"/>
      <inkml:brushProperty name="height" value="0.1" units="cm"/>
    </inkml:brush>
  </inkml:definitions>
  <inkml:trace contextRef="#ctx0" brushRef="#br0">222 7 10138 0 0,'0'-1'45'0'0,"0"1"1"0"0,0 0-1 0 0,0 0 0 0 0,1 0 0 0 0,-1 0 1 0 0,0 0-1 0 0,0-1 0 0 0,0 1 0 0 0,0 0 1 0 0,0 0-1 0 0,0 0 0 0 0,0 0 0 0 0,0 0 1 0 0,0-1-1 0 0,0 1 0 0 0,0 0 0 0 0,0 0 1 0 0,0 0-1 0 0,0 0 0 0 0,0 0 0 0 0,0-1 1 0 0,0 1-1 0 0,0 0 0 0 0,0 0 1 0 0,0 0-1 0 0,0 0 0 0 0,0-1 0 0 0,0 1 1 0 0,0 0-1 0 0,-1 0 0 0 0,1 0 0 0 0,0 0 1 0 0,0 0-1 0 0,0 0 0 0 0,0-1 0 0 0,0 1 1 0 0,0 0-1 0 0,0 0 0 0 0,0 0 0 0 0,-1 0 1 0 0,1 0-1 0 0,0 0 0 0 0,0 0 0 0 0,0 0 1 0 0,0 0-1 0 0,0 0 0 0 0,-1 0 0 0 0,1 0 1 0 0,0 0-1 0 0,0 0 0 0 0,0-1 0 0 0,-13 3 1132 0 0,-14 6-226 0 0,2 3-730 0 0,-1 2 0 0 0,1 0 0 0 0,1 2 0 0 0,-26 21-1 0 0,47-34-220 0 0,0 0-1 0 0,1 0 0 0 0,0 0 0 0 0,-1 0 1 0 0,1 0-1 0 0,0 1 0 0 0,0-1 1 0 0,0 1-1 0 0,0 0 0 0 0,0-1 0 0 0,1 1 1 0 0,-2 4-1 0 0,3-6 0 0 0,-1-1 1 0 0,1 1-1 0 0,0 0 1 0 0,0 0-1 0 0,0 0 1 0 0,0 0-1 0 0,0-1 1 0 0,0 1-1 0 0,0 0 1 0 0,0 0-1 0 0,1 0 0 0 0,-1-1 1 0 0,0 1-1 0 0,0 0 1 0 0,1 0-1 0 0,-1-1 1 0 0,0 1-1 0 0,1 0 1 0 0,0 1-1 0 0,0-1 0 0 0,1 1-1 0 0,-1-1 1 0 0,1 0 0 0 0,0 0 0 0 0,-1 1-1 0 0,1-1 1 0 0,0 0 0 0 0,0 0-1 0 0,0 0 1 0 0,3 1 0 0 0,5 0-186 0 0,0 1-1 0 0,0-1 1 0 0,-1 0 0 0 0,1-1 0 0 0,0 0 0 0 0,0-1 0 0 0,0 0 0 0 0,0-1 0 0 0,17-2 0 0 0,-9-1-4805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1.282"/>
    </inkml:context>
    <inkml:brush xml:id="br0">
      <inkml:brushProperty name="width" value="0.1" units="cm"/>
      <inkml:brushProperty name="height" value="0.1" units="cm"/>
    </inkml:brush>
  </inkml:definitions>
  <inkml:trace contextRef="#ctx0" brushRef="#br0">1 514 4609 0 0,'30'-20'3379'0'0,"-25"16"-3060"0"0,1 0-1 0 0,0-1 0 0 0,-1 0 1 0 0,0-1-1 0 0,0 1 0 0 0,0-1 1 0 0,-1 0-1 0 0,0 0 1 0 0,0 0-1 0 0,0 0 0 0 0,5-14 1 0 0,2-8 232 0 0,11-45 0 0 0,-19 63-539 0 0,15-92-12 0 0,-1 6 0 0 0,-15 84 0 0 0,2 1 0 0 0,0 0 0 0 0,0 0 0 0 0,1 0 0 0 0,12-20 0 0 0,-17 30 8 0 0,1 0 0 0 0,-1 0 1 0 0,1 0-1 0 0,-1 0 1 0 0,1-1-1 0 0,0 1 0 0 0,0 1 1 0 0,0-1-1 0 0,-1 0 0 0 0,1 0 1 0 0,0 0-1 0 0,0 0 1 0 0,0 1-1 0 0,0-1 0 0 0,0 0 1 0 0,0 1-1 0 0,1-1 0 0 0,-1 1 1 0 0,0-1-1 0 0,0 1 0 0 0,0-1 1 0 0,1 1-1 0 0,-1 0 1 0 0,0 0-1 0 0,0 0 0 0 0,1-1 1 0 0,-1 1-1 0 0,0 1 0 0 0,0-1 1 0 0,1 0-1 0 0,-1 0 0 0 0,0 0 1 0 0,0 1-1 0 0,0-1 1 0 0,1 0-1 0 0,-1 1 0 0 0,0-1 1 0 0,0 1-1 0 0,0-1 0 0 0,0 1 1 0 0,0 0-1 0 0,0 0 1 0 0,0-1-1 0 0,2 3 0 0 0,3 4 334 0 0,1 0 0 0 0,-1 1 0 0 0,0 0 0 0 0,9 16 0 0 0,-3-4 414 0 0,27 30 94 0 0,1-2 1 0 0,69 65-1 0 0,-54-60-878 0 0,-42-40-112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1.908"/>
    </inkml:context>
    <inkml:brush xml:id="br0">
      <inkml:brushProperty name="width" value="0.1" units="cm"/>
      <inkml:brushProperty name="height" value="0.1" units="cm"/>
    </inkml:brush>
  </inkml:definitions>
  <inkml:trace contextRef="#ctx0" brushRef="#br0">5 82 6449 0 0,'-4'-8'4973'0'0,"4"8"-4860"0"0,12-7 2227 0 0,16-1-526 0 0,218-31 2449 0 0,-141 24-4236 0 0,-72 10-194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5.603"/>
    </inkml:context>
    <inkml:brush xml:id="br0">
      <inkml:brushProperty name="width" value="0.1" units="cm"/>
      <inkml:brushProperty name="height" value="0.1" units="cm"/>
    </inkml:brush>
  </inkml:definitions>
  <inkml:trace contextRef="#ctx0" brushRef="#br0">397 177 5065 0 0,'2'-9'782'0'0,"-1"1"1"0"0,0-1-1 0 0,0 0 1 0 0,0 0-1 0 0,-1 0 0 0 0,-1 1 1 0 0,-1-16-1 0 0,1 20-608 0 0,-1 0-1 0 0,1 0 1 0 0,-1 0 0 0 0,0 0-1 0 0,0 0 1 0 0,0 0 0 0 0,-1 0-1 0 0,1 0 1 0 0,-1 1 0 0 0,0-1-1 0 0,0 1 1 0 0,0 0-1 0 0,0 0 1 0 0,0 0 0 0 0,-1 0-1 0 0,0 1 1 0 0,-3-3 0 0 0,-2 1-99 0 0,1 0 1 0 0,0 0 0 0 0,-1 1 0 0 0,0 0-1 0 0,0 1 1 0 0,0 0 0 0 0,0 0-1 0 0,0 1 1 0 0,0 0 0 0 0,-1 1-1 0 0,1 0 1 0 0,0 0 0 0 0,-14 3-1 0 0,8-1-84 0 0,0 1-1 0 0,1 1 0 0 0,-1 0 0 0 0,1 1 1 0 0,0 1-1 0 0,0 0 0 0 0,-19 11 0 0 0,31-16 7 0 0,0 0 0 0 0,0 1 0 0 0,0-1 0 0 0,0 0 0 0 0,1 0 0 0 0,-1 1 0 0 0,1-1 0 0 0,-1 1 0 0 0,1 0 0 0 0,-1-1 0 0 0,1 1 0 0 0,0 0 0 0 0,0 0 0 0 0,0 0 0 0 0,0 0-1 0 0,0-1 1 0 0,0 2 0 0 0,0-1 0 0 0,1 0 0 0 0,-1 0 0 0 0,1 0 0 0 0,0 0 0 0 0,-1 0 0 0 0,1 0 0 0 0,0 5 0 0 0,1-2-10 0 0,1-1 0 0 0,-1 1 0 0 0,1 0 0 0 0,0 0 0 0 0,0-1 0 0 0,1 1 1 0 0,-1-1-1 0 0,1 1 0 0 0,0-1 0 0 0,3 4 0 0 0,13 13-21 0 0,1-1 0 0 0,0-1 0 0 0,2-1 0 0 0,30 20 0 0 0,45 39-132 0 0,-88-68 156 0 0,0 0 1 0 0,0 1-1 0 0,-1 0 0 0 0,0 1 0 0 0,-1-1 0 0 0,0 1 0 0 0,7 16 0 0 0,-13-23 14 0 0,0-1-1 0 0,1 0 1 0 0,-1 1-1 0 0,0-1 1 0 0,-1 1-1 0 0,1 0 1 0 0,-1-1 0 0 0,1 1-1 0 0,-1-1 1 0 0,0 1-1 0 0,-1 0 1 0 0,1-1-1 0 0,-1 1 1 0 0,1 0-1 0 0,-1-1 1 0 0,0 1 0 0 0,-2 3-1 0 0,1-2 12 0 0,-1 0-1 0 0,0 0 0 0 0,0 0 1 0 0,-1 0-1 0 0,0 0 1 0 0,1-1-1 0 0,-2 0 0 0 0,1 0 1 0 0,-9 7-1 0 0,-1-2 20 0 0,0 0 1 0 0,0-1-1 0 0,-1-1 0 0 0,0 0 1 0 0,0-1-1 0 0,-29 7 0 0 0,26-9 122 0 0,-1 0 0 0 0,0-1 0 0 0,-24 0 0 0 0,38-2-123 0 0,0-1 0 0 0,0 0 0 0 0,0-1 0 0 0,0 1 0 0 0,1-1 0 0 0,-1 0 0 0 0,0 0 0 0 0,0-1-1 0 0,0 1 1 0 0,1-1 0 0 0,-1 0 0 0 0,1 0 0 0 0,-1 0 0 0 0,1-1 0 0 0,0 0 0 0 0,0 0 0 0 0,-7-6 0 0 0,10 7-247 0 0,-1-1 1 0 0,1 1 0 0 0,-1-1-1 0 0,1 1 1 0 0,0-1-1 0 0,0 0 1 0 0,0 1 0 0 0,1-1-1 0 0,-1 0 1 0 0,0 0 0 0 0,1 0-1 0 0,0 1 1 0 0,0-1 0 0 0,0 0-1 0 0,0 0 1 0 0,0 0 0 0 0,1 0-1 0 0,-1 0 1 0 0,1 1 0 0 0,-1-1-1 0 0,1 0 1 0 0,0 0 0 0 0,0 1-1 0 0,3-5 1 0 0,2-6-1308 0 0,1 2 0 0 0,1-1 0 0 0,14-17 0 0 0,-9 13 680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5.936"/>
    </inkml:context>
    <inkml:brush xml:id="br0">
      <inkml:brushProperty name="width" value="0.1" units="cm"/>
      <inkml:brushProperty name="height" value="0.1" units="cm"/>
    </inkml:brush>
  </inkml:definitions>
  <inkml:trace contextRef="#ctx0" brushRef="#br0">10 1 1840 0 0,'0'0'71'0'0,"0"0"0"0"0,-1 0 0 0 0,1 0 0 0 0,0 0 0 0 0,0 0 0 0 0,0-1 0 0 0,-1 1 0 0 0,1 1 0 0 0,0-1 0 0 0,0 0 0 0 0,0 0 0 0 0,0 0 0 0 0,-3 1 1065 0 0,3 0-1065 0 0,0-1-1 0 0,0 0 1 0 0,-1 0 0 0 0,1 0 0 0 0,0 0 0 0 0,0 1 0 0 0,0-1 0 0 0,0 0 0 0 0,0 0 0 0 0,0 0 0 0 0,0 1 0 0 0,0-1 0 0 0,-3 16 1326 0 0,3 19-391 0 0,0-32-783 0 0,0 36 608 0 0,0 18-161 0 0,2 0-1 0 0,15 89 0 0 0,-12-127-809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6.327"/>
    </inkml:context>
    <inkml:brush xml:id="br0">
      <inkml:brushProperty name="width" value="0.1" units="cm"/>
      <inkml:brushProperty name="height" value="0.1" units="cm"/>
    </inkml:brush>
  </inkml:definitions>
  <inkml:trace contextRef="#ctx0" brushRef="#br0">284 28 4145 0 0,'0'-1'243'0'0,"0"0"-1"0"0,0 0 1 0 0,0 0 0 0 0,-1 0-1 0 0,1 0 1 0 0,0 0 0 0 0,0 0-1 0 0,0 0 1 0 0,-1 0 0 0 0,1 0-1 0 0,-1 0 1 0 0,1 1 0 0 0,-1-1 0 0 0,1 0-1 0 0,-1 0 1 0 0,1 0 0 0 0,-1 0-1 0 0,0 1 1 0 0,0-1 0 0 0,1 0-1 0 0,-1 1 1 0 0,-1-2 0 0 0,0 1 8 0 0,0 0 0 0 0,0 0 0 0 0,0 0 0 0 0,0 1 0 0 0,-1-1 1 0 0,1 1-1 0 0,0-1 0 0 0,0 1 0 0 0,-1 0 0 0 0,-1 0 0 0 0,-8 0 87 0 0,0 1-1 0 0,0 1 0 0 0,-14 3 1 0 0,17-3-143 0 0,-2 0-92 0 0,-72 18 120 0 0,76-17-225 0 0,-1-1-1 0 0,1 1 1 0 0,1 0 0 0 0,-1 1 0 0 0,0 0 0 0 0,1 0 0 0 0,0 0 0 0 0,0 1 0 0 0,-6 5 0 0 0,11-10 1 0 0,0 1 0 0 0,0 0 1 0 0,1 0-1 0 0,-1 0 0 0 0,0 0 0 0 0,1 0 0 0 0,-1 0 1 0 0,1 0-1 0 0,-1 0 0 0 0,1 0 0 0 0,-1 1 0 0 0,1-1 0 0 0,0 0 1 0 0,-1 0-1 0 0,1 0 0 0 0,0 1 0 0 0,0-1 0 0 0,0 0 1 0 0,0 0-1 0 0,0 0 0 0 0,0 1 0 0 0,0-1 0 0 0,1 2 0 0 0,0-1-2 0 0,0 0-1 0 0,0 1 0 0 0,0-1 0 0 0,1 0 0 0 0,-1 0 0 0 0,1 1 0 0 0,-1-1 0 0 0,1 0 0 0 0,0-1 0 0 0,3 4 0 0 0,4 2-12 0 0,1 0 0 0 0,1 0-1 0 0,16 8 1 0 0,-26-15 16 0 0,23 11-272 0 0,1-1 0 0 0,1-1 1 0 0,0-1-1 0 0,33 6 0 0 0,-38-10-4338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8.057"/>
    </inkml:context>
    <inkml:brush xml:id="br0">
      <inkml:brushProperty name="width" value="0.1" units="cm"/>
      <inkml:brushProperty name="height" value="0.1" units="cm"/>
    </inkml:brush>
  </inkml:definitions>
  <inkml:trace contextRef="#ctx0" brushRef="#br0">1 273 6913 0 0,'179'-10'449'0'0,"196"6"961"0"0,-29 1 2318 0 0,1046-82 794 0 0,-838 23-3470 0 0,-280 27-1074 0 0,226-31 438 0 0,-488 63-628 0 0,22-2-720 0 0,-16 7-3375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09.636"/>
    </inkml:context>
    <inkml:brush xml:id="br0">
      <inkml:brushProperty name="width" value="0.1" units="cm"/>
      <inkml:brushProperty name="height" value="0.1" units="cm"/>
    </inkml:brush>
  </inkml:definitions>
  <inkml:trace contextRef="#ctx0" brushRef="#br0">57 138 5985 0 0,'-48'4'1326'0'0,"40"-3"-1217"0"0,14-2 179 0 0,34-1 113 0 0,66 4-1 0 0,-60 0-307 0 0,1238-19 4915 0 0,-257-56-1806 0 0,-752 51-2442 0 0,-117 11-665 0 0,94-8-749 0 0,-239 17-473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0.590"/>
    </inkml:context>
    <inkml:brush xml:id="br0">
      <inkml:brushProperty name="width" value="0.1" units="cm"/>
      <inkml:brushProperty name="height" value="0.1" units="cm"/>
    </inkml:brush>
  </inkml:definitions>
  <inkml:trace contextRef="#ctx0" brushRef="#br0">337 5 7834 0 0,'-8'-5'746'0'0,"5"7"45"0"0,8 13 346 0 0,1 1-1408 0 0,8 72 815 0 0,-4 1 1 0 0,-3 162 0 0 0,-44 178 4942 0 0,36-417-5163 0 0,1-8-241 0 0,-1 0 1 0 0,1 0 0 0 0,0 0 0 0 0,-1 0 0 0 0,0-1 0 0 0,0 1 0 0 0,0 0 0 0 0,0-1 0 0 0,0 1-1 0 0,-1-1 1 0 0,0 1 0 0 0,-2 3 0 0 0,3-7-72 0 0,0 1 0 0 0,1-1 0 0 0,-1 0 0 0 0,0 0 0 0 0,0 1 0 0 0,0-1 0 0 0,1 0 0 0 0,-1 0 0 0 0,0 0 0 0 0,0 0 0 0 0,0 0 0 0 0,1 0 0 0 0,-1 0 0 0 0,0-1 0 0 0,0 1 0 0 0,0 0 0 0 0,1 0 0 0 0,-1-1 1 0 0,0 1-1 0 0,0 0 0 0 0,1-1 0 0 0,-1 1 0 0 0,0-1 0 0 0,1 1 0 0 0,-1-1 0 0 0,1 1 0 0 0,-1-1 0 0 0,0 1 0 0 0,1-1 0 0 0,-1 1 0 0 0,1-1 0 0 0,-1 0 0 0 0,0-1 0 0 0,-17-23 164 0 0,17 24-169 0 0,-15-28-122 0 0,1 0 1 0 0,-17-51-1 0 0,23 54-47 0 0,-2 0 0 0 0,0 0 0 0 0,-2 1 0 0 0,-19-29 1 0 0,20 40 185 0 0,0 0 0 0 0,0 1 0 0 0,-21-18 0 0 0,32 31-21 0 0,1-1 0 0 0,-1 1 1 0 0,1-1-1 0 0,-1 1 0 0 0,0 0 0 0 0,1-1 1 0 0,-1 1-1 0 0,1 0 0 0 0,-1-1 1 0 0,0 1-1 0 0,1 0 0 0 0,-1 0 1 0 0,0-1-1 0 0,1 1 0 0 0,-1 0 1 0 0,0 0-1 0 0,0 0 0 0 0,1 0 1 0 0,-1 0-1 0 0,0 0 0 0 0,1 0 0 0 0,-1 0 1 0 0,0 0-1 0 0,1 0 0 0 0,-1 1 1 0 0,-1-1-1 0 0,1 1 23 0 0,0 0 1 0 0,0 0-1 0 0,0 0 0 0 0,0 0 0 0 0,0 0 1 0 0,0 0-1 0 0,0 0 0 0 0,0 0 1 0 0,0 1-1 0 0,1-1 0 0 0,-1 0 0 0 0,0 2 1 0 0,-2 6 99 0 0,0-1 0 0 0,1 0 0 0 0,-2 12 1 0 0,3-18-138 0 0,-7 50 78 0 0,2-1-1 0 0,2 1 1 0 0,4 77 0 0 0,8-81-1744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1.051"/>
    </inkml:context>
    <inkml:brush xml:id="br0">
      <inkml:brushProperty name="width" value="0.05" units="cm"/>
      <inkml:brushProperty name="height" value="0.05" units="cm"/>
    </inkml:brush>
  </inkml:definitions>
  <inkml:trace contextRef="#ctx0" brushRef="#br0">21 269 3225 0 0,'-1'-3'240'0'0,"2"2"184"0"0,-10 16 10186 0 0,4 6-7694 0 0,0 22-4608 0 0,5-33 2751 0 0,-1 17-584 0 0,1 0 1 0 0,6 45-1 0 0,2-18-5401 0 0</inkml:trace>
  <inkml:trace contextRef="#ctx0" brushRef="#br0" timeOffset="1">118 1 9674 0 0,'0'0'944'0'0,"1"2"-840"0"0,2 0-104 0 0,-2-1 0 0 0,1 0 0 0 0,0 1 512 0 0,2 3 89 0 0,2 2 7 0 0,2 2-5529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1.370"/>
    </inkml:context>
    <inkml:brush xml:id="br0">
      <inkml:brushProperty name="width" value="0.1" units="cm"/>
      <inkml:brushProperty name="height" value="0.1" units="cm"/>
    </inkml:brush>
  </inkml:definitions>
  <inkml:trace contextRef="#ctx0" brushRef="#br0">0 72 4145 0 0,'1'-1'110'0'0,"-1"1"1"0"0,0-1 0 0 0,0 1-1 0 0,0-1 1 0 0,1 1 0 0 0,-1 0-1 0 0,0-1 1 0 0,0 1-1 0 0,1-1 1 0 0,-1 1 0 0 0,0 0-1 0 0,1-1 1 0 0,-1 1-1 0 0,0 0 1 0 0,1-1 0 0 0,-1 1-1 0 0,1 0 1 0 0,-1 0-1 0 0,0-1 1 0 0,1 1 0 0 0,-1 0-1 0 0,1 0 1 0 0,-1 0-1 0 0,1-1 1 0 0,-1 1 0 0 0,1 0-1 0 0,-1 0 1 0 0,1 0-1 0 0,-1 0 1 0 0,2 0 0 0 0,-2 1-8 0 0,1 0 0 0 0,-1-1 0 0 0,1 1 0 0 0,-1 0 0 0 0,1 0 0 0 0,-1-1 0 0 0,1 1 0 0 0,-1 0 0 0 0,0 0 1 0 0,1 0-1 0 0,-1 0 0 0 0,0-1 0 0 0,0 1 0 0 0,0 0 0 0 0,0 1 0 0 0,2 43 1076 0 0,-2-41-857 0 0,0 21 99 0 0,6 149 2911 0 0,-4-154-3025 0 0,1 0 0 0 0,1 0 0 0 0,1-1-1 0 0,0 0 1 0 0,2 0 0 0 0,13 29 0 0 0,-18-44-195 0 0,0-1 0 0 0,0 1 0 0 0,0-1 0 0 0,0 0 0 0 0,1 0 0 0 0,0 0 0 0 0,4 5 0 0 0,-6-8-63 0 0,0 1 0 0 0,-1-1 0 0 0,1 1 1 0 0,0-1-1 0 0,0 1 0 0 0,0-1 0 0 0,-1 0 1 0 0,1 1-1 0 0,0-1 0 0 0,0 0 0 0 0,0 0 1 0 0,0 0-1 0 0,-1 0 0 0 0,1 0 1 0 0,0 0-1 0 0,0 0 0 0 0,0 0 0 0 0,0 0 1 0 0,0 0-1 0 0,0 0 0 0 0,-1-1 0 0 0,1 1 1 0 0,0 0-1 0 0,0 0 0 0 0,0-1 0 0 0,-1 1 1 0 0,1-1-1 0 0,0 1 0 0 0,0-1 0 0 0,-1 1 1 0 0,1-1-1 0 0,0 1 0 0 0,-1-1 0 0 0,1 0 1 0 0,-1 1-1 0 0,1-1 0 0 0,-1 0 0 0 0,1 1 1 0 0,0-2-1 0 0,9-13 355 0 0,0-1 1 0 0,-1 0-1 0 0,-1-1 1 0 0,0 0-1 0 0,-1 0 1 0 0,8-34-1 0 0,15-110-1289 0 0,-20 100 59 0 0,3-25-1267 0 0,-7 29-4916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1.745"/>
    </inkml:context>
    <inkml:brush xml:id="br0">
      <inkml:brushProperty name="width" value="0.1" units="cm"/>
      <inkml:brushProperty name="height" value="0.1" units="cm"/>
    </inkml:brush>
  </inkml:definitions>
  <inkml:trace contextRef="#ctx0" brushRef="#br0">323 133 6913 0 0,'2'-2'118'0'0,"-1"0"-1"0"0,1 0 1 0 0,-1 0-1 0 0,0 0 0 0 0,0-1 1 0 0,0 1-1 0 0,0 0 0 0 0,0-1 1 0 0,0 1-1 0 0,-1-1 0 0 0,1 1 1 0 0,-1-1-1 0 0,1 1 0 0 0,-1-1 1 0 0,0 1-1 0 0,0-1 1 0 0,0 1-1 0 0,-1-1 0 0 0,1 1 1 0 0,0-1-1 0 0,-1 1 0 0 0,0-1 1 0 0,0 1-1 0 0,1-1 0 0 0,-1 1 1 0 0,-1 0-1 0 0,1-1 0 0 0,0 1 1 0 0,-3-3-1 0 0,2 1 191 0 0,-1-1-1 0 0,-1 1 0 0 0,1-1 1 0 0,-1 1-1 0 0,1 0 1 0 0,-1 0-1 0 0,0 1 0 0 0,-1-1 1 0 0,1 1-1 0 0,0 0 1 0 0,-1 0-1 0 0,0 1 0 0 0,-5-3 1 0 0,6 4-275 0 0,-1-1 0 0 0,1 1 0 0 0,-1 1 0 0 0,0-1 0 0 0,1 1 1 0 0,-1 0-1 0 0,0 0 0 0 0,1 0 0 0 0,-1 1 0 0 0,0-1 0 0 0,1 1 0 0 0,-10 3 0 0 0,7-1 52 0 0,-1 0-1 0 0,1 1 1 0 0,0 0-1 0 0,0 0 1 0 0,0 0-1 0 0,-12 11 1 0 0,7-3 22 0 0,1-1-1 0 0,0 2 1 0 0,1-1 0 0 0,0 2 0 0 0,1-1 0 0 0,-14 29 0 0 0,13-21-107 0 0,1 1 0 0 0,2 0 0 0 0,0 0 0 0 0,-6 37 0 0 0,13-56-4 0 0,0 0 0 0 0,0 0 0 0 0,0 0 0 0 0,0-1 1 0 0,0 1-1 0 0,1 0 0 0 0,-1 0 0 0 0,1 0 0 0 0,0 0 1 0 0,0-1-1 0 0,0 1 0 0 0,0 0 0 0 0,0-1 1 0 0,1 1-1 0 0,-1 0 0 0 0,1-1 0 0 0,-1 0 0 0 0,1 1 1 0 0,0-1-1 0 0,0 0 0 0 0,0 0 0 0 0,1 0 1 0 0,-1 0-1 0 0,0-1 0 0 0,1 1 0 0 0,-1-1 0 0 0,1 1 1 0 0,-1-1-1 0 0,1 0 0 0 0,0 0 0 0 0,3 1 1 0 0,1 1-7 0 0,-1-2 0 0 0,0 1 0 0 0,0-1 0 0 0,1 1 0 0 0,-1-2 0 0 0,1 1 0 0 0,-1-1 0 0 0,1 0 0 0 0,-1 0 0 0 0,1-1 0 0 0,-1 0 0 0 0,1 0 0 0 0,6-2 0 0 0,-5 0-406 0 0,-1-1-1 0 0,0 0 0 0 0,1 0 0 0 0,-2-1 0 0 0,1 0 0 0 0,7-7 1 0 0,6-4-4488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2.103"/>
    </inkml:context>
    <inkml:brush xml:id="br0">
      <inkml:brushProperty name="width" value="0.1" units="cm"/>
      <inkml:brushProperty name="height" value="0.1" units="cm"/>
    </inkml:brush>
  </inkml:definitions>
  <inkml:trace contextRef="#ctx0" brushRef="#br0">0 13 3225 0 0,'0'0'226'0'0,"0"-1"1"0"0,1 0 0 0 0,-1 0 0 0 0,0 1 0 0 0,0-1-1 0 0,1 0 1 0 0,-1 1 0 0 0,0-1 0 0 0,1 0 0 0 0,-1 1-1 0 0,1-1 1 0 0,-1 1 0 0 0,0-1 0 0 0,1 0 0 0 0,0 1-1 0 0,-1-1 1 0 0,1 1 0 0 0,-1 0 0 0 0,2-1 0 0 0,2 11 2264 0 0,-3 30-887 0 0,-2-35-1417 0 0,1 12 164 0 0,3 89 1159 0 0,-1-91-1533 0 0,0 0 0 0 0,1 1 0 0 0,0-1 0 0 0,11 26 1 0 0,-12-36-357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2.435"/>
    </inkml:context>
    <inkml:brush xml:id="br0">
      <inkml:brushProperty name="width" value="0.1" units="cm"/>
      <inkml:brushProperty name="height" value="0.1" units="cm"/>
    </inkml:brush>
  </inkml:definitions>
  <inkml:trace contextRef="#ctx0" brushRef="#br0">12 69 5065 0 0,'2'10'328'0'0,"0"0"0"0"0,0 0 0 0 0,-1 0 0 0 0,0 0-1 0 0,-1 0 1 0 0,0 0 0 0 0,-2 14 0 0 0,1 0 219 0 0,-9 233 9198 0 0,6-238-8845 0 0,2-20-188 0 0,3-11-196 0 0,5-27-932 0 0,2 1 0 0 0,2 0-1 0 0,1 1 1 0 0,23-51 0 0 0,-29 79-20 0 0,0 0 1 0 0,0-1 0 0 0,1 2 0 0 0,1-1 0 0 0,-1 1 0 0 0,1 0 0 0 0,0 0 0 0 0,1 1 0 0 0,0 0 0 0 0,0 0 0 0 0,1 1 0 0 0,-1 0 0 0 0,1 0 0 0 0,19-8 0 0 0,-11 6-3744 0 0</inkml:trace>
  <inkml:trace contextRef="#ctx0" brushRef="#br0" timeOffset="1">372 0 2304 0 0,'-3'11'2219'0'0,"0"-1"0"0"0,-1 0 0 0 0,-9 17-1 0 0,1 1 351 0 0,-1 3-799 0 0,2 1-1 0 0,-13 59 1 0 0,22-79-1648 0 0,0-1 1 0 0,1 0-1 0 0,0 1 1 0 0,1-1-1 0 0,0 1 1 0 0,1 0-1 0 0,0-1 1 0 0,1 0-1 0 0,0 1 1 0 0,0-1 0 0 0,9 20-1 0 0,-9-27-118 0 0,0 0 0 0 0,0 0 0 0 0,1 0 0 0 0,0 0 0 0 0,0 0 0 0 0,0-1 0 0 0,0 1 0 0 0,0-1 0 0 0,1 0 0 0 0,0 0 0 0 0,5 4 0 0 0,16 3-5864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3.041"/>
    </inkml:context>
    <inkml:brush xml:id="br0">
      <inkml:brushProperty name="width" value="0.1" units="cm"/>
      <inkml:brushProperty name="height" value="0.1" units="cm"/>
    </inkml:brush>
  </inkml:definitions>
  <inkml:trace contextRef="#ctx0" brushRef="#br0">6 458 4609 0 0,'0'0'127'0'0,"-1"-1"0"0"0,1 0 0 0 0,-1 0 0 0 0,0 0-1 0 0,1 0 1 0 0,0 0 0 0 0,-1 0 0 0 0,1 0 0 0 0,0 0 0 0 0,-1 0 0 0 0,1 0 0 0 0,0-1 0 0 0,0 1 0 0 0,0 0-1 0 0,0 0 1 0 0,0 0 0 0 0,0 0 0 0 0,0 0 0 0 0,0 0 0 0 0,0 0 0 0 0,1 0 0 0 0,-1 0 0 0 0,0-1-1 0 0,1 1 1 0 0,-1 0 0 0 0,1 0 0 0 0,-1 1 0 0 0,1-1 0 0 0,-1 0 0 0 0,1 0 0 0 0,1-1 0 0 0,25-37 1164 0 0,-23 33-786 0 0,143-168 6473 0 0,-11 15-6536 0 0,-132 153-466 0 0,0 1 0 0 0,1-1 0 0 0,0 1 0 0 0,0 0 0 0 0,0 0 0 0 0,9-5 0 0 0,-13 10 26 0 0,0-1-1 0 0,0 0 1 0 0,1 1-1 0 0,-1-1 1 0 0,0 1 0 0 0,1-1-1 0 0,-1 1 1 0 0,0 0-1 0 0,1-1 1 0 0,-1 1 0 0 0,0 0-1 0 0,1 0 1 0 0,-1 0-1 0 0,0 0 1 0 0,1 0-1 0 0,-1 0 1 0 0,0 1 0 0 0,1-1-1 0 0,-1 0 1 0 0,0 1-1 0 0,1-1 1 0 0,-1 1-1 0 0,0-1 1 0 0,0 1 0 0 0,1 0-1 0 0,-1-1 1 0 0,0 1-1 0 0,0 0 1 0 0,0 0-1 0 0,0 0 1 0 0,0 0 0 0 0,0 0-1 0 0,0 0 1 0 0,0 0-1 0 0,-1 0 1 0 0,1 0-1 0 0,0 0 1 0 0,-1 1 0 0 0,2 1-1 0 0,38 74 185 0 0,-31-56-110 0 0,1-1 0 0 0,1 0 0 0 0,1 0 1 0 0,23 27-1 0 0,10-2 113 0 0,-31-32-510 0 0,-1 0 0 0 0,0 1 0 0 0,-1 1 0 0 0,11 16 0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3.465"/>
    </inkml:context>
    <inkml:brush xml:id="br0">
      <inkml:brushProperty name="width" value="0.1" units="cm"/>
      <inkml:brushProperty name="height" value="0.1" units="cm"/>
    </inkml:brush>
  </inkml:definitions>
  <inkml:trace contextRef="#ctx0" brushRef="#br0">328 36 5985 0 0,'-7'-5'258'0'0,"-1"1"-1"0"0,1 0 1 0 0,-1 0-1 0 0,0 0 0 0 0,0 1 1 0 0,-1 1-1 0 0,1-1 1 0 0,-1 1-1 0 0,1 1 0 0 0,-1-1 1 0 0,1 1-1 0 0,-1 1 1 0 0,0 0-1 0 0,0 0 1 0 0,1 1-1 0 0,-1 0 0 0 0,1 0 1 0 0,-13 4-1 0 0,10-2-68 0 0,0 0 0 0 0,0 1 0 0 0,1 1-1 0 0,-1-1 1 0 0,1 2 0 0 0,1-1 0 0 0,-1 1-1 0 0,1 1 1 0 0,0 0 0 0 0,0 0 0 0 0,1 1-1 0 0,0 0 1 0 0,-13 17 0 0 0,19-24-179 0 0,1 1 1 0 0,0 0-1 0 0,0 0 0 0 0,0 0 1 0 0,0 0-1 0 0,1 0 1 0 0,-1 0-1 0 0,0 1 0 0 0,1-1 1 0 0,-1 0-1 0 0,1 0 1 0 0,0 0-1 0 0,0 0 0 0 0,0 1 1 0 0,0-1-1 0 0,0 0 1 0 0,0 0-1 0 0,1 0 0 0 0,-1 1 1 0 0,1-1-1 0 0,0 0 1 0 0,-1 0-1 0 0,1 0 0 0 0,0 0 1 0 0,0 0-1 0 0,0 0 1 0 0,0 0-1 0 0,1-1 0 0 0,-1 1 1 0 0,0 0-1 0 0,1-1 1 0 0,-1 1-1 0 0,1 0 0 0 0,2 1 1 0 0,8 6-67 0 0,-1 0 0 0 0,2 0 0 0 0,-1-2 0 0 0,17 8 0 0 0,-6-2 51 0 0,-18-10 3 0 0,82 53-76 0 0,-78-49 69 0 0,1 1 1 0 0,-1 0-1 0 0,-1 0 1 0 0,1 1 0 0 0,-2 0-1 0 0,12 15 1 0 0,-18-21 37 0 0,1-1 0 0 0,-1 0 0 0 0,0 0-1 0 0,0 1 1 0 0,0-1 0 0 0,0 1 0 0 0,0-1 0 0 0,-1 1 0 0 0,1-1 0 0 0,-1 1 0 0 0,0-1 0 0 0,1 1 0 0 0,-1-1-1 0 0,0 1 1 0 0,-1-1 0 0 0,1 1 0 0 0,0 0 0 0 0,-1-1 0 0 0,1 1 0 0 0,-3 3 0 0 0,1-2 83 0 0,0 0 1 0 0,0 0-1 0 0,-1-1 0 0 0,1 1 1 0 0,-1-1-1 0 0,0 0 0 0 0,0 0 1 0 0,-1 0-1 0 0,1 0 1 0 0,0 0-1 0 0,-6 3 0 0 0,-1-1 120 0 0,-1 1 1 0 0,1-1-1 0 0,-1-1 0 0 0,0 0 0 0 0,0 0 0 0 0,0-1 0 0 0,0-1 1 0 0,-18 2-1 0 0,24-3-317 0 0,-1-1 1 0 0,1 0 0 0 0,0 0 0 0 0,-1 0-1 0 0,1-1 1 0 0,0 0 0 0 0,0 0-1 0 0,-1-1 1 0 0,1 1 0 0 0,0-1-1 0 0,0 0 1 0 0,1 0 0 0 0,-9-5-1 0 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3.807"/>
    </inkml:context>
    <inkml:brush xml:id="br0">
      <inkml:brushProperty name="width" value="0.1" units="cm"/>
      <inkml:brushProperty name="height" value="0.1" units="cm"/>
    </inkml:brush>
  </inkml:definitions>
  <inkml:trace contextRef="#ctx0" brushRef="#br0">17 0 5529 0 0,'1'4'77'0'0,"-1"-1"0"0"0,1 0-1 0 0,-1 0 1 0 0,0 1 0 0 0,0-1 0 0 0,0 0-1 0 0,0 0 1 0 0,-1 1 0 0 0,1-1 0 0 0,-2 4 0 0 0,0 5 62 0 0,-2 28-93 0 0,-2 12 713 0 0,3 1 0 0 0,5 88 1 0 0,-1-128-739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4.152"/>
    </inkml:context>
    <inkml:brush xml:id="br0">
      <inkml:brushProperty name="width" value="0.1" units="cm"/>
      <inkml:brushProperty name="height" value="0.1" units="cm"/>
    </inkml:brush>
  </inkml:definitions>
  <inkml:trace contextRef="#ctx0" brushRef="#br0">192 16 8754 0 0,'0'-1'66'0'0,"0"1"-1"0"0,0-1 1 0 0,-1 0 0 0 0,1 1 0 0 0,0-1 0 0 0,0 0 0 0 0,-1 1-1 0 0,1-1 1 0 0,0 0 0 0 0,-1 1 0 0 0,1-1 0 0 0,0 1-1 0 0,-1-1 1 0 0,1 1 0 0 0,-1-1 0 0 0,1 1 0 0 0,-1-1-1 0 0,1 1 1 0 0,-1-1 0 0 0,0 1 0 0 0,1 0 0 0 0,-1-1 0 0 0,1 1-1 0 0,-1 0 1 0 0,0 0 0 0 0,-1-1 0 0 0,-25-1 750 0 0,-30 14-458 0 0,54-11-323 0 0,-6 1-47 0 0,1 1 0 0 0,-1 0 0 0 0,1 1 0 0 0,0 0 0 0 0,0 1 0 0 0,-14 10 0 0 0,20-14 7 0 0,0 0 0 0 0,1 1 0 0 0,-1-1 0 0 0,1 1 0 0 0,-1-1 0 0 0,1 1 0 0 0,0 0-1 0 0,0 0 1 0 0,0 0 0 0 0,0-1 0 0 0,0 1 0 0 0,0 0 0 0 0,0 0 0 0 0,-1 4 0 0 0,2-4-1 0 0,0 0 0 0 0,1 0 0 0 0,-1-1 1 0 0,0 1-1 0 0,0-1 0 0 0,1 1 0 0 0,-1 0 0 0 0,1-1 1 0 0,0 1-1 0 0,-1-1 0 0 0,1 1 0 0 0,0-1 0 0 0,0 1 1 0 0,0-1-1 0 0,0 0 0 0 0,0 1 0 0 0,0-1 0 0 0,0 0 1 0 0,0 0-1 0 0,1 0 0 0 0,-1 0 0 0 0,2 1 0 0 0,5 3-19 0 0,-1 0-1 0 0,1-1 0 0 0,0-1 0 0 0,1 1 0 0 0,-1-1 0 0 0,1-1 1 0 0,15 4-1 0 0,-7-3-76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14.479"/>
    </inkml:context>
    <inkml:brush xml:id="br0">
      <inkml:brushProperty name="width" value="0.1" units="cm"/>
      <inkml:brushProperty name="height" value="0.1" units="cm"/>
    </inkml:brush>
  </inkml:definitions>
  <inkml:trace contextRef="#ctx0" brushRef="#br0">87 1 5065 0 0,'35'121'5991'0'0,"-30"-99"-5504"0"0,35 161 3275 0 0,-37-160-3398 0 0,0 1 1 0 0,-2 0-1 0 0,0-1 1 0 0,-2 1-1 0 0,-6 43 1 0 0,4-54-167 0 0,-1 1 0 0 0,-1-1 1 0 0,0 0-1 0 0,0-1 0 0 0,-1 1 1 0 0,-1-1-1 0 0,-14 19 1 0 0,5-9 31 0 0,-1-2 0 0 0,-1 0 0 0 0,-22 17 0 0 0,20-20-177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20.919"/>
    </inkml:context>
    <inkml:brush xml:id="br0">
      <inkml:brushProperty name="width" value="0.1" units="cm"/>
      <inkml:brushProperty name="height" value="0.1" units="cm"/>
    </inkml:brush>
  </inkml:definitions>
  <inkml:trace contextRef="#ctx0" brushRef="#br0">166 12 1376 0 0,'-4'-2'373'0'0,"0"1"0"0"0,0-1-1 0 0,0 1 1 0 0,0-1 0 0 0,0 1-1 0 0,0 0 1 0 0,0 1 0 0 0,0-1-1 0 0,0 1 1 0 0,0-1-1 0 0,0 1 1 0 0,0 1 0 0 0,-1-1-1 0 0,1 0 1 0 0,0 1 0 0 0,0 0-1 0 0,0 0 1 0 0,0 0 0 0 0,0 1-1 0 0,-4 1 1 0 0,3-1 224 0 0,-1 1 0 0 0,0 0 0 0 0,1 0 0 0 0,0 0 0 0 0,-1 1 0 0 0,1 0 0 0 0,1 0 0 0 0,-1 0 0 0 0,0 0 0 0 0,1 1 1 0 0,0 0-1 0 0,-7 10 0 0 0,10-13-600 0 0,0 0 1 0 0,0 1 0 0 0,1-1 0 0 0,-1 0 0 0 0,1 0 0 0 0,-1 1-1 0 0,1-1 1 0 0,-1 0 0 0 0,1 1 0 0 0,0-1 0 0 0,0 0-1 0 0,0 1 1 0 0,1-1 0 0 0,-1 0 0 0 0,0 1 0 0 0,1-1 0 0 0,0 0-1 0 0,-1 1 1 0 0,1-1 0 0 0,0 0 0 0 0,0 0 0 0 0,0 0-1 0 0,1 0 1 0 0,-1 0 0 0 0,0 0 0 0 0,1 0 0 0 0,-1 0 0 0 0,1-1-1 0 0,0 1 1 0 0,3 2 0 0 0,5 5-18 0 0,1-1 1 0 0,0 0-1 0 0,1-1 1 0 0,12 6-1 0 0,-14-7 12 0 0,22 10-47 0 0,-19-10 36 0 0,0 1 0 0 0,0 0-1 0 0,-1 0 1 0 0,0 1-1 0 0,0 1 1 0 0,12 12 0 0 0,-23-20 18 0 0,0-1 1 0 0,-1 1 0 0 0,1 0-1 0 0,0 0 1 0 0,0 0 0 0 0,-1 0-1 0 0,1 0 1 0 0,0 0 0 0 0,-1 0-1 0 0,1 0 1 0 0,-1 0 0 0 0,1 0-1 0 0,-1 0 1 0 0,0 1 0 0 0,0-1-1 0 0,1 0 1 0 0,-1 0 0 0 0,0 0-1 0 0,0 0 1 0 0,0 1-1 0 0,0-1 1 0 0,0 0 0 0 0,0 0-1 0 0,-1 0 1 0 0,1 0 0 0 0,-1 3-1 0 0,0-2 7 0 0,0-1-1 0 0,-1 1 1 0 0,1 0-1 0 0,-1-1 0 0 0,1 1 1 0 0,-1-1-1 0 0,0 1 1 0 0,0-1-1 0 0,1 0 0 0 0,-1 0 1 0 0,0 0-1 0 0,0 0 0 0 0,-3 1 1 0 0,-7 2 25 0 0,1 0 1 0 0,-1-1-1 0 0,0-1 1 0 0,-14 2 0 0 0,6-2-4 0 0,0-1 0 0 0,-32-3 0 0 0,30-1-28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1.425"/>
    </inkml:context>
    <inkml:brush xml:id="br0">
      <inkml:brushProperty name="width" value="0.05" units="cm"/>
      <inkml:brushProperty name="height" value="0.05" units="cm"/>
    </inkml:brush>
  </inkml:definitions>
  <inkml:trace contextRef="#ctx0" brushRef="#br0">430 97 3225 0 0,'0'-2'265'0'0,"0"1"0"0"0,1-1 1 0 0,-1 0-1 0 0,0 1 1 0 0,0-1-1 0 0,0 0 0 0 0,0 0 1 0 0,0 1-1 0 0,0-1 1 0 0,0 0-1 0 0,-1 1 0 0 0,1-1 1 0 0,-1 0-1 0 0,1 1 1 0 0,-1-1-1 0 0,0 1 0 0 0,1-1 1 0 0,-1 1-1 0 0,0-1 1 0 0,0 1-1 0 0,0-1 0 0 0,0 1 1 0 0,0 0-1 0 0,-3-2 1 0 0,-19-19 3920 0 0,10 12-4534 0 0,7 7 456 0 0,1 0 1 0 0,-1 0-1 0 0,0 0 1 0 0,0 1 0 0 0,0 0-1 0 0,0 0 1 0 0,0 0-1 0 0,0 1 1 0 0,0 0 0 0 0,0 0-1 0 0,-13 0 1 0 0,10 2-33 0 0,-1 0 0 0 0,0 0 1 0 0,1 1-1 0 0,-1 0 0 0 0,1 1 1 0 0,0 0-1 0 0,-10 5 0 0 0,-2 2 27 0 0,0 2 0 0 0,0 1-1 0 0,2 0 1 0 0,-1 1 0 0 0,-24 25-1 0 0,37-32-52 0 0,0 0-1 0 0,0 0 1 0 0,1 1-1 0 0,0-1 0 0 0,1 1 1 0 0,-1 1-1 0 0,2-1 0 0 0,-1 1 1 0 0,-3 10-1 0 0,7-16-28 0 0,0-1-1 0 0,0 1 1 0 0,1 0-1 0 0,-1 0 1 0 0,1 0-1 0 0,0 0 1 0 0,-1 0-1 0 0,1 0 1 0 0,0 0 0 0 0,1 0-1 0 0,-1 0 1 0 0,1 0-1 0 0,-1 0 1 0 0,1 0-1 0 0,0 0 1 0 0,0 0-1 0 0,0-1 1 0 0,0 1-1 0 0,1 0 1 0 0,-1-1 0 0 0,1 1-1 0 0,-1-1 1 0 0,1 1-1 0 0,0-1 1 0 0,0 0-1 0 0,0 1 1 0 0,1-1-1 0 0,-1 0 1 0 0,0-1 0 0 0,1 1-1 0 0,-1 0 1 0 0,1-1-1 0 0,3 2 1 0 0,2 1-56 0 0,0-1-1 0 0,0 0 1 0 0,1 0 0 0 0,0-1 0 0 0,-1 0 0 0 0,1 0-1 0 0,0-1 1 0 0,0 0 0 0 0,0-1 0 0 0,0 0 0 0 0,0-1-1 0 0,16-2 1 0 0,3-3-668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7.339"/>
    </inkml:context>
    <inkml:brush xml:id="br0">
      <inkml:brushProperty name="width" value="0.1" units="cm"/>
      <inkml:brushProperty name="height" value="0.1" units="cm"/>
    </inkml:brush>
  </inkml:definitions>
  <inkml:trace contextRef="#ctx0" brushRef="#br0">1 140 456 0 0,'1'-41'1196'0'0,"-2"29"-540"0"0,1-1 1 0 0,1 1 0 0 0,0-1 0 0 0,1 1 0 0 0,0-1 0 0 0,7-11 2236 0 0,-9 24-2855 0 0,2 10 1025 0 0,1 13 2 0 0,-2 278 5846 0 0,-10 401-4302 0 0,9-696-2636 0 0,0-2-14 0 0,0 0-1 0 0,0 0 1 0 0,0 1 0 0 0,0-1 0 0 0,1 0-1 0 0,2 8 1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8.040"/>
    </inkml:context>
    <inkml:brush xml:id="br0">
      <inkml:brushProperty name="width" value="0.1" units="cm"/>
      <inkml:brushProperty name="height" value="0.1" units="cm"/>
    </inkml:brush>
  </inkml:definitions>
  <inkml:trace contextRef="#ctx0" brushRef="#br0">12 48 5985 0 0,'0'-1'92'0'0,"-1"0"-1"0"0,1 0 0 0 0,-1 0 1 0 0,1 0-1 0 0,-1 1 0 0 0,1-1 1 0 0,-1 0-1 0 0,1 0 1 0 0,0 0-1 0 0,-1 0 0 0 0,1 0 1 0 0,0 0-1 0 0,0 0 0 0 0,0 0 1 0 0,0 0-1 0 0,0 0 1 0 0,0-1-1 0 0,0 1 0 0 0,0 0 1 0 0,0 0-1 0 0,1 0 0 0 0,-1 0 1 0 0,1-1-1 0 0,0 1 2 0 0,0-1 1 0 0,0 1-1 0 0,1 0 0 0 0,-1 0 0 0 0,0 0 1 0 0,1 0-1 0 0,-1 0 0 0 0,1 0 0 0 0,-1 0 1 0 0,1 0-1 0 0,-1 0 0 0 0,1 1 0 0 0,0-1 0 0 0,1 0 1 0 0,6-1 169 0 0,1 0 1 0 0,-1 1 0 0 0,0 0-1 0 0,0 0 1 0 0,1 1 0 0 0,12 1-1 0 0,58 10 859 0 0,-40-5-803 0 0,7 0-264 0 0,1 3 0 0 0,-1 1 0 0 0,63 23 0 0 0,-107-32-29 0 0,0 0 1 0 0,0 0-1 0 0,-1 1 1 0 0,1-1-1 0 0,0 1 1 0 0,-1-1-1 0 0,1 1 1 0 0,-1 0-1 0 0,0 0 1 0 0,0 0-1 0 0,0 0 1 0 0,0 0-1 0 0,0 1 1 0 0,0-1-1 0 0,0 1 1 0 0,-1-1-1 0 0,1 1 1 0 0,-1-1-1 0 0,0 1 1 0 0,1 0-1 0 0,0 5 1 0 0,-1-3 89 0 0,-1-1 0 0 0,0 1 1 0 0,0-1-1 0 0,0 1 1 0 0,-1-1-1 0 0,0 1 0 0 0,1-1 1 0 0,-1 1-1 0 0,-1-1 0 0 0,1 0 1 0 0,-1 0-1 0 0,0 1 1 0 0,0-1-1 0 0,-2 4 0 0 0,-11 14 113 0 0,-1 0-1 0 0,-1-1 0 0 0,-1-1 1 0 0,-1-1-1 0 0,-1 0 1 0 0,-24 17-1 0 0,-32 32 214 0 0,-23 24-422 0 0,-60 65 24 0 0,158-157-44 0 0,-3 5-6 0 0,0-1 0 0 0,0 1 0 0 0,1 0 1 0 0,-1 0-1 0 0,1 0 0 0 0,-3 6 0 0 0,6-10 5 0 0,0 0 0 0 0,-1 0 0 0 0,1-1-1 0 0,0 1 1 0 0,0 0 0 0 0,0 0-1 0 0,0 0 1 0 0,0-1 0 0 0,0 1-1 0 0,0 0 1 0 0,0 0 0 0 0,0 0 0 0 0,0-1-1 0 0,0 1 1 0 0,1 0 0 0 0,-1 0-1 0 0,0-1 1 0 0,0 1 0 0 0,1 0-1 0 0,0 1 1 0 0,0-1 0 0 0,0 0 0 0 0,0 0 1 0 0,1 0-1 0 0,-1 0 0 0 0,0 0 0 0 0,0 0 0 0 0,1-1 0 0 0,-1 1 1 0 0,1 0-1 0 0,-1-1 0 0 0,1 1 0 0 0,-1-1 0 0 0,1 0 1 0 0,2 1-1 0 0,46 7-41 0 0,1-2 1 0 0,-1-2-1 0 0,1-2 0 0 0,63-6 1 0 0,-107 3-96 0 0,0 0-1 0 0,0 0 1 0 0,-1-1 0 0 0,1 1 0 0 0,0-2 0 0 0,8-3-1 0 0,-11 3-726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8.370"/>
    </inkml:context>
    <inkml:brush xml:id="br0">
      <inkml:brushProperty name="width" value="0.1" units="cm"/>
      <inkml:brushProperty name="height" value="0.1" units="cm"/>
    </inkml:brush>
  </inkml:definitions>
  <inkml:trace contextRef="#ctx0" brushRef="#br0">7 12 8754 0 0,'-1'0'46'0'0,"1"0"0"0"0,0 0 0 0 0,-1-1 0 0 0,1 1 0 0 0,0 0 0 0 0,-1 0 0 0 0,1-1 0 0 0,0 1 0 0 0,-1 0 0 0 0,1-1 0 0 0,0 1 0 0 0,0 0 0 0 0,-1-1 0 0 0,1 1 0 0 0,0 0 0 0 0,0-1 0 0 0,0 1 0 0 0,-1-1 0 0 0,1 1 0 0 0,0 0 0 0 0,0-1 0 0 0,0 1 0 0 0,0-1-1 0 0,0 1 1 0 0,0 0 0 0 0,0-1 0 0 0,0 1 0 0 0,0-1 0 0 0,0 1 0 0 0,0-1 0 0 0,13 1 447 0 0,32 13-592 0 0,-35-10 214 0 0,94 27-223 0 0,214 32 0 0 0,-284-57 54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8.697"/>
    </inkml:context>
    <inkml:brush xml:id="br0">
      <inkml:brushProperty name="width" value="0.1" units="cm"/>
      <inkml:brushProperty name="height" value="0.1" units="cm"/>
    </inkml:brush>
  </inkml:definitions>
  <inkml:trace contextRef="#ctx0" brushRef="#br0">27 0 4145 0 0,'-2'3'190'0'0,"1"0"1"0"0,0-1-1 0 0,0 1 1 0 0,0 0-1 0 0,0 0 1 0 0,0 0-1 0 0,1 0 0 0 0,-1 0 1 0 0,1 0-1 0 0,0 1 1 0 0,0 2-1 0 0,-1 3 91 0 0,-8 69 1894 0 0,4-1 1 0 0,3 1-1 0 0,3 0 1 0 0,4-1 0 0 0,17 89-1 0 0,-15-128-1838 0 0,-2-19-530 0 0,-1 0 1 0 0,-1 0-1 0 0,-1 0 0 0 0,0 1 0 0 0,-2-1 1 0 0,-2 22-1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3:39.201"/>
    </inkml:context>
    <inkml:brush xml:id="br0">
      <inkml:brushProperty name="width" value="0.1" units="cm"/>
      <inkml:brushProperty name="height" value="0.1" units="cm"/>
    </inkml:brush>
  </inkml:definitions>
  <inkml:trace contextRef="#ctx0" brushRef="#br0">44 9 2761 0 0,'0'0'97'0'0,"1"-1"1"0"0,-1 0-1 0 0,0 1 1 0 0,1-1-1 0 0,-1 1 1 0 0,1-1-1 0 0,-1 1 1 0 0,1-1 0 0 0,0 1-1 0 0,-1-1 1 0 0,1 1-1 0 0,-1 0 1 0 0,1-1-1 0 0,0 1 1 0 0,-1 0-1 0 0,1-1 1 0 0,0 1 0 0 0,-1 0-1 0 0,1 0 1 0 0,0 0-1 0 0,0-1 1 0 0,-1 1-1 0 0,1 0 1 0 0,0 0-1 0 0,-1 0 1 0 0,1 0 0 0 0,0 0-1 0 0,0 1 1 0 0,-1-1-1 0 0,2 0 1 0 0,29 3 1310 0 0,-26-2-1107 0 0,186 38 3656 0 0,-63-10-3013 0 0,-111-26-879 0 0,1 0 79 0 0,1 1 0 0 0,-1 0 0 0 0,0 1 0 0 0,31 14 0 0 0,-48-18-27 0 0,1 0 0 0 0,-1-1-1 0 0,0 1 1 0 0,0 0 0 0 0,0 0-1 0 0,0 0 1 0 0,0 0 0 0 0,0 0-1 0 0,0 0 1 0 0,0 0 0 0 0,0 0-1 0 0,0 0 1 0 0,-1 1 0 0 0,1-1-1 0 0,0 0 1 0 0,-1 0 0 0 0,1 1-1 0 0,-1-1 1 0 0,1 0 0 0 0,-1 1-1 0 0,0-1 1 0 0,0 1 0 0 0,1-1-1 0 0,-1 0 1 0 0,0 1 0 0 0,0-1-1 0 0,0 1 1 0 0,-1-1 0 0 0,1 1-1 0 0,0-1 1 0 0,0 0 0 0 0,-1 1 0 0 0,1-1-1 0 0,-1 0 1 0 0,1 1 0 0 0,-1-1-1 0 0,0 0 1 0 0,1 0 0 0 0,-1 1-1 0 0,0-1 1 0 0,-2 2 0 0 0,-1 3 159 0 0,-1 0 1 0 0,0 0 0 0 0,0-1-1 0 0,0 1 1 0 0,-1-1 0 0 0,-8 5 0 0 0,-43 31-95 0 0,-180 113 871 0 0,187-125-1557 0 0,0 2 0 0 0,-78 67 1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22.305"/>
    </inkml:context>
    <inkml:brush xml:id="br0">
      <inkml:brushProperty name="width" value="0.1" units="cm"/>
      <inkml:brushProperty name="height" value="0.1" units="cm"/>
    </inkml:brush>
  </inkml:definitions>
  <inkml:trace contextRef="#ctx0" brushRef="#br0">217 21 5985 0 0,'0'-1'46'0'0,"0"0"-1"0"0,0 1 0 0 0,0-1 1 0 0,-1 0-1 0 0,1 0 0 0 0,0 0 1 0 0,0 1-1 0 0,0-1 0 0 0,0 0 1 0 0,-1 0-1 0 0,1 1 0 0 0,0-1 1 0 0,-1 0-1 0 0,1 1 1 0 0,-1-1-1 0 0,1 0 0 0 0,-1 1 1 0 0,1-1-1 0 0,-1 1 0 0 0,1-1 1 0 0,-1 0-1 0 0,1 1 0 0 0,-1-1 1 0 0,-1 0-1 0 0,1 1 39 0 0,-1-1 0 0 0,0 1 0 0 0,1-1-1 0 0,-1 1 1 0 0,0-1 0 0 0,0 1 0 0 0,1 0 0 0 0,-1 0 0 0 0,0 0-1 0 0,-3 0 1 0 0,-5 2 369 0 0,0 0-1 0 0,0 1 0 0 0,-11 4 0 0 0,12-4 132 0 0,4-2-352 0 0,-36 14 1288 0 0,39-14-1436 0 0,0 0 1 0 0,0 0-1 0 0,0 0 0 0 0,0 0 0 0 0,0 1 0 0 0,0-1 0 0 0,0 0 0 0 0,0 1 0 0 0,0 0 0 0 0,1-1 0 0 0,-1 1 0 0 0,1 0 0 0 0,-1 0 0 0 0,1 0 0 0 0,-2 3 0 0 0,3-4-80 0 0,0 0-1 0 0,0-1 1 0 0,0 1 0 0 0,0 0-1 0 0,0 0 1 0 0,0 0 0 0 0,0-1 0 0 0,1 1-1 0 0,-1 0 1 0 0,0 0 0 0 0,0 0-1 0 0,1-1 1 0 0,-1 1 0 0 0,0 0-1 0 0,1 0 1 0 0,-1-1 0 0 0,1 1 0 0 0,-1 0-1 0 0,1-1 1 0 0,-1 1 0 0 0,1 0-1 0 0,0-1 1 0 0,-1 1 0 0 0,1-1-1 0 0,-1 1 1 0 0,1-1 0 0 0,0 1 0 0 0,0-1-1 0 0,-1 0 1 0 0,3 1 0 0 0,27 11-29 0 0,-22-9 26 0 0,9 3-20 0 0,0 1 0 0 0,-1 1 0 0 0,26 17 0 0 0,-37-22 16 0 0,0 0 0 0 0,-1 1-1 0 0,1-1 1 0 0,-1 1 0 0 0,0 0 0 0 0,0 0-1 0 0,0 1 1 0 0,-1-1 0 0 0,0 1 0 0 0,1 0-1 0 0,-2 0 1 0 0,1 0 0 0 0,0 0 0 0 0,-1 0-1 0 0,0 0 1 0 0,1 7 0 0 0,-2-10 26 0 0,-1 0 0 0 0,0 0 0 0 0,0 0 1 0 0,0 0-1 0 0,0 0 0 0 0,0 0 0 0 0,0 0 0 0 0,0 0 1 0 0,-1 0-1 0 0,1 0 0 0 0,-1 0 0 0 0,0-1 0 0 0,1 1 0 0 0,-1 0 1 0 0,0 0-1 0 0,0 0 0 0 0,0-1 0 0 0,-2 4 0 0 0,0-3 66 0 0,1 1 1 0 0,-1-1-1 0 0,1 0 0 0 0,-1 0 0 0 0,0 0 0 0 0,0-1 0 0 0,0 1 0 0 0,0-1 1 0 0,0 1-1 0 0,-4 0 0 0 0,-6 1 218 0 0,1 0 1 0 0,-1-1-1 0 0,0-1 0 0 0,-21 0 1 0 0,16-1-495 0 0,0-1 1 0 0,1-1 0 0 0,-35-8-1 0 0,33 4-5442 0 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26.758"/>
    </inkml:context>
    <inkml:brush xml:id="br0">
      <inkml:brushProperty name="width" value="0.1" units="cm"/>
      <inkml:brushProperty name="height" value="0.1" units="cm"/>
    </inkml:brush>
  </inkml:definitions>
  <inkml:trace contextRef="#ctx0" brushRef="#br0">5 131 5985 0 0,'0'-1'129'0'0,"-1"1"0"0"0,1-1 0 0 0,-1 0 0 0 0,1 0-1 0 0,-1 1 1 0 0,1-1 0 0 0,0 0 0 0 0,0 0 0 0 0,-1 0 0 0 0,1 0 0 0 0,0 0-1 0 0,0 0 1 0 0,0 0 0 0 0,0 1 0 0 0,0-1 0 0 0,0 0 0 0 0,0 0-1 0 0,0 0 1 0 0,0 0 0 0 0,0 0 0 0 0,1 0 0 0 0,-1 0 0 0 0,0 1-1 0 0,1-1 1 0 0,-1 0 0 0 0,0 0 0 0 0,1 0 0 0 0,-1 1 0 0 0,1-1-1 0 0,0 0 1 0 0,-1 0 0 0 0,1 1 0 0 0,-1-1 0 0 0,1 0 0 0 0,0 1-1 0 0,-1-1 1 0 0,1 1 0 0 0,0-1 0 0 0,1 0 0 0 0,3-2 302 0 0,-1-1 0 0 0,1 1 0 0 0,1 0 0 0 0,-1 0 0 0 0,6-2 1 0 0,8-2 364 0 0,2 1 1 0 0,-1 1 0 0 0,38-5-1 0 0,67 1 783 0 0,-26 3-554 0 0,16-10-801 0 0,13-2-96 0 0,-122 18-200 0 0,-2 1-288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27.102"/>
    </inkml:context>
    <inkml:brush xml:id="br0">
      <inkml:brushProperty name="width" value="0.1" units="cm"/>
      <inkml:brushProperty name="height" value="0.1" units="cm"/>
    </inkml:brush>
  </inkml:definitions>
  <inkml:trace contextRef="#ctx0" brushRef="#br0">111 0 5065 0 0,'-3'5'69'0'0,"0"0"0"0"0,0 0 0 0 0,0 0 0 0 0,1 0 0 0 0,-1 1 1 0 0,1-1-1 0 0,0 1 0 0 0,1 0 0 0 0,-2 9 0 0 0,-3 56 1000 0 0,5-44-571 0 0,-3 91 2754 0 0,12 125 0 0 0,-7-230-3033 0 0,0-1 0 0 0,-1 1 1 0 0,0-1-1 0 0,-1 1 0 0 0,-5 24 0 0 0,4-32-331 0 0,0 0 0 0 0,0 1 0 0 0,0-1 0 0 0,-1 0 0 0 0,0 0 0 0 0,0-1 0 0 0,0 1 0 0 0,0 0 0 0 0,-1-1 0 0 0,1 0 0 0 0,-1 0 0 0 0,0 0 0 0 0,-1 0 0 0 0,1-1 0 0 0,-9 6 0 0 0,-4 0-1347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27.444"/>
    </inkml:context>
    <inkml:brush xml:id="br0">
      <inkml:brushProperty name="width" value="0.1" units="cm"/>
      <inkml:brushProperty name="height" value="0.1" units="cm"/>
    </inkml:brush>
  </inkml:definitions>
  <inkml:trace contextRef="#ctx0" brushRef="#br0">29 82 2761 0 0,'-25'-29'246'0'0,"25"29"-172"0"0,-1 0 1 0 0,1-1-1 0 0,0 1 0 0 0,0 0 0 0 0,-1-1 0 0 0,1 1 0 0 0,0 0 0 0 0,0-1 1 0 0,0 1-1 0 0,-1 0 0 0 0,1-1 0 0 0,0 1 0 0 0,0-1 0 0 0,0 1 1 0 0,0 0-1 0 0,0-1 0 0 0,0 1 0 0 0,0-1 0 0 0,0 1 0 0 0,0 0 0 0 0,0-1 1 0 0,0 1-1 0 0,0-1 0 0 0,0 1 0 0 0,0 0 0 0 0,0-1 0 0 0,0 1 0 0 0,0-1 1 0 0,1 1-1 0 0,-1 0 0 0 0,0-1 0 0 0,13-6 1620 0 0,18 3 418 0 0,83 12 2052 0 0,-75-3-3203 0 0,63-2 1 0 0,-54-7-1230 0 0,0-1 1 0 0,90-22 0 0 0,-105 17-4922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27.772"/>
    </inkml:context>
    <inkml:brush xml:id="br0">
      <inkml:brushProperty name="width" value="0.1" units="cm"/>
      <inkml:brushProperty name="height" value="0.1" units="cm"/>
    </inkml:brush>
  </inkml:definitions>
  <inkml:trace contextRef="#ctx0" brushRef="#br0">601 148 9674 0 0,'-14'-24'804'0'0,"4"6"-375"0"0,-1 1 0 0 0,0 0 0 0 0,-1 0 1 0 0,-26-27-1 0 0,37 43-343 0 0,1 0 0 0 0,-1 1-1 0 0,1-1 1 0 0,-1 0 0 0 0,1 1 0 0 0,-1-1 0 0 0,0 1-1 0 0,1-1 1 0 0,-1 0 0 0 0,0 1 0 0 0,0 0 0 0 0,1-1-1 0 0,-1 1 1 0 0,0-1 0 0 0,0 1 0 0 0,0 0 0 0 0,0 0 0 0 0,0-1-1 0 0,1 1 1 0 0,-1 0 0 0 0,0 0 0 0 0,0 0 0 0 0,0 0-1 0 0,0 0 1 0 0,0 0 0 0 0,0 0 0 0 0,0 0 0 0 0,1 0-1 0 0,-1 1 1 0 0,0-1 0 0 0,0 0 0 0 0,0 1 0 0 0,0-1-1 0 0,0 0 1 0 0,1 1 0 0 0,-1-1 0 0 0,0 1 0 0 0,0-1-1 0 0,1 1 1 0 0,-1-1 0 0 0,0 1 0 0 0,1 0 0 0 0,-1-1-1 0 0,1 1 1 0 0,-1 0 0 0 0,1 0 0 0 0,-1-1 0 0 0,1 1-1 0 0,-1 0 1 0 0,1 0 0 0 0,0 0 0 0 0,0 0 0 0 0,-1-1-1 0 0,1 1 1 0 0,0 2 0 0 0,-3 6 376 0 0,1 1 0 0 0,0-1 0 0 0,-1 20 0 0 0,3-26-515 0 0,-3 105 711 0 0,16 167-1 0 0,-4-165-392 0 0,6 107 70 0 0,13 205-197 0 0,-24 2 570 0 0,-4-411-659 0 0,-2 32 188 0 0,-8 56 0 0 0,8-89-226 0 0,-1 1 0 0 0,0-1 1 0 0,0 0-1 0 0,-2 0 0 0 0,1 0 1 0 0,-1-1-1 0 0,-1 1 0 0 0,0-1 1 0 0,-11 14-1 0 0,13-20-107 0 0,-1 0-1 0 0,0 0 1 0 0,0-1 0 0 0,0 0-1 0 0,-1 0 1 0 0,1 0 0 0 0,-1 0-1 0 0,0-1 1 0 0,0 0 0 0 0,0-1-1 0 0,0 1 1 0 0,-1-1 0 0 0,1 0-1 0 0,-1 0 1 0 0,1-1 0 0 0,-1 0-1 0 0,-13 0 1 0 0,-3-3-7396 0 0</inkml:trace>
  <inkml:trace contextRef="#ctx0" brushRef="#br0" timeOffset="1.02">0 1015 10594 0 0,'9'-3'78'0'0,"-1"0"-1"0"0,1 1 1 0 0,0 0-1 0 0,-1 0 1 0 0,1 1-1 0 0,0 0 1 0 0,0 1-1 0 0,0 0 1 0 0,10 1-1 0 0,12-1-180 0 0,443-5 4872 0 0,-217 4-6176 0 0,-235 2 374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1.807"/>
    </inkml:context>
    <inkml:brush xml:id="br0">
      <inkml:brushProperty name="width" value="0.05" units="cm"/>
      <inkml:brushProperty name="height" value="0.05" units="cm"/>
    </inkml:brush>
  </inkml:definitions>
  <inkml:trace contextRef="#ctx0" brushRef="#br0">464 22 2304 0 0,'-3'-2'127'0'0,"1"0"0"0"0,0 0 0 0 0,0 1 0 0 0,-1-1 0 0 0,1 0-1 0 0,-1 1 1 0 0,0 0 0 0 0,1 0 0 0 0,-4-1 0 0 0,1 0 624 0 0,-1 1 0 0 0,1 0 0 0 0,-1 0 0 0 0,1 1 0 0 0,-1 0 0 0 0,1 0 0 0 0,-8 1 0 0 0,-41 10 4514 0 0,22-2-5321 0 0,27-7-506 0 0,-17 5 696 0 0,0 1-1 0 0,0 1 0 0 0,1 1 0 0 0,1 1 0 0 0,-1 1 0 0 0,-23 18 1 0 0,32-21 36 0 0,1 1 1 0 0,1 0 0 0 0,0 0 0 0 0,0 1 0 0 0,1 0 0 0 0,0 1 0 0 0,1 0 0 0 0,0 0 0 0 0,1 1 0 0 0,0 0 0 0 0,-5 17 0 0 0,10-26-138 0 0,1 0 0 0 0,0 0 0 0 0,-1 0 1 0 0,2 0-1 0 0,-1 0 0 0 0,0 0 0 0 0,1 0 1 0 0,0 1-1 0 0,0-1 0 0 0,0 0 0 0 0,0 0 1 0 0,1 0-1 0 0,0 0 0 0 0,-1 0 0 0 0,2 0 1 0 0,-1 0-1 0 0,0 0 0 0 0,1 0 0 0 0,0 0 1 0 0,-1-1-1 0 0,2 1 0 0 0,-1-1 0 0 0,0 1 1 0 0,1-1-1 0 0,-1 0 0 0 0,1 0 0 0 0,0 0 1 0 0,0 0-1 0 0,0 0 0 0 0,1-1 0 0 0,-1 1 1 0 0,0-1-1 0 0,8 3 0 0 0,-4-1-24 0 0,1-1 0 0 0,-1-1 0 0 0,1 1 0 0 0,-1-2 0 0 0,1 1 0 0 0,0-1 0 0 0,0 0 0 0 0,-1 0 0 0 0,1-1 0 0 0,0 0 0 0 0,0 0 0 0 0,0-1 0 0 0,0 0 0 0 0,-1-1 0 0 0,1 0 0 0 0,0 0 0 0 0,8-4 0 0 0,-3 0-161 0 0,-1 0 0 0 0,0-2-1 0 0,0 0 1 0 0,-1 0 0 0 0,0-1 0 0 0,0 0-1 0 0,-1 0 1 0 0,0-2 0 0 0,-1 1 0 0 0,0-1 0 0 0,9-15-1 0 0,-4 3-230 0 0,-1 0 1 0 0,-2-1-1 0 0,0 0 0 0 0,14-51 0 0 0,-21 64 274 0 0,11-34 129 0 0,-21 57 1273 0 0,-6 11-391 0 0,-16 44 1 0 0,22-47-806 0 0,1 0 1 0 0,-4 35-1 0 0,8-49-82 0 0,0-1-1 0 0,1 1 1 0 0,0-1 0 0 0,0 1 0 0 0,1-1-1 0 0,-1 1 1 0 0,1-1 0 0 0,0 1 0 0 0,1-1-1 0 0,-1 0 1 0 0,1 0 0 0 0,0 0 0 0 0,1 0-1 0 0,-1 0 1 0 0,5 7 0 0 0,-6-11-38 0 0,-1-1 0 0 0,1 1 0 0 0,0 0 0 0 0,-1 0 0 0 0,1-1 0 0 0,0 1 0 0 0,-1-1 0 0 0,1 1 0 0 0,0-1 0 0 0,0 1 0 0 0,0-1 0 0 0,0 1 1 0 0,0-1-1 0 0,-1 0 0 0 0,1 1 0 0 0,0-1 0 0 0,0 0 0 0 0,0 0 0 0 0,0 0 0 0 0,0 1 0 0 0,0-1 0 0 0,0 0 0 0 0,0 0 0 0 0,0-1 0 0 0,0 1 0 0 0,0 0 0 0 0,0 0 0 0 0,0 0 0 0 0,0-1 0 0 0,-1 1 0 0 0,1 0 0 0 0,0-1 0 0 0,1 0 0 0 0,2-2-344 0 0,0 1-1 0 0,0-1 0 0 0,0-1 0 0 0,-1 1 0 0 0,5-5 0 0 0,-5 5 6 0 0,10-11-945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1.362"/>
    </inkml:context>
    <inkml:brush xml:id="br0">
      <inkml:brushProperty name="width" value="0.1" units="cm"/>
      <inkml:brushProperty name="height" value="0.1" units="cm"/>
    </inkml:brush>
  </inkml:definitions>
  <inkml:trace contextRef="#ctx0" brushRef="#br0">3 91 2761 0 0,'-1'-9'492'0'0,"0"0"1"0"0,1 0-1 0 0,0 0 1 0 0,0 0 0 0 0,1 0-1 0 0,0-1 1 0 0,6-16-1 0 0,-4 57 1994 0 0,5 285 3949 0 0,-4-72-3773 0 0,35 262-732 0 0,-33-453-1956 0 0,-6-45 27 0 0,2 3 9 0 0,-1 0 0 0 0,0 0 0 0 0,-1 0 0 0 0,0 0 0 0 0,-1 0 0 0 0,0 0-1 0 0,-3 11 1 0 0,-5-66 614 0 0,8 17-600 0 0,1 0-1 0 0,1 0 0 0 0,1 0 1 0 0,2 0-1 0 0,0 0 0 0 0,15-47 1 0 0,-15 62-81 0 0,1 0 1 0 0,0 0-1 0 0,1 1 1 0 0,0-1-1 0 0,0 1 1 0 0,1 0-1 0 0,1 1 1 0 0,0 0-1 0 0,0 0 1 0 0,1 1-1 0 0,0 0 0 0 0,1 0 1 0 0,0 1-1 0 0,0 0 1 0 0,1 1-1 0 0,17-10 1 0 0,-22 15 47 0 0,-1-1 1 0 0,1 1-1 0 0,-1 0 1 0 0,1 1-1 0 0,0-1 1 0 0,0 1-1 0 0,0 0 0 0 0,0 1 1 0 0,0-1-1 0 0,0 1 1 0 0,0 0-1 0 0,0 1 1 0 0,0-1-1 0 0,0 1 0 0 0,0 0 1 0 0,8 3-1 0 0,-8-1 9 0 0,0 0-1 0 0,0 0 1 0 0,-1 0-1 0 0,1 1 0 0 0,-1 0 1 0 0,1 0-1 0 0,-1 0 0 0 0,0 1 1 0 0,-1-1-1 0 0,1 1 1 0 0,-1 0-1 0 0,0 1 0 0 0,0-1 1 0 0,4 10-1 0 0,-4-9 2 0 0,-1 0 0 0 0,0 0 0 0 0,-1 0 0 0 0,1 1 0 0 0,-1-1 0 0 0,0 1 0 0 0,-1-1 0 0 0,0 1 1 0 0,0 0-1 0 0,0-1 0 0 0,-1 1 0 0 0,0 0 0 0 0,0 0 0 0 0,0 0 0 0 0,-1-1 0 0 0,0 1 0 0 0,-4 9 0 0 0,2-8 11 0 0,0 0 0 0 0,-1 0 0 0 0,-1 0 1 0 0,1-1-1 0 0,-1 0 0 0 0,0 0 0 0 0,-1 0 0 0 0,0-1 1 0 0,0 1-1 0 0,0-2 0 0 0,-1 1 0 0 0,0-1 0 0 0,-8 6 1 0 0,4-4 19 0 0,-1 0 0 0 0,1-1 1 0 0,-1 0-1 0 0,0-1 0 0 0,-1-1 0 0 0,1 0 1 0 0,-22 4-1 0 0,27-7-56 0 0,1 0-1 0 0,0 0 1 0 0,-1-1 0 0 0,1 0 0 0 0,0 0-1 0 0,-1-1 1 0 0,1 1 0 0 0,0-2-1 0 0,-1 1 1 0 0,1 0 0 0 0,0-1 0 0 0,0 0-1 0 0,0-1 1 0 0,0 0 0 0 0,1 1-1 0 0,-1-2 1 0 0,-8-5 0 0 0,-1-6-435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1.695"/>
    </inkml:context>
    <inkml:brush xml:id="br0">
      <inkml:brushProperty name="width" value="0.1" units="cm"/>
      <inkml:brushProperty name="height" value="0.1" units="cm"/>
    </inkml:brush>
  </inkml:definitions>
  <inkml:trace contextRef="#ctx0" brushRef="#br0">118 0 12011 0 0,'-6'13'242'0'0,"-58"122"1957"0"0,53-107-1023 0 0,0 1 1 0 0,-11 53-1 0 0,21-75-965 0 0,0 1 0 0 0,0-1 0 0 0,0 0-1 0 0,1 1 1 0 0,0-1 0 0 0,1 1 0 0 0,-1-1-1 0 0,1 1 1 0 0,1-1 0 0 0,0 0 0 0 0,2 8 0 0 0,-2-12-150 0 0,-1 1 0 0 0,1-1 0 0 0,0 1 0 0 0,0-1 0 0 0,0 0 0 0 0,1 0 0 0 0,-1 0 0 0 0,1 0 0 0 0,0 0 0 0 0,0-1 0 0 0,0 1 0 0 0,0-1 0 0 0,0 0 0 0 0,0 0 0 0 0,1 0 0 0 0,-1 0 0 0 0,1-1 0 0 0,-1 1 0 0 0,1-1 0 0 0,0 0 0 0 0,-1 0 0 0 0,6 1 0 0 0,-3-2-44 0 0,1 1 0 0 0,-1-1 1 0 0,0 0-1 0 0,0 0 0 0 0,0 0 0 0 0,0-1 0 0 0,0 0 0 0 0,0 0 1 0 0,0-1-1 0 0,0 0 0 0 0,0 0 0 0 0,0 0 0 0 0,-1-1 0 0 0,1 1 1 0 0,-1-1-1 0 0,0-1 0 0 0,1 1 0 0 0,-2-1 0 0 0,1 0 0 0 0,0 0 0 0 0,-1 0 1 0 0,0-1-1 0 0,0 1 0 0 0,0-1 0 0 0,0 0 0 0 0,-1 0 0 0 0,0-1 1 0 0,5-10-1 0 0,-4 8-21 0 0,-1-1 0 0 0,1 1 1 0 0,-2-1-1 0 0,1 0 0 0 0,-1 0 0 0 0,0 0 1 0 0,-1 0-1 0 0,0 0 0 0 0,-1-1 0 0 0,0 1 1 0 0,0 0-1 0 0,-1 0 0 0 0,0 0 0 0 0,-1 0 1 0 0,1 0-1 0 0,-2 0 0 0 0,0 0 0 0 0,0 0 1 0 0,-4-8-1 0 0,2 8-60 0 0,0 1 1 0 0,-1-1-1 0 0,1 2 1 0 0,-2-1-1 0 0,1 0 1 0 0,-1 1-1 0 0,0 1 1 0 0,0-1-1 0 0,-1 1 1 0 0,-15-9-1 0 0,16 11-532 0 0,0 0-1 0 0,-1 1 0 0 0,0 0 0 0 0,0 0 1 0 0,0 1-1 0 0,0 0 0 0 0,0 1 0 0 0,-10-1 0 0 0,3 1-5460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2.104"/>
    </inkml:context>
    <inkml:brush xml:id="br0">
      <inkml:brushProperty name="width" value="0.1" units="cm"/>
      <inkml:brushProperty name="height" value="0.1" units="cm"/>
    </inkml:brush>
  </inkml:definitions>
  <inkml:trace contextRef="#ctx0" brushRef="#br0">207 0 10594 0 0,'1'1'88'0'0,"0"0"0"0"0,-1 0-1 0 0,1 0 1 0 0,0 0 0 0 0,-1 0 0 0 0,1 0-1 0 0,-1 0 1 0 0,1 0 0 0 0,-1 0-1 0 0,0 1 1 0 0,0-1 0 0 0,1 0 0 0 0,-1 0-1 0 0,0 0 1 0 0,0 0 0 0 0,0 1-1 0 0,0-1 1 0 0,0 0 0 0 0,0 0 0 0 0,0 0-1 0 0,-1 0 1 0 0,0 2 0 0 0,-8 33 1948 0 0,5-24-1407 0 0,0 6 41 0 0,-6 16 914 0 0,2 1 1 0 0,-5 51 0 0 0,12-76-1451 0 0,1 0 0 0 0,0-1 1 0 0,0 1-1 0 0,1 0 0 0 0,0-1 1 0 0,1 1-1 0 0,0-1 0 0 0,0 0 1 0 0,1 1-1 0 0,1-1 0 0 0,-1 0 1 0 0,1-1-1 0 0,1 1 0 0 0,6 10 1 0 0,-4-10-105 0 0,1-1 0 0 0,0 1 0 0 0,0-1 0 0 0,1 0 0 0 0,0-1 0 0 0,0 0 0 0 0,1-1 0 0 0,12 7 0 0 0,-22-13-40 0 0,1 1-1 0 0,0-1 1 0 0,-1 0-1 0 0,1 1 1 0 0,0-1-1 0 0,0 0 1 0 0,-1 1-1 0 0,1-1 1 0 0,0 0-1 0 0,0 0 1 0 0,0 0 0 0 0,-1 0-1 0 0,1 0 1 0 0,0 0-1 0 0,0 0 1 0 0,0 0-1 0 0,-1 0 1 0 0,1 0-1 0 0,0-1 1 0 0,0 1-1 0 0,-1 0 1 0 0,1 0-1 0 0,0-1 1 0 0,0 1-1 0 0,0-1 1 0 0,0 0 50 0 0,0 0 0 0 0,0 0 0 0 0,1 0 0 0 0,-2-1-1 0 0,1 1 1 0 0,0 0 0 0 0,0-1 0 0 0,0 1 0 0 0,-1 0 0 0 0,1-1 0 0 0,0 1 0 0 0,0-3 0 0 0,3-22-1434 0 0,-5 5-4618 0 0</inkml:trace>
  <inkml:trace contextRef="#ctx0" brushRef="#br0" timeOffset="1">51 247 2745 0 0,'-19'-6'373'0'0,"-13"-6"5687"0"0,121 13-3403 0 0,82-2-1602 0 0,-138-1-1121 0 0,1-2 0 0 0,-1-1 1 0 0,37-11-1 0 0,-42 7 50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2.493"/>
    </inkml:context>
    <inkml:brush xml:id="br0">
      <inkml:brushProperty name="width" value="0.1" units="cm"/>
      <inkml:brushProperty name="height" value="0.1" units="cm"/>
    </inkml:brush>
  </inkml:definitions>
  <inkml:trace contextRef="#ctx0" brushRef="#br0">56 1 13939 0 0,'-3'10'309'0'0,"1"0"0"0"0,0 0-1 0 0,1 0 1 0 0,0 19 0 0 0,-1 9-325 0 0,2-38 18 0 0,-45 644 5244 0 0,54-458-3898 0 0,0-22-649 0 0,-7-200-963 0 0,3 0 0 0 0,1 0 1 0 0,2 1-1 0 0,1 0 0 0 0,1 0 0 0 0,3 1 0 0 0,19-40 0 0 0,-27 65-82 0 0,1-1 0 0 0,1 1 0 0 0,-1 0-1 0 0,2 1 1 0 0,-1 0 0 0 0,1 0 0 0 0,0 0 0 0 0,18-11-1 0 0,-24 17 330 0 0,1 0-1 0 0,0 0 0 0 0,0 1 0 0 0,0-1 0 0 0,0 1 1 0 0,0 0-1 0 0,0 0 0 0 0,0 0 0 0 0,0 0 0 0 0,1 1 1 0 0,-1-1-1 0 0,0 1 0 0 0,1 0 0 0 0,-1 0 0 0 0,0 0 1 0 0,0 0-1 0 0,1 1 0 0 0,-1-1 0 0 0,0 1 0 0 0,0 0 1 0 0,1 0-1 0 0,-1 0 0 0 0,0 0 0 0 0,0 0 0 0 0,0 1 1 0 0,-1-1-1 0 0,1 1 0 0 0,0 0 0 0 0,0 0 0 0 0,-1 0 1 0 0,1 0-1 0 0,-1 1 0 0 0,4 4 0 0 0,0 1 136 0 0,0 0-1 0 0,-1 1 0 0 0,0 0 1 0 0,0 0-1 0 0,-1 0 0 0 0,0 1 1 0 0,0 0-1 0 0,-1-1 0 0 0,-1 1 1 0 0,0 0-1 0 0,0 0 0 0 0,0 19 1 0 0,-1 2 273 0 0,-2 0-1 0 0,-8 60 1 0 0,-1-50-600 0 0,6-31 10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6.269"/>
    </inkml:context>
    <inkml:brush xml:id="br0">
      <inkml:brushProperty name="width" value="0.1" units="cm"/>
      <inkml:brushProperty name="height" value="0.1" units="cm"/>
    </inkml:brush>
  </inkml:definitions>
  <inkml:trace contextRef="#ctx0" brushRef="#br0">42 18 3225 0 0,'0'-1'76'0'0,"0"1"0"0"0,0-1 0 0 0,0 0 0 0 0,0 0 0 0 0,0 1 1 0 0,1-1-1 0 0,-1 0 0 0 0,0 0 0 0 0,0 1 0 0 0,1-1 0 0 0,-1 0 0 0 0,0 1 1 0 0,1-1-1 0 0,-1 1 0 0 0,1-1 0 0 0,-1 0 0 0 0,0 1 0 0 0,1-1 0 0 0,0 1 1 0 0,-1-1-1 0 0,1 1 0 0 0,-1-1 0 0 0,1 1 0 0 0,-1 0 0 0 0,1-1 0 0 0,0 1 1 0 0,-1 0-1 0 0,1-1 0 0 0,0 1 0 0 0,1-1 0 0 0,-1 2 13 0 0,0-1 0 0 0,0 0-1 0 0,0 1 1 0 0,0-1 0 0 0,0 1-1 0 0,-1-1 1 0 0,1 1 0 0 0,0 0 0 0 0,0-1-1 0 0,0 1 1 0 0,-1 0 0 0 0,1-1-1 0 0,0 1 1 0 0,-1 0 0 0 0,1 0 0 0 0,0 0-1 0 0,-1 0 1 0 0,1 0 0 0 0,-1-1-1 0 0,0 1 1 0 0,1 0 0 0 0,-1 2 0 0 0,12 30 1434 0 0,-2 1 1 0 0,-1-1 0 0 0,3 37-1 0 0,8 107 2357 0 0,-18-153-3504 0 0,6 163 1527 0 0,-8-161-1682 0 0,-2 1 0 0 0,-1 0-1 0 0,-1 0 1 0 0,-15 50 0 0 0,14-64-187 0 0,-1 0 0 0 0,1 0 0 0 0,-13 18-1 0 0,15-26-38 0 0,0-1 1 0 0,0 1-1 0 0,-1-1 0 0 0,1 1 0 0 0,-1-1 0 0 0,0-1 0 0 0,0 1 0 0 0,-1 0 0 0 0,1-1 0 0 0,-1 0 0 0 0,-8 4 0 0 0,12-6-102 0 0,0-1-1 0 0,0 0 1 0 0,1 1-1 0 0,-1-1 1 0 0,0 0-1 0 0,0 0 1 0 0,0 0-1 0 0,1 0 1 0 0,-1 1-1 0 0,0-1 1 0 0,0-1-1 0 0,0 1 1 0 0,0 0-1 0 0,1 0 1 0 0,-1 0-1 0 0,0 0 1 0 0,0 0-1 0 0,0-1 1 0 0,0 1 0 0 0,1 0-1 0 0,-1-1 1 0 0,0 1-1 0 0,1-1 1 0 0,-1 1-1 0 0,0-1 1 0 0,1 1-1 0 0,-1-1 1 0 0,0 1-1 0 0,1-1 1 0 0,-1 0-1 0 0,1 1 1 0 0,-1-1-1 0 0,1 0 1 0 0,-1 1-1 0 0,1-1 1 0 0,-1-1-1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6.598"/>
    </inkml:context>
    <inkml:brush xml:id="br0">
      <inkml:brushProperty name="width" value="0.1" units="cm"/>
      <inkml:brushProperty name="height" value="0.1" units="cm"/>
    </inkml:brush>
  </inkml:definitions>
  <inkml:trace contextRef="#ctx0" brushRef="#br0">274 21 456 0 0,'6'-4'137'0'0,"1"1"-1"0"0,0 1 1 0 0,-1-1-1 0 0,1 1 1 0 0,0 0-1 0 0,0 0 1 0 0,1 1-1 0 0,8-1 1 0 0,-13 2 33 0 0,-1 0 0 0 0,1 0 0 0 0,-1 0-1 0 0,1 1 1 0 0,-1-1 0 0 0,1 0 0 0 0,-1 1 0 0 0,1 0 0 0 0,-1-1 0 0 0,1 1 0 0 0,-1 0-1 0 0,0 0 1 0 0,0 1 0 0 0,1-1 0 0 0,-1 0 0 0 0,0 1 0 0 0,0-1 0 0 0,0 1 0 0 0,0 0-1 0 0,-1 0 1 0 0,1 0 0 0 0,0 0 0 0 0,-1 0 0 0 0,1 0 0 0 0,-1 0 0 0 0,0 0 0 0 0,2 4-1 0 0,-2-1 189 0 0,0-1-1 0 0,0 1 1 0 0,0 0 0 0 0,0 0-1 0 0,-1 0 1 0 0,0-1-1 0 0,0 1 1 0 0,0 0-1 0 0,-1 0 1 0 0,0 0-1 0 0,0 0 1 0 0,0-1 0 0 0,0 1-1 0 0,-1 0 1 0 0,1-1-1 0 0,-4 7 1 0 0,-3 4 562 0 0,-1 0 0 0 0,0 0 0 0 0,-14 17-1 0 0,4-10-617 0 0,0 0-1 0 0,-2-1 0 0 0,0-2 1 0 0,-31 23-1 0 0,-103 59 1014 0 0,115-76-1236 0 0,39-25-80 0 0,-1 1-1 0 0,1-1 1 0 0,0 1 0 0 0,0 0-1 0 0,-1 0 1 0 0,1 0-1 0 0,0 0 1 0 0,0-1 0 0 0,0 2-1 0 0,0-1 1 0 0,0 0-1 0 0,0 0 1 0 0,0 0 0 0 0,1 0-1 0 0,-1 1 1 0 0,0-1-1 0 0,1 0 1 0 0,-1 0 0 0 0,1 1-1 0 0,-1-1 1 0 0,1 1-1 0 0,-1 1 1 0 0,2-1-1 0 0,-1-1 1 0 0,1 1-1 0 0,-1-1 0 0 0,1 1 1 0 0,0 0-1 0 0,0-1 0 0 0,0 1 1 0 0,0-1-1 0 0,0 0 0 0 0,0 1 1 0 0,0-1-1 0 0,1 0 0 0 0,-1 0 0 0 0,0 0 1 0 0,1 0-1 0 0,-1 0 0 0 0,0 0 1 0 0,3 1-1 0 0,38 24 90 0 0,2-2 0 0 0,0-2 0 0 0,1-2 0 0 0,79 23 0 0 0,-64-27 22 0 0,1-2 0 0 0,1-3 0 0 0,78 3 0 0 0,-112-14-124 0 0,-3-2-60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7.982"/>
    </inkml:context>
    <inkml:brush xml:id="br0">
      <inkml:brushProperty name="width" value="0.1" units="cm"/>
      <inkml:brushProperty name="height" value="0.1" units="cm"/>
    </inkml:brush>
  </inkml:definitions>
  <inkml:trace contextRef="#ctx0" brushRef="#br0">403 170 3225 0 0,'2'-11'654'0'0,"1"0"1"0"0,-1 0 0 0 0,-1 0 0 0 0,0 0 0 0 0,-1 0 0 0 0,0 0-1 0 0,-2-19 1 0 0,1 27-522 0 0,0 0-1 0 0,1 0 1 0 0,-1 0 0 0 0,0 0-1 0 0,0 0 1 0 0,0 0 0 0 0,-1 1-1 0 0,1-1 1 0 0,-1 0-1 0 0,0 1 1 0 0,1-1 0 0 0,-1 1-1 0 0,0-1 1 0 0,-1 1 0 0 0,1 0-1 0 0,0 0 1 0 0,-1 0 0 0 0,1 0-1 0 0,-1 0 1 0 0,1 1-1 0 0,-1-1 1 0 0,0 1 0 0 0,0-1-1 0 0,0 1 1 0 0,0 0 0 0 0,0 0-1 0 0,0 1 1 0 0,0-1 0 0 0,0 1-1 0 0,0-1 1 0 0,0 1-1 0 0,-4 0 1 0 0,-2 0-11 0 0,0 1 0 0 0,0 1 0 0 0,-1-1 0 0 0,1 2 0 0 0,0-1 0 0 0,1 1-1 0 0,-1 0 1 0 0,0 1 0 0 0,1 0 0 0 0,0 0 0 0 0,0 1 0 0 0,0 0 0 0 0,-11 10 0 0 0,-5 6 120 0 0,1 0 1 0 0,-34 41-1 0 0,40-42-110 0 0,1 1 0 0 0,-20 33 0 0 0,32-47-107 0 0,0 1 0 0 0,0 0 0 0 0,0 0 0 0 0,1 0 0 0 0,1 0 1 0 0,-1 0-1 0 0,1 0 0 0 0,1 1 0 0 0,0-1 0 0 0,0 1 0 0 0,0 14 0 0 0,1-21-25 0 0,1 1 0 0 0,-1 0 0 0 0,0-1 0 0 0,1 1 0 0 0,-1-1 0 0 0,1 1 0 0 0,0-1 0 0 0,0 1 0 0 0,0-1 0 0 0,0 1 0 0 0,1-1 0 0 0,-1 0 0 0 0,1 0 0 0 0,-1 1 0 0 0,1-1 0 0 0,0 0 0 0 0,-1 0 0 0 0,1-1 0 0 0,0 1 0 0 0,0 0 0 0 0,1-1 0 0 0,-1 1 0 0 0,0-1 0 0 0,0 0 0 0 0,1 1 0 0 0,-1-1 0 0 0,1 0 0 0 0,-1-1 0 0 0,1 1 0 0 0,4 0 0 0 0,-1 0 0 0 0,0-1 0 0 0,0 1 0 0 0,1-2 0 0 0,-1 1 0 0 0,0-1 0 0 0,0 0 0 0 0,1 0 0 0 0,-1-1 0 0 0,0 1 0 0 0,0-2 0 0 0,10-4 0 0 0,6-4-14 0 0,-2-2 0 0 0,0 0 0 0 0,0-2-1 0 0,23-21 1 0 0,63-73-99 0 0,-50 49 89 0 0,-51 54 24 0 0,-2 3 0 0 0,0-1 0 0 0,1 1 0 0 0,-1 0 0 0 0,1 0 0 0 0,-1 0 0 0 0,1 0 0 0 0,0 0 0 0 0,0 1 0 0 0,7-4 0 0 0,-10 6 1 0 0,-1 0-1 0 0,0 0 1 0 0,1 1-1 0 0,-1-1 1 0 0,0 0-1 0 0,0 0 1 0 0,1 0-1 0 0,-1 0 1 0 0,0 0-1 0 0,0 0 1 0 0,1 1-1 0 0,-1-1 1 0 0,0 0-1 0 0,0 0 1 0 0,1 0-1 0 0,-1 1 1 0 0,0-1-1 0 0,0 0 1 0 0,0 0-1 0 0,0 0 1 0 0,1 1-1 0 0,-1-1 1 0 0,0 0-1 0 0,0 0 1 0 0,0 1-1 0 0,0-1 1 0 0,0 0 0 0 0,0 1-1 0 0,0-1 1 0 0,0 0-1 0 0,0 0 1 0 0,0 1-1 0 0,0-1 1 0 0,0 0-1 0 0,0 1 1 0 0,0-1-1 0 0,0 0 1 0 0,0 0-1 0 0,0 1 1 0 0,0-1-1 0 0,0 0 1 0 0,0 1-1 0 0,0-1 1 0 0,-3 18 43 0 0,2-15-32 0 0,-8 43 120 0 0,4-22 83 0 0,1 0 0 0 0,0 1-1 0 0,2-1 1 0 0,1 1 0 0 0,2 26-1 0 0,-1-51-209 0 0,0 0 0 0 0,-1 0-1 0 0,1 1 1 0 0,0-1-1 0 0,0 0 1 0 0,0 0 0 0 0,0 1-1 0 0,1-1 1 0 0,-1 0-1 0 0,0 0 1 0 0,0 0 0 0 0,0 1-1 0 0,0-1 1 0 0,0 0 0 0 0,0 0-1 0 0,0 0 1 0 0,0 1-1 0 0,0-1 1 0 0,0 0 0 0 0,1 0-1 0 0,-1 0 1 0 0,0 1-1 0 0,0-1 1 0 0,0 0 0 0 0,0 0-1 0 0,1 0 1 0 0,-1 0-1 0 0,0 0 1 0 0,0 1 0 0 0,0-1-1 0 0,0 0 1 0 0,1 0 0 0 0,-1 0-1 0 0,0 0 1 0 0,0 0-1 0 0,1 0 1 0 0,-1 0 0 0 0,0 0-1 0 0,0 0 1 0 0,0 0-1 0 0,1 0 1 0 0,-1 0 0 0 0,11-7 46 0 0,9-18-73 0 0,-19 24 32 0 0,28-40-7 0 0,142-176-898 0 0,-167 212 791 0 0,1 1 1 0 0,-1-1-1 0 0,1 1 1 0 0,0 0-1 0 0,0 0 1 0 0,1 1-1 0 0,5-4 1 0 0,-10 7 102 0 0,1-1 0 0 0,-1 1 0 0 0,0-1 0 0 0,0 1 0 0 0,1 0 0 0 0,-1-1 0 0 0,1 1 0 0 0,-1 0 0 0 0,0 0 0 0 0,1 0 0 0 0,-1 0 0 0 0,0 0 0 0 0,1 0 1 0 0,-1 1-1 0 0,0-1 0 0 0,1 0 0 0 0,-1 1 0 0 0,0-1 0 0 0,1 1 0 0 0,-1-1 0 0 0,0 1 0 0 0,0 0 0 0 0,0-1 0 0 0,0 1 0 0 0,1 0 0 0 0,-1 0 0 0 0,0 0 1 0 0,0 0-1 0 0,-1 0 0 0 0,1 0 0 0 0,0 0 0 0 0,0 0 0 0 0,0 0 0 0 0,-1 1 0 0 0,1-1 0 0 0,0 0 0 0 0,-1 0 0 0 0,1 2 0 0 0,3 9 137 0 0,0 0 0 0 0,-1 0-1 0 0,0 1 1 0 0,-1-1 0 0 0,0 1 0 0 0,-1-1-1 0 0,0 1 1 0 0,-3 24 0 0 0,1-24 136 0 0,1 0 0 0 0,0 1-1 0 0,1-1 1 0 0,0 0 0 0 0,1 0 0 0 0,0 0 0 0 0,8 21 0 0 0,-10-32-253 0 0,0-1 0 0 0,1 0 0 0 0,-1 0 0 0 0,1 0-1 0 0,-1 0 1 0 0,1 0 0 0 0,0 0 0 0 0,-1 0 0 0 0,1 0 0 0 0,0 0-1 0 0,0-1 1 0 0,-1 1 0 0 0,1 0 0 0 0,0 0 0 0 0,0 0 0 0 0,0-1 0 0 0,0 1-1 0 0,0-1 1 0 0,0 1 0 0 0,2 0 0 0 0,-2-1-14 0 0,0 0-1 0 0,0 0 1 0 0,0 0 0 0 0,0 0-1 0 0,0 0 1 0 0,0-1 0 0 0,0 1-1 0 0,0 0 1 0 0,0 0 0 0 0,0-1-1 0 0,0 1 1 0 0,0-1 0 0 0,0 1 0 0 0,0-1-1 0 0,0 1 1 0 0,0-1 0 0 0,0 0-1 0 0,0 0 1 0 0,5-6-24 0 0,0 1 0 0 0,0-1-1 0 0,-1-1 1 0 0,6-9 0 0 0,-6 10 44 0 0,10-17 14 0 0,5-7-105 0 0,30-38 1 0 0,-44 62 60 0 0,1-1 0 0 0,0 1 0 0 0,0 0 0 0 0,1 1 0 0 0,-1 0 0 0 0,2 0 0 0 0,-1 0 0 0 0,1 1 0 0 0,16-7 0 0 0,-23 11 10 0 0,-1 1 0 0 0,1-1 0 0 0,0 1 0 0 0,0-1 0 0 0,0 1 0 0 0,0 0 0 0 0,0-1 0 0 0,-1 1 0 0 0,1 0 0 0 0,0 0 0 0 0,0 0-1 0 0,0 1 1 0 0,0-1 0 0 0,0 0 0 0 0,0 1 0 0 0,-1-1 0 0 0,1 1 0 0 0,0 0 0 0 0,0 0 0 0 0,2 1 0 0 0,-2 0 1 0 0,1 0 0 0 0,-1 0 0 0 0,0 0 1 0 0,0 0-1 0 0,0 1 0 0 0,-1-1 0 0 0,1 0 0 0 0,0 1 0 0 0,-1 0 1 0 0,0-1-1 0 0,2 6 0 0 0,1 3 48 0 0,-2-1 0 0 0,1 1 0 0 0,-2 0 0 0 0,1 0 0 0 0,-1 0 0 0 0,-1 12 0 0 0,-3 12 314 0 0,1 24 487 0 0,2-54-802 0 0,0 1-1 0 0,0-1 0 0 0,1 0 0 0 0,0 0 0 0 0,0 0 0 0 0,1 0 0 0 0,0 0 1 0 0,3 8-1 0 0,-5-13-53 0 0,0 0 0 0 0,0 1 0 0 0,1-1 0 0 0,-1 1 0 0 0,0-1 0 0 0,0 0 0 0 0,1 1 1 0 0,-1-1-1 0 0,0 0 0 0 0,0 0 0 0 0,1 1 0 0 0,-1-1 0 0 0,0 0 0 0 0,1 0 0 0 0,-1 1 1 0 0,0-1-1 0 0,1 0 0 0 0,-1 0 0 0 0,1 0 0 0 0,-1 1 0 0 0,0-1 0 0 0,1 0 0 0 0,-1 0 0 0 0,1 0 1 0 0,-1 0-1 0 0,1 0 0 0 0,-1 0 0 0 0,0 0 0 0 0,1 0 0 0 0,-1 0 0 0 0,1 0 0 0 0,-1 0 1 0 0,1 0-1 0 0,-1-1 0 0 0,0 1 0 0 0,1 0 0 0 0,-1 0 0 0 0,0 0 0 0 0,1 0 0 0 0,-1-1 1 0 0,1 1-1 0 0,-1 0 0 0 0,0 0 0 0 0,1-1 0 0 0,-1 1 0 0 0,0 0 0 0 0,0-1 0 0 0,1 0 0 0 0,15-20-804 0 0,-12 16-169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8.341"/>
    </inkml:context>
    <inkml:brush xml:id="br0">
      <inkml:brushProperty name="width" value="0.1" units="cm"/>
      <inkml:brushProperty name="height" value="0.1" units="cm"/>
    </inkml:brush>
  </inkml:definitions>
  <inkml:trace contextRef="#ctx0" brushRef="#br0">432 2 10594 0 0,'0'0'24'0'0,"0"0"1"0"0,0 0-1 0 0,0 0 0 0 0,1 0 0 0 0,-1 0 0 0 0,0-1 1 0 0,0 1-1 0 0,1 0 0 0 0,-1 0 0 0 0,0 0 0 0 0,0 0 1 0 0,0 0-1 0 0,1 0 0 0 0,-1 0 0 0 0,0 0 0 0 0,0 0 0 0 0,1 0 1 0 0,-1 0-1 0 0,0 0 0 0 0,0 0 0 0 0,1 0 0 0 0,-1 0 1 0 0,0 0-1 0 0,0 0 0 0 0,0 0 0 0 0,1 0 0 0 0,-1 0 0 0 0,0 0 1 0 0,0 0-1 0 0,0 1 0 0 0,1-1 0 0 0,-1 0 0 0 0,0 0 1 0 0,0 0-1 0 0,0 0 0 0 0,1 0 0 0 0,-1 1 0 0 0,0-1 1 0 0,0 0-1 0 0,0 0 0 0 0,0 1 0 0 0,3 13 117 0 0,-8 23-641 0 0,4-30 562 0 0,-36 183 3825 0 0,18-102-753 0 0,-9 102 1 0 0,26-161-2923 0 0,1 0 1 0 0,2 0-1 0 0,0 0 1 0 0,2 0-1 0 0,1 0 1 0 0,1-1-1 0 0,16 48 1 0 0,-19-72-246 0 0,-2-5 4 0 0,-4-14-33 0 0,-10-24-226 0 0,8 29-53 0 0,-1-1 0 0 0,1 1 0 0 0,-2 1 0 0 0,0-1 0 0 0,0 1 1 0 0,0 0-1 0 0,-1 1 0 0 0,0 0 0 0 0,-1 1 0 0 0,0-1 0 0 0,0 2 0 0 0,-15-8 0 0 0,17 11 14 0 0,1 0-1 0 0,0 0 0 0 0,-1 1 1 0 0,0 0-1 0 0,1 0 0 0 0,-1 1 0 0 0,0 0 1 0 0,0 0-1 0 0,0 1 0 0 0,0 0 1 0 0,0 1-1 0 0,0-1 0 0 0,0 1 1 0 0,0 1-1 0 0,1 0 0 0 0,-1 0 1 0 0,0 0-1 0 0,1 1 0 0 0,0 0 0 0 0,-8 4 1 0 0,9-3 241 0 0,-1 0 0 0 0,1 0 0 0 0,0 1 0 0 0,0-1 1 0 0,1 1-1 0 0,-1 0 0 0 0,1 1 0 0 0,0-1 0 0 0,1 1 0 0 0,-8 12 1 0 0,11-16 111 0 0,-1 0 1 0 0,1 0 0 0 0,1 1-1 0 0,-1-1 1 0 0,0 1 0 0 0,1-1-1 0 0,-1 1 1 0 0,1-1 0 0 0,-1 1 0 0 0,1-1-1 0 0,0 1 1 0 0,0-1 0 0 0,0 1-1 0 0,1-1 1 0 0,-1 1 0 0 0,1-1 0 0 0,-1 1-1 0 0,1-1 1 0 0,0 0 0 0 0,0 1-1 0 0,0-1 1 0 0,0 0 0 0 0,0 0 0 0 0,0 1-1 0 0,1-1 1 0 0,-1 0 0 0 0,1 0-1 0 0,0 0 1 0 0,-1-1 0 0 0,1 1 0 0 0,0 0-1 0 0,0-1 1 0 0,0 1 0 0 0,0-1-1 0 0,3 2 1 0 0,3 1 78 0 0,0 1-1 0 0,0-1 1 0 0,1-1-1 0 0,-1 1 1 0 0,1-1-1 0 0,0-1 0 0 0,0 0 1 0 0,0 0-1 0 0,15 0 1 0 0,-1 0 26 0 0,0-2 1 0 0,38-4-1 0 0,-22-1-108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9.298"/>
    </inkml:context>
    <inkml:brush xml:id="br0">
      <inkml:brushProperty name="width" value="0.1" units="cm"/>
      <inkml:brushProperty name="height" value="0.1" units="cm"/>
    </inkml:brush>
  </inkml:definitions>
  <inkml:trace contextRef="#ctx0" brushRef="#br0">421 165 5065 0 0,'4'-8'515'0'0,"0"-1"0"0"0,0 0 0 0 0,-1-1 0 0 0,0 1 0 0 0,-1 0 0 0 0,0-1 0 0 0,2-18 0 0 0,-4 26-400 0 0,0-1 0 0 0,0 0 0 0 0,0 0 0 0 0,-1 0 0 0 0,1 0 0 0 0,-1 1 0 0 0,1-1 0 0 0,-1 0 0 0 0,0 1 0 0 0,0-1 0 0 0,0 0 0 0 0,-1 1 0 0 0,1-1 0 0 0,0 1 0 0 0,-1 0 0 0 0,0-1 0 0 0,0 1 0 0 0,1 0 0 0 0,-1 0-1 0 0,0 0 1 0 0,-1 0 0 0 0,1 0 0 0 0,0 1 0 0 0,0-1 0 0 0,-1 1 0 0 0,1-1 0 0 0,-1 1 0 0 0,0 0 0 0 0,1 0 0 0 0,-1 0 0 0 0,-4-1 0 0 0,-1 1 12 0 0,0 0-1 0 0,1 0 1 0 0,-1 1-1 0 0,0 0 1 0 0,0 0 0 0 0,0 1-1 0 0,0 0 1 0 0,0 0-1 0 0,1 1 1 0 0,-1 0-1 0 0,1 1 1 0 0,-1-1 0 0 0,1 1-1 0 0,-11 6 1 0 0,-7 5-69 0 0,1 1 0 0 0,-37 30 0 0 0,45-32-53 0 0,1 0 1 0 0,0 1 0 0 0,1 1 0 0 0,1 0 0 0 0,0 1-1 0 0,1 0 1 0 0,1 1 0 0 0,-17 33 0 0 0,24-43-15 0 0,1 1 0 0 0,0-1 0 0 0,1 1 1 0 0,0-1-1 0 0,0 1 0 0 0,0 0 0 0 0,1 0 0 0 0,0 0 1 0 0,1 0-1 0 0,0 0 0 0 0,0 0 0 0 0,1 0 1 0 0,0 0-1 0 0,0-1 0 0 0,0 1 0 0 0,1 0 0 0 0,1 0 1 0 0,-1-1-1 0 0,1 1 0 0 0,1-1 0 0 0,-1 0 1 0 0,1 0-1 0 0,0 0 0 0 0,1-1 0 0 0,6 9 0 0 0,6 2-37 0 0,1 0-1 0 0,1-1 0 0 0,35 23 0 0 0,14 11 173 0 0,-33-20 104 0 0,42 45 1 0 0,-67-65-290 0 0,-2 0 0 0 0,1 1 1 0 0,-1 1-1 0 0,-1-1 0 0 0,0 1 0 0 0,-1 0 1 0 0,0 1-1 0 0,-1-1 0 0 0,5 17 0 0 0,-9-25 77 0 0,0 0 0 0 0,0 1-1 0 0,-1-1 1 0 0,0 0-1 0 0,0 0 1 0 0,0 0-1 0 0,0 1 1 0 0,0-1 0 0 0,-1 0-1 0 0,0 0 1 0 0,0 0-1 0 0,0 0 1 0 0,0 0-1 0 0,-1 0 1 0 0,1 0 0 0 0,-4 5-1 0 0,2-4 171 0 0,-1-1-1 0 0,1 1 1 0 0,-1-1 0 0 0,0 0-1 0 0,-1 0 1 0 0,1 0 0 0 0,-1 0-1 0 0,0-1 1 0 0,0 1 0 0 0,-8 3-1 0 0,-1-1 255 0 0,1-1-1 0 0,-1 0 1 0 0,0-1-1 0 0,0-1 1 0 0,0 0-1 0 0,0-1 1 0 0,0 0-1 0 0,-27-1 0 0 0,31-1-343 0 0,-1-1-1 0 0,1-1 1 0 0,0 1-1 0 0,0-1 0 0 0,0-1 1 0 0,0 0-1 0 0,1-1 1 0 0,-1 1-1 0 0,-14-10 0 0 0,20 11-123 0 0,0-1 0 0 0,0 1 0 0 0,1-1 0 0 0,-1 0 0 0 0,1 0-1 0 0,0-1 1 0 0,0 1 0 0 0,0-1 0 0 0,0 0 0 0 0,1 1-1 0 0,-1-1 1 0 0,1-1 0 0 0,0 1 0 0 0,0 0 0 0 0,0 0-1 0 0,1-1 1 0 0,0 1 0 0 0,-1-1 0 0 0,2 1 0 0 0,-1-1-1 0 0,0 1 1 0 0,1-1 0 0 0,0-7 0 0 0,1 5-391 0 0,0-1 0 0 0,0 1 0 0 0,1-1 0 0 0,-1 1 0 0 0,4-8 0 0 0,7-10-6412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9.640"/>
    </inkml:context>
    <inkml:brush xml:id="br0">
      <inkml:brushProperty name="width" value="0.1" units="cm"/>
      <inkml:brushProperty name="height" value="0.1" units="cm"/>
    </inkml:brush>
  </inkml:definitions>
  <inkml:trace contextRef="#ctx0" brushRef="#br0">7 0 1376 0 0,'2'1'30'0'0,"1"-1"0"0"0,-1 1-1 0 0,0 0 1 0 0,1 0 0 0 0,-1 0-1 0 0,1 0 1 0 0,-1 0 0 0 0,0 0 0 0 0,0 1-1 0 0,0-1 1 0 0,0 1 0 0 0,0-1-1 0 0,2 3 1 0 0,-2 0 213 0 0,0-1 0 0 0,-1 0 0 0 0,1 1 0 0 0,-1-1 0 0 0,0 1-1 0 0,0-1 1 0 0,0 1 0 0 0,0 6 0 0 0,1 5 531 0 0,-1-1 0 0 0,0 1 1 0 0,-1-1-1 0 0,-1 1 0 0 0,-3 18 0 0 0,-19 71 4192 0 0,14-69-3354 0 0,-9 64 1 0 0,18-90-1616 0 0,0 1 0 0 0,1-1-1 0 0,-1 1 1 0 0,2-1 0 0 0,0 0-1 0 0,0 1 1 0 0,0-1 0 0 0,1 0-1 0 0,1 0 1 0 0,-1-1 0 0 0,10 17-1 0 0,-6-14-134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2.175"/>
    </inkml:context>
    <inkml:brush xml:id="br0">
      <inkml:brushProperty name="width" value="0.05" units="cm"/>
      <inkml:brushProperty name="height" value="0.05" units="cm"/>
    </inkml:brush>
  </inkml:definitions>
  <inkml:trace contextRef="#ctx0" brushRef="#br0">177 22 10482 0 0,'5'-18'1057'0'0,"-7"14"-68"0"0,-6 11 487 0 0,-1 5-967 0 0,0 0-1 0 0,1 1 1 0 0,0-1-1 0 0,1 1 1 0 0,0 1-1 0 0,-5 15 1 0 0,-25 89 802 0 0,34-106-1141 0 0,-17 56 383 0 0,4 0-1 0 0,3 1 1 0 0,2 1-1 0 0,0 84 0 0 0,11-133-435 0 0,2 1 0 0 0,0-1 0 0 0,10 40-1 0 0,-8-48-90 0 0,0-1-1 0 0,0 0 0 0 0,1 0 1 0 0,0 0-1 0 0,1-1 0 0 0,1 1 1 0 0,13 17-1 0 0,-18-26-69 0 0,1-1 1 0 0,-1 1-1 0 0,1 0 1 0 0,0-1-1 0 0,0 1 1 0 0,0-1-1 0 0,0 0 0 0 0,1 0 1 0 0,-1 0-1 0 0,1 0 1 0 0,5 1-1 0 0,-7-2-149 0 0,0-1-1 0 0,0 0 0 0 0,-1 1 1 0 0,1-1-1 0 0,0 0 0 0 0,0 0 1 0 0,0 0-1 0 0,0-1 0 0 0,0 1 1 0 0,0 0-1 0 0,-1-1 0 0 0,1 1 1 0 0,0-1-1 0 0,0 1 0 0 0,0-1 1 0 0,-1 0-1 0 0,1 0 1 0 0,-1 0-1 0 0,1 0 0 0 0,0 0 1 0 0,-1 0-1 0 0,1 0 0 0 0,-1-1 1 0 0,3-2-1 0 0,7-9-1516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39.999"/>
    </inkml:context>
    <inkml:brush xml:id="br0">
      <inkml:brushProperty name="width" value="0.1" units="cm"/>
      <inkml:brushProperty name="height" value="0.1" units="cm"/>
    </inkml:brush>
  </inkml:definitions>
  <inkml:trace contextRef="#ctx0" brushRef="#br0">372 0 6913 0 0,'-15'15'2508'0'0,"4"-8"-1197"0"0,0 0 0 0 0,0 0 1 0 0,-1-1-1 0 0,0-1 1 0 0,-24 8-1 0 0,-66 9 467 0 0,-1 1-1713 0 0,98-22-72 0 0,0 1-1 0 0,1 0 0 0 0,-1 0 1 0 0,1 0-1 0 0,-1 1 1 0 0,1-1-1 0 0,0 1 1 0 0,-7 6-1 0 0,10-8 6 0 0,0 0 0 0 0,0 0 1 0 0,0 0-1 0 0,0 1 0 0 0,0-1 0 0 0,0 0 0 0 0,1 0 0 0 0,-1 0 1 0 0,0 1-1 0 0,1-1 0 0 0,-1 0 0 0 0,1 1 0 0 0,0-1 0 0 0,-1 0 1 0 0,1 1-1 0 0,0-1 0 0 0,0 1 0 0 0,0-1 0 0 0,0 1 0 0 0,0-1 0 0 0,0 0 1 0 0,0 1-1 0 0,1-1 0 0 0,-1 1 0 0 0,0-1 0 0 0,1 0 0 0 0,-1 1 1 0 0,1-1-1 0 0,-1 0 0 0 0,1 0 0 0 0,0 1 0 0 0,0-1 0 0 0,-1 0 1 0 0,1 0-1 0 0,0 0 0 0 0,1 1 0 0 0,7 7-18 0 0,-1-1 1 0 0,1 0-1 0 0,1 0 0 0 0,0-1 1 0 0,0 0-1 0 0,0-1 0 0 0,21 9 1 0 0,83 28-172 0 0,-107-41 188 0 0,59 17-427 0 0,2-2 1 0 0,77 9-1 0 0,-107-22 38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42.401"/>
    </inkml:context>
    <inkml:brush xml:id="br0">
      <inkml:brushProperty name="width" value="0.1" units="cm"/>
      <inkml:brushProperty name="height" value="0.1" units="cm"/>
    </inkml:brush>
  </inkml:definitions>
  <inkml:trace contextRef="#ctx0" brushRef="#br0">399 184 3225 0 0,'3'-2'206'0'0,"1"0"1"0"0,-1 0-1 0 0,0 0 1 0 0,0 0 0 0 0,0 0-1 0 0,0 0 1 0 0,0-1-1 0 0,0 0 1 0 0,-1 1 0 0 0,1-1-1 0 0,-1 0 1 0 0,0 0-1 0 0,0 0 1 0 0,0-1 0 0 0,0 1-1 0 0,-1 0 1 0 0,1-1-1 0 0,-1 1 1 0 0,0-1 0 0 0,0 1-1 0 0,0-1 1 0 0,0 0-1 0 0,-1 0 1 0 0,0 1 0 0 0,1-1-1 0 0,-1 0 1 0 0,-1-4-1 0 0,0 4-134 0 0,0-1 0 0 0,0 1 0 0 0,0 0 0 0 0,0-1 0 0 0,-1 1 0 0 0,0 0 0 0 0,0 0 0 0 0,0 0 0 0 0,-1 0 0 0 0,1 1 0 0 0,-1-1-1 0 0,0 1 1 0 0,0-1 0 0 0,0 1 0 0 0,0 0 0 0 0,-1 0 0 0 0,1 0 0 0 0,-1 1 0 0 0,0-1 0 0 0,1 1 0 0 0,-1 0 0 0 0,-7-3 0 0 0,4 3-57 0 0,0-1 0 0 0,0 1 1 0 0,0 0-1 0 0,0 1 0 0 0,0 0 1 0 0,0 0-1 0 0,0 1 1 0 0,0-1-1 0 0,0 2 0 0 0,-1-1 1 0 0,1 1-1 0 0,-12 3 0 0 0,9-1 37 0 0,0 0 0 0 0,1 1 0 0 0,-1 0 0 0 0,1 1 0 0 0,0 0 0 0 0,0 0-1 0 0,1 1 1 0 0,-9 8 0 0 0,-2 3 190 0 0,1 2 1 0 0,1 0-1 0 0,0 1 1 0 0,2 1-1 0 0,0 0 0 0 0,-15 31 1 0 0,21-36-91 0 0,1 1-1 0 0,0 1 1 0 0,1 0 0 0 0,1 0 0 0 0,1 0-1 0 0,0 0 1 0 0,-3 33 0 0 0,8-45-76 0 0,-1 0-1 0 0,1 0 1 0 0,0 0-1 0 0,1 1 1 0 0,-1-1 0 0 0,1 0-1 0 0,0 0 1 0 0,1 0 0 0 0,0 0-1 0 0,0 0 1 0 0,0 0 0 0 0,0-1-1 0 0,1 1 1 0 0,0-1 0 0 0,0 1-1 0 0,1-1 1 0 0,-1 0 0 0 0,1 0-1 0 0,0-1 1 0 0,1 1 0 0 0,-1-1-1 0 0,1 0 1 0 0,0 0 0 0 0,0 0-1 0 0,0-1 1 0 0,11 6-1 0 0,-9-6 36 0 0,-1 0-1 0 0,1 0 0 0 0,0-1 0 0 0,0 0 0 0 0,0-1 0 0 0,0 1 0 0 0,1-1 0 0 0,-1 0 0 0 0,0-1 1 0 0,1 0-1 0 0,-1 0 0 0 0,0-1 0 0 0,12-2 0 0 0,-9 1-31 0 0,0-1 1 0 0,-1-1-1 0 0,1 0 0 0 0,-1 0 0 0 0,0-1 1 0 0,0 0-1 0 0,0 0 0 0 0,14-13 1 0 0,-5 2-160 0 0,-1-1 1 0 0,-1-1 0 0 0,-1 0 0 0 0,0-1 0 0 0,-1-1 0 0 0,-1 0-1 0 0,16-35 1 0 0,-18 30-829 0 0,-1 0-1 0 0,0-1 1 0 0,-3-1 0 0 0,0 1-1 0 0,-1-1 1 0 0,3-49-1 0 0,-10 61 410 0 0,-4 22 512 0 0,-4 24 273 0 0,4-3 597 0 0,1 1 0 0 0,2 0 0 0 0,1 0 0 0 0,1 0-1 0 0,4 30 1 0 0,-2-40-489 0 0,1 0 0 0 0,1 0 0 0 0,1-1 0 0 0,1 1 0 0 0,0-1 0 0 0,1 0 1 0 0,1 0-1 0 0,15 24 0 0 0,-18-36-357 0 0,-1 1 1 0 0,1-1-1 0 0,0 0 1 0 0,0-1-1 0 0,7 7 1 0 0,-11-11-46 0 0,0 0 0 0 0,-1-1 0 0 0,1 1 0 0 0,0-1 0 0 0,0 1 0 0 0,0-1 0 0 0,0 1 0 0 0,0-1 0 0 0,0 1 0 0 0,0-1 0 0 0,-1 0 0 0 0,1 1-1 0 0,0-1 1 0 0,0 0 0 0 0,1 0 0 0 0,-1 0 0 0 0,0 0 0 0 0,0 0 0 0 0,0 0 0 0 0,0 0 0 0 0,0 0 0 0 0,0 0 0 0 0,0 0 0 0 0,0-1 0 0 0,0 1 0 0 0,0 0 0 0 0,0-1 0 0 0,0 1 0 0 0,-1 0 0 0 0,1-1 0 0 0,0 0 0 0 0,0 1 0 0 0,0-1 0 0 0,0 1 0 0 0,-1-1 0 0 0,1 0 0 0 0,0 0 0 0 0,-1 1 0 0 0,1-1 0 0 0,0 0 0 0 0,-1 0 0 0 0,1 0 0 0 0,-1 0 0 0 0,1 0 0 0 0,-1 0 0 0 0,0 0 0 0 0,1 0 0 0 0,-1-1 0 0 0,13-33-5632 0 0,-6 13-540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42.726"/>
    </inkml:context>
    <inkml:brush xml:id="br0">
      <inkml:brushProperty name="width" value="0.1" units="cm"/>
      <inkml:brushProperty name="height" value="0.1" units="cm"/>
    </inkml:brush>
  </inkml:definitions>
  <inkml:trace contextRef="#ctx0" brushRef="#br0">1 1 456 0 0,'4'1'3175'0'0,"-4"-1"-3113"0"0,5 21 2473 0 0,2 32 1038 0 0,-7-50-3315 0 0,20 132 5637 0 0,7 72-1077 0 0,-26-199-4661 0 0,0-2-3 0 0,0 0 0 0 0,-1-1 0 0 0,0 1 0 0 0,0 0 0 0 0,0-1 0 0 0,-3 10 0 0 0,12-88 692 0 0,23-64-729 0 0,-26 119-272 0 0,1 0-1 0 0,0 0 1 0 0,1 1-1 0 0,1 0 0 0 0,14-20 1 0 0,-19 32-269 0 0,-1 1 0 0 0,2-1 0 0 0,-1 1 0 0 0,0-1 0 0 0,1 2 1 0 0,0-1-1 0 0,0 0 0 0 0,0 1 0 0 0,0 0 0 0 0,8-4 0 0 0,3 2-6012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43.102"/>
    </inkml:context>
    <inkml:brush xml:id="br0">
      <inkml:brushProperty name="width" value="0.1" units="cm"/>
      <inkml:brushProperty name="height" value="0.1" units="cm"/>
    </inkml:brush>
  </inkml:definitions>
  <inkml:trace contextRef="#ctx0" brushRef="#br0">1 237 2016 0 0,'6'2'155'0'0,"0"0"-1"0"0,0-1 0 0 0,0 0 0 0 0,1 0 0 0 0,-1 0 0 0 0,0-1 1 0 0,1 1-1 0 0,-1-2 0 0 0,1 1 0 0 0,-1-1 0 0 0,9-1 1 0 0,11-4 1111 0 0,33-13 0 0 0,-46 15-1217 0 0,12-5 920 0 0,50-25 0 0 0,-64 29-809 0 0,0-2 1 0 0,-1 0 0 0 0,0 0 0 0 0,0 0 0 0 0,-1-2 0 0 0,16-15-1 0 0,-23 21-153 0 0,0 0 1 0 0,0 0-1 0 0,0 0 0 0 0,0 0 0 0 0,-1-1 0 0 0,1 1 0 0 0,-1 0 0 0 0,0-1 0 0 0,0 1 0 0 0,0-1 0 0 0,0 1 0 0 0,-1-1 0 0 0,1 0 0 0 0,-1 1 1 0 0,0-1-1 0 0,-1-4 0 0 0,1 6-1 0 0,0 0 1 0 0,-1 0-1 0 0,0 0 1 0 0,1 0 0 0 0,-1 0-1 0 0,0 0 1 0 0,0 0-1 0 0,0 0 1 0 0,0 0-1 0 0,0 1 1 0 0,0-1-1 0 0,-1 0 1 0 0,1 1 0 0 0,0-1-1 0 0,-1 1 1 0 0,0 0-1 0 0,1-1 1 0 0,-1 1-1 0 0,0 0 1 0 0,1 0 0 0 0,-1 0-1 0 0,0 0 1 0 0,0 0-1 0 0,0 1 1 0 0,0-1-1 0 0,0 0 1 0 0,0 1 0 0 0,0 0-1 0 0,-4-1 1 0 0,-2 1 151 0 0,0 0 0 0 0,0 0 1 0 0,0 1-1 0 0,0 0 1 0 0,0 0-1 0 0,1 1 0 0 0,-1 0 1 0 0,0 1-1 0 0,1-1 0 0 0,-1 2 1 0 0,1-1-1 0 0,-10 7 0 0 0,1 0 264 0 0,1 0-1 0 0,0 1 1 0 0,1 1-1 0 0,-17 17 1 0 0,22-19-207 0 0,1-1 0 0 0,0 2 0 0 0,1-1 0 0 0,0 1 0 0 0,0 0 0 0 0,2 0 0 0 0,-1 1 0 0 0,1 0 0 0 0,1 0 0 0 0,0 0 0 0 0,1 0 0 0 0,-4 25 0 0 0,6-30-166 0 0,1 0 0 0 0,0-1 0 0 0,0 1 0 0 0,0 0 0 0 0,1 0 0 0 0,0-1 0 0 0,0 1 0 0 0,1 0 0 0 0,0-1 0 0 0,0 0 0 0 0,1 1 0 0 0,-1-1 0 0 0,1 0 0 0 0,1 0 0 0 0,-1 0 0 0 0,1-1 0 0 0,0 1 0 0 0,0-1 0 0 0,0 0 0 0 0,1 0 0 0 0,0 0 0 0 0,0-1 0 0 0,0 0 0 0 0,1 0 0 0 0,11 7 0 0 0,-2-3-146 0 0,1-1 1 0 0,0-1-1 0 0,1 0 1 0 0,0-1-1 0 0,-1 0 1 0 0,2-2-1 0 0,-1 0 0 0 0,0-1 1 0 0,26 0-1 0 0,-10-3-5991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49.402"/>
    </inkml:context>
    <inkml:brush xml:id="br0">
      <inkml:brushProperty name="width" value="0.1" units="cm"/>
      <inkml:brushProperty name="height" value="0.1" units="cm"/>
    </inkml:brush>
  </inkml:definitions>
  <inkml:trace contextRef="#ctx0" brushRef="#br0">57 10 4609 0 0,'0'-1'135'0'0,"0"1"0"0"0,0-1-1 0 0,0 1 1 0 0,0 0 0 0 0,-1-1 0 0 0,1 1 0 0 0,0-1 0 0 0,0 1-1 0 0,0 0 1 0 0,0-1 0 0 0,-1 1 0 0 0,1 0 0 0 0,0-1 0 0 0,-1 0 404 0 0,1 1-404 0 0,-1-1 0 0 0,1 1-1 0 0,-1 0 1 0 0,1 0 0 0 0,0-1 0 0 0,-1 1 0 0 0,1 0 0 0 0,0 0-1 0 0,-1 0 1 0 0,1 0 0 0 0,-1 0 0 0 0,1 0 0 0 0,0-1 0 0 0,-1 1-1 0 0,1 0 1 0 0,-1 0 0 0 0,-9 12 2257 0 0,-2 24 115 0 0,3 3-1315 0 0,3 2 1 0 0,1-1-1 0 0,2 0 0 0 0,2 1 0 0 0,7 79 1 0 0,-4-111-1094 0 0,0 0 1 0 0,0-1 0 0 0,0 1 0 0 0,1 0 0 0 0,0-1 0 0 0,1 0 0 0 0,0 0 0 0 0,0 0 0 0 0,1 0-1 0 0,0 0 1 0 0,9 9 0 0 0,-12-14-91 0 0,1-1-1 0 0,-1 1 1 0 0,1-1-1 0 0,-1 0 1 0 0,1 0-1 0 0,0 0 1 0 0,0 0-1 0 0,0 0 1 0 0,0-1 0 0 0,0 1-1 0 0,0-1 1 0 0,0 0-1 0 0,1 0 1 0 0,-1 0-1 0 0,0-1 1 0 0,1 1-1 0 0,-1-1 1 0 0,0 1-1 0 0,1-1 1 0 0,-1 0-1 0 0,1-1 1 0 0,-1 1 0 0 0,0 0-1 0 0,1-1 1 0 0,-1 0-1 0 0,0 0 1 0 0,1 0-1 0 0,-1 0 1 0 0,0 0-1 0 0,0-1 1 0 0,0 0-1 0 0,5-3 1 0 0,4-3-39 0 0,0-2-1 0 0,0 0 1 0 0,-1 0 0 0 0,-1-1 0 0 0,0 0-1 0 0,0 0 1 0 0,-1-1 0 0 0,-1-1-1 0 0,0 1 1 0 0,7-15 0 0 0,7-22-734 0 0,25-75 0 0 0,-26 64-198 0 0,-15 43 697 0 0,-5 13 160 0 0,0-1 0 0 0,0 0 1 0 0,1 0-1 0 0,0 1 0 0 0,0-1 1 0 0,0 1-1 0 0,0-1 0 0 0,1 1 1 0 0,0 0-1 0 0,5-6 0 0 0,-8 10 99 0 0,1 0 0 0 0,-1 0 0 0 0,0 1 0 0 0,1-1 0 0 0,-1 0 0 0 0,0 1 1 0 0,0-1-1 0 0,1 0 0 0 0,-1 1 0 0 0,0-1 0 0 0,0 0 0 0 0,0 1 0 0 0,1-1 0 0 0,-1 0 0 0 0,0 1 0 0 0,0-1 0 0 0,0 1 0 0 0,0-1 0 0 0,0 0 0 0 0,0 1 0 0 0,0-1 0 0 0,0 1 0 0 0,0-1 0 0 0,0 1 0 0 0,0-1 0 0 0,0 0 0 0 0,0 1 0 0 0,0-1 0 0 0,0 1 0 0 0,0-1 0 0 0,0 0 0 0 0,-1 1 0 0 0,1-1 0 0 0,0 1 0 0 0,-3 19 22 0 0,-18 71 255 0 0,-5 20-185 0 0,24-96-39 0 0,0-1 0 0 0,1 1 0 0 0,1 0 1 0 0,0-1-1 0 0,3 23 0 0 0,-2-31-29 0 0,1 0 0 0 0,0 0 0 0 0,0-1 0 0 0,0 1 0 0 0,0 0 0 0 0,1-1 0 0 0,4 7 0 0 0,-6-11-14 0 0,-1 0 0 0 0,1 0 0 0 0,-1 0 0 0 0,1 0 0 0 0,0 0 0 0 0,0 0 0 0 0,-1 0 0 0 0,1-1 0 0 0,0 1 0 0 0,0 0 0 0 0,0 0 0 0 0,0-1 0 0 0,0 1 0 0 0,0-1 0 0 0,0 1 0 0 0,0-1 0 0 0,0 1 0 0 0,0-1 0 0 0,0 1 0 0 0,0-1 1 0 0,1 0-1 0 0,-1 0 0 0 0,0 0 0 0 0,0 1 0 0 0,0-1 0 0 0,0 0 0 0 0,1 0 0 0 0,-1-1 0 0 0,0 1 0 0 0,0 0 0 0 0,0 0 0 0 0,0-1 0 0 0,0 1 0 0 0,0 0 0 0 0,1-1 0 0 0,-1 1 0 0 0,0-1 0 0 0,0 1 0 0 0,0-1 0 0 0,0 0 0 0 0,-1 1 0 0 0,1-1 0 0 0,0 0 0 0 0,1-1 0 0 0,11-13-38 0 0,-1 0-1 0 0,0-1 0 0 0,-1-1 0 0 0,0 0 1 0 0,13-31-1 0 0,4-6-331 0 0,-21 42 192 0 0,11-20-592 0 0,24-32-1 0 0,-35 56 663 0 0,0-1 1 0 0,0 1-1 0 0,1 0 1 0 0,-1 1-1 0 0,2 0 0 0 0,-1 0 1 0 0,1 1-1 0 0,13-7 0 0 0,-21 12 108 0 0,0 0 0 0 0,0 0 0 0 0,1 0 0 0 0,-1 1 0 0 0,0-1 0 0 0,1 1 0 0 0,-1-1 0 0 0,0 1 0 0 0,1-1 0 0 0,-1 1 0 0 0,0 0 0 0 0,1-1 0 0 0,-1 1 0 0 0,1 0 0 0 0,-1 0 0 0 0,1 0 0 0 0,-1 0 0 0 0,0 1 0 0 0,1-1 0 0 0,-1 0 0 0 0,1 0 0 0 0,-1 1 0 0 0,0-1 0 0 0,1 1 0 0 0,-1-1 0 0 0,0 1 0 0 0,0 0 0 0 0,1 0 0 0 0,-1-1 0 0 0,0 1 0 0 0,0 0 0 0 0,0 0 0 0 0,0 0 0 0 0,0 0 0 0 0,0 0 0 0 0,0 0 0 0 0,0 1 0 0 0,0-1 0 0 0,-1 0 0 0 0,1 0 0 0 0,0 1 0 0 0,-1-1 0 0 0,1 0 0 0 0,-1 1 0 0 0,1-1 0 0 0,-1 0 0 0 0,0 1 0 0 0,0 2 0 0 0,2 5 110 0 0,-1 1 0 0 0,0-1 0 0 0,-1 1-1 0 0,0 0 1 0 0,-3 18 0 0 0,-3 10 807 0 0,-1-1-1 0 0,-3-1 1 0 0,-18 49-1 0 0,21-71-777 0 0,6-19 14 0 0,8-25 24 0 0,4 3-928 0 0,2 1 0 0 0,0 0 0 0 0,31-43 0 0 0,-33 54 361 0 0,0 1-1 0 0,1 1 1 0 0,0 0 0 0 0,1 1 0 0 0,0 0 0 0 0,1 1-1 0 0,23-14 1 0 0,-34 23 389 0 0,0 0 1 0 0,0 1-1 0 0,0-1 0 0 0,0 1 0 0 0,1-1 0 0 0,-1 1 1 0 0,0 0-1 0 0,0 1 0 0 0,1-1 0 0 0,-1 1 0 0 0,0-1 0 0 0,1 1 1 0 0,-1 0-1 0 0,1 0 0 0 0,-1 0 0 0 0,0 1 0 0 0,7 1 1 0 0,-7-1 56 0 0,0 0 0 0 0,-1 1 1 0 0,1 0-1 0 0,-1-1 1 0 0,1 1-1 0 0,-1 0 0 0 0,0 0 1 0 0,0 0-1 0 0,0 1 1 0 0,0-1-1 0 0,0 0 0 0 0,0 1 1 0 0,-1-1-1 0 0,1 1 0 0 0,-1 0 1 0 0,0-1-1 0 0,1 1 1 0 0,-1 0-1 0 0,-1 0 0 0 0,2 4 1 0 0,1 6 483 0 0,-1 0 0 0 0,0 0 0 0 0,-1 0 0 0 0,0 0 0 0 0,-1 0 0 0 0,-3 25-1 0 0,-20 77 1879 0 0,17-91-2462 0 0,6-22 58 0 0,-5 26-307 0 0,5-28 265 0 0,0 1 1 0 0,0-1-1 0 0,-1 1 0 0 0,1-1 0 0 0,0 1 0 0 0,0 0 1 0 0,0-1-1 0 0,0 1 0 0 0,0-1 0 0 0,0 1 0 0 0,0-1 1 0 0,0 1-1 0 0,1-1 0 0 0,-1 1 0 0 0,0-1 1 0 0,0 1-1 0 0,0-1 0 0 0,0 1 0 0 0,1-1 0 0 0,-1 0 1 0 0,0 1-1 0 0,0-1 0 0 0,1 1 0 0 0,-1-1 0 0 0,0 1 1 0 0,1-1-1 0 0,-1 0 0 0 0,1 1 0 0 0,-1-1 1 0 0,0 0-1 0 0,1 0 0 0 0,-1 1 0 0 0,1-1 0 0 0,-1 0 1 0 0,1 0-1 0 0,-1 1 0 0 0,1-1 0 0 0,-1 0 0 0 0,1 0 1 0 0,-1 0-1 0 0,1 0 0 0 0,-1 0 0 0 0,2 0 1 0 0,5-2 7 0 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49.745"/>
    </inkml:context>
    <inkml:brush xml:id="br0">
      <inkml:brushProperty name="width" value="0.1" units="cm"/>
      <inkml:brushProperty name="height" value="0.1" units="cm"/>
    </inkml:brush>
  </inkml:definitions>
  <inkml:trace contextRef="#ctx0" brushRef="#br0">2 0 10594 0 0,'2'188'7318'0'0,"-5"-86"-4860"0"0,8 461 1138 0 0,-2-516-3193 0 0,-2-16-1918 0 0,1-10-4161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50.075"/>
    </inkml:context>
    <inkml:brush xml:id="br0">
      <inkml:brushProperty name="width" value="0.1" units="cm"/>
      <inkml:brushProperty name="height" value="0.1" units="cm"/>
    </inkml:brush>
  </inkml:definitions>
  <inkml:trace contextRef="#ctx0" brushRef="#br0">247 18 4609 0 0,'12'-17'2532'0'0,"-23"24"82"0"0,-48 34 1801 0 0,-118 91-1479 0 0,176-131-2940 0 0,0-1 0 0 0,0 1 0 0 0,0 0 1 0 0,1-1-1 0 0,-1 1 0 0 0,0 0 0 0 0,0 0 0 0 0,1-1 0 0 0,-1 1 0 0 0,1 0 0 0 0,-1 0 0 0 0,1 0 0 0 0,-1 0 0 0 0,1 0 0 0 0,0 0 0 0 0,-1 0 0 0 0,1 0 0 0 0,0 0 0 0 0,0 0 0 0 0,0 0 0 0 0,0 0 0 0 0,0 0 0 0 0,0 0 1 0 0,0 0-1 0 0,0 1 0 0 0,1 0 2 0 0,-1-1 0 0 0,1 1 0 0 0,0-1 0 0 0,0 0 0 0 0,0 1 0 0 0,0-1 1 0 0,0 0-1 0 0,0 0 0 0 0,1 0 0 0 0,-1 1 0 0 0,0-1 0 0 0,0 0 0 0 0,1-1 1 0 0,1 2-1 0 0,8 4 8 0 0,0-1 1 0 0,0-1-1 0 0,18 5 1 0 0,-21-7-8 0 0,16 6-82 0 0,1-2 0 0 0,0-1-1 0 0,0 0 1 0 0,34 0 0 0 0,-34-5-227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50.403"/>
    </inkml:context>
    <inkml:brush xml:id="br0">
      <inkml:brushProperty name="width" value="0.1" units="cm"/>
      <inkml:brushProperty name="height" value="0.1" units="cm"/>
    </inkml:brush>
  </inkml:definitions>
  <inkml:trace contextRef="#ctx0" brushRef="#br0">85 0 13363 0 0,'-5'14'718'0'0,"0"-1"0"0"0,1 1 1 0 0,-4 21-1 0 0,1-3-609 0 0,-25 114 750 0 0,12 5 4582 0 0,17-131-4878 0 0,2-16-991 0 0,1-14 288 0 0,3-12 82 0 0,0 0 1 0 0,1 0 0 0 0,1 1 0 0 0,10-27 0 0 0,40-79-1533 0 0,-48 114 870 0 0,0 0-1 0 0,1 0 0 0 0,0 1 0 0 0,19-21 0 0 0,-24 29 495 0 0,1 0 0 0 0,0 0 1 0 0,0 1-1 0 0,0-1 0 0 0,0 1 0 0 0,1 0 0 0 0,-1 0 0 0 0,1 1 0 0 0,0-1 0 0 0,0 1 0 0 0,0 0 1 0 0,0 1-1 0 0,0-1 0 0 0,0 1 0 0 0,1 0 0 0 0,7-1 0 0 0,-10 2 230 0 0,-1 0-1 0 0,0 0 1 0 0,0 0-1 0 0,0 1 1 0 0,0-1-1 0 0,0 1 1 0 0,1-1-1 0 0,-1 1 1 0 0,0 0-1 0 0,0 0 1 0 0,0 0-1 0 0,-1 0 1 0 0,1 0-1 0 0,0 0 1 0 0,0 0-1 0 0,0 1 1 0 0,-1-1-1 0 0,1 1 1 0 0,2 2-1 0 0,-2 0 60 0 0,0-1 0 0 0,0 1 0 0 0,0 0 0 0 0,0 0 0 0 0,0 0 0 0 0,-1 0 0 0 0,0 0 1 0 0,0 0-1 0 0,1 7 0 0 0,-1 6 651 0 0,0 0 0 0 0,-1 0 0 0 0,-4 32 0 0 0,-2-7 579 0 0,2-20-852 0 0,1 0 1 0 0,1 0-1 0 0,1 0 1 0 0,1 0 0 0 0,3 34-1 0 0,-2-55-531 0 0,-1 1 1 0 0,0-1-1 0 0,0 1 0 0 0,1-1 0 0 0,-1 1 0 0 0,1-1 1 0 0,-1 1-1 0 0,1-1 0 0 0,-1 1 0 0 0,1-1 0 0 0,0 0 1 0 0,0 1-1 0 0,0-1 0 0 0,0 0 0 0 0,0 0 0 0 0,0 0 1 0 0,2 2-1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50.728"/>
    </inkml:context>
    <inkml:brush xml:id="br0">
      <inkml:brushProperty name="width" value="0.1" units="cm"/>
      <inkml:brushProperty name="height" value="0.1" units="cm"/>
    </inkml:brush>
  </inkml:definitions>
  <inkml:trace contextRef="#ctx0" brushRef="#br0">56 80 17052 0 0,'-3'3'170'0'0,"0"-1"0"0"0,0 1 0 0 0,0 0 0 0 0,1 0 0 0 0,-1 1 0 0 0,1-1 0 0 0,0 0 0 0 0,0 1 0 0 0,0 0 0 0 0,0-1 0 0 0,1 1-1 0 0,-2 6 1 0 0,-12 54-228 0 0,12-46 171 0 0,1-7-62 0 0,0 0-1 0 0,0 0 1 0 0,1 0-1 0 0,1 0 1 0 0,0 0-1 0 0,1 1 1 0 0,0-1-1 0 0,4 17 1 0 0,-4-24 33 0 0,0 0-1 0 0,0 0 1 0 0,1 0-1 0 0,0-1 1 0 0,0 1 0 0 0,0 0-1 0 0,0-1 1 0 0,0 0 0 0 0,1 1-1 0 0,-1-1 1 0 0,1 0-1 0 0,0 0 1 0 0,0 0 0 0 0,0-1-1 0 0,1 1 1 0 0,-1-1-1 0 0,0 0 1 0 0,1 0 0 0 0,0 0-1 0 0,-1 0 1 0 0,1-1 0 0 0,0 1-1 0 0,0-1 1 0 0,0 0-1 0 0,0 0 1 0 0,5 0 0 0 0,-5 0-61 0 0,0-1 1 0 0,0 0-1 0 0,-1 0 0 0 0,1 0 1 0 0,0 0-1 0 0,0 0 1 0 0,0-1-1 0 0,0 0 1 0 0,-1 0-1 0 0,1 0 0 0 0,0 0 1 0 0,-1-1-1 0 0,1 1 1 0 0,-1-1-1 0 0,7-4 0 0 0,-5 2-13 0 0,0-1 0 0 0,0 1 0 0 0,0-1-1 0 0,-1 0 1 0 0,0 0 0 0 0,0 0 0 0 0,0-1-1 0 0,6-11 1 0 0,-6 8-26 0 0,0-1 0 0 0,0 1 0 0 0,-1-1-1 0 0,0 0 1 0 0,0 0 0 0 0,-1 0 0 0 0,-1 0 0 0 0,0-1-1 0 0,0 1 1 0 0,-1 0 0 0 0,0-1 0 0 0,-2-10 0 0 0,0 12-56 0 0,-1 0 0 0 0,0 0 1 0 0,0 0-1 0 0,-1 0 0 0 0,0 0 1 0 0,0 1-1 0 0,-1 0 0 0 0,-1 0 0 0 0,1 0 1 0 0,-1 1-1 0 0,0-1 0 0 0,-9-6 1 0 0,6 5-430 0 0,0 2 0 0 0,-1-1 0 0 0,0 1 1 0 0,0 1-1 0 0,-1 0 0 0 0,0 0 1 0 0,0 1-1 0 0,-23-7 0 0 0,14 7-5675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51.245"/>
    </inkml:context>
    <inkml:brush xml:id="br0">
      <inkml:brushProperty name="width" value="0.1" units="cm"/>
      <inkml:brushProperty name="height" value="0.1" units="cm"/>
    </inkml:brush>
  </inkml:definitions>
  <inkml:trace contextRef="#ctx0" brushRef="#br0">27 26 2417 0 0,'9'-2'6346'0'0,"-8"18"-4860"0"0,-1-1 1 0 0,-1 1-1 0 0,0 0 0 0 0,-1-1 0 0 0,-1 1 0 0 0,-5 16 0 0 0,-4 24 1366 0 0,8-28-2464 0 0,1-1 1 0 0,1 1-1 0 0,2 0 1 0 0,2 29-1 0 0,0-45-343 0 0,0 1 0 0 0,0-1 0 0 0,1 0-1 0 0,1 0 1 0 0,0 0 0 0 0,0 0 0 0 0,1-1 0 0 0,1 1 0 0 0,0-1 0 0 0,0-1 0 0 0,12 15 0 0 0,-18-24-45 0 0,1 0 0 0 0,0 0 0 0 0,0 0 1 0 0,0 0-1 0 0,0 0 0 0 0,0 0 1 0 0,0 0-1 0 0,0-1 0 0 0,0 1 1 0 0,0 0-1 0 0,0 0 0 0 0,0-1 0 0 0,0 1 1 0 0,1-1-1 0 0,-1 1 0 0 0,0-1 1 0 0,0 0-1 0 0,1 1 0 0 0,-1-1 1 0 0,0 0-1 0 0,1 0 0 0 0,-1 0 0 0 0,0 0 1 0 0,1 0-1 0 0,-1 0 0 0 0,0 0 1 0 0,0 0-1 0 0,1-1 0 0 0,-1 1 1 0 0,0 0-1 0 0,0-1 0 0 0,1 1 0 0 0,-1-1 1 0 0,0 0-1 0 0,0 1 0 0 0,0-1 1 0 0,0 0-1 0 0,0 0 0 0 0,0 1 1 0 0,0-1-1 0 0,0 0 0 0 0,0 0 0 0 0,1-2 1 0 0,6-6-2 0 0,-2 0 1 0 0,1 0 0 0 0,-1 0-1 0 0,6-14 1 0 0,-4 9-1 0 0,100-194-2324 0 0,-33 63 951 0 0,-83 162 1493 0 0,1 1 0 0 0,0 1 1 0 0,2-1-1 0 0,0 1 0 0 0,-2 24 1 0 0,4-30-27 0 0,2 1 1 0 0,0 0 0 0 0,0 0 0 0 0,1 0 0 0 0,1-1 0 0 0,1 1 0 0 0,0 0 0 0 0,0-1 0 0 0,8 24 0 0 0,-7-31-82 0 0,-1-1 1 0 0,1 1 0 0 0,0-1-1 0 0,0 0 1 0 0,1 0 0 0 0,-1-1-1 0 0,1 1 1 0 0,0-1-1 0 0,0 0 1 0 0,1 0 0 0 0,-1 0-1 0 0,1 0 1 0 0,0-1-1 0 0,0 1 1 0 0,0-1 0 0 0,0-1-1 0 0,1 1 1 0 0,-1-1 0 0 0,1 0-1 0 0,-1 0 1 0 0,1-1-1 0 0,0 1 1 0 0,0-1 0 0 0,0-1-1 0 0,0 1 1 0 0,0-1-1 0 0,0 0 1 0 0,0 0 0 0 0,0-1-1 0 0,-1 1 1 0 0,1-1 0 0 0,0-1-1 0 0,0 1 1 0 0,0-1-1 0 0,-1 0 1 0 0,1 0 0 0 0,-1-1-1 0 0,6-3 1 0 0,2-2-6 0 0,0 0 1 0 0,-1-1-1 0 0,0 0 0 0 0,0-1 0 0 0,-1-1 1 0 0,0 0-1 0 0,-1 0 0 0 0,0-1 1 0 0,-1 0-1 0 0,0-1 0 0 0,-1 0 1 0 0,-1 0-1 0 0,0-1 0 0 0,0 0 0 0 0,-2 0 1 0 0,0-1-1 0 0,0 0 0 0 0,-1 1 1 0 0,-1-1-1 0 0,-1-1 0 0 0,0 1 1 0 0,0-27-1 0 0,-12-77-2023 0 0,7 88-5554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39.082"/>
    </inkml:context>
    <inkml:brush xml:id="br0">
      <inkml:brushProperty name="width" value="0.035" units="cm"/>
      <inkml:brushProperty name="height" value="0.035" units="cm"/>
    </inkml:brush>
  </inkml:definitions>
  <inkml:trace contextRef="#ctx0" brushRef="#br0">5 248 9218 0 0,'-1'-2'329'0'0,"0"-1"1"0"0,1 1-1 0 0,-1-1 1 0 0,1 1-1 0 0,-1-1 1 0 0,1 0-1 0 0,0 1 1 0 0,0-1-1 0 0,0 0 1 0 0,0 1-1 0 0,0-1 1 0 0,1 0-1 0 0,-1 1 1 0 0,1-1-1 0 0,0 1 1 0 0,0-1-1 0 0,-1 1 1 0 0,2-1-1 0 0,-1 1 1 0 0,0 0-1 0 0,2-3 1 0 0,6-10 67 0 0,20-27 0 0 0,-27 39-280 0 0,10-12-44 0 0,2-1-1 0 0,-1 2 0 0 0,23-19 0 0 0,-28 27-60 0 0,0-1-1 0 0,1 1 0 0 0,-1 1 0 0 0,1 0 1 0 0,1 0-1 0 0,-1 1 0 0 0,1 0 1 0 0,13-3-1 0 0,-21 6 24 0 0,-1 1 0 0 0,0-1 0 0 0,0 1 0 0 0,1 0 0 0 0,-1 0 0 0 0,0 0 0 0 0,1 0 0 0 0,-1 0 0 0 0,0 0 0 0 0,0 0 0 0 0,1 0 0 0 0,-1 0 0 0 0,0 0-1 0 0,1 1 1 0 0,-1-1 0 0 0,0 1 0 0 0,0-1 0 0 0,0 1 0 0 0,1-1 0 0 0,-1 1 0 0 0,0 0 0 0 0,0 0 0 0 0,1 1 0 0 0,-1-1 35 0 0,0 1 0 0 0,0-1 1 0 0,0 1-1 0 0,0 0 0 0 0,0-1 0 0 0,-1 1 0 0 0,1 0 0 0 0,-1 0 1 0 0,1 0-1 0 0,-1-1 0 0 0,0 1 0 0 0,0 0 0 0 0,0 0 1 0 0,0 3-1 0 0,-1 8 239 0 0,-1-1 0 0 0,-1 0-1 0 0,-7 24 1 0 0,8-30-353 0 0,-26 98 315 0 0,25-90-244 0 0,1 0-1 0 0,0 0 1 0 0,1 1-1 0 0,1-1 0 0 0,2 23 1 0 0,-2-37-26 0 0,0 0 0 0 0,0 0 0 0 0,0 0 0 0 0,0 0 0 0 0,0 0 1 0 0,0 0-1 0 0,0 0 0 0 0,0 0 0 0 0,0 0 0 0 0,0-1 0 0 0,0 1 0 0 0,0 0 0 0 0,0 0 0 0 0,0 0 0 0 0,0 0 1 0 0,0 0-1 0 0,0 0 0 0 0,1 0 0 0 0,-1 0 0 0 0,0 0 0 0 0,0 0 0 0 0,0 0 0 0 0,0 0 0 0 0,0 0 1 0 0,0 0-1 0 0,0 0 0 0 0,0 0 0 0 0,0 0 0 0 0,0 0 0 0 0,0 0 0 0 0,1 0 0 0 0,-1 0 0 0 0,0 0 1 0 0,0 0-1 0 0,0 0 0 0 0,0 0 0 0 0,0 0 0 0 0,0 0 0 0 0,0 0 0 0 0,0 0 0 0 0,0 0 0 0 0,0 0 0 0 0,0 0 1 0 0,1 0-1 0 0,-1 0 0 0 0,0 0 0 0 0,0 0 0 0 0,0 0 0 0 0,0 0 0 0 0,0 0 0 0 0,0 0 0 0 0,0 0 1 0 0,0 0-1 0 0,0 1 0 0 0,0-1 0 0 0,0 0 0 0 0,0 0 0 0 0,0 0 0 0 0,0 0 0 0 0,0 0 0 0 0,0 0 1 0 0,0 0-1 0 0,0 0 0 0 0,0 0 0 0 0,0 0 0 0 0,0 0 0 0 0,0 1 0 0 0,7-12 141 0 0,6-15 67 0 0,-13 25-208 0 0,12-24-273 0 0,1 0 0 0 0,1 1 0 0 0,0 1 0 0 0,2 0 0 0 0,1 1 0 0 0,37-37 1 0 0,-50 55 222 0 0,-1 1 1 0 0,1 0-1 0 0,0 0 1 0 0,0 1 0 0 0,0-1-1 0 0,0 1 1 0 0,0 0-1 0 0,1 0 1 0 0,-1 0 0 0 0,1 1-1 0 0,-1 0 1 0 0,9-2 0 0 0,-11 3 71 0 0,1 0 0 0 0,-1 0 1 0 0,0 0-1 0 0,1 1 0 0 0,-1-1 1 0 0,0 1-1 0 0,1-1 0 0 0,-1 1 1 0 0,0 0-1 0 0,0 0 0 0 0,1 0 1 0 0,-1 0-1 0 0,0 0 0 0 0,0 1 1 0 0,0-1-1 0 0,0 1 0 0 0,-1-1 1 0 0,1 1-1 0 0,0 0 0 0 0,-1-1 1 0 0,1 1-1 0 0,-1 0 1 0 0,1 0-1 0 0,-1 0 0 0 0,0 0 1 0 0,2 5-1 0 0,0-1 104 0 0,-1 1-1 0 0,1 0 1 0 0,-1 0-1 0 0,0 0 1 0 0,-1 0 0 0 0,0 0-1 0 0,0 1 1 0 0,-1-1 0 0 0,0 10-1 0 0,-1 7 97 0 0,-8 34 0 0 0,5-37-81 0 0,43-78-656 0 0,-20 27-93 0 0,33-40 0 0 0,-45 62 584 0 0,1 0 1 0 0,-1 0 0 0 0,1 1 0 0 0,0 0 0 0 0,0 1 0 0 0,1 0-1 0 0,0 0 1 0 0,0 1 0 0 0,16-7 0 0 0,-24 12 62 0 0,0-1 1 0 0,0 0-1 0 0,0 1 1 0 0,1 0-1 0 0,-1-1 1 0 0,0 1-1 0 0,0 0 0 0 0,1 0 1 0 0,-1 0-1 0 0,0-1 1 0 0,0 1-1 0 0,1 1 1 0 0,-1-1-1 0 0,0 0 1 0 0,0 0-1 0 0,0 0 1 0 0,1 1-1 0 0,-1-1 0 0 0,0 0 1 0 0,0 1-1 0 0,0-1 1 0 0,0 1-1 0 0,2 0 1 0 0,-2 0 13 0 0,-1 1 1 0 0,1-1 0 0 0,0 0-1 0 0,0 0 1 0 0,-1 1 0 0 0,1-1 0 0 0,0 0-1 0 0,-1 1 1 0 0,1-1 0 0 0,-1 1-1 0 0,0-1 1 0 0,1 0 0 0 0,-1 1 0 0 0,0-1-1 0 0,0 1 1 0 0,0 2 0 0 0,-1 8 234 0 0,-1-1 0 0 0,0 1 0 0 0,-7 21-1 0 0,7-25-249 0 0,-3 11 107 0 0,1 0 0 0 0,0 0-1 0 0,-1 30 1 0 0,5-43-161 0 0,0 0-1 0 0,0 0 1 0 0,0 0-1 0 0,1 0 1 0 0,0 0-1 0 0,0 0 1 0 0,1-1-1 0 0,-1 1 1 0 0,1 0-1 0 0,0 0 1 0 0,1-1-1 0 0,-1 1 1 0 0,1-1-1 0 0,1 0 0 0 0,5 8 1 0 0,-8-12-117 0 0,1 1 1 0 0,-1-1 0 0 0,1 1-1 0 0,0-1 1 0 0,-1 0-1 0 0,1 0 1 0 0,0 0-1 0 0,0 0 1 0 0,0 0-1 0 0,0 0 1 0 0,2 0-1 0 0,11 2-1483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2.994"/>
    </inkml:context>
    <inkml:brush xml:id="br0">
      <inkml:brushProperty name="width" value="0.05" units="cm"/>
      <inkml:brushProperty name="height" value="0.05" units="cm"/>
    </inkml:brush>
  </inkml:definitions>
  <inkml:trace contextRef="#ctx0" brushRef="#br0">78 3 1376 0 0,'-5'4'7923'0'0,"0"9"-5471"0"0,-6 18-3062 0 0,10-26 1360 0 0,-8 31 60 0 0,2 1 1 0 0,2-1 0 0 0,-2 60 0 0 0,-4 32 1236 0 0,10-121-1808 0 0,-1 0-1 0 0,1 0 1 0 0,-1 0 0 0 0,-1-1 0 0 0,-3 9-1 0 0,5-57 2562 0 0,3 22-2699 0 0,2-1 0 0 0,0 1 1 0 0,1 0-1 0 0,1 0 0 0 0,13-27 1 0 0,-6 18-199 0 0,2 1 0 0 0,34-50 0 0 0,-40 68-92 0 0,0 0 1 0 0,0 1 0 0 0,1 0-1 0 0,0 1 1 0 0,0 0-1 0 0,1 0 1 0 0,0 1-1 0 0,0 1 1 0 0,1-1-1 0 0,0 2 1 0 0,0 0-1 0 0,0 0 1 0 0,0 2-1 0 0,1-1 1 0 0,0 1-1 0 0,0 1 1 0 0,22-1-1 0 0,-23 3-1014 0 0,-1 2-48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24:53.603"/>
    </inkml:context>
    <inkml:brush xml:id="br0">
      <inkml:brushProperty name="width" value="0.1" units="cm"/>
      <inkml:brushProperty name="height" value="0.1" units="cm"/>
    </inkml:brush>
  </inkml:definitions>
  <inkml:trace contextRef="#ctx0" brushRef="#br0">14 0 5529 0 0,'0'1'114'0'0,"1"-1"-1"0"0,-1 1 0 0 0,1-1 1 0 0,-1 1-1 0 0,1-1 0 0 0,-1 1 1 0 0,1-1-1 0 0,-1 1 1 0 0,1-1-1 0 0,-1 1 0 0 0,0 0 1 0 0,1-1-1 0 0,-1 1 1 0 0,0 0-1 0 0,0 0 0 0 0,1-1 1 0 0,-1 1-1 0 0,0 0 1 0 0,0-1-1 0 0,0 1 0 0 0,0 0 1 0 0,0 0-1 0 0,0-1 0 0 0,0 2 1 0 0,1 23 1536 0 0,-1 28 1892 0 0,-11 65 0 0 0,6-80-2696 0 0,1 0-1 0 0,3 0 1 0 0,0 0-1 0 0,7 46 1 0 0,-6-83-839 0 0,0 0 0 0 0,0 0 0 0 0,0-1 0 0 0,0 1 1 0 0,0 0-1 0 0,0-1 0 0 0,0 1 0 0 0,0 0 0 0 0,1-1 0 0 0,-1 1 0 0 0,0 0 1 0 0,0-1-1 0 0,1 1 0 0 0,-1 0 0 0 0,1-1 0 0 0,-1 1 0 0 0,0-1 0 0 0,1 1 0 0 0,-1-1 1 0 0,2 2-1 0 0,-2-3-5 0 0,1 1 0 0 0,-1 0-1 0 0,1 0 1 0 0,-1 0 0 0 0,1-1 0 0 0,-1 1 0 0 0,0 0 0 0 0,1 0 0 0 0,-1-1 0 0 0,1 1 0 0 0,-1 0-1 0 0,0-1 1 0 0,1 1 0 0 0,-1-1 0 0 0,0 1 0 0 0,0 0 0 0 0,1-1 0 0 0,-1 1 0 0 0,0-1 0 0 0,0 1 0 0 0,1-2-1 0 0,14-39-33 0 0,-12 31 48 0 0,14-35-16 0 0,3 1 0 0 0,37-65 0 0 0,-45 90 0 0 0,0 1 0 0 0,1 0 0 0 0,1 1 0 0 0,0 1 0 0 0,1 0 0 0 0,1 1 0 0 0,35-26 0 0 0,-43 37 0 0 0,-1 0 0 0 0,1 0 0 0 0,0 0 0 0 0,0 1 0 0 0,16-4 0 0 0,-22 6 0 0 0,0 1 0 0 0,0-1 0 0 0,0 1 0 0 0,0 0 0 0 0,0 0 0 0 0,0 0 0 0 0,0 0 0 0 0,0 0 0 0 0,0 1 0 0 0,0-1 0 0 0,0 1 0 0 0,0-1 0 0 0,2 2 0 0 0,-3-1 0 0 0,0 0 0 0 0,0-1 0 0 0,0 1 0 0 0,0 0 0 0 0,0 0 0 0 0,0 0 0 0 0,0 0 0 0 0,0 0 0 0 0,0 0 0 0 0,-1 0 0 0 0,1 1 0 0 0,-1-1 0 0 0,1 0 0 0 0,-1 0 0 0 0,1 0 0 0 0,-1 1 0 0 0,1-1 0 0 0,-1 0 0 0 0,0 0 0 0 0,0 1 0 0 0,0-1 0 0 0,0 3 0 0 0,0 10 7 0 0,-2 0 1 0 0,0 0 0 0 0,0 0 0 0 0,-2-1 0 0 0,1 1 0 0 0,-2-1 0 0 0,-7 17 0 0 0,5-13 8 0 0,1 1 0 0 0,0-1 0 0 0,-5 32 1 0 0,10-38-4 0 0,0 0 1 0 0,1 0-1 0 0,0 0 1 0 0,1-1-1 0 0,2 13 1 0 0,-2-20-12 0 0,-1 0-1 0 0,1 0 1 0 0,-1 0 0 0 0,1-1 0 0 0,0 1 0 0 0,0 0-1 0 0,0-1 1 0 0,1 1 0 0 0,-1-1 0 0 0,0 1 0 0 0,1-1-1 0 0,0 0 1 0 0,0 0 0 0 0,-1 0 0 0 0,1 1 0 0 0,0-2-1 0 0,1 1 1 0 0,-1 0 0 0 0,0 0 0 0 0,0-1 0 0 0,1 1-1 0 0,-1-1 1 0 0,1 0 0 0 0,0 0 0 0 0,3 1 0 0 0,-4-1-24 0 0,1-1 1 0 0,-1 0 0 0 0,1 0-1 0 0,-1 0 1 0 0,1-1 0 0 0,-1 1-1 0 0,1 0 1 0 0,-1-1 0 0 0,1 0-1 0 0,-1 0 1 0 0,1 0 0 0 0,2-1-1 0 0,8-5-276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6:59.692"/>
    </inkml:context>
    <inkml:brush xml:id="br0">
      <inkml:brushProperty name="width" value="0.1" units="cm"/>
      <inkml:brushProperty name="height" value="0.1" units="cm"/>
    </inkml:brush>
  </inkml:definitions>
  <inkml:trace contextRef="#ctx0" brushRef="#br0">243 1 9218 0 0,'0'1'816'0'0,"0"1"-656"0"0,0 0-160 0 0,-1 0 0 0 0,0 1 352 0 0,0 1 40 0 0,-1 4 8 0 0,-3 3 1 0 0,-1 7 95 0 0,-3 3 16 0 0,-4 3 8 0 0,-1 0 0 0 0,-2 2-344 0 0,-5-1-72 0 0,-3 2-8 0 0,-17 9-2601 0 0,-1-4-519 0 0,-5-6-105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04.110"/>
    </inkml:context>
    <inkml:brush xml:id="br0">
      <inkml:brushProperty name="width" value="0.1" units="cm"/>
      <inkml:brushProperty name="height" value="0.1" units="cm"/>
    </inkml:brush>
  </inkml:definitions>
  <inkml:trace contextRef="#ctx0" brushRef="#br0">15 172 8754 0 0,'-1'2'269'0'0,"0"1"1"0"0,0 0-1 0 0,1-1 0 0 0,-1 1 1 0 0,1 0-1 0 0,-1 0 0 0 0,1-1 1 0 0,0 1-1 0 0,1 5 0 0 0,-2 3 71 0 0,1-5-215 0 0,-9 200 3152 0 0,9-171-2881 0 0,2-1 1 0 0,1 0 0 0 0,2-1-1 0 0,10 37 1 0 0,-11-58-291 0 0,0-1 0 0 0,0 0 0 0 0,1 0 0 0 0,7 11 1 0 0,-9-17-88 0 0,0-1 0 0 0,0 1 1 0 0,1-1-1 0 0,-1 0 0 0 0,1 0 1 0 0,0 0-1 0 0,0 0 0 0 0,0-1 1 0 0,0 0-1 0 0,0 1 0 0 0,8 2 1 0 0,-11-5 4 0 0,1-1 1 0 0,0 1 0 0 0,0-1 0 0 0,0 0 0 0 0,0 0-1 0 0,0 0 1 0 0,0 0 0 0 0,-1 0 0 0 0,1 0 0 0 0,0 0 0 0 0,0-1-1 0 0,0 1 1 0 0,0-1 0 0 0,-1 1 0 0 0,1-1 0 0 0,0 0-1 0 0,0 0 1 0 0,-1 0 0 0 0,1 0 0 0 0,-1 0 0 0 0,1 0 0 0 0,-1 0-1 0 0,1 0 1 0 0,-1-1 0 0 0,1 1 0 0 0,-1 0 0 0 0,0-1-1 0 0,1-1 1 0 0,6-7 136 0 0,-1 1 0 0 0,0-2-1 0 0,5-11 1 0 0,-10 19-185 0 0,14-28-32 0 0,-2 0 0 0 0,18-58 0 0 0,9-69-580 0 0,-25 89 202 0 0,33-89 0 0 0,-40 141 420 0 0,-7 19 16 0 0,-2 9-3 0 0,-8 57 552 0 0,1-19 94 0 0,2 0 0 0 0,3 90 0 0 0,3-126-602 0 0,0 0 0 0 0,1-1-1 0 0,1 1 1 0 0,0 0 0 0 0,0-1 0 0 0,1 0 0 0 0,1 0 0 0 0,0 0-1 0 0,0-1 1 0 0,1 1 0 0 0,1-1 0 0 0,0 0 0 0 0,0-1-1 0 0,1 0 1 0 0,18 17 0 0 0,-23-23-18 0 0,1-1 0 0 0,0 0 0 0 0,0 0 1 0 0,0 0-1 0 0,1 0 0 0 0,-1-1 0 0 0,1 1 0 0 0,-1-1 0 0 0,1 0 0 0 0,0 0 0 0 0,0-1 0 0 0,0 0 1 0 0,0 0-1 0 0,0 0 0 0 0,0 0 0 0 0,0-1 0 0 0,0 0 0 0 0,0 0 0 0 0,0 0 0 0 0,0 0 1 0 0,0-1-1 0 0,0 0 0 0 0,0 0 0 0 0,0-1 0 0 0,0 1 0 0 0,0-1 0 0 0,-1 0 0 0 0,1 0 0 0 0,-1 0 1 0 0,1-1-1 0 0,-1 0 0 0 0,0 0 0 0 0,0 0 0 0 0,0 0 0 0 0,6-7 0 0 0,2-5 24 0 0,0-1 0 0 0,-1 0 0 0 0,-1-1 1 0 0,-1 0-1 0 0,0-1 0 0 0,-1 0 0 0 0,-1 0 0 0 0,-1 0 0 0 0,0-1 0 0 0,3-22 0 0 0,2-28-47 0 0,3-101 0 0 0,-13 154 1 0 0,0-2-44 0 0,1-3-435 0 0,-1 1 1 0 0,0-1-1 0 0,-2 0 0 0 0,-1 1 1 0 0,-4-24-1 0 0,2 36-803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04.686"/>
    </inkml:context>
    <inkml:brush xml:id="br0">
      <inkml:brushProperty name="width" value="0.1" units="cm"/>
      <inkml:brushProperty name="height" value="0.1" units="cm"/>
    </inkml:brush>
  </inkml:definitions>
  <inkml:trace contextRef="#ctx0" brushRef="#br0">19 266 8290 0 0,'-19'-4'2542'0'0,"31"7"1972"0"0,18-2-3029 0 0,17 3-518 0 0,-1-3 0 0 0,60-6 0 0 0,-65 1-718 0 0,0-3 0 0 0,51-15 0 0 0,-81 19-216 0 0,0-1 0 0 0,1 0 0 0 0,-1-1-1 0 0,-1 0 1 0 0,1-1 0 0 0,-1 0 0 0 0,0-1 0 0 0,0 0-1 0 0,-1 0 1 0 0,0-1 0 0 0,0 0 0 0 0,12-16 0 0 0,-19 21-29 0 0,1 0 0 0 0,-1 0 0 0 0,-1 0-1 0 0,1-1 1 0 0,0 1 0 0 0,-1 0 0 0 0,1-1 0 0 0,-1 1 0 0 0,0-1 0 0 0,0 1 0 0 0,-1-1 0 0 0,1 1 0 0 0,-1-1 0 0 0,1 0 0 0 0,-1 1 0 0 0,0-1-1 0 0,-1 0 1 0 0,1 1 0 0 0,-1-1 0 0 0,1 0 0 0 0,-1 1 0 0 0,0-1 0 0 0,0 1 0 0 0,-1-1 0 0 0,1 1 0 0 0,-1 0 0 0 0,0 0 0 0 0,0-1-1 0 0,0 1 1 0 0,0 0 0 0 0,0 1 0 0 0,0-1 0 0 0,-1 0 0 0 0,0 1 0 0 0,1-1 0 0 0,-1 1 0 0 0,0 0 0 0 0,0 0 0 0 0,0 0 0 0 0,-1 0 0 0 0,1 0-1 0 0,0 1 1 0 0,-1 0 0 0 0,1-1 0 0 0,-1 1 0 0 0,1 1 0 0 0,-1-1 0 0 0,-5 0 0 0 0,-4 0 8 0 0,0 1 1 0 0,0 0-1 0 0,0 2 0 0 0,0-1 1 0 0,0 1-1 0 0,0 1 0 0 0,1 0 1 0 0,-1 1-1 0 0,1 0 0 0 0,-20 11 1 0 0,12-5 89 0 0,1 1-1 0 0,0 1 1 0 0,1 0 0 0 0,1 1 0 0 0,-25 25 0 0 0,33-29-96 0 0,1 0 1 0 0,0 1-1 0 0,0 0 1 0 0,1 1 0 0 0,1-1-1 0 0,-1 1 1 0 0,2 1-1 0 0,0-1 1 0 0,0 1 0 0 0,-3 15-1 0 0,6-22 5 0 0,1 1 0 0 0,0-1-1 0 0,0 1 1 0 0,1 0 0 0 0,-1 0 0 0 0,1-1-1 0 0,1 1 1 0 0,-1 0 0 0 0,1 0 0 0 0,0-1-1 0 0,0 1 1 0 0,0 0 0 0 0,1-1 0 0 0,0 1-1 0 0,0-1 1 0 0,0 0 0 0 0,1 0 0 0 0,0 0 0 0 0,0 0-1 0 0,0 0 1 0 0,1 0 0 0 0,-1-1 0 0 0,1 0-1 0 0,5 4 1 0 0,0 0 40 0 0,0-1 0 0 0,1 0-1 0 0,0-1 1 0 0,1-1 0 0 0,-1 1 0 0 0,1-1-1 0 0,0-1 1 0 0,0 0 0 0 0,1-1 0 0 0,-1 0-1 0 0,1-1 1 0 0,15 2 0 0 0,-6-3-342 0 0,0-1 0 0 0,-1 0 0 0 0,1-2 0 0 0,-1 0 1 0 0,0-1-1 0 0,27-8 0 0 0,-4-3-7172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05.750"/>
    </inkml:context>
    <inkml:brush xml:id="br0">
      <inkml:brushProperty name="width" value="0.1" units="cm"/>
      <inkml:brushProperty name="height" value="0.1" units="cm"/>
    </inkml:brush>
  </inkml:definitions>
  <inkml:trace contextRef="#ctx0" brushRef="#br0">434 149 6449 0 0,'3'-5'286'0'0,"-1"0"0"0"0,0 1 0 0 0,-1-1 0 0 0,1 0 0 0 0,-1 0 0 0 0,0 0 0 0 0,0 0 0 0 0,-1 0 0 0 0,1 0 0 0 0,-1 0 0 0 0,0 0 0 0 0,0 0 0 0 0,-1 0 0 0 0,0 0 0 0 0,0 0 0 0 0,0 0 0 0 0,0 0 0 0 0,-1 0 0 0 0,1 0 0 0 0,-1 1 0 0 0,-1-1 1 0 0,1 1-1 0 0,-5-7 0 0 0,5 9-145 0 0,0 0 0 0 0,0-1 0 0 0,-1 1 0 0 0,1 0 0 0 0,-1 1 0 0 0,1-1 1 0 0,-1 0-1 0 0,1 1 0 0 0,-1-1 0 0 0,0 1 0 0 0,0 0 0 0 0,0 0 0 0 0,0 0 1 0 0,-5 0-1 0 0,2 0 2 0 0,0 1 1 0 0,0-1-1 0 0,0 2 1 0 0,0-1 0 0 0,0 1-1 0 0,0 0 1 0 0,-7 2-1 0 0,-2 1 14 0 0,0 2 0 0 0,0 0 0 0 0,0 1 0 0 0,-24 15 0 0 0,19-8-34 0 0,0 0 1 0 0,2 1 0 0 0,0 1-1 0 0,0 1 1 0 0,-28 36-1 0 0,34-38-19 0 0,1 1-1 0 0,1 1 1 0 0,0 0-1 0 0,1 0 1 0 0,1 0-1 0 0,1 1 1 0 0,-10 35-1 0 0,16-47-102 0 0,0 0 0 0 0,0 1 0 0 0,0-1 0 0 0,1 0 0 0 0,0 0 0 0 0,0 0 0 0 0,1 0 0 0 0,0 1 0 0 0,0-1 0 0 0,0 0 0 0 0,0 0 0 0 0,1 0 0 0 0,0-1 0 0 0,1 1 0 0 0,-1 0 0 0 0,1-1 0 0 0,0 1 0 0 0,0-1 0 0 0,8 9 0 0 0,-5-7-4 0 0,1-1 1 0 0,-1 0-1 0 0,1-1 0 0 0,0 0 0 0 0,0 0 0 0 0,1 0 0 0 0,-1-1 0 0 0,1 0 1 0 0,0 0-1 0 0,0-1 0 0 0,1 0 0 0 0,-1-1 0 0 0,13 3 0 0 0,0-2-213 0 0,-1 0 0 0 0,1-2 0 0 0,0 0 0 0 0,-1-2 0 0 0,1 0 0 0 0,21-4 0 0 0,-8-2-6031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06.154"/>
    </inkml:context>
    <inkml:brush xml:id="br0">
      <inkml:brushProperty name="width" value="0.1" units="cm"/>
      <inkml:brushProperty name="height" value="0.1" units="cm"/>
    </inkml:brush>
  </inkml:definitions>
  <inkml:trace contextRef="#ctx0" brushRef="#br0">407 78 9218 0 0,'1'-2'90'0'0,"0"-1"-1"0"0,0 1 1 0 0,0 0 0 0 0,0 0 0 0 0,0-1-1 0 0,-1 1 1 0 0,1 0 0 0 0,-1-1 0 0 0,1 1-1 0 0,-1-1 1 0 0,0 1 0 0 0,0-1 0 0 0,0 1-1 0 0,-1-3 1 0 0,1 3-5 0 0,-1 0-1 0 0,0 0 1 0 0,0 1 0 0 0,0-1-1 0 0,0 0 1 0 0,0 0-1 0 0,0 1 1 0 0,-1-1 0 0 0,1 1-1 0 0,0-1 1 0 0,-1 1 0 0 0,1 0-1 0 0,-1 0 1 0 0,1-1-1 0 0,-1 1 1 0 0,0 0 0 0 0,0 0-1 0 0,-2-1 1 0 0,0 0 162 0 0,0 1 0 0 0,-1-1 1 0 0,1 1-1 0 0,0 0 0 0 0,-1 0 0 0 0,1 0 0 0 0,0 0 0 0 0,-1 1 1 0 0,1 0-1 0 0,-1 0 0 0 0,1 0 0 0 0,-9 1 0 0 0,6 1 66 0 0,-1 0 0 0 0,0 1-1 0 0,0-1 1 0 0,1 1-1 0 0,0 1 1 0 0,-12 6-1 0 0,2 1 229 0 0,0 2 0 0 0,1 0-1 0 0,1 1 1 0 0,-23 26-1 0 0,19-19-420 0 0,1 2 0 0 0,1 0 0 0 0,0 1 0 0 0,3 1 0 0 0,0 0 0 0 0,1 1 1 0 0,1 0-1 0 0,2 1 0 0 0,-8 30 0 0 0,17-52-122 0 0,0 0 0 0 0,1 0 0 0 0,0-1 0 0 0,0 1 0 0 0,0 0 1 0 0,0 0-1 0 0,1 0 0 0 0,0 0 0 0 0,0-1 0 0 0,0 1 0 0 0,0 0 1 0 0,1-1-1 0 0,0 1 0 0 0,0-1 0 0 0,0 0 0 0 0,0 1 0 0 0,6 6 1 0 0,-6-8-1 0 0,0-1 0 0 0,0 0 0 0 0,0 0 1 0 0,0 0-1 0 0,1 0 0 0 0,-1 0 1 0 0,1 0-1 0 0,-1-1 0 0 0,1 1 1 0 0,-1-1-1 0 0,1 0 0 0 0,0 1 0 0 0,0-1 1 0 0,0 0-1 0 0,0-1 0 0 0,0 1 1 0 0,0-1-1 0 0,0 1 0 0 0,0-1 1 0 0,0 0-1 0 0,0 0 0 0 0,0 0 0 0 0,0 0 1 0 0,0-1-1 0 0,0 1 0 0 0,0-1 1 0 0,-1 0-1 0 0,1 0 0 0 0,4-1 1 0 0,6-5-155 0 0,0 0 1 0 0,0-1 0 0 0,0 0 0 0 0,-1-1-1 0 0,0-1 1 0 0,-1 1 0 0 0,0-2 0 0 0,-1 0-1 0 0,0 0 1 0 0,0-1 0 0 0,14-24 0 0 0,-3 0-2042 0 0,-2-1 1 0 0,-1-1-1 0 0,14-41 1 0 0,-24 54 1217 0 0,20-45-1096 0 0,-39 111 6116 0 0,5-15-2777 0 0,1-11-629 0 0,-1 6 80 0 0,0 0 1 0 0,1 0 0 0 0,1 0 0 0 0,0 1 0 0 0,1 40 0 0 0,3-59-685 0 0,1 0 0 0 0,-1 1 0 0 0,1-1 0 0 0,0 0 0 0 0,0 0-1 0 0,0 0 1 0 0,0 0 0 0 0,3 4 0 0 0,-3-6-84 0 0,-1 0-1 0 0,1 0 1 0 0,0 0 0 0 0,0 0-1 0 0,-1 0 1 0 0,1 0 0 0 0,0 0-1 0 0,0 0 1 0 0,0-1-1 0 0,0 1 1 0 0,0 0 0 0 0,0-1-1 0 0,0 1 1 0 0,0-1 0 0 0,0 1-1 0 0,0-1 1 0 0,0 1 0 0 0,0-1-1 0 0,0 0 1 0 0,1 1-1 0 0,-1-1 1 0 0,0 0 0 0 0,0 0-1 0 0,0 0 1 0 0,1 0 0 0 0,1 0-1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06.512"/>
    </inkml:context>
    <inkml:brush xml:id="br0">
      <inkml:brushProperty name="width" value="0.1" units="cm"/>
      <inkml:brushProperty name="height" value="0.1" units="cm"/>
    </inkml:brush>
  </inkml:definitions>
  <inkml:trace contextRef="#ctx0" brushRef="#br0">31 33 2761 0 0,'1'0'89'0'0,"-1"-1"1"0"0,1 1-1 0 0,-1 0 1 0 0,1 0-1 0 0,-1 0 1 0 0,1-1-1 0 0,-1 1 1 0 0,1 0-1 0 0,-1 0 1 0 0,1 0-1 0 0,0 0 1 0 0,-1 0-1 0 0,1 0 1 0 0,-1 0 0 0 0,1 0-1 0 0,-1 0 1 0 0,1 1-1 0 0,0-1 1 0 0,-1 0-1 0 0,1 0 1 0 0,-1 0-1 0 0,1 1 1 0 0,-1-1-1 0 0,1 0 1 0 0,-1 1-1 0 0,1-1 1 0 0,-1 0-1 0 0,0 1 1 0 0,1-1-1 0 0,-1 0 1 0 0,1 1 0 0 0,-1-1-1 0 0,0 1 1 0 0,1-1-1 0 0,-1 1 1 0 0,0-1-1 0 0,0 1 1 0 0,1-1-1 0 0,-1 1 1 0 0,0-1-1 0 0,0 1 1 0 0,0-1-1 0 0,0 1 1 0 0,0 0-1 0 0,1-1 1 0 0,-1 1-1 0 0,0-1 1 0 0,0 1 0 0 0,-1 1-1 0 0,2 37 3763 0 0,-1-31-3932 0 0,-4 42 3071 0 0,-17 90 1 0 0,12-96-1344 0 0,2-1 1 0 0,-2 89 0 0 0,10-92-1350 0 0,11-86-163 0 0,15-49-1284 0 0,48-117-1 0 0,-67 191 182 0 0,2 0-1 0 0,0 1 1 0 0,23-34 0 0 0,-29 48 791 0 0,1 0 0 0 0,-1 0 1 0 0,1 1-1 0 0,0-1 1 0 0,0 1-1 0 0,1 1 1 0 0,0-1-1 0 0,0 1 1 0 0,0 0-1 0 0,0 0 0 0 0,0 0 1 0 0,1 1-1 0 0,0 0 1 0 0,0 1-1 0 0,12-4 1 0 0,-17 6 240 0 0,0 0 1 0 0,0-1 0 0 0,0 1-1 0 0,-1 0 1 0 0,1 0 0 0 0,0 1 0 0 0,0-1-1 0 0,0 0 1 0 0,0 1 0 0 0,0-1 0 0 0,0 1-1 0 0,-1-1 1 0 0,1 1 0 0 0,0 0-1 0 0,-1 0 1 0 0,1 0 0 0 0,0 0 0 0 0,-1 0-1 0 0,1 0 1 0 0,-1 0 0 0 0,1 1-1 0 0,-1-1 1 0 0,0 0 0 0 0,0 1 0 0 0,1-1-1 0 0,-1 1 1 0 0,0 0 0 0 0,0-1 0 0 0,0 1-1 0 0,-1 0 1 0 0,1-1 0 0 0,0 1-1 0 0,-1 0 1 0 0,1 0 0 0 0,-1 0 0 0 0,1 3-1 0 0,1 9 376 0 0,0 0 0 0 0,-1-1 0 0 0,-1 1-1 0 0,-1 15 1 0 0,1-15-231 0 0,-3 49 387 0 0,2 60 1073 0 0,2-106-3580 0 0,1-1-1 0 0,9 32 1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27.413"/>
    </inkml:context>
    <inkml:brush xml:id="br0">
      <inkml:brushProperty name="width" value="0.1" units="cm"/>
      <inkml:brushProperty name="height" value="0.1" units="cm"/>
    </inkml:brush>
  </inkml:definitions>
  <inkml:trace contextRef="#ctx0" brushRef="#br0">0 652 5529 0 0,'32'-19'4679'0'0,"-8"-5"-2621"0"0,-1-1 1 0 0,20-27 0 0 0,-8 9-626 0 0,-2 2-959 0 0,-3-2-1 0 0,-1 0 1 0 0,26-54-1 0 0,56-147-763 0 0,-110 242 293 0 0,0 1-3 0 0,-1 0-1 0 0,1 0 0 0 0,-1 0 1 0 0,1 0-1 0 0,-1 0 0 0 0,1 0 1 0 0,-1 0-1 0 0,0-1 0 0 0,0 1 1 0 0,1 0-1 0 0,-1 0 1 0 0,0 0-1 0 0,0 0 0 0 0,0 0 1 0 0,-1-2-1 0 0,1 3 1 0 0,0 0 0 0 0,-1 0-1 0 0,1 0 1 0 0,-1 0 0 0 0,1 0 0 0 0,0 0 0 0 0,-1 0 0 0 0,1 0-1 0 0,-1 0 1 0 0,1 0 0 0 0,0 0 0 0 0,-1 1 0 0 0,1-1 0 0 0,-1 0-1 0 0,1 0 1 0 0,0 0 0 0 0,-1 1 0 0 0,1-1 0 0 0,0 0-1 0 0,-1 0 1 0 0,1 1 0 0 0,0-1 0 0 0,-1 0 0 0 0,1 0 0 0 0,-1 1-1 0 0,-26 27 24 0 0,6 0 92 0 0,2-1 0 0 0,2 2 0 0 0,0 1-1 0 0,2 0 1 0 0,1 0 0 0 0,1 2 0 0 0,2 0 0 0 0,1 0 0 0 0,-5 35-1 0 0,13-54-82 0 0,0-1 0 0 0,2 1 0 0 0,-1-1 0 0 0,2 1-1 0 0,0 0 1 0 0,0-1 0 0 0,6 24 0 0 0,-6-32-31 0 0,1 1 0 0 0,0-1 0 0 0,-1 0 0 0 0,1 0 0 0 0,1 1 0 0 0,-1-1 0 0 0,0 0 0 0 0,1-1 0 0 0,0 1 0 0 0,6 6 0 0 0,-6-8 0 0 0,-1-1 0 0 0,0 1 0 0 0,1 0 1 0 0,-1-1-1 0 0,1 0 0 0 0,0 0 0 0 0,-1 0 0 0 0,1 0 0 0 0,0 0 0 0 0,0 0 0 0 0,-1-1 1 0 0,1 1-1 0 0,0-1 0 0 0,0 0 0 0 0,0 0 0 0 0,0 0 0 0 0,0 0 0 0 0,0 0 0 0 0,3-1 0 0 0,-1-1 20 0 0,1 0-1 0 0,0 0 0 0 0,-1 0 0 0 0,0-1 0 0 0,1 0 0 0 0,-1 0 0 0 0,0 0 0 0 0,-1-1 0 0 0,1 0 0 0 0,0 0 0 0 0,-1 0 1 0 0,0 0-1 0 0,0-1 0 0 0,5-7 0 0 0,-4 6-346 0 0,-1 0 1 0 0,0 0-1 0 0,-1 0 0 0 0,1-1 1 0 0,-1 0-1 0 0,-1 1 0 0 0,1-1 1 0 0,-1 0-1 0 0,0 0 1 0 0,-1 0-1 0 0,2-13 0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27.740"/>
    </inkml:context>
    <inkml:brush xml:id="br0">
      <inkml:brushProperty name="width" value="0.1" units="cm"/>
      <inkml:brushProperty name="height" value="0.1" units="cm"/>
    </inkml:brush>
  </inkml:definitions>
  <inkml:trace contextRef="#ctx0" brushRef="#br0">22 54 5529 0 0,'-21'0'1170'0'0,"36"0"2381"0"0,267-15 1361 0 0,140-19-5771 0 0,-387 29-4266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28.239"/>
    </inkml:context>
    <inkml:brush xml:id="br0">
      <inkml:brushProperty name="width" value="0.1" units="cm"/>
      <inkml:brushProperty name="height" value="0.1" units="cm"/>
    </inkml:brush>
  </inkml:definitions>
  <inkml:trace contextRef="#ctx0" brushRef="#br0">10 224 456 0 0,'-9'-15'7447'0'0,"10"15"-7232"0"0,22-5 6111 0 0,-10 4-7011 0 0,84-2 1630 0 0,79-5 2227 0 0,-150 5-2794 0 0,-1-1-1 0 0,0-1 1 0 0,0-1 0 0 0,41-17-1 0 0,-58 19-377 0 0,0 1 0 0 0,0-2 0 0 0,-1 1 0 0 0,0-1 0 0 0,0 0 0 0 0,0-1 0 0 0,-1 1 0 0 0,1-2 0 0 0,5-7 0 0 0,-10 12 0 0 0,-1 0 0 0 0,0 1 0 0 0,1-1 0 0 0,-1 0 0 0 0,0-1 0 0 0,0 1 0 0 0,-1 0 0 0 0,1 0 0 0 0,0 0 0 0 0,-1 0 0 0 0,1-1 0 0 0,-1 1 0 0 0,0 0 0 0 0,0-1 0 0 0,0 1 0 0 0,0-3 0 0 0,-1 3 0 0 0,1-1 0 0 0,-1 1 0 0 0,0 0 0 0 0,0-1 0 0 0,-1 1 0 0 0,1 0 0 0 0,0 0 0 0 0,-1 0 0 0 0,1 0 0 0 0,-1 0 0 0 0,0 0 0 0 0,1 0 0 0 0,-1 1 0 0 0,0-1 0 0 0,0 1 0 0 0,0-1 0 0 0,0 1 0 0 0,-3-2 0 0 0,-1 0 2 0 0,-1 1 0 0 0,1 0 1 0 0,0 0-1 0 0,-1 0 0 0 0,1 0 0 0 0,-1 1 0 0 0,1 0 0 0 0,-1 1 0 0 0,1-1 1 0 0,-1 1-1 0 0,0 1 0 0 0,1-1 0 0 0,-1 1 0 0 0,-8 2 0 0 0,-3 1 5 0 0,1 1-1 0 0,0 1 0 0 0,1 0 1 0 0,-20 10-1 0 0,21-8-10 0 0,0 1 0 0 0,0 1 0 0 0,1 0 0 0 0,0 1 0 0 0,1 1 0 0 0,0 0 0 0 0,-13 16 0 0 0,21-22 5 0 0,-1 1 0 0 0,1 0 1 0 0,0 0-1 0 0,1 0 0 0 0,0 1 1 0 0,0 0-1 0 0,1 0 0 0 0,-1 0 0 0 0,2 0 1 0 0,-1 0-1 0 0,1 1 0 0 0,1-1 0 0 0,-1 0 1 0 0,1 1-1 0 0,1 0 0 0 0,0 12 1 0 0,1-16 3 0 0,0 0 0 0 0,0 0 0 0 0,1 0 0 0 0,0 0 0 0 0,0 0 0 0 0,0-1 0 0 0,0 1 0 0 0,1-1 0 0 0,-1 1 0 0 0,1-1 0 0 0,0 0 0 0 0,1 0 0 0 0,-1 0 0 0 0,1-1 0 0 0,-1 1 0 0 0,1-1 0 0 0,0 0 1 0 0,1 0-1 0 0,-1 0 0 0 0,0 0 0 0 0,1-1 0 0 0,-1 0 0 0 0,1 0 0 0 0,0 0 0 0 0,9 2 0 0 0,-1-1-5 0 0,-1 0-1 0 0,1-1 1 0 0,0 0 0 0 0,0-1-1 0 0,0-1 1 0 0,0 0 0 0 0,0-1-1 0 0,-1 0 1 0 0,16-3 0 0 0,-1-3-153 0 0,0-2 0 0 0,-1 0 0 0 0,31-15 0 0 0,27-23-4222 0 0,-56 28-1246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3.404"/>
    </inkml:context>
    <inkml:brush xml:id="br0">
      <inkml:brushProperty name="width" value="0.05" units="cm"/>
      <inkml:brushProperty name="height" value="0.05" units="cm"/>
    </inkml:brush>
  </inkml:definitions>
  <inkml:trace contextRef="#ctx0" brushRef="#br0">1 203 3225 0 0,'0'0'225'0'0,"1"1"1"0"0,-1-1-1 0 0,0 0 0 0 0,1 1 1 0 0,-1-1-1 0 0,1 0 1 0 0,-1 0-1 0 0,1 0 1 0 0,-1 1-1 0 0,1-1 0 0 0,-1 0 1 0 0,1 0-1 0 0,0 0 1 0 0,-1 0-1 0 0,1 0 1 0 0,-1 0-1 0 0,1 0 0 0 0,-1 0 1 0 0,1 0-1 0 0,-1 0 1 0 0,1 0-1 0 0,0 0 1 0 0,-1 0-1 0 0,1-1 0 0 0,0 1 1 0 0,22-5 2317 0 0,-18 4-2415 0 0,18-4 530 0 0,0-1 0 0 0,-1-1 0 0 0,0 0-1 0 0,22-12 1 0 0,-33 13-450 0 0,0 0 0 0 0,0 0-1 0 0,0-1 1 0 0,-1-1 0 0 0,0 0 0 0 0,0 0-1 0 0,-1-1 1 0 0,0 0 0 0 0,8-11 0 0 0,-14 16-159 0 0,-1 1 0 0 0,0-1 0 0 0,0 0 0 0 0,0 0 0 0 0,0 0 1 0 0,-1 0-1 0 0,1 0 0 0 0,-1 0 0 0 0,1-5 0 0 0,-2 8-34 0 0,0 0-1 0 0,0 0 1 0 0,0 0-1 0 0,0 0 1 0 0,0 0 0 0 0,0 1-1 0 0,0-1 1 0 0,0 0-1 0 0,-1 0 1 0 0,1 0 0 0 0,0 0-1 0 0,-1 0 1 0 0,1 1-1 0 0,0-1 1 0 0,-1 0 0 0 0,1 0-1 0 0,-1 1 1 0 0,1-1-1 0 0,-2-1 1 0 0,1 1 2 0 0,0 1 0 0 0,-1-1 0 0 0,1 0 0 0 0,0 1 0 0 0,-1-1 0 0 0,1 1 0 0 0,0-1 0 0 0,-1 1 0 0 0,1 0 0 0 0,-1 0 0 0 0,1-1 0 0 0,0 1 0 0 0,-1 0 0 0 0,1 0 0 0 0,-1 1 0 0 0,-1-1 0 0 0,-6 2 41 0 0,1-1-1 0 0,0 2 1 0 0,0-1 0 0 0,0 1 0 0 0,0 1 0 0 0,0-1-1 0 0,0 1 1 0 0,-8 6 0 0 0,-7 6 174 0 0,-25 22 0 0 0,41-32-244 0 0,1 0-1 0 0,-1 1 1 0 0,1 0-1 0 0,0 0 1 0 0,1 0 0 0 0,0 1-1 0 0,-6 11 1 0 0,9-17 9 0 0,2 0-1 0 0,-1 0 1 0 0,0 0 0 0 0,0 0 0 0 0,0 0 0 0 0,1 0 0 0 0,-1 0 0 0 0,1 0-1 0 0,0 0 1 0 0,0 0 0 0 0,-1 1 0 0 0,1-1 0 0 0,1 0 0 0 0,-1 0 0 0 0,0 0-1 0 0,0 0 1 0 0,1 0 0 0 0,-1 0 0 0 0,1 0 0 0 0,0 0 0 0 0,0 0 0 0 0,-1 0 0 0 0,1 0-1 0 0,1 0 1 0 0,-1 0 0 0 0,0-1 0 0 0,0 1 0 0 0,1 0 0 0 0,-1-1 0 0 0,0 1-1 0 0,1-1 1 0 0,0 1 0 0 0,-1-1 0 0 0,1 0 0 0 0,0 0 0 0 0,0 0 0 0 0,2 1-1 0 0,3 1-160 0 0,-1 0 0 0 0,1-1-1 0 0,0 0 1 0 0,0 0 0 0 0,0 0-1 0 0,0-1 1 0 0,0 0-1 0 0,0-1 1 0 0,0 0 0 0 0,0 0-1 0 0,9-1 1 0 0,9-3-5959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28.569"/>
    </inkml:context>
    <inkml:brush xml:id="br0">
      <inkml:brushProperty name="width" value="0.1" units="cm"/>
      <inkml:brushProperty name="height" value="0.1" units="cm"/>
    </inkml:brush>
  </inkml:definitions>
  <inkml:trace contextRef="#ctx0" brushRef="#br0">126 231 2761 0 0,'89'-87'272'0'0,"-75"73"871"0"0,19-26 0 0 0,-30 36-717 0 0,0-1 0 0 0,1 0 0 0 0,-1 0 1 0 0,-1 0-1 0 0,1-1 0 0 0,-1 1 0 0 0,0 0 0 0 0,0-1 1 0 0,1-10-1 0 0,-3 15-292 0 0,1 0 0 0 0,-1 0 0 0 0,0 0 0 0 0,0 0 0 0 0,0 0 0 0 0,-1 0 0 0 0,1 1 0 0 0,0-1 1 0 0,0 0-1 0 0,0 0 0 0 0,-1 0 0 0 0,1 0 0 0 0,0 0 0 0 0,-1 0 0 0 0,1 0 0 0 0,-1 0 0 0 0,1 0 0 0 0,-1 1 0 0 0,0-1 0 0 0,1 0 1 0 0,-1 0-1 0 0,0 1 0 0 0,-1-2 0 0 0,1 1 15 0 0,-1 0-1 0 0,0 1 1 0 0,0-1 0 0 0,1 0-1 0 0,-1 1 1 0 0,0-1 0 0 0,0 1 0 0 0,0 0-1 0 0,0-1 1 0 0,0 1 0 0 0,-2 0 0 0 0,-5 1 182 0 0,1 0 0 0 0,0 0 1 0 0,0 1-1 0 0,-12 3 1 0 0,2 2-24 0 0,1 0 0 0 0,-1 0 1 0 0,2 2-1 0 0,-28 18 0 0 0,35-21-270 0 0,1 0-1 0 0,0 1 0 0 0,0 1 0 0 0,0-1 0 0 0,1 1 0 0 0,0 0 0 0 0,0 1 0 0 0,1-1 0 0 0,-9 17 0 0 0,14-22-37 0 0,0-1 1 0 0,0 1-1 0 0,0 0 0 0 0,0-1 0 0 0,1 1 1 0 0,-1 0-1 0 0,1 0 0 0 0,0 0 0 0 0,-1-1 0 0 0,1 1 1 0 0,1 0-1 0 0,-1 0 0 0 0,0 0 0 0 0,1 0 0 0 0,-1-1 1 0 0,1 1-1 0 0,0 0 0 0 0,0-1 0 0 0,0 1 1 0 0,0 0-1 0 0,1-1 0 0 0,-1 1 0 0 0,1-1 0 0 0,-1 0 1 0 0,1 1-1 0 0,0-1 0 0 0,0 0 0 0 0,0 0 0 0 0,3 2 1 0 0,7 6-16 0 0,0-1 0 0 0,1 0 0 0 0,0-1 0 0 0,20 8 1 0 0,-2 1 1 0 0,-15-8-18 0 0,45 30 6 0 0,-55-35 25 0 0,0 1 1 0 0,0 0-1 0 0,0 0 0 0 0,-1 1 1 0 0,0 0-1 0 0,9 12 1 0 0,-13-17 13 0 0,-1 1 0 0 0,1-1 0 0 0,0 0 0 0 0,0 1 0 0 0,-1-1 0 0 0,1 1 0 0 0,-1-1 0 0 0,1 1 0 0 0,-1-1 0 0 0,0 1 0 0 0,1-1-1 0 0,-1 1 1 0 0,0 0 0 0 0,0-1 0 0 0,0 1 0 0 0,0-1 0 0 0,0 1 0 0 0,-1-1 0 0 0,1 1 0 0 0,0 0 0 0 0,-1-1 0 0 0,0 2 0 0 0,-1-1 47 0 0,1 0 0 0 0,0 0 0 0 0,-1 0 0 0 0,0 0 0 0 0,0 0 0 0 0,1 0 0 0 0,-1-1 0 0 0,0 1 0 0 0,0-1 0 0 0,0 1 0 0 0,-1-1 0 0 0,-3 2 0 0 0,-3 1 79 0 0,0-1 0 0 0,-1 0 0 0 0,0 0 0 0 0,0-1 0 0 0,-18 2 0 0 0,18-3-113 0 0,1-1 0 0 0,-1 0 1 0 0,0 0-1 0 0,-11-3 1 0 0,19 3-112 0 0,0 0 0 0 0,0-1 0 0 0,0 1 1 0 0,0-1-1 0 0,0 0 0 0 0,0 1 0 0 0,0-1 1 0 0,0 0-1 0 0,0 0 0 0 0,0 0 0 0 0,0 0 1 0 0,0-1-1 0 0,1 1 0 0 0,-1 0 1 0 0,0-1-1 0 0,1 0 0 0 0,-1 1 0 0 0,1-1 1 0 0,0 0-1 0 0,-1 1 0 0 0,1-1 0 0 0,0 0 1 0 0,0 0-1 0 0,-1-4 0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29.879"/>
    </inkml:context>
    <inkml:brush xml:id="br0">
      <inkml:brushProperty name="width" value="0.1" units="cm"/>
      <inkml:brushProperty name="height" value="0.1" units="cm"/>
    </inkml:brush>
  </inkml:definitions>
  <inkml:trace contextRef="#ctx0" brushRef="#br0">0 12 1376 0 0,'1'-5'64'0'0,"0"2"8"0"0,0 1-72 0 0,1 1 0 0 0,-1 1 0 0 0,0 0 72 0 0,0 0 0 0 0,1 1 0 0 0,2 1 0 0 0,0 0-72 0 0,2 2 0 0 0,-1 1 0 0 0,2 2 72 0 0,1 0-72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34.504"/>
    </inkml:context>
    <inkml:brush xml:id="br0">
      <inkml:brushProperty name="width" value="0.1" units="cm"/>
      <inkml:brushProperty name="height" value="0.1" units="cm"/>
    </inkml:brush>
  </inkml:definitions>
  <inkml:trace contextRef="#ctx0" brushRef="#br0">104 123 920 0 0,'1'-8'602'0'0,"0"0"0"0"0,0 0-1 0 0,0 1 1 0 0,1-1 0 0 0,0 0 0 0 0,1 1-1 0 0,0 0 1 0 0,0 0 0 0 0,0-1-1 0 0,1 2 1 0 0,0-1 0 0 0,0 0 0 0 0,1 1-1 0 0,5-7 1 0 0,-9 12-410 0 0,0 1-1 0 0,0-1 1 0 0,0 0-1 0 0,0 1 1 0 0,0-1 0 0 0,0 0-1 0 0,0 1 1 0 0,0-1-1 0 0,0 1 1 0 0,0 0-1 0 0,0-1 1 0 0,0 1 0 0 0,0 0-1 0 0,0-1 1 0 0,3 1-1 0 0,-4 0-90 0 0,0 0-1 0 0,1 1 0 0 0,-1-1 0 0 0,1 0 0 0 0,-1 0 1 0 0,0 0-1 0 0,1 1 0 0 0,-1-1 0 0 0,0 0 0 0 0,1 0 1 0 0,-1 1-1 0 0,0-1 0 0 0,1 0 0 0 0,-1 1 0 0 0,0-1 1 0 0,0 0-1 0 0,1 1 0 0 0,-1-1 0 0 0,0 1 1 0 0,0-1-1 0 0,0 0 0 0 0,1 1 0 0 0,-1-1 0 0 0,0 1 1 0 0,0-1-1 0 0,0 1 0 0 0,0 3 125 0 0,0-1-1 0 0,0 0 1 0 0,0 0 0 0 0,0 0-1 0 0,0 1 1 0 0,-1-1 0 0 0,0 0-1 0 0,0 0 1 0 0,-1 4 0 0 0,-65 133 2567 0 0,45-101-2347 0 0,3 2 1 0 0,1 0 0 0 0,-22 76-1 0 0,38-110-438 0 0,1 1 1 0 0,0-1-1 0 0,0 0 0 0 0,0 0 1 0 0,1 0-1 0 0,0 0 0 0 0,1 0 1 0 0,0 1-1 0 0,0-1 0 0 0,0 0 1 0 0,1 0-1 0 0,0 0 0 0 0,4 9 1 0 0,-4-11-9 0 0,1-1 1 0 0,0 1 0 0 0,1 0 0 0 0,-1-1 0 0 0,1 0-1 0 0,-1 1 1 0 0,1-1 0 0 0,1-1 0 0 0,-1 1-1 0 0,0-1 1 0 0,1 1 0 0 0,0-1 0 0 0,0-1 0 0 0,0 1-1 0 0,0-1 1 0 0,0 0 0 0 0,8 3 0 0 0,-6-4 26 0 0,0 1-1 0 0,0-1 1 0 0,0-1 0 0 0,0 1-1 0 0,0-1 1 0 0,0 0 0 0 0,-1-1-1 0 0,1 0 1 0 0,0 0 0 0 0,0 0-1 0 0,0-1 1 0 0,-1 0 0 0 0,1 0 0 0 0,-1-1-1 0 0,1 0 1 0 0,-1 0 0 0 0,0 0-1 0 0,0-1 1 0 0,0 0 0 0 0,-1 0-1 0 0,1 0 1 0 0,7-9 0 0 0,-7 7-267 0 0,0 0 0 0 0,-1-1 0 0 0,1 0 0 0 0,-1 0 0 0 0,-1-1 0 0 0,1 0 0 0 0,5-15 0 0 0,-7 17-563 0 0,-1-1 0 0 0,0 1-1 0 0,-1-1 1 0 0,0 0-1 0 0,0 0 1 0 0,0 0 0 0 0,-1 1-1 0 0,0-1 1 0 0,0 0-1 0 0,-2-9 1 0 0,-2-3-4590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34.848"/>
    </inkml:context>
    <inkml:brush xml:id="br0">
      <inkml:brushProperty name="width" value="0.1" units="cm"/>
      <inkml:brushProperty name="height" value="0.1" units="cm"/>
    </inkml:brush>
  </inkml:definitions>
  <inkml:trace contextRef="#ctx0" brushRef="#br0">139 111 4609 0 0,'-33'-21'234'0'0,"-27"-17"1059"0"0,24 9 3023 0 0,35 29-4182 0 0,1 0 1 0 0,-1-1 0 0 0,0 1 0 0 0,1-1 0 0 0,-1 0-1 0 0,0 1 1 0 0,1-1 0 0 0,-1 1 0 0 0,1-1 0 0 0,-1 0-1 0 0,1 0 1 0 0,0 1 0 0 0,-1-1 0 0 0,1 0-1 0 0,0 0 1 0 0,-1 1 0 0 0,1-1 0 0 0,0 0 0 0 0,0 0-1 0 0,0 0 1 0 0,-1-1 0 0 0,2 2-44 0 0,-1-1 0 0 0,0 1 0 0 0,1-1 0 0 0,-1 1 0 0 0,0 0 0 0 0,1-1 1 0 0,-1 1-1 0 0,1-1 0 0 0,-1 1 0 0 0,1 0 0 0 0,-1-1 0 0 0,1 1 0 0 0,-1 0 0 0 0,1 0 0 0 0,-1-1 0 0 0,1 1 0 0 0,0 0 0 0 0,-1 0 0 0 0,1 0 0 0 0,-1 0 0 0 0,1 0 1 0 0,0 0-1 0 0,43 0 1613 0 0,-40 0-1720 0 0,303 14 1964 0 0,-250-14-1948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38.018"/>
    </inkml:context>
    <inkml:brush xml:id="br0">
      <inkml:brushProperty name="width" value="0.1" units="cm"/>
      <inkml:brushProperty name="height" value="0.1" units="cm"/>
    </inkml:brush>
  </inkml:definitions>
  <inkml:trace contextRef="#ctx0" brushRef="#br0">52 0 4145 0 0,'-4'37'4171'0'0,"-3"15"-3005"0"0,-7 117 2067 0 0,-11 187 2381 0 0,24-303-5031 0 0,2 0-1 0 0,13 84 0 0 0,-11-128-608 0 0,-1-8-379 0 0,0-7-913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38.363"/>
    </inkml:context>
    <inkml:brush xml:id="br0">
      <inkml:brushProperty name="width" value="0.1" units="cm"/>
      <inkml:brushProperty name="height" value="0.1" units="cm"/>
    </inkml:brush>
  </inkml:definitions>
  <inkml:trace contextRef="#ctx0" brushRef="#br0">10 1 4145 0 0,'-5'23'1265'0'0,"2"1"1"0"0,1-1-1 0 0,2 48 1 0 0,1-20-260 0 0,-1 63 2063 0 0,5 0-1 0 0,23 138 1 0 0,-27-245-3199 0 0,0 1 0 0 0,0-1 1 0 0,-1 0-1 0 0,0 1 0 0 0,0-1 0 0 0,0 0 0 0 0,-1 0 1 0 0,-1 1-1 0 0,-1 6 0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38.772"/>
    </inkml:context>
    <inkml:brush xml:id="br0">
      <inkml:brushProperty name="width" value="0.1" units="cm"/>
      <inkml:brushProperty name="height" value="0.1" units="cm"/>
    </inkml:brush>
  </inkml:definitions>
  <inkml:trace contextRef="#ctx0" brushRef="#br0">15 104 3681 0 0,'-15'-1'405'0'0,"27"4"26"0"0,27 5 80 0 0,2-2-179 0 0,1-3 1 0 0,0-1 0 0 0,0-2 0 0 0,75-9-1 0 0,-37-4-453 0 0,119-35 0 0 0,-165 37 121 0 0</inkml:trace>
  <inkml:trace contextRef="#ctx0" brushRef="#br0" timeOffset="1">753 0 8290 0 0,'-9'11'948'0'0,"1"-1"1"0"0,0 1-1 0 0,-12 23 1 0 0,9-15-416 0 0,6-10-329 0 0,-30 54 905 0 0,33-58-958 0 0,0 1 0 0 0,-1-1 0 0 0,2 1 0 0 0,-1 0 0 0 0,1 0 0 0 0,0 0 0 0 0,0 0-1 0 0,0 0 1 0 0,1 9 0 0 0,0-13-94 0 0,0-1-1 0 0,0 1 0 0 0,1 0 0 0 0,-1-1 0 0 0,1 1 1 0 0,-1 0-1 0 0,1-1 0 0 0,0 1 0 0 0,-1-1 1 0 0,1 1-1 0 0,0-1 0 0 0,0 1 0 0 0,0-1 0 0 0,0 0 1 0 0,0 0-1 0 0,0 1 0 0 0,0-1 0 0 0,1 0 1 0 0,-1 0-1 0 0,0 0 0 0 0,2 1 0 0 0,0-1 11 0 0,0 1-1 0 0,0-1 0 0 0,1 0 1 0 0,-1-1-1 0 0,0 1 0 0 0,0 0 1 0 0,0-1-1 0 0,1 0 0 0 0,-1 1 1 0 0,5-2-1 0 0,1 1 9 0 0,0-2-1 0 0,0 1 1 0 0,0-1-1 0 0,-1 0 1 0 0,1-1-1 0 0,0 0 1 0 0,7-5 0 0 0,-7 4-35 0 0,-1-1 0 0 0,0-1 1 0 0,0 1-1 0 0,-1-1 0 0 0,0-1 1 0 0,0 1-1 0 0,0-1 0 0 0,-1-1 1 0 0,0 1-1 0 0,6-11 0 0 0,-10 16-28 0 0,-1-1-1 0 0,1 1 1 0 0,-1-1-1 0 0,0 1 1 0 0,0-1-1 0 0,0 0 1 0 0,0 0-1 0 0,0 0 0 0 0,-1 0 1 0 0,1 0-1 0 0,-1 0 1 0 0,0 0-1 0 0,0 0 1 0 0,0 1-1 0 0,0-1 1 0 0,0 0-1 0 0,-1 0 1 0 0,1 0-1 0 0,-1 0 1 0 0,0 0-1 0 0,0 0 1 0 0,0 0-1 0 0,0 1 1 0 0,0-1-1 0 0,-1 0 1 0 0,1 1-1 0 0,-1-1 0 0 0,0 1 1 0 0,1 0-1 0 0,-1 0 1 0 0,0-1-1 0 0,-1 1 1 0 0,1 0-1 0 0,0 1 1 0 0,0-1-1 0 0,-4-2 1 0 0,0 0-4 0 0,0 1 1 0 0,-1 0 0 0 0,1 0 0 0 0,-1 0-1 0 0,1 1 1 0 0,-1 0 0 0 0,0 0 0 0 0,0 0-1 0 0,0 1 1 0 0,0 0 0 0 0,-13 1 0 0 0,0 0-23 0 0,0 2 0 0 0,-37 8 1 0 0,33-5-254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39.102"/>
    </inkml:context>
    <inkml:brush xml:id="br0">
      <inkml:brushProperty name="width" value="0.1" units="cm"/>
      <inkml:brushProperty name="height" value="0.1" units="cm"/>
    </inkml:brush>
  </inkml:definitions>
  <inkml:trace contextRef="#ctx0" brushRef="#br0">0 1 12899 0 0,'0'0'1152'0'0,"0"1"-928"0"0,1 0-224 0 0,1 2 1032 0 0,-1 0-488 0 0,1 0 9 0 0,0 2-449 0 0,0 2-104 0 0,1 0 0 0 0,-1-2 0 0 0,0 2-96 0 0,0 0-17 0 0,3 1-7 0 0,-2-2 0 0 0,-1 0 120 0 0</inkml:trace>
  <inkml:trace contextRef="#ctx0" brushRef="#br0" timeOffset="1">44 206 12899 0 0,'-6'2'576'0'0,"2"1"112"0"0,-1 0-552 0 0,3-1-136 0 0,2-1 0 0 0,-1 1 224 0 0,-1 2 8 0 0,-2 1 8 0 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41.680"/>
    </inkml:context>
    <inkml:brush xml:id="br0">
      <inkml:brushProperty name="width" value="0.1" units="cm"/>
      <inkml:brushProperty name="height" value="0.1" units="cm"/>
    </inkml:brush>
  </inkml:definitions>
  <inkml:trace contextRef="#ctx0" brushRef="#br0">72 105 3225 0 0,'-1'-6'-47'0'0,"-1"-2"633"0"0,0-1 0 0 0,0 0 0 0 0,1 0-1 0 0,0 0 1 0 0,1 0 0 0 0,0 0 0 0 0,0 1 0 0 0,7-20 1564 0 0,-4 33-1413 0 0,1 8 71 0 0,6 41 1401 0 0,-2 0 0 0 0,2 103 0 0 0,-6-70-963 0 0,8 50 211 0 0,3 102-166 0 0,-16-230-1260 0 0,0 0 0 0 0,0 0 0 0 0,-1 1 0 0 0,0-1 0 0 0,0 0 0 0 0,-1 0 0 0 0,-6 12 0 0 0,7-17-36 0 0,1-1-1 0 0,-1 0 1 0 0,0 0 0 0 0,1 0 0 0 0,-2 0 0 0 0,1 0-1 0 0,0-1 1 0 0,0 1 0 0 0,-1-1 0 0 0,1 1-1 0 0,-1-1 1 0 0,0 0 0 0 0,0 0 0 0 0,0 0 0 0 0,0 0-1 0 0,0 0 1 0 0,0-1 0 0 0,0 0 0 0 0,-1 1-1 0 0,1-1 1 0 0,-1 0 0 0 0,-5 0 0 0 0,8-1-34 0 0,-1 0 0 0 0,1 0 0 0 0,-1-1 0 0 0,1 1 0 0 0,-1 0 0 0 0,1-1 1 0 0,-1 1-1 0 0,1-1 0 0 0,0 0 0 0 0,-1 1 0 0 0,1-1 0 0 0,0 0 0 0 0,0 0 0 0 0,0 0 0 0 0,-1 0 1 0 0,1 0-1 0 0,0 0 0 0 0,0 0 0 0 0,0 0 0 0 0,1 0 0 0 0,-1-1 0 0 0,0 1 0 0 0,0 0 0 0 0,-1-3 1 0 0,0-2-616 0 0,-1-1 0 0 0,1 1 0 0 0,0 0 0 0 0,-1-8 0 0 0,-2-9-6019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42.011"/>
    </inkml:context>
    <inkml:brush xml:id="br0">
      <inkml:brushProperty name="width" value="0.1" units="cm"/>
      <inkml:brushProperty name="height" value="0.1" units="cm"/>
    </inkml:brush>
  </inkml:definitions>
  <inkml:trace contextRef="#ctx0" brushRef="#br0">163 46 3193 0 0,'19'-10'256'0'0,"0"2"0"0"0,1 0 1 0 0,21-5-1 0 0,-34 11 80 0 0,0 1-1 0 0,1-1 1 0 0,-1 1 0 0 0,1 1-1 0 0,-1 0 1 0 0,1 0-1 0 0,-1 0 1 0 0,0 1-1 0 0,1 0 1 0 0,11 3 0 0 0,-17-3-139 0 0,0-1 1 0 0,0 1 0 0 0,0 0 0 0 0,0 0-1 0 0,0 0 1 0 0,0 0 0 0 0,0 0 0 0 0,0 1 0 0 0,0-1-1 0 0,-1 0 1 0 0,1 1 0 0 0,-1-1 0 0 0,1 1-1 0 0,-1 0 1 0 0,0-1 0 0 0,1 1 0 0 0,-1 0-1 0 0,0 0 1 0 0,0 0 0 0 0,1 2 0 0 0,-1 0 48 0 0,-1 0 1 0 0,1-1-1 0 0,0 1 1 0 0,-1 0 0 0 0,0 0-1 0 0,0-1 1 0 0,0 1-1 0 0,0 0 1 0 0,-1 0 0 0 0,-1 6-1 0 0,-1 1 165 0 0,-1 0 0 0 0,0 0-1 0 0,-1 0 1 0 0,0-1 0 0 0,0 0 0 0 0,-12 16-1 0 0,2-7-56 0 0,0-1-1 0 0,-1-1 0 0 0,-1-1 0 0 0,-1 0 0 0 0,-25 17 0 0 0,32-25-294 0 0,-1-1-1 0 0,0 0 1 0 0,-1 0-1 0 0,0-2 1 0 0,0 1-1 0 0,0-2 1 0 0,0 1-1 0 0,-1-2 0 0 0,0 0 1 0 0,-16 1-1 0 0,25-3-59 0 0,-1-1-1 0 0,0 0 1 0 0,0-1-1 0 0,1 0 1 0 0,-1 0 0 0 0,1 0-1 0 0,-1 0 1 0 0,0-1-1 0 0,-8-4 1 0 0,49 10-217 0 0,-17 5 210 0 0,-1 1-1 0 0,0 0 1 0 0,-1 1-1 0 0,0 1 1 0 0,21 20-1 0 0,26 19-12 0 0,-15-19 22 0 0,2-3 0 0 0,2-1 0 0 0,67 26 0 0 0,-93-43-30 0 0,-4-1-58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3.881"/>
    </inkml:context>
    <inkml:brush xml:id="br0">
      <inkml:brushProperty name="width" value="0.05" units="cm"/>
      <inkml:brushProperty name="height" value="0.05" units="cm"/>
    </inkml:brush>
  </inkml:definitions>
  <inkml:trace contextRef="#ctx0" brushRef="#br0">673 293 10594 0 0,'21'-8'558'0'0,"0"-2"0"0"0,-1 0 0 0 0,35-23-1 0 0,-45 26-333 0 0,-1 0-1 0 0,0-1 1 0 0,0 0-1 0 0,-1-1 0 0 0,0 1 1 0 0,-1-2-1 0 0,0 1 0 0 0,0-1 1 0 0,6-12-1 0 0,-12 19-145 0 0,1 0 0 0 0,-1 0-1 0 0,1 0 1 0 0,-1 0 0 0 0,0 0-1 0 0,0-1 1 0 0,-1 1 0 0 0,1 0 0 0 0,0-1-1 0 0,-1 1 1 0 0,0 0 0 0 0,0-1-1 0 0,0 1 1 0 0,0 0 0 0 0,-1-1 0 0 0,1 1-1 0 0,-1 0 1 0 0,0 0 0 0 0,0-1-1 0 0,0 1 1 0 0,0 0 0 0 0,0 0 0 0 0,-1 0-1 0 0,0 0 1 0 0,1 0 0 0 0,-1 0-1 0 0,0 1 1 0 0,0-1 0 0 0,-1 1 0 0 0,1-1-1 0 0,0 1 1 0 0,-1 0 0 0 0,-3-3-1 0 0,0 2 25 0 0,0-1-1 0 0,0 1 0 0 0,0-1 0 0 0,-1 2 1 0 0,0-1-1 0 0,1 1 0 0 0,-1 0 0 0 0,0 0 1 0 0,0 1-1 0 0,0 0 0 0 0,0 0 0 0 0,0 1 1 0 0,0 0-1 0 0,-13 1 0 0 0,-13 5-46 0 0,1 1 1 0 0,0 2-1 0 0,1 1 0 0 0,0 2 0 0 0,1 1 0 0 0,0 1 1 0 0,1 1-1 0 0,0 2 0 0 0,-41 32 0 0 0,63-44-65 0 0,1 0-1 0 0,-1 1 1 0 0,1 0 0 0 0,1 1-1 0 0,-1-1 1 0 0,-8 15-1 0 0,13-20 6 0 0,0 1 0 0 0,0-1 0 0 0,0 1 0 0 0,1-1 0 0 0,-1 1-1 0 0,0 0 1 0 0,1 0 0 0 0,-1-1 0 0 0,1 1 0 0 0,0 0-1 0 0,0 0 1 0 0,-1 0 0 0 0,1-1 0 0 0,1 1 0 0 0,-1 0 0 0 0,0 0-1 0 0,0 0 1 0 0,1-1 0 0 0,-1 1 0 0 0,0 0 0 0 0,1 0 0 0 0,0-1-1 0 0,-1 1 1 0 0,1 0 0 0 0,0-1 0 0 0,0 1 0 0 0,0-1-1 0 0,0 1 1 0 0,0-1 0 0 0,1 0 0 0 0,-1 1 0 0 0,0-1 0 0 0,0 0-1 0 0,1 0 1 0 0,-1 0 0 0 0,1 0 0 0 0,-1 0 0 0 0,3 1 0 0 0,4 2-56 0 0,-1-1 1 0 0,0-1 0 0 0,1 1 0 0 0,0-1 0 0 0,0 0 0 0 0,-1-1 0 0 0,1 0 0 0 0,0 0 0 0 0,0-1 0 0 0,0 0 0 0 0,0 0 0 0 0,0-1 0 0 0,0 0 0 0 0,0 0 0 0 0,-1-1 0 0 0,1 0 0 0 0,10-5 0 0 0,-1 1-114 0 0,0-1 1 0 0,-1 0 0 0 0,-1-1 0 0 0,1-1 0 0 0,-1-1 0 0 0,24-20 0 0 0,-34 25 113 0 0,-1 1 0 0 0,0-1 0 0 0,-1 1 1 0 0,6-9-1 0 0,-8 11 37 0 0,0 0 0 0 0,0 1 1 0 0,0-1-1 0 0,0 0 1 0 0,0 0-1 0 0,0 0 0 0 0,0 0 1 0 0,-1-1-1 0 0,1 1 0 0 0,-1 0 1 0 0,0 0-1 0 0,0 0 0 0 0,1 0 1 0 0,-1 0-1 0 0,-1-5 1 0 0,1 7 23 0 0,0 0 1 0 0,0 0 0 0 0,0 0-1 0 0,0 0 1 0 0,0 0 0 0 0,-1 0 0 0 0,1 0-1 0 0,0 0 1 0 0,0 0 0 0 0,0-1 0 0 0,0 1-1 0 0,0 0 1 0 0,0 0 0 0 0,0 0 0 0 0,-1 0-1 0 0,1 0 1 0 0,0 0 0 0 0,0 0-1 0 0,0 0 1 0 0,0 0 0 0 0,0 0 0 0 0,0 0-1 0 0,0 0 1 0 0,-1 0 0 0 0,1 0 0 0 0,0 0-1 0 0,0 0 1 0 0,0 0 0 0 0,0 0 0 0 0,0 0-1 0 0,0 0 1 0 0,0 1 0 0 0,-1-1 0 0 0,1 0-1 0 0,0 0 1 0 0,0 0 0 0 0,0 0-1 0 0,0 0 1 0 0,0 0 0 0 0,0 0 0 0 0,0 0-1 0 0,0 0 1 0 0,0 0 0 0 0,0 1 0 0 0,-1-1-1 0 0,1 0 1 0 0,0 0 0 0 0,0 0 0 0 0,0 0-1 0 0,0 0 1 0 0,0 0 0 0 0,0 0-1 0 0,0 1 1 0 0,0-1 0 0 0,0 0 0 0 0,0 0-1 0 0,0 0 1 0 0,0 0 0 0 0,0 0 0 0 0,0 0-1 0 0,0 0 1 0 0,0 1 0 0 0,0-1 0 0 0,0 0-1 0 0,0 0 1 0 0,0 0 0 0 0,0 0-1 0 0,-5 15 246 0 0,3-10-135 0 0,-113 394 894 0 0,74-235-547 0 0,27-117-168 0 0,-2 0-1 0 0,-2-1 1 0 0,-3-1 0 0 0,-1 0-1 0 0,-2-2 1 0 0,-1-1-1 0 0,-3-1 1 0 0,-40 46 0 0 0,55-72-127 0 0,-1-1 1 0 0,-30 25-1 0 0,39-35-118 0 0,1-1 0 0 0,-1 1 1 0 0,-1-1-1 0 0,1 0 0 0 0,0-1 0 0 0,-1 1 0 0 0,1-1 0 0 0,-1 0 0 0 0,0-1 0 0 0,0 1 0 0 0,1-1 0 0 0,-1 0 0 0 0,0-1 0 0 0,-7 1 0 0 0,9-1-16 0 0,0-1-1 0 0,0 0 1 0 0,1 0 0 0 0,-1 0 0 0 0,1 0-1 0 0,-1 0 1 0 0,1-1 0 0 0,-1 1 0 0 0,1-1 0 0 0,0 0-1 0 0,-1 0 1 0 0,1 0 0 0 0,-5-5 0 0 0,3 2-26 0 0,1 0 0 0 0,0 0 0 0 0,0-1 0 0 0,0 1 0 0 0,1-1 0 0 0,0 0 0 0 0,-4-8 0 0 0,1-2-63 0 0,1 0 0 0 0,1 0 0 0 0,1 0 1 0 0,0 0-1 0 0,-1-26 0 0 0,3 16-49 0 0,1 0 1 0 0,1 0-1 0 0,1 0 0 0 0,1 1 1 0 0,2-1-1 0 0,1 1 1 0 0,10-31-1 0 0,-10 40-127 0 0,0 2-1 0 0,1-1 1 0 0,1 1-1 0 0,0 0 1 0 0,1 0-1 0 0,0 1 1 0 0,1 0-1 0 0,1 1 1 0 0,0 0-1 0 0,0 1 1 0 0,1 0-1 0 0,24-16 1 0 0,0 6-974 0 0,1 1 0 0 0,48-17 1 0 0,-38 17-46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5.185"/>
    </inkml:context>
    <inkml:brush xml:id="br0">
      <inkml:brushProperty name="width" value="0.1" units="cm"/>
      <inkml:brushProperty name="height" value="0.1" units="cm"/>
    </inkml:brush>
  </inkml:definitions>
  <inkml:trace contextRef="#ctx0" brushRef="#br0">161 0 4609 0 0,'-22'43'802'0'0,"3"0"0"0"0,1 1 0 0 0,-19 76-1 0 0,30-98-650 0 0,-8 26 441 0 0,3 1-1 0 0,1 0 1 0 0,3 1 0 0 0,-4 82 0 0 0,13-112-328 0 0,0 0 0 0 0,1 0 0 0 0,1 0 0 0 0,1 0 0 0 0,0-1 0 0 0,9 22 0 0 0,-7-27-124 0 0,0 0-1 0 0,1 0 1 0 0,1 0 0 0 0,0-1 0 0 0,1 0 0 0 0,0-1 0 0 0,1 0-1 0 0,22 21 1 0 0,-13-17-93 0 0,1-1-1 0 0,0-1 0 0 0,1 0 0 0 0,1-2 0 0 0,31 14 1 0 0,8-1-154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3.580"/>
    </inkml:context>
    <inkml:brush xml:id="br0">
      <inkml:brushProperty name="width" value="0.1" units="cm"/>
      <inkml:brushProperty name="height" value="0.1" units="cm"/>
    </inkml:brush>
  </inkml:definitions>
  <inkml:trace contextRef="#ctx0" brushRef="#br0">99 0 9674 0 0,'0'0'748'0'0,"1"3"-161"0"0,-1 0 0 0 0,0-1 0 0 0,0 1 0 0 0,0 0 0 0 0,0 0 0 0 0,-1 0 0 0 0,0 4 0 0 0,-2 2-93 0 0,0-1 0 0 0,0 0 0 0 0,-1 0 0 0 0,0 0 0 0 0,0 0 0 0 0,-8 8 0 0 0,4-5-769 0 0,-1 0 0 0 0,0-1 0 0 0,-14 11 0 0 0,8-7-5967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4.096"/>
    </inkml:context>
    <inkml:brush xml:id="br0">
      <inkml:brushProperty name="width" value="0.1" units="cm"/>
      <inkml:brushProperty name="height" value="0.1" units="cm"/>
    </inkml:brush>
  </inkml:definitions>
  <inkml:trace contextRef="#ctx0" brushRef="#br0">411 57 5065 0 0,'-4'-5'205'0'0,"-1"1"0"0"0,0 0-1 0 0,0 0 1 0 0,0 1 0 0 0,-1-1 0 0 0,1 1 0 0 0,-1 0-1 0 0,0 1 1 0 0,0-1 0 0 0,-9-1 0 0 0,-3-1 276 0 0,-1 0 1 0 0,-22-1-1 0 0,31 5-166 0 0,0 0 0 0 0,-1 1-1 0 0,1 0 1 0 0,0 1 0 0 0,0 1 0 0 0,-1-1 0 0 0,1 1 0 0 0,0 1 0 0 0,-14 5 0 0 0,21-7-240 0 0,0 1 1 0 0,0-1 0 0 0,1 0-1 0 0,-1 0 1 0 0,1 1 0 0 0,-1 0-1 0 0,1-1 1 0 0,0 1 0 0 0,0 0 0 0 0,-1 0-1 0 0,1 0 1 0 0,0 1 0 0 0,1-1-1 0 0,-1 0 1 0 0,0 1 0 0 0,1-1-1 0 0,-1 1 1 0 0,1 0 0 0 0,0-1 0 0 0,0 1-1 0 0,0 0 1 0 0,0 0 0 0 0,1-1-1 0 0,-1 1 1 0 0,1 0 0 0 0,-1 0-1 0 0,1 0 1 0 0,0 0 0 0 0,0 0 0 0 0,0 0-1 0 0,1 0 1 0 0,-1 0 0 0 0,1 0-1 0 0,0-1 1 0 0,-1 1 0 0 0,1 0-1 0 0,2 3 1 0 0,9 18-86 0 0,0-1 0 0 0,1-1-1 0 0,2 0 1 0 0,0-1 0 0 0,23 24-1 0 0,-2 0 1 0 0,-8-11 52 0 0,-13-17 46 0 0,-1 1-1 0 0,-1 0 0 0 0,0 0 1 0 0,-1 2-1 0 0,13 29 1 0 0,-24-45 13 0 0,1-1 0 0 0,-1 0 0 0 0,-1 1-1 0 0,1 0 1 0 0,0-1 0 0 0,-1 1 0 0 0,0-1 0 0 0,0 1 0 0 0,0 0 0 0 0,0-1 0 0 0,0 1-1 0 0,-1-1 1 0 0,1 1 0 0 0,-1-1 0 0 0,0 1 0 0 0,0-1 0 0 0,-3 6 0 0 0,1-5 71 0 0,0 1 0 0 0,0-1 0 0 0,0 0 0 0 0,-1 0 0 0 0,1 0 1 0 0,-1 0-1 0 0,0-1 0 0 0,0 1 0 0 0,0-1 0 0 0,-10 5 0 0 0,1-1 81 0 0,-1-1-1 0 0,0-1 0 0 0,-1 0 1 0 0,1 0-1 0 0,-1-2 0 0 0,0 0 1 0 0,-23 2-1 0 0,24-4-184 0 0,0 0 0 0 0,0-2 1 0 0,0 0-1 0 0,0 0 0 0 0,0-1 0 0 0,-17-5 1 0 0,22 4-1557 0 0,1 0 0 0 0,0 0 0 0 0,-13-8 1 0 0,2-2-5184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4.499"/>
    </inkml:context>
    <inkml:brush xml:id="br0">
      <inkml:brushProperty name="width" value="0.1" units="cm"/>
      <inkml:brushProperty name="height" value="0.1" units="cm"/>
    </inkml:brush>
  </inkml:definitions>
  <inkml:trace contextRef="#ctx0" brushRef="#br0">23 1 8266 0 0,'0'0'29'0'0,"1"0"0"0"0,0 0 0 0 0,-1 0 0 0 0,1 0 0 0 0,0 0 1 0 0,-1 0-1 0 0,1 0 0 0 0,0 0 0 0 0,-1 0 0 0 0,1 0 0 0 0,0 0 0 0 0,0 1 0 0 0,-1-1 1 0 0,1 0-1 0 0,-1 0 0 0 0,1 1 0 0 0,0-1 0 0 0,-1 0 0 0 0,1 1 0 0 0,-1-1 0 0 0,1 1 1 0 0,-1-1-1 0 0,1 1 0 0 0,-1-1 0 0 0,1 1 0 0 0,-1-1 0 0 0,1 2 0 0 0,0 0 122 0 0,0 0-1 0 0,0 0 1 0 0,-1 0-1 0 0,1 0 1 0 0,-1 1-1 0 0,1-1 1 0 0,-1 0-1 0 0,0 0 1 0 0,0 4-1 0 0,-1 7 897 0 0,-1 1 0 0 0,-4 19 0 0 0,3-24-600 0 0,-27 182 3494 0 0,29-170-3528 0 0,0 0 1 0 0,1 1-1 0 0,1-1 0 0 0,1 0 0 0 0,1 0 0 0 0,1 0 0 0 0,6 22 1 0 0,-9-41-468 0 0,-1-1 1 0 0,1 1 0 0 0,-1 0 0 0 0,1 0 0 0 0,0-1-1 0 0,-1 1 1 0 0,1-1 0 0 0,0 1 0 0 0,0-1-1 0 0,0 1 1 0 0,0-1 0 0 0,1 1 0 0 0,-1-1 0 0 0,0 0-1 0 0,1 1 1 0 0,-1-1 0 0 0,0 0 0 0 0,1 0 0 0 0,2 1-1 0 0,5-1-306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4.841"/>
    </inkml:context>
    <inkml:brush xml:id="br0">
      <inkml:brushProperty name="width" value="0.1" units="cm"/>
      <inkml:brushProperty name="height" value="0.1" units="cm"/>
    </inkml:brush>
  </inkml:definitions>
  <inkml:trace contextRef="#ctx0" brushRef="#br0">291 9 6937 0 0,'-2'-1'68'0'0,"0"0"0"0"0,1 0 0 0 0,-1 0 0 0 0,0 0 0 0 0,0 0 0 0 0,0 1 0 0 0,0-1 0 0 0,0 1 0 0 0,0-1 0 0 0,0 1 0 0 0,0 0 0 0 0,0 0 0 0 0,0 0-1 0 0,0 0 1 0 0,0 0 0 0 0,0 0 0 0 0,0 0 0 0 0,-4 2 0 0 0,-43 12 1721 0 0,36-10-1146 0 0,-11 3 165 0 0,-59 21 1599 0 0,76-25-2201 0 0,-1 1 1 0 0,1-1-1 0 0,0 1 0 0 0,0 1 0 0 0,1-1 1 0 0,-1 1-1 0 0,1 0 0 0 0,-8 9 0 0 0,13-13-192 0 0,0 0 0 0 0,0 1 0 0 0,0-1 0 0 0,0 0-1 0 0,0 1 1 0 0,0-1 0 0 0,0 1 0 0 0,0 0 0 0 0,1-1 0 0 0,-1 1-1 0 0,1 0 1 0 0,-1-1 0 0 0,1 1 0 0 0,0 0 0 0 0,-1-1 0 0 0,1 1-1 0 0,0 0 1 0 0,0 0 0 0 0,0-1 0 0 0,1 1 0 0 0,-1 0-1 0 0,0 0 1 0 0,1 2 0 0 0,1-1-10 0 0,-1 0 0 0 0,1 0 1 0 0,0-1-1 0 0,0 1 0 0 0,0 0 0 0 0,0-1 0 0 0,0 1 1 0 0,1-1-1 0 0,-1 1 0 0 0,1-1 0 0 0,3 2 0 0 0,7 5-7 0 0,0-2-1 0 0,1 0 0 0 0,-1 0 0 0 0,19 5 0 0 0,-11-6 11 0 0,0 0-1 0 0,0-1 1 0 0,1-1 0 0 0,38 1-1 0 0,-36-4-106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5.712"/>
    </inkml:context>
    <inkml:brush xml:id="br0">
      <inkml:brushProperty name="width" value="0.1" units="cm"/>
      <inkml:brushProperty name="height" value="0.1" units="cm"/>
    </inkml:brush>
  </inkml:definitions>
  <inkml:trace contextRef="#ctx0" brushRef="#br0">211 0 10658 0 0,'7'35'1295'0'0,"16"72"1478"0"0,-4 0 0 0 0,6 123-1 0 0,-24-192-2528 0 0,-1 0 0 0 0,-2 0-1 0 0,-1-1 1 0 0,-2 1-1 0 0,-2-1 1 0 0,-1 0 0 0 0,-2 0-1 0 0,-2-1 1 0 0,-29 64 0 0 0,26-71-16 0 0,-2-1 1 0 0,-24 32-1 0 0,31-47-742 0 0,-1 0-1 0 0,-25 21 1 0 0,-9-3-4703 0 0,23-20-1918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6.087"/>
    </inkml:context>
    <inkml:brush xml:id="br0">
      <inkml:brushProperty name="width" value="0.1" units="cm"/>
      <inkml:brushProperty name="height" value="0.1" units="cm"/>
    </inkml:brush>
  </inkml:definitions>
  <inkml:trace contextRef="#ctx0" brushRef="#br0">2 1 12443 0 0,'-1'2'1967'0'0,"1"-1"-1938"0"0,7-1 493 0 0,43 4 901 0 0,215 25 681 0 0,-193-20-2944 0 0,-25-10-4808 0 0,-35-1 3418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6.431"/>
    </inkml:context>
    <inkml:brush xml:id="br0">
      <inkml:brushProperty name="width" value="0.1" units="cm"/>
      <inkml:brushProperty name="height" value="0.1" units="cm"/>
    </inkml:brush>
  </inkml:definitions>
  <inkml:trace contextRef="#ctx0" brushRef="#br0">5 1 9674 0 0,'0'0'45'0'0,"0"0"0"0"0,-1 0 1 0 0,1 0-1 0 0,0 0 0 0 0,0 0 0 0 0,-1 1 1 0 0,1-1-1 0 0,0 0 0 0 0,0 0 0 0 0,0 0 0 0 0,-1 0 1 0 0,1 1-1 0 0,0-1 0 0 0,0 0 0 0 0,0 0 0 0 0,0 0 1 0 0,0 1-1 0 0,-1-1 0 0 0,1 0 0 0 0,0 0 1 0 0,0 1-1 0 0,0-1 0 0 0,0 0 0 0 0,0 0 0 0 0,0 1 1 0 0,0-1-1 0 0,0 0 0 0 0,0 1 0 0 0,0-1 1 0 0,0 0-1 0 0,0 0 0 0 0,0 1 0 0 0,0-1 0 0 0,0 0 1 0 0,0 0-1 0 0,0 1 0 0 0,0-1 0 0 0,1 0 0 0 0,10 7 1745 0 0,24-1 71 0 0,-31-5-2014 0 0,49 4 463 0 0,0-2 0 0 0,1-3 0 0 0,58-7 0 0 0,-88 5-723 0 0,8 1-5203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7.744"/>
    </inkml:context>
    <inkml:brush xml:id="br0">
      <inkml:brushProperty name="width" value="0.1" units="cm"/>
      <inkml:brushProperty name="height" value="0.1" units="cm"/>
    </inkml:brush>
  </inkml:definitions>
  <inkml:trace contextRef="#ctx0" brushRef="#br0">194 1 6913 0 0,'-1'0'41'0'0,"0"-1"0"0"0,-1 1-1 0 0,1 0 1 0 0,0 0-1 0 0,0 0 1 0 0,0 0-1 0 0,0 0 1 0 0,0 0-1 0 0,0 0 1 0 0,0 1 0 0 0,-1-1-1 0 0,1 0 1 0 0,0 1-1 0 0,0-1 1 0 0,0 1-1 0 0,0-1 1 0 0,0 1-1 0 0,0-1 1 0 0,0 1-1 0 0,0 0 1 0 0,1-1 0 0 0,-1 1-1 0 0,0 0 1 0 0,0 0-1 0 0,0 1 1 0 0,-23 26 534 0 0,23-27-457 0 0,-13 20 462 0 0,1 1 1 0 0,1 0 0 0 0,2 0 0 0 0,0 1 0 0 0,-10 33 0 0 0,-23 124 2683 0 0,36-141-2812 0 0,1 0 0 0 0,2 1 1 0 0,2 0-1 0 0,2-1 0 0 0,1 1 1 0 0,8 49-1 0 0,-4-67-498 0 0,0 0 0 0 0,1 0 0 0 0,1 0 1 0 0,2-1-1 0 0,10 22 0 0 0,-9-27-678 0 0,0 1-1 0 0,0-1 1 0 0,2-1-1 0 0,0 0 1 0 0,0-1-1 0 0,26 22 0 0 0,-19-20-4958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8.129"/>
    </inkml:context>
    <inkml:brush xml:id="br0">
      <inkml:brushProperty name="width" value="0.1" units="cm"/>
      <inkml:brushProperty name="height" value="0.1" units="cm"/>
    </inkml:brush>
  </inkml:definitions>
  <inkml:trace contextRef="#ctx0" brushRef="#br0">155 0 10594 0 0,'-8'10'193'0'0,"1"0"-1"0"0,-1 0 0 0 0,2 0 1 0 0,0 1-1 0 0,-9 20 0 0 0,5-9 12 0 0,-12 24 1240 0 0,-22 67 1 0 0,37-91-943 0 0,1 0-1 0 0,1 0 1 0 0,1 0 0 0 0,1 0 0 0 0,0 41 0 0 0,3-57-399 0 0,0 0 0 0 0,1 1 0 0 0,0-1 0 0 0,0 0 0 0 0,1 0 0 0 0,-1 1 0 0 0,2-1 0 0 0,-1-1 0 0 0,0 1 0 0 0,1 0 1 0 0,0 0-1 0 0,1-1 0 0 0,-1 0 0 0 0,1 0 0 0 0,0 0 0 0 0,0 0 0 0 0,7 6 0 0 0,-6-8-78 0 0,-1 1 1 0 0,1-1-1 0 0,0-1 0 0 0,0 1 0 0 0,0-1 1 0 0,0 1-1 0 0,1-1 0 0 0,-1-1 0 0 0,1 1 1 0 0,-1-1-1 0 0,1 0 0 0 0,-1 0 0 0 0,1-1 1 0 0,0 0-1 0 0,-1 0 0 0 0,1 0 1 0 0,0 0-1 0 0,-1-1 0 0 0,10-2 0 0 0,-6 0 12 0 0,0 0 1 0 0,0-1-1 0 0,0 0 0 0 0,-1 0 0 0 0,0-1 0 0 0,0 0 0 0 0,0 0 1 0 0,0-1-1 0 0,-1 0 0 0 0,0 0 0 0 0,0-1 0 0 0,-1 0 0 0 0,0 0 1 0 0,0-1-1 0 0,0 0 0 0 0,-1 0 0 0 0,0 0 0 0 0,-1 0 0 0 0,0-1 1 0 0,4-10-1 0 0,-2 3-72 0 0,-1-1 1 0 0,0 1-1 0 0,-2-1 0 0 0,1 0 1 0 0,-2 0-1 0 0,0-1 1 0 0,-2 1-1 0 0,1 0 1 0 0,-2 0-1 0 0,-3-23 0 0 0,2 30 34 0 0,0 0-1 0 0,-1 0 0 0 0,0 0 1 0 0,0 0-1 0 0,-1 0 0 0 0,0 1 1 0 0,-1-1-1 0 0,-5-8 0 0 0,6 13 41 0 0,1 1 0 0 0,-1 0 1 0 0,0 0-1 0 0,0 0 0 0 0,0 0 0 0 0,-1 1 0 0 0,1-1 0 0 0,-1 1 0 0 0,0 0 0 0 0,0 0 0 0 0,0 1 0 0 0,0 0 0 0 0,-1 0 1 0 0,1 0-1 0 0,0 0 0 0 0,-9 0 0 0 0,0-1-96 0 0,-1 1 0 0 0,-23 0 1 0 0,34 2-248 0 0,0 0 1 0 0,-1 1-1 0 0,1-1 1 0 0,0 1 0 0 0,-1 0-1 0 0,1 0 1 0 0,0 0-1 0 0,0 0 1 0 0,0 1-1 0 0,0 0 1 0 0,0 0-1 0 0,0 0 1 0 0,-4 3 0 0 0,6-3 155 0 0,0 0 0 0 0,1 0 0 0 0,-1 1 0 0 0,1-1 0 0 0,-1 0 0 0 0,1 1 1 0 0,0-1-1 0 0,0 1 0 0 0,0-1 0 0 0,-1 3 0 0 0,0 3 114 0 0,-5 9 22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4.297"/>
    </inkml:context>
    <inkml:brush xml:id="br0">
      <inkml:brushProperty name="width" value="0.05" units="cm"/>
      <inkml:brushProperty name="height" value="0.05" units="cm"/>
    </inkml:brush>
  </inkml:definitions>
  <inkml:trace contextRef="#ctx0" brushRef="#br0">82 2 7834 0 0,'-1'0'258'0'0,"0"0"1"0"0,1-1 0 0 0,-1 1-1 0 0,0 0 1 0 0,0 0 0 0 0,0 0-1 0 0,1 0 1 0 0,-1 0 0 0 0,0 0-1 0 0,0 0 1 0 0,0 0-1 0 0,1 0 1 0 0,-1 0 0 0 0,0 0-1 0 0,0 0 1 0 0,0 1 0 0 0,1-1-1 0 0,-1 0 1 0 0,0 1 0 0 0,1-1-1 0 0,-1 0 1 0 0,-1 1 0 0 0,-16 17 1713 0 0,-8 24-922 0 0,22-34-925 0 0,1 0 1 0 0,1 0-1 0 0,-1 0 0 0 0,1 0 1 0 0,0 0-1 0 0,1 0 1 0 0,0 1-1 0 0,0-1 0 0 0,1 0 1 0 0,1 10-1 0 0,-1-14-99 0 0,0 0 0 0 0,1 0 0 0 0,-1-1 0 0 0,1 1 0 0 0,0 0 0 0 0,0-1 0 0 0,0 1 0 0 0,0 0 0 0 0,1-1 0 0 0,-1 1 0 0 0,1-1 0 0 0,0 0 0 0 0,0 1 0 0 0,0-1 0 0 0,1 0 0 0 0,-1 0 1 0 0,1-1-1 0 0,-1 1 0 0 0,1 0 0 0 0,0-1 0 0 0,0 0 0 0 0,0 1 0 0 0,0-1 0 0 0,5 1 0 0 0,-7-2-29 0 0,1-1 1 0 0,0 0-1 0 0,-1 1 0 0 0,1-1 1 0 0,0 0-1 0 0,-1 0 1 0 0,1 0-1 0 0,0 0 0 0 0,0-1 1 0 0,-1 1-1 0 0,1 0 1 0 0,0-1-1 0 0,-1 1 0 0 0,1-1 1 0 0,-1 0-1 0 0,1 1 1 0 0,-1-1-1 0 0,1 0 1 0 0,-1 0-1 0 0,1 0 0 0 0,-1 0 1 0 0,0 0-1 0 0,1 0 1 0 0,-1-1-1 0 0,0 1 0 0 0,0 0 1 0 0,0 0-1 0 0,0-1 1 0 0,0 1-1 0 0,0-1 0 0 0,0 1 1 0 0,0-3-1 0 0,4-6-823 0 0,0 0 1 0 0,-1 1-1 0 0,5-20 0 0 0,-4 9-3144 0 0,-1-1-1001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8.462"/>
    </inkml:context>
    <inkml:brush xml:id="br0">
      <inkml:brushProperty name="width" value="0.1" units="cm"/>
      <inkml:brushProperty name="height" value="0.1" units="cm"/>
    </inkml:brush>
  </inkml:definitions>
  <inkml:trace contextRef="#ctx0" brushRef="#br0">0 1 10594 0 0,'1'2'944'0'0,"0"0"-751"0"0,0-1-193 0 0,1 1 0 0 0,-2-1 288 0 0,1 0 32 0 0,1 1 0 0 0,-1 1 0 0 0,0 2-320 0 0,0-1 0 0 0,0 0 0 0 0,0-3 0 0 0,-1 0-224 0 0,3-1 0 0 0,0 0 0 0 0,0-1 0 0 0,2 1 224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8.787"/>
    </inkml:context>
    <inkml:brush xml:id="br0">
      <inkml:brushProperty name="width" value="0.1" units="cm"/>
      <inkml:brushProperty name="height" value="0.1" units="cm"/>
    </inkml:brush>
  </inkml:definitions>
  <inkml:trace contextRef="#ctx0" brushRef="#br0">109 0 10594 0 0,'-1'0'54'0'0,"-1"0"1"0"0,1 0-1 0 0,0 1 0 0 0,-1-1 0 0 0,1 0 0 0 0,0 1 1 0 0,0-1-1 0 0,-1 1 0 0 0,1-1 0 0 0,0 1 0 0 0,0-1 0 0 0,0 1 1 0 0,0 0-1 0 0,0 0 0 0 0,0-1 0 0 0,0 1 0 0 0,0 0 0 0 0,0 0 1 0 0,0 0-1 0 0,0 0 0 0 0,1 0 0 0 0,-1 0 0 0 0,0 1 1 0 0,1-1-1 0 0,-2 2 0 0 0,-18 37 95 0 0,16-31 48 0 0,-6 17 689 0 0,0-1-1 0 0,1 1 1 0 0,2 1-1 0 0,0 0 1 0 0,-4 48-1 0 0,9-58-579 0 0,1 0-1 0 0,1-1 0 0 0,1 1 1 0 0,0-1-1 0 0,1 1 0 0 0,1-1 0 0 0,1 1 1 0 0,0-1-1 0 0,1 0 0 0 0,13 28 0 0 0,-15-37-299 0 0,1-1-1 0 0,0 0 1 0 0,0 0-1 0 0,1 0 1 0 0,0 0-1 0 0,0-1 1 0 0,0 1-1 0 0,0-2 1 0 0,1 1-1 0 0,0 0 1 0 0,0-1-1 0 0,0 0 1 0 0,1 0-1 0 0,13 5 1 0 0,-14-7-7 0 0,-1-1 1 0 0,1 1 0 0 0,-1-1 0 0 0,1 0 0 0 0,0-1 0 0 0,-1 0 0 0 0,1 1 0 0 0,0-2 0 0 0,-1 1 0 0 0,1-1-1 0 0,0 0 1 0 0,-1 0 0 0 0,1 0 0 0 0,-1-1 0 0 0,1 0 0 0 0,-1 0 0 0 0,0 0 0 0 0,0-1 0 0 0,9-5 0 0 0,0-2-180 0 0,-2 0 1 0 0,1-1-1 0 0,-1 0 1 0 0,-1 0 0 0 0,0-1-1 0 0,-1-1 1 0 0,0 0-1 0 0,-1-1 1 0 0,-1 1 0 0 0,0-1-1 0 0,0-1 1 0 0,-2 0-1 0 0,7-21 1 0 0,-8 23 18 0 0,-2-1-1 0 0,0 1 1 0 0,-1-1 0 0 0,0 0 0 0 0,-1 1-1 0 0,0-1 1 0 0,-1 0 0 0 0,-1 0 0 0 0,0 0-1 0 0,-1 0 1 0 0,0 1 0 0 0,-2-1-1 0 0,1 1 1 0 0,-1 0 0 0 0,-1 0 0 0 0,-7-13-1 0 0,8 18-121 0 0,-1 0-1 0 0,-1 1 0 0 0,1-1 1 0 0,-1 1-1 0 0,0 0 0 0 0,-1 1 1 0 0,0 0-1 0 0,0 0 0 0 0,0 0 1 0 0,-1 1-1 0 0,1 0 0 0 0,-1 1 1 0 0,-12-6-1 0 0,-1 2-4078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7:59.113"/>
    </inkml:context>
    <inkml:brush xml:id="br0">
      <inkml:brushProperty name="width" value="0.1" units="cm"/>
      <inkml:brushProperty name="height" value="0.1" units="cm"/>
    </inkml:brush>
  </inkml:definitions>
  <inkml:trace contextRef="#ctx0" brushRef="#br0">108 1 10594 0 0,'8'8'198'0'0,"0"1"1"0"0,-1 0-1 0 0,0 0 0 0 0,0 1 0 0 0,-1 0 1 0 0,0 0-1 0 0,-1 1 0 0 0,5 13 0 0 0,26 94 2201 0 0,-32-104-1941 0 0,5 20 55 0 0,-1 1-1 0 0,-2 0 1 0 0,-1 0 0 0 0,-2 0-1 0 0,-2 0 1 0 0,-1 0 0 0 0,-6 49-1 0 0,4-67-319 0 0,-2 0 0 0 0,0 0 1 0 0,-1 0-1 0 0,0-1 0 0 0,-1 1 0 0 0,-1-2 0 0 0,-1 1 0 0 0,0-1 1 0 0,-1 0-1 0 0,0 0 0 0 0,-2-1 0 0 0,1-1 0 0 0,-2 0 0 0 0,0 0 0 0 0,0-1 1 0 0,-1-1-1 0 0,-15 11 0 0 0,-6-1-1717 0 0,-4 0-6098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0.046"/>
    </inkml:context>
    <inkml:brush xml:id="br0">
      <inkml:brushProperty name="width" value="0.1" units="cm"/>
      <inkml:brushProperty name="height" value="0.1" units="cm"/>
    </inkml:brush>
  </inkml:definitions>
  <inkml:trace contextRef="#ctx0" brushRef="#br0">0 0 6913 0 0,'3'80'3481'0'0,"28"157"-1"0"0,-25-202-2295 0 0,15 46 1 0 0,-16-67-888 0 0,0-1-1 0 0,1 0 0 0 0,0 0 1 0 0,1 0-1 0 0,0 0 0 0 0,11 13 1 0 0,-17-25-257 0 0,-1 0 1 0 0,1 0-1 0 0,0 0 1 0 0,0 0 0 0 0,0 0-1 0 0,0 0 1 0 0,0 0-1 0 0,0 0 1 0 0,0 0-1 0 0,0 0 1 0 0,0 0 0 0 0,0-1-1 0 0,0 1 1 0 0,0 0-1 0 0,1-1 1 0 0,-1 1 0 0 0,0-1-1 0 0,1 0 1 0 0,-1 1-1 0 0,0-1 1 0 0,1 0 0 0 0,-1 0-1 0 0,0 1 1 0 0,1-1-1 0 0,-1 0 1 0 0,0-1 0 0 0,1 1-1 0 0,-1 0 1 0 0,0 0-1 0 0,1 0 1 0 0,-1-1-1 0 0,0 1 1 0 0,0-1 0 0 0,1 1-1 0 0,-1-1 1 0 0,0 0-1 0 0,0 1 1 0 0,0-1 0 0 0,0 0-1 0 0,1 0 1 0 0,-1 0-1 0 0,0 0 1 0 0,-1 0 0 0 0,1 0-1 0 0,2-2 1 0 0,4-6 202 0 0,-1 0 0 0 0,0 0 0 0 0,0-1 0 0 0,6-16 0 0 0,-6 12-131 0 0,92-221 662 0 0,-27 56-3879 0 0,-65 165 732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0.405"/>
    </inkml:context>
    <inkml:brush xml:id="br0">
      <inkml:brushProperty name="width" value="0.1" units="cm"/>
      <inkml:brushProperty name="height" value="0.1" units="cm"/>
    </inkml:brush>
  </inkml:definitions>
  <inkml:trace contextRef="#ctx0" brushRef="#br0">2 1 10594 0 0,'-1'27'1099'0'0,"1"-16"-569"0"0,-1 0-1 0 0,2 1 1 0 0,-1-1 0 0 0,1 0-1 0 0,1 0 1 0 0,5 20 0 0 0,-7-31-520 0 0,1 1-1 0 0,-1 0 1 0 0,0 0 0 0 0,1 0 0 0 0,-1-1 0 0 0,1 1 0 0 0,-1 0 0 0 0,1-1 0 0 0,-1 1 0 0 0,1 0 0 0 0,-1-1-1 0 0,1 1 1 0 0,0-1 0 0 0,-1 1 0 0 0,1-1 0 0 0,0 1 0 0 0,0-1 0 0 0,-1 1 0 0 0,1-1 0 0 0,0 0 0 0 0,0 1 0 0 0,0-1-1 0 0,0 0 1 0 0,-1 0 0 0 0,1 0 0 0 0,0 0 0 0 0,0 0 0 0 0,0 0 0 0 0,0 0 0 0 0,0 0 0 0 0,-1 0 0 0 0,1 0-1 0 0,0 0 1 0 0,2-1 0 0 0,28-13-169 0 0,-29 13 186 0 0,17-11 33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0.779"/>
    </inkml:context>
    <inkml:brush xml:id="br0">
      <inkml:brushProperty name="width" value="0.1" units="cm"/>
      <inkml:brushProperty name="height" value="0.1" units="cm"/>
    </inkml:brush>
  </inkml:definitions>
  <inkml:trace contextRef="#ctx0" brushRef="#br0">300 53 3225 0 0,'0'-2'129'0'0,"1"0"0"0"0,-1 0 0 0 0,0 0 0 0 0,0 0 0 0 0,1 0 0 0 0,-1 0 0 0 0,0 0 0 0 0,-1 0 1 0 0,1 0-1 0 0,0 0 0 0 0,-1 0 0 0 0,1-1 0 0 0,-1 1 0 0 0,0 0 0 0 0,1 1 0 0 0,-1-1 0 0 0,0 0 0 0 0,-2-2 0 0 0,2 2 114 0 0,-1 1 0 0 0,0 0 0 0 0,0 0 0 0 0,0 0 0 0 0,1 0 0 0 0,-1 0-1 0 0,0 0 1 0 0,0 0 0 0 0,0 0 0 0 0,0 1 0 0 0,-1-1 0 0 0,1 1-1 0 0,0 0 1 0 0,0 0 0 0 0,0 0 0 0 0,0 0 0 0 0,0 0 0 0 0,-4 0 0 0 0,-5 2 375 0 0,-1 0 0 0 0,1 0 0 0 0,0 1 0 0 0,0 0 0 0 0,0 1 1 0 0,1 1-1 0 0,-1-1 0 0 0,1 2 0 0 0,0-1 0 0 0,-18 15 1 0 0,19-13-407 0 0,0 0 1 0 0,0 1 0 0 0,1 0 0 0 0,0 1 0 0 0,0-1 0 0 0,1 2 0 0 0,0-1 0 0 0,1 1 0 0 0,0 0 0 0 0,-8 18-1 0 0,12-23-213 0 0,1 0 0 0 0,0 1 0 0 0,0-1-1 0 0,0 0 1 0 0,1 0 0 0 0,-1 0-1 0 0,1 1 1 0 0,1-1 0 0 0,-1 0 0 0 0,1 0-1 0 0,0 0 1 0 0,0 0 0 0 0,0 1-1 0 0,1-1 1 0 0,0-1 0 0 0,0 1 0 0 0,0 0-1 0 0,0 0 1 0 0,1-1 0 0 0,0 1-1 0 0,4 4 1 0 0,8 10-16 0 0,0-2 0 0 0,2 0-1 0 0,28 23 1 0 0,-6-5 5 0 0,-37-33 13 0 0,11 10 78 0 0,0 1 1 0 0,-2 0-1 0 0,20 28 1 0 0,-29-38-56 0 0,0 1 0 0 0,0 0 0 0 0,0 0 0 0 0,0 0 1 0 0,-1 0-1 0 0,0 0 0 0 0,0 1 0 0 0,0-1 0 0 0,1 7 0 0 0,-2-9-15 0 0,-1 1 1 0 0,1-1-1 0 0,0 1 0 0 0,-1-1 0 0 0,1 0 1 0 0,-1 1-1 0 0,1-1 0 0 0,-1 0 1 0 0,0 1-1 0 0,0-1 0 0 0,0 0 0 0 0,-1 0 1 0 0,1 0-1 0 0,0 0 0 0 0,-1 0 0 0 0,1 0 1 0 0,-1 0-1 0 0,-2 1 0 0 0,-1 1 124 0 0,1 0 0 0 0,-2-1 0 0 0,1 0 0 0 0,0 0-1 0 0,-1-1 1 0 0,1 0 0 0 0,-1 1 0 0 0,0-2 0 0 0,1 1 0 0 0,-1-1-1 0 0,-11 2 1 0 0,-1-2-1 0 0,0 0-1 0 0,-31-3 1 0 0,-5-8-120 0 0,27 2-12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1.778"/>
    </inkml:context>
    <inkml:brush xml:id="br0">
      <inkml:brushProperty name="width" value="0.1" units="cm"/>
      <inkml:brushProperty name="height" value="0.1" units="cm"/>
    </inkml:brush>
  </inkml:definitions>
  <inkml:trace contextRef="#ctx0" brushRef="#br0">61 5 5065 0 0,'1'-4'1269'0'0,"2"9"-277"0"0,2 11-19 0 0,-4 40 946 0 0,-2 1-1 0 0,-14 86 1 0 0,8-78-883 0 0,-2 11-30 0 0,-19 234 1820 0 0,18-193-2665 0 0,12-107-166 0 0,5-11-539 0 0,8-14-763 0 0,-5 0 603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2.107"/>
    </inkml:context>
    <inkml:brush xml:id="br0">
      <inkml:brushProperty name="width" value="0.1" units="cm"/>
      <inkml:brushProperty name="height" value="0.1" units="cm"/>
    </inkml:brush>
  </inkml:definitions>
  <inkml:trace contextRef="#ctx0" brushRef="#br0">40 1 5065 0 0,'0'0'15'0'0,"0"0"0"0"0,0 0 1 0 0,1 0-1 0 0,-1 0 0 0 0,0 0 0 0 0,0 0 1 0 0,0 0-1 0 0,1 0 0 0 0,-1 0 0 0 0,0 0 0 0 0,0 0 1 0 0,0 0-1 0 0,0 0 0 0 0,1 0 0 0 0,-1 0 0 0 0,0 0 1 0 0,0 0-1 0 0,0 0 0 0 0,0 0 0 0 0,1 0 0 0 0,-1 0 1 0 0,0 0-1 0 0,0 0 0 0 0,0 0 0 0 0,0 0 0 0 0,1 0 1 0 0,-1 0-1 0 0,0 0 0 0 0,0 0 0 0 0,0 1 0 0 0,0-1 1 0 0,0 0-1 0 0,1 0 0 0 0,-1 0 0 0 0,0 0 0 0 0,0 0 1 0 0,0 0-1 0 0,0 1 0 0 0,0-1 0 0 0,0 0 1 0 0,0 0-1 0 0,0 0 0 0 0,0 0 0 0 0,1 1 0 0 0,-1-1 1 0 0,0 0-1 0 0,0 0 0 0 0,2 16 1030 0 0,-2 22 584 0 0,0-35-1572 0 0,-7 146 3939 0 0,-4 299 4113 0 0,11-446-8208 0 0,1 10 313 0 0,-1 0 0 0 0,-3 21 0 0 0,-6-6-1106 0 0,7-25 361 0 0,1 0 1 0 0,0 0-1 0 0,-1 0 1 0 0,1 0-1 0 0,-1 0 1 0 0,1 0-1 0 0,-1-1 1 0 0,0 1-1 0 0,-3 1 1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2.481"/>
    </inkml:context>
    <inkml:brush xml:id="br0">
      <inkml:brushProperty name="width" value="0.1" units="cm"/>
      <inkml:brushProperty name="height" value="0.1" units="cm"/>
    </inkml:brush>
  </inkml:definitions>
  <inkml:trace contextRef="#ctx0" brushRef="#br0">1 0 2304 0 0,'14'3'201'0'0,"-3"0"-201"0"0,2-1 0 0 0,-3 0 0 0 0,-3-1 0 0 0,0-1 0 0 0,2 0 0 0 0,8 1 0 0 0,8 0 0 0 0,11 2 88 0 0,7-1-88 0 0,3 0 80 0 0,0 0-80 0 0,0 1 0 0 0,-3-1 0 0 0,-1 0 0 0 0,-2-2 0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2.828"/>
    </inkml:context>
    <inkml:brush xml:id="br0">
      <inkml:brushProperty name="width" value="0.1" units="cm"/>
      <inkml:brushProperty name="height" value="0.1" units="cm"/>
    </inkml:brush>
  </inkml:definitions>
  <inkml:trace contextRef="#ctx0" brushRef="#br0">250 137 2304 0 0,'5'-1'373'0'0,"1"0"-1"0"0,-1-1 0 0 0,1 0 0 0 0,-1 0 0 0 0,0 0 0 0 0,0 0 0 0 0,0-1 0 0 0,0 1 0 0 0,0-1 0 0 0,4-5 0 0 0,-1 3 167 0 0,-2 1 63 0 0,1-1 0 0 0,-1-1 0 0 0,0 1 0 0 0,0-1 0 0 0,-1 0 0 0 0,6-7 0 0 0,-10 12-388 0 0,0-1-1 0 0,0 0 1 0 0,0 1-1 0 0,0-1 1 0 0,0 0 0 0 0,-1 0-1 0 0,1 0 1 0 0,0 1 0 0 0,-1-1-1 0 0,0 0 1 0 0,1 0 0 0 0,-1 0-1 0 0,0-3 1 0 0,0 4-86 0 0,0 0-1 0 0,-1-1 1 0 0,1 1-1 0 0,-1 0 1 0 0,1 0 0 0 0,-1 0-1 0 0,1-1 1 0 0,-1 1-1 0 0,0 0 1 0 0,1 0 0 0 0,-1 0-1 0 0,0 0 1 0 0,0 0-1 0 0,0 0 1 0 0,0 0 0 0 0,0 1-1 0 0,0-1 1 0 0,0 0-1 0 0,0 0 1 0 0,0 1-1 0 0,0-1 1 0 0,-3 0 0 0 0,-1-1 13 0 0,0 0 1 0 0,0 1 0 0 0,0 0-1 0 0,0 0 1 0 0,0 1 0 0 0,0-1 0 0 0,0 1-1 0 0,-1 0 1 0 0,1 1 0 0 0,0-1-1 0 0,0 1 1 0 0,0 0 0 0 0,0 0 0 0 0,-10 4-1 0 0,-2 1 26 0 0,0 1-1 0 0,-30 18 0 0 0,30-14-118 0 0,0 0 0 0 0,1 2 0 0 0,0 0 0 0 0,0 0 0 0 0,2 2 0 0 0,-19 23 0 0 0,26-30-40 0 0,1 0 1 0 0,0 1 0 0 0,0 0 0 0 0,1 0-1 0 0,0 0 1 0 0,1 1 0 0 0,0 0 0 0 0,0 0-1 0 0,1 0 1 0 0,1 0 0 0 0,-1 0 0 0 0,2 1-1 0 0,-1-1 1 0 0,1 15 0 0 0,1-22-16 0 0,0 0 0 0 0,1 0 1 0 0,-1 0-1 0 0,0 0 0 0 0,1-1 0 0 0,0 1 1 0 0,-1 0-1 0 0,1 0 0 0 0,0-1 0 0 0,1 1 1 0 0,-1-1-1 0 0,0 1 0 0 0,1-1 0 0 0,-1 1 0 0 0,1-1 1 0 0,0 0-1 0 0,0 0 0 0 0,0 0 0 0 0,0 0 1 0 0,0 0-1 0 0,0 0 0 0 0,1 0 0 0 0,-1-1 1 0 0,1 1-1 0 0,-1-1 0 0 0,1 0 0 0 0,-1 1 0 0 0,1-1 1 0 0,0-1-1 0 0,3 2 0 0 0,0-1 0 0 0,-1-1-1 0 0,1 1 1 0 0,0-1 0 0 0,-1-1-1 0 0,1 1 1 0 0,0-1 0 0 0,-1 0-1 0 0,1 0 1 0 0,0 0 0 0 0,-1-1-1 0 0,0 0 1 0 0,1 0 0 0 0,-1 0-1 0 0,7-5 1 0 0,9-6-58 0 0,-1-1 1 0 0,0-1-1 0 0,-1-1 1 0 0,-1-1-1 0 0,19-22 1 0 0,-18 17-1270 0 0,-2 0 1 0 0,17-29-1 0 0,-40 63 1857 0 0,1-1 0 0 0,1 1 0 0 0,0 1 0 0 0,1-1 0 0 0,-3 22 0 0 0,4-22-325 0 0,1-1-1 0 0,0 1 1 0 0,0-1 0 0 0,2 1 0 0 0,-1-1-1 0 0,1 1 1 0 0,6 22 0 0 0,-6-31-181 0 0,0 0 1 0 0,0 0-1 0 0,0-1 0 0 0,0 1 1 0 0,1 0-1 0 0,-1 0 1 0 0,1-1-1 0 0,0 1 0 0 0,0-1 1 0 0,0 1-1 0 0,0-1 1 0 0,0 0-1 0 0,1 0 0 0 0,-1 0 1 0 0,1 0-1 0 0,-1 0 0 0 0,1 0 1 0 0,0-1-1 0 0,-1 1 1 0 0,1-1-1 0 0,0 0 0 0 0,0 0 1 0 0,0 0-1 0 0,0 0 0 0 0,0-1 1 0 0,5 1-1 0 0,-4 0-119 0 0,1-2 0 0 0,0 1 0 0 0,0-1 0 0 0,-1 1 0 0 0,1-1-1 0 0,0 0 1 0 0,-1-1 0 0 0,1 1 0 0 0,-1-1 0 0 0,0 0 0 0 0,1 0 0 0 0,-1-1 0 0 0,0 1-1 0 0,0-1 1 0 0,0 0 0 0 0,5-5 0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4.767"/>
    </inkml:context>
    <inkml:brush xml:id="br0">
      <inkml:brushProperty name="width" value="0.05" units="cm"/>
      <inkml:brushProperty name="height" value="0.05" units="cm"/>
    </inkml:brush>
  </inkml:definitions>
  <inkml:trace contextRef="#ctx0" brushRef="#br0">7 57 6913 0 0,'-1'-1'189'0'0,"1"0"0"0"0,-1 0 0 0 0,0 0 0 0 0,1-1 0 0 0,-1 1 0 0 0,0 0 0 0 0,1 0 0 0 0,0 0 0 0 0,-1-1 0 0 0,1 1 0 0 0,0 0 0 0 0,-1-1 0 0 0,1 1 0 0 0,0 0 0 0 0,0 0 0 0 0,0-1 0 0 0,0 1 0 0 0,0 0 0 0 0,1-1 0 0 0,-1 1 0 0 0,0 0 0 0 0,1 0 0 0 0,-1-1 0 0 0,2-1 0 0 0,-1 2 184 0 0,0 0-1 0 0,0 0 1 0 0,0 0-1 0 0,0 0 1 0 0,1 0-1 0 0,-1 1 1 0 0,0-1-1 0 0,1 0 1 0 0,-1 1-1 0 0,3-2 1 0 0,15-2-507 0 0,3 0-14 0 0,0 2 0 0 0,0 0 0 0 0,0 1 0 0 0,0 1 1 0 0,1 1-1 0 0,-1 1 0 0 0,0 2 0 0 0,0 0 0 0 0,28 9 0 0 0,-43-11-199 0 0,0 1 0 0 0,-1-1 0 0 0,0 2-1 0 0,1-1 1 0 0,-1 1 0 0 0,11 8 0 0 0,-16-11 291 0 0,0 0 0 0 0,1 0 1 0 0,-1 0-1 0 0,0 0 0 0 0,0 1 0 0 0,0-1 0 0 0,1 0 1 0 0,-1 0-1 0 0,-1 1 0 0 0,1-1 0 0 0,0 1 1 0 0,0-1-1 0 0,0 1 0 0 0,-1-1 0 0 0,1 1 0 0 0,-1-1 1 0 0,1 1-1 0 0,-1-1 0 0 0,0 1 0 0 0,0 0 1 0 0,1-1-1 0 0,-1 1 0 0 0,0 0 0 0 0,0-1 0 0 0,-1 1 1 0 0,1 0-1 0 0,0-1 0 0 0,0 1 0 0 0,-1-1 1 0 0,1 1-1 0 0,-1 0 0 0 0,0-1 0 0 0,1 1 1 0 0,-2 1-1 0 0,-39 51 2259 0 0,21-28-735 0 0,1 0 0 0 0,-16 31 0 0 0,30-49-1290 0 0,1 0-1 0 0,1 0 0 0 0,-1 0 0 0 0,2 1 0 0 0,-1-1 1 0 0,1 1-1 0 0,0 0 0 0 0,1 0 0 0 0,0 0 0 0 0,0 0 1 0 0,1 0-1 0 0,1 11 0 0 0,-1-18-171 0 0,0 0 0 0 0,0 0 0 0 0,1 1 0 0 0,-1-1 0 0 0,1 0 0 0 0,-1 0-1 0 0,1 0 1 0 0,0 1 0 0 0,0-1 0 0 0,0 0 0 0 0,0 0 0 0 0,0 0 0 0 0,0 0 0 0 0,1-1 0 0 0,-1 1 0 0 0,1 0 0 0 0,-1 0 0 0 0,1-1 0 0 0,-1 1 0 0 0,1-1-1 0 0,0 0 1 0 0,0 1 0 0 0,0-1 0 0 0,0 0 0 0 0,0 0 0 0 0,0 0 0 0 0,0 0 0 0 0,0-1 0 0 0,0 1 0 0 0,5 0 0 0 0,-3 0-2 0 0,1-1-1 0 0,-1-1 1 0 0,0 1 0 0 0,1-1 0 0 0,-1 0-1 0 0,1 0 1 0 0,-1 0 0 0 0,0 0 0 0 0,0-1-1 0 0,0 1 1 0 0,1-1 0 0 0,-2 0 0 0 0,1-1-1 0 0,6-4 1 0 0,-3 2-4 0 0,-1-1 1 0 0,1 0-1 0 0,-1 0 0 0 0,-1-1 1 0 0,1 0-1 0 0,-1 0 0 0 0,0 0 0 0 0,-1 0 1 0 0,0-1-1 0 0,0 0 0 0 0,0 0 1 0 0,-1 0-1 0 0,3-12 0 0 0,-5 16 8 0 0,0-1-1 0 0,0 0 1 0 0,0 1 0 0 0,-1-1-1 0 0,0 0 1 0 0,1 0 0 0 0,-2 1-1 0 0,1-1 1 0 0,-1 0 0 0 0,1 0-1 0 0,-1 1 1 0 0,0-1-1 0 0,-1 1 1 0 0,1-1 0 0 0,-1 1-1 0 0,0-1 1 0 0,0 1 0 0 0,-1 0-1 0 0,1 0 1 0 0,-1 0 0 0 0,0 0-1 0 0,0 1 1 0 0,0-1-1 0 0,0 1 1 0 0,-7-6 0 0 0,3 4 36 0 0,1 1 0 0 0,-1 0 0 0 0,-12-6 0 0 0,3 4-5919 0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03.185"/>
    </inkml:context>
    <inkml:brush xml:id="br0">
      <inkml:brushProperty name="width" value="0.1" units="cm"/>
      <inkml:brushProperty name="height" value="0.1" units="cm"/>
    </inkml:brush>
  </inkml:definitions>
  <inkml:trace contextRef="#ctx0" brushRef="#br0">26 0 11058 0 0,'3'0'468'0'0,"1"0"0"0"0,0 0 0 0 0,-1 1 0 0 0,1-1 0 0 0,-1 1 0 0 0,1 0 0 0 0,3 1 0 0 0,-5-1-452 0 0,0 0 1 0 0,-1 0-1 0 0,1 0 1 0 0,-1 0-1 0 0,1 0 1 0 0,-1 1-1 0 0,1-1 1 0 0,-1 1-1 0 0,0-1 1 0 0,1 1-1 0 0,-1-1 1 0 0,0 1-1 0 0,0 0 1 0 0,0-1-1 0 0,-1 1 0 0 0,1 0 1 0 0,0 0-1 0 0,-1 0 1 0 0,1 0-1 0 0,-1 0 1 0 0,1 0-1 0 0,-1 0 1 0 0,0 0-1 0 0,0 0 1 0 0,0 0-1 0 0,0-1 1 0 0,0 1-1 0 0,0 0 1 0 0,-1 0-1 0 0,0 3 1 0 0,-2 8-31 0 0</inkml:trace>
  <inkml:trace contextRef="#ctx0" brushRef="#br0" timeOffset="1">15 245 2304 0 0,'-15'28'12106'0'0,"16"-27"-11804"0"0,7 4-1075 0 0,4-8-209 0 0,-8 2 236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7.150"/>
    </inkml:context>
    <inkml:brush xml:id="br0">
      <inkml:brushProperty name="width" value="0.1" units="cm"/>
      <inkml:brushProperty name="height" value="0.1" units="cm"/>
    </inkml:brush>
  </inkml:definitions>
  <inkml:trace contextRef="#ctx0" brushRef="#br0">0 1 9218 0 0,'9'42'3205'0'0,"-6"160"2008"0"0,1 17-3013 0 0,9-32-1369 0 0,-12-140-1160 0 0,-10 92 1 0 0,7-132-358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7.477"/>
    </inkml:context>
    <inkml:brush xml:id="br0">
      <inkml:brushProperty name="width" value="0.1" units="cm"/>
      <inkml:brushProperty name="height" value="0.1" units="cm"/>
    </inkml:brush>
  </inkml:definitions>
  <inkml:trace contextRef="#ctx0" brushRef="#br0">396 8 7834 0 0,'9'-7'389'0'0,"-6"7"481"0"0,-5 16 1693 0 0,-17 27 1475 0 0,10-28-3470 0 0,-1 0 1 0 0,-1-1-1 0 0,0 0 0 0 0,0-1 1 0 0,-2 0-1 0 0,0-1 1 0 0,0-1-1 0 0,-28 19 0 0 0,0-4-492 0 0,0-2 0 0 0,-48 19-1 0 0,81-39-390 0 0,-1 0 0 0 0,1-1-1 0 0,-1 0 1 0 0,1-1-1 0 0,-1 0 1 0 0,0 0 0 0 0,-14 1-1 0 0,27-2 127 0 0,1 0 0 0 0,-1 1 0 0 0,0-1 0 0 0,0 1-1 0 0,0 0 1 0 0,0 0 0 0 0,0 1 0 0 0,0-1 0 0 0,6 6 0 0 0,-1-1 93 0 0,78 59 546 0 0,-53-38-121 0 0,2-2 0 0 0,49 28 1 0 0,-62-42-330 0 0,-2-1 0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8.289"/>
    </inkml:context>
    <inkml:brush xml:id="br0">
      <inkml:brushProperty name="width" value="0.1" units="cm"/>
      <inkml:brushProperty name="height" value="0.1" units="cm"/>
    </inkml:brush>
  </inkml:definitions>
  <inkml:trace contextRef="#ctx0" brushRef="#br0">1 41 11058 0 0,'6'-4'322'0'0,"0"1"0"0"0,0 0 1 0 0,0 0-1 0 0,0 1 0 0 0,1-1 0 0 0,-1 1 0 0 0,1 1 0 0 0,11-2 0 0 0,-10 1 39 0 0,25-4 200 0 0,0 2 0 0 0,61 0 0 0 0,68 12 2169 0 0,3 0-1241 0 0,-99-10-3108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8.631"/>
    </inkml:context>
    <inkml:brush xml:id="br0">
      <inkml:brushProperty name="width" value="0.1" units="cm"/>
      <inkml:brushProperty name="height" value="0.1" units="cm"/>
    </inkml:brush>
  </inkml:definitions>
  <inkml:trace contextRef="#ctx0" brushRef="#br0">51 17 4145 0 0,'-11'1'118'0'0,"7"-1"-85"0"0,0 0-1 0 0,1 0 0 0 0,-1 1 0 0 0,0-1 0 0 0,1 1 0 0 0,-1 0 1 0 0,1 0-1 0 0,-8 4 0 0 0,25 4 2531 0 0,0-4-1641 0 0,-1-2 0 0 0,0 0 0 0 0,1 0 0 0 0,0-2 0 0 0,20 1 0 0 0,72-6-14 0 0,-76 2-718 0 0,72-3 67 0 0,-37 3-186 0 0,0-2 0 0 0,111-23 0 0 0,-146 19-124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8.960"/>
    </inkml:context>
    <inkml:brush xml:id="br0">
      <inkml:brushProperty name="width" value="0.1" units="cm"/>
      <inkml:brushProperty name="height" value="0.1" units="cm"/>
    </inkml:brush>
  </inkml:definitions>
  <inkml:trace contextRef="#ctx0" brushRef="#br0">386 0 5985 0 0,'-6'2'143'0'0,"0"-1"0"0"0,1 1-1 0 0,-1 0 1 0 0,1 0 0 0 0,0 0-1 0 0,0 1 1 0 0,-1 0 0 0 0,2 0-1 0 0,-1 1 1 0 0,0-1-1 0 0,1 1 1 0 0,-1 0 0 0 0,-3 4-1 0 0,-8 10 932 0 0,-25 38-1 0 0,19-25-1219 0 0,-93 131 1639 0 0,91-125-366 0 0,1 2 1 0 0,-24 61-1 0 0,42-88-750 0 0,1 1 1 0 0,0 0-1 0 0,1-1 0 0 0,-3 21 1 0 0,6-27-423 0 0,0 0 0 0 0,0 0 1 0 0,0 0-1 0 0,0 0 0 0 0,2 6 1 0 0,-1-8-443 0 0,0 0 1 0 0,1-1 0 0 0,-1 1 0 0 0,1 0 0 0 0,-1-1 0 0 0,1 0 0 0 0,0 1-1 0 0,4 4 1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9.334"/>
    </inkml:context>
    <inkml:brush xml:id="br0">
      <inkml:brushProperty name="width" value="0.1" units="cm"/>
      <inkml:brushProperty name="height" value="0.1" units="cm"/>
    </inkml:brush>
  </inkml:definitions>
  <inkml:trace contextRef="#ctx0" brushRef="#br0">175 0 9218 0 0,'-2'1'87'0'0,"-1"-1"0"0"0,1 0 0 0 0,0 1 0 0 0,0 0 0 0 0,-1-1 0 0 0,1 1 1 0 0,0 0-1 0 0,0 0 0 0 0,0 1 0 0 0,0-1 0 0 0,0 0 0 0 0,0 1 0 0 0,0-1 0 0 0,1 1 0 0 0,-4 2 0 0 0,-24 33 1216 0 0,21-26-797 0 0,6-9-452 0 0,-19 27 1560 0 0,-27 46-1 0 0,43-67-1294 0 0,1 1 0 0 0,0-1 0 0 0,1 0 0 0 0,0 1 0 0 0,0 0 0 0 0,0-1 0 0 0,2 1 0 0 0,-1 0-1 0 0,1 0 1 0 0,0 0 0 0 0,1 16 0 0 0,0-21-207 0 0,1 0-1 0 0,0-1 0 0 0,0 1 1 0 0,0 0-1 0 0,0-1 1 0 0,1 1-1 0 0,-1-1 0 0 0,1 1 1 0 0,0-1-1 0 0,0 0 0 0 0,0 0 1 0 0,0 0-1 0 0,1 0 1 0 0,-1 0-1 0 0,1 0 0 0 0,4 3 1 0 0,-2-3-34 0 0,0 1 1 0 0,0-1-1 0 0,1 0 0 0 0,0-1 1 0 0,-1 1-1 0 0,1-1 0 0 0,0 0 1 0 0,0 0-1 0 0,8 0 1 0 0,-1 0-52 0 0,-1-1 0 0 0,1 0 0 0 0,0-1 0 0 0,-1-1 0 0 0,1 0 0 0 0,0 0 0 0 0,-1-1 1 0 0,0-1-1 0 0,17-5 0 0 0,-20 4-26 0 0,0 0 1 0 0,0-1-1 0 0,0 0 1 0 0,0 0 0 0 0,-1-1-1 0 0,0 0 1 0 0,0-1-1 0 0,0 1 1 0 0,-1-1-1 0 0,0-1 1 0 0,0 0-1 0 0,-1 0 1 0 0,8-13 0 0 0,-11 16-17 0 0,0 0 0 0 0,-1-1 1 0 0,0 1-1 0 0,0 0 0 0 0,0-1 0 0 0,0 1 1 0 0,-1-1-1 0 0,0 0 0 0 0,-1 1 1 0 0,1-1-1 0 0,-1 0 0 0 0,0 1 1 0 0,0-1-1 0 0,-1 0 0 0 0,1 1 1 0 0,-1-1-1 0 0,-1 0 0 0 0,1 1 1 0 0,-1-1-1 0 0,0 1 0 0 0,0 0 0 0 0,0-1 1 0 0,-1 1-1 0 0,0 0 0 0 0,-4-5 1 0 0,2 4-72 0 0,1 0 1 0 0,-1 0-1 0 0,0 0 1 0 0,-1 1-1 0 0,0 0 1 0 0,1 0-1 0 0,-2 1 1 0 0,1 0-1 0 0,0 0 0 0 0,-1 0 1 0 0,-8-3-1 0 0,5 4-332 0 0,1 0-1 0 0,-1 0 0 0 0,0 1 0 0 0,0 0 0 0 0,0 1 0 0 0,0 0 1 0 0,-20 2-1 0 0,8 0-6023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9.661"/>
    </inkml:context>
    <inkml:brush xml:id="br0">
      <inkml:brushProperty name="width" value="0.1" units="cm"/>
      <inkml:brushProperty name="height" value="0.1" units="cm"/>
    </inkml:brush>
  </inkml:definitions>
  <inkml:trace contextRef="#ctx0" brushRef="#br0">171 4 7370 0 0,'-2'1'306'0'0,"0"-1"0"0"0,1 1 0 0 0,-1-1 1 0 0,0 1-1 0 0,0 0 0 0 0,0 0 1 0 0,0 0-1 0 0,1 0 0 0 0,-1 0 0 0 0,0 0 1 0 0,1 0-1 0 0,-3 3 0 0 0,-20 20 1600 0 0,16-16-1167 0 0,-7 8 277 0 0,0 1 0 0 0,1 0 1 0 0,-19 32-1 0 0,28-41-856 0 0,0 1 1 0 0,0 0-1 0 0,1 0 1 0 0,0 0-1 0 0,1 1 1 0 0,0-1 0 0 0,1 1-1 0 0,0 0 1 0 0,0 0-1 0 0,0 14 1 0 0,2-20-141 0 0,0 0 1 0 0,1 0-1 0 0,-1-1 1 0 0,1 1-1 0 0,0 0 1 0 0,0-1-1 0 0,0 1 1 0 0,1-1-1 0 0,-1 1 1 0 0,1-1-1 0 0,0 0 1 0 0,0 1-1 0 0,0-1 1 0 0,0 0-1 0 0,0 0 1 0 0,1-1-1 0 0,-1 1 1 0 0,1 0-1 0 0,0-1 1 0 0,0 1-1 0 0,0-1 1 0 0,0 0-1 0 0,0 0 1 0 0,1 0-1 0 0,-1-1 1 0 0,0 1-1 0 0,1-1 1 0 0,0 0-1 0 0,-1 0 1 0 0,1 0-1 0 0,6 1 1 0 0,-1-1 8 0 0,-1 0 0 0 0,1-1 0 0 0,-1 1 1 0 0,1-2-1 0 0,-1 1 0 0 0,1-1 1 0 0,-1-1-1 0 0,1 1 0 0 0,-1-2 0 0 0,0 1 1 0 0,0-1-1 0 0,0 0 0 0 0,9-5 0 0 0,-9 3-16 0 0,-1 0 0 0 0,1 0-1 0 0,-1-1 1 0 0,0 0-1 0 0,0 0 1 0 0,-1-1-1 0 0,0 1 1 0 0,0-2-1 0 0,0 1 1 0 0,-1 0-1 0 0,8-16 1 0 0,-11 18-23 0 0,0-1 1 0 0,0 1-1 0 0,0 0 0 0 0,-1-1 1 0 0,1 1-1 0 0,-2-1 0 0 0,1 1 1 0 0,0-1-1 0 0,-1 1 0 0 0,0-1 1 0 0,0 1-1 0 0,-1-1 1 0 0,0 0-1 0 0,0 1 0 0 0,0 0 1 0 0,0-1-1 0 0,-1 1 0 0 0,0 0 1 0 0,0-1-1 0 0,-5-7 0 0 0,1 4-152 0 0,1 0-1 0 0,-2 1 0 0 0,1 0 0 0 0,-1 0 0 0 0,0 0 0 0 0,-1 1 0 0 0,0 0 0 0 0,0 0 0 0 0,-10-6 0 0 0,5 5-1461 0 0,-1 1-1 0 0,-29-12 1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19.990"/>
    </inkml:context>
    <inkml:brush xml:id="br0">
      <inkml:brushProperty name="width" value="0.1" units="cm"/>
      <inkml:brushProperty name="height" value="0.1" units="cm"/>
    </inkml:brush>
  </inkml:definitions>
  <inkml:trace contextRef="#ctx0" brushRef="#br0">12 0 5065 0 0,'5'4'148'0'0,"-1"-1"0"0"0,1 1 0 0 0,-1 0 0 0 0,0 0-1 0 0,0 1 1 0 0,-1-1 0 0 0,1 1 0 0 0,-1 0 0 0 0,0 0 0 0 0,0 0 0 0 0,0 0 0 0 0,-1 0 0 0 0,0 1-1 0 0,0-1 1 0 0,0 1 0 0 0,-1-1 0 0 0,1 7 0 0 0,4 18 1481 0 0,-2 0 0 0 0,-1 0 0 0 0,-2 52 0 0 0,-1-65-928 0 0,-2-1 1 0 0,0 1-1 0 0,-1-1 0 0 0,-1 0 1 0 0,0 0-1 0 0,-1 0 0 0 0,-1-1 1 0 0,-11 23-1 0 0,16-35-569 0 0,-1-1-1 0 0,1 1 1 0 0,-1-1-1 0 0,0 0 1 0 0,1 0-1 0 0,-1 0 1 0 0,0 0 0 0 0,0 0-1 0 0,-1 0 1 0 0,-3 2-1 0 0,6-4-104 0 0,0 0 0 0 0,-1 1 0 0 0,1-1 0 0 0,0 0 0 0 0,-1 0 0 0 0,1 0 0 0 0,0 0 0 0 0,-1 0 0 0 0,1 0 0 0 0,0 0 0 0 0,-1 0 0 0 0,1 0 0 0 0,0 0 0 0 0,-1 0 0 0 0,1 0-1 0 0,0 0 1 0 0,-1 0 0 0 0,1 0 0 0 0,0 0 0 0 0,-1 0 0 0 0,1 0 0 0 0,0-1 0 0 0,-1 1 0 0 0,1 0 0 0 0,0 0 0 0 0,0 0 0 0 0,-1-1 0 0 0,1 1 0 0 0,0 0 0 0 0,-1-1 0 0 0,1 0-3 0 0,-1 0 1 0 0,0 0-1 0 0,1-1 1 0 0,-1 1-1 0 0,1 0 0 0 0,0-1 1 0 0,-1 1-1 0 0,1 0 1 0 0,0-1-1 0 0,0 1 1 0 0,0 0-1 0 0,0-3 1 0 0,1-5-6 0 0,0 0 0 0 0,0-1 0 0 0,1 1 0 0 0,0 0 0 0 0,1 0 1 0 0,0 0-1 0 0,0 0 0 0 0,1 1 0 0 0,7-12 0 0 0,8-11 69 0 0,24-30 0 0 0,-28 40-78 0 0,0 1-321 0 0,0 1 0 0 0,2 0-1 0 0,0 1 1 0 0,33-27 0 0 0,-40 38-31 0 0,1-1 1 0 0,1 1-1 0 0,-1 1 0 0 0,1 0 1 0 0,0 0-1 0 0,1 1 0 0 0,-1 1 1 0 0,1 0-1 0 0,0 1 0 0 0,20-2 1 0 0,-3 2-6356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4.334"/>
    </inkml:context>
    <inkml:brush xml:id="br0">
      <inkml:brushProperty name="width" value="0.1" units="cm"/>
      <inkml:brushProperty name="height" value="0.1" units="cm"/>
    </inkml:brush>
  </inkml:definitions>
  <inkml:trace contextRef="#ctx0" brushRef="#br0">743 191 7834 0 0,'2'-11'588'0'0,"-1"0"0"0"0,0 0 0 0 0,0 0 0 0 0,-2 0 0 0 0,1 0 0 0 0,-1 0-1 0 0,-1 0 1 0 0,-3-15 0 0 0,4 22-456 0 0,-1-1 0 0 0,1 1 0 0 0,-1 0 0 0 0,0 0 0 0 0,0 0 0 0 0,0 1 0 0 0,-1-1 0 0 0,1 0 0 0 0,-1 1 0 0 0,0 0 0 0 0,0 0 0 0 0,0-1 0 0 0,0 2 0 0 0,-1-1 0 0 0,1 0 0 0 0,-1 1 0 0 0,0-1 0 0 0,0 1 0 0 0,0 0 0 0 0,0 1 0 0 0,0-1 0 0 0,0 1 0 0 0,-8-3 0 0 0,0 3-116 0 0,0 0 1 0 0,-1 0-1 0 0,1 1 1 0 0,0 1-1 0 0,0 0 1 0 0,0 0-1 0 0,0 1 1 0 0,0 1-1 0 0,0 0 1 0 0,1 1-1 0 0,-1 0 1 0 0,-13 7-1 0 0,11-4-25 0 0,0 0 0 0 0,0 2 0 0 0,0-1 0 0 0,1 2-1 0 0,1 0 1 0 0,0 0 0 0 0,0 1 0 0 0,-19 23 0 0 0,26-28 4 0 0,1 1 0 0 0,0-1 0 0 0,0 1 0 0 0,0 0 0 0 0,1 0 0 0 0,0 0 0 0 0,0 0 0 0 0,1 1 0 0 0,0-1 0 0 0,0 1 0 0 0,1 0 0 0 0,0-1 0 0 0,0 1 0 0 0,1 12 0 0 0,1-9 0 0 0,1 1 0 0 0,0-1-1 0 0,1 0 1 0 0,0 0 0 0 0,1 0-1 0 0,0 0 1 0 0,1 0 0 0 0,0-1-1 0 0,7 12 1 0 0,16 19-25 0 0,37 45 0 0 0,-44-61 9 0 0,0 1-1 0 0,-2 1 1 0 0,-1 0 0 0 0,-1 2 0 0 0,14 34 0 0 0,-28-57 31 0 0,-1 0 0 0 0,0 0 1 0 0,-1 0-1 0 0,1 0 0 0 0,-1 0 0 0 0,0 0 0 0 0,-1 1 0 0 0,0-1 1 0 0,0 0-1 0 0,0 1 0 0 0,-1-1 0 0 0,0 0 0 0 0,0 0 0 0 0,0 1 1 0 0,-1-1-1 0 0,0 0 0 0 0,0 0 0 0 0,0 0 0 0 0,-1-1 0 0 0,0 1 1 0 0,0-1-1 0 0,-1 1 0 0 0,1-1 0 0 0,-1 0 0 0 0,0 0 0 0 0,-1-1 1 0 0,1 1-1 0 0,-1-1 0 0 0,0 0 0 0 0,0 0 0 0 0,-9 5 1 0 0,-7 3 272 0 0,-2 0 0 0 0,0-1 1 0 0,0-1-1 0 0,0-2 1 0 0,-2 0-1 0 0,1-1 1 0 0,0-2-1 0 0,-1 0 1 0 0,0-2-1 0 0,0 0 1 0 0,-1-2-1 0 0,1-1 1 0 0,-27-3-1 0 0,41 1-219 0 0,1 0 0 0 0,-1 0 0 0 0,1-1 0 0 0,-1 0 0 0 0,1-1-1 0 0,0 0 1 0 0,0-1 0 0 0,-9-6 0 0 0,14 8-1215 0 0,0-1 1 0 0,-1-1-1 0 0,1 1 1 0 0,-8-10-1 0 0,-1-6-5385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5.136"/>
    </inkml:context>
    <inkml:brush xml:id="br0">
      <inkml:brushProperty name="width" value="0.05" units="cm"/>
      <inkml:brushProperty name="height" value="0.05" units="cm"/>
    </inkml:brush>
  </inkml:definitions>
  <inkml:trace contextRef="#ctx0" brushRef="#br0">16 0 11723 0 0,'3'4'326'0'0,"0"0"0"0"0,1 1 1 0 0,-1-1-1 0 0,-1 1 0 0 0,1-1 1 0 0,-1 1-1 0 0,0 0 0 0 0,0 0 1 0 0,0 0-1 0 0,0 0 0 0 0,-1 0 1 0 0,0 1-1 0 0,0-1 0 0 0,-1 0 1 0 0,1 0-1 0 0,-2 9 0 0 0,2-1-10 0 0,-2 0 0 0 0,0-1 0 0 0,-1 1 0 0 0,0 0 0 0 0,0-1 0 0 0,-2 1 0 0 0,0-1 0 0 0,0 0 0 0 0,-1 0 0 0 0,-12 21 0 0 0,11-26-27 0 0,10-16-83 0 0,10-16-80 0 0,6-2-252 0 0,1 1 0 0 0,2 1 0 0 0,1 1 0 0 0,1 0 0 0 0,0 2 0 0 0,45-28-1 0 0,-40 34 126 0 0,-28 15-8 0 0,0 0 0 0 0,0 0 0 0 0,0 1 0 0 0,-1-1 1 0 0,1 1-1 0 0,0-1 0 0 0,0 1 0 0 0,0 0 0 0 0,0 0 0 0 0,0 0 0 0 0,0 0 0 0 0,0 0 0 0 0,0 0 0 0 0,0 1 0 0 0,2 0 0 0 0,-3-1 16 0 0,-1 1 0 0 0,1-1 0 0 0,-1 1 0 0 0,1-1 0 0 0,-1 1 0 0 0,1 0 0 0 0,-1-1 0 0 0,0 1 0 0 0,1 0 0 0 0,-1-1 0 0 0,0 1 0 0 0,1 0 0 0 0,-1 0 0 0 0,0-1 0 0 0,0 1 0 0 0,0 0 0 0 0,0 0 0 0 0,0 0 0 0 0,1-1 0 0 0,-2 1 0 0 0,1 0 0 0 0,0 0 0 0 0,0 0 0 0 0,0-1 0 0 0,0 1-1 0 0,0 0 1 0 0,-1 0 0 0 0,-7 29 283 0 0,5-20-175 0 0,0 1-69 0 0,2 1 0 0 0,-1-1 0 0 0,1 1 1 0 0,1-1-1 0 0,0 1 0 0 0,3 19 0 0 0,-2-24-27 0 0,1 0 1 0 0,-1 0-1 0 0,1 0 1 0 0,0-1-1 0 0,1 1 1 0 0,0-1-1 0 0,0 1 1 0 0,0-1-1 0 0,1 0 1 0 0,0 0 0 0 0,0 0-1 0 0,6 6 1 0 0,-9-11-196 0 0,0 0 1 0 0,1 1 0 0 0,-1-1-1 0 0,1 0 1 0 0,0 0 0 0 0,-1 0-1 0 0,1 0 1 0 0,0 0 0 0 0,0-1 0 0 0,-1 1-1 0 0,1 0 1 0 0,0-1 0 0 0,0 0-1 0 0,0 1 1 0 0,0-1 0 0 0,0 0-1 0 0,0 0 1 0 0,0 0 0 0 0,3 0 0 0 0,5-3-6426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4.660"/>
    </inkml:context>
    <inkml:brush xml:id="br0">
      <inkml:brushProperty name="width" value="0.1" units="cm"/>
      <inkml:brushProperty name="height" value="0.1" units="cm"/>
    </inkml:brush>
  </inkml:definitions>
  <inkml:trace contextRef="#ctx0" brushRef="#br0">51 1 5065 0 0,'1'3'185'0'0,"0"0"0"0"0,1 1 0 0 0,-1-1 0 0 0,0 1 0 0 0,-1-1 0 0 0,1 1 0 0 0,-1 0 0 0 0,1-1 0 0 0,-1 1 0 0 0,0 0 0 0 0,0-1 0 0 0,-1 5 0 0 0,0 2 275 0 0,-1 35 1579 0 0,-3 0 1 0 0,-17 76-1 0 0,-5 41 220 0 0,29-122-2075 0 0,-2-38-218 0 0,0-1 0 0 0,0 0 1 0 0,1 1-1 0 0,-1-1 1 0 0,1 0-1 0 0,-1 1 0 0 0,1-1 1 0 0,0 0-1 0 0,0 0 0 0 0,-1 1 1 0 0,2 0-1 0 0,-1-1-39 0 0,-1-1 0 0 0,1 0 0 0 0,-1 1 0 0 0,1-1 0 0 0,-1 0 0 0 0,1 0 0 0 0,-1 1 0 0 0,1-1 0 0 0,-1 0 0 0 0,1 0 0 0 0,-1 0 1 0 0,1 0-1 0 0,0 0 0 0 0,-1 0 0 0 0,1 0 0 0 0,-1 0 0 0 0,1 0 0 0 0,-1 0 0 0 0,1 0 0 0 0,0 0 0 0 0,-1 0 0 0 0,1 0 0 0 0,-1 0 0 0 0,1 0 0 0 0,-1-1 0 0 0,1 1 0 0 0,-1 0 0 0 0,1-1 0 0 0,4-1-789 0 0,-1-1 1 0 0,1 0-1 0 0,-1 0 1 0 0,0 0-1 0 0,0-1 1 0 0,-1 1-1 0 0,6-7 1 0 0,7-9 23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5.079"/>
    </inkml:context>
    <inkml:brush xml:id="br0">
      <inkml:brushProperty name="width" value="0.1" units="cm"/>
      <inkml:brushProperty name="height" value="0.1" units="cm"/>
    </inkml:brush>
  </inkml:definitions>
  <inkml:trace contextRef="#ctx0" brushRef="#br0">252 33 9818 0 0,'1'-1'22'0'0,"18"-18"517"0"0,-16 10 548 0 0,-3 9-1003 0 0,0-1 0 0 0,-1 1 0 0 0,1 0 1 0 0,0 0-1 0 0,-1-1 0 0 0,1 1 0 0 0,-1 0 1 0 0,1 0-1 0 0,-1-1 0 0 0,1 1 0 0 0,-1 0 1 0 0,1 0-1 0 0,0 0 0 0 0,-1 0 1 0 0,1 0-1 0 0,-1 0 0 0 0,1-1 0 0 0,-1 1 1 0 0,1 0-1 0 0,-1 1 0 0 0,1-1 0 0 0,-1 0 1 0 0,1 0-1 0 0,-1 0 0 0 0,-13 2 394 0 0,1 1 0 0 0,-1 1 0 0 0,1 0 0 0 0,0 1 0 0 0,1 0 0 0 0,-17 10 0 0 0,2-2-227 0 0,14-7-211 0 0,-5 1 28 0 0,0 2 0 0 0,-17 12 1 0 0,31-19-63 0 0,1 0 1 0 0,0 0-1 0 0,-1 1 1 0 0,1-1-1 0 0,0 1 1 0 0,1 0-1 0 0,-1 0 1 0 0,0 0-1 0 0,1 0 0 0 0,0 0 1 0 0,0 1-1 0 0,0-1 1 0 0,0 1-1 0 0,0-1 1 0 0,1 1-1 0 0,-3 6 1 0 0,4-7-11 0 0,0 0 1 0 0,0 0-1 0 0,1 0 0 0 0,-1 0 1 0 0,1 1-1 0 0,-1-2 1 0 0,1 1-1 0 0,0 0 1 0 0,0 0-1 0 0,0 0 1 0 0,0 0-1 0 0,1 0 0 0 0,-1-1 1 0 0,1 1-1 0 0,0-1 1 0 0,-1 1-1 0 0,1-1 1 0 0,0 0-1 0 0,1 1 0 0 0,-1-1 1 0 0,0 0-1 0 0,1 0 1 0 0,-1-1-1 0 0,6 4 1 0 0,6 3-24 0 0,0 0 0 0 0,1-1 0 0 0,21 7 0 0 0,-26-11 24 0 0,9 5-53 0 0,1-2 0 0 0,34 6 0 0 0,-31-9-40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5.879"/>
    </inkml:context>
    <inkml:brush xml:id="br0">
      <inkml:brushProperty name="width" value="0.1" units="cm"/>
      <inkml:brushProperty name="height" value="0.1" units="cm"/>
    </inkml:brush>
  </inkml:definitions>
  <inkml:trace contextRef="#ctx0" brushRef="#br0">1 59 7370 0 0,'13'-5'664'0'0,"0"1"-1"0"0,0 0 1 0 0,0 1 0 0 0,25-3 0 0 0,-5 0 430 0 0,155-17 3677 0 0,96 15-4589 0 0,-255 9-1536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6.206"/>
    </inkml:context>
    <inkml:brush xml:id="br0">
      <inkml:brushProperty name="width" value="0.1" units="cm"/>
      <inkml:brushProperty name="height" value="0.1" units="cm"/>
    </inkml:brush>
  </inkml:definitions>
  <inkml:trace contextRef="#ctx0" brushRef="#br0">19 5 7370 0 0,'-19'16'700'0'0,"22"-11"-674"0"0,12-1-264 0 0,28-1 419 0 0,0-2-1 0 0,62-6 1 0 0,-20 0 173 0 0,-44 4-212 0 0,251-18 88 0 0,-273 16-242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6.580"/>
    </inkml:context>
    <inkml:brush xml:id="br0">
      <inkml:brushProperty name="width" value="0.1" units="cm"/>
      <inkml:brushProperty name="height" value="0.1" units="cm"/>
    </inkml:brush>
  </inkml:definitions>
  <inkml:trace contextRef="#ctx0" brushRef="#br0">278 1 10594 0 0,'-1'0'70'0'0,"0"1"1"0"0,0-1-1 0 0,0 1 0 0 0,0-1 0 0 0,0 1 1 0 0,0 0-1 0 0,0-1 0 0 0,0 1 0 0 0,0 0 0 0 0,0 0 1 0 0,0-1-1 0 0,0 1 0 0 0,1 0 0 0 0,-1 0 1 0 0,0 0-1 0 0,0 0 0 0 0,1 0 0 0 0,-1 0 0 0 0,1 0 1 0 0,-1 1-1 0 0,1-1 0 0 0,-1 2 0 0 0,-4 6 220 0 0,-46 66 1573 0 0,3 3 0 0 0,4 2 1 0 0,-38 94-1 0 0,76-160-1963 0 0,1 0-1 0 0,1 0 1 0 0,0 1-1 0 0,0-1 1 0 0,2 1-1 0 0,0 0 1 0 0,0-1 0 0 0,2 31-1 0 0,5-20-6744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26.909"/>
    </inkml:context>
    <inkml:brush xml:id="br0">
      <inkml:brushProperty name="width" value="0.1" units="cm"/>
      <inkml:brushProperty name="height" value="0.1" units="cm"/>
    </inkml:brush>
  </inkml:definitions>
  <inkml:trace contextRef="#ctx0" brushRef="#br0">222 2 10594 0 0,'0'0'86'0'0,"-1"0"0"0"0,0-1 0 0 0,1 1 0 0 0,-1 0 0 0 0,0 0 0 0 0,1 0 0 0 0,-1 0 0 0 0,0 0 0 0 0,1 0 0 0 0,-1 0-1 0 0,0 0 1 0 0,0 0 0 0 0,1 0 0 0 0,-1 0 0 0 0,0 0 0 0 0,1 0 0 0 0,-1 1 0 0 0,0-1 0 0 0,1 0 0 0 0,-1 0 0 0 0,0 1 0 0 0,1-1 0 0 0,-1 1 0 0 0,1-1-1 0 0,-1 0 1 0 0,0 1 0 0 0,1-1 0 0 0,-1 1 0 0 0,1-1 0 0 0,-1 1 0 0 0,1 0 0 0 0,-1 0 0 0 0,-22 25 1107 0 0,18-19-1253 0 0,-18 20 452 0 0,3 1 1 0 0,-26 42-1 0 0,40-61-65 0 0,1 1 1 0 0,1-1-1 0 0,-1 1 0 0 0,1 1 1 0 0,1-1-1 0 0,0 1 0 0 0,1-1 1 0 0,0 1-1 0 0,0 0 0 0 0,1-1 1 0 0,1 23-1 0 0,0-30-287 0 0,0 1-1 0 0,1-1 0 0 0,0 1 1 0 0,0-1-1 0 0,0 1 1 0 0,1-1-1 0 0,-1 1 1 0 0,1-1-1 0 0,-1 0 1 0 0,1 0-1 0 0,0 0 0 0 0,0 0 1 0 0,1 0-1 0 0,-1-1 1 0 0,0 1-1 0 0,1 0 1 0 0,0-1-1 0 0,0 0 0 0 0,0 0 1 0 0,0 0-1 0 0,3 2 1 0 0,-4-3-37 0 0,1 0 1 0 0,-1 0 0 0 0,0-1 0 0 0,1 1 0 0 0,-1-1 0 0 0,0 0-1 0 0,1 1 1 0 0,-1-1 0 0 0,1 0 0 0 0,-1 0 0 0 0,1-1-1 0 0,-1 1 1 0 0,0 0 0 0 0,1-1 0 0 0,-1 0 0 0 0,0 1 0 0 0,1-1-1 0 0,-1 0 1 0 0,0 0 0 0 0,0 0 0 0 0,0 0 0 0 0,1-1-1 0 0,-1 1 1 0 0,-1-1 0 0 0,1 1 0 0 0,0-1 0 0 0,0 0 0 0 0,-1 1-1 0 0,1-1 1 0 0,-1 0 0 0 0,3-4 0 0 0,0 1 6 0 0,-1-1 0 0 0,0 1 0 0 0,0-1 0 0 0,0 0 0 0 0,-1 0 0 0 0,1-1 0 0 0,-2 1 0 0 0,1 0 0 0 0,-1-1 0 0 0,0 1 0 0 0,1-12 0 0 0,-2 8 31 0 0,-1-1-1 0 0,1 1 1 0 0,-2-1-1 0 0,0 1 1 0 0,0 0 0 0 0,-7-20-1 0 0,4 17-209 0 0,-1 0 0 0 0,0 1 0 0 0,-1-1 0 0 0,0 1 0 0 0,-1 1 0 0 0,0-1 0 0 0,-1 1 0 0 0,-1 1 0 0 0,1 0 0 0 0,-1 0-1 0 0,-15-11 1 0 0,20 18-543 0 0,0 0 0 0 0,-1 0-1 0 0,1 0 1 0 0,-1 0 0 0 0,0 1-1 0 0,-10-3 1 0 0,1 3-4613 0 0</inkml:trace>
  <inkml:trace contextRef="#ctx0" brushRef="#br0" timeOffset="1">625 483 14283 0 0,'-1'0'1528'0'0,"2"1"-1528"0"0,-1 0 0 0 0,3 2 416 0 0,-3-2 41 0 0,1 2 7 0 0,-1 0 0 0 0,0 3-464 0 0,-3 2 0 0 0,0 0 0 0 0,-2 1-112 0 0,-3 0-592 0 0,1-1-129 0 0,-2 4-15 0 0,0-5-8 0 0,-1-2 688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35.367"/>
    </inkml:context>
    <inkml:brush xml:id="br0">
      <inkml:brushProperty name="width" value="0.1" units="cm"/>
      <inkml:brushProperty name="height" value="0.1" units="cm"/>
    </inkml:brush>
  </inkml:definitions>
  <inkml:trace contextRef="#ctx0" brushRef="#br0">416 1 10138 0 0,'-20'35'3414'0'0,"-33"46"0"0"0,4-8-1144 0 0,-27 64-611 0 0,8-12-1125 0 0,33-59-534 0 0,26-47 11 0 0,0-1 0 0 0,-1 0 0 0 0,-1 0 0 0 0,-1-1 0 0 0,-19 22 0 0 0,28-36-311 0 0,0 0 0 0 0,0-1 1 0 0,0 1-1 0 0,0-1 0 0 0,0 0 0 0 0,0 0 0 0 0,-1 0 0 0 0,-3 1 0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35.729"/>
    </inkml:context>
    <inkml:brush xml:id="br0">
      <inkml:brushProperty name="width" value="0.1" units="cm"/>
      <inkml:brushProperty name="height" value="0.1" units="cm"/>
    </inkml:brush>
  </inkml:definitions>
  <inkml:trace contextRef="#ctx0" brushRef="#br0">0 4 7370 0 0,'0'0'22'0'0,"0"0"1"0"0,0 0-1 0 0,0 0 1 0 0,0 0 0 0 0,0-1-1 0 0,0 1 1 0 0,0 0-1 0 0,0 0 1 0 0,0 0 0 0 0,1 0-1 0 0,-1-1 1 0 0,0 1-1 0 0,0 0 1 0 0,0 0 0 0 0,0 0-1 0 0,0 0 1 0 0,0 0-1 0 0,0 0 1 0 0,1-1 0 0 0,-1 1-1 0 0,0 0 1 0 0,0 0-1 0 0,0 0 1 0 0,0 0 0 0 0,0 0-1 0 0,1 0 1 0 0,-1 0-1 0 0,0 0 1 0 0,0 0 0 0 0,0 0-1 0 0,0 0 1 0 0,1 0-1 0 0,-1 0 1 0 0,0 0 0 0 0,0 0-1 0 0,0 0 1 0 0,0 0-1 0 0,1 0 1 0 0,-1 0 0 0 0,0 0-1 0 0,0 0 1 0 0,0 0-1 0 0,0 0 1 0 0,1 0 0 0 0,-1 0-1 0 0,0 0 1 0 0,0 0-1 0 0,0 0 1 0 0,0 0 0 0 0,0 1-1 0 0,1-1 1 0 0,10 11 928 0 0,10 18 345 0 0,-20-27-1220 0 0,60 98 5294 0 0,-35-54-3603 0 0,2-2 1 0 0,55 68 0 0 0,-14-44-1476 0 0,3 5-120 0 0,-57-49-1638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36.071"/>
    </inkml:context>
    <inkml:brush xml:id="br0">
      <inkml:brushProperty name="width" value="0.1" units="cm"/>
      <inkml:brushProperty name="height" value="0.1" units="cm"/>
    </inkml:brush>
  </inkml:definitions>
  <inkml:trace contextRef="#ctx0" brushRef="#br0">1 50 8290 0 0,'0'0'70'0'0,"0"-1"0"0"0,0 0 0 0 0,0 1 1 0 0,0-1-1 0 0,0 0 0 0 0,0 1 0 0 0,0-1 0 0 0,1 0 1 0 0,-1 1-1 0 0,0-1 0 0 0,0 0 0 0 0,1 1 1 0 0,-1-1-1 0 0,0 1 0 0 0,1-1 0 0 0,-1 1 0 0 0,0-1 1 0 0,1 1-1 0 0,-1-1 0 0 0,1 1 0 0 0,-1-1 0 0 0,1 1 1 0 0,-1-1-1 0 0,1 1 0 0 0,0 0 0 0 0,-1-1 1 0 0,1 1-1 0 0,-1 0 0 0 0,1-1 0 0 0,0 1 0 0 0,-1 0 1 0 0,1 0-1 0 0,0 0 0 0 0,-1 0 0 0 0,1 0 0 0 0,0-1 1 0 0,-1 1-1 0 0,1 0 0 0 0,1 1 0 0 0,36 1 2195 0 0,-21 0-2240 0 0,411-8 2862 0 0,-361 4-2847 0 0,-38 2-28 0 0,0-1 0 0 0,0-2 0 0 0,35-7 1 0 0,-12-6-14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6.867"/>
    </inkml:context>
    <inkml:brush xml:id="br0">
      <inkml:brushProperty name="width" value="0.1" units="cm"/>
      <inkml:brushProperty name="height" value="0.1" units="cm"/>
    </inkml:brush>
  </inkml:definitions>
  <inkml:trace contextRef="#ctx0" brushRef="#br0">54 0 7834 0 0,'0'0'602'0'0,"-2"23"1076"0"0,-2 323 2891 0 0,-1 12-48 0 0,5-352-4525 0 0,0 13-133 0 0,-6 29 0 0 0,5-44 108 0 0,1 0 0 0 0,-1-1 1 0 0,0 1-1 0 0,0 0 1 0 0,-1 0-1 0 0,1-1 1 0 0,-1 1-1 0 0,1-1 1 0 0,-1 0-1 0 0,0 1 1 0 0,-1-1-1 0 0,1 0 0 0 0,-1 0 1 0 0,-3 3-1 0 0,-3-1-1515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6.530"/>
    </inkml:context>
    <inkml:brush xml:id="br0">
      <inkml:brushProperty name="width" value="0.05" units="cm"/>
      <inkml:brushProperty name="height" value="0.05" units="cm"/>
    </inkml:brush>
  </inkml:definitions>
  <inkml:trace contextRef="#ctx0" brushRef="#br0">82 46 13395 0 0,'-10'56'2496'0'0,"4"13"-1299"0"0,6 104 0 0 0,0 9-238 0 0,0-176-938 0 0,0 0-1 0 0,-1 0 1 0 0,1 0-1 0 0,-2 0 1 0 0,1 0-1 0 0,0 0 1 0 0,-1 0-1 0 0,0 0 1 0 0,-1-1-1 0 0,-5 11 0 0 0,8-16-32 0 0,0 0 0 0 0,0 0 0 0 0,0 1-1 0 0,-1-1 1 0 0,1 0 0 0 0,0 0-1 0 0,0 1 1 0 0,-1-1 0 0 0,1 0 0 0 0,0 0-1 0 0,0 0 1 0 0,-1 1 0 0 0,1-1-1 0 0,0 0 1 0 0,0 0 0 0 0,-1 0-1 0 0,1 0 1 0 0,0 0 0 0 0,-1 0 0 0 0,1 1-1 0 0,0-1 1 0 0,0 0 0 0 0,-1 0-1 0 0,1 0 1 0 0,0 0 0 0 0,-1 0 0 0 0,1 0-1 0 0,0 0 1 0 0,-1 0 0 0 0,1 0-1 0 0,0-1 1 0 0,-1 1 0 0 0,1 0-1 0 0,0 0 1 0 0,-1 0 0 0 0,-8-12-976 0 0,-2-20-1098 0 0,10 30 1887 0 0,-3-17-744 0 0,0 0-1 0 0,1 0 1 0 0,1 0 0 0 0,0-31 0 0 0,10-77-1281 0 0,-3 78 1606 0 0,-2 15 485 0 0,13-62 1 0 0,-14 89 445 0 0,1-1 0 0 0,0 2 0 0 0,1-1 0 0 0,0 0 0 0 0,0 0 0 0 0,0 1 0 0 0,1 0 0 0 0,0 0 0 0 0,0 0 0 0 0,0 1 0 0 0,1 0 0 0 0,0 0 0 0 0,0 0 1 0 0,0 1-1 0 0,1-1 0 0 0,-1 1 0 0 0,1 1 0 0 0,0 0 0 0 0,0 0 0 0 0,0 0 0 0 0,1 1 0 0 0,13-3 0 0 0,-12 3-167 0 0,-1 0 0 0 0,1 0 0 0 0,0 2 0 0 0,-1-1 0 0 0,1 1 0 0 0,0 0 0 0 0,0 1 0 0 0,-1-1 0 0 0,1 2 0 0 0,0 0 0 0 0,-1 0 0 0 0,1 0 0 0 0,-1 1 0 0 0,0 0 0 0 0,0 1 0 0 0,0-1 0 0 0,0 2 0 0 0,-1-1 0 0 0,14 12 0 0 0,-18-14-94 0 0,0 1 0 0 0,0 0 0 0 0,0 0 1 0 0,-1 1-1 0 0,1-1 0 0 0,-1 0 1 0 0,0 1-1 0 0,0-1 0 0 0,0 1 1 0 0,-1 0-1 0 0,1 0 0 0 0,-1 0 0 0 0,0 0 1 0 0,0 0-1 0 0,0 0 0 0 0,-1 0 1 0 0,1 6-1 0 0,-2-4 2 0 0,1-1 1 0 0,-1 1-1 0 0,0-1 0 0 0,-1 1 1 0 0,1-1-1 0 0,-1 1 1 0 0,0-1-1 0 0,-1 0 0 0 0,1 0 1 0 0,-1 0-1 0 0,-5 7 0 0 0,-1-1-29 0 0,0-1 0 0 0,0 1-1 0 0,-1-2 1 0 0,-1 1 0 0 0,0-1-1 0 0,0-1 1 0 0,0 0 0 0 0,-1 0-1 0 0,-18 7 1 0 0,21-11-404 0 0,0 0 0 0 0,-1-1 0 0 0,1 0-1 0 0,-1 0 1 0 0,0-1 0 0 0,-15 1 0 0 0,8-3-919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7.290"/>
    </inkml:context>
    <inkml:brush xml:id="br0">
      <inkml:brushProperty name="width" value="0.1" units="cm"/>
      <inkml:brushProperty name="height" value="0.1" units="cm"/>
    </inkml:brush>
  </inkml:definitions>
  <inkml:trace contextRef="#ctx0" brushRef="#br0">0 274 3681 0 0,'4'-12'277'0'0,"0"-1"1"0"0,0 1 0 0 0,1 0 0 0 0,1 1-1 0 0,0-1 1 0 0,0 1 0 0 0,1 0-1 0 0,12-14 1 0 0,-9 12-151 0 0,0-2 414 0 0,2 0 0 0 0,0 0 0 0 0,1 2 1 0 0,0 0-1 0 0,1 0 0 0 0,28-20 1 0 0,-37 30-291 0 0,0 0 0 0 0,-1 0 1 0 0,1 1-1 0 0,0-1 0 0 0,1 1 1 0 0,-1 0-1 0 0,0 1 1 0 0,1-1-1 0 0,-1 1 0 0 0,1 0 1 0 0,-1 0-1 0 0,1 1 1 0 0,0 0-1 0 0,-1 0 0 0 0,1 0 1 0 0,-1 1-1 0 0,1-1 0 0 0,-1 1 1 0 0,1 1-1 0 0,-1-1 1 0 0,1 1-1 0 0,-1 0 0 0 0,0 0 1 0 0,0 0-1 0 0,0 1 1 0 0,0 0-1 0 0,6 5 0 0 0,-2-1-43 0 0,-1 1 0 0 0,0 0 0 0 0,0 1 0 0 0,0 0 0 0 0,-1 0 0 0 0,-1 1 0 0 0,0 0 0 0 0,0 0 0 0 0,-1 1 0 0 0,0-1 0 0 0,-1 1 0 0 0,6 19 0 0 0,-6-12-91 0 0,0 1 1 0 0,0 0-1 0 0,-2 0 1 0 0,0 0-1 0 0,-2 0 1 0 0,-2 38-1 0 0,0-45-85 0 0,-1 0 0 0 0,0 1-1 0 0,0-1 1 0 0,-1 0 0 0 0,-1-1-1 0 0,0 1 1 0 0,-1-1 0 0 0,0 0-1 0 0,0 0 1 0 0,-2-1 0 0 0,1 0 0 0 0,-1 0-1 0 0,0-1 1 0 0,-1 0 0 0 0,0 0-1 0 0,-1-1 1 0 0,1 0 0 0 0,-2-1-1 0 0,1 0 1 0 0,-1 0 0 0 0,0-1-1 0 0,0-1 1 0 0,-16 6 0 0 0,20-9-21 0 0,0 0 0 0 0,0-1 0 0 0,0 0 0 0 0,-1 0 0 0 0,1-1 0 0 0,0 1 0 0 0,0-2 0 0 0,-9 0 0 0 0,13 0-10 0 0,0 1 0 0 0,-1-1 1 0 0,1 0-1 0 0,0 0 0 0 0,0 0 1 0 0,0 0-1 0 0,0-1 1 0 0,0 1-1 0 0,-3-3 0 0 0,5 3-4 0 0,-1 0 0 0 0,1 0 0 0 0,0-1-1 0 0,0 1 1 0 0,0 0 0 0 0,0 0 0 0 0,0 0-1 0 0,0-1 1 0 0,1 1 0 0 0,-1-1 0 0 0,0 1-1 0 0,1-1 1 0 0,-1 1 0 0 0,1-1 0 0 0,-1 1 0 0 0,1-1-1 0 0,0 1 1 0 0,0-1 0 0 0,-1-2 0 0 0,2 2-3 0 0,-1 0 0 0 0,0 1 1 0 0,1-1-1 0 0,0 1 1 0 0,-1-1-1 0 0,1 1 1 0 0,0-1-1 0 0,-1 1 1 0 0,1-1-1 0 0,0 1 1 0 0,0-1-1 0 0,0 1 0 0 0,1 0 1 0 0,-1 0-1 0 0,0 0 1 0 0,0-1-1 0 0,1 1 1 0 0,-1 0-1 0 0,0 1 1 0 0,1-1-1 0 0,-1 0 1 0 0,1 0-1 0 0,-1 1 0 0 0,4-2 1 0 0,2-1-12 0 0,0 1 1 0 0,0 0-1 0 0,1 0 1 0 0,8 0-1 0 0,-3 1 10 0 0,1 0 0 0 0,0 2 0 0 0,-1 0 0 0 0,1 0 0 0 0,-1 1 0 0 0,1 1 0 0 0,-1 0 0 0 0,0 1 0 0 0,0 1 0 0 0,-1 0 0 0 0,1 0 0 0 0,-1 1 0 0 0,0 1 0 0 0,0 0 0 0 0,-1 1 0 0 0,0 0 0 0 0,-1 0 0 0 0,1 1 0 0 0,-2 1 0 0 0,1 0 0 0 0,-1 0 0 0 0,-1 1 0 0 0,0 0 0 0 0,0 0 0 0 0,-1 1 0 0 0,-1 0 0 0 0,0 0 0 0 0,5 14 1 0 0,-9-19 10 0 0,1 0 0 0 0,-2 1 1 0 0,1-1-1 0 0,-1 1 1 0 0,0-1-1 0 0,-1 1 0 0 0,0-1 1 0 0,0 1-1 0 0,0-1 1 0 0,-1 1-1 0 0,0 0 1 0 0,-3 10-1 0 0,0-9 10 0 0,1 1 0 0 0,-1-1 0 0 0,-1 0 0 0 0,0 0 0 0 0,0-1 0 0 0,0 1 0 0 0,-1-1 0 0 0,-11 11 1 0 0,1-3 8 0 0,-1-2 0 0 0,0 0 0 0 0,-1 0 0 0 0,-1-2 0 0 0,0 0 0 0 0,0-1 0 0 0,-39 15 0 0 0,47-22-40 0 0,1-1 1 0 0,0 0-1 0 0,-1-1 1 0 0,0 0 0 0 0,0 0-1 0 0,1-1 1 0 0,-1-1-1 0 0,0 0 1 0 0,-14-1 0 0 0,8-2-197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7.634"/>
    </inkml:context>
    <inkml:brush xml:id="br0">
      <inkml:brushProperty name="width" value="0.1" units="cm"/>
      <inkml:brushProperty name="height" value="0.1" units="cm"/>
    </inkml:brush>
  </inkml:definitions>
  <inkml:trace contextRef="#ctx0" brushRef="#br0">0 0 9218 0 0,'14'13'408'0'0,"-4"-1"80"0"0,1 0-392 0 0,-6-5-96 0 0,1-1 0 0 0,-1 1 0 0 0,7 4 592 0 0,5 9 96 0 0,10 10 17 0 0,6 5 7 0 0,-1 0 152 0 0,-2-3 32 0 0,-2-1 8 0 0,-2-3 1 0 0,-3-3-521 0 0,-7-8-112 0 0,-6-4-16 0 0,1-1-8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7.962"/>
    </inkml:context>
    <inkml:brush xml:id="br0">
      <inkml:brushProperty name="width" value="0.1" units="cm"/>
      <inkml:brushProperty name="height" value="0.1" units="cm"/>
    </inkml:brush>
  </inkml:definitions>
  <inkml:trace contextRef="#ctx0" brushRef="#br0">829 0 14283 0 0,'-11'99'1446'0'0,"-4"-1"-1"0"0,-5-1 1 0 0,-4-1 0 0 0,-5-1-1 0 0,-50 114 1 0 0,57-156-1221 0 0,-3-1-1 0 0,-2-1 1 0 0,-2-1-1 0 0,-2-1 1 0 0,-2-2 0 0 0,-77 82-1 0 0,-123 71-653 0 0,180-158-633 0 0,11-11-4550 0 0,-4-7-1884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9.197"/>
    </inkml:context>
    <inkml:brush xml:id="br0">
      <inkml:brushProperty name="width" value="0.1" units="cm"/>
      <inkml:brushProperty name="height" value="0.1" units="cm"/>
    </inkml:brush>
  </inkml:definitions>
  <inkml:trace contextRef="#ctx0" brushRef="#br0">316 240 10594 0 0,'7'-13'745'0'0,"0"-1"-1"0"0,0 0 0 0 0,-1 0 0 0 0,-1-1 1 0 0,-1 0-1 0 0,5-20 0 0 0,-9 29-607 0 0,1 0-1 0 0,0 0 1 0 0,-1 0-1 0 0,0 0 1 0 0,-1-1-1 0 0,1 1 1 0 0,-1 0-1 0 0,-3-8 1 0 0,3 10-50 0 0,0 1-1 0 0,0 0 1 0 0,-1 0 0 0 0,1 0 0 0 0,-1 0-1 0 0,0 1 1 0 0,0-1 0 0 0,0 0 0 0 0,0 1 0 0 0,0-1-1 0 0,-1 1 1 0 0,1 0 0 0 0,-1 0 0 0 0,1 0-1 0 0,-1 0 1 0 0,-4-2 0 0 0,1 2-48 0 0,0 0-1 0 0,1 0 1 0 0,-1 1 0 0 0,0-1 0 0 0,0 1-1 0 0,0 1 1 0 0,0-1 0 0 0,0 1-1 0 0,0 0 1 0 0,0 1 0 0 0,0-1 0 0 0,0 1-1 0 0,0 0 1 0 0,-10 4 0 0 0,-2 1-5 0 0,1 0-1 0 0,-1 1 1 0 0,-23 14 0 0 0,33-16-26 0 0,1 0 0 0 0,-1 0 0 0 0,1 0 0 0 0,-1 1-1 0 0,2 0 1 0 0,-1 1 0 0 0,1-1 0 0 0,-8 11 0 0 0,12-14-11 0 0,0 0 0 0 0,1 0 0 0 0,-1 0 0 0 0,0 0-1 0 0,1 1 1 0 0,0-1 0 0 0,0 0 0 0 0,0 1 0 0 0,0-1 0 0 0,0 1 0 0 0,1-1 0 0 0,0 1-1 0 0,-1-1 1 0 0,1 1 0 0 0,1-1 0 0 0,-1 1 0 0 0,0-1 0 0 0,1 1 0 0 0,0-1 0 0 0,0 1-1 0 0,0-1 1 0 0,0 1 0 0 0,3 5 0 0 0,10 13-15 0 0,1 0 1 0 0,0-1-1 0 0,2-1 0 0 0,0 0 0 0 0,27 22 1 0 0,-24-24-4 0 0,-1 2 1 0 0,-1 0 0 0 0,-1 0-1 0 0,28 44 1 0 0,-43-61 21 0 0,0 1 0 0 0,0-1 1 0 0,-1 1-1 0 0,1 0 0 0 0,-1 0 0 0 0,0-1 0 0 0,0 1 0 0 0,0 0 1 0 0,0 0-1 0 0,-1 0 0 0 0,0 0 0 0 0,0 0 0 0 0,0 0 0 0 0,0 0 1 0 0,-1 0-1 0 0,1 0 0 0 0,-3 7 0 0 0,1-7 1 0 0,0 0 1 0 0,0 0-1 0 0,0-1 0 0 0,0 1 1 0 0,-1-1-1 0 0,0 1 0 0 0,0-1 0 0 0,1 0 1 0 0,-2 0-1 0 0,1 0 0 0 0,0-1 1 0 0,-1 1-1 0 0,1-1 0 0 0,-1 0 0 0 0,0 0 1 0 0,-5 2-1 0 0,-4 2-91 0 0,-12 6 235 0 0,0-2 0 0 0,-41 11 1 0 0,60-19-274 0 0,-1-1 1 0 0,1 1-1 0 0,0-1 1 0 0,-1-1 0 0 0,1 1-1 0 0,-1-1 1 0 0,1-1-1 0 0,-1 1 1 0 0,1-1 0 0 0,-1 0-1 0 0,1 0 1 0 0,0-1 0 0 0,-1 0-1 0 0,1 0 1 0 0,0 0-1 0 0,-8-5 1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9.542"/>
    </inkml:context>
    <inkml:brush xml:id="br0">
      <inkml:brushProperty name="width" value="0.1" units="cm"/>
      <inkml:brushProperty name="height" value="0.1" units="cm"/>
    </inkml:brush>
  </inkml:definitions>
  <inkml:trace contextRef="#ctx0" brushRef="#br0">1 217 6913 0 0,'84'-3'1973'0'0,"66"-5"2697"0"0,-129 5-3642 0 0,0-1 0 0 0,-1 0 0 0 0,1-2 0 0 0,38-15 0 0 0,-55 20-943 0 0,0-1-1 0 0,-1 0 1 0 0,1 0-1 0 0,-1 0 1 0 0,1 0-1 0 0,-1-1 1 0 0,0 1-1 0 0,0-1 1 0 0,0 0-1 0 0,0 0 1 0 0,0 0 0 0 0,-1 0-1 0 0,0 0 1 0 0,1-1-1 0 0,-1 1 1 0 0,3-8-1 0 0,-4 8-33 0 0,-1 0 0 0 0,1-1 0 0 0,-1 0-1 0 0,1 1 1 0 0,-1-1 0 0 0,0 1 0 0 0,0-1-1 0 0,-1 1 1 0 0,1-1 0 0 0,-1 1 0 0 0,0-1-1 0 0,0 1 1 0 0,0-1 0 0 0,0 1 0 0 0,0 0-1 0 0,-1-1 1 0 0,1 1 0 0 0,-1 0 0 0 0,-3-4 0 0 0,3 4-48 0 0,0 0 0 0 0,0 0 0 0 0,-1 0 1 0 0,1 0-1 0 0,-1 0 0 0 0,0 0 1 0 0,0 1-1 0 0,0-1 0 0 0,0 1 0 0 0,0 0 1 0 0,0 0-1 0 0,-1 0 0 0 0,1 0 1 0 0,-1 1-1 0 0,1-1 0 0 0,-1 1 0 0 0,0 0 1 0 0,-4-1-1 0 0,2 2 8 0 0,1-1 1 0 0,-1 1-1 0 0,1 1 1 0 0,0-1-1 0 0,-1 1 1 0 0,1 0-1 0 0,-1 0 1 0 0,1 1-1 0 0,0 0 1 0 0,0 0-1 0 0,-8 3 1 0 0,-2 4 16 0 0,-1 1 1 0 0,2 0-1 0 0,-1 1 1 0 0,2 0-1 0 0,-1 1 1 0 0,-20 25 0 0 0,20-20-11 0 0,0 0 0 0 0,2 2 0 0 0,0 0 1 0 0,1 0-1 0 0,-12 30 0 0 0,19-41-13 0 0,1 0 0 0 0,0 0-1 0 0,1 1 1 0 0,0 0 0 0 0,0-1-1 0 0,1 1 1 0 0,0 0 0 0 0,0 0-1 0 0,1 0 1 0 0,0 0 0 0 0,1-1-1 0 0,0 1 1 0 0,0 0 0 0 0,1 0 0 0 0,0-1-1 0 0,5 12 1 0 0,-5-14-3 0 0,1-1-1 0 0,0 0 1 0 0,1 0 0 0 0,-1-1-1 0 0,1 1 1 0 0,0 0 0 0 0,0-1 0 0 0,0 0-1 0 0,1 0 1 0 0,-1-1 0 0 0,1 1-1 0 0,0-1 1 0 0,0 0 0 0 0,1 0-1 0 0,-1 0 1 0 0,0-1 0 0 0,1 0-1 0 0,0 0 1 0 0,-1 0 0 0 0,11 1 0 0 0,-7-2-39 0 0,0 0 0 0 0,-1-1 0 0 0,1 1 0 0 0,-1-2 0 0 0,1 1 0 0 0,-1-1 0 0 0,1-1 0 0 0,-1 1 0 0 0,1-2 0 0 0,-1 1 0 0 0,0-1 0 0 0,0 0 0 0 0,14-8 1 0 0,-2-3-393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8:59.867"/>
    </inkml:context>
    <inkml:brush xml:id="br0">
      <inkml:brushProperty name="width" value="0.1" units="cm"/>
      <inkml:brushProperty name="height" value="0.1" units="cm"/>
    </inkml:brush>
  </inkml:definitions>
  <inkml:trace contextRef="#ctx0" brushRef="#br0">71 1 8754 0 0,'-5'9'4964'0'0,"-14"50"-2314"0"0,-19 119 2362 0 0,34-146-4643 0 0,1-1-1 0 0,2 1 0 0 0,4 55 0 0 0,-2-78-356 0 0,0 0 0 0 0,0 0 0 0 0,1-1 1 0 0,1 1-1 0 0,-1 0 0 0 0,1-1 0 0 0,1 0 0 0 0,0 0 0 0 0,0 0 1 0 0,0 0-1 0 0,1 0 0 0 0,0-1 0 0 0,1 0 0 0 0,-1 0 1 0 0,1 0-1 0 0,1-1 0 0 0,-1 0 0 0 0,1 0 0 0 0,0-1 0 0 0,1 1 1 0 0,-1-2-1 0 0,12 6 0 0 0,-16-9-10 0 0,0 0 1 0 0,0 0-1 0 0,0-1 1 0 0,0 0-1 0 0,0 0 1 0 0,1 0-1 0 0,-1 0 1 0 0,0 0-1 0 0,0 0 0 0 0,0-1 1 0 0,0 0-1 0 0,0 0 1 0 0,0 1-1 0 0,0-2 1 0 0,0 1-1 0 0,0 0 1 0 0,0-1-1 0 0,0 1 0 0 0,4-4 1 0 0,-2 2-71 0 0,0-1 0 0 0,1 0 0 0 0,-1 0 0 0 0,-1-1 0 0 0,1 1 0 0 0,-1-1 0 0 0,0 0 0 0 0,7-10 0 0 0,-4 1-1684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0.211"/>
    </inkml:context>
    <inkml:brush xml:id="br0">
      <inkml:brushProperty name="width" value="0.1" units="cm"/>
      <inkml:brushProperty name="height" value="0.1" units="cm"/>
    </inkml:brush>
  </inkml:definitions>
  <inkml:trace contextRef="#ctx0" brushRef="#br0">1 76 6449 0 0,'2'0'181'0'0,"1"-1"-1"0"0,0 0 0 0 0,-1 1 0 0 0,1 0 1 0 0,0-1-1 0 0,0 1 0 0 0,-1 0 0 0 0,6 1 1 0 0,1-1 166 0 0,541-54 3976 0 0,-437 40-4410 0 0,-80 9 27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0.570"/>
    </inkml:context>
    <inkml:brush xml:id="br0">
      <inkml:brushProperty name="width" value="0.1" units="cm"/>
      <inkml:brushProperty name="height" value="0.1" units="cm"/>
    </inkml:brush>
  </inkml:definitions>
  <inkml:trace contextRef="#ctx0" brushRef="#br0">317 26 3681 0 0,'-9'-26'8474'0'0,"2"34"-7011"0"0,-1 6-294 0 0,1 0 1 0 0,0 1-1 0 0,1 0 1 0 0,-7 23-1 0 0,-10 66 605 0 0,17-72-1489 0 0,2 0-1 0 0,1 0 1 0 0,2 0-1 0 0,3 41 1 0 0,0-58-237 0 0,0-1 1 0 0,0 0 0 0 0,1 1-1 0 0,1-1 1 0 0,1 0-1 0 0,0-1 1 0 0,1 1 0 0 0,0-1-1 0 0,1 0 1 0 0,0-1-1 0 0,17 22 1 0 0,-23-33-49 0 0,-1 0 1 0 0,1 1-1 0 0,0-1 1 0 0,0 0-1 0 0,0 0 0 0 0,0 0 1 0 0,0 0-1 0 0,0 0 1 0 0,1 0-1 0 0,-1 0 1 0 0,0 0-1 0 0,0 0 0 0 0,1-1 1 0 0,-1 1-1 0 0,1 0 1 0 0,-1-1-1 0 0,0 1 1 0 0,1-1-1 0 0,-1 1 0 0 0,1-1 1 0 0,-1 0-1 0 0,1 0 1 0 0,-1 0-1 0 0,1 0 0 0 0,-1 0 1 0 0,1 0-1 0 0,-1 0 1 0 0,1 0-1 0 0,-1-1 1 0 0,1 1-1 0 0,-1 0 0 0 0,1-1 1 0 0,-1 1-1 0 0,2-2 1 0 0,0 0-24 0 0,0-1 1 0 0,0 1 0 0 0,-1-1 0 0 0,1 0 0 0 0,-1 0 0 0 0,0 1-1 0 0,0-2 1 0 0,0 1 0 0 0,0 0 0 0 0,-1 0 0 0 0,1-1-1 0 0,-1 1 1 0 0,2-6 0 0 0,0-1-552 0 0,-1 0 0 0 0,0 0 0 0 0,0-1 0 0 0,-1 1 0 0 0,-1 0 0 0 0,1-1 0 0 0,-2 1 0 0 0,1 0 0 0 0,-1-1 0 0 0,-1 1 0 0 0,0 0 0 0 0,-1 0 0 0 0,0 0 0 0 0,0 0 0 0 0,-1 0 0 0 0,0 1 0 0 0,-1 0 0 0 0,0 0 0 0 0,-6-9 0 0 0,2 5 78 0 0,-1 1 0 0 0,0 0 0 0 0,0 1 0 0 0,-1 1 0 0 0,-14-11 0 0 0,9 9 755 0 0,0 1-1 0 0,-1 0 1 0 0,-29-12-1 0 0,34 18-274 0 0,-40-19-127 0 0,-57-34 1 0 0,110 58 173 0 0,-1 0 0 0 0,0 0 0 0 0,0 0 0 0 0,1 0 590 0 0,-1 0-590 0 0,0-1 0 0 0,0 1 0 0 0,0 0 0 0 0,0 0 0 0 0,0 0 0 0 0,0 0 0 0 0,0 0 0 0 0,0 0 0 0 0,0 0 0 0 0,1 0 0 0 0,-1 0 0 0 0,0 0 0 0 0,0-1 0 0 0,0 1 0 0 0,0 0 0 0 0,-1-1 590 0 0,1 1-590 0 0,-1 0 0 0 0,1 0 0 0 0,0 0 0 0 0,0 0 0 0 0,0 0 0 0 0,0 0 0 0 0,0 0 0 0 0,0 0 0 0 0,0 0 0 0 0,12-2 1850 0 0,15 1 183 0 0,130 11 2313 0 0,27 0-3941 0 0,-146-9-598 0 0,-1 0-28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0.897"/>
    </inkml:context>
    <inkml:brush xml:id="br0">
      <inkml:brushProperty name="width" value="0.1" units="cm"/>
      <inkml:brushProperty name="height" value="0.1" units="cm"/>
    </inkml:brush>
  </inkml:definitions>
  <inkml:trace contextRef="#ctx0" brushRef="#br0">7 0 5065 0 0,'2'7'951'0'0,"0"0"0"0"0,0 0 0 0 0,0 0 0 0 0,-1 0 0 0 0,0 0 0 0 0,-1 8 0 0 0,1 57 2263 0 0,-1-53-2260 0 0,-8 199 4298 0 0,8-217-5340 0 0,0 1 1 0 0,0 0 0 0 0,0-1-1 0 0,-1 1 1 0 0,1-1 0 0 0,0 1-1 0 0,-1 0 1 0 0,1-1 0 0 0,-1 1-1 0 0,0-1 1 0 0,0 1 0 0 0,1-1-1 0 0,-1 0 1 0 0,0 1 0 0 0,-2 1-1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1.228"/>
    </inkml:context>
    <inkml:brush xml:id="br0">
      <inkml:brushProperty name="width" value="0.1" units="cm"/>
      <inkml:brushProperty name="height" value="0.1" units="cm"/>
    </inkml:brush>
  </inkml:definitions>
  <inkml:trace contextRef="#ctx0" brushRef="#br0">1 16 10138 0 0,'6'-5'448'0'0,"0"2"96"0"0,0-1-440 0 0,-2 2-104 0 0,-1 1 0 0 0,1 1 0 0 0,0 0 497 0 0,4 0 79 0 0,3 1 8 0 0,5 0 8 0 0,3 1-392 0 0,1 4-72 0 0,-1 1-24 0 0,0 0 0 0 0,-1 2-584 0 0,-1 2-112 0 0,1 3-24 0 0,-2 0-8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6.935"/>
    </inkml:context>
    <inkml:brush xml:id="br0">
      <inkml:brushProperty name="width" value="0.05" units="cm"/>
      <inkml:brushProperty name="height" value="0.05" units="cm"/>
    </inkml:brush>
  </inkml:definitions>
  <inkml:trace contextRef="#ctx0" brushRef="#br0">103 20 9586 0 0,'10'-3'424'0'0,"-5"2"88"0"0,1 1-408 0 0,-2-3-104 0 0,-2 2 0 0 0,2-1 0 0 0,0 2 320 0 0,5-1 32 0 0,4-2 16 0 0,3 1 1 0 0,4 0-169 0 0,1 1-32 0 0,-1 1-8 0 0,-5 1-3489 0 0,-2 3-696 0 0</inkml:trace>
  <inkml:trace contextRef="#ctx0" brushRef="#br0" timeOffset="1">1 235 2761 0 0,'6'0'950'0'0,"0"-1"1"0"0,0-1 0 0 0,-1 1 0 0 0,1-1 0 0 0,0 0-1 0 0,6-3 1 0 0,16-6 267 0 0,94-16 382 0 0,-106 24-1442 0 0,0 2 1 0 0,1 0-1 0 0,-1 0 0 0 0,0 2 1 0 0,27 3-1 0 0,-31-1-1103 0 0,-4-1-3444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1.838"/>
    </inkml:context>
    <inkml:brush xml:id="br0">
      <inkml:brushProperty name="width" value="0.1" units="cm"/>
      <inkml:brushProperty name="height" value="0.1" units="cm"/>
    </inkml:brush>
  </inkml:definitions>
  <inkml:trace contextRef="#ctx0" brushRef="#br0">150 68 9850 0 0,'-10'22'392'0'0,"1"1"0"0"0,1-1-1 0 0,-7 33 1 0 0,-1 3 1175 0 0,4-17-350 0 0,7-22-162 0 0,-1 1 0 0 0,-1-1-1 0 0,0 0 1 0 0,-19 32 0 0 0,25-50-959 0 0,1 0 1 0 0,-1 0-1 0 0,0 1 1 0 0,0-1 0 0 0,0 0-1 0 0,0 0 1 0 0,0 0-1 0 0,0 0 1 0 0,0 0-1 0 0,0 0 1 0 0,-1-1-1 0 0,1 1 1 0 0,0 0-1 0 0,0 0 1 0 0,-1-1-1 0 0,-1 1 1 0 0,-4-5 462 0 0,5-12-541 0 0,3 6-67 0 0,1-1 1 0 0,0 1 0 0 0,1-1 0 0 0,0 1 0 0 0,1 0 0 0 0,0 0-1 0 0,8-16 1 0 0,45-64-2564 0 0,-47 76 1665 0 0,1-1 1 0 0,1 1-1 0 0,0 1 0 0 0,17-15 1 0 0,-23 24 706 0 0,-1 0 1 0 0,0 0-1 0 0,1 0 1 0 0,0 0 0 0 0,0 1-1 0 0,0 0 1 0 0,0 0-1 0 0,0 1 1 0 0,1-1-1 0 0,-1 1 1 0 0,1 1 0 0 0,0-1-1 0 0,-1 1 1 0 0,11 0-1 0 0,-13 1 326 0 0,-1 1 0 0 0,0-1-1 0 0,1 1 1 0 0,-1 0 0 0 0,0 0-1 0 0,1 0 1 0 0,-1 0 0 0 0,0 1-1 0 0,0-1 1 0 0,0 1 0 0 0,0 0 0 0 0,-1 0-1 0 0,1 0 1 0 0,0 0 0 0 0,-1 0-1 0 0,1 0 1 0 0,-1 1 0 0 0,0 0-1 0 0,3 3 1 0 0,3 7 692 0 0,0-1-1 0 0,-1 2 1 0 0,7 17 0 0 0,-9-17-290 0 0,1-1 0 0 0,11 16 1 0 0,-14-24-446 0 0,1 0 0 0 0,0 0 1 0 0,0-1-1 0 0,1 1 0 0 0,-1-1 1 0 0,1 0-1 0 0,0 0 0 0 0,0 0 1 0 0,0-1-1 0 0,1 0 1 0 0,-1 0-1 0 0,1 0 0 0 0,0-1 1 0 0,0 0-1 0 0,9 3 0 0 0,-7-4 3 0 0,1 0 1 0 0,0 0-1 0 0,-1-1 0 0 0,1 0 0 0 0,0 0 0 0 0,-1-1 0 0 0,1 0 0 0 0,-1-1 0 0 0,1 0 0 0 0,10-4 1 0 0,-5 1 258 0 0,1-1 1 0 0,-2-1 0 0 0,1 0 0 0 0,-1-1 0 0 0,0 0 0 0 0,0-1 0 0 0,-1-1-1 0 0,0 0 1 0 0,-1 0 0 0 0,0-1 0 0 0,-1 0 0 0 0,12-18 0 0 0,-12 14-49 0 0,-1-1 0 0 0,12-28 0 0 0,-19 39-229 0 0,0-1 1 0 0,0 1-1 0 0,-1-1 1 0 0,1 0-1 0 0,-1 1 1 0 0,0-1-1 0 0,-1 0 1 0 0,1 0-1 0 0,-1 0 1 0 0,0 0-1 0 0,-1 0 1 0 0,-1-6-1 0 0,2 10-27 0 0,-1 1-1 0 0,1 0 0 0 0,-1-1 0 0 0,0 1 1 0 0,0-1-1 0 0,1 1 0 0 0,-1 0 1 0 0,0-1-1 0 0,0 1 0 0 0,-1 0 1 0 0,1 0-1 0 0,0 0 0 0 0,0 0 1 0 0,0 0-1 0 0,-1 0 0 0 0,1 0 1 0 0,0 0-1 0 0,-1 1 0 0 0,1-1 1 0 0,-1 0-1 0 0,1 1 0 0 0,-1-1 0 0 0,1 1 1 0 0,-1 0-1 0 0,0 0 0 0 0,1-1 1 0 0,-1 1-1 0 0,1 0 0 0 0,-1 0 1 0 0,1 0-1 0 0,-1 0 0 0 0,0 1 1 0 0,1-1-1 0 0,-1 0 0 0 0,1 1 1 0 0,-3 0-1 0 0,-6 2 0 0 0,1 0-1 0 0,0 0 1 0 0,0 1 0 0 0,-13 7 0 0 0,5 0 5 0 0,0 1 0 0 0,2 0 0 0 0,-1 0 0 0 0,2 2 0 0 0,-1 0-1 0 0,2 0 1 0 0,0 2 0 0 0,1-1 0 0 0,0 2 0 0 0,2-1 0 0 0,0 2 0 0 0,-10 22 0 0 0,18-35-6 0 0,0 0 1 0 0,0-1-1 0 0,1 1 0 0 0,0 0 1 0 0,0 0-1 0 0,0-1 0 0 0,1 1 1 0 0,-1 0-1 0 0,1 0 0 0 0,0 0 1 0 0,1 0-1 0 0,0 8 0 0 0,0-11-10 0 0,0 0-1 0 0,-1 0 1 0 0,1 0-1 0 0,0-1 1 0 0,0 1-1 0 0,0 0 1 0 0,1 0-1 0 0,-1-1 1 0 0,0 1 0 0 0,0-1-1 0 0,1 1 1 0 0,-1-1-1 0 0,1 0 1 0 0,-1 0-1 0 0,1 1 1 0 0,0-1-1 0 0,0 0 1 0 0,-1 0-1 0 0,1 0 1 0 0,0-1-1 0 0,0 1 1 0 0,0 0-1 0 0,0-1 1 0 0,0 1-1 0 0,0-1 1 0 0,0 0-1 0 0,0 0 1 0 0,0 0 0 0 0,0 0-1 0 0,0 0 1 0 0,0 0-1 0 0,0 0 1 0 0,3-1-1 0 0,5-1-393 0 0,-1 0 0 0 0,1-1 0 0 0,0 0 0 0 0,-1 0 0 0 0,1-1 0 0 0,-1 0 0 0 0,0-1 0 0 0,0 0 0 0 0,-1-1 0 0 0,0 1 0 0 0,0-1 0 0 0,10-10 0 0 0,10-12-3308 0 0,44-54 0 0 0,-55 60 2741 0 0,51-66-2098 0 0,-68 88 3132 0 0,0 0 0 0 0,0-1-1 0 0,0 1 1 0 0,0 0 0 0 0,1-1 0 0 0,-1 1-1 0 0,0 0 1 0 0,0 0 0 0 0,0-1-1 0 0,1 1 1 0 0,-1 0 0 0 0,0 0 0 0 0,0-1-1 0 0,1 1 1 0 0,-1 0 0 0 0,0 0 0 0 0,0 0-1 0 0,1 0 1 0 0,-1-1 0 0 0,0 1-1 0 0,1 0 1 0 0,-1 0 0 0 0,0 0 0 0 0,0 0-1 0 0,1 0 1 0 0,-1 0 0 0 0,0 0-1 0 0,1 0 1 0 0,0 0 0 0 0,2 8 1756 0 0,-4 19 905 0 0,1-24-2458 0 0,-12 200 4434 0 0,-23 264-1405 0 0,30-425-2956 0 0,-13 114 597 0 0,-41 156 1 0 0,54-291-928 0 0,-1 0 1 0 0,-1 0-1 0 0,-1-1 1 0 0,-1-1-1 0 0,-1 1 1 0 0,0-1-1 0 0,-23 29 1 0 0,29-42-10 0 0,-1 0 1 0 0,0-1 0 0 0,0 0 0 0 0,0 0 0 0 0,-1 0 0 0 0,0-1 0 0 0,0 1-1 0 0,0-2 1 0 0,0 1 0 0 0,-1-1 0 0 0,1 1 0 0 0,-1-2 0 0 0,0 1 0 0 0,0-1 0 0 0,0 0-1 0 0,0-1 1 0 0,0 1 0 0 0,-1-1 0 0 0,1-1 0 0 0,0 1 0 0 0,-1-1 0 0 0,1-1-1 0 0,0 1 1 0 0,0-1 0 0 0,-1-1 0 0 0,-8-2 0 0 0,8 2-1 0 0,-1-1 0 0 0,1-1-1 0 0,0 1 1 0 0,0-1 0 0 0,0-1 0 0 0,0 1 0 0 0,1-1 0 0 0,0-1-1 0 0,0 0 1 0 0,0 1 0 0 0,-6-9 0 0 0,5 4-56 0 0,0 0 1 0 0,0 0-1 0 0,1-1 1 0 0,1 0-1 0 0,0-1 0 0 0,1 1 1 0 0,-6-16-1 0 0,5 8-29 0 0,1-1 0 0 0,1 0 0 0 0,0 0-1 0 0,2 0 1 0 0,0-1 0 0 0,1 1 0 0 0,1-1 0 0 0,1 1 0 0 0,6-33 0 0 0,-4 39 73 0 0,0 0 1 0 0,1 1 0 0 0,1-1 0 0 0,0 1 0 0 0,1 0-1 0 0,0 0 1 0 0,1 1 0 0 0,0-1 0 0 0,1 2 0 0 0,11-13 0 0 0,-7 11 3 0 0,1 1 1 0 0,0 0 0 0 0,0 1 0 0 0,1 0-1 0 0,1 1 1 0 0,0 1 0 0 0,30-14 0 0 0,219-90-162 0 0,-213 92-397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2.833"/>
    </inkml:context>
    <inkml:brush xml:id="br0">
      <inkml:brushProperty name="width" value="0.1" units="cm"/>
      <inkml:brushProperty name="height" value="0.1" units="cm"/>
    </inkml:brush>
  </inkml:definitions>
  <inkml:trace contextRef="#ctx0" brushRef="#br0">637 0 6449 0 0,'-1'5'1002'0'0,"1"0"-1"0"0,-1 0 1 0 0,0 0-1 0 0,0 0 1 0 0,-3 7-1 0 0,-23 47 1183 0 0,11-27-953 0 0,-1 6-147 0 0,-10 28 510 0 0,-4-2 0 0 0,-70 111 0 0 0,88-158-1533 0 0,-1-1 0 0 0,-1 0 0 0 0,0 0 0 0 0,-1-2-1 0 0,0 0 1 0 0,-1-1 0 0 0,-34 20 0 0 0,44-29-55 0 0,-1 0-1 0 0,0 0 1 0 0,0-1-1 0 0,-1-1 1 0 0,1 1 0 0 0,-1-1-1 0 0,1-1 1 0 0,-1 1 0 0 0,-14-1-1 0 0,17-1 0 0 0,0-1-1 0 0,0 0 1 0 0,1 0 0 0 0,-1 0-1 0 0,0-1 1 0 0,1 0-1 0 0,-1 0 1 0 0,1 0-1 0 0,0 0 1 0 0,0-1 0 0 0,0 0-1 0 0,0 0 1 0 0,0-1-1 0 0,0 1 1 0 0,-7-9-1 0 0,5 4-58 0 0,1 0-1 0 0,0 0 1 0 0,0-1 0 0 0,1 0-1 0 0,0 0 1 0 0,0-1-1 0 0,1 0 1 0 0,1 1-1 0 0,-1-1 1 0 0,1 0-1 0 0,1-1 1 0 0,0 1-1 0 0,-1-16 1 0 0,2 7-91 0 0,0 1 1 0 0,2 0 0 0 0,0 0 0 0 0,1-1 0 0 0,0 1-1 0 0,11-35 1 0 0,-11 47 115 0 0,0-1 1 0 0,1 1-1 0 0,0 0 1 0 0,0 0-1 0 0,1 0 1 0 0,-1 0-1 0 0,1 0 0 0 0,1 1 1 0 0,-1 0-1 0 0,1 0 1 0 0,0 0-1 0 0,6-5 0 0 0,-8 8 29 0 0,1-1-1 0 0,-1 2 0 0 0,0-1 1 0 0,1 0-1 0 0,-1 1 1 0 0,1-1-1 0 0,-1 1 0 0 0,1 0 1 0 0,0 0-1 0 0,0 0 0 0 0,-1 1 1 0 0,1-1-1 0 0,0 1 1 0 0,0 0-1 0 0,0 0 0 0 0,-1 1 1 0 0,1-1-1 0 0,0 1 0 0 0,0-1 1 0 0,-1 1-1 0 0,1 0 1 0 0,0 1-1 0 0,4 1 0 0 0,6 4 103 0 0,0 1-1 0 0,0 1 0 0 0,-1 0 1 0 0,0 1-1 0 0,22 21 0 0 0,53 68 955 0 0,-31-31-667 0 0,-10-18-123 0 0,99 84 0 0 0,-130-125-161 0 0,-16-8-161 0 0,1-1-1 0 0,-1 0 0 0 0,1 0 1 0 0,-1 0-1 0 0,1 0 0 0 0,-1 0 0 0 0,1 0 1 0 0,-1 0-1 0 0,1 0 0 0 0,-1 0 1 0 0,1 0-1 0 0,-1 0 0 0 0,1 0 0 0 0,-1 0 1 0 0,1 0-1 0 0,-1-1 0 0 0,1 1 1 0 0,-1 0-1 0 0,1 0 0 0 0,-1-1 1 0 0,1 1-1 0 0,-1 0 0 0 0,0 0 0 0 0,1-1 1 0 0,-1 1-1 0 0,1 0 0 0 0,-1-1 1 0 0,0 1-1 0 0,1-1 0 0 0,-1 1 1 0 0,0-1-1 0 0,1 0 0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3.159"/>
    </inkml:context>
    <inkml:brush xml:id="br0">
      <inkml:brushProperty name="width" value="0.1" units="cm"/>
      <inkml:brushProperty name="height" value="0.1" units="cm"/>
    </inkml:brush>
  </inkml:definitions>
  <inkml:trace contextRef="#ctx0" brushRef="#br0">351 0 6449 0 0,'-8'46'7118'0'0,"-29"56"-963"0"0,-6 0-3567 0 0,-6 14-1693 0 0,42-98-877 0 0,-1 0 0 0 0,0-1 0 0 0,-21 32 0 0 0,26-45-17 0 0,0 0 0 0 0,-1 0 1 0 0,1 0-1 0 0,0 0 0 0 0,-1 0 0 0 0,0-1 0 0 0,0 0 1 0 0,0 0-1 0 0,0 0 0 0 0,-1 0 0 0 0,1 0 0 0 0,-1-1 1 0 0,0 0-1 0 0,1 0 0 0 0,-1 0 0 0 0,0-1 0 0 0,0 1 1 0 0,0-1-1 0 0,-10 0 0 0 0,12-1-182 0 0,0 0 0 0 0,0-1 0 0 0,0 1 0 0 0,0-1 0 0 0,0 0 0 0 0,0 0 0 0 0,0 0 0 0 0,0 0 0 0 0,1-1 0 0 0,-1 1 0 0 0,1-1 0 0 0,-1 0 0 0 0,1 0 0 0 0,-1 1 0 0 0,1-1 1 0 0,0-1-1 0 0,0 1 0 0 0,0 0 0 0 0,0-1 0 0 0,0 1 0 0 0,0-1 0 0 0,-1-3 0 0 0,-5-11-6859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3.579"/>
    </inkml:context>
    <inkml:brush xml:id="br0">
      <inkml:brushProperty name="width" value="0.1" units="cm"/>
      <inkml:brushProperty name="height" value="0.1" units="cm"/>
    </inkml:brush>
  </inkml:definitions>
  <inkml:trace contextRef="#ctx0" brushRef="#br0">82 24 5985 0 0,'0'-1'53'0'0,"0"0"0"0"0,1 0 0 0 0,-1-1 0 0 0,0 1 0 0 0,1 0 0 0 0,-1 0 0 0 0,0 0-1 0 0,1 0 1 0 0,0 0 0 0 0,-1 0 0 0 0,1 0 0 0 0,-1 0 0 0 0,1 0 0 0 0,0 0 0 0 0,0 1 0 0 0,0-1 0 0 0,-1 0-1 0 0,1 0 1 0 0,0 1 0 0 0,0-1 0 0 0,0 0 0 0 0,0 1 0 0 0,0-1 0 0 0,0 1 0 0 0,0-1 0 0 0,0 1-1 0 0,2-1 1 0 0,0 2 273 0 0,-1 0 0 0 0,1 0 0 0 0,-1 0 0 0 0,0 0 0 0 0,1 0 0 0 0,-1 1-1 0 0,0-1 1 0 0,0 1 0 0 0,0-1 0 0 0,0 1 0 0 0,0 0 0 0 0,2 2-1 0 0,11 12 1334 0 0,-1 0 0 0 0,0 1 0 0 0,17 29 0 0 0,30 62 1049 0 0,-28-46-2033 0 0,-6-18-372 0 0,-15-26-228 0 0,-1 1-1 0 0,-1 0 1 0 0,-1 0-1 0 0,12 34 1 0 0,-21-51-87 0 0,1-1 0 0 0,-1 1 0 0 0,0 0 1 0 0,0-1-1 0 0,1 1 0 0 0,-1-1 0 0 0,0 1 0 0 0,0 0 1 0 0,-1-1-1 0 0,1 1 0 0 0,0-1 0 0 0,-1 1 1 0 0,1 0-1 0 0,0-1 0 0 0,-2 3 0 0 0,1-3-67 0 0,1-1 0 0 0,-1 1 0 0 0,1 0 0 0 0,-1-1 0 0 0,0 1 0 0 0,1-1 0 0 0,-1 1 0 0 0,0-1 0 0 0,1 1 0 0 0,-1-1 0 0 0,0 1 0 0 0,0-1 0 0 0,1 0 0 0 0,-1 0 0 0 0,0 1 0 0 0,0-1 0 0 0,0 0 0 0 0,1 0 0 0 0,-1 0 0 0 0,0 0 0 0 0,0 0 0 0 0,0 0 0 0 0,0 0 0 0 0,1 0 0 0 0,-1 0 0 0 0,0 0 0 0 0,0 0 0 0 0,0-1 0 0 0,1 1 0 0 0,-1 0 0 0 0,-1-1 0 0 0</inkml:trace>
  <inkml:trace contextRef="#ctx0" brushRef="#br0" timeOffset="1">11 215 11058 0 0,'-10'-10'865'0'0,"12"4"395"0"0,22 1 980 0 0,-19 5-2026 0 0,48-4 1591 0 0,-1 3 0 0 0,59 6 0 0 0,2 0-1500 0 0,-24-5-336 0 0,-44 0-122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3.926"/>
    </inkml:context>
    <inkml:brush xml:id="br0">
      <inkml:brushProperty name="width" value="0.1" units="cm"/>
      <inkml:brushProperty name="height" value="0.1" units="cm"/>
    </inkml:brush>
  </inkml:definitions>
  <inkml:trace contextRef="#ctx0" brushRef="#br0">1 45 13363 0 0,'33'-11'3507'0'0,"3"2"-1228"0"0,52-5 0 0 0,102 4-486 0 0,-178 9-1818 0 0,0 1 1 0 0,0 1-1 0 0,0 0 1 0 0,0 1-1 0 0,0 0 0 0 0,-1 0 1 0 0,1 2-1 0 0,18 7 1 0 0,-22-4-1998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4.250"/>
    </inkml:context>
    <inkml:brush xml:id="br0">
      <inkml:brushProperty name="width" value="0.1" units="cm"/>
      <inkml:brushProperty name="height" value="0.1" units="cm"/>
    </inkml:brush>
  </inkml:definitions>
  <inkml:trace contextRef="#ctx0" brushRef="#br0">10 32 12443 0 0,'0'0'46'0'0,"-1"0"0"0"0,1 0 0 0 0,-1 0 0 0 0,1 0 0 0 0,0 1 0 0 0,-1-1 0 0 0,1 0 0 0 0,0 0-1 0 0,-1 0 1 0 0,1 0 0 0 0,0 0 0 0 0,-1 0 0 0 0,1 1 0 0 0,0-1 0 0 0,-1 0 0 0 0,1 0 0 0 0,0 1 0 0 0,-1-1 0 0 0,1 0 0 0 0,0 0 0 0 0,0 1 0 0 0,0-1 0 0 0,-1 0 0 0 0,1 1 0 0 0,0-1 0 0 0,0 0 0 0 0,0 0 0 0 0,-1 1 0 0 0,1-1 0 0 0,0 1 0 0 0,0-1 0 0 0,0 1 0 0 0,13 0 1173 0 0,-5-1-857 0 0,55-1 1220 0 0,0-3 1 0 0,66-12 0 0 0,9-1-1118 0 0,-101 14-455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5.502"/>
    </inkml:context>
    <inkml:brush xml:id="br0">
      <inkml:brushProperty name="width" value="0.1" units="cm"/>
      <inkml:brushProperty name="height" value="0.1" units="cm"/>
    </inkml:brush>
  </inkml:definitions>
  <inkml:trace contextRef="#ctx0" brushRef="#br0">597 1 5065 0 0,'-8'30'6397'0'0,"-36"79"-1039"0"0,16-53-4230 0 0,-3-1 0 0 0,-2-2 0 0 0,-2-1 1 0 0,-73 82-1 0 0,98-123-1085 0 0,0 0 1 0 0,-1-1 0 0 0,0-1 0 0 0,0 0-1 0 0,-1 0 1 0 0,-1-1 0 0 0,1-1-1 0 0,-21 9 1 0 0,29-14-45 0 0,-1 0 0 0 0,1-1 0 0 0,-1 0 0 0 0,0 1 1 0 0,1-2-1 0 0,-1 1 0 0 0,0 0 0 0 0,0-1 0 0 0,1 0 0 0 0,-1 0 0 0 0,0-1 0 0 0,0 1 0 0 0,1-1 1 0 0,-1 0-1 0 0,0 0 0 0 0,1-1 0 0 0,-1 1 0 0 0,1-1 0 0 0,-1 0 0 0 0,1 0 0 0 0,0 0 1 0 0,0-1-1 0 0,0 0 0 0 0,0 0 0 0 0,0 0 0 0 0,1 0 0 0 0,0 0 0 0 0,-1-1 0 0 0,-3-5 1 0 0,0-1-111 0 0,1 0 1 0 0,0-1-1 0 0,1 1 1 0 0,0-1 0 0 0,0-1-1 0 0,1 1 1 0 0,1 0 0 0 0,0-1-1 0 0,0 0 1 0 0,0-18-1 0 0,1 11-6 0 0,1 1 0 0 0,1-1 0 0 0,1 1 0 0 0,1-1 0 0 0,0 1 0 0 0,7-22 0 0 0,-8 34 115 0 0,1 1 0 0 0,0-1 0 0 0,0 0 0 0 0,1 1 0 0 0,0-1 0 0 0,0 1 0 0 0,0 0 0 0 0,0 0 0 0 0,1 0 0 0 0,0 0 0 0 0,0 1 0 0 0,0-1 0 0 0,9-6 0 0 0,-9 9 5 0 0,0-1-1 0 0,-1 1 1 0 0,1 1 0 0 0,0-1 0 0 0,0 1-1 0 0,0-1 1 0 0,0 1 0 0 0,0 0-1 0 0,0 1 1 0 0,0-1 0 0 0,0 1 0 0 0,0-1-1 0 0,1 1 1 0 0,-1 0 0 0 0,0 1-1 0 0,0-1 1 0 0,0 1 0 0 0,0 0 0 0 0,0 0-1 0 0,0 0 1 0 0,4 2 0 0 0,9 4 141 0 0,0 1 1 0 0,-1 1-1 0 0,0 0 0 0 0,-1 1 1 0 0,17 14-1 0 0,67 66 882 0 0,-41-34-727 0 0,-7-11-278 0 0,77 51 1 0 0,-107-82-269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5.875"/>
    </inkml:context>
    <inkml:brush xml:id="br0">
      <inkml:brushProperty name="width" value="0.1" units="cm"/>
      <inkml:brushProperty name="height" value="0.1" units="cm"/>
    </inkml:brush>
  </inkml:definitions>
  <inkml:trace contextRef="#ctx0" brushRef="#br0">952 41 1376 0 0,'14'-28'763'0'0,"-14"27"-586"0"0,0 1 0 0 0,1-1 1 0 0,-1 0-1 0 0,1 0 0 0 0,0 0 0 0 0,-1 1 1 0 0,1-1-1 0 0,0 0 0 0 0,-1 1 0 0 0,1-1 1 0 0,0 1-1 0 0,0-1 0 0 0,-1 0 0 0 0,1 1 1 0 0,0 0-1 0 0,0-1 0 0 0,0 1 0 0 0,0-1 1 0 0,0 1-1 0 0,0 0 0 0 0,0 0 0 0 0,0 0 1 0 0,-1 0-1 0 0,1-1 0 0 0,0 1 0 0 0,0 0 1 0 0,0 0-1 0 0,0 1 0 0 0,0-1 0 0 0,1 0 1 0 0,-1 0-82 0 0,-1 1 0 0 0,0-1 1 0 0,0 0-1 0 0,1 1 0 0 0,-1-1 1 0 0,0 0-1 0 0,0 1 0 0 0,1-1 0 0 0,-1 0 1 0 0,0 1-1 0 0,0-1 0 0 0,0 1 1 0 0,0-1-1 0 0,0 0 0 0 0,0 1 1 0 0,1-1-1 0 0,-1 1 0 0 0,0-1 1 0 0,0 0-1 0 0,0 1 0 0 0,0-1 1 0 0,0 1-1 0 0,-1-1 0 0 0,1 0 0 0 0,0 1 1 0 0,0-1-1 0 0,0 1 0 0 0,0 0 1 0 0,-5 12 1507 0 0,5-12-1534 0 0,-17 33 1885 0 0,-1-1 0 0 0,-2 0 0 0 0,-28 34 0 0 0,12-17-613 0 0,-314 395 826 0 0,33-47-1583 0 0,138-132-797 0 0,176-262-1581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06.359"/>
    </inkml:context>
    <inkml:brush xml:id="br0">
      <inkml:brushProperty name="width" value="0.1" units="cm"/>
      <inkml:brushProperty name="height" value="0.1" units="cm"/>
    </inkml:brush>
  </inkml:definitions>
  <inkml:trace contextRef="#ctx0" brushRef="#br0">194 17 6913 0 0,'5'-3'216'0'0,"-1"1"0"0"0,1 0-1 0 0,0 0 1 0 0,0 0 0 0 0,0 1-1 0 0,-1-1 1 0 0,1 1 0 0 0,0 0-1 0 0,1 1 1 0 0,6-1 0 0 0,0 2 562 0 0,0 0 1 0 0,0 0-1 0 0,17 5 1 0 0,-15-2-148 0 0,0 0 1 0 0,0 0-1 0 0,-1 2 0 0 0,0 0 1 0 0,1 0-1 0 0,-2 1 0 0 0,1 1 1 0 0,-1 0-1 0 0,0 0 0 0 0,16 17 1 0 0,-23-20-494 0 0,0 0 0 0 0,0 1 0 0 0,0 0 0 0 0,-1 0 0 0 0,0 0 0 0 0,0 0 0 0 0,-1 1 0 0 0,1 0 0 0 0,-2-1 0 0 0,1 1 0 0 0,-1 0 0 0 0,0 1 0 0 0,0-1 0 0 0,-1 0 0 0 0,0 0 0 0 0,0 1 0 0 0,0-1 0 0 0,-1 0 0 0 0,-1 1 0 0 0,1-1 0 0 0,-1 1 0 0 0,-2 9 0 0 0,-3 1-96 0 0,0-1-1 0 0,-1 0 1 0 0,0 0-1 0 0,-2-1 0 0 0,0 0 1 0 0,0 0-1 0 0,-2-1 0 0 0,0 0 1 0 0,-1-1-1 0 0,0 0 1 0 0,-21 18-1 0 0,16-18-18 0 0,0 0 0 0 0,-1-1 1 0 0,-1-1-1 0 0,0-1 0 0 0,0 0 0 0 0,-1-2 0 0 0,0 0 0 0 0,-1-1 0 0 0,-27 6 1 0 0,41-12-24 0 0,-1-1-1 0 0,0 0 1 0 0,0 0 0 0 0,0-1 0 0 0,0 0 0 0 0,1-1 0 0 0,-1 0 0 0 0,0 0 0 0 0,0 0 0 0 0,1-1 0 0 0,-1 0 0 0 0,1-1-1 0 0,-1 0 1 0 0,-12-6 0 0 0,16 6-7 0 0,1 1-1 0 0,-1 0 0 0 0,1-1 0 0 0,0 1 0 0 0,0-1 0 0 0,0 0 1 0 0,0 0-1 0 0,0 0 0 0 0,1-1 0 0 0,-1 1 0 0 0,1-1 0 0 0,0 1 1 0 0,0-1-1 0 0,1 0 0 0 0,-1 1 0 0 0,1-1 0 0 0,-1 0 0 0 0,1 0 1 0 0,0 0-1 0 0,1 0 0 0 0,-1-1 0 0 0,1 1 0 0 0,0 0 1 0 0,0 0-1 0 0,0 0 0 0 0,0 0 0 0 0,1 0 0 0 0,-1-1 0 0 0,3-5 1 0 0,-2 6-8 0 0,0 1 1 0 0,0-1 0 0 0,0 1 0 0 0,1 0 0 0 0,0 0 0 0 0,-1-1 0 0 0,1 1 0 0 0,0 0-1 0 0,0 0 1 0 0,1 0 0 0 0,-1 1 0 0 0,0-1 0 0 0,1 1 0 0 0,0-1 0 0 0,0 1 0 0 0,-1 0 0 0 0,7-3-1 0 0,-4 2-34 0 0,0 1 0 0 0,1 0-1 0 0,0 0 1 0 0,-1 1-1 0 0,1 0 1 0 0,0 0-1 0 0,0 0 1 0 0,0 1 0 0 0,11 0-1 0 0,2 2-66 0 0,0 0-1 0 0,0 2 1 0 0,0 1-1 0 0,0 0 1 0 0,27 12 0 0 0,19 14 154 0 0,0 3 0 0 0,-3 2 0 0 0,73 56 0 0 0,-132-90-138 0 0,3 3-184 0 0,1 0 1 0 0,-1-1-1 0 0,1-1 1 0 0,11 6-1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26.651"/>
    </inkml:context>
    <inkml:brush xml:id="br0">
      <inkml:brushProperty name="width" value="0.1" units="cm"/>
      <inkml:brushProperty name="height" value="0.1" units="cm"/>
    </inkml:brush>
  </inkml:definitions>
  <inkml:trace contextRef="#ctx0" brushRef="#br0">1 577 10594 0 0,'16'5'3500'0'0,"-11"-6"-3132"0"0,0-1 0 0 0,0 1 1 0 0,1-1-1 0 0,-1 0 1 0 0,-1 0-1 0 0,1 0 0 0 0,0-1 1 0 0,-1 0-1 0 0,1 0 1 0 0,-1 0-1 0 0,7-6 0 0 0,6-7 617 0 0,20-27 0 0 0,-7 8-10 0 0,-2 5-677 0 0,-2-1-1 0 0,-1-1 0 0 0,34-59 1 0 0,-47 70-418 0 0,-1 0 0 0 0,-1-1 0 0 0,-1 0 0 0 0,-2-1 1 0 0,0 0-1 0 0,-1 0 0 0 0,5-39 0 0 0,-11 58 48 0 0,1 1-1 0 0,-1-1 1 0 0,0 1 0 0 0,0 0-1 0 0,-1-1 1 0 0,1 1 0 0 0,-1-1-1 0 0,0 1 1 0 0,0 0 0 0 0,0 0-1 0 0,-3-7 1 0 0,4 10 64 0 0,0-1 1 0 0,-1 1-1 0 0,1-1 0 0 0,-1 1 0 0 0,1 0 1 0 0,0-1-1 0 0,-1 1 0 0 0,1-1 0 0 0,-1 1 1 0 0,1 0-1 0 0,-1-1 0 0 0,1 1 1 0 0,-1 0-1 0 0,1-1 0 0 0,-1 1 0 0 0,0 0 1 0 0,1 0-1 0 0,-1 0 0 0 0,1 0 1 0 0,-1 0-1 0 0,0-1 0 0 0,1 1 0 0 0,-1 0 1 0 0,1 0-1 0 0,-2 1 0 0 0,0-1 20 0 0,1 1-1 0 0,-1-1 1 0 0,0 1-1 0 0,1 0 0 0 0,-1 0 1 0 0,0 0-1 0 0,1 0 1 0 0,-1 0-1 0 0,1 0 0 0 0,0 1 1 0 0,-1-1-1 0 0,-1 3 1 0 0,-5 6 82 0 0,1 0 1 0 0,0 1 0 0 0,0 0-1 0 0,1 0 1 0 0,1 1-1 0 0,0-1 1 0 0,0 1 0 0 0,1 0-1 0 0,1 1 1 0 0,-3 13-1 0 0,4-13-18 0 0,0 1 1 0 0,0 0-1 0 0,2 0 0 0 0,0 0 0 0 0,0 1 0 0 0,1-1 0 0 0,1-1 0 0 0,6 28 0 0 0,-6-37-70 0 0,-1 1 0 0 0,1-1-1 0 0,0 0 1 0 0,0 0-1 0 0,0 0 1 0 0,0 0-1 0 0,1 0 1 0 0,-1 0-1 0 0,1 0 1 0 0,0-1-1 0 0,0 0 1 0 0,1 1-1 0 0,6 4 1 0 0,-7-6-5 0 0,-1-1 0 0 0,1 0 0 0 0,0 0 0 0 0,0 0 1 0 0,0 0-1 0 0,0 0 0 0 0,0-1 0 0 0,0 1 0 0 0,0-1 0 0 0,0 1 1 0 0,0-1-1 0 0,0 0 0 0 0,0-1 0 0 0,0 1 0 0 0,0 0 0 0 0,0-1 1 0 0,0 0-1 0 0,0 1 0 0 0,-1-1 0 0 0,1-1 0 0 0,0 1 0 0 0,3-2 1 0 0,-3 1-64 0 0,1 0 0 0 0,-1 0 0 0 0,1-1 0 0 0,-1 0 0 0 0,0 0 0 0 0,0 0 0 0 0,0 0 0 0 0,0 0 0 0 0,-1 0 0 0 0,1-1 0 0 0,-1 1 0 0 0,0-1 0 0 0,0 0 0 0 0,0 0 0 0 0,-1 0 0 0 0,1 1 0 0 0,-1-2 0 0 0,0 1 0 0 0,0 0 0 0 0,1-6 0 0 0,1-41-3272 0 0,-7 4-3552 0 0,0 22 2057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7.470"/>
    </inkml:context>
    <inkml:brush xml:id="br0">
      <inkml:brushProperty name="width" value="0.05" units="cm"/>
      <inkml:brushProperty name="height" value="0.05" units="cm"/>
    </inkml:brush>
  </inkml:definitions>
  <inkml:trace contextRef="#ctx0" brushRef="#br0">0 60 1840 0 0,'142'-4'10895'0'0,"70"-12"-6781"0"0,63-3-3145 0 0,-273 19-966 0 0,24 0 99 0 0,0-1 0 0 0,1-2 0 0 0,-1 0 1 0 0,37-11-1 0 0,-214 54-10546 0 0,137-37 9967 0 0,-45 10-1021 0 0,55-12 1907 0 0,0 0 0 0 0,0 1 0 0 0,0-1 1 0 0,0 1-1 0 0,0 0 0 0 0,0 1 0 0 0,0-1 1 0 0,1 1-1 0 0,-1-1 0 0 0,-4 6 0 0 0,5-3 110 0 0,1-1 0 0 0,0 1 0 0 0,0 0 0 0 0,0 0 0 0 0,1 0 1 0 0,-1 0-1 0 0,1 0 0 0 0,-1 9 0 0 0,-1 7 413 0 0,-64 179 2020 0 0,40-127-2867 0 0,20-56-625 0 0,5-17-926 0 0,1-10-1405 0 0,1 6 2028 0 0,-1-5-343 0 0,1-1-1 0 0,1 0 0 0 0,0 1 1 0 0,4-16-1 0 0,-5 22 1383 0 0,1 1 0 0 0,0-1-1 0 0,0 1 1 0 0,0 0-1 0 0,0-1 1 0 0,1 1 0 0 0,-1 0-1 0 0,0 0 1 0 0,1 0-1 0 0,0 0 1 0 0,-1 0 0 0 0,1 0-1 0 0,0 1 1 0 0,0-1-1 0 0,0 0 1 0 0,0 1 0 0 0,0 0-1 0 0,1-1 1 0 0,-1 1-1 0 0,0 0 1 0 0,1 0 0 0 0,3-1-1 0 0,31-6 842 0 0,1 2-1 0 0,0 2 1 0 0,0 1-1 0 0,71 4 1 0 0,-94 1-925 0 0,-12-1-255 0 0,-1-1 0 0 0,1 1 0 0 0,-1-1 0 0 0,1 0 0 0 0,-1 0 0 0 0,1 0 0 0 0,0 0 0 0 0,-1 0 0 0 0,3-1 0 0 0,-4 0-757 0 0,-2 0-11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27.057"/>
    </inkml:context>
    <inkml:brush xml:id="br0">
      <inkml:brushProperty name="width" value="0.1" units="cm"/>
      <inkml:brushProperty name="height" value="0.1" units="cm"/>
    </inkml:brush>
  </inkml:definitions>
  <inkml:trace contextRef="#ctx0" brushRef="#br0">67 1332 1296 0 0,'-12'-34'30'0'0,"-10"-38"52"0"0,12 34 1627 0 0,2-1-1 0 0,2 0 0 0 0,1 0 1 0 0,2-77-1 0 0,3 109-1460 0 0,1-1-1 0 0,1 0 1 0 0,-1 1 0 0 0,1-1-1 0 0,1 1 1 0 0,-1-1 0 0 0,1 1-1 0 0,1 0 1 0 0,-1 0 0 0 0,1 1-1 0 0,0-1 1 0 0,1 1 0 0 0,0 0-1 0 0,0 0 1 0 0,8-8 0 0 0,7-3 895 0 0,1 0 1 0 0,0 2 0 0 0,29-16 0 0 0,-5 3-580 0 0,25-16-600 0 0,-32 22-23 0 0,-1-2-1 0 0,-2-2 1 0 0,53-48 0 0 0,-69 55-288 0 0,-1-1 1 0 0,-1-1 0 0 0,-1-1-1 0 0,-1-1 1 0 0,-1 0 0 0 0,-1 0-1 0 0,-1-2 1 0 0,0 1 0 0 0,-2-1-1 0 0,-2-1 1 0 0,0 0-1 0 0,-1 0 1 0 0,-2-1 0 0 0,-1 0-1 0 0,-1 1 1 0 0,0-55 0 0 0,-10 41-543 0 0,7 37 875 0 0,-1 1 0 0 0,0 0 0 0 0,1 0-1 0 0,-1 0 1 0 0,0-1 0 0 0,-1 1 0 0 0,1 0-1 0 0,0 0 1 0 0,-1 1 0 0 0,1-1 0 0 0,-1 0-1 0 0,1 0 1 0 0,-1 1 0 0 0,0-1 0 0 0,-2-1 0 0 0,4 3 73 0 0,-1 0 1 0 0,1 0-1 0 0,-1 0 1 0 0,1 0-1 0 0,-1 0 1 0 0,0 0-1 0 0,1 0 1 0 0,-1 0-1 0 0,1 0 1 0 0,-1 0-1 0 0,1 0 1 0 0,-1 1-1 0 0,1-1 1 0 0,-1 0-1 0 0,1 0 1 0 0,-1 1-1 0 0,1-1 1 0 0,-1 0-1 0 0,1 0 1 0 0,-1 1-1 0 0,1-1 1 0 0,0 1-1 0 0,-1-1 1 0 0,1 0-1 0 0,0 1 1 0 0,-1-1-1 0 0,1 1 1 0 0,0-1-1 0 0,-1 1 1 0 0,1-1-1 0 0,0 1 1 0 0,0-1-1 0 0,0 1 1 0 0,-1-1 0 0 0,1 1-1 0 0,0 0 1 0 0,-9 23 1323 0 0,8-21-1162 0 0,-15 65 540 0 0,2 0 1 0 0,3 1-1 0 0,-1 73 1 0 0,5-61-528 0 0,-46 586 608 0 0,11-141-113 0 0,40-495-677 0 0,-18 157 623 0 0,14-151-556 0 0,-1-1 1 0 0,-2-1-1 0 0,-15 38 1 0 0,21-65-158 0 0,-1 0 0 0 0,0 0 0 0 0,0 0 0 0 0,-1 0 0 0 0,0-1 0 0 0,-7 9 0 0 0,10-14 1 0 0,0 0 1 0 0,0 1-1 0 0,-1-1 1 0 0,1 0-1 0 0,-1 0 1 0 0,1 0-1 0 0,-1-1 0 0 0,1 1 1 0 0,-1-1-1 0 0,0 1 1 0 0,0-1-1 0 0,0 0 1 0 0,0 0-1 0 0,0 0 0 0 0,0 0 1 0 0,0-1-1 0 0,0 1 1 0 0,0-1-1 0 0,0 0 1 0 0,-6 0-1 0 0,-8-3-1018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27.417"/>
    </inkml:context>
    <inkml:brush xml:id="br0">
      <inkml:brushProperty name="width" value="0.1" units="cm"/>
      <inkml:brushProperty name="height" value="0.1" units="cm"/>
    </inkml:brush>
  </inkml:definitions>
  <inkml:trace contextRef="#ctx0" brushRef="#br0">1 139 15379 0 0,'6'-3'150'0'0,"-1"1"-1"0"0,1-1 0 0 0,0 1 1 0 0,0 0-1 0 0,1 0 0 0 0,-1 1 1 0 0,0 0-1 0 0,0 0 1 0 0,1 0-1 0 0,-1 1 0 0 0,8 0 1 0 0,14-1 347 0 0,276-33 2206 0 0,-260 26-2860 0 0,-1-1-1 0 0,0-3 0 0 0,52-20 1 0 0,-89 30 131 0 0,50-20-286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4.006"/>
    </inkml:context>
    <inkml:brush xml:id="br0">
      <inkml:brushProperty name="width" value="0.1" units="cm"/>
      <inkml:brushProperty name="height" value="0.1" units="cm"/>
    </inkml:brush>
  </inkml:definitions>
  <inkml:trace contextRef="#ctx0" brushRef="#br0">8 113 4145 0 0,'-2'-6'309'0'0,"1"1"0"0"0,-1 0 0 0 0,1-1 0 0 0,1 1 0 0 0,-1-1 0 0 0,1 0 0 0 0,0 1 0 0 0,0-1-1 0 0,0 1 1 0 0,1-1 0 0 0,0 0 0 0 0,0 1 0 0 0,1 0 0 0 0,-1-1 0 0 0,1 1 0 0 0,0 0 0 0 0,4-7 0 0 0,-6 12-263 0 0,0-1 1 0 0,0 1-1 0 0,1-1 0 0 0,-1 1 1 0 0,0 0-1 0 0,0-1 0 0 0,0 1 1 0 0,1 0-1 0 0,-1-1 1 0 0,0 1-1 0 0,1 0 0 0 0,-1-1 1 0 0,0 1-1 0 0,1 0 0 0 0,-1 0 1 0 0,0-1-1 0 0,1 1 0 0 0,-1 0 1 0 0,0 0-1 0 0,1 0 0 0 0,-1-1 1 0 0,1 1-1 0 0,-1 0 0 0 0,1 0 1 0 0,-1 0-1 0 0,0 0 0 0 0,1 0 1 0 0,-1 0-1 0 0,2 0 0 0 0,5 10 989 0 0,0 22 185 0 0,-1 34 577 0 0,-4 1-1 0 0,-7 95 1 0 0,1-91-862 0 0,-10 155 741 0 0,-4 128-791 0 0,29-64-805 0 0,-9-281-75 0 0,-2-9-6 0 0,1 0 0 0 0,-1 0-1 0 0,0 0 1 0 0,0 0 0 0 0,0 0-1 0 0,0 0 1 0 0,1 0 0 0 0,-1 0 0 0 0,0 0-1 0 0,0 0 1 0 0,0 0 0 0 0,0 0-1 0 0,0 0 1 0 0,1 0 0 0 0,-1 0-1 0 0,0 0 1 0 0,0 0 0 0 0,0 0-1 0 0,0 0 1 0 0,0 0 0 0 0,1 0-1 0 0,-1-1 1 0 0,0 1 0 0 0,0 0 0 0 0,0 0-1 0 0,0 0 1 0 0,0 0 0 0 0,0 0-1 0 0,0 0 1 0 0,1 0 0 0 0,-1-1-1 0 0,0 1 1 0 0,0 0 0 0 0,0 0-1 0 0,0 0 1 0 0,0 0 0 0 0,0 0-1 0 0,0-1 1 0 0,0 1 0 0 0,0 0-1 0 0,0 0 1 0 0,0 0 0 0 0,0 0 0 0 0,0 0-1 0 0,0-1 1 0 0,0 1 0 0 0,0 0-1 0 0,0 0 1 0 0,0 0 0 0 0,0 0-1 0 0,0 0 1 0 0,0-1 0 0 0,0 1-1 0 0,2-7-324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4.536"/>
    </inkml:context>
    <inkml:brush xml:id="br0">
      <inkml:brushProperty name="width" value="0.1" units="cm"/>
      <inkml:brushProperty name="height" value="0.1" units="cm"/>
    </inkml:brush>
  </inkml:definitions>
  <inkml:trace contextRef="#ctx0" brushRef="#br0">206 34 6449 0 0,'0'-1'75'0'0,"0"0"-1"0"0,0 0 0 0 0,0-1 0 0 0,0 1 1 0 0,0 0-1 0 0,1 0 0 0 0,-1 0 1 0 0,0-1-1 0 0,0 1 0 0 0,1 0 0 0 0,-1 0 1 0 0,1 0-1 0 0,-1 0 0 0 0,1 0 1 0 0,-1 0-1 0 0,1 0 0 0 0,0 0 0 0 0,-1 0 1 0 0,1 0-1 0 0,0 0 0 0 0,0 0 0 0 0,0 0 1 0 0,0 1-1 0 0,1-2 0 0 0,1 1 201 0 0,1-1 0 0 0,-1 2-1 0 0,0-1 1 0 0,0 0 0 0 0,1 1-1 0 0,-1-1 1 0 0,1 1 0 0 0,3 0-1 0 0,26 0 1739 0 0,34 4 0 0 0,83 18-528 0 0,-70-9-1256 0 0,-73-12-222 0 0,15 2 34 0 0,35 10 0 0 0,-51-12-32 0 0,-1 1 0 0 0,0 0 0 0 0,0 0 0 0 0,0 1 0 0 0,0 0 0 0 0,0 0 0 0 0,0 0 0 0 0,0 0 1 0 0,-1 1-1 0 0,0-1 0 0 0,8 9 0 0 0,-11-9 8 0 0,1-1 0 0 0,-1 1 0 0 0,0-1 0 0 0,0 1 0 0 0,0 0 0 0 0,0 0 0 0 0,0-1 1 0 0,0 1-1 0 0,-1 0 0 0 0,1 0 0 0 0,-1 0 0 0 0,0 0 0 0 0,0 0 0 0 0,0 0 0 0 0,-1 0 1 0 0,1 0-1 0 0,-1 0 0 0 0,1-1 0 0 0,-1 1 0 0 0,0 0 0 0 0,-2 4 0 0 0,-2 6 195 0 0,-1-1-1 0 0,-1 1 1 0 0,-8 12-1 0 0,11-19-89 0 0,-22 33 592 0 0,-2-2 0 0 0,-40 42 0 0 0,-74 59-192 0 0,90-94-478 0 0,-1-2-1 0 0,-2-3 0 0 0,-2-2 0 0 0,-122 58 0 0 0,176-94-48 0 0,-21 11 63 0 0,23-12-60 0 0,0 1 0 0 0,0-1-1 0 0,0 1 1 0 0,0-1-1 0 0,0 1 1 0 0,1-1-1 0 0,-1 1 1 0 0,0 0-1 0 0,0-1 1 0 0,1 1 0 0 0,-1 0-1 0 0,0-1 1 0 0,1 1-1 0 0,-1 0 1 0 0,1 0-1 0 0,-1 0 1 0 0,1-1-1 0 0,-1 1 1 0 0,1 2-1 0 0,1-1 37 0 0,1-1 0 0 0,0 1 0 0 0,0-1-1 0 0,0 1 1 0 0,0-1 0 0 0,0 0-1 0 0,0 0 1 0 0,0 0 0 0 0,1 0-1 0 0,-1 0 1 0 0,0 0 0 0 0,4 0 0 0 0,-1 1 5 0 0,50 15-40 0 0,1-2-1 0 0,81 10 1 0 0,-44-9-198 0 0,-67-11 292 0 0,-10 0-98 0 0,1-2 0 0 0,-1-1 0 0 0,1 0 0 0 0,0-1 0 0 0,25-1 0 0 0,-40 0-32 0 0,-1 0 0 0 0,0 0 1 0 0,0 0-1 0 0,0 0 0 0 0,0-1 0 0 0,0 1 0 0 0,0 0 1 0 0,0-1-1 0 0,1 1 0 0 0,-1-1 0 0 0,0 1 1 0 0,0-1-1 0 0,0 1 0 0 0,-1-1 0 0 0,1 0 0 0 0,0 1 1 0 0,0-1-1 0 0,0 0 0 0 0,0 0 0 0 0,-1 0 0 0 0,1 0 1 0 0,0 1-1 0 0,-1-1 0 0 0,1 0 0 0 0,-1 0 1 0 0,1 0-1 0 0,-1-1 0 0 0,1 1 0 0 0,-1 0 0 0 0,0 0 1 0 0,1 0-1 0 0,-1 0 0 0 0,0 0 0 0 0,0 0 1 0 0,0 0-1 0 0,0-1 0 0 0,0 1 0 0 0,0 0 0 0 0,0 0 1 0 0,0 0-1 0 0,-1 0 0 0 0,1 0 0 0 0,0 0 0 0 0,-1-1 1 0 0,1 1-1 0 0,0 0 0 0 0,-1 0 0 0 0,0 0 1 0 0,0-1-1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4.878"/>
    </inkml:context>
    <inkml:brush xml:id="br0">
      <inkml:brushProperty name="width" value="0.1" units="cm"/>
      <inkml:brushProperty name="height" value="0.1" units="cm"/>
    </inkml:brush>
  </inkml:definitions>
  <inkml:trace contextRef="#ctx0" brushRef="#br0">0 1 6913 0 0,'2'0'92'0'0,"-1"0"-1"0"0,1 0 0 0 0,-1 0 0 0 0,1 0 0 0 0,-1 0 0 0 0,0 0 0 0 0,1 0 0 0 0,-1 1 0 0 0,1-1 0 0 0,-1 1 0 0 0,1-1 0 0 0,-1 1 0 0 0,3 1 0 0 0,-2-1 35 0 0,111 48 3050 0 0,-76-31-2180 0 0,55 19 1 0 0,141 27 481 0 0,-185-53-1436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5.284"/>
    </inkml:context>
    <inkml:brush xml:id="br0">
      <inkml:brushProperty name="width" value="0.1" units="cm"/>
      <inkml:brushProperty name="height" value="0.1" units="cm"/>
    </inkml:brush>
  </inkml:definitions>
  <inkml:trace contextRef="#ctx0" brushRef="#br0">422 75 9218 0 0,'0'-4'358'0'0,"-2"0"1"0"0,1 1-1 0 0,0-1 0 0 0,-1 0 1 0 0,0 1-1 0 0,1-1 0 0 0,-1 1 0 0 0,-1 0 1 0 0,1 0-1 0 0,0 0 0 0 0,-1 0 1 0 0,0 0-1 0 0,0 0 0 0 0,1 1 1 0 0,-7-4-1 0 0,4 3-159 0 0,0 0 1 0 0,0 1-1 0 0,0 0 0 0 0,0 0 0 0 0,0 0 1 0 0,-1 1-1 0 0,1-1 0 0 0,-1 1 1 0 0,1 1-1 0 0,-7-1 0 0 0,2 1-54 0 0,-1 0-1 0 0,0 1 1 0 0,0 0 0 0 0,1 1 0 0 0,-1 0-1 0 0,1 1 1 0 0,-1 0 0 0 0,1 0-1 0 0,0 1 1 0 0,-16 10 0 0 0,21-11-81 0 0,0 0 1 0 0,0 1 0 0 0,0-1 0 0 0,1 1-1 0 0,-1 0 1 0 0,1 0 0 0 0,0 1-1 0 0,0 0 1 0 0,1-1 0 0 0,-6 10 0 0 0,8-12-63 0 0,0 1 0 0 0,0 0 0 0 0,0-1 0 0 0,0 1 0 0 0,1 0 0 0 0,-1 0 0 0 0,1-1 1 0 0,-1 1-1 0 0,1 0 0 0 0,0 0 0 0 0,0 0 0 0 0,1 0 0 0 0,-1-1 0 0 0,0 1 0 0 0,1 0 1 0 0,0 0-1 0 0,-1-1 0 0 0,1 1 0 0 0,0 0 0 0 0,1-1 0 0 0,-1 1 0 0 0,0-1 0 0 0,4 5 1 0 0,5 5-22 0 0,1 0 1 0 0,0-1 0 0 0,1 0 0 0 0,0-1 0 0 0,1 0 0 0 0,25 14 0 0 0,-21-13 3 0 0,0 1 0 0 0,0 0 1 0 0,18 19-1 0 0,-31-26 14 0 0,1 0-1 0 0,-1 0 1 0 0,-1 1 0 0 0,1-1-1 0 0,-1 1 1 0 0,0 0 0 0 0,0 0-1 0 0,3 9 1 0 0,-6-14 1 0 0,0 0 0 0 0,0 0 0 0 0,0 0 0 0 0,0 0 0 0 0,0 1 0 0 0,-1-1 0 0 0,1 0 0 0 0,0 0 0 0 0,-1 0 0 0 0,1-1 0 0 0,0 1 0 0 0,-1 0 0 0 0,1 0-1 0 0,-1 0 1 0 0,1 0 0 0 0,-1 0 0 0 0,0 0 0 0 0,1-1 0 0 0,-1 1 0 0 0,0 0 0 0 0,1 0 0 0 0,-1-1 0 0 0,0 1 0 0 0,0-1 0 0 0,0 1 0 0 0,0 0 0 0 0,0-1 0 0 0,0 0 0 0 0,-1 1 0 0 0,-33 12 81 0 0,32-12-53 0 0,-5 1-3 0 0,1-1 0 0 0,-1 0 0 0 0,0 0 0 0 0,0 0 0 0 0,0-1 0 0 0,0-1-1 0 0,1 1 1 0 0,-1-1 0 0 0,-14-4 0 0 0,-6-3-36 0 0,-35-14 0 0 0,38 12-17 0 0,18 8-75 0 0,0-1 1 0 0,1 1-1 0 0,-1-1 1 0 0,1-1 0 0 0,0 1-1 0 0,0-1 1 0 0,0 0-1 0 0,0-1 1 0 0,1 1-1 0 0,-1-1 1 0 0,1 0-1 0 0,0 0 1 0 0,1-1 0 0 0,0 0-1 0 0,-1 1 1 0 0,-5-14-1 0 0,4-2-6312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5.611"/>
    </inkml:context>
    <inkml:brush xml:id="br0">
      <inkml:brushProperty name="width" value="0.1" units="cm"/>
      <inkml:brushProperty name="height" value="0.1" units="cm"/>
    </inkml:brush>
  </inkml:definitions>
  <inkml:trace contextRef="#ctx0" brushRef="#br0">0 19 6913 0 0,'2'-6'70'0'0,"3"-7"1067"0"0,-2 14-323 0 0,-1 8-18 0 0,12 117 4680 0 0,-11 68-1896 0 0,-3-164-3123 0 0,-4 210 1597 0 0,0 51-981 0 0,22-1-721 0 0,-13-254-448 0 0,1 3-685 0 0,0 44 1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9.082"/>
    </inkml:context>
    <inkml:brush xml:id="br0">
      <inkml:brushProperty name="width" value="0.1" units="cm"/>
      <inkml:brushProperty name="height" value="0.1" units="cm"/>
    </inkml:brush>
  </inkml:definitions>
  <inkml:trace contextRef="#ctx0" brushRef="#br0">200 7 5985 0 0,'6'-2'262'0'0,"0"1"0"0"0,1 0 0 0 0,-1 0-1 0 0,0 0 1 0 0,1 1 0 0 0,-1 0-1 0 0,1 0 1 0 0,8 2 0 0 0,-7-1 0 0 0,22 1 442 0 0,0 2-1 0 0,31 8 1 0 0,-47-8-519 0 0,-1 0 0 0 0,1 1 0 0 0,-1 0-1 0 0,0 1 1 0 0,-1 0 0 0 0,20 14 0 0 0,-31-20-181 0 0,1 1 0 0 0,-1 0 0 0 0,0 0 1 0 0,0 0-1 0 0,0 0 0 0 0,0 0 0 0 0,0 0 0 0 0,0 0 1 0 0,0 1-1 0 0,0-1 0 0 0,-1 0 0 0 0,1 0 0 0 0,0 1 0 0 0,-1-1 1 0 0,1 0-1 0 0,-1 1 0 0 0,1-1 0 0 0,-1 1 0 0 0,0-1 0 0 0,1 1 1 0 0,-1 1-1 0 0,-1-1 0 0 0,1 0 1 0 0,0 1-1 0 0,-1-1 1 0 0,0 0 0 0 0,1 0-1 0 0,-1 0 1 0 0,0 0-1 0 0,0 0 1 0 0,0 0-1 0 0,0-1 1 0 0,-1 1-1 0 0,1 0 1 0 0,-2 1-1 0 0,-6 6 10 0 0,0 0-1 0 0,-1-1 1 0 0,0-1-1 0 0,-12 8 1 0 0,14-10-8 0 0,-61 33 52 0 0,55-32-59 0 0,0 1 1 0 0,0 1-1 0 0,1 0 0 0 0,0 1 1 0 0,0 0-1 0 0,-19 19 1 0 0,31-27-1 0 0,0 0 0 0 0,0 1 0 0 0,0 0 1 0 0,0-1-1 0 0,0 1 0 0 0,0 0 1 0 0,0 0-1 0 0,0-1 0 0 0,1 1 0 0 0,-1 0 1 0 0,1 0-1 0 0,-1 0 0 0 0,1 0 0 0 0,0 0 1 0 0,-1 0-1 0 0,1 0 0 0 0,0 0 0 0 0,0-1 1 0 0,1 1-1 0 0,-1 0 0 0 0,0 0 1 0 0,1 0-1 0 0,-1 0 0 0 0,1 0 0 0 0,0 0 1 0 0,-1-1-1 0 0,3 4 0 0 0,2 4-6 0 0,0-1 1 0 0,1 0-1 0 0,1 0 0 0 0,9 10 0 0 0,9 11-2 0 0,-9-5 194 0 0,-2 1 0 0 0,-1 0 1 0 0,0 1-1 0 0,-2 0 0 0 0,-1 1 1 0 0,-1 0-1 0 0,8 42 1 0 0,-14-51-51 0 0,-1 0 1 0 0,0 0-1 0 0,-1 0 1 0 0,-1 0 0 0 0,0 1-1 0 0,-2-1 1 0 0,0 0 0 0 0,-1 0-1 0 0,-1 0 1 0 0,0-1-1 0 0,-1 1 1 0 0,-15 31 0 0 0,14-38 129 0 0,-1-1-1 0 0,-1 0 1 0 0,1 0 0 0 0,-1 0 0 0 0,-1-1 0 0 0,0 0 0 0 0,0-1 0 0 0,-1 0 0 0 0,0 0 0 0 0,0-1 0 0 0,-1-1 0 0 0,0 1 0 0 0,0-2-1 0 0,0 1 1 0 0,-17 4 0 0 0,20-7-246 0 0,1-1 0 0 0,-1 0 0 0 0,0 0-1 0 0,1-1 1 0 0,-1 0 0 0 0,0 0 0 0 0,0-1-1 0 0,1 0 1 0 0,-1 0 0 0 0,0-1 0 0 0,0 0-1 0 0,0-1 1 0 0,1 1 0 0 0,-1-1 0 0 0,1-1-1 0 0,-1 0 1 0 0,1 0 0 0 0,0 0 0 0 0,0-1-1 0 0,0 1 1 0 0,1-2 0 0 0,-1 1 0 0 0,1-1-1 0 0,0 0 1 0 0,-8-9 0 0 0,11 11-43 0 0,1 0-1 0 0,0 0 1 0 0,-1 0 0 0 0,1 0 0 0 0,0 0 0 0 0,1 0-1 0 0,-1-1 1 0 0,0 1 0 0 0,1-1 0 0 0,0 1-1 0 0,0-1 1 0 0,0 0 0 0 0,0 1 0 0 0,1-1-1 0 0,-1 0 1 0 0,1 1 0 0 0,0-1 0 0 0,0 0-1 0 0,0 0 1 0 0,2-6 0 0 0,-1 5 17 0 0,1 0 0 0 0,0 1 0 0 0,0 0 0 0 0,0 0 1 0 0,1-1-1 0 0,-1 1 0 0 0,1 0 0 0 0,0 1 0 0 0,0-1 0 0 0,1 1 0 0 0,-1-1 1 0 0,1 1-1 0 0,0 0 0 0 0,-1 0 0 0 0,9-4 0 0 0,134-68 95 0 0,-37 22-32 0 0,-16 5-125 0 0,-41 23-22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50.367"/>
    </inkml:context>
    <inkml:brush xml:id="br0">
      <inkml:brushProperty name="width" value="0.1" units="cm"/>
      <inkml:brushProperty name="height" value="0.1" units="cm"/>
    </inkml:brush>
  </inkml:definitions>
  <inkml:trace contextRef="#ctx0" brushRef="#br0">482 1 6913 0 0,'-1'4'276'0'0,"0"0"-1"0"0,0 0 0 0 0,0 0 1 0 0,-1 0-1 0 0,0 0 0 0 0,1-1 1 0 0,-1 1-1 0 0,-5 6 0 0 0,-3 7 355 0 0,-11 21 1219 0 0,-1-1-1 0 0,-50 64 1 0 0,55-80-1227 0 0,-2-1-1 0 0,0-1 0 0 0,0-1 0 0 0,-2 0 1 0 0,-42 26-1 0 0,55-38-557 0 0,-1-2 1 0 0,0 1-1 0 0,0-1 1 0 0,0-1 0 0 0,-1 0-1 0 0,1 0 1 0 0,-1-1-1 0 0,-12 2 1 0 0,19-4-74 0 0,0 1 1 0 0,0-1 0 0 0,0 0 0 0 0,0-1 0 0 0,0 1-1 0 0,0 0 1 0 0,0-1 0 0 0,0 0 0 0 0,0 0-1 0 0,0 0 1 0 0,0 0 0 0 0,0 0 0 0 0,0 0-1 0 0,1-1 1 0 0,-1 1 0 0 0,0-1 0 0 0,1 0-1 0 0,0 0 1 0 0,-1 0 0 0 0,1 0 0 0 0,0 0-1 0 0,0-1 1 0 0,0 1 0 0 0,0-1 0 0 0,1 1-1 0 0,-1-1 1 0 0,0 1 0 0 0,1-1 0 0 0,0 0-1 0 0,-2-4 1 0 0,1-2-61 0 0,0 0 0 0 0,0 0 0 0 0,1 0 0 0 0,0-1 0 0 0,1 1 0 0 0,0 0 0 0 0,0 0 0 0 0,1 0 0 0 0,0 0 0 0 0,1 0 0 0 0,0 0 0 0 0,0 0 0 0 0,5-10 0 0 0,-6 13 32 0 0,1 1 1 0 0,0 0-1 0 0,1-1 1 0 0,-1 1-1 0 0,1 0 0 0 0,0 1 1 0 0,0-1-1 0 0,1 0 0 0 0,-1 1 1 0 0,1 0-1 0 0,0 0 1 0 0,0 0-1 0 0,1 0 0 0 0,-1 1 1 0 0,1-1-1 0 0,0 1 1 0 0,0 0-1 0 0,0 1 0 0 0,0-1 1 0 0,0 1-1 0 0,0 0 0 0 0,8-1 1 0 0,-8 2 37 0 0,0 1 0 0 0,1 0 0 0 0,-1 1 0 0 0,1-1 0 0 0,-1 1 0 0 0,0 0 0 0 0,0 1 0 0 0,0-1 0 0 0,1 1 0 0 0,-1 0 0 0 0,-1 0 1 0 0,1 1-1 0 0,0 0 0 0 0,-1-1 0 0 0,8 7 0 0 0,6 5 10 0 0,0 2 0 0 0,18 20 0 0 0,-29-29-8 0 0,25 26-90 0 0,-1 0 0 0 0,-2 3 0 0 0,-2 0 0 0 0,25 43 0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50.883"/>
    </inkml:context>
    <inkml:brush xml:id="br0">
      <inkml:brushProperty name="width" value="0.1" units="cm"/>
      <inkml:brushProperty name="height" value="0.1" units="cm"/>
    </inkml:brush>
  </inkml:definitions>
  <inkml:trace contextRef="#ctx0" brushRef="#br0">786 24 1376 0 0,'-14'-18'2409'0'0,"13"17"-2040"0"0,0 1-1 0 0,0-1 1 0 0,0 1 0 0 0,1-1 0 0 0,-1 1 0 0 0,0-1 0 0 0,-1 1 0 0 0,1-1-1 0 0,-1 1 1 0 0,-17 3 4489 0 0,3 4-5493 0 0,-9 8 1533 0 0,0 0-1 0 0,2 1 1 0 0,-31 28 0 0 0,-60 64 1201 0 0,102-96-1889 0 0,-180 172 772 0 0,108-105-716 0 0,-28 37 722 0 0,96-96-1510 0 0,-25 39 1 0 0,14-3-3993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7.870"/>
    </inkml:context>
    <inkml:brush xml:id="br0">
      <inkml:brushProperty name="width" value="0.05" units="cm"/>
      <inkml:brushProperty name="height" value="0.05" units="cm"/>
    </inkml:brush>
  </inkml:definitions>
  <inkml:trace contextRef="#ctx0" brushRef="#br0">209 1 10594 0 0,'6'93'4046'0'0,"-1"8"-2045"0"0,-6-54-923 0 0,-2-1-1 0 0,-17 85 1 0 0,16-113-960 0 0,-1 1 0 0 0,-1-1 0 0 0,0 0 0 0 0,-2 0-1 0 0,0 0 1 0 0,-1-1 0 0 0,0-1 0 0 0,-2 1 0 0 0,-19 23-1 0 0,25-35-91 0 0,0-1-1 0 0,1 0 1 0 0,-1 0-1 0 0,-1 0 0 0 0,1 0 1 0 0,-1-1-1 0 0,1 0 0 0 0,-10 4 1 0 0,14-7-78 0 0,-1 1 1 0 0,1-1 0 0 0,-1 1 0 0 0,1-1 0 0 0,-1 0-1 0 0,1 0 1 0 0,0 0 0 0 0,-1 0 0 0 0,1 0 0 0 0,-1 0 0 0 0,1 0-1 0 0,-1 0 1 0 0,1 0 0 0 0,-1-1 0 0 0,1 1 0 0 0,-1-1-1 0 0,-1 0 1 0 0,2 0-97 0 0,0 0 0 0 0,0 0-1 0 0,-1 0 1 0 0,1 0 0 0 0,0-1 0 0 0,0 1 0 0 0,0 0-1 0 0,1-1 1 0 0,-1 1 0 0 0,0-1 0 0 0,0 1-1 0 0,1-1 1 0 0,-1 1 0 0 0,1-1 0 0 0,-1 1-1 0 0,1-1 1 0 0,0 1 0 0 0,0-1 0 0 0,-1-3-1 0 0,1-9-1626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51.370"/>
    </inkml:context>
    <inkml:brush xml:id="br0">
      <inkml:brushProperty name="width" value="0.1" units="cm"/>
      <inkml:brushProperty name="height" value="0.1" units="cm"/>
    </inkml:brush>
  </inkml:definitions>
  <inkml:trace contextRef="#ctx0" brushRef="#br0">145 9 2761 0 0,'1'-1'193'0'0,"1"0"-1"0"0,-1 0 1 0 0,0 1 0 0 0,1-1 0 0 0,-1 0 0 0 0,1 0 0 0 0,-1 1 0 0 0,1-1 0 0 0,-1 1 0 0 0,1 0 0 0 0,0-1 0 0 0,-1 1 0 0 0,1 0 0 0 0,-1 0 0 0 0,1 0 0 0 0,0 0 0 0 0,-1 0 0 0 0,1 0-1 0 0,-1 1 1 0 0,1-1 0 0 0,-1 0 0 0 0,1 1 0 0 0,-1-1 0 0 0,1 1 0 0 0,-1 0 0 0 0,1 0 0 0 0,1 0 0 0 0,46 26 1576 0 0,-42-23-1391 0 0,0 1-78 0 0,0 0 0 0 0,0 0-1 0 0,0 0 1 0 0,-1 1 0 0 0,0 0 0 0 0,0 0 0 0 0,0 1-1 0 0,-1 0 1 0 0,0 0 0 0 0,8 14 0 0 0,-11-17-195 0 0,-1-1 1 0 0,1 1-1 0 0,-1 0 1 0 0,0 0-1 0 0,0-1 1 0 0,0 1 0 0 0,-1 0-1 0 0,1 0 1 0 0,-1 0-1 0 0,0 0 1 0 0,0 0-1 0 0,0 0 1 0 0,-1 0 0 0 0,1 0-1 0 0,-1-1 1 0 0,0 1-1 0 0,0 0 1 0 0,-1 0 0 0 0,1-1-1 0 0,-1 1 1 0 0,1 0-1 0 0,-1-1 1 0 0,0 0-1 0 0,-1 1 1 0 0,1-1 0 0 0,-3 3-1 0 0,-2 1-11 0 0,0 0-1 0 0,0-1 0 0 0,0 0 1 0 0,-1-1-1 0 0,0 1 0 0 0,0-1 1 0 0,0-1-1 0 0,0 1 0 0 0,-1-2 1 0 0,0 1-1 0 0,0-1 0 0 0,0 0 1 0 0,0-1-1 0 0,-16 2 0 0 0,16-3-70 0 0,1 0-1 0 0,-1-1 1 0 0,0 0 0 0 0,0 0-1 0 0,1-1 1 0 0,-1 0-1 0 0,0-1 1 0 0,1 0 0 0 0,-1 0-1 0 0,1-1 1 0 0,0 0-1 0 0,0-1 1 0 0,0 1 0 0 0,0-1-1 0 0,-14-10 1 0 0,21 13-26 0 0,0 0 1 0 0,-1 0-1 0 0,1 0 1 0 0,0 0-1 0 0,0 0 0 0 0,0 0 1 0 0,-1 0-1 0 0,1 0 1 0 0,0-1-1 0 0,0 1 0 0 0,1 0 1 0 0,-1-1-1 0 0,0 1 1 0 0,0 0-1 0 0,1-1 0 0 0,-1 1 1 0 0,1-1-1 0 0,-1 1 1 0 0,1-1-1 0 0,0 0 0 0 0,-1 1 1 0 0,1-1-1 0 0,0 1 1 0 0,0-1-1 0 0,0 0 0 0 0,0 1 1 0 0,0-1-1 0 0,1 1 1 0 0,-1-1-1 0 0,0 1 0 0 0,1-1 1 0 0,-1 1-1 0 0,1-1 1 0 0,0 1-1 0 0,-1-1 0 0 0,1 1 1 0 0,0-1-1 0 0,0 1 1 0 0,0 0-1 0 0,0 0 0 0 0,0-1 1 0 0,0 1-1 0 0,0 0 1 0 0,0 0-1 0 0,2-1 0 0 0,1-1-2 0 0,0 0 0 0 0,0 0-1 0 0,0 1 1 0 0,0 0-1 0 0,0-1 1 0 0,0 1 0 0 0,1 1-1 0 0,-1-1 1 0 0,1 1 0 0 0,-1-1-1 0 0,1 1 1 0 0,0 1 0 0 0,0-1-1 0 0,6 1 1 0 0,1 1 5 0 0,0 1-1 0 0,-1 1 1 0 0,0 0 0 0 0,1 0 0 0 0,-1 1-1 0 0,18 9 1 0 0,62 42 8 0 0,-39-23 59 0 0,87 55-299 0 0,-136-85-513 0 0,-1-1 1 0 0,0 0-1 0 0,1 0 0 0 0,-1 0 0 0 0,1 0 1 0 0,0 0-1 0 0,-1-1 0 0 0,5 2 0 0 0,6-4-3283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52.637"/>
    </inkml:context>
    <inkml:brush xml:id="br0">
      <inkml:brushProperty name="width" value="0.1" units="cm"/>
      <inkml:brushProperty name="height" value="0.1" units="cm"/>
    </inkml:brush>
  </inkml:definitions>
  <inkml:trace contextRef="#ctx0" brushRef="#br0">314 57 3225 0 0,'2'-3'-2'0'0,"3"-4"610"0"0,0 0 1 0 0,0 0-1 0 0,1 1 1 0 0,0-1 0 0 0,0 1-1 0 0,14-7 2274 0 0,-20 13-2848 0 0,-3 8 1177 0 0,-5 8 64 0 0,-16 23 1858 0 0,-44 54 0 0 0,36-55-2202 0 0,-47 43 0 0 0,70-73-957 0 0,-48 41-809 0 0,51-44 686 0 0,0-1-1 0 0,-1 0 0 0 0,1 0 0 0 0,-1-1 1 0 0,1 0-1 0 0,-1 0 0 0 0,-14 4 0 0 0,20-7 64 0 0,0 0-1 0 0,1 0 0 0 0,-1 0 0 0 0,0 0 1 0 0,0 0-1 0 0,1 0 0 0 0,-1 0 1 0 0,0 0-1 0 0,0 0 0 0 0,0 0 0 0 0,1 0 1 0 0,-1 0-1 0 0,0-1 0 0 0,0 1 1 0 0,1 0-1 0 0,-1-1 0 0 0,0 1 0 0 0,1 0 1 0 0,-1-1-1 0 0,0 1 0 0 0,1-1 1 0 0,-1 1-1 0 0,0-1 0 0 0,1 1 0 0 0,-1-1 1 0 0,1 0-1 0 0,-1 1 0 0 0,1-1 1 0 0,0 0-1 0 0,-1 1 0 0 0,1-1 0 0 0,-1 0 1 0 0,1 1-1 0 0,0-1 0 0 0,0 0 1 0 0,-1 0-1 0 0,1 0 0 0 0,0 1 0 0 0,0-1 1 0 0,0 0-1 0 0,0 0 0 0 0,0 1 1 0 0,0-1-1 0 0,0 0 0 0 0,0 0 0 0 0,1 0 1 0 0,-1-7 174 0 0,1 0-1 0 0,0 0 1 0 0,4-13 0 0 0,-3 12-358 0 0,16-113-118 0 0,-18 118 346 0 0,1 0-1 0 0,0 1 1 0 0,0-1 0 0 0,0 0-1 0 0,1 0 1 0 0,-1 1 0 0 0,1-1-1 0 0,0 1 1 0 0,0 0-1 0 0,4-6 1 0 0,-5 8 90 0 0,0 0-1 0 0,0 0 1 0 0,0 0 0 0 0,0 0-1 0 0,0 0 1 0 0,0 1 0 0 0,0-1-1 0 0,0 0 1 0 0,0 1 0 0 0,1-1-1 0 0,-1 1 1 0 0,0-1 0 0 0,0 1-1 0 0,0 0 1 0 0,1 0 0 0 0,-1-1-1 0 0,0 1 1 0 0,0 0 0 0 0,1 0-1 0 0,-1 0 1 0 0,0 0 0 0 0,0 0-1 0 0,1 0 1 0 0,-1 1 0 0 0,0-1-1 0 0,0 0 1 0 0,0 1 0 0 0,1-1-1 0 0,-1 1 1 0 0,0-1 0 0 0,0 1-1 0 0,0-1 1 0 0,0 1 0 0 0,0 0-1 0 0,0 0 1 0 0,2 1 0 0 0,95 90 4285 0 0,-42-37-4406 0 0,-54-53 8 0 0,6 5-195 0 0,-1 0-1 0 0,0 0 1 0 0,0 0 0 0 0,-1 0 0 0 0,0 1 0 0 0,0 0 0 0 0,7 15-1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52.965"/>
    </inkml:context>
    <inkml:brush xml:id="br0">
      <inkml:brushProperty name="width" value="0.1" units="cm"/>
      <inkml:brushProperty name="height" value="0.1" units="cm"/>
    </inkml:brush>
  </inkml:definitions>
  <inkml:trace contextRef="#ctx0" brushRef="#br0">0 8 9674 0 0,'0'-1'34'0'0,"1"1"0"0"0,-1-1 0 0 0,0 1 0 0 0,0 0 0 0 0,1-1 0 0 0,-1 1 0 0 0,1-1 0 0 0,-1 1 0 0 0,0 0 0 0 0,1-1 0 0 0,-1 1 0 0 0,1 0-1 0 0,-1-1 1 0 0,1 1 0 0 0,-1 0 0 0 0,1 0 0 0 0,-1-1 0 0 0,1 1 0 0 0,-1 0 0 0 0,1 0 0 0 0,-1 0 0 0 0,1 0 0 0 0,0 0 0 0 0,-1 0 0 0 0,1 0 0 0 0,-1 0 0 0 0,1 0 0 0 0,-1 0 0 0 0,1 0 0 0 0,-1 0 0 0 0,1 0 0 0 0,-1 0 0 0 0,1 0 0 0 0,0 1-1 0 0,-1-1 1 0 0,1 0 0 0 0,32 9 52 0 0,-21-6 19 0 0,70 12-254 0 0,2-3 0 0 0,139 2 0 0 0,-173-14 149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5.313"/>
    </inkml:context>
    <inkml:brush xml:id="br0">
      <inkml:brushProperty name="width" value="0.1" units="cm"/>
      <inkml:brushProperty name="height" value="0.1" units="cm"/>
    </inkml:brush>
  </inkml:definitions>
  <inkml:trace contextRef="#ctx0" brushRef="#br0">359 53 5985 0 0,'-1'0'172'0'0,"0"1"1"0"0,0-1-1 0 0,0 0 0 0 0,0-1 0 0 0,0 1 0 0 0,0 0 1 0 0,1 0-1 0 0,-1 0 0 0 0,0 0 0 0 0,0-1 0 0 0,0 1 1 0 0,0 0-1 0 0,1-1 0 0 0,-1 1 0 0 0,0-1 1 0 0,0 1-1 0 0,1-1 0 0 0,-1 1 0 0 0,0-1 0 0 0,1 0 1 0 0,-1 1-1 0 0,0-1 0 0 0,0 0 0 0 0,1 0-95 0 0,0 0 0 0 0,0 1 0 0 0,0-1 0 0 0,0 1 0 0 0,0-1 0 0 0,0 1 0 0 0,0-1 0 0 0,1 1 0 0 0,-1-1 0 0 0,0 1 0 0 0,0-1 0 0 0,0 0 0 0 0,1 1 0 0 0,-1-1 0 0 0,0 1 0 0 0,0 0 0 0 0,1-1 0 0 0,-1 1-1 0 0,1-1 1 0 0,-1 1 0 0 0,0-1 0 0 0,1 1 0 0 0,-1 0 0 0 0,1-1 0 0 0,-1 1 0 0 0,1 0 0 0 0,-1 0 0 0 0,1-1 0 0 0,-1 1 0 0 0,1 0 0 0 0,-1 0 0 0 0,1 0 0 0 0,-1-1 0 0 0,1 1 0 0 0,-1 0 0 0 0,1 0 0 0 0,0 0 0 0 0,33-9 140 0 0,1 2 1 0 0,-1 2-1 0 0,1 0 1 0 0,0 3-1 0 0,0 0 1 0 0,0 3-1 0 0,0 1 1 0 0,0 1-1 0 0,-1 2 1 0 0,35 10-1 0 0,-60-13-169 0 0,0 0 0 0 0,0 1 0 0 0,0 1 0 0 0,-1 0 0 0 0,1 0 0 0 0,12 9 0 0 0,-19-12-33 0 0,-1 0-1 0 0,1 0 1 0 0,0 0-1 0 0,-1 0 0 0 0,1 1 1 0 0,-1-1-1 0 0,1 1 1 0 0,-1-1-1 0 0,0 1 0 0 0,1 0 1 0 0,-1 0-1 0 0,0-1 1 0 0,0 1-1 0 0,0 0 0 0 0,-1 0 1 0 0,1 0-1 0 0,0 0 1 0 0,-1 0-1 0 0,1 0 0 0 0,-1 0 1 0 0,0 0-1 0 0,1 0 1 0 0,-1 0-1 0 0,0 0 0 0 0,0 0 1 0 0,0 1-1 0 0,-1-1 1 0 0,1 0-1 0 0,-1 0 0 0 0,1 0 1 0 0,-1 0-1 0 0,1 0 1 0 0,-1 0-1 0 0,-2 3 0 0 0,-25 37 1212 0 0,-1-1-1 0 0,-2-1 0 0 0,-59 57 0 0 0,65-72-923 0 0,-142 137-15 0 0,-27 28-151 0 0,174-168-130 0 0,-1-1 1 0 0,-34 27 0 0 0,46-42-8 0 0,1 0 1 0 0,-1 0 0 0 0,0-1-1 0 0,0 0 1 0 0,0-1 0 0 0,-1 0-1 0 0,1 0 1 0 0,-1-1-1 0 0,0 0 1 0 0,-18 2 0 0 0,25-4-13 0 0,0-1 1 0 0,0 0 0 0 0,0 0-1 0 0,0 0 1 0 0,0-1-1 0 0,0 1 1 0 0,0-1 0 0 0,0 0-1 0 0,0 1 1 0 0,0-1-1 0 0,0-1 1 0 0,1 1 0 0 0,-1 0-1 0 0,0-1 1 0 0,1 1-1 0 0,-1-1 1 0 0,1 0 0 0 0,-1 1-1 0 0,1-1 1 0 0,0-1-1 0 0,0 1 1 0 0,0 0 0 0 0,0 0-1 0 0,0-1 1 0 0,0 1-1 0 0,1-1 1 0 0,-1 0 0 0 0,1 1-1 0 0,0-1 1 0 0,0 0 0 0 0,0 0-1 0 0,0 0 1 0 0,0 0-1 0 0,0-5 1 0 0,0 4-9 0 0,1-1 0 0 0,-1 0 1 0 0,1 0-1 0 0,0 0 0 0 0,1 1 1 0 0,-1-1-1 0 0,1 0 0 0 0,0 0 0 0 0,0 1 1 0 0,0-1-1 0 0,1 1 0 0 0,0-1 1 0 0,0 1-1 0 0,0-1 0 0 0,0 1 0 0 0,0 0 1 0 0,1 0-1 0 0,0 0 0 0 0,0 0 1 0 0,0 1-1 0 0,6-5 0 0 0,-6 5 13 0 0,0 0 0 0 0,1 0 0 0 0,-1 1 0 0 0,1 0 1 0 0,0 0-1 0 0,0 0 0 0 0,0 0 0 0 0,0 0 0 0 0,0 1 0 0 0,1 0 0 0 0,-1 0 0 0 0,8-1 0 0 0,-5 2 1 0 0,0 1 0 0 0,0-1 0 0 0,0 2 0 0 0,0-1 0 0 0,0 1 0 0 0,-1 0 0 0 0,9 3 0 0 0,141 59 34 0 0,-18-6-6 0 0,-86-36-40 0 0,18 7-51 0 0,-70-29 54 0 0,0 0 1 0 0,1 0 0 0 0,-1 0 1 0 0,0 1-1 0 0,0-1 1 0 0,1 0-1 0 0,-1 0 0 0 0,0 0 1 0 0,0 0-1 0 0,1 0 1 0 0,-1 0-1 0 0,0 0 0 0 0,0 0 1 0 0,1 0-1 0 0,-1 0 0 0 0,0 0 1 0 0,1 0-1 0 0,-1 0 1 0 0,0 0-1 0 0,0 0 0 0 0,1 0 1 0 0,-1 0-1 0 0,0 0 1 0 0,0 0-1 0 0,1 0 0 0 0,-1 0 1 0 0,0 0-1 0 0,0-1 1 0 0,1 1-1 0 0,-1 0 0 0 0,0-3-153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5.656"/>
    </inkml:context>
    <inkml:brush xml:id="br0">
      <inkml:brushProperty name="width" value="0.1" units="cm"/>
      <inkml:brushProperty name="height" value="0.1" units="cm"/>
    </inkml:brush>
  </inkml:definitions>
  <inkml:trace contextRef="#ctx0" brushRef="#br0">0 7 7458 0 0,'0'0'24'0'0,"1"-1"0"0"0,-1 1 1 0 0,1-1-1 0 0,-1 1 1 0 0,0-1-1 0 0,1 1 0 0 0,-1 0 1 0 0,1-1-1 0 0,-1 1 1 0 0,1-1-1 0 0,0 1 1 0 0,-1 0-1 0 0,1 0 0 0 0,-1-1 1 0 0,1 1-1 0 0,-1 0 1 0 0,1 0-1 0 0,0 0 0 0 0,-1 0 1 0 0,1-1-1 0 0,0 1 1 0 0,-1 0-1 0 0,1 0 0 0 0,-1 0 1 0 0,1 0-1 0 0,0 1 1 0 0,-1-1-1 0 0,1 0 1 0 0,-1 0-1 0 0,1 0 0 0 0,0 0 1 0 0,-1 1-1 0 0,1-1 1 0 0,-1 0-1 0 0,2 1 0 0 0,29 12 81 0 0,-23-9 88 0 0,54 20 10 0 0,0-3 0 0 0,90 18 0 0 0,-120-32-276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6.077"/>
    </inkml:context>
    <inkml:brush xml:id="br0">
      <inkml:brushProperty name="width" value="0.1" units="cm"/>
      <inkml:brushProperty name="height" value="0.1" units="cm"/>
    </inkml:brush>
  </inkml:definitions>
  <inkml:trace contextRef="#ctx0" brushRef="#br0">0 86 3225 0 0,'1'-4'303'0'0,"0"-1"1"0"0,1 0 0 0 0,-1 0-1 0 0,1 1 1 0 0,0-1 0 0 0,0 1-1 0 0,1-1 1 0 0,-1 1 0 0 0,1 0 0 0 0,0 0-1 0 0,0 0 1 0 0,0 0 0 0 0,1 0-1 0 0,-1 1 1 0 0,1 0 0 0 0,0 0-1 0 0,0 0 1 0 0,0 0 0 0 0,0 0-1 0 0,6-2 1 0 0,-9 5-223 0 0,0 0 0 0 0,0-1 0 0 0,0 1-1 0 0,1 0 1 0 0,-1 0 0 0 0,0 0 0 0 0,0 0 0 0 0,1 0-1 0 0,-1 0 1 0 0,0 0 0 0 0,0 1 0 0 0,0-1 0 0 0,1 0 0 0 0,-1 1-1 0 0,0-1 1 0 0,0 1 0 0 0,0-1 0 0 0,0 1 0 0 0,0-1-1 0 0,0 1 1 0 0,0 0 0 0 0,0 0 0 0 0,0-1 0 0 0,0 1 0 0 0,0 0-1 0 0,0 0 1 0 0,-1 0 0 0 0,1 0 0 0 0,0 0 0 0 0,-1 0-1 0 0,1 0 1 0 0,0 0 0 0 0,-1 1 0 0 0,0-1 0 0 0,1 0 0 0 0,-1 0-1 0 0,0 0 1 0 0,1 2 0 0 0,2 6 372 0 0,-1 1-1 0 0,0-1 1 0 0,1 15-1 0 0,-2-22-365 0 0,0 25 442 0 0,0 0-1 0 0,-2-1 1 0 0,0 1-1 0 0,-2-1 1 0 0,-1 0-1 0 0,-8 30 1 0 0,-57 149-18 0 0,68-200-538 0 0,0-4 27 0 0,-3 11-1352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6.420"/>
    </inkml:context>
    <inkml:brush xml:id="br0">
      <inkml:brushProperty name="width" value="0.1" units="cm"/>
      <inkml:brushProperty name="height" value="0.1" units="cm"/>
    </inkml:brush>
  </inkml:definitions>
  <inkml:trace contextRef="#ctx0" brushRef="#br0">186 11 6913 0 0,'0'0'46'0'0,"1"-1"0"0"0,-1 1 0 0 0,0-1 0 0 0,0 1-1 0 0,0 0 1 0 0,0-1 0 0 0,0 1 0 0 0,0 0 0 0 0,-1-1-1 0 0,1 1 1 0 0,0 0 0 0 0,0-1 0 0 0,0 1-1 0 0,0 0 1 0 0,0-1 0 0 0,0 1 0 0 0,-1 0 0 0 0,1-1-1 0 0,0 1 1 0 0,0 0 0 0 0,0-1 0 0 0,-1 1-1 0 0,1 0 1 0 0,0 0 0 0 0,-1-1 0 0 0,1 1 0 0 0,0 0-1 0 0,0 0 1 0 0,-1 0 0 0 0,1-1 0 0 0,0 1-1 0 0,-1 0 1 0 0,1 0 0 0 0,0 0 0 0 0,-1 0 0 0 0,1 0-1 0 0,0 0 1 0 0,-1 0 0 0 0,-22 1 903 0 0,-29 13-29 0 0,46-12-724 0 0,-2 1 164 0 0,-1 0 0 0 0,1 1 0 0 0,0 0 1 0 0,0 0-1 0 0,0 0 0 0 0,0 1 0 0 0,-10 10 1 0 0,16-14-312 0 0,0 1 0 0 0,0 0 1 0 0,1-1-1 0 0,-1 1 0 0 0,0 0 1 0 0,1 0-1 0 0,0 0 0 0 0,-1 0 1 0 0,1 0-1 0 0,0 0 0 0 0,0 0 1 0 0,0 1-1 0 0,1-1 0 0 0,-1 0 1 0 0,0 1-1 0 0,1-1 0 0 0,-1 0 1 0 0,1 1-1 0 0,0-1 0 0 0,0 0 1 0 0,0 1-1 0 0,0-1 0 0 0,0 1 1 0 0,1-1-1 0 0,-1 0 0 0 0,1 1 1 0 0,-1-1-1 0 0,1 0 1 0 0,0 1-1 0 0,0-1 0 0 0,0 0 1 0 0,2 4-1 0 0,5 4 118 0 0,-1-1-1 0 0,1 1 1 0 0,1-1-1 0 0,0-1 1 0 0,0 0-1 0 0,1 0 1 0 0,19 12 0 0 0,2-2 139 0 0,46 20 1 0 0,-37-23-941 0 0,63 16 0 0 0,-102-31 589 0 0,24 7-5652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6.764"/>
    </inkml:context>
    <inkml:brush xml:id="br0">
      <inkml:brushProperty name="width" value="0.1" units="cm"/>
      <inkml:brushProperty name="height" value="0.1" units="cm"/>
    </inkml:brush>
  </inkml:definitions>
  <inkml:trace contextRef="#ctx0" brushRef="#br0">35 141 3681 0 0,'1'-16'114'0'0,"0"2"814"0"0,0-1-1 0 0,1 0 1 0 0,0 0-1 0 0,1 1 1 0 0,1 0-1 0 0,7-20 1 0 0,-11 33-882 0 0,0 1 1 0 0,0 0 0 0 0,2-2 1074 0 0,-2 2-1075 0 0,0 0 1 0 0,0-1 0 0 0,0 1-1 0 0,0 0 1 0 0,1 0 0 0 0,-1 0 0 0 0,0 0-1 0 0,0 0 1 0 0,0 0 0 0 0,0 0-1 0 0,0 0 1 0 0,0 0 0 0 0,1 0 0 0 0,-1 0-1 0 0,0 0 1 0 0,0 0 0 0 0,0 0-1 0 0,0 0 1 0 0,0 0 0 0 0,0 0 0 0 0,1 0-1 0 0,-1 1 1 0 0,2 7 1094 0 0,-1 13-94 0 0,-35 428 5704 0 0,0 1-5836 0 0,34-415-961 0 0,1 0 1 0 0,2 0 0 0 0,1 0-1 0 0,2 0 1 0 0,12 40 0 0 0,-5-48-2045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7.154"/>
    </inkml:context>
    <inkml:brush xml:id="br0">
      <inkml:brushProperty name="width" value="0.1" units="cm"/>
      <inkml:brushProperty name="height" value="0.1" units="cm"/>
    </inkml:brush>
  </inkml:definitions>
  <inkml:trace contextRef="#ctx0" brushRef="#br0">0 1 10594 0 0,'1'2'164'0'0,"0"0"-1"0"0,0 1 1 0 0,0-1-1 0 0,0 0 1 0 0,0 1-1 0 0,-1-1 1 0 0,1 1-1 0 0,-1-1 1 0 0,0 1-1 0 0,0-1 1 0 0,0 5-1 0 0,1 5 536 0 0,26 298 5411 0 0,37 285-2539 0 0,-42-407-3388 0 0,-21-164-188 0 0,-1 0 0 0 0,-1 1 0 0 0,-1-1 0 0 0,-1 0 0 0 0,-11 40 0 0 0,10-53-234 0 0,1-3-118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9.059"/>
    </inkml:context>
    <inkml:brush xml:id="br0">
      <inkml:brushProperty name="width" value="0.1" units="cm"/>
      <inkml:brushProperty name="height" value="0.1" units="cm"/>
    </inkml:brush>
  </inkml:definitions>
  <inkml:trace contextRef="#ctx0" brushRef="#br0">136 35 6913 0 0,'0'-1'102'0'0,"0"0"0"0"0,1 0-1 0 0,-1 0 1 0 0,1 0 0 0 0,-1 0-1 0 0,1 0 1 0 0,-1 0 0 0 0,1 1-1 0 0,0-1 1 0 0,-1 0 0 0 0,1 0-1 0 0,0 1 1 0 0,0-1 0 0 0,0 0-1 0 0,-1 1 1 0 0,1-1 0 0 0,0 0-1 0 0,0 1 1 0 0,0 0 0 0 0,0-1-1 0 0,0 1 1 0 0,0-1 0 0 0,0 1-1 0 0,2 0 1 0 0,33-8 1412 0 0,-28 7-1401 0 0,8-2 182 0 0,-1 0-1 0 0,0 2 0 0 0,1 0 0 0 0,-1 1 0 0 0,1 0 0 0 0,-1 1 1 0 0,1 1-1 0 0,16 4 0 0 0,-27-5-213 0 0,0 0-1 0 0,0 1 1 0 0,-1-1-1 0 0,1 1 1 0 0,0 1 0 0 0,0-1-1 0 0,-1 1 1 0 0,0-1 0 0 0,1 1-1 0 0,-1 0 1 0 0,0 1-1 0 0,0-1 1 0 0,-1 1 0 0 0,1 0-1 0 0,-1 0 1 0 0,0 0 0 0 0,0 0-1 0 0,0 0 1 0 0,0 1-1 0 0,-1-1 1 0 0,0 1 0 0 0,0 0-1 0 0,0 0 1 0 0,0 0 0 0 0,-1 0-1 0 0,0 0 1 0 0,1 8-1 0 0,-2 0 28 0 0,0 0 0 0 0,0 0 0 0 0,-1 0 0 0 0,-1 0 0 0 0,0 0 0 0 0,-1-1 0 0 0,-1 1 0 0 0,-7 17 0 0 0,-1 1 171 0 0,-2-2 0 0 0,-21 34 0 0 0,22-44-209 0 0,-1 0 1 0 0,0-1 0 0 0,-1-1 0 0 0,-1 0-1 0 0,0-1 1 0 0,-2-1 0 0 0,1 0-1 0 0,-2-1 1 0 0,-28 16 0 0 0,5-12-37 0 0,18-16-20 0 0,23-2-14 0 0,1 0 0 0 0,-1 0 0 0 0,0 0 0 0 0,1 0 1 0 0,-1-1-1 0 0,0 1 0 0 0,1 0 0 0 0,-1 0 0 0 0,0-1 1 0 0,1 1-1 0 0,-1-1 0 0 0,1 1 0 0 0,-1 0 0 0 0,1-1 1 0 0,-1 1-1 0 0,1-1 0 0 0,-1 1 0 0 0,1-1 1 0 0,-1 0-1 0 0,1 1 0 0 0,0-1 0 0 0,-1 1 0 0 0,1-1 1 0 0,0 0-1 0 0,-1 0 0 0 0,1 0-1 0 0,0 1 0 0 0,0-1 0 0 0,0 1 0 0 0,-1-1 0 0 0,1 1 0 0 0,0-1 0 0 0,0 1 0 0 0,0-1 0 0 0,0 1 1 0 0,0-1-1 0 0,0 1 0 0 0,0-1 0 0 0,1 1 0 0 0,-1-1 0 0 0,0 1 0 0 0,0-1 0 0 0,0 1 0 0 0,0-1 0 0 0,1 1 0 0 0,-1-1 0 0 0,0 1 0 0 0,0 0 0 0 0,1-1 0 0 0,-1 1 0 0 0,0-1 0 0 0,1 1 0 0 0,-1 0 0 0 0,1-1 1 0 0,0 1-1 0 0,17-6-64 0 0,20 7-47 0 0,-29 1 105 0 0,1 0 0 0 0,-1 0 0 0 0,0 1 1 0 0,-1 0-1 0 0,1 0 0 0 0,0 1 0 0 0,-1 1 1 0 0,0-1-1 0 0,0 1 0 0 0,10 8 0 0 0,-7-4 1 0 0,-1 1-1 0 0,0 0 0 0 0,0 1 0 0 0,-1 0 1 0 0,-1 0-1 0 0,11 18 0 0 0,-10-11 8 0 0,0 0-1 0 0,0 1 0 0 0,-2 0 0 0 0,0 0 1 0 0,-1 1-1 0 0,-2 0 0 0 0,1 0 0 0 0,-2 0 1 0 0,1 34-1 0 0,-5-29 57 0 0,0 1-1 0 0,-2-1 1 0 0,-1 1 0 0 0,-12 42-1 0 0,10-50 139 0 0,0-1-1 0 0,-1 1 1 0 0,-1-2 0 0 0,-1 1-1 0 0,0-1 1 0 0,-1 0 0 0 0,-15 17-1 0 0,16-23 44 0 0,-1 0-1 0 0,-1 0 1 0 0,0-1 0 0 0,0 0-1 0 0,-1-1 1 0 0,0-1-1 0 0,0 0 1 0 0,-1 0-1 0 0,-19 7 1 0 0,24-11-194 0 0,0 0 0 0 0,0-1 0 0 0,0 0-1 0 0,0 0 1 0 0,0-1 0 0 0,-1 0 0 0 0,1 0 0 0 0,0-1 0 0 0,-1 0-1 0 0,1 0 1 0 0,0-1 0 0 0,-1 0 0 0 0,1-1 0 0 0,0 1-1 0 0,0-2 1 0 0,0 1 0 0 0,-9-5 0 0 0,16 7-44 0 0,1-1 1 0 0,-1 1-1 0 0,0 0 0 0 0,1-1 1 0 0,-1 1-1 0 0,1-1 0 0 0,-1 1 1 0 0,1-1-1 0 0,-1 1 0 0 0,1-1 0 0 0,-1 1 1 0 0,1-1-1 0 0,0 0 0 0 0,-1 1 1 0 0,1-1-1 0 0,0 1 0 0 0,-1-1 1 0 0,1 0-1 0 0,0 0 0 0 0,0 1 1 0 0,-1-1-1 0 0,1 0 0 0 0,0 1 1 0 0,0-1-1 0 0,0-1 0 0 0,0 0 2 0 0,1 0 0 0 0,-1 0 0 0 0,1 0 0 0 0,-1 0 0 0 0,1 1 0 0 0,0-1-1 0 0,0 0 1 0 0,0 0 0 0 0,1-2 0 0 0,5-5 10 0 0,0 1-1 0 0,14-14 1 0 0,-16 16-10 0 0,378-359-900 0 0,-301 290 662 0 0,-32 30-613 0 0,-2 2-201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1.406"/>
    </inkml:context>
    <inkml:brush xml:id="br0">
      <inkml:brushProperty name="width" value="0.035" units="cm"/>
      <inkml:brushProperty name="height" value="0.035" units="cm"/>
    </inkml:brush>
  </inkml:definitions>
  <inkml:trace contextRef="#ctx0" brushRef="#br0">18 82 4145 0 0,'-8'-3'1320'0'0,"7"2"-684"0"0,0 0-1 0 0,0 1 1 0 0,1-1-1 0 0,-1 0 1 0 0,0 1-1 0 0,1-1 1 0 0,-1 0-1 0 0,1 0 1 0 0,-1 0-1 0 0,1 1 1 0 0,0-1-1 0 0,-1 0 1 0 0,1 0-1 0 0,0 0 1 0 0,-1 0-1 0 0,1 0 1 0 0,0 0-1 0 0,0 0 1 0 0,0 0-1 0 0,0-2 1 0 0,3-3-586 0 0,-3 6 12 0 0,1 0-1 0 0,-1 0 0 0 0,0 0 0 0 0,1 0 0 0 0,-1 0 0 0 0,0 0 0 0 0,1 0 1 0 0,-1 0-1 0 0,0 0 0 0 0,1 1 0 0 0,-1-1 0 0 0,0 0 0 0 0,1 0 1 0 0,-1 0-1 0 0,0 0 0 0 0,0 1 0 0 0,1-1 0 0 0,-1 0 0 0 0,0 0 1 0 0,0 1-1 0 0,1-1 0 0 0,-1 0 0 0 0,0 0 0 0 0,0 1 0 0 0,0-1 1 0 0,0 0-1 0 0,0 1 0 0 0,1-1 0 0 0,-1 0 0 0 0,0 1 0 0 0,0-1 1 0 0,0 0-1 0 0,0 1 0 0 0,0-1 0 0 0,0 0 0 0 0,0 1 0 0 0,0-1 1 0 0,0 0-1 0 0,0 1 0 0 0,0-1 0 0 0,0 1 0 0 0,3 17 607 0 0,4 93 482 0 0,-6-64-822 0 0,11 66 0 0 0,-9-98-323 0 0,0-1 0 0 0,1 1 1 0 0,1-1-1 0 0,0 0 0 0 0,1 0 0 0 0,1-1 0 0 0,0 0 0 0 0,14 21 0 0 0,-20-33 11 0 0,0 1 0 0 0,0-1 0 0 0,0 1 0 0 0,0-1-1 0 0,1 1 1 0 0,-1-1 0 0 0,0 0 0 0 0,1 0-1 0 0,-1 0 1 0 0,1 0 0 0 0,-1 0 0 0 0,1 0 0 0 0,0 0-1 0 0,-1 0 1 0 0,1 0 0 0 0,0-1 0 0 0,-1 1 0 0 0,1-1-1 0 0,0 1 1 0 0,0-1 0 0 0,2 0 0 0 0,-2 0 17 0 0,0-1 1 0 0,0 1 0 0 0,0-1-1 0 0,0 1 1 0 0,0-1 0 0 0,-1 0-1 0 0,1 0 1 0 0,0 0-1 0 0,0 0 1 0 0,-1 0 0 0 0,1-1-1 0 0,0 1 1 0 0,-1 0 0 0 0,0-1-1 0 0,1 1 1 0 0,0-2 0 0 0,6-7 166 0 0,-2-1 0 0 0,1 1 0 0 0,-1-1 0 0 0,8-23 0 0 0,66-230 103 0 0,-62 195-917 0 0,-15 56-193 0 0,1 1 0 0 0,7-18 1 0 0,-9 26-5 0 0,1 0 1 0 0,-1-1-1 0 0,1 1 1 0 0,0 0-1 0 0,6-6 1 0 0,-2 5-630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3:58.244"/>
    </inkml:context>
    <inkml:brush xml:id="br0">
      <inkml:brushProperty name="width" value="0.05" units="cm"/>
      <inkml:brushProperty name="height" value="0.05" units="cm"/>
    </inkml:brush>
  </inkml:definitions>
  <inkml:trace contextRef="#ctx0" brushRef="#br0">0 1 13707 0 0,'8'1'173'0'0,"0"1"0"0"0,0 0 0 0 0,0 0 0 0 0,0 1 0 0 0,-1 0 0 0 0,1 0 0 0 0,-1 1 0 0 0,0 0 0 0 0,0 0 0 0 0,9 9 0 0 0,3-1 284 0 0,72 48 1641 0 0,149 95 1766 0 0,14-20-1880 0 0,-143-83-1768 0 0,82 36-112 0 0,-162-76-1239 0 0,59 15-1 0 0,-69-23-114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39.913"/>
    </inkml:context>
    <inkml:brush xml:id="br0">
      <inkml:brushProperty name="width" value="0.1" units="cm"/>
      <inkml:brushProperty name="height" value="0.1" units="cm"/>
    </inkml:brush>
  </inkml:definitions>
  <inkml:trace contextRef="#ctx0" brushRef="#br0">418 22 1840 0 0,'1'-2'332'0'0,"0"0"-1"0"0,1 0 1 0 0,-1 0-1 0 0,0 0 0 0 0,1 1 1 0 0,-1-1-1 0 0,1 1 1 0 0,0-1-1 0 0,-1 1 0 0 0,4-2 1 0 0,-5 3-239 0 0,0-1 0 0 0,0 1 0 0 0,1 0 0 0 0,-1 0 0 0 0,0 0 1 0 0,0 0-1 0 0,1 0 0 0 0,-1 0 0 0 0,0-1 0 0 0,1 1 0 0 0,-1 0 0 0 0,0 0 1 0 0,1 0-1 0 0,-1 0 0 0 0,0 0 0 0 0,1 0 0 0 0,-1 0 0 0 0,0 0 0 0 0,0 1 0 0 0,1-1 1 0 0,-1 0-1 0 0,0 0 0 0 0,1 0 0 0 0,-1 0 0 0 0,0 0 0 0 0,0 0 0 0 0,1 0 0 0 0,-1 1 1 0 0,1 0 33 0 0,-1-1 1 0 0,1 1-1 0 0,-1 0 0 0 0,0 0 1 0 0,1 0-1 0 0,-1-1 1 0 0,0 1-1 0 0,0 0 1 0 0,0 0-1 0 0,0 0 1 0 0,1 0-1 0 0,-1 0 1 0 0,0-1-1 0 0,0 1 1 0 0,-1 2-1 0 0,-1 15 912 0 0,0 1-1 0 0,-2-1 1 0 0,0 1-1 0 0,-11 27 1 0 0,-34 69 1324 0 0,37-89-1787 0 0,-2 0 0 0 0,-1 0 0 0 0,-29 38 0 0 0,36-54-509 0 0,0-1 0 0 0,-1 1-1 0 0,0-2 1 0 0,-1 1 0 0 0,1-1 0 0 0,-2 0-1 0 0,1-1 1 0 0,-1 0 0 0 0,0-1 0 0 0,-24 9-1 0 0,31-13-59 0 0,0-1-1 0 0,0 0 1 0 0,0 0-1 0 0,-1 0 0 0 0,1-1 1 0 0,-1 1-1 0 0,1-1 0 0 0,0 0 1 0 0,-1 0-1 0 0,1-1 0 0 0,0 1 1 0 0,-1-1-1 0 0,1 0 0 0 0,0 0 1 0 0,0-1-1 0 0,0 1 1 0 0,-1-1-1 0 0,-4-3 0 0 0,5 2-32 0 0,-1-1-1 0 0,0 1 1 0 0,1-1-1 0 0,-1 0 1 0 0,1-1 0 0 0,0 1-1 0 0,1-1 1 0 0,-1 0-1 0 0,1 0 1 0 0,0 0-1 0 0,0 0 1 0 0,-3-8-1 0 0,3 5-37 0 0,0-1 0 0 0,0 1 0 0 0,1-1 0 0 0,0 0 0 0 0,1 0 0 0 0,0 0 0 0 0,0 0 0 0 0,1-11 0 0 0,0 14 16 0 0,1-1 0 0 0,0 1 0 0 0,0 0 0 0 0,0 0 0 0 0,1-1 0 0 0,0 1 0 0 0,0 0-1 0 0,0 0 1 0 0,1 1 0 0 0,0-1 0 0 0,6-8 0 0 0,-7 11 35 0 0,-1 1-1 0 0,2 0 1 0 0,-1-1-1 0 0,0 1 0 0 0,0 0 1 0 0,1 0-1 0 0,-1 0 1 0 0,1 1-1 0 0,-1-1 1 0 0,1 1-1 0 0,0-1 1 0 0,0 1-1 0 0,0 0 1 0 0,0 0-1 0 0,0 0 1 0 0,5 0-1 0 0,-3 0 5 0 0,0 1 0 0 0,0 0 0 0 0,0 0 0 0 0,0 1 0 0 0,0 0 0 0 0,0 0-1 0 0,0 0 1 0 0,-1 0 0 0 0,8 4 0 0 0,7 4 5 0 0,-1 0 0 0 0,-1 2-1 0 0,1 0 1 0 0,15 14 0 0 0,-21-16-6 0 0,56 45 87 0 0,-28-22-57 0 0,1-1 0 0 0,47 25-1 0 0,-86-54-60 0 0,0-1 0 0 0,1 0 0 0 0,-1 0 0 0 0,0 0 0 0 0,1-1 0 0 0,-1 1 0 0 0,1 0 0 0 0,3-1 0 0 0,4 0-366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0.321"/>
    </inkml:context>
    <inkml:brush xml:id="br0">
      <inkml:brushProperty name="width" value="0.1" units="cm"/>
      <inkml:brushProperty name="height" value="0.1" units="cm"/>
    </inkml:brush>
  </inkml:definitions>
  <inkml:trace contextRef="#ctx0" brushRef="#br0">333 68 5529 0 0,'4'-10'575'0'0,"20"-33"6714"0"0,-21 42-6739 0 0,-7 17 2451 0 0,-17 34-1476 0 0,-1-1 0 0 0,-3-1 1 0 0,-59 86-1 0 0,77-125-1767 0 0,0-1 0 0 0,0 1 0 0 0,-1-1 0 0 0,-1-1 0 0 0,1 0 0 0 0,-1 0 0 0 0,0-1 0 0 0,-14 8-1 0 0,21-13 159 0 0,-1 0-1 0 0,1 1 1 0 0,-1-1-1 0 0,0 0 0 0 0,0-1 1 0 0,1 1-1 0 0,-1 0 1 0 0,0-1-1 0 0,0 1 0 0 0,0-1 1 0 0,0 0-1 0 0,1 0 1 0 0,-1 0-1 0 0,0-1 1 0 0,0 1-1 0 0,0-1 0 0 0,0 1 1 0 0,1-1-1 0 0,-1 0 1 0 0,0 0-1 0 0,1 0 0 0 0,-1 0 1 0 0,1-1-1 0 0,-1 1 1 0 0,1-1-1 0 0,-1 1 0 0 0,1-1 1 0 0,0 0-1 0 0,0 0 1 0 0,0 0-1 0 0,0 0 0 0 0,0 0 1 0 0,0-1-1 0 0,1 1 1 0 0,-1 0-1 0 0,1-1 0 0 0,-2-3 1 0 0,-2-4-697 0 0,1-1 1 0 0,0 0 0 0 0,0 0-1 0 0,1 0 1 0 0,1-1 0 0 0,0 1-1 0 0,0-1 1 0 0,1 0-1 0 0,1-22 1 0 0,2 10-912 0 0,0 1 0 0 0,2 0 1 0 0,11-44-1 0 0,-12 59 2253 0 0,-1 0 1 0 0,1 1-1 0 0,1-1 1 0 0,-1 1-1 0 0,1 0 1 0 0,0 0-1 0 0,6-7 1 0 0,-9 13-433 0 0,0-1-1 0 0,0 1 1 0 0,0 0-1 0 0,1 0 1 0 0,-1 0 0 0 0,0 0-1 0 0,1 0 1 0 0,-1 0-1 0 0,0 0 1 0 0,1 0 0 0 0,-1 0-1 0 0,1 1 1 0 0,0-1-1 0 0,-1 1 1 0 0,1-1-1 0 0,-1 1 1 0 0,1 0 0 0 0,0-1-1 0 0,-1 1 1 0 0,1 0-1 0 0,0 0 1 0 0,-1 0 0 0 0,1 0-1 0 0,0 0 1 0 0,-1 1-1 0 0,1-1 1 0 0,0 1 0 0 0,-1-1-1 0 0,1 1 1 0 0,-1-1-1 0 0,1 1 1 0 0,-1 0 0 0 0,1 0-1 0 0,-1-1 1 0 0,1 1-1 0 0,-1 0 1 0 0,0 0 0 0 0,1 1-1 0 0,-1-1 1 0 0,1 2-1 0 0,13 13 865 0 0,0 0 0 0 0,-2 1 0 0 0,0 1 0 0 0,-1 0 0 0 0,17 35 0 0 0,11 18-158 0 0,-26-50-753 0 0,33 55 418 0 0,-42-66-689 0 0,0 0 0 0 0,-1 0 1 0 0,0 0-1 0 0,-1 1 1 0 0,5 21-1 0 0,-8-21-1499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0.648"/>
    </inkml:context>
    <inkml:brush xml:id="br0">
      <inkml:brushProperty name="width" value="0.1" units="cm"/>
      <inkml:brushProperty name="height" value="0.1" units="cm"/>
    </inkml:brush>
  </inkml:definitions>
  <inkml:trace contextRef="#ctx0" brushRef="#br0">1 33 4609 0 0,'0'-1'126'0'0,"0"-1"0"0"0,0 1 0 0 0,1 0 0 0 0,-1 0 1 0 0,0 0-1 0 0,1 0 0 0 0,-1 0 0 0 0,1 0 0 0 0,-1 0 0 0 0,1 1 0 0 0,0-1 0 0 0,-1 0 0 0 0,1 0 0 0 0,0 0 1 0 0,-1 0-1 0 0,1 1 0 0 0,0-1 0 0 0,0 0 0 0 0,0 1 0 0 0,0-1 0 0 0,0 1 0 0 0,0-1 0 0 0,0 1 1 0 0,0-1-1 0 0,0 1 0 0 0,0 0 0 0 0,0-1 0 0 0,0 1 0 0 0,2 0 0 0 0,35-8 2244 0 0,-6 6-1579 0 0,0 2 0 0 0,1 1 0 0 0,-1 1 0 0 0,37 8 0 0 0,20 2-629 0 0,-52-10-150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1.067"/>
    </inkml:context>
    <inkml:brush xml:id="br0">
      <inkml:brushProperty name="width" value="0.1" units="cm"/>
      <inkml:brushProperty name="height" value="0.1" units="cm"/>
    </inkml:brush>
  </inkml:definitions>
  <inkml:trace contextRef="#ctx0" brushRef="#br0">1 92 6913 0 0,'0'-1'53'0'0,"0"1"0"0"0,0 0 0 0 0,0 0 0 0 0,0-1 0 0 0,0 1 0 0 0,0 0 0 0 0,-1 0 0 0 0,1-1 0 0 0,0 1-1 0 0,0 0 1 0 0,0 0 0 0 0,0-1 0 0 0,0 1 0 0 0,0 0 0 0 0,0 0 0 0 0,0-1 0 0 0,0 1 0 0 0,0 0-1 0 0,0 0 1 0 0,0-1 0 0 0,0 1 0 0 0,1 0 0 0 0,-1 0 0 0 0,0-1 0 0 0,0 1 0 0 0,0 0 0 0 0,0 0-1 0 0,0-1 1 0 0,0 1 0 0 0,1 0 0 0 0,-1 0 0 0 0,0 0 0 0 0,0-1 0 0 0,0 1 0 0 0,12-10 1263 0 0,13-3 370 0 0,3 3-428 0 0,1 1 1 0 0,0 2 0 0 0,0 1-1 0 0,35-2 1 0 0,121 0 816 0 0,-114 6-1863 0 0,21 0-128 0 0,73-3-1440 0 0,-160 3 1288 0 0,-12 1 57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41.395"/>
    </inkml:context>
    <inkml:brush xml:id="br0">
      <inkml:brushProperty name="width" value="0.1" units="cm"/>
      <inkml:brushProperty name="height" value="0.1" units="cm"/>
    </inkml:brush>
  </inkml:definitions>
  <inkml:trace contextRef="#ctx0" brushRef="#br0">159 0 1840 0 0,'-28'2'4729'0'0,"45"0"-981"0"0,0 0-3534 0 0,0 1 0 0 0,1 0 0 0 0,-2 2 0 0 0,1 0 0 0 0,25 11-1 0 0,-36-13-130 0 0,0 0 0 0 0,0 0 0 0 0,0 0 0 0 0,0 1-1 0 0,-1 0 1 0 0,0 0 0 0 0,1 0 0 0 0,-1 1 0 0 0,-1-1-1 0 0,1 1 1 0 0,-1 1 0 0 0,0-1 0 0 0,0 0 0 0 0,0 1-1 0 0,-1 0 1 0 0,1 0 0 0 0,2 8 0 0 0,-6-12-77 0 0,1 1 0 0 0,0 0 0 0 0,-1 0 0 0 0,0-1 0 0 0,1 1 0 0 0,-1 0 0 0 0,0 0 0 0 0,0 0 0 0 0,-1-1 0 0 0,1 1 0 0 0,-1 0 0 0 0,1 0 1 0 0,-1-1-1 0 0,0 1 0 0 0,0 0 0 0 0,0-1 0 0 0,-2 4 0 0 0,1-3 8 0 0,-1 1 0 0 0,0 0 0 0 0,0-1 0 0 0,0 1 0 0 0,-1-1 0 0 0,1 0 1 0 0,-1 0-1 0 0,1 0 0 0 0,-8 3 0 0 0,-1 1 11 0 0,-1-1 0 0 0,1-1-1 0 0,-1 0 1 0 0,-1-1 0 0 0,1-1 0 0 0,-14 3 0 0 0,5-4 81 0 0,-1 0 1 0 0,1-2-1 0 0,0-1 0 0 0,0 0 1 0 0,0-2-1 0 0,0 0 0 0 0,-35-11 1 0 0,57 14-98 0 0,0 0-1 0 0,0 0 1 0 0,0 0 0 0 0,0 0 0 0 0,0 0-1 0 0,0-1 1 0 0,0 1 0 0 0,0 0 0 0 0,0 0 0 0 0,1 0-1 0 0,-1 0 1 0 0,0 0 0 0 0,0 0 0 0 0,0 0 0 0 0,0 0-1 0 0,0 0 1 0 0,0-1 0 0 0,0 1 0 0 0,0 0 0 0 0,0 0-1 0 0,0 0 1 0 0,0 0 0 0 0,0 0 0 0 0,0 0 0 0 0,0 0-1 0 0,0-1 1 0 0,0 1 0 0 0,0 0 0 0 0,0 0-1 0 0,0 0 1 0 0,0 0 0 0 0,0 0 0 0 0,0 0 0 0 0,0 0-1 0 0,0 0 1 0 0,0-1 0 0 0,0 1 0 0 0,0 0 0 0 0,-1 0-1 0 0,1 0 1 0 0,0 0 0 0 0,0 0 0 0 0,0 0 0 0 0,0 0-1 0 0,0 0 1 0 0,0 0 0 0 0,0 0 0 0 0,0 0-1 0 0,0 0 1 0 0,0-1 0 0 0,-1 1 0 0 0,1 0 0 0 0,0 0-1 0 0,0 0 1 0 0,0 0 0 0 0,0 0 0 0 0,0 0 0 0 0,0 0-1 0 0,0 0 1 0 0,0 0 0 0 0,-1 0 0 0 0,1 0 0 0 0,0 0-1 0 0,0 0 1 0 0,0 0 0 0 0,0 0 0 0 0,14-5 985 0 0,19-2 357 0 0,212-9-1014 0 0,-188 14-326 0 0,-21 1-151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39:59.452"/>
    </inkml:context>
    <inkml:brush xml:id="br0">
      <inkml:brushProperty name="width" value="0.1" units="cm"/>
      <inkml:brushProperty name="height" value="0.1" units="cm"/>
    </inkml:brush>
  </inkml:definitions>
  <inkml:trace contextRef="#ctx0" brushRef="#br0">0 7 11058 0 0,'0'-6'3018'0'0,"0"6"-2963"0"0,1 0 0 0 0,-1 0 0 0 0,0 0 0 0 0,0 0-1 0 0,0 0 1 0 0,0 0 0 0 0,1 0 0 0 0,14-1 1087 0 0,19 5-391 0 0,166 17 2676 0 0,-38-7-2636 0 0,-144-11-780 0 0,60 10 70 0 0,-70-11-74 0 0,0 0 0 0 0,-1 1 0 0 0,1 0-1 0 0,-1 0 1 0 0,0 0 0 0 0,0 1 0 0 0,11 7-1 0 0,-17-10 22 0 0,0-1-1 0 0,0 1 0 0 0,0 0 0 0 0,0-1 0 0 0,0 1 0 0 0,-1 0 0 0 0,1 0 0 0 0,0 0 0 0 0,0-1 0 0 0,-1 1 0 0 0,1 0 1 0 0,0 0-1 0 0,-1 0 0 0 0,1 0 0 0 0,-1 1 0 0 0,1-1 0 0 0,-1 0 0 0 0,0 0 0 0 0,1 0 0 0 0,-1 0 0 0 0,0 0 0 0 0,0 1 1 0 0,0-1-1 0 0,0 0 0 0 0,0 0 0 0 0,0 0 0 0 0,0 0 0 0 0,0 1 0 0 0,0-1 0 0 0,-1 0 0 0 0,1 0 0 0 0,0 0 1 0 0,-1 0-1 0 0,1 0 0 0 0,-1 0 0 0 0,1 0 0 0 0,-1 0 0 0 0,1 0 0 0 0,-1 0 0 0 0,0 0 0 0 0,0 0 0 0 0,1 0 0 0 0,-1 0 1 0 0,0 0-1 0 0,0-1 0 0 0,-2 2 0 0 0,-5 4 294 0 0,0-1 1 0 0,0 0 0 0 0,-1 0 0 0 0,-13 5-1 0 0,14-6-251 0 0,-253 121 809 0 0,149-70-4631 0 0,69-34 333 0 0,-22 11-4075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2.959"/>
    </inkml:context>
    <inkml:brush xml:id="br0">
      <inkml:brushProperty name="width" value="0.1" units="cm"/>
      <inkml:brushProperty name="height" value="0.1" units="cm"/>
    </inkml:brush>
  </inkml:definitions>
  <inkml:trace contextRef="#ctx0" brushRef="#br0">0 1 7370 0 0,'219'70'3304'0'0,"-76"-31"-1131"0"0,23 6-898 0 0,-165-45-1247 0 0,-1 0 1 0 0,1 1 0 0 0,0-1 0 0 0,0 0-1 0 0,0 1 1 0 0,0-1 0 0 0,-1 0-1 0 0,1 1 1 0 0,0-1 0 0 0,0 1 0 0 0,-1-1-1 0 0,1 1 1 0 0,0-1 0 0 0,-1 1-1 0 0,1 0 1 0 0,0-1 0 0 0,-1 1 0 0 0,1 0-1 0 0,-1 0 1 0 0,1-1 0 0 0,-1 1-1 0 0,1 1 1 0 0,-1-1 21 0 0,0 0 1 0 0,0 0-1 0 0,0 0 0 0 0,0 0 0 0 0,-1-1 0 0 0,1 1 1 0 0,0 0-1 0 0,0 0 0 0 0,-1 0 0 0 0,1-1 1 0 0,0 1-1 0 0,-1 0 0 0 0,1 0 0 0 0,-1-1 1 0 0,1 1-1 0 0,-1 0 0 0 0,1-1 0 0 0,-2 2 1 0 0,-4 3 364 0 0,0 0 1 0 0,-1 0-1 0 0,-12 7 1 0 0,15-10-318 0 0,-61 33 1530 0 0,-112 42 0 0 0,151-67-1538 0 0,-27 11-297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5.197"/>
    </inkml:context>
    <inkml:brush xml:id="br0">
      <inkml:brushProperty name="width" value="0.1" units="cm"/>
      <inkml:brushProperty name="height" value="0.1" units="cm"/>
    </inkml:brush>
  </inkml:definitions>
  <inkml:trace contextRef="#ctx0" brushRef="#br0">72 30 3225 0 0,'-2'-30'3406'0'0,"2"33"-2639"0"0,0 10-507 0 0,-1 28 785 0 0,-5 536 7205 0 0,7-556-8182 0 0,0 65 625 0 0,-2-76-480 0 0,0 1 1 0 0,0-1-1 0 0,-1 0 0 0 0,-1 1 0 0 0,-6 18 0 0 0,8-28-174 0 0,1 0-1 0 0,0 0 0 0 0,-1 0 0 0 0,1 0 0 0 0,0 0 0 0 0,-1 0 1 0 0,0 0-1 0 0,1-1 0 0 0,-1 1 0 0 0,1 0 0 0 0,-1 0 1 0 0,0 0-1 0 0,0-1 0 0 0,1 1 0 0 0,-1 0 0 0 0,0-1 0 0 0,0 1 1 0 0,0-1-1 0 0,0 1 0 0 0,-1 0 0 0 0,1-1-18 0 0,1 0 0 0 0,-1 0 1 0 0,0 0-1 0 0,1-1 0 0 0,-1 1 0 0 0,0 0 0 0 0,1 0 1 0 0,-1-1-1 0 0,0 1 0 0 0,1 0 0 0 0,-1-1 0 0 0,1 1 0 0 0,-1-1 1 0 0,1 1-1 0 0,-1 0 0 0 0,1-1 0 0 0,-1 1 0 0 0,1-1 0 0 0,-1 0 1 0 0,1 1-1 0 0,0-1 0 0 0,-1 0 0 0 0,-2-4 5 0 0,1 0-1 0 0,-1 0 1 0 0,1 0-1 0 0,1 0 1 0 0,-1-1-1 0 0,0-5 1 0 0,-1-9-10 0 0,2 1 1 0 0,1 0-1 0 0,0-1 0 0 0,1 1 1 0 0,1-1-1 0 0,8-28 0 0 0,0 8-15 0 0,2 1 0 0 0,18-41 0 0 0,-23 65-20 0 0,0 1 0 0 0,1 0 0 0 0,1 0 0 0 0,0 0 0 0 0,1 1 0 0 0,0 0 1 0 0,1 1-1 0 0,1 1 0 0 0,-1-1 0 0 0,26-16 0 0 0,-30 23 12 0 0,0 0-1 0 0,0 1 1 0 0,0 0-1 0 0,1 0 1 0 0,-1 1-1 0 0,1 0 1 0 0,0 1-1 0 0,0 0 1 0 0,0 0 0 0 0,0 0-1 0 0,0 1 1 0 0,0 0-1 0 0,1 1 1 0 0,-1 0-1 0 0,0 0 1 0 0,0 1-1 0 0,1 0 1 0 0,-1 0 0 0 0,0 1-1 0 0,0 0 1 0 0,0 0-1 0 0,0 1 1 0 0,7 4-1 0 0,9 5-1068 0 0,43 33-1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5.587"/>
    </inkml:context>
    <inkml:brush xml:id="br0">
      <inkml:brushProperty name="width" value="0.1" units="cm"/>
      <inkml:brushProperty name="height" value="0.1" units="cm"/>
    </inkml:brush>
  </inkml:definitions>
  <inkml:trace contextRef="#ctx0" brushRef="#br0">0 241 9218 0 0,'7'2'205'0'0,"0"-1"0"0"0,-1 0 0 0 0,1 0 0 0 0,10 0 0 0 0,-10 0-100 0 0,14-1-93 0 0,-1 1 1 0 0,1-2 0 0 0,0-1-1 0 0,-1-1 1 0 0,1 0 0 0 0,-1-2 0 0 0,26-9-1 0 0,-31 9 51 0 0,0-1 0 0 0,-1-1 0 0 0,0 0-1 0 0,0-1 1 0 0,0 0 0 0 0,-1-1 0 0 0,-1-1-1 0 0,1 0 1 0 0,-2-1 0 0 0,14-14 0 0 0,-23 22-60 0 0,1 0 0 0 0,-1 0 0 0 0,0 0 0 0 0,0-1 0 0 0,0 1 0 0 0,0-1 0 0 0,0 0 1 0 0,-1 0-1 0 0,0 1 0 0 0,1-1 0 0 0,-1 0 0 0 0,-1 0 0 0 0,2-7 0 0 0,-3 9-1 0 0,1 0 0 0 0,0 0-1 0 0,0 0 1 0 0,-1-1 0 0 0,1 1-1 0 0,-1 0 1 0 0,0 0-1 0 0,0 0 1 0 0,0 0 0 0 0,0 0-1 0 0,0 0 1 0 0,0 0 0 0 0,0 1-1 0 0,-1-1 1 0 0,1 0 0 0 0,0 0-1 0 0,-1 1 1 0 0,0-1 0 0 0,1 1-1 0 0,-1 0 1 0 0,0-1 0 0 0,0 1-1 0 0,0 0 1 0 0,0 0 0 0 0,-4-1-1 0 0,1-1 0 0 0,0 1 0 0 0,-1 1 0 0 0,1-1 0 0 0,-1 1 0 0 0,0 0 0 0 0,1 0 0 0 0,-1 1 0 0 0,0 0 0 0 0,0 0 0 0 0,1 0 0 0 0,-9 1 0 0 0,4 1-5 0 0,1 1 0 0 0,-1-1 0 0 0,1 2 0 0 0,-1-1 1 0 0,1 1-1 0 0,-10 6 0 0 0,5-1 302 0 0,0 0 0 0 0,1 0 1 0 0,0 2-1 0 0,1 0 0 0 0,0 0 0 0 0,0 1 0 0 0,-16 23 0 0 0,20-24-69 0 0,1 1 0 0 0,1 0 0 0 0,0 0 0 0 0,1 0 0 0 0,0 1 0 0 0,1-1 0 0 0,1 1 0 0 0,-1 0 0 0 0,2 0 0 0 0,-2 20 0 0 0,4-29-189 0 0,0 1 1 0 0,0 0 0 0 0,0-1-1 0 0,0 1 1 0 0,1 0-1 0 0,-1-1 1 0 0,1 1-1 0 0,1-1 1 0 0,-1 1-1 0 0,1-1 1 0 0,-1 0 0 0 0,1 1-1 0 0,0-1 1 0 0,1 0-1 0 0,-1 0 1 0 0,1 0-1 0 0,-1-1 1 0 0,1 1-1 0 0,1-1 1 0 0,-1 1-1 0 0,0-1 1 0 0,1 0 0 0 0,-1 0-1 0 0,1-1 1 0 0,0 1-1 0 0,0-1 1 0 0,0 0-1 0 0,0 0 1 0 0,1 0-1 0 0,-1 0 1 0 0,0-1 0 0 0,9 2-1 0 0,1-1-70 0 0,1-1 0 0 0,0 0 1 0 0,-1-1-1 0 0,1-1 0 0 0,-1 0 0 0 0,1-1 0 0 0,-1-1 0 0 0,1 0 1 0 0,-1-1-1 0 0,27-12 0 0 0,-10 4-6085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5.993"/>
    </inkml:context>
    <inkml:brush xml:id="br0">
      <inkml:brushProperty name="width" value="0.1" units="cm"/>
      <inkml:brushProperty name="height" value="0.1" units="cm"/>
    </inkml:brush>
  </inkml:definitions>
  <inkml:trace contextRef="#ctx0" brushRef="#br0">442 9 3681 0 0,'-10'-9'638'0'0,"3"12"1341"0"0,2 22 1211 0 0,4-15-3752 0 0,-29 219 5282 0 0,-29 155 1968 0 0,55-364-6547 0 0,-2 1 0 0 0,0-1 0 0 0,-1 0 0 0 0,-1-1 0 0 0,-1 1 0 0 0,-17 26 0 0 0,22-39-112 0 0,-1-1-1 0 0,0 0 0 0 0,-1 0 1 0 0,1 0-1 0 0,-1 0 1 0 0,0-1-1 0 0,-1 0 0 0 0,-12 8 1 0 0,14-11-5 0 0,0 0 0 0 0,0 0 0 0 0,0 0 0 0 0,0 0 1 0 0,0-1-1 0 0,0 0 0 0 0,-1 0 0 0 0,1 0 0 0 0,-1-1 0 0 0,1 1 1 0 0,0-2-1 0 0,-1 1 0 0 0,1 0 0 0 0,-8-3 0 0 0,8 2-48 0 0,0 0 0 0 0,0-1 0 0 0,1 0-1 0 0,-1 0 1 0 0,0 0 0 0 0,1-1 0 0 0,0 1-1 0 0,-1-1 1 0 0,1 0 0 0 0,0 0 0 0 0,0-1 0 0 0,1 1-1 0 0,-1-1 1 0 0,-3-5 0 0 0,1 1-455 0 0,1-1 1 0 0,-1 1-1 0 0,2-1 0 0 0,-1 0 1 0 0,1 0-1 0 0,-4-14 0 0 0,-1-10-6192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2.215"/>
    </inkml:context>
    <inkml:brush xml:id="br0">
      <inkml:brushProperty name="width" value="0.05" units="cm"/>
      <inkml:brushProperty name="height" value="0.05" units="cm"/>
    </inkml:brush>
  </inkml:definitions>
  <inkml:trace contextRef="#ctx0" brushRef="#br0">9 120 5065 0 0,'-6'-10'990'0'0,"4"-2"5801"0"0,9 1-778 0 0,5 5-6407 0 0,27-6 1529 0 0,0 1 0 0 0,0 2 0 0 0,43-4 0 0 0,-23 3-496 0 0,0 0-759 0 0,113-6 1 0 0,-166 17-1160 0 0,-2 0-67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6.321"/>
    </inkml:context>
    <inkml:brush xml:id="br0">
      <inkml:brushProperty name="width" value="0.1" units="cm"/>
      <inkml:brushProperty name="height" value="0.1" units="cm"/>
    </inkml:brush>
  </inkml:definitions>
  <inkml:trace contextRef="#ctx0" brushRef="#br0">0 33 2304 0 0,'3'-3'290'0'0,"1"0"-1"0"0,0 0 0 0 0,0 1 0 0 0,0-1 0 0 0,0 1 0 0 0,0 0 0 0 0,0 0 0 0 0,0 0 0 0 0,1 0 0 0 0,-1 1 0 0 0,1 0 0 0 0,-1 0 0 0 0,9-1 0 0 0,5 0-29 0 0,0 1-1 0 0,20 1 1 0 0,-29 1-261 0 0,-1 0 1 0 0,0 0 0 0 0,-1 1-1 0 0,1 0 1 0 0,0 0 0 0 0,0 1-1 0 0,8 4 1 0 0,-5-2-13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7.258"/>
    </inkml:context>
    <inkml:brush xml:id="br0">
      <inkml:brushProperty name="width" value="0.1" units="cm"/>
      <inkml:brushProperty name="height" value="0.1" units="cm"/>
    </inkml:brush>
  </inkml:definitions>
  <inkml:trace contextRef="#ctx0" brushRef="#br0">49 398 5985 0 0,'14'0'487'0'0,"24"1"510"0"0,-1-3-1 0 0,46-6 1 0 0,-71 6-823 0 0,-1-1-1 0 0,0 0 1 0 0,1 0 0 0 0,-1-1 0 0 0,-1-1-1 0 0,1 0 1 0 0,-1 0 0 0 0,1-1-1 0 0,-2 0 1 0 0,1-1 0 0 0,13-12-1 0 0,-21 18-142 0 0,0-1-1 0 0,-1 1 1 0 0,1-1-1 0 0,0 0 1 0 0,-1 0-1 0 0,0 1 0 0 0,1-1 1 0 0,-1 0-1 0 0,0 0 1 0 0,0 0-1 0 0,0-1 0 0 0,0 1 1 0 0,0 0-1 0 0,0 0 1 0 0,-1 0-1 0 0,1-1 0 0 0,-1 1 1 0 0,1 0-1 0 0,-1-1 1 0 0,0 1-1 0 0,0 0 0 0 0,0-1 1 0 0,0 1-1 0 0,-1 0 1 0 0,1-1-1 0 0,-1-2 1 0 0,-1 3-35 0 0,1 0 0 0 0,-1 0 0 0 0,1-1 0 0 0,-1 1 0 0 0,0 0 0 0 0,1 1 0 0 0,-1-1 1 0 0,0 0-1 0 0,0 0 0 0 0,-1 1 0 0 0,1-1 0 0 0,0 1 0 0 0,0 0 0 0 0,-1 0 0 0 0,1 0 1 0 0,-1 0-1 0 0,1 0 0 0 0,-1 0 0 0 0,1 1 0 0 0,-1-1 0 0 0,1 1 0 0 0,-1-1 0 0 0,-3 1 1 0 0,-4 0 4 0 0,-1 1 1 0 0,0-1-1 0 0,1 2 1 0 0,-1 0-1 0 0,1 0 1 0 0,0 1-1 0 0,0 0 1 0 0,0 0-1 0 0,0 1 1 0 0,0 1-1 0 0,1 0 1 0 0,-1 0 0 0 0,1 1-1 0 0,-11 9 1 0 0,4-3 80 0 0,1 2 1 0 0,0-1 0 0 0,1 2-1 0 0,0 0 1 0 0,1 1-1 0 0,-18 28 1 0 0,23-29 73 0 0,0-1 0 0 0,1 1 0 0 0,0 1 0 0 0,-4 16 0 0 0,10-28-113 0 0,-1 0 0 0 0,1 0-1 0 0,0 1 1 0 0,1-1 0 0 0,-1 0-1 0 0,1 0 1 0 0,-1 0 0 0 0,1 1-1 0 0,1-1 1 0 0,-1 0 0 0 0,0 0-1 0 0,1 0 1 0 0,0 1 0 0 0,0-1-1 0 0,0 0 1 0 0,1 0 0 0 0,-1 0-1 0 0,1-1 1 0 0,0 1 0 0 0,0 0-1 0 0,4 5 1 0 0,-2-6-34 0 0,-1-1 0 0 0,1 1 0 0 0,-1-1 0 0 0,1 0 0 0 0,0 0 0 0 0,0 0 0 0 0,0 0 0 0 0,0-1 0 0 0,0 0 0 0 0,0 1 0 0 0,0-2 0 0 0,0 1 0 0 0,1 0 0 0 0,-1-1 0 0 0,0 0 0 0 0,5 0 0 0 0,10-1 9 0 0,0 0 1 0 0,21-5-1 0 0,-39 6-18 0 0,28-6-118 0 0,0-2 0 0 0,-1 0-1 0 0,0-2 1 0 0,0-1 0 0 0,-1-1 0 0 0,0-2 0 0 0,47-31-1 0 0,-27 9-1937 0 0,-1-1 0 0 0,-2-2 0 0 0,39-45 0 0 0,-63 62 1253 0 0,29-40 0 0 0,-45 55 940 0 0,1 0 0 0 0,-1 0-1 0 0,0 0 1 0 0,-1 0 0 0 0,0-1 0 0 0,0 0 0 0 0,0 0-1 0 0,-1 1 1 0 0,0-1 0 0 0,1-17 0 0 0,-3 25-43 0 0,0-1 1 0 0,0 1-1 0 0,0-1 0 0 0,0 0 1 0 0,0 1-1 0 0,0-1 1 0 0,0 0-1 0 0,0 1 1 0 0,0-1-1 0 0,0 0 0 0 0,0 1 1 0 0,0-1-1 0 0,-1 1 1 0 0,1-1-1 0 0,0 0 0 0 0,-1 1 1 0 0,1-1-1 0 0,0 1 1 0 0,-1-1-1 0 0,1 1 0 0 0,0-1 1 0 0,-1 1-1 0 0,1-1 1 0 0,-1 1-1 0 0,1 0 1 0 0,-1-1-1 0 0,1 1 0 0 0,-1 0 1 0 0,1-1-1 0 0,-1 1 1 0 0,-1-1-1 0 0,1 1 72 0 0,-1 0 0 0 0,0 0-1 0 0,1 0 1 0 0,-1 0 0 0 0,0 1 0 0 0,1-1-1 0 0,-1 0 1 0 0,0 1 0 0 0,1-1 0 0 0,-1 1 0 0 0,1 0-1 0 0,-2 0 1 0 0,-4 3 375 0 0,0 0 1 0 0,0 1-1 0 0,0 0 1 0 0,-6 6-1 0 0,3 0-309 0 0,0 0-1 0 0,1 1 1 0 0,1 1 0 0 0,0-1-1 0 0,0 1 1 0 0,1 0 0 0 0,1 1 0 0 0,-6 16-1 0 0,9-21-110 0 0,0 0 1 0 0,1 1-1 0 0,0-1 0 0 0,0 1 0 0 0,1-1 0 0 0,0 1 0 0 0,1-1 0 0 0,0 1 0 0 0,0 0 0 0 0,1-1 0 0 0,0 1 0 0 0,1-1 1 0 0,5 16-1 0 0,-6-22-123 0 0,0 1 1 0 0,1-1 0 0 0,-1 0-1 0 0,1 0 1 0 0,0 0-1 0 0,0 0 1 0 0,0 0 0 0 0,1 0-1 0 0,-1 0 1 0 0,0-1 0 0 0,1 1-1 0 0,0-1 1 0 0,0 0-1 0 0,0 0 1 0 0,0 0 0 0 0,0 0-1 0 0,6 2 1 0 0,-4-2-5 0 0,0-1 0 0 0,0 0-1 0 0,-1 0 1 0 0,1 0 0 0 0,0-1 0 0 0,0 0 0 0 0,0 0-1 0 0,0 0 1 0 0,0-1 0 0 0,0 1 0 0 0,8-3 0 0 0,-2 0-21 0 0,1-1 0 0 0,-2-1 0 0 0,1 1 0 0 0,0-1 0 0 0,-1-1 0 0 0,0 0 0 0 0,0-1 0 0 0,-1 0 0 0 0,1 0 0 0 0,9-11 0 0 0,-2-1-1520 0 0,-1-1 0 0 0,-1-1 0 0 0,18-33 0 0 0,29-72-3026 0 0,-15 29 4761 0 0,-41 85-29 0 0,0 1 748 0 0,0 0 0 0 0,12-17 0 0 0,-27 48 4127 0 0,-2 21-3672 0 0,9-34-918 0 0,-28 140 2003 0 0,28-131-2316 0 0,0 1 0 0 0,2-1 1 0 0,0 1-1 0 0,0-1 0 0 0,2 1 1 0 0,0-1-1 0 0,5 17 0 0 0,-4-25-109 0 0,-1-1 0 0 0,2 1 0 0 0,-1-1 1 0 0,1 0-1 0 0,0 0 0 0 0,9 10 0 0 0,-12-15-25 0 0,0 0 0 0 0,0 0 1 0 0,1-1-1 0 0,-1 1 0 0 0,1 0 0 0 0,-1-1 1 0 0,1 1-1 0 0,0-1 0 0 0,-1 0 0 0 0,1 0 1 0 0,0 1-1 0 0,0-1 0 0 0,0 0 0 0 0,0 0 0 0 0,0-1 1 0 0,0 1-1 0 0,0 0 0 0 0,0-1 0 0 0,0 1 1 0 0,1-1-1 0 0,-1 0 0 0 0,0 0 0 0 0,0 0 1 0 0,0 0-1 0 0,1 0 0 0 0,-1 0 0 0 0,0 0 1 0 0,4-2-1 0 0,-5 2-41 0 0,0-1 1 0 0,0 0-1 0 0,0 1 1 0 0,0-1-1 0 0,0 0 1 0 0,0 0-1 0 0,0 0 1 0 0,-1 1-1 0 0,1-1 1 0 0,0 0-1 0 0,0 0 1 0 0,-1 0-1 0 0,1 0 1 0 0,-1 0-1 0 0,1-2 1 0 0,2-6-640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7.599"/>
    </inkml:context>
    <inkml:brush xml:id="br0">
      <inkml:brushProperty name="width" value="0.1" units="cm"/>
      <inkml:brushProperty name="height" value="0.1" units="cm"/>
    </inkml:brush>
  </inkml:definitions>
  <inkml:trace contextRef="#ctx0" brushRef="#br0">0 78 7834 0 0,'34'2'698'0'0,"-1"-2"1"0"0,0-1-1 0 0,40-6 0 0 0,127-23-701 0 0,-90 6-715 0 0,-56 7 342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8.380"/>
    </inkml:context>
    <inkml:brush xml:id="br0">
      <inkml:brushProperty name="width" value="0.1" units="cm"/>
      <inkml:brushProperty name="height" value="0.1" units="cm"/>
    </inkml:brush>
  </inkml:definitions>
  <inkml:trace contextRef="#ctx0" brushRef="#br0">119 30 4609 0 0,'11'-30'4137'0'0,"-11"30"-4100"0"0,-2 18 902 0 0,-92 688 7727 0 0,93-681-8666 0 0,-2 0 0 0 0,-1-1 0 0 0,-1 1 0 0 0,-16 43 0 0 0,145-314-12343 0 0,-111 211 12331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8.726"/>
    </inkml:context>
    <inkml:brush xml:id="br0">
      <inkml:brushProperty name="width" value="0.1" units="cm"/>
      <inkml:brushProperty name="height" value="0.1" units="cm"/>
    </inkml:brush>
  </inkml:definitions>
  <inkml:trace contextRef="#ctx0" brushRef="#br0">10 90 5065 0 0,'5'-11'53'0'0,"-2"3"337"0"0,0 0-1 0 0,1 0 0 0 0,0 1 1 0 0,0-1-1 0 0,0 1 1 0 0,1 0-1 0 0,0 0 1 0 0,11-11-1 0 0,-15 18-350 0 0,-1 0 0 0 0,0 0 0 0 0,0 0 1 0 0,1 0-1 0 0,-1-1 0 0 0,0 1 0 0 0,0 0 0 0 0,1 0 0 0 0,-1 0 0 0 0,0 0 0 0 0,1 0 0 0 0,-1 0 0 0 0,0 0 0 0 0,0 0 1 0 0,1 1-1 0 0,-1-1 0 0 0,0 0 0 0 0,0 0 0 0 0,1 0 0 0 0,-1 0 0 0 0,0 0 0 0 0,0 0 0 0 0,0 0 0 0 0,1 1 0 0 0,-1-1 1 0 0,0 0-1 0 0,0 0 0 0 0,0 0 0 0 0,1 0 0 0 0,-1 1 0 0 0,0-1 0 0 0,0 0 0 0 0,0 0 0 0 0,0 0 0 0 0,1 1 0 0 0,-1-1 1 0 0,0 0-1 0 0,0 0 0 0 0,0 1 0 0 0,0-1 0 0 0,0 0 0 0 0,0 0 0 0 0,0 1 0 0 0,0-1 0 0 0,0 0 0 0 0,0 0 0 0 0,0 1 1 0 0,0-1-1 0 0,0 0 0 0 0,0 1 0 0 0,0-1 0 0 0,0 0 0 0 0,1 18 734 0 0,-1-16-647 0 0,-7 489 7964 0 0,3-362-7785 0 0,2-109-285 0 0,-1 0-1 0 0,0-1 1 0 0,-2 0-1 0 0,-10 29 1 0 0,15-45-72 0 0,-1 0 1 0 0,-1 0-1 0 0,1-1 1 0 0,0 1-1 0 0,-1 0 1 0 0,0-1-1 0 0,1 1 0 0 0,-1-1 1 0 0,0 0-1 0 0,0 0 1 0 0,0 0-1 0 0,0 1 1 0 0,-1-2-1 0 0,-3 4 0 0 0,1-4-665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9.070"/>
    </inkml:context>
    <inkml:brush xml:id="br0">
      <inkml:brushProperty name="width" value="0.1" units="cm"/>
      <inkml:brushProperty name="height" value="0.1" units="cm"/>
    </inkml:brush>
  </inkml:definitions>
  <inkml:trace contextRef="#ctx0" brushRef="#br0">5 78 4609 0 0,'0'0'19'0'0,"-1"-1"-1"0"0,1 1 1 0 0,-1-1 0 0 0,1 1-1 0 0,0-1 1 0 0,-1 1-1 0 0,1 0 1 0 0,0-1 0 0 0,0 1-1 0 0,-1-1 1 0 0,1 0 0 0 0,0 1-1 0 0,0-1 1 0 0,0 1 0 0 0,0-1-1 0 0,-1 1 1 0 0,1-1-1 0 0,0 1 1 0 0,0-1 0 0 0,0 1-1 0 0,0-1 1 0 0,0 0 0 0 0,0 1-1 0 0,1-1 1 0 0,-1 1 0 0 0,0-1-1 0 0,0 1 1 0 0,0-1 0 0 0,0 1-1 0 0,1-1 1 0 0,-1 1-1 0 0,0-1 1 0 0,1 1 0 0 0,-1-1-1 0 0,21-7 425 0 0,-13 6-304 0 0,34-9 683 0 0,1 2 0 0 0,63-4 0 0 0,90 4 68 0 0,-8 2-962 0 0,-186 7 63 0 0,1-1-1 0 0,-1 1 0 0 0,1 0 0 0 0,-1 0 1 0 0,0 0-1 0 0,1 1 0 0 0,-1-1 0 0 0,0 0 1 0 0,1 1-1 0 0,1 0 0 0 0,-3 0 9 0 0,-1-1 1 0 0,0 0-1 0 0,1 0 1 0 0,-1 0-1 0 0,0 1 1 0 0,0-1-1 0 0,1 0 1 0 0,-1 0-1 0 0,0 1 1 0 0,0-1-1 0 0,0 0 1 0 0,1 1-1 0 0,-1-1 1 0 0,0 0-1 0 0,0 0 1 0 0,0 1-1 0 0,0-1 1 0 0,0 0-1 0 0,0 1 1 0 0,0-1-1 0 0,0 0 1 0 0,0 1-1 0 0,1-1 1 0 0,-1 0-1 0 0,-1 1 0 0 0,1 0 1 0 0,-7 14 64 0 0,-6 2 405 0 0,0 2 0 0 0,2-1 0 0 0,-11 24 0 0 0,19-36-237 0 0,0-1 1 0 0,1 1-1 0 0,0 0 1 0 0,0 0-1 0 0,1 0 1 0 0,0 0-1 0 0,0 0 1 0 0,0 0-1 0 0,0 0 1 0 0,1 0-1 0 0,0 0 0 0 0,1 0 1 0 0,-1 0-1 0 0,1 1 1 0 0,0-1-1 0 0,3 7 1 0 0,-3-11-206 0 0,-1 0 1 0 0,1-1-1 0 0,0 1 1 0 0,0-1-1 0 0,0 1 1 0 0,0-1-1 0 0,0 1 1 0 0,0-1-1 0 0,0 0 0 0 0,1 1 1 0 0,-1-1-1 0 0,0 0 1 0 0,1 0-1 0 0,-1 0 1 0 0,1 0-1 0 0,-1 0 1 0 0,1 0-1 0 0,-1-1 1 0 0,1 1-1 0 0,3 0 1 0 0,-2 0 6 0 0,0-1 1 0 0,1 1 0 0 0,-1-1 0 0 0,0 0 0 0 0,1-1 0 0 0,-1 1 0 0 0,0 0 0 0 0,1-1 0 0 0,-1 0 0 0 0,5-1 0 0 0,0-1 59 0 0,0-1 0 0 0,0 1 0 0 0,0-1 0 0 0,-1-1 0 0 0,1 0 0 0 0,-1 0 0 0 0,10-9 1 0 0,-12 10-47 0 0,-2-1 1 0 0,1 1-1 0 0,0-1 1 0 0,-1 0-1 0 0,0 0 1 0 0,0 0-1 0 0,-1 0 1 0 0,1 0 0 0 0,-1 0-1 0 0,0-1 1 0 0,0 1-1 0 0,-1-1 1 0 0,0 0-1 0 0,0 0 1 0 0,0 1-1 0 0,0-9 1 0 0,-1 10-16 0 0,-1 1 1 0 0,1-1-1 0 0,-1 0 1 0 0,0 1-1 0 0,0-1 1 0 0,0 1-1 0 0,0-1 1 0 0,-1 1-1 0 0,1-1 0 0 0,-1 1 1 0 0,0 0-1 0 0,0 0 1 0 0,0 0-1 0 0,0 0 1 0 0,0 0-1 0 0,-1 0 1 0 0,0 1-1 0 0,1-1 0 0 0,-1 1 1 0 0,0-1-1 0 0,0 1 1 0 0,0 0-1 0 0,-1 1 1 0 0,1-1-1 0 0,0 0 0 0 0,-6-1 1 0 0,7 2-46 0 0,-1 0 0 0 0,1 1 0 0 0,0-1 0 0 0,-1 1 0 0 0,1 0 0 0 0,0-1 1 0 0,-1 1-1 0 0,1 0 0 0 0,-1 0 0 0 0,1 1 0 0 0,0-1 0 0 0,-1 0 0 0 0,1 1 0 0 0,-4 1 0 0 0,1 1-81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40:09.411"/>
    </inkml:context>
    <inkml:brush xml:id="br0">
      <inkml:brushProperty name="width" value="0.1" units="cm"/>
      <inkml:brushProperty name="height" value="0.1" units="cm"/>
    </inkml:brush>
  </inkml:definitions>
  <inkml:trace contextRef="#ctx0" brushRef="#br0">12 10 12443 0 0,'-12'10'6728'0'0,"15"-12"-6532"0"0,16-11-175 0 0,-14 9-21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38.080"/>
    </inkml:context>
    <inkml:brush xml:id="br0">
      <inkml:brushProperty name="width" value="0.1" units="cm"/>
      <inkml:brushProperty name="height" value="0.1" units="cm"/>
    </inkml:brush>
  </inkml:definitions>
  <inkml:trace contextRef="#ctx0" brushRef="#br0">286 83 2801 0 0,'1'-71'6657'0'0,"0"71"-6519"0"0,-1 0 0 0 0,0-1 0 0 0,0 1 0 0 0,0-1 0 0 0,0 1 0 0 0,0-1 0 0 0,0 1 0 0 0,0 0 0 0 0,0-1 0 0 0,0 1 0 0 0,0-1 0 0 0,0 1-1 0 0,-1-1 1 0 0,1 1 0 0 0,0 0 0 0 0,0-1 0 0 0,0 1 0 0 0,0-1 0 0 0,-1 1 0 0 0,1 0 0 0 0,0-1 0 0 0,0 1 0 0 0,-1-1 276 0 0,0 1-276 0 0,1-1 0 0 0,0 1 0 0 0,-1 0 0 0 0,1 0 0 0 0,-12 6 1829 0 0,-15 24-1083 0 0,23-24-494 0 0,-10 11-40 0 0,-31 36 852 0 0,-65 102-1 0 0,100-139-1102 0 0,1 1 0 0 0,0 0-1 0 0,1 1 1 0 0,1-1 0 0 0,1 2-1 0 0,0-1 1 0 0,2 0 0 0 0,0 1 0 0 0,1 0-1 0 0,1 0 1 0 0,0 27 0 0 0,2-40-89 0 0,0 1 1 0 0,1-1 0 0 0,0 1-1 0 0,0-1 1 0 0,1 1 0 0 0,0-1-1 0 0,0 0 1 0 0,0 0 0 0 0,1 0-1 0 0,0 0 1 0 0,0 0 0 0 0,1-1 0 0 0,-1 1-1 0 0,1-1 1 0 0,0 0 0 0 0,1 0-1 0 0,-1 0 1 0 0,1-1 0 0 0,0 1-1 0 0,0-1 1 0 0,0 0 0 0 0,1-1-1 0 0,-1 1 1 0 0,1-1 0 0 0,0 0-1 0 0,0-1 1 0 0,0 1 0 0 0,0-1-1 0 0,1-1 1 0 0,-1 1 0 0 0,0-1-1 0 0,1 0 1 0 0,-1 0 0 0 0,1-1-1 0 0,-1 0 1 0 0,10-1 0 0 0,-5 0 23 0 0,-1-1 0 0 0,1-1 0 0 0,-1 0 1 0 0,0 0-1 0 0,1-1 0 0 0,-2 0 0 0 0,1-1 1 0 0,0 0-1 0 0,14-11 0 0 0,-11 5 33 0 0,0 0-1 0 0,0-1 1 0 0,-1 0-1 0 0,-1-1 1 0 0,13-19-1 0 0,-1 0-31 0 0,-2-1 0 0 0,33-68 0 0 0,-48 87-29 0 0,0-1 0 0 0,-1 0 0 0 0,0-1 0 0 0,-1 1 0 0 0,-1-1 0 0 0,-1 0 0 0 0,0 0 0 0 0,-1 1 0 0 0,0-1 0 0 0,-3-17 0 0 0,2 27-6 0 0,-1 1 0 0 0,0-1 0 0 0,-1 0 0 0 0,1 1 0 0 0,-1-1 0 0 0,0 0 0 0 0,-1 1 0 0 0,1 0 0 0 0,-1 0 0 0 0,0 0 0 0 0,0 0 0 0 0,0 0 0 0 0,-1 0 0 0 0,0 1 0 0 0,0 0 0 0 0,0 0 0 0 0,0 0 0 0 0,-6-4 0 0 0,3 4 0 0 0,0 1 0 0 0,0-1 0 0 0,0 1 0 0 0,0 0 0 0 0,0 1 0 0 0,0 0 0 0 0,-1 0 0 0 0,1 1 0 0 0,-1-1 0 0 0,1 2 0 0 0,-1-1 0 0 0,0 1 0 0 0,-11 1 0 0 0,13 0 5 0 0,-10 0-6 0 0,0 1 1 0 0,-20 4 0 0 0,32-5-121 0 0,1 0 1 0 0,0 0 0 0 0,0 0-1 0 0,-1 0 1 0 0,1 1-1 0 0,0-1 1 0 0,0 1 0 0 0,0 0-1 0 0,0 0 1 0 0,0 0-1 0 0,1 0 1 0 0,-1 0 0 0 0,1 1-1 0 0,-1-1 1 0 0,1 1-1 0 0,0-1 1 0 0,-2 4 0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38.455"/>
    </inkml:context>
    <inkml:brush xml:id="br0">
      <inkml:brushProperty name="width" value="0.1" units="cm"/>
      <inkml:brushProperty name="height" value="0.1" units="cm"/>
    </inkml:brush>
  </inkml:definitions>
  <inkml:trace contextRef="#ctx0" brushRef="#br0">1 19 6913 0 0,'0'-1'45'0'0,"0"0"-1"0"0,0 0 0 0 0,0 0 0 0 0,0 0 0 0 0,0 1 0 0 0,0-1 0 0 0,0 0 0 0 0,0 0 0 0 0,1 0 0 0 0,-1 0 1 0 0,0 1-1 0 0,1-1 0 0 0,-1 0 0 0 0,0 0 0 0 0,1 0 0 0 0,-1 1 0 0 0,1-1 0 0 0,-1 0 0 0 0,1 1 1 0 0,-1-1-1 0 0,2 0 0 0 0,7 16 1189 0 0,-5-6-981 0 0,15 39 1998 0 0,-3 1 0 0 0,-1 0 1 0 0,10 66-1 0 0,-21-93-1768 0 0,8 34 158 0 0,-3-1 0 0 0,-2 1 0 0 0,-3 1 1 0 0,-4 69-1 0 0,-1-115-558 0 0,0-1 0 0 0,-1 1 0 0 0,-4 11 0 0 0,6-20-57 0 0,-1 1 0 0 0,0-1-1 0 0,1 1 1 0 0,-1-1 0 0 0,0 0-1 0 0,-1 1 1 0 0,1-1 0 0 0,0 0-1 0 0,-1 0 1 0 0,1 0 0 0 0,-1 0 0 0 0,0 0-1 0 0,1 0 1 0 0,-1-1 0 0 0,0 1-1 0 0,0 0 1 0 0,0-1 0 0 0,-4 2-1 0 0,6-3-17 0 0,-1 0-1 0 0,1 0 1 0 0,0 0-1 0 0,-1 0 0 0 0,1 0 1 0 0,-1 0-1 0 0,1 0 1 0 0,-1-1-1 0 0,1 1 0 0 0,-1 0 1 0 0,1 0-1 0 0,0-1 1 0 0,-1 1-1 0 0,1 0 1 0 0,0-1-1 0 0,-1 1 0 0 0,1 0 1 0 0,0-1-1 0 0,-1 1 1 0 0,1 0-1 0 0,0-1 1 0 0,-1 1-1 0 0,1-1 0 0 0,0 1 1 0 0,0 0-1 0 0,0-1 1 0 0,0 1-1 0 0,-1-1 1 0 0,1 1-1 0 0,0-1 0 0 0,0 1 1 0 0,0-1-1 0 0,-4-18 69 0 0,3 4-48 0 0,1-1 1 0 0,1 1 0 0 0,0-1-1 0 0,1 1 1 0 0,1 0-1 0 0,6-22 1 0 0,0 9-7 0 0,1 0 1 0 0,20-38-1 0 0,-17 42 30 0 0,1 0 0 0 0,2 0-1 0 0,34-40 1 0 0,-39 52-302 0 0,0 1 0 0 0,0 1 0 0 0,1-1-1 0 0,0 2 1 0 0,1-1 0 0 0,0 2 0 0 0,1 0 0 0 0,22-10 0 0 0,-17 11-7427 0 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2.335"/>
    </inkml:context>
    <inkml:brush xml:id="br0">
      <inkml:brushProperty name="width" value="0.1" units="cm"/>
      <inkml:brushProperty name="height" value="0.1" units="cm"/>
    </inkml:brush>
  </inkml:definitions>
  <inkml:trace contextRef="#ctx0" brushRef="#br0">376 13 9218 0 0,'-1'-1'172'0'0,"0"0"0"0"0,0 0 1 0 0,0 0-1 0 0,0 0 0 0 0,-1 0 0 0 0,1 0 0 0 0,0 0 1 0 0,-1 0-1 0 0,1 1 0 0 0,-1-1 0 0 0,1 1 1 0 0,-1-1-1 0 0,1 1 0 0 0,-1-1 0 0 0,1 1 0 0 0,-1 0 1 0 0,1 0-1 0 0,-1 0 0 0 0,1 0 0 0 0,-4 0 0 0 0,-33 4 1829 0 0,26 0-1652 0 0,1 0-1 0 0,-1 1 1 0 0,1 0-1 0 0,0 0 1 0 0,0 1 0 0 0,0 1-1 0 0,1 0 1 0 0,0 1-1 0 0,1-1 1 0 0,-1 2-1 0 0,2-1 1 0 0,-16 20 0 0 0,7-6-166 0 0,1 0 1 0 0,1 2-1 0 0,1 0 1 0 0,-18 44-1 0 0,18-35-69 0 0,2 1 1 0 0,1 0-1 0 0,-8 50 0 0 0,17-72-92 0 0,0 0 0 0 0,1 1 0 0 0,0-1 0 0 0,1 1 0 0 0,1-1 0 0 0,0 1 0 0 0,0-1 0 0 0,1 0 0 0 0,1 1 0 0 0,0-1 0 0 0,1 0 0 0 0,0-1 0 0 0,8 16-1 0 0,-6-18 17 0 0,1 0-1 0 0,0 0 0 0 0,0-1 0 0 0,1 0 0 0 0,0-1 0 0 0,0 1 1 0 0,1-1-1 0 0,0-1 0 0 0,0 0 0 0 0,0 0 0 0 0,1-1 0 0 0,0 0 0 0 0,0-1 1 0 0,13 4-1 0 0,7 2 108 0 0,1-2 1 0 0,0-2 0 0 0,54 6 0 0 0,-31-8-95 0 0,0-3-1 0 0,0-2 1 0 0,0-2 0 0 0,69-13 0 0 0,-87 9-64 0 0,0-2 1 0 0,-1-1 0 0 0,0-2 0 0 0,0-1-1 0 0,-2-2 1 0 0,0-1 0 0 0,38-26 0 0 0,-60 35-6 0 0,-1 0 1 0 0,0-1 0 0 0,0-1-1 0 0,-1 0 1 0 0,0 0 0 0 0,-1-1 0 0 0,0 0-1 0 0,0 0 1 0 0,-1-1 0 0 0,6-12-1 0 0,-9 15 11 0 0,-1-1 0 0 0,0 1-1 0 0,0-1 1 0 0,-1 0 0 0 0,0 0-1 0 0,0 1 1 0 0,-1-1-1 0 0,-1 0 1 0 0,1-1 0 0 0,-1 1-1 0 0,-1 0 1 0 0,1 0 0 0 0,-2 0-1 0 0,1 0 1 0 0,-4-10 0 0 0,2 10-1 0 0,-1-1 0 0 0,0 1 1 0 0,0-1-1 0 0,-1 1 0 0 0,0 0 1 0 0,-1 1-1 0 0,1-1 0 0 0,-2 1 1 0 0,1 0-1 0 0,-12-9 0 0 0,6 6 41 0 0,-1 1-1 0 0,-1 0 0 0 0,1 1 1 0 0,-2 1-1 0 0,-26-13 0 0 0,-8 3-371 0 0,-1 3 0 0 0,0 1 1 0 0,-55-6-1 0 0,89 17 58 0 0,-43-8-3729 0 0,45 10 2537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2.642"/>
    </inkml:context>
    <inkml:brush xml:id="br0">
      <inkml:brushProperty name="width" value="0.05" units="cm"/>
      <inkml:brushProperty name="height" value="0.05" units="cm"/>
    </inkml:brush>
  </inkml:definitions>
  <inkml:trace contextRef="#ctx0" brushRef="#br0">186 0 10138 0 0,'-40'88'6973'0'0,"28"-57"-6583"0"0,-2 0 0 0 0,-1-1 1 0 0,-32 47-1 0 0,45-74-699 0 0,0 0-1 0 0,0 0 1 0 0,-1-1 0 0 0,1 1-1 0 0,0-1 1 0 0,-1 0 0 0 0,1 0 0 0 0,-1 0-1 0 0,0 0 1 0 0,0 0 0 0 0,0 0-1 0 0,0-1 1 0 0,0 0 0 0 0,-6 3-1 0 0,-3-4-1343 0 0</inkml:trace>
  <inkml:trace contextRef="#ctx0" brushRef="#br0" timeOffset="1">1 217 10138 0 0,'64'31'5757'0'0,"-1"-5"-3740"0"0,-41-19-1887 0 0,0 0-1 0 0,0-1 1 0 0,0-2-1 0 0,25 3 1 0 0,10-5-1356 0 0,-32-2 456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2.662"/>
    </inkml:context>
    <inkml:brush xml:id="br0">
      <inkml:brushProperty name="width" value="0.1" units="cm"/>
      <inkml:brushProperty name="height" value="0.1" units="cm"/>
    </inkml:brush>
  </inkml:definitions>
  <inkml:trace contextRef="#ctx0" brushRef="#br0">19 1 6913 0 0,'-1'0'106'0'0,"1"1"-1"0"0,-1 0 1 0 0,0-1-1 0 0,0 1 1 0 0,1 0-1 0 0,-1-1 1 0 0,1 1-1 0 0,-1 0 1 0 0,1 0-1 0 0,-1 0 1 0 0,1 0-1 0 0,-1 0 1 0 0,1-1-1 0 0,-1 1 1 0 0,1 0-1 0 0,0 0 1 0 0,0 0-1 0 0,0 0 1 0 0,-1 0-1 0 0,1 1 0 0 0,-2 29 2877 0 0,1-17-2191 0 0,-4 63 3212 0 0,5 118 0 0 0,23 80-1996 0 0,-19-239-1845 0 0,0 14-73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6.367"/>
    </inkml:context>
    <inkml:brush xml:id="br0">
      <inkml:brushProperty name="width" value="0.1" units="cm"/>
      <inkml:brushProperty name="height" value="0.1" units="cm"/>
    </inkml:brush>
  </inkml:definitions>
  <inkml:trace contextRef="#ctx0" brushRef="#br0">75 84 2761 0 0,'-27'-6'373'0'0,"22"5"301"0"0,0 1-1 0 0,0-1 1 0 0,0-1 0 0 0,1 1-1 0 0,-1-1 1 0 0,0 0-1 0 0,-7-4 1 0 0,12 6-615 0 0,0 0 0 0 0,0 0 0 0 0,0 0 0 0 0,-1 0 1 0 0,1 0-1 0 0,0-1 0 0 0,0 1 0 0 0,0 0 0 0 0,0 0 0 0 0,0 0 0 0 0,0-1 0 0 0,0 1 0 0 0,0 0 0 0 0,0 0 0 0 0,0 0 0 0 0,0-1 1 0 0,-1 1-1 0 0,1 0 0 0 0,0 0 0 0 0,0 0 0 0 0,1-1 0 0 0,-1 1 0 0 0,0 0 0 0 0,0 0 0 0 0,0-1 0 0 0,0 1 0 0 0,0 0 0 0 0,0 0 1 0 0,0 0-1 0 0,0 0 0 0 0,0-1 0 0 0,0 1 0 0 0,0 0 0 0 0,1 0 0 0 0,-1 0 0 0 0,0-1 0 0 0,0 1 0 0 0,0 0 0 0 0,0 0 0 0 0,0 0 0 0 0,1 0 1 0 0,-1 0-1 0 0,0 0 0 0 0,0-1 0 0 0,0 1 0 0 0,1 0 0 0 0,-1 0 0 0 0,0 0 0 0 0,0 0 0 0 0,0 0 0 0 0,1 0 0 0 0,-1 0 0 0 0,0 0 1 0 0,0 0-1 0 0,0 0 0 0 0,1 0 0 0 0,-1 0 0 0 0,0 0 0 0 0,17-4 912 0 0,-16 3-756 0 0,230-32 4553 0 0,-211 31-4502 0 0,308-8 638 0 0,-236 11-905 0 0,-34-4-38 0 0,-33 0-154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6.756"/>
    </inkml:context>
    <inkml:brush xml:id="br0">
      <inkml:brushProperty name="width" value="0.1" units="cm"/>
      <inkml:brushProperty name="height" value="0.1" units="cm"/>
    </inkml:brush>
  </inkml:definitions>
  <inkml:trace contextRef="#ctx0" brushRef="#br0">31 11 9674 0 0,'0'-1'4'0'0,"0"1"0"0"0,1-1 0 0 0,-1 0 0 0 0,1 1 0 0 0,-1-1 0 0 0,1 0 0 0 0,0 1 0 0 0,-1-1 0 0 0,1 1-1 0 0,0-1 1 0 0,-1 1 0 0 0,1-1 0 0 0,0 1 0 0 0,-1 0 0 0 0,1-1 0 0 0,0 1 0 0 0,0 0 0 0 0,0-1 0 0 0,-1 1 0 0 0,1 0 0 0 0,0 0 0 0 0,0 0 0 0 0,0 0 0 0 0,1 0 0 0 0,1 0-9 0 0,0 0 1 0 0,0 0 0 0 0,0 1 0 0 0,0 0-1 0 0,-1-1 1 0 0,1 1 0 0 0,3 2 0 0 0,6 2 233 0 0,-1 1 1 0 0,14 9 0 0 0,-4-1 399 0 0,-2 1 0 0 0,0 1 1 0 0,0 0-1 0 0,-1 1 0 0 0,21 28 1 0 0,-32-36-405 0 0,1 1 1 0 0,-2 0 0 0 0,1 0 0 0 0,-1 1 0 0 0,-1 0 0 0 0,0 0 0 0 0,-1 0-1 0 0,0 0 1 0 0,0 1 0 0 0,-1 0 0 0 0,-1 0 0 0 0,2 23 0 0 0,-5-27-163 0 0,0 0 1 0 0,0-1 0 0 0,-1 1-1 0 0,0-1 1 0 0,0 0 0 0 0,-1 0-1 0 0,0 0 1 0 0,0 0 0 0 0,-1 0 0 0 0,1 0-1 0 0,-2-1 1 0 0,1 0 0 0 0,-1 0-1 0 0,0 0 1 0 0,0 0 0 0 0,0-1-1 0 0,-11 8 1 0 0,-5 4 243 0 0,-2 0 0 0 0,0-2 0 0 0,-37 18-1 0 0,51-28-432 0 0,1 0-1 0 0,-1-1 0 0 0,0-1 0 0 0,0 0 0 0 0,0 0 0 0 0,-1 0 0 0 0,1-2 0 0 0,-1 1 0 0 0,1-1 0 0 0,-11 0 0 0 0,5-4-6372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7.083"/>
    </inkml:context>
    <inkml:brush xml:id="br0">
      <inkml:brushProperty name="width" value="0.1" units="cm"/>
      <inkml:brushProperty name="height" value="0.1" units="cm"/>
    </inkml:brush>
  </inkml:definitions>
  <inkml:trace contextRef="#ctx0" brushRef="#br0">393 0 7370 0 0,'2'1'1873'0'0,"-5"2"-337"0"0,-11 11 723 0 0,-21 13 460 0 0,-52 28 462 0 0,40-28-2286 0 0,2 2-1 0 0,-67 58 1 0 0,107-83-889 0 0,0 1-1 0 0,0 0 1 0 0,1 0 0 0 0,0 0-1 0 0,0 0 1 0 0,1 1 0 0 0,-1-1 0 0 0,1 1-1 0 0,0 0 1 0 0,1 0 0 0 0,-1 0-1 0 0,1 0 1 0 0,-2 8 0 0 0,4-8-5 0 0,-1 0 0 0 0,1-1 0 0 0,1 1-1 0 0,-1-1 1 0 0,1 1 0 0 0,-1-1 0 0 0,1 1 0 0 0,1-1 0 0 0,-1 1 0 0 0,1-1 0 0 0,0 0 0 0 0,1 0 0 0 0,-1 0 0 0 0,1 0 0 0 0,5 8 0 0 0,3 1-80 0 0,0-1 1 0 0,1 0 0 0 0,0-1 0 0 0,0 0 0 0 0,2-1 0 0 0,-1 0 0 0 0,2-2-1 0 0,-1 1 1 0 0,1-2 0 0 0,0 0 0 0 0,1 0 0 0 0,0-2 0 0 0,0 0 0 0 0,1 0-1 0 0,-1-2 1 0 0,1 0 0 0 0,0-1 0 0 0,0-1 0 0 0,19 1 0 0 0,-5-3-7145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7.411"/>
    </inkml:context>
    <inkml:brush xml:id="br0">
      <inkml:brushProperty name="width" value="0.1" units="cm"/>
      <inkml:brushProperty name="height" value="0.1" units="cm"/>
    </inkml:brush>
  </inkml:definitions>
  <inkml:trace contextRef="#ctx0" brushRef="#br0">16 27 10594 0 0,'-14'-8'1141'0'0,"14"8"-1095"0"0,-1 0 1 0 0,1 0-1 0 0,0 0 0 0 0,0-1 1 0 0,0 1-1 0 0,0 0 1 0 0,0 0-1 0 0,0-1 1 0 0,0 1-1 0 0,0 0 0 0 0,0 0 1 0 0,0-1-1 0 0,0 1 1 0 0,0 0-1 0 0,0 0 0 0 0,0 0 1 0 0,0-1-1 0 0,0 1 1 0 0,0 0-1 0 0,0 0 1 0 0,0-1-1 0 0,0 1 0 0 0,0 0 1 0 0,0 0-1 0 0,0 0 1 0 0,1-1-1 0 0,-1 1 1 0 0,0 0-1 0 0,0 0 0 0 0,0 0 1 0 0,0-1-1 0 0,0 1 1 0 0,1 0-1 0 0,-1 0 1 0 0,2-2 232 0 0,1 1 0 0 0,-1 0 0 0 0,0 0 0 0 0,1 0 0 0 0,-1 0 0 0 0,1 0 0 0 0,-1 0 0 0 0,1 0 0 0 0,3 0 0 0 0,9 1 229 0 0,1-1 0 0 0,-1 2 1 0 0,1 0-1 0 0,-1 1 0 0 0,0 1 0 0 0,1 0 0 0 0,17 6 0 0 0,17 4-308 0 0,26 1-309 0 0,-60-11-153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7.754"/>
    </inkml:context>
    <inkml:brush xml:id="br0">
      <inkml:brushProperty name="width" value="0.1" units="cm"/>
      <inkml:brushProperty name="height" value="0.1" units="cm"/>
    </inkml:brush>
  </inkml:definitions>
  <inkml:trace contextRef="#ctx0" brushRef="#br0">2 1 10594 0 0,'0'0'27'0'0,"0"0"0"0"0,0 0 1 0 0,-1 0-1 0 0,1 0 0 0 0,0 0 0 0 0,0 0 0 0 0,0 0 0 0 0,0 0 0 0 0,0 1 0 0 0,0-1 0 0 0,0 0 0 0 0,0 0 1 0 0,0 0-1 0 0,0 0 0 0 0,-1 0 0 0 0,1 1 0 0 0,0-1 0 0 0,0 0 0 0 0,0 0 0 0 0,0 0 0 0 0,0 0 0 0 0,0 0 0 0 0,0 1 1 0 0,0-1-1 0 0,0 0 0 0 0,0 0 0 0 0,0 0 0 0 0,0 0 0 0 0,0 0 0 0 0,0 1 0 0 0,1-1 0 0 0,-1 0 0 0 0,0 0 1 0 0,0 0-1 0 0,0 0 0 0 0,0 0 0 0 0,0 1 0 0 0,0-1 0 0 0,0 0 0 0 0,0 0 0 0 0,0 0 0 0 0,0 0 0 0 0,1 0 0 0 0,-1 0 1 0 0,0 0-1 0 0,0 0 0 0 0,0 1 0 0 0,0-1 0 0 0,12 3 589 0 0,17 0-135 0 0,-26-2-348 0 0,169-3 3437 0 0,-63-1-4591 0 0,-89 3-4574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9.521"/>
    </inkml:context>
    <inkml:brush xml:id="br0">
      <inkml:brushProperty name="width" value="0.1" units="cm"/>
      <inkml:brushProperty name="height" value="0.1" units="cm"/>
    </inkml:brush>
  </inkml:definitions>
  <inkml:trace contextRef="#ctx0" brushRef="#br0">45 38 4145 0 0,'-6'0'-182'0'0,"-33"-4"11762"0"0,62 0-9537 0 0,63-5-141 0 0,86 2-1 0 0,-35 3-581 0 0,-92-1-1125 0 0,-32 3-606 0 0,0 1-1 0 0,0 0 0 0 0,0 0 1 0 0,22 3-1 0 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1:59.910"/>
    </inkml:context>
    <inkml:brush xml:id="br0">
      <inkml:brushProperty name="width" value="0.1" units="cm"/>
      <inkml:brushProperty name="height" value="0.1" units="cm"/>
    </inkml:brush>
  </inkml:definitions>
  <inkml:trace contextRef="#ctx0" brushRef="#br0">83 5 3225 0 0,'-4'-3'5294'0'0,"20"2"-1810"0"0,-6 1-3906 0 0,7 2 945 0 0,0 2 1 0 0,-1-1-1 0 0,1 2 0 0 0,-1 0 1 0 0,0 2-1 0 0,0-1 0 0 0,-1 2 0 0 0,20 12 1 0 0,-23-13-355 0 0,0 1 1 0 0,-1 1-1 0 0,0 0 0 0 0,-1 0 1 0 0,0 1-1 0 0,-1 0 1 0 0,1 1-1 0 0,-2 0 1 0 0,0 1-1 0 0,10 17 1 0 0,-15-21-142 0 0,1-1 0 0 0,-1 1 0 0 0,0 1 0 0 0,-1-1 0 0 0,0 0 0 0 0,0 1 0 0 0,-1-1 0 0 0,0 1 0 0 0,-1-1 0 0 0,0 1 0 0 0,0-1 0 0 0,-1 1 0 0 0,0-1 0 0 0,0 1 0 0 0,-1-1 0 0 0,0 1 0 0 0,0-1 1 0 0,-1 0-1 0 0,0 0 0 0 0,-1 0 0 0 0,0-1 0 0 0,0 1 0 0 0,0-1 0 0 0,-1 0 0 0 0,0 0 0 0 0,-1 0 0 0 0,-8 8 0 0 0,-1 0-28 0 0,-1-1 0 0 0,0 0 0 0 0,-1-2 0 0 0,0 0 0 0 0,-1 0 0 0 0,-38 16 0 0 0,47-24 0 0 0,0 0 0 0 0,0-1 0 0 0,0 0 0 0 0,-1 0 0 0 0,1-1 0 0 0,-1 0 0 0 0,1-1 0 0 0,-1 0 0 0 0,0-1 0 0 0,0 0 0 0 0,0 0 0 0 0,1-1 0 0 0,-1 0 0 0 0,0-1 0 0 0,1 0 0 0 0,-1-1 0 0 0,-9-4 0 0 0,18 7 0 0 0,1 0 0 0 0,-1 0 0 0 0,0 0 0 0 0,1 0 0 0 0,-1-1 0 0 0,1 1 0 0 0,-1 0 0 0 0,0 0 0 0 0,1-1 0 0 0,-1 1 0 0 0,1 0 0 0 0,-1-1 0 0 0,1 1 0 0 0,-1-1 0 0 0,1 1 0 0 0,0-1 0 0 0,-1 1 0 0 0,1-1 0 0 0,-1 1 0 0 0,1-1 0 0 0,0 1 0 0 0,0-1 0 0 0,-1 1 0 0 0,1-1 0 0 0,0 1 0 0 0,0-1 0 0 0,-1 0 0 0 0,1 1 0 0 0,0-1 0 0 0,0-1 0 0 0,1 1 0 0 0,-1 0 0 0 0,1 0 0 0 0,0 0 0 0 0,-1 1 0 0 0,1-1 0 0 0,0 0 0 0 0,0 0 0 0 0,0 0 0 0 0,0 1 0 0 0,0-1 0 0 0,-1 0 0 0 0,1 1 0 0 0,0-1 0 0 0,1 1 0 0 0,0-1 0 0 0,42-13 0 0 0,13 5-29 0 0,0 2 1 0 0,92 1-1 0 0,-31 2-26 0 0,-81 3-36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0.237"/>
    </inkml:context>
    <inkml:brush xml:id="br0">
      <inkml:brushProperty name="width" value="0.1" units="cm"/>
      <inkml:brushProperty name="height" value="0.1" units="cm"/>
    </inkml:brush>
  </inkml:definitions>
  <inkml:trace contextRef="#ctx0" brushRef="#br0">1 3 3681 0 0,'1'-1'108'0'0,"0"1"0"0"0,1-1 1 0 0,-1 1-1 0 0,1 0 0 0 0,-1 0 0 0 0,1 0 1 0 0,-1 0-1 0 0,1 0 0 0 0,-1 0 0 0 0,1 0 1 0 0,-1 0-1 0 0,1 0 0 0 0,-1 1 0 0 0,1-1 1 0 0,-1 1-1 0 0,0-1 0 0 0,1 1 1 0 0,1 0-1 0 0,28 18 2986 0 0,-19-10-2624 0 0,24 16 813 0 0,0 1-1 0 0,-2 2 1 0 0,-2 1 0 0 0,0 1 0 0 0,-2 2-1 0 0,49 68 1 0 0,-64-80-1151 0 0,8 11 393 0 0,25 46-1 0 0,-43-68-462 0 0,0-1 0 0 0,-1 2-1 0 0,0-1 1 0 0,-1 0-1 0 0,0 1 1 0 0,-1-1 0 0 0,0 1-1 0 0,0 0 1 0 0,-1 0 0 0 0,0 15-1 0 0,-1-23-81 0 0,0-1 0 0 0,0 1 0 0 0,-1 0-1 0 0,1-1 1 0 0,-1 1 0 0 0,1 0-1 0 0,-1-1 1 0 0,0 1 0 0 0,1-1 0 0 0,-1 1-1 0 0,0-1 1 0 0,0 1 0 0 0,0-1 0 0 0,0 1-1 0 0,0-1 1 0 0,0 0 0 0 0,-1 0 0 0 0,1 0-1 0 0,0 1 1 0 0,-2 0 0 0 0,-5 1-315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0.580"/>
    </inkml:context>
    <inkml:brush xml:id="br0">
      <inkml:brushProperty name="width" value="0.1" units="cm"/>
      <inkml:brushProperty name="height" value="0.1" units="cm"/>
    </inkml:brush>
  </inkml:definitions>
  <inkml:trace contextRef="#ctx0" brushRef="#br0">395 7 10594 0 0,'-1'-1'68'0'0,"1"1"0"0"0,-1-1 0 0 0,1 1 0 0 0,-1-1 0 0 0,1 1 0 0 0,-1-1 0 0 0,1 1 0 0 0,-1 0 0 0 0,0-1 0 0 0,1 1 0 0 0,-1 0 0 0 0,0-1 0 0 0,1 1-1 0 0,-1 0 1 0 0,0 0 0 0 0,1 0 0 0 0,-1-1 0 0 0,0 1 0 0 0,0 0 0 0 0,1 0 0 0 0,-1 0 0 0 0,0 0 0 0 0,1 0 0 0 0,-1 1 0 0 0,0-1 0 0 0,0 0 0 0 0,1 0 0 0 0,-1 0 0 0 0,0 0 0 0 0,1 1 0 0 0,-1-1-1 0 0,0 0 1 0 0,1 1 0 0 0,-1-1 0 0 0,1 1 0 0 0,-2 0 0 0 0,-25 21 2337 0 0,20-15-2107 0 0,-31 28 1842 0 0,1 2 0 0 0,-45 58 0 0 0,-50 93-1190 0 0,124-177-1236 0 0,1 1-1 0 0,0 0 1 0 0,1 0 0 0 0,0 0 0 0 0,-6 20-1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2.986"/>
    </inkml:context>
    <inkml:brush xml:id="br0">
      <inkml:brushProperty name="width" value="0.05" units="cm"/>
      <inkml:brushProperty name="height" value="0.05" units="cm"/>
    </inkml:brush>
  </inkml:definitions>
  <inkml:trace contextRef="#ctx0" brushRef="#br0">325 64 11314 0 0,'26'-26'3386'0'0,"-26"26"-3245"0"0,1-1-1 0 0,0 0 1 0 0,-1 0-1 0 0,1 1 1 0 0,0-1 0 0 0,-1 0-1 0 0,1 0 1 0 0,-1 0 0 0 0,1 0-1 0 0,-1 0 1 0 0,1 0-1 0 0,-1 0 1 0 0,0 0 0 0 0,0 0-1 0 0,1 0 1 0 0,-1 0 0 0 0,0 0-1 0 0,0 0 1 0 0,0 0 0 0 0,0 0-1 0 0,0 0 1 0 0,0 0-1 0 0,-1 0 1 0 0,1 0 0 0 0,0 0-1 0 0,0-1 1 0 0,-1 2 0 0 0,1-1-1 0 0,-1 0 1 0 0,1 0-1 0 0,-1-1 1 0 0,-1 1-39 0 0,1 0 0 0 0,-1 0 0 0 0,1 1 0 0 0,0-1 0 0 0,-1 1-1 0 0,0-1 1 0 0,1 1 0 0 0,-1-1 0 0 0,1 1 0 0 0,-1 0 0 0 0,1 0 0 0 0,-1 0 0 0 0,0 0 0 0 0,1 0 0 0 0,-1 0-1 0 0,1 0 1 0 0,-1 1 0 0 0,0-1 0 0 0,-2 1 0 0 0,-34 12 437 0 0,30-10-442 0 0,-210 98-434 0 0,167-76-748 0 0,51-25 1066 0 0,0 1 0 0 0,-1-1-1 0 0,1 0 1 0 0,0 0-1 0 0,-1 0 1 0 0,1 0 0 0 0,0 0-1 0 0,0 1 1 0 0,-1-1 0 0 0,1 0-1 0 0,0 0 1 0 0,0 1-1 0 0,0-1 1 0 0,-1 0 0 0 0,1 0-1 0 0,0 1 1 0 0,0-1-1 0 0,0 0 1 0 0,0 0 0 0 0,-1 1-1 0 0,1-1 1 0 0,0 0 0 0 0,0 1-1 0 0,0-1 1 0 0,0 0-1 0 0,0 1 1 0 0,0-1 0 0 0,0 0-1 0 0,0 1 1 0 0,0-1-1 0 0,0 0 1 0 0,0 1 0 0 0,0-1-1 0 0,0 0 1 0 0,0 1 0 0 0,0-1-1 0 0,0 0 1 0 0,1 0-1 0 0,-1 1 1 0 0,0-1 0 0 0,0 0-1 0 0,0 1 1 0 0,0-1-1 0 0,1 0 1 0 0,-1 0 0 0 0,0 1-1 0 0,0-1 1 0 0,0 0 0 0 0,1 0-1 0 0,-1 0 1 0 0,0 1-1 0 0,0-1 1 0 0,1 0 0 0 0,-1 0-1 0 0,0 0 1 0 0,1 0-1 0 0,-1 0 1 0 0,0 1 0 0 0,1-1-1 0 0,-1 0 1 0 0,0 0 0 0 0,1 0-1 0 0,-1 0 1 0 0,27 11-234 0 0,-23-9 219 0 0,25 8 129 0 0,0-1 1 0 0,0-2-1 0 0,0 0 0 0 0,1-2 0 0 0,0-2 0 0 0,1 0 0 0 0,-1-2 0 0 0,0-1 0 0 0,34-5 0 0 0,-54 3-44 0 0,0 0 0 0 0,-1 0 0 0 0,1-1 0 0 0,-1 0 0 0 0,0-1 0 0 0,0 0 0 0 0,0 0 0 0 0,8-6 0 0 0,-12 6-312 0 0,-1 1 0 0 0,1 0 0 0 0,-1-1 0 0 0,0 0 0 0 0,0 0 0 0 0,0 0 0 0 0,-1-1 0 0 0,1 1 0 0 0,-1-1 0 0 0,0 0 0 0 0,0 1 0 0 0,-1-1 0 0 0,1-1 0 0 0,-1 1 0 0 0,1-7 0 0 0,0-5-5720 0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0.910"/>
    </inkml:context>
    <inkml:brush xml:id="br0">
      <inkml:brushProperty name="width" value="0.1" units="cm"/>
      <inkml:brushProperty name="height" value="0.1" units="cm"/>
    </inkml:brush>
  </inkml:definitions>
  <inkml:trace contextRef="#ctx0" brushRef="#br0">51 173 14283 0 0,'-2'1'112'0'0,"0"1"1"0"0,0 0-1 0 0,0-1 0 0 0,0 1 1 0 0,1 0-1 0 0,-1 0 1 0 0,1 0-1 0 0,-1 0 0 0 0,1 1 1 0 0,0-1-1 0 0,-1 0 0 0 0,1 0 1 0 0,-1 4-1 0 0,-11 36-668 0 0,10-30 749 0 0,0-4 178 0 0,1 2 0 0 0,0-1 1 0 0,0 0-1 0 0,1 0 0 0 0,0 1 0 0 0,1-1 1 0 0,0 0-1 0 0,0 1 0 0 0,4 17 1 0 0,-3-22-226 0 0,1 1 0 0 0,0 0 0 0 0,0-1 0 0 0,1 0 1 0 0,-1 1-1 0 0,1-1 0 0 0,0 0 0 0 0,1 0 1 0 0,-1-1-1 0 0,1 1 0 0 0,0-1 0 0 0,0 0 0 0 0,1 0 1 0 0,-1 0-1 0 0,1 0 0 0 0,9 5 0 0 0,-7-5-61 0 0,1 1 0 0 0,0-2-1 0 0,0 1 1 0 0,0-1-1 0 0,0 0 1 0 0,0-1 0 0 0,1 0-1 0 0,-1 0 1 0 0,1-1-1 0 0,-1 0 1 0 0,13-1 0 0 0,-15 0-195 0 0,-1-1 0 0 0,1 0 0 0 0,-1 0 0 0 0,1 0 0 0 0,-1-1 0 0 0,0 1 0 0 0,0-1 0 0 0,6-3 0 0 0,-7 2-467 0 0,0 1 1 0 0,1-1-1 0 0,-1 0 0 0 0,-1-1 1 0 0,1 1-1 0 0,0-1 0 0 0,-1 1 0 0 0,1-1 1 0 0,3-7-1 0 0,4-6-6283 0 0</inkml:trace>
  <inkml:trace contextRef="#ctx0" brushRef="#br0" timeOffset="1">141 20 9218 0 0,'0'-1'184'0'0,"0"1"0"0"0,0-1 0 0 0,0 1 0 0 0,0-1 0 0 0,1 0 0 0 0,-1 1 0 0 0,0-1 0 0 0,1 1 0 0 0,-1-1 0 0 0,0 1 0 0 0,1 0 0 0 0,-1-1 0 0 0,0 1 0 0 0,1-1 0 0 0,-1 1 0 0 0,1-1 0 0 0,-1 1 0 0 0,1 0 0 0 0,-1 0 0 0 0,1-1 0 0 0,-1 1 0 0 0,1 0 0 0 0,-1 0 0 0 0,1-1 0 0 0,-1 1 0 0 0,1 0 0 0 0,0 0 0 0 0,0 0 0 0 0,19-7 2130 0 0,-5 6-1984 0 0,-1 1 0 0 0,1 1 1 0 0,0 0-1 0 0,-1 1 0 0 0,1 0 1 0 0,25 9-1 0 0,-21-5-48 0 0,-1-2 0 0 0,1 0 0 0 0,21 0 0 0 0,-20-4-282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1.392"/>
    </inkml:context>
    <inkml:brush xml:id="br0">
      <inkml:brushProperty name="width" value="0.1" units="cm"/>
      <inkml:brushProperty name="height" value="0.1" units="cm"/>
    </inkml:brush>
  </inkml:definitions>
  <inkml:trace contextRef="#ctx0" brushRef="#br0">12 100 9218 0 0,'-10'-3'1345'0'0,"10"3"-1294"0"0,-1 0 0 0 0,1 0 0 0 0,0-1 0 0 0,0 1 1 0 0,0 0-1 0 0,0 0 0 0 0,0 0 0 0 0,0 0 0 0 0,0-1 1 0 0,0 1-1 0 0,0 0 0 0 0,0 0 0 0 0,-1 0 0 0 0,1-1 1 0 0,0 1-1 0 0,0 0 0 0 0,0 0 0 0 0,0 0 0 0 0,0-1 1 0 0,0 1-1 0 0,1 0 0 0 0,-1 0 0 0 0,0 0 0 0 0,0-1 1 0 0,0 1-1 0 0,0 0 0 0 0,0 0 0 0 0,0 0 0 0 0,0 0 1 0 0,0-1-1 0 0,0 1 0 0 0,0 0 0 0 0,1 0 0 0 0,-1 0 1 0 0,0 0-1 0 0,0-1 0 0 0,1 1 360 0 0,111-10 2035 0 0,545-7 2283 0 0,-72 3-3209 0 0,-87-16-1446 0 0,-269 11-74 0 0,-228 20 135 0 0,-5 0-52 0 0,-7 3-2023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1.896"/>
    </inkml:context>
    <inkml:brush xml:id="br0">
      <inkml:brushProperty name="width" value="0.1" units="cm"/>
      <inkml:brushProperty name="height" value="0.1" units="cm"/>
    </inkml:brush>
  </inkml:definitions>
  <inkml:trace contextRef="#ctx0" brushRef="#br0">46 0 13363 0 0,'-1'1'95'0'0,"-1"-1"0"0"0,1 1 1 0 0,-1-1-1 0 0,1 1 0 0 0,0 0 1 0 0,0 0-1 0 0,-1-1 0 0 0,1 1 1 0 0,0 0-1 0 0,0 0 0 0 0,0 0 0 0 0,0 0 1 0 0,0 0-1 0 0,0 0 0 0 0,0 1 1 0 0,1-1-1 0 0,-1 0 0 0 0,0 0 1 0 0,0 1-1 0 0,1-1 0 0 0,-1 0 1 0 0,1 1-1 0 0,-1-1 0 0 0,1 3 0 0 0,-6 43 1057 0 0,4-27-540 0 0,-11 187 3883 0 0,19 0-3446 0 0,-6-201-1043 0 0,0-2 8 0 0,0 0 0 0 0,0-1 0 0 0,1 1 0 0 0,-1 0 0 0 0,1 0 0 0 0,0 0 0 0 0,0-1 0 0 0,2 6 0 0 0,-1-11-25 0 0,-1 0 1 0 0,1 0-1 0 0,-1 0 1 0 0,0-1-1 0 0,0 1 0 0 0,0 0 1 0 0,0 0-1 0 0,0-1 1 0 0,0-3-1 0 0,0 3 1 0 0,15-41 2 0 0,0-3-1095 0 0,2 2 0 0 0,2 0 0 0 0,34-57 0 0 0,-44 87 678 0 0,0 0-1 0 0,1 1 0 0 0,0 1 0 0 0,1 0 0 0 0,1 0 1 0 0,14-11-1 0 0,-22 21 443 0 0,-1 0 0 0 0,1 0 0 0 0,-1 1 1 0 0,1-1-1 0 0,0 1 0 0 0,0 0 0 0 0,0 0 1 0 0,0 1-1 0 0,0 0 0 0 0,9-2 0 0 0,-10 3 76 0 0,0 0 0 0 0,0 0 0 0 0,0 1 0 0 0,0-1 0 0 0,0 1 0 0 0,0 0 0 0 0,0 0 0 0 0,0 1 0 0 0,0-1 0 0 0,0 1 0 0 0,-1-1 0 0 0,1 1 0 0 0,-1 0 0 0 0,1 1 0 0 0,5 4 0 0 0,-3-1 143 0 0,1 1 0 0 0,-1 0 0 0 0,0 1 0 0 0,-1 0 0 0 0,0-1 0 0 0,0 1 0 0 0,-1 1 0 0 0,0-1 0 0 0,0 1 0 0 0,-1 0 0 0 0,0-1 0 0 0,3 17 0 0 0,0 7 123 0 0,-2-1 1 0 0,1 45 0 0 0,-5-10 358 0 0,-1-44-2323 0 0,1 0-3356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2.591"/>
    </inkml:context>
    <inkml:brush xml:id="br0">
      <inkml:brushProperty name="width" value="0.1" units="cm"/>
      <inkml:brushProperty name="height" value="0.1" units="cm"/>
    </inkml:brush>
  </inkml:definitions>
  <inkml:trace contextRef="#ctx0" brushRef="#br0">12 18 7834 0 0,'-12'-4'5572'0'0,"25"1"-2254"0"0,54-4-506 0 0,126 4 1 0 0,-38 3-2784 0 0,-126 1-1575 0 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2.921"/>
    </inkml:context>
    <inkml:brush xml:id="br0">
      <inkml:brushProperty name="width" value="0.1" units="cm"/>
      <inkml:brushProperty name="height" value="0.1" units="cm"/>
    </inkml:brush>
  </inkml:definitions>
  <inkml:trace contextRef="#ctx0" brushRef="#br0">36 0 5065 0 0,'-2'1'353'0'0,"0"-1"-1"0"0,0 1 1 0 0,0 0 0 0 0,0 0 0 0 0,0 0-1 0 0,0 0 1 0 0,0 0 0 0 0,1 0-1 0 0,-1 0 1 0 0,0 0 0 0 0,1 1 0 0 0,-1-1-1 0 0,1 1 1 0 0,-1-1 0 0 0,1 1-1 0 0,0 0 1 0 0,0 0 0 0 0,0-1 0 0 0,0 1-1 0 0,-1 3 1 0 0,1-4-189 0 0,1 0 1 0 0,0 1-1 0 0,-1-1 1 0 0,1 0-1 0 0,0 1 1 0 0,0-1-1 0 0,0 0 0 0 0,0 1 1 0 0,0-1-1 0 0,1 0 1 0 0,-1 1-1 0 0,0-1 1 0 0,1 0-1 0 0,-1 1 1 0 0,0-1-1 0 0,1 0 0 0 0,0 0 1 0 0,-1 1-1 0 0,1-1 1 0 0,0 0-1 0 0,-1 0 1 0 0,1 0-1 0 0,0 0 1 0 0,0 0-1 0 0,0 0 0 0 0,0 0 1 0 0,0 0-1 0 0,0-1 1 0 0,0 1-1 0 0,0 0 1 0 0,1 0-1 0 0,1 0 0 0 0,5 3 172 0 0,0-1-1 0 0,0 0 0 0 0,1 0 0 0 0,-1-1 0 0 0,1 0 1 0 0,15 2-1 0 0,57-1 225 0 0,-62-2-481 0 0,38-3-139 0 0,1-3 0 0 0,-1-2 0 0 0,102-25 0 0 0,-118 21-100 0 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4.907"/>
    </inkml:context>
    <inkml:brush xml:id="br0">
      <inkml:brushProperty name="width" value="0.1" units="cm"/>
      <inkml:brushProperty name="height" value="0.1" units="cm"/>
    </inkml:brush>
  </inkml:definitions>
  <inkml:trace contextRef="#ctx0" brushRef="#br0">186 97 920 0 0,'3'-13'1442'0'0,"0"1"-1"0"0,1 0 1 0 0,0 0-1 0 0,1 1 0 0 0,0-1 1 0 0,9-13-1 0 0,-55 90 5673 0 0,-3 10-4057 0 0,-80 169-2352 0 0,114-218-879 0 0,5-9-5763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5.269"/>
    </inkml:context>
    <inkml:brush xml:id="br0">
      <inkml:brushProperty name="width" value="0.1" units="cm"/>
      <inkml:brushProperty name="height" value="0.1" units="cm"/>
    </inkml:brush>
  </inkml:definitions>
  <inkml:trace contextRef="#ctx0" brushRef="#br0">174 71 5529 0 0,'12'-13'62'0'0,"-5"6"670"0"0,0 0 0 0 0,0 0 0 0 0,0 0-1 0 0,1 1 1 0 0,0 0 0 0 0,0 1-1 0 0,10-6 1 0 0,-18 11-679 0 0,0 0 54 0 0,0 0-54 0 0,0 0 0 0 0,0 0 0 0 0,0 0 0 0 0,1 0 0 0 0,-1-1 1 0 0,0 1-1 0 0,0 0 0 0 0,0 0 0 0 0,0 0 0 0 0,0 0 0 0 0,1 0 0 0 0,-1 0 1 0 0,0 0-1 0 0,0 0 0 0 0,0 0 0 0 0,0 0 0 0 0,1 0 0 0 0,-1 0 1 0 0,0 0-1 0 0,0 0 0 0 0,0 0 0 0 0,0 0 0 0 0,1 0 0 0 0,-1 0 1 0 0,0 0-1 0 0,0 0 0 0 0,0 0 0 0 0,0 0 0 0 0,1 0 0 0 0,-1 1 0 0 0,0-1 1 0 0,0 0-1 0 0,0 0 0 0 0,0 0 53 0 0,0 0-53 0 0,1 0 1 0 0,-1 0-1 0 0,0 1 0 0 0,0-1 0 0 0,0 0 0 0 0,0 0 0 0 0,0 0 1 0 0,0 0-1 0 0,0 1 0 0 0,0-1 0 0 0,0 0 0 0 0,-3 12 1338 0 0,-12 11-81 0 0,-100 132 2819 0 0,-14-9-4283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5.641"/>
    </inkml:context>
    <inkml:brush xml:id="br0">
      <inkml:brushProperty name="width" value="0.1" units="cm"/>
      <inkml:brushProperty name="height" value="0.1" units="cm"/>
    </inkml:brush>
  </inkml:definitions>
  <inkml:trace contextRef="#ctx0" brushRef="#br0">1 122 4145 0 0,'24'-19'745'0'0,"1"1"-1"0"0,47-25 1 0 0,-58 36-366 0 0,1 0 0 0 0,-1 2 0 0 0,1-1 0 0 0,1 2-1 0 0,-1 0 1 0 0,0 1 0 0 0,17-2 0 0 0,-27 5-240 0 0,-1 0-1 0 0,0 0 1 0 0,1 0-1 0 0,-1 0 1 0 0,0 0 0 0 0,1 1-1 0 0,-1 0 1 0 0,0 0 0 0 0,0 0-1 0 0,0 0 1 0 0,1 1-1 0 0,-2 0 1 0 0,1 0 0 0 0,0 0-1 0 0,0 0 1 0 0,6 5 0 0 0,-7-4-17 0 0,0 0 1 0 0,-1 0 0 0 0,1 1 0 0 0,-1-1 0 0 0,0 1 0 0 0,0-1-1 0 0,0 1 1 0 0,0 0 0 0 0,-1 0 0 0 0,1 0 0 0 0,-1 0 0 0 0,0 0-1 0 0,0 0 1 0 0,-1 0 0 0 0,1 0 0 0 0,-1 0 0 0 0,0 7 0 0 0,-1 11 395 0 0,-1 0-1 0 0,-1 0 1 0 0,0 0 0 0 0,-8 22 0 0 0,-32 87 2063 0 0,14-49-925 0 0,-18 93-454 0 0,-5 11-331 0 0,43-161-1355 0 0,7-17-80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7.111"/>
    </inkml:context>
    <inkml:brush xml:id="br0">
      <inkml:brushProperty name="width" value="0.1" units="cm"/>
      <inkml:brushProperty name="height" value="0.1" units="cm"/>
    </inkml:brush>
  </inkml:definitions>
  <inkml:trace contextRef="#ctx0" brushRef="#br0">190 61 5065 0 0,'4'-10'1088'0'0,"-2"7"-657"0"0,-1 0-1 0 0,1-1 1 0 0,-1 1 0 0 0,0-1 0 0 0,0 0 0 0 0,0 1-1 0 0,0-1 1 0 0,-1 0 0 0 0,1 0 0 0 0,-1 1 0 0 0,-1-8-1 0 0,1 11-342 0 0,-1 0 0 0 0,1-1 0 0 0,-1 1-1 0 0,1 0 1 0 0,-1 0 0 0 0,1 0-1 0 0,-1 0 1 0 0,0 0 0 0 0,1 0 0 0 0,-1 0-1 0 0,1 0 1 0 0,-1 0 0 0 0,1 1-1 0 0,-1-1 1 0 0,1 0 0 0 0,-1 0 0 0 0,0 0-1 0 0,1 1 1 0 0,-1-1 0 0 0,1 0-1 0 0,0 0 1 0 0,-1 1 0 0 0,1-1 0 0 0,-1 0-1 0 0,1 1 1 0 0,-1-1 0 0 0,1 1-1 0 0,0-1 1 0 0,-1 1 0 0 0,-16 14 703 0 0,17-15-766 0 0,-29 31 1623 0 0,-46 58 0 0 0,66-77-1455 0 0,0 0 0 0 0,2 1 1 0 0,0 0-1 0 0,0 1 0 0 0,1-1 1 0 0,1 1-1 0 0,0 0 0 0 0,-5 24 1 0 0,9-34-185 0 0,1 0 0 0 0,-1-1 0 0 0,1 1 0 0 0,0 0 0 0 0,0-1 0 0 0,0 1 1 0 0,0 0-1 0 0,0-1 0 0 0,1 1 0 0 0,0 0 0 0 0,0-1 0 0 0,0 1 1 0 0,0-1-1 0 0,0 1 0 0 0,1-1 0 0 0,-1 0 0 0 0,1 0 0 0 0,0 1 0 0 0,0-1 1 0 0,1 0-1 0 0,-1-1 0 0 0,0 1 0 0 0,1 0 0 0 0,0-1 0 0 0,-1 1 1 0 0,1-1-1 0 0,0 0 0 0 0,0 0 0 0 0,0 0 0 0 0,1 0 0 0 0,-1-1 0 0 0,0 1 1 0 0,1-1-1 0 0,-1 0 0 0 0,1 0 0 0 0,0 0 0 0 0,-1 0 0 0 0,4 0 0 0 0,5 0-13 0 0,0 0 0 0 0,0 0 0 0 0,0-1-1 0 0,0-1 1 0 0,0 0 0 0 0,0 0-1 0 0,0-1 1 0 0,0-1 0 0 0,-1 0-1 0 0,18-7 1 0 0,-11 2-25 0 0,-1-1 1 0 0,0 0-1 0 0,0-2 1 0 0,-1 0-1 0 0,21-17 1 0 0,-32 23 20 0 0,0 0 0 0 0,0 0 1 0 0,0 0-1 0 0,-1 0 0 0 0,1-1 0 0 0,-1 0 0 0 0,0 1 1 0 0,-1-2-1 0 0,0 1 0 0 0,0 0 0 0 0,0-1 1 0 0,-1 1-1 0 0,0-1 0 0 0,0 0 0 0 0,0 0 1 0 0,-1 1-1 0 0,0-1 0 0 0,0-8 0 0 0,-1 11 12 0 0,-1 0 0 0 0,1 0-1 0 0,-1 0 1 0 0,0 1-1 0 0,0-1 1 0 0,0 0 0 0 0,0 0-1 0 0,-1 1 1 0 0,1-1 0 0 0,-1 1-1 0 0,0 0 1 0 0,0-1 0 0 0,-1 1-1 0 0,1 0 1 0 0,0 0 0 0 0,-1 0-1 0 0,0 1 1 0 0,0-1-1 0 0,0 1 1 0 0,0-1 0 0 0,0 1-1 0 0,0 0 1 0 0,-1 0 0 0 0,1 0-1 0 0,-1 1 1 0 0,1-1 0 0 0,-1 1-1 0 0,0 0 1 0 0,-4-1 0 0 0,-12-2-120 0 0,0 0 0 0 0,1 2-1 0 0,-1 1 1 0 0,-29 1 0 0 0,30 0-269 0 0,2 0-4213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7.455"/>
    </inkml:context>
    <inkml:brush xml:id="br0">
      <inkml:brushProperty name="width" value="0.1" units="cm"/>
      <inkml:brushProperty name="height" value="0.1" units="cm"/>
    </inkml:brush>
  </inkml:definitions>
  <inkml:trace contextRef="#ctx0" brushRef="#br0">171 1 10594 0 0,'0'2'110'0'0,"-1"-1"-1"0"0,1 1 1 0 0,0 0-1 0 0,-1-1 1 0 0,1 1-1 0 0,-1-1 0 0 0,0 1 1 0 0,0-1-1 0 0,1 1 1 0 0,-1-1-1 0 0,0 1 1 0 0,-2 1-1 0 0,1 0 343 0 0,-49 78 2380 0 0,25-41-1063 0 0,-22 44-1 0 0,43-72-1467 0 0,-1 1 0 0 0,1-1 0 0 0,1 1 0 0 0,0 0 0 0 0,1 0 0 0 0,0 0 0 0 0,1 1 0 0 0,0 17 0 0 0,2-24-279 0 0,1 1-1 0 0,0 0 1 0 0,1 0-1 0 0,0 0 1 0 0,0-1-1 0 0,0 1 0 0 0,1-1 1 0 0,0 0-1 0 0,1 0 1 0 0,0 0-1 0 0,0 0 1 0 0,0 0-1 0 0,1-1 1 0 0,0 0-1 0 0,0 0 0 0 0,0 0 1 0 0,1-1-1 0 0,0 1 1 0 0,0-1-1 0 0,0-1 1 0 0,1 1-1 0 0,0-1 1 0 0,13 6-1 0 0,-14-7-69 0 0,1 0 0 0 0,0 0 0 0 0,0-1 0 0 0,0 0 0 0 0,0 0 0 0 0,0 0 0 0 0,1-1 0 0 0,-1 0 0 0 0,0-1 0 0 0,1 0 0 0 0,-1 0 0 0 0,1 0 0 0 0,-1-1 0 0 0,0 0 0 0 0,1-1 0 0 0,-1 1 0 0 0,0-1 0 0 0,0-1 0 0 0,0 1 0 0 0,-1-1 0 0 0,1-1 0 0 0,0 1 0 0 0,-1-1 0 0 0,0 0 0 0 0,9-8 0 0 0,-12 10 30 0 0,-1-1 0 0 0,0 1 0 0 0,1-1 1 0 0,-1 1-1 0 0,0-1 0 0 0,-1 0 0 0 0,1 0 1 0 0,0 0-1 0 0,-1 0 0 0 0,0 0 0 0 0,1 0 1 0 0,-1 0-1 0 0,0 0 0 0 0,-1-1 0 0 0,1 1 0 0 0,-1 0 1 0 0,1-1-1 0 0,-1 1 0 0 0,0 0 0 0 0,0-1 1 0 0,-1 1-1 0 0,1 0 0 0 0,-1-1 0 0 0,1 1 0 0 0,-1 0 1 0 0,0 0-1 0 0,0-1 0 0 0,-1 1 0 0 0,1 0 1 0 0,0 0-1 0 0,-1 0 0 0 0,0 1 0 0 0,0-1 1 0 0,0 0-1 0 0,0 1 0 0 0,0-1 0 0 0,-1 1 0 0 0,1-1 1 0 0,-1 1-1 0 0,1 0 0 0 0,-1 0 0 0 0,0 0 1 0 0,0 1-1 0 0,0-1 0 0 0,0 1 0 0 0,0-1 0 0 0,0 1 1 0 0,-4-1-1 0 0,-7-1 48 0 0,-1 0 1 0 0,1 1-1 0 0,-1 1 1 0 0,1 0-1 0 0,-22 2 1 0 0,-74 11-286 0 0,104-11 191 0 0,-14 2-291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3.456"/>
    </inkml:context>
    <inkml:brush xml:id="br0">
      <inkml:brushProperty name="width" value="0.05" units="cm"/>
      <inkml:brushProperty name="height" value="0.05" units="cm"/>
    </inkml:brush>
  </inkml:definitions>
  <inkml:trace contextRef="#ctx0" brushRef="#br0">445 1 11723 0 0,'-2'1'135'0'0,"0"1"0"0"0,0 0 0 0 0,0-1 0 0 0,0 1 0 0 0,1 0 0 0 0,-1 0 0 0 0,0 0 0 0 0,1 1 0 0 0,-1-1 0 0 0,1 0 0 0 0,0 0 0 0 0,0 1 0 0 0,0-1 0 0 0,0 1 0 0 0,0-1 0 0 0,0 4 0 0 0,-9 47 1549 0 0,8-39-1435 0 0,-12 118 2555 0 0,5 205 0 0 0,7-150-1558 0 0,1-113-870 0 0,-22 303 916 0 0,17-343-1259 0 0,-10 39 0 0 0,13-63-1 0 0,0-1 1 0 0,0 1-1 0 0,-1-1 0 0 0,0 0 1 0 0,-1 0-1 0 0,0-1 1 0 0,0 0-1 0 0,-1 1 0 0 0,-7 6 1 0 0,13-14-30 0 0,-1-1 1 0 0,0 1 0 0 0,0-1 0 0 0,0 0-1 0 0,0 1 1 0 0,1-1 0 0 0,-1 0-1 0 0,0 1 1 0 0,0-1 0 0 0,0 0 0 0 0,0 0-1 0 0,0 0 1 0 0,0 0 0 0 0,0 0-1 0 0,0 0 1 0 0,0 0 0 0 0,1 0 0 0 0,-1 0-1 0 0,0 0 1 0 0,0 0 0 0 0,0-1-1 0 0,0 1 1 0 0,0 0 0 0 0,0-1 0 0 0,0 1-1 0 0,1 0 1 0 0,-1-1 0 0 0,0 1-1 0 0,0-1 1 0 0,1 0 0 0 0,-1 1 0 0 0,0-1-1 0 0,0-1 1 0 0,-24-24-52 0 0,18 14-465 0 0,0-1-1 0 0,0 1 0 0 0,1-1 1 0 0,1 0-1 0 0,0-1 1 0 0,0 0-1 0 0,-4-26 0 0 0,2 1-1362 0 0</inkml:trace>
  <inkml:trace contextRef="#ctx0" brushRef="#br0" timeOffset="1">292 838 12299 0 0,'7'-5'673'0'0,"-2"1"1300"0"0,-10 9 887 0 0,-50 49 1034 0 0,-78 83-998 0 0,115-115-2891 0 0,1 0 1 0 0,0 1-1 0 0,2 1 1 0 0,-21 44 0 0 0,36-68-40 0 0,-1 2-249 0 0,0 0-1 0 0,0 0 1 0 0,0 0-1 0 0,0 0 1 0 0,0 0-1 0 0,1 0 1 0 0,-1 0-1 0 0,1 0 0 0 0,0 1 1 0 0,-1-1-1 0 0,1 0 1 0 0,0 0-1 0 0,0 0 1 0 0,1 3-1 0 0</inkml:trace>
  <inkml:trace contextRef="#ctx0" brushRef="#br0" timeOffset="2">285 1041 10594 0 0,'92'43'7234'0'0,"2"-3"-4632"0"0,61 27-1073 0 0,-150-65-1662 0 0,5 3-528 0 0,0 0-1 0 0,1-1 0 0 0,13 4 0 0 0,-10-6-6314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8.219"/>
    </inkml:context>
    <inkml:brush xml:id="br0">
      <inkml:brushProperty name="width" value="0.1" units="cm"/>
      <inkml:brushProperty name="height" value="0.1" units="cm"/>
    </inkml:brush>
  </inkml:definitions>
  <inkml:trace contextRef="#ctx0" brushRef="#br0">1 71 10594 0 0,'0'0'13'0'0,"0"0"-1"0"0,0 0 1 0 0,0-1-1 0 0,0 1 1 0 0,0 0-1 0 0,0 0 1 0 0,0 0-1 0 0,0 0 1 0 0,0-1-1 0 0,0 1 0 0 0,0 0 1 0 0,0 0-1 0 0,0 0 1 0 0,0-1-1 0 0,0 1 1 0 0,0 0-1 0 0,0 0 1 0 0,0 0-1 0 0,0 0 1 0 0,0-1-1 0 0,0 1 1 0 0,0 0-1 0 0,0 0 1 0 0,0 0-1 0 0,1 0 1 0 0,-1 0-1 0 0,0-1 1 0 0,0 1-1 0 0,0 0 0 0 0,0 0 1 0 0,0 0-1 0 0,1 0 1 0 0,-1 0-1 0 0,0 0 1 0 0,0 0-1 0 0,0 0 1 0 0,0 0-1 0 0,0-1 1 0 0,1 1-1 0 0,-1 0 1 0 0,14-6 511 0 0,18-5 72 0 0,-31 11-595 0 0,32-9-8 0 0,1 2 0 0 0,-1 2 0 0 0,46-3 0 0 0,107 6-28 0 0,-148 3 34 0 0,294 5 347 0 0,313-1 52 0 0,195-12 1770 0 0,-144-10-1726 0 0,-667 14-1299 0 0,-21 1-16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8.847"/>
    </inkml:context>
    <inkml:brush xml:id="br0">
      <inkml:brushProperty name="width" value="0.1" units="cm"/>
      <inkml:brushProperty name="height" value="0.1" units="cm"/>
    </inkml:brush>
  </inkml:definitions>
  <inkml:trace contextRef="#ctx0" brushRef="#br0">111 25 10594 0 0,'4'-3'-55'0'0,"1"0"0"0"0,1 0-1 0 0,-1 1 1 0 0,0 0-1 0 0,1 0 1 0 0,-1 0 0 0 0,1 1-1 0 0,-1 0 1 0 0,1 0 0 0 0,0 0-1 0 0,6 1 1 0 0,2-2 343 0 0,-4 1-149 0 0,0 0 0 0 0,1 1 0 0 0,-1 0 0 0 0,0 1 0 0 0,0 1 0 0 0,0-1 0 0 0,0 1 0 0 0,0 1 0 0 0,0 0-1 0 0,-1 0 1 0 0,1 1 0 0 0,-1 0 0 0 0,0 1 0 0 0,0 0 0 0 0,0 0 0 0 0,8 8 0 0 0,-13-10-24 0 0,1 1 0 0 0,-1-1 1 0 0,0 1-1 0 0,0 0 0 0 0,0 1 0 0 0,-1-1 0 0 0,0 1 1 0 0,0 0-1 0 0,0-1 0 0 0,0 1 0 0 0,0 1 0 0 0,-1-1 1 0 0,0 0-1 0 0,0 0 0 0 0,-1 1 0 0 0,0-1 1 0 0,0 1-1 0 0,0 0 0 0 0,0-1 0 0 0,-1 1 0 0 0,0 0 1 0 0,0-1-1 0 0,0 1 0 0 0,-1-1 0 0 0,0 1 0 0 0,0 0 1 0 0,0-1-1 0 0,-1 1 0 0 0,0-1 0 0 0,-2 6 0 0 0,-1-3-63 0 0,-1 1 0 0 0,1 0 0 0 0,-1-1-1 0 0,0 0 1 0 0,-1-1 0 0 0,0 1 0 0 0,-1-1-1 0 0,1 0 1 0 0,-1-1 0 0 0,0 0 0 0 0,-1 0-1 0 0,-9 4 1 0 0,-18 9 592 0 0,-62 23 0 0 0,84-36-423 0 0,-145 43 199 0 0,156-49-410 0 0,4-1 1 0 0,12-6 14 0 0,20-8 4 0 0,14-1-62 0 0,95-20 0 0 0,52 6-1559 0 0,-171 26 1199 0 0,24-3-5646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09.177"/>
    </inkml:context>
    <inkml:brush xml:id="br0">
      <inkml:brushProperty name="width" value="0.1" units="cm"/>
      <inkml:brushProperty name="height" value="0.1" units="cm"/>
    </inkml:brush>
  </inkml:definitions>
  <inkml:trace contextRef="#ctx0" brushRef="#br0">83 8 11522 0 0,'-3'-1'183'0'0,"0"0"-1"0"0,1 0 0 0 0,-1 0 0 0 0,0 0 1 0 0,0 0-1 0 0,0 1 0 0 0,0-1 0 0 0,0 1 0 0 0,0 0 1 0 0,-3 0-1 0 0,5 0-144 0 0,-1 1 1 0 0,1 0 0 0 0,0-1-1 0 0,0 1 1 0 0,-1 0 0 0 0,1 0-1 0 0,0 0 1 0 0,0 0-1 0 0,0 0 1 0 0,0 0 0 0 0,0 0-1 0 0,0 0 1 0 0,0 0-1 0 0,0 0 1 0 0,1 0 0 0 0,-1 1-1 0 0,0-1 1 0 0,1 0 0 0 0,-1 1-1 0 0,1-1 1 0 0,-1 0-1 0 0,1 3 1 0 0,-8 28 1014 0 0,2-1-1 0 0,1 1 1 0 0,2 0 0 0 0,1 0 0 0 0,2 33-1 0 0,-1-15-452 0 0,-1 7-738 0 0,3-1 0 0 0,2 1 0 0 0,15 81 0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2.249"/>
    </inkml:context>
    <inkml:brush xml:id="br0">
      <inkml:brushProperty name="width" value="0.1" units="cm"/>
      <inkml:brushProperty name="height" value="0.1" units="cm"/>
    </inkml:brush>
  </inkml:definitions>
  <inkml:trace contextRef="#ctx0" brushRef="#br0">0 179 3225 0 0,'1'-5'354'0'0,"0"1"0"0"0,-1-1 1 0 0,2 1-1 0 0,-1 0 1 0 0,0-1-1 0 0,1 1 0 0 0,0 0 1 0 0,0 0-1 0 0,3-6 0 0 0,24-32 2048 0 0,-22 34-2030 0 0,0 0 1 0 0,1 1-1 0 0,-1-1 1 0 0,1 2-1 0 0,1-1 1 0 0,-1 1-1 0 0,1 0 1 0 0,0 1-1 0 0,0 0 1 0 0,1 1-1 0 0,11-5 1 0 0,-15 7-241 0 0,0 1 0 0 0,0-1 0 0 0,0 1 0 0 0,1 0 1 0 0,-1 0-1 0 0,0 1 0 0 0,1-1 0 0 0,-1 2 0 0 0,0-1 1 0 0,1 1-1 0 0,-1 0 0 0 0,0 0 0 0 0,0 0 0 0 0,1 1 1 0 0,-1 0-1 0 0,0 0 0 0 0,-1 1 0 0 0,1 0 0 0 0,7 4 0 0 0,13 11 427 0 0,1 2 43 0 0,2-2-1 0 0,35 18 0 0 0,-55-32-573 0 0,-1 0 0 0 0,2-1-1 0 0,-1 0 1 0 0,0 0-1 0 0,1-1 1 0 0,-1 0 0 0 0,1-1-1 0 0,-1 0 1 0 0,1-1 0 0 0,0 0-1 0 0,0 0 1 0 0,11-2-1 0 0,6-8-1412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2.624"/>
    </inkml:context>
    <inkml:brush xml:id="br0">
      <inkml:brushProperty name="width" value="0.1" units="cm"/>
      <inkml:brushProperty name="height" value="0.1" units="cm"/>
    </inkml:brush>
  </inkml:definitions>
  <inkml:trace contextRef="#ctx0" brushRef="#br0">1 52 5985 0 0,'0'0'464'0'0,"19"0"2010"0"0,109-8 4541 0 0,39-3-3211 0 0,82-20-3243 0 0,-239 30-704 0 0,-2 0-13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2.983"/>
    </inkml:context>
    <inkml:brush xml:id="br0">
      <inkml:brushProperty name="width" value="0.1" units="cm"/>
      <inkml:brushProperty name="height" value="0.1" units="cm"/>
    </inkml:brush>
  </inkml:definitions>
  <inkml:trace contextRef="#ctx0" brushRef="#br0">0 1 10594 0 0,'2'1'124'0'0,"1"1"0"0"0,-1 0 0 0 0,1-1 0 0 0,-1 0 0 0 0,1 1 0 0 0,0-1 0 0 0,-1 0 0 0 0,1 0 0 0 0,0-1 0 0 0,0 1-1 0 0,-1-1 1 0 0,5 1 0 0 0,40 1 274 0 0,-25-1-112 0 0,287-3 5356 0 0,-113-3-4326 0 0,-148 3-2671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4.716"/>
    </inkml:context>
    <inkml:brush xml:id="br0">
      <inkml:brushProperty name="width" value="0.1" units="cm"/>
      <inkml:brushProperty name="height" value="0.1" units="cm"/>
    </inkml:brush>
  </inkml:definitions>
  <inkml:trace contextRef="#ctx0" brushRef="#br0">432 292 3225 0 0,'8'-11'999'0'0,"4"-7"1062"0"0,0-1-1 0 0,16-35 1 0 0,-25 48-1747 0 0,-1 0 0 0 0,0 0 0 0 0,0-1 0 0 0,-1 1 0 0 0,1 0 0 0 0,-1-1 0 0 0,-1 1 0 0 0,1-1 0 0 0,-1 1 0 0 0,-1-1 0 0 0,1 1 1 0 0,-1 0-1 0 0,0-1 0 0 0,-2-7 0 0 0,1 9-233 0 0,-1 0 1 0 0,1 1 0 0 0,-1-1-1 0 0,0 0 1 0 0,0 1 0 0 0,0 0-1 0 0,-1-1 1 0 0,0 1 0 0 0,0 1-1 0 0,0-1 1 0 0,0 1 0 0 0,0-1 0 0 0,-1 1-1 0 0,1 0 1 0 0,-1 1 0 0 0,0-1-1 0 0,0 1 1 0 0,0 0 0 0 0,0 0-1 0 0,0 0 1 0 0,-10-1 0 0 0,-3 0-49 0 0,1 0 1 0 0,-1 1 0 0 0,0 0-1 0 0,0 2 1 0 0,-24 2 0 0 0,25 0-2 0 0,0 1 0 0 0,0 0-1 0 0,0 2 1 0 0,1 0 0 0 0,0 0 0 0 0,-28 14 0 0 0,37-15-36 0 0,0-1-1 0 0,1 1 0 0 0,-1 1 1 0 0,1-1-1 0 0,-1 1 1 0 0,1 0-1 0 0,1 0 1 0 0,-1 1-1 0 0,1 0 0 0 0,0 0 1 0 0,0 0-1 0 0,1 0 1 0 0,0 1-1 0 0,0 0 1 0 0,0 0-1 0 0,1 0 1 0 0,-3 8-1 0 0,5-8-3 0 0,0 0-1 0 0,1-1 1 0 0,-1 1-1 0 0,1 0 1 0 0,1 0-1 0 0,-1-1 1 0 0,1 1-1 0 0,0 0 1 0 0,1-1-1 0 0,0 1 1 0 0,0-1 0 0 0,0 1-1 0 0,1-1 1 0 0,5 11-1 0 0,7 7-24 0 0,0-1 0 0 0,24 28 0 0 0,-19-25-5 0 0,32 40-30 0 0,-14-19 31 0 0,46 76 1 0 0,-80-117 35 0 0,-1 0 1 0 0,0 1-1 0 0,0-1 1 0 0,0 1-1 0 0,-1 0 0 0 0,0 0 1 0 0,0 0-1 0 0,-1 0 1 0 0,1 10-1 0 0,-2-14 4 0 0,0 0-1 0 0,0 0 1 0 0,-1-1-1 0 0,1 1 0 0 0,-1 0 1 0 0,1 0-1 0 0,-1-1 1 0 0,0 1-1 0 0,0-1 1 0 0,0 1-1 0 0,-1 0 0 0 0,1-1 1 0 0,0 0-1 0 0,-1 1 1 0 0,0-1-1 0 0,1 0 0 0 0,-1 0 1 0 0,0 0-1 0 0,0 0 1 0 0,0 0-1 0 0,-1 0 1 0 0,1-1-1 0 0,0 1 0 0 0,-1-1 1 0 0,1 1-1 0 0,-5 1 1 0 0,-4 0 6 0 0,1 1 1 0 0,-1-2 0 0 0,0 1 0 0 0,0-2-1 0 0,0 1 1 0 0,0-1 0 0 0,-1-1 0 0 0,1 0 0 0 0,0-1-1 0 0,0 0 1 0 0,0 0 0 0 0,0-2 0 0 0,0 1-1 0 0,0-1 1 0 0,1-1 0 0 0,-13-5 0 0 0,16 6-6 0 0,0-1 0 0 0,0 1 1 0 0,1-2-1 0 0,-1 1 0 0 0,1-1 1 0 0,0 0-1 0 0,0 0 0 0 0,1 0 0 0 0,-1-1 1 0 0,-6-10-1 0 0,8 11-4 0 0,2 0-1 0 0,-1-1 1 0 0,0 1-1 0 0,1 0 1 0 0,0-1-1 0 0,1 1 1 0 0,-1-1-1 0 0,1 0 1 0 0,0 1-1 0 0,0-1 1 0 0,1 0-1 0 0,-1 0 1 0 0,1 0-1 0 0,1 0 1 0 0,0-8-1 0 0,2 4-8 0 0,0-1-1 0 0,1 0 1 0 0,0 1-1 0 0,0 0 1 0 0,1 0 0 0 0,0 0-1 0 0,1 1 1 0 0,0 0-1 0 0,0 0 1 0 0,1 0-1 0 0,1 1 1 0 0,-1 0 0 0 0,15-12-1 0 0,-1 3-6 0 0,0 1 0 0 0,1 1-1 0 0,1 1 1 0 0,39-18 0 0 0,-27 18-163 0 0,1 1-1 0 0,1 2 1 0 0,0 2 0 0 0,0 1 0 0 0,1 2 0 0 0,75-2 0 0 0,-86 8-5429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5.043"/>
    </inkml:context>
    <inkml:brush xml:id="br0">
      <inkml:brushProperty name="width" value="0.1" units="cm"/>
      <inkml:brushProperty name="height" value="0.1" units="cm"/>
    </inkml:brush>
  </inkml:definitions>
  <inkml:trace contextRef="#ctx0" brushRef="#br0">96 8 1376 0 0,'-6'3'448'0'0,"1"0"-1"0"0,0 0 1 0 0,0 1 0 0 0,1 0-1 0 0,-1 0 1 0 0,1 0-1 0 0,0 0 1 0 0,0 1 0 0 0,0 0-1 0 0,0-1 1 0 0,1 2-1 0 0,0-1 1 0 0,0 0-1 0 0,0 0 1 0 0,-1 7 0 0 0,-3 3 347 0 0,2 1 0 0 0,0-1 1 0 0,1 1-1 0 0,-3 23 1 0 0,6-32-612 0 0,1 1 0 0 0,-1-1 0 0 0,2 1 0 0 0,-1-1 0 0 0,1 0 0 0 0,0 1 0 0 0,1-1 0 0 0,0 0 0 0 0,0 0 0 0 0,0 1 0 0 0,1-2 0 0 0,7 14 0 0 0,-8-16-101 0 0,1 0 0 0 0,-1 0 0 0 0,1-1-1 0 0,0 1 1 0 0,0-1 0 0 0,0 0 0 0 0,1 0 0 0 0,-1 0-1 0 0,1 0 1 0 0,0 0 0 0 0,0-1 0 0 0,0 0 0 0 0,0 0-1 0 0,0 0 1 0 0,0 0 0 0 0,0-1 0 0 0,1 1 0 0 0,-1-1-1 0 0,1 0 1 0 0,-1-1 0 0 0,1 1 0 0 0,6-1 0 0 0,-8 0-80 0 0,0 0 1 0 0,1 0-1 0 0,-1-1 1 0 0,1 1 0 0 0,-1-1-1 0 0,1 0 1 0 0,-1 0-1 0 0,0 0 1 0 0,0 0 0 0 0,0-1-1 0 0,1 1 1 0 0,-1-1-1 0 0,-1 0 1 0 0,1 0 0 0 0,0 0-1 0 0,4-4 1 0 0,-3 1 9 0 0,-1 1 1 0 0,1-1-1 0 0,-1 0 1 0 0,0 0-1 0 0,0 0 1 0 0,0 0-1 0 0,-1-1 1 0 0,0 1-1 0 0,2-8 1 0 0,0 1 7 0 0,-2 0 1 0 0,0-1 0 0 0,0 0 0 0 0,-1 1 0 0 0,-1-1-1 0 0,0 0 1 0 0,-1 1 0 0 0,-3-20 0 0 0,1 23-11 0 0,1-1 0 0 0,-1 1 1 0 0,-1 0-1 0 0,0 0 0 0 0,0 1 1 0 0,0-1-1 0 0,-12-14 0 0 0,13 19-9 0 0,1 0-1 0 0,-1 1 0 0 0,0 0 1 0 0,-1 0-1 0 0,1 0 0 0 0,0 0 1 0 0,-1 0-1 0 0,0 1 0 0 0,1-1 1 0 0,-1 1-1 0 0,0 0 0 0 0,0 0 1 0 0,0 0-1 0 0,-1 1 0 0 0,1 0 1 0 0,0 0-1 0 0,-1 0 0 0 0,1 0 1 0 0,-6 0-1 0 0,2 2-54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5.373"/>
    </inkml:context>
    <inkml:brush xml:id="br0">
      <inkml:brushProperty name="width" value="0.1" units="cm"/>
      <inkml:brushProperty name="height" value="0.1" units="cm"/>
    </inkml:brush>
  </inkml:definitions>
  <inkml:trace contextRef="#ctx0" brushRef="#br0">0 1 10594 0 0,'15'15'3087'0'0,"15"14"743"0"0,-27-26-3830 0 0,0-1 1 0 0,1 1-1 0 0,-1-1 0 0 0,1 0 1 0 0,0 0-1 0 0,-1-1 1 0 0,1 1-1 0 0,5 0 0 0 0,0 1-454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7.116"/>
    </inkml:context>
    <inkml:brush xml:id="br0">
      <inkml:brushProperty name="width" value="0.1" units="cm"/>
      <inkml:brushProperty name="height" value="0.1" units="cm"/>
    </inkml:brush>
  </inkml:definitions>
  <inkml:trace contextRef="#ctx0" brushRef="#br0">1 26 4609 0 0,'0'0'47'0'0,"0"0"0"0"0,0-1 1 0 0,0 1-1 0 0,0-1 0 0 0,0 1 0 0 0,0 0 0 0 0,0-1 0 0 0,0 1 1 0 0,0-1-1 0 0,0 1 0 0 0,0 0 0 0 0,0-1 0 0 0,0 1 1 0 0,1 0-1 0 0,-1-1 0 0 0,0 1 0 0 0,0 0 0 0 0,0-1 0 0 0,1 1 1 0 0,-1 0-1 0 0,0-1 0 0 0,1 1 0 0 0,-1 0 0 0 0,0 0 1 0 0,0-1-1 0 0,1 1 0 0 0,-1 0 0 0 0,1 0 0 0 0,16-8 1110 0 0,19 0 400 0 0,-23 8-1170 0 0,0 0-1 0 0,0 1 1 0 0,-1 0-1 0 0,1 1 1 0 0,-1 0-1 0 0,1 1 1 0 0,-1 0 0 0 0,0 1-1 0 0,0 1 1 0 0,0 0-1 0 0,-1 1 1 0 0,1 0-1 0 0,-1 0 1 0 0,-1 1-1 0 0,1 1 1 0 0,-1-1 0 0 0,-1 2-1 0 0,1 0 1 0 0,9 12-1 0 0,-16-18-288 0 0,-1 0 0 0 0,0 0-1 0 0,1 1 1 0 0,-1-1 0 0 0,-1 1-1 0 0,1 0 1 0 0,0-1 0 0 0,-1 1-1 0 0,0 0 1 0 0,0 0 0 0 0,0 0-1 0 0,0 0 1 0 0,-1 0 0 0 0,0 0-1 0 0,1 0 1 0 0,-1 0 0 0 0,-1 0-1 0 0,0 4 1 0 0,0-2-38 0 0,-1 0 0 0 0,0-1 1 0 0,0 1-1 0 0,0-1 0 0 0,-1 0 0 0 0,0 0 0 0 0,0 0 1 0 0,0 0-1 0 0,-1 0 0 0 0,0-1 0 0 0,-5 6 0 0 0,-5 2-15 0 0,0 0-1 0 0,-1 0 1 0 0,0-2 0 0 0,-1 0-1 0 0,0 0 1 0 0,-31 12-1 0 0,29-14-4 0 0,9-4-6 0 0,-1 0 0 0 0,1 0 1 0 0,-1 0-1 0 0,1-1 0 0 0,-1-1 0 0 0,0 0 1 0 0,0 0-1 0 0,-17 0 0 0 0,27-1-34 0 0,0-1 0 0 0,0 0 0 0 0,-1 0 0 0 0,1 0 0 0 0,0 0 0 0 0,0 0 0 0 0,0 0 0 0 0,0 0 0 0 0,-1 0 0 0 0,1 0 0 0 0,0 0 0 0 0,0 0 0 0 0,0 0 0 0 0,0 0 0 0 0,0 0 0 0 0,-1 0 0 0 0,1 0 0 0 0,0 0 0 0 0,0 0 0 0 0,0 0 0 0 0,0 0 0 0 0,-1 0 0 0 0,1 0 0 0 0,0 0 0 0 0,0 0 0 0 0,0 0 0 0 0,0 0 0 0 0,0 0 0 0 0,0 0 0 0 0,-1-1 0 0 0,1 1 0 0 0,0 0 0 0 0,0 0 0 0 0,0 0 0 0 0,0 0 0 0 0,0 0 0 0 0,0 0 0 0 0,0 0 0 0 0,-1-1 0 0 0,1 1 0 0 0,0 0 0 0 0,0 0 0 0 0,0 0 0 0 0,0 0 0 0 0,0-1 0 0 0,0 1 0 0 0,0 0 0 0 0,0 0 0 0 0,0 0 0 0 0,0 0 0 0 0,0 0 0 0 0,0-1 0 0 0,0 1 0 0 0,0 0 0 0 0,0 0 0 0 0,0 0 0 0 0,0 0 0 0 0,0-1 0 0 0,0 1 0 0 0,12-7 0 0 0,18-5 0 0 0,175-38-1720 0 0,-176 41-4706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3.863"/>
    </inkml:context>
    <inkml:brush xml:id="br0">
      <inkml:brushProperty name="width" value="0.05" units="cm"/>
      <inkml:brushProperty name="height" value="0.05" units="cm"/>
    </inkml:brush>
  </inkml:definitions>
  <inkml:trace contextRef="#ctx0" brushRef="#br0">324 0 15323 0 0,'-3'0'166'0'0,"1"1"0"0"0,-1-1 0 0 0,1 1 0 0 0,-1 0 1 0 0,1-1-1 0 0,-1 1 0 0 0,1 0 0 0 0,0 1 0 0 0,0-1 0 0 0,-1 0 0 0 0,1 1 0 0 0,0-1 0 0 0,0 1 0 0 0,-2 1 0 0 0,-27 31 1260 0 0,19-20-1063 0 0,-47 49-157 0 0,3 3-1 0 0,-73 109 1 0 0,149-204-7293 0 0,18-18 834 0 0,-33 42 5447 0 0,0 1 0 0 0,0-1 0 0 0,0 1 0 0 0,1-1 0 0 0,7-3 0 0 0,6 3 1145 0 0,-18 5-103 0 0,-1 0 0 0 0,1 1 0 0 0,-1-1 0 0 0,1 1 0 0 0,-1-1 0 0 0,1 1 0 0 0,-1-1 0 0 0,1 1 0 0 0,-1-1-1 0 0,0 1 1 0 0,1 0 0 0 0,-1-1 0 0 0,0 1 0 0 0,1-1 0 0 0,-1 1 0 0 0,0 0 0 0 0,0-1 0 0 0,0 1 0 0 0,1 0 0 0 0,-1-1 0 0 0,0 1 0 0 0,0 0 0 0 0,0 0-1 0 0,0-1 1 0 0,0 1 0 0 0,0 0 0 0 0,-1-1 0 0 0,1 2 0 0 0,-2 22 2815 0 0,-17 96 2197 0 0,7-49-3890 0 0,-4 88 0 0 0,20 95-504 0 0,-1-166-719 0 0,-3-79-142 0 0,1-5-13 0 0,-1 1 1 0 0,0-1 0 0 0,0 1-1 0 0,0-1 1 0 0,0 0-1 0 0,-1 1 1 0 0,1-1 0 0 0,-1 0-1 0 0,0 1 1 0 0,-1-1 0 0 0,1 0-1 0 0,-3 6 1 0 0,3-10-33 0 0,1 0 1 0 0,-1 0-1 0 0,1-1 0 0 0,0 1 1 0 0,-1 0-1 0 0,1 0 0 0 0,-1 0 1 0 0,1 0-1 0 0,0 0 1 0 0,-1-1-1 0 0,1 1 0 0 0,0 0 1 0 0,-1 0-1 0 0,1-1 0 0 0,0 1 1 0 0,-1 0-1 0 0,1 0 1 0 0,0-1-1 0 0,-1 1 0 0 0,1 0 1 0 0,0-1-1 0 0,0 1 0 0 0,0-1 1 0 0,-1 1-1 0 0,1 0 1 0 0,0-1-1 0 0,0 1 0 0 0,0-1 1 0 0,0 1-1 0 0,0 0 0 0 0,0-1 1 0 0,0 1-1 0 0,0-1 0 0 0,0 1 1 0 0,0 0-1 0 0,0-1 1 0 0,-6-19-1871 0 0,-5-70-4407 0 0,8 64 4594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7.456"/>
    </inkml:context>
    <inkml:brush xml:id="br0">
      <inkml:brushProperty name="width" value="0.1" units="cm"/>
      <inkml:brushProperty name="height" value="0.1" units="cm"/>
    </inkml:brush>
  </inkml:definitions>
  <inkml:trace contextRef="#ctx0" brushRef="#br0">325 20 5985 0 0,'0'-1'93'0'0,"0"0"0"0"0,0 0 0 0 0,-1 0 0 0 0,1 0 0 0 0,0 0 0 0 0,-1 0 0 0 0,1 0-1 0 0,-1 1 1 0 0,1-1 0 0 0,-1 0 0 0 0,1 0 0 0 0,-1 0 0 0 0,0 1 0 0 0,1-1 0 0 0,-1 0 0 0 0,0 1 0 0 0,0-1-1 0 0,0 0 1 0 0,1 1 0 0 0,-1-1 0 0 0,0 1 0 0 0,0 0 0 0 0,0-1 0 0 0,0 1 0 0 0,0 0 0 0 0,0-1 0 0 0,0 1-1 0 0,0 0 1 0 0,0 0 0 0 0,0 0 0 0 0,-1 0 0 0 0,-3 0 542 0 0,1 1 0 0 0,0 1 0 0 0,0-1 0 0 0,0 0 0 0 0,0 1 0 0 0,-5 3 0 0 0,5-3-458 0 0,-18 9 1659 0 0,2 1-1 0 0,-23 16 0 0 0,12-4-549 0 0,-52 52 0 0 0,76-68-1229 0 0,-1 0 1 0 0,1 0-1 0 0,1 1 1 0 0,0 0-1 0 0,0 0 1 0 0,0 0-1 0 0,-7 20 0 0 0,12-26-55 0 0,0 0-1 0 0,0 1 1 0 0,0-1-1 0 0,0 0 0 0 0,1 1 1 0 0,0-1-1 0 0,0 1 1 0 0,0 0-1 0 0,0-1 0 0 0,0 1 1 0 0,0-1-1 0 0,1 0 1 0 0,0 1-1 0 0,0-1 0 0 0,0 1 1 0 0,0-1-1 0 0,0 0 1 0 0,1 0-1 0 0,0 1 0 0 0,-1-1 1 0 0,1 0-1 0 0,0-1 1 0 0,0 1-1 0 0,1 0 0 0 0,-1-1 1 0 0,1 1-1 0 0,-1-1 1 0 0,4 3-1 0 0,4 3-58 0 0,1-1 1 0 0,1 0-1 0 0,-1-1 0 0 0,1 0 1 0 0,0-1-1 0 0,0 0 0 0 0,17 3 1 0 0,7 1-50 0 0,48 5 0 0 0,-70-12-10 0 0,0-1 1 0 0,0-1-1 0 0,0 0 1 0 0,0-1-1 0 0,0 0 1 0 0,0-1-1 0 0,-1-1 1 0 0,1 0-1 0 0,-1-1 0 0 0,1 0 1 0 0,-1-1-1 0 0,17-10 1 0 0,-14 6-760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17.802"/>
    </inkml:context>
    <inkml:brush xml:id="br0">
      <inkml:brushProperty name="width" value="0.1" units="cm"/>
      <inkml:brushProperty name="height" value="0.1" units="cm"/>
    </inkml:brush>
  </inkml:definitions>
  <inkml:trace contextRef="#ctx0" brushRef="#br0">207 0 5529 0 0,'-1'0'70'0'0,"1"0"-1"0"0,-1 0 0 0 0,0 0 1 0 0,0 0-1 0 0,1 0 1 0 0,-1 1-1 0 0,0-1 0 0 0,1 0 1 0 0,-1 0-1 0 0,1 0 1 0 0,-1 1-1 0 0,0-1 0 0 0,1 0 1 0 0,-1 0-1 0 0,1 1 1 0 0,-1-1-1 0 0,0 1 0 0 0,1-1 1 0 0,-1 1-1 0 0,1-1 0 0 0,-1 1 1 0 0,1-1-1 0 0,0 1 1 0 0,-1-1-1 0 0,1 1 0 0 0,0-1 1 0 0,-1 1-1 0 0,1-1 1 0 0,0 1-1 0 0,-1 0 0 0 0,1 1 1 0 0,-10 27 3148 0 0,7-19-2826 0 0,-58 178 8262 0 0,10 4-5526 0 0,29-90-3500 0 0,-15 188 0 0 0,34-269-5065 0 0,0-3-1858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28.694"/>
    </inkml:context>
    <inkml:brush xml:id="br0">
      <inkml:brushProperty name="width" value="0.1" units="cm"/>
      <inkml:brushProperty name="height" value="0.1" units="cm"/>
    </inkml:brush>
  </inkml:definitions>
  <inkml:trace contextRef="#ctx0" brushRef="#br0">160 76 6449 0 0,'-2'-2'400'0'0,"0"0"0"0"0,0-1-1 0 0,1 1 1 0 0,-1 0 0 0 0,1-1-1 0 0,-1 0 1 0 0,1 1 0 0 0,0-1-1 0 0,0 0 1 0 0,0 1 0 0 0,1-1-1 0 0,-1 0 1 0 0,1 0 0 0 0,-1 0-1 0 0,1 0 1 0 0,0-3-1 0 0,0 5-257 0 0,0-1-1 0 0,1 1 1 0 0,-1 0-1 0 0,0 0 1 0 0,0 0-1 0 0,1-1 1 0 0,-1 1-1 0 0,1 0 0 0 0,-1 0 1 0 0,1 0-1 0 0,-1 0 1 0 0,1 0-1 0 0,0 0 1 0 0,-1 0-1 0 0,1 0 1 0 0,0 0-1 0 0,0 0 0 0 0,0 0 1 0 0,0 1-1 0 0,0-1 1 0 0,0 0-1 0 0,0 0 1 0 0,0 1-1 0 0,0-1 1 0 0,0 1-1 0 0,0-1 1 0 0,0 1-1 0 0,0-1 0 0 0,0 1 1 0 0,1 0-1 0 0,-1 0 1 0 0,0-1-1 0 0,0 1 1 0 0,1 0-1 0 0,-1 0 1 0 0,0 0-1 0 0,0 0 0 0 0,0 0 1 0 0,1 1-1 0 0,1-1 1 0 0,11 3 334 0 0,0 0 0 0 0,0 1 0 0 0,0 0 1 0 0,0 1-1 0 0,-1 0 0 0 0,21 12 0 0 0,-20-9-414 0 0,0 1-1 0 0,-1 1 0 0 0,0 0 0 0 0,0 0 1 0 0,-1 1-1 0 0,-1 1 0 0 0,0 0 0 0 0,-1 0 1 0 0,15 23-1 0 0,-22-30-61 0 0,0 0 0 0 0,-1 0 0 0 0,1 0 0 0 0,-1 0 0 0 0,0 0 0 0 0,0 1 0 0 0,-1-1 0 0 0,0 1 0 0 0,0-1 0 0 0,0 1 0 0 0,-1 9 0 0 0,0-11 0 0 0,0 0 0 0 0,-1 0 0 0 0,0 0 0 0 0,0-1 0 0 0,0 1 0 0 0,-1 0 0 0 0,1-1 0 0 0,-1 1 0 0 0,0-1 0 0 0,0 0 0 0 0,0 1 0 0 0,0-1 0 0 0,-1 0 0 0 0,1 0 0 0 0,-1 0 0 0 0,0-1 0 0 0,-4 5 0 0 0,-16 10 2 0 0,0-1 1 0 0,0-1-1 0 0,-2-2 1 0 0,-49 22-1 0 0,30-19-262 0 0,-1-2 0 0 0,-53 10 0 0 0,93-23 215 0 0,0 0 1 0 0,0-1-1 0 0,0 0 0 0 0,0 1 1 0 0,0-2-1 0 0,1 1 0 0 0,-1 0 1 0 0,0-1-1 0 0,0 0 1 0 0,-9-3-1 0 0,39-4 314 0 0,259-24-351 0 0,-122 30-72 0 0,-151 2-172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29.133"/>
    </inkml:context>
    <inkml:brush xml:id="br0">
      <inkml:brushProperty name="width" value="0.1" units="cm"/>
      <inkml:brushProperty name="height" value="0.1" units="cm"/>
    </inkml:brush>
  </inkml:definitions>
  <inkml:trace contextRef="#ctx0" brushRef="#br0">398 968 6145 0 0,'-9'0'435'0'0,"0"0"-1"0"0,0-1 1 0 0,1 0 0 0 0,-1 0-1 0 0,0-1 1 0 0,1 0-1 0 0,-1-1 1 0 0,1 1-1 0 0,-10-6 1 0 0,-5 0 235 0 0,2 1-334 0 0,0-2 0 0 0,1 1 0 0 0,0-2-1 0 0,1-1 1 0 0,-31-22 0 0 0,40 26-158 0 0,1-1-1 0 0,0-1 0 0 0,1 1 1 0 0,0-1-1 0 0,0-1 1 0 0,1 1-1 0 0,0-1 1 0 0,1-1-1 0 0,0 1 1 0 0,0-1-1 0 0,1 0 1 0 0,-4-16-1 0 0,1 2-162 0 0,2-1 0 0 0,0 0-1 0 0,2 0 1 0 0,1 0-1 0 0,1 0 1 0 0,1-1 0 0 0,2 1-1 0 0,0 0 1 0 0,2-1-1 0 0,1 1 1 0 0,0 0 0 0 0,3 1-1 0 0,0-1 1 0 0,1 1-1 0 0,1 1 1 0 0,2-1 0 0 0,0 2-1 0 0,2-1 1 0 0,0 2-1 0 0,21-27 1 0 0,-18 29-60 0 0,0 0 0 0 0,2 1 0 0 0,0 1 0 0 0,37-29 0 0 0,-48 42 34 0 0,1 0 0 0 0,0 0 0 0 0,0 1 1 0 0,0 0-1 0 0,0 1 0 0 0,0-1 0 0 0,1 2 1 0 0,-1-1-1 0 0,1 1 0 0 0,0 1 0 0 0,0-1 1 0 0,0 1-1 0 0,0 1 0 0 0,0 0 1 0 0,0 0-1 0 0,0 1 0 0 0,12 2 0 0 0,-4 2 29 0 0,-1 0 1 0 0,0 1-1 0 0,0 1 0 0 0,-1 1 0 0 0,1 0 0 0 0,-2 0 0 0 0,1 2 1 0 0,-1 0-1 0 0,23 21 0 0 0,-12-6 61 0 0,-1 0 0 0 0,-1 1 0 0 0,36 55 0 0 0,-41-52 167 0 0,-1 0-1 0 0,-2 1 1 0 0,-1 1 0 0 0,-1 0 0 0 0,-1 1-1 0 0,-2 0 1 0 0,-2 1 0 0 0,-1 0 0 0 0,4 45 0 0 0,-10-64-142 0 0,0 1 0 0 0,-2-1 0 0 0,0 0 0 0 0,0 1 1 0 0,-1-1-1 0 0,-1 0 0 0 0,-1 0 0 0 0,0 0 1 0 0,0-1-1 0 0,-1 1 0 0 0,-1-1 0 0 0,0 0 1 0 0,-1-1-1 0 0,-1 1 0 0 0,0-2 0 0 0,0 1 0 0 0,-1-1 1 0 0,-1 0-1 0 0,0-1 0 0 0,0 0 0 0 0,-1 0 1 0 0,0-1-1 0 0,0-1 0 0 0,-1 0 0 0 0,-17 9 0 0 0,0-2 133 0 0,-72 34 326 0 0,88-44-517 0 0,0-1-1 0 0,0 0 1 0 0,0-1 0 0 0,-1 0-1 0 0,1-1 1 0 0,-18 0-1 0 0,-17-4-331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34.756"/>
    </inkml:context>
    <inkml:brush xml:id="br0">
      <inkml:brushProperty name="width" value="0.1" units="cm"/>
      <inkml:brushProperty name="height" value="0.1" units="cm"/>
    </inkml:brush>
  </inkml:definitions>
  <inkml:trace contextRef="#ctx0" brushRef="#br0">0 622 6913 0 0,'0'0'529'0'0,"1"-5"47"0"0,1 1 0 0 0,-1 0 0 0 0,1 0 0 0 0,0 0 0 0 0,0 0 0 0 0,0 0 0 0 0,0 0 0 0 0,1 1 0 0 0,4-6 0 0 0,-2 1 266 0 0,66-86 3381 0 0,45-39-2640 0 0,-99 114-1493 0 0,30-39-90 0 0,68-110 0 0 0,-108 156-5 0 0,29-40 17 0 0,-33 49-17 0 0,-1 0-1 0 0,1 1 1 0 0,-1-1 0 0 0,1 0 0 0 0,0 1-1 0 0,0 0 1 0 0,0 0 0 0 0,0 0 0 0 0,0 0-1 0 0,1 0 1 0 0,-1 0 0 0 0,1 1 0 0 0,5-2 0 0 0,-7 3-2 0 0,0 0 1 0 0,1 0 0 0 0,-1 0-1 0 0,0 0 1 0 0,1 1 0 0 0,-1-1 0 0 0,0 1-1 0 0,0-1 1 0 0,0 1 0 0 0,0 0 0 0 0,0 0-1 0 0,1 0 1 0 0,-1 0 0 0 0,-1 0-1 0 0,1 1 1 0 0,0-1 0 0 0,0 1 0 0 0,0-1-1 0 0,1 3 1 0 0,5 4 41 0 0,0 1-1 0 0,9 15 1 0 0,-9-14 45 0 0,20 26 284 0 0,2 0 0 0 0,1-3 0 0 0,66 57-1 0 0,-70-70-574 0 0,0 0 0 0 0,2-2 0 0 0,0-1 0 0 0,0-1 0 0 0,2-1 0 0 0,33 10 0 0 0,-22-13-2889 0 0,-24-8 1501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35.413"/>
    </inkml:context>
    <inkml:brush xml:id="br0">
      <inkml:brushProperty name="width" value="0.1" units="cm"/>
      <inkml:brushProperty name="height" value="0.1" units="cm"/>
    </inkml:brush>
  </inkml:definitions>
  <inkml:trace contextRef="#ctx0" brushRef="#br0">406 227 7834 0 0,'0'0'89'0'0,"0"0"0"0"0,1 0 0 0 0,-1 0 0 0 0,0 0 0 0 0,0 0 0 0 0,1 0 1 0 0,-1 0-1 0 0,0 0 0 0 0,1 0 0 0 0,-1 0 0 0 0,0 0 0 0 0,1 0 0 0 0,-1 0 1 0 0,0 0-1 0 0,0 0 0 0 0,1 0 0 0 0,-1 0 0 0 0,0 0 0 0 0,1 0 0 0 0,-1 0 0 0 0,0 0 1 0 0,0 0-1 0 0,1 1 0 0 0,-1-1 0 0 0,0 0 0 0 0,0 0 0 0 0,1 0 0 0 0,-1 1 1 0 0,0-1-1 0 0,0 0 0 0 0,0 0 0 0 0,0 0 0 0 0,1 1 0 0 0,-1-1 0 0 0,0 0 0 0 0,0 0 1 0 0,0 1-1 0 0,0-1 0 0 0,0 0 0 0 0,0 1 0 0 0,1-1 0 0 0,-1 1 0 0 0,5 11 1353 0 0,-3-4-951 0 0,-1 0-1 0 0,0 1 1 0 0,0-1-1 0 0,-1 0 1 0 0,0 0-1 0 0,-1 1 1 0 0,0-1-1 0 0,0 0 1 0 0,-2 8-1 0 0,-25 73 1542 0 0,27-85-1946 0 0,-7 17 90 0 0,-1 0-1 0 0,-1-2 1 0 0,0 1 0 0 0,-2-1-1 0 0,-19 25 1 0 0,24-35-116 0 0,0 0 0 0 0,-1 0 0 0 0,0-1 0 0 0,-1 0 0 0 0,0-1 0 0 0,0 0 0 0 0,0 0 0 0 0,-1-1 0 0 0,0 0 0 0 0,-1-1 0 0 0,1 0 0 0 0,-13 4 0 0 0,18-8-70 0 0,0 0 1 0 0,0 0-1 0 0,0 0 1 0 0,0-1-1 0 0,0 0 1 0 0,0 0-1 0 0,0 0 1 0 0,0 0 0 0 0,0-1-1 0 0,0 0 1 0 0,1 0-1 0 0,-1 0 1 0 0,0-1-1 0 0,0 0 1 0 0,1 0-1 0 0,-1 0 1 0 0,1 0-1 0 0,0-1 1 0 0,-1 1 0 0 0,1-1-1 0 0,0 0 1 0 0,1-1-1 0 0,-1 1 1 0 0,1 0-1 0 0,-1-1 1 0 0,-4-7-1 0 0,1 2-27 0 0,1-2 0 0 0,0 1 0 0 0,0-1 0 0 0,1 1 0 0 0,0-2-1 0 0,1 1 1 0 0,0 0 0 0 0,1-1 0 0 0,-3-22 0 0 0,4 9-171 0 0,2 1-1 0 0,0-1 1 0 0,2 1 0 0 0,0 0-1 0 0,2 0 1 0 0,1 0 0 0 0,1 0 0 0 0,0 0-1 0 0,2 1 1 0 0,1 0 0 0 0,1 1 0 0 0,1 0-1 0 0,0 1 1 0 0,2 0 0 0 0,0 0-1 0 0,24-26 1 0 0,-30 40 152 0 0,0 1 1 0 0,0-1-1 0 0,0 1 0 0 0,1 0 1 0 0,0 1-1 0 0,0 0 1 0 0,0 0-1 0 0,0 1 0 0 0,1 0 1 0 0,0 1-1 0 0,0-1 0 0 0,0 2 1 0 0,0-1-1 0 0,1 1 0 0 0,10-1 1 0 0,-9 3 54 0 0,-1 0 1 0 0,1 1 0 0 0,-1 0 0 0 0,1 0 0 0 0,-1 1 0 0 0,0 0 0 0 0,0 1 0 0 0,0 0 0 0 0,0 1-1 0 0,0 0 1 0 0,-1 1 0 0 0,0 0 0 0 0,13 8 0 0 0,-4 0 66 0 0,-1 1 0 0 0,-1 0 0 0 0,0 1 0 0 0,16 20 0 0 0,49 72 834 0 0,-56-71-453 0 0,1-1 0 0 0,51 51 0 0 0,-70-81-482 0 0,-1 1 0 0 0,1-1 0 0 0,13 8 0 0 0,-2-4-265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39.029"/>
    </inkml:context>
    <inkml:brush xml:id="br0">
      <inkml:brushProperty name="width" value="0.1" units="cm"/>
      <inkml:brushProperty name="height" value="0.1" units="cm"/>
    </inkml:brush>
  </inkml:definitions>
  <inkml:trace contextRef="#ctx0" brushRef="#br0">5 70 5529 0 0,'0'0'170'0'0,"-1"-1"-1"0"0,1 0 0 0 0,-1 1 1 0 0,1-1-1 0 0,-1 0 0 0 0,1 0 1 0 0,0 1-1 0 0,-1-1 0 0 0,1 0 1 0 0,0 0-1 0 0,0 0 0 0 0,-1 1 1 0 0,1-1-1 0 0,0 0 0 0 0,0 0 1 0 0,0 0-1 0 0,0 1 0 0 0,0-1 1 0 0,0 0-1 0 0,0 0 1 0 0,0 0-1 0 0,1 0 0 0 0,-1 1 1 0 0,0-1-1 0 0,0 0 0 0 0,1 0 1 0 0,-1 1-1 0 0,1-1 0 0 0,-1 0 1 0 0,0 0-1 0 0,1 1 0 0 0,-1-1 1 0 0,1 1-1 0 0,-1-1 0 0 0,1 0 1 0 0,0 1-1 0 0,-1-1 0 0 0,1 1 1 0 0,0-1-1 0 0,0 0 0 0 0,29-17 3907 0 0,-16 13-3335 0 0,0 1 1 0 0,-1 0-1 0 0,2 1 1 0 0,-1 1-1 0 0,0 0 1 0 0,25 0 0 0 0,90 11 230 0 0,-39-2-713 0 0,-70-6-337 0 0,-7-1-216 0 0,0 0-1 0 0,-1 2 1 0 0,21 3-1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39.361"/>
    </inkml:context>
    <inkml:brush xml:id="br0">
      <inkml:brushProperty name="width" value="0.1" units="cm"/>
      <inkml:brushProperty name="height" value="0.1" units="cm"/>
    </inkml:brush>
  </inkml:definitions>
  <inkml:trace contextRef="#ctx0" brushRef="#br0">1 0 5985 0 0,'126'5'8386'0'0,"92"-4"-7802"0"0,-176-1-5905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47.241"/>
    </inkml:context>
    <inkml:brush xml:id="br0">
      <inkml:brushProperty name="width" value="0.1" units="cm"/>
      <inkml:brushProperty name="height" value="0.1" units="cm"/>
    </inkml:brush>
  </inkml:definitions>
  <inkml:trace contextRef="#ctx0" brushRef="#br0">565 13 3225 0 0,'-1'-2'210'0'0,"-3"-8"2752"0"0,3 17-1017 0 0,-22 632 7583 0 0,16 61-5489 0 0,9-616-3778 0 0,-3 0 0 0 0,-22 154 1 0 0,21-229-231 0 0,0-1 0 0 0,0 1 0 0 0,-1-1 0 0 0,0 1 0 0 0,-6 12 0 0 0,8-20-22 0 0,0 0-1 0 0,1 1 1 0 0,-1-1-1 0 0,0 0 1 0 0,0 0 0 0 0,0 0-1 0 0,0 0 1 0 0,0-1-1 0 0,0 1 1 0 0,0 0 0 0 0,0 0-1 0 0,0 0 1 0 0,0-1-1 0 0,0 1 1 0 0,-1-1 0 0 0,1 1-1 0 0,0-1 1 0 0,-2 1-1 0 0,1-1 0 0 0,0 0-1 0 0,1 0 1 0 0,-1-1-1 0 0,0 1 1 0 0,1 0-1 0 0,-1-1 1 0 0,1 1-1 0 0,-1-1 1 0 0,1 0-1 0 0,-1 1 0 0 0,1-1 1 0 0,-1 0-1 0 0,1 0 1 0 0,0 0-1 0 0,-1 0 1 0 0,1 0-1 0 0,0-1 1 0 0,0 1-1 0 0,-1-2 1 0 0,-9-9 4 0 0,2 0 0 0 0,0-1 1 0 0,0 0-1 0 0,-12-26 0 0 0,-21-62 43 0 0,37 88-54 0 0,-57-188-42 0 0,-7-17-30 0 0,64 206 36 0 0,-14-32-85 0 0,18 41 112 0 0,-1 0 1 0 0,0 0-1 0 0,0 0 0 0 0,0 0 0 0 0,0 0 1 0 0,0 1-1 0 0,0-1 0 0 0,-1 1 0 0 0,0-1 1 0 0,-3-2-1 0 0,5 5 8 0 0,0 0 0 0 0,1-1 0 0 0,-1 1 0 0 0,0 0 0 0 0,1-1 0 0 0,-1 1 0 0 0,0 0 0 0 0,0 0 0 0 0,0 0 0 0 0,1 0 0 0 0,-1 0 0 0 0,0-1 0 0 0,0 2 0 0 0,1-1 0 0 0,-1 0 0 0 0,0 0 0 0 0,0 0 0 0 0,0 0 0 0 0,1 0 0 0 0,-1 1 0 0 0,0-1 0 0 0,0 0 0 0 0,1 1 0 0 0,-2 0 0 0 0,0 0 0 0 0,1 0 0 0 0,-1 1 0 0 0,1-1 0 0 0,-1 1 0 0 0,1 0 0 0 0,0-1 0 0 0,-1 1 0 0 0,1 0 0 0 0,-1 2 0 0 0,-3 6 0 0 0,1 1 0 0 0,-5 19 0 0 0,8-25 0 0 0,-85 402 0 0 0,86-407 0 0 0,-2 11-2 0 0,0 0 0 0 0,1-1 1 0 0,0 1-1 0 0,1 0 0 0 0,0 0 1 0 0,3 19-1 0 0,-3-30-70 0 0,0 1 1 0 0,1-1 0 0 0,-1 1-1 0 0,0-1 1 0 0,0 1-1 0 0,0-1 1 0 0,0 1-1 0 0,1-1 1 0 0,-1 0 0 0 0,0 1-1 0 0,1-1 1 0 0,-1 1-1 0 0,0-1 1 0 0,0 0-1 0 0,1 1 1 0 0,-1-1 0 0 0,1 0-1 0 0,-1 1 1 0 0,0-1-1 0 0,1 0 1 0 0,-1 0-1 0 0,1 1 1 0 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2.191"/>
    </inkml:context>
    <inkml:brush xml:id="br0">
      <inkml:brushProperty name="width" value="0.1" units="cm"/>
      <inkml:brushProperty name="height" value="0.1" units="cm"/>
    </inkml:brush>
  </inkml:definitions>
  <inkml:trace contextRef="#ctx0" brushRef="#br0">0 102 5065 0 0,'1'-1'94'0'0,"-1"0"0"0"0,1 0-1 0 0,-1 0 1 0 0,1 0 0 0 0,-1 0 0 0 0,1 1-1 0 0,0-1 1 0 0,-1 0 0 0 0,1 0 0 0 0,0 1-1 0 0,0-1 1 0 0,-1 0 0 0 0,1 1 0 0 0,0-1 0 0 0,0 1-1 0 0,0-1 1 0 0,0 1 0 0 0,0-1 0 0 0,0 1-1 0 0,0 0 1 0 0,0-1 0 0 0,1 1 0 0 0,25-7 267 0 0,-4 5-241 0 0,1 0 0 0 0,-1 1 0 0 0,27 3 0 0 0,3 0 248 0 0,581-21 4256 0 0,-406 9-3972 0 0,66-12-207 0 0,-29 2-162 0 0,-131 13 891 0 0,245 19 1 0 0,-198 7-1010 0 0,0-7-1 0 0,221-15 1 0 0,203 13 1515 0 0,-363 2-1106 0 0,90-5-378 0 0,370 28 504 0 0,-576-22-2060 0 0,-100-12-5441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4.259"/>
    </inkml:context>
    <inkml:brush xml:id="br0">
      <inkml:brushProperty name="width" value="0.05" units="cm"/>
      <inkml:brushProperty name="height" value="0.05" units="cm"/>
    </inkml:brush>
  </inkml:definitions>
  <inkml:trace contextRef="#ctx0" brushRef="#br0">1 333 3225 0 0,'1'-109'288'0'0,"5"75"6292"0"0,-1 19-5665 0 0,1 1 0 0 0,1 0 0 0 0,11-19 1 0 0,-12 25-670 0 0,0 0 0 0 0,1 0 0 0 0,0 1 1 0 0,0 0-1 0 0,0 0 0 0 0,1 0 0 0 0,0 1 1 0 0,1 1-1 0 0,-1-1 0 0 0,1 1 0 0 0,0 1 1 0 0,0 0-1 0 0,19-6 0 0 0,-9 4 72 0 0,0 1 0 0 0,0 1 1 0 0,1 1-1 0 0,-1 1 0 0 0,1 0 0 0 0,23 2 0 0 0,-38 0-225 0 0,0 0-1 0 0,0 1 0 0 0,1 0 1 0 0,-1-1-1 0 0,0 2 1 0 0,-1-1-1 0 0,1 0 0 0 0,0 1 1 0 0,0 0-1 0 0,0 0 1 0 0,5 4-1 0 0,-7-3 11 0 0,0 0-1 0 0,0 0 0 0 0,0 0 1 0 0,0 0-1 0 0,0 0 1 0 0,-1 1-1 0 0,0-1 1 0 0,1 1-1 0 0,-1 0 1 0 0,-1 0-1 0 0,1 0 0 0 0,0 0 1 0 0,1 7-1 0 0,3 17 318 0 0,-1 1 0 0 0,2 30 0 0 0,5 27-38 0 0,16 24-1 0 0,3 10-336 0 0,-28-103-19 0 0,-1 0 0 0 0,-1 0 0 0 0,0 0 0 0 0,-1 0 0 0 0,-3 23 0 0 0,2-35-69 0 0,-1 10 28 0 0,0-1 0 0 0,-10 29 0 0 0,12-40-182 0 0,-1-1 0 0 0,0 1 0 0 0,0 0 0 0 0,-1-1 0 0 0,1 1 0 0 0,0-1-1 0 0,-1 1 1 0 0,0-1 0 0 0,1 0 0 0 0,-1 0 0 0 0,0 1 0 0 0,0-1 0 0 0,0 0 0 0 0,-1-1-1 0 0,1 1 1 0 0,0 0 0 0 0,-1-1 0 0 0,1 1 0 0 0,-1-1 0 0 0,1 0 0 0 0,-1 0 0 0 0,-4 1 0 0 0,-5-1-1341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4.267"/>
    </inkml:context>
    <inkml:brush xml:id="br0">
      <inkml:brushProperty name="width" value="0.1" units="cm"/>
      <inkml:brushProperty name="height" value="0.1" units="cm"/>
    </inkml:brush>
  </inkml:definitions>
  <inkml:trace contextRef="#ctx0" brushRef="#br0">19 68 920 0 0,'-18'-18'8765'0'0,"32"13"-7534"0"0,28-2 45 0 0,0 1 1 0 0,0 2 0 0 0,57 2 0 0 0,-2 0-519 0 0,167-21-199 0 0,-241 23-1952 0 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4.800"/>
    </inkml:context>
    <inkml:brush xml:id="br0">
      <inkml:brushProperty name="width" value="0.1" units="cm"/>
      <inkml:brushProperty name="height" value="0.1" units="cm"/>
    </inkml:brush>
  </inkml:definitions>
  <inkml:trace contextRef="#ctx0" brushRef="#br0">47 15 2761 0 0,'0'0'48'0'0,"0"0"1"0"0,-1 0 0 0 0,1 0 0 0 0,0 0 0 0 0,0 0-1 0 0,0 0 1 0 0,-1 0 0 0 0,1 0 0 0 0,0 0 0 0 0,0 0-1 0 0,0 0 1 0 0,0 0 0 0 0,-1 0 0 0 0,1 0 0 0 0,0 0-1 0 0,0 0 1 0 0,0-1 0 0 0,0 1 0 0 0,-1 0-1 0 0,1 0 1 0 0,0 0 0 0 0,0 0 0 0 0,0 0 0 0 0,0 0-1 0 0,0-1 1 0 0,-1 1 0 0 0,1 0 0 0 0,0 0 0 0 0,0 0-1 0 0,0 0 1 0 0,0-1 0 0 0,0 1 0 0 0,0 0 0 0 0,0 0-1 0 0,0 0 1 0 0,0 0 0 0 0,0-1 0 0 0,0 1 0 0 0,0 0-1 0 0,0 0 1 0 0,0 0 0 0 0,0-1 0 0 0,0 1 0 0 0,0 0-1 0 0,0 0 1 0 0,0 0 0 0 0,0 0 0 0 0,0-1 0 0 0,0 1-1 0 0,0 0 1 0 0,0 0 0 0 0,0 0 0 0 0,0-1-1 0 0,0 1 1 0 0,0 0 0 0 0,0 0 0 0 0,1 0 0 0 0,-1 0-1 0 0,0 0 1 0 0,0-1 0 0 0,0 1 0 0 0,19-4 1408 0 0,27 2 407 0 0,-32 3-1242 0 0,-1 1 1 0 0,1 1-1 0 0,-1 0 0 0 0,0 0 0 0 0,1 2 1 0 0,-2 0-1 0 0,25 12 0 0 0,-26-11-426 0 0,-1 0 1 0 0,0 1-1 0 0,0 0 0 0 0,-1 0 1 0 0,0 1-1 0 0,0 0 1 0 0,0 1-1 0 0,-1 0 0 0 0,9 13 1 0 0,-15-18-193 0 0,1 0-1 0 0,-1 1 1 0 0,0-1 0 0 0,0 0 0 0 0,0 1 0 0 0,-1-1 0 0 0,0 1 0 0 0,0 0 0 0 0,0-1-1 0 0,0 1 1 0 0,-1 0 0 0 0,1 0 0 0 0,-1-1 0 0 0,-1 1 0 0 0,1 0 0 0 0,-1-1 0 0 0,1 1-1 0 0,-1 0 1 0 0,-1-1 0 0 0,1 1 0 0 0,-1-1 0 0 0,-2 7 0 0 0,0-4-4 0 0,0-1 0 0 0,0 1 1 0 0,-1-1-1 0 0,0 0 0 0 0,0 0 1 0 0,-1-1-1 0 0,1 1 0 0 0,-1-1 1 0 0,0-1-1 0 0,0 1 0 0 0,-1-1 0 0 0,0 0 1 0 0,-6 3-1 0 0,-18 8 49 0 0,-59 19-1 0 0,76-30-48 0 0,-1-1-1 0 0,1 0 1 0 0,-1-1-1 0 0,0 0 1 0 0,0-2-1 0 0,-26-1 0 0 0,28-2-47 0 0,22-1 34 0 0,21 0 59 0 0,438-50 2916 0 0,-337 36-2848 0 0,-75 8-1404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5.550"/>
    </inkml:context>
    <inkml:brush xml:id="br0">
      <inkml:brushProperty name="width" value="0.1" units="cm"/>
      <inkml:brushProperty name="height" value="0.1" units="cm"/>
    </inkml:brush>
  </inkml:definitions>
  <inkml:trace contextRef="#ctx0" brushRef="#br0">170 44 3681 0 0,'0'-4'479'0'0,"-1"0"-1"0"0,1 1 1 0 0,0-1 0 0 0,-1 0-1 0 0,0 1 1 0 0,0-1 0 0 0,-3-6 0 0 0,4 10-399 0 0,0-1 0 0 0,0 1 0 0 0,-1-1 0 0 0,1 1 0 0 0,0 0 0 0 0,0-1 0 0 0,-1 1 0 0 0,1-1 0 0 0,0 1 0 0 0,-1 0 0 0 0,1-1 0 0 0,-1 1 0 0 0,1 0 0 0 0,-1-1 0 0 0,1 1 0 0 0,0 0 0 0 0,-1 0 0 0 0,1-1 0 0 0,-1 1 0 0 0,1 0 0 0 0,-1 0 0 0 0,1 0 0 0 0,-1 0 0 0 0,0 0 0 0 0,0 0 11 0 0,0 0 1 0 0,-1 1-1 0 0,1-1 1 0 0,0 1-1 0 0,0-1 1 0 0,0 1-1 0 0,0-1 1 0 0,0 1-1 0 0,0 0 1 0 0,0-1-1 0 0,1 1 1 0 0,-1 0-1 0 0,0 0 1 0 0,0 0-1 0 0,0 0 1 0 0,0 1-1 0 0,-13 19 680 0 0,1 1-1 0 0,2 0 1 0 0,0 1-1 0 0,1 0 0 0 0,-11 41 1 0 0,16-48-529 0 0,-7 20 282 0 0,1 1 0 0 0,2 0 0 0 0,-6 64-1 0 0,13-85-378 0 0,2 0 0 0 0,0 0 1 0 0,1 0-1 0 0,0 1 0 0 0,1-1 0 0 0,1-1 0 0 0,1 1 0 0 0,0 0 0 0 0,1-1 0 0 0,1 0 0 0 0,10 20 0 0 0,-13-28-122 0 0,1-1-1 0 0,0 0 1 0 0,1 0-1 0 0,-1-1 1 0 0,1 1 0 0 0,0-1-1 0 0,1 0 1 0 0,-1-1 0 0 0,1 1-1 0 0,0-1 1 0 0,0 0-1 0 0,0 0 1 0 0,0-1 0 0 0,1 0-1 0 0,11 4 1 0 0,-14-6-132 0 0,1 0 1 0 0,-1 0-1 0 0,1 0 1 0 0,0-1-1 0 0,-1 1 1 0 0,1-1-1 0 0,0 0 0 0 0,0-1 1 0 0,-1 1-1 0 0,1-1 1 0 0,-1 0-1 0 0,1 0 0 0 0,0 0 1 0 0,-1-1-1 0 0,0 0 1 0 0,1 0-1 0 0,-1 0 0 0 0,0 0 1 0 0,0-1-1 0 0,0 1 1 0 0,0-1-1 0 0,-1 0 1 0 0,1 0-1 0 0,5-7 0 0 0,4-7-6207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5.910"/>
    </inkml:context>
    <inkml:brush xml:id="br0">
      <inkml:brushProperty name="width" value="0.1" units="cm"/>
      <inkml:brushProperty name="height" value="0.1" units="cm"/>
    </inkml:brush>
  </inkml:definitions>
  <inkml:trace contextRef="#ctx0" brushRef="#br0">0 0 5985 0 0,'18'24'2363'0'0,"43"63"-4"0"0,51 62 737 0 0,75 53-1842 0 0,-181-196-1716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6.237"/>
    </inkml:context>
    <inkml:brush xml:id="br0">
      <inkml:brushProperty name="width" value="0.1" units="cm"/>
      <inkml:brushProperty name="height" value="0.1" units="cm"/>
    </inkml:brush>
  </inkml:definitions>
  <inkml:trace contextRef="#ctx0" brushRef="#br0">320 7 8290 0 0,'0'-1'46'0'0,"-1"1"0"0"0,1-1 1 0 0,0 1-1 0 0,-1-1 0 0 0,1 1 1 0 0,-1 0-1 0 0,1-1 0 0 0,-1 1 1 0 0,1-1-1 0 0,-1 1 0 0 0,1 0 1 0 0,-1 0-1 0 0,1-1 0 0 0,-1 1 1 0 0,0 0-1 0 0,1 0 0 0 0,-1 0 1 0 0,1-1-1 0 0,-1 1 0 0 0,1 0 1 0 0,-1 0-1 0 0,0 0 0 0 0,1 0 1 0 0,-1 0-1 0 0,1 0 0 0 0,-1 0 1 0 0,-1 1-1 0 0,-10 12 1682 0 0,6-6-1095 0 0,-106 138 5809 0 0,77-92-5363 0 0,1 1 0 0 0,-35 78 0 0 0,43-65-877 0 0,24-60-220 0 0,0 0-1 0 0,0 1 1 0 0,1-1 0 0 0,0 1-1 0 0,0-1 1 0 0,1 1-1 0 0,0 9 1 0 0,5-1-664 0 0,3-4-242 0 0</inkml:trace>
  <inkml:trace contextRef="#ctx0" brushRef="#br0" timeOffset="1">465 354 3681 0 0,'-9'12'787'0'0,"1"1"-1"0"0,0 1 1 0 0,1-1 0 0 0,0 1 0 0 0,2 1 0 0 0,-1-1 0 0 0,2 1-1 0 0,0 0 1 0 0,1 0 0 0 0,0 0 0 0 0,1 0 0 0 0,0 19 0 0 0,2-30-642 0 0,1 0 1 0 0,0 0 0 0 0,0 0 0 0 0,0 0 0 0 0,0 0 0 0 0,0 0 0 0 0,1 0-1 0 0,0 0 1 0 0,0-1 0 0 0,0 1 0 0 0,0 0 0 0 0,0-1 0 0 0,1 0-1 0 0,0 0 1 0 0,-1 0 0 0 0,1 0 0 0 0,0 0 0 0 0,1 0 0 0 0,-1-1 0 0 0,0 1-1 0 0,1-1 1 0 0,-1 0 0 0 0,1 0 0 0 0,0 0 0 0 0,0-1 0 0 0,0 1-1 0 0,0-1 1 0 0,0 0 0 0 0,7 1 0 0 0,-5-1-148 0 0,-1 0 1 0 0,0-1-1 0 0,1 0 1 0 0,-1 0-1 0 0,1 0 0 0 0,-1-1 1 0 0,0 0-1 0 0,1 0 1 0 0,-1 0-1 0 0,6-3 0 0 0,-7 3-349 0 0,0-1 0 0 0,0 0 0 0 0,0 0 0 0 0,0-1 0 0 0,0 1 0 0 0,-1-1 0 0 0,1 1 0 0 0,-1-1 0 0 0,0 0 0 0 0,0-1 0 0 0,0 1 0 0 0,0 0 1 0 0,2-5-1 0 0,4-8-5393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6.567"/>
    </inkml:context>
    <inkml:brush xml:id="br0">
      <inkml:brushProperty name="width" value="0.1" units="cm"/>
      <inkml:brushProperty name="height" value="0.1" units="cm"/>
    </inkml:brush>
  </inkml:definitions>
  <inkml:trace contextRef="#ctx0" brushRef="#br0">28 34 920 0 0,'-4'-3'-110'0'0,"-20"-25"7820"0"0,24 27-7493 0 0,1 0 149 0 0,16 3 66 0 0,45 13-2749 0 0,-42-11 1452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6.894"/>
    </inkml:context>
    <inkml:brush xml:id="br0">
      <inkml:brushProperty name="width" value="0.1" units="cm"/>
      <inkml:brushProperty name="height" value="0.1" units="cm"/>
    </inkml:brush>
  </inkml:definitions>
  <inkml:trace contextRef="#ctx0" brushRef="#br0">84 234 10138 0 0,'-19'-2'572'0'0,"9"1"-150"0"0,1 0 0 0 0,0 0 1 0 0,0-1-1 0 0,0 0 0 0 0,-10-4 0 0 0,60-1 1852 0 0,126 5 11 0 0,-15 1-2321 0 0,-128 0-150 0 0</inkml:trace>
  <inkml:trace contextRef="#ctx0" brushRef="#br0" timeOffset="1">493 39 9218 0 0,'-1'0'31'0'0,"1"0"0"0"0,0 0 0 0 0,-1 0 0 0 0,1 0 0 0 0,0-1 0 0 0,-1 1-1 0 0,1 0 1 0 0,0 0 0 0 0,0 0 0 0 0,-1 0 0 0 0,1-1 0 0 0,0 1 0 0 0,0 0 0 0 0,-1 0 0 0 0,1 0 0 0 0,0-1 0 0 0,0 1 0 0 0,-1 0 0 0 0,1 0 0 0 0,0-1 0 0 0,0 1-1 0 0,0 0 1 0 0,0-1 0 0 0,-1 1 0 0 0,1 0 0 0 0,0-1 0 0 0,0 1 0 0 0,0 0 0 0 0,0-1 0 0 0,0 1 0 0 0,0 0 0 0 0,0-1 0 0 0,10-5 781 0 0,26-1 274 0 0,-30 6-894 0 0,40-3 889 0 0,-1 2-1 0 0,1 1 0 0 0,67 9 1 0 0,32 0-404 0 0,-120-8-796 0 0,105-3 374 0 0,-107 1-806 0 0,0-1 1 0 0,-1 0 0 0 0,37-12 0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7.241"/>
    </inkml:context>
    <inkml:brush xml:id="br0">
      <inkml:brushProperty name="width" value="0.1" units="cm"/>
      <inkml:brushProperty name="height" value="0.1" units="cm"/>
    </inkml:brush>
  </inkml:definitions>
  <inkml:trace contextRef="#ctx0" brushRef="#br0">7 0 7370 0 0,'-1'2'81'0'0,"1"-1"0"0"0,-1 0 1 0 0,0 0-1 0 0,0 1 1 0 0,1-1-1 0 0,-1 1 0 0 0,1-1 1 0 0,-1 0-1 0 0,1 1 1 0 0,0-1-1 0 0,0 1 0 0 0,-1-1 1 0 0,1 1-1 0 0,0-1 1 0 0,0 1-1 0 0,0-1 1 0 0,1 1-1 0 0,-1-1 0 0 0,0 1 1 0 0,0-1-1 0 0,1 0 1 0 0,0 3-1 0 0,16 35 1860 0 0,-12-28-1655 0 0,10 18 927 0 0,2 0 1 0 0,0-1-1 0 0,40 48 0 0 0,76 66-1127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7.570"/>
    </inkml:context>
    <inkml:brush xml:id="br0">
      <inkml:brushProperty name="width" value="0.1" units="cm"/>
      <inkml:brushProperty name="height" value="0.1" units="cm"/>
    </inkml:brush>
  </inkml:definitions>
  <inkml:trace contextRef="#ctx0" brushRef="#br0">407 165 8290 0 0,'-5'1'490'0'0,"1"0"1"0"0,-1 0-1 0 0,1 1 1 0 0,-1-1-1 0 0,1 1 1 0 0,0 0-1 0 0,0 0 1 0 0,0 1-1 0 0,-5 3 1 0 0,2-3-66 0 0,-52 36 3137 0 0,-100 84-1 0 0,73-53-2827 0 0,85-69-775 0 0,-7 5-373 0 0,0 0 0 0 0,1 0 1 0 0,0 1-1 0 0,-10 12 0 0 0</inkml:trace>
  <inkml:trace contextRef="#ctx0" brushRef="#br0" timeOffset="1">735 1 5985 0 0,'3'1'122'0'0,"0"0"1"0"0,0 0-1 0 0,0 0 0 0 0,0 1 0 0 0,0 0 0 0 0,0-1 1 0 0,-1 1-1 0 0,1 0 0 0 0,-1 1 0 0 0,1-1 0 0 0,-1 0 0 0 0,0 1 1 0 0,0-1-1 0 0,4 6 0 0 0,25 45 1576 0 0,-26-43-1489 0 0,5 10 430 0 0,-1 0 0 0 0,-2 1 0 0 0,0 0 0 0 0,-1 0 0 0 0,-1 0 0 0 0,-1 1 0 0 0,0 0 0 0 0,-1 24 0 0 0,-2-28-201 0 0,-1 0 1 0 0,-1 0-1 0 0,-1-1 0 0 0,0 1 1 0 0,-2 0-1 0 0,0 0 0 0 0,-1-1 1 0 0,0 0-1 0 0,-1 0 0 0 0,-13 22 1 0 0,14-30-404 0 0,-1 0 0 0 0,-1 0 0 0 0,0-1 1 0 0,0 0-1 0 0,-1-1 0 0 0,0 1 1 0 0,0-1-1 0 0,0-1 0 0 0,-1 0 0 0 0,0 0 1 0 0,0-1-1 0 0,-1 0 0 0 0,-14 6 0 0 0,16-8-155 0 0,0 0-1 0 0,0-1 0 0 0,-1 0 1 0 0,1 0-1 0 0,0-1 0 0 0,-1 0 0 0 0,1 0 1 0 0,-1-1-1 0 0,1 0 0 0 0,-1-1 1 0 0,1 1-1 0 0,-1-2 0 0 0,1 1 0 0 0,0-1 1 0 0,0 0-1 0 0,0-1 0 0 0,-12-5 1 0 0,17 6 31 0 0,-1 0 0 0 0,1-1 1 0 0,-1 1-1 0 0,1-1 1 0 0,0 0-1 0 0,0 0 0 0 0,0 0 1 0 0,-3-3-1 0 0,-5-10 72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2:57.898"/>
    </inkml:context>
    <inkml:brush xml:id="br0">
      <inkml:brushProperty name="width" value="0.1" units="cm"/>
      <inkml:brushProperty name="height" value="0.1" units="cm"/>
    </inkml:brush>
  </inkml:definitions>
  <inkml:trace contextRef="#ctx0" brushRef="#br0">138 4 3681 0 0,'3'-1'340'0'0,"0"0"0"0"0,0 1-1 0 0,1-1 1 0 0,-1 1 0 0 0,0 0 0 0 0,0 0 0 0 0,0 0 0 0 0,0 0 0 0 0,0 1 0 0 0,0-1 0 0 0,0 1 0 0 0,0 0 0 0 0,0 0-1 0 0,0 0 1 0 0,6 3 0 0 0,-4-2 101 0 0,1 1 0 0 0,-1 0 0 0 0,1 0 0 0 0,-1 0 0 0 0,0 1 0 0 0,0-1 0 0 0,5 7 0 0 0,-8-8-343 0 0,0 0 0 0 0,-1-1 0 0 0,1 1 1 0 0,-1 0-1 0 0,0 0 0 0 0,0 0 0 0 0,0 0 1 0 0,0 1-1 0 0,0-1 0 0 0,0 0 1 0 0,0 0-1 0 0,-1 0 0 0 0,1 1 0 0 0,-1-1 1 0 0,0 0-1 0 0,1 1 0 0 0,-1-1 0 0 0,0 0 1 0 0,0 1-1 0 0,-1-1 0 0 0,1 0 0 0 0,0 1 1 0 0,-2 2-1 0 0,1-2-40 0 0,-1 0 0 0 0,1 0 1 0 0,-1 0-1 0 0,0-1 0 0 0,0 1 0 0 0,0-1 1 0 0,0 1-1 0 0,-1-1 0 0 0,1 1 1 0 0,-1-1-1 0 0,1 0 0 0 0,-1 0 0 0 0,0-1 1 0 0,0 1-1 0 0,0 0 0 0 0,-4 0 0 0 0,-14 6 45 0 0,-1-1 0 0 0,0-1 0 0 0,0-1 1 0 0,-1 0-1 0 0,1-2 0 0 0,-1-1 0 0 0,-33-1 0 0 0,329-3-389 0 0,-236 1 220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4.616"/>
    </inkml:context>
    <inkml:brush xml:id="br0">
      <inkml:brushProperty name="width" value="0.05" units="cm"/>
      <inkml:brushProperty name="height" value="0.05" units="cm"/>
    </inkml:brush>
  </inkml:definitions>
  <inkml:trace contextRef="#ctx0" brushRef="#br0">2 37 12299 0 0,'0'-2'175'0'0,"0"1"1"0"0,0 0 0 0 0,0 0 0 0 0,0 0-1 0 0,1-1 1 0 0,-1 1 0 0 0,0 0 0 0 0,1 0-1 0 0,-1 0 1 0 0,1 0 0 0 0,-1 0 0 0 0,1 0-1 0 0,-1 0 1 0 0,1 0 0 0 0,0 0 0 0 0,0 0 0 0 0,-1 0-1 0 0,1 0 1 0 0,0 0 0 0 0,1-1 0 0 0,1 1 82 0 0,-1-1 1 0 0,1 1 0 0 0,-1 0 0 0 0,1 0 0 0 0,-1 0-1 0 0,1 0 1 0 0,0 0 0 0 0,4 0 0 0 0,6-1 249 0 0,-1 2 0 0 0,1-1 0 0 0,14 3 1 0 0,-21-2-390 0 0,30 2 297 0 0,39 9 0 0 0,-60-8-468 0 0,0 0 0 0 0,-1 1 0 0 0,1 1 0 0 0,-1 1 0 0 0,19 9 0 0 0,-32-14-58 0 0,1 0 0 0 0,-1-1 0 0 0,0 1 0 0 0,1 0 0 0 0,-1 0 0 0 0,0 0 1 0 0,0 0-1 0 0,0 0 0 0 0,1 1 0 0 0,-1-1 0 0 0,0 0 0 0 0,0 2 0 0 0,1 7-5010 0 0,-5-1-1096 0 0</inkml:trace>
  <inkml:trace contextRef="#ctx0" brushRef="#br0" timeOffset="1">1 163 6913 0 0,'11'1'2154'0'0,"1"1"0"0"0,0-1-1 0 0,12 5 1 0 0,6 1-1463 0 0,-8-4-230 0 0,14 3 88 0 0,71 21-1 0 0,-104-25-590 0 0,1-1 1 0 0,0 1-1 0 0,-1 0 0 0 0,0 0 0 0 0,1 0 0 0 0,-1 0 1 0 0,0 0-1 0 0,3 4 0 0 0,4 5-211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3.999"/>
    </inkml:context>
    <inkml:brush xml:id="br0">
      <inkml:brushProperty name="width" value="0.1" units="cm"/>
      <inkml:brushProperty name="height" value="0.1" units="cm"/>
    </inkml:brush>
  </inkml:definitions>
  <inkml:trace contextRef="#ctx0" brushRef="#br0">53 54 2761 0 0,'-11'0'1299'0'0,"-30"-13"7417"0"0,59 15-7844 0 0,-16-2-845 0 0,9 0 293 0 0,0 0 0 0 0,-1-1 0 0 0,1 0 0 0 0,-1-1 0 0 0,16-4-1 0 0,8-1 360 0 0,33-4-284 0 0,0 3-1 0 0,0 3 1 0 0,69 3 0 0 0,-32 3-344 0 0,-67-2-30 0 0,0 2-1 0 0,52 7 0 0 0,-40-2-20 0 0,74 0 0 0 0,-50-4 0 0 0,7 1 0 0 0,155 15 0 0 0,-38-2 0 0 0,-21-3 0 0 0,-108-8 19 0 0,91-2-1 0 0,54 3 17 0 0,-46 5 1 0 0,-25-3-8 0 0,150 16-28 0 0,-233-22-4 0 0,89-9 1 0 0,-1-1 85 0 0,-36 8 565 0 0,102 0 30 0 0,305-8 1493 0 0,-374 1-1669 0 0,263-8 46 0 0,-304 12-424 0 0,85 0-2 0 0,-144 5-109 0 0,-1 1 0 0 0,57 12 0 0 0,-78-10-13 0 0,103 25-11 0 0,-120-27-55 0 0,-5-2-13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4.812"/>
    </inkml:context>
    <inkml:brush xml:id="br0">
      <inkml:brushProperty name="width" value="0.1" units="cm"/>
      <inkml:brushProperty name="height" value="0.1" units="cm"/>
    </inkml:brush>
  </inkml:definitions>
  <inkml:trace contextRef="#ctx0" brushRef="#br0">90 12 3225 0 0,'5'-11'1202'0'0,"-3"19"1222"0"0,0 22-194 0 0,-29 164 3154 0 0,-7 89-866 0 0,33-265-4342 0 0,-6 64 303 0 0,5-74-422 0 0,1 1-1 0 0,-1-1 0 0 0,0 0 1 0 0,-1 0-1 0 0,0-1 1 0 0,-1 1-1 0 0,-5 11 1 0 0,5-18 558 0 0,4-9-341 0 0,4-12-24 0 0,18-41-216 0 0,3 1 1 0 0,62-109 0 0 0,-59 121-69 0 0,2 1 0 0 0,59-73 0 0 0,-75 103 22 0 0,1 2 0 0 0,1-1 1 0 0,0 2-1 0 0,1 0 0 0 0,0 1 1 0 0,1 0-1 0 0,1 2 0 0 0,0 0 1 0 0,38-15-1 0 0,-53 24 7 0 0,0 1 1 0 0,0-1-1 0 0,1 1 1 0 0,-1 1-1 0 0,0-1 1 0 0,1 0-1 0 0,-1 1 1 0 0,1 0-1 0 0,-1 0 1 0 0,1 0-1 0 0,-1 1 1 0 0,5 0-1 0 0,-7 0 3 0 0,-1 0 0 0 0,1 0 0 0 0,0 0 0 0 0,0 0 0 0 0,-1 0 0 0 0,1 0 0 0 0,-1 0 0 0 0,1 1 0 0 0,-1-1 0 0 0,0 0 1 0 0,1 1-1 0 0,-1-1 0 0 0,0 1 0 0 0,0 0 0 0 0,0-1 0 0 0,0 1 0 0 0,0 0 0 0 0,0-1 0 0 0,-1 1 0 0 0,1 0 0 0 0,0 0 0 0 0,-1 0 0 0 0,0 0 0 0 0,1 0 0 0 0,-1 0 0 0 0,0 0 0 0 0,0 0 0 0 0,0-1 0 0 0,0 4 0 0 0,-2 22 2 0 0,-1-1 0 0 0,-1 1 0 0 0,-14 45 0 0 0,9-39 0 0 0,-7 55 0 0 0,11 40 172 0 0,3-34-1685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5.155"/>
    </inkml:context>
    <inkml:brush xml:id="br0">
      <inkml:brushProperty name="width" value="0.1" units="cm"/>
      <inkml:brushProperty name="height" value="0.1" units="cm"/>
    </inkml:brush>
  </inkml:definitions>
  <inkml:trace contextRef="#ctx0" brushRef="#br0">0 37 6913 0 0,'7'-3'240'0'0,"1"1"0"0"0,-1 1 0 0 0,1-1 0 0 0,-1 1-1 0 0,1 0 1 0 0,0 1 0 0 0,-1 0 0 0 0,12 1-1 0 0,11-1 285 0 0,106-3 537 0 0,50-3 233 0 0,-64-8-3859 0 0,-105 10 1606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5.512"/>
    </inkml:context>
    <inkml:brush xml:id="br0">
      <inkml:brushProperty name="width" value="0.1" units="cm"/>
      <inkml:brushProperty name="height" value="0.1" units="cm"/>
    </inkml:brush>
  </inkml:definitions>
  <inkml:trace contextRef="#ctx0" brushRef="#br0">162 1 5065 0 0,'0'0'127'0'0,"-1"0"-1"0"0,0 0 1 0 0,0 0-1 0 0,0 0 1 0 0,1 0 0 0 0,-1 0-1 0 0,0 0 1 0 0,0 0-1 0 0,1 0 1 0 0,-1 1 0 0 0,0-1-1 0 0,0 0 1 0 0,1 1-1 0 0,-1-1 1 0 0,0 0 0 0 0,1 1-1 0 0,-1-1 1 0 0,0 1-1 0 0,1-1 1 0 0,-1 1 0 0 0,1-1-1 0 0,-1 1 1 0 0,1 0-1 0 0,-1-1 1 0 0,1 1 0 0 0,-1 1-1 0 0,-15 19 2045 0 0,5-1-934 0 0,1 0-1 0 0,1 1 1 0 0,1-1-1 0 0,-7 31 1 0 0,-15 92 2090 0 0,26-118-2831 0 0,-16 126 640 0 0,2-16-1022 0 0,15-119-1630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7.195"/>
    </inkml:context>
    <inkml:brush xml:id="br0">
      <inkml:brushProperty name="width" value="0.1" units="cm"/>
      <inkml:brushProperty name="height" value="0.1" units="cm"/>
    </inkml:brush>
  </inkml:definitions>
  <inkml:trace contextRef="#ctx0" brushRef="#br0">0 50 6449 0 0,'0'-1'132'0'0,"1"0"-1"0"0,-1 0 0 0 0,1 1 0 0 0,-1-1 0 0 0,0 0 1 0 0,1 1-1 0 0,-1-1 0 0 0,1 1 0 0 0,0-1 0 0 0,-1 1 1 0 0,1-1-1 0 0,-1 1 0 0 0,1-1 0 0 0,0 1 1 0 0,-1-1-1 0 0,1 1 0 0 0,0 0 0 0 0,0-1 0 0 0,-1 1 1 0 0,2 0-1 0 0,20-8 1245 0 0,-18 8-1149 0 0,24-8 1246 0 0,0 3 1 0 0,51-5-1 0 0,62 5 337 0 0,-33 3-1600 0 0,-87 2-1423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7.615"/>
    </inkml:context>
    <inkml:brush xml:id="br0">
      <inkml:brushProperty name="width" value="0.1" units="cm"/>
      <inkml:brushProperty name="height" value="0.1" units="cm"/>
    </inkml:brush>
  </inkml:definitions>
  <inkml:trace contextRef="#ctx0" brushRef="#br0">21 32 10514 0 0,'-21'4'685'0'0,"21"-4"-677"0"0,0 0 0 0 0,0 0 1 0 0,0 0-1 0 0,1 0 0 0 0,-1 0 0 0 0,0 0 0 0 0,0 0 1 0 0,0 0-1 0 0,0 1 0 0 0,0-1 0 0 0,0 0 1 0 0,0 0-1 0 0,0 0 0 0 0,0 0 0 0 0,0 0 0 0 0,0 0 1 0 0,0 0-1 0 0,0 0 0 0 0,0 0 0 0 0,0 0 0 0 0,0 0 1 0 0,0 0-1 0 0,0 0 0 0 0,0 0 0 0 0,0 0 1 0 0,0 0-1 0 0,0 0 0 0 0,0 0 0 0 0,0 0 0 0 0,0 0 1 0 0,0 0-1 0 0,0 0 0 0 0,0 0 0 0 0,0 1 0 0 0,0-1 1 0 0,0 0-1 0 0,0 0 0 0 0,0 0 0 0 0,0 0 0 0 0,0 0 1 0 0,0 0-1 0 0,0 0 0 0 0,0 0 0 0 0,0 0 1 0 0,0 0-1 0 0,0 0 0 0 0,0 0 0 0 0,0 0 0 0 0,0 0 1 0 0,0 0-1 0 0,0 0 0 0 0,0 0 0 0 0,0 0 0 0 0,0 0 1 0 0,0 0-1 0 0,0 0 0 0 0,14 1 81 0 0,163-6 2619 0 0,90-21-3757 0 0,-209 18-3772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8.365"/>
    </inkml:context>
    <inkml:brush xml:id="br0">
      <inkml:brushProperty name="width" value="0.1" units="cm"/>
      <inkml:brushProperty name="height" value="0.1" units="cm"/>
    </inkml:brush>
  </inkml:definitions>
  <inkml:trace contextRef="#ctx0" brushRef="#br0">204 146 3681 0 0,'-68'-4'1205'0'0,"55"4"-884"0"0,0 0 0 0 0,0-1 0 0 0,0 0 0 0 0,0-1 0 0 0,0 0 0 0 0,0-1 0 0 0,-24-10 0 0 0,37 13-258 0 0,-1 0 1 0 0,1 0 0 0 0,0 0 0 0 0,-1 0-1 0 0,1 0 1 0 0,0 0 0 0 0,-1 0-1 0 0,1 0 1 0 0,0 0 0 0 0,-1 0 0 0 0,1 0-1 0 0,0-1 1 0 0,0 1 0 0 0,-1 0 0 0 0,1 0-1 0 0,0 0 1 0 0,0 0 0 0 0,-1-1-1 0 0,1 1 1 0 0,0 0 0 0 0,0 0 0 0 0,0-1-1 0 0,-1 1 1 0 0,1 0 0 0 0,0 0 0 0 0,0-1-1 0 0,0 1 1 0 0,0 0 0 0 0,0-1-1 0 0,0 1 1 0 0,-1 0 0 0 0,1-1 0 0 0,0 1-1 0 0,0 0 1 0 0,0-1 0 0 0,0 1 0 0 0,0 0-1 0 0,0 0 1 0 0,0-1 0 0 0,0 1-1 0 0,1 0 1 0 0,-1-1 0 0 0,0 1 0 0 0,15-7 1443 0 0,26 1-571 0 0,-41 6-924 0 0,527-29 1123 0 0,-491 27-1095 0 0,102-4 24 0 0,273-8 86 0 0,-233 11-105 0 0,148 1 35 0 0,-157 6-80 0 0,234 15 0 0 0,-258-11 0 0 0,1-6 0 0 0,263-32 0 0 0,-282 12 233 0 0,-51 6 126 0 0,115-3 1 0 0,-110 16-952 0 0,-72-1 48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09.269"/>
    </inkml:context>
    <inkml:brush xml:id="br0">
      <inkml:brushProperty name="width" value="0.1" units="cm"/>
      <inkml:brushProperty name="height" value="0.1" units="cm"/>
    </inkml:brush>
  </inkml:definitions>
  <inkml:trace contextRef="#ctx0" brushRef="#br0">757 103 1376 0 0,'2'-8'462'0'0,"1"0"-1"0"0,0-1 1 0 0,0 2-1 0 0,1-1 1 0 0,0 0 0 0 0,0 1-1 0 0,1-1 1 0 0,0 1-1 0 0,0 1 1 0 0,0-1-1 0 0,10-8 1 0 0,-15 15-389 0 0,0 0-1 0 0,0-1 1 0 0,1 1 0 0 0,-1 0 0 0 0,0-1 0 0 0,0 1 0 0 0,1 0 0 0 0,-1 0-1 0 0,0-1 1 0 0,1 1 0 0 0,-1 0 0 0 0,0 0 0 0 0,1 0 0 0 0,-1-1-1 0 0,0 1 1 0 0,1 0 0 0 0,-1 0 0 0 0,1 0 0 0 0,-1 0 0 0 0,0 0-1 0 0,1 0 1 0 0,-1 0 0 0 0,0 0 0 0 0,1 0 0 0 0,-1 0 0 0 0,1 0-1 0 0,-1 0 1 0 0,0 0 0 0 0,1 0 0 0 0,-1 0 0 0 0,1 0 0 0 0,-1 0-1 0 0,0 1 1 0 0,1-1 0 0 0,-1 0 0 0 0,0 0 0 0 0,1 0 0 0 0,-1 1 0 0 0,0-1-1 0 0,0 0 1 0 0,1 0 0 0 0,-1 1 0 0 0,0-1 0 0 0,1 0 0 0 0,-1 0-1 0 0,0 1 1 0 0,0-1 0 0 0,0 0 0 0 0,1 1 0 0 0,-1-1 0 0 0,0 1-1 0 0,0-1 1 0 0,0 0 0 0 0,0 1 0 0 0,0-1 0 0 0,0 0 0 0 0,0 1-1 0 0,0-1 1 0 0,0 1 0 0 0,0-1 0 0 0,0 1 0 0 0,0 31 1395 0 0,0-26-1196 0 0,-57 459 5270 0 0,38-351-4699 0 0,-40 227 639 0 0,-16 102-363 0 0,58-325-781 0 0,-15 131 167 0 0,31-230-478 0 0,0-6 16 0 0,0 1 1 0 0,0-1 0 0 0,-1 1-1 0 0,-6 18 1 0 0,8-31-44 0 0,0-1 1 0 0,0 0-1 0 0,0 0 0 0 0,-1 1 1 0 0,1-1-1 0 0,0 0 0 0 0,0 0 1 0 0,0 0-1 0 0,0 1 0 0 0,0-1 1 0 0,0 0-1 0 0,0 0 0 0 0,0 1 1 0 0,-1-1-1 0 0,1 0 0 0 0,0 0 1 0 0,0 0-1 0 0,0 0 0 0 0,0 1 1 0 0,-1-1-1 0 0,1 0 0 0 0,0 0 1 0 0,0 0-1 0 0,0 0 0 0 0,-1 0 1 0 0,1 0-1 0 0,0 1 0 0 0,0-1 1 0 0,0 0-1 0 0,-1 0 0 0 0,1 0 1 0 0,0 0-1 0 0,0 0 0 0 0,-1 0 1 0 0,1 0-1 0 0,0 0 0 0 0,-1 0 1 0 0,-5-8 37 0 0,-3-14 28 0 0,-51-222 83 0 0,8 24-161 0 0,38 173 12 0 0,-2 0 1 0 0,-34-68 0 0 0,41 97-1 0 0,-1 1 0 0 0,-19-25 0 0 0,27 38 0 0 0,-1 0 0 0 0,0 1 0 0 0,0 0 0 0 0,0 0 0 0 0,0 0 0 0 0,0 0 0 0 0,-1 0 0 0 0,1 0 0 0 0,-1 1 0 0 0,0 0 0 0 0,0 0 0 0 0,0 0 0 0 0,0 0 0 0 0,0 1 0 0 0,0-1 0 0 0,0 1 0 0 0,-1 0 0 0 0,-4 0 0 0 0,5 1 0 0 0,0 1 0 0 0,1-1 0 0 0,-1 1 0 0 0,1 0 0 0 0,-1 0 0 0 0,1 1 0 0 0,-1-1 0 0 0,1 1 1 0 0,0 0-1 0 0,0 0 0 0 0,0 0 0 0 0,0 0 0 0 0,0 0 0 0 0,0 1 0 0 0,1-1 0 0 0,-4 5 0 0 0,-4 4-4 0 0,1 1 0 0 0,-12 20 0 0 0,5-4-10 0 0,1 1-1 0 0,2 0 1 0 0,-15 47-1 0 0,-16 95 20 0 0,42-162-47 0 0,0-1 0 0 0,0 1 0 0 0,1-1 0 0 0,0 1 0 0 0,1-1 0 0 0,0 1 0 0 0,0 0 0 0 0,0-1 0 0 0,2 1 1 0 0,1 9-1 0 0,1-10-441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1.021"/>
    </inkml:context>
    <inkml:brush xml:id="br0">
      <inkml:brushProperty name="width" value="0.1" units="cm"/>
      <inkml:brushProperty name="height" value="0.1" units="cm"/>
    </inkml:brush>
  </inkml:definitions>
  <inkml:trace contextRef="#ctx0" brushRef="#br0">255 11 2304 0 0,'-7'-10'7362'0'0,"-106"196"-1446"0"0,39-71-5235 0 0,74-114-678 0 0,0 0-1 0 0,-1 0 1 0 0,1 0-1 0 0,0 0 0 0 0,-1 0 1 0 0,1 0-1 0 0,0 0 1 0 0,0 0-1 0 0,0 0 1 0 0,0 0-1 0 0,0 0 0 0 0,0 0 1 0 0,0 0-1 0 0,0 0 1 0 0,0 0-1 0 0,1 0 0 0 0,-1 0 1 0 0,0 0-1 0 0,1 0 1 0 0,-1 0-1 0 0,1 0 0 0 0,-1 0 1 0 0,1 0-1 0 0,-1-1 1 0 0,1 1-1 0 0,-1 0 0 0 0,1 0 1 0 0,0-1-1 0 0,0 1 1 0 0,-1 0-1 0 0,1-1 0 0 0,0 1 1 0 0,1 0-1 0 0,38 22-92 0 0,-26-16 36 0 0,1 2 37 0 0,-1 0 0 0 0,1 1 0 0 0,-1 0 0 0 0,13 14 0 0 0,-24-21 12 0 0,1 1 0 0 0,-1 0 0 0 0,0 0 0 0 0,0 0 0 0 0,-1 0 0 0 0,1 1 0 0 0,-1-1 0 0 0,2 6 0 0 0,-3-7 4 0 0,0 0 0 0 0,0 0-1 0 0,-1 0 1 0 0,1-1 0 0 0,-1 1 0 0 0,0 0-1 0 0,0 0 1 0 0,0 0 0 0 0,0 0 0 0 0,-1-1 0 0 0,1 1-1 0 0,-1 0 1 0 0,0 0 0 0 0,0-1 0 0 0,-1 5-1 0 0,0-3 61 0 0,-1-1 0 0 0,1 1-1 0 0,0-1 1 0 0,-1 0-1 0 0,1 0 1 0 0,-1 0 0 0 0,0-1-1 0 0,0 1 1 0 0,0 0-1 0 0,-1-1 1 0 0,-4 3-1 0 0,-44 20 989 0 0,33-17-890 0 0,5-1-1 0 0,-1-2-1 0 0,-18 5 0 0 0,-6-4-1451 0 0,15-9-2897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1.349"/>
    </inkml:context>
    <inkml:brush xml:id="br0">
      <inkml:brushProperty name="width" value="0.1" units="cm"/>
      <inkml:brushProperty name="height" value="0.1" units="cm"/>
    </inkml:brush>
  </inkml:definitions>
  <inkml:trace contextRef="#ctx0" brushRef="#br0">0 30 456 0 0,'12'-4'393'0'0,"0"1"0"0"0,0 0 1 0 0,1 0-1 0 0,-1 1 0 0 0,0 1 0 0 0,25 0 0 0 0,-4 0-56 0 0,165-11 847 0 0,-191 12-1184 0 0,0 0 0 0 0,0 1 0 0 0,0-1 0 0 0,0 1 0 0 0,10 3 0 0 0,-5 2 0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4.992"/>
    </inkml:context>
    <inkml:brush xml:id="br0">
      <inkml:brushProperty name="width" value="0.05" units="cm"/>
      <inkml:brushProperty name="height" value="0.05" units="cm"/>
    </inkml:brush>
  </inkml:definitions>
  <inkml:trace contextRef="#ctx0" brushRef="#br0">1 0 6449 0 0,'0'2'689'0'0,"2"-1"-689"0"0,3 2 2056 0 0,-1-2 392 0 0,1 3 81 0 0,4 0 8 0 0,8 3-1785 0 0,1 0-360 0 0,8-1-72 0 0,2 0-8 0 0,2-1-208 0 0,2-2-40 0 0,2-2 0 0 0,4-1-5049 0 0,1-1-1000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1.751"/>
    </inkml:context>
    <inkml:brush xml:id="br0">
      <inkml:brushProperty name="width" value="0.1" units="cm"/>
      <inkml:brushProperty name="height" value="0.1" units="cm"/>
    </inkml:brush>
  </inkml:definitions>
  <inkml:trace contextRef="#ctx0" brushRef="#br0">278 12 3225 0 0,'0'0'70'0'0,"0"0"1"0"0,0-1 0 0 0,0 1 0 0 0,0-1-1 0 0,0 1 1 0 0,0 0 0 0 0,0-1 0 0 0,0 1-1 0 0,0-1 1 0 0,0 1 0 0 0,0 0 0 0 0,0-1-1 0 0,0 1 1 0 0,0 0 0 0 0,0-1 0 0 0,0 1-1 0 0,0 0 1 0 0,0-1 0 0 0,-1 1 0 0 0,1 0-1 0 0,0-1 1 0 0,0 1 0 0 0,0 0 0 0 0,-1-1-1 0 0,1 1 1 0 0,0 0 0 0 0,-1 0 0 0 0,1-1-1 0 0,0 1 1 0 0,0 0 0 0 0,-1 0 0 0 0,1-1-1 0 0,0 1 1 0 0,-1 0 0 0 0,1 0 0 0 0,-1 0-1 0 0,1 0 1 0 0,-1 0 0 0 0,-16 7 2955 0 0,-7 10-2145 0 0,0 0 1 0 0,1 2-1 0 0,0 0 1 0 0,2 1 0 0 0,-26 32-1 0 0,45-50-884 0 0,1 0 1 0 0,0 0-1 0 0,0 0 0 0 0,0 0 1 0 0,0 0-1 0 0,0 0 0 0 0,0 1 1 0 0,0-1-1 0 0,1 0 0 0 0,-1 0 1 0 0,1 1-1 0 0,0-1 0 0 0,-1 0 1 0 0,1 1-1 0 0,0-1 0 0 0,1 0 1 0 0,-1 1-1 0 0,0-1 0 0 0,1 0 1 0 0,-1 0-1 0 0,1 1 0 0 0,-1-1 1 0 0,1 0-1 0 0,0 0 0 0 0,0 0 1 0 0,0 0-1 0 0,0 0 0 0 0,2 2 1 0 0,4 6-21 0 0,1-1 0 0 0,0 0 0 0 0,0-1 0 0 0,13 11 1 0 0,0 0 5 0 0,-12-10-5 0 0,0 0 0 0 0,-1 1 1 0 0,0 0-1 0 0,-1 0 0 0 0,0 1 0 0 0,0 0 0 0 0,8 19 1 0 0,-13-25 98 0 0,0 0 0 0 0,-1 0 0 0 0,0 0 1 0 0,0 0-1 0 0,0 0 0 0 0,-1 0 0 0 0,0 0 0 0 0,0 0 1 0 0,0 0-1 0 0,0 0 0 0 0,-1 0 0 0 0,0 0 1 0 0,0 0-1 0 0,0-1 0 0 0,0 1 0 0 0,-1 0 0 0 0,0 0 1 0 0,0-1-1 0 0,0 1 0 0 0,-1-1 0 0 0,1 0 0 0 0,-5 5 1 0 0,0 0 336 0 0,0-1 0 0 0,-1 0 0 0 0,0 0 0 0 0,0-1 0 0 0,0 0 0 0 0,-18 10 0 0 0,21-14-339 0 0,0 0-1 0 0,-1 0 0 0 0,1-1 0 0 0,-1 0 0 0 0,0 0 0 0 0,0 0 0 0 0,0 0 0 0 0,0-1 0 0 0,0 0 0 0 0,0 0 0 0 0,0-1 0 0 0,0 0 0 0 0,-10-1 0 0 0,13 1-99 0 0,1-1-1 0 0,-1 0 1 0 0,1 1-1 0 0,-1-1 1 0 0,1-1-1 0 0,-1 1 1 0 0,1 0-1 0 0,0 0 0 0 0,0-1 1 0 0,0 0-1 0 0,0 1 1 0 0,0-1-1 0 0,0 0 1 0 0,0 0-1 0 0,0 0 1 0 0,1 0-1 0 0,-1 0 1 0 0,1 0-1 0 0,-1-1 1 0 0,1 1-1 0 0,0 0 1 0 0,0-1-1 0 0,0 1 1 0 0,0-1-1 0 0,0 1 1 0 0,1-1-1 0 0,-1-3 0 0 0,-1-7-48 0 0,1 0-1 0 0,0 0 1 0 0,0-1-1 0 0,3-13 0 0 0,-2 23 111 0 0,1-26-96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2.093"/>
    </inkml:context>
    <inkml:brush xml:id="br0">
      <inkml:brushProperty name="width" value="0.1" units="cm"/>
      <inkml:brushProperty name="height" value="0.1" units="cm"/>
    </inkml:brush>
  </inkml:definitions>
  <inkml:trace contextRef="#ctx0" brushRef="#br0">1 14 5985 0 0,'1'-2'78'0'0,"0"1"-1"0"0,0 0 1 0 0,1 0-1 0 0,-1 0 1 0 0,0 0-1 0 0,1 0 1 0 0,-1 0-1 0 0,1 0 1 0 0,-1 1-1 0 0,1-1 1 0 0,0 1-1 0 0,-1-1 0 0 0,1 1 1 0 0,-1-1-1 0 0,1 1 1 0 0,0 0-1 0 0,0 0 1 0 0,2 0-1 0 0,38 2 524 0 0,-25 0-539 0 0,162 14-139 0 0,-151-12 60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3.605"/>
    </inkml:context>
    <inkml:brush xml:id="br0">
      <inkml:brushProperty name="width" value="0.1" units="cm"/>
      <inkml:brushProperty name="height" value="0.1" units="cm"/>
    </inkml:brush>
  </inkml:definitions>
  <inkml:trace contextRef="#ctx0" brushRef="#br0">105 27 3681 0 0,'0'-1'168'0'0,"1"0"0"0"0,-1 0 0 0 0,1 0 0 0 0,-1 0 0 0 0,1-1 0 0 0,0 1 0 0 0,-1 0 0 0 0,1 0 0 0 0,0 0 1 0 0,0 0-1 0 0,0 0 0 0 0,0 1 0 0 0,0-1 0 0 0,0 0 0 0 0,0 0 0 0 0,0 1 0 0 0,0-1 0 0 0,0 0 0 0 0,1 1 0 0 0,-1-1 0 0 0,0 1 1 0 0,0 0-1 0 0,1-1 0 0 0,1 1 0 0 0,34-7 2602 0 0,-26 8-2169 0 0,-1 0-1 0 0,1 0 1 0 0,0 1 0 0 0,-1 0-1 0 0,18 6 1 0 0,-22-6-401 0 0,0 0-1 0 0,0 1 1 0 0,-1 0 0 0 0,1 0 0 0 0,-1 0-1 0 0,1 1 1 0 0,-1 0 0 0 0,0 0 0 0 0,0 0-1 0 0,7 10 1 0 0,-10-13-172 0 0,-1 1 0 0 0,0-1-1 0 0,0 1 1 0 0,0 0 0 0 0,-1-1 0 0 0,1 1-1 0 0,0 0 1 0 0,0 0 0 0 0,-1-1-1 0 0,0 1 1 0 0,1 0 0 0 0,-1 0 0 0 0,0 0-1 0 0,0 0 1 0 0,0 0 0 0 0,0 0 0 0 0,0 0-1 0 0,-1 3 1 0 0,0-2-13 0 0,0 0-1 0 0,0 0 1 0 0,0 1-1 0 0,-1-1 1 0 0,0-1-1 0 0,1 1 1 0 0,-1 0-1 0 0,0 0 1 0 0,-5 4-1 0 0,-4 3-21 0 0,0 0-1 0 0,-1-1 1 0 0,-23 13 0 0 0,30-19 26 0 0,-113 59-19 0 0,13-8 0 0 0,105-54 0 0 0,0 0 0 0 0,-1 0 0 0 0,1 0 0 0 0,0 0 1 0 0,-1 0-1 0 0,1 0 0 0 0,0 0 0 0 0,-1 1 0 0 0,1-1 1 0 0,0 0-1 0 0,0 0 0 0 0,-1 0 0 0 0,1 0 0 0 0,0 1 1 0 0,-1-1-1 0 0,1 0 0 0 0,0 0 0 0 0,0 1 0 0 0,0-1 1 0 0,-1 0-1 0 0,1 1 0 0 0,0-1 0 0 0,0 0 0 0 0,0 0 1 0 0,0 1-1 0 0,-1-1 0 0 0,1 0 0 0 0,0 1 0 0 0,0-1 1 0 0,0 0-1 0 0,0 1 0 0 0,0-1 0 0 0,0 0 0 0 0,0 1 1 0 0,12 2-23 0 0,20-4-27 0 0,13-8-585 0 0,59-18 1 0 0,-78 18-5022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4.013"/>
    </inkml:context>
    <inkml:brush xml:id="br0">
      <inkml:brushProperty name="width" value="0.1" units="cm"/>
      <inkml:brushProperty name="height" value="0.1" units="cm"/>
    </inkml:brush>
  </inkml:definitions>
  <inkml:trace contextRef="#ctx0" brushRef="#br0">295 159 4145 0 0,'1'-5'366'0'0,"1"1"0"0"0,-1-1-1 0 0,0 0 1 0 0,-1 0 0 0 0,1 0 0 0 0,-1 0 0 0 0,0 0 0 0 0,0-1-1 0 0,-1 1 1 0 0,1 0 0 0 0,-1 1 0 0 0,0-1 0 0 0,-1 0-1 0 0,1 0 1 0 0,-1 0 0 0 0,0 1 0 0 0,0-1 0 0 0,0 0 0 0 0,-4-4-1 0 0,3 5-105 0 0,1-1-1 0 0,-1 1 0 0 0,0 1 0 0 0,-1-1 1 0 0,1 0-1 0 0,-1 1 0 0 0,1 0 0 0 0,-1 0 1 0 0,0 0-1 0 0,0 0 0 0 0,0 1 0 0 0,-1-1 1 0 0,1 1-1 0 0,-1 0 0 0 0,1 0 0 0 0,-1 1 1 0 0,0-1-1 0 0,1 1 0 0 0,-11-1 0 0 0,9 2-139 0 0,0 0 0 0 0,0 1 0 0 0,0 0-1 0 0,-1 0 1 0 0,1 0 0 0 0,0 1 0 0 0,0-1-1 0 0,1 2 1 0 0,-1-1 0 0 0,0 1 0 0 0,1-1-1 0 0,-10 8 1 0 0,12-9-76 0 0,1 1 0 0 0,-1 0 0 0 0,1 0 0 0 0,0 0 0 0 0,0 0 0 0 0,0 1 0 0 0,0-1 0 0 0,0 1 1 0 0,0-1-1 0 0,1 1 0 0 0,-1 0 0 0 0,1-1 0 0 0,0 1 0 0 0,0 0 0 0 0,0 0 0 0 0,0 0 0 0 0,0 0 0 0 0,0 0 0 0 0,1 0 0 0 0,0 0 0 0 0,-1 0 0 0 0,1 0 0 0 0,0 0 0 0 0,1 1 0 0 0,-1-1 0 0 0,0 0 0 0 0,2 3 0 0 0,9 26-67 0 0,1 0 1 0 0,24 42-1 0 0,17 43-75 0 0,-49-105 92 0 0,0 1 0 0 0,-1 0-1 0 0,0 0 1 0 0,-1 0 0 0 0,0 0 0 0 0,-1 0-1 0 0,-1 20 1 0 0,-1-29 13 0 0,1 0 0 0 0,0-1 0 0 0,-1 1 0 0 0,0 0 1 0 0,0-1-1 0 0,0 1 0 0 0,0-1 0 0 0,-1 1 0 0 0,1-1 0 0 0,-1 0 0 0 0,0 1 0 0 0,0-1 0 0 0,0 0 0 0 0,-1 0 0 0 0,1-1 0 0 0,-1 1 0 0 0,1 0 1 0 0,-1-1-1 0 0,0 1 0 0 0,0-1 0 0 0,0 0 0 0 0,0 0 0 0 0,0 0 0 0 0,-1 0 0 0 0,1-1 0 0 0,-1 1 0 0 0,1-1 0 0 0,-1 0 0 0 0,1 0 0 0 0,-1 0 1 0 0,0-1-1 0 0,1 1 0 0 0,-1-1 0 0 0,0 0 0 0 0,1 0 0 0 0,-1 0 0 0 0,0 0 0 0 0,0-1 0 0 0,1 0 0 0 0,-1 0 0 0 0,0 0 0 0 0,1 0 0 0 0,-1 0 1 0 0,1 0-1 0 0,0-1 0 0 0,-1 0 0 0 0,1 0 0 0 0,0 0 0 0 0,0 0 0 0 0,0 0 0 0 0,-3-3 0 0 0,0-1-11 0 0,1 0 0 0 0,-1 0 0 0 0,1 0 0 0 0,0-1 0 0 0,1 1 0 0 0,-1-1 0 0 0,1 0 0 0 0,1-1 0 0 0,-1 1 1 0 0,1-1-1 0 0,1 1 0 0 0,-1-1 0 0 0,1 0 0 0 0,1 0 0 0 0,-1 0 0 0 0,1 0 0 0 0,1 0 0 0 0,0 0 0 0 0,0 0 0 0 0,0-1 0 0 0,1 1 0 0 0,0 0 0 0 0,1 0 0 0 0,0 0 0 0 0,0 1 0 0 0,0-1 0 0 0,1 0 0 0 0,0 1 0 0 0,1-1 0 0 0,0 1 0 0 0,0 0 0 0 0,0 0 0 0 0,1 1 0 0 0,0-1 0 0 0,1 1 0 0 0,-1 0 0 0 0,1 1 0 0 0,9-8 0 0 0,1 2-140 0 0,0 1 0 0 0,0 0-1 0 0,1 2 1 0 0,0-1 0 0 0,0 2-1 0 0,1 1 1 0 0,0 0-1 0 0,1 1 1 0 0,-1 1 0 0 0,23-3-1 0 0,-21 6-6250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4.341"/>
    </inkml:context>
    <inkml:brush xml:id="br0">
      <inkml:brushProperty name="width" value="0.1" units="cm"/>
      <inkml:brushProperty name="height" value="0.1" units="cm"/>
    </inkml:brush>
  </inkml:definitions>
  <inkml:trace contextRef="#ctx0" brushRef="#br0">0 0 11979 0 0,'0'2'193'0'0,"0"0"0"0"0,0-1 0 0 0,0 1 1 0 0,1 0-1 0 0,-1-1 0 0 0,0 1 0 0 0,1 0 1 0 0,-1-1-1 0 0,1 1 0 0 0,-1-1 0 0 0,1 1 1 0 0,0-1-1 0 0,0 1 0 0 0,0-1 0 0 0,0 1 1 0 0,0-1-1 0 0,0 0 0 0 0,0 1 0 0 0,0-1 1 0 0,0 0-1 0 0,0 0 0 0 0,1 0 0 0 0,2 2 1 0 0,-3-3-203 0 0,1 1-1 0 0,0-1 1 0 0,-1 1 0 0 0,1-1 0 0 0,-1 0 0 0 0,1 1 0 0 0,0-1 0 0 0,-1 0 0 0 0,1 0 0 0 0,0 0 0 0 0,-1 0 0 0 0,1-1 0 0 0,0 1 0 0 0,-1 0 0 0 0,1-1 0 0 0,0 1 0 0 0,-1-1 0 0 0,1 1 0 0 0,-1-1-1 0 0,1 0 1 0 0,-1 0 0 0 0,1 0 0 0 0,-1 0 0 0 0,2-1 0 0 0,6-6-34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4.747"/>
    </inkml:context>
    <inkml:brush xml:id="br0">
      <inkml:brushProperty name="width" value="0.1" units="cm"/>
      <inkml:brushProperty name="height" value="0.1" units="cm"/>
    </inkml:brush>
  </inkml:definitions>
  <inkml:trace contextRef="#ctx0" brushRef="#br0">299 193 5065 0 0,'0'-7'605'0'0,"0"-1"0"0"0,-1 0 0 0 0,1 1 0 0 0,-1-1 0 0 0,-1 1 0 0 0,1-1 0 0 0,-2 1 0 0 0,1 0 0 0 0,-1-1 0 0 0,0 1 1 0 0,0 0-1 0 0,0 1 0 0 0,-1-1 0 0 0,-1 1 0 0 0,1-1 0 0 0,-7-6 0 0 0,6 7-412 0 0,0 0 1 0 0,0 1 0 0 0,0 0 0 0 0,-1 0-1 0 0,1 1 1 0 0,-1 0 0 0 0,0 0-1 0 0,0 0 1 0 0,-1 0 0 0 0,1 1-1 0 0,-1 0 1 0 0,0 1 0 0 0,0-1 0 0 0,0 1-1 0 0,0 1 1 0 0,0-1 0 0 0,-10 0-1 0 0,14 2-154 0 0,-1 0-1 0 0,1 1 1 0 0,0-1-1 0 0,-1 1 0 0 0,1 0 1 0 0,-1 0-1 0 0,1 0 1 0 0,0 0-1 0 0,0 0 0 0 0,-1 1 1 0 0,1-1-1 0 0,0 1 1 0 0,0 0-1 0 0,1 0 0 0 0,-1 0 1 0 0,-4 4-1 0 0,5-4-43 0 0,1 0 0 0 0,-1 0 0 0 0,1 0 0 0 0,-1 1 0 0 0,1-1 1 0 0,0 0-1 0 0,0 1 0 0 0,0-1 0 0 0,0 1 0 0 0,0-1 0 0 0,0 1 0 0 0,1 0 0 0 0,-1-1 0 0 0,1 1 0 0 0,0 0 0 0 0,0-1 0 0 0,0 1 0 0 0,0 0 0 0 0,0-1 0 0 0,0 1 0 0 0,1-1 0 0 0,0 4 0 0 0,10 24-39 0 0,0-1-1 0 0,2-1 1 0 0,24 40-1 0 0,7 14 8 0 0,-28-50-1 0 0,17 40 15 0 0,-30-64 31 0 0,-1-1 0 0 0,0 0-1 0 0,0 1 1 0 0,0-1-1 0 0,-1 1 1 0 0,-1 0-1 0 0,1-1 1 0 0,-2 9-1 0 0,1-14-2 0 0,0 0 0 0 0,0 1 0 0 0,-1-1 0 0 0,1 0 0 0 0,-1 1 0 0 0,0-1 0 0 0,0 0 0 0 0,0 0-1 0 0,0 0 1 0 0,0 0 0 0 0,0 0 0 0 0,0 0 0 0 0,-1 0 0 0 0,1 0 0 0 0,-1-1 0 0 0,0 1 0 0 0,1 0 0 0 0,-1-1 0 0 0,0 1 0 0 0,0-1 0 0 0,0 0-1 0 0,0 1 1 0 0,0-1 0 0 0,0 0 0 0 0,0 0 0 0 0,0-1 0 0 0,-1 1 0 0 0,1 0 0 0 0,0-1 0 0 0,0 1 0 0 0,-1-1 0 0 0,1 0 0 0 0,0 0 0 0 0,-1 0 0 0 0,-1 0-1 0 0,-4 0 6 0 0,1 0 1 0 0,0-1-1 0 0,0 0 0 0 0,0-1 0 0 0,0 1 0 0 0,1-1 0 0 0,-1 0 0 0 0,0-1 0 0 0,1 0 0 0 0,-9-5 0 0 0,7 3-6 0 0,1 0 0 0 0,0-1 0 0 0,0 0 0 0 0,0 0 0 0 0,1-1 0 0 0,0 0 0 0 0,0 0 0 0 0,0-1 0 0 0,1 0 0 0 0,0 1 0 0 0,1-2 0 0 0,0 1-1 0 0,0 0 1 0 0,-3-14 0 0 0,5 17-11 0 0,1 1 1 0 0,0-1-1 0 0,0 0 0 0 0,1 0 0 0 0,0 0 0 0 0,-1 1 0 0 0,2-1 0 0 0,-1 0 1 0 0,0 0-1 0 0,1 0 0 0 0,0 0 0 0 0,0 1 0 0 0,1-1 0 0 0,-1 0 0 0 0,1 1 0 0 0,0-1 1 0 0,0 1-1 0 0,1 0 0 0 0,-1 0 0 0 0,1 0 0 0 0,0 0 0 0 0,0 0 0 0 0,0 0 0 0 0,0 1 1 0 0,1-1-1 0 0,-1 1 0 0 0,1 0 0 0 0,8-5 0 0 0,6-2-163 0 0,0 0 1 0 0,1 2-1 0 0,0 0 1 0 0,24-7-1 0 0,-14 6-486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5.076"/>
    </inkml:context>
    <inkml:brush xml:id="br0">
      <inkml:brushProperty name="width" value="0.1" units="cm"/>
      <inkml:brushProperty name="height" value="0.1" units="cm"/>
    </inkml:brush>
  </inkml:definitions>
  <inkml:trace contextRef="#ctx0" brushRef="#br0">36 1 3681 0 0,'-1'0'126'0'0,"0"0"0"0"0,1 0 0 0 0,-1 1 0 0 0,0-1 0 0 0,1 0 0 0 0,-1 1 0 0 0,1-1 0 0 0,-1 0 0 0 0,1 1 0 0 0,-1-1 0 0 0,1 1 0 0 0,-1-1 0 0 0,1 1 0 0 0,-1-1 0 0 0,1 1 0 0 0,-1-1 0 0 0,1 1 0 0 0,0 0 0 0 0,-1-1 0 0 0,1 1 0 0 0,0-1 0 0 0,0 1 0 0 0,0 0 0 0 0,-1-1 0 0 0,1 2 0 0 0,-5 23 4304 0 0,4-17-4497 0 0,-7 49 2068 0 0,3 0 0 0 0,3 73 1 0 0,0 2-1470 0 0,2-118-856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5.713"/>
    </inkml:context>
    <inkml:brush xml:id="br0">
      <inkml:brushProperty name="width" value="0.1" units="cm"/>
      <inkml:brushProperty name="height" value="0.1" units="cm"/>
    </inkml:brush>
  </inkml:definitions>
  <inkml:trace contextRef="#ctx0" brushRef="#br0">1 46 9674 0 0,'52'-4'2945'0'0,"22"-2"-3296"0"0,246 6 601 0 0,-79 1 131 0 0,924-22-189 0 0,-692 9-256 0 0,-310 13 129 0 0,56-3-1904 0 0,-185 0-2244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7.525"/>
    </inkml:context>
    <inkml:brush xml:id="br0">
      <inkml:brushProperty name="width" value="0.1" units="cm"/>
      <inkml:brushProperty name="height" value="0.1" units="cm"/>
    </inkml:brush>
  </inkml:definitions>
  <inkml:trace contextRef="#ctx0" brushRef="#br0">33 6 6913 0 0,'1'0'108'0'0,"-1"-1"0"0"0,1 1 0 0 0,-1-1 0 0 0,1 1 0 0 0,-1-1 0 0 0,1 1 0 0 0,-1 0 0 0 0,1-1 0 0 0,0 1 0 0 0,-1 0 0 0 0,1-1 0 0 0,0 1 0 0 0,-1 0 0 0 0,1 0 0 0 0,0-1 0 0 0,-1 1 0 0 0,1 0 0 0 0,0 0 0 0 0,0 0 0 0 0,-1 0 0 0 0,1 0 0 0 0,0 0 0 0 0,-1 0 0 0 0,2 1 0 0 0,20 0 1083 0 0,-2 4-604 0 0,0 1 0 0 0,0 1 0 0 0,-1 1 0 0 0,-1 0 0 0 0,34 21 0 0 0,-24-14-433 0 0,-25-13-133 0 0,17 9 75 0 0,28 19 0 0 0,-44-27-102 0 0,1 1 0 0 0,-1-1 1 0 0,0 1-1 0 0,0 0 0 0 0,0 0 1 0 0,-1 0-1 0 0,1 1 0 0 0,-1-1 0 0 0,0 1 1 0 0,0 0-1 0 0,3 9 0 0 0,-5-11 4 0 0,-1-1-1 0 0,1 1 0 0 0,-1 0 0 0 0,0-1 1 0 0,0 1-1 0 0,0 0 0 0 0,-1-1 0 0 0,1 1 0 0 0,-1-1 1 0 0,1 1-1 0 0,-1-1 0 0 0,0 1 0 0 0,0-1 1 0 0,0 1-1 0 0,0-1 0 0 0,0 0 0 0 0,0 1 0 0 0,-1-1 1 0 0,1 0-1 0 0,-1 0 0 0 0,0 0 0 0 0,0 0 1 0 0,0 0-1 0 0,1-1 0 0 0,-2 1 0 0 0,1-1 0 0 0,0 1 1 0 0,-3 1-1 0 0,-7 5-10 0 0,-1-1 0 0 0,0 0 0 0 0,-21 8 1 0 0,32-15 6 0 0,-50 20-897 0 0,-1-3 0 0 0,-104 20 1 0 0,251-60 1679 0 0,170-16-1229 0 0,-235 35-3882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7.853"/>
    </inkml:context>
    <inkml:brush xml:id="br0">
      <inkml:brushProperty name="width" value="0.1" units="cm"/>
      <inkml:brushProperty name="height" value="0.1" units="cm"/>
    </inkml:brush>
  </inkml:definitions>
  <inkml:trace contextRef="#ctx0" brushRef="#br0">61 1 8290 0 0,'0'0'28'0'0,"0"0"0"0"0,0 0 0 0 0,0 0 0 0 0,0 0 0 0 0,0-1 0 0 0,0 1 0 0 0,0 0 0 0 0,-1 0-1 0 0,1 0 1 0 0,0 0 0 0 0,0 0 0 0 0,0 0 0 0 0,0 0 0 0 0,0 0 0 0 0,0 0 0 0 0,-1 0 0 0 0,1 0 0 0 0,0 0 0 0 0,0 1 0 0 0,0-1 0 0 0,0 0 0 0 0,0 0 0 0 0,0 0 0 0 0,0 0 0 0 0,-1 0 0 0 0,1 0 0 0 0,0 0 0 0 0,0 0 0 0 0,0 0 0 0 0,0 0 0 0 0,0 0 0 0 0,0 0 0 0 0,0 1 0 0 0,0-1 0 0 0,0 0 0 0 0,-1 0 0 0 0,1 0 0 0 0,0 0-1 0 0,0 0 1 0 0,0 0 0 0 0,0 0 0 0 0,0 1 0 0 0,0-1 0 0 0,0 0 0 0 0,0 0 0 0 0,0 0 0 0 0,0 0 0 0 0,0 0 0 0 0,0 0 0 0 0,0 1 0 0 0,0-1 0 0 0,0 0 0 0 0,0 0 0 0 0,-3 15 1343 0 0,1 23 603 0 0,1-31-1689 0 0,-10 163 4172 0 0,-25 83-3388 0 0,33-238-1349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6.181"/>
    </inkml:context>
    <inkml:brush xml:id="br0">
      <inkml:brushProperty name="width" value="0.05" units="cm"/>
      <inkml:brushProperty name="height" value="0.05" units="cm"/>
    </inkml:brush>
  </inkml:definitions>
  <inkml:trace contextRef="#ctx0" brushRef="#br0">172 1 11258 0 0,'-13'186'4357'0'0,"-39"88"-2258"0"0,44-242-1783 0 0,-14 39 0 0 0,19-62-400 0 0,-1 0 1 0 0,-1 0-1 0 0,1-1 1 0 0,-1 0-1 0 0,0 0 1 0 0,-1 0-1 0 0,0 0 1 0 0,-13 12-1 0 0,9-13-742 0 0,1-5-35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8.318"/>
    </inkml:context>
    <inkml:brush xml:id="br0">
      <inkml:brushProperty name="width" value="0.1" units="cm"/>
      <inkml:brushProperty name="height" value="0.1" units="cm"/>
    </inkml:brush>
  </inkml:definitions>
  <inkml:trace contextRef="#ctx0" brushRef="#br0">1 16 9218 0 0,'65'-12'4710'0'0,"21"9"-2992"0"0,156 14 0 0 0,-73 1-1489 0 0,-131-11-322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18.643"/>
    </inkml:context>
    <inkml:brush xml:id="br0">
      <inkml:brushProperty name="width" value="0.1" units="cm"/>
      <inkml:brushProperty name="height" value="0.1" units="cm"/>
    </inkml:brush>
  </inkml:definitions>
  <inkml:trace contextRef="#ctx0" brushRef="#br0">66 1 10594 0 0,'-1'0'104'0'0,"1"0"0"0"0,-1 0 1 0 0,0 0-1 0 0,1 1 0 0 0,-1-1 0 0 0,1 0 0 0 0,-1 0 0 0 0,1 1 0 0 0,-1-1 0 0 0,1 0 0 0 0,-1 1 0 0 0,1-1 0 0 0,-1 0 1 0 0,1 1-1 0 0,0-1 0 0 0,-1 1 0 0 0,1-1 0 0 0,0 1 0 0 0,-1-1 0 0 0,1 1 0 0 0,0-1 0 0 0,-1 1 0 0 0,1-1 0 0 0,0 1 1 0 0,0-1-1 0 0,0 1 0 0 0,-1 0 0 0 0,-8 23 1711 0 0,8-19-1421 0 0,-10 28 753 0 0,2 1 1 0 0,1 1-1 0 0,2-1 0 0 0,1 1 0 0 0,0 52 1 0 0,18 176-879 0 0,-13-263-267 0 0,2 24-110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0.032"/>
    </inkml:context>
    <inkml:brush xml:id="br0">
      <inkml:brushProperty name="width" value="0.1" units="cm"/>
      <inkml:brushProperty name="height" value="0.1" units="cm"/>
    </inkml:brush>
  </inkml:definitions>
  <inkml:trace contextRef="#ctx0" brushRef="#br0">0 88 8754 0 0,'2'-2'277'0'0,"-1"1"0"0"0,1 0 0 0 0,-1-1-1 0 0,1 1 1 0 0,-1 0 0 0 0,1 0 0 0 0,0 0 0 0 0,-1 0 0 0 0,1 0 0 0 0,0 0 0 0 0,0 1 0 0 0,3-2 0 0 0,2-1 174 0 0,26-10 350 0 0,0 2-1 0 0,1 0 0 0 0,0 3 1 0 0,63-9-1 0 0,-24 11 983 0 0,94 2-1 0 0,-156 4-1783 0 0,31 1-142 0 0,0 1-1 0 0,49 9 0 0 0,-90-10 83 0 0,1-1-18 0 0,-1 0 0 0 0,0 0 0 0 0,0 0 0 0 0,0 1 0 0 0,0-1 0 0 0,0 0 0 0 0,0 1-1 0 0,1-1 1 0 0,-1 1 0 0 0,0 0 0 0 0,0-1 0 0 0,-1 1 0 0 0,3 1 0 0 0,0 3-529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0.451"/>
    </inkml:context>
    <inkml:brush xml:id="br0">
      <inkml:brushProperty name="width" value="0.1" units="cm"/>
      <inkml:brushProperty name="height" value="0.1" units="cm"/>
    </inkml:brush>
  </inkml:definitions>
  <inkml:trace contextRef="#ctx0" brushRef="#br0">41 24 7370 0 0,'-10'1'475'0'0,"7"-1"-276"0"0,0 0 1 0 0,0 0-1 0 0,0 0 0 0 0,0 0 0 0 0,0 0 1 0 0,0 0-1 0 0,-6-2 2957 0 0,17 2 142 0 0,150-2-494 0 0,79-13-4184 0 0,-192 10-4728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1.089"/>
    </inkml:context>
    <inkml:brush xml:id="br0">
      <inkml:brushProperty name="width" value="0.1" units="cm"/>
      <inkml:brushProperty name="height" value="0.1" units="cm"/>
    </inkml:brush>
  </inkml:definitions>
  <inkml:trace contextRef="#ctx0" brushRef="#br0">41 238 10594 0 0,'-24'-3'1213'0'0,"23"3"-1110"0"0,0 0 1 0 0,1 0-1 0 0,-1-1 1 0 0,0 1 0 0 0,0 0-1 0 0,1 0 1 0 0,-1 0-1 0 0,0-1 1 0 0,1 1 0 0 0,-1 0-1 0 0,0-1 1 0 0,1 1-1 0 0,-1-1 1 0 0,0 1 0 0 0,1-1-1 0 0,-1 1 1 0 0,1-1-1 0 0,-1 1 1 0 0,1-1 0 0 0,-1 0-1 0 0,1 1 1 0 0,-1-1-1 0 0,1 1 1 0 0,-1-3 0 0 0,1 3-47 0 0,1-1 0 0 0,-1 0 1 0 0,1 1-1 0 0,-1-1 1 0 0,1 1-1 0 0,-1-1 1 0 0,1 0-1 0 0,-1 1 0 0 0,1-1 1 0 0,0 1-1 0 0,-1-1 1 0 0,1 1-1 0 0,0 0 0 0 0,-1-1 1 0 0,1 1-1 0 0,0 0 1 0 0,0-1-1 0 0,1 1 1 0 0,42-11 192 0 0,404-23 83 0 0,-267 25-321 0 0,818-40 411 0 0,41-2-368 0 0,-247-6-1323 0 0,-771 55-4231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1.770"/>
    </inkml:context>
    <inkml:brush xml:id="br0">
      <inkml:brushProperty name="width" value="0.1" units="cm"/>
      <inkml:brushProperty name="height" value="0.1" units="cm"/>
    </inkml:brush>
  </inkml:definitions>
  <inkml:trace contextRef="#ctx0" brushRef="#br0">877 90 1840 0 0,'1'-45'800'0'0,"0"0"4858"0"0,-4 98-507 0 0,-9 30-2692 0 0,0 4-947 0 0,-118 778 2983 0 0,91-701-4031 0 0,31-140-443 0 0,0-1-1 0 0,-1 0 1 0 0,-2-1 0 0 0,-23 38-1 0 0,31-56 16 0 0,0 0 0 0 0,1-1 0 0 0,-1 1 0 0 0,0-1 0 0 0,-1 1 0 0 0,1-1 0 0 0,-1 0 0 0 0,1-1 0 0 0,-1 1-1 0 0,-6 3 1 0 0,8-5-23 0 0,0-1-1 0 0,0 1 1 0 0,1-1-1 0 0,-1 0 1 0 0,0 1 0 0 0,0-1-1 0 0,0 0 1 0 0,0 0-1 0 0,0 0 1 0 0,0 0-1 0 0,0 0 1 0 0,0-1-1 0 0,0 1 1 0 0,0-1-1 0 0,0 1 1 0 0,0-1-1 0 0,1 0 1 0 0,-1 1-1 0 0,0-1 1 0 0,0 0-1 0 0,1 0 1 0 0,-1 0 0 0 0,1-1-1 0 0,-1 1 1 0 0,1 0-1 0 0,-3-3 1 0 0,-9-9-4 0 0,1-1 1 0 0,1-1 0 0 0,0 1 0 0 0,1-2-1 0 0,-16-32 1 0 0,-31-89-17 0 0,53 126 9 0 0,-64-231-293 0 0,10 25-184 0 0,56 210 469 0 0,-1 1 0 0 0,0-1 0 0 0,0 0 0 0 0,0 1 0 0 0,0 0-1 0 0,-6-7 1 0 0,8 12 5 0 0,1 0 0 0 0,-1 1 1 0 0,0-1-1 0 0,0 0 0 0 0,1 1 0 0 0,-1-1 0 0 0,0 0 0 0 0,0 1 1 0 0,0-1-1 0 0,0 1 0 0 0,0-1 0 0 0,0 1 0 0 0,0 0 0 0 0,0-1 1 0 0,0 1-1 0 0,0 0 0 0 0,0 0 0 0 0,0-1 0 0 0,-2 1 0 0 0,1 1 1 0 0,1-1 0 0 0,-1 1-1 0 0,1-1 1 0 0,-1 1-1 0 0,0 0 1 0 0,1-1 0 0 0,-1 1-1 0 0,1 0 1 0 0,-1 0 0 0 0,1 0-1 0 0,0 0 1 0 0,0 0-1 0 0,-1 1 1 0 0,1-1 0 0 0,0 0-1 0 0,-1 3 1 0 0,-16 19 30 0 0,1 1 0 0 0,2 1 1 0 0,0 1-1 0 0,2 0 0 0 0,-17 46 1 0 0,11-12 90 0 0,-20 99 0 0 0,35-139-169 0 0,1 1 1 0 0,0 0 0 0 0,2 0-1 0 0,0 1 1 0 0,5 40-1 0 0,-4-56 4 0 0,1-1 0 0 0,0 1 0 0 0,1-1 0 0 0,-1 1 0 0 0,1-1 0 0 0,0 0-1 0 0,0 1 1 0 0,1-1 0 0 0,0 0 0 0 0,-1-1 0 0 0,2 1 0 0 0,-1 0 0 0 0,0-1-1 0 0,1 0 1 0 0,0 0 0 0 0,0 0 0 0 0,0 0 0 0 0,1-1 0 0 0,-1 1 0 0 0,1-1-1 0 0,0 0 1 0 0,0-1 0 0 0,0 1 0 0 0,0-1 0 0 0,0 0 0 0 0,1 0 0 0 0,5 1 0 0 0,25 3 28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3.928"/>
    </inkml:context>
    <inkml:brush xml:id="br0">
      <inkml:brushProperty name="width" value="0.1" units="cm"/>
      <inkml:brushProperty name="height" value="0.1" units="cm"/>
    </inkml:brush>
  </inkml:definitions>
  <inkml:trace contextRef="#ctx0" brushRef="#br0">151 21 6913 0 0,'0'0'57'0'0,"0"0"0"0"0,0 0 0 0 0,-2-1 796 0 0,2 1-796 0 0,-1 0 0 0 0,1 0 0 0 0,0-1 0 0 0,0 1-1 0 0,0 0 1 0 0,0 0 0 0 0,0 0 0 0 0,0 0 0 0 0,0 0 0 0 0,0-1 0 0 0,0 1 0 0 0,0 0-1 0 0,0 0 1 0 0,0 0 0 0 0,0 0 0 0 0,0-1 0 0 0,0 1 0 0 0,0 0 0 0 0,0 0-1 0 0,0 0 1 0 0,0 0 0 0 0,0-1 0 0 0,0 1 0 0 0,0 0 0 0 0,0 0 0 0 0,0 0 0 0 0,1-1-1 0 0,8-5 1195 0 0,12-2-66 0 0,-13 8-915 0 0,0-1 1 0 0,0 2-1 0 0,-1-1 0 0 0,1 1 1 0 0,0 0-1 0 0,0 0 0 0 0,0 1 0 0 0,-1 0 1 0 0,1 0-1 0 0,-1 1 0 0 0,1 0 0 0 0,-1 0 1 0 0,0 1-1 0 0,0 0 0 0 0,-1 0 0 0 0,1 1 1 0 0,9 9-1 0 0,-7-7-104 0 0,0 1 1 0 0,-1 0-1 0 0,0 1 1 0 0,-1 0-1 0 0,0 0 0 0 0,0 1 1 0 0,-1 0-1 0 0,0 0 1 0 0,-1 0-1 0 0,0 1 0 0 0,5 16 1 0 0,-9-23-164 0 0,0 1-1 0 0,0 0 1 0 0,-1 0 0 0 0,1-1 0 0 0,-1 1 0 0 0,0 0 0 0 0,0 0-1 0 0,-1 0 1 0 0,0-1 0 0 0,0 1 0 0 0,0 0 0 0 0,0 0 0 0 0,0-1-1 0 0,-3 6 1 0 0,0-3-1 0 0,0-1-1 0 0,0 1 1 0 0,0-1-1 0 0,-1 1 1 0 0,0-1-1 0 0,0 0 0 0 0,-1-1 1 0 0,-6 6-1 0 0,-4 1-2 0 0,0-1 1 0 0,-1 0-1 0 0,0-1 0 0 0,-1-1 0 0 0,0-1 0 0 0,-21 7 0 0 0,14-7-480 0 0,0-2 1 0 0,-1-1-1 0 0,0-1 0 0 0,-44 1 1 0 0,66-5 297 0 0,0 0-1 0 0,0 1 1 0 0,0-1 0 0 0,0 1-1 0 0,1-1 1 0 0,-1 1 0 0 0,0 1-1 0 0,-6 2 1 0 0,36 3 319 0 0,11-4 54 0 0,0-1 0 0 0,0-2 0 0 0,0-2 0 0 0,0-1 0 0 0,0-2 0 0 0,-1-2 0 0 0,1-1 0 0 0,48-17 0 0 0,-47 11-343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4.252"/>
    </inkml:context>
    <inkml:brush xml:id="br0">
      <inkml:brushProperty name="width" value="0.1" units="cm"/>
      <inkml:brushProperty name="height" value="0.1" units="cm"/>
    </inkml:brush>
  </inkml:definitions>
  <inkml:trace contextRef="#ctx0" brushRef="#br0">205 1 9218 0 0,'-4'2'491'0'0,"0"0"0"0"0,0 0-1 0 0,0 0 1 0 0,0 1 0 0 0,0-1 0 0 0,0 1-1 0 0,0 0 1 0 0,1 0 0 0 0,0 1 0 0 0,-4 3 0 0 0,-4 4 34 0 0,-76 80 2877 0 0,25-24-3726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4.595"/>
    </inkml:context>
    <inkml:brush xml:id="br0">
      <inkml:brushProperty name="width" value="0.1" units="cm"/>
      <inkml:brushProperty name="height" value="0.1" units="cm"/>
    </inkml:brush>
  </inkml:definitions>
  <inkml:trace contextRef="#ctx0" brushRef="#br0">1 28 3681 0 0,'8'-5'127'0'0,"2"1"1"0"0,-1 0-1 0 0,0 1 0 0 0,1 0 1 0 0,-1 1-1 0 0,1 0 1 0 0,0 0-1 0 0,0 1 0 0 0,0 0 1 0 0,0 0-1 0 0,0 2 1 0 0,13 0-1 0 0,-15 0 29 0 0,1 0-1 0 0,0 1 1 0 0,0 0-1 0 0,-1 0 1 0 0,1 1-1 0 0,-1 0 1 0 0,0 0-1 0 0,0 1 1 0 0,0 0 0 0 0,0 1-1 0 0,-1-1 1 0 0,12 11-1 0 0,-13-10 48 0 0,-1 1 0 0 0,0 0 0 0 0,0 0-1 0 0,-1 0 1 0 0,1 1 0 0 0,-1-1 0 0 0,-1 1-1 0 0,1 0 1 0 0,-1 0 0 0 0,0 1 0 0 0,-1-1 0 0 0,0 1-1 0 0,0-1 1 0 0,1 15 0 0 0,-1 7 640 0 0,-1 0 0 0 0,-1-1 1 0 0,-2 1-1 0 0,-1 0 0 0 0,-13 56 0 0 0,-56 135 2550 0 0,47-155-3122 0 0,-3-2 0 0 0,-3 0 1 0 0,-45 67-1 0 0,70-119-990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4.926"/>
    </inkml:context>
    <inkml:brush xml:id="br0">
      <inkml:brushProperty name="width" value="0.1" units="cm"/>
      <inkml:brushProperty name="height" value="0.1" units="cm"/>
    </inkml:brush>
  </inkml:definitions>
  <inkml:trace contextRef="#ctx0" brushRef="#br0">287 1 9218 0 0,'-98'158'6878'0'0,"62"-91"-5114"0"0,-45 119 0 0 0,69-153-1499 0 0,1 0 0 0 0,2 1 0 0 0,1 0 0 0 0,-5 51-1 0 0,13-71-184 0 0,-1-1 0 0 0,2 0 0 0 0,0 0 0 0 0,0 0 0 0 0,2 0 0 0 0,5 20 0 0 0,-6-25-51 0 0,1-1 1 0 0,1 1-1 0 0,-1 0 0 0 0,1-1 1 0 0,1 0-1 0 0,-1 0 1 0 0,1 0-1 0 0,1-1 0 0 0,-1 1 1 0 0,1-1-1 0 0,9 7 1 0 0,-11-9-27 0 0,1-1 0 0 0,0 1 0 0 0,0-1 0 0 0,0 0 0 0 0,1 0-1 0 0,-1 0 1 0 0,1-1 0 0 0,0 0 0 0 0,-1 0 0 0 0,1-1 0 0 0,0 1 0 0 0,0-1 0 0 0,0 0 0 0 0,0-1 0 0 0,0 0 0 0 0,0 0 0 0 0,0 0 0 0 0,0 0 0 0 0,0-1 0 0 0,0 0 0 0 0,0-1 0 0 0,7-1 0 0 0,-6 0-16 0 0,0 0 1 0 0,0-1-1 0 0,0 0 1 0 0,-1 0 0 0 0,1 0-1 0 0,-1-1 1 0 0,0 0-1 0 0,0 0 1 0 0,-1 0-1 0 0,0-1 1 0 0,0 0-1 0 0,0 0 1 0 0,0 0-1 0 0,-1-1 1 0 0,0 0-1 0 0,6-13 1 0 0,-8 14 1 0 0,1 0 0 0 0,-1-1 0 0 0,0 1 0 0 0,-1 0 0 0 0,1-1 0 0 0,-1 0 0 0 0,-1 1 1 0 0,1-1-1 0 0,-1 0 0 0 0,0 1 0 0 0,-1-1 0 0 0,0 1 0 0 0,0-1 0 0 0,0 0 0 0 0,0 1 1 0 0,-4-7-1 0 0,3 8 10 0 0,0 1 1 0 0,0 0 0 0 0,-1 0 0 0 0,1 0-1 0 0,-1 1 1 0 0,0-1 0 0 0,0 1-1 0 0,0-1 1 0 0,-1 1 0 0 0,1 0-1 0 0,-1 0 1 0 0,0 1 0 0 0,0-1 0 0 0,0 1-1 0 0,0 0 1 0 0,0 0 0 0 0,0 0-1 0 0,0 0 1 0 0,-1 1 0 0 0,1-1-1 0 0,-1 1 1 0 0,1 1 0 0 0,-10-2 0 0 0,-8 2-39 0 0,0 0 1 0 0,-1 2 0 0 0,1 0 0 0 0,0 1 0 0 0,1 2 0 0 0,-1 0-1 0 0,-24 10 1 0 0,23-6-1551 0 0,4 1-5470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1.947"/>
    </inkml:context>
    <inkml:brush xml:id="br0">
      <inkml:brushProperty name="width" value="0.035" units="cm"/>
      <inkml:brushProperty name="height" value="0.035" units="cm"/>
    </inkml:brush>
  </inkml:definitions>
  <inkml:trace contextRef="#ctx0" brushRef="#br0">365 116 456 0 0,'-5'-8'2490'0'0,"-2"-10"6210"0"0,0 0-2314 0 0,5 15-6162 0 0,-2-5 220 0 0,-1 0-1 0 0,0 0 0 0 0,0 0 0 0 0,-10-10 1 0 0,13 16-397 0 0,1 1-1 0 0,-1-1 1 0 0,0 0 0 0 0,0 1 0 0 0,0 0-1 0 0,-1-1 1 0 0,1 1 0 0 0,0 0 0 0 0,0 0 0 0 0,-1 0-1 0 0,1 0 1 0 0,-1 1 0 0 0,1-1 0 0 0,-1 0-1 0 0,1 1 1 0 0,-1 0 0 0 0,1 0 0 0 0,-1 0-1 0 0,1 0 1 0 0,-1 0 0 0 0,1 0 0 0 0,-3 1 0 0 0,-6 2-8 0 0,1 1 1 0 0,0 0-1 0 0,0 1 1 0 0,0 0-1 0 0,0 0 1 0 0,1 1-1 0 0,0 1 1 0 0,0-1-1 0 0,1 1 1 0 0,-1 1 0 0 0,2-1-1 0 0,-1 2 1 0 0,-7 10-1 0 0,-2 3-18 0 0,1 2-1 0 0,1-1 1 0 0,1 2-1 0 0,-11 27 1 0 0,19-36-63 0 0,0 1 0 0 0,0-1 0 0 0,2 1 0 0 0,-5 30 0 0 0,8-38 47 0 0,1 0 0 0 0,-1 0-1 0 0,1 1 1 0 0,1-1 0 0 0,0 0 0 0 0,0 0-1 0 0,1 0 1 0 0,0 1 0 0 0,1-2 0 0 0,4 13-1 0 0,-5-17 10 0 0,0 0-1 0 0,0 0 1 0 0,1 0 0 0 0,-1 0-1 0 0,1-1 1 0 0,0 1-1 0 0,0-1 1 0 0,0 0-1 0 0,0 0 1 0 0,1 0-1 0 0,-1 0 1 0 0,1 0 0 0 0,0-1-1 0 0,-1 0 1 0 0,1 0-1 0 0,0 0 1 0 0,1 0-1 0 0,-1 0 1 0 0,0-1-1 0 0,0 0 1 0 0,1 0 0 0 0,4 1-1 0 0,-4-2-8 0 0,1 0 1 0 0,-1 0-1 0 0,0 0 1 0 0,0-1-1 0 0,1 1 0 0 0,-1-1 1 0 0,0-1-1 0 0,0 1 0 0 0,0-1 1 0 0,0 1-1 0 0,0-1 0 0 0,-1-1 1 0 0,1 1-1 0 0,-1-1 0 0 0,1 0 1 0 0,-1 0-1 0 0,0 0 0 0 0,6-6 1 0 0,2-4-151 0 0,-1-1 1 0 0,0 0-1 0 0,0-1 1 0 0,-2 0-1 0 0,0-1 1 0 0,0 0 0 0 0,9-27-1 0 0,31-126-2131 0 0,-29 91 2139 0 0,-16 65-30 0 0,-1-1 1031 0 0,-8 29 287 0 0,-4 14-791 0 0,2 1 0 0 0,1 0 0 0 0,2 1 0 0 0,-1 47-1 0 0,4-65-309 0 0,2 1 0 0 0,2 18 0 0 0,-3-28-39 0 0,1 1-1 0 0,0-1 1 0 0,1 1-1 0 0,-1-1 1 0 0,1 1-1 0 0,-1-1 1 0 0,1 0-1 0 0,1 0 1 0 0,-1 0-1 0 0,4 5 1 0 0,-6-8-37 0 0,1-1 0 0 0,-1 1 0 0 0,1 0 1 0 0,-1-1-1 0 0,1 1 0 0 0,0-1 0 0 0,-1 0 0 0 0,1 1 0 0 0,-1-1 1 0 0,1 1-1 0 0,0-1 0 0 0,-1 0 0 0 0,1 0 0 0 0,0 1 0 0 0,-1-1 1 0 0,1 0-1 0 0,0 0 0 0 0,-1 0 0 0 0,1 0 0 0 0,0 0 0 0 0,0 0 1 0 0,-1 0-1 0 0,1 0 0 0 0,0 0 0 0 0,-1 0 0 0 0,1 0 0 0 0,0 0 1 0 0,0 0-1 0 0,-1-1 0 0 0,1 1 0 0 0,0 0 0 0 0,-1 0 0 0 0,1-1 1 0 0,0 1-1 0 0,-1-1 0 0 0,1 1 0 0 0,-1 0 0 0 0,1-1 0 0 0,-1 1 1 0 0,1-1-1 0 0,-1 1 0 0 0,1-1 0 0 0,-1 0 0 0 0,1 1 0 0 0,-1-1 1 0 0,0 1-1 0 0,1-2 0 0 0,3-4-564 0 0,0-1 0 0 0,-1 0 1 0 0,5-12-1 0 0,-4 11-16 0 0,4-12-1577 0 0,0-3-23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6.689"/>
    </inkml:context>
    <inkml:brush xml:id="br0">
      <inkml:brushProperty name="width" value="0.05" units="cm"/>
      <inkml:brushProperty name="height" value="0.05" units="cm"/>
    </inkml:brush>
  </inkml:definitions>
  <inkml:trace contextRef="#ctx0" brushRef="#br0">1 139 7370 0 0,'2'-5'284'0'0,"1"1"1"0"0,-1 1 0 0 0,1-1 0 0 0,0 0 0 0 0,0 1 0 0 0,1-1 0 0 0,-1 1 0 0 0,1 0 0 0 0,0 0 0 0 0,-1 0 0 0 0,1 1 0 0 0,0-1 0 0 0,8-2-1 0 0,4-3 569 0 0,0 2-1 0 0,25-7 0 0 0,15 1 386 0 0,71-8 0 0 0,-52 10-1015 0 0,-43 0-44 0 0,-28 9-125 0 0,0-1-1 0 0,0 0 1 0 0,0 1 0 0 0,0 0-1 0 0,0 0 1 0 0,1 0 0 0 0,-1 0-1 0 0,0 1 1 0 0,1 0 0 0 0,-1 0-1 0 0,5 0 1 0 0,-7 1 7 0 0,1 0-1 0 0,0 0 1 0 0,-1 0-1 0 0,1 1 1 0 0,0-1-1 0 0,-1 1 1 0 0,0-1-1 0 0,1 1 1 0 0,-1 0-1 0 0,0 0 1 0 0,0 0-1 0 0,0 0 1 0 0,0 0 0 0 0,0 0-1 0 0,0 1 1 0 0,-1-1-1 0 0,1 1 1 0 0,-1-1-1 0 0,0 1 1 0 0,0-1-1 0 0,0 1 1 0 0,0 0-1 0 0,0 0 1 0 0,0 3-1 0 0,2 9 133 0 0,-1 0-1 0 0,-1 0 1 0 0,-1 25 0 0 0,1-5 162 0 0,31 349 1112 0 0,5 128-60 0 0,-36-485-1362 0 0,1-11-12 0 0,-2 0-1 0 0,0 0 1 0 0,0 0 0 0 0,-2 0-1 0 0,0 0 1 0 0,-1-1-1 0 0,-4 17 1 0 0,6-30-27 0 0,0-1 1 0 0,1 1-1 0 0,-1 0 0 0 0,0-1 1 0 0,1 1-1 0 0,-1-1 1 0 0,0 1-1 0 0,0-1 1 0 0,-1 1-1 0 0,1-1 0 0 0,0 0 1 0 0,0 0-1 0 0,0 0 1 0 0,-1 1-1 0 0,1-1 1 0 0,-1 0-1 0 0,1-1 1 0 0,-1 1-1 0 0,1 0 0 0 0,-1 0 1 0 0,0-1-1 0 0,-2 2 1 0 0,1-2 3 0 0,1 0 1 0 0,-1 0-1 0 0,1 0 1 0 0,-1-1-1 0 0,1 1 0 0 0,-1-1 1 0 0,1 1-1 0 0,-1-1 1 0 0,1 0-1 0 0,-1 0 1 0 0,1 0-1 0 0,0 0 1 0 0,-4-2-1 0 0,-3-4-114 0 0,0 1 0 0 0,1-1 1 0 0,0 0-1 0 0,0-1 0 0 0,1 0 0 0 0,-8-10 1 0 0,-15-29-1937 0 0,14 13-3294 0 0,2 0-1330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5.268"/>
    </inkml:context>
    <inkml:brush xml:id="br0">
      <inkml:brushProperty name="width" value="0.1" units="cm"/>
      <inkml:brushProperty name="height" value="0.1" units="cm"/>
    </inkml:brush>
  </inkml:definitions>
  <inkml:trace contextRef="#ctx0" brushRef="#br0">17 28 13363 0 0,'-16'-1'9170'0'0,"24"-25"-9170"0"0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6.922"/>
    </inkml:context>
    <inkml:brush xml:id="br0">
      <inkml:brushProperty name="width" value="0.1" units="cm"/>
      <inkml:brushProperty name="height" value="0.1" units="cm"/>
    </inkml:brush>
  </inkml:definitions>
  <inkml:trace contextRef="#ctx0" brushRef="#br0">129 10 2304 0 0,'-1'-1'53'0'0,"1"1"-1"0"0,0 0 0 0 0,0 0 0 0 0,-1 0 1 0 0,1 0-1 0 0,0 0 0 0 0,0 0 0 0 0,-1 0 0 0 0,1 0 1 0 0,0-1-1 0 0,0 1 0 0 0,-1 0 0 0 0,1 0 0 0 0,0 0 1 0 0,0 0-1 0 0,0-1 0 0 0,-1 1 0 0 0,1 0 0 0 0,0 0 1 0 0,0-1-1 0 0,0 1 0 0 0,0 0 0 0 0,-1 0 0 0 0,1-1 1 0 0,0 1-1 0 0,0 0 0 0 0,0 0 0 0 0,0-1 0 0 0,0 1 1 0 0,0 0-1 0 0,0 0 0 0 0,0-1 0 0 0,0 1 0 0 0,0 0 1 0 0,0-1-1 0 0,11-1 1465 0 0,21 6 246 0 0,-30-4-1676 0 0,18 3 403 0 0,-1 0 1 0 0,1 2-1 0 0,-1 0 0 0 0,0 1 0 0 0,-1 1 1 0 0,27 13-1 0 0,-40-18-466 0 0,-1 1 0 0 0,0 0 0 0 0,0-1 0 0 0,0 1 1 0 0,0 0-1 0 0,0 1 0 0 0,-1-1 0 0 0,0 1 0 0 0,1-1 0 0 0,-1 1 0 0 0,-1 0 0 0 0,1 0 0 0 0,0 1 1 0 0,-1-1-1 0 0,0 0 0 0 0,0 1 0 0 0,0 0 0 0 0,-1-1 0 0 0,0 1 0 0 0,1 0 0 0 0,-2 0 0 0 0,1-1 1 0 0,0 1-1 0 0,-1 0 0 0 0,0 0 0 0 0,0 0 0 0 0,-1 0 0 0 0,1 0 0 0 0,-1 0 0 0 0,0-1 0 0 0,-3 9 1 0 0,2-6-17 0 0,-1 0 0 0 0,0 0 1 0 0,0 0-1 0 0,-1 0 1 0 0,1 0-1 0 0,-2-1 1 0 0,1 0-1 0 0,-1 0 1 0 0,0 0-1 0 0,0 0 1 0 0,-8 5-1 0 0,4-3-78 0 0,0-2 0 0 0,-1 1 0 0 0,0-1 0 0 0,0-1-1 0 0,-1 0 1 0 0,-19 7 0 0 0,6-5-167 0 0,0-2 0 0 0,0 0 0 0 0,0-1 0 0 0,-1-2 0 0 0,0 0 0 0 0,-32-3 0 0 0,24 0 536 0 0,28 1 625 0 0,22 1 239 0 0,26 3-1073 0 0,1-3 0 0 0,-1-2-1 0 0,1-1 1 0 0,-1-2 0 0 0,65-16 0 0 0,-77 12-4631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3:27.530"/>
    </inkml:context>
    <inkml:brush xml:id="br0">
      <inkml:brushProperty name="width" value="0.1" units="cm"/>
      <inkml:brushProperty name="height" value="0.1" units="cm"/>
    </inkml:brush>
  </inkml:definitions>
  <inkml:trace contextRef="#ctx0" brushRef="#br0">368 297 4609 0 0,'1'-2'255'0'0,"0"-1"0"0"0,0 0 0 0 0,0 1 0 0 0,0-1 0 0 0,0 1 0 0 0,1-1 0 0 0,-1 1 0 0 0,1 0 0 0 0,0 0 1 0 0,2-4-1 0 0,7-9 1057 0 0,-10 14-1254 0 0,13-25 1760 0 0,19-47-1 0 0,-30 66-1682 0 0,-1 0-1 0 0,0 0 1 0 0,0-1-1 0 0,-1 1 1 0 0,0 0-1 0 0,0-1 1 0 0,0 1-1 0 0,-1-1 0 0 0,0 1 1 0 0,-1-1-1 0 0,0 1 1 0 0,-2-12-1 0 0,2 16-129 0 0,0 1-1 0 0,0-1 1 0 0,0 1-1 0 0,0 0 1 0 0,0-1-1 0 0,-1 1 1 0 0,1 0-1 0 0,-1 0 1 0 0,1 0-1 0 0,-1 0 1 0 0,0 0-1 0 0,0 0 1 0 0,0 0-1 0 0,0 1 1 0 0,0-1-1 0 0,0 1 1 0 0,0-1-1 0 0,-1 1 1 0 0,1 0-1 0 0,-1 0 1 0 0,1 0-1 0 0,0 0 1 0 0,-1 0-1 0 0,0 0 1 0 0,1 1-1 0 0,-1 0 1 0 0,1-1-1 0 0,-1 1 1 0 0,0 0-1 0 0,1 0 1 0 0,-1 0-1 0 0,0 1 1 0 0,1-1-1 0 0,-6 2 1 0 0,-7 1-29 0 0,1 2 0 0 0,-1 0 0 0 0,1 0-1 0 0,-23 13 1 0 0,34-17 19 0 0,-25 14-255 0 0,0 1-1 0 0,1 1 1 0 0,-46 39-1 0 0,59-44 165 0 0,1 0-1 0 0,1 1 1 0 0,0 0 0 0 0,1 1-1 0 0,0 1 1 0 0,2 0-1 0 0,-1 0 1 0 0,-9 25 0 0 0,17-37 78 0 0,1 0 0 0 0,-1 1 0 0 0,1-1 1 0 0,0 1-1 0 0,0-1 0 0 0,1 1 0 0 0,-1 0 0 0 0,1-1 1 0 0,0 1-1 0 0,0 0 0 0 0,0-1 0 0 0,0 1 1 0 0,1-1-1 0 0,-1 1 0 0 0,1 0 0 0 0,0-1 1 0 0,0 1-1 0 0,1-1 0 0 0,-1 1 0 0 0,2 2 1 0 0,-1-3-37 0 0,0-1 1 0 0,0 0-1 0 0,0 1 1 0 0,1-1 0 0 0,-1 0-1 0 0,0 0 1 0 0,1 0 0 0 0,0-1-1 0 0,-1 1 1 0 0,1-1 0 0 0,0 1-1 0 0,0-1 1 0 0,0 0 0 0 0,0 0-1 0 0,0 0 1 0 0,0 0-1 0 0,0-1 1 0 0,0 1 0 0 0,0-1-1 0 0,0 0 1 0 0,1 0 0 0 0,-1 0-1 0 0,4 0 1 0 0,16-3-256 0 0,-1-1 0 0 0,0-1 0 0 0,0-1 0 0 0,0 0 0 0 0,0-2 0 0 0,-1-1 0 0 0,0 0 0 0 0,-1-2 0 0 0,0 0 0 0 0,-1-1 0 0 0,24-20 0 0 0,-40 30 4 0 0,-1-1 0 0 0,1 1 0 0 0,-1-1 0 0 0,0 0 0 0 0,1 0-1 0 0,-1 0 1 0 0,0 0 0 0 0,-1 0 0 0 0,1-1 0 0 0,-1 1 0 0 0,1-1-1 0 0,-1 1 1 0 0,0-1 0 0 0,0 1 0 0 0,-1-1 0 0 0,2-6 0 0 0,0-5-1220 0 0,-1 13 1837 0 0,-1-1 0 0 0,0 1 0 0 0,1 0 0 0 0,0-1 0 0 0,-1 1 0 0 0,1 0 0 0 0,0 0 0 0 0,0 0 0 0 0,0 0 0 0 0,1 0 0 0 0,-1 0 0 0 0,3-4 0 0 0,-3 8-206 0 0,-1-1 1 0 0,0 0-1 0 0,0 0 1 0 0,0 0-1 0 0,1 0 1 0 0,-1 1-1 0 0,0-1 1 0 0,0 0-1 0 0,-1 0 0 0 0,1 0 1 0 0,0 1-1 0 0,0-1 1 0 0,-1 0-1 0 0,1 0 1 0 0,0 0-1 0 0,-2 2 1 0 0,-91 275 5259 0 0,-18 45-845 0 0,92-276-4481 0 0,2 0 0 0 0,2 1-1 0 0,2 1 1 0 0,2 0 0 0 0,-8 89 0 0 0,19-126-343 0 0,1-6-96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4:44.255"/>
    </inkml:context>
    <inkml:brush xml:id="br0">
      <inkml:brushProperty name="width" value="0.1" units="cm"/>
      <inkml:brushProperty name="height" value="0.1" units="cm"/>
      <inkml:brushProperty name="color" value="#004F8B"/>
    </inkml:brush>
  </inkml:definitions>
  <inkml:trace contextRef="#ctx0" brushRef="#br0">162 1 6449 0 0,'72'98'1324'0'0,"-5"3"-1"0"0,55 114 1 0 0,-69-112-387 0 0,-5 3-1 0 0,-4 1 1 0 0,-5 2 0 0 0,-5 2 0 0 0,-5 1 0 0 0,-5 1 0 0 0,-5 1 0 0 0,9 197 0 0 0,-27-236-698 0 0,-3-1 0 0 0,-3 1 1 0 0,-3-1-1 0 0,-3-1 0 0 0,-4 0 0 0 0,-3-1 1 0 0,-3 0-1 0 0,-3-2 0 0 0,-3 0 0 0 0,-3-2 1 0 0,-3-2-1 0 0,-50 75 0 0 0,15-41-140 0 0,-141 156 1 0 0,72-122-6267 0 0,87-92-697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4:45.534"/>
    </inkml:context>
    <inkml:brush xml:id="br0">
      <inkml:brushProperty name="width" value="0.1" units="cm"/>
      <inkml:brushProperty name="height" value="0.1" units="cm"/>
      <inkml:brushProperty name="color" value="#004F8B"/>
    </inkml:brush>
  </inkml:definitions>
  <inkml:trace contextRef="#ctx0" brushRef="#br0">61 0 6913 0 0,'4'30'2153'0'0,"-4"63"1453"0"0,-18 152 1 0 0,3-93-1441 0 0,-10 334 1042 0 0,20-438-3143 0 0,4-44 21 0 0,0-7 13 0 0,3-24 108 0 0,42-308 295 0 0,-29 262-483 0 0,4 1 0 0 0,41-106 0 0 0,-46 145-71 0 0,2 1 1 0 0,36-57-1 0 0,-42 76 52 0 0,0-1 1 0 0,0 1-1 0 0,1 1 0 0 0,1 0 1 0 0,0 1-1 0 0,1 0 0 0 0,0 1 1 0 0,19-12-1 0 0,-27 19 0 0 0,-1 1 0 0 0,1 0 0 0 0,0 0 0 0 0,0 0 0 0 0,0 0 0 0 0,0 1 0 0 0,0 0 0 0 0,0 0 0 0 0,8 0 0 0 0,-10 1 0 0 0,-1 0 0 0 0,0 0 0 0 0,0 0 0 0 0,1 1 0 0 0,-1-1 0 0 0,0 1 0 0 0,0 0 0 0 0,0 0 0 0 0,0 0 0 0 0,0 0 0 0 0,0 0 0 0 0,0 0 0 0 0,0 0 0 0 0,0 0 0 0 0,0 1 0 0 0,-1-1 0 0 0,1 1 0 0 0,-1-1 0 0 0,1 1 0 0 0,-1 0 0 0 0,1 0 0 0 0,-1 0 0 0 0,0-1 0 0 0,1 4 0 0 0,4 7-1 0 0,-1 0 1 0 0,-1 1-1 0 0,0 0 1 0 0,-1-1-1 0 0,0 1 1 0 0,2 25-1 0 0,-4 84 34 0 0,-1-90 6 0 0,-2 36 54 0 0,3 127 299 0 0,1-168-368 0 0,1 0 0 0 0,2-1-1 0 0,0 0 1 0 0,2 0 0 0 0,11 30 0 0 0,-15-48 32 0 0,1 0 0 0 0,0-1 0 0 0,0 0 0 0 0,0 0 0 0 0,1 0 0 0 0,0-1 0 0 0,0 1 0 0 0,1-1 0 0 0,11 10 0 0 0,-15-15-153 0 0,0 1 1 0 0,1 0 0 0 0,-1-1 0 0 0,1 0 0 0 0,-1 1 0 0 0,1-1 0 0 0,0 0 0 0 0,-1-1 0 0 0,1 1 0 0 0,0 0 0 0 0,0-1 0 0 0,-1 1 0 0 0,1-1 0 0 0,0 0 0 0 0,0 0 0 0 0,5 0 0 0 0,-5-1-346 0 0,0 0-1 0 0,0 0 1 0 0,0 0 0 0 0,0 0 0 0 0,0-1-1 0 0,-1 1 1 0 0,1-1 0 0 0,0 0 0 0 0,-1 0-1 0 0,1 1 1 0 0,2-4 0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4:45.881"/>
    </inkml:context>
    <inkml:brush xml:id="br0">
      <inkml:brushProperty name="width" value="0.1" units="cm"/>
      <inkml:brushProperty name="height" value="0.1" units="cm"/>
      <inkml:brushProperty name="color" value="#004F8B"/>
    </inkml:brush>
  </inkml:definitions>
  <inkml:trace contextRef="#ctx0" brushRef="#br0">4 37 9218 0 0,'0'0'36'0'0,"0"0"0"0"0,0 0 0 0 0,0 0 0 0 0,-1 0 0 0 0,1 0 0 0 0,0 0 0 0 0,0 0 0 0 0,0 0 0 0 0,0 0 0 0 0,0 0 0 0 0,0 0 0 0 0,-1 0-1 0 0,1 0 1 0 0,0 0 0 0 0,0 0 0 0 0,0 0 0 0 0,0 0 0 0 0,0 0 0 0 0,0 0 0 0 0,0 0 0 0 0,-1-1 0 0 0,1 1 0 0 0,0 0 0 0 0,0 0 0 0 0,0 0 0 0 0,0 0 0 0 0,0 0 0 0 0,0 0 0 0 0,0 0 0 0 0,0 0 0 0 0,0-1 0 0 0,0 1 0 0 0,0 0 0 0 0,0 0 0 0 0,-1 0 0 0 0,1 0 0 0 0,0 0 0 0 0,0 0 0 0 0,0-1 0 0 0,0 1-1 0 0,0 0 1 0 0,0 0 0 0 0,0 0 0 0 0,0 0 0 0 0,0 0 0 0 0,0 0 0 0 0,0-1 0 0 0,1 1 0 0 0,-1 0 0 0 0,0 0 0 0 0,0 0 0 0 0,0 0 0 0 0,0 0 0 0 0,0 0 0 0 0,0-1 0 0 0,0 1 0 0 0,0 0 0 0 0,0 0 0 0 0,0 0 0 0 0,0 0 0 0 0,0 0 0 0 0,1 0 0 0 0,-1 0 0 0 0,0 0 0 0 0,0 0 0 0 0,0 0 0 0 0,0-1 0 0 0,0 1-1 0 0,16-6 1564 0 0,20-3 330 0 0,13 2-830 0 0,1 2-1 0 0,0 2 1 0 0,67 5 0 0 0,-108-2-1082 0 0,42 5-183 0 0,-49-5 153 0 0,0 1 1 0 0,1-1 0 0 0,-1 1-1 0 0,0 0 1 0 0,1-1 0 0 0,-1 1-1 0 0,0 0 1 0 0,0 0 0 0 0,0 1-1 0 0,0-1 1 0 0,0 0 0 0 0,0 1-1 0 0,0-1 1 0 0,0 1 0 0 0,0-1-1 0 0,-1 1 1 0 0,2 2 0 0 0,0 5-1290 0 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4:46.287"/>
    </inkml:context>
    <inkml:brush xml:id="br0">
      <inkml:brushProperty name="width" value="0.1" units="cm"/>
      <inkml:brushProperty name="height" value="0.1" units="cm"/>
      <inkml:brushProperty name="color" value="#004F8B"/>
    </inkml:brush>
  </inkml:definitions>
  <inkml:trace contextRef="#ctx0" brushRef="#br0">18 41 14283 0 0,'-16'5'1266'0'0,"14"-3"-919"0"0,11 0-992 0 0,32 1 194 0 0,0-2 0 0 0,0-2 0 0 0,42-7 0 0 0,121-28-115 0 0,-169 27-4041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4:46.614"/>
    </inkml:context>
    <inkml:brush xml:id="br0">
      <inkml:brushProperty name="width" value="0.1" units="cm"/>
      <inkml:brushProperty name="height" value="0.1" units="cm"/>
      <inkml:brushProperty name="color" value="#004F8B"/>
    </inkml:brush>
  </inkml:definitions>
  <inkml:trace contextRef="#ctx0" brushRef="#br0">163 58 3225 0 0,'4'-3'290'0'0,"0"-1"0"0"0,0 1 0 0 0,0 0 0 0 0,1 0 0 0 0,-1 0 0 0 0,1 0 1 0 0,-1 1-1 0 0,1 0 0 0 0,10-3 0 0 0,-15 5-265 0 0,17-6 804 0 0,-1 1 1 0 0,1 0 0 0 0,0 1-1 0 0,0 1 1 0 0,1 1 0 0 0,-1 1-1 0 0,23 0 1 0 0,-29 2-385 0 0,-1 0 0 0 0,1 0 1 0 0,0 1-1 0 0,0 0 0 0 0,-1 1 0 0 0,1 0 1 0 0,-1 1-1 0 0,0 0 0 0 0,0 0 0 0 0,0 1 0 0 0,-1 1 1 0 0,16 11-1 0 0,-20-12-329 0 0,0 0 0 0 0,0 1 0 0 0,0 0 0 0 0,-1 0 0 0 0,0 0 0 0 0,-1 0 0 0 0,1 1 0 0 0,-1-1 0 0 0,0 1 0 0 0,-1 0 0 0 0,0 0 0 0 0,0 0 0 0 0,0 0 0 0 0,-1 1 0 0 0,0-1 0 0 0,0 0 1 0 0,-1 0-1 0 0,0 9 0 0 0,-2 11 172 0 0,0 1 0 0 0,-1-1 1 0 0,-11 38-1 0 0,10-47-251 0 0,-1 0 0 0 0,-1-1 0 0 0,-1 1 0 0 0,-1-1 0 0 0,0-1 0 0 0,-1 0 0 0 0,-1 0 0 0 0,0 0 0 0 0,-1-1 0 0 0,-1-1 0 0 0,0 0 0 0 0,-1-1 1 0 0,0 0-1 0 0,-1-1 0 0 0,-1 0 0 0 0,0-1 0 0 0,0-1 0 0 0,-1-1 0 0 0,0 0 0 0 0,-1-1 0 0 0,-20 8 0 0 0,36-16-37 0 0,-29 12 0 0 0,-49 11 0 0 0,71-21 0 0 0,0 0 0 0 0,0-1 0 0 0,-1 0 0 0 0,1 0 0 0 0,0-1 0 0 0,-1 0 0 0 0,1 0 0 0 0,0-1 0 0 0,-1 0 0 0 0,1-1 0 0 0,-13-4 0 0 0,17 4 0 0 0,0 0 0 0 0,0 0 0 0 0,0-1 0 0 0,1 0 0 0 0,-1 0 0 0 0,1 0 0 0 0,-1 0 0 0 0,1 0 0 0 0,0-1 0 0 0,0 0 0 0 0,1 1 0 0 0,-1-1 0 0 0,1 0 0 0 0,-1 0 0 0 0,1 0 0 0 0,1-1 0 0 0,-1 1 0 0 0,1 0 0 0 0,-2-9 0 0 0,2 10 0 0 0,0 0 0 0 0,1 0 0 0 0,-1 0 0 0 0,1 0 0 0 0,0 0 0 0 0,0 0 0 0 0,0 1 0 0 0,1-1 0 0 0,-1 0 0 0 0,1 0 0 0 0,-1 0 0 0 0,1 0 0 0 0,0 0 0 0 0,0 0 0 0 0,0 1 0 0 0,1-1 0 0 0,-1 0 0 0 0,1 1 0 0 0,-1-1 0 0 0,1 1 0 0 0,0 0 0 0 0,0-1 0 0 0,0 1 0 0 0,0 0 0 0 0,0 0 0 0 0,0 0 0 0 0,1 1 0 0 0,-1-1 0 0 0,1 0 0 0 0,-1 1 0 0 0,4-2 0 0 0,3 0-2 0 0,0 1 0 0 0,0-1 0 0 0,0 2 0 0 0,0-1 0 0 0,1 1 0 0 0,-1 0 0 0 0,0 1 0 0 0,0 0 0 0 0,1 1 0 0 0,-1 0 1 0 0,14 3-1 0 0,10 4-22 0 0,58 23 0 0 0,-50-15 31 0 0,158 69-7 0 0,-113-46 0 0 0,-84-38-15 0 0,0 0 0 0 0,1 0 0 0 0,-1 0-1 0 0,1 0 1 0 0,-1-1 0 0 0,1 1 0 0 0,-1-1 0 0 0,1 1 0 0 0,0-1 0 0 0,-1 0 0 0 0,4 0-1 0 0,4-3-154 0 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4:46.942"/>
    </inkml:context>
    <inkml:brush xml:id="br0">
      <inkml:brushProperty name="width" value="0.1" units="cm"/>
      <inkml:brushProperty name="height" value="0.1" units="cm"/>
      <inkml:brushProperty name="color" value="#004F8B"/>
    </inkml:brush>
  </inkml:definitions>
  <inkml:trace contextRef="#ctx0" brushRef="#br0">15 0 3209 0 0,'4'7'1169'0'0,"-1"-1"1"0"0,0 1 0 0 0,0-1-1 0 0,-1 1 1 0 0,1 0 0 0 0,-2 0-1 0 0,3 12 1 0 0,-2 3 1395 0 0,1 42 0 0 0,-19 115 1080 0 0,16-173-3552 0 0,-23 178-575 0 0,20-151-6995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00.200"/>
    </inkml:context>
    <inkml:brush xml:id="br0">
      <inkml:brushProperty name="width" value="0.1" units="cm"/>
      <inkml:brushProperty name="height" value="0.1" units="cm"/>
    </inkml:brush>
  </inkml:definitions>
  <inkml:trace contextRef="#ctx0" brushRef="#br0">437 118 4145 0 0,'-12'-6'2052'0'0,"12"6"-1908"0"0,0 0 0 0 0,0-1 0 0 0,6-8 3903 0 0,-1 6-3234 0 0,5-2-361 0 0,0 0 0 0 0,1 0 0 0 0,0 1 1 0 0,-1 1-1 0 0,1 0 0 0 0,1 0 0 0 0,14-1 0 0 0,-12 3-167 0 0,0 1 0 0 0,0 1 0 0 0,-1 0 0 0 0,1 1 0 0 0,0 0 0 0 0,0 1 0 0 0,-1 1 0 0 0,1 0 0 0 0,17 8 0 0 0,-27-10-254 0 0,0 0 0 0 0,1 0 0 0 0,-1 1 0 0 0,0 0 0 0 0,0-1-1 0 0,0 1 1 0 0,-1 1 0 0 0,1-1 0 0 0,-1 1 0 0 0,1-1 0 0 0,-1 1-1 0 0,0 0 1 0 0,-1 0 0 0 0,1 0 0 0 0,-1 0 0 0 0,0 1 0 0 0,0-1-1 0 0,0 1 1 0 0,0-1 0 0 0,-1 1 0 0 0,0 0 0 0 0,0 0 0 0 0,0-1-1 0 0,0 1 1 0 0,-1 0 0 0 0,0 0 0 0 0,0 0 0 0 0,0 0 0 0 0,-2 9-1 0 0,-1-5-29 0 0,1-1 0 0 0,-1 0-1 0 0,-1 0 1 0 0,0 0 0 0 0,0-1-1 0 0,0 1 1 0 0,-1-1 0 0 0,0 0 0 0 0,0 0-1 0 0,-1-1 1 0 0,0 0 0 0 0,0 0-1 0 0,-1 0 1 0 0,1 0 0 0 0,-1-1-1 0 0,-9 5 1 0 0,-9 5-1 0 0,0-1 0 0 0,-1-1-1 0 0,-41 14 1 0 0,-27 1 88 0 0,94-28-88 0 0,-1 0 0 0 0,1 0 0 0 0,0 0-1 0 0,0 0 1 0 0,0 0 0 0 0,0 0 0 0 0,-1 0 0 0 0,1 0 0 0 0,0 0 0 0 0,0 0-1 0 0,0 0 1 0 0,-1 0 0 0 0,1 0 0 0 0,0 0 0 0 0,0 0 0 0 0,0 0-1 0 0,0 0 1 0 0,-1 1 0 0 0,1-1 0 0 0,0 0 0 0 0,0 0 0 0 0,0 0 0 0 0,0 0-1 0 0,0 0 1 0 0,-1 0 0 0 0,1 1 0 0 0,0-1 0 0 0,0 0 0 0 0,0 0-1 0 0,0 0 1 0 0,0 0 0 0 0,0 0 0 0 0,0 1 0 0 0,0-1 0 0 0,0 0 0 0 0,0 0-1 0 0,0 0 1 0 0,-1 1 0 0 0,1-1 0 0 0,0 0 0 0 0,0 0 0 0 0,0 0-1 0 0,0 0 1 0 0,0 1 0 0 0,0-1 0 0 0,1 0 0 0 0,-1 0 0 0 0,0 0 0 0 0,0 1-1 0 0,0-1 1 0 0,0 0 0 0 0,12 6-20 0 0,15 1-32 0 0,1-1 30 0 0,0 0-1 0 0,-1 2 1 0 0,0 1 0 0 0,0 1-1 0 0,-1 2 1 0 0,0 0 0 0 0,-1 2 0 0 0,-1 1-1 0 0,0 0 1 0 0,21 20 0 0 0,-37-28 24 0 0,0 0 0 0 0,-1 1 0 0 0,0-1 0 0 0,-1 1 0 0 0,0 1 0 0 0,0 0 0 0 0,-1-1 1 0 0,0 1-1 0 0,0 1 0 0 0,-1-1 0 0 0,5 18 0 0 0,-7-22 59 0 0,-1 1 0 0 0,0-1-1 0 0,0 1 1 0 0,-1 0 0 0 0,0 0 0 0 0,0-1-1 0 0,0 1 1 0 0,0 0 0 0 0,-1 0 0 0 0,0-1-1 0 0,-1 1 1 0 0,1 0 0 0 0,-1-1 0 0 0,0 1 0 0 0,0-1-1 0 0,-1 0 1 0 0,1 0 0 0 0,-1 0 0 0 0,0 0-1 0 0,-1 0 1 0 0,1-1 0 0 0,-6 6 0 0 0,-3 2 175 0 0,-2-1 0 0 0,1-1 0 0 0,-1 0 0 0 0,-1 0 0 0 0,0-2-1 0 0,0 1 1 0 0,-1-2 0 0 0,1 0 0 0 0,-2-1 0 0 0,1-1 0 0 0,-31 6 0 0 0,17-6-185 0 0,-1-1 0 0 0,1-2-1 0 0,0-1 1 0 0,-1-1-1 0 0,-55-8 1 0 0,65 5-51 0 0,0-1 0 0 0,0-1 0 0 0,0-1 0 0 0,0-1 0 0 0,1-1 0 0 0,0-1 0 0 0,-28-17 0 0 0,36 18 0 0 0,0-1 0 0 0,0 0 0 0 0,2 0 0 0 0,-1-1 0 0 0,1 0 0 0 0,0-1 0 0 0,1 0 0 0 0,0-1 0 0 0,1 0 0 0 0,1 0 0 0 0,0-1 0 0 0,-7-17 0 0 0,5 7-55 0 0,1 0 0 0 0,2 0 0 0 0,0-1 0 0 0,1 0 0 0 0,2 0 0 0 0,0 0 0 0 0,2 0 0 0 0,1-1 0 0 0,0 1 0 0 0,2 0 0 0 0,1 0 0 0 0,11-44 0 0 0,-9 48-16 0 0,2 1 0 0 0,0 1 0 0 0,0-1 0 0 0,2 1 0 0 0,1 0 0 0 0,0 1 0 0 0,1 0 1 0 0,0 1-1 0 0,2 0 0 0 0,0 1 0 0 0,1 0 0 0 0,0 1 0 0 0,1 1 0 0 0,0 0 0 0 0,35-21 0 0 0,-22 19 64 0 0,1 1 0 0 0,1 1-1 0 0,0 1 1 0 0,1 1 0 0 0,0 2 0 0 0,1 2-1 0 0,-1 1 1 0 0,2 1 0 0 0,-1 1 0 0 0,0 2-1 0 0,1 2 1 0 0,45 4 0 0 0,-54-1 9 0 0,-1 1-1 0 0,1 1 1 0 0,-1 2-1 0 0,-1 0 1 0 0,1 1-1 0 0,-1 1 1 0 0,33 19 0 0 0,-38-17-3 0 0,-1 0 1 0 0,0 1-1 0 0,-1 1 1 0 0,0 0-1 0 0,-1 1 1 0 0,0 0-1 0 0,-1 2 1 0 0,-1-1-1 0 0,19 32 1 0 0,-22-30 13 0 0,-1 1 0 0 0,0 0 0 0 0,-2 0 0 0 0,0 1 0 0 0,0 0 0 0 0,-2 0 1 0 0,-1 0-1 0 0,0 0 0 0 0,-1 1 0 0 0,-1-1 0 0 0,-1 1 0 0 0,-1 0 1 0 0,-4 27-1 0 0,2-32 62 0 0,0 0 1 0 0,0-1 0 0 0,-2 1 0 0 0,0-1-1 0 0,0 0 1 0 0,-1 0 0 0 0,-1-1 0 0 0,0 0-1 0 0,-1 0 1 0 0,0-1 0 0 0,-1 1-1 0 0,-1-2 1 0 0,0 0 0 0 0,0 0 0 0 0,-1 0-1 0 0,0-2 1 0 0,-1 1 0 0 0,-13 7 0 0 0,-14 4-27 0 0,-1-1 1 0 0,-1-2 0 0 0,0-3 0 0 0,-1 0 0 0 0,-1-3 0 0 0,-69 11 0 0 0,60-17-53 0 0,3-3-238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7.107"/>
    </inkml:context>
    <inkml:brush xml:id="br0">
      <inkml:brushProperty name="width" value="0.05" units="cm"/>
      <inkml:brushProperty name="height" value="0.05" units="cm"/>
    </inkml:brush>
  </inkml:definitions>
  <inkml:trace contextRef="#ctx0" brushRef="#br0">0 35 10914 0 0,'59'-3'2469'0'0,"62"-10"-1"0"0,17-2-1459 0 0,-71 12-3454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6.334"/>
    </inkml:context>
    <inkml:brush xml:id="br0">
      <inkml:brushProperty name="width" value="0.1" units="cm"/>
      <inkml:brushProperty name="height" value="0.1" units="cm"/>
    </inkml:brush>
  </inkml:definitions>
  <inkml:trace contextRef="#ctx0" brushRef="#br0">116 22 1840 0 0,'-5'-21'5382'0'0,"5"21"-5324"0"0,-14 21 4104 0 0,7-8-3954 0 0,-11 19 1409 0 0,-22 58-1 0 0,33-71-1220 0 0,1 0 1 0 0,0 0-1 0 0,2 0 0 0 0,-4 35 1 0 0,8-49-322 0 0,-1 0 1 0 0,1-1-1 0 0,1 1 0 0 0,-1 0 1 0 0,1 0-1 0 0,-1-1 0 0 0,1 1 1 0 0,1 0-1 0 0,-1-1 0 0 0,1 1 1 0 0,0-1-1 0 0,0 1 0 0 0,0-1 1 0 0,0 0-1 0 0,1 0 0 0 0,0 0 1 0 0,-1 0-1 0 0,1 0 0 0 0,5 3 1 0 0,-4-3-40 0 0,1-1 0 0 0,0 0 1 0 0,0 1-1 0 0,0-2 0 0 0,1 1 0 0 0,-1-1 1 0 0,1 0-1 0 0,-1 0 0 0 0,1 0 1 0 0,0-1-1 0 0,0 1 0 0 0,0-2 0 0 0,-1 1 1 0 0,13-1-1 0 0,-11 0 5 0 0,0 0-1 0 0,0-1 1 0 0,0-1 0 0 0,0 1 0 0 0,0-1-1 0 0,0 0 1 0 0,0 0 0 0 0,0-1 0 0 0,-1 0-1 0 0,1 0 1 0 0,-1-1 0 0 0,0 0-1 0 0,0 0 1 0 0,0 0 0 0 0,-1-1 0 0 0,1 0-1 0 0,7-8 1 0 0,-3 1-220 0 0,-1-1 0 0 0,0 1 0 0 0,-1-1 0 0 0,0-1 0 0 0,-1 0 0 0 0,-1 0 0 0 0,6-17 0 0 0,-4 5-6340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6.676"/>
    </inkml:context>
    <inkml:brush xml:id="br0">
      <inkml:brushProperty name="width" value="0.1" units="cm"/>
      <inkml:brushProperty name="height" value="0.1" units="cm"/>
    </inkml:brush>
  </inkml:definitions>
  <inkml:trace contextRef="#ctx0" brushRef="#br0">3 18 5985 0 0,'0'0'43'0'0,"-1"0"-1"0"0,1 0 1 0 0,0-1-1 0 0,0 1 1 0 0,0 0-1 0 0,-1-1 1 0 0,1 1-1 0 0,0 0 1 0 0,0-1-1 0 0,0 1 0 0 0,0 0 1 0 0,0-1-1 0 0,0 1 1 0 0,-1 0-1 0 0,1-1 1 0 0,0 1-1 0 0,0 0 1 0 0,0-1-1 0 0,0 1 1 0 0,0 0-1 0 0,0-1 1 0 0,1 1-1 0 0,-1 0 1 0 0,0-1-1 0 0,0 1 1 0 0,0 0-1 0 0,0-1 1 0 0,0 1-1 0 0,0 0 0 0 0,1-1 1 0 0,-1 1-1 0 0,0 0 1 0 0,0-1-1 0 0,0 1 1 0 0,1 0-1 0 0,-1 0 1 0 0,0-1-1 0 0,0 1 1 0 0,1 0-1 0 0,-1 0 1 0 0,0 0-1 0 0,1-1 1 0 0,20-3 1149 0 0,25 6-69 0 0,-33 0-1104 0 0,0 1-1 0 0,0 0 0 0 0,-1 1 0 0 0,17 7 0 0 0,-12-3-18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7.035"/>
    </inkml:context>
    <inkml:brush xml:id="br0">
      <inkml:brushProperty name="width" value="0.1" units="cm"/>
      <inkml:brushProperty name="height" value="0.1" units="cm"/>
    </inkml:brush>
  </inkml:definitions>
  <inkml:trace contextRef="#ctx0" brushRef="#br0">104 38 920 0 0,'-3'-1'-764'0'0,"-25"-10"10419"0"0,39 4-6681 0 0,1 3-2136 0 0,1 0-1 0 0,-1 1 0 0 0,0 0 0 0 0,1 1 0 0 0,0 1 0 0 0,14 0 0 0 0,79 5 638 0 0,-56 0-1271 0 0,-42-4-669 0 0,16 2 1167 0 0,-9 0-6631 0 0</inkml:trace>
  <inkml:trace contextRef="#ctx0" brushRef="#br0" timeOffset="1">7 155 3225 0 0,'0'0'19'0'0,"0"-1"1"0"0,-1 1-1 0 0,1 0 1 0 0,0 0 0 0 0,0 0-1 0 0,0 0 1 0 0,-1 0-1 0 0,1 0 1 0 0,0 0 0 0 0,0 0-1 0 0,0 0 1 0 0,-1 0-1 0 0,1 1 1 0 0,0-1-1 0 0,0 0 1 0 0,0 0 0 0 0,0 0-1 0 0,-1 0 1 0 0,1 0-1 0 0,0 0 1 0 0,0 0 0 0 0,0 0-1 0 0,-1 1 1 0 0,1-1-1 0 0,0 0 1 0 0,0 0 0 0 0,0 0-1 0 0,0 0 1 0 0,0 0-1 0 0,0 1 1 0 0,-1-1-1 0 0,1 0 1 0 0,0 0 0 0 0,0 0-1 0 0,0 1 1 0 0,0-1-1 0 0,0 0 1 0 0,0 0 0 0 0,0 0-1 0 0,0 1 1 0 0,0-1-1 0 0,0 0 1 0 0,0 0-1 0 0,0 0 1 0 0,0 1 0 0 0,0-1-1 0 0,0 0 1 0 0,0 0-1 0 0,0 0 1 0 0,0 1 0 0 0,0-1-1 0 0,0 0 1 0 0,1 0-1 0 0,14 5 1261 0 0,35 0 1176 0 0,-42-4-1975 0 0,145 8 4361 0 0,76-16-3519 0 0,-208 5-1496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7.362"/>
    </inkml:context>
    <inkml:brush xml:id="br0">
      <inkml:brushProperty name="width" value="0.1" units="cm"/>
      <inkml:brushProperty name="height" value="0.1" units="cm"/>
    </inkml:brush>
  </inkml:definitions>
  <inkml:trace contextRef="#ctx0" brushRef="#br0">0 1 11202 0 0,'0'40'1646'0'0,"2"0"0"0"0,13 78-1 0 0,-13-101-2722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5.020"/>
    </inkml:context>
    <inkml:brush xml:id="br0">
      <inkml:brushProperty name="width" value="0.1" units="cm"/>
      <inkml:brushProperty name="height" value="0.1" units="cm"/>
    </inkml:brush>
  </inkml:definitions>
  <inkml:trace contextRef="#ctx0" brushRef="#br0">18 70 6913 0 0,'-15'-3'1029'0'0,"12"-2"-69"0"0,12-3 1552 0 0,6 1-1968 0 0,2 0 0 0 0,-1 1 0 0 0,1 0 0 0 0,-1 2 0 0 0,1 0 0 0 0,23-2 0 0 0,113-5 1976 0 0,-85 9-1942 0 0,157 2 561 0 0,-91 3-1150 0 0,-98-3-297 0 0,-30 1 204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5.475"/>
    </inkml:context>
    <inkml:brush xml:id="br0">
      <inkml:brushProperty name="width" value="0.1" units="cm"/>
      <inkml:brushProperty name="height" value="0.1" units="cm"/>
    </inkml:brush>
  </inkml:definitions>
  <inkml:trace contextRef="#ctx0" brushRef="#br0">231 0 6913 0 0,'15'2'302'0'0,"0"0"0"0"0,0 0 0 0 0,0 2 0 0 0,24 8-1 0 0,-9-3 314 0 0,22 6 1271 0 0,64 27 1 0 0,-101-36-1520 0 0,0 1 0 0 0,-1 1 1 0 0,0 0-1 0 0,0 1 0 0 0,-1 0 0 0 0,0 1 1 0 0,-1 1-1 0 0,21 22 0 0 0,-31-30-348 0 0,0 0 0 0 0,0 0 0 0 0,0 0-1 0 0,0 0 1 0 0,0 0 0 0 0,0 0-1 0 0,-1 1 1 0 0,1-1 0 0 0,-1 0-1 0 0,0 1 1 0 0,0-1 0 0 0,-1 1 0 0 0,1-1-1 0 0,-1 1 1 0 0,1 0 0 0 0,-1-1-1 0 0,0 1 1 0 0,0 0 0 0 0,-2 4 0 0 0,1-2-5 0 0,-1-1 1 0 0,0 0 0 0 0,-1 0 0 0 0,1 0 0 0 0,-1 0 0 0 0,0 0-1 0 0,-1 0 1 0 0,1-1 0 0 0,-1 1 0 0 0,0-1 0 0 0,-7 7 0 0 0,-12 8-23 0 0,-1 0 1 0 0,-1-1-1 0 0,-1-1 1 0 0,0-2 0 0 0,-1 0-1 0 0,0-2 1 0 0,-2-1 0 0 0,-30 9-1 0 0,-34 4-30 0 0,-115 17 0 0 0,176-36 37 0 0,31-6 1 0 0,-27 7 0 0 0,26-7 0 0 0,1 0 0 0 0,0 0 0 0 0,0 0 0 0 0,0 1 0 0 0,0-1 0 0 0,0 0 0 0 0,0 1 0 0 0,0-1 0 0 0,0 1 0 0 0,0-1 0 0 0,0 1 0 0 0,0 0 0 0 0,0-1 0 0 0,0 1 0 0 0,0 0 0 0 0,1 0 0 0 0,-1 0 0 0 0,0 0 0 0 0,1-1 0 0 0,-2 3 0 0 0,2-3 0 0 0,1 1 0 0 0,-1-1 0 0 0,0 1 0 0 0,1-1 0 0 0,-1 1 0 0 0,0-1 0 0 0,1 1 0 0 0,-1-1 0 0 0,1 0 0 0 0,-1 1 0 0 0,1-1 0 0 0,-1 0 0 0 0,1 0 0 0 0,-1 1 0 0 0,1-1 0 0 0,-1 0 0 0 0,1 0 0 0 0,-1 1 0 0 0,1-1 0 0 0,0 0 0 0 0,-1 0 0 0 0,1 0 0 0 0,0 0 0 0 0,18 3 0 0 0,-17-3 0 0 0,75 7 94 0 0,-1-4 0 0 0,102-9 1 0 0,151-31 2150 0 0,-302 33-2026 0 0,16-1 131 0 0,0-2 1 0 0,-1-2-1 0 0,76-25 0 0 0,-115 33-365 0 0,0-1-1 0 0,1 1 1 0 0,-1-1-1 0 0,0 1 1 0 0,0-1-1 0 0,0 0 1 0 0,0 0-1 0 0,0 0 1 0 0,-1-1-1 0 0,1 1 1 0 0,-1-1-1 0 0,1 1 1 0 0,-1-1-1 0 0,0 0 1 0 0,4-5-1 0 0,-5-1-172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7.925"/>
    </inkml:context>
    <inkml:brush xml:id="br0">
      <inkml:brushProperty name="width" value="0.1" units="cm"/>
      <inkml:brushProperty name="height" value="0.1" units="cm"/>
    </inkml:brush>
  </inkml:definitions>
  <inkml:trace contextRef="#ctx0" brushRef="#br0">5 96 4609 0 0,'-5'5'5394'0'0,"13"34"-2723"0"0,-1-11-823 0 0,-3 11-693 0 0,-1 1 0 0 0,-2 0 0 0 0,-2 0 0 0 0,-8 55 1 0 0,0-52-970 0 0,13-56-127 0 0,64-173-789 0 0,-55 156 353 0 0,1 0 0 0 0,2 1 0 0 0,1 0 0 0 0,21-26 0 0 0,-28 43 296 0 0,0 0-1 0 0,2 0 1 0 0,15-12 0 0 0,-23 20 61 0 0,1 1 1 0 0,0 0-1 0 0,-1-1 0 0 0,1 2 1 0 0,0-1-1 0 0,1 0 0 0 0,-1 1 1 0 0,0 0-1 0 0,1 1 1 0 0,-1-1-1 0 0,1 1 0 0 0,8-1 1 0 0,-12 2 29 0 0,-1 0 0 0 0,1 0 0 0 0,0 1 1 0 0,0-1-1 0 0,-1 1 0 0 0,1-1 1 0 0,0 1-1 0 0,-1-1 0 0 0,1 1 0 0 0,-1 0 1 0 0,1 0-1 0 0,-1 0 0 0 0,1 0 0 0 0,-1 0 1 0 0,1 0-1 0 0,-1 1 0 0 0,0-1 0 0 0,0 0 1 0 0,0 1-1 0 0,0-1 0 0 0,0 1 0 0 0,0-1 1 0 0,0 1-1 0 0,0-1 0 0 0,0 1 0 0 0,-1 0 1 0 0,1-1-1 0 0,-1 1 0 0 0,1 0 0 0 0,0 2 1 0 0,1 7 119 0 0,-1 0 0 0 0,1 0 1 0 0,-1 19-1 0 0,-1-17-41 0 0,1 22 527 0 0,-1-1 202 0 0,6 38 0 0 0,-4-62-761 0 0,0 1 1 0 0,0-2-1 0 0,1 1 0 0 0,0 0 1 0 0,1 0-1 0 0,0-1 1 0 0,1 0-1 0 0,7 11 0 0 0,-10-17-140 0 0,0 0 0 0 0,0 0 0 0 0,1 0 0 0 0,0-1-1 0 0,-1 1 1 0 0,1-1 0 0 0,0 0 0 0 0,0 0-1 0 0,0 0 1 0 0,1 0 0 0 0,-1-1 0 0 0,0 1-1 0 0,1-1 1 0 0,-1 0 0 0 0,1 0 0 0 0,3 1 0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19.429"/>
    </inkml:context>
    <inkml:brush xml:id="br0">
      <inkml:brushProperty name="width" value="0.1" units="cm"/>
      <inkml:brushProperty name="height" value="0.1" units="cm"/>
    </inkml:brush>
  </inkml:definitions>
  <inkml:trace contextRef="#ctx0" brushRef="#br0">438 96 2304 0 0,'4'-32'1430'0'0,"-2"28"-1208"0"0,-1 0 0 0 0,0-1 0 0 0,-1 1 1 0 0,1 0-1 0 0,-1 0 0 0 0,1 0 0 0 0,-1 0 1 0 0,-1-1-1 0 0,1 1 0 0 0,0 0 0 0 0,-1 0 1 0 0,-2-6-1 0 0,3 10-175 0 0,0-1 0 0 0,-1 1 0 0 0,1 0 0 0 0,-1-1 1 0 0,1 1-1 0 0,-1 0 0 0 0,1 0 0 0 0,0 0 0 0 0,-1-1 0 0 0,1 1 1 0 0,-1 0-1 0 0,1 0 0 0 0,-1 0 0 0 0,1 0 0 0 0,-1 0 0 0 0,1 0 1 0 0,-1 0-1 0 0,1 0 0 0 0,-1 0 0 0 0,1 0 0 0 0,-1 0 0 0 0,1 0 1 0 0,-1 0-1 0 0,1 1 0 0 0,-1-1 0 0 0,1 0 0 0 0,-1 0 0 0 0,1 0 1 0 0,0 1-1 0 0,-1-1 0 0 0,1 0 0 0 0,-1 1 0 0 0,1-1 0 0 0,0 0 1 0 0,-1 1-1 0 0,1-1 0 0 0,0 0 0 0 0,-1 1 0 0 0,1-1 0 0 0,0 1 1 0 0,-1 0-1 0 0,-15 18 911 0 0,15-19-906 0 0,-19 29 753 0 0,1 1 1 0 0,1 0-1 0 0,2 1 1 0 0,-13 36-1 0 0,-41 136 984 0 0,55-154-1505 0 0,-132 459 1704 0 0,123-403-1605 0 0,5 2 1 0 0,-11 203-1 0 0,30-251-322 0 0,2-1 0 0 0,2 0 0 0 0,4 0 0 0 0,2 0 0 0 0,2-1 0 0 0,3-1 0 0 0,2 0 0 0 0,2-1 0 0 0,3-1 0 0 0,3-1 0 0 0,43 71 0 0 0,-34-71-57 0 0,1-1-1 0 0,3-2 0 0 0,2-2 1 0 0,2-1-1 0 0,52 44 0 0 0,-61-64-283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1.761"/>
    </inkml:context>
    <inkml:brush xml:id="br0">
      <inkml:brushProperty name="width" value="0.1" units="cm"/>
      <inkml:brushProperty name="height" value="0.1" units="cm"/>
    </inkml:brush>
  </inkml:definitions>
  <inkml:trace contextRef="#ctx0" brushRef="#br0">95 35 1376 0 0,'0'-1'107'0'0,"0"0"0"0"0,0 0 0 0 0,-1 0-1 0 0,1 0 1 0 0,0 0 0 0 0,0 0 0 0 0,0 0-1 0 0,0 0 1 0 0,0 0 0 0 0,0 0 0 0 0,1 0-1 0 0,-1 0 1 0 0,0 0 0 0 0,0 0 0 0 0,1 0 0 0 0,-1 0-1 0 0,1 0 1 0 0,-1 0 0 0 0,1 0 0 0 0,-1 0-1 0 0,1 0 1 0 0,-1 0 0 0 0,1 0 0 0 0,0 0-1 0 0,0 1 1 0 0,-1-1 0 0 0,1 0 0 0 0,0 1 0 0 0,0-1-1 0 0,0 0 1 0 0,0 1 0 0 0,0-1 0 0 0,0 1-1 0 0,0 0 1 0 0,0-1 0 0 0,0 1 0 0 0,0 0-1 0 0,0-1 1 0 0,0 1 0 0 0,0 0 0 0 0,1 0-1 0 0,2-1 60 0 0,-1 1-1 0 0,1-1 0 0 0,-1 1 0 0 0,1 0 1 0 0,-1 0-1 0 0,1 0 0 0 0,-1 0 0 0 0,1 1 0 0 0,-1 0 1 0 0,0-1-1 0 0,1 1 0 0 0,4 2 0 0 0,2 3 51 0 0,-1 1-1 0 0,0-1 1 0 0,0 2-1 0 0,-1-1 1 0 0,1 1-1 0 0,-2 0 1 0 0,1 1-1 0 0,-1 0 1 0 0,-1 0-1 0 0,1 1 0 0 0,-1-1 1 0 0,-1 1-1 0 0,0 1 1 0 0,5 16-1 0 0,-3-8 62 0 0,-1 1-1 0 0,-1 0 0 0 0,-1 0 1 0 0,-1 0-1 0 0,-1 0 0 0 0,0 1 1 0 0,-2 23-1 0 0,-1-34-151 0 0,-1 0 1 0 0,0-1 0 0 0,0 1-1 0 0,-1-1 1 0 0,0 1-1 0 0,-1-1 1 0 0,0 0-1 0 0,0-1 1 0 0,-1 1-1 0 0,0-1 1 0 0,0 0 0 0 0,-1 0-1 0 0,0 0 1 0 0,-1-1-1 0 0,1 0 1 0 0,-12 9-1 0 0,1-2 159 0 0,-1-1 0 0 0,-1 0 0 0 0,0-1-1 0 0,0-1 1 0 0,-1-1 0 0 0,-23 8 0 0 0,36-15-340 0 0,0-1 0 0 0,0 1 0 0 0,0-2 0 0 0,-1 1 0 0 0,-9 0 0 0 0,16-2 23 0 0,0 0 0 0 0,0 0 0 0 0,1 0 0 0 0,-1 0 0 0 0,0 0 0 0 0,0 0 0 0 0,0 0 0 0 0,0 0 0 0 0,0-1 0 0 0,1 1 0 0 0,-1 0 0 0 0,0-1 0 0 0,0 1 0 0 0,0 0 0 0 0,1-1 0 0 0,-1 1 0 0 0,0-1 0 0 0,0 1 0 0 0,1-1 0 0 0,-1 0 0 0 0,0 0 0 0 0,0 0-40 0 0,1-1 1 0 0,0 1 0 0 0,-1 0 0 0 0,1-1 0 0 0,0 1-1 0 0,0 0 1 0 0,0-1 0 0 0,0 1 0 0 0,0 0 0 0 0,0-1-1 0 0,0 1 1 0 0,0 0 0 0 0,0-1 0 0 0,1 1 0 0 0,-1 0-1 0 0,1-1 1 0 0,-1 1 0 0 0,2-3 0 0 0,5-11-5440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2.088"/>
    </inkml:context>
    <inkml:brush xml:id="br0">
      <inkml:brushProperty name="width" value="0.1" units="cm"/>
      <inkml:brushProperty name="height" value="0.1" units="cm"/>
    </inkml:brush>
  </inkml:definitions>
  <inkml:trace contextRef="#ctx0" brushRef="#br0">293 36 2761 0 0,'16'-16'-180'0'0,"4"-3"3662"0"0,-35 31-1835 0 0,-39 36 871 0 0,-83 78 662 0 0,120-107-2930 0 0,0 0-1 0 0,2 1 1 0 0,0 0 0 0 0,1 2-1 0 0,-14 27 1 0 0,25-43-202 0 0,1 0 0 0 0,-1 0-1 0 0,1 0 1 0 0,0 0 0 0 0,1 0 0 0 0,0 0 0 0 0,0 0 0 0 0,0 1 0 0 0,0-1-1 0 0,1 1 1 0 0,0-1 0 0 0,1 0 0 0 0,0 1 0 0 0,-1-1 0 0 0,2 0-1 0 0,-1 0 1 0 0,1 0 0 0 0,0 0 0 0 0,3 7 0 0 0,-1-6 18 0 0,0 0 0 0 0,1-1 0 0 0,0 1 0 0 0,0-1-1 0 0,0 0 1 0 0,1 0 0 0 0,0-1 0 0 0,0 1 0 0 0,0-1 0 0 0,1-1 0 0 0,-1 1 0 0 0,1-1 0 0 0,0 0 0 0 0,13 5 0 0 0,-9-5-123 0 0,0-1 0 0 0,1 0 1 0 0,-1 0-1 0 0,0-1 0 0 0,1-1 1 0 0,0 0-1 0 0,-1-1 1 0 0,1 0-1 0 0,-1 0 0 0 0,1-1 1 0 0,-1-1-1 0 0,1 0 0 0 0,-1 0 1 0 0,14-6-1 0 0,-4 0-5671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7.540"/>
    </inkml:context>
    <inkml:brush xml:id="br0">
      <inkml:brushProperty name="width" value="0.05" units="cm"/>
      <inkml:brushProperty name="height" value="0.05" units="cm"/>
    </inkml:brush>
  </inkml:definitions>
  <inkml:trace contextRef="#ctx0" brushRef="#br0">158 1 10162 0 0,'-14'13'657'0'0,"2"2"-1"0"0,0-1 1 0 0,0 2-1 0 0,2 0 0 0 0,0 0 1 0 0,-9 19-1 0 0,9-17-531 0 0,-42 89 1268 0 0,46-101-1432 0 0,6-15-56 0 0,5-18-115 0 0,-2 22 191 0 0,0 1-1 0 0,0-1 1 0 0,0 0-1 0 0,1 1 1 0 0,0-1-1 0 0,0 1 1 0 0,0 0-1 0 0,0 1 1 0 0,1-1-1 0 0,0 1 1 0 0,-1 0-1 0 0,1 0 1 0 0,0 0-1 0 0,1 1 1 0 0,-1-1-1 0 0,0 1 1 0 0,1 1-1 0 0,-1-1 1 0 0,1 1-1 0 0,-1 0 0 0 0,1 0 1 0 0,6 0-1 0 0,-6 0 122 0 0,0 1-1 0 0,0 0 0 0 0,0 0 0 0 0,0 0 0 0 0,0 1 0 0 0,0 0 0 0 0,0 0 1 0 0,0 0-1 0 0,0 1 0 0 0,0 0 0 0 0,-1 0 0 0 0,1 0 0 0 0,-1 1 1 0 0,0 0-1 0 0,1 0 0 0 0,-1 0 0 0 0,0 0 0 0 0,-1 1 0 0 0,1 0 0 0 0,-1 0 1 0 0,5 6-1 0 0,-7-8-58 0 0,-1-1 1 0 0,0 1 0 0 0,0 0 0 0 0,-1-1-1 0 0,1 1 1 0 0,0 0 0 0 0,-1 0-1 0 0,1 0 1 0 0,-1-1 0 0 0,1 1 0 0 0,-1 0-1 0 0,0 0 1 0 0,0 0 0 0 0,0 0-1 0 0,0 0 1 0 0,0 0 0 0 0,0 0-1 0 0,0 0 1 0 0,-1 2 0 0 0,-1 0 1 0 0,1-1 1 0 0,-1 1 0 0 0,1-1-1 0 0,-1 1 1 0 0,0-1 0 0 0,-1 0-1 0 0,1 0 1 0 0,0 0 0 0 0,-4 3-1 0 0,-2 2-4 0 0,0-1-1 0 0,-1-1 1 0 0,0 1-1 0 0,0-1 1 0 0,0-1-1 0 0,-11 5 0 0 0,3-4-18 0 0,0 0 0 0 0,-22 4 0 0 0,-19 6 59 0 0,58-16-81 0 0,-1 0 0 0 0,1 0 0 0 0,0 0 0 0 0,0 0 0 0 0,0 0 0 0 0,-1 0 0 0 0,1 0 0 0 0,0 0 1 0 0,0 0-1 0 0,0 0 0 0 0,-1 0 0 0 0,1 0 0 0 0,0 0 0 0 0,0 0 0 0 0,0 0 0 0 0,0 0 0 0 0,-1 0 0 0 0,1 0 0 0 0,0 0 0 0 0,0 0 0 0 0,0 0 0 0 0,-1 0 0 0 0,1 1 0 0 0,0-1 0 0 0,0 0 0 0 0,0 0 0 0 0,0 0 0 0 0,0 0 0 0 0,-1 0 0 0 0,1 1 0 0 0,0-1 0 0 0,0 0 0 0 0,0 0 0 0 0,0 0 1 0 0,0 0-1 0 0,0 1 0 0 0,0-1 0 0 0,0 0 0 0 0,0 0 0 0 0,0 0 0 0 0,0 1 0 0 0,0-1 0 0 0,0 0 0 0 0,0 0 0 0 0,0 0 0 0 0,0 1 0 0 0,0-1 0 0 0,0 0 0 0 0,0 0 0 0 0,0 0 0 0 0,0 1 0 0 0,0-1 0 0 0,0 0 0 0 0,0 0 0 0 0,0 0 0 0 0,0 1 0 0 0,16 4 34 0 0,22-1 69 0 0,2-7-51 0 0,-1-2 0 0 0,1-1 0 0 0,42-13-1 0 0,3-6-5723 0 0,-36 10-404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2.492"/>
    </inkml:context>
    <inkml:brush xml:id="br0">
      <inkml:brushProperty name="width" value="0.1" units="cm"/>
      <inkml:brushProperty name="height" value="0.1" units="cm"/>
    </inkml:brush>
  </inkml:definitions>
  <inkml:trace contextRef="#ctx0" brushRef="#br0">64 211 2304 0 0,'0'-1'92'0'0,"-1"1"0"0"0,1 0-1 0 0,0-1 1 0 0,-1 1 0 0 0,1 0-1 0 0,0-1 1 0 0,-1 1 0 0 0,1 0-1 0 0,-1 0 1 0 0,1 0 0 0 0,-1-1-1 0 0,1 1 1 0 0,-1 0 0 0 0,1 0-1 0 0,-1 0 1 0 0,1 0 0 0 0,-1 0-1 0 0,1 0 1 0 0,-1 0 0 0 0,1 0-1 0 0,-1 0 1 0 0,1 0 0 0 0,-1 0-1 0 0,1 0 1 0 0,0 0 0 0 0,-1 0-1 0 0,1 1 1 0 0,-1-1 0 0 0,1 0 0 0 0,-1 0-1 0 0,0 1 1 0 0,-14 14 2305 0 0,-5 24 336 0 0,17-32-2367 0 0,1 1 1 0 0,0 0-1 0 0,0 0 1 0 0,0 0-1 0 0,1 0 1 0 0,0 0-1 0 0,1 0 1 0 0,0 0-1 0 0,0 0 1 0 0,1 0-1 0 0,0 0 1 0 0,0 0-1 0 0,1 0 1 0 0,2 8-1 0 0,-3-12-324 0 0,1-1 0 0 0,-1 1 0 0 0,0-1 0 0 0,1 0 0 0 0,0 1 0 0 0,0-1 0 0 0,0 0 0 0 0,0 0-1 0 0,0 0 1 0 0,1 0 0 0 0,-1-1 0 0 0,1 1 0 0 0,0-1 0 0 0,0 1 0 0 0,0-1 0 0 0,0 0 0 0 0,0 0 0 0 0,0 0 0 0 0,0-1 0 0 0,1 1 0 0 0,-1-1 0 0 0,1 0 0 0 0,-1 0 0 0 0,1 0 0 0 0,0 0-1 0 0,-1 0 1 0 0,1-1 0 0 0,0 0 0 0 0,-1 0 0 0 0,1 0 0 0 0,0 0 0 0 0,5-1 0 0 0,-4-1-114 0 0,0 1-1 0 0,0-1 1 0 0,0 0 0 0 0,-1 0 0 0 0,1-1-1 0 0,0 1 1 0 0,-1-1 0 0 0,0 0 0 0 0,0 0-1 0 0,0 0 1 0 0,0-1 0 0 0,0 0 0 0 0,0 0-1 0 0,-1 0 1 0 0,0 0 0 0 0,0 0 0 0 0,0 0-1 0 0,-1-1 1 0 0,1 0 0 0 0,-1 1 0 0 0,2-6-1 0 0,3-10-5552 0 0</inkml:trace>
  <inkml:trace contextRef="#ctx0" brushRef="#br0" timeOffset="1">80 4 456 0 0,'3'-3'4265'0'0,"8"3"-2118"0"0,19 4-1180 0 0,-17-2-567 0 0,190 16-153 0 0,-180-17-247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2.820"/>
    </inkml:context>
    <inkml:brush xml:id="br0">
      <inkml:brushProperty name="width" value="0.1" units="cm"/>
      <inkml:brushProperty name="height" value="0.1" units="cm"/>
    </inkml:brush>
  </inkml:definitions>
  <inkml:trace contextRef="#ctx0" brushRef="#br0">26 45 8754 0 0,'-25'1'2027'0'0,"28"-1"-1165"0"0,12-3 134 0 0,273-24 3576 0 0,-136 15-2947 0 0,-99 8-2960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5.545"/>
    </inkml:context>
    <inkml:brush xml:id="br0">
      <inkml:brushProperty name="width" value="0.1" units="cm"/>
      <inkml:brushProperty name="height" value="0.1" units="cm"/>
    </inkml:brush>
  </inkml:definitions>
  <inkml:trace contextRef="#ctx0" brushRef="#br0">1 45 4145 0 0,'139'-5'6424'0'0,"28"-1"-4254"0"0,-56 4-1269 0 0,134-18-1 0 0,-138 9-661 0 0,-93 11-375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5.874"/>
    </inkml:context>
    <inkml:brush xml:id="br0">
      <inkml:brushProperty name="width" value="0.1" units="cm"/>
      <inkml:brushProperty name="height" value="0.1" units="cm"/>
    </inkml:brush>
  </inkml:definitions>
  <inkml:trace contextRef="#ctx0" brushRef="#br0">1 6 4145 0 0,'0'0'14'0'0,"0"0"0"0"0,0-1 0 0 0,0 1 0 0 0,0 0 0 0 0,0 0 1 0 0,0-1-1 0 0,0 1 0 0 0,0 0 0 0 0,0 0 0 0 0,0 0 0 0 0,0-1 0 0 0,1 1 0 0 0,-1 0 1 0 0,0 0-1 0 0,0 0 0 0 0,0 0 0 0 0,0-1 0 0 0,0 1 0 0 0,1 0 0 0 0,-1 0 0 0 0,0 0 1 0 0,0 0-1 0 0,0 0 0 0 0,1-1 0 0 0,-1 1 0 0 0,0 0 0 0 0,0 0 0 0 0,1 0 0 0 0,-1 0 0 0 0,0 0 1 0 0,0 0-1 0 0,0 0 0 0 0,1 0 0 0 0,-1 0 0 0 0,0 0 0 0 0,1 0 0 0 0,13 2 715 0 0,11 7 254 0 0,11 11 686 0 0,-1 1 0 0 0,64 50 0 0 0,-66-46-850 0 0,-12-9-453 0 0,109 86 1352 0 0,-103-79-1498 0 0,-1 2 0 0 0,37 45 0 0 0,-42-37-505 0 0,-21-32 292 0 0,1-1 0 0 0,-1 1 0 0 0,1 0 0 0 0,-1-1 0 0 0,0 1 0 0 0,1 0 0 0 0,-1-1 0 0 0,0 1 0 0 0,0 0 0 0 0,1 0 0 0 0,-1-1 0 0 0,0 1 0 0 0,0 0 0 0 0,0 0 0 0 0,0 0 0 0 0,0-1 0 0 0,0 1 0 0 0,0 0 0 0 0,0 0 0 0 0,0-1 0 0 0,-1 1 0 0 0,1 0 0 0 0,0 0 0 0 0,0-1 0 0 0,-1 1 0 0 0,1 0 0 0 0,0-1 0 0 0,-1 1 0 0 0,1 0 0 0 0,-1-1-1 0 0,1 1 1 0 0,-1 0 0 0 0,1-1 0 0 0,-1 1 0 0 0,1-1 0 0 0,-1 1 0 0 0,1-1 0 0 0,-1 1 0 0 0,0-1 0 0 0,1 0 0 0 0,-1 1 0 0 0,0-1 0 0 0,-1 1 0 0 0,-4 0-7 0 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6.199"/>
    </inkml:context>
    <inkml:brush xml:id="br0">
      <inkml:brushProperty name="width" value="0.1" units="cm"/>
      <inkml:brushProperty name="height" value="0.1" units="cm"/>
    </inkml:brush>
  </inkml:definitions>
  <inkml:trace contextRef="#ctx0" brushRef="#br0">606 8 7370 0 0,'-2'-1'133'0'0,"1"0"1"0"0,-1 0-1 0 0,1 0 1 0 0,-1 1-1 0 0,1-1 1 0 0,-1 0-1 0 0,0 1 1 0 0,1-1 0 0 0,-1 1-1 0 0,0 0 1 0 0,1 0-1 0 0,-1-1 1 0 0,0 1-1 0 0,0 0 1 0 0,1 0 0 0 0,-1 1-1 0 0,0-1 1 0 0,0 0-1 0 0,1 0 1 0 0,-1 1-1 0 0,0-1 1 0 0,1 1-1 0 0,-1 0 1 0 0,1-1 0 0 0,-1 1-1 0 0,-1 1 1 0 0,-9 5 842 0 0,0 0 0 0 0,-15 11 1 0 0,15-9-478 0 0,-266 202 4857 0 0,223-168-4880 0 0,30-23-647 0 0,1 0-1 0 0,0 1 1 0 0,2 2-1 0 0,-34 43 1 0 0,54-64 110 0 0,1 0 0 0 0,-1 0 0 0 0,1 0 0 0 0,0 0 0 0 0,0 1 0 0 0,0-1 0 0 0,0 1-1 0 0,0-1 1 0 0,1 1 0 0 0,-1-1 0 0 0,1 1 0 0 0,-1-1 0 0 0,1 1 0 0 0,0-1 0 0 0,0 1 0 0 0,0-1 0 0 0,1 1 0 0 0,-1-1 0 0 0,0 1 0 0 0,1-1 0 0 0,0 3 0 0 0,4 3 61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7.978"/>
    </inkml:context>
    <inkml:brush xml:id="br0">
      <inkml:brushProperty name="width" value="0.1" units="cm"/>
      <inkml:brushProperty name="height" value="0.1" units="cm"/>
    </inkml:brush>
  </inkml:definitions>
  <inkml:trace contextRef="#ctx0" brushRef="#br0">1 201 5985 0 0,'54'0'930'0'0,"482"-18"-208"0"0,-463 17-637 0 0,375-14 952 0 0,-94-4-492 0 0,-118 3-212 0 0,116-10-394 0 0,-79 5 108 0 0,-128 11 214 0 0,215-10 1839 0 0,24 4-290 0 0,-137 3-2041 0 0,-43 2 241 0 0,190-3-328 0 0,-372 14 22 0 0,31 1 379 0 0,-18 2-3708 0 0,-17 0-423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8.838"/>
    </inkml:context>
    <inkml:brush xml:id="br0">
      <inkml:brushProperty name="width" value="0.1" units="cm"/>
      <inkml:brushProperty name="height" value="0.1" units="cm"/>
    </inkml:brush>
  </inkml:definitions>
  <inkml:trace contextRef="#ctx0" brushRef="#br0">12 507 456 0 0,'0'0'61'0'0,"0"1"0"0"0,-1-1 0 0 0,1 0 0 0 0,-1 0 0 0 0,1 0 0 0 0,0 0 0 0 0,-1 0 0 0 0,1 0 0 0 0,-1 0 0 0 0,1-1 0 0 0,0 1 0 0 0,-1 0 0 0 0,1 0 0 0 0,-1 0 0 0 0,1 0 0 0 0,0 0 0 0 0,-1-1 0 0 0,1 1 0 0 0,0 0 0 0 0,-1 0 0 0 0,1 0 0 0 0,0-1 0 0 0,-1 1 0 0 0,1 0 0 0 0,0-1 0 0 0,0 1 0 0 0,-1 0 0 0 0,1-1 0 0 0,0 1 0 0 0,0 0 0 0 0,-1-1 0 0 0,1 1 0 0 0,0 0 0 0 0,0-1 0 0 0,0 1 0 0 0,0-1 0 0 0,0 1 0 0 0,0 0 0 0 0,0-1 0 0 0,12-12 4337 0 0,-5 6-4756 0 0,153-127 3893 0 0,6-7-2139 0 0,-115 94-1400 0 0,96-69 0 0 0,-138 111 97 0 0,-1-1 1 0 0,1 2-1 0 0,0-1 1 0 0,0 1-1 0 0,0 1 1 0 0,0-1-1 0 0,1 2 1 0 0,0-1-1 0 0,12-1 1 0 0,-16 4 59 0 0,0 0-1 0 0,0 0 1 0 0,0 0 0 0 0,0 1-1 0 0,1-1 1 0 0,-1 2 0 0 0,0-1-1 0 0,0 1 1 0 0,-1-1 0 0 0,1 2-1 0 0,0-1 1 0 0,-1 1 0 0 0,1 0-1 0 0,-1 0 1 0 0,10 7 0 0 0,26 23 550 0 0,1 1-51 0 0,86 54 0 0 0,-79-62-567 0 0,37 23-240 0 0,-75-42 145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29.321"/>
    </inkml:context>
    <inkml:brush xml:id="br0">
      <inkml:brushProperty name="width" value="0.1" units="cm"/>
      <inkml:brushProperty name="height" value="0.1" units="cm"/>
    </inkml:brush>
  </inkml:definitions>
  <inkml:trace contextRef="#ctx0" brushRef="#br0">434 160 10594 0 0,'-7'6'177'0'0,"1"1"-1"0"0,0 0 1 0 0,0 1-1 0 0,0-1 1 0 0,1 1-1 0 0,0 0 0 0 0,1 1 1 0 0,0-1-1 0 0,0 1 1 0 0,-3 11-1 0 0,-10 19 22 0 0,5-15-44 0 0,-2 0-1 0 0,0-1 0 0 0,-31 37 0 0 0,39-52 40 0 0,-2 0 0 0 0,1-1-1 0 0,-1 0 1 0 0,0 0 0 0 0,0 0 0 0 0,-1-1 0 0 0,0 0 0 0 0,0-1-1 0 0,0 0 1 0 0,-1-1 0 0 0,0 0 0 0 0,-17 5 0 0 0,23-8-156 0 0,1-1 1 0 0,-1 1-1 0 0,1-1 1 0 0,-1 0-1 0 0,1 0 1 0 0,-1 0-1 0 0,1-1 1 0 0,-1 1-1 0 0,1-1 1 0 0,-1 0 0 0 0,1 0-1 0 0,0 0 1 0 0,0 0-1 0 0,-1 0 1 0 0,-5-4-1 0 0,4 1-26 0 0,1 1-1 0 0,-1-1 0 0 0,0 0 1 0 0,1-1-1 0 0,0 1 1 0 0,0-1-1 0 0,0 0 0 0 0,-5-8 1 0 0,3 2-34 0 0,1-1-1 0 0,0 1 1 0 0,0-1 0 0 0,1 0 0 0 0,0 0 0 0 0,1 0 0 0 0,1 0-1 0 0,-2-18 1 0 0,4 13-87 0 0,0 1-1 0 0,1 0 1 0 0,1 0-1 0 0,0 0 1 0 0,2 0-1 0 0,-1 0 1 0 0,2 1-1 0 0,0 0 1 0 0,1 0-1 0 0,1 0 1 0 0,0 0 0 0 0,0 1-1 0 0,17-22 1 0 0,-19 29 55 0 0,1 0 1 0 0,0 0 0 0 0,0 0-1 0 0,1 1 1 0 0,0 0 0 0 0,0 0 0 0 0,0 0-1 0 0,1 1 1 0 0,0 0 0 0 0,0 1-1 0 0,0 0 1 0 0,0 0 0 0 0,1 1 0 0 0,-1 0-1 0 0,1 0 1 0 0,0 1 0 0 0,0 0-1 0 0,0 1 1 0 0,0 0 0 0 0,0 0 0 0 0,0 1-1 0 0,1 0 1 0 0,-1 0 0 0 0,0 1-1 0 0,12 3 1 0 0,-10-1 143 0 0,0 1 1 0 0,0 0-1 0 0,0 0 0 0 0,-1 1 0 0 0,1 1 1 0 0,-1 0-1 0 0,-1 0 0 0 0,12 10 0 0 0,10 10 408 0 0,28 33 0 0 0,0-2 73 0 0,-34-35-331 0 0,0-3 0 0 0,2 0 0 0 0,57 30-1 0 0,-71-43-291 0 0,0-3 40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31.988"/>
    </inkml:context>
    <inkml:brush xml:id="br0">
      <inkml:brushProperty name="width" value="0.1" units="cm"/>
      <inkml:brushProperty name="height" value="0.1" units="cm"/>
    </inkml:brush>
  </inkml:definitions>
  <inkml:trace contextRef="#ctx0" brushRef="#br0">426 0 5985 0 0,'3'3'126'0'0,"0"1"0"0"0,0-1 1 0 0,-1 1-1 0 0,1-1 0 0 0,-1 1 0 0 0,0 0 0 0 0,0-1 0 0 0,0 1 0 0 0,-1 0 0 0 0,0 0 0 0 0,2 7 1 0 0,2 3 152 0 0,30 95 1316 0 0,-4 2 0 0 0,23 161 1 0 0,-7 236 2436 0 0,-45-438-3480 0 0,-2 1 1 0 0,-4-1 0 0 0,-22 118 0 0 0,14-132-365 0 0,-3 0 0 0 0,-3-1 0 0 0,-2 0 0 0 0,-50 97 0 0 0,22-68-166 0 0,-3-2-1 0 0,-3-3 1 0 0,-84 94 0 0 0,103-135-721 0 0,-41 32 0 0 0,16-22-5902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32.865"/>
    </inkml:context>
    <inkml:brush xml:id="br0">
      <inkml:brushProperty name="width" value="0.1" units="cm"/>
      <inkml:brushProperty name="height" value="0.1" units="cm"/>
    </inkml:brush>
  </inkml:definitions>
  <inkml:trace contextRef="#ctx0" brushRef="#br0">418 0 5065 0 0,'-28'15'3249'0'0,"-270"190"3"0"0,280-194-3220 0 0,9-6-30 0 0,0 0-1 0 0,0 1 1 0 0,1 0-1 0 0,0 0 1 0 0,0 1-1 0 0,0 0 1 0 0,-6 9-1 0 0,14-16-2 0 0,0 0-1 0 0,-1 1 0 0 0,1-1 1 0 0,0 0-1 0 0,0 0 0 0 0,0 0 0 0 0,0 0 1 0 0,0 1-1 0 0,0-1 0 0 0,0 0 0 0 0,0 0 1 0 0,0 0-1 0 0,0 1 0 0 0,0-1 0 0 0,0 0 1 0 0,0 0-1 0 0,0 0 0 0 0,0 1 0 0 0,0-1 1 0 0,0 0-1 0 0,0 0 0 0 0,0 0 0 0 0,0 0 1 0 0,1 1-1 0 0,-1-1 0 0 0,0 0 0 0 0,0 0 1 0 0,0 0-1 0 0,0 0 0 0 0,0 0 0 0 0,0 1 1 0 0,1-1-1 0 0,-1 0 0 0 0,0 0 0 0 0,0 0 1 0 0,0 0-1 0 0,0 0 0 0 0,0 0 0 0 0,1 0 1 0 0,-1 0-1 0 0,0 1 0 0 0,13 3-12 0 0,15-1 26 0 0,-26-2-17 0 0,79 5 1095 0 0,0-4 0 0 0,1-3-1 0 0,125-18 1 0 0,-59-6-460 0 0,-85 13-5132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7.899"/>
    </inkml:context>
    <inkml:brush xml:id="br0">
      <inkml:brushProperty name="width" value="0.05" units="cm"/>
      <inkml:brushProperty name="height" value="0.05" units="cm"/>
    </inkml:brush>
  </inkml:definitions>
  <inkml:trace contextRef="#ctx0" brushRef="#br0">0 83 4609 0 0,'0'-1'360'0'0,"0"1"1"0"0,0-1-1 0 0,0 0 0 0 0,1 0 1 0 0,-1 0-1 0 0,0 0 0 0 0,0 1 1 0 0,1-1-1 0 0,-1 0 0 0 0,0 0 1 0 0,1 1-1 0 0,-1-1 0 0 0,1 0 1 0 0,-1 0-1 0 0,1 1 0 0 0,-1-1 1 0 0,1 1-1 0 0,0-1 0 0 0,-1 0 1 0 0,1 1-1 0 0,0-1 0 0 0,-1 1 1 0 0,1 0-1 0 0,0-1 1 0 0,0 1-1 0 0,0-1 0 0 0,23-12 2583 0 0,1 6-2225 0 0,0 0 0 0 0,1 2-1 0 0,0 0 1 0 0,0 2 0 0 0,44 0 0 0 0,8-2-375 0 0,34-4-456 0 0,-38 4-5780 0 0,-24 3-942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5:55:33.192"/>
    </inkml:context>
    <inkml:brush xml:id="br0">
      <inkml:brushProperty name="width" value="0.1" units="cm"/>
      <inkml:brushProperty name="height" value="0.1" units="cm"/>
    </inkml:brush>
  </inkml:definitions>
  <inkml:trace contextRef="#ctx0" brushRef="#br0">98 2 3225 0 0,'0'0'29'0'0,"-1"0"1"0"0,1 0-1 0 0,0-1 1 0 0,0 1-1 0 0,-1 0 1 0 0,1 0-1 0 0,0 0 1 0 0,-1 0 0 0 0,1 0-1 0 0,0 0 1 0 0,-1 0-1 0 0,1 0 1 0 0,0 0-1 0 0,-1 0 1 0 0,1 0-1 0 0,0 0 1 0 0,-1 0-1 0 0,1 0 1 0 0,0 0-1 0 0,0 0 1 0 0,-1 0 0 0 0,1 0-1 0 0,0 0 1 0 0,-1 0-1 0 0,1 0 1 0 0,0 0-1 0 0,-1 1 1 0 0,1-1-1 0 0,0 0 1 0 0,0 0-1 0 0,-1 1 1 0 0,-7 11 968 0 0,-2 26 744 0 0,7-25-1248 0 0,-17 65 1874 0 0,4 0 0 0 0,3 2-1 0 0,-4 143 1 0 0,17-149-2472 0 0,3 0 1 0 0,16 87 0 0 0,-15-137-5836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3.647"/>
    </inkml:context>
    <inkml:brush xml:id="br0">
      <inkml:brushProperty name="width" value="0.1" units="cm"/>
      <inkml:brushProperty name="height" value="0.1" units="cm"/>
    </inkml:brush>
  </inkml:definitions>
  <inkml:trace contextRef="#ctx0" brushRef="#br0">3 34 5065 0 0,'0'0'60'0'0,"0"0"0"0"0,0 0 0 0 0,0 0 0 0 0,-1 0 0 0 0,1 0 0 0 0,-1-1 480 0 0,1 1-480 0 0,0 0 1 0 0,0 0-1 0 0,0 0 0 0 0,-1-1 0 0 0,1 1 0 0 0,0 0 0 0 0,0 0 0 0 0,0 0 0 0 0,0 0 0 0 0,0-1 0 0 0,0 1 0 0 0,0 0 0 0 0,0 0 0 0 0,0 0 0 0 0,0 0 0 0 0,0-1 0 0 0,0 1 0 0 0,0 0 0 0 0,0 0 0 0 0,0 0 0 0 0,0-1 0 0 0,0 1 0 0 0,0 0 0 0 0,0 0 0 0 0,0 0 0 0 0,0 0 0 0 0,1-1 0 0 0,-1 1 0 0 0,0 0 0 0 0,0 0 120 0 0,0-1-120 0 0,12-7 1823 0 0,15-3 175 0 0,-13 8-1254 0 0,1 1 0 0 0,-1 0 0 0 0,1 1 0 0 0,29 1 0 0 0,60 12 1209 0 0,-70-7-1357 0 0,8 1-523 0 0,-1-2-1 0 0,1-1 1 0 0,-1-3 0 0 0,1-1-1 0 0,45-8 1 0 0,-75 8-289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3.988"/>
    </inkml:context>
    <inkml:brush xml:id="br0">
      <inkml:brushProperty name="width" value="0.1" units="cm"/>
      <inkml:brushProperty name="height" value="0.1" units="cm"/>
    </inkml:brush>
  </inkml:definitions>
  <inkml:trace contextRef="#ctx0" brushRef="#br0">0 12 6449 0 0,'24'10'775'0'0,"29"1"166"0"0,0-3-1 0 0,1-1 0 0 0,0-3 1 0 0,1-3-1 0 0,88-8 1 0 0,-103 2-928 0 0,1-2 0 0 0,48-14 1 0 0,-58 8-102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6.335"/>
    </inkml:context>
    <inkml:brush xml:id="br0">
      <inkml:brushProperty name="width" value="0.1" units="cm"/>
      <inkml:brushProperty name="height" value="0.1" units="cm"/>
    </inkml:brush>
  </inkml:definitions>
  <inkml:trace contextRef="#ctx0" brushRef="#br0">345 43 4609 0 0,'3'-6'852'0'0,"1"0"0"0"0,0 1-1 0 0,0 0 1 0 0,0-1 0 0 0,1 2 0 0 0,9-7 2229 0 0,-14 12-3045 0 0,-1 7 1042 0 0,-5 10 180 0 0,-109 223 4430 0 0,20-46-4323 0 0,78-158-1130 0 0,-81 193 325 0 0,86-197-540 0 0,2 0-1 0 0,1 1 1 0 0,2 0-1 0 0,2 0 1 0 0,-2 38-1 0 0,6-60-11 0 0,1 0-1 0 0,1 0 0 0 0,0 1 0 0 0,1-1 1 0 0,0 0-1 0 0,0 0 0 0 0,2-1 1 0 0,7 19-1 0 0,-9-25-4 0 0,0 0 0 0 0,1 0-1 0 0,0-1 1 0 0,0 1 0 0 0,0-1 0 0 0,1 0 0 0 0,-1 0 0 0 0,1 0-1 0 0,0 0 1 0 0,0-1 0 0 0,1 0 0 0 0,-1 1 0 0 0,1-1 0 0 0,-1-1-1 0 0,1 1 1 0 0,0-1 0 0 0,0 0 0 0 0,0 0 0 0 0,0 0 0 0 0,0-1-1 0 0,9 2 1 0 0,-2-3 1 0 0,0 1 1 0 0,1-1-1 0 0,-1-1 0 0 0,0 0 0 0 0,0-1 0 0 0,0 0 0 0 0,0-1 1 0 0,-1 0-1 0 0,1-1 0 0 0,-1 0 0 0 0,1-1 0 0 0,-1 0 0 0 0,19-13 1 0 0,-10 5-3 0 0,-1-1 0 0 0,-1 0 1 0 0,0-2-1 0 0,-1 0 0 0 0,0-1 1 0 0,17-23-1 0 0,-27 30-2 0 0,0 0 0 0 0,0-1 0 0 0,-1 0 0 0 0,0 0 0 0 0,-1 0 0 0 0,0-1 0 0 0,-1 1 0 0 0,-1-1 0 0 0,4-18 0 0 0,-6 26 0 0 0,-1 0 0 0 0,1 0 0 0 0,-1 0 0 0 0,0 0 0 0 0,0 0 0 0 0,-1 0 0 0 0,1 0 0 0 0,-1 0 0 0 0,0 0 0 0 0,0 0 0 0 0,0 0 0 0 0,-1 0 0 0 0,1 1 0 0 0,-1-1 0 0 0,0 0 0 0 0,0 1 0 0 0,0-1 0 0 0,0 1 0 0 0,-1 0 0 0 0,0 0 0 0 0,1 0 0 0 0,-1 0 0 0 0,0 0 0 0 0,0 1 0 0 0,-1-1 0 0 0,1 1 0 0 0,0 0 0 0 0,-1 0 0 0 0,1 0 0 0 0,-1 0 0 0 0,0 1 0 0 0,-4-2 0 0 0,-6-1 0 0 0,-1 0 0 0 0,1 2 0 0 0,-1-1 1 0 0,0 2-1 0 0,0 0 0 0 0,1 1 0 0 0,-1 0 0 0 0,0 1 0 0 0,-25 5 1 0 0,12 0-6 0 0,-1 1 0 0 0,1 2 0 0 0,-53 23 1 0 0,73-28-260 0 0,0 0 1 0 0,0 0 0 0 0,0 1-1 0 0,1-1 1 0 0,0 2 0 0 0,-11 9 0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8.220"/>
    </inkml:context>
    <inkml:brush xml:id="br0">
      <inkml:brushProperty name="width" value="0.1" units="cm"/>
      <inkml:brushProperty name="height" value="0.1" units="cm"/>
    </inkml:brush>
  </inkml:definitions>
  <inkml:trace contextRef="#ctx0" brushRef="#br0">567 300 7370 0 0,'16'-26'1236'0'0,"0"0"102"0"0,13-28-1 0 0,-25 45-1033 0 0,-1 1 0 0 0,0-1 0 0 0,0 0 0 0 0,-1 0 0 0 0,0 0-1 0 0,0 0 1 0 0,0-17 0 0 0,-2 23-209 0 0,0-1 0 0 0,0 0 0 0 0,-1 0 0 0 0,0 1 0 0 0,1-1 0 0 0,-1 0-1 0 0,0 1 1 0 0,-1-1 0 0 0,1 1 0 0 0,-1-1 0 0 0,1 1 0 0 0,-1 0 0 0 0,0-1 0 0 0,0 1-1 0 0,-4-4 1 0 0,2 3-19 0 0,0 0-1 0 0,-1 1 0 0 0,1-1 1 0 0,-1 1-1 0 0,1 0 0 0 0,-1 1 0 0 0,0-1 1 0 0,0 1-1 0 0,-9-3 0 0 0,1 1 58 0 0,1 1 1 0 0,-1 1-1 0 0,0 0 0 0 0,0 1 0 0 0,0 0 0 0 0,0 1 0 0 0,0 1 0 0 0,-15 2 0 0 0,-1 2-46 0 0,-1 2-1 0 0,1 1 1 0 0,1 1 0 0 0,-1 1-1 0 0,2 2 1 0 0,-35 19-1 0 0,43-20-40 0 0,0 1-1 0 0,0 1 1 0 0,1 1-1 0 0,1 0 0 0 0,0 1 1 0 0,1 1-1 0 0,1 1 1 0 0,-26 36-1 0 0,38-48-56 0 0,-1 0 1 0 0,1 1 0 0 0,1-1-1 0 0,-1 1 1 0 0,1 0-1 0 0,0-1 1 0 0,0 1-1 0 0,1 0 1 0 0,0 0 0 0 0,-1 12-1 0 0,2-15 6 0 0,0-1 1 0 0,1 1-1 0 0,-1 0 0 0 0,1-1 0 0 0,-1 1 0 0 0,1 0 0 0 0,0-1 0 0 0,0 1 1 0 0,0-1-1 0 0,0 1 0 0 0,1-1 0 0 0,-1 0 0 0 0,1 1 0 0 0,-1-1 1 0 0,1 0-1 0 0,0 0 0 0 0,0 0 0 0 0,0 0 0 0 0,0-1 0 0 0,0 1 1 0 0,0 0-1 0 0,0-1 0 0 0,1 1 0 0 0,-1-1 0 0 0,1 0 0 0 0,2 1 0 0 0,4 2-9 0 0,1 0 0 0 0,0-1 0 0 0,0-1 0 0 0,0 0 0 0 0,0 0 0 0 0,0 0 0 0 0,0-2 0 0 0,0 1 0 0 0,16-2 0 0 0,-10-1 7 0 0,-1-1-1 0 0,1 0 1 0 0,-1-1-1 0 0,0 0 1 0 0,23-11-1 0 0,5-7-89 0 0,0-3 1 0 0,78-58-1 0 0,-93 62-22 0 0,-24 18 112 0 0,79-62-564 0 0,-73 56 501 0 0,-1 1 1 0 0,-1-2-1 0 0,0 1 1 0 0,0-1-1 0 0,-1 0 1 0 0,9-16-1 0 0,-15 20 68 0 0,-8 9 0 0 0,-8 9 25 0 0,-2 9 231 0 0,0 0 1 0 0,1 0-1 0 0,-14 28 0 0 0,-34 74 1492 0 0,38-71-983 0 0,-10 21 152 0 0,3 2 0 0 0,-28 99-1 0 0,45-116-1676 0 0,-15 111-1 0 0,28-140-6785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8.595"/>
    </inkml:context>
    <inkml:brush xml:id="br0">
      <inkml:brushProperty name="width" value="0.1" units="cm"/>
      <inkml:brushProperty name="height" value="0.1" units="cm"/>
    </inkml:brush>
  </inkml:definitions>
  <inkml:trace contextRef="#ctx0" brushRef="#br0">50 1 10594 0 0,'-5'4'426'0'0,"1"0"0"0"0,0 1 0 0 0,0-1 0 0 0,0 1-1 0 0,1 0 1 0 0,0 0 0 0 0,0 0 0 0 0,0 1 0 0 0,0-1 0 0 0,1 1-1 0 0,0-1 1 0 0,0 1 0 0 0,1 0 0 0 0,-1 0 0 0 0,1 0-1 0 0,0 6 1 0 0,0-4-195 0 0,0 0 0 0 0,1 0 0 0 0,0 0 0 0 0,0 0-1 0 0,1 0 1 0 0,0 0 0 0 0,0 0 0 0 0,1 0 0 0 0,0 0-1 0 0,0 0 1 0 0,6 11 0 0 0,-6-16-402 0 0,0 0-1 0 0,0 0 0 0 0,0 0 1 0 0,0 0-1 0 0,1 0 1 0 0,-1 0-1 0 0,1-1 1 0 0,0 1-1 0 0,0-1 1 0 0,6 5-1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9.016"/>
    </inkml:context>
    <inkml:brush xml:id="br0">
      <inkml:brushProperty name="width" value="0.1" units="cm"/>
      <inkml:brushProperty name="height" value="0.1" units="cm"/>
    </inkml:brush>
  </inkml:definitions>
  <inkml:trace contextRef="#ctx0" brushRef="#br0">117 54 17220 0 0,'-8'6'273'0'0,"1"2"0"0"0,-1-1 0 0 0,1 1 0 0 0,1 0 0 0 0,0 1 0 0 0,0-1 0 0 0,0 1 1 0 0,-6 15-1 0 0,0 2 655 0 0,-14 49 0 0 0,23-64-837 0 0,0-1 0 0 0,1 0 0 0 0,0 1 0 0 0,1-1 0 0 0,0 1 0 0 0,1 0 0 0 0,0-1 0 0 0,0 1 0 0 0,1 0 0 0 0,3 11-1 0 0,-2-16-60 0 0,-1 0 0 0 0,2 0 0 0 0,-1 0 0 0 0,1-1 0 0 0,-1 1-1 0 0,1 0 1 0 0,1-1 0 0 0,-1 0 0 0 0,1 0 0 0 0,0 0-1 0 0,0 0 1 0 0,1-1 0 0 0,-1 0 0 0 0,1 1 0 0 0,0-2-1 0 0,0 1 1 0 0,1 0 0 0 0,6 2 0 0 0,-6-2-34 0 0,1-1 0 0 0,0 0 0 0 0,0-1-1 0 0,0 0 1 0 0,0 0 0 0 0,0 0 0 0 0,0-1 0 0 0,0 0 0 0 0,1-1 0 0 0,-1 1 0 0 0,0-1 0 0 0,1-1-1 0 0,-1 0 1 0 0,13-2 0 0 0,-14 1 0 0 0,0 0-1 0 0,0 0 0 0 0,0-1 1 0 0,0 0-1 0 0,-1 0 0 0 0,0 0 1 0 0,1 0-1 0 0,-1-1 0 0 0,0 0 1 0 0,-1 0-1 0 0,1-1 0 0 0,-1 1 1 0 0,0-1-1 0 0,0 0 1 0 0,0 0-1 0 0,0 0 0 0 0,4-10 1 0 0,-3 4-28 0 0,0 0 1 0 0,0-1 0 0 0,-1 0 0 0 0,-1 0-1 0 0,0-1 1 0 0,0 1 0 0 0,-1-1 0 0 0,-1 1-1 0 0,0-1 1 0 0,-1 1 0 0 0,0-1 0 0 0,-1 0-1 0 0,0 1 1 0 0,-1-1 0 0 0,0 1 0 0 0,-5-13-1 0 0,4 15-14 0 0,-1 0-1 0 0,-1 0 0 0 0,1 1 1 0 0,-2-1-1 0 0,1 1 0 0 0,-1 0 0 0 0,-1 1 1 0 0,1-1-1 0 0,-1 1 0 0 0,-1 0 0 0 0,0 1 1 0 0,0 0-1 0 0,0 0 0 0 0,-1 1 1 0 0,0 0-1 0 0,0 0 0 0 0,0 1 0 0 0,-1 0 1 0 0,-11-3-1 0 0,2 1-482 0 0,0 2 0 0 0,-1 0-1 0 0,1 2 1 0 0,-40-4 0 0 0,40 7-487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29.359"/>
    </inkml:context>
    <inkml:brush xml:id="br0">
      <inkml:brushProperty name="width" value="0.1" units="cm"/>
      <inkml:brushProperty name="height" value="0.1" units="cm"/>
    </inkml:brush>
  </inkml:definitions>
  <inkml:trace contextRef="#ctx0" brushRef="#br0">147 1 14283 0 0,'1'0'13'0'0,"28"9"606"0"0,0 2 1 0 0,43 23-1 0 0,-65-31-394 0 0,0 1 0 0 0,-1 0 1 0 0,1 1-1 0 0,-1-1 0 0 0,0 1 0 0 0,-1 0 0 0 0,1 1 0 0 0,-1 0 0 0 0,0-1 1 0 0,0 2-1 0 0,-1-1 0 0 0,0 0 0 0 0,0 1 0 0 0,0 0 0 0 0,-1 0 0 0 0,3 7 1 0 0,-5-9-82 0 0,0-1 1 0 0,0 0-1 0 0,-1 0 1 0 0,1 1-1 0 0,-1-1 0 0 0,0 0 1 0 0,0 1-1 0 0,-1-1 1 0 0,1 0-1 0 0,-1 1 1 0 0,0-1-1 0 0,0 0 1 0 0,0 0-1 0 0,0 0 1 0 0,-3 5-1 0 0,1-3-77 0 0,-1-1 0 0 0,1 1 0 0 0,-1-1-1 0 0,-1 0 1 0 0,1 0 0 0 0,-1 0 0 0 0,1-1 0 0 0,-1 1 0 0 0,-6 3-1 0 0,-7 3-76 0 0,-1 0-1 0 0,0-1 1 0 0,-1-1-1 0 0,-39 13 1 0 0,-119 27 10 0 0,199-51 35 0 0,41 0 0 0 0,-29 2-25 0 0,100-1 159 0 0,94-4-174 0 0,-165 1-55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34.053"/>
    </inkml:context>
    <inkml:brush xml:id="br0">
      <inkml:brushProperty name="width" value="0.1" units="cm"/>
      <inkml:brushProperty name="height" value="0.1" units="cm"/>
    </inkml:brush>
  </inkml:definitions>
  <inkml:trace contextRef="#ctx0" brushRef="#br0">38 3 7370 0 0,'1'-3'1424'0'0,"2"6"-467"0"0,0 8 230 0 0,5 58 3320 0 0,-2 82-1 0 0,-5-94-3598 0 0,0-7-271 0 0,-7 67 1 0 0,3-94-644 0 0,-1 0 1 0 0,-1 0 0 0 0,-1 0 0 0 0,-1-1-1 0 0,-12 25 1 0 0,8-23-2174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34.397"/>
    </inkml:context>
    <inkml:brush xml:id="br0">
      <inkml:brushProperty name="width" value="0.1" units="cm"/>
      <inkml:brushProperty name="height" value="0.1" units="cm"/>
    </inkml:brush>
  </inkml:definitions>
  <inkml:trace contextRef="#ctx0" brushRef="#br0">259 3 3225 0 0,'1'-1'152'0'0,"0"1"-1"0"0,0 0 1 0 0,0-1 0 0 0,0 1 0 0 0,-1 0 0 0 0,1 0 0 0 0,0-1 0 0 0,0 1-1 0 0,0 0 1 0 0,0 0 0 0 0,0 0 0 0 0,0 0 0 0 0,0 1 0 0 0,0-1 0 0 0,0 0-1 0 0,0 0 1 0 0,0 0 0 0 0,0 1 0 0 0,-1-1 0 0 0,1 0 0 0 0,0 1-1 0 0,0-1 1 0 0,0 1 0 0 0,-1-1 0 0 0,1 1 0 0 0,0 0 0 0 0,0-1 0 0 0,-1 1-1 0 0,2 0 1 0 0,-2 0 22 0 0,1 0-1 0 0,-1 0 1 0 0,0 0-1 0 0,0 0 1 0 0,1 0-1 0 0,-1 0 1 0 0,0 0-1 0 0,0 0 1 0 0,0 1-1 0 0,0-1 1 0 0,0 0-1 0 0,0 0 1 0 0,0 0-1 0 0,0 0 1 0 0,-1 0-1 0 0,1 0 0 0 0,0 0 1 0 0,-1 0-1 0 0,0 1 1 0 0,-10 19 2125 0 0,9-19-1996 0 0,-9 14 1615 0 0,-1 0-1 0 0,-19 20 0 0 0,7-13-1184 0 0,0-1-1 0 0,-29 20 1 0 0,51-41-725 0 0,-11 9 24 0 0,-25 13 0 0 0,35-21-33 0 0,-1 0 1 0 0,0 0 0 0 0,0-1-1 0 0,0 0 1 0 0,0 0-1 0 0,0 0 1 0 0,0 0 0 0 0,0 0-1 0 0,0-1 1 0 0,0 1-1 0 0,0-1 1 0 0,-5-1 0 0 0,2-1-10 0 0,10 2-12 0 0,13 2-10 0 0,106 44-86 0 0,-15-4 20 0 0,-69-30 98 0 0,96 36-47 0 0,-133-48 56 0 0,-1 1-26 0 0,0-1 0 0 0,0 0-1 0 0,1 0 1 0 0,-1 0-1 0 0,0 0 1 0 0,0 0 0 0 0,0 1-1 0 0,0-1 1 0 0,1 0 0 0 0,-1 0-1 0 0,0 0 1 0 0,0 0-1 0 0,0 0 1 0 0,0 0 0 0 0,1 0-1 0 0,-1 0 1 0 0,0 0-1 0 0,0 0 1 0 0,0 0 0 0 0,1 0-1 0 0,-1 0 1 0 0,0 0-1 0 0,0 0 1 0 0,0 0 0 0 0,1 0-1 0 0,-1 0 1 0 0,0 0 0 0 0,0 0-1 0 0,0 0 1 0 0,1 0-1 0 0,-1 0 1 0 0,0 0 0 0 0,0 0-1 0 0,0 0 1 0 0,1 0-1 0 0,-1 0 1 0 0,0-1 0 0 0,0 1-1 0 0,0 0 1 0 0,0 0-1 0 0,1 0 1 0 0,-1 0 0 0 0,0 0-1 0 0,0-1 1 0 0,0 1 0 0 0,0 0-1 0 0,0 0 1 0 0,0 0-1 0 0,0-1 1 0 0,0 1 0 0 0,1 0-1 0 0,-1 0 1 0 0,0 0-1 0 0,0-1 1 0 0,0-4-30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8.297"/>
    </inkml:context>
    <inkml:brush xml:id="br0">
      <inkml:brushProperty name="width" value="0.05" units="cm"/>
      <inkml:brushProperty name="height" value="0.05" units="cm"/>
    </inkml:brush>
  </inkml:definitions>
  <inkml:trace contextRef="#ctx0" brushRef="#br0">413 0 10394 0 0,'-1'0'113'0'0,"1"0"-1"0"0,0 0 0 0 0,-1 0 1 0 0,1 1-1 0 0,-1-1 0 0 0,1 0 1 0 0,-1 0-1 0 0,1 0 1 0 0,0 1-1 0 0,-1-1 0 0 0,1 0 1 0 0,-1 1-1 0 0,1-1 1 0 0,0 0-1 0 0,-1 1 0 0 0,1-1 1 0 0,0 0-1 0 0,-1 1 0 0 0,1-1 1 0 0,0 1-1 0 0,0-1 1 0 0,0 0-1 0 0,-1 1 0 0 0,1-1 1 0 0,0 1-1 0 0,0-1 0 0 0,0 1 1 0 0,0 0-1 0 0,-8 20 965 0 0,6-15-684 0 0,-28 69 1035 0 0,-3-1 0 0 0,-49 78 1 0 0,61-119-1346 0 0,-1-1 0 0 0,-1-1 1 0 0,-2-1-1 0 0,-1-2 0 0 0,-1 0 1 0 0,-49 38-1 0 0,75-66-76 0 0,0 1-168 0 0,0 0 0 0 0,0 0 0 0 0,0 0 0 0 0,-1 0 0 0 0,1 0 0 0 0,0 0 0 0 0,-1-1 0 0 0,1 1 0 0 0,-1 0 0 0 0,1-1 0 0 0,0 1 0 0 0,-1-1 0 0 0,1 0 0 0 0,-1 0 0 0 0,-2 1 0 0 0,0-3-1234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34.947"/>
    </inkml:context>
    <inkml:brush xml:id="br0">
      <inkml:brushProperty name="width" value="0.1" units="cm"/>
      <inkml:brushProperty name="height" value="0.1" units="cm"/>
    </inkml:brush>
  </inkml:definitions>
  <inkml:trace contextRef="#ctx0" brushRef="#br0">2 458 3225 0 0,'0'0'42'0'0,"0"0"-1"0"0,0 0 1 0 0,-1 0 0 0 0,1 0 0 0 0,0 0 0 0 0,0 0 0 0 0,0 0 0 0 0,0 0-1 0 0,0 1 1 0 0,0-1 0 0 0,0 0 0 0 0,0 0 0 0 0,0 0 0 0 0,-1 0 0 0 0,1 0-1 0 0,0 0 1 0 0,0 1 0 0 0,0-1 0 0 0,0 0 0 0 0,0 0 0 0 0,0 0 0 0 0,0 0 0 0 0,0 0-1 0 0,0 1 1 0 0,0-1 0 0 0,0 0 0 0 0,0 0 0 0 0,0 0 0 0 0,0 0 0 0 0,0 0-1 0 0,0 1 1 0 0,0-1 0 0 0,1 0 0 0 0,-1 0 0 0 0,0 0 0 0 0,0 0 0 0 0,0 0-1 0 0,0 1 1 0 0,7 2 2315 0 0,-5-3-1847 0 0,-1 0 1 0 0,1 0 0 0 0,0 0 0 0 0,-1 0 0 0 0,1 0-1 0 0,0 0 1 0 0,0 0 0 0 0,1-1 0 0 0,1 0 162 0 0,0-1 0 0 0,-1 0 1 0 0,1-1-1 0 0,-1 1 1 0 0,0-1-1 0 0,0 1 0 0 0,5-6 1 0 0,19-25 952 0 0,-14 16-1121 0 0,10-10-396 0 0,-2-2-1 0 0,-1 0 0 0 0,-1-1 1 0 0,25-55-1 0 0,22-94-76 0 0,-65 178-39 0 0,-1 0 1 0 0,1 0-1 0 0,-1 0 0 0 0,1 0 1 0 0,-1 0-1 0 0,1 0 0 0 0,0 0 1 0 0,0 0-1 0 0,1-1 1 0 0,-2 1 15 0 0,0 1 1 0 0,0 0 0 0 0,0 0 0 0 0,1 0 0 0 0,-1 0 0 0 0,0 0-1 0 0,0-1 1 0 0,1 1 0 0 0,-1 0 0 0 0,0 0 0 0 0,1 0 0 0 0,-1 0 0 0 0,0 0-1 0 0,0 0 1 0 0,1 0 0 0 0,-1 0 0 0 0,0 0 0 0 0,1 0 0 0 0,-1 0-1 0 0,0 0 1 0 0,0 0 0 0 0,1 0 0 0 0,-1 0 0 0 0,0 0 0 0 0,1 1-1 0 0,1 0 108 0 0,-1 1 0 0 0,1-1-1 0 0,0 1 1 0 0,-1 0-1 0 0,1-1 1 0 0,-1 1 0 0 0,0 0-1 0 0,2 3 1 0 0,34 55 1382 0 0,-21-31-1122 0 0,2-2-1 0 0,32 41 0 0 0,37 16-28 0 0,-37-38-197 0 0,-44-41-179 0 0,-1 1 1 0 0,1 1-1 0 0,-1-1 0 0 0,4 8 0 0 0,-5-6-89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36.396"/>
    </inkml:context>
    <inkml:brush xml:id="br0">
      <inkml:brushProperty name="width" value="0.1" units="cm"/>
      <inkml:brushProperty name="height" value="0.1" units="cm"/>
    </inkml:brush>
  </inkml:definitions>
  <inkml:trace contextRef="#ctx0" brushRef="#br0">54 71 5529 0 0,'0'-2'292'0'0,"0"0"-1"0"0,1 1 0 0 0,-1-1 1 0 0,1 0-1 0 0,0 0 0 0 0,-1 1 1 0 0,1-1-1 0 0,0 1 0 0 0,0-1 1 0 0,0 1-1 0 0,0-1 0 0 0,0 1 1 0 0,0-1-1 0 0,1 1 1 0 0,-1 0-1 0 0,0 0 0 0 0,1 0 1 0 0,-1 0-1 0 0,1 0 0 0 0,-1 0 1 0 0,1 0-1 0 0,1-1 0 0 0,6-2 237 0 0,0 0-1 0 0,15-4 0 0 0,-4 2-91 0 0,0 1 0 0 0,0 1 0 0 0,35-2-1 0 0,-53 6-422 0 0,1 0 0 0 0,0 0 0 0 0,-1 0-1 0 0,1 0 1 0 0,-1 0 0 0 0,1 1 0 0 0,0-1-1 0 0,-1 1 1 0 0,1 0 0 0 0,-1-1 0 0 0,0 1 0 0 0,1 1-1 0 0,-1-1 1 0 0,0 0 0 0 0,5 3 0 0 0,-6-2 53 0 0,1 0 1 0 0,-1-1-1 0 0,0 1 1 0 0,0 0 0 0 0,1 0-1 0 0,-1 0 1 0 0,0 0-1 0 0,-1 0 1 0 0,1 0 0 0 0,0 0-1 0 0,-1 0 1 0 0,1 0-1 0 0,-1 0 1 0 0,1 1 0 0 0,-1-1-1 0 0,0 0 1 0 0,0 0-1 0 0,0 0 1 0 0,-1 4 0 0 0,0 2 185 0 0,0 0 1 0 0,-1 1-1 0 0,-1-1 1 0 0,1 0 0 0 0,-1 0-1 0 0,0 0 1 0 0,-1-1-1 0 0,0 1 1 0 0,0-1-1 0 0,-1 0 1 0 0,0 0 0 0 0,-7 9-1 0 0,0-4-54 0 0,1-1 1 0 0,-1 1-1 0 0,-1-2 0 0 0,0 0 0 0 0,-20 12 1 0 0,27-19-191 0 0,0 1 0 0 0,0-1 0 0 0,0 0 0 0 0,-1-1 0 0 0,1 0 0 0 0,-1 0 1 0 0,1 0-1 0 0,-1-1 0 0 0,-12 1 0 0 0,16-2-5 0 0,0 0-1 0 0,-1 0 1 0 0,1 0-1 0 0,0-1 1 0 0,0 0 0 0 0,0 1-1 0 0,0-1 1 0 0,0 0 0 0 0,1-1-1 0 0,-1 1 1 0 0,0 0-1 0 0,0-1 1 0 0,1 1 0 0 0,-1-1-1 0 0,1 0 1 0 0,-1 0-1 0 0,1 0 1 0 0,0 0 0 0 0,0-1-1 0 0,0 1 1 0 0,0 0-1 0 0,0-1 1 0 0,-2-4 0 0 0,3 5-8 0 0,0 0 1 0 0,-1 0 0 0 0,2 0 0 0 0,-1 0-1 0 0,0-1 1 0 0,0 1 0 0 0,1 0 0 0 0,-1 0 0 0 0,1-1-1 0 0,0 1 1 0 0,-1 0 0 0 0,1-1 0 0 0,0 1-1 0 0,0 0 1 0 0,1-1 0 0 0,-1 1 0 0 0,0 0-1 0 0,1-1 1 0 0,0 1 0 0 0,-1 0 0 0 0,1 0-1 0 0,0 0 1 0 0,0-1 0 0 0,0 1 0 0 0,0 0 0 0 0,1 0-1 0 0,-1 1 1 0 0,1-1 0 0 0,-1 0 0 0 0,1 0-1 0 0,-1 1 1 0 0,1-1 0 0 0,0 1 0 0 0,0-1-1 0 0,0 1 1 0 0,0 0 0 0 0,0-1 0 0 0,0 1-1 0 0,0 0 1 0 0,0 1 0 0 0,0-1 0 0 0,1 0-1 0 0,-1 1 1 0 0,0-1 0 0 0,1 1 0 0 0,-1-1 0 0 0,0 1-1 0 0,1 0 1 0 0,-1 0 0 0 0,3 1 0 0 0,4 0-3 0 0,1 2 0 0 0,-1-1 0 0 0,1 1-1 0 0,-1 1 1 0 0,0 0 0 0 0,-1 0 0 0 0,1 1 0 0 0,10 6 0 0 0,24 13 7 0 0,-19-12-11 0 0,-17-8-1 0 0,0 0 1 0 0,1 0 0 0 0,-1-1 0 0 0,1 0 0 0 0,0 0-1 0 0,9 1 1 0 0,-10-4-115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6.238"/>
    </inkml:context>
    <inkml:brush xml:id="br0">
      <inkml:brushProperty name="width" value="0.1" units="cm"/>
      <inkml:brushProperty name="height" value="0.1" units="cm"/>
    </inkml:brush>
  </inkml:definitions>
  <inkml:trace contextRef="#ctx0" brushRef="#br0">36 17 3681 0 0,'-3'-11'316'0'0,"5"6"1832"0"0,-2 5-2122 0 0,1 1 185 0 0,-1 1 0 0 0,1 0 0 0 0,-1-1 0 0 0,1 1 0 0 0,-1 0 0 0 0,0 0 1 0 0,0-1-1 0 0,0 1 0 0 0,0 0 0 0 0,0 0 0 0 0,0-1 0 0 0,-1 4 0 0 0,1 2 611 0 0,-2 56 3514 0 0,-16 198 1531 0 0,16-245-5640 0 0,-2 0 0 0 0,-6 18-1 0 0,10-58 367 0 0,13-26-849 0 0,2 0 1 0 0,21-49 0 0 0,-28 82-86 0 0,0 0 0 0 0,1 1 0 0 0,0 0 0 0 0,17-20 0 0 0,-20 27 249 0 0,2 1 1 0 0,-1 1-1 0 0,1-1 1 0 0,0 1-1 0 0,1 0 1 0 0,-1 1-1 0 0,1 0 1 0 0,19-10-1 0 0,-25 15 98 0 0,-1 0-1 0 0,1 0 1 0 0,0 0-1 0 0,-1 0 1 0 0,1 1-1 0 0,0-1 1 0 0,0 1-1 0 0,-1-1 1 0 0,6 1-1 0 0,-7 0-2 0 0,0 1-1 0 0,1-1 1 0 0,-1 0-1 0 0,0 1 1 0 0,0-1-1 0 0,0 0 1 0 0,0 1-1 0 0,0-1 1 0 0,0 1-1 0 0,-1 0 1 0 0,1-1-1 0 0,0 1 1 0 0,0 0 0 0 0,0 0-1 0 0,0-1 1 0 0,-1 1-1 0 0,1 0 1 0 0,0 0-1 0 0,-1 0 1 0 0,1 0-1 0 0,-1 0 1 0 0,1 0-1 0 0,-1 0 1 0 0,1 0-1 0 0,-1 0 1 0 0,0 0-1 0 0,1 2 1 0 0,1 9 102 0 0,0 0 0 0 0,-1 1 1 0 0,-1-1-1 0 0,0 1 0 0 0,-2 17 1 0 0,0 13 223 0 0,7 75 1198 0 0,0-1-1292 0 0,-5-105-1735 0 0,-2-1-5412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6.567"/>
    </inkml:context>
    <inkml:brush xml:id="br0">
      <inkml:brushProperty name="width" value="0.1" units="cm"/>
      <inkml:brushProperty name="height" value="0.1" units="cm"/>
    </inkml:brush>
  </inkml:definitions>
  <inkml:trace contextRef="#ctx0" brushRef="#br0">1 38 9674 0 0,'0'0'20'0'0,"0"0"0"0"0,0 0 0 0 0,0 0 0 0 0,0-1 0 0 0,0 1 0 0 0,0 0 0 0 0,0 0 0 0 0,0 0 0 0 0,0 0 0 0 0,-1 0 0 0 0,1 0 0 0 0,0 0 0 0 0,0 0 0 0 0,0 0 0 0 0,0 0 0 0 0,0 0 0 0 0,0 0 0 0 0,0-1 0 0 0,0 1 0 0 0,0 0 0 0 0,0 0 0 0 0,0 0 0 0 0,0 0 0 0 0,0 0 0 0 0,0 0 0 0 0,0 0 0 0 0,0 0 0 0 0,0 0 0 0 0,0-1 0 0 0,0 1 0 0 0,0 0 0 0 0,0 0 0 0 0,0 0 0 0 0,0 0 0 0 0,0 0 0 0 0,0 0 0 0 0,0 0 0 0 0,1 0 0 0 0,-1 0 0 0 0,0 0 0 0 0,0 0 0 0 0,0 0 0 0 0,0-1 0 0 0,0 1 0 0 0,0 0 0 0 0,6-2 723 0 0,12 1 345 0 0,-15 1-846 0 0,156-14 2012 0 0,45-3 509 0 0,-189 17-7660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6.911"/>
    </inkml:context>
    <inkml:brush xml:id="br0">
      <inkml:brushProperty name="width" value="0.1" units="cm"/>
      <inkml:brushProperty name="height" value="0.1" units="cm"/>
    </inkml:brush>
  </inkml:definitions>
  <inkml:trace contextRef="#ctx0" brushRef="#br0">56 0 2737 0 0,'-17'2'265'0'0,"28"4"2768"0"0,6-1-1143 0 0,102 30 4060 0 0,-97-28-5466 0 0,0 2 0 0 0,0 1 0 0 0,23 14 0 0 0,-39-20-332 0 0,-1-1-1 0 0,0 1 0 0 0,0 0 0 0 0,0 1 0 0 0,0-1 1 0 0,4 6-1 0 0,-9-9-134 0 0,1 0 1 0 0,0 0-1 0 0,0 0 1 0 0,0 0 0 0 0,-1 0-1 0 0,1 0 1 0 0,-1 1-1 0 0,1-1 1 0 0,-1 0-1 0 0,1 0 1 0 0,-1 0-1 0 0,1 1 1 0 0,-1-1-1 0 0,0 0 1 0 0,0 1-1 0 0,0-1 1 0 0,0 0-1 0 0,0 1 1 0 0,0-1-1 0 0,0 0 1 0 0,0 0-1 0 0,0 1 1 0 0,-1-1 0 0 0,1 0-1 0 0,-1 0 1 0 0,1 1-1 0 0,-1-1 1 0 0,1 0-1 0 0,-1 0 1 0 0,1 0-1 0 0,-1 0 1 0 0,0 0-1 0 0,0 0 1 0 0,0 0-1 0 0,1 0 1 0 0,-3 1-1 0 0,-2 2-10 0 0,0 0 1 0 0,-1 0-1 0 0,0 0 0 0 0,1-1 0 0 0,-1 0 0 0 0,-1-1 0 0 0,-9 4 0 0 0,-47 9 50 0 0,45-12-53 0 0,-63 9-4 0 0,47-8 0 0 0,-43 11 0 0 0,72-12 0 0 0,10-1 0 0 0,8 1 0 0 0,48 3 137 0 0,283 12 2033 0 0,-327-18-2121 0 0,46-3 125 0 0,-55 2-199 0 0,1-1 0 0 0,-1 1 0 0 0,0-1 0 0 0,0-1 0 0 0,10-3 0 0 0,-18 6-54 0 0,1 0-1 0 0,-1-1 1 0 0,0 1 0 0 0,1 0-1 0 0,-1 0 1 0 0,1-1 0 0 0,-1 1-1 0 0,0 0 1 0 0,1 0-1 0 0,-1-1 1 0 0,0 1 0 0 0,1 0-1 0 0,-1-1 1 0 0,0 1-1 0 0,1-1 1 0 0,-1 0 0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7.958"/>
    </inkml:context>
    <inkml:brush xml:id="br0">
      <inkml:brushProperty name="width" value="0.1" units="cm"/>
      <inkml:brushProperty name="height" value="0.1" units="cm"/>
    </inkml:brush>
  </inkml:definitions>
  <inkml:trace contextRef="#ctx0" brushRef="#br0">31 0 5985 0 0,'-6'30'2938'0'0,"-2"18"-768"0"0,-7 65 2308 0 0,14-98-3751 0 0,0 1-1 0 0,2-1 0 0 0,0 0 0 0 0,0 1 0 0 0,6 19 0 0 0,-6-29-587 0 0,1-1 0 0 0,0 0-1 0 0,0-1 1 0 0,0 1 0 0 0,1 0-1 0 0,-1-1 1 0 0,1 1 0 0 0,0-1-1 0 0,8 8 1 0 0,-10-11-128 0 0,0 0 0 0 0,0 0 0 0 0,0 0 0 0 0,0 0 0 0 0,0 0 1 0 0,1 0-1 0 0,-1 0 0 0 0,0-1 0 0 0,1 1 0 0 0,-1 0 0 0 0,1-1 0 0 0,-1 0 0 0 0,1 1 1 0 0,-1-1-1 0 0,1 0 0 0 0,-1 1 0 0 0,1-1 0 0 0,-1 0 0 0 0,1 0 0 0 0,-1 0 0 0 0,1-1 1 0 0,-1 1-1 0 0,1 0 0 0 0,-1 0 0 0 0,1-1 0 0 0,-1 1 0 0 0,1-1 0 0 0,-1 0 0 0 0,0 1 1 0 0,1-1-1 0 0,-1 0 0 0 0,0 0 0 0 0,0 1 0 0 0,1-1 0 0 0,-1 0 0 0 0,0 0 0 0 0,0-1 1 0 0,1 0-1 0 0,2-3 15 0 0,0 0 1 0 0,0 0 0 0 0,-1 0-1 0 0,0 0 1 0 0,0-1 0 0 0,0 1-1 0 0,3-13 1 0 0,0-1-286 0 0,4-22 1 0 0,-4 5-1826 0 0,-5 18-4914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8.317"/>
    </inkml:context>
    <inkml:brush xml:id="br0">
      <inkml:brushProperty name="width" value="0.1" units="cm"/>
      <inkml:brushProperty name="height" value="0.1" units="cm"/>
    </inkml:brush>
  </inkml:definitions>
  <inkml:trace contextRef="#ctx0" brushRef="#br0">0 8 4145 0 0,'2'-1'55'0'0,"-1"0"0"0"0,0 0-1 0 0,0 0 1 0 0,1 1 0 0 0,-1-1 0 0 0,0 1 0 0 0,1-1-1 0 0,-1 1 1 0 0,1-1 0 0 0,-1 1 0 0 0,0 0 0 0 0,1 0-1 0 0,-1 0 1 0 0,4 0 0 0 0,20 2 1205 0 0,-22-2-1100 0 0,6 2-90 0 0,1-1 1 0 0,-1 2-1 0 0,1-1 0 0 0,-1 2 1 0 0,0-1-1 0 0,0 1 1 0 0,0 0-1 0 0,-1 1 1 0 0,1 0-1 0 0,11 10 1 0 0,-8-5-199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8.661"/>
    </inkml:context>
    <inkml:brush xml:id="br0">
      <inkml:brushProperty name="width" value="0.1" units="cm"/>
      <inkml:brushProperty name="height" value="0.1" units="cm"/>
    </inkml:brush>
  </inkml:definitions>
  <inkml:trace contextRef="#ctx0" brushRef="#br0">96 19 7370 0 0,'0'0'58'0'0,"0"-1"1"0"0,0 1 0 0 0,0-1 0 0 0,0 0 0 0 0,0 1 0 0 0,0-1-1 0 0,0 1 1 0 0,0-1 0 0 0,0 0 0 0 0,0 1 0 0 0,1-1 0 0 0,-1 1-1 0 0,0-1 1 0 0,0 1 0 0 0,1-1 0 0 0,-1 1 0 0 0,0-1 0 0 0,1 1-1 0 0,-1-1 1 0 0,0 1 0 0 0,1-1 0 0 0,-1 1 0 0 0,1-1 0 0 0,-1 1 0 0 0,1 0-1 0 0,-1-1 1 0 0,1 1 0 0 0,-1 0 0 0 0,1-1 0 0 0,-1 1 0 0 0,1 0-1 0 0,0 0 1 0 0,-1 0 0 0 0,1 0 0 0 0,-1-1 0 0 0,1 1 0 0 0,-1 0-1 0 0,2 0 1 0 0,4-1 339 0 0,-1 0 1 0 0,1 1-1 0 0,6 0 0 0 0,-7 0-334 0 0,7-1 119 0 0,1 2 0 0 0,-1-1-1 0 0,1 2 1 0 0,-1 0 0 0 0,0 0-1 0 0,20 7 1 0 0,-31-9-215 0 0,0 1-1 0 0,1 0 1 0 0,-1-1-1 0 0,0 1 1 0 0,1 0-1 0 0,-1 0 1 0 0,0 0 0 0 0,0 0-1 0 0,0 0 1 0 0,0 0-1 0 0,0 0 1 0 0,2 2-1 0 0,-3-2-63 0 0,0-1 0 0 0,1 1-1 0 0,-1 0 1 0 0,0-1 0 0 0,0 1-1 0 0,1 0 1 0 0,-1-1 0 0 0,0 1-1 0 0,0 0 1 0 0,0-1 0 0 0,0 1-1 0 0,0 0 1 0 0,0 0 0 0 0,0-1-1 0 0,0 1 1 0 0,0 0-1 0 0,0-1 1 0 0,0 1 0 0 0,-1 0-1 0 0,1-1 1 0 0,0 1 0 0 0,0 0-1 0 0,-1-1 1 0 0,1 1 0 0 0,0 0-1 0 0,-1-1 1 0 0,0 2 0 0 0,-5 3-935 0 0</inkml:trace>
  <inkml:trace contextRef="#ctx0" brushRef="#br0" timeOffset="1">1 169 9674 0 0,'0'1'47'0'0,"0"-1"-1"0"0,0 0 1 0 0,0 0-1 0 0,0 0 1 0 0,1 1-1 0 0,-1-1 1 0 0,0 0-1 0 0,0 0 1 0 0,0 0-1 0 0,1 1 1 0 0,-1-1-1 0 0,0 0 0 0 0,0 0 1 0 0,1 0-1 0 0,-1 0 1 0 0,0 0-1 0 0,1 0 1 0 0,-1 1-1 0 0,0-1 1 0 0,0 0-1 0 0,1 0 1 0 0,-1 0-1 0 0,0 0 1 0 0,1 0-1 0 0,-1 0 1 0 0,0 0-1 0 0,13 2 119 0 0,-12-2-73 0 0,36 5 308 0 0,0-2-1 0 0,0-1 0 0 0,0-2 1 0 0,0-1-1 0 0,0-2 0 0 0,44-10 1 0 0,-63 9-563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9.038"/>
    </inkml:context>
    <inkml:brush xml:id="br0">
      <inkml:brushProperty name="width" value="0.1" units="cm"/>
      <inkml:brushProperty name="height" value="0.1" units="cm"/>
    </inkml:brush>
  </inkml:definitions>
  <inkml:trace contextRef="#ctx0" brushRef="#br0">21 0 6449 0 0,'-6'28'4881'0'0,"-1"19"19"0"0,-1 70 0 0 0,8-88-4374 0 0,2 1 1 0 0,0-1 0 0 0,12 47 0 0 0,-14-75-577 0 0,2 6-392 0 0,-1 0 1 0 0,1 0 0 0 0,-1 10 0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9.899"/>
    </inkml:context>
    <inkml:brush xml:id="br0">
      <inkml:brushProperty name="width" value="0.1" units="cm"/>
      <inkml:brushProperty name="height" value="0.1" units="cm"/>
    </inkml:brush>
  </inkml:definitions>
  <inkml:trace contextRef="#ctx0" brushRef="#br0">228 0 8146 0 0,'-1'0'46'0'0,"0"0"-1"0"0,1 1 1 0 0,-1-1 0 0 0,0 0 0 0 0,1 0 0 0 0,-1 1-1 0 0,1-1 1 0 0,-1 1 0 0 0,0-1 0 0 0,1 0 0 0 0,-1 1-1 0 0,1-1 1 0 0,-1 1 0 0 0,1-1 0 0 0,-1 1 0 0 0,1-1-1 0 0,0 1 1 0 0,-1-1 0 0 0,0 2 0 0 0,-7 16-137 0 0,4-11 335 0 0,-16 38 2121 0 0,1 1 0 0 0,-17 65 0 0 0,-15 103 436 0 0,39-157-2058 0 0,-12 54 617 0 0,-14 169 1 0 0,35-230-1179 0 0,2 0-1 0 0,3 0 1 0 0,1 0-1 0 0,3-1 0 0 0,23 95 1 0 0,-17-105-122 0 0,1 0 0 0 0,23 45 0 0 0,-24-61-34 0 0,1 0 0 0 0,1-1 0 0 0,1-1-1 0 0,29 33 1 0 0,-36-46 14 0 0,0 1 57 0 0,0-1 0 0 0,14 12 0 0 0,-19-18-252 0 0,0 0-1 0 0,0 0 0 0 0,0 0 0 0 0,1-1 0 0 0,-1 1 1 0 0,0-1-1 0 0,1 0 0 0 0,-1 0 0 0 0,0 0 1 0 0,1 0-1 0 0,0-1 0 0 0,5 1 0 0 0,5-1-7832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8.665"/>
    </inkml:context>
    <inkml:brush xml:id="br0">
      <inkml:brushProperty name="width" value="0.05" units="cm"/>
      <inkml:brushProperty name="height" value="0.05" units="cm"/>
    </inkml:brush>
  </inkml:definitions>
  <inkml:trace contextRef="#ctx0" brushRef="#br0">58 12 11258 0 0,'0'0'60'0'0,"0"0"-1"0"0,0 0 0 0 0,1-1 0 0 0,-1 1 0 0 0,0 0 0 0 0,0 0 0 0 0,1-1 1 0 0,-1 1-1 0 0,0 0 0 0 0,0-1 0 0 0,0 1 0 0 0,0 0 0 0 0,0 0 1 0 0,1-1-1 0 0,-1 1 0 0 0,0 0 0 0 0,0-1 0 0 0,0 1 0 0 0,0 0 0 0 0,0-1 1 0 0,0 1-1 0 0,0 0 0 0 0,0-1 0 0 0,0 1 0 0 0,0 0 0 0 0,0-1 0 0 0,0 1 1 0 0,0 0-1 0 0,-1-1 0 0 0,1 1 0 0 0,0 0 0 0 0,0-1 0 0 0,0 1 1 0 0,0 0-1 0 0,0 0 0 0 0,-1-1 0 0 0,1 1 0 0 0,0 0 0 0 0,0 0 0 0 0,-1-1 1 0 0,0 2 27 0 0,1-1 1 0 0,-1 1 0 0 0,0-1 0 0 0,1 1 0 0 0,-1 0 0 0 0,0-1 0 0 0,1 1 0 0 0,-1 0 0 0 0,1 0 0 0 0,-1-1 0 0 0,1 1 0 0 0,-1 0 0 0 0,1 0-1 0 0,0 0 1 0 0,-1 0 0 0 0,1-1 0 0 0,0 1 0 0 0,0 0 0 0 0,-1 1 0 0 0,-6 37 568 0 0,1-1 1 0 0,-1 60-1 0 0,0 1 300 0 0,0-41-488 0 0,1-19-340 0 0,2 0 1 0 0,1 0-1 0 0,2 0 0 0 0,7 58 0 0 0,-3-89-622 0 0,3-12-567 0 0,3-13-1517 0 0,-9 16 2406 0 0,5-12-1516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0.835"/>
    </inkml:context>
    <inkml:brush xml:id="br0">
      <inkml:brushProperty name="width" value="0.1" units="cm"/>
      <inkml:brushProperty name="height" value="0.1" units="cm"/>
    </inkml:brush>
  </inkml:definitions>
  <inkml:trace contextRef="#ctx0" brushRef="#br0">1 64 4609 0 0,'0'-1'97'0'0,"0"0"0"0"0,-1 0 1 0 0,1 0-1 0 0,0 0 0 0 0,0 0 0 0 0,0 0 1 0 0,1 0-1 0 0,-1 0 0 0 0,0 0 0 0 0,0 0 1 0 0,0 0-1 0 0,1 0 0 0 0,-1 0 0 0 0,1 0 1 0 0,-1 0-1 0 0,2-2 0 0 0,8-14 924 0 0,-8 15-893 0 0,0 0 0 0 0,0-1-1 0 0,0 1 1 0 0,0 0 0 0 0,0 1 0 0 0,0-1 0 0 0,0 0 0 0 0,0 1 0 0 0,1-1-1 0 0,-1 1 1 0 0,1 0 0 0 0,-1-1 0 0 0,1 1 0 0 0,0 1 0 0 0,-1-1 0 0 0,1 0-1 0 0,0 1 1 0 0,-1-1 0 0 0,1 1 0 0 0,0 0 0 0 0,0 0 0 0 0,0 0-1 0 0,-1 0 1 0 0,1 0 0 0 0,0 0 0 0 0,0 1 0 0 0,-1 0 0 0 0,6 1 0 0 0,0 1 111 0 0,-1 0 1 0 0,1 1 0 0 0,-1 0 0 0 0,0 0 0 0 0,0 0 0 0 0,0 1 0 0 0,-1 0 0 0 0,10 10-1 0 0,10 12 359 0 0,-2 0-1 0 0,-1 2 1 0 0,-2 1-1 0 0,0 1 1 0 0,-3 0-1 0 0,26 57 1 0 0,-43-87-587 0 0,6 16 207 0 0,8 30 0 0 0,-14-43-223 0 0,0 0 0 0 0,0 0 0 0 0,-1 1 0 0 0,1-1 0 0 0,-1 0 0 0 0,0 0 0 0 0,0 0 0 0 0,0 1 0 0 0,-1-1 0 0 0,0 0 0 0 0,1 0 0 0 0,-1 0 0 0 0,-3 7 0 0 0,4-11-43 0 0,0 0 0 0 0,0 1 0 0 0,-1-1 0 0 0,1 1 0 0 0,0-1 0 0 0,0 1 0 0 0,-1-1 0 0 0,1 0 0 0 0,0 1-1 0 0,-1-1 1 0 0,1 0 0 0 0,0 1 0 0 0,-1-1 0 0 0,1 0 0 0 0,0 1 0 0 0,-1-1 0 0 0,1 0 0 0 0,-1 0 0 0 0,1 1 0 0 0,-1-1 0 0 0,1 0 0 0 0,0 0 0 0 0,-1 0 0 0 0,0 0 0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1.175"/>
    </inkml:context>
    <inkml:brush xml:id="br0">
      <inkml:brushProperty name="width" value="0.1" units="cm"/>
      <inkml:brushProperty name="height" value="0.1" units="cm"/>
    </inkml:brush>
  </inkml:definitions>
  <inkml:trace contextRef="#ctx0" brushRef="#br0">332 6 6449 0 0,'0'0'18'0'0,"0"-1"-1"0"0,0 1 1 0 0,0 0-1 0 0,0-1 0 0 0,-1 1 1 0 0,1 0-1 0 0,0 0 1 0 0,0-1-1 0 0,0 1 1 0 0,0 0-1 0 0,-1 0 0 0 0,1-1 1 0 0,0 1-1 0 0,0 0 1 0 0,0 0-1 0 0,-1 0 0 0 0,1-1 1 0 0,0 1-1 0 0,0 0 1 0 0,-1 0-1 0 0,1 0 1 0 0,0 0-1 0 0,0 0 0 0 0,-1 0 1 0 0,1-1-1 0 0,0 1 1 0 0,-1 0-1 0 0,1 0 1 0 0,0 0-1 0 0,-1 0 0 0 0,1 0 1 0 0,0 0-1 0 0,0 0 1 0 0,-1 0-1 0 0,1 0 0 0 0,0 0 1 0 0,-1 1-1 0 0,1-1 1 0 0,0 0-1 0 0,0 0 1 0 0,-1 0-1 0 0,1 0 0 0 0,-1 1 1 0 0,-8 11 988 0 0,4-4 43 0 0,-76 97 4909 0 0,22-29-3065 0 0,-61 101 0 0 0,115-169-2953 0 0,-5 9 307 0 0,-12 28 0 0 0,20-40-451 0 0,1 0 0 0 0,-1-1 0 0 0,1 1 0 0 0,0 0 0 0 0,0-1 0 0 0,0 1 0 0 0,1 0 0 0 0,-1 0 0 0 0,1 0 0 0 0,0 0 0 0 0,2 8 0 0 0,2-1-6666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1.504"/>
    </inkml:context>
    <inkml:brush xml:id="br0">
      <inkml:brushProperty name="width" value="0.1" units="cm"/>
      <inkml:brushProperty name="height" value="0.1" units="cm"/>
    </inkml:brush>
  </inkml:definitions>
  <inkml:trace contextRef="#ctx0" brushRef="#br0">81 140 6449 0 0,'-5'10'739'0'0,"0"1"0"0"0,0-1 0 0 0,1 1 0 0 0,0 0 0 0 0,1 0-1 0 0,0 0 1 0 0,1 1 0 0 0,-2 20 0 0 0,4-27-519 0 0,0-1 1 0 0,0 0 0 0 0,0 1 0 0 0,1-1-1 0 0,-1 0 1 0 0,1 0 0 0 0,0 0-1 0 0,0 1 1 0 0,1-1 0 0 0,-1 0-1 0 0,1 0 1 0 0,0-1 0 0 0,0 1-1 0 0,0 0 1 0 0,0-1 0 0 0,4 5 0 0 0,-4-6-172 0 0,0 0 1 0 0,0 0 0 0 0,1 0 0 0 0,-1 0 0 0 0,1 0 0 0 0,-1 0-1 0 0,1-1 1 0 0,0 1 0 0 0,-1-1 0 0 0,1 0 0 0 0,0 0 0 0 0,0 0-1 0 0,0 0 1 0 0,0 0 0 0 0,0 0 0 0 0,0-1 0 0 0,0 0 0 0 0,0 1-1 0 0,0-1 1 0 0,0-1 0 0 0,0 1 0 0 0,0 0 0 0 0,4-1 0 0 0,-5 0-55 0 0,-1 1 0 0 0,1-1 1 0 0,0 1-1 0 0,0-1 1 0 0,0 0-1 0 0,0 0 1 0 0,-1 0-1 0 0,1 0 0 0 0,0 0 1 0 0,-1 0-1 0 0,1 0 1 0 0,-1-1-1 0 0,1 1 1 0 0,-1 0-1 0 0,0-1 0 0 0,0 0 1 0 0,2-1-1 0 0,-2 2-559 0 0,-1-1 0 0 0,1 1 0 0 0,0-1 0 0 0,-1 1 0 0 0,1-1 0 0 0,-1 1 0 0 0,0-1 0 0 0,1-1 0 0 0,-1-8-4978 0 0</inkml:trace>
  <inkml:trace contextRef="#ctx0" brushRef="#br0" timeOffset="1">1 12 5065 0 0,'1'-4'224'0'0,"-1"1"48"0"0,2 2-272 0 0,-1 0 0 0 0,0 1 0 0 0,1-1 0 0 0,0 1 192 0 0,1-1-24 0 0,3 0 0 0 0,3 1 0 0 0,2 2-168 0 0,1-1 0 0 0,0 1 0 0 0,3 2 0 0 0,-1 1-224 0 0,3 0-48 0 0,4 1-16 0 0,-1 0 0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1.863"/>
    </inkml:context>
    <inkml:brush xml:id="br0">
      <inkml:brushProperty name="width" value="0.1" units="cm"/>
      <inkml:brushProperty name="height" value="0.1" units="cm"/>
    </inkml:brush>
  </inkml:definitions>
  <inkml:trace contextRef="#ctx0" brushRef="#br0">14 44 12443 0 0,'-13'0'1174'0'0,"13"-1"-675"0"0,7-1-284 0 0,16-1-173 0 0,109-15 1021 0 0,-45 7-4231 0 0,-59 8 29 0 0,-3-3-157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2.192"/>
    </inkml:context>
    <inkml:brush xml:id="br0">
      <inkml:brushProperty name="width" value="0.1" units="cm"/>
      <inkml:brushProperty name="height" value="0.1" units="cm"/>
    </inkml:brush>
  </inkml:definitions>
  <inkml:trace contextRef="#ctx0" brushRef="#br0">1 30 9674 0 0,'0'0'28'0'0,"0"0"0"0"0,0 0 0 0 0,0-1 0 0 0,0 1 0 0 0,-1 0 0 0 0,1 0 0 0 0,0 0-1 0 0,0-1 1 0 0,0 1 0 0 0,0 0 0 0 0,0 0 0 0 0,0-1 0 0 0,0 1 0 0 0,0 0 0 0 0,0 0 0 0 0,0-1 0 0 0,0 1 0 0 0,0 0 0 0 0,0 0 0 0 0,0-1 0 0 0,1 1 0 0 0,-1 0-1 0 0,0 0 1 0 0,0 0 0 0 0,0-1 0 0 0,0 1 0 0 0,0 0 0 0 0,0 0 0 0 0,1 0 0 0 0,-1-1 0 0 0,0 1 0 0 0,10-4-244 0 0,17 2-979 0 0,-20 2 1265 0 0,271-14 997 0 0,-249 12-1111 0 0,-1 1 0 0 0,47 5 0 0 0,-66-3 44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2.537"/>
    </inkml:context>
    <inkml:brush xml:id="br0">
      <inkml:brushProperty name="width" value="0.1" units="cm"/>
      <inkml:brushProperty name="height" value="0.1" units="cm"/>
    </inkml:brush>
  </inkml:definitions>
  <inkml:trace contextRef="#ctx0" brushRef="#br0">24 0 1840 0 0,'0'0'35'0'0,"0"0"0"0"0,0 1 0 0 0,-1-1 0 0 0,1 0 0 0 0,0 0 0 0 0,0 1 0 0 0,0-1 0 0 0,0 0 0 0 0,0 0 0 0 0,0 1 0 0 0,0-1 0 0 0,0 0 0 0 0,0 0 0 0 0,0 1 0 0 0,1-1 0 0 0,-1 0 0 0 0,0 0 0 0 0,0 0 0 0 0,0 1 0 0 0,0-1 0 0 0,0 0 0 0 0,0 0-1 0 0,0 1 1 0 0,1-1 0 0 0,-1 0 0 0 0,0 0 0 0 0,0 0 0 0 0,0 0 0 0 0,0 1 0 0 0,1-1 0 0 0,7 9 1766 0 0,-6-7-1686 0 0,135 144 7670 0 0,-115-123-6774 0 0,29 22 0 0 0,17 18-804 0 0,-68-63-224 0 0,1 1 6 0 0,0-1 0 0 0,-1 1-1 0 0,1 0 1 0 0,-1-1-1 0 0,1 1 1 0 0,-1 0-1 0 0,1-1 1 0 0,-1 1-1 0 0,1 0 1 0 0,-1 0 0 0 0,0-1-1 0 0,0 1 1 0 0,1 0-1 0 0,-1 1 1 0 0,0 0-276 0 0</inkml:trace>
  <inkml:trace contextRef="#ctx0" brushRef="#br0" timeOffset="1">325 10 5529 0 0,'-1'-1'33'0'0,"1"1"0"0"0,0-1 0 0 0,-1 1 0 0 0,1-1 0 0 0,0 1-1 0 0,-1-1 1 0 0,1 1 0 0 0,-1 0 0 0 0,1-1 0 0 0,-1 1 0 0 0,1 0 0 0 0,-1-1 0 0 0,0 1-1 0 0,1 0 1 0 0,-1-1 0 0 0,1 1 0 0 0,-1 0 0 0 0,0 0 0 0 0,1 0 0 0 0,-2 0 0 0 0,-9 5 1402 0 0,5-1-832 0 0,-27 19 1638 0 0,1 2-1 0 0,2 1 1 0 0,-36 38 0 0 0,6-5-787 0 0,51-51-1487 0 0,0 0 0 0 0,0 1 0 0 0,1 0 0 0 0,0 0 0 0 0,1 1 1 0 0,0 0-1 0 0,-7 13 0 0 0,10-13-791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6.036"/>
    </inkml:context>
    <inkml:brush xml:id="br0">
      <inkml:brushProperty name="width" value="0.1" units="cm"/>
      <inkml:brushProperty name="height" value="0.1" units="cm"/>
    </inkml:brush>
  </inkml:definitions>
  <inkml:trace contextRef="#ctx0" brushRef="#br0">434 0 5065 0 0,'1'0'11'0'0,"0"1"0"0"0,1-1 0 0 0,-1 0 0 0 0,1 1 0 0 0,-1-1-1 0 0,0 1 1 0 0,1-1 0 0 0,-1 1 0 0 0,0 0 0 0 0,1-1 0 0 0,-1 1 0 0 0,0 0 0 0 0,0 0 0 0 0,0 0-1 0 0,0 0 1 0 0,0 0 0 0 0,1 1 0 0 0,16 24-27 0 0,-14-20 12 0 0,11 20 132 0 0,-2 1-1 0 0,0 1 1 0 0,-2 0-1 0 0,-1 0 1 0 0,-1 1-1 0 0,8 49 1 0 0,-9-23 254 0 0,-2 1 0 0 0,-3 96 0 0 0,-23 76 2276 0 0,10-175-1990 0 0,-2 0 1 0 0,-22 63 0 0 0,13-64-306 0 0,-1-1 1 0 0,-55 90-1 0 0,-83 82 1178 0 0,139-198-1480 0 0,0 0 1 0 0,-2-1-1 0 0,0-1 1 0 0,-2-2-1 0 0,0 0 0 0 0,-38 23 1 0 0,37-30-5417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7.213"/>
    </inkml:context>
    <inkml:brush xml:id="br0">
      <inkml:brushProperty name="width" value="0.1" units="cm"/>
      <inkml:brushProperty name="height" value="0.1" units="cm"/>
    </inkml:brush>
  </inkml:definitions>
  <inkml:trace contextRef="#ctx0" brushRef="#br0">241 0 2304 0 0,'-47'35'1418'0'0,"-43"11"-86"0"0,25-13-281 0 0,61-31-919 0 0,-1 1-1 0 0,1 0 0 0 0,-1 0 1 0 0,1 0-1 0 0,-7 7 0 0 0,10-9-108 0 0,1-1 0 0 0,-1 1-1 0 0,1 0 1 0 0,-1-1 0 0 0,1 1 0 0 0,0 0-1 0 0,-1-1 1 0 0,1 1 0 0 0,0 0-1 0 0,-1 0 1 0 0,1-1 0 0 0,0 1-1 0 0,0 0 1 0 0,0 0 0 0 0,0 0 0 0 0,-1 0-1 0 0,1-1 1 0 0,1 3 0 0 0,-1-2-11 0 0,0 0-1 0 0,1-1 1 0 0,-1 1 0 0 0,1 0 0 0 0,-1 0 0 0 0,1 0 0 0 0,0 0-1 0 0,-1 0 1 0 0,1-1 0 0 0,0 1 0 0 0,0 0 0 0 0,-1-1 0 0 0,1 1 0 0 0,0-1-1 0 0,0 1 1 0 0,0 0 0 0 0,0-1 0 0 0,0 0 0 0 0,1 1 0 0 0,11 4-26 0 0,0-2 0 0 0,1 1 0 0 0,-1-2 1 0 0,1 1-1 0 0,0-2 0 0 0,14 0 0 0 0,-2 1-1 0 0,19 2-3 0 0,0-2 0 0 0,-1-2 1 0 0,1-2-1 0 0,56-10 1 0 0,-93 10-61 0 0,-3-1-4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7.541"/>
    </inkml:context>
    <inkml:brush xml:id="br0">
      <inkml:brushProperty name="width" value="0.1" units="cm"/>
      <inkml:brushProperty name="height" value="0.1" units="cm"/>
    </inkml:brush>
  </inkml:definitions>
  <inkml:trace contextRef="#ctx0" brushRef="#br0">58 0 920 0 0,'-1'2'69'0'0,"0"0"0"0"0,0-1 0 0 0,0 1 0 0 0,0 0 0 0 0,1 0 0 0 0,-1 0 0 0 0,0 0 0 0 0,1 0 0 0 0,0 0 0 0 0,-1-1 0 0 0,1 5 0 0 0,-2 5 415 0 0,-14 83 2773 0 0,-5 120-1 0 0,17-164-2734 0 0,0-7-424 0 0,1-33-45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8.462"/>
    </inkml:context>
    <inkml:brush xml:id="br0">
      <inkml:brushProperty name="width" value="0.1" units="cm"/>
      <inkml:brushProperty name="height" value="0.1" units="cm"/>
    </inkml:brush>
  </inkml:definitions>
  <inkml:trace contextRef="#ctx0" brushRef="#br0">0 31 10594 0 0,'29'-3'-2311'0'0,"245"-2"2267"0"0,-141-1 267 0 0,42 0 16 0 0,585 10-58 0 0,-256-17-414 0 0,-453 11 257 0 0,281 3 435 0 0,-266 1-308 0 0,220-1 41 0 0,-272-1-273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9.214"/>
    </inkml:context>
    <inkml:brush xml:id="br0">
      <inkml:brushProperty name="width" value="0.05" units="cm"/>
      <inkml:brushProperty name="height" value="0.05" units="cm"/>
    </inkml:brush>
  </inkml:definitions>
  <inkml:trace contextRef="#ctx0" brushRef="#br0">104 266 6913 0 0,'5'-19'1859'0'0,"-7"30"2352"0"0,-5 17-587 0 0,3-13-4652 0 0,-65 326 4808 0 0,53-185-3365 0 0,13-113-369 0 0,1-35-481 0 0,-1-13-587 0 0,0-14-1087 0 0,12-135-3247 0 0,33-76 5246 0 0,-36 207 362 0 0,1 0 1 0 0,1 1 0 0 0,0-1 0 0 0,2 1 0 0 0,17-27 0 0 0,-19 36-22 0 0,2 0 1 0 0,-1 0-1 0 0,2 1 0 0 0,0 0 1 0 0,0 1-1 0 0,1 1 1 0 0,0-1-1 0 0,1 2 1 0 0,14-9-1 0 0,108-72 515 0 0,-109 71-662 0 0,-17 13-62 0 0,1 0 1 0 0,0 0 0 0 0,0 1-1 0 0,0 0 1 0 0,0 1 0 0 0,1 0-1 0 0,0 1 1 0 0,0 0 0 0 0,21-2-1 0 0,-30 5-16 0 0,1 0-1 0 0,0 0 0 0 0,-1 1 1 0 0,1-1-1 0 0,-1 1 1 0 0,1 0-1 0 0,-1-1 0 0 0,1 1 1 0 0,-1 1-1 0 0,0-1 1 0 0,1 0-1 0 0,-1 0 0 0 0,0 1 1 0 0,0-1-1 0 0,0 1 0 0 0,0 0 1 0 0,0 0-1 0 0,0 0 1 0 0,0 0-1 0 0,-1 0 0 0 0,1 0 1 0 0,-1 0-1 0 0,1 0 0 0 0,-1 1 1 0 0,0-1-1 0 0,0 0 1 0 0,0 1-1 0 0,0-1 0 0 0,-1 1 1 0 0,2 2-1 0 0,1 10 34 0 0,-1 0 0 0 0,0-1 0 0 0,-1 1 0 0 0,0 17 0 0 0,-1-12-25 0 0,18 168-54 0 0,-8-110 8 0 0,-1 100 0 0 0,-23 192 1926 0 0,14-364-1864 0 0,-1-1 0 0 0,0 0 0 0 0,0 0 0 0 0,0 0-1 0 0,-1 0 1 0 0,0 0 0 0 0,0 0 0 0 0,-4 8 0 0 0,5-12-28 0 0,1 0-1 0 0,-1 0 1 0 0,1 0 0 0 0,-1 0-1 0 0,0 0 1 0 0,1 0 0 0 0,-1 0 0 0 0,0-1-1 0 0,0 1 1 0 0,0 0 0 0 0,0 0-1 0 0,0-1 1 0 0,0 1 0 0 0,0-1-1 0 0,0 1 1 0 0,0-1 0 0 0,0 1-1 0 0,0-1 1 0 0,0 1 0 0 0,0-1 0 0 0,0 0-1 0 0,0 0 1 0 0,0 1 0 0 0,-1-1-1 0 0,1 0 1 0 0,0 0 0 0 0,0 0-1 0 0,0 0 1 0 0,0-1 0 0 0,0 1 0 0 0,-1 0-1 0 0,1 0 1 0 0,0-1 0 0 0,0 1-1 0 0,0 0 1 0 0,0-1 0 0 0,0 1-1 0 0,0-1 1 0 0,0 0 0 0 0,0 1-1 0 0,0-1 1 0 0,0 0 0 0 0,0 1 0 0 0,1-1-1 0 0,-2-1 1 0 0,-15-21-818 0 0,9 9-134 0 0,-1 2 123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19.786"/>
    </inkml:context>
    <inkml:brush xml:id="br0">
      <inkml:brushProperty name="width" value="0.1" units="cm"/>
      <inkml:brushProperty name="height" value="0.1" units="cm"/>
    </inkml:brush>
  </inkml:definitions>
  <inkml:trace contextRef="#ctx0" brushRef="#br0">5 320 2304 0 0,'0'0'86'0'0,"-1"-1"0"0"0,1 1 0 0 0,0-1-1 0 0,-1 0 1 0 0,1 1 0 0 0,-1-1-1 0 0,1 1 1 0 0,0-1 0 0 0,-1 0 0 0 0,1 1-1 0 0,0-1 1 0 0,0 0 0 0 0,0 1-1 0 0,-1-1 1 0 0,1 0 0 0 0,0 1-1 0 0,0-1 1 0 0,0 0 0 0 0,0 0 0 0 0,0 1-1 0 0,0-2 1 0 0,3-14 949 0 0,0 9-730 0 0,-1 1-1 0 0,2 0 0 0 0,-1 0 1 0 0,1 1-1 0 0,-1-1 1 0 0,2 1-1 0 0,-1 0 0 0 0,0 0 1 0 0,1 0-1 0 0,9-7 1 0 0,7-3-36 0 0,32-19 0 0 0,-44 28-242 0 0,96-59-431 0 0,47-28 327 0 0,-151 92 80 0 0,1 0 0 0 0,-1 0 0 0 0,0 0 0 0 0,1 1 0 0 0,-1-1 0 0 0,0 0 0 0 0,1 1 0 0 0,-1-1 0 0 0,1 1 0 0 0,-1 0 0 0 0,1 0 0 0 0,-1-1 0 0 0,1 1 0 0 0,-1 0 0 0 0,1 0 0 0 0,-1 0 0 0 0,1 0 0 0 0,-1 1 0 0 0,1-1 0 0 0,-1 0 0 0 0,1 1 0 0 0,-1-1 0 0 0,1 1 0 0 0,-1-1 0 0 0,0 1 0 0 0,1 0 0 0 0,-1-1 0 0 0,0 1 0 0 0,0 0 0 0 0,1 0 0 0 0,-1 0 0 0 0,0 0 0 0 0,0 0 0 0 0,0 0 0 0 0,0 0 0 0 0,0 1 0 0 0,0-1 0 0 0,1 2 0 0 0,28 41 103 0 0,-14-19 39 0 0,34 38-1 0 0,-40-52-178 0 0,1-1 0 0 0,-1 0 0 0 0,2-1 0 0 0,-1 0 0 0 0,1-1 0 0 0,0-1 0 0 0,24 12 0 0 0,-29-16-70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20.269"/>
    </inkml:context>
    <inkml:brush xml:id="br0">
      <inkml:brushProperty name="width" value="0.1" units="cm"/>
      <inkml:brushProperty name="height" value="0.1" units="cm"/>
    </inkml:brush>
  </inkml:definitions>
  <inkml:trace contextRef="#ctx0" brushRef="#br0">292 51 7834 0 0,'-2'2'71'0'0,"1"0"1"0"0,0 0-1 0 0,0 0 1 0 0,0 0-1 0 0,0 0 1 0 0,0 0-1 0 0,1 0 1 0 0,-1 0-1 0 0,0 1 1 0 0,1-1-1 0 0,0 0 1 0 0,0 0-1 0 0,-1 5 1 0 0,0 9 103 0 0,-4 12 742 0 0,-2 0-1 0 0,0-1 1 0 0,-2 0-1 0 0,-1 0 1 0 0,-21 41 0 0 0,27-62-824 0 0,0 0 1 0 0,-1 1 0 0 0,1-2 0 0 0,-1 1-1 0 0,-1 0 1 0 0,1-1 0 0 0,-1 0 0 0 0,1-1-1 0 0,-1 1 1 0 0,-1-1 0 0 0,1 0-1 0 0,-9 4 1 0 0,11-7-96 0 0,1 1 0 0 0,-1-1 0 0 0,1 0 0 0 0,-1 0 0 0 0,0-1 0 0 0,1 1 0 0 0,-1-1 0 0 0,0 1 1 0 0,1-1-1 0 0,-1 0 0 0 0,0-1 0 0 0,1 1 0 0 0,-1-1 0 0 0,0 1 0 0 0,1-1 0 0 0,-1 0 0 0 0,0-1 0 0 0,1 1 0 0 0,0-1 0 0 0,-1 1 0 0 0,1-1 0 0 0,0 0 0 0 0,0 0 0 0 0,0 0 0 0 0,0-1 0 0 0,-3-2 0 0 0,3 1-16 0 0,-1 1-1 0 0,1-1 0 0 0,0 0 0 0 0,1 0 1 0 0,-1 0-1 0 0,1 0 0 0 0,-1 0 1 0 0,1 0-1 0 0,1-1 0 0 0,-3-5 0 0 0,2 3-112 0 0,1-1 0 0 0,0 1 0 0 0,0-1-1 0 0,0 0 1 0 0,2-13 0 0 0,1 3-385 0 0,1 0 1 0 0,0 0-1 0 0,2 1 1 0 0,10-28-1 0 0,-12 35 297 0 0,1 1-1 0 0,1-1 1 0 0,0 1 0 0 0,0 0-1 0 0,1 0 1 0 0,0 1-1 0 0,1 0 1 0 0,0 0 0 0 0,11-11-1 0 0,-13 15 199 0 0,0 1-1 0 0,0-1 0 0 0,0 1 0 0 0,0 0 0 0 0,0 0 1 0 0,1 0-1 0 0,-1 1 0 0 0,1 0 0 0 0,0 0 0 0 0,0 0 1 0 0,0 1-1 0 0,0 0 0 0 0,0 0 0 0 0,0 0 0 0 0,0 1 1 0 0,0 0-1 0 0,10 1 0 0 0,-8 1 49 0 0,1 0-1 0 0,0 0 1 0 0,-1 0-1 0 0,1 1 1 0 0,-1 1-1 0 0,0 0 1 0 0,0 0-1 0 0,0 0 1 0 0,11 9-1 0 0,4 6 90 0 0,33 33-1 0 0,-8-7-10 0 0,-29-29-27 0 0,1-1-1 0 0,1-1 0 0 0,26 14 0 0 0,-32-20-50 0 0,1-1-1 0 0,-1 0 1 0 0,1-1-1 0 0,1-1 1 0 0,26 4 0 0 0,-22-6-101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37.926"/>
    </inkml:context>
    <inkml:brush xml:id="br0">
      <inkml:brushProperty name="width" value="0.1" units="cm"/>
      <inkml:brushProperty name="height" value="0.1" units="cm"/>
    </inkml:brush>
  </inkml:definitions>
  <inkml:trace contextRef="#ctx0" brushRef="#br0">0 23 10594 0 0,'3'-2'277'0'0,"-1"1"-1"0"0,0 0 1 0 0,1 0 0 0 0,0 0-1 0 0,-1 0 1 0 0,1 0-1 0 0,-1 0 1 0 0,1 1-1 0 0,0-1 1 0 0,3 1-1 0 0,4-2 6 0 0,12-2 338 0 0,0 1 0 0 0,0 1 1 0 0,0 0-1 0 0,1 2 1 0 0,-1 1-1 0 0,0 1 0 0 0,0 0 1 0 0,0 2-1 0 0,42 12 1 0 0,-48-8-1950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38.270"/>
    </inkml:context>
    <inkml:brush xml:id="br0">
      <inkml:brushProperty name="width" value="0.1" units="cm"/>
      <inkml:brushProperty name="height" value="0.1" units="cm"/>
    </inkml:brush>
  </inkml:definitions>
  <inkml:trace contextRef="#ctx0" brushRef="#br0">7 39 5529 0 0,'-7'-6'410'0'0,"8"2"1344"0"0,12-1 2118 0 0,-9 4-3504 0 0,22-4 1745 0 0,0 0 0 0 0,36 0 0 0 0,55 3-116 0 0,30-1-1838 0 0,-123 0-159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0.818"/>
    </inkml:context>
    <inkml:brush xml:id="br0">
      <inkml:brushProperty name="width" value="0.1" units="cm"/>
      <inkml:brushProperty name="height" value="0.1" units="cm"/>
    </inkml:brush>
  </inkml:definitions>
  <inkml:trace contextRef="#ctx0" brushRef="#br0">0 7 5065 0 0,'0'0'70'0'0,"0"0"0"0"0,0-1 0 0 0,0 1 0 0 0,1 0 0 0 0,-1-1 0 0 0,0 1-1 0 0,0 0 1 0 0,0-1 0 0 0,0 1 0 0 0,1 0 0 0 0,-1-1 0 0 0,0 1 0 0 0,0 0 0 0 0,1 0 0 0 0,-1-1 0 0 0,0 1-1 0 0,1 0 1 0 0,-1 0 0 0 0,0 0 0 0 0,0-1 0 0 0,1 1 0 0 0,-1 0 0 0 0,1 0 0 0 0,-1 0 0 0 0,0 0 0 0 0,1 0 0 0 0,-1 0-1 0 0,0-1 1 0 0,1 1 0 0 0,-1 0 0 0 0,0 0 0 0 0,1 0 0 0 0,-1 0 0 0 0,1 0 0 0 0,-1 1 0 0 0,0-1 0 0 0,1 0-1 0 0,-1 0 1 0 0,0 0 0 0 0,1 0 0 0 0,-1 0 0 0 0,0 0 0 0 0,1 1 0 0 0,-1-1 0 0 0,0 0 0 0 0,1 0 0 0 0,-1 0 0 0 0,0 1-1 0 0,0-1 1 0 0,1 0 0 0 0,-1 0 0 0 0,0 1 0 0 0,0-1 0 0 0,1 0 0 0 0,-1 1 0 0 0,2 1 104 0 0,-1 0 0 0 0,0 0-1 0 0,1 0 1 0 0,-1 0 0 0 0,0 1 0 0 0,1 2 0 0 0,2 9 653 0 0,-1 1 1 0 0,0 0-1 0 0,-1 0 0 0 0,-1 23 1 0 0,-5 63 1638 0 0,2-75-1940 0 0,0 17 94 0 0,0-4-163 0 0,-7 38 0 0 0,9-76 46 0 0,0-3-153 0 0,1-10 17 0 0,2-17-71 0 0,3-4-440 0 0,21-63-1 0 0,-20 79-127 0 0,0-1 0 0 0,2 1 0 0 0,-1 1 0 0 0,23-32 0 0 0,-28 44 253 0 0,0 1 1 0 0,1-1-1 0 0,-1 1 1 0 0,0 0-1 0 0,1 0 1 0 0,0 0-1 0 0,0 0 1 0 0,0 0-1 0 0,0 1 1 0 0,6-3-1 0 0,-8 5 16 0 0,-1-1-1 0 0,1 1 0 0 0,-1-1 1 0 0,1 1-1 0 0,-1 0 0 0 0,1-1 1 0 0,-1 1-1 0 0,1 0 1 0 0,0 0-1 0 0,-1 0 0 0 0,1 0 1 0 0,-1 1-1 0 0,1-1 0 0 0,-1 0 1 0 0,1 1-1 0 0,-1-1 0 0 0,1 1 1 0 0,-1-1-1 0 0,1 1 1 0 0,-1 0-1 0 0,1 0 0 0 0,-1 0 1 0 0,0-1-1 0 0,0 1 0 0 0,1 0 1 0 0,-1 0-1 0 0,0 1 0 0 0,0-1 1 0 0,0 0-1 0 0,0 0 0 0 0,0 1 1 0 0,0-1-1 0 0,-1 0 1 0 0,2 2-1 0 0,2 6 33 0 0,0 0 0 0 0,0 1 0 0 0,-1-1 0 0 0,0 1 0 0 0,-1 0 0 0 0,2 16 0 0 0,0 62 189 0 0,-4-79-228 0 0,0 0-1 0 0,0 0 0 0 0,-2 0 1 0 0,1 0-1 0 0,-1 0 0 0 0,0 0 1 0 0,-1-1-1 0 0,-4 13 0 0 0,3-16-298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2.332"/>
    </inkml:context>
    <inkml:brush xml:id="br0">
      <inkml:brushProperty name="width" value="0.1" units="cm"/>
      <inkml:brushProperty name="height" value="0.1" units="cm"/>
    </inkml:brush>
  </inkml:definitions>
  <inkml:trace contextRef="#ctx0" brushRef="#br0">40 36 4609 0 0,'2'-8'893'0'0,"-1"7"-561"0"0,0-1 0 0 0,0 0 0 0 0,-1 0 0 0 0,1 0 0 0 0,-1 0 0 0 0,0 1 0 0 0,1-1 0 0 0,-1 0 0 0 0,0 0 0 0 0,0 0 0 0 0,0 0 0 0 0,-1-4 0 0 0,0 7 17 0 0,0 0-1 0 0,1 0 1 0 0,-1 0-1 0 0,0 1 1 0 0,0-1-1 0 0,1 0 1 0 0,-1 0-1 0 0,0 2 1 0 0,-8 24 1020 0 0,1 0 1 0 0,1 1 0 0 0,2 0-1 0 0,-3 38 1 0 0,7-51-1236 0 0,0-1-1 0 0,2 0 1 0 0,0 1 0 0 0,0-1-1 0 0,1 0 1 0 0,7 23 0 0 0,-7-31-93 0 0,0 0 1 0 0,0 0-1 0 0,0 0 1 0 0,1 0-1 0 0,0 0 0 0 0,0-1 1 0 0,1 0-1 0 0,0 1 1 0 0,0-1-1 0 0,0-1 1 0 0,0 1-1 0 0,1 0 0 0 0,-1-1 1 0 0,1 0-1 0 0,0 0 1 0 0,1-1-1 0 0,7 5 1 0 0,-12-7-125 0 0,1-1 1 0 0,0 1 0 0 0,0 0 0 0 0,0 0 0 0 0,0-1 0 0 0,0 1 0 0 0,1-1 0 0 0,-1 0 0 0 0,0 0-1 0 0,0 0 1 0 0,0 0 0 0 0,0 0 0 0 0,0 0 0 0 0,0 0 0 0 0,0-1 0 0 0,0 1 0 0 0,1-1 0 0 0,-1 1-1 0 0,0-1 1 0 0,2-2 0 0 0,7-3-7003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2.692"/>
    </inkml:context>
    <inkml:brush xml:id="br0">
      <inkml:brushProperty name="width" value="0.1" units="cm"/>
      <inkml:brushProperty name="height" value="0.1" units="cm"/>
    </inkml:brush>
  </inkml:definitions>
  <inkml:trace contextRef="#ctx0" brushRef="#br0">54 1 9218 0 0,'-4'10'477'0'0,"0"0"0"0"0,1 0-1 0 0,0 1 1 0 0,0 0 0 0 0,1 0 0 0 0,-1 14 0 0 0,-1 2 315 0 0,-19 175 5563 0 0,18-161-5687 0 0,13-53-227 0 0,42-120-427 0 0,-38 103-1141 0 0,2 1-1 0 0,27-39 1 0 0,-38 61 907 0 0,2 1 0 0 0,-1 0 1 0 0,0 0-1 0 0,1 1 1 0 0,0-1-1 0 0,7-4 0 0 0,-11 8 213 0 0,0 0-1 0 0,0 0 0 0 0,0 1 1 0 0,0-1-1 0 0,0 1 0 0 0,0-1 1 0 0,0 1-1 0 0,0-1 1 0 0,0 1-1 0 0,0 0 0 0 0,0-1 1 0 0,0 1-1 0 0,0 0 0 0 0,0 0 1 0 0,0 0-1 0 0,0 0 0 0 0,0 0 1 0 0,0 0-1 0 0,0 0 1 0 0,1 0-1 0 0,-1 0 0 0 0,0 1 1 0 0,0-1-1 0 0,0 0 0 0 0,0 1 1 0 0,0-1-1 0 0,0 1 0 0 0,0-1 1 0 0,0 1-1 0 0,0-1 1 0 0,-1 1-1 0 0,1 0 0 0 0,0-1 1 0 0,0 1-1 0 0,0 0 0 0 0,-1 0 1 0 0,1 0-1 0 0,0-1 0 0 0,-1 1 1 0 0,1 0-1 0 0,0 0 1 0 0,-1 0-1 0 0,1 0 0 0 0,-1 0 1 0 0,0 0-1 0 0,1 2 0 0 0,1 4 106 0 0,0-1-1 0 0,0 1 0 0 0,-1-1 1 0 0,0 1-1 0 0,0 0 0 0 0,-1 9 1 0 0,-4 44 1387 0 0,2-31-676 0 0,0 4-351 0 0,4 64 0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3.023"/>
    </inkml:context>
    <inkml:brush xml:id="br0">
      <inkml:brushProperty name="width" value="0.1" units="cm"/>
      <inkml:brushProperty name="height" value="0.1" units="cm"/>
    </inkml:brush>
  </inkml:definitions>
  <inkml:trace contextRef="#ctx0" brushRef="#br0">0 55 6913 0 0,'20'-3'408'0'0,"0"0"0"0"0,0 1 0 0 0,29 2 0 0 0,-14-1 658 0 0,4 1-299 0 0,53-4 921 0 0,-80 3-1803 0 0,0-1-1 0 0,0 0 1 0 0,0-1-1 0 0,-1 0 1 0 0,17-8-1 0 0,-8-1-2434 0 0,-11 5 1225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3.346"/>
    </inkml:context>
    <inkml:brush xml:id="br0">
      <inkml:brushProperty name="width" value="0.1" units="cm"/>
      <inkml:brushProperty name="height" value="0.1" units="cm"/>
    </inkml:brush>
  </inkml:definitions>
  <inkml:trace contextRef="#ctx0" brushRef="#br0">51 16 3681 0 0,'-2'2'384'0'0,"0"-1"0"0"0,1 1 0 0 0,-1 0 0 0 0,1-1 0 0 0,-1 1 0 0 0,1 0-1 0 0,0 0 1 0 0,0 0 0 0 0,0 0 0 0 0,0 0 0 0 0,-1 3 0 0 0,-7 29 3025 0 0,6-23-2754 0 0,-3 12 1074 0 0,0 1 0 0 0,2-1-1 0 0,-1 40 1 0 0,4-51-1495 0 0,2 1-1 0 0,0-1 0 0 0,0 0 1 0 0,1 0-1 0 0,0 0 0 0 0,1 0 1 0 0,1 0-1 0 0,0-1 0 0 0,5 13 1 0 0,-8-24-287 0 0,-1 1 0 0 0,0 0-1 0 0,1 0 1 0 0,-1-1 0 0 0,0 1 0 0 0,1 0 0 0 0,-1-1 0 0 0,1 1 0 0 0,-1-1 0 0 0,1 1 0 0 0,-1-1 0 0 0,1 1 0 0 0,-1-1 0 0 0,1 1 0 0 0,-1-1 0 0 0,1 1 0 0 0,0-1 0 0 0,-1 0 0 0 0,1 1 0 0 0,0-1 0 0 0,1 1 0 0 0,2-2-1161 0 0</inkml:trace>
  <inkml:trace contextRef="#ctx0" brushRef="#br0" timeOffset="1">200 1 6449 0 0,'0'0'19'0'0,"0"0"0"0"0,0 0 0 0 0,1 0 0 0 0,-1 0 0 0 0,0-1 0 0 0,0 1 0 0 0,0 0 0 0 0,1 0 0 0 0,-1 0 0 0 0,0 0 0 0 0,0 0 0 0 0,0 0 0 0 0,1 0 0 0 0,-1 0 0 0 0,0 0 0 0 0,0 0 0 0 0,0 0 0 0 0,1 0 0 0 0,-1 0 0 0 0,0 0 0 0 0,0 1 0 0 0,0-1 0 0 0,1 0 0 0 0,-1 0 0 0 0,0 0 0 0 0,0 0 0 0 0,0 0 0 0 0,1 0 0 0 0,-1 0 0 0 0,0 1 0 0 0,0-1 0 0 0,0 0 0 0 0,0 0 0 0 0,0 0 0 0 0,1 0 0 0 0,-1 1 0 0 0,0-1 0 0 0,0 0 0 0 0,0 0 0 0 0,0 0 0 0 0,0 1 0 0 0,0-1 0 0 0,0 0 0 0 0,0 0 0 0 0,0 0 0 0 0,0 1 0 0 0,0-1 0 0 0,0 0 0 0 0,0 1 0 0 0,2 14 1429 0 0,-1-12-672 0 0,1 31 2027 0 0,-1 1-1 0 0,-5 34 0 0 0,2-38-1871 0 0,1-1-1 0 0,1 1 1 0 0,5 36 0 0 0,-4-67-956 0 0,-1 1 8 0 0,-1-1-1 0 0,1 0 0 0 0,0 0 0 0 0,0 0 1 0 0,0 1-1 0 0,0-1 0 0 0,0 0 0 0 0,0 0 0 0 0,0 0 1 0 0,1 0-1 0 0,-1 1 0 0 0,0-1 0 0 0,0 0 1 0 0,0 0-1 0 0,0 0 0 0 0,0 1 0 0 0,0-1 1 0 0,0 0-1 0 0,0 0 0 0 0,0 0 0 0 0,0 0 1 0 0,0 0-1 0 0,1 1 0 0 0,-1-1 0 0 0,0 0 0 0 0,0 0 1 0 0,0 0-1 0 0,0 0 0 0 0,0 0 0 0 0,1 0 1 0 0,-1 0-1 0 0,0 0 0 0 0,0 1 0 0 0,0-1 1 0 0,1 0-1 0 0,-1 0 0 0 0,0 0 0 0 0,0 0 1 0 0,0 0-1 0 0,0 0 0 0 0,1 0 0 0 0,-1 0 0 0 0,4-2-774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3.676"/>
    </inkml:context>
    <inkml:brush xml:id="br0">
      <inkml:brushProperty name="width" value="0.1" units="cm"/>
      <inkml:brushProperty name="height" value="0.1" units="cm"/>
    </inkml:brush>
  </inkml:definitions>
  <inkml:trace contextRef="#ctx0" brushRef="#br0">83 0 8754 0 0,'1'0'83'0'0,"0"1"1"0"0,1-1-1 0 0,-1 1 0 0 0,0 0 1 0 0,0-1-1 0 0,0 1 1 0 0,1 0-1 0 0,-1-1 0 0 0,0 1 1 0 0,0 0-1 0 0,0 0 1 0 0,0 0-1 0 0,-1 0 0 0 0,1 0 1 0 0,0 0-1 0 0,0 0 1 0 0,0 0-1 0 0,0 2 0 0 0,11 26 2176 0 0,-9-20-1516 0 0,5 16 231 0 0,0-1 0 0 0,-2 1 0 0 0,0 1 0 0 0,-2-1 1 0 0,-1 1-1 0 0,-1-1 0 0 0,-1 1 0 0 0,-2 0 0 0 0,-3 30 0 0 0,3-48-1009 0 0,-1-1-1 0 0,1 1 1 0 0,-1-1 0 0 0,-1 0 0 0 0,1 0-1 0 0,-1 0 1 0 0,-1 0 0 0 0,1-1 0 0 0,-1 1 0 0 0,0-1-1 0 0,0 0 1 0 0,-1 0 0 0 0,0 0 0 0 0,0-1-1 0 0,0 1 1 0 0,-1-1 0 0 0,0-1 0 0 0,0 1-1 0 0,0-1 1 0 0,0 0 0 0 0,-1 0 0 0 0,0-1-1 0 0,1 0 1 0 0,-1 0 0 0 0,-8 2 0 0 0,-11 1-7887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09.687"/>
    </inkml:context>
    <inkml:brush xml:id="br0">
      <inkml:brushProperty name="width" value="0.05" units="cm"/>
      <inkml:brushProperty name="height" value="0.05" units="cm"/>
    </inkml:brush>
  </inkml:definitions>
  <inkml:trace contextRef="#ctx0" brushRef="#br0">1 61 6913 0 0,'5'-2'556'0'0,"-1"-1"0"0"0,1 1 0 0 0,0 0 0 0 0,0 0 0 0 0,0 1 0 0 0,0 0-1 0 0,1-1 1 0 0,-1 2 0 0 0,0-1 0 0 0,1 1 0 0 0,9 0 0 0 0,2-2-320 0 0,315-12 3177 0 0,-327 14-3636 0 0,-1 0-148 0 0,-1 0-1 0 0,0 0 1 0 0,1 0-1 0 0,-1 0 1 0 0,0-1 0 0 0,1 1-1 0 0,-1-1 1 0 0,0 0 0 0 0,5-2-1 0 0,-2-2-1153 0 0</inkml:trace>
  <inkml:trace contextRef="#ctx0" brushRef="#br0" timeOffset="1">312 1 6913 0 0,'-1'1'284'0'0,"-1"1"0"0"0,1-1-1 0 0,-1 1 1 0 0,1-1-1 0 0,0 1 1 0 0,0 0-1 0 0,0-1 1 0 0,0 1 0 0 0,0 0-1 0 0,0 0 1 0 0,0 0-1 0 0,1 0 1 0 0,-1 0-1 0 0,1 0 1 0 0,-1 4 0 0 0,-3 38 1524 0 0,3-20-1555 0 0,-2 11-19 0 0,2-22-999 0 0,0 1 0 0 0,0 0 0 0 0,-8 25 0 0 0,6-30-751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46.613"/>
    </inkml:context>
    <inkml:brush xml:id="br0">
      <inkml:brushProperty name="width" value="0.1" units="cm"/>
      <inkml:brushProperty name="height" value="0.1" units="cm"/>
    </inkml:brush>
  </inkml:definitions>
  <inkml:trace contextRef="#ctx0" brushRef="#br0">6 52 4609 0 0,'-2'-1'-250'0'0,"-1"-1"2391"0"0,13 2-193 0 0,106 5-2002 0 0,438 14 566 0 0,-99-4-604 0 0,-23-1 8 0 0,452-8 804 0 0,-279-24-328 0 0,-107 0-400 0 0,-160 13 52 0 0,354-5 1120 0 0,-20-33 2546 0 0,-670 42-3708 0 0,5 1-2 0 0,1-1 0 0 0,-1 0-1 0 0,0-1 1 0 0,9-2-1 0 0,-12 0-105 0 0,-5 3-161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7.333"/>
    </inkml:context>
    <inkml:brush xml:id="br0">
      <inkml:brushProperty name="width" value="0.1" units="cm"/>
      <inkml:brushProperty name="height" value="0.1" units="cm"/>
    </inkml:brush>
  </inkml:definitions>
  <inkml:trace contextRef="#ctx0" brushRef="#br0">79 0 10138 0 0,'-9'15'814'0'0,"1"1"-1"0"0,1-1 1 0 0,1 1-1 0 0,0 0 1 0 0,-5 24 0 0 0,7-27-727 0 0,-4 12 594 0 0,2 0-1 0 0,1 1 0 0 0,-3 42 1 0 0,8-58-512 0 0,0-1 0 0 0,0 1 0 0 0,1-1 0 0 0,0 1 0 0 0,0-1 0 0 0,1 1 0 0 0,1-1 0 0 0,0 0 0 0 0,0 0 0 0 0,0 0 0 0 0,1-1 0 0 0,0 1 0 0 0,9 11 0 0 0,-10-16-145 0 0,1 1 0 0 0,0-1-1 0 0,0 0 1 0 0,0 0 0 0 0,0-1 0 0 0,1 1 0 0 0,-1-1-1 0 0,1 0 1 0 0,0 0 0 0 0,0-1 0 0 0,0 1 0 0 0,8 1-1 0 0,-10-3-80 0 0,0 0 1 0 0,0 0-1 0 0,0-1 0 0 0,0 1 0 0 0,0-1 0 0 0,1 0 0 0 0,-1 0 1 0 0,0 0-1 0 0,0 0 0 0 0,0 0 0 0 0,0-1 0 0 0,0 0 0 0 0,0 1 1 0 0,0-1-1 0 0,0 0 0 0 0,0-1 0 0 0,0 1 0 0 0,0 0 0 0 0,-1-1 0 0 0,1 0 1 0 0,0 1-1 0 0,-1-1 0 0 0,4-3 0 0 0,3-7 41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7.709"/>
    </inkml:context>
    <inkml:brush xml:id="br0">
      <inkml:brushProperty name="width" value="0.1" units="cm"/>
      <inkml:brushProperty name="height" value="0.1" units="cm"/>
    </inkml:brush>
  </inkml:definitions>
  <inkml:trace contextRef="#ctx0" brushRef="#br0">49 0 10594 0 0,'-1'1'86'0'0,"0"0"1"0"0,0-1-1 0 0,0 1 0 0 0,0 0 0 0 0,0 0 0 0 0,0 0 0 0 0,0 0 0 0 0,1 1 0 0 0,-1-1 1 0 0,0 0-1 0 0,1 0 0 0 0,-1 0 0 0 0,1 0 0 0 0,-1 3 0 0 0,-4 20 939 0 0,4-14-144 0 0,-2 3-418 0 0,-20 146 5208 0 0,20-126-4620 0 0,1 0-1 0 0,6 64 0 0 0,-3-90-1066 0 0,-1 0 0 0 0,1 0 0 0 0,-1 1 0 0 0,-2 10 0 0 0,12-76 96 0 0,20-65 1 0 0,-23 102-150 0 0,0 1 0 0 0,1 0 1 0 0,1 0-1 0 0,1 1 0 0 0,1 0 1 0 0,22-29-1 0 0,-30 44 8 0 0,0 1-1 0 0,1-1 1 0 0,-1 1 0 0 0,1 0 0 0 0,0 0 0 0 0,7-5 0 0 0,-10 8 61 0 0,0-1 0 0 0,0 1 0 0 0,-1-1 1 0 0,1 1-1 0 0,0 0 0 0 0,0-1 1 0 0,0 1-1 0 0,0 0 0 0 0,0-1 1 0 0,0 1-1 0 0,0 0 0 0 0,0 0 1 0 0,0 0-1 0 0,0 0 0 0 0,0 0 0 0 0,0 0 1 0 0,0 0-1 0 0,0 0 0 0 0,0 1 1 0 0,-1-1-1 0 0,1 0 0 0 0,0 0 1 0 0,0 1-1 0 0,0-1 0 0 0,0 1 0 0 0,0-1 1 0 0,0 1-1 0 0,-1-1 0 0 0,1 1 1 0 0,0-1-1 0 0,0 1 0 0 0,-1 0 1 0 0,1-1-1 0 0,0 1 0 0 0,-1 0 1 0 0,1 0-1 0 0,-1-1 0 0 0,1 1 0 0 0,0 2 1 0 0,1 2 6 0 0,0 0 1 0 0,0 1 0 0 0,0 0 0 0 0,-1-1-1 0 0,0 1 1 0 0,0 0 0 0 0,-1-1 0 0 0,1 8-1 0 0,-6 49 76 0 0,4-45-85 0 0,-2 10-568 0 0,-4 52 1503 0 0,7-26-7540 0 0,0-43-334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8.055"/>
    </inkml:context>
    <inkml:brush xml:id="br0">
      <inkml:brushProperty name="width" value="0.1" units="cm"/>
      <inkml:brushProperty name="height" value="0.1" units="cm"/>
    </inkml:brush>
  </inkml:definitions>
  <inkml:trace contextRef="#ctx0" brushRef="#br0">0 69 3225 0 0,'9'-3'632'0'0,"-1"1"-1"0"0,1 1 1 0 0,-1 0 0 0 0,1 0 0 0 0,13 0 0 0 0,3 0 307 0 0,-8 0-274 0 0,94-12 2509 0 0,-96 10-3342 0 0,-1-1 0 0 0,-1 0 0 0 0,1 0 0 0 0,0-2 0 0 0,22-11 0 0 0,-27 11-272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8.382"/>
    </inkml:context>
    <inkml:brush xml:id="br0">
      <inkml:brushProperty name="width" value="0.1" units="cm"/>
      <inkml:brushProperty name="height" value="0.1" units="cm"/>
    </inkml:brush>
  </inkml:definitions>
  <inkml:trace contextRef="#ctx0" brushRef="#br0">39 36 8290 0 0,'-2'4'613'0'0,"-1"0"1"0"0,1-1 0 0 0,0 1 0 0 0,0 0-1 0 0,1 1 1 0 0,-1-1 0 0 0,1 0-1 0 0,0 0 1 0 0,0 1 0 0 0,-1 5-1 0 0,0 3 217 0 0,-4 12 249 0 0,2 0-1 0 0,0 0 1 0 0,2 0 0 0 0,1 0 0 0 0,0 1-1 0 0,8 49 1 0 0,-6-61-1071 0 0,0-9-19 0 0,-1-1 0 0 0,1 1 0 0 0,0 0 0 0 0,2 5 0 0 0,-3-10 4 0 0,0 0 0 0 0,0 0 0 0 0,0 0 0 0 0,0 0 1 0 0,0 0-1 0 0,0 0 0 0 0,0 0 0 0 0,0 0 0 0 0,0 0 0 0 0,0 0 0 0 0,0 0 0 0 0,0 0 0 0 0,0 0 0 0 0,0 0 0 0 0,0 0 0 0 0,0 0 0 0 0,0 0 0 0 0,0 0 0 0 0,0 0 0 0 0,0 0 0 0 0,1 0 0 0 0,-1 0 0 0 0,0 0 0 0 0,0 0 0 0 0,0 0 0 0 0,0 0 0 0 0,0 0 0 0 0,0 0 0 0 0,0 0 0 0 0,0 1 0 0 0,0-1 0 0 0,0 0 0 0 0,0 0 1 0 0,0 0-1 0 0,0 0 0 0 0,0 0 0 0 0,0-1 0 0 0,0 1 0 0 0,0 0 0 0 0,0 0 0 0 0,0 0 0 0 0,0 0 0 0 0,1 0 0 0 0,-1 0 0 0 0,0 0 0 0 0,0 0 0 0 0,0 0 0 0 0,0 0 0 0 0,0 0 0 0 0,0 0 0 0 0,0 0 0 0 0,0 0 0 0 0,0 0 0 0 0,0 0 0 0 0,0 0 0 0 0,0 0 0 0 0,0 0 0 0 0,0 0 0 0 0,0 0 0 0 0,0 0 0 0 0,0 0 1 0 0,0 0-1 0 0,0 0 0 0 0,0 0 0 0 0,0 0 0 0 0,0 0 0 0 0,0-1 0 0 0,2-3-1254 0 0</inkml:trace>
  <inkml:trace contextRef="#ctx0" brushRef="#br0" timeOffset="1">232 0 7258 0 0,'9'16'918'0'0,"-1"1"0"0"0,0 0-1 0 0,-1 0 1 0 0,6 25 0 0 0,-7-14 1610 0 0,0 1 0 0 0,1 30 0 0 0,-6-47-2080 0 0,-1 0 0 0 0,0 0 0 0 0,0 0 1 0 0,-1 0-1 0 0,-1 0 0 0 0,0 0 0 0 0,-1 0 0 0 0,-5 16 0 0 0,5-21-424 0 0,0-1-1 0 0,0 1 0 0 0,-1-1 1 0 0,0 0-1 0 0,0 0 0 0 0,0 0 0 0 0,-1-1 1 0 0,0 1-1 0 0,0-1 0 0 0,0 0 1 0 0,0-1-1 0 0,-1 1 0 0 0,0-1 0 0 0,0 0 1 0 0,-10 4-1 0 0,5-3 9 0 0,-1 0 0 0 0,-17 4 0 0 0,-1-3 48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8.785"/>
    </inkml:context>
    <inkml:brush xml:id="br0">
      <inkml:brushProperty name="width" value="0.1" units="cm"/>
      <inkml:brushProperty name="height" value="0.1" units="cm"/>
    </inkml:brush>
  </inkml:definitions>
  <inkml:trace contextRef="#ctx0" brushRef="#br0">105 1 7834 0 0,'-1'0'133'0'0,"1"0"1"0"0,-1 0 0 0 0,0 1 0 0 0,0-1 0 0 0,1 1-1 0 0,-1-1 1 0 0,0 0 0 0 0,1 1 0 0 0,-1 0 0 0 0,0-1-1 0 0,1 1 1 0 0,-1-1 0 0 0,1 1 0 0 0,-1 0-1 0 0,1-1 1 0 0,-1 1 0 0 0,1 0 0 0 0,-1 0 0 0 0,0 1-1 0 0,-9 20 2120 0 0,7-14-1831 0 0,-14 32 2830 0 0,-21 76 0 0 0,30-86-2488 0 0,2 0-1 0 0,2 0 1 0 0,-2 45-1 0 0,6-60-702 0 0,1 1-1 0 0,0-1 0 0 0,1 0 1 0 0,1 0-1 0 0,1 0 0 0 0,6 18 1 0 0,-8-26-61 0 0,0-1 0 0 0,1 1 1 0 0,0-1-1 0 0,0 0 0 0 0,1 0 1 0 0,0-1-1 0 0,0 1 0 0 0,0-1 1 0 0,1 1-1 0 0,-1-1 0 0 0,1-1 1 0 0,1 1-1 0 0,-1-1 0 0 0,0 0 1 0 0,1 0-1 0 0,7 4 0 0 0,-10-7-24 0 0,-1 0 0 0 0,1 0 1 0 0,-1-1-1 0 0,1 1 0 0 0,-1 0 0 0 0,1-1 0 0 0,0 0 0 0 0,-1 1 0 0 0,1-1 0 0 0,0 0 0 0 0,-1 0 0 0 0,5-1 1 0 0,5-3-240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9.177"/>
    </inkml:context>
    <inkml:brush xml:id="br0">
      <inkml:brushProperty name="width" value="0.1" units="cm"/>
      <inkml:brushProperty name="height" value="0.1" units="cm"/>
    </inkml:brush>
  </inkml:definitions>
  <inkml:trace contextRef="#ctx0" brushRef="#br0">101 0 6913 0 0,'-2'3'220'0'0,"0"0"-1"0"0,0 0 1 0 0,0 0-1 0 0,0 0 0 0 0,0 0 1 0 0,0 1-1 0 0,1-1 1 0 0,-2 5-1 0 0,-7 34 3375 0 0,5-17-2440 0 0,-13 46 3525 0 0,-17 142-1 0 0,34-201-4527 0 0,1-7-106 0 0,0-1 0 0 0,0 1 0 0 0,-1-1 0 0 0,1 0 0 0 0,-1 1 0 0 0,0-1 0 0 0,0 0 0 0 0,-1 0 0 0 0,-3 8 0 0 0,5-13-35 0 0,0 0 0 0 0,-1 0 1 0 0,1 0-1 0 0,0 0 0 0 0,-1 0 0 0 0,1 0 0 0 0,0 0 0 0 0,0 0 0 0 0,0 0 0 0 0,0 0 0 0 0,0 0 0 0 0,0-1 0 0 0,1-18-9 0 0,2 1 0 0 0,0 0 1 0 0,1 0-1 0 0,1 0 0 0 0,9-22 0 0 0,-4 16-24 0 0,1 1 0 0 0,2 1 0 0 0,19-30 0 0 0,17-12-93 0 0,-43 58 103 0 0,1 0-1 0 0,0 0 0 0 0,0 1 1 0 0,0 0-1 0 0,1 1 1 0 0,13-8-1 0 0,-20 12 13 0 0,1 0 0 0 0,-1 0 0 0 0,0 1 0 0 0,1-1 0 0 0,-1 1 0 0 0,0-1 0 0 0,1 1 0 0 0,-1 0 0 0 0,1 0-1 0 0,-1-1 1 0 0,1 1 0 0 0,-1 0 0 0 0,1 0 0 0 0,-1 1 0 0 0,1-1 0 0 0,-1 0 0 0 0,1 0 0 0 0,-1 1 0 0 0,0-1 0 0 0,1 0 0 0 0,-1 1 0 0 0,0 0 0 0 0,1-1 0 0 0,-1 1 0 0 0,0 0 0 0 0,1 0 0 0 0,-1-1 0 0 0,0 1-1 0 0,0 0 1 0 0,0 0 0 0 0,0 0 0 0 0,0 1 0 0 0,0-1 0 0 0,0 0 0 0 0,0 0 0 0 0,-1 0 0 0 0,2 3 0 0 0,0 0-3 0 0,1 1 0 0 0,-2 0 0 0 0,1 1 0 0 0,0-1 0 0 0,-1 0 0 0 0,0 0 0 0 0,0 1 0 0 0,-1-1 0 0 0,1 6 0 0 0,-10 106 452 0 0,1-34-1715 0 0,7-27-4378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9.519"/>
    </inkml:context>
    <inkml:brush xml:id="br0">
      <inkml:brushProperty name="width" value="0.1" units="cm"/>
      <inkml:brushProperty name="height" value="0.1" units="cm"/>
    </inkml:brush>
  </inkml:definitions>
  <inkml:trace contextRef="#ctx0" brushRef="#br0">0 37 7834 0 0,'13'0'701'0'0,"0"2"-1"0"0,18 3 1 0 0,11 2 139 0 0,-23-6-593 0 0,-1 0 1 0 0,0-2-1 0 0,29-3 1 0 0,-39 3-247 0 0,0-1 0 0 0,0 1 0 0 0,-1-2 1 0 0,1 1-1 0 0,-1-1 0 0 0,0 0 0 0 0,1-1 0 0 0,-1 1 0 0 0,-1-1 0 0 0,12-9 1 0 0,-11 5-2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3:59.849"/>
    </inkml:context>
    <inkml:brush xml:id="br0">
      <inkml:brushProperty name="width" value="0.1" units="cm"/>
      <inkml:brushProperty name="height" value="0.1" units="cm"/>
    </inkml:brush>
  </inkml:definitions>
  <inkml:trace contextRef="#ctx0" brushRef="#br0">90 1 3225 0 0,'4'2'217'0'0,"0"1"0"0"0,0 0 0 0 0,0 0 0 0 0,-1 0 0 0 0,1 1-1 0 0,-1-1 1 0 0,1 1 0 0 0,-1 0 0 0 0,4 8 0 0 0,3 4 2109 0 0,8 20-1 0 0,-16-30-1722 0 0,1 0 0 0 0,-1 1 0 0 0,0-1 0 0 0,0 1 0 0 0,-1-1 0 0 0,1 1 0 0 0,-2-1 0 0 0,1 1 0 0 0,-1 0 0 0 0,0 9 0 0 0,-1-12-428 0 0,1 0-1 0 0,-1 0 1 0 0,0 0-1 0 0,-1 1 1 0 0,1-1-1 0 0,-1 0 1 0 0,0-1-1 0 0,1 1 1 0 0,-2 0-1 0 0,1 0 1 0 0,0-1-1 0 0,-1 1 1 0 0,0-1-1 0 0,1 0 0 0 0,-1 0 1 0 0,-1 0-1 0 0,-3 3 1 0 0,1-1-52 0 0,-1-1-1 0 0,1 0 1 0 0,-1 0-1 0 0,0-1 1 0 0,0 0 0 0 0,0 0-1 0 0,0-1 1 0 0,0 1-1 0 0,-1-1 1 0 0,1-1 0 0 0,-1 0-1 0 0,1 0 1 0 0,-1 0-1 0 0,0-1 1 0 0,1 0 0 0 0,-12-2-1 0 0,62-8-308 0 0,-24 6 43 0 0,17-8 0 0 0,-31 11 82 0 0,10-4-112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0.174"/>
    </inkml:context>
    <inkml:brush xml:id="br0">
      <inkml:brushProperty name="width" value="0.1" units="cm"/>
      <inkml:brushProperty name="height" value="0.1" units="cm"/>
    </inkml:brush>
  </inkml:definitions>
  <inkml:trace contextRef="#ctx0" brushRef="#br0">41 1 2761 0 0,'1'0'152'0'0,"0"0"1"0"0,1 0 0 0 0,-1 1 0 0 0,0-1 0 0 0,0 0 0 0 0,0 1-1 0 0,0-1 1 0 0,1 1 0 0 0,-1-1 0 0 0,0 1 0 0 0,0 0-1 0 0,0 0 1 0 0,0-1 0 0 0,-1 1 0 0 0,1 0 0 0 0,2 2 0 0 0,12 18 3694 0 0,-11-15-3188 0 0,4 7 796 0 0,-1 1 1 0 0,0-1-1 0 0,-1 1 1 0 0,0 1 0 0 0,-1-1-1 0 0,-1 1 1 0 0,4 27-1 0 0,-3-6-487 0 0,-2 0 0 0 0,-1 42 0 0 0,-3-60-949 0 0,1-1 1 0 0,-2 1-1 0 0,-1-1 0 0 0,0 0 0 0 0,-1 0 0 0 0,-7 19 0 0 0,8-28-29 0 0,0-1 0 0 0,0 0 0 0 0,-1 0 0 0 0,0 0 0 0 0,-1 0 0 0 0,0-1-1 0 0,0 0 1 0 0,0 0 0 0 0,-1 0 0 0 0,1 0 0 0 0,-1-1 0 0 0,-1 0 0 0 0,1 0-1 0 0,-1-1 1 0 0,-12 7 0 0 0,-4-1-338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0.042"/>
    </inkml:context>
    <inkml:brush xml:id="br0">
      <inkml:brushProperty name="width" value="0.05" units="cm"/>
      <inkml:brushProperty name="height" value="0.05" units="cm"/>
    </inkml:brush>
  </inkml:definitions>
  <inkml:trace contextRef="#ctx0" brushRef="#br0">62 1 9186 0 0,'-6'10'365'0'0,"0"1"0"0"0,0-1 1 0 0,1 1-1 0 0,1 0 0 0 0,-4 15 0 0 0,4-13-468 0 0,0-1 0 0 0,-1 1 0 0 0,-9 15 0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1.612"/>
    </inkml:context>
    <inkml:brush xml:id="br0">
      <inkml:brushProperty name="width" value="0.1" units="cm"/>
      <inkml:brushProperty name="height" value="0.1" units="cm"/>
    </inkml:brush>
  </inkml:definitions>
  <inkml:trace contextRef="#ctx0" brushRef="#br0">77 2 4609 0 0,'-1'0'26'0'0,"1"0"-1"0"0,0-1 1 0 0,0 1-1 0 0,-1 0 1 0 0,1 0-1 0 0,0 0 1 0 0,0 0-1 0 0,-1 0 1 0 0,1 0-1 0 0,0 0 1 0 0,-1-1-1 0 0,1 1 1 0 0,0 0 0 0 0,0 0-1 0 0,-1 0 1 0 0,1 0-1 0 0,0 0 1 0 0,-1 0-1 0 0,1 1 1 0 0,0-1-1 0 0,0 0 1 0 0,-1 0-1 0 0,1 0 1 0 0,0 0-1 0 0,-1 0 1 0 0,1 0 0 0 0,0 0-1 0 0,0 1 1 0 0,-1-1-1 0 0,1 0 1 0 0,0 0-1 0 0,0 0 1 0 0,-1 0-1 0 0,1 1 1 0 0,0-1-1 0 0,0 0 1 0 0,0 0 0 0 0,0 1-1 0 0,-1-1 1 0 0,1 0-1 0 0,0 1 1 0 0,-9 15 1039 0 0,6-11-916 0 0,-6 12 466 0 0,1 0 0 0 0,1 0 0 0 0,0 1 0 0 0,2 0 0 0 0,0 0 0 0 0,1 0 1 0 0,1 0-1 0 0,0 1 0 0 0,0 35 0 0 0,4-42-235 0 0,0 1 1 0 0,0 0 0 0 0,2-1 0 0 0,-1 0-1 0 0,1 0 1 0 0,9 21 0 0 0,-8-24-272 0 0,0 0 0 0 0,1-1 0 0 0,0 0 0 0 0,0 0 1 0 0,1-1-1 0 0,0 1 0 0 0,1-1 0 0 0,-1 0 0 0 0,14 9 1 0 0,-16-12-120 0 0,1-1 0 0 0,-1 0 0 0 0,1 0 0 0 0,0-1 0 0 0,0 1 0 0 0,9 2 0 0 0,-12-4-75 0 0,1 0 0 0 0,0-1 0 0 0,-1 0 0 0 0,1 1 0 0 0,-1-1 0 0 0,1 0 0 0 0,0 0 0 0 0,-1-1 0 0 0,1 1 0 0 0,0 0 0 0 0,-1-1 0 0 0,1 0 0 0 0,-1 1 0 0 0,1-1 0 0 0,-1 0 0 0 0,3-2 0 0 0,7-4-5394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1.971"/>
    </inkml:context>
    <inkml:brush xml:id="br0">
      <inkml:brushProperty name="width" value="0.1" units="cm"/>
      <inkml:brushProperty name="height" value="0.1" units="cm"/>
    </inkml:brush>
  </inkml:definitions>
  <inkml:trace contextRef="#ctx0" brushRef="#br0">81 1 5065 0 0,'0'0'6'0'0,"0"0"1"0"0,0 0-1 0 0,0 0 0 0 0,0 0 1 0 0,0 0-1 0 0,0 0 0 0 0,0 0 0 0 0,-1 0 1 0 0,1 0-1 0 0,0 0 0 0 0,0 0 1 0 0,0 0-1 0 0,0 0 0 0 0,0 0 1 0 0,0 0-1 0 0,0 0 0 0 0,0 0 1 0 0,0 0-1 0 0,0 0 0 0 0,0 0 0 0 0,0 0 1 0 0,0 0-1 0 0,0 0 0 0 0,0 0 1 0 0,0 0-1 0 0,0 0 0 0 0,0 0 1 0 0,-1 0-1 0 0,1 0 0 0 0,0 0 0 0 0,0 0 1 0 0,0 0-1 0 0,0 0 0 0 0,0 0 1 0 0,0 0-1 0 0,0 0 0 0 0,0 0 1 0 0,0 0-1 0 0,0 0 0 0 0,0 0 0 0 0,0 0 1 0 0,0 0-1 0 0,0 0 0 0 0,0 0 1 0 0,0 0-1 0 0,0 0 0 0 0,0 0 1 0 0,0 0-1 0 0,0 0 0 0 0,0 0 0 0 0,0 0 1 0 0,-1 0-1 0 0,1 0 0 0 0,0 1 1 0 0,0-1-1 0 0,0 0 0 0 0,0 0 1 0 0,0 0-1 0 0,0 0 0 0 0,0 0 0 0 0,0 0 1 0 0,0 0-1 0 0,0 0 0 0 0,0 0 1 0 0,-2 8 371 0 0,-2 9 724 0 0,-52 303 12370 0 0,56-317-13383 0 0,0-1-44 0 0,0 1 0 0 0,-1-1 0 0 0,1 1 0 0 0,-1-1 0 0 0,1 1 0 0 0,-1-1 0 0 0,0 0 0 0 0,1 1 0 0 0,-1-1 0 0 0,0 0 0 0 0,-1 0 0 0 0,1 1 0 0 0,-2 1 0 0 0,3-3-34 0 0,0-1 0 0 0,0 0 0 0 0,-1 0 1 0 0,1 0-1 0 0,0 0 0 0 0,0 0 0 0 0,0 0 0 0 0,0 0 1 0 0,0 0-1 0 0,0 0 0 0 0,0 0 0 0 0,0 0 0 0 0,0 0 1 0 0,0 0-1 0 0,0 0 0 0 0,0 0 0 0 0,0 0 0 0 0,0 0 0 0 0,-1 0 1 0 0,1 0-1 0 0,0 0 0 0 0,0 0 0 0 0,0 0 0 0 0,0 0 1 0 0,0 0-1 0 0,0 0 0 0 0,0 0 0 0 0,0 0 0 0 0,0 0 1 0 0,0 0-1 0 0,0 0 0 0 0,0 0 0 0 0,0 0 0 0 0,0 0 1 0 0,-1 0-1 0 0,1 0 0 0 0,0 0 0 0 0,0 0 0 0 0,0-1 0 0 0,0 1 1 0 0,0 0-1 0 0,0 0 0 0 0,0 0 0 0 0,0 0 0 0 0,0 0 1 0 0,0 0-1 0 0,0 0 0 0 0,0 0 0 0 0,0 0 0 0 0,0 0 1 0 0,0 0-1 0 0,0 0 0 0 0,0 0 0 0 0,-1-7 274 0 0,2-6-95 0 0,2-6-144 0 0,1 1 0 0 0,0 0 0 0 0,2 0-1 0 0,0 1 1 0 0,10-21 0 0 0,1 4-65 0 0,33-48-1 0 0,-39 66-78 0 0,13-16 0 0 0,-19 27 127 0 0,0 0-1 0 0,0 0 1 0 0,1 0-1 0 0,-1 0 1 0 0,1 1-1 0 0,8-4 1 0 0,-13 7-39 0 0,0 1 0 0 0,0-1 0 0 0,0 0 0 0 0,0 1 1 0 0,0 0-1 0 0,0-1 0 0 0,0 1 0 0 0,0 0 0 0 0,1-1 0 0 0,-1 1 1 0 0,0 0-1 0 0,0 0 0 0 0,0 0 0 0 0,1 0 0 0 0,-1 0 0 0 0,0 0 0 0 0,0 0 1 0 0,0 1-1 0 0,0-1 0 0 0,1 0 0 0 0,-1 1 0 0 0,0-1 0 0 0,1 1 1 0 0,0 0 5 0 0,-1 1 1 0 0,0-1-1 0 0,1 0 1 0 0,-1 1-1 0 0,0-1 1 0 0,0 1 0 0 0,0-1-1 0 0,0 1 1 0 0,0-1-1 0 0,0 1 1 0 0,0 0-1 0 0,0 0 1 0 0,0 2 0 0 0,1 5 6 0 0,0 1 0 0 0,0-1 0 0 0,-1 1 0 0 0,1 13 1 0 0,-3 5-47 0 0,0-1 0 0 0,-7 36 1 0 0,5-49-342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2.316"/>
    </inkml:context>
    <inkml:brush xml:id="br0">
      <inkml:brushProperty name="width" value="0.1" units="cm"/>
      <inkml:brushProperty name="height" value="0.1" units="cm"/>
    </inkml:brush>
  </inkml:definitions>
  <inkml:trace contextRef="#ctx0" brushRef="#br0">0 34 6913 0 0,'2'-1'115'0'0,"-1"0"0"0"0,0 0-1 0 0,0 1 1 0 0,1-1-1 0 0,-1 1 1 0 0,0-1-1 0 0,1 1 1 0 0,-1-1-1 0 0,0 1 1 0 0,1 0-1 0 0,-1 0 1 0 0,3-1-1 0 0,22 1 1830 0 0,-15 1-1354 0 0,15-2-26 0 0,74-3 3806 0 0,-51-3-4972 0 0,0-5-4963 0 0,-37 8 2063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2.643"/>
    </inkml:context>
    <inkml:brush xml:id="br0">
      <inkml:brushProperty name="width" value="0.1" units="cm"/>
      <inkml:brushProperty name="height" value="0.1" units="cm"/>
    </inkml:brush>
  </inkml:definitions>
  <inkml:trace contextRef="#ctx0" brushRef="#br0">72 2 3225 0 0,'2'-1'123'0'0,"0"1"0"0"0,0 0 1 0 0,0 0-1 0 0,0-1 0 0 0,1 1 1 0 0,-1 1-1 0 0,0-1 0 0 0,0 0 1 0 0,0 0-1 0 0,0 1 0 0 0,0 0 1 0 0,0-1-1 0 0,0 1 0 0 0,3 1 1 0 0,3 2 509 0 0,-1-1-1 0 0,11 8 1 0 0,-13-6-54 0 0,0-1 0 0 0,0 1-1 0 0,0-1 1 0 0,0 1-1 0 0,-1 0 1 0 0,0 1-1 0 0,0-1 1 0 0,0 1 0 0 0,-1 0-1 0 0,0 0 1 0 0,0 0-1 0 0,0 0 1 0 0,1 8-1 0 0,-3-11-406 0 0,0 0-1 0 0,0 0 0 0 0,-1 0 0 0 0,1 0 1 0 0,-1 0-1 0 0,0 0 0 0 0,0 0 0 0 0,0 0 1 0 0,0 0-1 0 0,0 0 0 0 0,-1 0 0 0 0,0 0 1 0 0,1 0-1 0 0,-1 0 0 0 0,0 0 0 0 0,-1 0 1 0 0,1 0-1 0 0,0 0 0 0 0,-1 0 0 0 0,1-1 1 0 0,-1 1-1 0 0,0-1 0 0 0,0 1 0 0 0,0-1 1 0 0,0 0-1 0 0,0 0 0 0 0,-1 0 0 0 0,1 0 1 0 0,-6 3-1 0 0,0-1-56 0 0,0 0 0 0 0,0 0 1 0 0,0-1-1 0 0,0-1 0 0 0,-1 1 0 0 0,1-1 1 0 0,-15 1-1 0 0,7-1 89 0 0,-1-2 0 0 0,1 0 0 0 0,-19-2 0 0 0,38 2-204 0 0,7 0-4 0 0,0 0 0 0 0,11 2 0 0 0,-7 2-13 0 0,-1 0-1 0 0,1 1 1 0 0,-1 0 0 0 0,0 1 0 0 0,17 11 0 0 0,-22-12 8 0 0,0 0 1 0 0,0 1-1 0 0,-1 0 1 0 0,0 0-1 0 0,0 1 1 0 0,-1 0-1 0 0,0 0 1 0 0,0 1-1 0 0,6 9 1 0 0,-11-15 11 0 0,0 0 0 0 0,0 0 1 0 0,0 0-1 0 0,0 1 0 0 0,0-1 1 0 0,0 0-1 0 0,-1 0 1 0 0,1 1-1 0 0,-1-1 0 0 0,1 1 1 0 0,-1-1-1 0 0,0 0 0 0 0,0 1 1 0 0,0-1-1 0 0,0 1 1 0 0,-1-1-1 0 0,1 0 0 0 0,-2 5 1 0 0,1-5 3 0 0,-1 1-1 0 0,1 0 1 0 0,-1 0 0 0 0,0-1 0 0 0,0 1 0 0 0,0-1 0 0 0,0 0 0 0 0,0 0-1 0 0,0 0 1 0 0,-1 0 0 0 0,1 0 0 0 0,-1 0 0 0 0,-5 3 0 0 0,0-1 15 0 0,0-1 1 0 0,-1 1-1 0 0,1-2 1 0 0,-1 1-1 0 0,0-1 1 0 0,0 0-1 0 0,-17 1 1 0 0,19-3-26 0 0,1 1 1 0 0,-1-2 0 0 0,0 1 0 0 0,1-1 0 0 0,-1 0 0 0 0,1 0 0 0 0,-1-1 0 0 0,1 1 0 0 0,0-1 0 0 0,0-1-1 0 0,-10-4 1 0 0,6-1-1554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03.032"/>
    </inkml:context>
    <inkml:brush xml:id="br0">
      <inkml:brushProperty name="width" value="0.1" units="cm"/>
      <inkml:brushProperty name="height" value="0.1" units="cm"/>
    </inkml:brush>
  </inkml:definitions>
  <inkml:trace contextRef="#ctx0" brushRef="#br0">58 4 6449 0 0,'5'-2'112'0'0,"1"2"-1"0"0,-1-1 0 0 0,1 0 1 0 0,7 1-1 0 0,-11 1-22 0 0,1-1 0 0 0,0 1 0 0 0,0-1 0 0 0,-1 1 0 0 0,1 0 0 0 0,0 0 1 0 0,-1 0-1 0 0,1 1 0 0 0,0-1 0 0 0,3 3 0 0 0,11 8 1197 0 0,-1 1 0 0 0,-1 0 1 0 0,0 0-1 0 0,0 2 0 0 0,15 21 0 0 0,-24-28-741 0 0,0 0-1 0 0,-1 1 0 0 0,0 0 0 0 0,-1 0 0 0 0,0 0 1 0 0,0 1-1 0 0,-1 0 0 0 0,0-1 0 0 0,-1 1 1 0 0,0 0-1 0 0,-1 0 0 0 0,1 19 0 0 0,-2-18-429 0 0,-1 1-1 0 0,0 0 0 0 0,-1 0 1 0 0,0-1-1 0 0,-1 1 1 0 0,0-1-1 0 0,-1 1 0 0 0,0-1 1 0 0,-1 0-1 0 0,-9 15 1 0 0,7-15-93 0 0,-1 0 1 0 0,0 0-1 0 0,-1-1 0 0 0,0 0 1 0 0,0-1-1 0 0,-1 0 1 0 0,0 0-1 0 0,-1-1 1 0 0,-12 7-1 0 0,0-2-561 0 0,-1-1 1 0 0,-36 13-1 0 0,29-14-7543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26.286"/>
    </inkml:context>
    <inkml:brush xml:id="br0">
      <inkml:brushProperty name="width" value="0.1" units="cm"/>
      <inkml:brushProperty name="height" value="0.1" units="cm"/>
    </inkml:brush>
  </inkml:definitions>
  <inkml:trace contextRef="#ctx0" brushRef="#br0">250 1 3225 0 0,'-6'7'104'0'0,"0"1"0"0"0,1-1 0 0 0,0 2 0 0 0,0-1 0 0 0,1 0 0 0 0,-6 16 0 0 0,0 0 72 0 0,-24 51 571 0 0,4 1 1 0 0,3 2-1 0 0,-33 159 1 0 0,20 126 2414 0 0,32 5-912 0 0,11-174-1666 0 0,8 0 1 0 0,39 203-1 0 0,-41-345-365 0 0,3 0-1 0 0,2-1 1 0 0,3-1-1 0 0,27 60 1 0 0,-23-68-307 0 0,1-1 0 0 0,2 0 0 0 0,2-2 1 0 0,53 61-1 0 0,-57-76-596 0 0,1-1 0 0 0,1 0-1 0 0,1-2 1 0 0,1-1 0 0 0,33 19 0 0 0,-20-17-587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27.144"/>
    </inkml:context>
    <inkml:brush xml:id="br0">
      <inkml:brushProperty name="width" value="0.1" units="cm"/>
      <inkml:brushProperty name="height" value="0.1" units="cm"/>
    </inkml:brush>
  </inkml:definitions>
  <inkml:trace contextRef="#ctx0" brushRef="#br0">124 2 5065 0 0,'1'-1'25'0'0,"0"1"0"0"0,-1 0 0 0 0,1 0 0 0 0,-1 0 0 0 0,1 0 0 0 0,0-1 0 0 0,-1 1 0 0 0,1 0 0 0 0,-1 0 0 0 0,1 0 0 0 0,0 0 0 0 0,-1 1 0 0 0,1-1 0 0 0,-1 0 0 0 0,1 0 0 0 0,0 0 0 0 0,-1 0 0 0 0,1 1 0 0 0,-1-1 0 0 0,1 0 0 0 0,-1 0 0 0 0,1 1 0 0 0,-1-1 0 0 0,1 1-1 0 0,15 12-42 0 0,-10-8 100 0 0,5 5 21 0 0,0 1-1 0 0,-1 0 0 0 0,0 1 0 0 0,-1 0 1 0 0,-1 0-1 0 0,0 0 0 0 0,0 1 1 0 0,8 21-1 0 0,1 10 514 0 0,18 64 0 0 0,-15-28 145 0 0,14 123 0 0 0,-7 85 72 0 0,-24-248-781 0 0,17 449 699 0 0,-22-387-346 0 0,-5 0-1 0 0,-36 181 0 0 0,26-216 57 0 0,-3-2 0 0 0,-41 93 0 0 0,-82 112 674 0 0,56-143-1156 0 0,59-91-86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27.817"/>
    </inkml:context>
    <inkml:brush xml:id="br0">
      <inkml:brushProperty name="width" value="0.1" units="cm"/>
      <inkml:brushProperty name="height" value="0.1" units="cm"/>
    </inkml:brush>
  </inkml:definitions>
  <inkml:trace contextRef="#ctx0" brushRef="#br0">1 16 7370 0 0,'0'0'319'0'0,"0"0"-287"0"0,0 0 0 0 0,0 0 0 0 0,0 0 0 0 0,0 0 0 0 0,0 0 0 0 0,0-1 0 0 0,0 1 0 0 0,0 0 0 0 0,0 0 0 0 0,0 0 0 0 0,0 0 0 0 0,0 0 0 0 0,0 0 0 0 0,0 0 0 0 0,0 0 0 0 0,0-1 608 0 0,0 1-608 0 0,0 0 0 0 0,0 0 0 0 0,0 0 0 0 0,0 0 0 0 0,0 0 0 0 0,0 0 0 0 0,1 0 0 0 0,-1 0 0 0 0,0 0 0 0 0,0 0 0 0 0,0 0 0 0 0,6-3 857 0 0,7-2-57 0 0,8 3 110 0 0,0 0 1 0 0,-1 1-1 0 0,41 3 0 0 0,-37-1-599 0 0,176 15 690 0 0,-170-13-1033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30.922"/>
    </inkml:context>
    <inkml:brush xml:id="br0">
      <inkml:brushProperty name="width" value="0.1" units="cm"/>
      <inkml:brushProperty name="height" value="0.1" units="cm"/>
    </inkml:brush>
  </inkml:definitions>
  <inkml:trace contextRef="#ctx0" brushRef="#br0">148 23 6913 0 0,'3'-3'194'0'0,"0"1"0"0"0,0 0-1 0 0,0 0 1 0 0,0 0 0 0 0,0 1-1 0 0,1-1 1 0 0,-1 1-1 0 0,1 0 1 0 0,-1 0 0 0 0,1 0-1 0 0,5-1 1 0 0,1 1 85 0 0,0 0 1 0 0,20 1-1 0 0,-22 0-130 0 0,0 1 0 0 0,0 0-1 0 0,-1 0 1 0 0,1 1-1 0 0,-1 0 1 0 0,1 1-1 0 0,11 5 1 0 0,-15-6-89 0 0,0 0 1 0 0,0 0 0 0 0,0 1 0 0 0,-1-1-1 0 0,1 1 1 0 0,-1 0 0 0 0,0 0 0 0 0,0 1-1 0 0,0-1 1 0 0,0 1 0 0 0,0-1-1 0 0,-1 1 1 0 0,0 0 0 0 0,4 7 0 0 0,-4-5-33 0 0,0-1 1 0 0,0 1 0 0 0,-1 0-1 0 0,0 0 1 0 0,0 0-1 0 0,0 0 1 0 0,-1 0 0 0 0,1-1-1 0 0,-1 1 1 0 0,-1 0 0 0 0,1 0-1 0 0,-3 10 1 0 0,1-11 41 0 0,1 0 0 0 0,-1 0 0 0 0,0 0 1 0 0,-1-1-1 0 0,1 1 0 0 0,-1-1 0 0 0,0 1 0 0 0,0-1 0 0 0,0 0 0 0 0,-1 0 0 0 0,0 0 1 0 0,1 0-1 0 0,-1-1 0 0 0,-7 5 0 0 0,-4 1 103 0 0,1 0-1 0 0,-1-1 1 0 0,0-1 0 0 0,-21 7-1 0 0,24-10-60 0 0,0-1-1 0 0,0 0 1 0 0,-1-1 0 0 0,1 0-1 0 0,-1-1 1 0 0,-15 0-1 0 0,24-1-111 0 0,2 0 0 0 0,0 0 0 0 0,0 0 0 0 0,0 0 0 0 0,0 0 0 0 0,0 0 0 0 0,0-1 0 0 0,0 1 0 0 0,0-1 0 0 0,1 1 0 0 0,-3-2 0 0 0,26 2-756 0 0,-7 3 710 0 0,0 1-1 0 0,0 0 1 0 0,-1 1-1 0 0,0 0 1 0 0,25 14-1 0 0,-31-15 28 0 0,0 1 1 0 0,0 1-1 0 0,0 0 0 0 0,-1 0 1 0 0,0 0-1 0 0,0 1 1 0 0,-1 0-1 0 0,0 0 0 0 0,0 1 1 0 0,7 11-1 0 0,-12-17 36 0 0,0 0 1 0 0,0 0-1 0 0,0 0 0 0 0,0 0 0 0 0,-1-1 1 0 0,1 1-1 0 0,0 0 0 0 0,-1 0 0 0 0,0 1 1 0 0,0-1-1 0 0,1 0 0 0 0,-1 0 0 0 0,0 0 1 0 0,-1 0-1 0 0,1 0 0 0 0,0 0 0 0 0,-1 3 1 0 0,0-3 41 0 0,0 1 0 0 0,-1-1 0 0 0,1 0 1 0 0,0 1-1 0 0,-1-1 0 0 0,1 0 1 0 0,-1 0-1 0 0,0 0 0 0 0,0 0 0 0 0,0 0 1 0 0,-4 3-1 0 0,-1 0 127 0 0,-1 0-1 0 0,0-1 1 0 0,0 0 0 0 0,-1 0-1 0 0,1-1 1 0 0,-17 4 0 0 0,7-2 128 0 0,-1-1-1 0 0,0-2 1 0 0,-31 2 0 0 0,40-4-486 0 0,0-1 0 0 0,0 1-1 0 0,0-2 1 0 0,-1 1 0 0 0,2-2 0 0 0,-1 1 0 0 0,0-1-1 0 0,-14-7 1 0 0,14 4-1519 0 0,2-1-3590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31.315"/>
    </inkml:context>
    <inkml:brush xml:id="br0">
      <inkml:brushProperty name="width" value="0.1" units="cm"/>
      <inkml:brushProperty name="height" value="0.1" units="cm"/>
    </inkml:brush>
  </inkml:definitions>
  <inkml:trace contextRef="#ctx0" brushRef="#br0">162 3 4609 0 0,'0'0'10'0'0,"0"0"-1"0"0,0 0 1 0 0,0-1 0 0 0,0 1 0 0 0,0 0-1 0 0,0 0 1 0 0,-1 0 0 0 0,1 0-1 0 0,0-1 1 0 0,0 1 0 0 0,0 0 0 0 0,0 0-1 0 0,-1 0 1 0 0,1 0 0 0 0,0 0-1 0 0,0 0 1 0 0,0 0 0 0 0,-1 0-1 0 0,1 0 1 0 0,0 0 0 0 0,0 0 0 0 0,0-1-1 0 0,-1 1 1 0 0,1 0 0 0 0,0 0-1 0 0,0 0 1 0 0,0 1 0 0 0,-1-1 0 0 0,1 0-1 0 0,0 0 1 0 0,0 0 0 0 0,0 0-1 0 0,-1 0 1 0 0,1 0 0 0 0,0 0 0 0 0,0 0-1 0 0,0 0 1 0 0,-1 0 0 0 0,1 0-1 0 0,0 1 1 0 0,0-1 0 0 0,0 0 0 0 0,0 0-1 0 0,0 0 1 0 0,-1 0 0 0 0,1 0-1 0 0,0 1 1 0 0,0-1 0 0 0,-9 11 117 0 0,7-8 182 0 0,-64 89 2584 0 0,52-71-1961 0 0,2 1-1 0 0,-17 38 0 0 0,25-48-551 0 0,0 0-1 0 0,0 0 1 0 0,1 0 0 0 0,1 0-1 0 0,0 1 1 0 0,0 24 0 0 0,2-28-154 0 0,1 0 0 0 0,0 0 0 0 0,0 0 0 0 0,1 0 0 0 0,1-1 0 0 0,-1 1 0 0 0,1 0 0 0 0,1-1 0 0 0,0 0 0 0 0,8 14-1 0 0,-9-17-277 0 0,1 0 0 0 0,-1-1-1 0 0,1 0 1 0 0,0 1 0 0 0,0-1-1 0 0,0-1 1 0 0,1 1 0 0 0,-1-1-1 0 0,1 1 1 0 0,0-1-1 0 0,0-1 1 0 0,0 1 0 0 0,1-1-1 0 0,9 4 1 0 0,-1-4-5496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0.480"/>
    </inkml:context>
    <inkml:brush xml:id="br0">
      <inkml:brushProperty name="width" value="0.05" units="cm"/>
      <inkml:brushProperty name="height" value="0.05" units="cm"/>
    </inkml:brush>
  </inkml:definitions>
  <inkml:trace contextRef="#ctx0" brushRef="#br0">176 87 3681 0 0,'1'-4'482'0'0,"-1"1"0"0"0,1 0 0 0 0,0 0 0 0 0,0 0 0 0 0,0 0 0 0 0,0 0 0 0 0,0 1 0 0 0,1-1 0 0 0,-1 0 0 0 0,1 1 0 0 0,0-1 0 0 0,-1 0 0 0 0,1 1 0 0 0,1 0 0 0 0,3-4 1 0 0,-1 1-222 0 0,0 1 0 0 0,0 0 0 0 0,1 0 0 0 0,-1 0 0 0 0,1 1 0 0 0,8-4 1 0 0,-7 5-106 0 0,0 0 1 0 0,0 1 0 0 0,0 0 0 0 0,0 0 0 0 0,0 0 0 0 0,1 1 0 0 0,-1 0 0 0 0,12 2 0 0 0,-16-1-114 0 0,-1-1-1 0 0,1 1 0 0 0,-1-1 1 0 0,1 1-1 0 0,-1 0 0 0 0,1 0 1 0 0,-1 0-1 0 0,0 0 0 0 0,1 0 1 0 0,-1 1-1 0 0,0-1 0 0 0,2 3 1 0 0,-3-3-5 0 0,0 0 1 0 0,0 0-1 0 0,0 0 1 0 0,0 1-1 0 0,-1-1 0 0 0,1 0 1 0 0,-1 0-1 0 0,1 1 1 0 0,-1-1-1 0 0,1 1 1 0 0,-1-1-1 0 0,0 0 1 0 0,1 1-1 0 0,-1-1 0 0 0,0 1 1 0 0,0-1-1 0 0,0 0 1 0 0,0 1-1 0 0,0-1 1 0 0,-1 1-1 0 0,1-1 1 0 0,0 0-1 0 0,-2 3 0 0 0,1 0-19 0 0,-1 0 0 0 0,0 0-1 0 0,0 0 1 0 0,-1-1 0 0 0,1 1-1 0 0,-1-1 1 0 0,0 0-1 0 0,0 1 1 0 0,0-1 0 0 0,0 0-1 0 0,0-1 1 0 0,-1 1 0 0 0,1-1-1 0 0,-1 1 1 0 0,-7 2 0 0 0,0 1 28 0 0,-1-1 1 0 0,0-1-1 0 0,1 0 1 0 0,-16 3 0 0 0,-74 8-256 0 0,96-12 274 0 0,14 0 89 0 0,14 2 138 0 0,53-6 472 0 0,-60 0-879 0 0,1 0 1 0 0,-1 1-1 0 0,1 1 0 0 0,-1 0 1 0 0,1 2-1 0 0,29 7 1 0 0,-40-6-2157 0 0,-6-3 1095 0 0</inkml:trace>
  <inkml:trace contextRef="#ctx0" brushRef="#br0" timeOffset="1">1 360 12875 0 0,'2'1'323'0'0,"1"0"1"0"0,-1 0-1 0 0,1 0 1 0 0,-1 0-1 0 0,1-1 0 0 0,-1 1 1 0 0,1-1-1 0 0,-1 0 1 0 0,1 0-1 0 0,-1 0 1 0 0,5 0-1 0 0,-3 0-50 0 0,207-8 3024 0 0,-86-1-3831 0 0,-89 8-6487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31.654"/>
    </inkml:context>
    <inkml:brush xml:id="br0">
      <inkml:brushProperty name="width" value="0.1" units="cm"/>
      <inkml:brushProperty name="height" value="0.1" units="cm"/>
    </inkml:brush>
  </inkml:definitions>
  <inkml:trace contextRef="#ctx0" brushRef="#br0">92 0 5529 0 0,'-2'3'128'0'0,"0"0"1"0"0,1 0-1 0 0,-1 1 0 0 0,1-1 0 0 0,0 0 0 0 0,0 1 1 0 0,0-1-1 0 0,1 1 0 0 0,-1 3 0 0 0,-2 9 351 0 0,-5 18 45 0 0,-9 37 2958 0 0,-13 135 0 0 0,29-202-3219 0 0,2-1-97 0 0,-2 1 0 0 0,1 0-1 0 0,0 0 1 0 0,-1-1 0 0 0,1 1-1 0 0,-1 0 1 0 0,0-1-1 0 0,-1 1 1 0 0,1-1 0 0 0,0 1-1 0 0,-3 3 1 0 0,4-7-165 0 0,0 0 1 0 0,0 0-1 0 0,0 0 0 0 0,0 0 1 0 0,0 0-1 0 0,0 0 0 0 0,0 0 1 0 0,0 1-1 0 0,0-1 0 0 0,-1 0 1 0 0,1 0-1 0 0,0 0 0 0 0,0 0 1 0 0,0 0-1 0 0,0 0 1 0 0,0 0-1 0 0,0 0 0 0 0,0 0 1 0 0,0 0-1 0 0,0 0 0 0 0,-1 0 1 0 0,1 0-1 0 0,0 0 0 0 0,0 0 1 0 0,0 0-1 0 0,0 0 0 0 0,0 0 1 0 0,0 0-1 0 0,0 0 0 0 0,0 0 1 0 0,-1 0-1 0 0,1 0 0 0 0,0 0 1 0 0,0 0-1 0 0,0 0 0 0 0,0 0 1 0 0,0 0-1 0 0,0 0 1 0 0,0 0-1 0 0,0 0 0 0 0,-1 0 1 0 0,1 0-1 0 0,0 0 0 0 0,0 0 1 0 0,0-1-1 0 0,-3-5 61 0 0,1-8 91 0 0,1-1-278 0 0,1 1 0 0 0,1 0 0 0 0,0-1 0 0 0,1 1-1 0 0,0 0 1 0 0,2-1 0 0 0,6-18 0 0 0,0 4-1076 0 0,2 2-1 0 0,22-41 1 0 0,-26 55 448 0 0,0 1 0 0 0,0 0-1 0 0,1 0 1 0 0,11-11-1 0 0,-15 19 655 0 0,-1 0-1 0 0,1 0 0 0 0,0 0 1 0 0,0 0-1 0 0,0 1 1 0 0,0 0-1 0 0,1 0 0 0 0,-1 0 1 0 0,1 0-1 0 0,0 1 0 0 0,0 0 1 0 0,8-1-1 0 0,-13 2 176 0 0,1 1-1 0 0,0 0 1 0 0,0 0 0 0 0,0 0 0 0 0,-1 0 0 0 0,1 0-1 0 0,0 0 1 0 0,0 0 0 0 0,-1 0 0 0 0,1 1-1 0 0,0-1 1 0 0,0 1 0 0 0,-1-1 0 0 0,1 1-1 0 0,0 0 1 0 0,-1 0 0 0 0,1-1 0 0 0,-1 1-1 0 0,3 2 1 0 0,-2-1 51 0 0,-1 0 0 0 0,1 0 0 0 0,-1 0-1 0 0,1 0 1 0 0,-1 0 0 0 0,0 0 0 0 0,0 0 0 0 0,0 1-1 0 0,0-1 1 0 0,-1 0 0 0 0,1 1 0 0 0,0 3 0 0 0,0 5 186 0 0,0 1 0 0 0,-1-1 0 0 0,-1 0 0 0 0,0 0 0 0 0,-2 11 0 0 0,-10 50 298 0 0,-6 46 396 0 0,17-106-1964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31.998"/>
    </inkml:context>
    <inkml:brush xml:id="br0">
      <inkml:brushProperty name="width" value="0.1" units="cm"/>
      <inkml:brushProperty name="height" value="0.1" units="cm"/>
    </inkml:brush>
  </inkml:definitions>
  <inkml:trace contextRef="#ctx0" brushRef="#br0">0 175 3225 0 0,'147'-34'2101'0'0,"-1"-1"-2079"0"0,-106 23-1257 0 0,-37 11 1219 0 0</inkml:trace>
  <inkml:trace contextRef="#ctx0" brushRef="#br0" timeOffset="1">365 0 4609 0 0,'-1'2'100'0'0,"-1"0"0"0"0,1 0 0 0 0,0 0 0 0 0,-1 0-1 0 0,1 0 1 0 0,0 0 0 0 0,0 0 0 0 0,1 1 0 0 0,-1-1 0 0 0,0 0 0 0 0,1 1 0 0 0,0-1 0 0 0,-1 0-1 0 0,1 4 1 0 0,-1 4 322 0 0,-1 0-196 0 0,-20 120 4536 0 0,18-98-3573 0 0,1 0 0 0 0,3 35 1 0 0,0-53-3060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32.416"/>
    </inkml:context>
    <inkml:brush xml:id="br0">
      <inkml:brushProperty name="width" value="0.1" units="cm"/>
      <inkml:brushProperty name="height" value="0.1" units="cm"/>
    </inkml:brush>
  </inkml:definitions>
  <inkml:trace contextRef="#ctx0" brushRef="#br0">259 3 7370 0 0,'1'0'32'0'0,"-1"-1"0"0"0,1 1 0 0 0,-1 0 0 0 0,1-1 0 0 0,-1 1 0 0 0,1 0 0 0 0,0 0 1 0 0,-1 0-1 0 0,1-1 0 0 0,-1 1 0 0 0,1 0 0 0 0,0 0 0 0 0,-1 0 0 0 0,1 0 0 0 0,-1 0 0 0 0,1 0 1 0 0,0 0-1 0 0,-1 0 0 0 0,1 1 0 0 0,-1-1 0 0 0,1 0 0 0 0,0 0 0 0 0,-1 0 0 0 0,1 1 0 0 0,-1-1 1 0 0,1 0-1 0 0,-1 1 0 0 0,1-1 0 0 0,-1 0 0 0 0,1 1 0 0 0,-1-1 0 0 0,1 1 0 0 0,-1-1 1 0 0,0 0-1 0 0,1 1 0 0 0,-1-1 0 0 0,0 1 0 0 0,1-1 0 0 0,-1 1 0 0 0,1 1 0 0 0,2 3 192 0 0,-1 0 0 0 0,1 1 0 0 0,2 7 0 0 0,-3-7-32 0 0,5 13 632 0 0,-1 1 0 0 0,0-1 0 0 0,-2 1 0 0 0,0 0 0 0 0,-2 1 0 0 0,0-1 0 0 0,-1 0 0 0 0,-1 1 0 0 0,-4 33 0 0 0,2-41-667 0 0,0-1-1 0 0,-1 1 1 0 0,-1-1 0 0 0,0 0-1 0 0,0 0 1 0 0,-1 0-1 0 0,-1-1 1 0 0,0 1 0 0 0,0-1-1 0 0,-1-1 1 0 0,-1 1-1 0 0,0-1 1 0 0,0-1 0 0 0,-1 1-1 0 0,0-1 1 0 0,-16 12-1 0 0,16-15-232 0 0,1-1 0 0 0,-1 1 0 0 0,-1-1 0 0 0,1-1 0 0 0,-1 0-1 0 0,1 0 1 0 0,-19 3 0 0 0,21-5-262 0 0,1-1 0 0 0,-1-1-1 0 0,1 1 1 0 0,-1-1 0 0 0,1-1-1 0 0,-1 1 1 0 0,1-1 0 0 0,-1 0 0 0 0,1 0-1 0 0,-1-1 1 0 0,1 0 0 0 0,0 0 0 0 0,-9-5-1 0 0,-2-2 211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32.746"/>
    </inkml:context>
    <inkml:brush xml:id="br0">
      <inkml:brushProperty name="width" value="0.1" units="cm"/>
      <inkml:brushProperty name="height" value="0.1" units="cm"/>
    </inkml:brush>
  </inkml:definitions>
  <inkml:trace contextRef="#ctx0" brushRef="#br0">91 1 8754 0 0,'1'0'69'0'0,"0"0"0"0"0,0-1 0 0 0,1 1 0 0 0,-1 0 1 0 0,0 0-1 0 0,0 0 0 0 0,1 0 0 0 0,-1 0 0 0 0,0 0 0 0 0,1 1 1 0 0,-1-1-1 0 0,0 0 0 0 0,0 1 0 0 0,0-1 0 0 0,1 1 0 0 0,-1-1 0 0 0,0 1 1 0 0,0-1-1 0 0,0 1 0 0 0,0 0 0 0 0,1 0 0 0 0,2 2 125 0 0,0 0-1 0 0,0 0 1 0 0,-1 1-1 0 0,5 4 0 0 0,-7-6-92 0 0,1 0-1 0 0,0 0 1 0 0,-1 0-1 0 0,0 1 1 0 0,1-1-1 0 0,-1 0 1 0 0,0 1-1 0 0,0-1 0 0 0,0 1 1 0 0,-1 0-1 0 0,1-1 1 0 0,-1 1-1 0 0,1-1 1 0 0,-1 1-1 0 0,0 0 1 0 0,0 0-1 0 0,0-1 1 0 0,0 1-1 0 0,-1 0 0 0 0,1-1 1 0 0,-1 1-1 0 0,-1 4 1 0 0,1-4-89 0 0,-1 0 0 0 0,1 0 0 0 0,-1 0 0 0 0,0 0 0 0 0,0-1 0 0 0,0 1 0 0 0,0-1 0 0 0,0 1 0 0 0,0-1 0 0 0,-1 0 0 0 0,1 0 0 0 0,-1 0 0 0 0,0 0 0 0 0,0 0 0 0 0,1 0 0 0 0,-1-1 1 0 0,0 0-1 0 0,-4 2 0 0 0,-1 0-165 0 0,-1-1 0 0 0,1 1 0 0 0,-1-2 0 0 0,1 1 0 0 0,-1-1 0 0 0,1-1 0 0 0,-1 1 0 0 0,0-1 0 0 0,-12-2 0 0 0,15-2 113 0 0,10 1 220 0 0,12 0 223 0 0,189-2-148 0 0,-191 5-636 0 0,8 0-4174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1.418"/>
    </inkml:context>
    <inkml:brush xml:id="br0">
      <inkml:brushProperty name="width" value="0.1" units="cm"/>
      <inkml:brushProperty name="height" value="0.1" units="cm"/>
    </inkml:brush>
  </inkml:definitions>
  <inkml:trace contextRef="#ctx0" brushRef="#br0">11 73 3225 0 0,'-1'-1'20'0'0,"0"0"5"0"0,0 0 0 0 0,0 0 0 0 0,0 0-1 0 0,0 0 1 0 0,0-1 0 0 0,0 1-1 0 0,0 0 1 0 0,1 0 0 0 0,-2-2 0 0 0,2 3-10 0 0,0-1 0 0 0,0 1 0 0 0,1-1-1 0 0,-1 1 1 0 0,0 0 0 0 0,0-1 0 0 0,0 1 0 0 0,0-1 0 0 0,1 1 0 0 0,-1 0 0 0 0,0-1 0 0 0,0 1 0 0 0,1 0 0 0 0,-1-1 0 0 0,0 1 0 0 0,1 0 0 0 0,-1-1 0 0 0,0 1 0 0 0,1 0 0 0 0,-1 0 0 0 0,0-1 0 0 0,1 1-1 0 0,-1 0 1 0 0,1 0 0 0 0,-1 0 0 0 0,1-1 0 0 0,-1 1 0 0 0,0 0 0 0 0,1 0 0 0 0,-1 0 0 0 0,1 0 0 0 0,-1 0 0 0 0,1 0 0 0 0,12-3 565 0 0,0 0 0 0 0,0 1 0 0 0,1 0-1 0 0,15 0 1 0 0,54 5 804 0 0,-35 0-978 0 0,354-4 424 0 0,-287-2-563 0 0,552 6 447 0 0,-576-1-698 0 0,742-15 925 0 0,-662 2-845 0 0,296-10-88 0 0,-395 23-836 0 0,-53-2-3025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3.854"/>
    </inkml:context>
    <inkml:brush xml:id="br0">
      <inkml:brushProperty name="width" value="0.1" units="cm"/>
      <inkml:brushProperty name="height" value="0.1" units="cm"/>
    </inkml:brush>
  </inkml:definitions>
  <inkml:trace contextRef="#ctx0" brushRef="#br0">96 1 6913 0 0,'-1'34'3382'0'0,"-11"61"0"0"0,-15 37-2020 0 0,-18 47 1035 0 0,44-177-2390 0 0,1-1 0 0 0,-1 1 1 0 0,0-1-1 0 0,1 1 0 0 0,-1-1 1 0 0,0 0-1 0 0,0 0 0 0 0,-1 2 0 0 0,2-3-7 0 0,0 0 0 0 0,0 0 0 0 0,0 1 0 0 0,0-1 0 0 0,0 0 0 0 0,0 0 0 0 0,0 0 0 0 0,0 0 0 0 0,0 0 0 0 0,-1 0 0 0 0,1 0 0 0 0,0 0 0 0 0,0 0 0 0 0,0 0 0 0 0,0 0 0 0 0,0 0 0 0 0,0 0-1 0 0,0 0 1 0 0,0 0 0 0 0,0 0 0 0 0,0 0 0 0 0,0 0 0 0 0,0 0 0 0 0,0 0 0 0 0,0 0 0 0 0,0 0 0 0 0,-1 0 0 0 0,1 0 0 0 0,0 0 0 0 0,0 0 0 0 0,0 0 0 0 0,0 0 0 0 0,0 0 0 0 0,0 0 0 0 0,0 0 0 0 0,0 0 0 0 0,0 0-1 0 0,0 0 1 0 0,0 0 0 0 0,0 0 0 0 0,0 0 0 0 0,0 0 0 0 0,0 0 0 0 0,-1 0 0 0 0,1 0 0 0 0,0 0 0 0 0,0 0 0 0 0,0 0 0 0 0,0 0 0 0 0,0 0 0 0 0,0 0 0 0 0,0-1 0 0 0,0 1 0 0 0,0 0 0 0 0,1-9 1 0 0,4-8-170 0 0,1 1-1 0 0,0 0 1 0 0,16-29 0 0 0,33-42-1188 0 0,-41 67 961 0 0,26-29-1 0 0,-34 43 329 0 0,-1 0 0 0 0,1 1 0 0 0,0 0-1 0 0,1 0 1 0 0,0 0 0 0 0,-1 1 0 0 0,1 0-1 0 0,14-6 1 0 0,-20 10 69 0 0,0-1-1 0 0,0 1 1 0 0,1-1 0 0 0,-1 1 0 0 0,0 0-1 0 0,0 0 1 0 0,0-1 0 0 0,1 1-1 0 0,-1 0 1 0 0,0 0 0 0 0,0 0 0 0 0,1 0-1 0 0,-1 0 1 0 0,0 0 0 0 0,0 1-1 0 0,0-1 1 0 0,1 0 0 0 0,-1 1 0 0 0,0-1-1 0 0,0 1 1 0 0,0-1 0 0 0,0 1 0 0 0,0-1-1 0 0,1 1 1 0 0,0 1 0 0 0,0 0 1 0 0,-1 0 0 0 0,0-1 0 0 0,-1 1 0 0 0,1 0 1 0 0,0 0-1 0 0,0-1 0 0 0,-1 1 0 0 0,1 0 0 0 0,-1 0 0 0 0,1 0 1 0 0,-1 0-1 0 0,0 0 0 0 0,0 0 0 0 0,0 0 0 0 0,0 4 0 0 0,-3 14 84 0 0,-1 0 0 0 0,0-1-1 0 0,-2 1 1 0 0,-13 32-1 0 0,12-33-16 0 0,0 0 0 0 0,1 0 1 0 0,1 0-1 0 0,-5 41 0 0 0,10-51-416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4.197"/>
    </inkml:context>
    <inkml:brush xml:id="br0">
      <inkml:brushProperty name="width" value="0.1" units="cm"/>
      <inkml:brushProperty name="height" value="0.1" units="cm"/>
    </inkml:brush>
  </inkml:definitions>
  <inkml:trace contextRef="#ctx0" brushRef="#br0">0 1 4145 0 0,'1'-1'368'0'0,"0"1"-296"0"0,1 1-72 0 0,-1-1 0 0 0,1 1 216 0 0,0-1 24 0 0,4 1 8 0 0,1 0 0 0 0,3 1-152 0 0,1-1-32 0 0,3-1-64 0 0,-2 0 96 0 0,2 1-96 0 0,-1-2-80 0 0,0 1 16 0 0,0-1 0 0 0,3-1 64 0 0,-2 0 0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4.525"/>
    </inkml:context>
    <inkml:brush xml:id="br0">
      <inkml:brushProperty name="width" value="0.1" units="cm"/>
      <inkml:brushProperty name="height" value="0.1" units="cm"/>
    </inkml:brush>
  </inkml:definitions>
  <inkml:trace contextRef="#ctx0" brushRef="#br0">104 1 5529 0 0,'3'0'82'0'0,"0"0"-1"0"0,0 0 1 0 0,0 0 0 0 0,0 0-1 0 0,0 0 1 0 0,0 1-1 0 0,0 0 1 0 0,0-1 0 0 0,0 1-1 0 0,-1 0 1 0 0,1 1 0 0 0,0-1-1 0 0,0 0 1 0 0,-1 1-1 0 0,1-1 1 0 0,4 5 0 0 0,-1-1 178 0 0,0 0 1 0 0,-1 0 0 0 0,1 1 0 0 0,-1-1 0 0 0,6 10 0 0 0,-9-12-122 0 0,0 0 1 0 0,-1 0 0 0 0,1 0-1 0 0,0 1 1 0 0,-1-1-1 0 0,0 0 1 0 0,0 1-1 0 0,0-1 1 0 0,0 1 0 0 0,-1-1-1 0 0,1 1 1 0 0,-1-1-1 0 0,0 1 1 0 0,0-1-1 0 0,0 1 1 0 0,-1-1 0 0 0,1 1-1 0 0,-1-1 1 0 0,0 1-1 0 0,0-1 1 0 0,0 1-1 0 0,0-1 1 0 0,0 0 0 0 0,-1 0-1 0 0,0 1 1 0 0,1-1-1 0 0,-1 0 1 0 0,-3 3 0 0 0,-2 3-33 0 0,-1-1 1 0 0,0 0 0 0 0,0-1 0 0 0,0 0 0 0 0,-1 0 0 0 0,0-1-1 0 0,-18 10 1 0 0,16-10-106 0 0,-1-1 0 0 0,-15 6 0 0 0,23-10 4 0 0,1 0 0 0 0,-1 0-1 0 0,0 0 1 0 0,-1 0 0 0 0,1-1 0 0 0,0 0-1 0 0,0 0 1 0 0,0 0 0 0 0,0 0-1 0 0,0-1 1 0 0,-4-1 0 0 0,2 0-6 0 0,6 1 0 0 0,9-2 0 0 0,14 2 0 0 0,-2 0-144 0 0,7 0-167 0 0,1 0 0 0 0,-1-2 1 0 0,32-8-1 0 0,-49 8-4023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4.883"/>
    </inkml:context>
    <inkml:brush xml:id="br0">
      <inkml:brushProperty name="width" value="0.1" units="cm"/>
      <inkml:brushProperty name="height" value="0.1" units="cm"/>
    </inkml:brush>
  </inkml:definitions>
  <inkml:trace contextRef="#ctx0" brushRef="#br0">148 6 3225 0 0,'0'-1'13'0'0,"0"1"0"0"0,0 0 0 0 0,0-1 0 0 0,0 1 0 0 0,-1 0 0 0 0,1 0 0 0 0,0-1 0 0 0,0 1 0 0 0,0 0 0 0 0,-1 0 0 0 0,1-1 0 0 0,0 1 1 0 0,0 0-1 0 0,-1 0 0 0 0,1 0 0 0 0,0-1 0 0 0,-1 1 0 0 0,1 0 0 0 0,0 0 0 0 0,0 0 0 0 0,-1 0 0 0 0,1 0 0 0 0,0 0 0 0 0,-1 0 0 0 0,1 0 0 0 0,0 0 0 0 0,-1 0 1 0 0,1 0-1 0 0,-1 0 0 0 0,-6 8 306 0 0,4-3-214 0 0,-13 18 778 0 0,2 1 1 0 0,0 1-1 0 0,-20 53 1 0 0,20-39 191 0 0,3 1 1 0 0,-8 45-1 0 0,16-69-901 0 0,1 0 0 0 0,0 0 0 0 0,1 0 0 0 0,1 1 1 0 0,1-1-1 0 0,0 0 0 0 0,6 27 0 0 0,-4-34-160 0 0,-1 0 1 0 0,1-1-1 0 0,1 1 0 0 0,-1-1 0 0 0,2 0 1 0 0,-1 0-1 0 0,1-1 0 0 0,0 1 1 0 0,0-1-1 0 0,1 0 0 0 0,0-1 0 0 0,0 1 1 0 0,1-1-1 0 0,0 0 0 0 0,11 7 1 0 0,-3-4-228 0 0,24 12 0 0 0,-9-9-222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5.212"/>
    </inkml:context>
    <inkml:brush xml:id="br0">
      <inkml:brushProperty name="width" value="0.1" units="cm"/>
      <inkml:brushProperty name="height" value="0.1" units="cm"/>
    </inkml:brush>
  </inkml:definitions>
  <inkml:trace contextRef="#ctx0" brushRef="#br0">169 1 1376 0 0,'16'30'1677'0'0,"-2"1"-1"0"0,15 46 0 0 0,-26-63-1207 0 0,1-1-1 0 0,-2 1 0 0 0,0 0 0 0 0,-1 0 0 0 0,0 0 1 0 0,-1 20-1 0 0,-1-24-201 0 0,-1-1 1 0 0,0 1-1 0 0,0-1 0 0 0,-1 0 1 0 0,0 0-1 0 0,0 0 1 0 0,-1 0-1 0 0,0 0 0 0 0,-1-1 1 0 0,-6 11-1 0 0,1-7 22 0 0,0 0 0 0 0,0 0 0 0 0,-1-1 1 0 0,0-1-1 0 0,-1 1 0 0 0,-23 14 0 0 0,15-13-1280 0 0,-41 18-1 0 0,40-22 178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2.385"/>
    </inkml:context>
    <inkml:brush xml:id="br0">
      <inkml:brushProperty name="width" value="0.035" units="cm"/>
      <inkml:brushProperty name="height" value="0.035" units="cm"/>
    </inkml:brush>
  </inkml:definitions>
  <inkml:trace contextRef="#ctx0" brushRef="#br0">0 72 1376 0 0,'7'-6'28'0'0,"10"-7"80"0"0,-16 14 414 0 0,-1-1 0 0 0,1 0 0 0 0,0 1 0 0 0,0-1-1 0 0,-1 1 1 0 0,1-1 0 0 0,0 1 0 0 0,-1 0 0 0 0,1-1 0 0 0,0 1-1 0 0,-1 0 1 0 0,1-1 0 0 0,-1 1 0 0 0,1 0 0 0 0,-1 0-1 0 0,1-1 1 0 0,-1 1 0 0 0,1 1 0 0 0,-1-1 354 0 0,4 6 7 0 0,-1-1 0 0 0,0 1-1 0 0,0 0 1 0 0,-1-1 0 0 0,0 1 0 0 0,0 1 0 0 0,1 8 0 0 0,3 55-22 0 0,-4-37-85 0 0,0 96 446 0 0,-2-79-241 0 0,-1-46-104 0 0,0-11-331 0 0,0-11-22 0 0,2-3-563 0 0,1-1 0 0 0,1 1 0 0 0,1 0 0 0 0,0 0 0 0 0,2 0-1 0 0,0 1 1 0 0,1 0 0 0 0,1 0 0 0 0,1 0 0 0 0,0 1 0 0 0,2 1 0 0 0,0-1-1 0 0,25-28 1 0 0,-23 34-330 0 0,1 0-1 0 0,0 2 1 0 0,1-1-1 0 0,0 2 1 0 0,1 0-1 0 0,-1 1 0 0 0,2 0 1 0 0,-1 1-1 0 0,25-6 1 0 0,-40 12 372 0 0,0 1 0 0 0,0 0 0 0 0,0-1 1 0 0,0 1-1 0 0,0-1 0 0 0,0 1 0 0 0,0 0 0 0 0,0 0 1 0 0,0 0-1 0 0,0 0 0 0 0,0 0 0 0 0,0 0 0 0 0,0 0 1 0 0,0 0-1 0 0,0 0 0 0 0,0 0 0 0 0,0 0 0 0 0,0 1 0 0 0,0-1 1 0 0,0 0-1 0 0,0 1 0 0 0,0-1 0 0 0,0 1 0 0 0,0-1 1 0 0,0 1-1 0 0,0-1 0 0 0,0 1 0 0 0,-1 0 0 0 0,1 0 1 0 0,0-1-1 0 0,0 1 0 0 0,-1 0 0 0 0,1 0 0 0 0,0 0 1 0 0,-1 0-1 0 0,1-1 0 0 0,-1 1 0 0 0,1 0 0 0 0,-1 0 1 0 0,0 0-1 0 0,1 0 0 0 0,-1 0 0 0 0,0 0 0 0 0,0 1 0 0 0,0-1 1 0 0,0 0-1 0 0,0 0 0 0 0,0 1 0 0 0,0 8 290 0 0,-1 0-1 0 0,0 0 0 0 0,-1-1 1 0 0,-4 15-1 0 0,1-4 9 0 0,0 3 1 0 0,1 0-1 0 0,2 0 1 0 0,0 44 0 0 0,2-59-278 0 0,1-1-1 0 0,0 1 1 0 0,0-1-1 0 0,0 1 1 0 0,1-1-1 0 0,0 0 1 0 0,1 0 0 0 0,-1 0-1 0 0,2 0 1 0 0,-1 0-1 0 0,1 0 1 0 0,0-1-1 0 0,0 0 1 0 0,0 0 0 0 0,11 11-1 0 0,-14-16-19 0 0,-1 0 0 0 0,1-1 0 0 0,0 1 0 0 0,0-1 0 0 0,-1 1 0 0 0,1-1 0 0 0,0 1 0 0 0,0-1 0 0 0,0 0 0 0 0,-1 1-1 0 0,1-1 1 0 0,0 0 0 0 0,0 0 0 0 0,0 1 0 0 0,0-1 0 0 0,0 0 0 0 0,0 0 0 0 0,-1 0 0 0 0,1 0 0 0 0,0 0 0 0 0,0 0 0 0 0,0-1 0 0 0,0 1 0 0 0,0 0 0 0 0,0 0-1 0 0,1-1 1 0 0,0 0 15 0 0,0-1 0 0 0,0 1 0 0 0,0-1 0 0 0,0 1 0 0 0,0-1 0 0 0,0 0 0 0 0,0 0 0 0 0,-1 0 0 0 0,3-3 0 0 0,3-6-152 0 0,0-1-1 0 0,9-22 1 0 0,-15 30-24 0 0,23-64-2849 0 0,-16 21-1897 0 0,-7 29-1226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1.868"/>
    </inkml:context>
    <inkml:brush xml:id="br0">
      <inkml:brushProperty name="width" value="0.05" units="cm"/>
      <inkml:brushProperty name="height" value="0.05" units="cm"/>
    </inkml:brush>
  </inkml:definitions>
  <inkml:trace contextRef="#ctx0" brushRef="#br0">11 192 4145 0 0,'0'0'352'0'0,"-1"0"1"0"0,1 0-1 0 0,-1-1 0 0 0,1 1 1 0 0,-1 0-1 0 0,0 0 0 0 0,1-1 1 0 0,-1 1-1 0 0,1 0 0 0 0,-1-1 1 0 0,1 1-1 0 0,0 0 0 0 0,-1-1 1 0 0,1 1-1 0 0,-1-1 0 0 0,1 1 1 0 0,0-1-1 0 0,-1 1 0 0 0,1-1 1 0 0,0 1-1 0 0,-1-1 0 0 0,1 1 1 0 0,0-1-1 0 0,0 1 0 0 0,0-1 1 0 0,-1 1-1 0 0,1-2 0 0 0,1 1-163 0 0,-1 1 0 0 0,0-1 0 0 0,1 1-1 0 0,-1-1 1 0 0,1 0 0 0 0,0 1 0 0 0,-1-1 0 0 0,1 1-1 0 0,-1-1 1 0 0,1 1 0 0 0,0 0 0 0 0,-1-1-1 0 0,1 1 1 0 0,0 0 0 0 0,0-1 0 0 0,-1 1 0 0 0,2 0-1 0 0,39-8 915 0 0,18 3 128 0 0,-16 3-831 0 0,0-3-1 0 0,68-15 0 0 0,-109 20-375 0 0,0-1 0 0 0,0 1 0 0 0,0-1 0 0 0,-1 0 0 0 0,1 1 0 0 0,0-1 0 0 0,0 0 0 0 0,-1-1 0 0 0,1 1 0 0 0,0 0 0 0 0,1-2 0 0 0,-2 2-135 0 0,-1 0 0 0 0,1 1 0 0 0,-1-1 0 0 0,1 0 0 0 0,-1 0-1 0 0,0 1 1 0 0,1-1 0 0 0,-1 0 0 0 0,0 0 0 0 0,1 0 0 0 0,-1 1 0 0 0,0-1 0 0 0,0 0 0 0 0,0 0 0 0 0,0 0-1 0 0,0 0 1 0 0,0 0 0 0 0,0 1 0 0 0,0-2 0 0 0,-2-2-370 0 0,1 0-1 0 0,-1 1 1 0 0,0-1 0 0 0,0 0-1 0 0,0 1 1 0 0,0 0-1 0 0,0-1 1 0 0,-1 1 0 0 0,-4-4-1 0 0,-1-1 226 0 0,0 2-1 0 0,-1-1 1 0 0,0 1-1 0 0,0 0 1 0 0,-1 1-1 0 0,1 0 1 0 0,-1 1-1 0 0,0 0 1 0 0,0 0-1 0 0,-16-3 0 0 0,24 7 332 0 0,0-1-1 0 0,1 1 0 0 0,-1 0 0 0 0,0 0 0 0 0,1 0 0 0 0,-1 0 0 0 0,0 0 0 0 0,1 0 1 0 0,-1 1-1 0 0,1-1 0 0 0,-1 0 0 0 0,0 1 0 0 0,1-1 0 0 0,-1 1 0 0 0,1 0 1 0 0,-1-1-1 0 0,1 1 0 0 0,0 0 0 0 0,-1 0 0 0 0,1 0 0 0 0,0 0 0 0 0,-1 0 0 0 0,1 0 1 0 0,0 0-1 0 0,0 1 0 0 0,0-1 0 0 0,0 0 0 0 0,0 1 0 0 0,0-1 0 0 0,0 1 0 0 0,1-1 1 0 0,-1 1-1 0 0,1-1 0 0 0,-1 1 0 0 0,0 1 0 0 0,-2 8 87 0 0,0 1 1 0 0,1-1-1 0 0,0 1 1 0 0,0 12-1 0 0,0-3 160 0 0,-12 98 1083 0 0,5 1 0 0 0,8 125 0 0 0,7-169-1044 0 0,-3-43-170 0 0,-1 0 0 0 0,-3 43-1 0 0,1-74-178 0 0,0 0 0 0 0,0 0 0 0 0,-1 0-1 0 0,1-1 1 0 0,0 1 0 0 0,-1 0 0 0 0,0 0-1 0 0,1 0 1 0 0,-1-1 0 0 0,0 1 0 0 0,0 0-1 0 0,0-1 1 0 0,0 1 0 0 0,0-1 0 0 0,0 1-1 0 0,-1-1 1 0 0,1 0 0 0 0,0 1 0 0 0,-3 1-1 0 0,3-3-40 0 0,0 0-1 0 0,0 1 0 0 0,-1-1 1 0 0,1 0-1 0 0,0 0 0 0 0,0 1 1 0 0,0-1-1 0 0,-1 0 1 0 0,1 0-1 0 0,0 0 0 0 0,0 0 1 0 0,0-1-1 0 0,-1 1 0 0 0,1 0 1 0 0,0 0-1 0 0,0-1 0 0 0,0 1 1 0 0,0-1-1 0 0,0 1 1 0 0,0-1-1 0 0,0 1 0 0 0,0-1 1 0 0,0 0-1 0 0,0 0 0 0 0,0 1 1 0 0,0-1-1 0 0,0 0 0 0 0,0 0 1 0 0,0 0-1 0 0,1 0 0 0 0,-2-1 1 0 0,-24-34-7002 0 0,16 20 1619 0 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5.541"/>
    </inkml:context>
    <inkml:brush xml:id="br0">
      <inkml:brushProperty name="width" value="0.1" units="cm"/>
      <inkml:brushProperty name="height" value="0.1" units="cm"/>
    </inkml:brush>
  </inkml:definitions>
  <inkml:trace contextRef="#ctx0" brushRef="#br0">116 0 5985 0 0,'-1'1'138'0'0,"-1"-1"-1"0"0,0 1 0 0 0,1 0 0 0 0,-1 0 0 0 0,1 0 1 0 0,-1 0-1 0 0,1 0 0 0 0,0 0 0 0 0,-1 0 1 0 0,1 1-1 0 0,0-1 0 0 0,0 0 0 0 0,0 1 0 0 0,-2 2 1 0 0,0 1 16 0 0,-8 9 346 0 0,1 1 0 0 0,0 0 0 0 0,1 1 0 0 0,1 0 0 0 0,1 1 0 0 0,0 0 0 0 0,1 0 0 0 0,-7 32 0 0 0,10-30-189 0 0,0 0 0 0 0,1 0 0 0 0,1 0 1 0 0,0 0-1 0 0,2 1 0 0 0,0-1 0 0 0,2 0 0 0 0,4 23 0 0 0,-4-32-326 0 0,0 0 0 0 0,1 0-1 0 0,0 0 1 0 0,0 0 0 0 0,1-1 0 0 0,0 1 0 0 0,1-1-1 0 0,0-1 1 0 0,8 10 0 0 0,-6-10-296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7.127"/>
    </inkml:context>
    <inkml:brush xml:id="br0">
      <inkml:brushProperty name="width" value="0.1" units="cm"/>
      <inkml:brushProperty name="height" value="0.1" units="cm"/>
    </inkml:brush>
  </inkml:definitions>
  <inkml:trace contextRef="#ctx0" brushRef="#br0">107 3 4145 0 0,'0'0'19'0'0,"0"0"1"0"0,0 0-1 0 0,0-1 1 0 0,0 1-1 0 0,0 0 0 0 0,0 0 1 0 0,0 0-1 0 0,0 0 1 0 0,0 0-1 0 0,0 0 0 0 0,0 0 1 0 0,1 0-1 0 0,-1-1 1 0 0,0 1-1 0 0,0 0 0 0 0,0 0 1 0 0,0 0-1 0 0,0 0 1 0 0,0 0-1 0 0,0 0 0 0 0,0 0 1 0 0,0 0-1 0 0,0 0 1 0 0,0 0-1 0 0,1 0 1 0 0,-1 0-1 0 0,0 0 0 0 0,0 0 1 0 0,0 0-1 0 0,0-1 1 0 0,0 1-1 0 0,0 0 0 0 0,0 0 1 0 0,0 0-1 0 0,1 0 1 0 0,-1 0-1 0 0,0 0 0 0 0,0 0 1 0 0,0 0-1 0 0,0 0 1 0 0,0 0-1 0 0,0 1 0 0 0,1-1 1 0 0,1 5 879 0 0,0 9-132 0 0,-4 20-129 0 0,-1 0 0 0 0,-2 0 0 0 0,-2 0-1 0 0,-17 53 1 0 0,18-70-426 0 0,-13 30 1 0 0,16-41-29 0 0,0-1 1 0 0,0 1-1 0 0,-1-1 1 0 0,0 1 0 0 0,0-1-1 0 0,0 0 1 0 0,-1-1-1 0 0,-6 7 1 0 0,11-11-175 0 0,0 0 1 0 0,-1 0-1 0 0,1 0 0 0 0,0 0 1 0 0,0 0-1 0 0,0 1 0 0 0,0-1 1 0 0,0 0-1 0 0,0 0 0 0 0,-1 0 1 0 0,1 0-1 0 0,0 0 0 0 0,0 0 1 0 0,0 0-1 0 0,0 0 0 0 0,0 0 1 0 0,-1 1-1 0 0,1-1 0 0 0,0 0 1 0 0,0 0-1 0 0,0 0 0 0 0,0 0 1 0 0,-1 0-1 0 0,1 0 0 0 0,0 0 1 0 0,0 0-1 0 0,0 0 1 0 0,-1 0-1 0 0,1 0 0 0 0,0 0 1 0 0,0-1-1 0 0,0 1 0 0 0,0 0 1 0 0,-1 0-1 0 0,1 0 0 0 0,0 0 1 0 0,0 0-1 0 0,0 0 0 0 0,0 0 1 0 0,0 0-1 0 0,-1 0 0 0 0,1-1 1 0 0,0 1-1 0 0,0 0 0 0 0,0 0 1 0 0,0 0-1 0 0,0 0 0 0 0,-1-12 107 0 0,7-13-123 0 0,1 3-405 0 0,2 1 0 0 0,0 0 1 0 0,23-37-1 0 0,-23 45 181 0 0,0-1 0 0 0,1 2-1 0 0,0-1 1 0 0,1 1 0 0 0,1 1 0 0 0,17-14 0 0 0,-20 19 163 0 0,0-1 1 0 0,11-4-1 0 0,-18 10 83 0 0,0 0-1 0 0,1 0 1 0 0,-1 0 0 0 0,0 0-1 0 0,1 0 1 0 0,-1 0 0 0 0,1 1-1 0 0,-1-1 1 0 0,1 1 0 0 0,-1 0-1 0 0,1 0 1 0 0,-1 0-1 0 0,1 0 1 0 0,-1 0 0 0 0,5 1-1 0 0,-6 0 61 0 0,0 0 1 0 0,0 0-1 0 0,0-1 0 0 0,0 1 0 0 0,0 0 0 0 0,0 0 0 0 0,0 0 0 0 0,0 0 0 0 0,0 0 1 0 0,0 0-1 0 0,0 0 0 0 0,-1 1 0 0 0,1-1 0 0 0,-1 0 0 0 0,1 0 0 0 0,-1 0 0 0 0,1 1 1 0 0,-1-1-1 0 0,1 0 0 0 0,-1 1 0 0 0,0-1 0 0 0,0 0 0 0 0,0 1 0 0 0,0-1 0 0 0,0 2 0 0 0,0 5 404 0 0,0 0 0 0 0,-3 15-1 0 0,3-22-437 0 0,-12 56 625 0 0,8-42-474 0 0,0 1 0 0 0,1-1 0 0 0,1 1 0 0 0,1-1-1 0 0,0 20 1 0 0,1-33-340 0 0,0 1-1 0 0,1-1 1 0 0,-1 0-1 0 0,1 1 1 0 0,0-1-1 0 0,1 3 1 0 0,1 3-4726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7.456"/>
    </inkml:context>
    <inkml:brush xml:id="br0">
      <inkml:brushProperty name="width" value="0.1" units="cm"/>
      <inkml:brushProperty name="height" value="0.1" units="cm"/>
    </inkml:brush>
  </inkml:definitions>
  <inkml:trace contextRef="#ctx0" brushRef="#br0">0 0 7370 0 0,'25'1'1233'0'0,"27"5"1"0"0,-30-2-449 0 0,39-1 1 0 0,16-6-435 0 0,-58 2-291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7.785"/>
    </inkml:context>
    <inkml:brush xml:id="br0">
      <inkml:brushProperty name="width" value="0.1" units="cm"/>
      <inkml:brushProperty name="height" value="0.1" units="cm"/>
    </inkml:brush>
  </inkml:definitions>
  <inkml:trace contextRef="#ctx0" brushRef="#br0">117 0 5065 0 0,'8'7'442'0'0,"1"1"0"0"0,-1-1 0 0 0,-1 1 0 0 0,10 13-1 0 0,-13-16-280 0 0,-1-1 95 0 0,1 1 1 0 0,-1 0-1 0 0,0 0 0 0 0,0 0 1 0 0,0 0-1 0 0,-1 1 0 0 0,1-1 1 0 0,-1 1-1 0 0,-1-1 0 0 0,2 8 1 0 0,-3-11-141 0 0,1 1 1 0 0,-1-1 0 0 0,0 1 0 0 0,0-1 0 0 0,0 1 0 0 0,-1-1-1 0 0,1 1 1 0 0,0-1 0 0 0,-1 0 0 0 0,0 1 0 0 0,0-1 0 0 0,0 1 0 0 0,0-1-1 0 0,0 0 1 0 0,0 0 0 0 0,0 0 0 0 0,-1 1 0 0 0,1-1 0 0 0,-1-1 0 0 0,1 1-1 0 0,-1 0 1 0 0,0 0 0 0 0,0 0 0 0 0,0-1 0 0 0,0 1 0 0 0,-3 1 0 0 0,-5 2 121 0 0,0 0 0 0 0,0 0 1 0 0,-1-1-1 0 0,0-1 0 0 0,-20 5 1 0 0,-57 3 1028 0 0,140 15-1660 0 0,-31-15 361 0 0,0 0 0 0 0,-1 2 1 0 0,-1 0-1 0 0,0 1 0 0 0,-1 1 0 0 0,32 34 0 0 0,-47-46 32 0 0,-1-1-1 0 0,0 0 1 0 0,-1 1 0 0 0,1 0-1 0 0,0-1 1 0 0,-1 1-1 0 0,0 0 1 0 0,1 0-1 0 0,-1 0 1 0 0,1 3 0 0 0,-2-4 1 0 0,0-1 1 0 0,0 0 0 0 0,0 0 0 0 0,0 0-1 0 0,0 0 1 0 0,0 0 0 0 0,0 0 0 0 0,-1 0-1 0 0,1 0 1 0 0,0 0 0 0 0,-1 0 0 0 0,1 0-1 0 0,-1 0 1 0 0,1 0 0 0 0,-1 0 0 0 0,1 0 0 0 0,-1 0-1 0 0,0 0 1 0 0,1-1 0 0 0,-1 1 0 0 0,0 0-1 0 0,0 0 1 0 0,1-1 0 0 0,-1 1 0 0 0,0 0-1 0 0,0-1 1 0 0,0 1 0 0 0,0-1 0 0 0,0 1-1 0 0,0-1 1 0 0,0 0 0 0 0,-1 1 0 0 0,-7 2-56 0 0,1-1 0 0 0,0 0 1 0 0,-1-1-1 0 0,1 0 1 0 0,-1 0-1 0 0,1-1 0 0 0,-1 0 1 0 0,0 0-1 0 0,1-1 1 0 0,-1 0-1 0 0,1-1 1 0 0,-1 1-1 0 0,1-2 0 0 0,0 1 1 0 0,-15-8-1 0 0,10 3-5215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48.140"/>
    </inkml:context>
    <inkml:brush xml:id="br0">
      <inkml:brushProperty name="width" value="0.1" units="cm"/>
      <inkml:brushProperty name="height" value="0.1" units="cm"/>
    </inkml:brush>
  </inkml:definitions>
  <inkml:trace contextRef="#ctx0" brushRef="#br0">179 1 6449 0 0,'3'15'588'0'0,"-1"0"0"0"0,0 1 0 0 0,-1 0 0 0 0,-2 28 0 0 0,1-27-322 0 0,-2 19 728 0 0,0 1 1 0 0,-3-1-1 0 0,-1 0 0 0 0,-16 53 0 0 0,15-69-539 0 0,0 0 1 0 0,-1-1-1 0 0,-1 1 1 0 0,-1-2-1 0 0,-1 1 0 0 0,0-2 1 0 0,-1 1-1 0 0,-1-1 1 0 0,-20 19-1 0 0,20-24-1733 0 0,-2-1-5110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55.208"/>
    </inkml:context>
    <inkml:brush xml:id="br0">
      <inkml:brushProperty name="width" value="0.1" units="cm"/>
      <inkml:brushProperty name="height" value="0.1" units="cm"/>
    </inkml:brush>
  </inkml:definitions>
  <inkml:trace contextRef="#ctx0" brushRef="#br0">29 1 1840 0 0,'-9'14'-211'0'0,"8"-10"1075"0"0,-1 0-1 0 0,1 0 1 0 0,0-1 0 0 0,-1 8 0 0 0,1 2 3151 0 0,0 21 0 0 0,2-16-4613 0 0,14 465 1007 0 0,0-129-323 0 0,-31 471 3123 0 0,-10-276 516 0 0,29-182-2753 0 0,3-184-804 0 0,3 472-20 0 0,-10-606-812 0 0,-1 15-4802 0 0,-1-13-1403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57.460"/>
    </inkml:context>
    <inkml:brush xml:id="br0">
      <inkml:brushProperty name="width" value="0.1" units="cm"/>
      <inkml:brushProperty name="height" value="0.1" units="cm"/>
    </inkml:brush>
  </inkml:definitions>
  <inkml:trace contextRef="#ctx0" brushRef="#br0">10 53 920 0 0,'2'-6'599'0'0,"0"0"-1"0"0,-1 1 1 0 0,0-1-1 0 0,0 0 1 0 0,0 1-1 0 0,-1-1 0 0 0,1-7 1 0 0,4 35 3520 0 0,-3 97-1657 0 0,-2-24-868 0 0,1-69-1172 0 0,0 69 450 0 0,-2-79-718 0 0,0 0 0 0 0,-1 0 0 0 0,-9 29 0 0 0,11-45-148 0 0,0 1 0 0 0,0-1 1 0 0,0 1-1 0 0,0-1 0 0 0,0 0 0 0 0,0 1 1 0 0,0-1-1 0 0,0 0 0 0 0,0 1 1 0 0,0-1-1 0 0,0 0 0 0 0,-1 1 0 0 0,1-1 1 0 0,0 0-1 0 0,0 1 0 0 0,0-1 1 0 0,-1 0-1 0 0,1 0 0 0 0,0 1 0 0 0,0-1 1 0 0,-1 0-1 0 0,1 0 0 0 0,0 1 1 0 0,-1-1-1 0 0,1 0 0 0 0,-1 0 0 0 0,-2-8 274 0 0,0-16 98 0 0,2 1-408 0 0,1 1 0 0 0,1-1 0 0 0,0 1 0 0 0,2-1 0 0 0,9-30 0 0 0,-8 37 7 0 0,1 1 0 0 0,0 0 0 0 0,1 1 0 0 0,1-1 1 0 0,0 1-1 0 0,2 0 0 0 0,-1 1 0 0 0,16-19 0 0 0,-19 27-10 0 0,0-1 0 0 0,1 1 0 0 0,-1 1 0 0 0,1-1 0 0 0,0 1 0 0 0,0 0 0 0 0,14-6 0 0 0,-18 9 20 0 0,0 0 0 0 0,0 0 1 0 0,0 1-1 0 0,1-1 0 0 0,-1 1 1 0 0,0-1-1 0 0,1 1 0 0 0,-1 0 1 0 0,0 0-1 0 0,0 0 0 0 0,1 0 1 0 0,3 1-1 0 0,-4 0 9 0 0,-1 0 0 0 0,1-1 0 0 0,0 1 1 0 0,-1 0-1 0 0,1 0 0 0 0,-1 0 0 0 0,1 0 0 0 0,-1 0 0 0 0,0 0 0 0 0,1 1 0 0 0,-1-1 1 0 0,0 0-1 0 0,0 1 0 0 0,0-1 0 0 0,0 1 0 0 0,0-1 0 0 0,0 1 0 0 0,1 2 0 0 0,3 10 13 0 0,0 0-1 0 0,-1 0 0 0 0,-1 0 1 0 0,0 1-1 0 0,1 21 0 0 0,2 12 6 0 0,-2-28-14 0 0,7 37 0 0 0,-9-50 0 0 0,0 0 0 0 0,0-1 0 0 0,1 1 0 0 0,-1-1 0 0 0,9 12 0 0 0,-11-17-23 0 0,0-1 1 0 0,1 1-1 0 0,-1 0 0 0 0,1-1 0 0 0,0 1 0 0 0,-1 0 0 0 0,1-1 0 0 0,-1 1 0 0 0,1-1 0 0 0,0 1 0 0 0,-1-1 0 0 0,1 1 1 0 0,0-1-1 0 0,0 0 0 0 0,-1 1 0 0 0,3-1 0 0 0,-1 1-324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57.835"/>
    </inkml:context>
    <inkml:brush xml:id="br0">
      <inkml:brushProperty name="width" value="0.1" units="cm"/>
      <inkml:brushProperty name="height" value="0.1" units="cm"/>
    </inkml:brush>
  </inkml:definitions>
  <inkml:trace contextRef="#ctx0" brushRef="#br0">1 7 5065 0 0,'0'-1'23'0'0,"0"1"0"0"0,0-1 0 0 0,1 1 0 0 0,-1-1 0 0 0,1 1 0 0 0,-1 0 0 0 0,0-1 0 0 0,1 1 0 0 0,-1 0 0 0 0,1-1 0 0 0,-1 1 0 0 0,1 0 0 0 0,-1-1 0 0 0,1 1 0 0 0,-1 0-1 0 0,1 0 1 0 0,-1 0 0 0 0,1-1 0 0 0,-1 1 0 0 0,1 0 0 0 0,-1 0 0 0 0,1 0 0 0 0,-1 0 0 0 0,2 0 0 0 0,16 1-55 0 0,-12-1 70 0 0,76 6 44 0 0,-70-4-126 0 0,-1 0 0 0 0,0 0 0 0 0,0 1 0 0 0,-1 1 0 0 0,15 6 0 0 0,-23-9 30 0 0,0 0 0 0 0,-1 0 0 0 0,1 0 0 0 0,0 0 1 0 0,0 0-1 0 0,-1 1 0 0 0,1-1 0 0 0,-1 0 0 0 0,1 1 1 0 0,-1 0-1 0 0,0-1 0 0 0,1 1 0 0 0,-1 0 1 0 0,0 0-1 0 0,0-1 0 0 0,0 1 0 0 0,0 2 0 0 0,0 0 105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58.160"/>
    </inkml:context>
    <inkml:brush xml:id="br0">
      <inkml:brushProperty name="width" value="0.1" units="cm"/>
      <inkml:brushProperty name="height" value="0.1" units="cm"/>
    </inkml:brush>
  </inkml:definitions>
  <inkml:trace contextRef="#ctx0" brushRef="#br0">0 26 8290 0 0,'4'-1'2919'0'0,"65"-11"-1935"0"0,-35 10-1885 0 0,-15 2 492 0 0,34-7 0 0 0,-41 3 409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4:58.491"/>
    </inkml:context>
    <inkml:brush xml:id="br0">
      <inkml:brushProperty name="width" value="0.1" units="cm"/>
      <inkml:brushProperty name="height" value="0.1" units="cm"/>
    </inkml:brush>
  </inkml:definitions>
  <inkml:trace contextRef="#ctx0" brushRef="#br0">0 52 2304 0 0,'11'1'99'0'0,"0"0"0"0"0,0 1 0 0 0,0 0-1 0 0,-1 1 1 0 0,1 0 0 0 0,-1 0-1 0 0,13 7 1 0 0,-21-9-67 0 0,0 0 0 0 0,-1-1 0 0 0,1 1 0 0 0,-1 0 0 0 0,1 0 0 0 0,-1 0 0 0 0,1 0 0 0 0,-1 0-1 0 0,1 0 1 0 0,-1 0 0 0 0,0 1 0 0 0,0-1 0 0 0,0 1 0 0 0,0-1 0 0 0,0 0 0 0 0,0 1 0 0 0,0 0 0 0 0,0-1 0 0 0,-1 1 0 0 0,1-1 0 0 0,0 1 0 0 0,-1 0 0 0 0,0-1 0 0 0,1 1 0 0 0,-1 0 0 0 0,0 0 0 0 0,0-1-1 0 0,0 1 1 0 0,0 0 0 0 0,0 0 0 0 0,0 0 0 0 0,0-1 0 0 0,-1 1 0 0 0,1 0 0 0 0,-1-1 0 0 0,1 1 0 0 0,-1 0 0 0 0,0-1 0 0 0,0 1 0 0 0,1-1 0 0 0,-1 1 0 0 0,-2 2 0 0 0,-8 11 1238 0 0,-1-1 0 0 0,0 0 0 0 0,-1-1 0 0 0,-25 20 0 0 0,38-33-1247 0 0,0 0 0 0 0,0 0 1 0 0,0 0-1 0 0,0 0 0 0 0,-1 1 0 0 0,1-1 0 0 0,0 0 0 0 0,0 0 0 0 0,0 0 0 0 0,0 0 0 0 0,0 0 0 0 0,0 0 0 0 0,-1 1 0 0 0,1-1 0 0 0,0 0 0 0 0,0 0 0 0 0,0 0 1 0 0,0 0-1 0 0,0 1 0 0 0,0-1 0 0 0,0 0 0 0 0,0 0 0 0 0,0 0 0 0 0,0 0 0 0 0,0 1 0 0 0,0-1 0 0 0,0 0 0 0 0,0 0 0 0 0,0 0 0 0 0,0 0 0 0 0,0 1 1 0 0,0-1-1 0 0,0 0 0 0 0,0 0 0 0 0,0 1 0 0 0,7 1 428 0 0,10-2-147 0 0,-16 0-289 0 0,15-1-288 0 0,1-1 0 0 0,0-1 0 0 0,26-7 1 0 0,-30 5-3798 0 0</inkml:trace>
  <inkml:trace contextRef="#ctx0" brushRef="#br0" timeOffset="1">380 10 5065 0 0,'3'-6'224'0'0,"-2"4"48"0"0,0 0-272 0 0,-1 2 0 0 0,1 1 0 0 0,-1 0 0 0 0,1 1 504 0 0,0 4 40 0 0,1 1 17 0 0,-1 6-1 0 0,0 5-176 0 0,0 5-40 0 0,0 5-8 0 0,-1 6 0 0 0,-1 3-144 0 0,0 4-32 0 0,0 4-8 0 0,-1 4 0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2.262"/>
    </inkml:context>
    <inkml:brush xml:id="br0">
      <inkml:brushProperty name="width" value="0.05" units="cm"/>
      <inkml:brushProperty name="height" value="0.05" units="cm"/>
    </inkml:brush>
  </inkml:definitions>
  <inkml:trace contextRef="#ctx0" brushRef="#br0">369 0 10570 0 0,'-13'27'3906'0'0,"-63"138"-750"0"0,-146 233 0 0 0,167-321-3257 0 0,53-76-529 0 0,2-7-1434 0 0,3-9-1385 0 0,2-1 1308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1.852"/>
    </inkml:context>
    <inkml:brush xml:id="br0">
      <inkml:brushProperty name="width" value="0.1" units="cm"/>
      <inkml:brushProperty name="height" value="0.1" units="cm"/>
    </inkml:brush>
  </inkml:definitions>
  <inkml:trace contextRef="#ctx0" brushRef="#br0">6 66 7370 0 0,'0'0'54'0'0,"-1"-1"0"0"0,1 1 0 0 0,-1 0 0 0 0,1-1 0 0 0,0 1 0 0 0,0 0-1 0 0,-1-1 1 0 0,1 1 0 0 0,0-1 0 0 0,-1 1 0 0 0,1-1 0 0 0,0 1 0 0 0,0-1 0 0 0,0 0 0 0 0,-1 1 0 0 0,1-1 0 0 0,0 1 0 0 0,0-1 0 0 0,0 0 0 0 0,0 1 0 0 0,0-1 0 0 0,0 1 0 0 0,0-1 0 0 0,-1 0 0 0 0,1 1 0 0 0,0-1 0 0 0,0 0 0 0 0,0 1 0 0 0,1-1 0 0 0,-1 0 0 0 0,0 1 0 0 0,0-1 0 0 0,0 0 0 0 0,0 1 0 0 0,0-1 0 0 0,0 1 0 0 0,0-1 0 0 0,1 0 0 0 0,-1 1 0 0 0,0-1 0 0 0,1 0 0 0 0,16-10 2159 0 0,-13 9-2254 0 0,19-8 839 0 0,0 3 0 0 0,0 1 0 0 0,0 2 0 0 0,31 2 0 0 0,95 18 1358 0 0,-130-13-1966 0 0,10 1 35 0 0,-11-3-254 0 0,-1 2 1 0 0,30 11-1 0 0,-47-13 16 0 0,1-1 0 0 0,-1 0 1 0 0,1 1-1 0 0,-1-1 0 0 0,1 1 0 0 0,-1-1 1 0 0,1 1-1 0 0,-1-1 0 0 0,0 1 0 0 0,1-1 0 0 0,-1 1 1 0 0,1 0-1 0 0,-1-1 0 0 0,0 1 0 0 0,1 0 1 0 0,-1-1-1 0 0,0 1 0 0 0,0 0 0 0 0,1 0 1 0 0,-1 0-1 0 0,0 0 0 0 0,0-1 0 0 0,0 1 0 0 0,0 0 1 0 0,0 0-1 0 0,1 0 0 0 0,-1 0 0 0 0,0 0 1 0 0,0 0-1 0 0,0 0 0 0 0,0 0 0 0 0,0 0 1 0 0,-1-1-1 0 0,1 1 0 0 0,0 0 0 0 0,0 0 0 0 0,0 0 1 0 0,0 0-1 0 0,-1 0 0 0 0,1-1 0 0 0,0 1 1 0 0,0 0-1 0 0,-1 0 0 0 0,1 0 0 0 0,0-1 1 0 0,-1 2-1 0 0,-6 14 13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2.184"/>
    </inkml:context>
    <inkml:brush xml:id="br0">
      <inkml:brushProperty name="width" value="0.1" units="cm"/>
      <inkml:brushProperty name="height" value="0.1" units="cm"/>
    </inkml:brush>
  </inkml:definitions>
  <inkml:trace contextRef="#ctx0" brushRef="#br0">9 20 11058 0 0,'-8'4'777'0'0,"7"0"-212"0"0,16 5 74 0 0,26 3-272 0 0,8-6 127 0 0,91-7 0 0 0,49-32 667 0 0,-141 20-2200 0 0,-26 6-4155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3.663"/>
    </inkml:context>
    <inkml:brush xml:id="br0">
      <inkml:brushProperty name="width" value="0.1" units="cm"/>
      <inkml:brushProperty name="height" value="0.1" units="cm"/>
    </inkml:brush>
  </inkml:definitions>
  <inkml:trace contextRef="#ctx0" brushRef="#br0">70 26 6913 0 0,'1'-26'4985'0'0,"-1"67"-2587"0"0,-26 363 2470 0 0,10-180-3820 0 0,5-72-801 0 0,-3 42-321 0 0,10-66-3202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4.007"/>
    </inkml:context>
    <inkml:brush xml:id="br0">
      <inkml:brushProperty name="width" value="0.1" units="cm"/>
      <inkml:brushProperty name="height" value="0.1" units="cm"/>
    </inkml:brush>
  </inkml:definitions>
  <inkml:trace contextRef="#ctx0" brushRef="#br0">1 1 10514 0 0,'0'7'224'0'0,"0"-5"56"0"0,1 0 8 0 0,0 0 8 0 0,0 0-232 0 0,0-1-64 0 0,1 3 0 0 0,1 0 161 0 0,0 3 15 0 0,1 0 8 0 0,0-2 0 0 0,3 1-440 0 0,0-3-96 0 0,3-1-9 0 0,2-4-7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4.335"/>
    </inkml:context>
    <inkml:brush xml:id="br0">
      <inkml:brushProperty name="width" value="0.1" units="cm"/>
      <inkml:brushProperty name="height" value="0.1" units="cm"/>
    </inkml:brush>
  </inkml:definitions>
  <inkml:trace contextRef="#ctx0" brushRef="#br0">33 1 9674 0 0,'-1'0'60'0'0,"1"0"0"0"0,0 1 0 0 0,-1-1 0 0 0,1 0 0 0 0,-1 1 0 0 0,1-1 0 0 0,-1 0 0 0 0,1 1 0 0 0,0-1 0 0 0,-1 1 0 0 0,1-1 0 0 0,0 1 0 0 0,-1-1 0 0 0,1 1 0 0 0,0-1 0 0 0,-1 1-1 0 0,1 0 1 0 0,0-1 0 0 0,0 1 0 0 0,-1 0 0 0 0,1-1 0 0 0,0 1 0 0 0,0 0 0 0 0,0 0 0 0 0,-1-1 0 0 0,1 1 0 0 0,0 0 0 0 0,0 0 0 0 0,0 0 0 0 0,0-1 0 0 0,0 1 0 0 0,0 0 0 0 0,0 0 0 0 0,0 0 0 0 0,-2 42 1634 0 0,1-33-1573 0 0,-5 104 1148 0 0,-3 12 1132 0 0,4 230 0 0 0,18-195-3497 0 0,-13-160 1030 0 0,2 23-6564 0 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4.675"/>
    </inkml:context>
    <inkml:brush xml:id="br0">
      <inkml:brushProperty name="width" value="0.1" units="cm"/>
      <inkml:brushProperty name="height" value="0.1" units="cm"/>
    </inkml:brush>
  </inkml:definitions>
  <inkml:trace contextRef="#ctx0" brushRef="#br0">172 31 7370 0 0,'-1'12'703'0'0,"-1"1"1"0"0,0-1-1 0 0,-1 0 1 0 0,0 0-1 0 0,0 0 1 0 0,-5 12-1 0 0,2-3-50 0 0,2-8-287 0 0,-8 29 1382 0 0,-10 53-1 0 0,20-84-1596 0 0,0 0 0 0 0,0 0 0 0 0,1 0 0 0 0,0 1 0 0 0,0-1 0 0 0,0 1-1 0 0,1-1 1 0 0,0 1 0 0 0,0-1 0 0 0,3 18 0 0 0,-3-25-153 0 0,1 0 0 0 0,0 0 1 0 0,0 0-1 0 0,1 0 0 0 0,-1 0 0 0 0,0-1 0 0 0,1 1 1 0 0,-1-1-1 0 0,1 1 0 0 0,0-1 0 0 0,-1 0 0 0 0,1 0 0 0 0,3 3 1 0 0,31 33-104 0 0,-5-8 91 0 0,-29-29 19 0 0,13 19-21 0 0,25 42 0 0 0,-37-57 20 0 0,1 0 0 0 0,-1 1 1 0 0,0-1-1 0 0,-1 1 0 0 0,1 0 0 0 0,-1 0 0 0 0,1 1 0 0 0,-1-1 0 0 0,-1 1 0 0 0,1 0 0 0 0,-1 0 0 0 0,2 16 1 0 0,-3-21 12 0 0,0 0 0 0 0,0 1 1 0 0,0-1-1 0 0,0 0 0 0 0,0 0 1 0 0,0 0-1 0 0,-1 0 0 0 0,1 0 0 0 0,-1 0 1 0 0,0 0-1 0 0,1 0 0 0 0,-1 0 1 0 0,0 0-1 0 0,0-1 0 0 0,0 1 1 0 0,0 0-1 0 0,0-1 0 0 0,-1 1 1 0 0,1-1-1 0 0,0 0 0 0 0,-1 0 1 0 0,1 0-1 0 0,0 0 0 0 0,-1 0 1 0 0,0-1-1 0 0,1 1 0 0 0,-1-1 1 0 0,1 1-1 0 0,-1-1 0 0 0,0 0 1 0 0,-2 1-1 0 0,-3 1 55 0 0,0 0 1 0 0,-1-1-1 0 0,1 0 1 0 0,-1-1-1 0 0,1 0 1 0 0,-11-2-1 0 0,5 0 14 0 0,-1-2-1 0 0,1 0 1 0 0,0-2-1 0 0,-25-13 1 0 0,30 13-368 0 0,0-1 0 0 0,0-1 0 0 0,-9-11 0 0 0,11 11-776 0 0,0-1 0 0 0,0-1 0 0 0,0 1 1 0 0,-6-14-1 0 0,-1-10-4723 0 0</inkml:trace>
  <inkml:trace contextRef="#ctx0" brushRef="#br0" timeOffset="1">12 203 1376 0 0,'14'-14'1043'0'0,"-1"0"0"0"0,2 2 0 0 0,-1 1 0 0 0,1 1 0 0 0,26-11-1 0 0,-17 8-353 0 0,188-87 567 0 0,-188 92-1368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05.006"/>
    </inkml:context>
    <inkml:brush xml:id="br0">
      <inkml:brushProperty name="width" value="0.1" units="cm"/>
      <inkml:brushProperty name="height" value="0.1" units="cm"/>
    </inkml:brush>
  </inkml:definitions>
  <inkml:trace contextRef="#ctx0" brushRef="#br0">132 4 9674 0 0,'0'0'45'0'0,"1"-1"1"0"0,-1 1-1 0 0,1 0 0 0 0,-1-1 1 0 0,1 1-1 0 0,-1 0 0 0 0,1 0 1 0 0,-1-1-1 0 0,1 1 0 0 0,0 0 1 0 0,-1 0-1 0 0,1 0 1 0 0,-1 0-1 0 0,1 0 0 0 0,-1 1 1 0 0,1-1-1 0 0,-1 0 0 0 0,1 0 1 0 0,-1 1-1 0 0,1-1 0 0 0,-1 0 1 0 0,1 1-1 0 0,-1-1 0 0 0,1 1 1 0 0,0 0-1 0 0,16 18-156 0 0,-13-14 229 0 0,5 6-20 0 0,0 0 1 0 0,-1 1 0 0 0,0 1 0 0 0,0 0 0 0 0,0 1 0 0 0,-1 0 0 0 0,0 1-1 0 0,8 23 1 0 0,-13-31-72 0 0,0 0-1 0 0,0 0 0 0 0,-1 0 1 0 0,1 1-1 0 0,-1-1 0 0 0,0 1 0 0 0,0 0 1 0 0,0 0-1 0 0,-1 0 0 0 0,1-1 1 0 0,-1 1-1 0 0,0 0 0 0 0,-1 0 1 0 0,1 0-1 0 0,-1 0 0 0 0,0 0 1 0 0,0-1-1 0 0,0 1 0 0 0,0-1 1 0 0,-1 1-1 0 0,0-1 0 0 0,-4 12 1 0 0,0-1 106 0 0,-1 0 0 0 0,-1-2 0 0 0,0 1 0 0 0,0-2 0 0 0,-15 23 0 0 0,-52 57 2845 0 0,79-93-3064 0 0,0 0 0 0 0,-1 0 0 0 0,1 0 0 0 0,-1 1 0 0 0,6 5-1 0 0,-1-1-60 0 0,7 7 111 0 0,1 2-1 0 0,-1 1 1 0 0,-1 1 0 0 0,0 1-1 0 0,0 1 1 0 0,-1 1-1 0 0,-1 1 1 0 0,0 1-1 0 0,-1 1 1 0 0,0 0-1 0 0,15 47 1 0 0,-24-65 122 0 0,0 0 1 0 0,0 1 0 0 0,-1 0-1 0 0,1 0 1 0 0,-1 0-1 0 0,0 0 1 0 0,0 0 0 0 0,0 0-1 0 0,0 0 1 0 0,-1 0-1 0 0,0 1 1 0 0,1-1 0 0 0,-2 0-1 0 0,1 1 1 0 0,0-1-1 0 0,-1 0 1 0 0,0 0 0 0 0,0 0-1 0 0,0 0 1 0 0,-1 0-1 0 0,1 0 1 0 0,-1 0 0 0 0,0-1-1 0 0,0 1 1 0 0,0-1-1 0 0,0 0 1 0 0,-1 0 0 0 0,0 0-1 0 0,-3 5 1 0 0,-3 4 208 0 0,0-1 1 0 0,0 0-1 0 0,-1-2 1 0 0,0 0-1 0 0,-1-1 1 0 0,0 0-1 0 0,1-2 1 0 0,-2 0-1 0 0,1-1 1 0 0,-1-1-1 0 0,1-1 1 0 0,-1-1-1 0 0,-15 4 1 0 0,7-4-145 0 0,13-3-225 0 0,0 0-1 0 0,0-1 1 0 0,0 0 0 0 0,0 0 0 0 0,0-1 0 0 0,0-1-1 0 0,0 0 1 0 0,1-1 0 0 0,-12-5 0 0 0,-2-6-5041 0 0,3 3-1782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2.007"/>
    </inkml:context>
    <inkml:brush xml:id="br0">
      <inkml:brushProperty name="width" value="0.1" units="cm"/>
      <inkml:brushProperty name="height" value="0.1" units="cm"/>
    </inkml:brush>
  </inkml:definitions>
  <inkml:trace contextRef="#ctx0" brushRef="#br0">67 73 4145 0 0,'-3'-3'435'0'0,"-1"0"1"0"0,1 0 0 0 0,0-1-1 0 0,0 1 1 0 0,1-1-1 0 0,-4-5 1 0 0,4 5 161 0 0,-1-1 0 0 0,0 1 0 0 0,-1 0-1 0 0,-3-4 1 0 0,7 8-550 0 0,0 0-1 0 0,0-1 1 0 0,-1 1-1 0 0,1 0 1 0 0,0 0-1 0 0,0 0 1 0 0,-1-1-1 0 0,1 1 1 0 0,0 0-1 0 0,0 0 1 0 0,-1 0-1 0 0,1 0 1 0 0,0 0-1 0 0,-1-1 0 0 0,1 1 1 0 0,0 0-1 0 0,0 0 1 0 0,-1 0-1 0 0,1 0 1 0 0,0 0-1 0 0,-1 0 1 0 0,1 0-1 0 0,0 0 1 0 0,-1 0-1 0 0,1 0 1 0 0,0 0-1 0 0,0 0 1 0 0,-1 0-1 0 0,1 0 1 0 0,0 1-1 0 0,-1-1 1 0 0,1 0-1 0 0,0 0 1 0 0,0 0-1 0 0,-1 0 1 0 0,1 1-1 0 0,0-1 1 0 0,0 0-1 0 0,-1 0 1 0 0,1 0-1 0 0,0 1 1 0 0,0-1-1 0 0,0 0 1 0 0,-1 0-1 0 0,1 1 1 0 0,0-1-1 0 0,0 0 1 0 0,0 0-1 0 0,0 1 1 0 0,0-1-1 0 0,0 0 1 0 0,-1 1-1 0 0,1-1 1 0 0,0 0-1 0 0,0 0 0 0 0,0 1 1 0 0,0 0-1 0 0,-3 20 1028 0 0,3-19-966 0 0,-8 185 2856 0 0,15 93 700 0 0,-5-247-3273 0 0,11 47 0 0 0,-11-70-388 0 0,1 0 1 0 0,0 0-1 0 0,0 0 0 0 0,2 0 0 0 0,-1 0 1 0 0,1-1-1 0 0,0 0 0 0 0,11 15 0 0 0,-15-23 2 0 0,0 1 0 0 0,1-1-1 0 0,-1 1 1 0 0,1-1 0 0 0,-1 1 0 0 0,1-1-1 0 0,-1 0 1 0 0,1 0 0 0 0,0 0 0 0 0,0 0-1 0 0,-1 0 1 0 0,1 0 0 0 0,0 0 0 0 0,0 0-1 0 0,0-1 1 0 0,0 1 0 0 0,0-1-1 0 0,0 0 1 0 0,0 1 0 0 0,3-1 0 0 0,-2-1 29 0 0,-1 1 0 0 0,1-1 0 0 0,0 0 1 0 0,-1 0-1 0 0,1 0 0 0 0,0 0 1 0 0,-1 0-1 0 0,1 0 0 0 0,-1-1 0 0 0,0 1 1 0 0,0-1-1 0 0,1 0 0 0 0,-1 0 0 0 0,2-3 1 0 0,4-3 51 0 0,-1-1 1 0 0,0 0 0 0 0,0-1-1 0 0,-1 0 1 0 0,0 0 0 0 0,-1 0-1 0 0,4-13 1 0 0,23-78 147 0 0,11-105 88 0 0,-30 128-302 0 0,30-97-1 0 0,-35 149-262 0 0,-6 17-409 0 0,0-1 1 0 0,1 1 0 0 0,7-15-1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2.509"/>
    </inkml:context>
    <inkml:brush xml:id="br0">
      <inkml:brushProperty name="width" value="0.1" units="cm"/>
      <inkml:brushProperty name="height" value="0.1" units="cm"/>
    </inkml:brush>
  </inkml:definitions>
  <inkml:trace contextRef="#ctx0" brushRef="#br0">283 219 6105 0 0,'1'-1'69'0'0,"0"-1"0"0"0,0 0 0 0 0,0 1 0 0 0,-1-1 0 0 0,1 0-1 0 0,0 0 1 0 0,0 0 0 0 0,-1 0 0 0 0,1 0 0 0 0,-1 0 0 0 0,0-3 0 0 0,2-24 829 0 0,-2 23-452 0 0,0-9 469 0 0,0 0 0 0 0,-1 0 0 0 0,-4-18 0 0 0,3 27-629 0 0,1 1-1 0 0,0-1 1 0 0,-1 0 0 0 0,0 1-1 0 0,0 0 1 0 0,-1-1-1 0 0,1 1 1 0 0,-1 0 0 0 0,-1 0-1 0 0,1 1 1 0 0,-5-7-1 0 0,6 10-230 0 0,1 0 0 0 0,-1 0 0 0 0,0-1 0 0 0,0 1 0 0 0,1 0 0 0 0,-1 1 0 0 0,0-1 0 0 0,0 0 0 0 0,0 1 0 0 0,0-1 0 0 0,0 1 0 0 0,0-1 0 0 0,0 1 0 0 0,0 0 0 0 0,0 0 0 0 0,0 0 1 0 0,0 0-1 0 0,0 0 0 0 0,0 0 0 0 0,-1 1 0 0 0,1-1 0 0 0,0 1 0 0 0,1-1 0 0 0,-1 1 0 0 0,0 0 0 0 0,0-1 0 0 0,0 1 0 0 0,0 0 0 0 0,-3 3 0 0 0,-3 1 10 0 0,0 1 0 0 0,1 0 0 0 0,-1 1 1 0 0,-11 13-1 0 0,2 0-82 0 0,0 1 1 0 0,2 1 0 0 0,1 0 0 0 0,1 0 0 0 0,-16 38-1 0 0,21-41 3 0 0,1 0 0 0 0,1 0 0 0 0,1 1 0 0 0,1-1 0 0 0,1 1-1 0 0,0 0 1 0 0,1 38 0 0 0,2-54 11 0 0,1 1 0 0 0,-1-1 0 0 0,1 1 0 0 0,0-1 0 0 0,0 1 0 0 0,0-1 0 0 0,1 0 0 0 0,-1 0 0 0 0,1 1 0 0 0,0-1 0 0 0,1 0 0 0 0,4 6-1 0 0,-6-8-5 0 0,1 0-1 0 0,0 0 1 0 0,0-1-1 0 0,0 1 1 0 0,0-1-1 0 0,0 1 1 0 0,0-1-1 0 0,0 0 1 0 0,0 0-1 0 0,1 0 1 0 0,-1 0-1 0 0,0 0 1 0 0,1 0-1 0 0,-1 0 1 0 0,1-1-1 0 0,-1 0 1 0 0,1 1-1 0 0,-1-1 1 0 0,1 0-1 0 0,-1 0 1 0 0,1 0-1 0 0,-1-1 1 0 0,1 1-1 0 0,3-1 1 0 0,0-1-30 0 0,0 0 0 0 0,0 0 0 0 0,0-1 0 0 0,0 0 0 0 0,-1 0 0 0 0,1 0 0 0 0,-1-1 0 0 0,0 1 0 0 0,0-1 0 0 0,0 0 0 0 0,0-1 0 0 0,-1 1 0 0 0,1-1 0 0 0,2-5 0 0 0,7-10 47 0 0,-2 0 1 0 0,15-30 0 0 0,-19 35 5 0 0,44-112-1035 0 0,-36 85-245 0 0,27-54 1 0 0,-55 155 2392 0 0,-16 97 2097 0 0,26-128-2994 0 0,0 0 1 0 0,2 0-1 0 0,4 45 1 0 0,-3-68-233 0 0,-1-2 0 0 0,0-1 0 0 0,1 0 0 0 0,-1 1 0 0 0,1-1 0 0 0,-1 0 0 0 0,1 0 0 0 0,0 1 0 0 0,0-1 0 0 0,1 3 1 0 0,-1-5-38 0 0,-1 0 1 0 0,0 0 0 0 0,1 0-1 0 0,-1 1 1 0 0,0-1 0 0 0,1 0 0 0 0,-1 0-1 0 0,0 0 1 0 0,1 0 0 0 0,-1 0 0 0 0,0-1-1 0 0,1 1 1 0 0,-1 0 0 0 0,0 0 0 0 0,1 0-1 0 0,-1 0 1 0 0,0 0 0 0 0,1 0 0 0 0,-1 0-1 0 0,0-1 1 0 0,1 1 0 0 0,-1 0-1 0 0,0 0 1 0 0,0 0 0 0 0,1-1 0 0 0,-1 1-1 0 0,0 0 1 0 0,0-1 0 0 0,1 1 0 0 0,-1 0-1 0 0,0 0 1 0 0,0-1 0 0 0,0 1 0 0 0,0 0-1 0 0,1-1 1 0 0,-1 1 0 0 0,0 0-1 0 0,0-1 1 0 0,5-9-5882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2.835"/>
    </inkml:context>
    <inkml:brush xml:id="br0">
      <inkml:brushProperty name="width" value="0.1" units="cm"/>
      <inkml:brushProperty name="height" value="0.1" units="cm"/>
    </inkml:brush>
  </inkml:definitions>
  <inkml:trace contextRef="#ctx0" brushRef="#br0">0 3 6721 0 0,'1'-1'18'0'0,"-1"1"0"0"0,1 0 0 0 0,-1-1 0 0 0,1 1 0 0 0,0 0 0 0 0,-1 0 0 0 0,1 0 0 0 0,-1 0 0 0 0,1 0-1 0 0,0-1 1 0 0,-1 1 0 0 0,1 0 0 0 0,-1 0 0 0 0,1 0 0 0 0,0 1 0 0 0,-1-1 0 0 0,1 0 0 0 0,-1 0 0 0 0,1 0-1 0 0,-1 0 1 0 0,1 0 0 0 0,0 1 0 0 0,-1-1 0 0 0,1 0 0 0 0,-1 1 0 0 0,1-1 0 0 0,-1 0 0 0 0,1 1 0 0 0,-1-1-1 0 0,0 0 1 0 0,1 1 0 0 0,-1-1 0 0 0,1 1 0 0 0,-1-1 0 0 0,0 1 0 0 0,1-1 0 0 0,-1 1 0 0 0,0-1 0 0 0,0 1-1 0 0,1-1 1 0 0,-1 2 0 0 0,2 2 115 0 0,-1 1 1 0 0,0 0-1 0 0,0-1 0 0 0,1 7 0 0 0,-1-5 394 0 0,4 45 1830 0 0,-2 0 0 0 0,-4 55 1 0 0,0-29-612 0 0,2-36-889 0 0,0-22-378 0 0,-1-1 0 0 0,0 1 0 0 0,-4 20-1 0 0,1-30 169 0 0,0-12 45 0 0,0-16-202 0 0,5-9-431 0 0,2 0 0 0 0,1 0 0 0 0,1 0 0 0 0,1 1 0 0 0,2 0 0 0 0,13-31 0 0 0,-14 41-157 0 0,1 0-1 0 0,1 1 1 0 0,1 0-1 0 0,0 0 1 0 0,1 1-1 0 0,0 1 1 0 0,1 0 0 0 0,1 1-1 0 0,0 0 1 0 0,27-18-1 0 0,-10 14-2051 0 0,-16 11-4816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2.663"/>
    </inkml:context>
    <inkml:brush xml:id="br0">
      <inkml:brushProperty name="width" value="0.05" units="cm"/>
      <inkml:brushProperty name="height" value="0.05" units="cm"/>
    </inkml:brush>
  </inkml:definitions>
  <inkml:trace contextRef="#ctx0" brushRef="#br0">1 510 8290 0 0,'2'0'285'0'0,"0"-1"1"0"0,1 0 0 0 0,-1 1 0 0 0,0-1-1 0 0,1 1 1 0 0,-1-1 0 0 0,0 1 0 0 0,1 0-1 0 0,-1 0 1 0 0,1 0 0 0 0,-1 1-1 0 0,0-1 1 0 0,1 1 0 0 0,-1-1 0 0 0,0 1-1 0 0,0 0 1 0 0,1-1 0 0 0,-1 1 0 0 0,0 0-1 0 0,3 2 1 0 0,5 3 218 0 0,0-1 0 0 0,18 15 0 0 0,-2 4 249 0 0,0 1 0 0 0,23 30 0 0 0,24 24 78 0 0,-60-67-855 0 0,1 3-269 0 0,1-2 0 0 0,1 0 0 0 0,0 0-1 0 0,21 11 1 0 0,-36-23-7 0 0,0 0 0 0 0,1-1 0 0 0,-1 1 0 0 0,0-1 0 0 0,1 1 0 0 0,-1-1 0 0 0,1 0 0 0 0,-1 0 0 0 0,0 1 0 0 0,1-1 0 0 0,2 0 0 0 0,3-4-1555 0 0</inkml:trace>
  <inkml:trace contextRef="#ctx0" brushRef="#br0" timeOffset="1">444 71 5065 0 0,'0'-1'109'0'0,"0"1"0"0"0,-1-1 0 0 0,1 1 0 0 0,0-1 0 0 0,0 0 0 0 0,-1 1 0 0 0,1-1 1 0 0,0 0-1 0 0,0 1 0 0 0,0-1 0 0 0,0 0 0 0 0,0 1 0 0 0,0-1 0 0 0,0 0 0 0 0,0 1 0 0 0,0-1 0 0 0,0 1 0 0 0,0-1 0 0 0,0 0 0 0 0,0 1 0 0 0,0-1 0 0 0,1 0 0 0 0,-1 1 0 0 0,0-1 1 0 0,1 1-1 0 0,-1-1 0 0 0,0 0 0 0 0,1 1 0 0 0,-1-1 0 0 0,1 1 0 0 0,-1-1 0 0 0,0 1 0 0 0,2-1 0 0 0,22-10 4863 0 0,-22 11-5074 0 0,22-6 851 0 0,0 1 0 0 0,0 2 0 0 0,1 0 0 0 0,44 2 0 0 0,-41 1-422 0 0,0-1-1 0 0,-1-1 1 0 0,40-8 0 0 0,-61 8-302 0 0,-3 1-12 0 0,0 0-1 0 0,0 0 0 0 0,1 0 1 0 0,-1 0-1 0 0,1 1 1 0 0,-1-1-1 0 0,1 1 0 0 0,-1 0 1 0 0,8 1-1 0 0,-11 0-10 0 0,0-1 1 0 0,1 1-1 0 0,-1 0 1 0 0,0 0-1 0 0,0-1 1 0 0,0 1-1 0 0,1 0 1 0 0,-1 0-1 0 0,0-1 1 0 0,0 1-1 0 0,0 0 0 0 0,0 0 1 0 0,0 0-1 0 0,-1 0 1 0 0,1-1-1 0 0,0 1 1 0 0,0 0-1 0 0,0 0 1 0 0,-1-1-1 0 0,1 1 1 0 0,-1 1-1 0 0,-6 16 88 0 0,-95 176 518 0 0,96-184-1217 0 0,0-1-1 0 0,-1 0 1 0 0,0 0-1 0 0,-14 13 1 0 0,7-11-5450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3.414"/>
    </inkml:context>
    <inkml:brush xml:id="br0">
      <inkml:brushProperty name="width" value="0.1" units="cm"/>
      <inkml:brushProperty name="height" value="0.1" units="cm"/>
    </inkml:brush>
  </inkml:definitions>
  <inkml:trace contextRef="#ctx0" brushRef="#br0">225 63 3225 0 0,'1'-4'341'0'0,"-1"0"0"0"0,1 0 0 0 0,-1 0 0 0 0,0 0 1 0 0,-1 0-1 0 0,1 0 0 0 0,-1 0 0 0 0,1 0 0 0 0,-2-4 0 0 0,1 7-269 0 0,1 0-1 0 0,0 0 0 0 0,0 0 0 0 0,-1 0 1 0 0,1 0-1 0 0,-1 0 0 0 0,1 0 0 0 0,-1 1 1 0 0,1-1-1 0 0,-1 0 0 0 0,0 0 0 0 0,1 0 1 0 0,-1 1-1 0 0,0-1 0 0 0,1 0 0 0 0,-1 1 1 0 0,0-1-1 0 0,0 1 0 0 0,0-1 0 0 0,0 1 1 0 0,1-1-1 0 0,-1 1 0 0 0,0 0 0 0 0,0-1 1 0 0,0 1-1 0 0,0 0 0 0 0,0 0 0 0 0,0 0 1 0 0,0-1-1 0 0,0 1 0 0 0,0 0 0 0 0,0 0 1 0 0,0 1-1 0 0,0-1 0 0 0,0 0 0 0 0,0 0 0 0 0,0 0 1 0 0,0 1-1 0 0,0-1 0 0 0,0 0 0 0 0,-1 2 1 0 0,-3 0 163 0 0,0 1 1 0 0,0 0 0 0 0,1 0-1 0 0,-1 0 1 0 0,1 1-1 0 0,0 0 1 0 0,0-1 0 0 0,0 2-1 0 0,1-1 1 0 0,-7 9 0 0 0,-1 5 248 0 0,-13 29 0 0 0,21-40-391 0 0,-17 36 938 0 0,3 1 0 0 0,-20 74 0 0 0,29-86-357 0 0,2 0 1 0 0,1 0 0 0 0,2 1-1 0 0,1 54 1 0 0,3-75-575 0 0,0 0 0 0 0,1 1 0 0 0,1-1 0 0 0,-1 0 0 0 0,2 0 0 0 0,0 0 0 0 0,0-1 0 0 0,1 1 0 0 0,10 17 0 0 0,-11-23-246 0 0,0 0 0 0 0,1 0 0 0 0,0-1 1 0 0,-1 1-1 0 0,2-1 0 0 0,-1 0 1 0 0,1 0-1 0 0,-1-1 0 0 0,1 0 1 0 0,0 0-1 0 0,1 0 0 0 0,-1-1 1 0 0,1 0-1 0 0,0 0 0 0 0,-1 0 1 0 0,1-1-1 0 0,12 2 0 0 0,5-1-6401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3.925"/>
    </inkml:context>
    <inkml:brush xml:id="br0">
      <inkml:brushProperty name="width" value="0.1" units="cm"/>
      <inkml:brushProperty name="height" value="0.1" units="cm"/>
    </inkml:brush>
  </inkml:definitions>
  <inkml:trace contextRef="#ctx0" brushRef="#br0">39 435 5065 0 0,'-3'1'256'0'0,"1"-1"1"0"0,-1 1-1 0 0,0 0 0 0 0,0-1 0 0 0,1 1 0 0 0,-1-1 1 0 0,-6 0-1 0 0,9 0-166 0 0,-1 0 0 0 0,1 0 0 0 0,-1 0 0 0 0,1-1 1 0 0,-1 1-1 0 0,1 0 0 0 0,-1 0 0 0 0,1 0 0 0 0,-1-1 0 0 0,1 1 0 0 0,-1 0 0 0 0,1-1 0 0 0,-1 1 1 0 0,1 0-1 0 0,0-1 0 0 0,-1 1 0 0 0,1 0 0 0 0,0-1 0 0 0,-1 0 0 0 0,0 0-23 0 0,1 0-1 0 0,0 0 0 0 0,0 1 0 0 0,0-1 0 0 0,-1 0 1 0 0,1 0-1 0 0,0 0 0 0 0,0 0 0 0 0,0 0 0 0 0,0 0 1 0 0,0 0-1 0 0,0 0 0 0 0,1 0 0 0 0,-1 1 1 0 0,0-2-1 0 0,4-10 351 0 0,0 1 1 0 0,1-1-1 0 0,0 2 1 0 0,7-12-1 0 0,29-42 279 0 0,-18 30-383 0 0,22-34-56 0 0,81-94 0 0 0,-124 160-267 0 0,0 0-1 0 0,0 0 1 0 0,0 0-1 0 0,0 0 1 0 0,0 0 0 0 0,0 0-1 0 0,1 1 1 0 0,-1-1-1 0 0,1 1 1 0 0,-1 0 0 0 0,1 0-1 0 0,2-1 1 0 0,-4 2 17 0 0,1-1 0 0 0,-1 1 0 0 0,1 0 0 0 0,-1 1 0 0 0,1-1 0 0 0,0 0 0 0 0,-1 0 0 0 0,1 1 0 0 0,-1-1 1 0 0,0 0-1 0 0,1 1 0 0 0,-1 0 0 0 0,1-1 0 0 0,-1 1 0 0 0,0 0 0 0 0,1 0 0 0 0,-1-1 0 0 0,0 1 0 0 0,0 0 0 0 0,0 0 0 0 0,1 1 0 0 0,-1-1 1 0 0,1 2-1 0 0,10 13 320 0 0,0 0 1 0 0,-1 1 0 0 0,13 30 0 0 0,-3-8 206 0 0,49 68 396 0 0,-7-12-1093 0 0,-50-73 28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4.252"/>
    </inkml:context>
    <inkml:brush xml:id="br0">
      <inkml:brushProperty name="width" value="0.1" units="cm"/>
      <inkml:brushProperty name="height" value="0.1" units="cm"/>
    </inkml:brush>
  </inkml:definitions>
  <inkml:trace contextRef="#ctx0" brushRef="#br0">7 0 3225 0 0,'-1'2'345'0'0,"0"0"0"0"0,0 0 1 0 0,0-1-1 0 0,1 1 0 0 0,-1 0 1 0 0,1 0-1 0 0,-1 0 0 0 0,1 0 1 0 0,-1 0-1 0 0,1 0 0 0 0,0 0 1 0 0,0 0-1 0 0,0 0 0 0 0,0 0 0 0 0,0 0 1 0 0,1 0-1 0 0,-1 0 0 0 0,1 0 1 0 0,0 3-1 0 0,2 8 374 0 0,8 129 2147 0 0,-12 275 0 0 0,-4-325-4507 0 0,4-82-3754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4.583"/>
    </inkml:context>
    <inkml:brush xml:id="br0">
      <inkml:brushProperty name="width" value="0.1" units="cm"/>
      <inkml:brushProperty name="height" value="0.1" units="cm"/>
    </inkml:brush>
  </inkml:definitions>
  <inkml:trace contextRef="#ctx0" brushRef="#br0">229 16 7370 0 0,'10'-14'1250'0'0,"-10"14"-1232"0"0,0 0 1 0 0,0 0 0 0 0,0 0-1 0 0,0 0 1 0 0,0 0 0 0 0,0 0-1 0 0,0 0 1 0 0,0 0 0 0 0,0 0 0 0 0,0 0-1 0 0,0 0 1 0 0,0-1 0 0 0,0 1-1 0 0,0 0 1 0 0,0 0 0 0 0,0 0-1 0 0,0 0 1 0 0,0 0 0 0 0,0 0 0 0 0,0 0-1 0 0,0 0 1 0 0,0 0 0 0 0,0 0-1 0 0,0 0 1 0 0,0 0 0 0 0,0 0-1 0 0,0 0 1 0 0,0 0 0 0 0,0 0 0 0 0,0 0-1 0 0,0 0 1 0 0,0 0 0 0 0,-1 0-1 0 0,1 0 1 0 0,0 0 0 0 0,0 0-1 0 0,0 0 1 0 0,0 0 0 0 0,0-1-1 0 0,0 1 1 0 0,0 0 0 0 0,0 0 0 0 0,0 0-1 0 0,0 0 1 0 0,0 0 0 0 0,0 0-1 0 0,0 0 1 0 0,0 0 0 0 0,0 0-1 0 0,0 0 1 0 0,0 0 0 0 0,0 0 0 0 0,0 0-1 0 0,0 0 1 0 0,-1 1 0 0 0,1-1-1 0 0,0 0 1 0 0,0 0 0 0 0,0 0-1 0 0,0 0 1 0 0,0 0 0 0 0,0 0-1 0 0,0 0 1 0 0,0 0 0 0 0,0 0 0 0 0,0 0-1 0 0,0 0 1 0 0,-9 6 780 0 0,-91 63 2149 0 0,7-5-1583 0 0,89-61-1335 0 0,0 0 0 0 0,0 0 1 0 0,1 0-1 0 0,-1 1 0 0 0,1-1 0 0 0,-5 7 0 0 0,7-8-29 0 0,0-1 0 0 0,1 0 0 0 0,-1 1-1 0 0,1-1 1 0 0,-1 1 0 0 0,1-1 0 0 0,0 1-1 0 0,-1-1 1 0 0,1 1 0 0 0,0 0 0 0 0,0-1 0 0 0,0 1-1 0 0,0-1 1 0 0,0 1 0 0 0,1-1 0 0 0,-1 1 0 0 0,0-1-1 0 0,1 1 1 0 0,-1-1 0 0 0,1 1 0 0 0,-1-1 0 0 0,1 1-1 0 0,0-1 1 0 0,1 2 0 0 0,3 5 0 0 0,1 0 1 0 0,0 0-1 0 0,1 0 1 0 0,-1-1-1 0 0,1 0 1 0 0,1 0-1 0 0,0-1 1 0 0,-1 0-1 0 0,12 6 1 0 0,8 3-169 0 0,46 19 0 0 0,-50-25-17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4.942"/>
    </inkml:context>
    <inkml:brush xml:id="br0">
      <inkml:brushProperty name="width" value="0.1" units="cm"/>
      <inkml:brushProperty name="height" value="0.1" units="cm"/>
    </inkml:brush>
  </inkml:definitions>
  <inkml:trace contextRef="#ctx0" brushRef="#br0">49 6 5985 0 0,'1'0'45'0'0,"-1"-1"0"0"0,0 1 0 0 0,0 0 0 0 0,1-1-1 0 0,-1 1 1 0 0,0-1 0 0 0,1 1 0 0 0,-1 0 0 0 0,0 0 0 0 0,1-1-1 0 0,-1 1 1 0 0,0 0 0 0 0,1 0 0 0 0,-1-1 0 0 0,1 1 0 0 0,-1 0-1 0 0,1 0 1 0 0,-1 0 0 0 0,0 0 0 0 0,1-1 0 0 0,-1 1 0 0 0,1 0-1 0 0,-1 0 1 0 0,2 0 0 0 0,11 6 536 0 0,15 17-426 0 0,-21-15-246 0 0,-1-3 155 0 0,0 1 0 0 0,0 0 0 0 0,-1 0 0 0 0,1 1 0 0 0,-1-1 0 0 0,-1 1 0 0 0,0 1 1 0 0,0-1-1 0 0,5 11 0 0 0,-8-15 89 0 0,0 1 0 0 0,0-1-1 0 0,-1 0 1 0 0,1 1 0 0 0,-1-1 0 0 0,0 1 0 0 0,1-1 0 0 0,-1 0 0 0 0,-1 1 0 0 0,1-1 0 0 0,-1 1 0 0 0,1-1 0 0 0,-1 1 0 0 0,0-1 0 0 0,0 0 0 0 0,0 0 0 0 0,-1 1-1 0 0,1-1 1 0 0,-1 0 0 0 0,0 0 0 0 0,1 0 0 0 0,-1-1 0 0 0,-1 1 0 0 0,1 0 0 0 0,-3 2 0 0 0,-1 0-91 0 0,1 0 1 0 0,-1 0-1 0 0,-1-1 1 0 0,1 1-1 0 0,0-2 0 0 0,-1 1 1 0 0,-14 5-1 0 0,18-8-70 0 0,-1 1 1 0 0,0-1-1 0 0,0 0 0 0 0,0 0 1 0 0,0-1-1 0 0,-1 1 0 0 0,1-1 0 0 0,0 0 1 0 0,0 0-1 0 0,0-1 0 0 0,0 1 1 0 0,0-1-1 0 0,0 0 0 0 0,0 0 0 0 0,0 0 1 0 0,-5-2-1 0 0,8 3 25 0 0,1 0-1 0 0,0-1 0 0 0,0 1 1 0 0,0 0-1 0 0,-1 0 1 0 0,1 0-1 0 0,0 0 1 0 0,0 0-1 0 0,0 0 1 0 0,-1 0-1 0 0,1-1 1 0 0,0 1-1 0 0,0 0 1 0 0,0 0-1 0 0,0 0 0 0 0,0 0 1 0 0,-1-1-1 0 0,1 1 1 0 0,0 0-1 0 0,0 0 1 0 0,0 0-1 0 0,0-1 1 0 0,0 1-1 0 0,0 0 1 0 0,0 0-1 0 0,0 0 1 0 0,0-1-1 0 0,0 1 0 0 0,0 0 1 0 0,0 0-1 0 0,0-1 1 0 0,0 1-1 0 0,0 0 1 0 0,0 0-1 0 0,0 0 1 0 0,0-1-1 0 0,0 1 1 0 0,8-8 344 0 0,12-2 20 0 0,64-15-698 0 0,-68 20 189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5.286"/>
    </inkml:context>
    <inkml:brush xml:id="br0">
      <inkml:brushProperty name="width" value="0.1" units="cm"/>
      <inkml:brushProperty name="height" value="0.1" units="cm"/>
    </inkml:brush>
  </inkml:definitions>
  <inkml:trace contextRef="#ctx0" brushRef="#br0">124 0 8290 0 0,'0'6'557'0'0,"1"0"0"0"0,0 0 1 0 0,0-1-1 0 0,4 10 0 0 0,0 2-51 0 0,20 78 1010 0 0,-1-8 2321 0 0,22 155-1 0 0,-45-227-3665 0 0,-1 0 0 0 0,0 0 1 0 0,-1 0-1 0 0,-1 0 0 0 0,-5 19 0 0 0,-25 71-14 0 0,25-88-176 0 0,0 0-1 0 0,-1-1 1 0 0,0 0-1 0 0,-2-1 1 0 0,0 0-1 0 0,0 0 1 0 0,-2-1-1 0 0,-20 21 1 0 0,16-21-3033 0 0,-33 24-1 0 0,28-24-3692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5.629"/>
    </inkml:context>
    <inkml:brush xml:id="br0">
      <inkml:brushProperty name="width" value="0.1" units="cm"/>
      <inkml:brushProperty name="height" value="0.1" units="cm"/>
    </inkml:brush>
  </inkml:definitions>
  <inkml:trace contextRef="#ctx0" brushRef="#br0">1 13 15203 0 0,'0'0'56'0'0,"0"-1"-1"0"0,0 1 1 0 0,0 0-1 0 0,0 0 1 0 0,0-1-1 0 0,0 1 0 0 0,0 0 1 0 0,0-1-1 0 0,0 1 1 0 0,1 0-1 0 0,-1 0 1 0 0,0-1-1 0 0,0 1 1 0 0,0 0-1 0 0,0 0 1 0 0,1 0-1 0 0,-1-1 1 0 0,0 1-1 0 0,0 0 0 0 0,1 0 1 0 0,-1 0-1 0 0,0 0 1 0 0,0-1-1 0 0,1 1 1 0 0,-1 0-1 0 0,0 0 1 0 0,0 0-1 0 0,1 0 1 0 0,-1 0-1 0 0,0 0 0 0 0,1 0 1 0 0,-1 0-1 0 0,1 0 1 0 0,13 0 816 0 0,-5 0-173 0 0,2-1-545 0 0,116-5 190 0 0,-98 6-665 0 0,0 1 0 0 0,40 7 0 0 0,-67-7 206 0 0,1-1 0 0 0,-1 1 0 0 0,1-1 1 0 0,-1 1-1 0 0,1 0 0 0 0,-1 0 1 0 0,1 0-1 0 0,-1 0 0 0 0,3 2 1 0 0,-3 2-555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5.957"/>
    </inkml:context>
    <inkml:brush xml:id="br0">
      <inkml:brushProperty name="width" value="0.1" units="cm"/>
      <inkml:brushProperty name="height" value="0.1" units="cm"/>
    </inkml:brush>
  </inkml:definitions>
  <inkml:trace contextRef="#ctx0" brushRef="#br0">26 74 6913 0 0,'-14'5'609'0'0,"2"-1"4760"0"0,17-3-2433 0 0,4-1 17 0 0,8-1-2153 0 0,10-2-440 0 0,8-2-80 0 0,7-1-24 0 0,9-2-400 0 0,6-2-80 0 0,3-3-24 0 0,26-6-5081 0 0,-9 1-1016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7.518"/>
    </inkml:context>
    <inkml:brush xml:id="br0">
      <inkml:brushProperty name="width" value="0.1" units="cm"/>
      <inkml:brushProperty name="height" value="0.1" units="cm"/>
    </inkml:brush>
  </inkml:definitions>
  <inkml:trace contextRef="#ctx0" brushRef="#br0">4 104 3681 0 0,'0'-1'34'0'0,"-1"1"1"0"0,1 0-1 0 0,0 0 0 0 0,0-1 1 0 0,-1 1-1 0 0,1 0 1 0 0,0 0-1 0 0,0-1 1 0 0,-1 1-1 0 0,1 0 0 0 0,0 0 1 0 0,0-1-1 0 0,0 1 1 0 0,0 0-1 0 0,0-1 1 0 0,0 1-1 0 0,0 0 0 0 0,-1-1 1 0 0,1 1-1 0 0,0 0 1 0 0,0-1-1 0 0,0 1 0 0 0,0 0 1 0 0,0-1-1 0 0,0 1 1 0 0,0 0-1 0 0,1-1 1 0 0,-1 1-1 0 0,0 0 0 0 0,0-1 1 0 0,0 1-1 0 0,0 0 1 0 0,1-1-1 0 0,10-3 1180 0 0,-6 3-1328 0 0,34-7 134 0 0,0 2 1 0 0,1 2 0 0 0,64 0-1 0 0,321-3 1308 0 0,-209 0-837 0 0,332-1-281 0 0,1 19 767 0 0,231 22-350 0 0,-249-33-445 0 0,31 1-36 0 0,341-18-218 0 0,432-43 336 0 0,-1021 53-257 0 0,487 2 2604 0 0,-471 21-1003 0 0,93 2 359 0 0,-257-16-1893 0 0,551 20 886 0 0,-231 7-753 0 0,-474-29-487 0 0,-3-2 0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38.708"/>
    </inkml:context>
    <inkml:brush xml:id="br0">
      <inkml:brushProperty name="width" value="0.1" units="cm"/>
      <inkml:brushProperty name="height" value="0.1" units="cm"/>
    </inkml:brush>
  </inkml:definitions>
  <inkml:trace contextRef="#ctx0" brushRef="#br0">574 1 3225 0 0,'-13'272'3068'0'0,"5"-140"-1269"0"0,-22 336 3691 0 0,-3 63-3757 0 0,28-288-1599 0 0,0-13 1865 0 0,-15-3-811 0 0,19-217-1146 0 0,0-3 7 0 0,0 0-1 0 0,0 0 1 0 0,-1 0-1 0 0,0 0 1 0 0,0 0-1 0 0,-5 10 0 0 0,7-17-39 0 0,0 1 0 0 0,-1-1 0 0 0,1 0 0 0 0,0 1 0 0 0,-1-1 0 0 0,1 0 0 0 0,0 1 0 0 0,-1-1 0 0 0,1 0 0 0 0,-1 0-1 0 0,1 0 1 0 0,0 1 0 0 0,-1-1 0 0 0,1 0 0 0 0,-1 0 0 0 0,1 0 0 0 0,-1 0 0 0 0,1 0 0 0 0,-1 0 0 0 0,1 0 0 0 0,-1 0 0 0 0,1 0-1 0 0,-1 0 1 0 0,1 0 0 0 0,0 0 0 0 0,-1 0 0 0 0,1 0 0 0 0,-1 0 0 0 0,1-1 0 0 0,-1 1 0 0 0,1 0 0 0 0,-1 0 0 0 0,1 0 0 0 0,0-1-1 0 0,-1 1 1 0 0,1 0 0 0 0,0-1 0 0 0,-1 1 0 0 0,1 0 0 0 0,0-1 0 0 0,-1 1 0 0 0,1 0 0 0 0,-1-1 0 0 0,-14-17-229 0 0,15 17 218 0 0,-14-19 64 0 0,1-1-1 0 0,2-1 0 0 0,-12-27 1 0 0,-22-74 117 0 0,24 62-28 0 0,19 55-117 0 0,-15-40-118 0 0,-23-47 0 0 0,33 80 58 0 0,-1 0 1 0 0,0 0 0 0 0,-1 0-1 0 0,0 1 1 0 0,-1 0 0 0 0,0 1-1 0 0,-21-17 1 0 0,31 27 26 0 0,-1 0 0 0 0,0 0 1 0 0,0 0-1 0 0,0 1 0 0 0,0-1 1 0 0,0 0-1 0 0,-1 1 0 0 0,1-1 1 0 0,0 1-1 0 0,0-1 0 0 0,0 1 0 0 0,0-1 1 0 0,-1 1-1 0 0,1 0 0 0 0,0 0 1 0 0,0 0-1 0 0,0-1 0 0 0,-1 1 1 0 0,1 0-1 0 0,0 1 0 0 0,0-1 0 0 0,-1 0 1 0 0,1 0-1 0 0,0 0 0 0 0,-2 1 1 0 0,0 1-2 0 0,1 0 0 0 0,0 0 0 0 0,0 0-1 0 0,0 0 1 0 0,0 0 0 0 0,0 0 0 0 0,0 0 0 0 0,0 0 0 0 0,1 1 0 0 0,-3 3 0 0 0,-4 9 3 0 0,0 0-1 0 0,1 1 0 0 0,1 0 1 0 0,-5 21-1 0 0,-12 69-50 0 0,18-74 40 0 0,0 0-1 0 0,3 0 1 0 0,0 0-1 0 0,2 0 1 0 0,7 57-1 0 0,-5-80-7 0 0,0 0-1 0 0,1 1 0 0 0,4 12 1 0 0,-6-19-60 0 0,1 0 1 0 0,-1-1 0 0 0,0 1-1 0 0,1 0 1 0 0,-1-1 0 0 0,1 0-1 0 0,0 1 1 0 0,0-1 0 0 0,0 0-1 0 0,0 0 1 0 0,0 0 0 0 0,1 0-1 0 0,-1 0 1 0 0,0 0 0 0 0,5 2-1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3.051"/>
    </inkml:context>
    <inkml:brush xml:id="br0">
      <inkml:brushProperty name="width" value="0.05" units="cm"/>
      <inkml:brushProperty name="height" value="0.05" units="cm"/>
    </inkml:brush>
  </inkml:definitions>
  <inkml:trace contextRef="#ctx0" brushRef="#br0">110 23 12587 0 0,'7'-2'552'0'0,"-3"0"120"0"0,3 2-536 0 0,-3-1-136 0 0,0 0 0 0 0,0 1 0 0 0,1-2 400 0 0,5 1 48 0 0,6-1 16 0 0,5 0 0 0 0,4-1-304 0 0,0 0-64 0 0,1 1-16 0 0,-3 0 0 0 0,-6 2-360 0 0,-2 2-72 0 0,-5 0-8 0 0</inkml:trace>
  <inkml:trace contextRef="#ctx0" brushRef="#br0" timeOffset="1">1 154 8754 0 0,'3'1'776'0'0,"1"1"-616"0"0,0-1-160 0 0,-2-1 0 0 0,3 0 840 0 0,0 1 144 0 0,6 1 25 0 0,6 0 7 0 0,7 3-696 0 0,5-3-144 0 0,2 1-24 0 0,-3-3-8 0 0,-1 0-144 0 0,-4-3 0 0 0,0 1 0 0 0,-6-3-5753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1.563"/>
    </inkml:context>
    <inkml:brush xml:id="br0">
      <inkml:brushProperty name="width" value="0.1" units="cm"/>
      <inkml:brushProperty name="height" value="0.1" units="cm"/>
    </inkml:brush>
  </inkml:definitions>
  <inkml:trace contextRef="#ctx0" brushRef="#br0">73 45 6913 0 0,'0'-1'1'0'0,"-1"0"0"0"0,0 0-1 0 0,1 0 1 0 0,-1 0-1 0 0,1 0 1 0 0,-1 0 0 0 0,1-1-1 0 0,0 1 1 0 0,-1 0-1 0 0,1 0 1 0 0,0 0 0 0 0,0-1-1 0 0,0 1 1 0 0,0 0-1 0 0,0 0 1 0 0,0 0 0 0 0,0-1-1 0 0,0 1 1 0 0,1 0-1 0 0,-1 0 1 0 0,0 0 0 0 0,1-1-1 0 0,-1 1 1 0 0,1 0-1 0 0,-1 0 1 0 0,1 0 0 0 0,0 0-1 0 0,-1 0 1 0 0,1 0-1 0 0,0 0 1 0 0,0 0 0 0 0,0 0-1 0 0,0 0 1 0 0,-1 1-1 0 0,1-1 1 0 0,0 0 0 0 0,0 1-1 0 0,1-1 1 0 0,-1 0-1 0 0,0 1 1 0 0,0-1 0 0 0,0 1-1 0 0,0 0 1 0 0,0-1-1 0 0,1 1 1 0 0,-1 0 0 0 0,0 0-1 0 0,2 0 1 0 0,3-1 118 0 0,0 2 0 0 0,-1-1 0 0 0,1 1 0 0 0,-1 0 0 0 0,1 0 0 0 0,0 0 0 0 0,-1 1 0 0 0,0 0 0 0 0,1 0 0 0 0,-1 0 1 0 0,5 3-1 0 0,10 7 253 0 0,24 18 1 0 0,-37-25-313 0 0,0 0 17 0 0,0 0 0 0 0,0 1 0 0 0,0 0 0 0 0,-1 1 1 0 0,0-1-1 0 0,9 15 0 0 0,-13-19-66 0 0,-1 0-1 0 0,1 1 1 0 0,-1-1-1 0 0,0 1 0 0 0,0-1 1 0 0,0 1-1 0 0,0 0 1 0 0,-1-1-1 0 0,1 1 1 0 0,-1 0-1 0 0,1 0 1 0 0,-1-1-1 0 0,0 1 1 0 0,0 0-1 0 0,0 0 0 0 0,-1-1 1 0 0,1 1-1 0 0,-1 0 1 0 0,1-1-1 0 0,-1 1 1 0 0,0 0-1 0 0,0-1 1 0 0,0 1-1 0 0,0-1 1 0 0,0 1-1 0 0,-3 2 0 0 0,-1 2 5 0 0,-1-1 0 0 0,0 0 0 0 0,0 0 0 0 0,-1 0 0 0 0,1-1 0 0 0,-1 0 0 0 0,0 0 0 0 0,-1 0-1 0 0,-10 4 1 0 0,-1-1-15 0 0,1 0-1 0 0,-39 9 0 0 0,41-13 1 0 0,-1-1 0 0 0,0 0 0 0 0,0-2 0 0 0,-28 1 0 0 0,34-2 158 0 0,16 4 724 0 0,18 2 23 0 0,5-4-826 0 0,-1-1 0 0 0,1-1 0 0 0,48-6 0 0 0,-34-1-297 0 0,73-21 0 0 0,-83 17 114 0 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1.909"/>
    </inkml:context>
    <inkml:brush xml:id="br0">
      <inkml:brushProperty name="width" value="0.1" units="cm"/>
      <inkml:brushProperty name="height" value="0.1" units="cm"/>
    </inkml:brush>
  </inkml:definitions>
  <inkml:trace contextRef="#ctx0" brushRef="#br0">321 24 5985 0 0,'0'-1'81'0'0,"0"0"-1"0"0,0 1 1 0 0,0-1 0 0 0,0 0-1 0 0,0 0 1 0 0,0 0-1 0 0,0 0 1 0 0,0 0-1 0 0,-1 0 1 0 0,1 1 0 0 0,0-1-1 0 0,0 0 1 0 0,-1 0-1 0 0,1 0 1 0 0,0 1-1 0 0,-1-1 1 0 0,1 0-1 0 0,-1 0 1 0 0,1 1 0 0 0,-1-1-1 0 0,1 0 1 0 0,-1 1-1 0 0,0-1 1 0 0,1 1-1 0 0,-1-1 1 0 0,0 1 0 0 0,0-1-1 0 0,1 1 1 0 0,-1-1-1 0 0,-1 1 1 0 0,0-1 221 0 0,-1 1 1 0 0,0 0-1 0 0,1 0 0 0 0,-1 0 1 0 0,0 0-1 0 0,1 0 0 0 0,-1 1 1 0 0,1-1-1 0 0,-4 2 0 0 0,-8 3 554 0 0,0 0 0 0 0,0 2-1 0 0,1-1 1 0 0,0 2 0 0 0,-23 17-1 0 0,3-3-359 0 0,21-15-358 0 0,-11 8 101 0 0,-29 22 0 0 0,47-32-250 0 0,-1 0 0 0 0,1 0 0 0 0,0 0 0 0 0,0 0 0 0 0,1 1 0 0 0,0 0 0 0 0,0 0 0 0 0,0 0 1 0 0,1 0-1 0 0,-4 10 0 0 0,6-15 7 0 0,1 1 0 0 0,-1-1 1 0 0,1 1-1 0 0,0-1 0 0 0,-1 0 0 0 0,1 1 0 0 0,0-1 1 0 0,0 1-1 0 0,0-1 0 0 0,0 1 0 0 0,0-1 1 0 0,1 1-1 0 0,-1-1 0 0 0,0 1 0 0 0,1-1 1 0 0,-1 1-1 0 0,1-1 0 0 0,-1 1 0 0 0,1-1 1 0 0,-1 0-1 0 0,3 3 0 0 0,-2-2-2 0 0,1-1-1 0 0,0 1 1 0 0,0 0 0 0 0,0 0-1 0 0,1-1 1 0 0,-1 0 0 0 0,0 1-1 0 0,1-1 1 0 0,-1 0 0 0 0,0 0-1 0 0,4 1 1 0 0,6 1-12 0 0,1 0 0 0 0,-1-1 0 0 0,26 1 0 0 0,-5-2-86 0 0,56-5 0 0 0,-73 2 50 0 0,0-1 0 0 0,0 0-1 0 0,0-2 1 0 0,-1 1 0 0 0,24-12 0 0 0,-27 10-272 0 0,-2-1-85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2.244"/>
    </inkml:context>
    <inkml:brush xml:id="br0">
      <inkml:brushProperty name="width" value="0.1" units="cm"/>
      <inkml:brushProperty name="height" value="0.1" units="cm"/>
    </inkml:brush>
  </inkml:definitions>
  <inkml:trace contextRef="#ctx0" brushRef="#br0">71 33 3225 0 0,'-2'-6'-61'0'0,"1"3"227"0"0,-1 0 1 0 0,1 0-1 0 0,-1 0 0 0 0,1 0 1 0 0,-5-5-1 0 0,6 8-97 0 0,-1-1 0 0 0,1 1 0 0 0,0 0 0 0 0,-1-1 0 0 0,1 1 0 0 0,0 0-1 0 0,-1 0 1 0 0,1-1 0 0 0,-1 1 0 0 0,1 0 0 0 0,0 0 0 0 0,-1 0 0 0 0,1 0-1 0 0,-1 0 1 0 0,1-1 0 0 0,-1 1 0 0 0,1 0 0 0 0,0 0 0 0 0,-1 0 0 0 0,0 0 0 0 0,0 1 72 0 0,0-1 0 0 0,1 0 0 0 0,-1 1 0 0 0,0-1 0 0 0,0 0 0 0 0,1 1 0 0 0,-1-1 0 0 0,0 1 0 0 0,1-1 0 0 0,-1 1 0 0 0,1 0 0 0 0,-1-1 0 0 0,1 1 1 0 0,-1-1-1 0 0,0 2 0 0 0,-3 6 356 0 0,1-1 0 0 0,0 1 0 0 0,0 0 0 0 0,1 0 1 0 0,0 0-1 0 0,0 0 0 0 0,1 1 0 0 0,-1 10 0 0 0,1-7-45 0 0,-6 52 1800 0 0,1 77 1 0 0,8-95-2657 0 0,7 45 0 0 0,-5-65-5491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3.980"/>
    </inkml:context>
    <inkml:brush xml:id="br0">
      <inkml:brushProperty name="width" value="0.1" units="cm"/>
      <inkml:brushProperty name="height" value="0.1" units="cm"/>
    </inkml:brush>
  </inkml:definitions>
  <inkml:trace contextRef="#ctx0" brushRef="#br0">117 10 3225 0 0,'0'0'54'0'0,"0"0"0"0"0,0-1-1 0 0,0 1 1 0 0,0-1 0 0 0,-1 1 0 0 0,1 0 0 0 0,0-1 0 0 0,0 1 0 0 0,0-1 0 0 0,0 1 0 0 0,0 0 0 0 0,-1-1 0 0 0,1 1 0 0 0,0 0 0 0 0,0-1-1 0 0,-1 1 1 0 0,1 0 0 0 0,0-1 0 0 0,0 1 0 0 0,-1 0 0 0 0,1 0 0 0 0,0-1 0 0 0,-1 1 0 0 0,1 0 0 0 0,-1 0 0 0 0,1-1 0 0 0,0 1 0 0 0,-1 0-1 0 0,1 0 1 0 0,0 0 0 0 0,-1 0 0 0 0,1 0 0 0 0,-1 0 0 0 0,1 0 0 0 0,-1 0 0 0 0,1 0 0 0 0,0 0 0 0 0,-1 0 0 0 0,1 0 0 0 0,-1 0 0 0 0,1 0-1 0 0,0 0 1 0 0,-1 0 0 0 0,0 1 0 0 0,-1-1 83 0 0,0 1 0 0 0,1-1-1 0 0,-1 1 1 0 0,0 0 0 0 0,0-1-1 0 0,0 1 1 0 0,1 0 0 0 0,-4 2-1 0 0,-1 3 129 0 0,1 1 0 0 0,-1-1 0 0 0,1 1 0 0 0,1 0 0 0 0,-1 1-1 0 0,1-1 1 0 0,0 1 0 0 0,-4 12 0 0 0,-18 67 1552 0 0,23-72-1704 0 0,0 1-1 0 0,1-1 0 0 0,0 1 1 0 0,1 0-1 0 0,1-1 0 0 0,1 1 1 0 0,0 0-1 0 0,1-1 0 0 0,0 1 0 0 0,1-1 1 0 0,1 1-1 0 0,1-1 0 0 0,9 22 1 0 0,-11-31-124 0 0,-1-1 3 0 0,0 0 0 0 0,1 0 0 0 0,-1-1-1 0 0,1 1 1 0 0,0-1 0 0 0,0 0 0 0 0,4 5 0 0 0,0-4 8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4.321"/>
    </inkml:context>
    <inkml:brush xml:id="br0">
      <inkml:brushProperty name="width" value="0.1" units="cm"/>
      <inkml:brushProperty name="height" value="0.1" units="cm"/>
    </inkml:brush>
  </inkml:definitions>
  <inkml:trace contextRef="#ctx0" brushRef="#br0">33 27 6913 0 0,'0'-1'21'0'0,"1"0"0"0"0,-1 0 0 0 0,0-1 0 0 0,1 1-1 0 0,-1 0 1 0 0,1 0 0 0 0,-1 0 0 0 0,1-1 0 0 0,-1 1-1 0 0,1 0 1 0 0,0 0 0 0 0,0 0 0 0 0,-1 0 0 0 0,1 0-1 0 0,0 0 1 0 0,0 0 0 0 0,0 0 0 0 0,0 1 0 0 0,0-1-1 0 0,0 0 1 0 0,2 0 0 0 0,0 0-178 0 0,0 0 1 0 0,0 1-1 0 0,0-1 0 0 0,0 1 1 0 0,0 0-1 0 0,0 0 1 0 0,0 0-1 0 0,4 0 0 0 0,0 1 310 0 0,0 1 0 0 0,0-1-1 0 0,0 1 1 0 0,0 0 0 0 0,0 1-1 0 0,0-1 1 0 0,-1 2 0 0 0,1-1-1 0 0,-1 0 1 0 0,0 1-1 0 0,0 1 1 0 0,10 7 0 0 0,-12-8 27 0 0,0 0-1 0 0,0 0 1 0 0,0 0 0 0 0,-1 1 0 0 0,1-1 0 0 0,-1 1-1 0 0,0 0 1 0 0,0 0 0 0 0,-1 0 0 0 0,1 0 0 0 0,-1 1-1 0 0,0-1 1 0 0,-1 0 0 0 0,1 1 0 0 0,-1 0 0 0 0,1 10-1 0 0,-3-12-171 0 0,1 0-1 0 0,-1 0 1 0 0,0 0-1 0 0,0 0 1 0 0,-1 0-1 0 0,1 0 1 0 0,-1 0-1 0 0,1-1 0 0 0,-1 1 1 0 0,-1-1-1 0 0,1 1 1 0 0,0-1-1 0 0,-1 0 1 0 0,1 0-1 0 0,-1 0 1 0 0,0 0-1 0 0,0 0 1 0 0,0-1-1 0 0,-1 1 1 0 0,-4 2-1 0 0,-4 3-10 0 0,-1-1 1 0 0,0-1-1 0 0,0 0 1 0 0,-21 6-1 0 0,24-9 3 0 0,0-1 0 0 0,-17 1 0 0 0,17-2 0 0 0,-22 5 0 0 0,30-4 13 0 0,6 0 21 0 0,7 0-17 0 0,28-3-76 0 0,0-2 0 0 0,64-12 0 0 0,-80 11-12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4.711"/>
    </inkml:context>
    <inkml:brush xml:id="br0">
      <inkml:brushProperty name="width" value="0.1" units="cm"/>
      <inkml:brushProperty name="height" value="0.1" units="cm"/>
    </inkml:brush>
  </inkml:definitions>
  <inkml:trace contextRef="#ctx0" brushRef="#br0">31 1 3225 0 0,'0'0'232'0'0,"-1"1"0"0"0,1-1 0 0 0,-1 1 0 0 0,1-1 1 0 0,-1 1-1 0 0,1-1 0 0 0,-1 1 0 0 0,1-1 0 0 0,-1 1 1 0 0,1 0-1 0 0,0-1 0 0 0,-1 1 0 0 0,1 0 0 0 0,0 0 1 0 0,0-1-1 0 0,0 1 0 0 0,-1 1 0 0 0,-5 18 1879 0 0,-1 12 149 0 0,-1 41 0 0 0,6-38-1791 0 0,1 0-1 0 0,8 56 1 0 0,-6-85-1579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5.039"/>
    </inkml:context>
    <inkml:brush xml:id="br0">
      <inkml:brushProperty name="width" value="0.1" units="cm"/>
      <inkml:brushProperty name="height" value="0.1" units="cm"/>
    </inkml:brush>
  </inkml:definitions>
  <inkml:trace contextRef="#ctx0" brushRef="#br0">141 0 3225 0 0,'2'2'52'0'0,"1"-1"0"0"0,-1 1 0 0 0,0 0 0 0 0,0 0 0 0 0,0 0 1 0 0,1 0-1 0 0,-2 0 0 0 0,1 1 0 0 0,0-1 0 0 0,0 0 0 0 0,-1 1 0 0 0,2 4 1 0 0,14 35 841 0 0,-13-29-655 0 0,2 5 676 0 0,-1 0 1 0 0,0 0 0 0 0,-1 0-1 0 0,-1 1 1 0 0,-1-1-1 0 0,-1 1 1 0 0,-1 25 0 0 0,-1-33-522 0 0,-1 1 0 0 0,1-1 0 0 0,-2 0 0 0 0,0 0 1 0 0,0 0-1 0 0,-1-1 0 0 0,-1 1 0 0 0,1-1 1 0 0,-2 0-1 0 0,1 0 0 0 0,-1-1 0 0 0,-1 1 1 0 0,-11 12-1 0 0,7-10 100 0 0,-1 0 0 0 0,-22 17 0 0 0,28-25-691 0 0,-1 1-1 0 0,-12 5 1 0 0,12-7-1039 0 0,0-1 0 0 0,0 1 0 0 0,-11 1 0 0 0,0-1-4692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6.442"/>
    </inkml:context>
    <inkml:brush xml:id="br0">
      <inkml:brushProperty name="width" value="0.1" units="cm"/>
      <inkml:brushProperty name="height" value="0.1" units="cm"/>
    </inkml:brush>
  </inkml:definitions>
  <inkml:trace contextRef="#ctx0" brushRef="#br0">152 134 2761 0 0,'-2'-12'587'0'0,"0"0"0"0"0,0-21 0 0 0,2 24-164 0 0,0 0 1 0 0,-1 0 0 0 0,0 0 0 0 0,-1 0 0 0 0,0 1-1 0 0,-3-11 1 0 0,4 19-390 0 0,1 0 1 0 0,0 0-1 0 0,0-1 0 0 0,0 1 0 0 0,0 0 1 0 0,0 0-1 0 0,0 0 0 0 0,0-1 0 0 0,0 1 0 0 0,-1 0 1 0 0,1 0-1 0 0,0 0 0 0 0,0-1 0 0 0,0 1 1 0 0,0 0-1 0 0,-1 0 0 0 0,1 0 0 0 0,0 0 1 0 0,0-1-1 0 0,0 1 0 0 0,-1 0 0 0 0,1 0 0 0 0,0 0 1 0 0,0 0-1 0 0,-1 0 0 0 0,1 0 0 0 0,0 0 1 0 0,0 0-1 0 0,-1 0 0 0 0,1 0 0 0 0,0 0 0 0 0,-8 5 683 0 0,-4 14 71 0 0,12-18-706 0 0,-21 43 1139 0 0,3 0-1 0 0,1 1 1 0 0,-16 76 0 0 0,27-98-971 0 0,1 1 1 0 0,1 0 0 0 0,2 0 0 0 0,0 0-1 0 0,2 0 1 0 0,0 0 0 0 0,6 38 0 0 0,-4-51-278 0 0,1 0 1 0 0,0 0-1 0 0,1-1 1 0 0,0 1-1 0 0,0-1 1 0 0,1 0-1 0 0,1 0 1 0 0,6 9-1 0 0,-7-12 5 0 0,1-1-1 0 0,0 1 1 0 0,0-1 0 0 0,0 0-1 0 0,1 0 1 0 0,0-1-1 0 0,0 0 1 0 0,1 0 0 0 0,-1-1-1 0 0,1 0 1 0 0,10 4 0 0 0,-12-6-248 0 0,0 0 0 0 0,1 0 0 0 0,-1-1 0 0 0,9 1 0 0 0,4 0-5194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6.788"/>
    </inkml:context>
    <inkml:brush xml:id="br0">
      <inkml:brushProperty name="width" value="0.1" units="cm"/>
      <inkml:brushProperty name="height" value="0.1" units="cm"/>
    </inkml:brush>
  </inkml:definitions>
  <inkml:trace contextRef="#ctx0" brushRef="#br0">114 8 6913 0 0,'0'-1'20'0'0,"0"1"0"0"0,0 0 0 0 0,0 0-1 0 0,0-1 1 0 0,0 1 0 0 0,0 0-1 0 0,0 0 1 0 0,0-1 0 0 0,0 1-1 0 0,0 0 1 0 0,0-1 0 0 0,1 1-1 0 0,-1 0 1 0 0,0 0 0 0 0,0-1-1 0 0,0 1 1 0 0,0 0 0 0 0,0 0 0 0 0,1 0-1 0 0,-1-1 1 0 0,0 1 0 0 0,0 0-1 0 0,0 0 1 0 0,0 0 0 0 0,1-1-1 0 0,-1 1 1 0 0,0 0 0 0 0,0 0-1 0 0,1 0 1 0 0,-1 0 0 0 0,0 0 0 0 0,11 1-564 0 0,14 14-1238 0 0,-19-12 1745 0 0,8 6 178 0 0,0 0-1 0 0,-1 1 0 0 0,0 1 1 0 0,-1 0-1 0 0,12 14 1 0 0,-19-20 36 0 0,-1 0 0 0 0,1 0 0 0 0,-1 1 0 0 0,0 0 0 0 0,-1 0 0 0 0,0 0 0 0 0,0 1 0 0 0,0-1 0 0 0,-1 1 0 0 0,0-1 0 0 0,0 1 0 0 0,0 0 0 0 0,-1 0 0 0 0,1 12 0 0 0,-3-14-136 0 0,0 0 0 0 0,0 0-1 0 0,0 0 1 0 0,0-1 0 0 0,-1 1-1 0 0,1 0 1 0 0,-1-1 0 0 0,-1 0-1 0 0,1 1 1 0 0,0-1 0 0 0,-1 0-1 0 0,0 0 1 0 0,0 0 0 0 0,0-1-1 0 0,-1 1 1 0 0,1-1 0 0 0,-8 5-1 0 0,-3 3-54 0 0,-1 0 0 0 0,0-2-1 0 0,-24 11 1 0 0,25-14 20 0 0,-1 0 0 0 0,0-2 0 0 0,1 1 0 0 0,-2-2 0 0 0,1 0 0 0 0,0-1-1 0 0,0-1 1 0 0,-31 0 0 0 0,139-7 7 0 0,-28 1-15 0 0,127-11-238 0 0,-163 12 168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7.115"/>
    </inkml:context>
    <inkml:brush xml:id="br0">
      <inkml:brushProperty name="width" value="0.1" units="cm"/>
      <inkml:brushProperty name="height" value="0.1" units="cm"/>
    </inkml:brush>
  </inkml:definitions>
  <inkml:trace contextRef="#ctx0" brushRef="#br0">68 0 6913 0 0,'-1'0'55'0'0,"1"0"0"0"0,-1 0-1 0 0,1 0 1 0 0,-1 0-1 0 0,1 0 1 0 0,-1 0-1 0 0,1 0 1 0 0,-1 0 0 0 0,1 0-1 0 0,-1 1 1 0 0,1-1-1 0 0,-1 0 1 0 0,1 0-1 0 0,-1 0 1 0 0,1 1 0 0 0,-1-1-1 0 0,1 0 1 0 0,-1 0-1 0 0,1 1 1 0 0,0-1-1 0 0,-1 0 1 0 0,1 1-1 0 0,-1-1 1 0 0,1 1 0 0 0,0-1-1 0 0,0 0 1 0 0,-1 1-1 0 0,1-1 1 0 0,0 1-1 0 0,-1 0 1 0 0,-11 18 1298 0 0,11-17-1053 0 0,-6 11 409 0 0,1 0-1 0 0,1 0 1 0 0,0 1-1 0 0,1-1 1 0 0,0 1-1 0 0,1 0 1 0 0,-1 20-1 0 0,2-11-892 0 0,1-1 0 0 0,1 0-1 0 0,1 0 1 0 0,5 25 0 0 0,-3-33-5195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3.786"/>
    </inkml:context>
    <inkml:brush xml:id="br0">
      <inkml:brushProperty name="width" value="0.05" units="cm"/>
      <inkml:brushProperty name="height" value="0.05" units="cm"/>
    </inkml:brush>
  </inkml:definitions>
  <inkml:trace contextRef="#ctx0" brushRef="#br0">95 1 11891 0 0,'-1'5'261'0'0,"0"1"-1"0"0,0 0 1 0 0,-1 0 0 0 0,-3 10 0 0 0,-2 3-184 0 0,-51 269 2942 0 0,56-275-2930 0 0,-6 36 787 0 0,-1 81 0 0 0,8-111-679 0 0,2 1 0 0 0,1-1 0 0 0,0 0 0 0 0,1 0-1 0 0,1-1 1 0 0,1 1 0 0 0,9 24 0 0 0,-12-40-152 0 0,-1 0 0 0 0,1 0 0 0 0,-1 0 0 0 0,1 0 1 0 0,0-1-1 0 0,0 1 0 0 0,0-1 0 0 0,1 1 0 0 0,-1-1 0 0 0,5 4 0 0 0,-6-5-10 0 0,0-1 0 0 0,0 0 0 0 0,0 1 0 0 0,0-1 1 0 0,0 1-1 0 0,0-1 0 0 0,0 0 0 0 0,0 0 0 0 0,0 1 0 0 0,0-1 0 0 0,0 0 0 0 0,0 0 0 0 0,0 0 0 0 0,0 0 0 0 0,0 0 0 0 0,0-1 0 0 0,0 1 0 0 0,0 0 0 0 0,0 0 0 0 0,0-1 0 0 0,0 1 0 0 0,0 0 0 0 0,-1-1 0 0 0,1 1 0 0 0,0-1 0 0 0,0 1 0 0 0,0-1 0 0 0,0 0 0 0 0,0 1 0 0 0,-1-1 0 0 0,1 0 0 0 0,0 1 0 0 0,-1-1 0 0 0,1 0 0 0 0,-1 0 1 0 0,1 0-1 0 0,-1 0 0 0 0,1 0 0 0 0,0-1 0 0 0,7-12-7 0 0,-1-1 0 0 0,0 0 1 0 0,-1 0-1 0 0,-1-1 0 0 0,5-23 0 0 0,-4 10-437 0 0,-2 0-1 0 0,1-35 1 0 0,-4 32-444 0 0,-1 1-1 0 0,-2 0 1 0 0,-5-33 0 0 0,-4 45 556 0 0,11 19 304 0 0,0-1-1 0 0,0 1 1 0 0,0 0-1 0 0,0 0 1 0 0,0-1 0 0 0,0 1-1 0 0,-1 0 1 0 0,1 0-1 0 0,0-1 1 0 0,0 1 0 0 0,0 0-1 0 0,0 0 1 0 0,-1-1-1 0 0,1 1 1 0 0,0 0-1 0 0,0 0 1 0 0,0 0 0 0 0,-1-1-1 0 0,1 1 1 0 0,0 0-1 0 0,0 0 1 0 0,-1 0 0 0 0,1 0-1 0 0,0 0 1 0 0,0-1-1 0 0,-1 1 1 0 0,1 0-1 0 0,0 0 1 0 0,-1 0 0 0 0,1 0-1 0 0,0 0 1 0 0,-1 0-1 0 0,1 0 1 0 0,0 0-1 0 0,0 0 1 0 0,-1 0 0 0 0,1 0-1 0 0,0 0 1 0 0,-1 1-1 0 0,1-1 1 0 0,0 0 0 0 0,0 0-1 0 0,-1 0 1 0 0,1 0-1 0 0,0 0 1 0 0,0 0-1 0 0,-1 1 1 0 0,1-1 0 0 0,0 0-1 0 0,0 0 1 0 0,0 0-1 0 0,-1 1 1 0 0,1-1 0 0 0,0 0-1 0 0,0 0 1 0 0,0 1-1 0 0,0-1 1 0 0,-1 0-1 0 0,1 0 1 0 0,0 1 0 0 0,0-1-1 0 0,0 0 1 0 0,0 1-1 0 0,0-1 1 0 0,0 0 0 0 0,0 0-1 0 0,0 1 1 0 0,-1 4-22 0 0,1-1 0 0 0,-1 1 0 0 0,1 0 0 0 0,0-1 0 0 0,1 1 1 0 0,-1-1-1 0 0,1 1 0 0 0,2 8 0 0 0,15 39 490 0 0,-12-35-362 0 0,2 4 19 0 0,1 0-1 0 0,0-1 0 0 0,2 0 0 0 0,0-1 0 0 0,2 0 0 0 0,0-1 0 0 0,1 0 0 0 0,0-1 0 0 0,1 0 1 0 0,2-2-1 0 0,-1 0 0 0 0,37 25 0 0 0,-6-13 52 0 0,-11-7-3492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7.458"/>
    </inkml:context>
    <inkml:brush xml:id="br0">
      <inkml:brushProperty name="width" value="0.1" units="cm"/>
      <inkml:brushProperty name="height" value="0.1" units="cm"/>
    </inkml:brush>
  </inkml:definitions>
  <inkml:trace contextRef="#ctx0" brushRef="#br0">0 134 2761 0 0,'1'-2'62'0'0,"1"1"1"0"0,-1 0 0 0 0,0 0-1 0 0,1 0 1 0 0,-1 0 0 0 0,1 0 0 0 0,-1 1-1 0 0,1-1 1 0 0,0 0 0 0 0,-1 1 0 0 0,1-1-1 0 0,0 1 1 0 0,-1-1 0 0 0,1 1-1 0 0,0 0 1 0 0,1 0 0 0 0,33 0 943 0 0,-22 1-1079 0 0,248-1-206 0 0,-246-1 263 0 0</inkml:trace>
  <inkml:trace contextRef="#ctx0" brushRef="#br0" timeOffset="1">421 4 3225 0 0,'-2'-4'730'0'0,"1"4"-37"0"0,-4 11 565 0 0,-5 25 673 0 0,8-27-1477 0 0,-8 33 2683 0 0,-7 58 1 0 0,14-28-1897 0 0,4-51-3239 0 0,4 31 1 0 0,-2-41-3070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47.801"/>
    </inkml:context>
    <inkml:brush xml:id="br0">
      <inkml:brushProperty name="width" value="0.1" units="cm"/>
      <inkml:brushProperty name="height" value="0.1" units="cm"/>
    </inkml:brush>
  </inkml:definitions>
  <inkml:trace contextRef="#ctx0" brushRef="#br0">186 0 5065 0 0,'3'3'133'0'0,"-1"-1"0"0"0,1 0-1 0 0,-1 1 1 0 0,0-1 0 0 0,0 1 0 0 0,0 0 0 0 0,0-1-1 0 0,3 6 1 0 0,11 28 700 0 0,-11-23-538 0 0,9 17 1083 0 0,-1 2 0 0 0,-2 0-1 0 0,-2 0 1 0 0,7 35-1 0 0,-15-59-1060 0 0,0 1-1 0 0,-1-1 1 0 0,0 0 0 0 0,0 1-1 0 0,-1-1 1 0 0,0 1-1 0 0,0-1 1 0 0,-1 0-1 0 0,-5 15 1 0 0,3-13-93 0 0,-1 0 0 0 0,-1 0 0 0 0,1 0 0 0 0,-1-1 0 0 0,-1 0 1 0 0,0 0-1 0 0,-8 8 0 0 0,7-9-154 0 0,-1-1-1 0 0,1 1 1 0 0,-1-1 0 0 0,0-1 0 0 0,-1 0-1 0 0,0 0 1 0 0,-17 7 0 0 0,18-9-269 0 0,1-2 1 0 0,0 1-1 0 0,-1-1 0 0 0,1 0 1 0 0,-1-1-1 0 0,0 1 0 0 0,0-2 1 0 0,1 1-1 0 0,-1-2 0 0 0,-13 0 1 0 0,6-4-896 0 0,2-2-9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51.149"/>
    </inkml:context>
    <inkml:brush xml:id="br0">
      <inkml:brushProperty name="width" value="0.1" units="cm"/>
      <inkml:brushProperty name="height" value="0.1" units="cm"/>
    </inkml:brush>
  </inkml:definitions>
  <inkml:trace contextRef="#ctx0" brushRef="#br0">92 9 1376 0 0,'-2'-8'1924'0'0,"15"8"1693"0"0,-5 1-3541 0 0,11 0 1131 0 0,1 1 0 0 0,30 6 0 0 0,-44-7-934 0 0,-1 1 1 0 0,1 0 0 0 0,-1 0 0 0 0,0 0 0 0 0,1 0-1 0 0,-1 1 1 0 0,0 0 0 0 0,0 0 0 0 0,-1 0 0 0 0,1 1 0 0 0,-1-1-1 0 0,1 1 1 0 0,5 7 0 0 0,-9-10-265 0 0,-1 0 0 0 0,1 0 0 0 0,-1 0 0 0 0,1 0 0 0 0,-1 0 0 0 0,0 0 0 0 0,1 0 0 0 0,-1 0 0 0 0,0 0 0 0 0,0 0 0 0 0,0 0 0 0 0,0 0 0 0 0,0 0 0 0 0,0 1 0 0 0,0-1 0 0 0,0 0 0 0 0,0 0 0 0 0,0 0 0 0 0,-1 0 0 0 0,1 0 0 0 0,0 0 0 0 0,-1 0 0 0 0,1 0 0 0 0,-1 0 0 0 0,1 0 0 0 0,-1 0 0 0 0,1 0 0 0 0,-1-1 0 0 0,0 1 0 0 0,1 0 0 0 0,-1 0 0 0 0,0 0 0 0 0,0-1 0 0 0,0 1 0 0 0,1 0 0 0 0,-2 0 0 0 0,-5 4-43 0 0,0-1 0 0 0,1 0 0 0 0,-14 6 0 0 0,15-7 45 0 0,-36 16-66 0 0,-46 16 0 0 0,-2-9-44 0 0,83-23 88 0 0,14-2 8 0 0,14 0 6 0 0,246-12-1112 0 0,-223 8-3671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5:55.075"/>
    </inkml:context>
    <inkml:brush xml:id="br0">
      <inkml:brushProperty name="width" value="0.1" units="cm"/>
      <inkml:brushProperty name="height" value="0.1" units="cm"/>
    </inkml:brush>
  </inkml:definitions>
  <inkml:trace contextRef="#ctx0" brushRef="#br0">1 210 1840 0 0,'-1'-1'23'0'0,"1"1"-1"0"0,0-1 1 0 0,0 0-1 0 0,0 1 1 0 0,0-1-1 0 0,0 0 1 0 0,0 0-1 0 0,0 1 1 0 0,1-1-1 0 0,-1 0 1 0 0,0 0-1 0 0,0 1 0 0 0,0-1 1 0 0,1 0-1 0 0,-1 1 1 0 0,0-1-1 0 0,1 0 1 0 0,-1 1-1 0 0,1-1 1 0 0,-1 0-1 0 0,0 1 1 0 0,1-1-1 0 0,0 1 1 0 0,-1-1-1 0 0,1 1 1 0 0,-1-1-1 0 0,1 1 0 0 0,-1 0 1 0 0,1-1-1 0 0,0 1 1 0 0,-1 0-1 0 0,1-1 1 0 0,0 1-1 0 0,0 0 1 0 0,-1 0-1 0 0,2-1 1 0 0,7-3-100 0 0,-5 1 329 0 0,1 1 0 0 0,-1 0 0 0 0,1 0 0 0 0,-1 0 0 0 0,1 0 1 0 0,0 1-1 0 0,0 0 0 0 0,0 0 0 0 0,-1 0 0 0 0,1 0 0 0 0,0 1 0 0 0,0 0 0 0 0,0 0 0 0 0,7 1 0 0 0,33 2 37 0 0,50-2 1 0 0,-11-2-57 0 0,164 0 596 0 0,-87-1 100 0 0,-58 3-591 0 0,190-5 1004 0 0,-7-22-1098 0 0,-73 13 290 0 0,-63 6-232 0 0,31 1-316 0 0,33-4-4 0 0,-2 2 98 0 0,-38 4 258 0 0,-14-4-599 0 0,62-5 289 0 0,-24 5 69 0 0,-19 2 118 0 0,26-5 423 0 0,7-1-76 0 0,-26 6-531 0 0,-48 2-139 0 0,19 1 137 0 0,25-2-72 0 0,-145 2 80 0 0,254-9-71 0 0,-226 13 40 0 0,220 11 52 0 0,-93 1-58 0 0,7 1 0 0 0,-76-4 36 0 0,88 13 72 0 0,17 0-154 0 0,-49-7-4 0 0,-11 1 805 0 0,40 5 385 0 0,241 21-1268 0 0,-342-35 345 0 0,223 25 582 0 0,-29-2-571 0 0,-85-9-14 0 0,3 1 194 0 0,128-1-38 0 0,-306-20-392 0 0,539 39-173 0 0,-276-4-85 0 0,-294-36 244 0 0,5 1-51 0 0,19 5 1 0 0,-31-6 57 0 0,0 0 1 0 0,0 0 0 0 0,0 0-1 0 0,0 1 1 0 0,0-1 0 0 0,-1 1-1 0 0,1-1 1 0 0,0 1 0 0 0,-1 0-1 0 0,1 0 1 0 0,-1 0 0 0 0,4 4-1 0 0,-3 1-75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2.303"/>
    </inkml:context>
    <inkml:brush xml:id="br0">
      <inkml:brushProperty name="width" value="0.1" units="cm"/>
      <inkml:brushProperty name="height" value="0.1" units="cm"/>
    </inkml:brush>
  </inkml:definitions>
  <inkml:trace contextRef="#ctx0" brushRef="#br0">157 4 4609 0 0,'-6'-4'5119'0'0,"5"5"-4984"0"0,-6 7 2174 0 0,-5 18-672 0 0,11-22-998 0 0,-57 171 5589 0 0,33-94-5079 0 0,19-61-1057 0 0,-27 98 527 0 0,30-106-746 0 0,1 1 0 0 0,0 0 1 0 0,2 0-1 0 0,-1 0 0 0 0,2 0 0 0 0,-1 0 1 0 0,4 17-1 0 0,1-14-1681 0 0,1-3-5327 0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2.756"/>
    </inkml:context>
    <inkml:brush xml:id="br0">
      <inkml:brushProperty name="width" value="0.1" units="cm"/>
      <inkml:brushProperty name="height" value="0.1" units="cm"/>
    </inkml:brush>
  </inkml:definitions>
  <inkml:trace contextRef="#ctx0" brushRef="#br0">198 366 1376 0 0,'9'-5'302'0'0,"-1"-1"1"0"0,-1 1-1 0 0,1-1 0 0 0,-1-1 0 0 0,0 0 0 0 0,11-13 0 0 0,32-50 3193 0 0,-40 56-3504 0 0,-8 11 119 0 0,16-23 926 0 0,13-28 0 0 0,-27 46-813 0 0,0 0-1 0 0,-1 0 1 0 0,0 0 0 0 0,0 0-1 0 0,-1-1 1 0 0,0 1-1 0 0,-1-1 1 0 0,1-13-1 0 0,-1 20-184 0 0,-1 0-1 0 0,0 0 1 0 0,-1-1-1 0 0,1 1 1 0 0,0 0 0 0 0,-1 0-1 0 0,1 0 1 0 0,-1 0-1 0 0,1 0 1 0 0,-1 0-1 0 0,0 0 1 0 0,0 0-1 0 0,0 0 1 0 0,0 0-1 0 0,0 0 1 0 0,-1 1-1 0 0,1-1 1 0 0,-1 0-1 0 0,1 1 1 0 0,-1-1-1 0 0,1 1 1 0 0,-1 0 0 0 0,0-1-1 0 0,1 1 1 0 0,-1 0-1 0 0,0 0 1 0 0,0 0-1 0 0,0 0 1 0 0,0 0-1 0 0,0 1 1 0 0,0-1-1 0 0,-4 0 1 0 0,-1 0 93 0 0,1 1 0 0 0,0-1-1 0 0,-1 1 1 0 0,1 1 0 0 0,0-1 0 0 0,-1 1 0 0 0,1 0 0 0 0,0 0 0 0 0,-12 5 0 0 0,3 0 291 0 0,1 1 0 0 0,-1 1 0 0 0,2 0 0 0 0,-1 0 1 0 0,1 2-1 0 0,-14 12 0 0 0,6-2 142 0 0,1 0 1 0 0,-29 37 0 0 0,36-39-478 0 0,1 0 1 0 0,-15 32-1 0 0,22-41-96 0 0,1 1 0 0 0,0 0 0 0 0,1 0 0 0 0,0 0-1 0 0,0 1 1 0 0,1-1 0 0 0,-1 15 0 0 0,3-23 6 0 0,0 0 1 0 0,0 0-1 0 0,0 0 1 0 0,0 1-1 0 0,1-1 1 0 0,-1 0-1 0 0,1 0 1 0 0,-1 0 0 0 0,1 0-1 0 0,0-1 1 0 0,-1 1-1 0 0,1 0 1 0 0,0 0-1 0 0,0 0 1 0 0,0 0-1 0 0,1-1 1 0 0,-1 1-1 0 0,0-1 1 0 0,1 1-1 0 0,-1-1 1 0 0,1 1-1 0 0,-1-1 1 0 0,1 0-1 0 0,0 0 1 0 0,-1 0-1 0 0,1 0 1 0 0,0 0-1 0 0,0 0 1 0 0,0 0-1 0 0,0 0 1 0 0,0-1-1 0 0,0 1 1 0 0,0-1-1 0 0,3 1 1 0 0,1-1-24 0 0,-1 1-1 0 0,0-1 1 0 0,1 0 0 0 0,-1-1 0 0 0,0 1 0 0 0,1-1 0 0 0,-1 0 0 0 0,0 0 0 0 0,0-1 0 0 0,0 0-1 0 0,0 0 1 0 0,7-3 0 0 0,-1-3-153 0 0,0 0 1 0 0,-1 0-1 0 0,0-1 0 0 0,0 0 0 0 0,-1-1 1 0 0,12-16-1 0 0,19-19-1290 0 0,-33 37 1215 0 0,0-1-1 0 0,11-18 1 0 0,1 0 223 0 0,-15 21 198 0 0,-6 7 176 0 0,-7 10-59 0 0,-1 9 562 0 0,1 1 1 0 0,0 0 0 0 0,2 0 0 0 0,-10 42-1 0 0,2-5 242 0 0,-17 41 79 0 0,-25 94-929 0 0,56-186-226 0 0,-1-2-123 0 0,1 0-1 0 0,0-1 1 0 0,1 1 0 0 0,-1 0 0 0 0,1 0 0 0 0,0 0 0 0 0,0 0 0 0 0,1 8 0 0 0,1-10-288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3.101"/>
    </inkml:context>
    <inkml:brush xml:id="br0">
      <inkml:brushProperty name="width" value="0.1" units="cm"/>
      <inkml:brushProperty name="height" value="0.1" units="cm"/>
    </inkml:brush>
  </inkml:definitions>
  <inkml:trace contextRef="#ctx0" brushRef="#br0">8 7 17196 0 0,'1'-2'376'0'0,"-2"0"72"0"0,1 1 24 0 0,0 0 16 0 0,0 0-392 0 0,-1 1-96 0 0,0 0 0 0 0,0 1 0 0 0,-4 0 2825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3.520"/>
    </inkml:context>
    <inkml:brush xml:id="br0">
      <inkml:brushProperty name="width" value="0.1" units="cm"/>
      <inkml:brushProperty name="height" value="0.1" units="cm"/>
    </inkml:brush>
  </inkml:definitions>
  <inkml:trace contextRef="#ctx0" brushRef="#br0">144 0 9218 0 0,'-6'10'561'0'0,"1"1"-1"0"0,0 0 1 0 0,-6 21 0 0 0,-2 3-10 0 0,-4 6-62 0 0,-39 102 988 0 0,49-119-1353 0 0,0 0 1 0 0,1 1 0 0 0,2 0 0 0 0,-2 26 0 0 0,6-32-1165 0 0,0-4-3832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3.957"/>
    </inkml:context>
    <inkml:brush xml:id="br0">
      <inkml:brushProperty name="width" value="0.1" units="cm"/>
      <inkml:brushProperty name="height" value="0.1" units="cm"/>
    </inkml:brush>
  </inkml:definitions>
  <inkml:trace contextRef="#ctx0" brushRef="#br0">121 342 6993 0 0,'18'-14'236'0'0,"0"-1"-1"0"0,-2 0 1 0 0,24-28-1 0 0,-16 17 488 0 0,-1 2 588 0 0,21-31 0 0 0,-38 47-946 0 0,0-1 0 0 0,-1 0 0 0 0,0 0 0 0 0,0 0 0 0 0,-1 0 0 0 0,0-1 0 0 0,-1 0-1 0 0,3-11 1 0 0,-6 19-316 0 0,0 0-1 0 0,1 0 0 0 0,-1 1 0 0 0,0-1 0 0 0,0 0 0 0 0,0 1 0 0 0,0-1 0 0 0,-1 0 0 0 0,1 0 0 0 0,0 1 0 0 0,-1-1 0 0 0,1 0 0 0 0,-1 1 0 0 0,0-1 1 0 0,1 1-1 0 0,-1-1 0 0 0,0 1 0 0 0,0-1 0 0 0,0 1 0 0 0,-1-2 0 0 0,0 1 14 0 0,-1 0 1 0 0,1 1-1 0 0,0-1 1 0 0,0 0-1 0 0,-1 1 1 0 0,1 0-1 0 0,-1 0 1 0 0,1 0-1 0 0,-1 0 1 0 0,0 0-1 0 0,-3-1 1 0 0,-5 1 50 0 0,1 0 0 0 0,-1 0 0 0 0,1 1 0 0 0,-1 1 0 0 0,-16 2 0 0 0,14-1-89 0 0,0 0-1 0 0,1 2 1 0 0,-1 0-1 0 0,1 0 1 0 0,0 1-1 0 0,0 0 1 0 0,1 1-1 0 0,-1 1 0 0 0,-17 13 1 0 0,24-16-32 0 0,0 0 0 0 0,1 0-1 0 0,-1 0 1 0 0,1 0 0 0 0,0 1 0 0 0,1 0 0 0 0,-1-1 0 0 0,1 1-1 0 0,0 1 1 0 0,0-1 0 0 0,1 0 0 0 0,-1 1 0 0 0,1-1 0 0 0,0 1-1 0 0,1 0 1 0 0,0 0 0 0 0,-1 0 0 0 0,2 0 0 0 0,-1 0 0 0 0,1 0-1 0 0,0 0 1 0 0,0 0 0 0 0,1 7 0 0 0,1-4-7 0 0,1 1 0 0 0,-1-1 0 0 0,1 0 0 0 0,1 0 1 0 0,0 0-1 0 0,6 10 0 0 0,34 44 318 0 0,-5-10-547 0 0,-38-51 248 0 0,0 0 0 0 0,1 0-1 0 0,-1 0 1 0 0,0 1 0 0 0,0-1 0 0 0,0 0 0 0 0,-1 0 0 0 0,1 1 0 0 0,0-1 0 0 0,-1 1 0 0 0,0-1 0 0 0,1 0 0 0 0,-1 1 0 0 0,0-1 0 0 0,0 1 0 0 0,0-1 0 0 0,-1 1 0 0 0,1-1 0 0 0,-1 1 0 0 0,1-1 0 0 0,-1 0 0 0 0,0 1-1 0 0,0-1 1 0 0,0 0 0 0 0,0 0 0 0 0,0 0 0 0 0,0 0 0 0 0,-1 1 0 0 0,1-2 0 0 0,-1 1 0 0 0,1 0 0 0 0,-4 3 0 0 0,2-3 7 0 0,0 1 0 0 0,0-1-1 0 0,-1 0 1 0 0,1 0 0 0 0,-1 0 0 0 0,0 0 0 0 0,1 0 0 0 0,-1-1-1 0 0,0 0 1 0 0,0 0 0 0 0,0 0 0 0 0,0 0 0 0 0,0 0 0 0 0,0-1-1 0 0,0 0 1 0 0,0 0 0 0 0,0 0 0 0 0,-8-1 0 0 0,9 0-16 0 0,0 1 0 0 0,1-1 0 0 0,-1 0 0 0 0,0 0 0 0 0,1 0 1 0 0,-1 0-1 0 0,1 0 0 0 0,-1 0 0 0 0,1-1 0 0 0,-1 0 0 0 0,1 1 0 0 0,0-1 0 0 0,0 0 1 0 0,0 0-1 0 0,0 0 0 0 0,0 0 0 0 0,0 0 0 0 0,-2-5 0 0 0,3 4-6 0 0,0 0 0 0 0,0 0-1 0 0,0-1 1 0 0,0 1 0 0 0,0 0 0 0 0,1-1-1 0 0,-1 1 1 0 0,1-1 0 0 0,0 1 0 0 0,0-1-1 0 0,0 1 1 0 0,1 0 0 0 0,-1-1 0 0 0,3-5-1 0 0,-1 2-1 0 0,1 0 1 0 0,-1 0-1 0 0,2 1 0 0 0,-1-1 0 0 0,1 1 0 0 0,0 0 0 0 0,0 0 1 0 0,1 0-1 0 0,0 0 0 0 0,0 1 0 0 0,0 0 0 0 0,1 0 0 0 0,-1 0 1 0 0,10-5-1 0 0,-1 1-26 0 0,1 1 0 0 0,0 0 0 0 0,0 1 0 0 0,0 1 0 0 0,22-7 0 0 0,-21 9-585 0 0,28-3 1 0 0,-11 3-4892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4.316"/>
    </inkml:context>
    <inkml:brush xml:id="br0">
      <inkml:brushProperty name="width" value="0.1" units="cm"/>
      <inkml:brushProperty name="height" value="0.1" units="cm"/>
    </inkml:brush>
  </inkml:definitions>
  <inkml:trace contextRef="#ctx0" brushRef="#br0">19 31 25349 0 0,'-4'-6'1121'0'0,"2"3"231"0"0,0 0-1080 0 0,1 1-272 0 0,0 1 0 0 0,1 0 0 0 0,-6-11-6977 0 0,5 11 7129 0 0,0 0 8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4.330"/>
    </inkml:context>
    <inkml:brush xml:id="br0">
      <inkml:brushProperty name="width" value="0.05" units="cm"/>
      <inkml:brushProperty name="height" value="0.05" units="cm"/>
    </inkml:brush>
  </inkml:definitions>
  <inkml:trace contextRef="#ctx0" brushRef="#br0">10 30 14483 0 0,'26'-4'2629'0'0,"56"-8"-677"0"0,19-1-1133 0 0,12 12-572 0 0,-58 2-5811 0 0,-65 0 3500 0 0,0 0 1 0 0,0 1-1 0 0,0 1 0 0 0,-13 4 1 0 0,4-1 408 0 0,4-1 2343 0 0,1 1 1 0 0,-1 0-1 0 0,1 1 1 0 0,0 0-1 0 0,0 1 1 0 0,1 0-1 0 0,0 2 1 0 0,1-1-1 0 0,-22 23 1 0 0,4 1 1636 0 0,3 1-1 0 0,-31 49 1 0 0,53-75-2290 0 0,1-1 1 0 0,0 1-1 0 0,0 1 1 0 0,0-1-1 0 0,1 0 1 0 0,1 1-1 0 0,-3 9 1 0 0,5-16-30 0 0,0 0 0 0 0,-1 1 0 0 0,1-1 0 0 0,0 0 0 0 0,0 1 0 0 0,1-1 0 0 0,-1 0 0 0 0,0 1 1 0 0,1-1-1 0 0,-1 0 0 0 0,1 0 0 0 0,0 1 0 0 0,1 2 0 0 0,-1-3 7 0 0,0-1 0 0 0,0 0 0 0 0,1 1 0 0 0,-1-1 0 0 0,0 0 0 0 0,0 0 0 0 0,1 0 0 0 0,-1 0 0 0 0,1 0 0 0 0,-1 0 0 0 0,1-1 0 0 0,-1 1 0 0 0,1 0 0 0 0,0-1 0 0 0,-1 1 0 0 0,1-1-1 0 0,-1 1 1 0 0,1-1 0 0 0,0 0 0 0 0,0 0 0 0 0,1 0 0 0 0,13 0 120 0 0,0-1 0 0 0,0-1 0 0 0,0-1 0 0 0,18-5-1 0 0,-14 4 9 0 0,38-5 0 0 0,13 8-90 0 0,-43 1-197 0 0,-1 0 1 0 0,44-7-1 0 0,-58 2-757 0 0,-7-1-3908 0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6.093"/>
    </inkml:context>
    <inkml:brush xml:id="br0">
      <inkml:brushProperty name="width" value="0.1" units="cm"/>
      <inkml:brushProperty name="height" value="0.1" units="cm"/>
    </inkml:brush>
  </inkml:definitions>
  <inkml:trace contextRef="#ctx0" brushRef="#br0">107 16 1376 0 0,'3'-2'139'0'0,"1"0"0"0"0,0 0 0 0 0,0 0 0 0 0,-1 0 0 0 0,1 1 0 0 0,0 0 0 0 0,0 0 0 0 0,0 0 0 0 0,0 0 0 0 0,1 1 0 0 0,-1 0 0 0 0,0-1 0 0 0,0 1 0 0 0,0 1 0 0 0,0-1 0 0 0,0 1 0 0 0,1-1 0 0 0,-1 1 0 0 0,0 1 0 0 0,-1-1 1 0 0,1 0-1 0 0,0 1 0 0 0,0 0 0 0 0,0 0 0 0 0,-1 0 0 0 0,1 0 0 0 0,-1 1 0 0 0,0-1 0 0 0,0 1 0 0 0,0 0 0 0 0,0 0 0 0 0,0 0 0 0 0,4 5 0 0 0,-3-1 186 0 0,0 0 0 0 0,-1 0 0 0 0,0 0 0 0 0,0 0 1 0 0,0 0-1 0 0,-1 1 0 0 0,0-1 0 0 0,0 1 0 0 0,-1 0 0 0 0,0-1 1 0 0,0 1-1 0 0,-1 0 0 0 0,0 0 0 0 0,-1 0 0 0 0,-2 13 1 0 0,2-14-273 0 0,-1 0 1 0 0,0 0 0 0 0,-1 0-1 0 0,0 0 1 0 0,0-1 0 0 0,0 1-1 0 0,-1-1 1 0 0,0 1 0 0 0,0-1 0 0 0,-1-1-1 0 0,0 1 1 0 0,0-1 0 0 0,0 1-1 0 0,0-2 1 0 0,-1 1 0 0 0,-10 6 0 0 0,3-2-46 0 0,-1-2 1 0 0,0 0-1 0 0,-26 9 1 0 0,33-14 91 0 0,0 0 0 0 0,0 0 0 0 0,0-1 0 0 0,0 0 0 0 0,0 0 0 0 0,0-1 0 0 0,0 0 0 0 0,0 0 0 0 0,0 0 0 0 0,-12-3 1 0 0,19 3-81 0 0,-1 0 1 0 0,0-1 0 0 0,0 1 0 0 0,0 0-1 0 0,0 0 1 0 0,1 0 0 0 0,-1-1 0 0 0,0 1 0 0 0,0 0-1 0 0,1-1 1 0 0,-1 1 0 0 0,0-1 0 0 0,1 1-1 0 0,-1-1 1 0 0,0 1 0 0 0,1-1 0 0 0,-1 1 0 0 0,1-1-1 0 0,-1 0 1 0 0,1 1 0 0 0,-1-1 0 0 0,1 0 0 0 0,-1 1-1 0 0,1-1 1 0 0,-1-1 0 0 0,1 2-14 0 0,1-1-1 0 0,-1 0 1 0 0,0 0-1 0 0,1 1 1 0 0,-1-1 0 0 0,1 0-1 0 0,-1 1 1 0 0,1-1 0 0 0,-1 0-1 0 0,1 1 1 0 0,-1-1 0 0 0,1 1-1 0 0,0-1 1 0 0,-1 1 0 0 0,1-1-1 0 0,0 1 1 0 0,-1-1 0 0 0,1 1-1 0 0,0 0 1 0 0,-1 0 0 0 0,1-1-1 0 0,0 1 1 0 0,0 0 0 0 0,0 0-1 0 0,0-1 1 0 0,36-8 9 0 0,1 1 0 0 0,39-3 1 0 0,35-8-213 0 0,-54 6-1004 0 0,-29 6-3374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6.502"/>
    </inkml:context>
    <inkml:brush xml:id="br0">
      <inkml:brushProperty name="width" value="0.1" units="cm"/>
      <inkml:brushProperty name="height" value="0.1" units="cm"/>
    </inkml:brush>
  </inkml:definitions>
  <inkml:trace contextRef="#ctx0" brushRef="#br0">287 3 2761 0 0,'-1'0'90'0'0,"0"0"1"0"0,0-1-1 0 0,0 1 1 0 0,0-1-1 0 0,0 1 1 0 0,0 0-1 0 0,0 0 1 0 0,0 0-1 0 0,0 0 1 0 0,0 0-1 0 0,-1 0 1 0 0,1 0-1 0 0,0 0 1 0 0,0 0-1 0 0,0 0 1 0 0,0 0-1 0 0,-2 1 1 0 0,-21 9 2068 0 0,18-8-2041 0 0,-9 5 883 0 0,1 1-1 0 0,-1 1 1 0 0,1 0 0 0 0,1 1 0 0 0,0 0 0 0 0,0 1 0 0 0,1 0 0 0 0,-20 25-1 0 0,19-20-443 0 0,1 1-1 0 0,1 0 1 0 0,1 1-1 0 0,0 0 1 0 0,1 0-1 0 0,-12 38 1 0 0,19-49-456 0 0,0 0 0 0 0,1 1 1 0 0,-1-1-1 0 0,1 0 1 0 0,1 1-1 0 0,0-1 1 0 0,0 1-1 0 0,0-1 1 0 0,1 1-1 0 0,2 11 0 0 0,-1-14-80 0 0,0 0-1 0 0,0 0 0 0 0,0 0 0 0 0,0 0 0 0 0,1 0 1 0 0,0 0-1 0 0,0 0 0 0 0,0-1 0 0 0,1 0 0 0 0,-1 1 1 0 0,1-1-1 0 0,0 0 0 0 0,0-1 0 0 0,9 6 0 0 0,-4-3-38 0 0,1 0 0 0 0,-1-1 0 0 0,1 0 0 0 0,1-1-1 0 0,-1 0 1 0 0,1-1 0 0 0,-1 0 0 0 0,1-1-1 0 0,21 3 1 0 0,-27-5-17 0 0,1 0 0 0 0,-1 0-1 0 0,0-1 1 0 0,1 0 0 0 0,-1 1 0 0 0,0-2-1 0 0,0 1 1 0 0,0-1 0 0 0,10-4 0 0 0,-12 4-23 0 0,1 0 0 0 0,-1 0 0 0 0,0 0 0 0 0,0-1 0 0 0,0 0 0 0 0,0 0 1 0 0,0 0-1 0 0,0 0 0 0 0,-1 0 0 0 0,1 0 0 0 0,-1-1 0 0 0,0 1 0 0 0,0-1 0 0 0,2-5 1 0 0,-3 7 28 0 0,-1 0 0 0 0,1-1 0 0 0,-1 1 1 0 0,1-1-1 0 0,-1 1 0 0 0,0-1 1 0 0,0 1-1 0 0,0-1 0 0 0,0 1 1 0 0,0-1-1 0 0,-1 1 0 0 0,1-1 1 0 0,-1 1-1 0 0,0-1 0 0 0,0 1 1 0 0,1 0-1 0 0,-2-1 0 0 0,1 1 1 0 0,0 0-1 0 0,0 0 0 0 0,-1 0 1 0 0,1 0-1 0 0,-1 0 0 0 0,1 0 1 0 0,-1 0-1 0 0,0 1 0 0 0,0-1 1 0 0,-3-2-1 0 0,0 0 34 0 0,0 0 1 0 0,-1 0-1 0 0,0 1 0 0 0,0 0 0 0 0,0 0 1 0 0,0 0-1 0 0,-1 1 0 0 0,1 0 0 0 0,-10-2 1 0 0,-2 2-113 0 0,-1 1 0 0 0,1 1 0 0 0,-1 0-1 0 0,-20 4 1 0 0,23-2-826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06.847"/>
    </inkml:context>
    <inkml:brush xml:id="br0">
      <inkml:brushProperty name="width" value="0.1" units="cm"/>
      <inkml:brushProperty name="height" value="0.1" units="cm"/>
    </inkml:brush>
  </inkml:definitions>
  <inkml:trace contextRef="#ctx0" brushRef="#br0">2 13 7834 0 0,'-1'-11'5401'0'0,"2"11"-4889"0"0,1-1-144 0 0,0 0-24 0 0,8 2-5953 0 0,-3 0 2408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11.016"/>
    </inkml:context>
    <inkml:brush xml:id="br0">
      <inkml:brushProperty name="width" value="0.1" units="cm"/>
      <inkml:brushProperty name="height" value="0.1" units="cm"/>
    </inkml:brush>
  </inkml:definitions>
  <inkml:trace contextRef="#ctx0" brushRef="#br0">34 25 6913 0 0,'0'-1'30'0'0,"0"1"-1"0"0,0-1 0 0 0,0 0 0 0 0,0 0 0 0 0,0 1 0 0 0,0-1 0 0 0,0 0 0 0 0,0 0 0 0 0,0 0 0 0 0,0 1 0 0 0,0-1 0 0 0,1 0 0 0 0,-1 0 0 0 0,0 1 0 0 0,1-1 0 0 0,-1 0 0 0 0,0 1 0 0 0,1-1 0 0 0,-1 0 0 0 0,1 1 0 0 0,-1-1 1 0 0,1 0-1 0 0,-1 1 0 0 0,1-1 0 0 0,1 0 0 0 0,-1 0-21 0 0,1 0 1 0 0,0 1-1 0 0,0-1 1 0 0,-1 0-1 0 0,1 1 1 0 0,0-1 0 0 0,0 1-1 0 0,0 0 1 0 0,0 0-1 0 0,3 0 1 0 0,1 0 57 0 0,1 0 1 0 0,-1 1 0 0 0,1 0 0 0 0,-1 1-1 0 0,11 3 1 0 0,-9-1 152 0 0,-1 0 0 0 0,1 0-1 0 0,-1 1 1 0 0,0-1 0 0 0,-1 2-1 0 0,1-1 1 0 0,10 13 0 0 0,-12-13-63 0 0,-1 0 0 0 0,0 0 0 0 0,-1 0 0 0 0,1 0 0 0 0,-1 1 0 0 0,0 0 0 0 0,0 0 0 0 0,-1-1 0 0 0,1 2 0 0 0,2 11 0 0 0,-5-16-139 0 0,0 0-1 0 0,0 1 1 0 0,0-1-1 0 0,-1 0 1 0 0,1 0-1 0 0,-1 1 1 0 0,1-1-1 0 0,-1 0 1 0 0,0 0-1 0 0,1 0 0 0 0,-1 0 1 0 0,0 0-1 0 0,-1 0 1 0 0,1 0-1 0 0,0 0 1 0 0,0 0-1 0 0,-1 0 1 0 0,1-1-1 0 0,-1 1 1 0 0,0-1-1 0 0,1 1 1 0 0,-1-1-1 0 0,-2 2 1 0 0,-5 3 99 0 0,-1 0 0 0 0,0-1 1 0 0,-14 6-1 0 0,21-9-83 0 0,-14 4 38 0 0,0-1 0 0 0,-1 0 1 0 0,0-1-1 0 0,1-1 0 0 0,-20 0 1 0 0,22-1 28 0 0,93-9 565 0 0,-57 3-1488 0 0,2-1-3764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11.344"/>
    </inkml:context>
    <inkml:brush xml:id="br0">
      <inkml:brushProperty name="width" value="0.1" units="cm"/>
      <inkml:brushProperty name="height" value="0.1" units="cm"/>
    </inkml:brush>
  </inkml:definitions>
  <inkml:trace contextRef="#ctx0" brushRef="#br0">273 2 9674 0 0,'-8'0'300'0'0,"3"-1"-203"0"0,0 1 1 0 0,-1-1-1 0 0,1 1 1 0 0,0 1-1 0 0,-1-1 1 0 0,1 1-1 0 0,0 0 1 0 0,-1 0-1 0 0,-9 4 1 0 0,-16 8 446 0 0,-48 27 0 0 0,71-35-420 0 0,0 0 0 0 0,0 0 0 0 0,1 1 0 0 0,0 0 0 0 0,0 1 0 0 0,0-1 0 0 0,1 1-1 0 0,0 0 1 0 0,0 1 0 0 0,1 0 0 0 0,-5 8 0 0 0,9-14-30 0 0,0 1-1 0 0,0-1 0 0 0,0 1 0 0 0,0-1 1 0 0,1 1-1 0 0,-1 0 0 0 0,1-1 1 0 0,-1 1-1 0 0,1 0 0 0 0,0 0 0 0 0,0-1 1 0 0,0 1-1 0 0,1 0 0 0 0,-1-1 1 0 0,0 1-1 0 0,2 3 0 0 0,-1-3 40 0 0,1 0 1 0 0,0 1-1 0 0,-1-1 0 0 0,1 0 0 0 0,0 0 0 0 0,0 0 1 0 0,1-1-1 0 0,-1 1 0 0 0,1 0 0 0 0,5 3 1 0 0,2 2 148 0 0,1-2 0 0 0,0 1 0 0 0,1-2 1 0 0,0 1-1 0 0,20 5 0 0 0,-6-2-95 0 0,1-2 0 0 0,52 8 0 0 0,-64-14-560 0 0,0 0 0 0 0,0-1 0 0 0,0 0 0 0 0,0-1-1 0 0,-1-1 1 0 0,1-1 0 0 0,15-3 0 0 0,-14 0-5398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11.703"/>
    </inkml:context>
    <inkml:brush xml:id="br0">
      <inkml:brushProperty name="width" value="0.1" units="cm"/>
      <inkml:brushProperty name="height" value="0.1" units="cm"/>
    </inkml:brush>
  </inkml:definitions>
  <inkml:trace contextRef="#ctx0" brushRef="#br0">304 5 6913 0 0,'-1'-1'51'0'0,"0"1"0"0"0,0-1 0 0 0,0 1 0 0 0,0-1 0 0 0,0 1 0 0 0,0 0 0 0 0,0-1 0 0 0,0 1 0 0 0,0 0 0 0 0,0 0 0 0 0,0 0 0 0 0,0-1 0 0 0,0 1 0 0 0,0 0 0 0 0,0 0 0 0 0,0 1 0 0 0,0-1-1 0 0,0 0 1 0 0,0 0 0 0 0,0 0 0 0 0,0 1 0 0 0,0-1 0 0 0,0 0 0 0 0,0 1 0 0 0,0-1 0 0 0,-1 2 0 0 0,-1 0 252 0 0,1 1 0 0 0,-1-1 0 0 0,1 1 1 0 0,-1 0-1 0 0,1 0 0 0 0,-2 4 0 0 0,-1 0 114 0 0,-11 19 753 0 0,1 0 0 0 0,2 1 0 0 0,-14 37 0 0 0,-23 90 1447 0 0,35-105-2231 0 0,-84 304-44 0 0,82-282-7040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3.105"/>
    </inkml:context>
    <inkml:brush xml:id="br0">
      <inkml:brushProperty name="width" value="0.1" units="cm"/>
      <inkml:brushProperty name="height" value="0.1" units="cm"/>
      <inkml:brushProperty name="color" value="#004F8B"/>
    </inkml:brush>
  </inkml:definitions>
  <inkml:trace contextRef="#ctx0" brushRef="#br0">135 6 7370 0 0,'0'0'72'0'0,"1"0"1"0"0,-1 0 0 0 0,0 0-1 0 0,0-1 1 0 0,0 1-1 0 0,0 0 1 0 0,0 0 0 0 0,0-1-1 0 0,-1 1 1 0 0,1 0 0 0 0,0 0-1 0 0,0 0 1 0 0,0-1 0 0 0,0 1-1 0 0,0 0 1 0 0,0 0 0 0 0,0 0-1 0 0,0-1 1 0 0,0 1 0 0 0,0 0-1 0 0,-1 0 1 0 0,1 0-1 0 0,0 0 1 0 0,0-1 0 0 0,0 1-1 0 0,0 0 1 0 0,-1 0 0 0 0,1 0-1 0 0,0 0 1 0 0,0 0 0 0 0,0 0-1 0 0,-1 0 1 0 0,1-1 0 0 0,0 1-1 0 0,0 0 1 0 0,-9 3 1513 0 0,-7 10 161 0 0,4 3-990 0 0,0 1 0 0 0,2 0 0 0 0,0 1 0 0 0,-14 33 0 0 0,16-28-544 0 0,0 0-1 0 0,2 1 0 0 0,0 0 0 0 0,2 0 0 0 0,1 0 0 0 0,-1 36 0 0 0,4-49-200 0 0,1-1 1 0 0,0 0-1 0 0,1 0 1 0 0,0 0-1 0 0,0 0 0 0 0,7 17 1 0 0,-7-23-306 0 0,-1 0 1 0 0,1-1 0 0 0,0 1-1 0 0,0 0 1 0 0,0-1 0 0 0,1 1-1 0 0,-1-1 1 0 0,1 1 0 0 0,0-1-1 0 0,0 0 1 0 0,0 0 0 0 0,0-1-1 0 0,1 1 1 0 0,-1-1 0 0 0,1 1-1 0 0,0-1 1 0 0,-1 0-1 0 0,7 2 1 0 0,3-3-1223 0 0,-2-5 904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3.641"/>
    </inkml:context>
    <inkml:brush xml:id="br0">
      <inkml:brushProperty name="width" value="0.1" units="cm"/>
      <inkml:brushProperty name="height" value="0.1" units="cm"/>
      <inkml:brushProperty name="color" value="#004F8B"/>
    </inkml:brush>
  </inkml:definitions>
  <inkml:trace contextRef="#ctx0" brushRef="#br0">38 0 4145 0 0,'-1'8'4747'0'0,"-1"42"-1900"0"0,-15 170 2390 0 0,11-161-4785 0 0,5-52-448 0 0,-1 1 0 0 0,0 0 0 0 0,-3 10 0 0 0,3-45-236 0 0,4 6 16 0 0,1 1 0 0 0,1 0 0 0 0,1 0 1 0 0,14-36-1 0 0,-14 45 153 0 0,0 1 0 0 0,0 0 0 0 0,0 0 0 0 0,2 0 0 0 0,-1 1 0 0 0,1 0 0 0 0,0 0-1 0 0,1 1 1 0 0,0 0 0 0 0,13-11 0 0 0,-18 17 62 0 0,0 0 0 0 0,0 0 0 0 0,0 1-1 0 0,1-1 1 0 0,-1 1 0 0 0,0-1 0 0 0,1 1-1 0 0,-1 0 1 0 0,1 0 0 0 0,-1 0 0 0 0,5 1-1 0 0,-7-1 2 0 0,1 1 1 0 0,0 1-1 0 0,-1-1 0 0 0,1 0 0 0 0,-1 0 0 0 0,1 1 0 0 0,0-1 0 0 0,-1 1 0 0 0,1-1 0 0 0,-1 1 1 0 0,1 0-1 0 0,-1-1 0 0 0,0 1 0 0 0,1 0 0 0 0,-1 0 0 0 0,0 0 0 0 0,1 0 0 0 0,-1 0 0 0 0,0 0 1 0 0,0 0-1 0 0,0 1 0 0 0,0-1 0 0 0,0 0 0 0 0,0 1 0 0 0,0-1 0 0 0,1 4 0 0 0,1 3 25 0 0,0 0-1 0 0,-1 0 1 0 0,0 0-1 0 0,0 1 1 0 0,-1-1-1 0 0,0 1 1 0 0,0-1-1 0 0,-1 1 1 0 0,0 0 0 0 0,-1 8-1 0 0,-3 12 82 0 0,-13 45 0 0 0,14-61-236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4.026"/>
    </inkml:context>
    <inkml:brush xml:id="br0">
      <inkml:brushProperty name="width" value="0.1" units="cm"/>
      <inkml:brushProperty name="height" value="0.1" units="cm"/>
      <inkml:brushProperty name="color" value="#004F8B"/>
    </inkml:brush>
  </inkml:definitions>
  <inkml:trace contextRef="#ctx0" brushRef="#br0">0 41 7370 0 0,'1'-1'151'0'0,"-1"1"1"0"0,0 0-1 0 0,0-1 1 0 0,0 1-1 0 0,1 0 0 0 0,-1 0 1 0 0,0-1-1 0 0,0 1 1 0 0,1 0-1 0 0,-1 0 1 0 0,0 0-1 0 0,1 0 1 0 0,-1-1-1 0 0,0 1 1 0 0,1 0-1 0 0,-1 0 1 0 0,0 0-1 0 0,1 0 1 0 0,-1 0-1 0 0,0 0 1 0 0,1 0-1 0 0,-1 0 1 0 0,0 0-1 0 0,1 0 1 0 0,-1 0-1 0 0,0 0 1 0 0,1 0-1 0 0,-1 0 1 0 0,1 0-1 0 0,20-2 559 0 0,-12 2-389 0 0,31-7-299 0 0,49-13-1 0 0,-70 15-213 0 0,-8 2 119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4.353"/>
    </inkml:context>
    <inkml:brush xml:id="br0">
      <inkml:brushProperty name="width" value="0.1" units="cm"/>
      <inkml:brushProperty name="height" value="0.1" units="cm"/>
      <inkml:brushProperty name="color" value="#004F8B"/>
    </inkml:brush>
  </inkml:definitions>
  <inkml:trace contextRef="#ctx0" brushRef="#br0">32 0 7834 0 0,'3'1'442'0'0,"-1"0"0"0"0,1 1 1 0 0,-1-1-1 0 0,1 0 0 0 0,-1 1 0 0 0,1 0 1 0 0,3 3-1 0 0,0 0-11 0 0,-1-1-218 0 0,1 0 1 0 0,-1 0 0 0 0,-1 1-1 0 0,1-1 1 0 0,0 1 0 0 0,-1 0-1 0 0,0 1 1 0 0,0-1 0 0 0,-1 1-1 0 0,0 0 1 0 0,0 0 0 0 0,0 0-1 0 0,3 10 1 0 0,-5-12-122 0 0,0 0-1 0 0,0 0 0 0 0,-1 0 1 0 0,0 0-1 0 0,1 0 0 0 0,-1 0 1 0 0,-1 1-1 0 0,1-1 1 0 0,0 0-1 0 0,-1 0 0 0 0,0 0 1 0 0,0 0-1 0 0,0-1 1 0 0,-1 1-1 0 0,1 0 0 0 0,-1 0 1 0 0,0-1-1 0 0,0 1 1 0 0,0-1-1 0 0,-1 1 0 0 0,1-1 1 0 0,-1 0-1 0 0,-4 5 1 0 0,3-6 19 0 0,1 1 0 0 0,-1 0 1 0 0,1-1-1 0 0,-1 0 1 0 0,0 0-1 0 0,1 0 1 0 0,-1 0-1 0 0,0-1 0 0 0,0 1 1 0 0,-1-1-1 0 0,1 0 1 0 0,0 0-1 0 0,0-1 0 0 0,-1 1 1 0 0,1-1-1 0 0,0 0 1 0 0,0 0-1 0 0,-1-1 1 0 0,1 1-1 0 0,0-1 0 0 0,-6-1 1 0 0,50 2 813 0 0,-27 0-1291 0 0,0-1-1 0 0,20-3 0 0 0,-21 2-726 0 0,1 1-5460 0 0</inkml:trace>
  <inkml:trace contextRef="#ctx0" brushRef="#br0" timeOffset="1">382 17 6913 0 0,'2'2'240'0'0,"0"0"-1"0"0,0 0 1 0 0,0 0-1 0 0,-1 0 0 0 0,1 1 1 0 0,0-1-1 0 0,-1 1 0 0 0,1-1 1 0 0,-1 1-1 0 0,0-1 0 0 0,1 4 1 0 0,0 0-49 0 0,11 22 1427 0 0,-3 0 0 0 0,9 31 0 0 0,-16-46-1070 0 0,-1 0 1 0 0,0-1-1 0 0,0 1 1 0 0,-1 0-1 0 0,-1 0 1 0 0,0 0-1 0 0,-3 18 1 0 0,1-25-401 0 0,2-3-185 0 0,0 0 0 0 0,0 0 0 0 0,-1 0 0 0 0,1 0 0 0 0,-1 0 0 0 0,0-1 0 0 0,0 1 1 0 0,0 0-1 0 0,0 0 0 0 0,0-1 0 0 0,-1 1 0 0 0,1-1 0 0 0,-1 1 0 0 0,0-1 0 0 0,0 0 0 0 0,0 0 0 0 0,0 1 0 0 0,-3 1 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4.768"/>
    </inkml:context>
    <inkml:brush xml:id="br0">
      <inkml:brushProperty name="width" value="0.05" units="cm"/>
      <inkml:brushProperty name="height" value="0.05" units="cm"/>
    </inkml:brush>
  </inkml:definitions>
  <inkml:trace contextRef="#ctx0" brushRef="#br0">161 0 1840 0 0,'-2'1'620'0'0,"1"-1"-1"0"0,0 1 1 0 0,-1-1-1 0 0,1 1 0 0 0,0-1 1 0 0,0 1-1 0 0,-1 0 0 0 0,1 0 1 0 0,0-1-1 0 0,0 1 1 0 0,0 0-1 0 0,0 0 0 0 0,0 0 1 0 0,0 0-1 0 0,0 0 1 0 0,-1 3-1 0 0,-15 23 2312 0 0,14-21-2858 0 0,-11 20 574 0 0,1 0 0 0 0,2 2 0 0 0,-10 31 0 0 0,-16 89 163 0 0,16-29-419 0 0,19-100-855 0 0,1-1 0 0 0,1 1 0 0 0,1-1-1 0 0,3 27 1 0 0,-1-30-799 0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5.412"/>
    </inkml:context>
    <inkml:brush xml:id="br0">
      <inkml:brushProperty name="width" value="0.1" units="cm"/>
      <inkml:brushProperty name="height" value="0.1" units="cm"/>
      <inkml:brushProperty name="color" value="#004F8B"/>
    </inkml:brush>
  </inkml:definitions>
  <inkml:trace contextRef="#ctx0" brushRef="#br0">60 1 8290 0 0,'-2'-1'1543'0'0,"2"1"-1502"0"0,-3 16 787 0 0,0 22 371 0 0,3-37-1153 0 0,-35 269 8033 0 0,34-264-7964 0 0,0-1-73 0 0,1-1-1 0 0,-1 1 1 0 0,0-1-1 0 0,0 0 1 0 0,-1 0-1 0 0,1 0 1 0 0,-1 0-1 0 0,0 0 1 0 0,-3 5-1 0 0,6-28-41 0 0,6-4-218 0 0,0 1-1 0 0,1-1 0 0 0,2 1 1 0 0,0 1-1 0 0,1 0 0 0 0,1 0 0 0 0,1 1 1 0 0,30-35-1 0 0,-34 45 70 0 0,0 1-1 0 0,0 1 1 0 0,1-1 0 0 0,0 1-1 0 0,22-12 1 0 0,-31 19 149 0 0,1 0 0 0 0,-1 0 0 0 0,1 1 1 0 0,-1-1-1 0 0,0 1 0 0 0,1-1 0 0 0,-1 1 0 0 0,1 0 1 0 0,0-1-1 0 0,-1 1 0 0 0,1 0 0 0 0,-1 0 0 0 0,4 0 1 0 0,-4 1-2 0 0,0-1 1 0 0,0 0-1 0 0,0 1 1 0 0,0-1 0 0 0,-1 0-1 0 0,1 1 1 0 0,0-1-1 0 0,0 1 1 0 0,0 0 0 0 0,0-1-1 0 0,-1 1 1 0 0,1 0-1 0 0,0-1 1 0 0,0 1-1 0 0,-1 0 1 0 0,2 1 0 0 0,-1 1 6 0 0,1 0-1 0 0,-1 0 1 0 0,0 0 0 0 0,0 1 0 0 0,0-1 0 0 0,0 0 0 0 0,-1 1 0 0 0,1-1 0 0 0,-1 0 0 0 0,0 1 0 0 0,0 4-1 0 0,-9 81 398 0 0,1-19-1193 0 0,6-24-3578 0 0,2-31-1209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5.739"/>
    </inkml:context>
    <inkml:brush xml:id="br0">
      <inkml:brushProperty name="width" value="0.1" units="cm"/>
      <inkml:brushProperty name="height" value="0.1" units="cm"/>
      <inkml:brushProperty name="color" value="#004F8B"/>
    </inkml:brush>
  </inkml:definitions>
  <inkml:trace contextRef="#ctx0" brushRef="#br0">1 8 10050 0 0,'8'2'770'0'0,"0"-1"0"0"0,1 0 0 0 0,-1 0 0 0 0,1-1 0 0 0,11 0-1 0 0,59-7-1203 0 0,-45 4-142 0 0,-11 0-4305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7.130"/>
    </inkml:context>
    <inkml:brush xml:id="br0">
      <inkml:brushProperty name="width" value="0.1" units="cm"/>
      <inkml:brushProperty name="height" value="0.1" units="cm"/>
      <inkml:brushProperty name="color" value="#004F8B"/>
    </inkml:brush>
  </inkml:definitions>
  <inkml:trace contextRef="#ctx0" brushRef="#br0">115 8 8290 0 0,'18'-6'1879'0'0,"-14"5"-1719"0"0,-1 1-1 0 0,1 0 1 0 0,-1 0 0 0 0,1 0-1 0 0,-1 0 1 0 0,1 0 0 0 0,-1 1-1 0 0,0 0 1 0 0,1 0 0 0 0,-1 0-1 0 0,0 0 1 0 0,1 0 0 0 0,-1 0 0 0 0,0 1-1 0 0,0 0 1 0 0,0-1 0 0 0,0 1-1 0 0,0 1 1 0 0,5 3 0 0 0,-6-4-114 0 0,0 0 1 0 0,-1 1 0 0 0,1-1-1 0 0,0 0 1 0 0,-1 1 0 0 0,1-1 0 0 0,-1 0-1 0 0,1 1 1 0 0,-1 0 0 0 0,0-1-1 0 0,0 1 1 0 0,-1 0 0 0 0,1 0-1 0 0,0-1 1 0 0,-1 1 0 0 0,0 0-1 0 0,1 0 1 0 0,-1 0 0 0 0,0 0-1 0 0,-1-1 1 0 0,1 1 0 0 0,0 0-1 0 0,-1 0 1 0 0,0 0 0 0 0,0 2-1 0 0,-1-2-45 0 0,1 0-1 0 0,-1-1 0 0 0,0 1 0 0 0,1-1 1 0 0,-1 0-1 0 0,0 0 0 0 0,0 1 0 0 0,-1-1 1 0 0,1 0-1 0 0,0-1 0 0 0,-1 1 0 0 0,1 0 1 0 0,-1-1-1 0 0,1 1 0 0 0,-1-1 0 0 0,0 0 1 0 0,-3 1-1 0 0,-2 1 19 0 0,0-1 1 0 0,0 0-1 0 0,0 0 0 0 0,-17 0 1 0 0,6-3 254 0 0,-34-6 0 0 0,48 6-756 0 0,15 4 442 0 0,0 0-1 0 0,0 1 0 0 0,0 0 1 0 0,-1 0-1 0 0,0 1 0 0 0,1 1 1 0 0,-2-1-1 0 0,1 1 0 0 0,14 14 1 0 0,-18-15 64 0 0,0-1 0 0 0,-1 1 1 0 0,0 0-1 0 0,0 0 0 0 0,0 1 1 0 0,-1-1-1 0 0,1 1 0 0 0,3 10 1 0 0,-6-14-6 0 0,0 1 0 0 0,0 0 0 0 0,-1-1 0 0 0,1 1 0 0 0,-1 0 0 0 0,0 0 0 0 0,0 0 0 0 0,0-1 0 0 0,0 1 0 0 0,0 0 0 0 0,-1 0 1 0 0,1 0-1 0 0,-1-1 0 0 0,0 1 0 0 0,0 0 0 0 0,0-1 0 0 0,0 1 0 0 0,0-1 0 0 0,0 1 0 0 0,-1-1 0 0 0,1 1 0 0 0,-4 2 0 0 0,-1 1-8 0 0,0 0 1 0 0,0-1-1 0 0,-1 1 0 0 0,0-1 1 0 0,0-1-1 0 0,0 0 0 0 0,-1 0 0 0 0,1 0 1 0 0,-1-1-1 0 0,0 0 0 0 0,0 0 0 0 0,0-1 1 0 0,-1 0-1 0 0,1-1 0 0 0,0 1 1 0 0,-1-2-1 0 0,1 1 0 0 0,-1-1 0 0 0,-15-2 1 0 0,13-1-5471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27.455"/>
    </inkml:context>
    <inkml:brush xml:id="br0">
      <inkml:brushProperty name="width" value="0.1" units="cm"/>
      <inkml:brushProperty name="height" value="0.1" units="cm"/>
      <inkml:brushProperty name="color" value="#004F8B"/>
    </inkml:brush>
  </inkml:definitions>
  <inkml:trace contextRef="#ctx0" brushRef="#br0">0 305 10242 0 0,'0'0'0'0'0</inkml:trace>
  <inkml:trace contextRef="#ctx0" brushRef="#br0" timeOffset="1">309 0 5529 0 0,'4'1'52'0'0,"-1"-1"-1"0"0,1 0 1 0 0,-1 1-1 0 0,0-1 1 0 0,0 1-1 0 0,1 0 1 0 0,-1 0 0 0 0,0 0-1 0 0,0 1 1 0 0,0-1-1 0 0,0 1 1 0 0,0 0-1 0 0,5 3 1 0 0,-1 2 369 0 0,1 0-1 0 0,-2 1 1 0 0,10 11 0 0 0,-9-9 84 0 0,0-1 1 0 0,-1 1 0 0 0,0 0 0 0 0,-1 1-1 0 0,0-1 1 0 0,-1 1 0 0 0,0 0-1 0 0,5 22 1 0 0,-8-24-162 0 0,0 0 0 0 0,0 1 0 0 0,-1-1 0 0 0,0 0-1 0 0,0 1 1 0 0,-1-1 0 0 0,0 1 0 0 0,-1-1 0 0 0,0 0 0 0 0,-1 0 0 0 0,-6 15 0 0 0,2-9 21 0 0,-1 1 0 0 0,0-1 0 0 0,-2-1 1 0 0,1 0-1 0 0,-2 0 0 0 0,0-1 1 0 0,-18 18-1 0 0,13-17-520 0 0,-31 22 1 0 0,-24 5-4973 0 0,61-36-929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5.113"/>
    </inkml:context>
    <inkml:brush xml:id="br0">
      <inkml:brushProperty name="width" value="0.1" units="cm"/>
      <inkml:brushProperty name="height" value="0.1" units="cm"/>
      <inkml:brushProperty name="color" value="#004F8B"/>
    </inkml:brush>
  </inkml:definitions>
  <inkml:trace contextRef="#ctx0" brushRef="#br0">128 2 4609 0 0,'-1'0'154'0'0,"-1"-1"0"0"0,0 1 1 0 0,1 0-1 0 0,-1-1 0 0 0,0 1 0 0 0,0 0 0 0 0,1 0 1 0 0,-1 0-1 0 0,0 0 0 0 0,1 1 0 0 0,-1-1 0 0 0,0 0 1 0 0,1 1-1 0 0,-1-1 0 0 0,0 1 0 0 0,1 0 1 0 0,-1-1-1 0 0,1 1 0 0 0,-1 0 0 0 0,1 0 0 0 0,-1 0 1 0 0,1 0-1 0 0,0 0 0 0 0,0 0 0 0 0,-1 0 0 0 0,0 2 1 0 0,-3 2 219 0 0,-1 1 0 0 0,2 0 0 0 0,-1 0 0 0 0,-7 12 1 0 0,4-1-63 0 0,0-1 0 0 0,1 2 1 0 0,0-1-1 0 0,2 1 0 0 0,0 0 1 0 0,1 1-1 0 0,1-1 1 0 0,0 1-1 0 0,2-1 0 0 0,0 1 1 0 0,1 0-1 0 0,3 28 0 0 0,-1-39-309 0 0,0 1 0 0 0,0-1-1 0 0,1 0 1 0 0,0 0 0 0 0,0 0-1 0 0,1-1 1 0 0,0 1-1 0 0,0-1 1 0 0,11 13 0 0 0,-12-16-13 0 0,1 0-1 0 0,-1 0 1 0 0,1 0 0 0 0,0-1 0 0 0,0 0 0 0 0,0 0 0 0 0,1 0 0 0 0,-1 0 0 0 0,1-1-1 0 0,-1 0 1 0 0,1 0 0 0 0,0 0 0 0 0,0 0 0 0 0,0-1 0 0 0,0 0 0 0 0,0 0 0 0 0,8 1-1 0 0,1-3-1010 0 0,0-3-3824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5.488"/>
    </inkml:context>
    <inkml:brush xml:id="br0">
      <inkml:brushProperty name="width" value="0.1" units="cm"/>
      <inkml:brushProperty name="height" value="0.1" units="cm"/>
      <inkml:brushProperty name="color" value="#004F8B"/>
    </inkml:brush>
  </inkml:definitions>
  <inkml:trace contextRef="#ctx0" brushRef="#br0">81 3 5529 0 0,'-1'0'43'0'0,"1"0"-1"0"0,-1 0 1 0 0,1-1 0 0 0,0 1-1 0 0,-1 0 1 0 0,1 0-1 0 0,0-1 1 0 0,-1 1 0 0 0,1 0-1 0 0,-1 0 1 0 0,1 0-1 0 0,-1 0 1 0 0,1 0 0 0 0,0 0-1 0 0,-1-1 1 0 0,1 1-1 0 0,-1 0 1 0 0,1 0 0 0 0,-1 0-1 0 0,1 1 1 0 0,-1-1-1 0 0,1 0 1 0 0,-1 0 0 0 0,1 0-1 0 0,0 0 1 0 0,-1 0-1 0 0,1 0 1 0 0,-1 1 0 0 0,1-1-1 0 0,0 0 1 0 0,-1 0-1 0 0,1 1 1 0 0,-1-1 0 0 0,1 0-1 0 0,0 0 1 0 0,-1 1-1 0 0,1-1 1 0 0,0 1 0 0 0,0-1-1 0 0,-1 0 1 0 0,1 1-1 0 0,0-1 1 0 0,0 1 0 0 0,-10 23 1881 0 0,7-16-1869 0 0,-7 21 969 0 0,1 1 0 0 0,-10 60-1 0 0,6 64 1356 0 0,17-86-1762 0 0,21-202-1176 0 0,-18 106 402 0 0,1 1-1 0 0,21-47 1 0 0,-25 64 100 0 0,1 1 0 0 0,0 0-1 0 0,8-9 1 0 0,-12 16 52 0 0,1 0-1 0 0,-1 0 0 0 0,1 0 1 0 0,0 0-1 0 0,0 1 0 0 0,-1-1 1 0 0,1 0-1 0 0,0 1 1 0 0,0 0-1 0 0,0-1 0 0 0,0 1 1 0 0,1 0-1 0 0,-1 0 0 0 0,0 0 1 0 0,0 1-1 0 0,1-1 1 0 0,-1 1-1 0 0,0-1 0 0 0,5 0 1 0 0,-5 2 11 0 0,-1-1 0 0 0,1 1 0 0 0,0-1 0 0 0,-1 1 0 0 0,1 0 0 0 0,0 0 0 0 0,-1 0 0 0 0,1 0 1 0 0,-1 0-1 0 0,1 0 0 0 0,-1 0 0 0 0,0 0 0 0 0,0 0 0 0 0,1 1 0 0 0,-1-1 0 0 0,0 0 0 0 0,0 1 0 0 0,0-1 0 0 0,0 1 1 0 0,0-1-1 0 0,-1 1 0 0 0,1 0 0 0 0,0-1 0 0 0,-1 1 0 0 0,1 3 0 0 0,2 4 164 0 0,-1 0 0 0 0,0 1-1 0 0,0 12 1 0 0,0 10 836 0 0,-2 0-1 0 0,-4 34 0 0 0,2-44-1413 0 0,-2-1-1 0 0,-6 21 0 0 0,6-28-5582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5.833"/>
    </inkml:context>
    <inkml:brush xml:id="br0">
      <inkml:brushProperty name="width" value="0.1" units="cm"/>
      <inkml:brushProperty name="height" value="0.1" units="cm"/>
      <inkml:brushProperty name="color" value="#004F8B"/>
    </inkml:brush>
  </inkml:definitions>
  <inkml:trace contextRef="#ctx0" brushRef="#br0">0 135 6913 0 0,'5'-2'339'0'0,"0"0"-1"0"0,1 0 0 0 0,-1 1 0 0 0,0 0 1 0 0,1 0-1 0 0,-1 0 0 0 0,1 1 1 0 0,8-1-1 0 0,3 0-158 0 0,55-4 629 0 0,-38 3-583 0 0,67-11-1 0 0,-86 9-237 0 0</inkml:trace>
  <inkml:trace contextRef="#ctx0" brushRef="#br0" timeOffset="1">260 0 6993 0 0,'-3'1'71'0'0,"0"1"0"0"0,0-1-1 0 0,-1 0 1 0 0,1 1-1 0 0,0 0 1 0 0,0 0-1 0 0,1 0 1 0 0,-1 0-1 0 0,0 1 1 0 0,1-1-1 0 0,-1 1 1 0 0,1-1-1 0 0,0 1 1 0 0,0 0-1 0 0,-3 4 1 0 0,-1 5 483 0 0,0 0 0 0 0,-8 22 0 0 0,10-24-118 0 0,-3 9 34 0 0,0 1 0 0 0,1-1 0 0 0,1 1 0 0 0,1 0 0 0 0,1 1 1 0 0,1-1-1 0 0,0 1 0 0 0,2 20 0 0 0,2-23-230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6.160"/>
    </inkml:context>
    <inkml:brush xml:id="br0">
      <inkml:brushProperty name="width" value="0.1" units="cm"/>
      <inkml:brushProperty name="height" value="0.1" units="cm"/>
      <inkml:brushProperty name="color" value="#004F8B"/>
    </inkml:brush>
  </inkml:definitions>
  <inkml:trace contextRef="#ctx0" brushRef="#br0">72 0 14283 0 0,'-19'24'794'0'0,"14"-18"-637"0"0,-3 5 86 0 0,0 0 1 0 0,1 1 0 0 0,1-1 0 0 0,-6 14-1 0 0,10-21-230 0 0,1-1-1 0 0,0 1 0 0 0,0 0 1 0 0,0-1-1 0 0,1 1 0 0 0,-1 0 1 0 0,1 0-1 0 0,0-1 1 0 0,0 1-1 0 0,0 0 0 0 0,1 0 1 0 0,-1 0-1 0 0,1-1 0 0 0,0 1 1 0 0,0 0-1 0 0,0-1 0 0 0,1 1 1 0 0,-1-1-1 0 0,3 5 1 0 0,2 0-21 0 0,1 1 1 0 0,0-1 0 0 0,1 0 0 0 0,0 0-1 0 0,0-1 1 0 0,0 0 0 0 0,14 9 0 0 0,-7-5-9 0 0,19 17-1 0 0,-30-24 16 0 0,0 0-1 0 0,0 1 1 0 0,0-1-1 0 0,-1 1 1 0 0,0 0-1 0 0,0 0 1 0 0,0 0-1 0 0,3 9 1 0 0,-5-12 45 0 0,-1 0 0 0 0,1 0 0 0 0,0 0 0 0 0,-1 0 1 0 0,1 0-1 0 0,-1 0 0 0 0,0 0 0 0 0,0 0 0 0 0,0 1 1 0 0,0-1-1 0 0,0 0 0 0 0,0 0 0 0 0,0 0 0 0 0,-1 0 1 0 0,1 0-1 0 0,-1 0 0 0 0,0 0 0 0 0,1 0 0 0 0,-1 0 1 0 0,0 0-1 0 0,0 0 0 0 0,0 0 0 0 0,-1 0 0 0 0,1-1 1 0 0,0 1-1 0 0,-1-1 0 0 0,1 1 0 0 0,-1-1 0 0 0,1 1 1 0 0,-1-1-1 0 0,0 0 0 0 0,1 1 0 0 0,-1-1 0 0 0,0 0 1 0 0,0 0-1 0 0,0 0 0 0 0,-3 0 0 0 0,-1 1-69 0 0,-1 0 0 0 0,0 0 0 0 0,0 0 0 0 0,1-1-1 0 0,-1 0 1 0 0,0-1 0 0 0,0 0 0 0 0,0 0 0 0 0,0 0 0 0 0,-9-2-1 0 0,3-2-6426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6.502"/>
    </inkml:context>
    <inkml:brush xml:id="br0">
      <inkml:brushProperty name="width" value="0.1" units="cm"/>
      <inkml:brushProperty name="height" value="0.1" units="cm"/>
      <inkml:brushProperty name="color" value="#004F8B"/>
    </inkml:brush>
  </inkml:definitions>
  <inkml:trace contextRef="#ctx0" brushRef="#br0">0 3 3225 0 0,'4'-1'306'0'0,"-1"0"0"0"0,1 1 0 0 0,-1 0 0 0 0,1 0 1 0 0,0 0-1 0 0,-1 0 0 0 0,1 0 0 0 0,-1 1 0 0 0,1-1 0 0 0,-1 1 1 0 0,7 2-1 0 0,4 2 2297 0 0,20 12-1 0 0,-18-10-2591 0 0,9 6 1160 0 0,33 20 1 0 0,-48-26-1484 0 0,0 1 0 0 0,-1-1 0 0 0,10 11-1 0 0,-15-12-176 0 0,-4-4 276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6.830"/>
    </inkml:context>
    <inkml:brush xml:id="br0">
      <inkml:brushProperty name="width" value="0.1" units="cm"/>
      <inkml:brushProperty name="height" value="0.1" units="cm"/>
      <inkml:brushProperty name="color" value="#004F8B"/>
    </inkml:brush>
  </inkml:definitions>
  <inkml:trace contextRef="#ctx0" brushRef="#br0">235 0 6913 0 0,'1'16'1164'0'0,"1"-1"0"0"0,6 28-1 0 0,0-2 196 0 0,-4-15-223 0 0,-2 0 0 0 0,-1 0 1 0 0,-1 28-1 0 0,-1-43-762 0 0,-1 0 0 0 0,1 0 0 0 0,-2-1 0 0 0,0 1 0 0 0,0-1-1 0 0,0 1 1 0 0,-2-1 0 0 0,1 0 0 0 0,-12 18 0 0 0,9-19-304 0 0,0 0 1 0 0,0-1 0 0 0,0 0-1 0 0,-1-1 1 0 0,0 0-1 0 0,-1 0 1 0 0,1-1-1 0 0,-17 9 1 0 0,-2-1-620 0 0,-49 17 1 0 0,62-26 287 0 0,-3 2-171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5.125"/>
    </inkml:context>
    <inkml:brush xml:id="br0">
      <inkml:brushProperty name="width" value="0.05" units="cm"/>
      <inkml:brushProperty name="height" value="0.05" units="cm"/>
    </inkml:brush>
  </inkml:definitions>
  <inkml:trace contextRef="#ctx0" brushRef="#br0">42 12 13107 0 0,'5'-12'1835'0'0,"-10"20"126"0"0,-10 18-608 0 0,10-12-1227 0 0,0 0 1 0 0,1 0 0 0 0,0 1-1 0 0,1 0 1 0 0,1 0-1 0 0,0 0 1 0 0,1 0-1 0 0,1 0 1 0 0,0 0 0 0 0,4 27-1 0 0,-2-37-97 0 0,-1 0 0 0 0,1-1 0 0 0,0 1 0 0 0,0-1 0 0 0,0 0 0 0 0,1 1 0 0 0,0-1 0 0 0,-1 0 0 0 0,1 0 0 0 0,1-1 0 0 0,-1 1 0 0 0,0-1 0 0 0,1 1-1 0 0,0-1 1 0 0,0 0 0 0 0,0-1 0 0 0,0 1 0 0 0,0-1 0 0 0,1 1 0 0 0,-1-1 0 0 0,7 2 0 0 0,6 2 59 0 0,0-1-1 0 0,0 0 1 0 0,0-1-1 0 0,30 3 1 0 0,-37-6 15 0 0,0 0 0 0 0,1 0 0 0 0,-1-1 0 0 0,0 0-1 0 0,1-1 1 0 0,-1 0 0 0 0,0-1 0 0 0,0 0 0 0 0,1-1 0 0 0,-2 0 0 0 0,1 0 0 0 0,0-1 0 0 0,17-10-1 0 0,-17 9 189 0 0,-4 1 110 0 0,1 0 0 0 0,-1-1 1 0 0,11-10-1 0 0,-15 14-363 0 0,-1-1 0 0 0,1 0 0 0 0,0 0 0 0 0,-1-1 0 0 0,0 1-1 0 0,0 0 1 0 0,0 0 0 0 0,0-1 0 0 0,0 1 0 0 0,0 0 0 0 0,0-1-1 0 0,-1 1 1 0 0,1-1 0 0 0,-1 1 0 0 0,0-1 0 0 0,1-2 0 0 0,-2-6-112 0 0,0 1 1 0 0,0-1 0 0 0,-1 0 0 0 0,-4-14-1 0 0,-9-20-3181 0 0,15 44 3136 0 0,-8-21-7552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7.174"/>
    </inkml:context>
    <inkml:brush xml:id="br0">
      <inkml:brushProperty name="width" value="0.1" units="cm"/>
      <inkml:brushProperty name="height" value="0.1" units="cm"/>
      <inkml:brushProperty name="color" value="#004F8B"/>
    </inkml:brush>
  </inkml:definitions>
  <inkml:trace contextRef="#ctx0" brushRef="#br0">152 0 6913 0 0,'-4'3'177'0'0,"-1"0"-1"0"0,1 0 0 0 0,0 1 0 0 0,-1-1 0 0 0,1 1 0 0 0,1 0 0 0 0,-6 6 0 0 0,-22 35 373 0 0,27-38-385 0 0,-8 11 211 0 0,1 1-1 0 0,1 0 1 0 0,1 1-1 0 0,0 0 0 0 0,2 0 1 0 0,-10 40-1 0 0,16-50-170 0 0,0-1-1 0 0,0 1 0 0 0,0-1 1 0 0,1 1-1 0 0,1 0 1 0 0,0-1-1 0 0,4 18 0 0 0,-3-20-147 0 0,0 0 0 0 0,0-1 0 0 0,1 0 0 0 0,0 1 0 0 0,0-1 0 0 0,1 0 0 0 0,0 0 0 0 0,0-1 0 0 0,0 1 0 0 0,1-1 0 0 0,0 0 0 0 0,5 4 0 0 0,-6-5-59 0 0,1-1 0 0 0,-1 0 1 0 0,1 0-1 0 0,-1-1 0 0 0,1 0 0 0 0,0 1 0 0 0,0-1 0 0 0,5 1 1 0 0,7 0-125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7.535"/>
    </inkml:context>
    <inkml:brush xml:id="br0">
      <inkml:brushProperty name="width" value="0.1" units="cm"/>
      <inkml:brushProperty name="height" value="0.1" units="cm"/>
      <inkml:brushProperty name="color" value="#004F8B"/>
    </inkml:brush>
  </inkml:definitions>
  <inkml:trace contextRef="#ctx0" brushRef="#br0">162 2 8754 0 0,'-2'-1'49'0'0,"1"1"0"0"0,0 0 0 0 0,0 0 0 0 0,0-1-1 0 0,-1 1 1 0 0,1 0 0 0 0,0 0 0 0 0,0 0 0 0 0,0 0 0 0 0,-1 1 0 0 0,1-1 0 0 0,0 0 0 0 0,0 0 0 0 0,0 1 0 0 0,-1-1 0 0 0,1 1 0 0 0,0-1 0 0 0,0 1-1 0 0,0-1 1 0 0,0 1 0 0 0,0 0 0 0 0,0-1 0 0 0,0 1 0 0 0,0 0 0 0 0,0 0 0 0 0,1 0 0 0 0,-1 0 0 0 0,-1 1 0 0 0,-3 5 138 0 0,0 0 1 0 0,0 0-1 0 0,-4 9 1 0 0,3-5 22 0 0,-8 15 629 0 0,0 0 0 0 0,1 1 0 0 0,2 0-1 0 0,1 1 1 0 0,1 1 0 0 0,1-1 0 0 0,1 1 0 0 0,2 1 0 0 0,1-1 0 0 0,0 38-1 0 0,4-67-837 0 0,0 0-1 0 0,0 0 0 0 0,0 0 0 0 0,0 0 0 0 0,0 0 0 0 0,0 0 1 0 0,0 0-1 0 0,0 0 0 0 0,0-1 0 0 0,0 1 0 0 0,0 0 1 0 0,0 0-1 0 0,0 0 0 0 0,1 0 0 0 0,-1 0 0 0 0,0 0 1 0 0,0 0-1 0 0,0 0 0 0 0,0 0 0 0 0,0 0 0 0 0,0 0 1 0 0,0 0-1 0 0,0 0 0 0 0,0 0 0 0 0,0 0 0 0 0,0 0 0 0 0,0 0 1 0 0,0 0-1 0 0,0 0 0 0 0,0 0 0 0 0,0 0 0 0 0,0 0 1 0 0,0 0-1 0 0,0 0 0 0 0,0 0 0 0 0,0 0 0 0 0,0 0 1 0 0,0 0-1 0 0,0 0 0 0 0,0 1 0 0 0,0-1 0 0 0,0 0 1 0 0,0 0-1 0 0,0 0 0 0 0,1 0 0 0 0,-1 0 0 0 0,0 0 0 0 0,0 0 1 0 0,0 0-1 0 0,0 0 0 0 0,3-7 31 0 0,9-20 59 0 0,-1 3-17 0 0,5-9-111 0 0,38-55 0 0 0,-45 75-29 0 0,1 0 1 0 0,0 1 0 0 0,1 1-1 0 0,0-1 1 0 0,1 2-1 0 0,23-17 1 0 0,-33 25 52 0 0,2 0 0 0 0,-1 1 0 0 0,0-1 0 0 0,0 1 0 0 0,0-1 1 0 0,1 1-1 0 0,-1 0 0 0 0,1 0 0 0 0,-1 1 0 0 0,8-2 0 0 0,-10 2 11 0 0,1 1 1 0 0,-1-1-1 0 0,1 0 0 0 0,-1 0 0 0 0,1 1 1 0 0,-1-1-1 0 0,1 1 0 0 0,-1-1 0 0 0,1 1 1 0 0,-1 0-1 0 0,0 0 0 0 0,1 0 1 0 0,-1-1-1 0 0,0 1 0 0 0,0 0 0 0 0,1 1 1 0 0,-1-1-1 0 0,0 0 0 0 0,0 0 0 0 0,0 0 1 0 0,0 1-1 0 0,-1-1 0 0 0,1 0 0 0 0,0 1 1 0 0,-1-1-1 0 0,2 3 0 0 0,0 2 19 0 0,0 0-1 0 0,-1 0 0 0 0,0 0 1 0 0,0 0-1 0 0,0 0 0 0 0,-1 0 1 0 0,0 1-1 0 0,0-1 0 0 0,0 0 1 0 0,-1 0-1 0 0,-2 8 1 0 0,-2 9 258 0 0,-14 36-1 0 0,11-36-77 0 0,-15 50-1985 0 0,20-61-5031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7.861"/>
    </inkml:context>
    <inkml:brush xml:id="br0">
      <inkml:brushProperty name="width" value="0.1" units="cm"/>
      <inkml:brushProperty name="height" value="0.1" units="cm"/>
      <inkml:brushProperty name="color" value="#004F8B"/>
    </inkml:brush>
  </inkml:definitions>
  <inkml:trace contextRef="#ctx0" brushRef="#br0">0 139 8290 0 0,'126'8'1576'0'0,"53"-13"-2320"0"0,-161 2 359 0 0,-15 2 370 0 0</inkml:trace>
  <inkml:trace contextRef="#ctx0" brushRef="#br0" timeOffset="1">241 1 2304 0 0,'-2'0'185'0'0,"0"1"-1"0"0,0 0 0 0 0,0 0 0 0 0,0 1 0 0 0,0-1 0 0 0,1 0 0 0 0,-1 1 0 0 0,0-1 0 0 0,1 1 0 0 0,-1-1 0 0 0,1 1 0 0 0,-1 0 0 0 0,0 2 0 0 0,-15 28 4141 0 0,11-17-3901 0 0,-10 19 3011 0 0,-24 72 0 0 0,35-88-3019 0 0,0 0 0 0 0,2 1 0 0 0,0-1 0 0 0,1 1 0 0 0,1 0 0 0 0,2 20 0 0 0,0-19-560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39.895"/>
    </inkml:context>
    <inkml:brush xml:id="br0">
      <inkml:brushProperty name="width" value="0.1" units="cm"/>
      <inkml:brushProperty name="height" value="0.1" units="cm"/>
      <inkml:brushProperty name="color" value="#004F8B"/>
    </inkml:brush>
  </inkml:definitions>
  <inkml:trace contextRef="#ctx0" brushRef="#br0">107 31 6913 0 0,'0'-2'47'0'0,"1"1"0"0"0,-1 0 0 0 0,0 0 0 0 0,0-1 0 0 0,1 1 0 0 0,-1 0-1 0 0,1 0 1 0 0,-1 0 0 0 0,1 0 0 0 0,-1 0 0 0 0,1 0 0 0 0,0 0 0 0 0,0 0-1 0 0,-1 0 1 0 0,1 0 0 0 0,0 0 0 0 0,0 0 0 0 0,0 0 0 0 0,0 0 0 0 0,0 1-1 0 0,2-2 1 0 0,0 0-7 0 0,0 1-1 0 0,0 0 0 0 0,1 1 0 0 0,-1-1 0 0 0,0 0 0 0 0,1 1 1 0 0,3 0-1 0 0,-5-1-5 0 0,0 1 0 0 0,-1 0 0 0 0,1 1 0 0 0,0-1 0 0 0,-1 0 0 0 0,1 0 0 0 0,-1 1 0 0 0,1-1 0 0 0,-1 1 0 0 0,1-1 0 0 0,-1 1 0 0 0,1 0 0 0 0,-1-1 0 0 0,1 1 0 0 0,-1 0 0 0 0,0 0 0 0 0,1 0 0 0 0,-1 0 0 0 0,0 0 0 0 0,0 0 0 0 0,0 1 0 0 0,0-1 0 0 0,0 0 0 0 0,0 1 0 0 0,0-1 0 0 0,0 0 0 0 0,-1 1 0 0 0,1-1 0 0 0,0 1 0 0 0,-1-1 0 0 0,1 1 0 0 0,-1-1 0 0 0,0 1 0 0 0,1 0 0 0 0,-1-1 0 0 0,0 4 0 0 0,0-1 66 0 0,0 1 0 0 0,0-1-1 0 0,0 0 1 0 0,-1 1 0 0 0,1-1-1 0 0,-1 0 1 0 0,0 1-1 0 0,0-1 1 0 0,-1 0 0 0 0,1 0-1 0 0,-1 0 1 0 0,-4 7 0 0 0,2-5 24 0 0,-1 0 0 0 0,-1 0 1 0 0,1 0-1 0 0,-1-1 1 0 0,0 0-1 0 0,0 0 0 0 0,0-1 1 0 0,-14 8-1 0 0,5-5 353 0 0,-1 0 1 0 0,1-1-1 0 0,-20 4 0 0 0,25-6 135 0 0,19-3 64 0 0,6 0-593 0 0,-4 1-36 0 0,0 1-1 0 0,0 0 1 0 0,0 1-1 0 0,-1 0 1 0 0,1 0-1 0 0,9 7 1 0 0,-15-8-30 0 0,0-1 0 0 0,-1 1 1 0 0,0 0-1 0 0,1 1 0 0 0,-1-1 0 0 0,-1 1 1 0 0,1 0-1 0 0,0 0 0 0 0,-1 0 0 0 0,0 0 0 0 0,0 0 1 0 0,0 1-1 0 0,0 0 0 0 0,3 9 0 0 0,-5-12 13 0 0,-1 0-1 0 0,1 0 0 0 0,-1 0 0 0 0,0-1 0 0 0,0 1 1 0 0,0 0-1 0 0,0 0 0 0 0,0 0 0 0 0,0 0 0 0 0,0 0 1 0 0,-1 0-1 0 0,1 0 0 0 0,-1 0 0 0 0,1-1 0 0 0,-1 1 0 0 0,-1 3 1 0 0,0-2 27 0 0,0 0 1 0 0,0 0 0 0 0,0-1 0 0 0,-1 1 0 0 0,1-1 0 0 0,0 0-1 0 0,-1 0 1 0 0,0 1 0 0 0,-2 0 0 0 0,-3 2 112 0 0,0-1 0 0 0,0 0 0 0 0,0-1 1 0 0,-1 0-1 0 0,1 0 0 0 0,-13 2 0 0 0,14-4 0 0 0,1 0 0 0 0,-1 0 0 0 0,0-1 0 0 0,0 0 0 0 0,-10-1 0 0 0,14 1-249 0 0,1-1 0 0 0,-1 0 0 0 0,1 1 0 0 0,-1-1 0 0 0,1 0 0 0 0,-1 0 0 0 0,-3-2 0 0 0,5 2-271 0 0,0 0 1 0 0,-1 0-1 0 0,1 0 0 0 0,0-1 1 0 0,0 1-1 0 0,0 0 0 0 0,0 0 1 0 0,0-1-1 0 0,0 1 0 0 0,0 0 1 0 0,0-1-1 0 0,0 1 0 0 0,0-3 1 0 0,-1-5-5483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0.240"/>
    </inkml:context>
    <inkml:brush xml:id="br0">
      <inkml:brushProperty name="width" value="0.1" units="cm"/>
      <inkml:brushProperty name="height" value="0.1" units="cm"/>
      <inkml:brushProperty name="color" value="#004F8B"/>
    </inkml:brush>
  </inkml:definitions>
  <inkml:trace contextRef="#ctx0" brushRef="#br0">235 1 5065 0 0,'1'0'70'0'0,"0"0"-1"0"0,1 0 1 0 0,-1 0 0 0 0,1 1 0 0 0,-1-1-1 0 0,0 0 1 0 0,1 1 0 0 0,-1 0-1 0 0,0-1 1 0 0,0 1 0 0 0,1 0-1 0 0,-1-1 1 0 0,0 1 0 0 0,0 0-1 0 0,0 0 1 0 0,0 0 0 0 0,0 0 0 0 0,0 0-1 0 0,0 0 1 0 0,0 0 0 0 0,0 0-1 0 0,1 3 1 0 0,1 2 498 0 0,0 1 0 0 0,0-1 0 0 0,2 11 0 0 0,-1-5-267 0 0,3 10 467 0 0,0 0 0 0 0,-2 1 0 0 0,0 0 0 0 0,-2 0 0 0 0,0 0 0 0 0,-2 1 0 0 0,-2 33 0 0 0,0-44-531 0 0,0 0 0 0 0,-2 0 0 0 0,1 1 0 0 0,-2-2 0 0 0,0 1 0 0 0,0 0 0 0 0,-1-1-1 0 0,-1 0 1 0 0,0 0 0 0 0,-1 0 0 0 0,0-1 0 0 0,0 0 0 0 0,-1 0 0 0 0,-16 15 0 0 0,8-11-349 0 0,0-1 0 0 0,-1 0 0 0 0,-1-1 0 0 0,0-1 0 0 0,-1 0 0 0 0,0-2 1 0 0,-1 0-1 0 0,-33 11 0 0 0,28-14-6314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3.192"/>
    </inkml:context>
    <inkml:brush xml:id="br0">
      <inkml:brushProperty name="width" value="0.1" units="cm"/>
      <inkml:brushProperty name="height" value="0.1" units="cm"/>
    </inkml:brush>
  </inkml:definitions>
  <inkml:trace contextRef="#ctx0" brushRef="#br0">54 42 2304 0 0,'-20'-4'2383'0'0,"17"4"-1893"0"0,0 0 1 0 0,0-1 0 0 0,0 1 0 0 0,1-1-1 0 0,-1 0 1 0 0,0 0 0 0 0,0 0 0 0 0,1 0-1 0 0,-6-3 1 0 0,8 4-436 0 0,0 0 0 0 0,0 0 1 0 0,0 0-1 0 0,0 0 0 0 0,0-1 0 0 0,0 1 0 0 0,0 0 1 0 0,-1 0-1 0 0,1 0 0 0 0,0 0 0 0 0,0-1 0 0 0,0 1 0 0 0,0 0 1 0 0,0 0-1 0 0,0 0 0 0 0,0-1 0 0 0,0 1 0 0 0,0 0 1 0 0,0 0-1 0 0,0 0 0 0 0,0-1 0 0 0,0 1 0 0 0,0 0 0 0 0,0 0 1 0 0,0 0-1 0 0,1-1 0 0 0,-1 1 0 0 0,0 0 0 0 0,0 0 1 0 0,0 0-1 0 0,0 0 0 0 0,0-1 0 0 0,0 1 0 0 0,0 0 0 0 0,1 0 1 0 0,-1 0-1 0 0,0 0 0 0 0,0 0 0 0 0,0 0 0 0 0,0-1 1 0 0,0 1-1 0 0,1 0 0 0 0,-1 0 0 0 0,0 0 0 0 0,0 0 1 0 0,0 0-1 0 0,1 0 0 0 0,-1 0 0 0 0,0 0 0 0 0,0 0 0 0 0,0 0 1 0 0,0 0-1 0 0,1 0 0 0 0,-1 0 0 0 0,12-4 1030 0 0,36-3-79 0 0,0 2 0 0 0,1 2 1 0 0,52 4-1 0 0,41-3-931 0 0,-126 1-141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3.519"/>
    </inkml:context>
    <inkml:brush xml:id="br0">
      <inkml:brushProperty name="width" value="0.1" units="cm"/>
      <inkml:brushProperty name="height" value="0.1" units="cm"/>
    </inkml:brush>
  </inkml:definitions>
  <inkml:trace contextRef="#ctx0" brushRef="#br0">22 5 4145 0 0,'-8'0'197'0'0,"-5"0"34"0"0,12 3 241 0 0,9 2 540 0 0,-3-2-733 0 0,1-1-1 0 0,0 0 0 0 0,0 0 1 0 0,-1 0-1 0 0,1 0 0 0 0,0-1 1 0 0,10 1-1 0 0,46-1 1130 0 0,-50-2-1106 0 0,59-3 748 0 0,84-16 1 0 0,-125 15-1111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5.408"/>
    </inkml:context>
    <inkml:brush xml:id="br0">
      <inkml:brushProperty name="width" value="0.1" units="cm"/>
      <inkml:brushProperty name="height" value="0.1" units="cm"/>
    </inkml:brush>
  </inkml:definitions>
  <inkml:trace contextRef="#ctx0" brushRef="#br0">49 90 2761 0 0,'-15'-7'414'0'0,"11"6"-277"0"0,0-1 1 0 0,0 0-1 0 0,0 0 0 0 0,1 0 1 0 0,-1 0-1 0 0,-5-5 1 0 0,9 7-130 0 0,0 0 0 0 0,0 0 0 0 0,0 0-1 0 0,-1 0 1 0 0,1 0 0 0 0,0-1 0 0 0,0 1 0 0 0,0 0 0 0 0,0 0 0 0 0,0 0 0 0 0,0 0-1 0 0,0 0 1 0 0,0-1 0 0 0,-1 1 0 0 0,1 0 0 0 0,0 0 0 0 0,0 0 0 0 0,0 0 0 0 0,0-1 0 0 0,0 1-1 0 0,0 0 1 0 0,0 0 0 0 0,0 0 0 0 0,0 0 0 0 0,0-1 0 0 0,0 1 0 0 0,0 0 0 0 0,0 0-1 0 0,0 0 1 0 0,0 0 0 0 0,1-1 0 0 0,-1 1 0 0 0,0 0 0 0 0,0 0 0 0 0,0 0 0 0 0,7-4 153 0 0,13 0-10 0 0,-18 3-124 0 0,371-31 966 0 0,-269 27-857 0 0,228-8-72 0 0,1 22 648 0 0,-100 15-109 0 0,128 10-509 0 0,-251-33-172 0 0,-103-2 12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5.988"/>
    </inkml:context>
    <inkml:brush xml:id="br0">
      <inkml:brushProperty name="width" value="0.1" units="cm"/>
      <inkml:brushProperty name="height" value="0.1" units="cm"/>
    </inkml:brush>
  </inkml:definitions>
  <inkml:trace contextRef="#ctx0" brushRef="#br0">634 50 5065 0 0,'0'-3'124'0'0,"-1"0"0"0"0,1 0-1 0 0,-1 0 1 0 0,1 0 0 0 0,0 0 0 0 0,1-1-1 0 0,-1 1 1 0 0,0 0 0 0 0,1 0 0 0 0,-1 0-1 0 0,1 0 1 0 0,0 0 0 0 0,0 0 0 0 0,2-3-1 0 0,-2 6-123 0 0,-1 1 0 0 0,0 0 0 0 0,1 0 0 0 0,-1 0 0 0 0,0-1 0 0 0,1 1 0 0 0,-1 0 0 0 0,0 0 0 0 0,0 0 0 0 0,0 0 0 0 0,0 0 0 0 0,0 0 0 0 0,0 1 0 0 0,-23 182 3210 0 0,-16 0 736 0 0,17-86-2493 0 0,-68 269 2042 0 0,74-307-2413 0 0,13-48-857 0 0,-12 40 628 0 0,13-46-771 0 0,0-1 0 0 0,-1-1 0 0 0,1 1-1 0 0,-1 0 1 0 0,0 0 0 0 0,0-1 0 0 0,-6 7-1 0 0,9-10-73 0 0,-1-1-1 0 0,0 1 1 0 0,0 0-1 0 0,0 0 0 0 0,1-1 1 0 0,-1 1-1 0 0,0-1 1 0 0,0 1-1 0 0,0-1 1 0 0,0 1-1 0 0,0-1 1 0 0,0 1-1 0 0,0-1 0 0 0,0 0 1 0 0,0 1-1 0 0,0-1 1 0 0,0 0-1 0 0,0 0 1 0 0,-1 0-1 0 0,1 0 0 0 0,0 0 1 0 0,-1 0-1 0 0,1-1 1 0 0,-1 1 0 0 0,1-1 1 0 0,-1 0-1 0 0,1 1 0 0 0,-1-1 0 0 0,1 0 0 0 0,0 0 0 0 0,-1 0 0 0 0,1 0 0 0 0,0 0 0 0 0,0 0 0 0 0,0-1 1 0 0,-2-1-1 0 0,-2-4 4 0 0,0-1 0 0 0,1 0 1 0 0,0-1-1 0 0,-4-9 1 0 0,7 15-18 0 0,-47-145-84 0 0,1 3 2 0 0,45 140 87 0 0,-1-1 0 0 0,1 1 0 0 0,-1 0 0 0 0,0 0 0 0 0,0 0 0 0 0,-1 0 0 0 0,-7-7 0 0 0,10 11 0 0 0,0-1 0 0 0,-1 1 0 0 0,1 0 0 0 0,-1 0 0 0 0,0 0 0 0 0,1 0 0 0 0,-1 0 0 0 0,0 0 0 0 0,0 1 0 0 0,1-1 0 0 0,-1 1 0 0 0,0-1 0 0 0,0 1 0 0 0,0 0 0 0 0,0-1 0 0 0,0 1 0 0 0,1 0 0 0 0,-1 0 0 0 0,0 0 0 0 0,0 0 0 0 0,0 1 0 0 0,0-1 0 0 0,0 1 0 0 0,0-1 0 0 0,1 1 0 0 0,-1-1 0 0 0,-2 2 0 0 0,-5 3-3 0 0,1 0 0 0 0,0 1 0 0 0,0 0 0 0 0,0 0 0 0 0,1 0 0 0 0,0 1 0 0 0,0 0 0 0 0,1 1 0 0 0,-10 13 0 0 0,4-1-12 0 0,0 1 0 0 0,-17 40 0 0 0,23-47-3 0 0,1-1-1 0 0,-5 24 1 0 0,9-33 2 0 0,1 0 0 0 0,-1-1 0 0 0,1 1 1 0 0,-1 0-1 0 0,1 0 0 0 0,0-1 0 0 0,1 1 0 0 0,-1 0 0 0 0,0 0 0 0 0,1-1 0 0 0,0 1 0 0 0,0-1 0 0 0,0 1 0 0 0,1 0 1 0 0,2 5-1 0 0,-3-8-111 0 0,0 0 1 0 0,-1 0-1 0 0,1 0 1 0 0,0 0-1 0 0,0 0 1 0 0,0 0-1 0 0,0-1 1 0 0,0 1-1 0 0,0 0 1 0 0,0-1-1 0 0,0 1 1 0 0,1 0-1 0 0,0-1 1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6.425"/>
    </inkml:context>
    <inkml:brush xml:id="br0">
      <inkml:brushProperty name="width" value="0.1" units="cm"/>
      <inkml:brushProperty name="height" value="0.1" units="cm"/>
    </inkml:brush>
  </inkml:definitions>
  <inkml:trace contextRef="#ctx0" brushRef="#br0">234 7 6913 0 0,'-3'-1'66'0'0,"-1"0"-1"0"0,-1-1 1 0 0,1 2-1 0 0,0-1 0 0 0,0 0 1 0 0,0 1-1 0 0,0 0 1 0 0,0 0-1 0 0,-1 0 0 0 0,1 0 1 0 0,0 1-1 0 0,0-1 0 0 0,-8 4 1 0 0,7-2-1 0 0,-1 0 1 0 0,1 1-1 0 0,0 0 1 0 0,0 0-1 0 0,0 0 1 0 0,0 1 0 0 0,1-1-1 0 0,-9 9 1 0 0,1 3 418 0 0,1-1 1 0 0,1 2 0 0 0,0-1 0 0 0,1 1 0 0 0,-9 21 0 0 0,7-14 1146 0 0,-14 48 1 0 0,23-60-1471 0 0,-1-1 0 0 0,1 1 0 0 0,1-1 0 0 0,0 1 0 0 0,0-1 0 0 0,1 1 0 0 0,2 14 0 0 0,-2-22-146 0 0,0-1-1 0 0,1 1 0 0 0,0-1 0 0 0,-1 1 0 0 0,1-1 0 0 0,0 0 0 0 0,0 1 1 0 0,0-1-1 0 0,1 0 0 0 0,-1 0 0 0 0,1 0 0 0 0,-1 0 0 0 0,1 0 1 0 0,-1 0-1 0 0,4 2 0 0 0,-4-3 0 0 0,0 0 0 0 0,1 0 0 0 0,-1-1 0 0 0,0 1 0 0 0,1 0 0 0 0,-1-1 0 0 0,1 1 0 0 0,0-1 0 0 0,-1 0 0 0 0,1 1 1 0 0,-1-1-1 0 0,1 0 0 0 0,-1 0 0 0 0,1 0 0 0 0,0 0 0 0 0,-1 0 0 0 0,1-1 0 0 0,-1 1 0 0 0,1 0 0 0 0,-1-1 0 0 0,1 1 0 0 0,-1-1 0 0 0,1 1 0 0 0,-1-1 0 0 0,2-1 1 0 0,5-3 73 0 0,0 1 1 0 0,-1-2 0 0 0,0 1 0 0 0,0-1 0 0 0,0 0 0 0 0,-1-1-1 0 0,0 1 1 0 0,0-1 0 0 0,6-11 0 0 0,-5 7-55 0 0,0-1 0 0 0,-1 0 0 0 0,-1 0 0 0 0,1-1 0 0 0,4-20 0 0 0,-8 23-26 0 0,0 0 0 0 0,-1 1 0 0 0,0-1 1 0 0,-1 0-1 0 0,0 0 0 0 0,-1 0 0 0 0,1 1 1 0 0,-6-19-1 0 0,5 24-10 0 0,0 0 1 0 0,0 0-1 0 0,-1 1 1 0 0,0-1-1 0 0,1 0 1 0 0,-1 1-1 0 0,-1 0 1 0 0,1-1-1 0 0,0 1 0 0 0,-6-5 1 0 0,6 6-2 0 0,0 1 1 0 0,0-1-1 0 0,0 1 1 0 0,-1-1-1 0 0,1 1 0 0 0,0 0 1 0 0,-1 0-1 0 0,1 0 1 0 0,-1 0-1 0 0,1 1 1 0 0,-1-1-1 0 0,1 1 0 0 0,-1-1 1 0 0,0 1-1 0 0,1 0 1 0 0,-1 0-1 0 0,-4 0 0 0 0,-12 5-1261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5.569"/>
    </inkml:context>
    <inkml:brush xml:id="br0">
      <inkml:brushProperty name="width" value="0.05" units="cm"/>
      <inkml:brushProperty name="height" value="0.05" units="cm"/>
    </inkml:brush>
  </inkml:definitions>
  <inkml:trace contextRef="#ctx0" brushRef="#br0">384 1 13107 0 0,'-16'29'2832'0'0,"-26"37"0"0"0,-31 28-767 0 0,-92 84-1891 0 0,136-148 109 0 0,21-21-484 0 0,5-5-392 0 0,0-1 0 0 0,-1 1 1 0 0,1 0-1 0 0,-1-1 0 0 0,0 0 1 0 0,0 0-1 0 0,-1 0 0 0 0,1 0 1 0 0,0-1-1 0 0,-9 4 0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6.753"/>
    </inkml:context>
    <inkml:brush xml:id="br0">
      <inkml:brushProperty name="width" value="0.1" units="cm"/>
      <inkml:brushProperty name="height" value="0.1" units="cm"/>
    </inkml:brush>
  </inkml:definitions>
  <inkml:trace contextRef="#ctx0" brushRef="#br0">0 0 5065 0 0,'8'25'4797'0'0,"-5"-19"-3952"0"0,-1-1 0 0 0,0 1 0 0 0,-1 0 0 0 0,0 0 0 0 0,0-1 0 0 0,1 9 0 0 0,-2-13-853 0 0,0 0 0 0 0,0 0 0 0 0,0 0-1 0 0,0-1 1 0 0,0 1 0 0 0,1 0 0 0 0,-1 0 0 0 0,0 0 0 0 0,0-1 0 0 0,1 1 0 0 0,-1 0 0 0 0,1-1 0 0 0,-1 1 0 0 0,0 0 0 0 0,1-1 0 0 0,-1 1 0 0 0,1 0 0 0 0,0-1 0 0 0,-1 1 0 0 0,1-1-1 0 0,-1 1 1 0 0,1-1 0 0 0,1 1 0 0 0,3 3 68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8.599"/>
    </inkml:context>
    <inkml:brush xml:id="br0">
      <inkml:brushProperty name="width" value="0.1" units="cm"/>
      <inkml:brushProperty name="height" value="0.1" units="cm"/>
    </inkml:brush>
  </inkml:definitions>
  <inkml:trace contextRef="#ctx0" brushRef="#br0">212 201 4145 0 0,'9'-14'606'0'0,"0"-1"1"0"0,0 0-1 0 0,10-28 1 0 0,-17 39-600 0 0,-1 0 0 0 0,1 0 0 0 0,-1 0 0 0 0,0-1 0 0 0,-1 1 0 0 0,1 0 0 0 0,-1-1 0 0 0,1 1 0 0 0,-1 0-1 0 0,0-1 1 0 0,-1 1 0 0 0,1 0 0 0 0,-1-1 0 0 0,0 1 0 0 0,0 0 0 0 0,0 0 0 0 0,-1 0 0 0 0,0-1 0 0 0,1 2 0 0 0,-4-7 0 0 0,3 9 44 0 0,1-1 0 0 0,-1 0-1 0 0,1 1 1 0 0,-1-1-1 0 0,1 1 1 0 0,-1 0-1 0 0,0 0 1 0 0,0-1-1 0 0,0 1 1 0 0,0 0-1 0 0,0 0 1 0 0,0 1 0 0 0,0-1-1 0 0,0 0 1 0 0,0 1-1 0 0,0-1 1 0 0,0 1-1 0 0,0 0 1 0 0,0 0-1 0 0,0-1 1 0 0,-1 1 0 0 0,1 1-1 0 0,0-1 1 0 0,0 0-1 0 0,0 0 1 0 0,0 1-1 0 0,0-1 1 0 0,0 1-1 0 0,0 0 1 0 0,-4 2-1 0 0,-2 0 83 0 0,0 1 0 0 0,0 1 0 0 0,1-1 0 0 0,0 2 0 0 0,-1-1 0 0 0,-7 8 0 0 0,0 2-76 0 0,0 1-1 0 0,1 0 0 0 0,0 1 1 0 0,1 0-1 0 0,2 1 0 0 0,-1 1 1 0 0,-16 38-1 0 0,27-55-56 0 0,0 1-1 0 0,1 0 1 0 0,-1-1 0 0 0,0 1-1 0 0,1 0 1 0 0,0 0-1 0 0,-1-1 1 0 0,1 1 0 0 0,0 0-1 0 0,0 0 1 0 0,1 0 0 0 0,-1-1-1 0 0,1 1 1 0 0,-1 0-1 0 0,1 0 1 0 0,0-1 0 0 0,0 1-1 0 0,0 0 1 0 0,0-1 0 0 0,1 1-1 0 0,-1-1 1 0 0,2 3-1 0 0,-1-3-5 0 0,0-1-1 0 0,-1 1 0 0 0,1 0 1 0 0,0-1-1 0 0,0 1 0 0 0,1-1 1 0 0,-1 0-1 0 0,0 1 0 0 0,0-1 0 0 0,0 0 1 0 0,1-1-1 0 0,-1 1 0 0 0,1 0 1 0 0,-1-1-1 0 0,1 1 0 0 0,-1-1 1 0 0,1 0-1 0 0,-1 1 0 0 0,1-1 1 0 0,-1 0-1 0 0,1-1 0 0 0,-1 1 0 0 0,1 0 1 0 0,4-2-1 0 0,3-2-16 0 0,1 0 0 0 0,-1 0 0 0 0,1-1 0 0 0,-1 0 0 0 0,-1-1 0 0 0,1 0 0 0 0,11-10 0 0 0,3-5 7 0 0,29-30 0 0 0,-51 49 20 0 0,2-3 9 0 0,0 1-1 0 0,0-1 1 0 0,0 0-1 0 0,6-10 1 0 0,-30 32 288 0 0,4 2 126 0 0,1 1-1 0 0,1 0 1 0 0,-19 36 0 0 0,-26 72 1728 0 0,17-17-1494 0 0,38-96-681 0 0,0 0 0 0 0,1 1 0 0 0,0 0 0 0 0,2 0 1 0 0,-1 22-1 0 0,2-36-7 0 0,0-1-1 0 0,0 1 1 0 0,1 0 0 0 0,-1 0 0 0 0,0 0 0 0 0,1-1 0 0 0,-1 1 0 0 0,2 2 0 0 0,2 1-212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8.925"/>
    </inkml:context>
    <inkml:brush xml:id="br0">
      <inkml:brushProperty name="width" value="0.1" units="cm"/>
      <inkml:brushProperty name="height" value="0.1" units="cm"/>
    </inkml:brush>
  </inkml:definitions>
  <inkml:trace contextRef="#ctx0" brushRef="#br0">199 2 3225 0 0,'-1'-1'1360'0'0,"-2"3"-310"0"0,-12 8 315 0 0,-14 14-219 0 0,2 1-282 0 0,-25 32-1 0 0,40-44-619 0 0,1 2 0 0 0,1 0-1 0 0,0 0 1 0 0,-9 21 0 0 0,18-32-202 0 0,-1 0 0 0 0,1 0 1 0 0,-1 0-1 0 0,1 0 1 0 0,0 0-1 0 0,1 0 0 0 0,-1 0 1 0 0,1 1-1 0 0,0-1 1 0 0,0 0-1 0 0,0 0 0 0 0,1 5 1 0 0,-1-6-34 0 0,1-1-1 0 0,0 1 1 0 0,0 0 0 0 0,0-1 0 0 0,0 1 0 0 0,1-1 0 0 0,-1 1-1 0 0,1-1 1 0 0,-1 1 0 0 0,1-1 0 0 0,0 0 0 0 0,0 0 0 0 0,0 0-1 0 0,0 0 1 0 0,0 0 0 0 0,0-1 0 0 0,1 1 0 0 0,4 2 0 0 0,6 2-10 0 0,0 0 1 0 0,0-2-1 0 0,0 1 1 0 0,1-2-1 0 0,0 1 1 0 0,18 0 0 0 0,-2-1-39 0 0,57-2 1 0 0,-25-7-123 0 0,-42 2 145 0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9.302"/>
    </inkml:context>
    <inkml:brush xml:id="br0">
      <inkml:brushProperty name="width" value="0.1" units="cm"/>
      <inkml:brushProperty name="height" value="0.1" units="cm"/>
    </inkml:brush>
  </inkml:definitions>
  <inkml:trace contextRef="#ctx0" brushRef="#br0">230 0 2761 0 0,'-3'0'125'0'0,"1"0"1"0"0,-1 0 0 0 0,0 1 0 0 0,0-1 0 0 0,0 1 0 0 0,1 0 0 0 0,-1 0 0 0 0,0 0 0 0 0,1 0-1 0 0,-1 0 1 0 0,1 0 0 0 0,-1 1 0 0 0,-3 2 0 0 0,0 1 797 0 0,0 1 0 0 0,0 0-1 0 0,-6 8 1 0 0,6-7-738 0 0,-16 21 1121 0 0,0 0 1 0 0,-29 53-1 0 0,41-62-1187 0 0,1 0 1 0 0,1 0-1 0 0,1 1 1 0 0,0 0-1 0 0,-6 41 1 0 0,9-35-120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6:49.631"/>
    </inkml:context>
    <inkml:brush xml:id="br0">
      <inkml:brushProperty name="width" value="0.1" units="cm"/>
      <inkml:brushProperty name="height" value="0.1" units="cm"/>
    </inkml:brush>
  </inkml:definitions>
  <inkml:trace contextRef="#ctx0" brushRef="#br0">261 6 4145 0 0,'-2'-1'76'0'0,"0"1"0"0"0,0 0-1 0 0,0 0 1 0 0,0 1 0 0 0,0-1 0 0 0,0 0 0 0 0,0 1-1 0 0,0-1 1 0 0,0 1 0 0 0,0 0 0 0 0,0-1 0 0 0,1 1-1 0 0,-1 0 1 0 0,0 0 0 0 0,0 0 0 0 0,-1 2 0 0 0,-28 23 1512 0 0,28-23-1476 0 0,0 0 83 0 0,-1 0 1 0 0,1 0 0 0 0,0 0-1 0 0,1 0 1 0 0,-1 1 0 0 0,1 0 0 0 0,-1-1-1 0 0,1 1 1 0 0,0 0 0 0 0,-2 5 0 0 0,4-7-163 0 0,0 0 1 0 0,-1 0-1 0 0,1 0 1 0 0,0 1-1 0 0,0-1 1 0 0,0 0-1 0 0,0 0 0 0 0,0 0 1 0 0,0 0-1 0 0,1 0 1 0 0,-1 0-1 0 0,1 0 1 0 0,0 0-1 0 0,-1 0 1 0 0,1 0-1 0 0,0 0 1 0 0,0 0-1 0 0,0 0 1 0 0,0 0-1 0 0,1-1 1 0 0,-1 1-1 0 0,0-1 1 0 0,3 3-1 0 0,27 27-83 0 0,-20-21 31 0 0,0 0 0 0 0,-1 1 1 0 0,13 17-1 0 0,-19-22 50 0 0,0 1 1 0 0,0 0-1 0 0,0 0 0 0 0,-1 0 1 0 0,0 0-1 0 0,-1 0 1 0 0,0 0-1 0 0,0 1 0 0 0,0 0 1 0 0,-1-1-1 0 0,0 13 0 0 0,-1-15 191 0 0,0-1-1 0 0,0 0 1 0 0,-1 0-1 0 0,0 0 1 0 0,0 0-1 0 0,0 0 0 0 0,0 0 1 0 0,-1 0-1 0 0,1 0 1 0 0,-1 0-1 0 0,0 0 0 0 0,0-1 1 0 0,0 1-1 0 0,-1-1 1 0 0,1 0-1 0 0,-1 1 0 0 0,0-1 1 0 0,0 0-1 0 0,0-1 1 0 0,0 1-1 0 0,-1 0 1 0 0,-5 3-1 0 0,1-2 78 0 0,0-1 1 0 0,0 0-1 0 0,0 0 0 0 0,0 0 1 0 0,0-1-1 0 0,-1 0 0 0 0,1-1 1 0 0,-1 0-1 0 0,1 0 1 0 0,-1-1-1 0 0,0 0 0 0 0,1-1 1 0 0,-14-1-1 0 0,16 1-425 0 0,0-1-1 0 0,-1 1 1 0 0,1-1-1 0 0,0 0 1 0 0,0 0 0 0 0,0-1-1 0 0,0 0 1 0 0,0 0 0 0 0,1 0-1 0 0,-1-1 1 0 0,1 0-1 0 0,0 0 1 0 0,0 0 0 0 0,1 0-1 0 0,-1-1 1 0 0,1 0-1 0 0,0 0 1 0 0,-6-9 0 0 0,2-3-6088 0 0</inkml:trace>
  <inkml:trace contextRef="#ctx0" brushRef="#br0" timeOffset="1">56 63 2761 0 0,'17'-7'120'0'0,"-4"3"32"0"0,1 0-152 0 0,-4 1 0 0 0,-4 1 0 0 0,0 1 0 0 0,3-1 320 0 0,6-2 32 0 0,9-1 0 0 0,10-2 8 0 0,4-1-200 0 0,1 2-32 0 0,0 2-16 0 0,-1 1 0 0 0,1 1-112 0 0,1 2-104 0 0,3 2 16 0 0,-3-1 8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7:20.648"/>
    </inkml:context>
    <inkml:brush xml:id="br0">
      <inkml:brushProperty name="width" value="0.1" units="cm"/>
      <inkml:brushProperty name="height" value="0.1" units="cm"/>
      <inkml:brushProperty name="color" value="#004F8B"/>
    </inkml:brush>
  </inkml:definitions>
  <inkml:trace contextRef="#ctx0" brushRef="#br0">103 10 2761 0 0,'-5'-10'6903'0'0,"-8"31"-5140"0"0,-10 37-643 0 0,18-43-821 0 0,-32 113 1629 0 0,31-100-1592 0 0,1 0 0 0 0,-4 50-1 0 0,9-64-300 0 0,0-1-1 0 0,1 0 0 0 0,0 1 1 0 0,1-1-1 0 0,1 0 0 0 0,0 0 1 0 0,8 20-1 0 0,-7-23-58 0 0,1-1 0 0 0,0 0-1 0 0,0 1 1 0 0,1-2 0 0 0,1 1-1 0 0,-1-1 1 0 0,1 0 0 0 0,0 0-1 0 0,1-1 1 0 0,16 12 0 0 0,-3-5-346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32.156"/>
    </inkml:context>
    <inkml:brush xml:id="br0">
      <inkml:brushProperty name="width" value="0.1" units="cm"/>
      <inkml:brushProperty name="height" value="0.1" units="cm"/>
      <inkml:brushProperty name="color" value="#004F8B"/>
    </inkml:brush>
  </inkml:definitions>
  <inkml:trace contextRef="#ctx0" brushRef="#br0">23 45 1376 0 0,'-1'-2'143'0'0,"0"1"0"0"0,0 0 0 0 0,0 0 0 0 0,0-1 0 0 0,0 1 0 0 0,0-1 1 0 0,1 1-1 0 0,-1-1 0 0 0,1 1 0 0 0,-1-1 0 0 0,1 0 0 0 0,-1 1 0 0 0,1-1 0 0 0,0 1 0 0 0,0-1 0 0 0,0 0 0 0 0,0 1 0 0 0,0-1 0 0 0,0 0 0 0 0,0 1 0 0 0,1-1 0 0 0,-1 0 0 0 0,0 1 0 0 0,1-1 0 0 0,0 1 0 0 0,-1-1 0 0 0,2-1 0 0 0,-10 32 8391 0 0,6 10-5714 0 0,5 50-3185 0 0,-2-66 1303 0 0,-6 248 1326 0 0,0-187-1626 0 0,4 0 0 0 0,12 122 0 0 0,-2-117-314 0 0,-4 105-1 0 0,2 31-113 0 0,17 157 276 0 0,-16-244-374 0 0,1 138 208 0 0,-1 329 365 0 0,11 392-346 0 0,-17-655-275 0 0,-5-90 27 0 0,2 129 101 0 0,-2 56-82 0 0,-1-137-79 0 0,-7-42 131 0 0,1-63-113 0 0,-36 843 175 0 0,49 63 245 0 0,35-567-270 0 0,-19-281 67 0 0,27 302-562 0 0,-25-150 548 0 0,-11-144-160 0 0,-5 118-92 0 0,-5-263 0 0 0,0 21-3 0 0,-6 289-41 0 0,3-397-318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35.831"/>
    </inkml:context>
    <inkml:brush xml:id="br0">
      <inkml:brushProperty name="width" value="0.1" units="cm"/>
      <inkml:brushProperty name="height" value="0.1" units="cm"/>
      <inkml:brushProperty name="color" value="#004F8B"/>
    </inkml:brush>
  </inkml:definitions>
  <inkml:trace contextRef="#ctx0" brushRef="#br0">129 100 6449 0 0,'0'-1'144'0'0,"1"0"-1"0"0,-1 0 0 0 0,1-1 1 0 0,-1 1-1 0 0,1 0 0 0 0,0 0 1 0 0,-1 0-1 0 0,1 0 0 0 0,0 0 1 0 0,0 0-1 0 0,0 1 0 0 0,0-1 1 0 0,0 0-1 0 0,0 0 0 0 0,0 0 1 0 0,0 1-1 0 0,0-1 0 0 0,2 0 1 0 0,27-14 1147 0 0,-23 13-1075 0 0,26-12 424 0 0,1 3 0 0 0,0 1 1 0 0,0 1-1 0 0,1 2 0 0 0,0 1 1 0 0,0 2-1 0 0,0 1 0 0 0,1 2 1 0 0,-1 2-1 0 0,1 1 1 0 0,62 12-1 0 0,-87-12-619 0 0,0 1 0 0 0,-1 0 0 0 0,1 1 0 0 0,-1 0 0 0 0,0 1 0 0 0,19 11 0 0 0,-27-15-15 0 0,1 1 1 0 0,-1 0-1 0 0,0-1 1 0 0,0 1-1 0 0,0 0 0 0 0,0 0 1 0 0,0 1-1 0 0,-1-1 1 0 0,1 0-1 0 0,0 1 0 0 0,-1-1 1 0 0,0 0-1 0 0,0 1 1 0 0,0 0-1 0 0,0-1 0 0 0,0 1 1 0 0,0 0-1 0 0,0-1 1 0 0,-1 1-1 0 0,0 0 1 0 0,1 0-1 0 0,-1 0 0 0 0,0-1 1 0 0,0 1-1 0 0,-1 0 1 0 0,1 0-1 0 0,-1 0 0 0 0,1-1 1 0 0,-1 1-1 0 0,0 0 1 0 0,-2 4-1 0 0,-3 7 50 0 0,-1-1 0 0 0,-1 0 0 0 0,0-1 0 0 0,0 0 1 0 0,-13 13-1 0 0,-54 52 487 0 0,57-59-391 0 0,-82 80 178 0 0,-167 126-1 0 0,207-182-264 0 0,22-17 78 0 0,2 1 1 0 0,-59 56-1 0 0,91-78-96 0 0,0 0-1 0 0,1 0 1 0 0,0 0 0 0 0,0 0 0 0 0,0 1 0 0 0,0-1 0 0 0,0 1-1 0 0,-1 5 1 0 0,4-9-38 0 0,-1 0-1 0 0,1 1 1 0 0,0-1-1 0 0,0 1 1 0 0,-1-1-1 0 0,1 1 1 0 0,0-1-1 0 0,1 1 1 0 0,-1-1-1 0 0,0 0 1 0 0,0 1-1 0 0,1-1 1 0 0,-1 1-1 0 0,0-1 1 0 0,1 0-1 0 0,0 1 1 0 0,-1-1-1 0 0,1 0 1 0 0,0 1-1 0 0,-1-1 1 0 0,1 0-1 0 0,0 0 1 0 0,0 0-1 0 0,0 0 1 0 0,0 0 0 0 0,0 0-1 0 0,0 0 1 0 0,1 0-1 0 0,-1 0 1 0 0,0 0-1 0 0,0-1 1 0 0,1 1-1 0 0,1 0 1 0 0,7 3-9 0 0,0 0 0 0 0,0-1 0 0 0,1-1 0 0 0,-1 0 0 0 0,0 0 0 0 0,1-1 0 0 0,11 0 0 0 0,9 2 10 0 0,-7-1 28 0 0,-1-1-1 0 0,1 0 0 0 0,-1-2 1 0 0,1-1-1 0 0,-1-1 0 0 0,0-1 1 0 0,0-1-1 0 0,0-1 0 0 0,32-13 1 0 0,-53 19-13 0 0,0-1 0 0 0,-1 0 0 0 0,1 0 0 0 0,0 0 0 0 0,0 0 1 0 0,0-1-1 0 0,-1 1 0 0 0,1 0 0 0 0,-1-1 0 0 0,1 1 0 0 0,2-4 0 0 0,-4 4-101 0 0,1 0 0 0 0,-1 0 0 0 0,0 0 0 0 0,1 0 0 0 0,-1 0 0 0 0,0 0 0 0 0,0 0 0 0 0,1 0 0 0 0,-1 0 0 0 0,0 0 0 0 0,0-1 0 0 0,0 1 0 0 0,0 0 0 0 0,0 0 0 0 0,-1 0 0 0 0,1 0 0 0 0,0 0 0 0 0,0 0 0 0 0,-1 0 0 0 0,1 0 0 0 0,0 0 0 0 0,-1 0 0 0 0,0 0 0 0 0,0-1 0 0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36.176"/>
    </inkml:context>
    <inkml:brush xml:id="br0">
      <inkml:brushProperty name="width" value="0.1" units="cm"/>
      <inkml:brushProperty name="height" value="0.1" units="cm"/>
      <inkml:brushProperty name="color" value="#004F8B"/>
    </inkml:brush>
  </inkml:definitions>
  <inkml:trace contextRef="#ctx0" brushRef="#br0">24 26 1376 0 0,'-6'-2'300'0'0,"-9"-6"-579"0"0,12 1 3332 0 0,4 6-2947 0 0,-1 0 1 0 0,1 0-1 0 0,0 1 0 0 0,-1-1 0 0 0,1 1 0 0 0,0-1 0 0 0,0 1 1 0 0,-1-1-1 0 0,1 1 0 0 0,0-1 0 0 0,0 1 0 0 0,0 0 0 0 0,0-1 1 0 0,-1 1-1 0 0,1 0 0 0 0,0 0 0 0 0,0 0 0 0 0,0-1 0 0 0,0 1 0 0 0,0 0 1 0 0,0 0-1 0 0,0 0 0 0 0,0 1 0 0 0,0-1 0 0 0,1 0 0 0 0,1 0 110 0 0,34 3 1887 0 0,0 0 0 0 0,49 13 0 0 0,-7-2-351 0 0,517 41 1357 0 0,-559-54-3126 0 0,-6-2-70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36.505"/>
    </inkml:context>
    <inkml:brush xml:id="br0">
      <inkml:brushProperty name="width" value="0.1" units="cm"/>
      <inkml:brushProperty name="height" value="0.1" units="cm"/>
      <inkml:brushProperty name="color" value="#004F8B"/>
    </inkml:brush>
  </inkml:definitions>
  <inkml:trace contextRef="#ctx0" brushRef="#br0">71 1 8290 0 0,'-1'0'40'0'0,"1"0"1"0"0,-1 0-1 0 0,1 0 0 0 0,-1 0 1 0 0,1 0-1 0 0,-1 0 1 0 0,1 0-1 0 0,0 0 1 0 0,-1 0-1 0 0,1 0 0 0 0,-1 0 1 0 0,1 0-1 0 0,-1 0 1 0 0,1 0-1 0 0,-1 0 1 0 0,1 1-1 0 0,-1-1 0 0 0,1 0 1 0 0,0 0-1 0 0,-1 0 1 0 0,1 1-1 0 0,-1-1 1 0 0,1 0-1 0 0,0 1 0 0 0,-1-1 1 0 0,1 0-1 0 0,-1 1 1 0 0,-7 16 1355 0 0,0 30 1026 0 0,6-34-1994 0 0,-34 251 6643 0 0,33-216-6574 0 0,3 1-1 0 0,1-1 0 0 0,11 72 1 0 0,-9-106-466 0 0,0-1 0 0 0,0 0 0 0 0,1 0 0 0 0,1 0 0 0 0,0-1 1 0 0,12 19-1 0 0,-15-26-242 0 0,1 0 0 0 0,1 0 0 0 0,-1-1 1 0 0,1 1-1 0 0,-1-1 0 0 0,1 0 1 0 0,1 0-1 0 0,-1 0 0 0 0,0-1 0 0 0,1 0 1 0 0,0 0-1 0 0,0 0 0 0 0,0 0 0 0 0,0-1 1 0 0,0 1-1 0 0,1-1 0 0 0,-1-1 0 0 0,6 2 1 0 0,-8-3-207 0 0,0 1 1 0 0,0-1 0 0 0,-1 0 0 0 0,1-1-1 0 0,0 1 1 0 0,0 0 0 0 0,0-1 0 0 0,-1 0-1 0 0,1 1 1 0 0,0-1 0 0 0,-1 0-1 0 0,1-1 1 0 0,0 1 0 0 0,-1 0 0 0 0,0-1-1 0 0,4-2 1 0 0,2-2-195 0 0,-1 0 0 0 0,0-1 0 0 0,9-11 0 0 0,7-12 371 0 0</inkml:trace>
  <inkml:trace contextRef="#ctx0" brushRef="#br0" timeOffset="1">419 421 3225 0 0,'5'-5'1010'0'0,"-1"0"1"0"0,0 0 0 0 0,1 0-1 0 0,-2-1 1 0 0,1 0-1 0 0,-1 0 1 0 0,0 0 0 0 0,0 0-1 0 0,2-8 1 0 0,-5 14-911 0 0,0 0-1 0 0,0 0 1 0 0,1-1 0 0 0,-1 1-1 0 0,0 0 1 0 0,0-1 0 0 0,0 1 0 0 0,0 0-1 0 0,0-1 1 0 0,0 1 0 0 0,0 0-1 0 0,0-1 1 0 0,0 1 0 0 0,0 0 0 0 0,0-1-1 0 0,0 1 1 0 0,0 0 0 0 0,0-1-1 0 0,0 1 1 0 0,-1 0 0 0 0,1-1 0 0 0,0 1-1 0 0,0 0 1 0 0,0-1 0 0 0,0 1 0 0 0,-1 0-1 0 0,1 0 1 0 0,0-1 0 0 0,0 1-1 0 0,0 0 1 0 0,-1 0 0 0 0,1-1 0 0 0,0 1-1 0 0,-1 0 1 0 0,1 0 0 0 0,-1-1-1 0 0,-15 2 1738 0 0,-22 11-545 0 0,34-10-923 0 0,-299 124 878 0 0,299-124-1245 0 0,-4 1-11 0 0,1 1 0 0 0,-1 0 0 0 0,1 1-1 0 0,0 0 1 0 0,-11 9 0 0 0,17-13 8 0 0,0 0 0 0 0,0 1 0 0 0,0-1 0 0 0,0 1-1 0 0,0-1 1 0 0,0 1 0 0 0,0-1 0 0 0,0 1 0 0 0,0-1-1 0 0,1 1 1 0 0,-1 0 0 0 0,1-1 0 0 0,-1 1 0 0 0,1 0-1 0 0,0 0 1 0 0,0-1 0 0 0,0 1 0 0 0,0 0-1 0 0,0 0 1 0 0,0-1 0 0 0,0 1 0 0 0,0 0 0 0 0,1 0-1 0 0,-1-1 1 0 0,1 1 0 0 0,-1 0 0 0 0,1-1 0 0 0,0 1-1 0 0,-1 0 1 0 0,1-1 0 0 0,0 1 0 0 0,0-1 0 0 0,2 3-1 0 0,2 1-7 0 0,0 1-1 0 0,0-1 1 0 0,0 0-1 0 0,0-1 1 0 0,1 1-1 0 0,0-1 1 0 0,0 0-1 0 0,8 4 1 0 0,57 23-31 0 0,-49-23 35 0 0,22 9-187 0 0,0-3 0 0 0,1-1-1 0 0,56 7 1 0 0,-62-15-64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5.973"/>
    </inkml:context>
    <inkml:brush xml:id="br0">
      <inkml:brushProperty name="width" value="0.05" units="cm"/>
      <inkml:brushProperty name="height" value="0.05" units="cm"/>
    </inkml:brush>
  </inkml:definitions>
  <inkml:trace contextRef="#ctx0" brushRef="#br0">129 27 14259 0 0,'9'-4'455'0'0,"0"0"-1"0"0,0 0 1 0 0,0 1 0 0 0,0 0-1 0 0,1 0 1 0 0,0 1 0 0 0,-1 1-1 0 0,1 0 1 0 0,14-1 0 0 0,12 2 536 0 0,40 5 0 0 0,41 12 113 0 0,-101-13-1005 0 0,0 0-1 0 0,0 1 0 0 0,0 1 0 0 0,29 15 0 0 0,-42-19-278 0 0,-1 0 0 0 0,1-1-1 0 0,0 1 1 0 0,-1 0 0 0 0,1 1-1 0 0,3 3 1 0 0,-6-6 73 0 0,1 1 1 0 0,-1 0-1 0 0,0-1 1 0 0,1 1-1 0 0,-1 0 0 0 0,0-1 1 0 0,1 1-1 0 0,-1 0 0 0 0,0 0 1 0 0,0-1-1 0 0,1 1 1 0 0,-1 0-1 0 0,0 0 0 0 0,0-1 1 0 0,0 1-1 0 0,0 0 0 0 0,0 0 1 0 0,0-1-1 0 0,0 1 1 0 0,-1 0-1 0 0,1 0 0 0 0,0-1 1 0 0,0 1-1 0 0,0 0 0 0 0,-1-1 1 0 0,1 1-1 0 0,0 0 1 0 0,-1-1-1 0 0,1 1 0 0 0,-1 0 1 0 0,1-1-1 0 0,-1 1 0 0 0,0 0 1 0 0,-6 6-1307 0 0</inkml:trace>
  <inkml:trace contextRef="#ctx0" brushRef="#br0" timeOffset="1">1 285 12211 0 0,'37'-7'5350'0'0,"81"-6"-1851"0"0,120-6-5003 0 0,-232 18 5 0 0,-4 0-18 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36.863"/>
    </inkml:context>
    <inkml:brush xml:id="br0">
      <inkml:brushProperty name="width" value="0.1" units="cm"/>
      <inkml:brushProperty name="height" value="0.1" units="cm"/>
      <inkml:brushProperty name="color" value="#004F8B"/>
    </inkml:brush>
  </inkml:definitions>
  <inkml:trace contextRef="#ctx0" brushRef="#br0">33 70 8290 0 0,'-8'-5'207'0'0,"6"3"-137"0"0,-1 0-1 0 0,1 0 1 0 0,0 0 0 0 0,-1-1-1 0 0,1 1 1 0 0,0 0 0 0 0,0-1 0 0 0,0 0-1 0 0,-2-4 1 0 0,4 6 6 0 0,1 0 1 0 0,-1 1-1 0 0,0-1 0 0 0,1 0 1 0 0,-1 0-1 0 0,1 1 0 0 0,0-1 1 0 0,-1 0-1 0 0,1 1 0 0 0,0-1 1 0 0,-1 1-1 0 0,1-1 0 0 0,0 1 1 0 0,-1-1-1 0 0,1 1 0 0 0,0 0 1 0 0,0-1-1 0 0,0 1 0 0 0,1-1 1 0 0,18-7 2027 0 0,0 3-959 0 0,-1 1-1 0 0,1 1 0 0 0,0 1 0 0 0,0 0 0 0 0,0 2 0 0 0,39 3 0 0 0,119 26 427 0 0,-165-26-1558 0 0,-3-2-14 0 0,1 1 1 0 0,-1 1-1 0 0,0 0 1 0 0,0 0 0 0 0,0 1-1 0 0,0 0 1 0 0,11 7-1 0 0,-21-11-86 0 0,1 1 0 0 0,0 0 0 0 0,0-1 0 0 0,0 1 0 0 0,-1 0 0 0 0,1-1 0 0 0,0 1 0 0 0,-1 0 0 0 0,1 0 0 0 0,-1 0 0 0 0,1 0-1 0 0,-1 0 1 0 0,1-1 0 0 0,-1 1 0 0 0,0 0 0 0 0,1 0 0 0 0,-1 2 0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37.193"/>
    </inkml:context>
    <inkml:brush xml:id="br0">
      <inkml:brushProperty name="width" value="0.1" units="cm"/>
      <inkml:brushProperty name="height" value="0.1" units="cm"/>
      <inkml:brushProperty name="color" value="#004F8B"/>
    </inkml:brush>
  </inkml:definitions>
  <inkml:trace contextRef="#ctx0" brushRef="#br0">20 0 5985 0 0,'-10'3'432'0'0,"1"-1"-387"0"0,8 3 1955 0 0,3-3-1666 0 0,-1 0 0 0 0,1 0 0 0 0,0 0 0 0 0,0 0 1 0 0,0 0-1 0 0,1 0 0 0 0,-1-1 0 0 0,0 1 0 0 0,1-1 0 0 0,-1 1 0 0 0,1-1 1 0 0,-1 0-1 0 0,1 0 0 0 0,-1 0 0 0 0,1-1 0 0 0,0 1 0 0 0,0 0 0 0 0,4-1 1 0 0,12 3 538 0 0,31-1 0 0 0,-27-2 150 0 0,152 3 924 0 0,-23 0-3389 0 0,-104-2-5033 0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0.815"/>
    </inkml:context>
    <inkml:brush xml:id="br0">
      <inkml:brushProperty name="width" value="0.1" units="cm"/>
      <inkml:brushProperty name="height" value="0.1" units="cm"/>
      <inkml:brushProperty name="color" value="#004F8B"/>
    </inkml:brush>
  </inkml:definitions>
  <inkml:trace contextRef="#ctx0" brushRef="#br0">1 736 6913 0 0,'27'-19'8243'0'0,"25"-30"-6350"0"0,-19 17-965 0 0,108-99-321 0 0,-6-6-1 0 0,117-154 0 0 0,-248 286-607 0 0,1-3-6 0 0,1 0-1 0 0,1 0 0 0 0,-1 1 0 0 0,1-1 0 0 0,1 1 0 0 0,-1 1 0 0 0,17-11 0 0 0,-22 16 19 0 0,-1 1 0 0 0,1-1-1 0 0,0 1 1 0 0,-1 0 0 0 0,1 0 0 0 0,-1 0-1 0 0,1 0 1 0 0,0 0 0 0 0,-1 0-1 0 0,1 0 1 0 0,-1 1 0 0 0,1-1 0 0 0,-1 0-1 0 0,1 1 1 0 0,-1-1 0 0 0,1 1 0 0 0,-1 0-1 0 0,1 0 1 0 0,-1-1 0 0 0,0 1-1 0 0,1 0 1 0 0,-1 0 0 0 0,0 0 0 0 0,0 0-1 0 0,2 2 1 0 0,4 4 146 0 0,0 1 0 0 0,11 16 0 0 0,-9-12-41 0 0,41 54 496 0 0,-22-28-272 0 0,63 67 0 0 0,-49-67-314 0 0,-25-24-18 0 0,-1 0 0 0 0,-1 1 1 0 0,0 1-1 0 0,15 22 0 0 0,-28-35-218 0 0,0 0 1 0 0,0 0-1 0 0,-1 0 0 0 0,1 1 1 0 0,-1-1-1 0 0,2 7 1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1.175"/>
    </inkml:context>
    <inkml:brush xml:id="br0">
      <inkml:brushProperty name="width" value="0.1" units="cm"/>
      <inkml:brushProperty name="height" value="0.1" units="cm"/>
      <inkml:brushProperty name="color" value="#004F8B"/>
    </inkml:brush>
  </inkml:definitions>
  <inkml:trace contextRef="#ctx0" brushRef="#br0">85 0 6449 0 0,'-7'13'688'0'0,"0"0"-1"0"0,1 0 0 0 0,1 0 0 0 0,1 1 1 0 0,0 0-1 0 0,0 0 0 0 0,1 0 0 0 0,0 14 1 0 0,-38 386 6920 0 0,48-134-5590 0 0,-6-257-2067 0 0,-2-18 12 0 0,1 0 0 0 0,0 1 0 0 0,1-1 1 0 0,-1 1-1 0 0,1-1 0 0 0,0 1 0 0 0,0-1 0 0 0,1 0 0 0 0,0 0 0 0 0,-1 1 0 0 0,2-1 1 0 0,3 7-1 0 0,1-8-1625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1.501"/>
    </inkml:context>
    <inkml:brush xml:id="br0">
      <inkml:brushProperty name="width" value="0.1" units="cm"/>
      <inkml:brushProperty name="height" value="0.1" units="cm"/>
      <inkml:brushProperty name="color" value="#004F8B"/>
    </inkml:brush>
  </inkml:definitions>
  <inkml:trace contextRef="#ctx0" brushRef="#br0">572 36 4609 0 0,'4'-5'279'0'0,"-2"3"-143"0"0,0-1 1 0 0,0 1-1 0 0,0 0 0 0 0,-1-1 0 0 0,1 1 1 0 0,-1-1-1 0 0,1 1 0 0 0,-3-10 4723 0 0,-15 15-2709 0 0,-34 17 136 0 0,2 1 0 0 0,-56 35 0 0 0,26-13-1545 0 0,58-33-570 0 0,-28 14-43 0 0,1 1 0 0 0,2 3 0 0 0,-64 50 0 0 0,107-77-128 0 0,0 1 0 0 0,0 0 0 0 0,0-1 0 0 0,1 1 0 0 0,-1 0 0 0 0,1 0 0 0 0,-1 0 0 0 0,1 0 0 0 0,0 1 0 0 0,-1-1 0 0 0,1 0 0 0 0,0 1 0 0 0,1-1 0 0 0,-1 0 0 0 0,0 1 0 0 0,1-1 0 0 0,-1 1 0 0 0,1-1 0 0 0,0 4 0 0 0,0-3 0 0 0,1 0 0 0 0,-1 0 0 0 0,1 1 0 0 0,0-1 0 0 0,0 0 0 0 0,0 0 0 0 0,1 0 0 0 0,-1 0 0 0 0,1 0 0 0 0,0-1 0 0 0,0 1 0 0 0,3 4 0 0 0,6 4 0 0 0,-1-1 0 0 0,2-1 0 0 0,-1 0 0 0 0,1 0 0 0 0,16 8 0 0 0,2-1-5 0 0,-1-1 1 0 0,2-2-1 0 0,0-1 1 0 0,1-2-1 0 0,0-1 1 0 0,0-1-1 0 0,37 3 1 0 0,-28-7-112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1.843"/>
    </inkml:context>
    <inkml:brush xml:id="br0">
      <inkml:brushProperty name="width" value="0.1" units="cm"/>
      <inkml:brushProperty name="height" value="0.1" units="cm"/>
      <inkml:brushProperty name="color" value="#004F8B"/>
    </inkml:brush>
  </inkml:definitions>
  <inkml:trace contextRef="#ctx0" brushRef="#br0">145 93 6913 0 0,'4'-1'211'0'0,"-1"1"0"0"0,1 0-1 0 0,-1 0 1 0 0,0 0-1 0 0,1 0 1 0 0,-1 1-1 0 0,1-1 1 0 0,-1 1-1 0 0,0 0 1 0 0,0 0 0 0 0,1 0-1 0 0,-1 1 1 0 0,5 2-1 0 0,41 27 3318 0 0,-39-24-3314 0 0,-2-1 168 0 0,0 0 0 0 0,0 1 1 0 0,-1-1-1 0 0,0 1 0 0 0,0 1 0 0 0,0 0 1 0 0,-1 0-1 0 0,0 0 0 0 0,-1 0 0 0 0,6 13 1 0 0,-9-17-305 0 0,-1-1 0 0 0,1 1 1 0 0,-1 0-1 0 0,0 0 0 0 0,0 0 1 0 0,-1 0-1 0 0,1 0 1 0 0,-1 0-1 0 0,0 0 0 0 0,0 0 1 0 0,0 1-1 0 0,-1-1 0 0 0,1 0 1 0 0,-1 0-1 0 0,0 0 0 0 0,0-1 1 0 0,0 1-1 0 0,-1 0 1 0 0,0 0-1 0 0,1 0 0 0 0,-1-1 1 0 0,0 1-1 0 0,-1-1 0 0 0,1 0 1 0 0,-1 0-1 0 0,1 1 1 0 0,-1-2-1 0 0,-3 4 0 0 0,-8 6-68 0 0,-1 0 0 0 0,0-1-1 0 0,-1 0 1 0 0,-22 11 0 0 0,-72 27-18 0 0,80-36 11 0 0,26-11 0 0 0,-2 1 3 0 0,0-1 0 0 0,0 1 0 0 0,0-1 1 0 0,0 0-1 0 0,0-1 0 0 0,0 1 0 0 0,-1-1 0 0 0,1 0 0 0 0,-8-1 0 0 0,17-2-6 0 0,0-1 0 0 0,0 1 0 0 0,0 0 0 0 0,1 0 0 0 0,-1 0 0 0 0,6-2 0 0 0,155-50-267 0 0,-120 41-942 0 0,-13 3-5492 0 0</inkml:trace>
  <inkml:trace contextRef="#ctx0" brushRef="#br0" timeOffset="1">583 27 17508 0 0,'0'0'45'0'0,"-1"0"1"0"0,1 0 0 0 0,0-1 0 0 0,0 1-1 0 0,0 0 1 0 0,0 0 0 0 0,-1-1-1 0 0,1 1 1 0 0,0 0 0 0 0,0 0 0 0 0,0-1-1 0 0,0 1 1 0 0,0 0 0 0 0,0 0-1 0 0,0-1 1 0 0,0 1 0 0 0,0 0 0 0 0,0 0-1 0 0,0-1 1 0 0,0 1 0 0 0,0 0-1 0 0,0 0 1 0 0,0-1 0 0 0,0 1 0 0 0,0 0-1 0 0,0 0 1 0 0,0-1 0 0 0,1 1-1 0 0,-1 0 1 0 0,0 0 0 0 0,0-1 0 0 0,0 1-1 0 0,0 0 1 0 0,1-1 0 0 0,10-2 437 0 0,23 2-820 0 0,-23 1 495 0 0,172-2 5 0 0,-13 0-1647 0 0,-60-4-4907 0 0,-59 2 2165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2.187"/>
    </inkml:context>
    <inkml:brush xml:id="br0">
      <inkml:brushProperty name="width" value="0.1" units="cm"/>
      <inkml:brushProperty name="height" value="0.1" units="cm"/>
      <inkml:brushProperty name="color" value="#004F8B"/>
    </inkml:brush>
  </inkml:definitions>
  <inkml:trace contextRef="#ctx0" brushRef="#br0">218 20 13827 0 0,'-1'0'77'0'0,"0"-1"1"0"0,0 1-1 0 0,-1-1 0 0 0,1 1 0 0 0,0-1 1 0 0,0 1-1 0 0,0 0 0 0 0,-1 0 1 0 0,1 0-1 0 0,0 0 0 0 0,0 0 1 0 0,-1 0-1 0 0,1 0 0 0 0,0 0 0 0 0,0 0 1 0 0,0 0-1 0 0,-1 1 0 0 0,-1 0 1 0 0,-14 17-13 0 0,10-8 23 0 0,-17 21 625 0 0,1 2 0 0 0,1 1 0 0 0,3 0 0 0 0,-26 60-1 0 0,38-76-361 0 0,0 2-1 0 0,1-1 0 0 0,2 1 0 0 0,-1 0 0 0 0,2 0 0 0 0,1 0 0 0 0,1 0 1 0 0,0 1-1 0 0,2-1 0 0 0,5 40 0 0 0,-4-49-340 0 0,1 0-1 0 0,1-1 1 0 0,-1 0 0 0 0,2 0-1 0 0,-1 0 1 0 0,1 0 0 0 0,1 0 0 0 0,0-1-1 0 0,0 0 1 0 0,1 0 0 0 0,0-1-1 0 0,0 0 1 0 0,1 0 0 0 0,0-1 0 0 0,1 0-1 0 0,16 11 1 0 0,-18-13-4 0 0,1-1-1 0 0,1 0 1 0 0,-1 0 0 0 0,0-1-1 0 0,1 0 1 0 0,0 0 0 0 0,0-1-1 0 0,-1 0 1 0 0,1-1 0 0 0,0 0-1 0 0,1 0 1 0 0,-1-1 0 0 0,0 0-1 0 0,0-1 1 0 0,0 0 0 0 0,0 0-1 0 0,0-1 1 0 0,0 0 0 0 0,-1-1-1 0 0,14-5 1 0 0,-8 2-22 0 0,-1-2 0 0 0,1 1 1 0 0,-1-2-1 0 0,-1 0 0 0 0,1 0 0 0 0,-2-1 0 0 0,1-1 1 0 0,-1 0-1 0 0,-1 0 0 0 0,0-1 0 0 0,0-1 0 0 0,-2 0 1 0 0,1 0-1 0 0,-2 0 0 0 0,0-1 0 0 0,0 0 0 0 0,-1-1 1 0 0,-1 1-1 0 0,4-20 0 0 0,-5 17-3 0 0,-1 0 1 0 0,-1-1-1 0 0,0 1 1 0 0,-1-1-1 0 0,-1 1 0 0 0,-1-1 1 0 0,-1 0-1 0 0,0 1 1 0 0,-1 0-1 0 0,-1 0 0 0 0,0 0 1 0 0,-2 0-1 0 0,0 0 1 0 0,0 1-1 0 0,-2 0 0 0 0,-17-27 1 0 0,17 31 7 0 0,-2 0 0 0 0,1 1 0 0 0,-1 0 0 0 0,-1 1 0 0 0,0 0 1 0 0,-1 0-1 0 0,0 1 0 0 0,0 1 0 0 0,-1 0 0 0 0,0 1 0 0 0,0 0 0 0 0,-1 1 0 0 0,0 0 1 0 0,0 1-1 0 0,0 1 0 0 0,-1 0 0 0 0,1 1 0 0 0,-16-1 0 0 0,26 4-413 0 0,0 0-1 0 0,-1 0 1 0 0,1 0 0 0 0,0 0-1 0 0,0 1 1 0 0,0-1-1 0 0,0 1 1 0 0,0 0 0 0 0,0 1-1 0 0,0-1 1 0 0,0 1-1 0 0,-4 1 1 0 0,-1 2-1542 0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2.957"/>
    </inkml:context>
    <inkml:brush xml:id="br0">
      <inkml:brushProperty name="width" value="0.1" units="cm"/>
      <inkml:brushProperty name="height" value="0.1" units="cm"/>
      <inkml:brushProperty name="color" value="#004F8B"/>
    </inkml:brush>
  </inkml:definitions>
  <inkml:trace contextRef="#ctx0" brushRef="#br0">20 246 14283 0 0,'-10'-3'733'0'0,"1"1"-81"0"0,8 0-1198 0 0,20-28 578 0 0,-13 25-58 0 0,1 0 1 0 0,-1 1-1 0 0,1 0 0 0 0,0 0 1 0 0,0 1-1 0 0,1 0 0 0 0,-1 0 1 0 0,12-3-1 0 0,64-11 37 0 0,-76 16 16 0 0,377-27 612 0 0,-238 22-609 0 0,805-31-16 0 0,-414 19-44 0 0,-315 11 36 0 0,192-9 41 0 0,-103 2-19 0 0,70-4 8 0 0,-20 9-2640 0 0,-285 9-2217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5.635"/>
    </inkml:context>
    <inkml:brush xml:id="br0">
      <inkml:brushProperty name="width" value="0.1" units="cm"/>
      <inkml:brushProperty name="height" value="0.1" units="cm"/>
      <inkml:brushProperty name="color" value="#004F8B"/>
    </inkml:brush>
  </inkml:definitions>
  <inkml:trace contextRef="#ctx0" brushRef="#br0">48 41 8754 0 0,'-6'2'2990'0'0,"6"-2"-2919"0"0,0 0 0 0 0,-7 14 1397 0 0,-3 19-38 0 0,10-32-1337 0 0,-8 37 1247 0 0,1 0 0 0 0,-2 62 1 0 0,8 79 497 0 0,4-131-1578 0 0,1 0 1 0 0,3 0-1 0 0,1 0 0 0 0,3-1 0 0 0,2 0 0 0 0,30 72 0 0 0,-42-116-245 0 0,0-1 0 0 0,0 1 1 0 0,1 0-1 0 0,-1 0 0 0 0,1-1 0 0 0,0 1 1 0 0,-1-1-1 0 0,1 0 0 0 0,0 1 0 0 0,1-1 1 0 0,-1 0-1 0 0,0 0 0 0 0,5 3 0 0 0,-5-5-4 0 0,-1 1 0 0 0,1-1 0 0 0,-1 1 0 0 0,1-1 0 0 0,0 0-1 0 0,-1 0 1 0 0,1 0 0 0 0,0 0 0 0 0,-1 0 0 0 0,1 0 0 0 0,0 0 0 0 0,-1 0 0 0 0,1-1-1 0 0,0 1 1 0 0,-1-1 0 0 0,1 1 0 0 0,-1-1 0 0 0,1 0 0 0 0,-1 1 0 0 0,1-1 0 0 0,-1 0-1 0 0,1 0 1 0 0,-1 0 0 0 0,0 0 0 0 0,3-2 0 0 0,13-14 54 0 0,-1 0-1 0 0,-1-1 1 0 0,0 0 0 0 0,13-23 0 0 0,-13 20-56 0 0,10-17 32 0 0,-1-2-1 0 0,-2-1 0 0 0,28-70 0 0 0,-23 35-152 0 0,20-98 1 0 0,-19 50-78 0 0,-14 64-1622 0 0,0-1-4598 0 0,-9 40-24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5.980"/>
    </inkml:context>
    <inkml:brush xml:id="br0">
      <inkml:brushProperty name="width" value="0.1" units="cm"/>
      <inkml:brushProperty name="height" value="0.1" units="cm"/>
      <inkml:brushProperty name="color" value="#004F8B"/>
    </inkml:brush>
  </inkml:definitions>
  <inkml:trace contextRef="#ctx0" brushRef="#br0">334 288 3681 0 0,'23'-117'7077'0'0,"-21"100"-6445"0"0,-1 0 1 0 0,0 1 0 0 0,-1-1-1 0 0,-1 0 1 0 0,-4-16 0 0 0,5 30-510 0 0,0 0 0 0 0,-1 0-1 0 0,0 1 1 0 0,1-1 0 0 0,-1 0 0 0 0,0 0 0 0 0,-1 1 0 0 0,1-1 0 0 0,0 1 0 0 0,-1-1 0 0 0,1 1-1 0 0,-1 0 1 0 0,0 0 0 0 0,0-1 0 0 0,0 1 0 0 0,0 0 0 0 0,0 1 0 0 0,-4-4 0 0 0,4 4-60 0 0,-1 0 0 0 0,1 1 0 0 0,-1-1 1 0 0,0 0-1 0 0,0 1 0 0 0,1-1 0 0 0,-1 1 1 0 0,0 0-1 0 0,0 0 0 0 0,1 0 0 0 0,-1 0 1 0 0,0 1-1 0 0,0-1 0 0 0,0 1 0 0 0,1 0 1 0 0,-1 0-1 0 0,1 0 0 0 0,-6 2 1 0 0,-5 3 76 0 0,1 1 1 0 0,-1 1-1 0 0,1 0 1 0 0,0 1-1 0 0,1 0 1 0 0,0 1-1 0 0,1 0 1 0 0,-18 21-1 0 0,9-6 68 0 0,1 1 0 0 0,1 0 0 0 0,-14 31 0 0 0,18-32-60 0 0,2 2-1 0 0,1-1 1 0 0,-9 34 0 0 0,16-50-134 0 0,1 1 0 0 0,0-1 1 0 0,1 1-1 0 0,0-1 0 0 0,1 1 0 0 0,0 0 0 0 0,0 0 1 0 0,1-1-1 0 0,1 1 0 0 0,0 0 0 0 0,5 16 0 0 0,-6-24-14 0 0,1 1 0 0 0,-1-1 0 0 0,1 0 0 0 0,0 0-1 0 0,-1 0 1 0 0,1 0 0 0 0,1 0 0 0 0,-1-1-1 0 0,0 1 1 0 0,1-1 0 0 0,-1 1 0 0 0,1-1 0 0 0,0 0-1 0 0,0 0 1 0 0,-1 0 0 0 0,8 3 0 0 0,-6-3 1 0 0,1-1-1 0 0,0 1 1 0 0,0-1 0 0 0,0-1 0 0 0,0 1 0 0 0,0 0 0 0 0,0-1 0 0 0,0 0-1 0 0,1 0 1 0 0,7-2 0 0 0,-1-1-13 0 0,1 0 0 0 0,-1 0 0 0 0,0-2 1 0 0,-1 1-1 0 0,1-1 0 0 0,-1-1 0 0 0,0 0 0 0 0,17-13 0 0 0,-8 3-480 0 0,-1-2 0 0 0,0 0 0 0 0,-2-1 0 0 0,0-1 0 0 0,20-31-1 0 0,-13 14-1846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5:58.390"/>
    </inkml:context>
    <inkml:brush xml:id="br0">
      <inkml:brushProperty name="width" value="0.035" units="cm"/>
      <inkml:brushProperty name="height" value="0.035" units="cm"/>
    </inkml:brush>
  </inkml:definitions>
  <inkml:trace contextRef="#ctx0" brushRef="#br0">32 40 13827 0 0,'-13'50'5644'0'0,"9"-38"-4985"0"0,0-1 1 0 0,1 1 0 0 0,0 0-1 0 0,1 0 1 0 0,0 15 0 0 0,2-24-604 0 0,0 0 1 0 0,0 0-1 0 0,0-1 1 0 0,1 1-1 0 0,-1 0 1 0 0,1 0-1 0 0,0-1 1 0 0,0 1-1 0 0,0-1 1 0 0,0 1-1 0 0,1 0 1 0 0,-1-1-1 0 0,0 0 1 0 0,1 1-1 0 0,0-1 1 0 0,-1 0-1 0 0,1 0 1 0 0,0 0-1 0 0,0 0 1 0 0,1 0-1 0 0,-1-1 1 0 0,0 1-1 0 0,0 0 1 0 0,1-1-1 0 0,-1 0 1 0 0,1 1-1 0 0,4 0 1 0 0,-2 0-16 0 0,0 0 1 0 0,1-1 0 0 0,-1 1 0 0 0,0-1-1 0 0,0-1 1 0 0,0 1 0 0 0,1-1 0 0 0,-1 0-1 0 0,0 0 1 0 0,1 0 0 0 0,-1-1 0 0 0,0 0-1 0 0,0 0 1 0 0,1 0 0 0 0,-1 0 0 0 0,0-1-1 0 0,0 0 1 0 0,-1 0 0 0 0,1-1 0 0 0,0 1-1 0 0,-1-1 1 0 0,6-4 0 0 0,-5 3-9 0 0,0 0-1 0 0,-1-1 1 0 0,0 0 0 0 0,1 0 0 0 0,-1 0-1 0 0,-1 0 1 0 0,1-1 0 0 0,-1 1 0 0 0,0-1-1 0 0,0 0 1 0 0,-1 0 0 0 0,0 0 0 0 0,0 0-1 0 0,0 0 1 0 0,-1-1 0 0 0,0 1 0 0 0,1-13-1 0 0,-2 13-11 0 0,0-1-1 0 0,0 0 1 0 0,-1 0-1 0 0,0 0 1 0 0,0 0-1 0 0,0 1 1 0 0,-1-1-1 0 0,0 1 1 0 0,-5-11-1 0 0,6 15-38 0 0,0 0 0 0 0,0 0 0 0 0,-1 0-1 0 0,1 0 1 0 0,-1 0 0 0 0,0 0 0 0 0,1 0 0 0 0,-1 0-1 0 0,0 1 1 0 0,0-1 0 0 0,0 1 0 0 0,0-1 0 0 0,0 1-1 0 0,-1 0 1 0 0,1 0 0 0 0,0 0 0 0 0,-1 0 0 0 0,1 0 0 0 0,-1 0-1 0 0,1 1 1 0 0,0-1 0 0 0,-1 1 0 0 0,0 0 0 0 0,1 0-1 0 0,-1 0 1 0 0,1 0 0 0 0,-1 0 0 0 0,-4 1 0 0 0,-24 7-1721 0 0,12-1-5498 0 0,9 0-207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2.750"/>
    </inkml:context>
    <inkml:brush xml:id="br0">
      <inkml:brushProperty name="width" value="0.035" units="cm"/>
      <inkml:brushProperty name="height" value="0.035" units="cm"/>
    </inkml:brush>
  </inkml:definitions>
  <inkml:trace contextRef="#ctx0" brushRef="#br0">11 31 16708 0 0,'-4'-9'172'0'0,"3"8"-62"0"0,0-1 0 0 0,1 0 0 0 0,-1 0 0 0 0,0 1 0 0 0,0-1 1 0 0,1 0-1 0 0,-1 0 0 0 0,1 0 0 0 0,-1-3 0 0 0,12 9 4144 0 0,15 7-2777 0 0,-25-11-1505 0 0,0 1 40 0 0,47 21 1088 0 0,-15-12-3148 0 0,-22-7-6113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6.394"/>
    </inkml:context>
    <inkml:brush xml:id="br0">
      <inkml:brushProperty name="width" value="0.05" units="cm"/>
      <inkml:brushProperty name="height" value="0.05" units="cm"/>
    </inkml:brush>
  </inkml:definitions>
  <inkml:trace contextRef="#ctx0" brushRef="#br0">111 0 12067 0 0,'-12'10'1167'0'0,"12"-10"-1145"0"0,0 0 1 0 0,0 1-1 0 0,0-1 1 0 0,0 0-1 0 0,0 0 0 0 0,0 1 1 0 0,-1-1-1 0 0,1 0 0 0 0,0 1 1 0 0,0-1-1 0 0,1 0 0 0 0,-1 0 1 0 0,0 1-1 0 0,0-1 0 0 0,0 0 1 0 0,0 1-1 0 0,0-1 0 0 0,0 0 1 0 0,0 0-1 0 0,0 1 0 0 0,0-1 1 0 0,1 0-1 0 0,-1 0 1 0 0,0 1-1 0 0,0-1 0 0 0,0 0 1 0 0,1 0-1 0 0,-1 0 0 0 0,0 1 1 0 0,3 1 88 0 0,0-1 0 0 0,0 1 1 0 0,1 0-1 0 0,-1-1 1 0 0,0 0-1 0 0,7 2 0 0 0,17 2 263 0 0,0-1-1 0 0,0-1 0 0 0,1-1 1 0 0,29-2-1 0 0,-26 0 187 0 0,-1 1 0 0 0,61 9 0 0 0,-88-9-522 0 0,0 0 1 0 0,0-1 0 0 0,0 1 0 0 0,0 0 0 0 0,-1 1-1 0 0,1-1 1 0 0,0 0 0 0 0,-1 1 0 0 0,1 0 0 0 0,-1-1-1 0 0,5 5 1 0 0,-6-5 10 0 0,-1 0 0 0 0,1 0 0 0 0,-1 0-1 0 0,1 0 1 0 0,-1 0 0 0 0,1 0-1 0 0,-1 0 1 0 0,0-1 0 0 0,0 1 0 0 0,1 1-1 0 0,-1-1 1 0 0,0 0 0 0 0,0 0 0 0 0,0 0-1 0 0,0 0 1 0 0,0 0 0 0 0,0 0 0 0 0,0 0-1 0 0,-1 0 1 0 0,1 0 0 0 0,0 0 0 0 0,0 0-1 0 0,-1 0 1 0 0,1 0 0 0 0,-1-1 0 0 0,1 1-1 0 0,-1 0 1 0 0,1 0 0 0 0,-1 0-1 0 0,1 0 1 0 0,-1-1 0 0 0,0 1 0 0 0,0 0-1 0 0,1 0 1 0 0,-1-1 0 0 0,0 1 0 0 0,-1 0-1 0 0,-19 16 181 0 0,0-2 0 0 0,-1 0 0 0 0,0-1 0 0 0,-34 14-1 0 0,-18 12-1858 0 0,22-11-4668 0 0,25-17 360 0 0</inkml:trace>
  <inkml:trace contextRef="#ctx0" brushRef="#br0" timeOffset="1">59 407 8754 0 0,'-3'2'370'0'0,"0"0"-1"0"0,0-1 1 0 0,0 1 0 0 0,0 1 0 0 0,0-1 0 0 0,1 0-1 0 0,-1 1 1 0 0,1-1 0 0 0,0 1 0 0 0,-1 0 0 0 0,1 0 0 0 0,0 0-1 0 0,1 0 1 0 0,-1 0 0 0 0,1 0 0 0 0,-1 0 0 0 0,0 5-1 0 0,-2 3-37 0 0,1 0-1 0 0,0 0 1 0 0,0 0-1 0 0,0 13 1 0 0,3-17-300 0 0,-1 0 0 0 0,2 1 0 0 0,-1-1 0 0 0,1 0 0 0 0,0 1 0 0 0,0-1 0 0 0,1 0 0 0 0,5 13 0 0 0,-6-16-35 0 0,1-1-1 0 0,0 1 1 0 0,0 0-1 0 0,0-1 0 0 0,0 0 1 0 0,1 1-1 0 0,-1-1 1 0 0,1 0-1 0 0,0 0 0 0 0,0 0 1 0 0,0-1-1 0 0,0 1 1 0 0,0-1-1 0 0,1 0 0 0 0,-1 0 1 0 0,1 0-1 0 0,5 2 1 0 0,-8-3-66 0 0,0-1 1 0 0,1 0-1 0 0,-1 1 1 0 0,0-1 0 0 0,1 0-1 0 0,-1 0 1 0 0,1 0-1 0 0,-1 0 1 0 0,0 0 0 0 0,1-1-1 0 0,-1 1 1 0 0,0 0-1 0 0,1-1 1 0 0,-1 1-1 0 0,0-1 1 0 0,1 1 0 0 0,-1-1-1 0 0,2 0 1 0 0,11-11-4355 0 0,-4 0-569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6.305"/>
    </inkml:context>
    <inkml:brush xml:id="br0">
      <inkml:brushProperty name="width" value="0.1" units="cm"/>
      <inkml:brushProperty name="height" value="0.1" units="cm"/>
      <inkml:brushProperty name="color" value="#004F8B"/>
    </inkml:brush>
  </inkml:definitions>
  <inkml:trace contextRef="#ctx0" brushRef="#br0">37 36 1896 0 0,'7'-19'1902'0'0,"1"3"1770"0"0,-15 38-135 0 0,-1 6-2251 0 0,-6 31 912 0 0,-6 66-1 0 0,18-106-1985 0 0,1-1 0 0 0,1 0 0 0 0,1 0 0 0 0,0 0 0 0 0,1 0 0 0 0,1 0 0 0 0,0 0 0 0 0,9 22 0 0 0,-10-34-193 0 0,1 1 0 0 0,0-1 0 0 0,0 0 0 0 0,1 0-1 0 0,5 7 1 0 0,-9-12-75 0 0,1 0-1 0 0,-1-1 0 0 0,1 1 1 0 0,0 0-1 0 0,-1 0 1 0 0,1 0-1 0 0,0 0 0 0 0,0-1 1 0 0,0 1-1 0 0,-1 0 0 0 0,1-1 1 0 0,0 1-1 0 0,0-1 0 0 0,0 1 1 0 0,0-1-1 0 0,0 1 1 0 0,0-1-1 0 0,0 0 0 0 0,0 0 1 0 0,0 1-1 0 0,0-1 0 0 0,0 0 1 0 0,0 0-1 0 0,0 0 1 0 0,0 0-1 0 0,1 0 0 0 0,-1 0 1 0 0,0 0-1 0 0,0 0 0 0 0,0-1 1 0 0,0 1-1 0 0,0 0 0 0 0,0-1 1 0 0,0 1-1 0 0,0-1 1 0 0,0 1-1 0 0,0-1 0 0 0,-1 1 1 0 0,1-1-1 0 0,0 1 0 0 0,0-1 1 0 0,1-1-1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6.650"/>
    </inkml:context>
    <inkml:brush xml:id="br0">
      <inkml:brushProperty name="width" value="0.1" units="cm"/>
      <inkml:brushProperty name="height" value="0.1" units="cm"/>
      <inkml:brushProperty name="color" value="#004F8B"/>
    </inkml:brush>
  </inkml:definitions>
  <inkml:trace contextRef="#ctx0" brushRef="#br0">0 175 1376 0 0,'17'-38'3814'0'0,"-17"37"-3627"0"0,1-1 0 0 0,-1 1 0 0 0,1 0 0 0 0,0 0-1 0 0,-1-1 1 0 0,1 1 0 0 0,0 0 0 0 0,0 0 0 0 0,0 0 0 0 0,0 0-1 0 0,0 0 1 0 0,0 0 0 0 0,0 0 0 0 0,1 1 0 0 0,-1-1-1 0 0,0 0 1 0 0,0 1 0 0 0,1-1 0 0 0,-1 1 0 0 0,0-1 0 0 0,0 1-1 0 0,1-1 1 0 0,1 1 0 0 0,-2 0-37 0 0,0 1-1 0 0,0-1 1 0 0,-1 1 0 0 0,1 0-1 0 0,0-1 1 0 0,0 1 0 0 0,0 0-1 0 0,-1-1 1 0 0,1 1 0 0 0,0 0-1 0 0,0 0 1 0 0,-1 0 0 0 0,1 0-1 0 0,-1 0 1 0 0,1 0-1 0 0,-1 0 1 0 0,1 0 0 0 0,-1 0-1 0 0,0 0 1 0 0,1 0 0 0 0,-1 0-1 0 0,0 0 1 0 0,0 2 0 0 0,5 31 1289 0 0,-5-29-1073 0 0,2 97 2735 0 0,-3-79-2638 0 0,1 0 0 0 0,1-1 0 0 0,0 1 0 0 0,2-1 0 0 0,10 39 0 0 0,2-25 93 0 0,-13-39-460 0 0,1 1 1 0 0,-1-1-1 0 0,-1 1 0 0 0,1-1 1 0 0,0 0-1 0 0,-1 0 0 0 0,3-5 1 0 0,18-42-50 0 0,2 0 0 0 0,2 1 0 0 0,2 2 0 0 0,3 1 0 0 0,70-82 0 0 0,-90 117-429 0 0,0 1 0 0 0,1 0 0 0 0,0 1 0 0 0,0 0 0 0 0,1 1 0 0 0,0 0 0 0 0,27-11 0 0 0,-22 12-1045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6.980"/>
    </inkml:context>
    <inkml:brush xml:id="br0">
      <inkml:brushProperty name="width" value="0.1" units="cm"/>
      <inkml:brushProperty name="height" value="0.1" units="cm"/>
      <inkml:brushProperty name="color" value="#004F8B"/>
    </inkml:brush>
  </inkml:definitions>
  <inkml:trace contextRef="#ctx0" brushRef="#br0">194 34 5529 0 0,'-1'-4'-217'0'0,"0"2"436"0"0,1-1 0 0 0,-1 0 0 0 0,0 1 0 0 0,0-1 1 0 0,0 1-1 0 0,0-1 0 0 0,-1 1 0 0 0,-1-3 0 0 0,2 4-84 0 0,1 1 0 0 0,-1-1 1 0 0,0 1-1 0 0,0 0 0 0 0,1-1 0 0 0,-1 1 1 0 0,0 0-1 0 0,0-1 0 0 0,1 1 0 0 0,-1 0 1 0 0,0 0-1 0 0,0 0 0 0 0,0 0 0 0 0,0 0 1 0 0,1 0-1 0 0,-1 0 0 0 0,0 0 0 0 0,0 0 1 0 0,0 0-1 0 0,0 0 0 0 0,1 0 0 0 0,-1 0 1 0 0,0 1-1 0 0,0-1 0 0 0,1 0 0 0 0,-1 1 1 0 0,0-1-1 0 0,0 1 0 0 0,1-1 0 0 0,-1 1 1 0 0,-1 0-1 0 0,-5 4 330 0 0,1 0 1 0 0,0 1 0 0 0,-1-1-1 0 0,2 1 1 0 0,-1 0-1 0 0,1 1 1 0 0,0 0 0 0 0,0-1-1 0 0,-7 16 1 0 0,-1 4 735 0 0,-14 40-1 0 0,15-30-630 0 0,1 0 0 0 0,2 1-1 0 0,-7 65 1 0 0,14-80-444 0 0,1 1 0 0 0,1-1 0 0 0,0 0 0 0 0,2 1 0 0 0,1-1 0 0 0,1 0 1 0 0,10 34-1 0 0,-9-43-94 0 0,0 0 1 0 0,1 0 0 0 0,1 0-1 0 0,1-1 1 0 0,-1 0-1 0 0,2-1 1 0 0,0 0 0 0 0,20 20-1 0 0,-22-23-44 0 0,2-1-1 0 0,-1-1 0 0 0,1 1 0 0 0,0-1 1 0 0,0-1-1 0 0,0 0 0 0 0,1 0 0 0 0,0-1 1 0 0,0 0-1 0 0,0-1 0 0 0,1 0 0 0 0,14 3 1 0 0,-1-6-1518 0 0,-1-5-5830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7.777"/>
    </inkml:context>
    <inkml:brush xml:id="br0">
      <inkml:brushProperty name="width" value="0.1" units="cm"/>
      <inkml:brushProperty name="height" value="0.1" units="cm"/>
      <inkml:brushProperty name="color" value="#004F8B"/>
    </inkml:brush>
  </inkml:definitions>
  <inkml:trace contextRef="#ctx0" brushRef="#br0">13 516 5065 0 0,'-1'0'73'0'0,"0"0"0"0"0,1 0-1 0 0,-1 0 1 0 0,1 0 0 0 0,-1 0 0 0 0,1-1 0 0 0,-1 1-1 0 0,1 0 1 0 0,-1 0 0 0 0,0 0 0 0 0,1-1 0 0 0,-1 1-1 0 0,1 0 1 0 0,-1 0 0 0 0,1-1 0 0 0,0 1 0 0 0,-1 0-1 0 0,1-1 1 0 0,-1 1 0 0 0,1 0 0 0 0,0-1-1 0 0,-1 1 1 0 0,1-1 0 0 0,-1 0 0 0 0,11-8 2855 0 0,-2 3-2699 0 0,49-35 2637 0 0,-19 15-1774 0 0,-2-2 0 0 0,-1-2 0 0 0,60-63 0 0 0,3-44-852 0 0,-34 45-248 0 0,-62 87 7 0 0,1 1 0 0 0,1 0 0 0 0,-1 0 0 0 0,0 1 1 0 0,1-1-1 0 0,0 1 0 0 0,0 0 0 0 0,0 0 0 0 0,0 0 1 0 0,8-4-1 0 0,-9 6 13 0 0,-1 1-1 0 0,1-1 1 0 0,-1 1 0 0 0,1-1 0 0 0,0 1 0 0 0,-1 0 0 0 0,1 0 0 0 0,-1 0 0 0 0,1 0-1 0 0,-1 1 1 0 0,1-1 0 0 0,0 1 0 0 0,-1-1 0 0 0,0 1 0 0 0,1 0 0 0 0,-1 0 0 0 0,1 0-1 0 0,-1 0 1 0 0,0 1 0 0 0,0-1 0 0 0,0 0 0 0 0,4 4 0 0 0,21 18 449 0 0,49 52 0 0 0,-12-10-367 0 0,-29-32-165 0 0,47 56 1 0 0,-68-71-317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8.150"/>
    </inkml:context>
    <inkml:brush xml:id="br0">
      <inkml:brushProperty name="width" value="0.1" units="cm"/>
      <inkml:brushProperty name="height" value="0.1" units="cm"/>
      <inkml:brushProperty name="color" value="#004F8B"/>
    </inkml:brush>
  </inkml:definitions>
  <inkml:trace contextRef="#ctx0" brushRef="#br0">87 1 6449 0 0,'-3'4'361'0'0,"0"0"1"0"0,0 0-1 0 0,0 0 0 0 0,1 1 0 0 0,-1-1 0 0 0,1 1 0 0 0,0 0 0 0 0,0-1 0 0 0,1 1 1 0 0,-1 0-1 0 0,1 0 0 0 0,-1 9 0 0 0,-3 9 531 0 0,-10 38 1049 0 0,2 1-1 0 0,3 0 1 0 0,-4 112 0 0 0,14-117-1592 0 0,2-1 1 0 0,3 1-1 0 0,2-1 0 0 0,21 81 1 0 0,-27-132-527 0 0,-1-3 10 0 0,1 1 0 0 0,0-1-1 0 0,-1 0 1 0 0,1 1 0 0 0,0-1 0 0 0,0 0 0 0 0,0 0-1 0 0,0 1 1 0 0,1-1 0 0 0,-1 0 0 0 0,0 0-1 0 0,1 0 1 0 0,2 2 0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8.491"/>
    </inkml:context>
    <inkml:brush xml:id="br0">
      <inkml:brushProperty name="width" value="0.1" units="cm"/>
      <inkml:brushProperty name="height" value="0.1" units="cm"/>
      <inkml:brushProperty name="color" value="#004F8B"/>
    </inkml:brush>
  </inkml:definitions>
  <inkml:trace contextRef="#ctx0" brushRef="#br0">308 159 5985 0 0,'30'-47'488'0'0,"-11"20"3038"0"0,22-48-1 0 0,-40 75-3447 0 0,-1 0 0 0 0,0 0 0 0 0,0-1 0 0 0,0 1 0 0 0,0 0 0 0 0,1 0 0 0 0,-1-1 0 0 0,0 1 0 0 0,0 0 0 0 0,0 0 0 0 0,0-1 0 0 0,0 1 0 0 0,0 0 0 0 0,0-1 0 0 0,0 1 0 0 0,0 0 0 0 0,0 0 0 0 0,0-1 0 0 0,0 1 0 0 0,0 0 0 0 0,0-1 0 0 0,0 1 0 0 0,0 0 1 0 0,0-1-1 0 0,0 1 0 0 0,0 0 0 0 0,0 0 0 0 0,0-1 0 0 0,0 1 0 0 0,-1 0 0 0 0,1 0 0 0 0,0-1 0 0 0,0 1 0 0 0,0 0 0 0 0,0 0 0 0 0,-1-1 0 0 0,-11 3 1328 0 0,-18 12-303 0 0,28-13-907 0 0,-163 103 1505 0 0,80-49-1578 0 0,65-43-123 0 0,10-7 0 0 0,1 1 0 0 0,0 0 0 0 0,0 0 0 0 0,0 1 0 0 0,1 0 0 0 0,0 0 0 0 0,-9 12 0 0 0,16-18-1 0 0,1 0-1 0 0,-1 0 0 0 0,1 0 1 0 0,-1 0-1 0 0,1 0 0 0 0,0 0 1 0 0,-1 0-1 0 0,1 0 0 0 0,0 0 0 0 0,0 0 1 0 0,0 0-1 0 0,0 0 0 0 0,0 0 1 0 0,0 0-1 0 0,0 0 0 0 0,0 0 0 0 0,0 0 1 0 0,1 0-1 0 0,-1 0 0 0 0,0 0 1 0 0,1 0-1 0 0,-1 0 0 0 0,0-1 1 0 0,1 1-1 0 0,0 0 0 0 0,-1 0 0 0 0,1 0 1 0 0,-1 0-1 0 0,1 0 0 0 0,0-1 1 0 0,-1 1-1 0 0,1 0 0 0 0,0-1 0 0 0,0 1 1 0 0,0-1-1 0 0,0 1 0 0 0,-1 0 1 0 0,1-1-1 0 0,0 0 0 0 0,1 1 0 0 0,5 3 5 0 0,1-1-1 0 0,-1 1 0 0 0,14 3 0 0 0,-18-7-5 0 0,35 11-41 0 0,-1-2-1 0 0,2-1 1 0 0,-1-3-1 0 0,44 2 1 0 0,-55-6-350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8.820"/>
    </inkml:context>
    <inkml:brush xml:id="br0">
      <inkml:brushProperty name="width" value="0.1" units="cm"/>
      <inkml:brushProperty name="height" value="0.1" units="cm"/>
      <inkml:brushProperty name="color" value="#004F8B"/>
    </inkml:brush>
  </inkml:definitions>
  <inkml:trace contextRef="#ctx0" brushRef="#br0">41 27 5529 0 0,'1'-1'121'0'0,"-1"-1"0"0"0,0 1 0 0 0,1 0 0 0 0,-1-1 0 0 0,1 1-1 0 0,0 0 1 0 0,-1 0 0 0 0,1 0 0 0 0,0 0 0 0 0,0-1 0 0 0,0 1 0 0 0,0 0 0 0 0,0 0-1 0 0,0 1 1 0 0,0-1 0 0 0,0 0 0 0 0,0 0 0 0 0,0 0 0 0 0,1 1 0 0 0,-1-1 0 0 0,0 1 0 0 0,2-1-1 0 0,0 0 190 0 0,1 0-1 0 0,-1 0 0 0 0,0 1 0 0 0,1 0 1 0 0,-1 0-1 0 0,0 0 0 0 0,1 0 0 0 0,-1 0 1 0 0,5 1-1 0 0,-2 1 165 0 0,-1-1 0 0 0,1 0 0 0 0,-1 1 1 0 0,1 0-1 0 0,-1 1 0 0 0,0-1 0 0 0,0 1 0 0 0,0 0 0 0 0,0 0 0 0 0,0 0 1 0 0,5 6-1 0 0,-4-2 22 0 0,0 1 0 0 0,0-1 0 0 0,-1 1 1 0 0,0 0-1 0 0,0 0 0 0 0,-1 1 0 0 0,5 12 0 0 0,-8-17-436 0 0,0-1-1 0 0,-1 1 1 0 0,1 0-1 0 0,-1-1 1 0 0,1 1-1 0 0,-1-1 1 0 0,0 1-1 0 0,0 0 0 0 0,-1-1 1 0 0,1 1-1 0 0,-1-1 1 0 0,0 1-1 0 0,0-1 1 0 0,0 1-1 0 0,0-1 1 0 0,-1 1-1 0 0,1-1 1 0 0,-1 0-1 0 0,0 0 0 0 0,0 0 1 0 0,0 0-1 0 0,-4 5 1 0 0,-5 2-20 0 0,-1 1 0 0 0,1-2 0 0 0,-1 0 0 0 0,-1 0 0 0 0,0-1 0 0 0,0-1 0 0 0,-1 0 0 0 0,1-1 0 0 0,-24 8 0 0 0,32-13-40 0 0,1 0 0 0 0,0 0 0 0 0,0 0 0 0 0,-1-1 0 0 0,1 1 0 0 0,0-1 0 0 0,-1 0 0 0 0,-6-1 0 0 0,44-3 0 0 0,4 7-61 0 0,0-1 0 0 0,-1-3 1 0 0,1 0-1 0 0,-1-3 0 0 0,1-1 0 0 0,34-10 0 0 0,-51 10-297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9.163"/>
    </inkml:context>
    <inkml:brush xml:id="br0">
      <inkml:brushProperty name="width" value="0.1" units="cm"/>
      <inkml:brushProperty name="height" value="0.1" units="cm"/>
      <inkml:brushProperty name="color" value="#004F8B"/>
    </inkml:brush>
  </inkml:definitions>
  <inkml:trace contextRef="#ctx0" brushRef="#br0">133 28 6449 0 0,'1'-2'127'0'0,"0"0"0"0"0,0 0 0 0 0,0 1-1 0 0,0-1 1 0 0,1 0 0 0 0,-1 1 0 0 0,0-1-1 0 0,1 0 1 0 0,-1 1 0 0 0,1 0-1 0 0,0-1 1 0 0,-1 1 0 0 0,1 0 0 0 0,0 0-1 0 0,0 0 1 0 0,0 0 0 0 0,2-1 0 0 0,-2 2 46 0 0,0 0 0 0 0,0 0 1 0 0,0 0-1 0 0,0 1 1 0 0,0-1-1 0 0,0 0 0 0 0,0 1 1 0 0,0 0-1 0 0,0-1 1 0 0,0 1-1 0 0,-1 0 0 0 0,1 0 1 0 0,0 0-1 0 0,0 0 1 0 0,-1 0-1 0 0,1 0 0 0 0,-1 1 1 0 0,1-1-1 0 0,0 2 1 0 0,7 6 252 0 0,-2 0-1 0 0,1 0 1 0 0,-1 0 0 0 0,-1 1 0 0 0,0 0 0 0 0,0 1 0 0 0,-1-1 0 0 0,0 1 0 0 0,-1 0 0 0 0,0 0 0 0 0,3 13 0 0 0,0 9 487 0 0,-1 1 0 0 0,3 54 1 0 0,-7-33-562 0 0,-2 1 1 0 0,-3-1 0 0 0,-1 0-1 0 0,-4 0 1 0 0,-1 0 0 0 0,-3-1-1 0 0,-3-1 1 0 0,-22 55 0 0 0,30-92-359 0 0,-1 0 0 0 0,0-1 0 0 0,-1-1 1 0 0,-1 1-1 0 0,0-1 0 0 0,-1-1 1 0 0,-1 0-1 0 0,0-1 0 0 0,0 0 0 0 0,-1-1 1 0 0,-1 0-1 0 0,0-1 0 0 0,-25 14 1 0 0,9-9-150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9.554"/>
    </inkml:context>
    <inkml:brush xml:id="br0">
      <inkml:brushProperty name="width" value="0.1" units="cm"/>
      <inkml:brushProperty name="height" value="0.1" units="cm"/>
      <inkml:brushProperty name="color" value="#004F8B"/>
    </inkml:brush>
  </inkml:definitions>
  <inkml:trace contextRef="#ctx0" brushRef="#br0">0 48 8290 0 0,'3'-2'316'0'0,"1"0"1"0"0,-1 0 0 0 0,1 1-1 0 0,-1 0 1 0 0,1-1-1 0 0,-1 1 1 0 0,1 0 0 0 0,5 0-1 0 0,5-2 183 0 0,16-6 308 0 0,0 2-1 0 0,1 1 1 0 0,-1 2-1 0 0,1 1 0 0 0,0 1 1 0 0,0 2-1 0 0,58 6 0 0 0,-69-3-814 0 0,-4-1-118 0 0,1 0 0 0 0,-1 2 1 0 0,0-1-1 0 0,0 2 0 0 0,-1 0 1 0 0,21 10-1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49.911"/>
    </inkml:context>
    <inkml:brush xml:id="br0">
      <inkml:brushProperty name="width" value="0.1" units="cm"/>
      <inkml:brushProperty name="height" value="0.1" units="cm"/>
      <inkml:brushProperty name="color" value="#004F8B"/>
    </inkml:brush>
  </inkml:definitions>
  <inkml:trace contextRef="#ctx0" brushRef="#br0">1 1 7370 0 0,'7'2'828'0'0,"0"0"0"0"0,0 0 1 0 0,0-1-1 0 0,0 0 1 0 0,1 0-1 0 0,6-1 1 0 0,4 2 24 0 0,19 1 344 0 0,164 14 4393 0 0,-100-17-6980 0 0,0-9-5668 0 0,-65 3 2603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6.740"/>
    </inkml:context>
    <inkml:brush xml:id="br0">
      <inkml:brushProperty name="width" value="0.05" units="cm"/>
      <inkml:brushProperty name="height" value="0.05" units="cm"/>
    </inkml:brush>
  </inkml:definitions>
  <inkml:trace contextRef="#ctx0" brushRef="#br0">0 38 5529 0 0,'2'2'623'0'0,"0"0"0"0"0,-1-1 0 0 0,1 1-1 0 0,-1 0 1 0 0,0 0 0 0 0,1 0 0 0 0,-1 0-1 0 0,0 0 1 0 0,0 0 0 0 0,0 0 0 0 0,-1 0 0 0 0,1 0-1 0 0,0 4 1 0 0,6 9-61 0 0,-3-9-449 0 0,0-1 0 0 0,0 1 0 0 0,1-1 0 0 0,0 0 0 0 0,0-1 0 0 0,1 1 0 0 0,-1-1 0 0 0,1 0 0 0 0,0 0 1 0 0,0-1-1 0 0,0 0 0 0 0,0 0 0 0 0,0 0 0 0 0,1-1 0 0 0,0 0 0 0 0,-1 0 0 0 0,1 0 0 0 0,0-1 0 0 0,0 0 0 0 0,0-1 0 0 0,7 1 0 0 0,-7-1-199 0 0,1 0-1 0 0,-1-1 0 0 0,0 0 1 0 0,0 0-1 0 0,0 0 0 0 0,0-1 0 0 0,0 0 1 0 0,0 0-1 0 0,0-1 0 0 0,0 0 1 0 0,-1 0-1 0 0,0 0 0 0 0,1-1 1 0 0,-1 0-1 0 0,0 0 0 0 0,-1-1 0 0 0,1 0 1 0 0,-1 0-1 0 0,9-11 0 0 0,11-26-887 0 0,-24 40 958 0 0,0 0-1 0 0,0 0 1 0 0,0 0-1 0 0,-1-1 1 0 0,1 1-1 0 0,-1 0 1 0 0,1-1-1 0 0,-1 1 0 0 0,0 0 1 0 0,0-1-1 0 0,0 1 1 0 0,0 0-1 0 0,0-1 1 0 0,-1 1-1 0 0,1 0 1 0 0,-1-1-1 0 0,1 1 1 0 0,-2-2-1 0 0,2 3 62 0 0,-1 1 1 0 0,1 0-1 0 0,0 0 0 0 0,-1-1 1 0 0,1 1-1 0 0,-1 0 0 0 0,1 0 1 0 0,0 0-1 0 0,-1 0 0 0 0,1 0 1 0 0,-1-1-1 0 0,1 1 0 0 0,-1 0 1 0 0,1 0-1 0 0,-1 0 0 0 0,1 0 1 0 0,0 0-1 0 0,-1 0 0 0 0,1 0 1 0 0,-1 1-1 0 0,1-1 0 0 0,-1 0 1 0 0,1 0-1 0 0,0 0 1 0 0,-1 0-1 0 0,1 1 0 0 0,-1-1 1 0 0,1 0-1 0 0,0 0 0 0 0,-1 1 1 0 0,1-1-1 0 0,0 0 0 0 0,-1 0 1 0 0,1 1-1 0 0,0-1 0 0 0,0 0 1 0 0,-1 1-1 0 0,1-1 0 0 0,0 1 1 0 0,-14 13 715 0 0,12-11-689 0 0,0-1-1 0 0,0 1 0 0 0,1 0 1 0 0,-1-1-1 0 0,1 1 1 0 0,-1 0-1 0 0,1 0 1 0 0,0 0-1 0 0,0 0 0 0 0,1 1 1 0 0,-1-1-1 0 0,0 0 1 0 0,1 0-1 0 0,0 0 0 0 0,0 1 1 0 0,0-1-1 0 0,0 0 1 0 0,0 0-1 0 0,1 0 0 0 0,0 1 1 0 0,-1-1-1 0 0,1 0 1 0 0,0 0-1 0 0,0 0 0 0 0,3 3 1 0 0,-3-2-153 0 0,1-1 0 0 0,0 0 0 0 0,1-1 1 0 0,-1 1-1 0 0,1 0 0 0 0,-1 0 0 0 0,1-1 1 0 0,0 0-1 0 0,4 4 0 0 0,-3-4-473 0 0,0 0 0 0 0,0 0 0 0 0,0 0 0 0 0,0-1 0 0 0,0 1 0 0 0,0-1 0 0 0,1 0 0 0 0,6 0 0 0 0,8 1-4997 0 0</inkml:trace>
  <inkml:trace contextRef="#ctx0" brushRef="#br0" timeOffset="1">770 28 5985 0 0,'18'-1'-1006'0'0,"5"4"4657"0"0,-21-2-3289 0 0,-1 0-1 0 0,1 0 1 0 0,0 0-1 0 0,-1 0 1 0 0,1 0-1 0 0,-1 0 1 0 0,0 1-1 0 0,1-1 1 0 0,-1 0-1 0 0,0 1 1 0 0,0-1-1 0 0,0 1 1 0 0,0 0-1 0 0,0-1 1 0 0,0 1-1 0 0,0 0 1 0 0,0-1 0 0 0,-1 1-1 0 0,1 0 1 0 0,0 2-1 0 0,0 2-162 0 0,0 1-1 0 0,0-1 1 0 0,-1 1 0 0 0,1-1 0 0 0,-2 1-1 0 0,1-1 1 0 0,-1 1 0 0 0,1-1-1 0 0,-2 0 1 0 0,1 1 0 0 0,-1-1-1 0 0,0 0 1 0 0,0 0 0 0 0,-1 0-1 0 0,1 0 1 0 0,-2 0 0 0 0,1 0-1 0 0,-6 6 1 0 0,-6 9 150 0 0,-2 0 0 0 0,0-2 0 0 0,-23 20 0 0 0,-2-6-2546 0 0,28-23 1333 0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2.926"/>
    </inkml:context>
    <inkml:brush xml:id="br0">
      <inkml:brushProperty name="width" value="0.1" units="cm"/>
      <inkml:brushProperty name="height" value="0.1" units="cm"/>
      <inkml:brushProperty name="color" value="#004F8B"/>
    </inkml:brush>
  </inkml:definitions>
  <inkml:trace contextRef="#ctx0" brushRef="#br0">39 84 5985 0 0,'0'-6'557'0'0,"1"0"0"0"0,0 1 0 0 0,0-1 0 0 0,0 1 0 0 0,1-1 0 0 0,0 1-1 0 0,0-1 1 0 0,0 1 0 0 0,0 0 0 0 0,1 0 0 0 0,0 0 0 0 0,0 0 0 0 0,8-8 0 0 0,-11 13-517 0 0,0-1 1 0 0,0 1-1 0 0,0 0 1 0 0,0 0-1 0 0,1 0 1 0 0,-1 0-1 0 0,0 0 1 0 0,0 0-1 0 0,0 0 1 0 0,0 0 0 0 0,0 0-1 0 0,0 0 1 0 0,1 0-1 0 0,-1 0 1 0 0,0 0-1 0 0,0 0 1 0 0,0 0-1 0 0,0 0 1 0 0,0 0-1 0 0,0 0 1 0 0,0 0 0 0 0,1 1 405 0 0,0-1-406 0 0,-1 0 1 0 0,0 1-1 0 0,0-1 1 0 0,0 0-1 0 0,0 0 1 0 0,0 0-1 0 0,0 0 1 0 0,0 0-1 0 0,0 0 1 0 0,0 0-1 0 0,0 1 1 0 0,0-1 0 0 0,0 0-1 0 0,0 0 1 0 0,0 0-1 0 0,2 12 989 0 0,-1 14-136 0 0,-1-25-806 0 0,-41 510 4617 0 0,23-419-4607 0 0,11-60-607 0 0,-6 57-1 0 0,13-88 497 0 0,-1 0 0 0 0,1 0 1 0 0,0 0-1 0 0,0 0 1 0 0,0 0-1 0 0,0 0 0 0 0,0 0 1 0 0,0 0-1 0 0,1 0 0 0 0,-1 0 1 0 0,0 0-1 0 0,0 0 1 0 0,1 0-1 0 0,-1 0 0 0 0,1 0 1 0 0,-1 0-1 0 0,1 0 1 0 0,-1 0-1 0 0,1 0 0 0 0,0 0 1 0 0,-1 0-1 0 0,1 0 1 0 0,0-1-1 0 0,-1 1 0 0 0,1 0 1 0 0,0-1-1 0 0,0 1 0 0 0,0 0 1 0 0,0-1-1 0 0,0 1 1 0 0,0-1-1 0 0,0 1 0 0 0,1-1 1 0 0,10-2-61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3.272"/>
    </inkml:context>
    <inkml:brush xml:id="br0">
      <inkml:brushProperty name="width" value="0.1" units="cm"/>
      <inkml:brushProperty name="height" value="0.1" units="cm"/>
      <inkml:brushProperty name="color" value="#004F8B"/>
    </inkml:brush>
  </inkml:definitions>
  <inkml:trace contextRef="#ctx0" brushRef="#br0">0 9 7370 0 0,'1'-1'123'0'0,"-1"1"0"0"0,1-1 1 0 0,-1 0-1 0 0,1 1 1 0 0,-1-1-1 0 0,1 1 1 0 0,0-1-1 0 0,-1 1 1 0 0,1-1-1 0 0,0 1 1 0 0,-1-1-1 0 0,1 1 1 0 0,0 0-1 0 0,0-1 0 0 0,0 1 1 0 0,-1 0-1 0 0,1 0 1 0 0,0-1-1 0 0,0 1 1 0 0,0 0-1 0 0,-1 0 1 0 0,1 0-1 0 0,0 0 1 0 0,0 0-1 0 0,0 0 1 0 0,0 0-1 0 0,-1 0 0 0 0,1 1 1 0 0,1-1-1 0 0,29 4 2239 0 0,13 11-1969 0 0,-35-12-365 0 0,0 1 1 0 0,-1-1-1 0 0,1-1 0 0 0,1 0 1 0 0,-1 0-1 0 0,0-1 0 0 0,0 0 1 0 0,16 0-1 0 0,-10-4-28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3.597"/>
    </inkml:context>
    <inkml:brush xml:id="br0">
      <inkml:brushProperty name="width" value="0.1" units="cm"/>
      <inkml:brushProperty name="height" value="0.1" units="cm"/>
      <inkml:brushProperty name="color" value="#004F8B"/>
    </inkml:brush>
  </inkml:definitions>
  <inkml:trace contextRef="#ctx0" brushRef="#br0">92 0 7834 0 0,'-3'6'246'0'0,"0"1"0"0"0,0 0 0 0 0,0-1 0 0 0,1 1 0 0 0,0 0 0 0 0,0 0 1 0 0,1 0-1 0 0,-1 10 0 0 0,-4 14 765 0 0,-17 66 1530 0 0,-15 144 0 0 0,35-200-2027 0 0,2 0-1 0 0,6 51 1 0 0,-2-66-907 0 0,1 1 0 0 0,2-1 0 0 0,0 0 0 0 0,14 35 0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3.959"/>
    </inkml:context>
    <inkml:brush xml:id="br0">
      <inkml:brushProperty name="width" value="0.1" units="cm"/>
      <inkml:brushProperty name="height" value="0.1" units="cm"/>
      <inkml:brushProperty name="color" value="#004F8B"/>
    </inkml:brush>
  </inkml:definitions>
  <inkml:trace contextRef="#ctx0" brushRef="#br0">162 91 9218 0 0,'-2'0'74'0'0,"0"-1"0"0"0,0 1 0 0 0,1 0 0 0 0,-1 0-1 0 0,0 1 1 0 0,0-1 0 0 0,1 0 0 0 0,-1 1 0 0 0,0-1 0 0 0,0 1 0 0 0,1-1 0 0 0,-1 1-1 0 0,1 0 1 0 0,-1 0 0 0 0,0 0 0 0 0,1-1 0 0 0,-1 2 0 0 0,1-1 0 0 0,-3 2 0 0 0,-24 31 1203 0 0,15-17-719 0 0,0-1 149 0 0,1 0 0 0 0,0 1-1 0 0,-10 21 1 0 0,18-30-510 0 0,0 0 0 0 0,0 0-1 0 0,1 0 1 0 0,1 1 0 0 0,-1-1-1 0 0,1 1 1 0 0,1 0 0 0 0,0-1-1 0 0,-1 19 1 0 0,3-25-193 0 0,-1 1 1 0 0,0-1-1 0 0,1 0 0 0 0,-1 1 1 0 0,1-1-1 0 0,0 1 0 0 0,0-1 1 0 0,0 0-1 0 0,0 0 0 0 0,1 1 1 0 0,-1-1-1 0 0,0 0 1 0 0,1 0-1 0 0,-1 0 0 0 0,1-1 1 0 0,0 1-1 0 0,0 0 0 0 0,0-1 1 0 0,0 1-1 0 0,0-1 0 0 0,4 3 1 0 0,4 1-49 0 0,0-1 1 0 0,0 0 0 0 0,20 5-1 0 0,-1 1-13 0 0,-10-3 24 0 0,-1 1-1 0 0,0 1 1 0 0,0 0-1 0 0,-1 2 1 0 0,25 19-1 0 0,-33-22 38 0 0,-1-1-1 0 0,1 2 1 0 0,-2-1 0 0 0,1 1-1 0 0,-1 0 1 0 0,0 1-1 0 0,-1-1 1 0 0,0 1-1 0 0,-1 1 1 0 0,0-1-1 0 0,4 12 1 0 0,-8-19 16 0 0,0-1 1 0 0,-1 1 0 0 0,1 0-1 0 0,-1-1 1 0 0,1 1 0 0 0,-1-1 0 0 0,0 1-1 0 0,0 0 1 0 0,0-1 0 0 0,0 1-1 0 0,-1 0 1 0 0,1-1 0 0 0,-1 1-1 0 0,1-1 1 0 0,-1 1 0 0 0,0-1-1 0 0,0 1 1 0 0,0-1 0 0 0,0 1 0 0 0,-3 3-1 0 0,1-3 73 0 0,0 0 0 0 0,-1 1-1 0 0,1-1 1 0 0,-1 0 0 0 0,1-1-1 0 0,-1 1 1 0 0,0-1 0 0 0,0 0 0 0 0,0 1-1 0 0,-1-2 1 0 0,-4 3 0 0 0,-4 0 149 0 0,-1-1 0 0 0,0 0 0 0 0,0 0 0 0 0,0-1 0 0 0,0-1 1 0 0,-27-2-1 0 0,26 0-263 0 0,-1-1 0 0 0,1-1 0 0 0,0-1 0 0 0,0 0 0 0 0,0-1 0 0 0,-23-11 0 0 0,11 1-398 0 0</inkml:trace>
  <inkml:trace contextRef="#ctx0" brushRef="#br0" timeOffset="1">108 27 2761 0 0,'13'-7'248'0'0,"-4"0"-248"0"0,0 3 0 0 0,0 0 0 0 0,-1 4 592 0 0,-2-1 72 0 0,1 1 8 0 0,7 0 8 0 0,9-2-144 0 0,9 0-32 0 0,6 2-7 0 0,1 0-1 0 0,-6 2-352 0 0,3 0-72 0 0,3-1-8 0 0,-2-1-64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4.305"/>
    </inkml:context>
    <inkml:brush xml:id="br0">
      <inkml:brushProperty name="width" value="0.1" units="cm"/>
      <inkml:brushProperty name="height" value="0.1" units="cm"/>
      <inkml:brushProperty name="color" value="#004F8B"/>
    </inkml:brush>
  </inkml:definitions>
  <inkml:trace contextRef="#ctx0" brushRef="#br0">61 1 6449 0 0,'11'11'951'0'0,"0"1"-1"0"0,-1 0 1 0 0,-1 1-1 0 0,1 0 1 0 0,-2 0-1 0 0,0 1 1 0 0,-1 0-1 0 0,10 26 1 0 0,-15-34-771 0 0,0 0 0 0 0,-1 1-1 0 0,1-1 1 0 0,-1 0 0 0 0,-1 1 0 0 0,1-1 0 0 0,-1 0 0 0 0,0 1 0 0 0,0-1-1 0 0,-1 1 1 0 0,0-1 0 0 0,0 0 0 0 0,-1 0 0 0 0,1 1 0 0 0,-1-1 0 0 0,-1 0-1 0 0,1 0 1 0 0,-1-1 0 0 0,0 1 0 0 0,0-1 0 0 0,-1 1 0 0 0,0-1-1 0 0,0 0 1 0 0,-6 6 0 0 0,2-3-109 0 0,0 0 0 0 0,0-1 1 0 0,-1 0-1 0 0,0-1 0 0 0,0 0 0 0 0,-1-1 0 0 0,0 1 0 0 0,-16 5 0 0 0,24-12-80 0 0,6-3-17 0 0,10-4-69 0 0,-2 6 63 0 0,-1 0 0 0 0,1 1 1 0 0,0 0-1 0 0,-1 1 1 0 0,1 1-1 0 0,0 0 1 0 0,-1 1-1 0 0,1 0 0 0 0,-1 0 1 0 0,1 1-1 0 0,-1 1 1 0 0,0 0-1 0 0,0 0 1 0 0,-1 1-1 0 0,1 0 0 0 0,11 9 1 0 0,-6-3-17 0 0,-1 1 0 0 0,0 0 1 0 0,-1 1-1 0 0,0 1 0 0 0,-2 0 1 0 0,1 1-1 0 0,-2 0 0 0 0,0 1 1 0 0,12 21-1 0 0,-21-32 77 0 0,1-1 1 0 0,-1 1-1 0 0,0 0 0 0 0,0 0 0 0 0,-1-1 0 0 0,1 1 1 0 0,-1 0-1 0 0,0 1 0 0 0,-1-1 0 0 0,1 0 1 0 0,-1 0-1 0 0,0 6 0 0 0,-1-8 1 0 0,0 0-1 0 0,1 0 0 0 0,-1 0 1 0 0,0 1-1 0 0,-1-1 1 0 0,1 0-1 0 0,-1 0 0 0 0,1 0 1 0 0,-1-1-1 0 0,0 1 1 0 0,0 0-1 0 0,0-1 0 0 0,0 1 1 0 0,-1-1-1 0 0,1 1 1 0 0,0-1-1 0 0,-1 0 0 0 0,0 0 1 0 0,-5 2-1 0 0,-3 2 239 0 0,-1 0 0 0 0,0-1 0 0 0,-1-1 0 0 0,1 0 0 0 0,-1-1 0 0 0,0 0 1 0 0,0-1-1 0 0,0 0 0 0 0,0-1 0 0 0,-21-1 0 0 0,11-1-491 0 0,-39-6-1 0 0,-17-12-5677 0 0,42 7-1214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6.917"/>
    </inkml:context>
    <inkml:brush xml:id="br0">
      <inkml:brushProperty name="width" value="0.1" units="cm"/>
      <inkml:brushProperty name="height" value="0.1" units="cm"/>
      <inkml:brushProperty name="color" value="#004F8B"/>
    </inkml:brush>
  </inkml:definitions>
  <inkml:trace contextRef="#ctx0" brushRef="#br0">42 201 5065 0 0,'-7'-2'480'0'0,"-17"-6"1445"0"0,24 8-1894 0 0,-1 0 0 0 0,1-1 1 0 0,-1 1-1 0 0,0 0 1 0 0,1 0-1 0 0,-1-1 0 0 0,1 1 1 0 0,-1 0-1 0 0,1-1 0 0 0,-1 1 1 0 0,1 0-1 0 0,-1-1 0 0 0,1 1 1 0 0,0-1-1 0 0,-1 1 0 0 0,1 0 1 0 0,-1-1-1 0 0,1 1 1 0 0,0-1-1 0 0,0 1 0 0 0,-1-1 1 0 0,1 0-1 0 0,0 1 0 0 0,0-1 1 0 0,0 1-1 0 0,-1-1 0 0 0,1 1 1 0 0,0-2-1 0 0,1 1 89 0 0,0 0 1 0 0,-1 1-1 0 0,1-1 0 0 0,0 0 0 0 0,0 0 0 0 0,0 0 1 0 0,0 1-1 0 0,0-1 0 0 0,0 1 0 0 0,0-1 0 0 0,0 1 1 0 0,0-1-1 0 0,0 1 0 0 0,0-1 0 0 0,0 1 0 0 0,0 0 1 0 0,2-1-1 0 0,25-4 748 0 0,-21 3-654 0 0,298-32 2716 0 0,-150 22-2035 0 0,407-29 299 0 0,-290 24-1154 0 0,227 5-41 0 0,-320 11-10 0 0,25 6-52 0 0,33-2 17 0 0,-180-5 41 0 0,-1-2 0 0 0,65-14 0 0 0,-111 16 5 0 0,-6 1 0 0 0,1 1 0 0 0,0-1 0 0 0,-1 0 0 0 0,1-1 0 0 0,-1 1 0 0 0,1-1 0 0 0,-1 0 0 0 0,0 0 0 0 0,6-4 0 0 0,-10 6-1 0 0,0 0 0 0 0,1 0 0 0 0,-1 0 0 0 0,0 0 1 0 0,0 0-1 0 0,0 0 0 0 0,0 0 0 0 0,0 0 0 0 0,0-1 1 0 0,0 1-1 0 0,0 0 0 0 0,0 0 0 0 0,0 0 0 0 0,0 0 1 0 0,0 0-1 0 0,0 0 0 0 0,0 0 0 0 0,0 0 0 0 0,0 0 0 0 0,0-1 1 0 0,0 1-1 0 0,0 0 0 0 0,0 0 0 0 0,0 0 0 0 0,0 0 1 0 0,0 0-1 0 0,0 0 0 0 0,0 0 0 0 0,0 0 0 0 0,0 0 1 0 0,0 0-1 0 0,0-1 0 0 0,0 1 0 0 0,0 0 0 0 0,-1 0 1 0 0,1 0-1 0 0,0 0 0 0 0,0 0 0 0 0,0 0 0 0 0,0 0 1 0 0,0 0-1 0 0,0 0 0 0 0,0 0 0 0 0,0 0 0 0 0,0 0 1 0 0,0 0-1 0 0,0 0 0 0 0,-1 0 0 0 0,1 0 0 0 0,0 0 1 0 0,0 0-1 0 0,0 0 0 0 0,0 0 0 0 0,0 0 0 0 0,-10-2-91 0 0,-8 0-60 0 0,-7 4-1025 0 0,9 0-54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7.419"/>
    </inkml:context>
    <inkml:brush xml:id="br0">
      <inkml:brushProperty name="width" value="0.1" units="cm"/>
      <inkml:brushProperty name="height" value="0.1" units="cm"/>
      <inkml:brushProperty name="color" value="#004F8B"/>
    </inkml:brush>
  </inkml:definitions>
  <inkml:trace contextRef="#ctx0" brushRef="#br0">146 81 5529 0 0,'-13'-1'330'0'0,"-1"0"0"0"0,1 1 0 0 0,-17 2 0 0 0,-10 0-260 0 0,5 0 4371 0 0,51-3-2702 0 0,333-25 725 0 0,-81 11-2215 0 0,388-12 26 0 0,-456 19-207 0 0,-95 1-144 0 0,121 8 0 0 0,-210 0-63 0 0,-14-2-262 0 0,-11 0-415 0 0,-1 1-44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8:58.040"/>
    </inkml:context>
    <inkml:brush xml:id="br0">
      <inkml:brushProperty name="width" value="0.1" units="cm"/>
      <inkml:brushProperty name="height" value="0.1" units="cm"/>
      <inkml:brushProperty name="color" value="#004F8B"/>
    </inkml:brush>
  </inkml:definitions>
  <inkml:trace contextRef="#ctx0" brushRef="#br0">700 9 7370 0 0,'-24'-9'810'0'0,"28"22"187"0"0,-1 0-1 0 0,-1-1 0 0 0,2 25 0 0 0,-4-28-712 0 0,5 68 1107 0 0,-5 0 0 0 0,-8 81 0 0 0,3-85-353 0 0,1-13-358 0 0,-3 0 0 0 0,-2-1 0 0 0,-3 0 0 0 0,-22 67 1 0 0,32-121-643 0 0,1-1 1 0 0,-1 0-1 0 0,0 1 1 0 0,0-1 0 0 0,0 0-1 0 0,-1 0 1 0 0,1 0 0 0 0,-1-1-1 0 0,-4 6 1 0 0,6-9-29 0 0,0 1 0 0 0,0 0 0 0 0,0-1 0 0 0,0 1 0 0 0,0-1 0 0 0,0 1 0 0 0,0-1 0 0 0,0 1 0 0 0,0-1 0 0 0,0 0 0 0 0,0 1 0 0 0,0-1 0 0 0,0 0 0 0 0,0 0 0 0 0,-1 0 0 0 0,1 0 0 0 0,-1 0 0 0 0,0 0 7 0 0,0-1-1 0 0,0 0 1 0 0,0 1-1 0 0,1-1 1 0 0,-1 0-1 0 0,0 0 1 0 0,0 0-1 0 0,1 0 1 0 0,-1 0-1 0 0,1 0 1 0 0,-1 0-1 0 0,1-1 1 0 0,-2-1-1 0 0,-16-19 28 0 0,1-2 0 0 0,0 0 0 0 0,2-1 0 0 0,-15-31 0 0 0,14 24-29 0 0,-30-58-140 0 0,-18-31-222 0 0,55 104 307 0 0,-2 0 0 0 0,0 1 0 0 0,-1 0 0 0 0,-24-22 0 0 0,36 37 40 0 0,0-1 0 0 0,0 1 0 0 0,-1 0 0 0 0,1 0 0 0 0,0 1 0 0 0,-1-1 0 0 0,1 0 0 0 0,-1 0 0 0 0,1 1 0 0 0,-1-1 0 0 0,0 0 0 0 0,1 1 0 0 0,-1 0 0 0 0,0-1 0 0 0,1 1 0 0 0,-1 0 0 0 0,0 0 0 0 0,1 0 0 0 0,-1 0 0 0 0,0 0 0 0 0,1 0 0 0 0,-1 1 0 0 0,1-1 0 0 0,-1 0 0 0 0,0 1 0 0 0,1-1 0 0 0,-1 1 0 0 0,1 0 0 0 0,-1 0 0 0 0,1-1 0 0 0,-1 1 0 0 0,1 0 0 0 0,0 0 0 0 0,-1 0 0 0 0,1 0 0 0 0,0 1 0 0 0,0-1 0 0 0,0 0 0 0 0,-2 3 0 0 0,-5 7 0 0 0,1-1 0 0 0,0 1 0 0 0,0 0 0 0 0,-5 16 0 0 0,5-14 0 0 0,-21 46 16 0 0,-30 85 0 0 0,50-118-12 0 0,0-1 1 0 0,2 1-1 0 0,1 0 1 0 0,2 0-1 0 0,0 1 1 0 0,1 34 0 0 0,3-57-7 0 0,-2-1-26 0 0,2 1 0 0 0,-1 0 1 0 0,0 0-1 0 0,1 0 0 0 0,0-1 1 0 0,0 1-1 0 0,0 0 0 0 0,0 0 1 0 0,2 3-1 0 0,-1-5-246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08.943"/>
    </inkml:context>
    <inkml:brush xml:id="br0">
      <inkml:brushProperty name="width" value="0.1" units="cm"/>
      <inkml:brushProperty name="height" value="0.1" units="cm"/>
      <inkml:brushProperty name="color" value="#004F8B"/>
    </inkml:brush>
  </inkml:definitions>
  <inkml:trace contextRef="#ctx0" brushRef="#br0">115 44 4145 0 0,'2'-16'2053'0'0,"-2"13"-1548"0"0,1 0 1 0 0,-1 1-1 0 0,0-1 0 0 0,0 0 1 0 0,0 0-1 0 0,0 0 0 0 0,-1-4 1 0 0,1 7-444 0 0,-1 0 0 0 0,1 0-1 0 0,0 0 1 0 0,0 0 0 0 0,0 0 0 0 0,-1 0 0 0 0,1-1 0 0 0,0 1-1 0 0,0 0 1 0 0,0 0 0 0 0,-1 0 0 0 0,1 0 0 0 0,0 0-1 0 0,0 0 1 0 0,-1 0 0 0 0,1 0 0 0 0,0 0 0 0 0,0 0 0 0 0,-1 0-1 0 0,1 1 1 0 0,0-1 0 0 0,0 0 0 0 0,0 0 0 0 0,-1 0 0 0 0,1 0-1 0 0,0 0 1 0 0,0 0 0 0 0,0 0 0 0 0,-1 0 0 0 0,1 1 0 0 0,0-1-1 0 0,0 0 1 0 0,0 0 0 0 0,0 0 0 0 0,-1 1 0 0 0,1-1 0 0 0,0 0-1 0 0,0 0 1 0 0,0 0 0 0 0,0 1 0 0 0,0-1 0 0 0,0 0 0 0 0,0 0-1 0 0,0 0 1 0 0,0 1 0 0 0,0-1 0 0 0,-1 0 0 0 0,1 0 0 0 0,0 1-1 0 0,-8 13 877 0 0,8-14-934 0 0,-19 37 1147 0 0,0 1 1 0 0,-21 70-1 0 0,34-90-937 0 0,2 0 0 0 0,0 0-1 0 0,1 1 1 0 0,1 0 0 0 0,0-1 0 0 0,2 1 0 0 0,0 0-1 0 0,5 30 1 0 0,-4-43-163 0 0,0 0-1 0 0,1 0 1 0 0,0 0 0 0 0,0 0-1 0 0,0-1 1 0 0,1 1-1 0 0,-1-1 1 0 0,2 0-1 0 0,-1 1 1 0 0,0-1 0 0 0,6 5-1 0 0,-8-9-33 0 0,1 1 0 0 0,-1-1 0 0 0,1 0 0 0 0,-1 0-1 0 0,1 0 1 0 0,-1 0 0 0 0,1 0 0 0 0,0 0 0 0 0,0 0 0 0 0,-1-1-1 0 0,1 1 1 0 0,0-1 0 0 0,0 1 0 0 0,0-1 0 0 0,3 1 0 0 0,-2-2-10 0 0,-1 1 1 0 0,1 0-1 0 0,-1-1 1 0 0,1 0 0 0 0,-1 1-1 0 0,0-1 1 0 0,1 0-1 0 0,-1 0 1 0 0,0 0-1 0 0,0-1 1 0 0,0 1 0 0 0,0 0-1 0 0,0-1 1 0 0,0 1-1 0 0,2-3 1 0 0,7-8 31 0 0,0 0 0 0 0,-2 0-1 0 0,1-1 1 0 0,-2 0 0 0 0,0 0 0 0 0,0-1 0 0 0,-1 0 0 0 0,8-24 0 0 0,-4 6-38 0 0,-2-1 1 0 0,10-64-1 0 0,-17 81 40 0 0,0 0 0 0 0,-1 0 0 0 0,-2-23 0 0 0,1 35-140 0 0,0 1-1 0 0,-1-1 1 0 0,1 0-1 0 0,-1 0 1 0 0,0 1-1 0 0,0-1 0 0 0,0 0 1 0 0,-1 1-1 0 0,1-1 1 0 0,-1 1-1 0 0,0 0 1 0 0,0 0-1 0 0,0-1 0 0 0,0 1 1 0 0,-1 1-1 0 0,1-1 1 0 0,-1 0-1 0 0,0 0 1 0 0,0 1-1 0 0,-4-3 0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09.287"/>
    </inkml:context>
    <inkml:brush xml:id="br0">
      <inkml:brushProperty name="width" value="0.1" units="cm"/>
      <inkml:brushProperty name="height" value="0.1" units="cm"/>
      <inkml:brushProperty name="color" value="#004F8B"/>
    </inkml:brush>
  </inkml:definitions>
  <inkml:trace contextRef="#ctx0" brushRef="#br0">35 0 14747 0 0,'-2'1'193'0'0,"0"0"1"0"0,0 0-1 0 0,0 0 0 0 0,0 0 0 0 0,0 0 0 0 0,1 0 0 0 0,-1 0 1 0 0,0 0-1 0 0,1 1 0 0 0,-1-1 0 0 0,1 1 0 0 0,-1-1 0 0 0,1 1 1 0 0,0 0-1 0 0,0-1 0 0 0,-1 1 0 0 0,1 0 0 0 0,0 0 1 0 0,1 0-1 0 0,-1 0 0 0 0,0 0 0 0 0,1 0 0 0 0,-1 0 0 0 0,1 0 1 0 0,-1 0-1 0 0,1 3 0 0 0,0-4-229 0 0,1 0 0 0 0,-1-1 0 0 0,1 1 0 0 0,-1 0 0 0 0,1 0 0 0 0,0 0 0 0 0,-1 0 0 0 0,1 0-1 0 0,0 0 1 0 0,0-1 0 0 0,0 1 0 0 0,-1 0 0 0 0,1-1 0 0 0,0 1 0 0 0,0-1 0 0 0,0 1 0 0 0,0-1 0 0 0,0 1 0 0 0,0-1 0 0 0,0 1 0 0 0,0-1 0 0 0,0 0 0 0 0,0 0 0 0 0,0 0 0 0 0,3 1 0 0 0,2 0-167 0 0,1 1 48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4:17.170"/>
    </inkml:context>
    <inkml:brush xml:id="br0">
      <inkml:brushProperty name="width" value="0.05" units="cm"/>
      <inkml:brushProperty name="height" value="0.05" units="cm"/>
    </inkml:brush>
  </inkml:definitions>
  <inkml:trace contextRef="#ctx0" brushRef="#br0">12 0 14747 0 0,'-4'1'1312'0'0,"1"1"-1056"0"0,1-1-256 0 0,0-1 0 0 0,2-1-824 0 0,-1 1-216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1.251"/>
    </inkml:context>
    <inkml:brush xml:id="br0">
      <inkml:brushProperty name="width" value="0.1" units="cm"/>
      <inkml:brushProperty name="height" value="0.1" units="cm"/>
      <inkml:brushProperty name="color" value="#004F8B"/>
    </inkml:brush>
  </inkml:definitions>
  <inkml:trace contextRef="#ctx0" brushRef="#br0">284 260 5065 0 0,'29'-146'6984'0'0,"-28"140"-6743"0"0,0-1-1 0 0,0 0 0 0 0,-1 1 0 0 0,0-1 1 0 0,-1 0-1 0 0,1 1 0 0 0,-1-1 0 0 0,-1 1 1 0 0,1-1-1 0 0,-3-6 0 0 0,3 11-185 0 0,0 0-1 0 0,0 0 0 0 0,0 0 0 0 0,0 0 1 0 0,0 0-1 0 0,-1 0 0 0 0,1 1 0 0 0,-1-1 1 0 0,1 0-1 0 0,-1 1 0 0 0,1-1 1 0 0,-1 1-1 0 0,0-1 0 0 0,0 1 0 0 0,0 0 1 0 0,0 0-1 0 0,0 0 0 0 0,0 0 1 0 0,0 0-1 0 0,0 0 0 0 0,0 0 0 0 0,0 1 1 0 0,-1-1-1 0 0,1 1 0 0 0,0 0 1 0 0,0 0-1 0 0,-1 0 0 0 0,1 0 0 0 0,0 0 1 0 0,0 0-1 0 0,-1 0 0 0 0,-1 1 1 0 0,-9 2 12 0 0,1 1 1 0 0,0 0-1 0 0,0 1 1 0 0,1 0-1 0 0,-1 0 1 0 0,1 2-1 0 0,0-1 1 0 0,1 1-1 0 0,-1 1 1 0 0,1 0-1 0 0,1 0 1 0 0,0 1-1 0 0,-11 13 1 0 0,11-11-33 0 0,0 0-1 0 0,0 1 1 0 0,2 0-1 0 0,-1 0 1 0 0,2 1-1 0 0,-1-1 1 0 0,2 2 0 0 0,0-1-1 0 0,0 1 1 0 0,1-1-1 0 0,-3 24 1 0 0,7-30-16 0 0,-1 0 0 0 0,1 0 0 0 0,1 0 0 0 0,-1 0 0 0 0,1 1 0 0 0,1-1 0 0 0,-1 0 0 0 0,1-1 0 0 0,0 1 0 0 0,1 0 0 0 0,-1 0 0 0 0,1-1 0 0 0,1 0 0 0 0,-1 1 0 0 0,1-1 0 0 0,0-1 0 0 0,5 7 0 0 0,-5-9-19 0 0,-1 0 0 0 0,0 0 0 0 0,1 0-1 0 0,-1 0 1 0 0,1-1 0 0 0,0 1 0 0 0,0-1 0 0 0,0 0-1 0 0,0 0 1 0 0,0-1 0 0 0,0 1 0 0 0,1-1-1 0 0,-1 0 1 0 0,1 0 0 0 0,-1 0 0 0 0,0 0-1 0 0,1-1 1 0 0,0 0 0 0 0,-1 0 0 0 0,1 0 0 0 0,-1-1-1 0 0,1 1 1 0 0,-1-1 0 0 0,0 0 0 0 0,1 0-1 0 0,-1-1 1 0 0,7-3 0 0 0,5-2-29 0 0,-1-1 1 0 0,0-1-1 0 0,-1-1 1 0 0,0 0-1 0 0,0-1 1 0 0,20-22-1 0 0,-13 11-631 0 0,-1-1-1 0 0,-2-1 1 0 0,16-26-1 0 0,10-33-1658 0 0,-56 108 2524 0 0,-57 121 3287 0 0,66-139-3379 0 0,-63 170 2607 0 0,60-156-2512 0 0,1 0 0 0 0,1 0 0 0 0,1 0 0 0 0,0 0 0 0 0,2 1 0 0 0,2 37-1 0 0,-1-56-287 0 0,0 0-33 0 0,0 1 0 0 0,0 0 1 0 0,1 0-1 0 0,-1-1 1 0 0,1 1-1 0 0,0-1 1 0 0,0 1-1 0 0,1 0 1 0 0,-1-1-1 0 0,1 0 1 0 0,-1 1-1 0 0,1-1 1 0 0,4 5-1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1.609"/>
    </inkml:context>
    <inkml:brush xml:id="br0">
      <inkml:brushProperty name="width" value="0.1" units="cm"/>
      <inkml:brushProperty name="height" value="0.1" units="cm"/>
      <inkml:brushProperty name="color" value="#004F8B"/>
    </inkml:brush>
  </inkml:definitions>
  <inkml:trace contextRef="#ctx0" brushRef="#br0">255 1 3681 0 0,'-1'0'143'0'0,"-1"1"0"0"0,0-1 0 0 0,1 0 0 0 0,-1 1 0 0 0,1-1 0 0 0,-1 1 0 0 0,0 0 0 0 0,1 0 0 0 0,0-1 0 0 0,-1 1 0 0 0,1 0 0 0 0,-1 0 0 0 0,1 1 0 0 0,-2 0 0 0 0,-19 23 3689 0 0,12-13-3280 0 0,-26 29 2111 0 0,-37 54-1 0 0,58-72-2194 0 0,0 1 0 0 0,2 1 1 0 0,0 0-1 0 0,-11 33 0 0 0,22-52-440 0 0,0-1 1 0 0,1 1-1 0 0,-1 0 1 0 0,1 0-1 0 0,0-1 1 0 0,1 1-1 0 0,-1 0 1 0 0,1 0-1 0 0,0 0 1 0 0,2 6 0 0 0,-2-9-2 0 0,1 0 1 0 0,0 0-1 0 0,1-1 1 0 0,-1 1-1 0 0,0 0 1 0 0,1-1 0 0 0,0 1-1 0 0,-1-1 1 0 0,1 1-1 0 0,0-1 1 0 0,0 0-1 0 0,0 0 1 0 0,1 0-1 0 0,-1 0 1 0 0,0 0 0 0 0,1-1-1 0 0,-1 1 1 0 0,1-1-1 0 0,0 1 1 0 0,-1-1-1 0 0,5 1 1 0 0,7 3 43 0 0,1 0 0 0 0,0-2 0 0 0,0 0 1 0 0,0 0-1 0 0,0-1 0 0 0,0-1 0 0 0,1-1 0 0 0,17-1 0 0 0,-4-2 65 0 0,0-1 0 0 0,0-1 0 0 0,38-13 0 0 0,-38 9-282 0 0,0-1-1 0 0,-1-2 0 0 0,33-19 0 0 0,-46 23-546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1.967"/>
    </inkml:context>
    <inkml:brush xml:id="br0">
      <inkml:brushProperty name="width" value="0.1" units="cm"/>
      <inkml:brushProperty name="height" value="0.1" units="cm"/>
      <inkml:brushProperty name="color" value="#004F8B"/>
    </inkml:brush>
  </inkml:definitions>
  <inkml:trace contextRef="#ctx0" brushRef="#br0">169 1 8290 0 0,'-3'2'161'0'0,"0"0"0"0"0,1 0 1 0 0,-1 0-1 0 0,0 1 1 0 0,1-1-1 0 0,0 1 0 0 0,-1-1 1 0 0,1 1-1 0 0,0 0 0 0 0,1 0 1 0 0,-1 0-1 0 0,-2 4 0 0 0,-16 44 2569 0 0,13-30-2124 0 0,-7 15-169 0 0,-43 118 3452 0 0,46-120-3003 0 0,2 0 1 0 0,-8 57-1 0 0,17-86-988 0 0,-1-1-1 0 0,1 1 1 0 0,0-1-1 0 0,0 0 1 0 0,0 1-1 0 0,0-1 1 0 0,1 1-1 0 0,0-1 0 0 0,2 8 1 0 0,2-3-1057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2.310"/>
    </inkml:context>
    <inkml:brush xml:id="br0">
      <inkml:brushProperty name="width" value="0.1" units="cm"/>
      <inkml:brushProperty name="height" value="0.1" units="cm"/>
      <inkml:brushProperty name="color" value="#004F8B"/>
    </inkml:brush>
  </inkml:definitions>
  <inkml:trace contextRef="#ctx0" brushRef="#br0">335 0 4145 0 0,'-2'0'206'0'0,"1"0"0"0"0,-1 0 0 0 0,0 0 1 0 0,1 0-1 0 0,-1 0 0 0 0,1 1 0 0 0,-1-1 0 0 0,1 0 0 0 0,-1 1 1 0 0,1-1-1 0 0,-1 1 0 0 0,1-1 0 0 0,-1 1 0 0 0,1 0 0 0 0,-1-1 1 0 0,1 1-1 0 0,0 0 0 0 0,0 0 0 0 0,-1 0 0 0 0,1 0 0 0 0,0 0 1 0 0,-1 2-1 0 0,-26 31 5097 0 0,24-29-5579 0 0,-10 14 753 0 0,0 1-1 0 0,2 1 1 0 0,0-1 0 0 0,1 2 0 0 0,2 0 0 0 0,-8 24 0 0 0,13-36-322 0 0,2 0 0 0 0,-1 0 0 0 0,2 0-1 0 0,-1 0 1 0 0,1 1 0 0 0,1-1 0 0 0,0 0 0 0 0,0 1 0 0 0,1-1-1 0 0,1 0 1 0 0,-1 0 0 0 0,2 0 0 0 0,-1 0 0 0 0,1 0 0 0 0,1 0-1 0 0,7 14 1 0 0,30 41 52 0 0,-26-44 9 0 0,-2 0-1 0 0,0 0 0 0 0,-2 2 0 0 0,13 30 1 0 0,-22-46-181 0 0,0 0 1 0 0,0-1-1 0 0,-1 1 1 0 0,0 0 0 0 0,0 0-1 0 0,-1 0 1 0 0,0 0 0 0 0,0 0-1 0 0,-1 0 1 0 0,1 0-1 0 0,-1 0 1 0 0,-1 0 0 0 0,0 0-1 0 0,0-1 1 0 0,0 1-1 0 0,0-1 1 0 0,-1 1 0 0 0,0-1-1 0 0,-1 0 1 0 0,-4 7-1 0 0,5-8-1 0 0,-1 0-1 0 0,0-1 1 0 0,0 1-1 0 0,0-1 0 0 0,-1 0 1 0 0,1 0-1 0 0,-1 0 1 0 0,0 0-1 0 0,0-1 0 0 0,0 0 1 0 0,0 0-1 0 0,-1-1 0 0 0,1 1 1 0 0,-1-1-1 0 0,0 0 1 0 0,-11 2-1 0 0,10-3-27 0 0,0-1 1 0 0,-1 0-1 0 0,1 0 1 0 0,0 0-1 0 0,0-1 1 0 0,0 0-1 0 0,0-1 0 0 0,0 1 1 0 0,0-1-1 0 0,0-1 1 0 0,1 1-1 0 0,-1-1 0 0 0,-11-7 1 0 0,8 4-85 0 0,1 0-1 0 0,0-1 1 0 0,-9-8 0 0 0,-8-13-6013 0 0,10 9-852 0 0</inkml:trace>
  <inkml:trace contextRef="#ctx0" brushRef="#br0" timeOffset="1">123 111 5985 0 0,'16'-15'264'0'0,"-3"5"56"0"0,1 1-256 0 0,-4 2-64 0 0,-1 3 0 0 0,-2 2 0 0 0,4-1 801 0 0,9-4 135 0 0,10-2 32 0 0,9-2 8 0 0,9 1-40 0 0,-2 1-7 0 0,-3 3-1 0 0,-4 5 0 0 0,-7 1-792 0 0,-4 3-136 0 0,3 2-72 0 0,-6-1 8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3.883"/>
    </inkml:context>
    <inkml:brush xml:id="br0">
      <inkml:brushProperty name="width" value="0.1" units="cm"/>
      <inkml:brushProperty name="height" value="0.1" units="cm"/>
      <inkml:brushProperty name="color" value="#004F8B"/>
    </inkml:brush>
  </inkml:definitions>
  <inkml:trace contextRef="#ctx0" brushRef="#br0">11 354 2761 0 0,'-1'0'92'0'0,"1"0"0"0"0,0 0 1 0 0,-1 0-1 0 0,1 0 1 0 0,0 0-1 0 0,-1 0 0 0 0,1 0 1 0 0,-1 0-1 0 0,1 0 1 0 0,0 0-1 0 0,-1 0 0 0 0,1-1 1 0 0,0 1-1 0 0,-1 0 1 0 0,1 0-1 0 0,0 0 0 0 0,-1 0 1 0 0,1-1-1 0 0,0 1 1 0 0,-1 0-1 0 0,1 0 0 0 0,0-1 1 0 0,0 1-1 0 0,-1 0 1 0 0,1-1-1 0 0,0 1 0 0 0,0 0 1 0 0,0-1-1 0 0,-1 1 1 0 0,1 0-1 0 0,0-1 1 0 0,0 1-1 0 0,2-15 1454 0 0,13-11 220 0 0,100-130 3903 0 0,-101 140-5420 0 0,-1 0 1 0 0,2 0-1 0 0,0 2 0 0 0,1 0 0 0 0,30-21 0 0 0,-36 29-208 0 0,-1 1-1 0 0,1 0 1 0 0,0 1-1 0 0,0 0 1 0 0,0 0-1 0 0,1 1 1 0 0,-1 0-1 0 0,1 1 1 0 0,0 0-1 0 0,0 1 1 0 0,-1 0-1 0 0,22 2 1 0 0,-11 2 54 0 0,0 1-1 0 0,-1 1 1 0 0,0 1 0 0 0,0 1 0 0 0,24 11-1 0 0,-25-9-10 0 0,-1-2-1 0 0,1 0 0 0 0,0-1 0 0 0,0-1 0 0 0,1-1 1 0 0,22 3-1 0 0,-30-7-1091 0 0,-1 0-1 0 0,1-1 1 0 0,0 0 0 0 0,16-4 0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4.225"/>
    </inkml:context>
    <inkml:brush xml:id="br0">
      <inkml:brushProperty name="width" value="0.1" units="cm"/>
      <inkml:brushProperty name="height" value="0.1" units="cm"/>
      <inkml:brushProperty name="color" value="#004F8B"/>
    </inkml:brush>
  </inkml:definitions>
  <inkml:trace contextRef="#ctx0" brushRef="#br0">0 91 6449 0 0,'1'-1'410'0'0,"0"0"-1"0"0,1 0 0 0 0,-1 0 1 0 0,0 0-1 0 0,1 0 0 0 0,-1 0 1 0 0,1 1-1 0 0,-1-1 0 0 0,0 0 0 0 0,1 1 1 0 0,0-1-1 0 0,-1 1 0 0 0,3-1 1 0 0,30-9 1677 0 0,13 0-589 0 0,1 3 0 0 0,0 2 0 0 0,61 1 0 0 0,13-1-570 0 0,69-19-503 0 0,-120 13-452 0 0,-65 10-46 0 0,-4 1 16 0 0,1-1-1 0 0,0 0 1 0 0,0 1 0 0 0,0 0 0 0 0,0 0 0 0 0,0 0 0 0 0,0 0-1 0 0,0 0 1 0 0,0 1 0 0 0,0-1 0 0 0,4 2 0 0 0,-4 1-653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4.569"/>
    </inkml:context>
    <inkml:brush xml:id="br0">
      <inkml:brushProperty name="width" value="0.1" units="cm"/>
      <inkml:brushProperty name="height" value="0.1" units="cm"/>
      <inkml:brushProperty name="color" value="#004F8B"/>
    </inkml:brush>
  </inkml:definitions>
  <inkml:trace contextRef="#ctx0" brushRef="#br0">1 31 3681 0 0,'24'2'9035'0'0,"32"3"-6245"0"0,160-12 2042 0 0,-1-20-5651 0 0,-191 23-6169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6.035"/>
    </inkml:context>
    <inkml:brush xml:id="br0">
      <inkml:brushProperty name="width" value="0.1" units="cm"/>
      <inkml:brushProperty name="height" value="0.1" units="cm"/>
      <inkml:brushProperty name="color" value="#004F8B"/>
    </inkml:brush>
  </inkml:definitions>
  <inkml:trace contextRef="#ctx0" brushRef="#br0">77 16 7370 0 0,'8'-15'5005'0'0,"-10"29"-3278"0"0,-42 269 3945 0 0,9 155-5042 0 0,34-411-2098 0 0,-1-2-5329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6.363"/>
    </inkml:context>
    <inkml:brush xml:id="br0">
      <inkml:brushProperty name="width" value="0.1" units="cm"/>
      <inkml:brushProperty name="height" value="0.1" units="cm"/>
      <inkml:brushProperty name="color" value="#004F8B"/>
    </inkml:brush>
  </inkml:definitions>
  <inkml:trace contextRef="#ctx0" brushRef="#br0">3 1 9218 0 0,'-2'0'816'0'0,"2"2"-656"0"0,0-1-160 0 0,2 1 368 0 0,-2 0 40 0 0,0 1 8 0 0,1 3 1 0 0,1-1-225 0 0,0 2-48 0 0,0 0-8 0 0,1 0 0 0 0,4 1-136 0 0,-3-5 0 0 0,-6-3 0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8.124"/>
    </inkml:context>
    <inkml:brush xml:id="br0">
      <inkml:brushProperty name="width" value="0.1" units="cm"/>
      <inkml:brushProperty name="height" value="0.1" units="cm"/>
      <inkml:brushProperty name="color" value="#004F8B"/>
    </inkml:brush>
  </inkml:definitions>
  <inkml:trace contextRef="#ctx0" brushRef="#br0">82 0 7370 0 0,'1'4'529'0'0,"-1"-1"1"0"0,1 1 0 0 0,-1-1 0 0 0,0 1 0 0 0,0-1 0 0 0,0 6-1 0 0,-26 243 7904 0 0,-1 41-5853 0 0,27-286-2561 0 0,0 16-8 0 0,-1 1-1 0 0,-1-1 0 0 0,-1 1 1 0 0,-1-1-1 0 0,-13 43 1 0 0,13-56-2358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1.784"/>
    </inkml:context>
    <inkml:brush xml:id="br0">
      <inkml:brushProperty name="width" value="0.05" units="cm"/>
      <inkml:brushProperty name="height" value="0.05" units="cm"/>
    </inkml:brush>
  </inkml:definitions>
  <inkml:trace contextRef="#ctx0" brushRef="#br0">26 16 8290 0 0,'-21'-16'12430'0'0,"34"16"-10041"0"0,41 3-1954 0 0,-1 3-1 0 0,0 2 1 0 0,0 2 0 0 0,-1 2 0 0 0,67 26-1 0 0,-114-36-429 0 0,-1-1 9 0 0,0 1 0 0 0,1 0 0 0 0,-2 0 0 0 0,1 0 0 0 0,0 0 0 0 0,0 0 0 0 0,-1 1 0 0 0,6 4 0 0 0,-9-6-3 0 0,0-1 0 0 0,0 1 0 0 0,0-1 1 0 0,0 1-1 0 0,0 0 0 0 0,0-1 0 0 0,0 1 0 0 0,0 0 0 0 0,0-1 0 0 0,0 1 0 0 0,0-1 0 0 0,0 1 0 0 0,0-1 0 0 0,-1 1 1 0 0,1 0-1 0 0,0-1 0 0 0,0 1 0 0 0,-1-1 0 0 0,1 1 0 0 0,0-1 0 0 0,-1 1 0 0 0,1-1 0 0 0,-1 1 0 0 0,1-1 0 0 0,0 1 1 0 0,-1-1-1 0 0,1 0 0 0 0,-2 1 0 0 0,-16 14 219 0 0,15-13-164 0 0,-35 23 314 0 0,-1-1 0 0 0,-1-2 0 0 0,-50 19 0 0 0,26-12-341 0 0,34-15-14 0 0,-32 15 21 0 0,55-26-75 0 0,1 1-1 0 0,0 0 0 0 0,0 0 1 0 0,1 0-1 0 0,-1 1 0 0 0,-8 10 1 0 0,8-2-1483 0 0,11-8-514 0 0,-3-4 1644 0 0,0-1 0 0 0,0 0 0 0 0,1 0-1 0 0,-1 0 1 0 0,0 0 0 0 0,0 0 0 0 0,0 0 0 0 0,0 0 0 0 0,3-2 0 0 0,17-4-2184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8.655"/>
    </inkml:context>
    <inkml:brush xml:id="br0">
      <inkml:brushProperty name="width" value="0.1" units="cm"/>
      <inkml:brushProperty name="height" value="0.1" units="cm"/>
      <inkml:brushProperty name="color" value="#004F8B"/>
    </inkml:brush>
  </inkml:definitions>
  <inkml:trace contextRef="#ctx0" brushRef="#br0">185 527 4833 0 0,'5'-5'-21'0'0,"35"-34"1450"0"0,-2-1 0 0 0,50-70 0 0 0,-79 97-1098 0 0,-1-1 1 0 0,0 0-1 0 0,0 0 0 0 0,-2 0 0 0 0,0-1 1 0 0,0 0-1 0 0,-2 0 0 0 0,0-1 0 0 0,0 1 0 0 0,-2-1 1 0 0,0 0-1 0 0,0 0 0 0 0,-2-27 0 0 0,-1 38-320 0 0,1 0 0 0 0,-1 0 0 0 0,0 0-1 0 0,0 0 1 0 0,-1 0 0 0 0,1 0 0 0 0,-1 0 0 0 0,0 0 0 0 0,0 1-1 0 0,-1-1 1 0 0,1 1 0 0 0,-7-8 0 0 0,6 9 9 0 0,1 1 0 0 0,-1 0 0 0 0,0-1 0 0 0,0 1 0 0 0,0 0 0 0 0,0 0 1 0 0,0 1-1 0 0,-1-1 0 0 0,1 1 0 0 0,-1-1 0 0 0,1 1 0 0 0,-1 0 0 0 0,1 0 0 0 0,-1 1 1 0 0,0-1-1 0 0,1 1 0 0 0,-1 0 0 0 0,-6 0 0 0 0,-2 1 88 0 0,0 1-1 0 0,0 0 0 0 0,0 1 1 0 0,1 0-1 0 0,-1 0 1 0 0,1 1-1 0 0,0 1 1 0 0,0 0-1 0 0,1 1 1 0 0,-1 0-1 0 0,1 0 1 0 0,0 1-1 0 0,1 0 1 0 0,0 1-1 0 0,0 0 1 0 0,0 1-1 0 0,-9 12 0 0 0,10-11-3 0 0,1-1 0 0 0,1 1 0 0 0,0 1-1 0 0,0-1 1 0 0,0 1 0 0 0,2 0-1 0 0,-1 0 1 0 0,1 0 0 0 0,1 1-1 0 0,0-1 1 0 0,1 1 0 0 0,0 0-1 0 0,1 0 1 0 0,0 0 0 0 0,1 0-1 0 0,0 0 1 0 0,3 16 0 0 0,7 15-104 0 0,2 0 0 0 0,30 71 0 0 0,-24-68 0 0 0,23 83 0 0 0,-40-121 38 0 0,1 0 1 0 0,-1-1-1 0 0,-1 1 0 0 0,0 0 1 0 0,0 0-1 0 0,0 0 0 0 0,-1-1 1 0 0,0 1-1 0 0,-1 0 0 0 0,1 0 1 0 0,-2-1-1 0 0,1 1 0 0 0,-1-1 1 0 0,0 0-1 0 0,-5 8 0 0 0,5-10-5 0 0,0 0 0 0 0,-1 0-1 0 0,0 0 1 0 0,0 0 0 0 0,0-1-1 0 0,-1 1 1 0 0,0-1 0 0 0,1 0-1 0 0,-2 0 1 0 0,1-1 0 0 0,0 0-1 0 0,-1 0 1 0 0,1 0 0 0 0,-1 0-1 0 0,0-1 1 0 0,0 0 0 0 0,0 0-1 0 0,0-1 1 0 0,-8 2 0 0 0,11-3-24 0 0,1 0 1 0 0,0 1 0 0 0,0-1-1 0 0,-1 0 1 0 0,1 0-1 0 0,0 0 1 0 0,-1-1 0 0 0,1 1-1 0 0,0 0 1 0 0,0-1-1 0 0,0 1 1 0 0,-1-1 0 0 0,1 0-1 0 0,0 0 1 0 0,0 0-1 0 0,0 0 1 0 0,0 0 0 0 0,0 0-1 0 0,1-1 1 0 0,-5-2-1 0 0,4 1-18 0 0,1 1-1 0 0,-1-1 0 0 0,0 0 0 0 0,1 0 1 0 0,0 0-1 0 0,-1 0 0 0 0,1 0 0 0 0,0 0 0 0 0,1 0 1 0 0,-1 0-1 0 0,0 0 0 0 0,1 0 0 0 0,0-5 0 0 0,0-2-76 0 0,0-1 0 0 0,1 0 0 0 0,1 0 0 0 0,0 0 0 0 0,0 1 0 0 0,1-1 0 0 0,6-16 0 0 0,3 2 20 0 0,1 0 0 0 0,2 1 0 0 0,0 1 0 0 0,1 0 1 0 0,1 1-1 0 0,1 0 0 0 0,1 2 0 0 0,29-25 1 0 0,-38 37-5 0 0,1 1 1 0 0,0 0 0 0 0,0 0 0 0 0,0 1 0 0 0,1 1-1 0 0,0 0 1 0 0,21-6 0 0 0,-9 5-276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19.031"/>
    </inkml:context>
    <inkml:brush xml:id="br0">
      <inkml:brushProperty name="width" value="0.1" units="cm"/>
      <inkml:brushProperty name="height" value="0.1" units="cm"/>
      <inkml:brushProperty name="color" value="#004F8B"/>
    </inkml:brush>
  </inkml:definitions>
  <inkml:trace contextRef="#ctx0" brushRef="#br0">298 4 9674 0 0,'-1'-1'97'0'0,"0"0"0"0"0,-1 1-1 0 0,1-1 1 0 0,-1 1 0 0 0,1 0 0 0 0,-1 0-1 0 0,1-1 1 0 0,-1 1 0 0 0,1 0-1 0 0,-1 0 1 0 0,1 0 0 0 0,-1 1 0 0 0,1-1-1 0 0,-1 0 1 0 0,1 0 0 0 0,-1 1 0 0 0,1-1-1 0 0,0 1 1 0 0,-1 0 0 0 0,1-1 0 0 0,0 1-1 0 0,-1 0 1 0 0,1 0 0 0 0,0-1 0 0 0,0 1-1 0 0,-1 0 1 0 0,1 0 0 0 0,0 0 0 0 0,-1 3-1 0 0,-7 4 671 0 0,1 2 1 0 0,-12 16-1 0 0,14-17-680 0 0,-17 23 661 0 0,2 1 1 0 0,2 1 0 0 0,-24 58 0 0 0,-29 114 534 0 0,63-173-1104 0 0,1 0 1 0 0,1 0-1 0 0,-2 39 1 0 0,8-62-142 0 0,0 0 0 0 0,1 0 0 0 0,1 0 1 0 0,0 0-1 0 0,0 0 0 0 0,0 0 0 0 0,1 0 0 0 0,1 0 1 0 0,0-1-1 0 0,0 1 0 0 0,1-1 0 0 0,0 0 1 0 0,1 0-1 0 0,0 0 0 0 0,7 9 0 0 0,-7-12-79 0 0,0-1-1 0 0,0 1 1 0 0,1-1-1 0 0,0 0 1 0 0,0 0-1 0 0,1-1 1 0 0,-1 0-1 0 0,1 0 1 0 0,0 0-1 0 0,0-1 0 0 0,0 0 1 0 0,1-1-1 0 0,-1 1 1 0 0,1-1-1 0 0,-1-1 1 0 0,1 0-1 0 0,0 0 1 0 0,-1 0-1 0 0,16-1 1 0 0,-16-1 4 0 0,-1 0 1 0 0,1 0 0 0 0,-1 0-1 0 0,1-1 1 0 0,-1 0 0 0 0,0 0 0 0 0,1-1-1 0 0,-1 0 1 0 0,-1 0 0 0 0,1 0-1 0 0,0-1 1 0 0,-1 0 0 0 0,1 0 0 0 0,-1 0-1 0 0,0-1 1 0 0,-1 0 0 0 0,1 0-1 0 0,-1 0 1 0 0,0 0 0 0 0,0-1 0 0 0,-1 1-1 0 0,1-1 1 0 0,2-7 0 0 0,-4 9 26 0 0,-1 0 1 0 0,1-1-1 0 0,-1 0 1 0 0,0 1-1 0 0,0-1 1 0 0,0 0-1 0 0,0 0 1 0 0,-1 0 0 0 0,0 1-1 0 0,0-1 1 0 0,-1 0-1 0 0,1 0 1 0 0,-1 0-1 0 0,0 1 1 0 0,0-1-1 0 0,-1 0 1 0 0,1 1-1 0 0,-1-1 1 0 0,0 1-1 0 0,0-1 1 0 0,0 1 0 0 0,-1 0-1 0 0,0 0 1 0 0,0 0-1 0 0,0 0 1 0 0,0 1-1 0 0,0-1 1 0 0,-1 1-1 0 0,1 0 1 0 0,-1 0-1 0 0,0 0 1 0 0,0 0-1 0 0,0 1 1 0 0,-1 0 0 0 0,1-1-1 0 0,0 2 1 0 0,-1-1-1 0 0,1 0 1 0 0,-1 1-1 0 0,0 0 1 0 0,-6-1-1 0 0,-8 2-135 0 0,-1 1-1 0 0,1 1 1 0 0,-1 1-1 0 0,1 1 1 0 0,0 0-1 0 0,0 2 1 0 0,-32 13-1 0 0,29-10-6049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1.506"/>
    </inkml:context>
    <inkml:brush xml:id="br0">
      <inkml:brushProperty name="width" value="0.1" units="cm"/>
      <inkml:brushProperty name="height" value="0.1" units="cm"/>
    </inkml:brush>
  </inkml:definitions>
  <inkml:trace contextRef="#ctx0" brushRef="#br0">0 45 10138 0 0,'25'-13'4484'0'0,"-7"6"-3589"0"0,0 1 1 0 0,0 1-1 0 0,1 1 0 0 0,0 0 1 0 0,-1 1-1 0 0,1 1 1 0 0,24 1-1 0 0,-6 2-507 0 0,0 2 1 0 0,64 12-1 0 0,-25 5 283 0 0,-76-20-703 0 0,0 0 0 0 0,0 0 0 0 0,0 0 0 0 0,1 0-1 0 0,-1 0 1 0 0,0 0 0 0 0,0 0 0 0 0,0 0 0 0 0,0 0 0 0 0,1 0 0 0 0,-1 0 0 0 0,0 0 0 0 0,0 0-1 0 0,0 0 1 0 0,0 0 0 0 0,0 0 0 0 0,1 0 0 0 0,-1 0 0 0 0,0 0 0 0 0,0 0 0 0 0,0 1-1 0 0,0-1 1 0 0,0 0 0 0 0,1 0 0 0 0,-1 0 0 0 0,0 0 0 0 0,0 0 0 0 0,0 0 0 0 0,0 1 0 0 0,0-1-1 0 0,0 0 1 0 0,0 0 0 0 0,0 0 0 0 0,0 0 0 0 0,0 1 0 0 0,0-1 0 0 0,0 0 0 0 0,0 0-1 0 0,0 0 1 0 0,0 0 0 0 0,0 1 0 0 0,0-1 0 0 0,0 0 0 0 0,0 0 0 0 0,0 0 0 0 0,0 0-1 0 0,0 1 1 0 0,0-1 0 0 0,0 0 0 0 0,0 0 0 0 0,0 0 0 0 0,0 0 0 0 0,0 0 0 0 0,0 1 0 0 0,0-1-1 0 0,0 0 1 0 0,-1 0 0 0 0,1 0 0 0 0,0 0 0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1.848"/>
    </inkml:context>
    <inkml:brush xml:id="br0">
      <inkml:brushProperty name="width" value="0.1" units="cm"/>
      <inkml:brushProperty name="height" value="0.1" units="cm"/>
    </inkml:brush>
  </inkml:definitions>
  <inkml:trace contextRef="#ctx0" brushRef="#br0">8 1 1840 0 0,'0'0'67'0'0,"-1"0"0"0"0,1 0-1 0 0,0 0 1 0 0,-1 0 0 0 0,1 0 0 0 0,0 0-1 0 0,0 0 1 0 0,-1 0 0 0 0,1 0-1 0 0,0 0 1 0 0,0 0 0 0 0,-1 0-1 0 0,1 0 1 0 0,0 1 0 0 0,0-1-1 0 0,-1 0 1 0 0,1 0 0 0 0,0 0 0 0 0,0 1-1 0 0,-1-1 1 0 0,1 0 0 0 0,0 0-1 0 0,0 0 1 0 0,0 1 0 0 0,0-1-1 0 0,-1 0 1 0 0,1 0 0 0 0,0 1-1 0 0,0-1 1 0 0,0 0 0 0 0,0 1 0 0 0,0-1-1 0 0,8 5 2188 0 0,19-1 940 0 0,-25-3-3008 0 0,120 24 8089 0 0,-79-15-6954 0 0,83 10 0 0 0,-99-20-1261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3.474"/>
    </inkml:context>
    <inkml:brush xml:id="br0">
      <inkml:brushProperty name="width" value="0.1" units="cm"/>
      <inkml:brushProperty name="height" value="0.1" units="cm"/>
    </inkml:brush>
  </inkml:definitions>
  <inkml:trace contextRef="#ctx0" brushRef="#br0">92 80 3681 0 0,'-2'0'199'0'0,"1"0"0"0"0,-1 0 0 0 0,0-1 0 0 0,0 1 1 0 0,1-1-1 0 0,-1 1 0 0 0,1-1 0 0 0,-1 0 0 0 0,0 0 1 0 0,1 0-1 0 0,-1 0 0 0 0,1 0 0 0 0,0 0 0 0 0,-3-2 0 0 0,3 2-42 0 0,1 0 0 0 0,0 0-1 0 0,-1 0 1 0 0,1 0-1 0 0,0 1 1 0 0,0-1-1 0 0,0 0 1 0 0,0 0 0 0 0,0 0-1 0 0,0 0 1 0 0,0 0-1 0 0,0 0 1 0 0,0 0 0 0 0,0 0-1 0 0,0 0 1 0 0,0 0-1 0 0,1 1 1 0 0,-1-1-1 0 0,0 0 1 0 0,1 0 0 0 0,-1 0-1 0 0,1 0 1 0 0,-1 1-1 0 0,1-1 1 0 0,-1 0 0 0 0,1 0-1 0 0,-1 1 1 0 0,1-1-1 0 0,0 0 1 0 0,1 0-1 0 0,3-4 271 0 0,0 1-1 0 0,0 0 1 0 0,0 1-1 0 0,0-1 0 0 0,1 1 1 0 0,0 0-1 0 0,-1 1 0 0 0,1-1 1 0 0,0 1-1 0 0,0 0 0 0 0,1 0 1 0 0,-1 1-1 0 0,0 0 0 0 0,1 0 1 0 0,8 0-1 0 0,-1 1 55 0 0,1 0-1 0 0,-1 1 1 0 0,0 0-1 0 0,0 2 1 0 0,27 6-1 0 0,-17-1-9 0 0,0 1-1 0 0,44 23 0 0 0,-56-25-388 0 0,0 1 0 0 0,-1-1 0 0 0,1 2 0 0 0,-1 0 0 0 0,-1 0 0 0 0,0 1 0 0 0,9 11 0 0 0,-18-19-85 0 0,1 0 0 0 0,-1-1 0 0 0,1 1 0 0 0,-1 0 0 0 0,0 0 0 0 0,0 1 0 0 0,0-1 0 0 0,0 0 0 0 0,0 0 0 0 0,-1 0 0 0 0,1 1 0 0 0,-1-1 1 0 0,1 0-1 0 0,-1 1 0 0 0,0-1 0 0 0,0 0 0 0 0,0 1 0 0 0,0-1 0 0 0,0 0 0 0 0,-1 4 0 0 0,-1-3 7 0 0,1 0 1 0 0,-1 0 0 0 0,1 0 0 0 0,-1 0 0 0 0,0-1-1 0 0,0 1 1 0 0,0 0 0 0 0,0-1 0 0 0,-1 0 0 0 0,1 1-1 0 0,-1-1 1 0 0,1 0 0 0 0,-1 0 0 0 0,-3 1 0 0 0,-12 7 3 0 0,0 0-1 0 0,0-2 1 0 0,-1 0 0 0 0,-1-1 0 0 0,1-1 0 0 0,-1-1 0 0 0,-25 4 0 0 0,-6-3-321 0 0,-87 0 1 0 0,27-5-1033 0 0,181 11 1520 0 0,-1-4 0 0 0,99 1 0 0 0,-114-9-169 0 0,0-2 0 0 0,82-14-1 0 0,-96 8-291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3.803"/>
    </inkml:context>
    <inkml:brush xml:id="br0">
      <inkml:brushProperty name="width" value="0.1" units="cm"/>
      <inkml:brushProperty name="height" value="0.1" units="cm"/>
    </inkml:brush>
  </inkml:definitions>
  <inkml:trace contextRef="#ctx0" brushRef="#br0">48 22 9674 0 0,'-14'-21'1048'0'0,"11"48"3477"0"0,-2 163-1987 0 0,-13 169 2714 0 0,14-327-6786 0 0,1-2-6134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4.584"/>
    </inkml:context>
    <inkml:brush xml:id="br0">
      <inkml:brushProperty name="width" value="0.1" units="cm"/>
      <inkml:brushProperty name="height" value="0.1" units="cm"/>
    </inkml:brush>
  </inkml:definitions>
  <inkml:trace contextRef="#ctx0" brushRef="#br0">2167 30 6449 0 0,'1'-8'461'0'0,"-2"-9"1637"0"0,0 17-2042 0 0,1-1 0 0 0,-1 1 0 0 0,1 0-1 0 0,-1-1 1 0 0,1 1 0 0 0,-1-1 0 0 0,1 1 0 0 0,-1 0-1 0 0,1-1 1 0 0,-1 1 0 0 0,0 0 0 0 0,1 0 0 0 0,-1 0-1 0 0,1-1 1 0 0,-1 1 0 0 0,0 0 0 0 0,1 0 0 0 0,-1 0-1 0 0,1 0 1 0 0,-1 0 0 0 0,0 0 0 0 0,1 0 0 0 0,-1 0-1 0 0,0 0 1 0 0,1 0 0 0 0,-1 1 0 0 0,1-1 0 0 0,-1 0-1 0 0,0 1 1 0 0,-9 1 444 0 0,1 1 0 0 0,0 1-1 0 0,0-1 1 0 0,0 2 0 0 0,0-1-1 0 0,-11 9 1 0 0,-49 39 1555 0 0,51-37-1578 0 0,-332 306 3195 0 0,284-258-3476 0 0,-280 304 737 0 0,72-71-105 0 0,-269 274 694 0 0,509-534-1437 0 0,-39 41 122 0 0,-134 156-361 0 0,132-134-1992 0 0,57-75-5706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49.176"/>
    </inkml:context>
    <inkml:brush xml:id="br0">
      <inkml:brushProperty name="width" value="0.1" units="cm"/>
      <inkml:brushProperty name="height" value="0.1" units="cm"/>
    </inkml:brush>
  </inkml:definitions>
  <inkml:trace contextRef="#ctx0" brushRef="#br0">14 728 4609 0 0,'-9'9'1088'0'0,"4"-6"252"0"0,7-10 1658 0 0,35-62-1808 0 0,4 1 0 0 0,56-71 0 0 0,121-114 2001 0 0,-166 202-3190 0 0,-31 33-3 0 0,-1-2-1 0 0,-1 0 0 0 0,-1-1 0 0 0,30-45 1 0 0,-47 66 2 0 0,-1-1 0 0 0,0 1 0 0 0,0-1 1 0 0,0 1-1 0 0,1-1 0 0 0,-1 1 0 0 0,0 0 1 0 0,1-1-1 0 0,-1 1 0 0 0,0-1 0 0 0,1 1 0 0 0,-1 0 1 0 0,0-1-1 0 0,1 1 0 0 0,-1 0 0 0 0,1 0 1 0 0,-1-1-1 0 0,0 1 0 0 0,1 0 0 0 0,-1 0 1 0 0,1 0-1 0 0,-1-1 0 0 0,1 1 0 0 0,-1 0 1 0 0,1 0-1 0 0,-1 0 0 0 0,1 0 0 0 0,-1 0 1 0 0,1 0-1 0 0,-1 0 0 0 0,1 0 0 0 0,-1 0 1 0 0,1 0-1 0 0,-1 0 0 0 0,1 1 0 0 0,-1-1 1 0 0,1 0-1 0 0,-1 0 0 0 0,0 0 0 0 0,1 1 1 0 0,-1-1-1 0 0,1 0 0 0 0,-1 0 0 0 0,1 1 0 0 0,-1-1 1 0 0,0 0-1 0 0,1 1 0 0 0,-1-1 0 0 0,0 0 1 0 0,1 1-1 0 0,-1-1 0 0 0,0 1 0 0 0,1 0 1 0 0,19 31 491 0 0,-10-15-49 0 0,20 21 421 0 0,1-2 0 0 0,70 63 0 0 0,84 49 248 0 0,-106-88-1189 0 0,-63-46-4 0 0,-2-1 8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49.723"/>
    </inkml:context>
    <inkml:brush xml:id="br0">
      <inkml:brushProperty name="width" value="0.1" units="cm"/>
      <inkml:brushProperty name="height" value="0.1" units="cm"/>
    </inkml:brush>
  </inkml:definitions>
  <inkml:trace contextRef="#ctx0" brushRef="#br0">510 283 8290 0 0,'10'-20'475'0'0,"-1"-1"0"0"0,-1 0 0 0 0,8-35-1 0 0,-14 48-184 0 0,0-1 0 0 0,-1 1-1 0 0,0-1 1 0 0,0 0 0 0 0,-1 1-1 0 0,0-1 1 0 0,-1 0 0 0 0,0 1-1 0 0,0-1 1 0 0,-1 0 0 0 0,0 1-1 0 0,-3-10 1 0 0,3 16-163 0 0,1-1 0 0 0,0 0 0 0 0,-1 1-1 0 0,1-1 1 0 0,-1 1 0 0 0,0 0 0 0 0,0-1 0 0 0,0 1 0 0 0,0 0 0 0 0,0 0 0 0 0,0 0-1 0 0,-1 0 1 0 0,1 1 0 0 0,-1-1 0 0 0,1 1 0 0 0,-6-3 0 0 0,4 3-45 0 0,-1 0 0 0 0,0 0 0 0 0,1 0 0 0 0,-1 0 0 0 0,0 1 0 0 0,0-1 0 0 0,0 1 0 0 0,1 1 0 0 0,-8 0 0 0 0,-3 2-38 0 0,0 1 0 0 0,1 0 0 0 0,-1 1 0 0 0,1 1 0 0 0,-21 11 0 0 0,-90 56 236 0 0,103-58-258 0 0,1 1 0 0 0,0 0 1 0 0,-27 29-1 0 0,44-40-36 0 0,-1 0 0 0 0,1 0 0 0 0,1 0 0 0 0,-1 1 0 0 0,1-1 0 0 0,0 1 0 0 0,0 0 0 0 0,0 0 1 0 0,-3 11-1 0 0,6-13 10 0 0,-1 0 0 0 0,0 1 1 0 0,1-1-1 0 0,0 0 0 0 0,0 0 1 0 0,0 0-1 0 0,1 0 0 0 0,-1 1 1 0 0,1-1-1 0 0,0 0 1 0 0,0 0-1 0 0,1 0 0 0 0,-1 0 1 0 0,1 0-1 0 0,0-1 0 0 0,3 6 1 0 0,16 21-39 0 0,2-2-1 0 0,1 0 1 0 0,1-2 0 0 0,39 33 0 0 0,-2-2-3 0 0,-35-31 41 0 0,3 2-14 0 0,27 34 1 0 0,-50-54 14 0 0,-1 0 1 0 0,0 1-1 0 0,0 0 1 0 0,-1 0-1 0 0,0 1 1 0 0,0-1-1 0 0,-1 1 1 0 0,0 0-1 0 0,2 13 1 0 0,-5-17 5 0 0,0-1 0 0 0,0 1 0 0 0,-1 0 0 0 0,0 0 0 0 0,0 0 0 0 0,-1 0 0 0 0,1 0 0 0 0,-1-1 0 0 0,-1 1 1 0 0,1 0-1 0 0,-1 0 0 0 0,0-1 0 0 0,-4 9 0 0 0,2-7 82 0 0,-1 0 1 0 0,0 0-1 0 0,1-1 1 0 0,-2 1-1 0 0,1-1 1 0 0,-1-1-1 0 0,0 1 1 0 0,0-1-1 0 0,-8 4 0 0 0,-1 1 195 0 0,-2-1 0 0 0,1-1 0 0 0,-1 0 0 0 0,0-1 0 0 0,-1-1 0 0 0,1-1-1 0 0,-37 6 1 0 0,42-9-201 0 0,1-1 0 0 0,-1 0 0 0 0,1 0 0 0 0,-1-2 0 0 0,1 1 0 0 0,-1-2 0 0 0,1 1 0 0 0,-21-7-1 0 0,26 6-79 0 0,1 0-1 0 0,-1-1 1 0 0,1 1-1 0 0,-1-1 1 0 0,1-1-1 0 0,0 1 0 0 0,0-1 1 0 0,1 0-1 0 0,-1 0 1 0 0,1 0-1 0 0,0 0 0 0 0,0-1 1 0 0,0 0-1 0 0,0 0 1 0 0,1 0-1 0 0,0 0 1 0 0,0 0-1 0 0,-3-10 0 0 0,2 3-146 0 0,0 0 0 0 0,1 0 0 0 0,1-1 0 0 0,0 0-1 0 0,0 0 1 0 0,1-13 0 0 0,2-11-895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0.140"/>
    </inkml:context>
    <inkml:brush xml:id="br0">
      <inkml:brushProperty name="width" value="0.1" units="cm"/>
      <inkml:brushProperty name="height" value="0.1" units="cm"/>
    </inkml:brush>
  </inkml:definitions>
  <inkml:trace contextRef="#ctx0" brushRef="#br0">0 13 6513 0 0,'5'-12'8765'0'0,"-4"12"-8744"0"0,1 1 118 0 0,0-1 0 0 0,0 1 0 0 0,1 0 0 0 0,-1-1 0 0 0,0 1 0 0 0,0 0 0 0 0,0 1 0 0 0,0-1-1 0 0,0 0 1 0 0,-1 0 0 0 0,1 1 0 0 0,0-1 0 0 0,-1 1 0 0 0,1 0 0 0 0,-1-1 0 0 0,1 1 0 0 0,-1 0-1 0 0,0 0 1 0 0,2 3 0 0 0,4 12 421 0 0,-1 1 0 0 0,-1-1 0 0 0,-1 1 1 0 0,0 0-1 0 0,-1 0 0 0 0,-1 1 0 0 0,0 19 0 0 0,-12 133 660 0 0,6-121-969 0 0,-21 137-373 0 0,10-93-524 0 0,15-91 176 0 0,3-8-784 0 0,-2 3 431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2.155"/>
    </inkml:context>
    <inkml:brush xml:id="br0">
      <inkml:brushProperty name="width" value="0.05" units="cm"/>
      <inkml:brushProperty name="height" value="0.05" units="cm"/>
    </inkml:brush>
  </inkml:definitions>
  <inkml:trace contextRef="#ctx0" brushRef="#br0">568 1 17220 0 0,'0'0'55'0'0,"0"0"0"0"0,1 0 1 0 0,-1 0-1 0 0,1 0 0 0 0,-1 0 1 0 0,0 0-1 0 0,1 0 1 0 0,-1 0-1 0 0,1 0 0 0 0,-1 0 1 0 0,0 0-1 0 0,1 0 0 0 0,-1 0 1 0 0,0 1-1 0 0,1-1 0 0 0,-1 0 1 0 0,0 0-1 0 0,1 0 0 0 0,-1 1 1 0 0,0-1-1 0 0,1 0 1 0 0,-1 0-1 0 0,0 1 0 0 0,0-1 1 0 0,1 0-1 0 0,-1 0 0 0 0,0 1 1 0 0,0-1-1 0 0,0 0 0 0 0,1 1 1 0 0,-1-1-1 0 0,-3 13 1562 0 0,-15 8 1428 0 0,-18 5-1914 0 0,-2-2 1 0 0,-1-2-1 0 0,-82 35 1 0 0,24-13-737 0 0,-53 35-900 0 0,88-40-8329 0 0,48-29 545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0.500"/>
    </inkml:context>
    <inkml:brush xml:id="br0">
      <inkml:brushProperty name="width" value="0.1" units="cm"/>
      <inkml:brushProperty name="height" value="0.1" units="cm"/>
    </inkml:brush>
  </inkml:definitions>
  <inkml:trace contextRef="#ctx0" brushRef="#br0">284 38 4145 0 0,'31'-37'7100'0'0,"-64"62"-3470"0"0,-48 28 1 0 0,24-22-3439 0 0,-71 28-1 0 0,127-58-192 0 0,0-1 0 0 0,0 0-1 0 0,0 0 1 0 0,1 1-1 0 0,-1-1 1 0 0,0 1 0 0 0,0-1-1 0 0,1 1 1 0 0,-1-1 0 0 0,0 1-1 0 0,1-1 1 0 0,-1 1-1 0 0,0-1 1 0 0,1 1 0 0 0,-1 0-1 0 0,1 0 1 0 0,-1-1-1 0 0,1 1 1 0 0,0 0 0 0 0,-1 0-1 0 0,1-1 1 0 0,0 1 0 0 0,-1 0-1 0 0,1 1 1 0 0,0 0-3 0 0,0-1 0 0 0,0 1 0 0 0,1-1 0 0 0,-1 0 0 0 0,0 1 0 0 0,1-1 0 0 0,-1 0 0 0 0,1 1 0 0 0,0-1 0 0 0,-1 0 0 0 0,1 0 0 0 0,0 1 1 0 0,0-1-1 0 0,0 1 0 0 0,7 5-21 0 0,-1 1 0 0 0,1-1 0 0 0,12 8 0 0 0,-14-10 21 0 0,85 58-41 0 0,-40-28 26 0 0,-37-26 1 0 0,1 0 0 0 0,0-1-1 0 0,0-1 1 0 0,1 0 0 0 0,18 5 0 0 0,-25-8 7 0 0,0 0 1 0 0,15 9-1 0 0,-19-9 8 0 0,-1-1 1 0 0,1 0-1 0 0,0 0 1 0 0,0-1-1 0 0,0 0 1 0 0,1 0-1 0 0,-1 0 1 0 0,0 0-1 0 0,1-1 1 0 0,-1 0-1 0 0,1 0 1 0 0,0 0-1 0 0,5-1 1 0 0,9-6 2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0.831"/>
    </inkml:context>
    <inkml:brush xml:id="br0">
      <inkml:brushProperty name="width" value="0.1" units="cm"/>
      <inkml:brushProperty name="height" value="0.1" units="cm"/>
    </inkml:brush>
  </inkml:definitions>
  <inkml:trace contextRef="#ctx0" brushRef="#br0">22 76 2761 0 0,'-1'-1'127'0'0,"-1"1"0"0"0,1 0-1 0 0,0-1 1 0 0,0 1 0 0 0,-1 0 0 0 0,1-1 0 0 0,0 0 0 0 0,0 1 0 0 0,0-1 0 0 0,-1 0 0 0 0,1 0 0 0 0,0 1 0 0 0,0-1 0 0 0,0 0 0 0 0,0 0 0 0 0,1 0 0 0 0,-2-2 0 0 0,2 2 29 0 0,0 0 1 0 0,0 0-1 0 0,0 0 1 0 0,1 0-1 0 0,-1 0 1 0 0,1 0-1 0 0,-1 0 1 0 0,0 1-1 0 0,1-1 1 0 0,-1 0-1 0 0,1 0 0 0 0,0 0 1 0 0,-1 1-1 0 0,1-1 1 0 0,0 0-1 0 0,0 1 1 0 0,-1-1-1 0 0,1 0 1 0 0,0 1-1 0 0,0-1 1 0 0,0 1-1 0 0,0-1 1 0 0,-1 1-1 0 0,1 0 0 0 0,2-1 1 0 0,6-4 515 0 0,0 1 1 0 0,0 0 0 0 0,1 1-1 0 0,0 0 1 0 0,0 1-1 0 0,18-3 1 0 0,64-1 2095 0 0,-47 5-1652 0 0,14-3-415 0 0,-14 0-495 0 0,1 3-1 0 0,0 1 1 0 0,58 7-1 0 0,-95-4-163 0 0,-9-3-74 0 0,0 0 0 0 0,0 0 0 0 0,0 0 0 0 0,0 0 0 0 0,0 0 0 0 0,1 0 0 0 0,-1 0 0 0 0,0 0 0 0 0,0 0 0 0 0,0 0 0 0 0,0 0 0 0 0,1 0 0 0 0,-1 0 1 0 0,0 1-1 0 0,0-1 0 0 0,0 0 0 0 0,0 0 0 0 0,0 0 0 0 0,0 0 0 0 0,0 0 0 0 0,1 0 0 0 0,-1 1 0 0 0,0-1 0 0 0,0 0 0 0 0,0 0 0 0 0,0 0 0 0 0,0 0 0 0 0,0 1 0 0 0,0-1 0 0 0,0 0 0 0 0,0 0 0 0 0,0 0 0 0 0,0 0 1 0 0,0 0-1 0 0,0 1 0 0 0,0-1 0 0 0,0 0 0 0 0,0 0 0 0 0,0 0 0 0 0,0 0 0 0 0,0 1 0 0 0,0-1 0 0 0,0 0 0 0 0,0 0 0 0 0,0 0 0 0 0,-1 1 0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1.174"/>
    </inkml:context>
    <inkml:brush xml:id="br0">
      <inkml:brushProperty name="width" value="0.1" units="cm"/>
      <inkml:brushProperty name="height" value="0.1" units="cm"/>
    </inkml:brush>
  </inkml:definitions>
  <inkml:trace contextRef="#ctx0" brushRef="#br0">17 0 456 0 0,'-2'1'-218'0'0,"-13"12"1407"0"0,16-7 1241 0 0,12-2 230 0 0,7-2-724 0 0,0 0-1 0 0,0-2 1 0 0,28-3-1 0 0,26 0 266 0 0,-11 5-1297 0 0,74-8 0 0 0,-122 5-904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4.551"/>
    </inkml:context>
    <inkml:brush xml:id="br0">
      <inkml:brushProperty name="width" value="0.1" units="cm"/>
      <inkml:brushProperty name="height" value="0.1" units="cm"/>
    </inkml:brush>
  </inkml:definitions>
  <inkml:trace contextRef="#ctx0" brushRef="#br0">61 10 3225 0 0,'-1'-1'240'0'0,"-1"21"1311"0"0,-36 287 5325 0 0,32-205-4530 0 0,-7 44-749 0 0,18-159-1482 0 0,1-1 0 0 0,0 1 0 0 0,9-14 0 0 0,5-11-111 0 0,101-190-224 0 0,-94 183 147 0 0,2 2 0 0 0,68-76-1 0 0,-93 114 75 0 0,0 0 1 0 0,1 1-1 0 0,0-1 0 0 0,-1 1 0 0 0,1 1 0 0 0,0-1 0 0 0,1 1 0 0 0,-1-1 0 0 0,9-2 0 0 0,-13 6 4 0 0,-1 0 1 0 0,1 0-1 0 0,-1 0 1 0 0,1 0-1 0 0,-1 0 1 0 0,1 0-1 0 0,-1 0 0 0 0,1 0 1 0 0,0 0-1 0 0,-1 0 1 0 0,0 0-1 0 0,1 1 1 0 0,-1-1-1 0 0,1 0 0 0 0,-1 0 1 0 0,1 1-1 0 0,-1-1 1 0 0,1 0-1 0 0,-1 1 0 0 0,0-1 1 0 0,1 0-1 0 0,-1 1 1 0 0,0-1-1 0 0,1 1 1 0 0,-1-1-1 0 0,0 0 0 0 0,1 1 1 0 0,-1-1-1 0 0,0 1 1 0 0,0-1-1 0 0,0 1 1 0 0,1-1-1 0 0,-1 1 0 0 0,0-1 1 0 0,0 1-1 0 0,0-1 1 0 0,0 1-1 0 0,0 0 0 0 0,0-1 1 0 0,0 1-1 0 0,0 0 1 0 0,-1 28 126 0 0,0-23-109 0 0,-6 73-38 0 0,-3 53 788 0 0,10-106-551 0 0,1 1 0 0 0,1-1 1 0 0,6 28-1 0 0,21 70-46 0 0,-24-104-256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6.999"/>
    </inkml:context>
    <inkml:brush xml:id="br0">
      <inkml:brushProperty name="width" value="0.1" units="cm"/>
      <inkml:brushProperty name="height" value="0.1" units="cm"/>
    </inkml:brush>
  </inkml:definitions>
  <inkml:trace contextRef="#ctx0" brushRef="#br0">2007 6 2304 0 0,'0'-1'36'0'0,"-1"1"-1"0"0,1 0 0 0 0,0 0 1 0 0,0-1-1 0 0,0 1 0 0 0,0 0 1 0 0,0 0-1 0 0,0-1 0 0 0,0 1 1 0 0,0 0-1 0 0,0 0 0 0 0,-1 0 1 0 0,1-1-1 0 0,0 1 0 0 0,0 0 1 0 0,0 0-1 0 0,0 0 0 0 0,0 0 1 0 0,-1-1-1 0 0,1 1 0 0 0,0 0 1 0 0,0 0-1 0 0,-1 0 0 0 0,1 0 0 0 0,0 0 1 0 0,0 0-1 0 0,0-1 0 0 0,-1 1 1 0 0,1 0-1 0 0,0 0 0 0 0,0 0 1 0 0,-1 0-1 0 0,1 0 0 0 0,0 0 1 0 0,0 0-1 0 0,-1 0 0 0 0,1 0 1 0 0,0 0-1 0 0,0 0 0 0 0,-1 0 1 0 0,1 1-1 0 0,0-1 0 0 0,0 0 1 0 0,0 0-1 0 0,-1 0 0 0 0,1 0 0 0 0,0 0 1 0 0,0 0-1 0 0,0 0 0 0 0,-1 1 1 0 0,1-1-1 0 0,-17 9 1031 0 0,15-7-940 0 0,-33 23 1070 0 0,2 1 0 0 0,0 2 0 0 0,-40 46 0 0 0,36-37-303 0 0,-229 274 4208 0 0,97-104-3159 0 0,-23 3-907 0 0,-1 3-284 0 0,-181 193 325 0 0,250-278-570 0 0,5 6 0 0 0,-152 224 0 0 0,260-343-597 0 0,2 0-1 0 0,-1 1 1 0 0,2 1 0 0 0,-7 18 0 0 0,10-13-321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8.342"/>
    </inkml:context>
    <inkml:brush xml:id="br0">
      <inkml:brushProperty name="width" value="0.1" units="cm"/>
      <inkml:brushProperty name="height" value="0.1" units="cm"/>
    </inkml:brush>
  </inkml:definitions>
  <inkml:trace contextRef="#ctx0" brushRef="#br0">178 8 4609 0 0,'-1'-1'62'0'0,"1"1"1"0"0,-1-1-1 0 0,0 0 1 0 0,1 1-1 0 0,-1-1 0 0 0,0 1 1 0 0,1-1-1 0 0,-1 1 1 0 0,0-1-1 0 0,0 1 0 0 0,0 0 1 0 0,1-1-1 0 0,-1 1 1 0 0,0 0-1 0 0,0 0 0 0 0,0-1 1 0 0,0 1-1 0 0,-1 0 0 0 0,-19 8 1386 0 0,13-4-1265 0 0,0 1 0 0 0,1 0 0 0 0,0 1 1 0 0,0 0-1 0 0,0 0 0 0 0,1 0 0 0 0,0 1 1 0 0,0 0-1 0 0,0 0 0 0 0,1 1 0 0 0,0-1 1 0 0,1 1-1 0 0,-6 11 0 0 0,1 1 193 0 0,1 1 0 0 0,1-1 1 0 0,1 1-1 0 0,-5 32 0 0 0,8-31-96 0 0,0 1 0 0 0,2-1 1 0 0,0 0-1 0 0,2 0 0 0 0,0 0 0 0 0,5 26 1 0 0,-3-36-153 0 0,0 0 0 0 0,0 0 0 0 0,1-1 0 0 0,1 1 0 0 0,0-1 0 0 0,0 0 0 0 0,1 0 1 0 0,1-1-1 0 0,-1 1 0 0 0,2-1 0 0 0,0-1 0 0 0,14 15 0 0 0,-18-21-128 0 0,6 7 1 0 0,1 0 0 0 0,0-1-1 0 0,21 13 1 0 0,-28-20-2 0 0,-1-1 0 0 0,1 1 1 0 0,0 0-1 0 0,-1-1 0 0 0,1 0 0 0 0,0 0 1 0 0,0 0-1 0 0,0 0 0 0 0,0-1 1 0 0,0 0-1 0 0,0 1 0 0 0,0-1 0 0 0,0-1 1 0 0,0 1-1 0 0,0 0 0 0 0,0-1 0 0 0,7-2 1 0 0,24-14-70 0 0,-18 5-10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8.703"/>
    </inkml:context>
    <inkml:brush xml:id="br0">
      <inkml:brushProperty name="width" value="0.1" units="cm"/>
      <inkml:brushProperty name="height" value="0.1" units="cm"/>
    </inkml:brush>
  </inkml:definitions>
  <inkml:trace contextRef="#ctx0" brushRef="#br0">64 0 1840 0 0,'-2'2'113'0'0,"1"0"-1"0"0,-1 0 1 0 0,1 0-1 0 0,0 0 1 0 0,0 0-1 0 0,0 0 1 0 0,0 1-1 0 0,0-1 1 0 0,0 0-1 0 0,1 0 1 0 0,-1 1-1 0 0,1-1 1 0 0,0 0-1 0 0,-1 5 1 0 0,-1 6 520 0 0,-15 71 1781 0 0,3 1 1 0 0,4 0-1 0 0,4 1 0 0 0,6 115 1 0 0,2-167-2086 0 0,-1-33-183 0 0,3-6-88 0 0,1-5-34 0 0,14-60 80 0 0,37-120-219 0 0,-40 146 20 0 0,2-1 0 0 0,26-45 0 0 0,-20 53 82 0 0,-24 36 13 0 0,1 0 0 0 0,0-1 0 0 0,0 1 0 0 0,0 0 0 0 0,0 0 0 0 0,0 0 1 0 0,0 0-1 0 0,0 0 0 0 0,0 0 0 0 0,0 0 0 0 0,0 0 0 0 0,0 1 0 0 0,0-1 0 0 0,1 0 0 0 0,-1 1 0 0 0,0-1 0 0 0,1 1 1 0 0,-1-1-1 0 0,0 1 0 0 0,1 0 0 0 0,-1-1 0 0 0,0 1 0 0 0,1 0 0 0 0,-1 0 0 0 0,1 0 0 0 0,-1 0 0 0 0,2 1 1 0 0,-1 0 2 0 0,-1 0 1 0 0,0 0-1 0 0,0 0 1 0 0,0 0-1 0 0,0 0 1 0 0,0 0-1 0 0,0 0 1 0 0,0 1-1 0 0,0-1 1 0 0,-1 1-1 0 0,1-1 1 0 0,0 0-1 0 0,-1 1 1 0 0,1-1-1 0 0,-1 1 1 0 0,1 1-1 0 0,4 28 81 0 0,-5-30-81 0 0,7 169 149 0 0,1-5-90 0 0,-6-143-110 0 0,-1-1 0 0 0,-3 36 0 0 0,1-39-273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9.065"/>
    </inkml:context>
    <inkml:brush xml:id="br0">
      <inkml:brushProperty name="width" value="0.1" units="cm"/>
      <inkml:brushProperty name="height" value="0.1" units="cm"/>
    </inkml:brush>
  </inkml:definitions>
  <inkml:trace contextRef="#ctx0" brushRef="#br0">0 262 3225 0 0,'6'-5'255'0'0,"-5"3"-153"0"0,1-1 0 0 0,0 1 0 0 0,1 0 0 0 0,-1 0-1 0 0,0 0 1 0 0,1 1 0 0 0,-1-1 0 0 0,1 0 0 0 0,-1 1-1 0 0,1 0 1 0 0,0-1 0 0 0,5 0 0 0 0,45-8 2565 0 0,70-8 547 0 0,-82 15-2547 0 0,63-6 491 0 0,-91 7-1177 0 0,0 0-1 0 0,-1-2 1 0 0,1 1-1 0 0,-1-1 1 0 0,21-10-1 0 0,-30 12-198 0 0,-1 1 0 0 0,1-1-1 0 0,0 1 1 0 0,-1-1 0 0 0,1 0-1 0 0,-1 0 1 0 0,0 0 0 0 0,1 0-1 0 0,-1 0 1 0 0,0-1 0 0 0,0 1-1 0 0,-1-1 1 0 0,1 1 0 0 0,0-1-1 0 0,-1 0 1 0 0,0 1 0 0 0,0-1 0 0 0,1 0-1 0 0,-2 0 1 0 0,1 0 0 0 0,0 0-1 0 0,0-5 1 0 0,-1-1 159 0 0,-1 0-1 0 0,0 0 1 0 0,0 0-1 0 0,-1 0 1 0 0,0 0 0 0 0,-4-11-1 0 0,4 15 33 0 0,-7-18 29 0 0,8 22 13 0 0,1 1 1 0 0,0 0-1 0 0,0 0 1 0 0,0 0-1 0 0,0 0 0 0 0,0 0 1 0 0,0 0-1 0 0,0-1 0 0 0,-1 1 1 0 0,1 0-1 0 0,0 0 1 0 0,0 0-1 0 0,0 0 0 0 0,0 0 1 0 0,-1 0-1 0 0,1 0 0 0 0,0 0 1 0 0,0 0-1 0 0,0 0 1 0 0,0 0-1 0 0,-1 0 0 0 0,1 0 1 0 0,0 0-1 0 0,0 0 0 0 0,0 0 1 0 0,0 0-1 0 0,-1 0 1 0 0,1 0-1 0 0,0 0 0 0 0,0 0 1 0 0,0 0-1 0 0,0 0 0 0 0,0 0 1 0 0,-1 0-1 0 0,1 0 1 0 0,0 1-1 0 0,0-1 0 0 0,0 0 1 0 0,0 0-1 0 0,-1 0 0 0 0,-6 15 1461 0 0,-2 16 2913 0 0,-11 65 0 0 0,7 34-246 0 0,13-126-4055 0 0,-2 16-34 0 0,0-1 0 0 0,2 1 0 0 0,1 0-1 0 0,0-1 1 0 0,5 24 0 0 0,-6-43-74 0 0,0 0 0 0 0,0 0-1 0 0,0 0 1 0 0,0-1 0 0 0,0 1 0 0 0,1 0 0 0 0,-1 0 0 0 0,0 0 0 0 0,0 0 0 0 0,0 0-1 0 0,0-1 1 0 0,0 1 0 0 0,0 0 0 0 0,0 0 0 0 0,0 0 0 0 0,0 0 0 0 0,0 0 0 0 0,1 0-1 0 0,-1 0 1 0 0,0-1 0 0 0,0 1 0 0 0,0 0 0 0 0,0 0 0 0 0,0 0 0 0 0,0 0 0 0 0,1 0 0 0 0,-1 0-1 0 0,0 0 1 0 0,0 0 0 0 0,0 0 0 0 0,0 0 0 0 0,1 0 0 0 0,-1 0 0 0 0,0 0 0 0 0,0 0-1 0 0,0 0 1 0 0,0 0 0 0 0,0 0 0 0 0,1 0 0 0 0,-1 0 0 0 0,0 0 0 0 0,0 0 0 0 0,0 0-1 0 0,0 0 1 0 0,0 0 0 0 0,1 0 0 0 0,-1 0 0 0 0,0 0 0 0 0,0 1 0 0 0,0-1 0 0 0,0 0 0 0 0,0 0-1 0 0,0 0 1 0 0,1 0 0 0 0,-1 0 0 0 0,0 0 0 0 0,0 0 0 0 0,0 1 0 0 0,0-1 0 0 0,0 0-1 0 0,0 0 1 0 0,0 0 0 0 0,0 0 0 0 0,0 0 0 0 0,0 1 0 0 0,0-1 0 0 0,0 0 0 0 0,0 0-1 0 0,6-7-491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9.426"/>
    </inkml:context>
    <inkml:brush xml:id="br0">
      <inkml:brushProperty name="width" value="0.1" units="cm"/>
      <inkml:brushProperty name="height" value="0.1" units="cm"/>
    </inkml:brush>
  </inkml:definitions>
  <inkml:trace contextRef="#ctx0" brushRef="#br0">187 1 3681 0 0,'2'0'42'0'0,"-1"0"0"0"0,1 0 0 0 0,-1 0 0 0 0,1 0 1 0 0,-1 1-1 0 0,1-1 0 0 0,-1 0 0 0 0,1 1 0 0 0,-1-1 1 0 0,1 1-1 0 0,-1 0 0 0 0,0-1 0 0 0,1 1 0 0 0,-1 0 0 0 0,0 0 1 0 0,0 0-1 0 0,1 0 0 0 0,-1 0 0 0 0,0 0 0 0 0,0 0 0 0 0,0 0 1 0 0,0 1-1 0 0,-1-1 0 0 0,2 1 0 0 0,23 40 2415 0 0,-20-32-1814 0 0,7 11 236 0 0,-2 1-1 0 0,0 0 1 0 0,-1 1 0 0 0,-1 0-1 0 0,-2 1 1 0 0,0-1 0 0 0,-1 1-1 0 0,2 44 1 0 0,-6-55-477 0 0,-1 0-1 0 0,-1 0 1 0 0,0 0 0 0 0,-1 0-1 0 0,0 0 1 0 0,-1 0 0 0 0,0-1-1 0 0,-1 1 1 0 0,-1-1 0 0 0,0 0-1 0 0,0 0 1 0 0,-2 0 0 0 0,1-1-1 0 0,-1 0 1 0 0,-1 0 0 0 0,0-1-1 0 0,-18 19 1 0 0,11-16-754 0 0,-1 0-1 0 0,0 0 1 0 0,-29 15-1 0 0,33-21-332 0 0,0-1 0 0 0,-1-1 1 0 0,1 0-1 0 0,-1-1 0 0 0,0 0 0 0 0,-20 2 0 0 0,2-3-6506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09:59.769"/>
    </inkml:context>
    <inkml:brush xml:id="br0">
      <inkml:brushProperty name="width" value="0.1" units="cm"/>
      <inkml:brushProperty name="height" value="0.1" units="cm"/>
    </inkml:brush>
  </inkml:definitions>
  <inkml:trace contextRef="#ctx0" brushRef="#br0">172 1 10138 0 0,'-3'1'153'0'0,"0"0"-1"0"0,0 0 1 0 0,-1 0-1 0 0,1 0 1 0 0,0 1-1 0 0,0 0 1 0 0,1-1-1 0 0,-1 1 1 0 0,0 0-1 0 0,0 0 1 0 0,1 1-1 0 0,-1-1 1 0 0,1 0-1 0 0,0 1 1 0 0,0-1-1 0 0,0 1 1 0 0,0 0-1 0 0,0 0 1 0 0,-2 5-1 0 0,-2 1 344 0 0,-11 17 487 0 0,2 1 0 0 0,1 0 0 0 0,0 1-1 0 0,3 1 1 0 0,0 0 0 0 0,-8 37 0 0 0,15-47-573 0 0,1 0 0 0 0,1-1 0 0 0,0 1 0 0 0,3 35 0 0 0,0-42-377 0 0,1 1 1 0 0,0-1-1 0 0,1 0 0 0 0,0 1 1 0 0,1-1-1 0 0,0-1 0 0 0,12 23 1 0 0,-11-26-32 0 0,0 0 0 0 0,1 0 0 0 0,-1-1 0 0 0,1 0 0 0 0,1 0 0 0 0,-1-1 0 0 0,1 0 0 0 0,11 8 0 0 0,-14-11-6 0 0,1 0 1 0 0,-1-1 0 0 0,0 0 0 0 0,1 1-1 0 0,0-2 1 0 0,-1 1 0 0 0,1 0-1 0 0,0-1 1 0 0,0 0 0 0 0,0 0 0 0 0,0-1-1 0 0,0 1 1 0 0,0-1 0 0 0,0 0-1 0 0,0 0 1 0 0,0-1 0 0 0,5 0 0 0 0,10-5-264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4.059"/>
    </inkml:context>
    <inkml:brush xml:id="br0">
      <inkml:brushProperty name="width" value="0.05" units="cm"/>
      <inkml:brushProperty name="height" value="0.05" units="cm"/>
    </inkml:brush>
  </inkml:definitions>
  <inkml:trace contextRef="#ctx0" brushRef="#br0">196 27 11867 0 0,'-4'-2'112'0'0,"4"2"-42"0"0,0 0 1 0 0,-1 0-1 0 0,1 0 0 0 0,0 0 0 0 0,-1 0 0 0 0,1 0 0 0 0,0-1 1 0 0,0 1-1 0 0,-1 0 0 0 0,1 0 0 0 0,0 0 0 0 0,-1 0 1 0 0,1 0-1 0 0,0-1 0 0 0,0 1 0 0 0,-1 0 0 0 0,1 0 0 0 0,0-1 1 0 0,0 1-1 0 0,0 0 0 0 0,-1 0 0 0 0,1-1 0 0 0,0 1 1 0 0,0 0-1 0 0,0 0 0 0 0,0-1 0 0 0,0 1 0 0 0,-1 0 0 0 0,1-1 1 0 0,0 1-1 0 0,0 0 0 0 0,0 0 0 0 0,0-1 0 0 0,0 1 1 0 0,0 0-1 0 0,0-1 0 0 0,0 1 0 0 0,0 0 0 0 0,0-1 0 0 0,0 1 1 0 0,0 0-1 0 0,1-1 0 0 0,-1 1 0 0 0,0 0 0 0 0,0 0 1 0 0,0-1-1 0 0,2-1 1725 0 0,2 1-1283 0 0,3-2-197 0 0,1 1 0 0 0,-1 0 0 0 0,1 1 1 0 0,0 0-1 0 0,0 0 0 0 0,8 1 0 0 0,55 2 1474 0 0,-51-1-1426 0 0,-17-1-313 0 0,0 1-1 0 0,0-1 0 0 0,0 1 0 0 0,0-1 0 0 0,-1 1 1 0 0,1 0-1 0 0,0 0 0 0 0,-1 0 0 0 0,1 0 0 0 0,0 0 1 0 0,-1 1-1 0 0,1-1 0 0 0,-1 1 0 0 0,0 0 0 0 0,4 3 1 0 0,-5-4-33 0 0,0 1 0 0 0,0-1 0 0 0,0 0 1 0 0,0 1-1 0 0,0-1 0 0 0,-1 1 0 0 0,1 0 0 0 0,0-1 1 0 0,-1 1-1 0 0,1 0 0 0 0,-1-1 0 0 0,0 1 1 0 0,1 0-1 0 0,-1-1 0 0 0,0 1 0 0 0,0 0 0 0 0,0-1 1 0 0,0 1-1 0 0,-1 0 0 0 0,1 0 0 0 0,0-1 1 0 0,-1 1-1 0 0,1 0 0 0 0,-1-1 0 0 0,1 1 0 0 0,-1-1 1 0 0,-1 3-1 0 0,-7 13 95 0 0,-1-1-1 0 0,-1 0 1 0 0,-1 0 0 0 0,-19 20 0 0 0,-60 52 76 0 0,50-50-383 0 0,36-33 167 0 0,0-1 0 0 0,1 2 0 0 0,-1-1 0 0 0,1 1 0 0 0,0-1 0 0 0,0 1-1 0 0,-5 12 1 0 0,8-15-17 0 0,0-1 0 0 0,1 0 0 0 0,-1 0-1 0 0,0 0 1 0 0,1 1 0 0 0,0-1-1 0 0,-1 0 1 0 0,1 0 0 0 0,0 1 0 0 0,0-1-1 0 0,1 0 1 0 0,-1 1 0 0 0,0-1 0 0 0,1 0-1 0 0,-1 0 1 0 0,1 0 0 0 0,0 1-1 0 0,0-1 1 0 0,0 0 0 0 0,0 0 0 0 0,0 0-1 0 0,0 0 1 0 0,0 0 0 0 0,1 0 0 0 0,-1-1-1 0 0,1 1 1 0 0,2 2 0 0 0,34 30-807 0 0,-11-11 556 0 0,29 34-1 0 0,-47-48 308 0 0,-2 1-1 0 0,1 1 0 0 0,-1-1 1 0 0,-1 1-1 0 0,0 1 0 0 0,0-1 1 0 0,4 16-1 0 0,-4-6 106 0 0,0 0 1 0 0,-2 0-1 0 0,0 0 1 0 0,-2 0-1 0 0,0 0 0 0 0,-1 1 1 0 0,-2-1-1 0 0,0 1 0 0 0,-1-1 1 0 0,-1 0-1 0 0,-1 1 0 0 0,-1-2 1 0 0,0 1-1 0 0,-2 0 1 0 0,-13 27-1 0 0,14-36 39 0 0,-1 0 1 0 0,-1-1-1 0 0,1 0 1 0 0,-2 0-1 0 0,-12 12 0 0 0,16-18-103 0 0,0 0 1 0 0,0 0-1 0 0,0 0 0 0 0,-1-1 0 0 0,0 0 0 0 0,0 0 0 0 0,0-1 0 0 0,-1 0 0 0 0,1 0 0 0 0,-1 0 0 0 0,-13 3 1 0 0,15-6-31 0 0,-1 0 0 0 0,0 0 1 0 0,0 0-1 0 0,0-1 1 0 0,1 0-1 0 0,-1 0 1 0 0,0-1-1 0 0,1 1 1 0 0,-1-1-1 0 0,1-1 1 0 0,-1 1-1 0 0,1-1 1 0 0,0 1-1 0 0,0-2 0 0 0,-7-5 1 0 0,1 0-77 0 0,0 0 0 0 0,0-1 0 0 0,1 0-1 0 0,0-1 1 0 0,-9-14 0 0 0,17 24 49 0 0,1-1-1 0 0,0 0 1 0 0,0 0 0 0 0,0 0-1 0 0,0 0 1 0 0,0 0 0 0 0,0 0-1 0 0,0 0 1 0 0,1 0-1 0 0,-1 0 1 0 0,1 0 0 0 0,0 0-1 0 0,-1 0 1 0 0,1 0 0 0 0,0 0-1 0 0,0-1 1 0 0,0 1 0 0 0,1 0-1 0 0,-1 0 1 0 0,0 0-1 0 0,1 0 1 0 0,0 0 0 0 0,-1 0-1 0 0,1 0 1 0 0,0 0 0 0 0,0 0-1 0 0,0 0 1 0 0,0 0-1 0 0,0 0 1 0 0,1 1 0 0 0,-1-1-1 0 0,2-2 1 0 0,6-4 48 0 0,-1 1 0 0 0,1 0-1 0 0,0 0 1 0 0,1 1 0 0 0,10-5 0 0 0,-8 3 12 0 0,109-59-46 0 0,217-87-1 0 0,-330 151-706 0 0,0 0 0 0 0,-1-1 0 0 0,1 0 1 0 0,-1-1-1 0 0,12-8 0 0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00.113"/>
    </inkml:context>
    <inkml:brush xml:id="br0">
      <inkml:brushProperty name="width" value="0.1" units="cm"/>
      <inkml:brushProperty name="height" value="0.1" units="cm"/>
    </inkml:brush>
  </inkml:definitions>
  <inkml:trace contextRef="#ctx0" brushRef="#br0">129 1 11979 0 0,'-18'39'1028'0'0,"1"1"1"0"0,-12 50 0 0 0,-13 84 2337 0 0,33-122-1890 0 0,2 0 1 0 0,1 98 0 0 0,8-167-1458 0 0,0 1 1 0 0,10-28-1 0 0,-8 29-13 0 0,8-28-15 0 0,2 1 0 0 0,3 0 1 0 0,21-40-1 0 0,-24 55-240 0 0,2 1 1 0 0,0 0-1 0 0,2 1 1 0 0,1 2 0 0 0,29-30-1 0 0,-43 48 103 0 0,1 0 0 0 0,-1 1 0 0 0,1-1-1 0 0,0 2 1 0 0,0-1 0 0 0,0 1 0 0 0,0-1 0 0 0,1 2-1 0 0,10-4 1 0 0,-15 5 140 0 0,-1 1 0 0 0,1-1 1 0 0,0 1-1 0 0,0 0 0 0 0,0 0 0 0 0,0 0 0 0 0,0 0 0 0 0,-1 0 0 0 0,1 0 1 0 0,0 1-1 0 0,0-1 0 0 0,0 0 0 0 0,0 1 0 0 0,-1 0 0 0 0,1-1 0 0 0,0 1 1 0 0,-1 0-1 0 0,1 0 0 0 0,0 0 0 0 0,-1 0 0 0 0,1 0 0 0 0,-1 0 0 0 0,1 0 1 0 0,-1 1-1 0 0,0-1 0 0 0,0 0 0 0 0,1 1 0 0 0,-1-1 0 0 0,0 1 0 0 0,0 0 1 0 0,-1-1-1 0 0,1 1 0 0 0,0 0 0 0 0,0-1 0 0 0,-1 1 0 0 0,1 0 0 0 0,-1 0 1 0 0,1 0-1 0 0,-1 3 0 0 0,2 7 32 0 0,0 1 1 0 0,-1 0-1 0 0,-1-1 1 0 0,-2 26-1 0 0,-12 54 71 0 0,2-19-29 0 0,10-50-80 0 0,0 1-1 0 0,2-1 0 0 0,0 1 1 0 0,2-1-1 0 0,7 42 0 0 0,-6-54-51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00.454"/>
    </inkml:context>
    <inkml:brush xml:id="br0">
      <inkml:brushProperty name="width" value="0.1" units="cm"/>
      <inkml:brushProperty name="height" value="0.1" units="cm"/>
    </inkml:brush>
  </inkml:definitions>
  <inkml:trace contextRef="#ctx0" brushRef="#br0">1 18 3225 0 0,'11'-3'823'0'0,"0"1"-1"0"0,0 0 1 0 0,23-1 0 0 0,45 4 308 0 0,-8 1-404 0 0,80-10 0 0 0,-132 5-738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00.815"/>
    </inkml:context>
    <inkml:brush xml:id="br0">
      <inkml:brushProperty name="width" value="0.1" units="cm"/>
      <inkml:brushProperty name="height" value="0.1" units="cm"/>
    </inkml:brush>
  </inkml:definitions>
  <inkml:trace contextRef="#ctx0" brushRef="#br0">150 86 2761 0 0,'4'0'351'0'0,"0"1"1"0"0,0 0 0 0 0,0 0-1 0 0,0 0 1 0 0,0 0 0 0 0,-1 1-1 0 0,1-1 1 0 0,-1 1 0 0 0,1 0-1 0 0,-1 0 1 0 0,7 5 0 0 0,31 31 2437 0 0,-36-33-2462 0 0,-1 1 1 0 0,0-1-1 0 0,0 1 0 0 0,0 0 1 0 0,-1 0-1 0 0,1 0 0 0 0,-2 0 1 0 0,1 1-1 0 0,-1-1 0 0 0,1 1 0 0 0,-2 0 1 0 0,1-1-1 0 0,-1 1 0 0 0,0 0 1 0 0,-1 0-1 0 0,1 0 0 0 0,-1 0 1 0 0,-1 0-1 0 0,1 0 0 0 0,-1 0 0 0 0,0 0 1 0 0,-1 0-1 0 0,0-1 0 0 0,0 1 1 0 0,0 0-1 0 0,-1-1 0 0 0,0 0 1 0 0,0 0-1 0 0,-1 0 0 0 0,0 0 0 0 0,0 0 1 0 0,-5 5-1 0 0,-4 4-182 0 0,0-2 1 0 0,-1 0-1 0 0,0 0 0 0 0,-17 10 0 0 0,-67 38 226 0 0,58-37-268 0 0,38-23-90 0 0,0 0-1 0 0,0 1 0 0 0,0-1 0 0 0,0 1 0 0 0,0 0 1 0 0,0-1-1 0 0,1 1 0 0 0,-1 0 0 0 0,-1 4 1 0 0,2-6-13 0 0,1 0 0 0 0,0 1 1 0 0,0-1-1 0 0,0 0 1 0 0,0 0-1 0 0,0 1 0 0 0,0-1 1 0 0,0 0-1 0 0,-1 1 1 0 0,1-1-1 0 0,0 0 0 0 0,0 0 1 0 0,0 1-1 0 0,0-1 0 0 0,0 0 1 0 0,0 1-1 0 0,0-1 1 0 0,1 0-1 0 0,-1 0 0 0 0,0 1 1 0 0,0-1-1 0 0,0 0 1 0 0,0 1-1 0 0,0-1 0 0 0,0 0 1 0 0,0 0-1 0 0,1 1 0 0 0,-1-1 1 0 0,0 0-1 0 0,0 0 1 0 0,1 1-5 0 0,0-1 0 0 0,0 1 0 0 0,0-1 1 0 0,0 0-1 0 0,0 0 0 0 0,0 0 1 0 0,0 1-1 0 0,0-1 0 0 0,0 0 1 0 0,0 0-1 0 0,0 0 0 0 0,0 0 0 0 0,-1-1 1 0 0,3 1-1 0 0,26-6-29 0 0,-1-2 0 0 0,1 0 0 0 0,-2-2 0 0 0,1-1 1 0 0,29-17-1 0 0,-34 15-1472 0 0,0 1-5712 0 0</inkml:trace>
  <inkml:trace contextRef="#ctx0" brushRef="#br0" timeOffset="1">658 0 7834 0 0,'16'48'1574'0'0,"50"175"6086"0"0,-61-199-6928 0 0,-1 0-1 0 0,-1 0 0 0 0,-1 1 0 0 0,-2-1 1 0 0,0 0-1 0 0,-1 1 0 0 0,-7 33 0 0 0,5-45-773 0 0,0 1-1 0 0,-2-1 1 0 0,1 0-1 0 0,-2-1 1 0 0,0 1-1 0 0,0-1 1 0 0,-1 0-1 0 0,-1-1 1 0 0,0 0-1 0 0,0 0 1 0 0,-1 0-1 0 0,-1-1 1 0 0,1-1-1 0 0,-2 1 1 0 0,1-2-1 0 0,-1 1 1 0 0,-1-2-1 0 0,1 1 1 0 0,-1-2-1 0 0,-1 1 1 0 0,-23 7-1 0 0,-3-3-7825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09.542"/>
    </inkml:context>
    <inkml:brush xml:id="br0">
      <inkml:brushProperty name="width" value="0.1" units="cm"/>
      <inkml:brushProperty name="height" value="0.1" units="cm"/>
    </inkml:brush>
  </inkml:definitions>
  <inkml:trace contextRef="#ctx0" brushRef="#br0">57 136 3681 0 0,'-13'-7'1119'0'0,"9"5"-747"0"0,1 0 0 0 0,-1 0 0 0 0,0 0 1 0 0,1-1-1 0 0,-1 1 0 0 0,1-1 0 0 0,0 0 0 0 0,-1 0 0 0 0,1 0 1 0 0,1 0-1 0 0,-5-6 0 0 0,7 9-267 0 0,0-1 0 0 0,0 0 1 0 0,0 1-1 0 0,0-1 0 0 0,0 1 0 0 0,0-1 1 0 0,0 0-1 0 0,1 1 0 0 0,-1-1 0 0 0,0 1 1 0 0,0-1-1 0 0,0 0 0 0 0,1 1 0 0 0,-1-1 0 0 0,0 1 1 0 0,0-1-1 0 0,1 1 0 0 0,-1-1 0 0 0,1 1 1 0 0,-1 0-1 0 0,0-1 0 0 0,1 1 0 0 0,-1-1 1 0 0,1 1-1 0 0,-1 0 0 0 0,1-1 0 0 0,-1 1 1 0 0,1 0-1 0 0,-1-1 0 0 0,1 1 0 0 0,0 0 0 0 0,-1 0 1 0 0,1 0-1 0 0,0-1 0 0 0,24-5 1519 0 0,-22 5-1355 0 0,111-16 2878 0 0,159-4-1 0 0,-105 12-2380 0 0,-125 6-564 0 0,7-1-370 0 0,49-9-1 0 0,-87 12-218 0 0,-2 0-76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0.139"/>
    </inkml:context>
    <inkml:brush xml:id="br0">
      <inkml:brushProperty name="width" value="0.1" units="cm"/>
      <inkml:brushProperty name="height" value="0.1" units="cm"/>
    </inkml:brush>
  </inkml:definitions>
  <inkml:trace contextRef="#ctx0" brushRef="#br0">153 1 3681 0 0,'30'6'2940'0'0,"118"47"5469"0"0,-3 9-3804 0 0,-114-47-3890 0 0,43 26 0 0 0,-65-35-575 0 0,0 0 1 0 0,0 1 0 0 0,-1 0 0 0 0,0 1-1 0 0,0-1 1 0 0,-1 2 0 0 0,0-1 0 0 0,11 18-1 0 0,-16-24-161 0 0,-1 1 0 0 0,0 0 0 0 0,1 0-1 0 0,-1 0 1 0 0,0 0 0 0 0,-1 0-1 0 0,1 0 1 0 0,0 0 0 0 0,-1 0 0 0 0,0 0-1 0 0,0 0 1 0 0,0 0 0 0 0,0 0-1 0 0,0 1 1 0 0,0-1 0 0 0,-1 0 0 0 0,0 0-1 0 0,0 0 1 0 0,1 0 0 0 0,-2 0-1 0 0,1 0 1 0 0,0-1 0 0 0,-1 1 0 0 0,1 0-1 0 0,-1 0 1 0 0,0-1 0 0 0,0 1-1 0 0,0-1 1 0 0,0 0 0 0 0,0 1-1 0 0,-4 2 1 0 0,-8 6 54 0 0,-1 0 0 0 0,1-1-1 0 0,-2-1 1 0 0,-24 11 0 0 0,11-5 0 0 0,-172 84 11 0 0,83-42 161 0 0,78-37-392 0 0,0 0 1 0 0,-44 13 0 0 0,79-32 178 0 0,-25 6 4 0 0,38-13 1 0 0,7-2-48 0 0,18 0 45 0 0,0 0 1 0 0,65-5-1 0 0,71 7 76 0 0,-72 4 155 0 0,8 0 9 0 0,-32 1 129 0 0,97-13 0 0 0,-148 8 16 0 0,-11 0-758 0 0,-11 6 350 0 0,0 0 1 0 0,0 0-1 0 0,0 0 0 0 0,0 0 1 0 0,0 0-1 0 0,1 0 1 0 0,-1 0-1 0 0,0 0 0 0 0,0 0 1 0 0,0 0-1 0 0,0 0 1 0 0,0 0-1 0 0,0 0 0 0 0,0 0 1 0 0,0 0-1 0 0,0 0 0 0 0,1 0 1 0 0,-1-1-1 0 0,0 1 1 0 0,0 0-1 0 0,0 0 0 0 0,0 0 1 0 0,0 0-1 0 0,0 0 1 0 0,0 0-1 0 0,0 0 0 0 0,0 0 1 0 0,0-1-1 0 0,0 1 1 0 0,0 0-1 0 0,0 0 0 0 0,0 0 1 0 0,0 0-1 0 0,0 0 0 0 0,0 0 1 0 0,0 0-1 0 0,0-1 1 0 0,0 1-1 0 0,0 0 0 0 0,0 0 1 0 0,0 0-1 0 0,0 0 1 0 0,0 0-1 0 0,0 0 0 0 0,0 0 1 0 0,0-1-1 0 0,0 1 1 0 0,0 0-1 0 0,-1 0 0 0 0,1 0 1 0 0,0 0-1 0 0,0 0 1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1.681"/>
    </inkml:context>
    <inkml:brush xml:id="br0">
      <inkml:brushProperty name="width" value="0.1" units="cm"/>
      <inkml:brushProperty name="height" value="0.1" units="cm"/>
    </inkml:brush>
  </inkml:definitions>
  <inkml:trace contextRef="#ctx0" brushRef="#br0">475 14 4145 0 0,'0'-1'65'0'0,"-1"1"-1"0"0,1-1 1 0 0,-1 0 0 0 0,1 0 0 0 0,-1 0 0 0 0,1 0-1 0 0,-1 1 1 0 0,0-1 0 0 0,0 0 0 0 0,1 0-1 0 0,-1 1 1 0 0,0-1 0 0 0,0 1 0 0 0,0-1 0 0 0,0 1-1 0 0,0-1 1 0 0,1 1 0 0 0,-1-1 0 0 0,0 1-1 0 0,0 0 1 0 0,0 0 0 0 0,-2-1 0 0 0,1 1 31 0 0,-1 0 0 0 0,1 0 0 0 0,0 1 1 0 0,0-1-1 0 0,-1 1 0 0 0,1-1 0 0 0,0 1 0 0 0,0 0 0 0 0,0-1 1 0 0,-3 3-1 0 0,0 0 86 0 0,-1 0 1 0 0,1 1-1 0 0,-1 0 0 0 0,1 0 1 0 0,0 1-1 0 0,-7 7 1 0 0,-1 6 328 0 0,1 0 1 0 0,0 1-1 0 0,2 0 0 0 0,-12 28 1 0 0,-26 88 1614 0 0,42-118-1899 0 0,-192 750 6772 0 0,142-400-5418 0 0,48-273-1180 0 0,10 181-1 0 0,2-220-343 0 0,4-1 0 0 0,27 107-1 0 0,-24-128-69 0 0,1 0 0 0 0,1 0-1 0 0,2-1 1 0 0,1-1 0 0 0,35 50-1 0 0,-36-62-335 0 0,0-1-1 0 0,2-1 0 0 0,0 0 1 0 0,21 15-1 0 0,1-1-7026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3.227"/>
    </inkml:context>
    <inkml:brush xml:id="br0">
      <inkml:brushProperty name="width" value="0.1" units="cm"/>
      <inkml:brushProperty name="height" value="0.1" units="cm"/>
    </inkml:brush>
  </inkml:definitions>
  <inkml:trace contextRef="#ctx0" brushRef="#br0">32 180 920 0 0,'-2'-1'192'0'0,"0"0"0"0"0,0 0 0 0 0,0 0 0 0 0,0 0 0 0 0,0-1 0 0 0,1 1 0 0 0,-1-1 1 0 0,0 1-1 0 0,1-1 0 0 0,-1 1 0 0 0,1-1 0 0 0,0 0 0 0 0,-1 0 0 0 0,1 0 0 0 0,0 0 0 0 0,0 0 0 0 0,0 0 0 0 0,0 0 0 0 0,1 0 0 0 0,-1-1 0 0 0,1 1 0 0 0,-1 0 0 0 0,1 0 0 0 0,0 0 0 0 0,-1-1 0 0 0,1 1 0 0 0,0 0 0 0 0,1-1 0 0 0,-1 1 0 0 0,0 0 0 0 0,1 0 1 0 0,-1 0-1 0 0,1-1 0 0 0,0 1 0 0 0,0 0 0 0 0,1-2 0 0 0,1-3 87 0 0,0 0 0 0 0,1 0 0 0 0,0 0 0 0 0,1 1 0 0 0,0-1 0 0 0,0 1 1 0 0,0 0-1 0 0,0 1 0 0 0,7-6 0 0 0,-6 7-213 0 0,0-1 1 0 0,0 1 0 0 0,0 0-1 0 0,0 1 1 0 0,1 0-1 0 0,0 0 1 0 0,-1 0-1 0 0,1 1 1 0 0,0-1-1 0 0,12 0 1 0 0,-16 2-49 0 0,1 1 0 0 0,-1 0 0 0 0,1 0 0 0 0,-1 0 0 0 0,1 0 0 0 0,-1 1 0 0 0,1 0 0 0 0,-1 0 0 0 0,1 0 0 0 0,-1 0 1 0 0,0 0-1 0 0,1 0 0 0 0,-1 1 0 0 0,0 0 0 0 0,0-1 0 0 0,0 1 0 0 0,0 0 0 0 0,0 1 0 0 0,-1-1 0 0 0,1 0 0 0 0,-1 1 0 0 0,1 0 0 0 0,2 4 1 0 0,1 2 37 0 0,0 1 0 0 0,-1 0 1 0 0,-1 0-1 0 0,1 0 1 0 0,-1 0-1 0 0,3 15 1 0 0,11 68 754 0 0,-15-73-506 0 0,11 65 1801 0 0,29 96 0 0 0,-35-154-1782 0 0,2 1 0 0 0,1-2 1 0 0,1 1-1 0 0,1-2 0 0 0,2 0 1 0 0,0 0-1 0 0,26 30 0 0 0,-41-54-321 0 0,19 16 67 0 0,-18-16-79 0 0,-1-1 0 0 0,1 0 0 0 0,0 1 0 0 0,-1-1 1 0 0,1 0-1 0 0,0 0 0 0 0,-1 0 0 0 0,1 0 0 0 0,0 0 0 0 0,-1 0 1 0 0,1 0-1 0 0,0 0 0 0 0,-1 0 0 0 0,1 0 0 0 0,0 0 0 0 0,-1 0 1 0 0,1 0-1 0 0,0 0 0 0 0,-1-1 0 0 0,1 1 0 0 0,0 0 0 0 0,-1 0 1 0 0,1-1-1 0 0,-1 1 0 0 0,1 0 0 0 0,0-1 0 0 0,-1 1 1 0 0,1-1-1 0 0,-1 1 0 0 0,1-1 0 0 0,-1 1 0 0 0,0-1 0 0 0,1 1 1 0 0,-1-1-1 0 0,1-1 0 0 0,5-7-386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3.551"/>
    </inkml:context>
    <inkml:brush xml:id="br0">
      <inkml:brushProperty name="width" value="0.1" units="cm"/>
      <inkml:brushProperty name="height" value="0.1" units="cm"/>
    </inkml:brush>
  </inkml:definitions>
  <inkml:trace contextRef="#ctx0" brushRef="#br0">586 26 456 0 0,'0'-1'29'0'0,"-1"-1"-1"0"0,1 1 1 0 0,0-1-1 0 0,0 1 1 0 0,-1-1-1 0 0,1 1 1 0 0,-1-1 0 0 0,0 1-1 0 0,1 0 1 0 0,-1-1-1 0 0,0 1 1 0 0,0 0-1 0 0,1-1 1 0 0,-1 1-1 0 0,0 0 1 0 0,-1 0 0 0 0,0-1-1 0 0,1 2 141 0 0,0 0 0 0 0,-1 0-1 0 0,1 0 1 0 0,0 0 0 0 0,-1 0 0 0 0,1 0-1 0 0,0 0 1 0 0,0 1 0 0 0,0-1 0 0 0,-1 0-1 0 0,1 1 1 0 0,0 0 0 0 0,0-1 0 0 0,0 1 0 0 0,0-1-1 0 0,0 1 1 0 0,0 0 0 0 0,0 0 0 0 0,0 0-1 0 0,0-1 1 0 0,0 1 0 0 0,-1 2 0 0 0,-49 44 3175 0 0,-56 69 1 0 0,-39 63 676 0 0,86-102-2791 0 0,58-74-1175 0 0,-102 137 1393 0 0,92-121-1474 0 0,0 0 1 0 0,1 1-1 0 0,2 1 0 0 0,0 0 1 0 0,-10 35-1 0 0,18-51-61 0 0,0 1 0 0 0,0-1-1 0 0,1 0 1 0 0,0 0 0 0 0,0 1-1 0 0,0-1 1 0 0,1 8 0 0 0,0-11 75 0 0,-1-1 1 0 0,0 1 0 0 0,1-1 0 0 0,-1 1-1 0 0,0-1 1 0 0,1 1 0 0 0,0-1 0 0 0,-1 0-1 0 0,1 1 1 0 0,0-1 0 0 0,0 0 0 0 0,0 1-1 0 0,0-1 1 0 0,0 0 0 0 0,0 0 0 0 0,0 0-1 0 0,0 0 1 0 0,0 0 0 0 0,0 0 0 0 0,1 0-1 0 0,-1 0 1 0 0,0-1 0 0 0,1 1 0 0 0,-1 0-1 0 0,1-1 1 0 0,-1 1 0 0 0,1-1-1 0 0,-1 1 1 0 0,3-1 0 0 0,6-1-42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3.896"/>
    </inkml:context>
    <inkml:brush xml:id="br0">
      <inkml:brushProperty name="width" value="0.1" units="cm"/>
      <inkml:brushProperty name="height" value="0.1" units="cm"/>
    </inkml:brush>
  </inkml:definitions>
  <inkml:trace contextRef="#ctx0" brushRef="#br0">55 208 6913 0 0,'-13'32'2230'0'0,"4"-10"-857"0"0,1-1 0 0 0,2 1 0 0 0,0 1-1 0 0,-5 43 1 0 0,10-61-1197 0 0,1 0 0 0 0,0 1 0 0 0,0-1 0 0 0,0 0 0 0 0,1 0-1 0 0,0 0 1 0 0,0 0 0 0 0,0 0 0 0 0,0 0 0 0 0,1 0 0 0 0,0-1 0 0 0,0 1-1 0 0,0 0 1 0 0,0-1 0 0 0,1 0 0 0 0,0 1 0 0 0,0-1 0 0 0,0 0 0 0 0,1 0-1 0 0,-1-1 1 0 0,1 1 0 0 0,0-1 0 0 0,0 0 0 0 0,0 0 0 0 0,0 0 0 0 0,0 0-1 0 0,1-1 1 0 0,8 4 0 0 0,-8-4-153 0 0,0 0-1 0 0,0-1 0 0 0,1 0 1 0 0,-1 1-1 0 0,0-2 0 0 0,1 1 1 0 0,-1-1-1 0 0,1 0 0 0 0,-1 0 1 0 0,1 0-1 0 0,-1-1 0 0 0,1 0 1 0 0,-1 0-1 0 0,0 0 1 0 0,1-1-1 0 0,-1 0 0 0 0,0 0 1 0 0,0 0-1 0 0,0 0 0 0 0,0-1 1 0 0,-1 0-1 0 0,7-5 0 0 0,-4 3-135 0 0,-1-1-1 0 0,0 0 1 0 0,0 0-1 0 0,-1 0 1 0 0,1 0-1 0 0,-2-1 1 0 0,1 0-1 0 0,-1 0 1 0 0,0 0-1 0 0,0-1 1 0 0,-1 0-1 0 0,0 1 1 0 0,0-1-1 0 0,2-10 1 0 0,0-8-7019 0 0</inkml:trace>
  <inkml:trace contextRef="#ctx0" brushRef="#br0" timeOffset="1">111 47 2761 0 0,'0'0'16'0'0,"-1"0"1"0"0,1-1 0 0 0,-1 1-1 0 0,1-1 1 0 0,-1 1 0 0 0,1 0 0 0 0,-1-1-1 0 0,1 1 1 0 0,0-1 0 0 0,-1 1-1 0 0,1-1 1 0 0,0 1 0 0 0,-1-1 0 0 0,1 1-1 0 0,0-1 1 0 0,0 0 0 0 0,-1 1-1 0 0,1-1 1 0 0,0 1 0 0 0,0-1 0 0 0,0 1-1 0 0,0-1 1 0 0,0 0 0 0 0,0 1-1 0 0,0-1 1 0 0,0 1 0 0 0,0-1-1 0 0,0 0 1 0 0,0 1 0 0 0,0-1 0 0 0,1 1-1 0 0,-1-1 1 0 0,0 0 0 0 0,0 1-1 0 0,1-1 1 0 0,-1 0 0 0 0,2 0 105 0 0,0-1 0 0 0,0 1 1 0 0,0-1-1 0 0,0 1 0 0 0,0 0 1 0 0,1 0-1 0 0,2-2 0 0 0,0 1 7 0 0,2-1-34 0 0,0 1-1 0 0,0 0 0 0 0,0 0 0 0 0,0 1 1 0 0,1 0-1 0 0,-1 0 0 0 0,0 1 0 0 0,1 0 1 0 0,-1 0-1 0 0,10 2 0 0 0,12 2 3 0 0,36 11-1 0 0,-34-8-269 0 0,2 1-1 0 0,1 1-2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4.238"/>
    </inkml:context>
    <inkml:brush xml:id="br0">
      <inkml:brushProperty name="width" value="0.1" units="cm"/>
      <inkml:brushProperty name="height" value="0.1" units="cm"/>
    </inkml:brush>
  </inkml:definitions>
  <inkml:trace contextRef="#ctx0" brushRef="#br0">28 55 7778 0 0,'0'0'4'0'0,"-16"-5"266"0"0,15 5-248 0 0,1 0 0 0 0,-1 0 0 0 0,1 0 1 0 0,-1 0-1 0 0,1 0 0 0 0,-1-1 0 0 0,1 1 1 0 0,-1 0-1 0 0,1 0 0 0 0,-1 0 0 0 0,1-1 1 0 0,-1 1-1 0 0,1 0 0 0 0,-1 0 1 0 0,1-1-1 0 0,-1 1 0 0 0,1-1 0 0 0,0 1 1 0 0,-1 0-1 0 0,1-1 0 0 0,0 1 0 0 0,-1-1 1 0 0,1 0-1 0 0,3-1 454 0 0,0 0 0 0 0,0 0 0 0 0,0 0-1 0 0,1 0 1 0 0,-1 0 0 0 0,0 0 0 0 0,1 1 0 0 0,0 0 0 0 0,-1 0 0 0 0,1 0 0 0 0,5-1 0 0 0,48-3 1238 0 0,-35 4-1288 0 0,86-11-185 0 0,-79 7-331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5.025"/>
    </inkml:context>
    <inkml:brush xml:id="br0">
      <inkml:brushProperty name="width" value="0.05" units="cm"/>
      <inkml:brushProperty name="height" value="0.05" units="cm"/>
    </inkml:brush>
  </inkml:definitions>
  <inkml:trace contextRef="#ctx0" brushRef="#br0">504 0 14027 0 0,'0'0'1403'0'0,"-9"21"1043"0"0,-12 25-443 0 0,-65 122 1801 0 0,74-149-3545 0 0,0-1-1 0 0,-2 0 1 0 0,0-1 0 0 0,-1-1-1 0 0,0 0 1 0 0,-28 22-1 0 0,16-18-70 0 0,-1-1 1 0 0,0-1-1 0 0,-59 26 0 0 0,85-43-209 0 0,0 1 1 0 0,-1-2 0 0 0,1 1 0 0 0,0 0 0 0 0,-1 0 0 0 0,1-1-1 0 0,-1 1 1 0 0,1-1 0 0 0,-1 0 0 0 0,1 0 0 0 0,-1 0-1 0 0,0 0 1 0 0,1 0 0 0 0,-1-1 0 0 0,1 1 0 0 0,-1-1 0 0 0,1 1-1 0 0,-1-1 1 0 0,-3-2 0 0 0,3 1-42 0 0,1 0-1 0 0,-1 0 1 0 0,1 0 0 0 0,0 0-1 0 0,0 0 1 0 0,0-1 0 0 0,0 1 0 0 0,0-1-1 0 0,1 0 1 0 0,-1 1 0 0 0,1-1-1 0 0,0 0 1 0 0,0 0 0 0 0,-1-3-1 0 0,-2-7-133 0 0,1-1 0 0 0,1 0-1 0 0,1 1 1 0 0,0-1 0 0 0,0 0-1 0 0,2-14 1 0 0,0 14 141 0 0,0-1 1 0 0,1 1-1 0 0,0 0 0 0 0,1 0 1 0 0,7-18-1 0 0,-9 28 43 0 0,1 0 0 0 0,0 0 0 0 0,-1 1 1 0 0,2-1-1 0 0,-1 1 0 0 0,0-1 0 0 0,1 1 0 0 0,0 0 0 0 0,0-1 1 0 0,0 1-1 0 0,0 1 0 0 0,0-1 0 0 0,0 0 0 0 0,1 1 1 0 0,-1 0-1 0 0,1 0 0 0 0,0 0 0 0 0,0 0 0 0 0,-1 0 0 0 0,1 1 1 0 0,0 0-1 0 0,7-2 0 0 0,-3 2 98 0 0,0 1 1 0 0,1 0 0 0 0,-1 1-1 0 0,0-1 1 0 0,1 1-1 0 0,-1 1 1 0 0,0 0-1 0 0,0 0 1 0 0,0 0-1 0 0,0 1 1 0 0,0 0-1 0 0,-1 1 1 0 0,1 0 0 0 0,-1 0-1 0 0,0 1 1 0 0,12 9-1 0 0,0 2 98 0 0,0 1 0 0 0,-1 1-1 0 0,-1 0 1 0 0,21 29 0 0 0,-19-22-131 0 0,37 55-788 0 0,-46-69-1227 0 0,-1-6-4507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4.566"/>
    </inkml:context>
    <inkml:brush xml:id="br0">
      <inkml:brushProperty name="width" value="0.1" units="cm"/>
      <inkml:brushProperty name="height" value="0.1" units="cm"/>
    </inkml:brush>
  </inkml:definitions>
  <inkml:trace contextRef="#ctx0" brushRef="#br0">42 108 7834 0 0,'-12'-7'345'0'0,"9"5"-283"0"0,0 1 1 0 0,0-1 0 0 0,0 0 0 0 0,0 0 0 0 0,0 0 0 0 0,1 0 0 0 0,-5-6 0 0 0,6 7 72 0 0,1-1 1 0 0,-1 0-1 0 0,1 1 1 0 0,0-1 0 0 0,0 0-1 0 0,0 0 1 0 0,0 1-1 0 0,0-1 1 0 0,0 0-1 0 0,1 1 1 0 0,-1-1-1 0 0,0 0 1 0 0,1 1-1 0 0,-1-1 1 0 0,1 0-1 0 0,0 1 1 0 0,0-1-1 0 0,-1 1 1 0 0,1-1-1 0 0,0 1 1 0 0,0 0 0 0 0,0-1-1 0 0,1 1 1 0 0,-1 0-1 0 0,0 0 1 0 0,0 0-1 0 0,1 0 1 0 0,-1 0-1 0 0,0 0 1 0 0,1 0-1 0 0,-1 0 1 0 0,1 0-1 0 0,0 1 1 0 0,2-2-1 0 0,6-2 471 0 0,1 0 0 0 0,-1 1 0 0 0,22-4-1 0 0,-32 7-587 0 0,43-6 688 0 0,-1 2 0 0 0,1 2 0 0 0,44 2 0 0 0,130 19-586 0 0,-150-12-98 0 0,39 0-306 0 0,-94-7-116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4.894"/>
    </inkml:context>
    <inkml:brush xml:id="br0">
      <inkml:brushProperty name="width" value="0.1" units="cm"/>
      <inkml:brushProperty name="height" value="0.1" units="cm"/>
    </inkml:brush>
  </inkml:definitions>
  <inkml:trace contextRef="#ctx0" brushRef="#br0">122 53 7634 0 0,'-6'0'61'0'0,"4"-1"-18"0"0,0 1 0 0 0,0 0 0 0 0,0-1 0 0 0,0 1 0 0 0,0 0 0 0 0,0 0 0 0 0,1 1 0 0 0,-1-1 0 0 0,0 0 0 0 0,0 1 0 0 0,0-1 0 0 0,0 1 0 0 0,0-1 0 0 0,1 1 0 0 0,-1 0 0 0 0,-2 1 0 0 0,5 0 110 0 0,-1 1 0 0 0,1 0 0 0 0,0-1 0 0 0,-1 1 0 0 0,1-1 0 0 0,0 0 0 0 0,1 1 0 0 0,2 4 0 0 0,8 11 726 0 0,2 0-1 0 0,0-1 1 0 0,2 0-1 0 0,-1-1 1 0 0,2-1-1 0 0,21 15 1 0 0,6 7 636 0 0,86 61 766 0 0,-93-73-2110 0 0,-1 2-1 0 0,59 56 0 0 0,-91-79-289 0 0,-2-2 16 0 0,0 0 0 0 0,1 0 0 0 0,-1 0 0 0 0,0 1 0 0 0,-1-1 0 0 0,1 1-1 0 0,0-1 1 0 0,-1 1 0 0 0,1-1 0 0 0,-1 1 0 0 0,1 3 0 0 0</inkml:trace>
  <inkml:trace contextRef="#ctx0" brushRef="#br0" timeOffset="1">616 53 5985 0 0,'-1'-12'17'0'0,"1"8"211"0"0,0 0-1 0 0,-1 1 0 0 0,1-1 1 0 0,-1 0-1 0 0,0 1 0 0 0,-1-4 1 0 0,2 6-109 0 0,-1 0 0 0 0,1 0 0 0 0,0 1 0 0 0,-1-1 0 0 0,1 0 0 0 0,-1 1 0 0 0,0-1 0 0 0,1 0 0 0 0,-1 1 0 0 0,1-1 0 0 0,-1 1 0 0 0,0-1 0 0 0,1 1 0 0 0,-1 0 0 0 0,0-1 0 0 0,1 1 0 0 0,-1-1 0 0 0,0 1 0 0 0,0 0 0 0 0,0 0 0 0 0,1-1 0 0 0,-1 1 0 0 0,0 0 0 0 0,0 0 0 0 0,0 0 0 0 0,1 0 0 0 0,-1 0 0 0 0,0 0 0 0 0,0 0 0 0 0,0 0 0 0 0,0 1 0 0 0,0-1 0 0 0,-6 2 349 0 0,1 0 0 0 0,0 0 0 0 0,0 0-1 0 0,0 1 1 0 0,1 0 0 0 0,-1 0 0 0 0,1 0 0 0 0,-6 4-1 0 0,-40 37 2047 0 0,37-31-1755 0 0,-151 151 3378 0 0,91-79-3853 0 0,-70 104 0 0 0,127-163-299 0 0,0 0 0 0 0,-21 48 0 0 0,29-50-212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6.217"/>
    </inkml:context>
    <inkml:brush xml:id="br0">
      <inkml:brushProperty name="width" value="0.1" units="cm"/>
      <inkml:brushProperty name="height" value="0.1" units="cm"/>
    </inkml:brush>
  </inkml:definitions>
  <inkml:trace contextRef="#ctx0" brushRef="#br0">35 209 3681 0 0,'-7'-3'26'0'0,"4"2"92"0"0,0 0-1 0 0,0 0 0 0 0,0-1 1 0 0,0 1-1 0 0,0-1 1 0 0,-4-3-1 0 0,7 5-92 0 0,0-1 1 0 0,-1 1-1 0 0,1 0 0 0 0,0 0 0 0 0,0-1 0 0 0,0 1 0 0 0,-1 0 0 0 0,1-1 1 0 0,0 1-1 0 0,0 0 0 0 0,0-1 0 0 0,0 1 0 0 0,0 0 0 0 0,0-1 0 0 0,0 1 1 0 0,-1 0-1 0 0,1-1 0 0 0,0 1 0 0 0,0 0 0 0 0,0-1 0 0 0,0 1 0 0 0,1 0 1 0 0,-1-1-1 0 0,0 1 0 0 0,0 0 0 0 0,0-1 0 0 0,1 0 32 0 0,-1 0 0 0 0,1 0-1 0 0,0 0 1 0 0,0 0 0 0 0,-1 0-1 0 0,1 0 1 0 0,0 1 0 0 0,0-1-1 0 0,0 0 1 0 0,0 0 0 0 0,0 1 0 0 0,2-1-1 0 0,6-3 212 0 0,0 1 0 0 0,0 1 0 0 0,1 0-1 0 0,-1 0 1 0 0,1 1 0 0 0,0 0 0 0 0,-1 1-1 0 0,1 0 1 0 0,10 1 0 0 0,11-1 170 0 0,257-15 701 0 0,-68 1-610 0 0,578-31 1974 0 0,-544 29-2057 0 0,26-2-228 0 0,670-31-382 0 0,-886 48 83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16.925"/>
    </inkml:context>
    <inkml:brush xml:id="br0">
      <inkml:brushProperty name="width" value="0.1" units="cm"/>
      <inkml:brushProperty name="height" value="0.1" units="cm"/>
    </inkml:brush>
  </inkml:definitions>
  <inkml:trace contextRef="#ctx0" brushRef="#br0">48 420 3681 0 0,'-2'0'110'0'0,"0"1"0"0"0,-1 1 0 0 0,1-1 0 0 0,0 0 0 0 0,0 1 0 0 0,0-1 0 0 0,0 1 0 0 0,0-1 0 0 0,-2 3 0 0 0,3-3-7 0 0,0 1-1 0 0,-1-1 1 0 0,1 0 0 0 0,0 0 0 0 0,0 0 0 0 0,-1 0 0 0 0,1 0 0 0 0,-1 0 0 0 0,1 0 0 0 0,-1-1-1 0 0,0 1 1 0 0,1 0 0 0 0,-1-1 0 0 0,-2 1 816 0 0,5-3-499 0 0,1 1-1 0 0,-1-1 1 0 0,1 0-1 0 0,0 1 1 0 0,0 0-1 0 0,0-1 0 0 0,0 1 1 0 0,2-2-1 0 0,-1 1 116 0 0,214-147 3968 0 0,113-68-4709 0 0,-315 207 185 0 0,1 1 0 0 0,0 0-1 0 0,0 1 1 0 0,1 1 0 0 0,0 1 0 0 0,19-5-1 0 0,-28 9 51 0 0,1 1-1 0 0,-1 0 0 0 0,1 0 1 0 0,0 0-1 0 0,-1 1 0 0 0,1 1 1 0 0,-1 0-1 0 0,1 0 0 0 0,-1 0 1 0 0,1 1-1 0 0,-1 0 0 0 0,0 1 1 0 0,0 0-1 0 0,15 7 0 0 0,68 49 2033 0 0,-8-5 66 0 0,-17-15-1165 0 0,63 34-442 0 0,-101-55-520 0 0,-20-10 0 0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20.859"/>
    </inkml:context>
    <inkml:brush xml:id="br0">
      <inkml:brushProperty name="width" value="0.1" units="cm"/>
      <inkml:brushProperty name="height" value="0.1" units="cm"/>
    </inkml:brush>
  </inkml:definitions>
  <inkml:trace contextRef="#ctx0" brushRef="#br0">463 200 5065 0 0,'3'4'2091'0'0,"-3"-4"-1859"0"0,0 1 1 0 0,0-1-1 0 0,1 1 0 0 0,-1-1 1 0 0,0 1-1 0 0,0-1 0 0 0,0 1 1 0 0,0-1-1 0 0,0 1 0 0 0,0 0 0 0 0,0-1 1 0 0,0 1-1 0 0,0-1 0 0 0,0 1 1 0 0,0-1-1 0 0,0 1 0 0 0,0-1 1 0 0,-1 1-1 0 0,0 1 930 0 0,0-1-930 0 0,-7 21 2525 0 0,-5 0-1355 0 0,-1 0-1 0 0,-1-1 1 0 0,-17 20 0 0 0,0-1-576 0 0,16-20-627 0 0,-1 0-1 0 0,-1-2 1 0 0,-27 23-1 0 0,32-30-188 0 0,0-1-1 0 0,-1-1 0 0 0,0 0 0 0 0,-1-1 0 0 0,0-1 1 0 0,-19 7-1 0 0,31-13-13 0 0,-1 1 0 0 0,0-1 0 0 0,0-1 0 0 0,0 1 0 0 0,1 0 0 0 0,-1-1-1 0 0,0 0 1 0 0,0 0 0 0 0,0 0 0 0 0,0 0 0 0 0,0-1 0 0 0,1 0 0 0 0,-1 0 0 0 0,0 0 0 0 0,0 0 0 0 0,1 0 0 0 0,-1-1 0 0 0,1 1 0 0 0,-1-1 0 0 0,1 0-1 0 0,0 0 1 0 0,-4-3 0 0 0,2 1-82 0 0,1-1-1 0 0,0 1 0 0 0,0-1 0 0 0,1 0 0 0 0,-1 0 1 0 0,1 0-1 0 0,0 0 0 0 0,0 0 0 0 0,1-1 1 0 0,0 1-1 0 0,0-1 0 0 0,0 0 0 0 0,-2-11 1 0 0,3 3-343 0 0,0 0 1 0 0,0 0-1 0 0,1 0 0 0 0,1 0 1 0 0,1 0-1 0 0,0 0 1 0 0,7-27-1 0 0,-2 18-303 0 0,1 0 0 0 0,2 0 1 0 0,20-37-1 0 0,-20 43 624 0 0,0 2 0 0 0,1-1 0 0 0,1 2 0 0 0,1-1 0 0 0,0 2 0 0 0,0 0 0 0 0,1 0 0 0 0,1 1 0 0 0,23-14 0 0 0,-29 21 49 0 0,0 0 0 0 0,1 1 1 0 0,-1 0-1 0 0,1 1 0 0 0,-1 0 0 0 0,1 0 1 0 0,0 1-1 0 0,14-1 0 0 0,-16 2 40 0 0,-1 1 1 0 0,1 0-1 0 0,0 1 0 0 0,0 0 0 0 0,-1 0 1 0 0,1 1-1 0 0,-1 0 0 0 0,1 0 0 0 0,-1 1 0 0 0,0 0 1 0 0,14 7-1 0 0,-10-3 55 0 0,1 1-1 0 0,-2 0 1 0 0,1 1 0 0 0,-1 0 0 0 0,12 15 0 0 0,40 57 418 0 0,-42-53-223 0 0,35 40 0 0 0,-40-53-15 0 0,1 0 1 0 0,0-1 0 0 0,1 0-1 0 0,0-2 1 0 0,1 0-1 0 0,0-1 1 0 0,1-1-1 0 0,0 0 1 0 0,21 6 0 0 0,-12-7-217 0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22.650"/>
    </inkml:context>
    <inkml:brush xml:id="br0">
      <inkml:brushProperty name="width" value="0.1" units="cm"/>
      <inkml:brushProperty name="height" value="0.1" units="cm"/>
    </inkml:brush>
  </inkml:definitions>
  <inkml:trace contextRef="#ctx0" brushRef="#br0">447 0 3225 0 0,'5'7'520'0'0,"0"-1"0"0"0,-1 1 0 0 0,0 0 0 0 0,0 0 0 0 0,0 0 1 0 0,-1 1-1 0 0,4 10 0 0 0,0 1 329 0 0,107 309 8093 0 0,-82-209-7158 0 0,-6 3 1 0 0,14 150-1 0 0,-35-202-1639 0 0,-2 1-1 0 0,-4 0 1 0 0,-3-1-1 0 0,-3 0 1 0 0,-26 113 0 0 0,20-131-77 0 0,-3-1 0 0 0,-2 0 1 0 0,-2-2-1 0 0,-2 0 1 0 0,-3-1-1 0 0,-1-1 0 0 0,-3-2 1 0 0,-34 43-1 0 0,-56 49-385 0 0,-157 139-1 0 0,238-239-143 0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23.387"/>
    </inkml:context>
    <inkml:brush xml:id="br0">
      <inkml:brushProperty name="width" value="0.1" units="cm"/>
      <inkml:brushProperty name="height" value="0.1" units="cm"/>
    </inkml:brush>
  </inkml:definitions>
  <inkml:trace contextRef="#ctx0" brushRef="#br0">83 15 2761 0 0,'3'-2'240'0'0,"0"0"1"0"0,0 1 0 0 0,0-1 0 0 0,0 1 0 0 0,1-1 0 0 0,-1 1 0 0 0,1 0 0 0 0,-1 0 0 0 0,1 1 0 0 0,-1-1-1 0 0,1 1 1 0 0,-1-1 0 0 0,1 1 0 0 0,0 0 0 0 0,3 1 0 0 0,58 7 3039 0 0,-57-6-2832 0 0,1-1 0 0 0,0 2 0 0 0,-1-1-1 0 0,0 1 1 0 0,1 1 0 0 0,-1-1-1 0 0,0 2 1 0 0,-1-1 0 0 0,10 7-1 0 0,-14-9-318 0 0,-1 1 1 0 0,1-1-1 0 0,-1 0 0 0 0,0 1 0 0 0,0-1 0 0 0,0 1 0 0 0,0 0 0 0 0,0-1 0 0 0,-1 1 0 0 0,1 0 0 0 0,-1 0 0 0 0,0 0 0 0 0,1 0 1 0 0,-2 1-1 0 0,1-1 0 0 0,0 0 0 0 0,-1 0 0 0 0,1 0 0 0 0,-1 1 0 0 0,0-1 0 0 0,0 0 0 0 0,0 1 0 0 0,0-1 0 0 0,-1 0 1 0 0,1 0-1 0 0,-1 1 0 0 0,0-1 0 0 0,-2 4 0 0 0,0 0 26 0 0,-1 1 1 0 0,0-1-1 0 0,0 0 0 0 0,-1 0 1 0 0,0 0-1 0 0,0 0 0 0 0,0-1 1 0 0,-1 0-1 0 0,0 0 0 0 0,0-1 1 0 0,-1 1-1 0 0,-12 7 1 0 0,-5 1 138 0 0,-1-1 0 0 0,-38 15 0 0 0,16-12-283 0 0,43-15-11 0 0,0 0 0 0 0,1-1 0 0 0,-1 1 0 0 0,0-1 0 0 0,0 0 0 0 0,1 0 0 0 0,-1 0 0 0 0,0 0 0 0 0,0-1 0 0 0,1 0 0 0 0,-5-1 0 0 0,48 3-65 0 0,-20 4 57 0 0,0 1 0 0 0,-1 1 0 0 0,0 1 0 0 0,0 1 0 0 0,-1 1 0 0 0,0 0 0 0 0,26 20 0 0 0,-41-28 8 0 0,1 1 0 0 0,-1 0 0 0 0,0 0 0 0 0,-1 0 0 0 0,1 0 0 0 0,0 0 0 0 0,-1 1 0 0 0,0-1 0 0 0,0 1 0 0 0,0-1 0 0 0,2 5 0 0 0,-4-6 0 0 0,1-1 0 0 0,-1 1 0 0 0,0-1 0 0 0,1 1 0 0 0,-1-1 0 0 0,0 0 0 0 0,0 1 0 0 0,0-1 0 0 0,0 1 0 0 0,0-1 0 0 0,0 1 0 0 0,-1-1 0 0 0,1 1 0 0 0,0-1 0 0 0,-1 1 0 0 0,1-1 0 0 0,-1 0 0 0 0,1 1 0 0 0,-1-1 0 0 0,0 0 0 0 0,0 0 0 0 0,0 1 0 0 0,1-1 0 0 0,-1 0 0 0 0,0 0 0 0 0,0 0 0 0 0,-1 0 0 0 0,1 0 0 0 0,0 0 0 0 0,0 0 0 0 0,0-1 0 0 0,-1 1 0 0 0,1 0 0 0 0,-2 0 0 0 0,-13 5 18 0 0,1 0 0 0 0,-1-2 0 0 0,0 0 0 0 0,0 0 0 0 0,-1-2-1 0 0,1 0 1 0 0,0-1 0 0 0,-1 0 0 0 0,1-2 0 0 0,-18-2 0 0 0,27 2-19 0 0,0 0 1 0 0,0 0 0 0 0,0-1 0 0 0,0 0-1 0 0,-7-4 1 0 0,-5-3-67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7.526"/>
    </inkml:context>
    <inkml:brush xml:id="br0">
      <inkml:brushProperty name="width" value="0.1" units="cm"/>
      <inkml:brushProperty name="height" value="0.1" units="cm"/>
    </inkml:brush>
  </inkml:definitions>
  <inkml:trace contextRef="#ctx0" brushRef="#br0">687 3 6449 0 0,'-1'-1'92'0'0,"-1"1"-1"0"0,1-1 0 0 0,0 1 1 0 0,0 0-1 0 0,-1 0 0 0 0,1-1 1 0 0,0 1-1 0 0,0 0 0 0 0,-1 0 1 0 0,1 0-1 0 0,0 1 0 0 0,0-1 0 0 0,-1 0 1 0 0,1 0-1 0 0,0 1 0 0 0,0-1 1 0 0,0 1-1 0 0,-1-1 0 0 0,1 1 1 0 0,0-1-1 0 0,0 1 0 0 0,0 0 1 0 0,0-1-1 0 0,-1 2 0 0 0,-30 25 857 0 0,28-23-894 0 0,-18 18 259 0 0,2 0 0 0 0,1 1 0 0 0,-25 39 0 0 0,-40 82 547 0 0,77-132-782 0 0,-58 114 845 0 0,4 4 0 0 0,-65 208 0 0 0,76-167 111 0 0,-44 287 1 0 0,67-174-33 0 0,26-215-636 0 0,3 0-1 0 0,13 82 0 0 0,-8-107-203 0 0,2 0 0 0 0,2 0-1 0 0,2-1 1 0 0,26 55-1 0 0,-25-67-141 0 0,2-1-1 0 0,1-1 0 0 0,2-1 1 0 0,1 0-1 0 0,0-2 1 0 0,38 37-1 0 0,-32-38-249 0 0,1-2 0 0 0,2-1 1 0 0,0-1-1 0 0,1-2 0 0 0,0 0 0 0 0,2-2 0 0 0,63 23 0 0 0,-4-12-6237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38.120"/>
    </inkml:context>
    <inkml:brush xml:id="br0">
      <inkml:brushProperty name="width" value="0.1" units="cm"/>
      <inkml:brushProperty name="height" value="0.1" units="cm"/>
    </inkml:brush>
  </inkml:definitions>
  <inkml:trace contextRef="#ctx0" brushRef="#br0">103 5 5985 0 0,'0'0'24'0'0,"0"0"0"0"0,0 0 0 0 0,0 0 0 0 0,0-1 0 0 0,0 1-1 0 0,0 0 1 0 0,0 0 0 0 0,0 0 0 0 0,0 0 0 0 0,0 0 0 0 0,0-1 0 0 0,0 1-1 0 0,0 0 1 0 0,1 0 0 0 0,-1 0 0 0 0,0 0 0 0 0,0 0 0 0 0,0-1 0 0 0,0 1-1 0 0,0 0 1 0 0,0 0 0 0 0,0 0 0 0 0,0 0 0 0 0,0 0 0 0 0,0 0 0 0 0,1-1 0 0 0,-1 1-1 0 0,0 0 1 0 0,0 0 0 0 0,0 0 0 0 0,0 0 0 0 0,0 0 0 0 0,0 0 0 0 0,1 0-1 0 0,-1 0 1 0 0,0 0 0 0 0,0 0 0 0 0,0 0 0 0 0,1 0 0 0 0,6 3 1008 0 0,6 9 363 0 0,-6-1-788 0 0,0 0 1 0 0,0 1-1 0 0,-1-1 0 0 0,0 1 0 0 0,5 18 0 0 0,17 68 1825 0 0,-22-74-1853 0 0,33 141 2167 0 0,25 245 1 0 0,-53-271-2368 0 0,-6 0 1 0 0,-14 168 0 0 0,1-234-362 0 0,-3 0 0 0 0,-3 0 0 0 0,-3-1 0 0 0,-3-1 0 0 0,-4 0 0 0 0,-2-2 0 0 0,-37 67 0 0 0,46-105-23 0 0,-1-1-1 0 0,-29 38 1 0 0,-3-10-75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48.570"/>
    </inkml:context>
    <inkml:brush xml:id="br0">
      <inkml:brushProperty name="width" value="0.1" units="cm"/>
      <inkml:brushProperty name="height" value="0.1" units="cm"/>
    </inkml:brush>
  </inkml:definitions>
  <inkml:trace contextRef="#ctx0" brushRef="#br0">133 46 6913 0 0,'0'-2'176'0'0,"1"0"-1"0"0,-1 0 1 0 0,1 0-1 0 0,-1 0 1 0 0,1 0-1 0 0,-1 1 0 0 0,1-1 1 0 0,0 0-1 0 0,0 1 1 0 0,0-1-1 0 0,0 0 0 0 0,0 1 1 0 0,0-1-1 0 0,1 1 1 0 0,-1 0-1 0 0,0-1 1 0 0,1 1-1 0 0,-1 0 0 0 0,1 0 1 0 0,-1 0-1 0 0,1 0 1 0 0,0 0-1 0 0,-1 0 0 0 0,4-1 1 0 0,-1 0 87 0 0,-1 1 1 0 0,1 0-1 0 0,0 0 1 0 0,-1 0-1 0 0,1 0 1 0 0,0 1-1 0 0,0-1 1 0 0,0 1-1 0 0,-1 0 1 0 0,1 0-1 0 0,7 2 0 0 0,-3 0 129 0 0,0 1-1 0 0,0 0 0 0 0,0 1 0 0 0,-1-1 0 0 0,0 2 0 0 0,1-1 0 0 0,-2 1 0 0 0,10 8 0 0 0,48 50 1411 0 0,-59-58-1657 0 0,6 7 43 0 0,0 0 1 0 0,-1 1-1 0 0,0 1 0 0 0,-1 0 1 0 0,-1 0-1 0 0,0 0 0 0 0,8 23 1 0 0,-14-32-160 0 0,0 0 0 0 0,-1 1 0 0 0,1-1 0 0 0,-1 1 0 0 0,0-1 0 0 0,-1 1 0 0 0,0 0 0 0 0,1-1 0 0 0,-2 1 0 0 0,1-1 0 0 0,-1 1 0 0 0,0 0 0 0 0,0-1 0 0 0,0 0 0 0 0,-1 1 0 0 0,0-1 0 0 0,0 0 0 0 0,0 1 0 0 0,-1-1 1 0 0,1-1-1 0 0,-1 1 0 0 0,0 0 0 0 0,-1-1 0 0 0,1 1 0 0 0,-5 3 0 0 0,-2 2-26 0 0,0 0 1 0 0,0 0 0 0 0,-1-2 0 0 0,0 1-1 0 0,-1-1 1 0 0,0-1 0 0 0,0 0-1 0 0,-1-1 1 0 0,1 0 0 0 0,-1-1 0 0 0,0-1-1 0 0,-1 0 1 0 0,-20 4 0 0 0,14-5-8 0 0,-1-1 1 0 0,0-1 0 0 0,-33-3 0 0 0,43 1 2 0 0,1 0 0 0 0,0-1 0 0 0,-1 0 0 0 0,1-1 0 0 0,0 0 0 0 0,1-1 0 0 0,-1 0 0 0 0,0 0 0 0 0,-9-7 0 0 0,22 10-10 0 0,1 0 0 0 0,-1 0 0 0 0,1 1 0 0 0,-1 0 0 0 0,1-1 0 0 0,4 2 0 0 0,36 2 6 0 0,151 6-87 0 0,-165-10 78 0 0,0-1 0 0 0,0-1-1 0 0,-1-2 1 0 0,44-12 0 0 0,-41 6 14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5.501"/>
    </inkml:context>
    <inkml:brush xml:id="br0">
      <inkml:brushProperty name="width" value="0.05" units="cm"/>
      <inkml:brushProperty name="height" value="0.05" units="cm"/>
    </inkml:brush>
  </inkml:definitions>
  <inkml:trace contextRef="#ctx0" brushRef="#br0">654 2 11058 0 0,'0'0'195'0'0,"-1"0"0"0"0,1-1 0 0 0,-1 1 0 0 0,0 0 0 0 0,1 0 0 0 0,-1 0 0 0 0,0 0 0 0 0,1 0 0 0 0,-1 0-1 0 0,0 0 1 0 0,0 0 0 0 0,1 0 0 0 0,-1 0 0 0 0,0 0 0 0 0,1 0 0 0 0,-1 0 0 0 0,0 0 0 0 0,1 0 0 0 0,-1 1-1 0 0,1-1 1 0 0,-1 0 0 0 0,0 1 0 0 0,1-1 0 0 0,-1 0 0 0 0,1 1 0 0 0,-1-1 0 0 0,1 1 0 0 0,-1-1 0 0 0,1 1 0 0 0,-1 0-1 0 0,-21 20 2077 0 0,16-15-2121 0 0,-323 381 5893 0 0,189-211-5329 0 0,14-35-1615 0 0,118-128 184 0 0,5-9-3307 0 0,5-7 2128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48.897"/>
    </inkml:context>
    <inkml:brush xml:id="br0">
      <inkml:brushProperty name="width" value="0.1" units="cm"/>
      <inkml:brushProperty name="height" value="0.1" units="cm"/>
    </inkml:brush>
  </inkml:definitions>
  <inkml:trace contextRef="#ctx0" brushRef="#br0">116 0 10594 0 0,'-4'2'287'0'0,"0"0"1"0"0,0 0-1 0 0,0 0 0 0 0,0 0 0 0 0,1 1 0 0 0,0-1 0 0 0,-1 1 1 0 0,1 0-1 0 0,0 0 0 0 0,-4 5 0 0 0,-28 37 1733 0 0,31-40-1746 0 0,0 2 54 0 0,-1-1-1 0 0,2 1 0 0 0,-1 0 0 0 0,1 0 0 0 0,0 0 0 0 0,0 0 0 0 0,1 0 1 0 0,0 1-1 0 0,-2 8 0 0 0,4-14-270 0 0,0 1 1 0 0,-1-1-1 0 0,1 0 0 0 0,0 1 1 0 0,1-1-1 0 0,-1 0 0 0 0,0 1 1 0 0,1-1-1 0 0,-1 0 0 0 0,1 1 1 0 0,0-1-1 0 0,-1 0 0 0 0,1 0 1 0 0,0 0-1 0 0,0 0 0 0 0,1 0 1 0 0,-1 0-1 0 0,0 0 0 0 0,1 0 1 0 0,-1 0-1 0 0,1-1 0 0 0,0 1 1 0 0,-1-1-1 0 0,1 1 0 0 0,0-1 1 0 0,0 1-1 0 0,0-1 0 0 0,0 0 1 0 0,0 0-1 0 0,0 0 1 0 0,0 0-1 0 0,1 0 0 0 0,3 0 1 0 0,2 1-33 0 0,1-1 1 0 0,-1 0 0 0 0,1 0-1 0 0,-1-1 1 0 0,1 0 0 0 0,0 0-1 0 0,-1-1 1 0 0,1 0 0 0 0,-1-1-1 0 0,1 0 1 0 0,14-5 0 0 0,-12 2 2 0 0,1 0 1 0 0,0 0-1 0 0,-1-1 1 0 0,0 0-1 0 0,0-1 1 0 0,-1-1-1 0 0,13-11 1 0 0,-20 16-30 0 0,0 1 1 0 0,0-1 0 0 0,-1 0 0 0 0,1-1 0 0 0,-1 1 0 0 0,0 0-1 0 0,0-1 1 0 0,0 1 0 0 0,-1-1 0 0 0,1 0 0 0 0,-1 1 0 0 0,0-1 0 0 0,0 0-1 0 0,0 0 1 0 0,0-6 0 0 0,-1 8 0 0 0,0-1 1 0 0,0 1-1 0 0,0 0 1 0 0,-1-1-1 0 0,1 1 1 0 0,-1 0-1 0 0,0 0 1 0 0,1-1-1 0 0,-1 1 1 0 0,0 0-1 0 0,0 0 1 0 0,-1 0-1 0 0,1 0 1 0 0,0 0-1 0 0,-1 0 1 0 0,1 0-1 0 0,-1 1 1 0 0,1-1-1 0 0,-1 0 1 0 0,0 1-1 0 0,0-1 0 0 0,1 1 1 0 0,-1 0-1 0 0,0 0 1 0 0,-1 0-1 0 0,1 0 1 0 0,-3-2-1 0 0,-4 0 24 0 0,0 1 0 0 0,0 0 0 0 0,0 0 0 0 0,0 1 0 0 0,0 0-1 0 0,0 0 1 0 0,-18 2 0 0 0,2 2-952 0 0,-40 8 0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49.256"/>
    </inkml:context>
    <inkml:brush xml:id="br0">
      <inkml:brushProperty name="width" value="0.1" units="cm"/>
      <inkml:brushProperty name="height" value="0.1" units="cm"/>
    </inkml:brush>
  </inkml:definitions>
  <inkml:trace contextRef="#ctx0" brushRef="#br0">37 1 8754 0 0,'-1'2'204'0'0,"0"0"0"0"0,1-1 0 0 0,-1 1 0 0 0,1 0 0 0 0,0 0 0 0 0,-1 0 0 0 0,1 0-1 0 0,0 0 1 0 0,0 0 0 0 0,0 0 0 0 0,1 4 0 0 0,-1 8 543 0 0,-14 121 3352 0 0,-4 44-460 0 0,16-133-2956 0 0,6 86-1 0 0,6-75-785 0 0,-4-33-113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49.677"/>
    </inkml:context>
    <inkml:brush xml:id="br0">
      <inkml:brushProperty name="width" value="0.1" units="cm"/>
      <inkml:brushProperty name="height" value="0.1" units="cm"/>
    </inkml:brush>
  </inkml:definitions>
  <inkml:trace contextRef="#ctx0" brushRef="#br0">10 1 13827 0 0,'-7'5'3537'0'0,"6"-2"-2809"0"0,-1 0-200 0 0,2 2-40 0 0,0 0-8 0 0,2 0 0 0 0,-1 0-392 0 0,4-2-88 0 0,0 0 0 0 0,10 2-5377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50.255"/>
    </inkml:context>
    <inkml:brush xml:id="br0">
      <inkml:brushProperty name="width" value="0.1" units="cm"/>
      <inkml:brushProperty name="height" value="0.1" units="cm"/>
    </inkml:brush>
  </inkml:definitions>
  <inkml:trace contextRef="#ctx0" brushRef="#br0">289 278 5985 0 0,'12'-19'842'0'0,"-2"0"0"0"0,0-1-1 0 0,-1 0 1 0 0,-1-1 0 0 0,-1 0-1 0 0,-1-1 1 0 0,-1 1 0 0 0,3-25-1 0 0,-8 44-772 0 0,1-1-1 0 0,-1 0 0 0 0,0 0 1 0 0,0 0-1 0 0,0 0 0 0 0,-1 1 1 0 0,1-1-1 0 0,-1 0 1 0 0,1 0-1 0 0,-1 1 0 0 0,0-1 1 0 0,0 0-1 0 0,0 1 0 0 0,0-1 1 0 0,-1 1-1 0 0,1-1 0 0 0,-1 1 1 0 0,1-1-1 0 0,-1 1 1 0 0,-2-2-1 0 0,2 2-23 0 0,0 1 1 0 0,-1 0-1 0 0,1 0 1 0 0,0-1-1 0 0,-1 1 0 0 0,1 1 1 0 0,-1-1-1 0 0,1 0 1 0 0,-1 0-1 0 0,1 1 1 0 0,-1 0-1 0 0,0-1 1 0 0,1 1-1 0 0,-1 0 0 0 0,0 0 1 0 0,1 1-1 0 0,-1-1 1 0 0,1 0-1 0 0,-1 1 1 0 0,1 0-1 0 0,-5 1 0 0 0,-8 4-37 0 0,1 0-1 0 0,0 1 1 0 0,0 0-1 0 0,1 1 1 0 0,-1 1-1 0 0,2 0 1 0 0,-23 22-1 0 0,13-10 14 0 0,2 1 0 0 0,0 1 0 0 0,-19 31 0 0 0,30-41-18 0 0,1 1 0 0 0,1 0-1 0 0,0 0 1 0 0,-6 22-1 0 0,10-28 3 0 0,1 0 0 0 0,0 0 1 0 0,1 0-1 0 0,0 0 0 0 0,0 0 0 0 0,0 0 0 0 0,1 0 0 0 0,1 0 1 0 0,-1 0-1 0 0,4 13 0 0 0,-3-18-5 0 0,0 1 1 0 0,0-1-1 0 0,0 1 0 0 0,1-1 1 0 0,0 0-1 0 0,0 0 1 0 0,0 0-1 0 0,0 0 1 0 0,0 0-1 0 0,1 0 0 0 0,-1 0 1 0 0,1-1-1 0 0,0 1 1 0 0,-1-1-1 0 0,1 0 1 0 0,0 1-1 0 0,1-1 0 0 0,-1-1 1 0 0,0 1-1 0 0,1 0 1 0 0,-1-1-1 0 0,0 0 0 0 0,1 0 1 0 0,0 0-1 0 0,-1 0 1 0 0,1-1-1 0 0,0 1 1 0 0,-1-1-1 0 0,1 0 0 0 0,5 0 1 0 0,1-1-3 0 0,0 1 0 0 0,0-2 1 0 0,-1 1-1 0 0,1-2 0 0 0,0 1 1 0 0,-1-1-1 0 0,0 0 0 0 0,0-1 1 0 0,0 0-1 0 0,13-9 0 0 0,-2 0-209 0 0,-2-2 0 0 0,0 0 0 0 0,0-1 0 0 0,25-30 0 0 0,-34 35-593 0 0,-1 0 1 0 0,0-1-1 0 0,-1 1 0 0 0,0-2 0 0 0,0 1 0 0 0,-2-1 0 0 0,1 1 0 0 0,-2-2 0 0 0,5-17 1 0 0,-9 18 532 0 0,-4 10 1177 0 0,3 3-750 0 0,0 1 0 0 0,0-1 0 0 0,0 1 0 0 0,0 0 0 0 0,0-1 0 0 0,0 1 0 0 0,0 0-1 0 0,0 0 1 0 0,1-1 0 0 0,-1 1 0 0 0,0 0 0 0 0,0 0 0 0 0,1 0 0 0 0,-1 0 0 0 0,1 0 0 0 0,-1 1 0 0 0,-9 20 1804 0 0,0 0 1 0 0,-6 27-1 0 0,-16 99 1897 0 0,19-85-2596 0 0,-30 189 337 0 0,37-197-1482 0 0,2 0 0 0 0,7 91 0 0 0,0-105-992 0 0,15 70 1 0 0,-11-89-6856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51.745"/>
    </inkml:context>
    <inkml:brush xml:id="br0">
      <inkml:brushProperty name="width" value="0.1" units="cm"/>
      <inkml:brushProperty name="height" value="0.1" units="cm"/>
    </inkml:brush>
  </inkml:definitions>
  <inkml:trace contextRef="#ctx0" brushRef="#br0">237 3 6913 0 0,'0'0'55'0'0,"0"-1"0"0"0,-1 1-1 0 0,1 0 1 0 0,-1 0 0 0 0,1-1-1 0 0,0 1 1 0 0,-1 0-1 0 0,1 0 1 0 0,-1 0 0 0 0,1-1-1 0 0,-1 1 1 0 0,1 0-1 0 0,-1 0 1 0 0,1 0 0 0 0,0 0-1 0 0,-1 0 1 0 0,1 0-1 0 0,-1 0 1 0 0,1 0 0 0 0,-1 0-1 0 0,1 0 1 0 0,-1 0-1 0 0,1 1 1 0 0,-1-1 0 0 0,1 0-1 0 0,0 0 1 0 0,-1 1-1 0 0,-15 10 1354 0 0,-11 22 329 0 0,24-30-1675 0 0,-16 26 576 0 0,1 0 0 0 0,1 1 1 0 0,1 1-1 0 0,2 0 0 0 0,-19 62 0 0 0,16-31 72 0 0,2 1-1 0 0,-6 76 0 0 0,16-100-409 0 0,2 0 0 0 0,2 0 0 0 0,2 0 0 0 0,1 0 0 0 0,9 46-1 0 0,-7-68-261 0 0,0 0 0 0 0,1 0-1 0 0,0-1 1 0 0,1 1 0 0 0,2-1-1 0 0,-1-1 1 0 0,2 1-1 0 0,0-2 1 0 0,0 1 0 0 0,2-1-1 0 0,0-1 1 0 0,0 1 0 0 0,26 21-1 0 0,-24-24-229 0 0,0-1-1 0 0,1-1 1 0 0,0 0-1 0 0,0-1 1 0 0,1 0-1 0 0,0-1 0 0 0,17 5 1 0 0,2-4-6397 0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52.103"/>
    </inkml:context>
    <inkml:brush xml:id="br0">
      <inkml:brushProperty name="width" value="0.1" units="cm"/>
      <inkml:brushProperty name="height" value="0.1" units="cm"/>
    </inkml:brush>
  </inkml:definitions>
  <inkml:trace contextRef="#ctx0" brushRef="#br0">21 56 11979 0 0,'-4'-3'308'0'0,"-12"-13"417"0"0,16 15-686 0 0,0 1 0 0 0,0-1 0 0 0,0 1 0 0 0,0-1 0 0 0,0 1 0 0 0,0-1 0 0 0,0 1 1 0 0,0-1-1 0 0,0 0 0 0 0,0 1 0 0 0,0-1 0 0 0,0 1 0 0 0,1-1 0 0 0,-1 1 0 0 0,0 0 0 0 0,0-1 0 0 0,1 1 1 0 0,-1-1-1 0 0,0 1 0 0 0,0-1 0 0 0,1 1 0 0 0,-1 0 0 0 0,0-1 0 0 0,1 1 0 0 0,-1 0 0 0 0,1-1 0 0 0,-1 1 0 0 0,0 0 1 0 0,1-1-1 0 0,-1 1 0 0 0,1 0 0 0 0,-1 0 0 0 0,1-1 0 0 0,-1 1 0 0 0,1 0 0 0 0,-1 0 0 0 0,1 0 0 0 0,-1 0 1 0 0,1 0-1 0 0,-1 0 0 0 0,2 0 0 0 0,15-5 822 0 0,1 0 1 0 0,0 2 0 0 0,0 0-1 0 0,28 0 1 0 0,77 5 1265 0 0,-49 1-1302 0 0,77-6-366 0 0,-100-2-363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58.151"/>
    </inkml:context>
    <inkml:brush xml:id="br0">
      <inkml:brushProperty name="width" value="0.1" units="cm"/>
      <inkml:brushProperty name="height" value="0.1" units="cm"/>
    </inkml:brush>
  </inkml:definitions>
  <inkml:trace contextRef="#ctx0" brushRef="#br0">74 35 4609 0 0,'3'-34'4718'0'0,"-9"146"906"0"0,-16 61-2576 0 0,-7 85-1447 0 0,19-83-1327 0 0,2-101-5841 0 0,6-56-586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58.666"/>
    </inkml:context>
    <inkml:brush xml:id="br0">
      <inkml:brushProperty name="width" value="0.1" units="cm"/>
      <inkml:brushProperty name="height" value="0.1" units="cm"/>
    </inkml:brush>
  </inkml:definitions>
  <inkml:trace contextRef="#ctx0" brushRef="#br0">185 471 7834 0 0,'27'-34'1895'0'0,"50"-48"0"0"0,-17 20 360 0 0,-36 36-1225 0 0,46-54 1877 0 0,-63 71-2505 0 0,-1-1-1 0 0,0 1 0 0 0,0-1 0 0 0,-1 0 0 0 0,0-1 0 0 0,6-21 0 0 0,-10 30-369 0 0,0-1 0 0 0,-1 0 0 0 0,1 0-1 0 0,-1 0 1 0 0,0 0 0 0 0,0 0 0 0 0,0 0-1 0 0,0 0 1 0 0,0 0 0 0 0,-1 1 0 0 0,1-1-1 0 0,-1 0 1 0 0,0 0 0 0 0,0 0 0 0 0,0 1-1 0 0,0-1 1 0 0,0 0 0 0 0,-1 1 0 0 0,1-1-1 0 0,-1 1 1 0 0,1-1 0 0 0,-1 1 0 0 0,0 0-1 0 0,0 0 1 0 0,0 0 0 0 0,-1 0 0 0 0,1 0-1 0 0,0 0 1 0 0,-1 0 0 0 0,1 1 0 0 0,-1 0-1 0 0,1-1 1 0 0,-1 1 0 0 0,0 0-1 0 0,-5-1 1 0 0,0-1-17 0 0,-1 1 0 0 0,1 0 0 0 0,-1 1 0 0 0,0 0 0 0 0,0 0 0 0 0,0 1 1 0 0,0 0-1 0 0,1 0 0 0 0,-1 1 0 0 0,-15 4 0 0 0,6 0-10 0 0,0 1 0 0 0,0 1 1 0 0,0 1-1 0 0,1 0 0 0 0,-28 19 1 0 0,37-22-4 0 0,1 1 0 0 0,0-1 1 0 0,0 1-1 0 0,0 1 0 0 0,1-1 0 0 0,-1 1 1 0 0,2 1-1 0 0,-1-1 0 0 0,1 1 1 0 0,0-1-1 0 0,1 2 0 0 0,0-1 0 0 0,-6 17 1 0 0,9-19-6 0 0,0 0 0 0 0,0 0 1 0 0,1 0-1 0 0,0 0 1 0 0,1 0-1 0 0,-1 0 0 0 0,1 0 1 0 0,0-1-1 0 0,0 1 1 0 0,1 0-1 0 0,0 0 0 0 0,0-1 1 0 0,5 11-1 0 0,5 7-21 0 0,29 39 0 0 0,-29-43 21 0 0,8 8 7 0 0,-2 2 1 0 0,-1 0 0 0 0,-1 2 0 0 0,13 36 0 0 0,-25-57-3 0 0,-1 1 0 0 0,-1 0 0 0 0,0 0 0 0 0,0 0 0 0 0,-1 0 0 0 0,0 0 0 0 0,-2 13 0 0 0,0-16-1 0 0,0 0 0 0 0,0 0-1 0 0,-1 0 1 0 0,0 0 0 0 0,-1-1-1 0 0,0 1 1 0 0,0 0 0 0 0,0-1-1 0 0,-1 0 1 0 0,-9 13 0 0 0,5-10 8 0 0,0 0 1 0 0,-1 0 0 0 0,-1-1 0 0 0,1 0-1 0 0,-2-1 1 0 0,-21 15 0 0 0,26-19-6 0 0,0-1 1 0 0,0 0-1 0 0,0 0 1 0 0,0 0-1 0 0,-1-1 1 0 0,0 0-1 0 0,1 0 1 0 0,-1 0 0 0 0,0-1-1 0 0,0 0 1 0 0,0-1-1 0 0,0 1 1 0 0,0-1-1 0 0,-13-2 1 0 0,17 1-4 0 0,0 1-1 0 0,0-1 1 0 0,1 0 0 0 0,-1 0 0 0 0,0-1 0 0 0,0 1 0 0 0,1-1 0 0 0,-1 1 0 0 0,0-1 0 0 0,1 0-1 0 0,0 0 1 0 0,-1 0 0 0 0,1 0 0 0 0,0 0 0 0 0,-3-4 0 0 0,3 2-5 0 0,-1-1 0 0 0,1 1 0 0 0,0-1 0 0 0,0 1 0 0 0,0-1 0 0 0,0 0 0 0 0,1 0 0 0 0,-1-9 0 0 0,1 3-44 0 0,0 0-1 0 0,1 0 1 0 0,0-1 0 0 0,1 1 0 0 0,0 0-1 0 0,1 0 1 0 0,6-20 0 0 0,-2 14 63 0 0,1 1 0 0 0,1-1 0 0 0,1 1 0 0 0,1 1 0 0 0,0-1 0 0 0,0 2 1 0 0,2-1-1 0 0,0 2 0 0 0,0 0 0 0 0,1 0 0 0 0,1 1 0 0 0,23-16 0 0 0,-19 15-169 0 0,0 2 0 0 0,1 0 0 0 0,0 2-1 0 0,1 0 1 0 0,0 1 0 0 0,1 0-1 0 0,-1 2 1 0 0,1 1 0 0 0,1 0 0 0 0,25-1-1 0 0,-24 5-7074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0:59.011"/>
    </inkml:context>
    <inkml:brush xml:id="br0">
      <inkml:brushProperty name="width" value="0.1" units="cm"/>
      <inkml:brushProperty name="height" value="0.1" units="cm"/>
    </inkml:brush>
  </inkml:definitions>
  <inkml:trace contextRef="#ctx0" brushRef="#br0">10 0 11979 0 0,'-1'2'396'0'0,"-1"1"0"0"0,1-1 0 0 0,0 0 0 0 0,0 0 0 0 0,0 1 0 0 0,1-1 0 0 0,-1 0 0 0 0,1 1 0 0 0,-1-1 0 0 0,1 1 0 0 0,0-1 0 0 0,0 1 0 0 0,0-1 0 0 0,0 0 0 0 0,0 1 0 0 0,1 3 0 0 0,8 41 3849 0 0,-8-45-4390 0 0,0-1 0 0 0,-1 1 0 0 0,0 0 0 0 0,0 0 0 0 0,1 0 0 0 0,-1 0 0 0 0,0-1 1 0 0,0 1-1 0 0,-1 0 0 0 0,1 2 0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1:00.806"/>
    </inkml:context>
    <inkml:brush xml:id="br0">
      <inkml:brushProperty name="width" value="0.1" units="cm"/>
      <inkml:brushProperty name="height" value="0.1" units="cm"/>
    </inkml:brush>
  </inkml:definitions>
  <inkml:trace contextRef="#ctx0" brushRef="#br0">297 88 4609 0 0,'4'-9'660'0'0,"1"0"0"0"0,0-1 0 0 0,0 2 0 0 0,1-1 0 0 0,8-9 0 0 0,4-7 2512 0 0,-34 47-698 0 0,-1 0 1 0 0,-31 29-1 0 0,-51 40-2206 0 0,-6 5-216 0 0,99-90-52 0 0,-2 1 0 0 0,0 1 0 0 0,1 0 0 0 0,0 0 0 0 0,0 1 0 0 0,1 0 0 0 0,0 0 0 0 0,-6 12 0 0 0,12-20 0 0 0,-1 0 0 0 0,1 0 0 0 0,0 0 0 0 0,0 0 0 0 0,-1-1 0 0 0,1 1 0 0 0,0 0 0 0 0,0 0 0 0 0,0 0 0 0 0,0 0 0 0 0,0 0 0 0 0,0 0 0 0 0,0 0 0 0 0,1 0 0 0 0,-1 0 0 0 0,0 0 0 0 0,0 0 0 0 0,1 0 0 0 0,-1 0 0 0 0,0 0 0 0 0,1-1 0 0 0,-1 1 0 0 0,2 1 0 0 0,-1-1 0 0 0,0 1 0 0 0,1-1 0 0 0,-1 0 0 0 0,1 0 0 0 0,-1 0 0 0 0,1 0 0 0 0,0 0 0 0 0,-1-1 0 0 0,1 1 0 0 0,0 0 0 0 0,2 0 0 0 0,7 1 0 0 0,-1-1 0 0 0,1 0 0 0 0,16 0 0 0 0,-18-1 0 0 0,297 19-93 0 0,-121-5 50 0 0,-160-14-22 0 0,-17 0 3 0 0,0 0-1 0 0,0 0 1 0 0,0 1 0 0 0,0-1-1 0 0,-1 2 1 0 0,1-1 0 0 0,0 1 0 0 0,-1 0-1 0 0,13 6 1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38:56.005"/>
    </inkml:context>
    <inkml:brush xml:id="br0">
      <inkml:brushProperty name="width" value="0.05" units="cm"/>
      <inkml:brushProperty name="height" value="0.05" units="cm"/>
    </inkml:brush>
  </inkml:definitions>
  <inkml:trace contextRef="#ctx0" brushRef="#br0">227 946 15147 0 0,'7'1'366'0'0,"0"1"0"0"0,-1-1-1 0 0,0 1 1 0 0,1 1 0 0 0,-1-1 0 0 0,0 1-1 0 0,0 0 1 0 0,0 0 0 0 0,-1 1 0 0 0,1 0-1 0 0,-1 0 1 0 0,0 0 0 0 0,0 1-1 0 0,0 0 1 0 0,-1-1 0 0 0,1 2 0 0 0,6 10-1 0 0,-9-13-302 0 0,0 0-1 0 0,0 0 1 0 0,-1 0-1 0 0,1 1 1 0 0,-1-1-1 0 0,1 1 0 0 0,-1-1 1 0 0,0 1-1 0 0,-1-1 1 0 0,1 1-1 0 0,0 0 1 0 0,-1-1-1 0 0,0 1 0 0 0,0 0 1 0 0,0-1-1 0 0,0 1 1 0 0,-1 0-1 0 0,0-1 1 0 0,1 1-1 0 0,-1-1 0 0 0,-1 1 1 0 0,1-1-1 0 0,0 1 1 0 0,-1-1-1 0 0,1 0 1 0 0,-1 1-1 0 0,0-1 0 0 0,0 0 1 0 0,-1 0-1 0 0,1-1 1 0 0,-1 1-1 0 0,1 0 1 0 0,-6 3-1 0 0,-4 3-59 0 0,0 0 0 0 0,-1-1 1 0 0,0-1-1 0 0,-1 0 0 0 0,0 0 0 0 0,0-2 0 0 0,0 1 0 0 0,-30 5 1 0 0,9-5-176 0 0,1-2 0 0 0,-64 0 0 0 0,118-7-10 0 0,1 0-1 0 0,33-12 0 0 0,-29 8 111 0 0,186-56-631 0 0,-73 13-2681 0 0,-102 35 2153 0 0</inkml:trace>
  <inkml:trace contextRef="#ctx0" brushRef="#br0" timeOffset="1">881 10 8290 0 0,'1'0'59'0'0,"-1"-1"0"0"0,1 0 1 0 0,-1 1-1 0 0,1-1 1 0 0,-1 0-1 0 0,1 1 0 0 0,-1-1 1 0 0,1 1-1 0 0,-1-1 0 0 0,1 1 1 0 0,0-1-1 0 0,-1 1 0 0 0,1-1 1 0 0,0 1-1 0 0,0 0 0 0 0,-1 0 1 0 0,1-1-1 0 0,0 1 0 0 0,0 0 1 0 0,-1 0-1 0 0,1 0 1 0 0,1-1-1 0 0,17 10 4656 0 0,-16-7-3744 0 0,3 2-545 0 0,-1 0 1 0 0,0 0 0 0 0,-1 1-1 0 0,1-1 1 0 0,-1 1 0 0 0,0 0-1 0 0,0 0 1 0 0,0 1 0 0 0,-1-1 0 0 0,0 1-1 0 0,4 9 1 0 0,3 10 386 0 0,10 37-1 0 0,-18-54-541 0 0,11 44 307 0 0,-2 0 0 0 0,-3 0 1 0 0,-2 1-1 0 0,-2 0 0 0 0,-4 65 1 0 0,-4-56-403 0 0,-2 1 0 0 0,-4-1 0 0 0,-2-1 0 0 0,-22 67 0 0 0,21-88-85 0 0,-2 0 1 0 0,-2-2-1 0 0,-1 0 0 0 0,-1 0 0 0 0,-3-2 1 0 0,-34 46-1 0 0,42-67-258 0 0,0 0-1 0 0,-1-1 1 0 0,0 0 0 0 0,-2-1-1 0 0,-20 13 1 0 0,10-10-2239 0 0,-32 14 0 0 0,33-17 440 0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1:01.136"/>
    </inkml:context>
    <inkml:brush xml:id="br0">
      <inkml:brushProperty name="width" value="0.1" units="cm"/>
      <inkml:brushProperty name="height" value="0.1" units="cm"/>
    </inkml:brush>
  </inkml:definitions>
  <inkml:trace contextRef="#ctx0" brushRef="#br0">168 0 8290 0 0,'-1'1'40'0'0,"0"-1"1"0"0,0 0 0 0 0,0 0 0 0 0,0 0-1 0 0,0 1 1 0 0,0-1 0 0 0,1 0-1 0 0,-1 1 1 0 0,0-1 0 0 0,0 1-1 0 0,0-1 1 0 0,0 1 0 0 0,0-1-1 0 0,1 1 1 0 0,-1 0 0 0 0,0 0 0 0 0,1-1-1 0 0,-1 1 1 0 0,0 0 0 0 0,1 0-1 0 0,-1 0 1 0 0,1-1 0 0 0,-1 1-1 0 0,0 1 1 0 0,-9 29 756 0 0,7-19-79 0 0,-37 135 4425 0 0,-38 268-1 0 0,74-388-4954 0 0,-8 88 293 0 0,12-101-479 0 0,0-1 0 0 0,0 1-1 0 0,2 0 1 0 0,-1 0 0 0 0,2-1 0 0 0,4 16 0 0 0,-7-27-135 0 0,1-1 1 0 0,-1 1-1 0 0,1-1 1 0 0,-1 1-1 0 0,1-1 1 0 0,-1 0-1 0 0,1 1 1 0 0,0-1-1 0 0,0 0 1 0 0,0 1-1 0 0,0-1 1 0 0,0 0-1 0 0,0 0 1 0 0,0 0-1 0 0,0 0 1 0 0,0 0-1 0 0,0 0 1 0 0,1 0-1 0 0,1 1 1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1:01.494"/>
    </inkml:context>
    <inkml:brush xml:id="br0">
      <inkml:brushProperty name="width" value="0.1" units="cm"/>
      <inkml:brushProperty name="height" value="0.1" units="cm"/>
    </inkml:brush>
  </inkml:definitions>
  <inkml:trace contextRef="#ctx0" brushRef="#br0">172 0 2304 0 0,'-16'22'372'0'0,"8"-7"2605"0"0,2 0 0 0 0,-7 20 0 0 0,3-5-2120 0 0,-8 16 314 0 0,-48 131 2939 0 0,57-147-4077 0 0,2 1-1 0 0,0 0 1 0 0,-4 62 0 0 0,11-71-6395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1:01.819"/>
    </inkml:context>
    <inkml:brush xml:id="br0">
      <inkml:brushProperty name="width" value="0.1" units="cm"/>
      <inkml:brushProperty name="height" value="0.1" units="cm"/>
    </inkml:brush>
  </inkml:definitions>
  <inkml:trace contextRef="#ctx0" brushRef="#br0">286 1 9674 0 0,'-1'0'90'0'0,"-1"0"0"0"0,0 0 0 0 0,0 0-1 0 0,0 0 1 0 0,1 1 0 0 0,-1-1 0 0 0,0 0 0 0 0,1 1-1 0 0,-1 0 1 0 0,0-1 0 0 0,1 1 0 0 0,-1 0 0 0 0,1 0-1 0 0,-1 0 1 0 0,1 0 0 0 0,-1 0 0 0 0,1 0 0 0 0,0 0 0 0 0,-1 0-1 0 0,1 1 1 0 0,-2 2 0 0 0,-27 37 2129 0 0,22-29-1677 0 0,-7 9 243 0 0,-47 72 2096 0 0,56-83-2542 0 0,1 1-1 0 0,-1 1 1 0 0,2-1 0 0 0,0 1 0 0 0,0 0 0 0 0,-4 22-1 0 0,8-30-327 0 0,-1 0-1 0 0,1 0 0 0 0,0 1 0 0 0,1-1 1 0 0,-1 0-1 0 0,0 1 0 0 0,1-1 1 0 0,0 0-1 0 0,0 0 0 0 0,1 0 0 0 0,-1 1 1 0 0,1-1-1 0 0,0-1 0 0 0,0 1 0 0 0,0 0 1 0 0,0 0-1 0 0,1-1 0 0 0,-1 1 0 0 0,1-1 1 0 0,4 4-1 0 0,5 3 14 0 0,0-1 0 0 0,0 0 0 0 0,1-1 0 0 0,20 10-1 0 0,17 12-2 0 0,-40-23 19 0 0,0 0 0 0 0,-1 1 0 0 0,-1 1 0 0 0,1-1 0 0 0,-1 1 1 0 0,-1 1-1 0 0,8 10 0 0 0,-13-16-19 0 0,1 0 0 0 0,-1 0 1 0 0,0 0-1 0 0,0 1 0 0 0,0-1 1 0 0,0 1-1 0 0,-1-1 0 0 0,0 1 1 0 0,0-1-1 0 0,0 1 0 0 0,0 0 1 0 0,-1-1-1 0 0,0 1 0 0 0,0 0 1 0 0,0 0-1 0 0,0-1 0 0 0,-1 1 1 0 0,0 0-1 0 0,0-1 0 0 0,-3 10 1 0 0,2-11 47 0 0,-1 1 0 0 0,1-1 1 0 0,-1 0-1 0 0,0 1 0 0 0,0-1 1 0 0,0-1-1 0 0,0 1 1 0 0,0 0-1 0 0,-1-1 0 0 0,1 1 1 0 0,-1-1-1 0 0,1 0 0 0 0,-1 0 1 0 0,0-1-1 0 0,0 1 1 0 0,0-1-1 0 0,-6 2 0 0 0,-5 0-1 0 0,0 0 0 0 0,0-1 0 0 0,-23 1 0 0 0,25-2-202 0 0,0-1-1 0 0,0 0 1 0 0,0-2-1 0 0,-1 1 1 0 0,1-1 0 0 0,1-1-1 0 0,-1 0 1 0 0,0-1-1 0 0,1-1 1 0 0,-1 1 0 0 0,1-2-1 0 0,-15-9 1 0 0,7 0-7513 0 0</inkml:trace>
  <inkml:trace contextRef="#ctx0" brushRef="#br0" timeOffset="1">191 94 7834 0 0,'7'-2'256'0'0,"0"0"1"0"0,0 1-1 0 0,0-1 0 0 0,0 1 1 0 0,0 0-1 0 0,0 1 1 0 0,0 0-1 0 0,0 0 1 0 0,14 3-1 0 0,209 9 4574 0 0,-101-8-4668 0 0,-98-2-173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1:02.146"/>
    </inkml:context>
    <inkml:brush xml:id="br0">
      <inkml:brushProperty name="width" value="0.1" units="cm"/>
      <inkml:brushProperty name="height" value="0.1" units="cm"/>
    </inkml:brush>
  </inkml:definitions>
  <inkml:trace contextRef="#ctx0" brushRef="#br0">361 16 11979 0 0,'0'0'51'0'0,"0"-1"0"0"0,0 0 0 0 0,0 1 0 0 0,0-1 0 0 0,0 1 0 0 0,0-1 0 0 0,0 0 0 0 0,0 1 1 0 0,0-1-1 0 0,0 0 0 0 0,0 1 0 0 0,0-1 0 0 0,1 1 0 0 0,-1-1 0 0 0,0 0 0 0 0,0 1 0 0 0,1-1 1 0 0,-1 1-1 0 0,0-1 0 0 0,1 1 0 0 0,-1-1 0 0 0,0 1 0 0 0,1-1 0 0 0,-1 1 0 0 0,1-1 0 0 0,0 1 7 0 0,0 0-1 0 0,-1 0 0 0 0,1 0 1 0 0,-1 1-1 0 0,1-1 1 0 0,0 0-1 0 0,-1 0 0 0 0,1 1 1 0 0,0-1-1 0 0,-1 0 0 0 0,1 1 1 0 0,-1-1-1 0 0,1 1 0 0 0,-1-1 1 0 0,1 0-1 0 0,-1 1 1 0 0,0-1-1 0 0,2 2 0 0 0,20 31 1383 0 0,-22-33-1435 0 0,11 21 614 0 0,-1 1 0 0 0,-1 0 1 0 0,-1 0-1 0 0,-1 1 0 0 0,-1 0 0 0 0,-1 0 0 0 0,-1 1 0 0 0,1 23 1 0 0,-1 13 42 0 0,-4-1 0 0 0,-7 63 0 0 0,0-57-538 0 0,-3 1 0 0 0,-3-2-1 0 0,-2 0 1 0 0,-34 86 0 0 0,29-99-44 0 0,-3-1 0 0 0,-2-1 1 0 0,-2-2-1 0 0,-2 0 0 0 0,-58 70 0 0 0,66-94-91 0 0,-1 0-1 0 0,-1-2 0 0 0,-27 20 1 0 0,9-10-223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03.747"/>
    </inkml:context>
    <inkml:brush xml:id="br0">
      <inkml:brushProperty name="width" value="0.1" units="cm"/>
      <inkml:brushProperty name="height" value="0.1" units="cm"/>
    </inkml:brush>
  </inkml:definitions>
  <inkml:trace contextRef="#ctx0" brushRef="#br0">339 108 2761 0 0,'-3'-43'2122'0'0,"3"32"-787"0"0,-1 1 0 0 0,0-1-1 0 0,-3-14 1 0 0,4 25-1277 0 0,-1-1 0 0 0,1 1 0 0 0,0 0 0 0 0,0-1 0 0 0,0 1 1 0 0,0 0-1 0 0,0-1 0 0 0,0 1 0 0 0,-1 0 0 0 0,1-1 0 0 0,0 1 0 0 0,0 0 0 0 0,0-1 0 0 0,-1 1 0 0 0,1 0 0 0 0,0 0 0 0 0,0-1 0 0 0,-1 1 0 0 0,1 0 0 0 0,0 0 0 0 0,-1 0 0 0 0,1 0 0 0 0,0-1 1 0 0,-1 1-1 0 0,1 0 0 0 0,0 0 0 0 0,-1 0 0 0 0,1 0 0 0 0,0 0 0 0 0,-1 0 0 0 0,1 0 0 0 0,0 0 0 0 0,-1 0 0 0 0,1 0 0 0 0,0 0 0 0 0,-1 0 0 0 0,1 0 0 0 0,0 0 0 0 0,-1 0 0 0 0,1 0 1 0 0,0 0-1 0 0,-1 0 0 0 0,1 0 0 0 0,0 1 0 0 0,-1-1 0 0 0,1 0 0 0 0,0 0 0 0 0,-1 0 0 0 0,1 1 0 0 0,0-1 0 0 0,0 0 0 0 0,-1 0 0 0 0,1 1 0 0 0,0-1 0 0 0,-1 1 0 0 0,-16 18 1059 0 0,14-15-856 0 0,-41 54 1177 0 0,2 2-1 0 0,-51 100 1 0 0,70-115-1008 0 0,2 2-1 0 0,-15 50 1 0 0,27-69-313 0 0,1 0 1 0 0,2 1 0 0 0,1 0 0 0 0,-2 56 0 0 0,7-75-109 0 0,0 0 1 0 0,1-1 0 0 0,0 1-1 0 0,1-1 1 0 0,0 0 0 0 0,1 1-1 0 0,-1-1 1 0 0,2 0 0 0 0,5 11-1 0 0,-7-16-6 0 0,0 0 0 0 0,1 0 0 0 0,0 0-1 0 0,0 0 1 0 0,0-1 0 0 0,0 1 0 0 0,1-1 0 0 0,-1 0-1 0 0,1 0 1 0 0,0 0 0 0 0,0 0 0 0 0,0-1-1 0 0,0 1 1 0 0,1-1 0 0 0,-1 0 0 0 0,1-1-1 0 0,-1 1 1 0 0,1-1 0 0 0,-1 0 0 0 0,8 1 0 0 0,0-1-11 0 0,0 0 1 0 0,0-2-1 0 0,0 1 1 0 0,0-2-1 0 0,0 1 1 0 0,0-2 0 0 0,0 0-1 0 0,0 0 1 0 0,-1-1-1 0 0,0 0 1 0 0,1-1 0 0 0,15-9-1 0 0,-7 2-24 0 0,-1-1 0 0 0,0-1 0 0 0,0 0 0 0 0,-2-2 0 0 0,26-27 0 0 0,-37 36-1 0 0,0-1 0 0 0,-1 1-1 0 0,1-2 1 0 0,-2 1-1 0 0,1 0 1 0 0,-1-1 0 0 0,0 0-1 0 0,-1 0 1 0 0,0 0-1 0 0,2-10 1 0 0,-5 16 18 0 0,1 1 0 0 0,-1-1 0 0 0,0 0 0 0 0,1 0 0 0 0,-1 0 0 0 0,0 1 0 0 0,-1-1 0 0 0,1 0 0 0 0,0 0 0 0 0,-1 0 0 0 0,0 1 0 0 0,0-1 0 0 0,0 0 0 0 0,0 1 0 0 0,0-1 0 0 0,0 1 0 0 0,0-1 0 0 0,-1 1 0 0 0,1-1 0 0 0,-1 1 0 0 0,0 0 0 0 0,0 0 0 0 0,0 0 0 0 0,0 0 0 0 0,0 0 0 0 0,0 0 0 0 0,-1 1 0 0 0,1-1 0 0 0,0 1 0 0 0,-1 0 0 0 0,1-1 0 0 0,-1 1 0 0 0,0 0 0 0 0,1 0 0 0 0,-1 1 0 0 0,0-1 0 0 0,1 0 0 0 0,-5 1 0 0 0,-6-2-10 0 0,0 0-1 0 0,0 2 0 0 0,-1-1 0 0 0,1 2 1 0 0,0 0-1 0 0,-1 0 0 0 0,1 1 0 0 0,-16 5 1 0 0,3 1-923 0 0,0 1 1 0 0,-48 25-1 0 0,45-20-5196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4.763"/>
    </inkml:context>
    <inkml:brush xml:id="br0">
      <inkml:brushProperty name="width" value="0.1" units="cm"/>
      <inkml:brushProperty name="height" value="0.1" units="cm"/>
    </inkml:brush>
  </inkml:definitions>
  <inkml:trace contextRef="#ctx0" brushRef="#br0">14 186 3681 0 0,'-11'-11'5587'0'0,"10"22"-4181"0"0,0 37 863 0 0,8 77 0 0 0,17 53 231 0 0,-15-117-1933 0 0,-2-11-58 0 0,2 0 0 0 0,2-1 1 0 0,21 59-1 0 0,-31-105-455 0 0,0 0-1 0 0,1 1 0 0 0,0-1 1 0 0,-1 0-1 0 0,1 0 1 0 0,1 0-1 0 0,-1-1 0 0 0,5 6 1 0 0,-6-7-40 0 0,-1-1 0 0 0,1 1 0 0 0,0-1-1 0 0,-1 0 1 0 0,1 1 0 0 0,0-1 0 0 0,0 1 0 0 0,0-1 0 0 0,-1 0 0 0 0,1 0 0 0 0,0 0 0 0 0,0 1 0 0 0,0-1 0 0 0,-1 0 0 0 0,1 0 0 0 0,0 0 0 0 0,0 0 0 0 0,0 0 0 0 0,-1 0 0 0 0,1 0 0 0 0,0-1 0 0 0,0 1 0 0 0,0 0 0 0 0,-1 0-1 0 0,1-1 1 0 0,0 1 0 0 0,0 0 0 0 0,-1-1 0 0 0,1 1 0 0 0,0-1 0 0 0,0 1 0 0 0,-1-1 0 0 0,1 1 0 0 0,-1-1 0 0 0,1 0 0 0 0,-1 1 0 0 0,1-1 0 0 0,-1 0 0 0 0,1 1 0 0 0,-1-1 0 0 0,1 0 0 0 0,-1 0 0 0 0,16-24 177 0 0,-1 0 1 0 0,-2-1 0 0 0,17-46 0 0 0,20-87-65 0 0,-39 119-96 0 0,11-35-21 0 0,68-208-9 0 0,-80 253 148 0 0,8-42 0 0 0,0-1-2001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5.321"/>
    </inkml:context>
    <inkml:brush xml:id="br0">
      <inkml:brushProperty name="width" value="0.1" units="cm"/>
      <inkml:brushProperty name="height" value="0.1" units="cm"/>
    </inkml:brush>
  </inkml:definitions>
  <inkml:trace contextRef="#ctx0" brushRef="#br0">501 287 4609 0 0,'-2'-16'112'0'0,"-14"-98"1986"0"0,13 98-1486 0 0,-1 1 1 0 0,0-1 0 0 0,-1 1-1 0 0,-15-29 1 0 0,18 41-514 0 0,0-1 1 0 0,0 1-1 0 0,0 0 0 0 0,0-1 1 0 0,-1 1-1 0 0,1 1 0 0 0,-1-1 1 0 0,0 0-1 0 0,0 0 0 0 0,0 1 1 0 0,-1 0-1 0 0,1 0 0 0 0,0 0 1 0 0,-1 0-1 0 0,1 0 0 0 0,-1 1 1 0 0,0-1-1 0 0,1 1 0 0 0,-9-1 1 0 0,6 1-12 0 0,0 1 1 0 0,-1 0-1 0 0,1 0 1 0 0,0 1-1 0 0,0 0 1 0 0,-1 0-1 0 0,1 0 1 0 0,0 1-1 0 0,0 0 1 0 0,0 0-1 0 0,-10 6 1 0 0,-1 2 17 0 0,0 0 0 0 0,1 1 1 0 0,1 1-1 0 0,0 0 0 0 0,0 1 0 0 0,1 1 0 0 0,1 0 1 0 0,-16 23-1 0 0,6-5 87 0 0,2 1 0 0 0,1 1 0 0 0,-18 42 0 0 0,30-57-205 0 0,0 0 0 0 0,1 1 0 0 0,2 0 0 0 0,0 0 0 0 0,-4 35 0 0 0,8-45 5 0 0,1-1 0 0 0,0 0 0 0 0,1 0 0 0 0,0 0 0 0 0,0 0 0 0 0,5 15 0 0 0,-4-19 5 0 0,0 0 0 0 0,0 0 0 0 0,0 0 0 0 0,1 0 0 0 0,0 0 0 0 0,0 0 0 0 0,0-1 1 0 0,0 0-1 0 0,1 1 0 0 0,0-1 0 0 0,7 6 0 0 0,-6-7-6 0 0,-1-1 0 0 0,1 0 0 0 0,0 1 0 0 0,0-2 1 0 0,0 1-1 0 0,0-1 0 0 0,0 1 0 0 0,0-1 0 0 0,0-1 0 0 0,0 1 0 0 0,1-1 0 0 0,-1 0 0 0 0,0 0 0 0 0,0-1 1 0 0,0 1-1 0 0,1-1 0 0 0,-1 0 0 0 0,0 0 0 0 0,0-1 0 0 0,0 0 0 0 0,-1 0 0 0 0,1 0 0 0 0,0 0 0 0 0,-1-1 1 0 0,1 1-1 0 0,6-7 0 0 0,13-12-8 0 0,-10 9 5 0 0,1-1-1 0 0,-2 0 0 0 0,0-1 0 0 0,20-29 0 0 0,4-15-16 0 0,36-65-125 0 0,-64 107 137 0 0,-2 0-1 0 0,0-1 1 0 0,-1 0-1 0 0,-1 0 1 0 0,6-31-1 0 0,-11 35 37 0 0,-4 9 36 0 0,3 5-42 0 0,0-1 1 0 0,0 1-1 0 0,0 0 0 0 0,0-1 0 0 0,0 1 0 0 0,0 0 0 0 0,0 0 1 0 0,0 0-1 0 0,0 0 0 0 0,0 0 0 0 0,0 0 0 0 0,-1 1 0 0 0,-25 40 413 0 0,16-14 134 0 0,1 0 1 0 0,1 0 0 0 0,1 1-1 0 0,2 0 1 0 0,0 0-1 0 0,3 1 1 0 0,0 0 0 0 0,2 30-1 0 0,1-50-528 0 0,0 1-1 0 0,1-1 0 0 0,0 0 1 0 0,1 1-1 0 0,0-1 0 0 0,1 0 1 0 0,0 0-1 0 0,1 0 0 0 0,0 0 1 0 0,0-1-1 0 0,1 0 0 0 0,0 1 1 0 0,1-2-1 0 0,0 1 0 0 0,8 8 1 0 0,-13-16-43 0 0,0 0 1 0 0,0 0-1 0 0,0 0 1 0 0,1 0 0 0 0,-1 0-1 0 0,0 0 1 0 0,1 0-1 0 0,-1-1 1 0 0,0 1-1 0 0,1-1 1 0 0,-1 1 0 0 0,1-1-1 0 0,-1 1 1 0 0,3-1-1 0 0,5 1-330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5.649"/>
    </inkml:context>
    <inkml:brush xml:id="br0">
      <inkml:brushProperty name="width" value="0.1" units="cm"/>
      <inkml:brushProperty name="height" value="0.1" units="cm"/>
    </inkml:brush>
  </inkml:definitions>
  <inkml:trace contextRef="#ctx0" brushRef="#br0">75 1 2761 0 0,'4'30'4074'0'0,"-3"19"-44"0"0,-5 64 1 0 0,0-41-1869 0 0,4 116 2146 0 0,1-80-3471 0 0,-1-96-796 0 0,-1 1 1 0 0,0 0-1 0 0,-1 0 0 0 0,0-1 0 0 0,-1 1 0 0 0,0-1 0 0 0,-1 0 0 0 0,-9 18 0 0 0,13-29-36 0 0,0-1 1 0 0,0 1 0 0 0,0-1-1 0 0,0 0 1 0 0,-1 1 0 0 0,1-1-1 0 0,0 0 1 0 0,0 1-1 0 0,0-1 1 0 0,-1 0 0 0 0,1 1-1 0 0,0-1 1 0 0,-1 0-1 0 0,1 1 1 0 0,0-1 0 0 0,-1 0-1 0 0,1 0 1 0 0,0 1 0 0 0,-1-1-1 0 0,1 0 1 0 0,-1 0-1 0 0,1 0 1 0 0,0 0 0 0 0,-1 0-1 0 0,1 1 1 0 0,-1-1-1 0 0,1 0 1 0 0,-1 0 0 0 0,1 0-1 0 0,0 0 1 0 0,-1 0 0 0 0,1 0-1 0 0,-1 0 1 0 0,1 0-1 0 0,-1-1 1 0 0,-12-13 143 0 0,10 9-136 0 0,0-1 0 0 0,0 1 0 0 0,1-1 0 0 0,-3-9 0 0 0,4 3-13 0 0,0-1 0 0 0,0 1 0 0 0,2-1 0 0 0,-1 1 0 0 0,2 0 0 0 0,-1 0 0 0 0,2-1 0 0 0,0 1 0 0 0,0 0 0 0 0,1 1 0 0 0,0-1 0 0 0,1 1 0 0 0,1 0 0 0 0,7-13 0 0 0,3 0 0 0 0,1 0 0 0 0,1 0 0 0 0,1 2 0 0 0,41-38 0 0 0,-47 50 12 0 0,1 0 0 0 0,0 0 0 0 0,1 1 0 0 0,0 1 0 0 0,0 0 0 0 0,0 1 1 0 0,1 1-1 0 0,22-6 0 0 0,-19 7-3264 0 0,34-4 0 0 0,-28 7-3876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6.838"/>
    </inkml:context>
    <inkml:brush xml:id="br0">
      <inkml:brushProperty name="width" value="0.1" units="cm"/>
      <inkml:brushProperty name="height" value="0.1" units="cm"/>
    </inkml:brush>
  </inkml:definitions>
  <inkml:trace contextRef="#ctx0" brushRef="#br0">68 623 2304 0 0,'-67'9'5970'0'0,"67"-5"-4816"0"0,1 0-458 0 0,0-11-134 0 0,0-15 1535 0 0,0 16-1465 0 0,7-122 6036 0 0,-4 106-6355 0 0,1 0 0 0 0,2 1 0 0 0,0-1 0 0 0,1 2-1 0 0,1-1 1 0 0,1 1 0 0 0,18-27 0 0 0,6-15-233 0 0,15-24-76 0 0,-42 76-4 0 0,0 0 0 0 0,0 1 0 0 0,1 0-1 0 0,1 0 1 0 0,-1 1 0 0 0,13-8 0 0 0,2-4 0 0 0,-17 15 0 0 0,0 0 0 0 0,0 1 0 0 0,0-1 0 0 0,1 1 0 0 0,10-5 0 0 0,-14 8 0 0 0,1-1 0 0 0,0 0 0 0 0,0 1 0 0 0,0 0 0 0 0,0 0 0 0 0,0 0 0 0 0,0 0 0 0 0,7 1 0 0 0,-10 0 0 0 0,1 0 0 0 0,-1 1 0 0 0,1-1 0 0 0,0 1 0 0 0,-1 0 0 0 0,1-1 0 0 0,-1 1 0 0 0,1 0 0 0 0,-1 0 0 0 0,1 0 0 0 0,-1 0 0 0 0,0 0 0 0 0,0 0 0 0 0,1 1 0 0 0,-1-1 0 0 0,0 0 0 0 0,0 1 0 0 0,0-1 0 0 0,0 0 0 0 0,-1 1 0 0 0,1-1 0 0 0,0 1 0 0 0,0 2 0 0 0,25 54-21 0 0,3-2-1 0 0,71 105 1 0 0,-86-143 21 0 0,-7-7 0 0 0,1 0 0 0 0,0 0 0 0 0,1-1 0 0 0,0-1 0 0 0,1 1 0 0 0,16 11 0 0 0,-24-20-4 0 0,0 0-1 0 0,0 1 1 0 0,0-1 0 0 0,0 0-1 0 0,0 0 1 0 0,0-1 0 0 0,0 1 0 0 0,0 0-1 0 0,1-1 1 0 0,-1 0 0 0 0,0 1 0 0 0,0-1-1 0 0,1 0 1 0 0,-1 0 0 0 0,0 0-1 0 0,0 0 1 0 0,1 0 0 0 0,-1-1 0 0 0,0 1-1 0 0,0-1 1 0 0,1 0 0 0 0,-1 1-1 0 0,0-1 1 0 0,0 0 0 0 0,0 0 0 0 0,0 0-1 0 0,0-1 1 0 0,2-1 0 0 0,18-9-19 0 0,-12 5-30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7.916"/>
    </inkml:context>
    <inkml:brush xml:id="br0">
      <inkml:brushProperty name="width" value="0.1" units="cm"/>
      <inkml:brushProperty name="height" value="0.1" units="cm"/>
    </inkml:brush>
  </inkml:definitions>
  <inkml:trace contextRef="#ctx0" brushRef="#br0">281 148 920 0 0,'9'-25'1483'0'0,"-4"14"-773"0"0,-1 0 0 0 0,-1 0 0 0 0,0 0-1 0 0,0-1 1 0 0,-1 1 0 0 0,0-1 0 0 0,0-18 0 0 0,-2 29-622 0 0,0 1 0 0 0,0-1 0 0 0,0 0 0 0 0,0 1 0 0 0,0-1 0 0 0,0 1 0 0 0,0-1 0 0 0,-1 1 0 0 0,1-1 0 0 0,0 1 0 0 0,0-1 0 0 0,0 1 0 0 0,-1-1 0 0 0,1 1 0 0 0,0-1-1 0 0,0 1 1 0 0,-1 0 0 0 0,1-1 0 0 0,0 1 0 0 0,-1-1 0 0 0,1 1 0 0 0,-1 0 0 0 0,1-1 0 0 0,0 1 0 0 0,-1 0 0 0 0,1-1 0 0 0,-1 1 0 0 0,0 0 0 0 0,0 0-9 0 0,0 0 0 0 0,0 0 0 0 0,0 0 0 0 0,0 0 0 0 0,0 0 0 0 0,0 0 0 0 0,0 1-1 0 0,0-1 1 0 0,0 0 0 0 0,0 1 0 0 0,0-1 0 0 0,1 0 0 0 0,-1 1 0 0 0,-1 0 0 0 0,-25 22 1096 0 0,12-5-657 0 0,0 1 0 0 0,1 0-1 0 0,1 1 1 0 0,-19 40 0 0 0,-31 93 204 0 0,54-131-560 0 0,-17 49 380 0 0,3 1 0 0 0,-15 86 0 0 0,32-124-265 0 0,1 1-1 0 0,2 0 1 0 0,1 1-1 0 0,2-1 1 0 0,1 0-1 0 0,12 65 1 0 0,-9-85-266 0 0,0-1 0 0 0,0 1-1 0 0,2-1 1 0 0,0 0 0 0 0,1-1 0 0 0,0 1 0 0 0,1-1-1 0 0,0-1 1 0 0,19 23 0 0 0,-18-26-22 0 0,0 0-1 0 0,0 0 0 0 0,1-1 1 0 0,0 0-1 0 0,1 0 1 0 0,0-2-1 0 0,0 1 1 0 0,0-1-1 0 0,1-1 0 0 0,-1 0 1 0 0,25 7-1 0 0,-30-11 13 0 0,-1-1 0 0 0,0 1-1 0 0,0-1 1 0 0,0 0 0 0 0,1 0-1 0 0,-1 0 1 0 0,0-1 0 0 0,0 0-1 0 0,9-2 1 0 0,43-20-1106 0 0,-53 21 855 0 0,31-15-6395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7:07.022"/>
    </inkml:context>
    <inkml:brush xml:id="br0">
      <inkml:brushProperty name="width" value="0.05" units="cm"/>
      <inkml:brushProperty name="height" value="0.05" units="cm"/>
    </inkml:brush>
  </inkml:definitions>
  <inkml:trace contextRef="#ctx0" brushRef="#br0">64 164 5065 0 0,'-2'-13'697'0'0,"-6"-5"8657"0"0,8 18-9158 0 0,-1-1 0 0 0,1 1 1 0 0,0 0-1 0 0,0 0 0 0 0,-1 0 0 0 0,1 0 1 0 0,0 0-1 0 0,0 0 0 0 0,-1 0 0 0 0,1-1 0 0 0,0 1 1 0 0,0 0-1 0 0,-1 0 0 0 0,1 0 0 0 0,0 0 1 0 0,-1 0-1 0 0,1 0 0 0 0,0 0 0 0 0,0 0 1 0 0,-1 1-1 0 0,1-1 0 0 0,0 0 0 0 0,-1 0 1 0 0,1 0-1 0 0,-1 1-160 0 0,0 0 0 0 0,0 0 0 0 0,0 0 0 0 0,0 0 0 0 0,0 0 0 0 0,1 0 0 0 0,-1 0 0 0 0,0 0 0 0 0,1 0 0 0 0,-1 0 0 0 0,1 0 0 0 0,-1 2 0 0 0,-7 19 381 0 0,1 1 0 0 0,1-1 0 0 0,0 1 0 0 0,2 0 0 0 0,1 0 0 0 0,1 1 0 0 0,1-1 0 0 0,1 0 0 0 0,5 36 0 0 0,-4-53-391 0 0,0 0 1 0 0,1 0-1 0 0,0 0 1 0 0,0-1-1 0 0,1 1 1 0 0,-1-1-1 0 0,1 1 1 0 0,0-1-1 0 0,1 0 1 0 0,-1 0-1 0 0,1 0 1 0 0,0-1-1 0 0,5 5 1 0 0,-7-7-25 0 0,-1-1 0 0 0,1 1 1 0 0,0-1-1 0 0,0 0 0 0 0,0 0 1 0 0,0 0-1 0 0,0 0 0 0 0,0 0 0 0 0,0 0 1 0 0,0 0-1 0 0,0 0 0 0 0,1-1 1 0 0,-1 1-1 0 0,0-1 0 0 0,0 0 1 0 0,1 0-1 0 0,-1 1 0 0 0,0-2 1 0 0,0 1-1 0 0,1 0 0 0 0,-1 0 1 0 0,0-1-1 0 0,0 1 0 0 0,1-1 1 0 0,-1 0-1 0 0,0 1 0 0 0,0-1 1 0 0,0 0-1 0 0,0 0 0 0 0,0-1 0 0 0,0 1 1 0 0,0 0-1 0 0,0-1 0 0 0,-1 1 1 0 0,1-1-1 0 0,0 1 0 0 0,1-3 1 0 0,8-9-108 0 0,0-1-1 0 0,0 0 1 0 0,-2 0 0 0 0,0-1 0 0 0,12-25 0 0 0,25-84-1439 0 0,-36 92 1286 0 0,1 1 0 0 0,1 1-1 0 0,1 0 1 0 0,26-41 0 0 0,-38 71 257 0 0,-1-1 1 0 0,0 0 0 0 0,0 1 0 0 0,1-1 0 0 0,-1 1 0 0 0,0-1-1 0 0,1 1 1 0 0,-1-1 0 0 0,1 1 0 0 0,-1-1 0 0 0,0 1 0 0 0,1-1 0 0 0,-1 1-1 0 0,1-1 1 0 0,0 1 0 0 0,-1 0 0 0 0,1-1 0 0 0,-1 1 0 0 0,1 0-1 0 0,-1-1 1 0 0,1 1 0 0 0,0 0 0 0 0,-1 0 0 0 0,1 0 0 0 0,0 0-1 0 0,0-1 1 0 0,0 2 12 0 0,-1 0 0 0 0,1-1 0 0 0,-1 1 0 0 0,1 0-1 0 0,-1-1 1 0 0,0 1 0 0 0,1 0 0 0 0,-1-1 0 0 0,0 1 0 0 0,1 0-1 0 0,-1 0 1 0 0,0-1 0 0 0,0 1 0 0 0,0 0 0 0 0,0 0 0 0 0,0 0-1 0 0,0 1 1 0 0,-2 38 544 0 0,-2-15-201 0 0,-2 2-177 0 0,2 0-1 0 0,1 1 1 0 0,1-1-1 0 0,2 1 1 0 0,3 38-1 0 0,-2-63-167 0 0,0 1 0 0 0,0 0-1 0 0,0-1 1 0 0,0 1 0 0 0,1 0-1 0 0,-1-1 1 0 0,1 1 0 0 0,3 4 0 0 0,-5-8-11 0 0,1 1 0 0 0,-1-1 1 0 0,1 1-1 0 0,-1-1 1 0 0,1 1-1 0 0,-1-1 0 0 0,1 1 1 0 0,0-1-1 0 0,-1 1 1 0 0,1-1-1 0 0,-1 0 0 0 0,1 1 1 0 0,0-1-1 0 0,-1 0 1 0 0,1 0-1 0 0,0 1 0 0 0,-1-1 1 0 0,1 0-1 0 0,0 0 1 0 0,0 0-1 0 0,0 0 0 0 0,0 0 0 0 0,0-1 0 0 0,0 1 1 0 0,0-1-1 0 0,0 1 0 0 0,0 0 0 0 0,0-1 0 0 0,-1 0 0 0 0,1 1 0 0 0,0-1 1 0 0,0 1-1 0 0,0-1 0 0 0,-1 0 0 0 0,1 0 0 0 0,0 1 0 0 0,-1-1 0 0 0,1 0 1 0 0,0-1-1 0 0,15-26-288 0 0,25-56-1 0 0,7-14 25 0 0,-39 85 214 0 0,-1-1 1 0 0,18-18 0 0 0,-22 28 50 0 0,-1 1 0 0 0,0-1 0 0 0,1 1 0 0 0,0 0 0 0 0,0 0 0 0 0,0 0 0 0 0,0 1 0 0 0,0-1 0 0 0,1 1 0 0 0,-1 0 0 0 0,1 0 0 0 0,8-2 0 0 0,-13 4 5 0 0,1 0 0 0 0,0 0 0 0 0,-1 0 0 0 0,1 1 1 0 0,0-1-1 0 0,0 0 0 0 0,-1 0 0 0 0,1 0 0 0 0,0 1 0 0 0,-1-1 0 0 0,1 0 1 0 0,0 1-1 0 0,-1-1 0 0 0,1 0 0 0 0,0 1 0 0 0,-1-1 0 0 0,1 1 0 0 0,-1-1 1 0 0,1 1-1 0 0,-1-1 0 0 0,1 1 0 0 0,-1-1 0 0 0,1 1 0 0 0,-1 0 0 0 0,0-1 1 0 0,1 1-1 0 0,-1 0 0 0 0,0-1 0 0 0,0 1 0 0 0,1 0 0 0 0,-1-1 0 0 0,0 1 1 0 0,0 0-1 0 0,0 0 0 0 0,0-1 0 0 0,0 2 0 0 0,2 31 310 0 0,-2-27-268 0 0,-5 49 306 0 0,3-44-333 0 0,0 0 1 0 0,1 0-1 0 0,1 0 1 0 0,0 1-1 0 0,0-1 1 0 0,3 16-1 0 0,-3-27-28 0 0,0 0 0 0 0,0 1 1 0 0,0-1-1 0 0,0 0 0 0 0,0 1 0 0 0,0-1 0 0 0,0 0 0 0 0,0 1 1 0 0,1-1-1 0 0,-1 0 0 0 0,0 1 0 0 0,0-1 0 0 0,0 0 0 0 0,0 1 0 0 0,0-1 1 0 0,1 0-1 0 0,-1 0 0 0 0,0 1 0 0 0,0-1 0 0 0,0 0 0 0 0,1 0 1 0 0,-1 1-1 0 0,0-1 0 0 0,0 0 0 0 0,1 0 0 0 0,-1 0 0 0 0,0 1 0 0 0,0-1 1 0 0,1 0-1 0 0,-1 0 0 0 0,0 0 0 0 0,1 0 0 0 0,-1 0 0 0 0,0 0 1 0 0,1 0-1 0 0,-1 0 0 0 0,0 0 0 0 0,1 0 0 0 0,-1 1 0 0 0,0-2 0 0 0,1 1 1 0 0,-1 0-1 0 0,1 0 0 0 0,12-13-165 0 0,8-26-66 0 0,-21 38 233 0 0,16-34-460 0 0,27-43 1 0 0,-35 67 399 0 0,0 0 0 0 0,0 0 1 0 0,1 0-1 0 0,0 1 1 0 0,1 1-1 0 0,0 0 1 0 0,15-11-1 0 0,-24 19 66 0 0,1 0 0 0 0,-1 0 0 0 0,1 0 0 0 0,-1 0 0 0 0,1 0-1 0 0,-1 0 1 0 0,1 0 0 0 0,0 1 0 0 0,-1-1 0 0 0,1 1 0 0 0,0-1 0 0 0,0 1 0 0 0,0 0 0 0 0,-1 0 0 0 0,1-1 0 0 0,0 1-1 0 0,0 0 1 0 0,0 1 0 0 0,-1-1 0 0 0,4 1 0 0 0,-3 0 30 0 0,-1 0 1 0 0,1 0-1 0 0,-1 0 0 0 0,1 0 0 0 0,-1 0 0 0 0,0 0 1 0 0,1 1-1 0 0,-1-1 0 0 0,0 1 0 0 0,0-1 1 0 0,0 1-1 0 0,0-1 0 0 0,0 1 0 0 0,-1-1 1 0 0,1 1-1 0 0,1 3 0 0 0,1 8 229 0 0,-1-1 0 0 0,0 1 0 0 0,0-1 1 0 0,-1 21-1 0 0,-1-25-161 0 0,1 28 430 0 0,1 38-204 0 0,-1-67-325 0 0,0-1 0 0 0,1 1 0 0 0,0 0-1 0 0,0 0 1 0 0,0-1 0 0 0,0 1 0 0 0,1-1-1 0 0,4 7 1 0 0,-6-12-32 0 0,-1 0-1 0 0,1 0 0 0 0,-1 0 1 0 0,1 0-1 0 0,-1-1 1 0 0,1 1-1 0 0,0 0 0 0 0,0 0 1 0 0,-1-1-1 0 0,1 1 1 0 0,0 0-1 0 0,0-1 0 0 0,-1 1 1 0 0,1-1-1 0 0,0 1 1 0 0,0-1-1 0 0,0 0 0 0 0,0 1 1 0 0,0-1-1 0 0,1 0 1 0 0,-1 0-25 0 0,-1 0 0 0 0,1 0 0 0 0,0 0 0 0 0,0 0 0 0 0,0-1 0 0 0,-1 1 0 0 0,1 0 0 0 0,0-1 0 0 0,-1 1 0 0 0,1 0 0 0 0,0-1 0 0 0,-1 1 0 0 0,1-1 0 0 0,0 1 0 0 0,-1-1 0 0 0,1 1 0 0 0,-1-1 1 0 0,1 0-1 0 0,0 0 0 0 0,3-5-398 0 0,-1-1 1 0 0,1 1-1 0 0,-1 0 0 0 0,3-11 1 0 0,-3 9 139 0 0,29-62-4638 0 0,-20 42-717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8.372"/>
    </inkml:context>
    <inkml:brush xml:id="br0">
      <inkml:brushProperty name="width" value="0.1" units="cm"/>
      <inkml:brushProperty name="height" value="0.1" units="cm"/>
    </inkml:brush>
  </inkml:definitions>
  <inkml:trace contextRef="#ctx0" brushRef="#br0">482 95 5065 0 0,'-7'-9'241'0'0,"0"1"0"0"0,-1 0 1 0 0,1 1-1 0 0,-1 0 0 0 0,-1 0 0 0 0,0 1 1 0 0,0 0-1 0 0,0 0 0 0 0,0 1 0 0 0,-1 0 0 0 0,0 1 1 0 0,0 0-1 0 0,0 0 0 0 0,-16-2 0 0 0,15 5-70 0 0,0 0-1 0 0,1 0 1 0 0,-1 2 0 0 0,0-1-1 0 0,0 1 1 0 0,0 1-1 0 0,1 0 1 0 0,-1 0 0 0 0,1 1-1 0 0,-1 1 1 0 0,1-1-1 0 0,0 2 1 0 0,0-1-1 0 0,-10 8 1 0 0,2-1 138 0 0,0 2-1 0 0,1 0 1 0 0,0 1 0 0 0,1 0-1 0 0,1 1 1 0 0,-17 21 0 0 0,29-33-320 0 0,1 0 0 0 0,-1 1 0 0 0,1-1 0 0 0,-1 1 0 0 0,1-1-1 0 0,0 1 1 0 0,1 0 0 0 0,-1 0 0 0 0,1 0 0 0 0,-1 0 0 0 0,1 0 0 0 0,0 0 0 0 0,1 0 0 0 0,-1 7 0 0 0,1-7-2 0 0,1 0 0 0 0,0 0-1 0 0,0 0 1 0 0,0-1 0 0 0,0 1 0 0 0,1 0 0 0 0,-1-1 0 0 0,1 1 0 0 0,0-1 0 0 0,0 1-1 0 0,1-1 1 0 0,-1 0 0 0 0,1 0 0 0 0,-1 0 0 0 0,5 4 0 0 0,26 22-60 0 0,1-2 1 0 0,71 45 0 0 0,-9-9-183 0 0,-69-43 180 0 0,-3-4 96 0 0,0 2 0 0 0,24 24 0 0 0,-43-37-22 0 0,0 0-1 0 0,-1 0 1 0 0,1 1-1 0 0,-1-1 1 0 0,0 1-1 0 0,0 0 1 0 0,-1 0-1 0 0,0 1 1 0 0,0-1 0 0 0,0 1-1 0 0,-1-1 1 0 0,0 1-1 0 0,0 0 1 0 0,1 10-1 0 0,-3-15 15 0 0,0 1 0 0 0,0-1 0 0 0,0 1 0 0 0,0-1 1 0 0,-1 1-1 0 0,1-1 0 0 0,-1 1 0 0 0,0-1 0 0 0,1 0 0 0 0,-1 1 0 0 0,0-1 0 0 0,0 0 0 0 0,-1 0 0 0 0,1 0 0 0 0,0 1 0 0 0,-1-1 0 0 0,1-1 0 0 0,-1 1 0 0 0,0 0 0 0 0,1 0 0 0 0,-1-1 0 0 0,0 1 0 0 0,0 0 0 0 0,-4 1 0 0 0,-3 2 47 0 0,0-1 0 0 0,-1 0 0 0 0,1-1 0 0 0,-17 4 1 0 0,7-2 10 0 0,-5 3 4 0 0,-11 3 467 0 0,-36 5-1 0 0,58-13-447 0 0,0-2-1 0 0,-1 0 1 0 0,1-1-1 0 0,0 0 0 0 0,-1-1 1 0 0,-17-3-1 0 0,-57-18-393 0 0,48 9 140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8.809"/>
    </inkml:context>
    <inkml:brush xml:id="br0">
      <inkml:brushProperty name="width" value="0.1" units="cm"/>
      <inkml:brushProperty name="height" value="0.1" units="cm"/>
    </inkml:brush>
  </inkml:definitions>
  <inkml:trace contextRef="#ctx0" brushRef="#br0">59 34 1840 0 0,'-4'-13'-492'0'0,"-1"-7"8916"0"0,6 33-6036 0 0,0-6-2620 0 0,-2 35 1290 0 0,0-1 0 0 0,-3 1 0 0 0,-11 52 0 0 0,-2 13-104 0 0,12-66-644 0 0,1-20-148 0 0,2 0 0 0 0,0-1 0 0 0,1 1-1 0 0,3 29 1 0 0,-2-49-164 0 0,0 0-1 0 0,0-1 1 0 0,0 1-1 0 0,1 0 1 0 0,-1 0-1 0 0,0 0 1 0 0,0 0-1 0 0,1-1 1 0 0,-1 1-1 0 0,0 0 1 0 0,1 0-1 0 0,-1-1 1 0 0,1 1-1 0 0,-1 0 1 0 0,1 0 0 0 0,-1-1-1 0 0,1 1 1 0 0,-1-1-1 0 0,1 1 1 0 0,0 0-1 0 0,0-1 1 0 0,-1 1-1 0 0,1-1 1 0 0,0 0-1 0 0,-1 1 1 0 0,2 0-1 0 0,0-1-77 0 0,-1 0-1 0 0,1 0 1 0 0,-1 0 0 0 0,1 0-1 0 0,-1 0 1 0 0,0-1-1 0 0,1 1 1 0 0,-1 0 0 0 0,1-1-1 0 0,-1 1 1 0 0,0-1 0 0 0,1 1-1 0 0,-1-1 1 0 0,0 1-1 0 0,0-1 1 0 0,2-1 0 0 0,12-10-5942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9.214"/>
    </inkml:context>
    <inkml:brush xml:id="br0">
      <inkml:brushProperty name="width" value="0.1" units="cm"/>
      <inkml:brushProperty name="height" value="0.1" units="cm"/>
    </inkml:brush>
  </inkml:definitions>
  <inkml:trace contextRef="#ctx0" brushRef="#br0">273 51 5985 0 0,'1'-1'164'0'0,"0"-1"-1"0"0,0 1 0 0 0,0 0 0 0 0,0-1 1 0 0,0 1-1 0 0,0-1 0 0 0,0 1 0 0 0,-1-1 1 0 0,1 1-1 0 0,0-1 0 0 0,-1 0 1 0 0,0 1-1 0 0,1-1 0 0 0,-1 0 0 0 0,0 1 1 0 0,0-1-1 0 0,0 0 0 0 0,0 0 1 0 0,0 1-1 0 0,0-1 0 0 0,-1 0 0 0 0,0-2 1 0 0,1 3-2 0 0,-1 1 0 0 0,0-1 0 0 0,1 0 0 0 0,-1 0 0 0 0,0 0 1 0 0,0 0-1 0 0,0 1 0 0 0,0-1 0 0 0,0 0 0 0 0,0 1 0 0 0,0-1 1 0 0,0 1-1 0 0,0-1 0 0 0,0 1 0 0 0,0-1 0 0 0,0 1 0 0 0,0 0 0 0 0,0-1 1 0 0,0 1-1 0 0,-1 0 0 0 0,1 0 0 0 0,0 0 0 0 0,0 0 0 0 0,0 0 1 0 0,0 0-1 0 0,0 0 0 0 0,-1 1 0 0 0,1-1 0 0 0,0 0 0 0 0,0 1 0 0 0,0-1 1 0 0,0 0-1 0 0,-2 2 0 0 0,-28 11 215 0 0,0 2 0 0 0,0 1-1 0 0,1 1 1 0 0,-31 25 0 0 0,57-40-375 0 0,1 0-3 0 0,-4 3-26 0 0,0 0 0 0 0,1 0 1 0 0,-1 0-1 0 0,-9 11 0 0 0,15-15 23 0 0,0 1 0 0 0,0-1-1 0 0,0 1 1 0 0,0-1 0 0 0,0 1-1 0 0,0 0 1 0 0,0-1 0 0 0,1 1-1 0 0,-1 0 1 0 0,0 0 0 0 0,1-1-1 0 0,0 1 1 0 0,-1 0 0 0 0,1 0-1 0 0,0 0 1 0 0,0-1-1 0 0,0 1 1 0 0,0 0 0 0 0,0 0-1 0 0,0 0 1 0 0,1 0 0 0 0,-1-1-1 0 0,1 1 1 0 0,-1 0 0 0 0,1 0-1 0 0,0-1 1 0 0,1 3 0 0 0,1 2 2 0 0,1-1 0 0 0,0 1 0 0 0,0-1 0 0 0,1 0 0 0 0,0 0 1 0 0,0 0-1 0 0,0-1 0 0 0,0 0 0 0 0,1 0 0 0 0,-1 0 0 0 0,1 0 0 0 0,0-1 1 0 0,8 3-1 0 0,10 3-28 0 0,1-1 0 0 0,30 6-1 0 0,-20-5 0 0 0,-30-8-39 0 0,1 0 1 0 0,-1 0 0 0 0,0 0-1 0 0,1-1 1 0 0,-1 0-1 0 0,0 0 1 0 0,1 0 0 0 0,-1-1-1 0 0,0 0 1 0 0,1 0 0 0 0,-1 0-1 0 0,0 0 1 0 0,0-1 0 0 0,0 0-1 0 0,0 0 1 0 0,0-1 0 0 0,0 1-1 0 0,4-4 1 0 0,4-4-5459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9.541"/>
    </inkml:context>
    <inkml:brush xml:id="br0">
      <inkml:brushProperty name="width" value="0.1" units="cm"/>
      <inkml:brushProperty name="height" value="0.1" units="cm"/>
    </inkml:brush>
  </inkml:definitions>
  <inkml:trace contextRef="#ctx0" brushRef="#br0">1 620 456 0 0,'1'1'326'0'0,"1"0"0"0"0,0 0 0 0 0,0 0 1 0 0,-1 0-1 0 0,1 0 0 0 0,0-1 0 0 0,0 1 0 0 0,0-1 0 0 0,0 0 0 0 0,0 1 0 0 0,0-1 0 0 0,0 0 1 0 0,0 0-1 0 0,-1 0 0 0 0,1 0 0 0 0,0-1 0 0 0,0 1 0 0 0,0 0 0 0 0,0-1 0 0 0,0 1 0 0 0,0-1 1 0 0,0 0-1 0 0,-1 0 0 0 0,3-1 0 0 0,3-1 389 0 0,-1 0 1 0 0,0 0-1 0 0,0-1 1 0 0,0 0 0 0 0,-1 0-1 0 0,7-6 1 0 0,2-6 39 0 0,-1 1 1 0 0,0-2 0 0 0,-1 0 0 0 0,-1-1 0 0 0,9-19-1 0 0,37-97-75 0 0,-27 37-613 0 0,-21 64-94 0 0,1 1 1 0 0,2 1 0 0 0,0 0 0 0 0,31-52 0 0 0,-42 80 25 0 0,1 1 0 0 0,0-1-1 0 0,0 1 1 0 0,0 0 0 0 0,0 0 0 0 0,0 0-1 0 0,1 0 1 0 0,-1 0 0 0 0,1 0 0 0 0,-1 0-1 0 0,4-1 1 0 0,-5 3 1 0 0,0 0 0 0 0,0-1 0 0 0,0 1 0 0 0,0 0 0 0 0,0 0 1 0 0,0 0-1 0 0,0 0 0 0 0,0 0 0 0 0,0 0 0 0 0,0 0 0 0 0,0 0 0 0 0,0 0 0 0 0,0 0 0 0 0,0 1 0 0 0,0-1 0 0 0,0 0 0 0 0,0 1 1 0 0,0-1-1 0 0,0 1 0 0 0,0-1 0 0 0,0 1 0 0 0,0-1 0 0 0,0 1 0 0 0,0 0 0 0 0,-1-1 0 0 0,1 1 0 0 0,0 0 0 0 0,0 0 0 0 0,-1 0 1 0 0,1-1-1 0 0,-1 1 0 0 0,1 0 0 0 0,-1 0 0 0 0,2 2 0 0 0,16 31 0 0 0,15 42 0 0 0,17 32 0 0 0,-24-65-37 0 0,63 77 1 0 0,-64-91 21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49.886"/>
    </inkml:context>
    <inkml:brush xml:id="br0">
      <inkml:brushProperty name="width" value="0.1" units="cm"/>
      <inkml:brushProperty name="height" value="0.1" units="cm"/>
    </inkml:brush>
  </inkml:definitions>
  <inkml:trace contextRef="#ctx0" brushRef="#br0">149 19 3681 0 0,'0'-1'55'0'0,"0"1"0"0"0,0-1 0 0 0,0 0 0 0 0,0 0 0 0 0,1 0 0 0 0,-1 1 0 0 0,0-1 0 0 0,0 0 0 0 0,0 1 0 0 0,1-1 0 0 0,-1 0 0 0 0,0 0 0 0 0,1 1 0 0 0,-1-1 0 0 0,0 1 0 0 0,1-1 1 0 0,-1 0-1 0 0,1 1 0 0 0,-1-1 0 0 0,1 1 0 0 0,0-1 0 0 0,-1 1 0 0 0,1-1 0 0 0,-1 1 0 0 0,1-1 0 0 0,0 1 0 0 0,-1 0 0 0 0,1-1 0 0 0,0 1 0 0 0,-1 0 0 0 0,1 0 0 0 0,0-1 0 0 0,1 1 0 0 0,0 1 110 0 0,0-1-1 0 0,1 1 0 0 0,-1 0 0 0 0,0 0 0 0 0,0 0 1 0 0,0 0-1 0 0,0 0 0 0 0,-1 0 0 0 0,1 1 0 0 0,0-1 1 0 0,2 3-1 0 0,4 4 279 0 0,0 1 0 0 0,-1 0 1 0 0,0 0-1 0 0,0 0 0 0 0,-1 1 0 0 0,0 0 1 0 0,8 21-1 0 0,0 4 1007 0 0,10 41 1 0 0,-8-10 225 0 0,-2 1 0 0 0,-3 0-1 0 0,4 126 1 0 0,-15-137-1388 0 0,-2 0 0 0 0,-3 0-1 0 0,-3-1 1 0 0,-2 0 0 0 0,-18 60-1 0 0,20-93-300 0 0,0 0-1 0 0,-2-1 0 0 0,0 0 0 0 0,-1-1 0 0 0,-1 0 0 0 0,-1 0 1 0 0,-1-1-1 0 0,-1-1 0 0 0,0-1 0 0 0,-1 0 0 0 0,-1-1 0 0 0,-1 0 1 0 0,0-2-1 0 0,-1 0 0 0 0,-39 22 0 0 0,25-20-327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50.228"/>
    </inkml:context>
    <inkml:brush xml:id="br0">
      <inkml:brushProperty name="width" value="0.1" units="cm"/>
      <inkml:brushProperty name="height" value="0.1" units="cm"/>
    </inkml:brush>
  </inkml:definitions>
  <inkml:trace contextRef="#ctx0" brushRef="#br0">19 42 3681 0 0,'-18'-9'8139'0'0,"57"-1"-5741"0"0,0 2-1 0 0,54-4 1 0 0,-70 10-2265 0 0,1 2 0 0 0,-1 0 0 0 0,1 2 0 0 0,-1 0 0 0 0,39 10 0 0 0,-54-10-36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5:50.572"/>
    </inkml:context>
    <inkml:brush xml:id="br0">
      <inkml:brushProperty name="width" value="0.1" units="cm"/>
      <inkml:brushProperty name="height" value="0.1" units="cm"/>
    </inkml:brush>
  </inkml:definitions>
  <inkml:trace contextRef="#ctx0" brushRef="#br0">0 0 7834 0 0,'0'1'143'0'0,"0"0"0"0"0,0-1-1 0 0,0 1 1 0 0,0-1 0 0 0,0 1 0 0 0,1-1 0 0 0,-1 1 0 0 0,0 0 0 0 0,0-1 0 0 0,0 1 0 0 0,1-1 0 0 0,-1 1 0 0 0,0-1 0 0 0,1 1-1 0 0,-1-1 1 0 0,0 0 0 0 0,1 1 0 0 0,-1-1 0 0 0,1 1 0 0 0,-1-1 0 0 0,1 0 0 0 0,-1 1 0 0 0,0-1 0 0 0,1 0 0 0 0,-1 1 0 0 0,2-1-1 0 0,15 12 1741 0 0,-5-5-953 0 0,0-1 0 0 0,0-1 0 0 0,0 0 0 0 0,26 6 0 0 0,55 7 538 0 0,-84-16-1338 0 0,150 17 387 0 0,-119-19-501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07.427"/>
    </inkml:context>
    <inkml:brush xml:id="br0">
      <inkml:brushProperty name="width" value="0.1" units="cm"/>
      <inkml:brushProperty name="height" value="0.1" units="cm"/>
    </inkml:brush>
  </inkml:definitions>
  <inkml:trace contextRef="#ctx0" brushRef="#br0">8 2 2304 0 0,'-7'-2'15474'0'0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08.004"/>
    </inkml:context>
    <inkml:brush xml:id="br0">
      <inkml:brushProperty name="width" value="0.1" units="cm"/>
      <inkml:brushProperty name="height" value="0.1" units="cm"/>
    </inkml:brush>
  </inkml:definitions>
  <inkml:trace contextRef="#ctx0" brushRef="#br0">183 15 2288 0 0,'-1'-1'42'0'0,"1"1"-1"0"0,0 0 0 0 0,-1 0 1 0 0,1-1-1 0 0,0 1 0 0 0,-1 0 1 0 0,1 0-1 0 0,0-1 0 0 0,0 1 1 0 0,-1 0-1 0 0,1-1 0 0 0,0 1 0 0 0,0 0 1 0 0,0-1-1 0 0,0 1 0 0 0,-1-1 1 0 0,1 1-1 0 0,0 0 0 0 0,0-1 1 0 0,0 1-1 0 0,0 0 0 0 0,0-1 1 0 0,0 1-1 0 0,0-1 0 0 0,0 1 0 0 0,0 0 1 0 0,0-1-1 0 0,0 1 0 0 0,0-1 1 0 0,0 1-1 0 0,1 0 0 0 0,-1-1 1 0 0,0 1-1 0 0,0 0 0 0 0,0-1 0 0 0,0 1 1 0 0,1 0-1 0 0,-1-1 0 0 0,0 1 1 0 0,1-1-1 0 0,18 3 3517 0 0,24 16 254 0 0,-29-9-3455 0 0,0 1 0 0 0,-1 0 0 0 0,-1 1 0 0 0,0 0 0 0 0,0 1 0 0 0,-1 0 1 0 0,-1 1-1 0 0,0 0 0 0 0,0 1 0 0 0,-2 0 0 0 0,0 0 0 0 0,0 1 0 0 0,-1 0 0 0 0,-1 0 0 0 0,-1 1 1 0 0,0 0-1 0 0,3 20 0 0 0,-7-32-351 0 0,-1 1 0 0 0,0 0 0 0 0,0 0 1 0 0,0 0-1 0 0,-1 0 0 0 0,0-1 0 0 0,0 1 1 0 0,0 0-1 0 0,-1 0 0 0 0,1-1 0 0 0,-1 1 0 0 0,-4 6 1 0 0,2-4 9 0 0,-1 0 1 0 0,0 0-1 0 0,-1 0 0 0 0,1 0 1 0 0,-1-1-1 0 0,-11 8 1 0 0,1-1 8 0 0,-1-2-1 0 0,-1 0 1 0 0,0 0 0 0 0,-1-2-1 0 0,-20 8 1 0 0,24-12-30 0 0,0 0-1 0 0,0-1 1 0 0,-1 0 0 0 0,1-2-1 0 0,-20 2 1 0 0,26-3 2 0 0,0-1 0 0 0,0-1 0 0 0,0 1 0 0 0,0-1 0 0 0,0-1 0 0 0,0 1 0 0 0,0-2 1 0 0,1 1-1 0 0,-1-1 0 0 0,-12-6 0 0 0,21 9 3 0 0,-1-1-1 0 0,1 1 1 0 0,0 0 0 0 0,-1 0-1 0 0,1 0 1 0 0,0 0 0 0 0,0 0 0 0 0,0 0-1 0 0,-1 0 1 0 0,1 0 0 0 0,0-1-1 0 0,0 1 1 0 0,-1 0 0 0 0,1 0 0 0 0,0 0-1 0 0,0-1 1 0 0,0 1 0 0 0,0 0 0 0 0,-1 0-1 0 0,1 0 1 0 0,0-1 0 0 0,0 1-1 0 0,0 0 1 0 0,0 0 0 0 0,0-1 0 0 0,0 1-1 0 0,0 0 1 0 0,0 0 0 0 0,0-1-1 0 0,0 1 1 0 0,-1 0 0 0 0,1 0 0 0 0,0-1-1 0 0,0 1 1 0 0,1 0 0 0 0,-1 0-1 0 0,0-1 1 0 0,0 1 0 0 0,0-1 0 0 0,11-5-25 0 0,18-1-11 0 0,17 3 50 0 0,1 2 0 0 0,75 6 0 0 0,-10 0 64 0 0,42-5-310 0 0,-118-2 232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08.336"/>
    </inkml:context>
    <inkml:brush xml:id="br0">
      <inkml:brushProperty name="width" value="0.1" units="cm"/>
      <inkml:brushProperty name="height" value="0.1" units="cm"/>
    </inkml:brush>
  </inkml:definitions>
  <inkml:trace contextRef="#ctx0" brushRef="#br0">76 1 10138 0 0,'-4'7'517'0'0,"0"1"-1"0"0,0 0 0 0 0,1 1 1 0 0,0-1-1 0 0,0 0 0 0 0,-2 16 1 0 0,-2 5 294 0 0,-5 10 87 0 0,3 0 0 0 0,1 1-1 0 0,-4 71 1 0 0,11-83-1046 0 0,1 0 0 0 0,2 0-1 0 0,7 42 1 0 0,-5-49-6140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3.367"/>
    </inkml:context>
    <inkml:brush xml:id="br0">
      <inkml:brushProperty name="width" value="0.035" units="cm"/>
      <inkml:brushProperty name="height" value="0.035" units="cm"/>
    </inkml:brush>
  </inkml:definitions>
  <inkml:trace contextRef="#ctx0" brushRef="#br0">338 125 14715 0 0,'-3'-5'492'0'0,"0"1"1"0"0,0-1-1 0 0,0-1 0 0 0,1 1 1 0 0,-4-10-1 0 0,-2-4 268 0 0,7 15-669 0 0,-1 0 1 0 0,-1 0-1 0 0,1 0 0 0 0,-1 0 0 0 0,1 0 0 0 0,-1 0 1 0 0,0 1-1 0 0,-1 0 0 0 0,1-1 0 0 0,0 1 0 0 0,-1 1 1 0 0,0-1-1 0 0,0 0 0 0 0,0 1 0 0 0,0 0 0 0 0,0 0 0 0 0,0 0 1 0 0,0 0-1 0 0,-1 1 0 0 0,1-1 0 0 0,-1 1 0 0 0,1 0 1 0 0,-1 1-1 0 0,1-1 0 0 0,-1 1 0 0 0,0 0 0 0 0,1 0 1 0 0,-1 0-1 0 0,1 1 0 0 0,-1-1 0 0 0,0 1 0 0 0,1 0 0 0 0,0 1 1 0 0,-1-1-1 0 0,1 1 0 0 0,0 0 0 0 0,0 0 0 0 0,-1 0 1 0 0,-6 6-1 0 0,-2 1-68 0 0,1 2 1 0 0,0-1-1 0 0,0 2 1 0 0,1-1-1 0 0,1 2 1 0 0,0-1-1 0 0,1 2 1 0 0,0-1-1 0 0,1 1 1 0 0,0 0-1 0 0,1 1 1 0 0,1-1-1 0 0,1 2 1 0 0,0-1-1 0 0,-4 20 1 0 0,8-31-24 0 0,1 1 1 0 0,-1-1-1 0 0,1 0 1 0 0,0 0-1 0 0,0 0 1 0 0,1 0-1 0 0,-1 0 0 0 0,1 1 1 0 0,0-1-1 0 0,0 0 1 0 0,0 0-1 0 0,1-1 1 0 0,-1 1-1 0 0,1 0 1 0 0,0 0-1 0 0,0-1 1 0 0,1 1-1 0 0,-1-1 1 0 0,1 1-1 0 0,-1-1 0 0 0,1 0 1 0 0,0 0-1 0 0,0-1 1 0 0,0 1-1 0 0,4 2 1 0 0,-1-1 0 0 0,0-1-1 0 0,0 0 1 0 0,0 0 0 0 0,0-1 0 0 0,0 0-1 0 0,1 0 1 0 0,-1 0 0 0 0,1-1 0 0 0,-1 0-1 0 0,1 0 1 0 0,0-1 0 0 0,-1 1 0 0 0,1-2-1 0 0,0 1 1 0 0,8-2 0 0 0,-3-1-26 0 0,0-1 0 0 0,-1 0 0 0 0,1 0 0 0 0,-1-1 0 0 0,0-1 0 0 0,0 0 1 0 0,-1-1-1 0 0,0 0 0 0 0,0 0 0 0 0,0-1 0 0 0,-1 0 0 0 0,0-1 0 0 0,10-13 0 0 0,-1 0-663 0 0,-1-1 1 0 0,0-1-1 0 0,-2 0 0 0 0,20-46 0 0 0,-26 48 67 0 0,3-8-484 0 0,-10 24 1076 0 0,-3 14 731 0 0,-3 8-527 0 0,2 1 1 0 0,0-1 0 0 0,0 1 0 0 0,2-1-1 0 0,0 1 1 0 0,1-1 0 0 0,0 1-1 0 0,2-1 1 0 0,0 0 0 0 0,0 1 0 0 0,12 28-1 0 0,-15-44-311 0 0,0 0 0 0 0,1 0 0 0 0,-1 0 0 0 0,0-1 0 0 0,0 1 0 0 0,1 0 0 0 0,-1 0 0 0 0,1 0 0 0 0,-1-1 0 0 0,1 1 0 0 0,-1 0 0 0 0,1-1 0 0 0,-1 1 0 0 0,1 0 0 0 0,0-1 0 0 0,-1 1 0 0 0,1-1 1 0 0,0 1-1 0 0,-1-1 0 0 0,1 1 0 0 0,0-1 0 0 0,0 0 0 0 0,0 1 0 0 0,-1-1 0 0 0,1 0 0 0 0,0 1 0 0 0,0-1 0 0 0,1 0 0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7:07.411"/>
    </inkml:context>
    <inkml:brush xml:id="br0">
      <inkml:brushProperty name="width" value="0.05" units="cm"/>
      <inkml:brushProperty name="height" value="0.05" units="cm"/>
    </inkml:brush>
  </inkml:definitions>
  <inkml:trace contextRef="#ctx0" brushRef="#br0">188 40 13475 0 0,'5'-6'95'0'0,"-1"1"172"0"0,-1 1 1 0 0,1 0 0 0 0,-1-1 0 0 0,1 2-1 0 0,5-5 1 0 0,-8 7-185 0 0,0 1-1 0 0,-1 0 1 0 0,1-1-1 0 0,-1 1 1 0 0,1-1-1 0 0,0 1 1 0 0,-1 0-1 0 0,1 0 1 0 0,0 0 0 0 0,-1-1-1 0 0,1 1 1 0 0,0 0-1 0 0,0 0 1 0 0,-1 0-1 0 0,1 0 1 0 0,0 0 0 0 0,0 0-1 0 0,-1 0 1 0 0,1 0-1 0 0,0 0 1 0 0,-1 1-1 0 0,1-1 1 0 0,0 0-1 0 0,-1 0 1 0 0,1 1 0 0 0,0-1-1 0 0,-1 0 1 0 0,1 1-1 0 0,0-1 1 0 0,-1 1-1 0 0,1-1 1 0 0,-1 0-1 0 0,1 1 1 0 0,-1-1 0 0 0,1 1-1 0 0,-1 0 1 0 0,1-1-1 0 0,-1 1 1 0 0,0-1-1 0 0,1 1 1 0 0,-1 0 0 0 0,0-1-1 0 0,1 1 1 0 0,-1 0-1 0 0,0-1 1 0 0,0 1-1 0 0,0 0 1 0 0,1 1-1 0 0,1 8 399 0 0,1 1-1 0 0,-2 0 0 0 0,1 0 0 0 0,-2 0 0 0 0,1 0 0 0 0,-3 20 0 0 0,1-2-50 0 0,1 69 483 0 0,1 115 862 0 0,3-162-1561 0 0,1 0 0 0 0,15 60 0 0 0,-17-97-71 0 0,0-2-219 0 0,-3-27-255 0 0,-2-8 140 0 0,-1 0-1 0 0,0 0 1 0 0,-2 1 0 0 0,0-1 0 0 0,-2 1 0 0 0,0 0 0 0 0,-12-21 0 0 0,18 40 181 0 0,-1 1 0 0 0,1-1 0 0 0,-1 1 0 0 0,0-1 0 0 0,1 1 0 0 0,-1 0 0 0 0,-1 0 0 0 0,1 0 0 0 0,0 0 0 0 0,0 0 0 0 0,-1 0 0 0 0,1 1 0 0 0,-1-1 0 0 0,1 1 0 0 0,-1 0 0 0 0,0-1 0 0 0,1 1 0 0 0,-6-1 0 0 0,4 2-7 0 0,-1-1 0 0 0,1 1 0 0 0,-1 0 0 0 0,1 0 0 0 0,-1 0 0 0 0,1 1 0 0 0,-1 0 0 0 0,1 0 0 0 0,-1 0 0 0 0,-8 3-1 0 0,2 1 29 0 0,0 1-1 0 0,1-1 0 0 0,-1 2 0 0 0,1-1 0 0 0,0 2 0 0 0,1-1 0 0 0,0 1 0 0 0,-10 11 1 0 0,15-14-6 0 0,0-1 1 0 0,1 1 0 0 0,0 0 0 0 0,0 0 0 0 0,0 1 0 0 0,0-1 0 0 0,1 1 0 0 0,0-1 0 0 0,0 1 0 0 0,1 0 0 0 0,-1-1 0 0 0,0 8 0 0 0,2-11-10 0 0,0 1 1 0 0,0-1-1 0 0,0 1 1 0 0,0 0-1 0 0,1-1 0 0 0,-1 1 1 0 0,0-1-1 0 0,1 0 1 0 0,0 1-1 0 0,0-1 1 0 0,0 1-1 0 0,0-1 0 0 0,0 0 1 0 0,0 0-1 0 0,0 1 1 0 0,1-1-1 0 0,-1 0 1 0 0,1 0-1 0 0,0 0 0 0 0,-1-1 1 0 0,1 1-1 0 0,0 0 1 0 0,0-1-1 0 0,0 1 1 0 0,0-1-1 0 0,0 0 0 0 0,1 1 1 0 0,-1-1-1 0 0,0 0 1 0 0,5 1-1 0 0,3 1-8 0 0,0-1 1 0 0,0 0-1 0 0,1 0 0 0 0,-1-1 0 0 0,1-1 0 0 0,-1 0 1 0 0,1 0-1 0 0,-1-1 0 0 0,1 0 0 0 0,12-3 1 0 0,-7 0-794 0 0,0-1 1 0 0,16-6 0 0 0,25-17-7794 0 0,-42 18 2919 0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08.709"/>
    </inkml:context>
    <inkml:brush xml:id="br0">
      <inkml:brushProperty name="width" value="0.1" units="cm"/>
      <inkml:brushProperty name="height" value="0.1" units="cm"/>
    </inkml:brush>
  </inkml:definitions>
  <inkml:trace contextRef="#ctx0" brushRef="#br0">67 21 9218 0 0,'-37'1'1875'0'0,"7"2"8898"0"0,49-14-11752 0 0,4-3-6465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0.362"/>
    </inkml:context>
    <inkml:brush xml:id="br0">
      <inkml:brushProperty name="width" value="0.1" units="cm"/>
      <inkml:brushProperty name="height" value="0.1" units="cm"/>
    </inkml:brush>
  </inkml:definitions>
  <inkml:trace contextRef="#ctx0" brushRef="#br0">173 2 3225 0 0,'-2'-1'177'0'0,"0"1"0"0"0,0 0 0 0 0,0 0 0 0 0,0 0 0 0 0,0 0-1 0 0,0 0 1 0 0,1 1 0 0 0,-1-1 0 0 0,0 0 0 0 0,0 1 0 0 0,0-1 0 0 0,0 1 0 0 0,0 0 0 0 0,1 0 0 0 0,-1 0 0 0 0,0 0 0 0 0,1 0 0 0 0,-1 0 0 0 0,1 0 0 0 0,-1 0 0 0 0,-2 3 0 0 0,-30 35 2182 0 0,28-31-2106 0 0,-5 7 235 0 0,0 1 1 0 0,1 0-1 0 0,1 0 1 0 0,1 1-1 0 0,0 1 0 0 0,2-1 1 0 0,0 1-1 0 0,0 0 0 0 0,2 0 1 0 0,-5 37-1 0 0,8-39-358 0 0,0-1 0 0 0,1 1 1 0 0,0 0-1 0 0,2-1 0 0 0,0 1 0 0 0,0-1 1 0 0,1 1-1 0 0,1-1 0 0 0,1 0 0 0 0,0-1 0 0 0,1 1 1 0 0,1-1-1 0 0,12 22 0 0 0,-14-29-127 0 0,1 0-1 0 0,0 0 1 0 0,0 0 0 0 0,1-1-1 0 0,-1 0 1 0 0,1 0 0 0 0,11 7-1 0 0,-13-10-20 0 0,0 0-1 0 0,0 0 0 0 0,1 0 0 0 0,-1-1 0 0 0,1 0 1 0 0,0 0-1 0 0,0-1 0 0 0,0 1 0 0 0,-1-1 1 0 0,1 0-1 0 0,0-1 0 0 0,8 0 0 0 0,2-2-368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0.737"/>
    </inkml:context>
    <inkml:brush xml:id="br0">
      <inkml:brushProperty name="width" value="0.1" units="cm"/>
      <inkml:brushProperty name="height" value="0.1" units="cm"/>
    </inkml:brush>
  </inkml:definitions>
  <inkml:trace contextRef="#ctx0" brushRef="#br0">142 25 5529 0 0,'2'-2'235'0'0,"0"0"1"0"0,1 0-1 0 0,-1 0 0 0 0,1 1 0 0 0,0-1 1 0 0,-1 1-1 0 0,1 0 0 0 0,0-1 0 0 0,0 1 1 0 0,0 1-1 0 0,-1-1 0 0 0,6-1 0 0 0,-4 1-144 0 0,5 0 260 0 0,0-1 0 0 0,0 1 0 0 0,0 1 0 0 0,1 0 0 0 0,-1 0 0 0 0,0 1 0 0 0,0 0 0 0 0,0 0 0 0 0,0 1 0 0 0,-1 0 0 0 0,1 1 0 0 0,0 0 0 0 0,-1 0 0 0 0,1 1 0 0 0,10 6 0 0 0,-11-5-154 0 0,1 1 0 0 0,-1 0 0 0 0,0 1-1 0 0,0-1 1 0 0,0 1 0 0 0,-1 1 0 0 0,0 0-1 0 0,-1 0 1 0 0,0 0 0 0 0,0 0 0 0 0,0 1-1 0 0,-1 0 1 0 0,5 14 0 0 0,-9-20-193 0 0,0 0-1 0 0,0 0 1 0 0,0 0 0 0 0,-1 1-1 0 0,1-1 1 0 0,-1 0 0 0 0,0 0-1 0 0,1 1 1 0 0,-2-1 0 0 0,1 0 0 0 0,0 0-1 0 0,-1 1 1 0 0,1-1 0 0 0,-1 0-1 0 0,0 0 1 0 0,-2 5 0 0 0,0-3-1 0 0,1 0 0 0 0,-2 0 0 0 0,1 0 0 0 0,0-1 1 0 0,-1 1-1 0 0,0-1 0 0 0,0 0 0 0 0,-8 6 0 0 0,-4 2-1 0 0,-1-1-1 0 0,-1-1 1 0 0,1-1-1 0 0,-26 10 1 0 0,5-5-31 0 0,-63 14 1 0 0,60-18-7 0 0,-50 18 1 0 0,90-28 34 0 0,0 1-1 0 0,0-1 1 0 0,0 0-1 0 0,0 1 1 0 0,0-1-1 0 0,0 1 1 0 0,0-1-1 0 0,0 1 1 0 0,0 0-1 0 0,0-1 1 0 0,0 1-1 0 0,0 0 1 0 0,0 0-1 0 0,0 0 1 0 0,1-1-1 0 0,-1 1 1 0 0,-1 2-1 0 0,2-3 1 0 0,1 1 0 0 0,-1-1 0 0 0,0 0 0 0 0,0 1 0 0 0,1-1 0 0 0,-1 1-1 0 0,0-1 1 0 0,0 0 0 0 0,1 1 0 0 0,-1-1 0 0 0,1 0 0 0 0,-1 1 0 0 0,0-1-1 0 0,1 0 1 0 0,-1 1 0 0 0,1-1 0 0 0,-1 0 0 0 0,0 0 0 0 0,1 1 0 0 0,-1-1 0 0 0,1 0-1 0 0,-1 0 1 0 0,1 0 0 0 0,-1 0 0 0 0,1 0 0 0 0,0 0 0 0 0,45 7 11 0 0,-42-7-8 0 0,52 4 92 0 0,0-2 1 0 0,0-2 0 0 0,0-3 0 0 0,-1-2 0 0 0,107-25-1 0 0,-138 23-321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1.063"/>
    </inkml:context>
    <inkml:brush xml:id="br0">
      <inkml:brushProperty name="width" value="0.1" units="cm"/>
      <inkml:brushProperty name="height" value="0.1" units="cm"/>
    </inkml:brush>
  </inkml:definitions>
  <inkml:trace contextRef="#ctx0" brushRef="#br0">57 0 5985 0 0,'-9'24'2670'0'0,"-5"29"413"0"0,3 0 0 0 0,-6 80 0 0 0,13-61-2102 0 0,3 0 0 0 0,3 0 0 0 0,13 78 1 0 0,-1-97-1148 0 0,-10-43-20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1.404"/>
    </inkml:context>
    <inkml:brush xml:id="br0">
      <inkml:brushProperty name="width" value="0.1" units="cm"/>
      <inkml:brushProperty name="height" value="0.1" units="cm"/>
    </inkml:brush>
  </inkml:definitions>
  <inkml:trace contextRef="#ctx0" brushRef="#br0">0 236 3681 0 0,'1'-1'127'0'0,"-1"1"0"0"0,0-1 1 0 0,0 0-1 0 0,1 1 0 0 0,-1-1 0 0 0,0 1 1 0 0,0-1-1 0 0,1 1 0 0 0,-1-1 1 0 0,1 1-1 0 0,-1-1 0 0 0,0 1 0 0 0,1-1 1 0 0,-1 1-1 0 0,1 0 0 0 0,-1-1 1 0 0,1 1-1 0 0,-1 0 0 0 0,1-1 0 0 0,0 1 1 0 0,-1 0-1 0 0,1 0 0 0 0,-1-1 1 0 0,1 1-1 0 0,0 0 0 0 0,-1 0 0 0 0,1 0 1 0 0,-1 0-1 0 0,1 0 0 0 0,0 0 0 0 0,-1 0 1 0 0,1 0-1 0 0,0 0 0 0 0,0 0 1 0 0,32 4 4751 0 0,-20-3-4388 0 0,65 6 3112 0 0,54 3-679 0 0,-83-8-3024 0 0,0-2 0 0 0,52-7-1 0 0,-74 2-142 0 0,-2-5 118 0 0</inkml:trace>
  <inkml:trace contextRef="#ctx0" brushRef="#br0" timeOffset="1">664 1 11378 0 0,'-10'0'147'0'0,"9"0"-111"0"0,0 0 0 0 0,0-1 1 0 0,-1 1-1 0 0,1 0 0 0 0,0 0 1 0 0,-1 0-1 0 0,1 0 0 0 0,0 1 0 0 0,0-1 1 0 0,-1 0-1 0 0,1 1 0 0 0,0-1 1 0 0,0 0-1 0 0,-1 1 0 0 0,1-1 0 0 0,0 1 1 0 0,0 0-1 0 0,0-1 0 0 0,0 1 1 0 0,0 0-1 0 0,0 0 0 0 0,0 0 0 0 0,0 0 1 0 0,0 0-1 0 0,0 0 0 0 0,0 0 0 0 0,1 0 1 0 0,-1 0-1 0 0,0 0 0 0 0,1 0 1 0 0,-1 0-1 0 0,1 1 0 0 0,-1-1 0 0 0,1 2 1 0 0,-14 27 1117 0 0,2 1 0 0 0,1 0 0 0 0,1 1 0 0 0,2 0 1 0 0,1 0-1 0 0,-3 42 0 0 0,7-27-946 0 0,1 0 0 0 0,3 0 0 0 0,11 84 0 0 0,-8-115-597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1.828"/>
    </inkml:context>
    <inkml:brush xml:id="br0">
      <inkml:brushProperty name="width" value="0.1" units="cm"/>
      <inkml:brushProperty name="height" value="0.1" units="cm"/>
    </inkml:brush>
  </inkml:definitions>
  <inkml:trace contextRef="#ctx0" brushRef="#br0">202 1 8754 0 0,'4'2'165'0'0,"-1"0"0"0"0,1 0 0 0 0,0 1-1 0 0,-1 0 1 0 0,1-1 0 0 0,-1 1 0 0 0,0 0 0 0 0,0 1 0 0 0,0-1 0 0 0,0 0 0 0 0,0 1 0 0 0,-1 0 0 0 0,0-1 0 0 0,3 8-1 0 0,2 5 1002 0 0,-1 0 0 0 0,6 24 0 0 0,-8-24-740 0 0,6 21 615 0 0,-2 1 0 0 0,-1-1-1 0 0,-2 1 1 0 0,-1 1 0 0 0,-3 42-1 0 0,-1-65-944 0 0,-1-1-1 0 0,-1 1 0 0 0,0-1 0 0 0,-1 0 0 0 0,-1 0 0 0 0,0 0 0 0 0,-1 0 0 0 0,-1-1 0 0 0,0 1 0 0 0,-1-1 0 0 0,-1-1 1 0 0,0 1-1 0 0,-1-2 0 0 0,0 1 0 0 0,-17 17 0 0 0,12-18-111 0 0,-1 0 1 0 0,0-2 0 0 0,-1 0-1 0 0,0 0 1 0 0,-1-1-1 0 0,0-2 1 0 0,0 1 0 0 0,-28 7-1 0 0,3-4-165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2.637"/>
    </inkml:context>
    <inkml:brush xml:id="br0">
      <inkml:brushProperty name="width" value="0.1" units="cm"/>
      <inkml:brushProperty name="height" value="0.1" units="cm"/>
    </inkml:brush>
  </inkml:definitions>
  <inkml:trace contextRef="#ctx0" brushRef="#br0">3 115 7370 0 0,'0'0'20'0'0,"-1"0"0"0"0,1 0 0 0 0,0 0 0 0 0,0 0 0 0 0,0 0 1 0 0,0 0-1 0 0,0 0 0 0 0,0 0 0 0 0,0 0 0 0 0,-1 0 0 0 0,1 0 1 0 0,0 0-1 0 0,0 0 0 0 0,0 0 0 0 0,0 0 0 0 0,0 0 1 0 0,0 1-1 0 0,0-1 0 0 0,0 0 0 0 0,0 0 0 0 0,-1 0 0 0 0,1 0 1 0 0,0 0-1 0 0,0 0 0 0 0,0 0 0 0 0,0 0 0 0 0,0 1 0 0 0,0-1 1 0 0,0 0-1 0 0,0 0 0 0 0,0 0 0 0 0,0 0 0 0 0,0 0 0 0 0,0 0 1 0 0,0 0-1 0 0,0 1 0 0 0,0-1 0 0 0,0 0 0 0 0,0 0 1 0 0,0 0-1 0 0,0 0 0 0 0,0 0 0 0 0,0 0 0 0 0,0 0 0 0 0,0 1 1 0 0,0-1-1 0 0,0 0 0 0 0,0 0 0 0 0,1 0 0 0 0,-1 0 0 0 0,0 0 1 0 0,0 0-1 0 0,0 0 0 0 0,0 0 0 0 0,0 0 0 0 0,0 1 1 0 0,10 3 517 0 0,12 1-113 0 0,208 2 2557 0 0,-125-7-2548 0 0,1115-10 718 0 0,-550 1-1179 0 0,166-6-10 0 0,-56-5 282 0 0,198-9-50 0 0,-871 24-271 0 0,1332-42-993 0 0,-1337 47-3659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4.736"/>
    </inkml:context>
    <inkml:brush xml:id="br0">
      <inkml:brushProperty name="width" value="0.1" units="cm"/>
      <inkml:brushProperty name="height" value="0.1" units="cm"/>
    </inkml:brush>
  </inkml:definitions>
  <inkml:trace contextRef="#ctx0" brushRef="#br0">236 1 6913 0 0,'-6'2'188'0'0,"0"1"-1"0"0,0 0 0 0 0,0 0 0 0 0,1 1 0 0 0,-1-1 0 0 0,1 1 0 0 0,0 0 1 0 0,1 1-1 0 0,-6 5 0 0 0,-35 47 781 0 0,27-31-516 0 0,2 0 0 0 0,1 2 0 0 0,1 0 0 0 0,1 0 0 0 0,1 1 0 0 0,2 1 0 0 0,1 0 0 0 0,-7 42 0 0 0,13-53-208 0 0,0 1 0 0 0,1 0 0 0 0,1 0 0 0 0,1 0 0 0 0,1 0 0 0 0,1 0 0 0 0,0 0 0 0 0,2 0 0 0 0,0-1 0 0 0,1 1 0 0 0,1-1 0 0 0,1 0 0 0 0,1-1 0 0 0,11 22 0 0 0,-14-32-223 0 0,0 0-1 0 0,1-1 1 0 0,0 0-1 0 0,0 0 1 0 0,0 0-1 0 0,8 6 1 0 0,-12-12-30 0 0,1 1 1 0 0,-1 0-1 0 0,0-1 0 0 0,0 1 1 0 0,1-1-1 0 0,-1 0 0 0 0,1 1 1 0 0,-1-1-1 0 0,1 0 1 0 0,-1-1-1 0 0,1 1 0 0 0,0 0 1 0 0,-1-1-1 0 0,1 0 0 0 0,0 1 1 0 0,0-1-1 0 0,-1 0 0 0 0,1 0 1 0 0,0-1-1 0 0,-1 1 1 0 0,1-1-1 0 0,0 1 0 0 0,-1-1 1 0 0,6-2-1 0 0,8-6-236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5.125"/>
    </inkml:context>
    <inkml:brush xml:id="br0">
      <inkml:brushProperty name="width" value="0.1" units="cm"/>
      <inkml:brushProperty name="height" value="0.1" units="cm"/>
    </inkml:brush>
  </inkml:definitions>
  <inkml:trace contextRef="#ctx0" brushRef="#br0">68 17 3681 0 0,'1'-1'71'0'0,"-1"0"-1"0"0,0 0 1 0 0,1 0 0 0 0,-1 1 0 0 0,1-1 0 0 0,-1 0-1 0 0,1 0 1 0 0,-1 1 0 0 0,1-1 0 0 0,0 0 0 0 0,-1 1-1 0 0,1-1 1 0 0,0 0 0 0 0,0 1 0 0 0,-1-1 0 0 0,1 1-1 0 0,0 0 1 0 0,0-1 0 0 0,0 1 0 0 0,0-1 0 0 0,-1 1-1 0 0,1 0 1 0 0,0 0 0 0 0,0 0 0 0 0,0-1 0 0 0,0 1 0 0 0,0 0-1 0 0,1 0 1 0 0,32-1 2120 0 0,-30 1-2084 0 0,5 0 341 0 0,1 1-1 0 0,-1 1 1 0 0,1-1-1 0 0,-1 2 1 0 0,0-1-1 0 0,0 1 0 0 0,0 1 1 0 0,0-1-1 0 0,0 2 1 0 0,-1-1-1 0 0,1 1 0 0 0,-1 0 1 0 0,14 13-1 0 0,-16-13-304 0 0,-1 0-1 0 0,1 0 0 0 0,-1 0 1 0 0,-1 1-1 0 0,1 0 0 0 0,-1 0 1 0 0,0 1-1 0 0,0-1 0 0 0,-1 1 1 0 0,1-1-1 0 0,-2 1 1 0 0,1 0-1 0 0,-1 0 0 0 0,0 1 1 0 0,0-1-1 0 0,-1 0 0 0 0,0 1 1 0 0,0 11-1 0 0,-2-13-138 0 0,0 0 1 0 0,0 0-1 0 0,-1 0 1 0 0,0 0-1 0 0,0 0 0 0 0,0-1 1 0 0,-1 1-1 0 0,0-1 0 0 0,0 1 1 0 0,-1-1-1 0 0,1 0 1 0 0,-1 0-1 0 0,0-1 0 0 0,0 1 1 0 0,-1-1-1 0 0,1 0 1 0 0,-1 0-1 0 0,-6 4 0 0 0,-2 1 4 0 0,0 0 0 0 0,-1-1 0 0 0,0-1 0 0 0,0 0 0 0 0,-30 9 0 0 0,-13-3-8 0 0,41-11 0 0 0,0 2 0 0 0,0 0 0 0 0,-22 9 0 0 0,37-13 0 0 0,1 0 0 0 0,-1 0 0 0 0,0 1 0 0 0,1-1 0 0 0,-1 0 0 0 0,1 0 0 0 0,-1 1 0 0 0,1-1 0 0 0,-1 0 0 0 0,1 1 0 0 0,-1-1 0 0 0,1 0 0 0 0,-1 1 0 0 0,1-1 0 0 0,0 1 0 0 0,-1-1 0 0 0,1 1 0 0 0,0-1 0 0 0,-1 1 0 0 0,1-1 0 0 0,0 1 0 0 0,-1-1 0 0 0,1 1 0 0 0,0 0 0 0 0,0 0 0 0 0,0-1 0 0 0,0 1 0 0 0,1-1 0 0 0,-1 1 0 0 0,0-1 0 0 0,1 1 0 0 0,-1-1 0 0 0,0 1 0 0 0,1-1 0 0 0,-1 0 0 0 0,1 1 0 0 0,-1-1 0 0 0,0 0 0 0 0,1 1 0 0 0,-1-1 0 0 0,1 0 0 0 0,-1 1 0 0 0,1-1 0 0 0,-1 0 0 0 0,1 0 0 0 0,31 8 0 0 0,1-6-150 0 0,0-2 0 0 0,0-1 1 0 0,0-1-1 0 0,0-2 0 0 0,0-2 1 0 0,-1-1-1 0 0,0-1 0 0 0,61-25 1 0 0,-65 21-5506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5.501"/>
    </inkml:context>
    <inkml:brush xml:id="br0">
      <inkml:brushProperty name="width" value="0.1" units="cm"/>
      <inkml:brushProperty name="height" value="0.1" units="cm"/>
    </inkml:brush>
  </inkml:definitions>
  <inkml:trace contextRef="#ctx0" brushRef="#br0">69 1 7370 0 0,'-1'2'401'0'0,"0"1"0"0"0,0-1 1 0 0,0 1-1 0 0,0-1 1 0 0,0 1-1 0 0,1 0 1 0 0,-1 5-1 0 0,0-3-58 0 0,-1 3-22 0 0,-51 298 7821 0 0,50-268-8129 0 0,1 1 1 0 0,2-1-1 0 0,1 1 0 0 0,2-1 1 0 0,2 0-1 0 0,10 40 0 0 0,-10-59-6986 0 0</inkml:trace>
  <inkml:trace contextRef="#ctx0" brushRef="#br0" timeOffset="1">301 335 6913 0 0,'-1'0'76'0'0,"1"-1"-1"0"0,0 1 0 0 0,0 0 0 0 0,0 0 0 0 0,0-1 0 0 0,0 1 1 0 0,0 0-1 0 0,0 0 0 0 0,0 0 0 0 0,1-1 0 0 0,-1 1 0 0 0,0 0 1 0 0,0 0-1 0 0,1-2 827 0 0,-1 2-827 0 0,1-1 0 0 0,-1 1 0 0 0,0 0 0 0 0,0 0 1 0 0,0 0-1 0 0,1 0 0 0 0,-1 0 0 0 0,0 0 0 0 0,0 0 0 0 0,0 0 1 0 0,1 0-1 0 0,-1 0 0 0 0,0 0 0 0 0,0 0 0 0 0,1 0 0 0 0,-1 0 1 0 0,0 0-1 0 0,0 0 0 0 0,0 0 0 0 0,1 0 0 0 0,-1 0 0 0 0,0 0 1 0 0,0 0-1 0 0,0 0 0 0 0,1 0 0 0 0,16 2 2156 0 0,-14-2-2177 0 0,24 3 1054 0 0,-1-2 0 0 0,38-3 0 0 0,-23-3-1027 0 0,0-1 0 0 0,53-15 0 0 0,-92 20-85 0 0,3 0 1 0 0,0 0 0 0 0,0-1 0 0 0,0 0-1 0 0,0 0 1 0 0,0 0 0 0 0,8-5 0 0 0,0-7-57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7:07.953"/>
    </inkml:context>
    <inkml:brush xml:id="br0">
      <inkml:brushProperty name="width" value="0.05" units="cm"/>
      <inkml:brushProperty name="height" value="0.05" units="cm"/>
    </inkml:brush>
  </inkml:definitions>
  <inkml:trace contextRef="#ctx0" brushRef="#br0">0 235 12875 0 0,'1'1'180'0'0,"-1"-1"-1"0"0,0 1 1 0 0,0 0 0 0 0,0-1 0 0 0,1 1 0 0 0,-1 0-1 0 0,0-1 1 0 0,1 1 0 0 0,-1 0 0 0 0,0-1 0 0 0,1 1 0 0 0,-1-1-1 0 0,1 1 1 0 0,-1-1 0 0 0,1 1 0 0 0,-1-1 0 0 0,1 1-1 0 0,0-1 1 0 0,-1 1 0 0 0,1-1 0 0 0,-1 0 0 0 0,1 1-1 0 0,0-1 1 0 0,-1 0 0 0 0,1 0 0 0 0,0 0 0 0 0,0 1 0 0 0,-1-1-1 0 0,1 0 1 0 0,0 0 0 0 0,1 0 0 0 0,26 6 1617 0 0,-6-3-1444 0 0,1-1 0 0 0,-1-2 0 0 0,1 0 0 0 0,-1-1 0 0 0,1-1 0 0 0,-1-1 0 0 0,0-1 0 0 0,0-1 0 0 0,0-1 0 0 0,38-16 0 0 0,-53 18-299 0 0,0 0-1 0 0,-1 0 1 0 0,0 0 0 0 0,0-1-1 0 0,0 0 1 0 0,0 0 0 0 0,-1-1-1 0 0,0 0 1 0 0,0 0 0 0 0,5-8-1 0 0,-7 10-46 0 0,-1 0 0 0 0,1 0 0 0 0,-1 0 0 0 0,0-1-1 0 0,-1 1 1 0 0,1 0 0 0 0,-1-1 0 0 0,0 1 0 0 0,0-1 0 0 0,0 1 0 0 0,-1-1-1 0 0,1 0 1 0 0,-1 1 0 0 0,0-1 0 0 0,0 1 0 0 0,-1-1 0 0 0,0 0-1 0 0,-1-5 1 0 0,2 9-7 0 0,-1 0 0 0 0,1 0 0 0 0,0 0 0 0 0,-1 0 0 0 0,1-1 0 0 0,-1 1-1 0 0,0 0 1 0 0,1 1 0 0 0,-1-1 0 0 0,0 0 0 0 0,0 0 0 0 0,1 0 0 0 0,-1 0-1 0 0,0 0 1 0 0,0 1 0 0 0,0-1 0 0 0,0 0 0 0 0,0 1 0 0 0,0-1 0 0 0,0 1 0 0 0,0-1-1 0 0,0 1 1 0 0,0 0 0 0 0,-2-1 0 0 0,1 1-9 0 0,-1 0 0 0 0,1 0 0 0 0,-1 0 0 0 0,1 0 0 0 0,-1 0 0 0 0,1 1 0 0 0,0-1 0 0 0,-1 1 0 0 0,1 0 0 0 0,-5 1-1 0 0,-2 3 9 0 0,-1 0 0 0 0,1 0 0 0 0,0 1-1 0 0,-9 8 1 0 0,11-8 53 0 0,1 0 0 0 0,0 0 0 0 0,0 1 0 0 0,1 0 1 0 0,0 0-1 0 0,0 0 0 0 0,1 0 0 0 0,0 1 0 0 0,0 0 0 0 0,-4 12 0 0 0,7-18-43 0 0,0 1 0 0 0,1-1 0 0 0,-1 0-1 0 0,1 0 1 0 0,-1 1 0 0 0,1-1 0 0 0,0 0-1 0 0,-1 0 1 0 0,1 1 0 0 0,1-1 0 0 0,-1 0 0 0 0,0 1-1 0 0,0-1 1 0 0,1 0 0 0 0,-1 1 0 0 0,1-1 0 0 0,0 0-1 0 0,0 0 1 0 0,0 0 0 0 0,0 0 0 0 0,0 0-1 0 0,0 0 1 0 0,0 0 0 0 0,1 0 0 0 0,-1 0 0 0 0,1 0-1 0 0,-1-1 1 0 0,1 1 0 0 0,0-1 0 0 0,0 1 0 0 0,0-1-1 0 0,0 0 1 0 0,0 1 0 0 0,0-1 0 0 0,0 0-1 0 0,0 0 1 0 0,0-1 0 0 0,0 1 0 0 0,0 0 0 0 0,1-1-1 0 0,-1 1 1 0 0,4-1 0 0 0,0 1-73 0 0,0 0 0 0 0,0-1 0 0 0,0 0 0 0 0,0 0 0 0 0,0 0 0 0 0,0-1 0 0 0,0 0 0 0 0,0 0 0 0 0,0-1 0 0 0,0 1 0 0 0,-1-1 0 0 0,1-1 0 0 0,-1 1 0 0 0,1-1 0 0 0,8-5 0 0 0,5-6-601 0 0,0-1-1 0 0,29-30 1 0 0,-31 28-309 0 0,35-27 0 0 0,-49 42 977 0 0,0 0-1 0 0,0 0 0 0 0,0 0 1 0 0,1 0-1 0 0,-1 1 1 0 0,0-1-1 0 0,1 1 1 0 0,-1 0-1 0 0,1 0 0 0 0,0 0 1 0 0,-1 1-1 0 0,1-1 1 0 0,0 1-1 0 0,6 0 1 0 0,-8 0 107 0 0,0 1 1 0 0,0 0 0 0 0,0-1-1 0 0,0 1 1 0 0,0 0 0 0 0,0 0-1 0 0,0 1 1 0 0,0-1 0 0 0,0 0-1 0 0,0 0 1 0 0,-1 1 0 0 0,1 0-1 0 0,0-1 1 0 0,-1 1 0 0 0,0 0-1 0 0,1-1 1 0 0,-1 1 0 0 0,0 0-1 0 0,0 0 1 0 0,0 0 0 0 0,0 0-1 0 0,0 0 1 0 0,0 0 0 0 0,-1 0-1 0 0,2 3 1 0 0,3 15 317 0 0,-1 0-1 0 0,-1 0 1 0 0,1 27-1 0 0,-3-26-219 0 0,1 0-1 0 0,1-1 1 0 0,7 25 0 0 0,-10-44-193 0 0,1 0 1 0 0,-1 0 0 0 0,0 1-1 0 0,1-1 1 0 0,-1 0 0 0 0,1 0-1 0 0,-1 0 1 0 0,1 0 0 0 0,-1 0-1 0 0,1 0 1 0 0,0 0-1 0 0,-1 0 1 0 0,1 0 0 0 0,0-1-1 0 0,0 1 1 0 0,0 0 0 0 0,1 1-1 0 0,-1-2 2 0 0,0 0 0 0 0,-1 0 0 0 0,1 0 0 0 0,-1 0 0 0 0,1 0 0 0 0,0 0 0 0 0,-1 0 0 0 0,1 0-1 0 0,-1 0 1 0 0,1 0 0 0 0,0-1 0 0 0,-1 1 0 0 0,1 0 0 0 0,-1 0 0 0 0,1-1 0 0 0,-1 1 0 0 0,1 0 0 0 0,-1-1-1 0 0,1 1 1 0 0,-1 0 0 0 0,1-1 0 0 0,-1 1 0 0 0,1-1 0 0 0,-1 0 0 0 0,6-5 114 0 0,-2-1 1 0 0,1 0 0 0 0,-1-1-1 0 0,4-7 1 0 0,0 0-158 0 0,14-21-223 0 0,2 2 0 0 0,2 0 0 0 0,0 2 1 0 0,3 1-1 0 0,0 1 0 0 0,54-42 0 0 0,-61 59-4554 0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5.922"/>
    </inkml:context>
    <inkml:brush xml:id="br0">
      <inkml:brushProperty name="width" value="0.1" units="cm"/>
      <inkml:brushProperty name="height" value="0.1" units="cm"/>
    </inkml:brush>
  </inkml:definitions>
  <inkml:trace contextRef="#ctx0" brushRef="#br0">189 16 8898 0 0,'-1'0'26'0'0,"1"0"0"0"0,-1-1 0 0 0,0 1 1 0 0,1 0-1 0 0,-1-1 0 0 0,1 1 0 0 0,-1 0 0 0 0,1-1 0 0 0,-1 1 1 0 0,1-1-1 0 0,-1 1 0 0 0,1-1 0 0 0,0 1 0 0 0,-1-1 1 0 0,1 1-1 0 0,0-1 0 0 0,-1 1 0 0 0,1-1 0 0 0,0 0 0 0 0,0 1 1 0 0,0-1-1 0 0,-1 1 0 0 0,1-2 0 0 0,1 1-5 0 0,-1 1 0 0 0,1 0-1 0 0,-1-1 1 0 0,1 1 0 0 0,-1 0-1 0 0,1 0 1 0 0,-1-1 0 0 0,1 1 0 0 0,-1 0-1 0 0,1 0 1 0 0,-1 0 0 0 0,1 0 0 0 0,0 0-1 0 0,-1-1 1 0 0,1 1 0 0 0,-1 0-1 0 0,1 0 1 0 0,0 0 0 0 0,0 1 0 0 0,35 4 1372 0 0,-25-1-981 0 0,0 0-1 0 0,0 1 0 0 0,0 0 1 0 0,0 0-1 0 0,-1 1 0 0 0,1 1 0 0 0,-2 0 1 0 0,1 0-1 0 0,-1 1 0 0 0,0 0 0 0 0,15 18 1 0 0,-21-22-349 0 0,1 1 0 0 0,-1 0 1 0 0,0 0-1 0 0,-1-1 1 0 0,1 2-1 0 0,-1-1 1 0 0,0 0-1 0 0,0 0 0 0 0,-1 1 1 0 0,1-1-1 0 0,-1 1 1 0 0,0-1-1 0 0,-1 1 0 0 0,0-1 1 0 0,1 1-1 0 0,-2 0 1 0 0,1-1-1 0 0,-1 1 1 0 0,1-1-1 0 0,-2 1 0 0 0,1-1 1 0 0,-1 1-1 0 0,1-1 1 0 0,-1 0-1 0 0,-1 1 0 0 0,1-1 1 0 0,-6 7-1 0 0,-1 1-58 0 0,-1-1-1 0 0,0 0 1 0 0,-1 0-1 0 0,0-1 1 0 0,-1 0 0 0 0,-1-1-1 0 0,0 0 1 0 0,0-1-1 0 0,0-1 1 0 0,-19 9 0 0 0,-18 6 9 0 0,-82 26 0 0 0,127-48-14 0 0,1 0 0 0 0,1 0 0 0 0,0 0 0 0 0,0 0 0 0 0,-1 1 0 0 0,1-1 0 0 0,0 1 0 0 0,0 0 0 0 0,0-1 0 0 0,-4 5 0 0 0,7-6 0 0 0,0 1 0 0 0,0-1 0 0 0,0 0 0 0 0,0 0 0 0 0,0 1 0 0 0,1-1 0 0 0,-1 0 0 0 0,0 0 0 0 0,0 0 0 0 0,0 1 0 0 0,0-1 0 0 0,1 0 0 0 0,-1 0 0 0 0,0 0 0 0 0,0 0 0 0 0,0 0 0 0 0,1 1 0 0 0,-1-1 0 0 0,0 0 0 0 0,0 0 0 0 0,0 0 0 0 0,1 0 0 0 0,-1 0 0 0 0,0 0 0 0 0,0 0 0 0 0,1 0 0 0 0,-1 0 0 0 0,0 0 0 0 0,0 0 0 0 0,1 0 0 0 0,-1 0 0 0 0,0 0 0 0 0,0 0 0 0 0,0 0 0 0 0,1 0 0 0 0,-1 0 0 0 0,0 0 0 0 0,0 0 0 0 0,1 0 0 0 0,-1 0 0 0 0,0-1 0 0 0,13 0 0 0 0,51-11-709 0 0,113-36 0 0 0,-146 37-5283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6.265"/>
    </inkml:context>
    <inkml:brush xml:id="br0">
      <inkml:brushProperty name="width" value="0.1" units="cm"/>
      <inkml:brushProperty name="height" value="0.1" units="cm"/>
    </inkml:brush>
  </inkml:definitions>
  <inkml:trace contextRef="#ctx0" brushRef="#br0">84 0 6449 0 0,'2'1'162'0'0,"1"0"0"0"0,-1 0-1 0 0,0 0 1 0 0,1 0 0 0 0,-1 0-1 0 0,0 1 1 0 0,0-1 0 0 0,0 1-1 0 0,0-1 1 0 0,0 1 0 0 0,-1 0-1 0 0,1 0 1 0 0,0 0 0 0 0,-1 0-1 0 0,1 0 1 0 0,0 2 0 0 0,11 11 695 0 0,8 7 282 0 0,0 2 0 0 0,-2 1-1 0 0,-1 0 1 0 0,-1 1 0 0 0,-1 1-1 0 0,23 52 1 0 0,-31-61-811 0 0,-1 0 1 0 0,-1 1-1 0 0,-1-1 1 0 0,-1 1-1 0 0,0 0 0 0 0,-1 1 1 0 0,-2-1-1 0 0,0 0 1 0 0,0 1-1 0 0,-2-1 1 0 0,-1 1-1 0 0,-4 23 0 0 0,2-30-292 0 0,0-1-1 0 0,0 0 0 0 0,-2 0 0 0 0,1-1 0 0 0,-1 0 0 0 0,-1 0 1 0 0,0 0-1 0 0,-1 0 0 0 0,0-1 0 0 0,0-1 0 0 0,-1 1 0 0 0,-18 14 0 0 0,7-9-311 0 0,0-1 0 0 0,-1-1-1 0 0,-1 0 1 0 0,0-2-1 0 0,-39 15 1 0 0,18-11-7279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7.668"/>
    </inkml:context>
    <inkml:brush xml:id="br0">
      <inkml:brushProperty name="width" value="0.1" units="cm"/>
      <inkml:brushProperty name="height" value="0.1" units="cm"/>
    </inkml:brush>
  </inkml:definitions>
  <inkml:trace contextRef="#ctx0" brushRef="#br0">193 4 4609 0 0,'-2'-1'78'0'0,"1"1"1"0"0,-1-1-1 0 0,1 1 0 0 0,-1-1 1 0 0,1 1-1 0 0,-1 0 0 0 0,1 0 1 0 0,-1-1-1 0 0,0 1 1 0 0,1 0-1 0 0,-1 0 0 0 0,1 1 1 0 0,-1-1-1 0 0,1 0 0 0 0,-1 0 1 0 0,1 1-1 0 0,-1-1 0 0 0,1 1 1 0 0,-3 0-1 0 0,1 1 208 0 0,0 0-1 0 0,0 1 0 0 0,0-1 1 0 0,1 1-1 0 0,-1 0 0 0 0,1 0 1 0 0,-4 4-1 0 0,-12 17 517 0 0,2 0 0 0 0,1 1 0 0 0,0 1 1 0 0,2 1-1 0 0,1-1 0 0 0,1 2 0 0 0,-8 32 0 0 0,15-44-581 0 0,0 0 0 0 0,1 1-1 0 0,1-1 1 0 0,1 0 0 0 0,0 1 0 0 0,1-1 0 0 0,0 1-1 0 0,2-1 1 0 0,0 1 0 0 0,1-1 0 0 0,0 0 0 0 0,2 0-1 0 0,-1 0 1 0 0,11 20 0 0 0,-13-30-195 0 0,1-1-1 0 0,0 0 1 0 0,1 1 0 0 0,-1-2-1 0 0,1 1 1 0 0,0 0 0 0 0,0-1 0 0 0,1 1-1 0 0,-1-1 1 0 0,10 6 0 0 0,-11-8-109 0 0,0-1 1 0 0,0 1-1 0 0,1-1 1 0 0,-1 0-1 0 0,0 0 1 0 0,1 0-1 0 0,-1 0 1 0 0,1 0-1 0 0,-1-1 1 0 0,1 1-1 0 0,0-1 1 0 0,-1 0-1 0 0,1 0 1 0 0,-1-1-1 0 0,1 1 1 0 0,-1-1-1 0 0,1 0 1 0 0,-1 0-1 0 0,6-2 1 0 0,10-5-5953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8.016"/>
    </inkml:context>
    <inkml:brush xml:id="br0">
      <inkml:brushProperty name="width" value="0.1" units="cm"/>
      <inkml:brushProperty name="height" value="0.1" units="cm"/>
    </inkml:brush>
  </inkml:definitions>
  <inkml:trace contextRef="#ctx0" brushRef="#br0">123 7 6449 0 0,'0'0'27'0'0,"1"-1"-1"0"0,-1 1 0 0 0,0-1 1 0 0,1 1-1 0 0,-1-1 0 0 0,1 1 1 0 0,-1 0-1 0 0,0-1 0 0 0,1 1 0 0 0,-1 0 1 0 0,1-1-1 0 0,-1 1 0 0 0,1 0 1 0 0,0 0-1 0 0,-1-1 0 0 0,1 1 1 0 0,-1 0-1 0 0,1 0 0 0 0,-1 0 1 0 0,1 0-1 0 0,0 0 0 0 0,-1 0 0 0 0,1 0 1 0 0,-1 0-1 0 0,1 0 0 0 0,-1 0 1 0 0,1 0-1 0 0,0 0 0 0 0,-1 0 1 0 0,1 0-1 0 0,-1 0 0 0 0,1 1 1 0 0,-1-1-1 0 0,1 0 0 0 0,-1 0 1 0 0,1 1-1 0 0,-1-1 0 0 0,1 1 0 0 0,24 16 716 0 0,-20-12-493 0 0,13 8 273 0 0,-2 1 1 0 0,0 1 0 0 0,-1 0 0 0 0,24 31-1 0 0,-31-34-275 0 0,-1-1 0 0 0,1 1 0 0 0,-2 0 0 0 0,0 0 0 0 0,-1 1 0 0 0,0 0 0 0 0,0 0 0 0 0,3 23 0 0 0,-7-31-230 0 0,-1 0 0 0 0,1 0 0 0 0,-1 1 1 0 0,-1-1-1 0 0,1 0 0 0 0,-1 0 0 0 0,0 0 1 0 0,0 0-1 0 0,0 0 0 0 0,-1 0 0 0 0,0 0 1 0 0,0 0-1 0 0,0 0 0 0 0,0-1 1 0 0,-1 1-1 0 0,0-1 0 0 0,0 0 0 0 0,0 0 1 0 0,-1 0-1 0 0,1 0 0 0 0,-1 0 0 0 0,0-1 1 0 0,0 1-1 0 0,0-1 0 0 0,-8 5 0 0 0,-1-1-18 0 0,1 0 0 0 0,-1-1 0 0 0,-1-1-1 0 0,1 0 1 0 0,-1 0 0 0 0,0-1 0 0 0,0-1-1 0 0,-17 2 1 0 0,-11-3-1 0 0,31-2-8 0 0,0 1 0 0 0,-1 0 0 0 0,1 0-1 0 0,0 1 1 0 0,-1 1 0 0 0,-10 3 0 0 0,17-1 7 0 0,13-2 27 0 0,13-2 20 0 0,135 6 223 0 0,26 0 66 0 0,-142-9-333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8.348"/>
    </inkml:context>
    <inkml:brush xml:id="br0">
      <inkml:brushProperty name="width" value="0.1" units="cm"/>
      <inkml:brushProperty name="height" value="0.1" units="cm"/>
    </inkml:brush>
  </inkml:definitions>
  <inkml:trace contextRef="#ctx0" brushRef="#br0">76 7 9218 0 0,'0'0'38'0'0,"0"0"0"0"0,-1-1 0 0 0,1 1 0 0 0,0-1 0 0 0,0 1 0 0 0,0 0 1 0 0,-1-1-1 0 0,1 1 0 0 0,0 0 0 0 0,0 0 0 0 0,-1-1 0 0 0,1 1 0 0 0,0 0 0 0 0,-1 0 0 0 0,1-1 0 0 0,0 1 0 0 0,-1 0 0 0 0,1 0 0 0 0,-1 0 1 0 0,1-1-1 0 0,0 1 0 0 0,-1 0 0 0 0,1 0 0 0 0,0 0 0 0 0,-1 0 0 0 0,1 0 0 0 0,-1 0 0 0 0,1 0 0 0 0,0 0 0 0 0,-2 0 0 0 0,-6 11 1605 0 0,-2 27 972 0 0,8-29-2499 0 0,-12 59 2302 0 0,-9 87 0 0 0,18-75-2088 0 0,2 0-1 0 0,11 100 0 0 0,-2-148-1893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8.689"/>
    </inkml:context>
    <inkml:brush xml:id="br0">
      <inkml:brushProperty name="width" value="0.1" units="cm"/>
      <inkml:brushProperty name="height" value="0.1" units="cm"/>
    </inkml:brush>
  </inkml:definitions>
  <inkml:trace contextRef="#ctx0" brushRef="#br0">0 223 8754 0 0,'2'-2'93'0'0,"-1"0"1"0"0,1 1 0 0 0,-1-1-1 0 0,1 1 1 0 0,-1 0-1 0 0,1-1 1 0 0,0 1-1 0 0,0 0 1 0 0,0 0 0 0 0,0 0-1 0 0,0 0 1 0 0,0 1-1 0 0,0-1 1 0 0,0 0-1 0 0,0 1 1 0 0,0-1 0 0 0,2 1-1 0 0,43-1 1586 0 0,-23 1-1221 0 0,157 0 1589 0 0,8-1-1514 0 0,-123-5-702 0 0,-59 5 161 0 0,0 0-1 0 0,-1 0 1 0 0,1-1 0 0 0,-1 0-1 0 0,1-1 1 0 0,-1 1 0 0 0,10-7-1 0 0,-1-4-51 0 0</inkml:trace>
  <inkml:trace contextRef="#ctx0" brushRef="#br0" timeOffset="1">420 0 6449 0 0,'-3'3'213'0'0,"1"-1"-1"0"0,0 0 0 0 0,0 1 0 0 0,0-1 0 0 0,1 1 0 0 0,-1 0 0 0 0,0 0 0 0 0,1 0 0 0 0,0 0 1 0 0,-1 0-1 0 0,1 0 0 0 0,0 4 0 0 0,-7 12 1601 0 0,-3 8-485 0 0,1 0 0 0 0,0 1 0 0 0,3 0 0 0 0,-9 53 0 0 0,13-63-1006 0 0,2 0 1 0 0,0 0-1 0 0,1 0 0 0 0,1 0 0 0 0,1 0 0 0 0,0 0 0 0 0,1 0 0 0 0,1-1 1 0 0,7 20-1 0 0,-2-17-1177 0 0,4-1-3966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9.034"/>
    </inkml:context>
    <inkml:brush xml:id="br0">
      <inkml:brushProperty name="width" value="0.1" units="cm"/>
      <inkml:brushProperty name="height" value="0.1" units="cm"/>
    </inkml:brush>
  </inkml:definitions>
  <inkml:trace contextRef="#ctx0" brushRef="#br0">108 1 5529 0 0,'-7'8'966'0'0,"1"2"0"0"0,1-1 1 0 0,-1 1-1 0 0,2 0 0 0 0,-1 0 0 0 0,1 0 0 0 0,-3 14 0 0 0,-1 0-264 0 0,-6 14 1039 0 0,2 2 0 0 0,-11 67 0 0 0,20-84-1691 0 0,1 0 0 0 0,1 0 0 0 0,1 0 0 0 0,0 0 0 0 0,2 0 0 0 0,7 30 1 0 0,-8-49-292 0 0,0 0 0 0 0,0 0 0 0 0,0 0 0 0 0,1-1 0 0 0,-1 1 1 0 0,1-1-1 0 0,0 1 0 0 0,0-1 0 0 0,0 0 0 0 0,1 1 0 0 0,3 3 1 0 0,-2-3 144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19.421"/>
    </inkml:context>
    <inkml:brush xml:id="br0">
      <inkml:brushProperty name="width" value="0.1" units="cm"/>
      <inkml:brushProperty name="height" value="0.1" units="cm"/>
    </inkml:brush>
  </inkml:definitions>
  <inkml:trace contextRef="#ctx0" brushRef="#br0">222 0 6449 0 0,'2'1'147'0'0,"0"0"0"0"0,-1 0 0 0 0,1 1-1 0 0,-1-1 1 0 0,1 0 0 0 0,-1 1 0 0 0,0-1-1 0 0,0 1 1 0 0,0 0 0 0 0,1-1 0 0 0,-2 1-1 0 0,1 0 1 0 0,0-1 0 0 0,0 1 0 0 0,0 0-1 0 0,0 3 1 0 0,6 36 4496 0 0,-4-22-4099 0 0,3 22 640 0 0,-1-1 0 0 0,-2 1 0 0 0,-2 0 0 0 0,-7 63 0 0 0,3-74-965 0 0,-2-1 0 0 0,-1 1 0 0 0,-2-1 0 0 0,0-1 0 0 0,-2 1-1 0 0,-1-2 1 0 0,-16 28 0 0 0,19-41-358 0 0,-2-1 0 0 0,0 0 1 0 0,0 0-1 0 0,-1-1 0 0 0,-1 0 0 0 0,0-1 0 0 0,0 0 0 0 0,-1-1 1 0 0,-1-1-1 0 0,-26 15 0 0 0,8-7-7125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0.758"/>
    </inkml:context>
    <inkml:brush xml:id="br0">
      <inkml:brushProperty name="width" value="0.1" units="cm"/>
      <inkml:brushProperty name="height" value="0.1" units="cm"/>
    </inkml:brush>
  </inkml:definitions>
  <inkml:trace contextRef="#ctx0" brushRef="#br0">156 48 3681 0 0,'-10'-17'1050'0'0,"10"15"-850"0"0,-1 0 0 0 0,0 0-1 0 0,0 0 1 0 0,1 0 0 0 0,-1 0 0 0 0,-1 0 0 0 0,1 1 0 0 0,0-1 0 0 0,0 0 0 0 0,-1 1 0 0 0,1-1 0 0 0,-1 1 0 0 0,1-1 0 0 0,-1 1 0 0 0,0 0 0 0 0,-2-2 0 0 0,3 3-129 0 0,0 0-1 0 0,1 0 1 0 0,-1 0 0 0 0,0 0 0 0 0,1 0 0 0 0,-1 0-1 0 0,0 0 1 0 0,1 0 0 0 0,-1 1 0 0 0,0-1 0 0 0,1 0-1 0 0,-1 1 1 0 0,0-1 0 0 0,1 0 0 0 0,-1 1 0 0 0,1-1-1 0 0,-1 0 1 0 0,1 1 0 0 0,-1-1 0 0 0,1 1 0 0 0,-1-1-1 0 0,1 1 1 0 0,0-1 0 0 0,-1 1 0 0 0,1 0 0 0 0,0-1-1 0 0,-1 1 1 0 0,1 0 0 0 0,-10 22 987 0 0,8-19-793 0 0,-12 36 1032 0 0,2 0 0 0 0,-11 58 0 0 0,-4 87 529 0 0,24-165-1655 0 0,2-10-145 0 0,-6 43 236 0 0,0 81 0 0 0,7-120-236 0 0,1 1-1 0 0,0-1 1 0 0,1 0 0 0 0,0 0 0 0 0,2 0 0 0 0,-1 0 0 0 0,2 0-1 0 0,0 0 1 0 0,0-1 0 0 0,14 23 0 0 0,-19-35-256 0 0,1 1 1 0 0,0-1-1 0 0,0 1 0 0 0,0-1 1 0 0,0 0-1 0 0,0 1 1 0 0,0-1-1 0 0,1 0 0 0 0,-1 0 1 0 0,0 1-1 0 0,1-1 0 0 0,-1 0 1 0 0,1 0-1 0 0,-1-1 1 0 0,1 1-1 0 0,-1 0 0 0 0,1 0 1 0 0,0-1-1 0 0,-1 1 0 0 0,1-1 1 0 0,3 1-1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1.085"/>
    </inkml:context>
    <inkml:brush xml:id="br0">
      <inkml:brushProperty name="width" value="0.1" units="cm"/>
      <inkml:brushProperty name="height" value="0.1" units="cm"/>
    </inkml:brush>
  </inkml:definitions>
  <inkml:trace contextRef="#ctx0" brushRef="#br0">169 4 5529 0 0,'0'-1'61'0'0,"1"1"0"0"0,0 0-1 0 0,-1-1 1 0 0,1 1 0 0 0,-1 0 0 0 0,1 0-1 0 0,0-1 1 0 0,-1 1 0 0 0,1 0 0 0 0,0 0-1 0 0,-1 0 1 0 0,1 0 0 0 0,0-1 0 0 0,-1 1-1 0 0,1 0 1 0 0,0 1 0 0 0,0-1 0 0 0,-1 0-1 0 0,1 0 1 0 0,0 0 0 0 0,-1 0 0 0 0,1 0-1 0 0,0 1 1 0 0,-1-1 0 0 0,1 0 0 0 0,-1 0-1 0 0,1 1 1 0 0,0-1 0 0 0,-1 1 0 0 0,1-1-1 0 0,0 1 1 0 0,26 17 1647 0 0,-23-15-1526 0 0,12 9 646 0 0,0 0 0 0 0,-1 1-1 0 0,-1 1 1 0 0,20 24 0 0 0,-28-31-667 0 0,0 0 0 0 0,-1 1 0 0 0,0 0 0 0 0,0 0 0 0 0,-1 0 0 0 0,0 1 0 0 0,-1-1 0 0 0,0 1 0 0 0,0 0 0 0 0,-1 0 0 0 0,0 0 0 0 0,1 10 0 0 0,-3-13-144 0 0,-1 0 0 0 0,0 0 0 0 0,0 0 0 0 0,0 0 1 0 0,-1 0-1 0 0,0-1 0 0 0,0 1 0 0 0,0-1 0 0 0,-1 1 0 0 0,0-1 0 0 0,0 0 0 0 0,0 0 0 0 0,-1 0 0 0 0,0 0 0 0 0,0-1 0 0 0,0 1 0 0 0,0-1 0 0 0,-9 6 0 0 0,-6 5-22 0 0,-1-1 0 0 0,0-1 0 0 0,-28 13 0 0 0,-44 15-170 0 0,-12 5-989 0 0,104-46 1160 0 0,0 0 0 0 0,-1 0-1 0 0,1 0 1 0 0,0 0-1 0 0,0 0 1 0 0,-1 1-1 0 0,1-1 1 0 0,0 0 0 0 0,-1 0-1 0 0,1 0 1 0 0,0 0-1 0 0,0 0 1 0 0,-1 0-1 0 0,1 1 1 0 0,0-1 0 0 0,0 0-1 0 0,-1 0 1 0 0,1 0-1 0 0,0 1 1 0 0,0-1-1 0 0,0 0 1 0 0,-1 0 0 0 0,1 1-1 0 0,0-1 1 0 0,0 0-1 0 0,0 0 1 0 0,0 1-1 0 0,0-1 1 0 0,-1 0 0 0 0,1 1-1 0 0,0-1 1 0 0,0 0-1 0 0,0 1 1 0 0,0-1-1 0 0,0 0 1 0 0,0 0 0 0 0,0 1-1 0 0,0-1 1 0 0,0 0-1 0 0,0 1 1 0 0,0-1-1 0 0,1 1 1 0 0,14 4-29 0 0,22-4 104 0 0,12-4-249 0 0,0-2 0 0 0,-1-3 0 0 0,62-17 0 0 0,-76 15-4732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7:08.691"/>
    </inkml:context>
    <inkml:brush xml:id="br0">
      <inkml:brushProperty name="width" value="0.05" units="cm"/>
      <inkml:brushProperty name="height" value="0.05" units="cm"/>
    </inkml:brush>
  </inkml:definitions>
  <inkml:trace contextRef="#ctx0" brushRef="#br0">31 9 12411 0 0,'5'-9'4924'0'0,"-2"19"-2167"0"0,0 28-1674 0 0,-1 1 1 0 0,-5 51-1 0 0,-15 82 121 0 0,-3 77-401 0 0,20-220-758 0 0,0-11-241 0 0,2 0 0 0 0,3 34-1 0 0,-2-54-357 0 0,0 0 0 0 0,0 1-1 0 0,0-1 1 0 0,-1 0 0 0 0,1 0 0 0 0,-1 0-1 0 0,3-4 1 0 0,4-10-4639 0 0,2-5-1375 0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1.431"/>
    </inkml:context>
    <inkml:brush xml:id="br0">
      <inkml:brushProperty name="width" value="0.1" units="cm"/>
      <inkml:brushProperty name="height" value="0.1" units="cm"/>
    </inkml:brush>
  </inkml:definitions>
  <inkml:trace contextRef="#ctx0" brushRef="#br0">34 0 5065 0 0,'-2'5'557'0'0,"0"-1"0"0"0,0 0-1 0 0,0 1 1 0 0,1-1 0 0 0,-1 1-1 0 0,1-1 1 0 0,0 1 0 0 0,1-1 0 0 0,-1 1-1 0 0,1 6 1 0 0,-2 5 251 0 0,-6 42 2474 0 0,-2 114 0 0 0,11-139-3039 0 0,1 0 0 0 0,2 0 1 0 0,1 0-1 0 0,19 62 1 0 0,-23-92-369 0 0,8 17-1121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1.777"/>
    </inkml:context>
    <inkml:brush xml:id="br0">
      <inkml:brushProperty name="width" value="0.1" units="cm"/>
      <inkml:brushProperty name="height" value="0.1" units="cm"/>
    </inkml:brush>
  </inkml:definitions>
  <inkml:trace contextRef="#ctx0" brushRef="#br0">1 0 9674 0 0,'26'4'3105'0'0,"55"11"-875"0"0,77 10-879 0 0,-130-22-1338 0 0,0-1-1 0 0,0-2 1 0 0,47-5-1 0 0,-44 0-139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2.102"/>
    </inkml:context>
    <inkml:brush xml:id="br0">
      <inkml:brushProperty name="width" value="0.1" units="cm"/>
      <inkml:brushProperty name="height" value="0.1" units="cm"/>
    </inkml:brush>
  </inkml:definitions>
  <inkml:trace contextRef="#ctx0" brushRef="#br0">132 0 7834 0 0,'-4'2'102'0'0,"1"0"0"0"0,-1 0 1 0 0,0 0-1 0 0,1 1 0 0 0,0-1 0 0 0,-1 1 1 0 0,1 0-1 0 0,0 0 0 0 0,0 0 1 0 0,1 0-1 0 0,-1 0 0 0 0,1 0 1 0 0,-1 1-1 0 0,-1 4 0 0 0,-4 8 681 0 0,1-1-1 0 0,-6 21 0 0 0,4-9-1 0 0,-2 3 496 0 0,1 1 0 0 0,-10 58 0 0 0,18-75-1026 0 0,0 0 0 0 0,1 0 0 0 0,1 0 0 0 0,0 1 0 0 0,1-1 0 0 0,0 0 0 0 0,1 0-1 0 0,8 27 1 0 0,-9-38-298 0 0,1 1 0 0 0,-1-1 0 0 0,0 0 0 0 0,1 0 0 0 0,0 0 0 0 0,0-1 0 0 0,0 1 0 0 0,0 0 0 0 0,4 3 0 0 0,-5-5-247 0 0,0 0 0 0 0,0 0 0 0 0,1 0 0 0 0,-1-1 0 0 0,0 1 0 0 0,1 0 0 0 0,-1 0 0 0 0,1-1 0 0 0,-1 1 0 0 0,1-1 0 0 0,-1 1 0 0 0,1-1 0 0 0,-1 0 0 0 0,1 0 0 0 0,-1 0 0 0 0,1 0 0 0 0,-1 0 0 0 0,1 0 0 0 0,-1 0 0 0 0,1 0 0 0 0,0 0 0 0 0,1-1 0 0 0,5-4-2233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2.445"/>
    </inkml:context>
    <inkml:brush xml:id="br0">
      <inkml:brushProperty name="width" value="0.1" units="cm"/>
      <inkml:brushProperty name="height" value="0.1" units="cm"/>
    </inkml:brush>
  </inkml:definitions>
  <inkml:trace contextRef="#ctx0" brushRef="#br0">157 6 7370 0 0,'1'-1'62'0'0,"0"1"0"0"0,1-1 1 0 0,-1 0-1 0 0,0 1 0 0 0,1-1 1 0 0,-1 1-1 0 0,0 0 1 0 0,1-1-1 0 0,-1 1 0 0 0,0 0 1 0 0,1 0-1 0 0,-1 0 0 0 0,1 0 1 0 0,-1 0-1 0 0,0 0 1 0 0,1 0-1 0 0,-1 1 0 0 0,1-1 1 0 0,-1 0-1 0 0,0 1 0 0 0,0-1 1 0 0,1 1-1 0 0,-1 0 1 0 0,0-1-1 0 0,0 1 0 0 0,1 0 1 0 0,-1 0-1 0 0,2 1 0 0 0,4 4 491 0 0,0 1 1 0 0,0-1-1 0 0,8 10 0 0 0,-6-5-85 0 0,0-2-30 0 0,-1 0 0 0 0,0 1 0 0 0,0 0 1 0 0,-1 1-1 0 0,-1-1 0 0 0,0 1 1 0 0,0 0-1 0 0,-1 1 0 0 0,4 14 0 0 0,-8-22-348 0 0,0 0 0 0 0,0 1 0 0 0,0-1 0 0 0,-1 1-1 0 0,1-1 1 0 0,-1 1 0 0 0,0-1 0 0 0,-1 1 0 0 0,1-1-1 0 0,-1 1 1 0 0,0-1 0 0 0,0 1 0 0 0,0-1-1 0 0,-1 0 1 0 0,1 0 0 0 0,-1 0 0 0 0,0 0 0 0 0,0 0-1 0 0,-1 0 1 0 0,1 0 0 0 0,-1 0 0 0 0,0-1 0 0 0,0 0-1 0 0,0 1 1 0 0,0-1 0 0 0,-1 0 0 0 0,1 0 0 0 0,-6 3-1 0 0,-11 7 210 0 0,0-1-1 0 0,-37 18 0 0 0,51-28-252 0 0,0 1 1 0 0,-1-1-1 0 0,1 0 1 0 0,-1 0-1 0 0,1-1 0 0 0,-1 1 1 0 0,0-2-1 0 0,0 1 1 0 0,1-1-1 0 0,-1 0 1 0 0,0 0-1 0 0,0-1 0 0 0,1 0 1 0 0,-9-2-1 0 0,14 3-47 0 0,0 0 1 0 0,1 0-1 0 0,-1 0 0 0 0,0-1 0 0 0,0 1 0 0 0,0 0 0 0 0,0-1 0 0 0,1 1 0 0 0,-1-1 0 0 0,0 1 0 0 0,0 0 0 0 0,1-1 0 0 0,-1 0 0 0 0,0 1 0 0 0,1-1 0 0 0,-1 1 0 0 0,1-1 1 0 0,-1 0-1 0 0,0 0 0 0 0,1 0-1 0 0,0 1 0 0 0,1-1 1 0 0,-1 1-1 0 0,0 0 0 0 0,0-1 0 0 0,0 1 1 0 0,1 0-1 0 0,-1-1 0 0 0,0 1 1 0 0,1 0-1 0 0,-1-1 0 0 0,0 1 1 0 0,1 0-1 0 0,-1-1 0 0 0,0 1 0 0 0,1 0 1 0 0,-1 0-1 0 0,1 0 0 0 0,-1-1 1 0 0,0 1-1 0 0,1 0 0 0 0,-1 0 0 0 0,1 0 1 0 0,0 0-1 0 0,35-6-75 0 0,-22 6 18 0 0,0 1 1 0 0,0 1-1 0 0,-1 0 1 0 0,1 0-1 0 0,0 2 0 0 0,-1 0 1 0 0,0 0-1 0 0,0 1 1 0 0,19 11-1 0 0,-23-11 58 0 0,0 0 0 0 0,-1 1 0 0 0,0 0 1 0 0,0 1-1 0 0,0-1 0 0 0,-1 1 0 0 0,0 1 0 0 0,0 0 0 0 0,-1 0 0 0 0,0 0 0 0 0,-1 0 0 0 0,0 1 0 0 0,8 18 0 0 0,-11-24 9 0 0,-1 1-1 0 0,0-1 1 0 0,0 0-1 0 0,0 1 1 0 0,-1-1 0 0 0,1 0-1 0 0,-1 1 1 0 0,0-1 0 0 0,0 1-1 0 0,0-1 1 0 0,0 1 0 0 0,0-1-1 0 0,-1 0 1 0 0,0 1-1 0 0,0-1 1 0 0,0 0 0 0 0,0 1-1 0 0,0-1 1 0 0,-2 4 0 0 0,0-3 40 0 0,-1 1 1 0 0,1-1 0 0 0,-1 0 0 0 0,0 0 0 0 0,0 0 0 0 0,0 0 0 0 0,0-1-1 0 0,-1 0 1 0 0,0 0 0 0 0,-9 5 0 0 0,-4 0 123 0 0,-1-1 0 0 0,0 0 0 0 0,0-2 0 0 0,0 0 0 0 0,-33 3 0 0 0,34-6-476 0 0,0-1 1 0 0,0-1-1 0 0,0-1 0 0 0,-34-6 1 0 0,24 1-6829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2.773"/>
    </inkml:context>
    <inkml:brush xml:id="br0">
      <inkml:brushProperty name="width" value="0.1" units="cm"/>
      <inkml:brushProperty name="height" value="0.1" units="cm"/>
    </inkml:brush>
  </inkml:definitions>
  <inkml:trace contextRef="#ctx0" brushRef="#br0">194 3 8754 0 0,'0'0'41'0'0,"0"0"-1"0"0,0-1 1 0 0,1 1 0 0 0,-1 0 0 0 0,0 0 0 0 0,0 0-1 0 0,0 0 1 0 0,0 0 0 0 0,0 0 0 0 0,1-1 0 0 0,-1 1-1 0 0,0 0 1 0 0,0 0 0 0 0,0 0 0 0 0,1 0 0 0 0,-1 0-1 0 0,0 0 1 0 0,0 0 0 0 0,0 0 0 0 0,1 0-1 0 0,-1 0 1 0 0,0 0 0 0 0,0 0 0 0 0,0 0 0 0 0,0 0-1 0 0,1 0 1 0 0,-1 0 0 0 0,0 0 0 0 0,0 0 0 0 0,0 0-1 0 0,1 0 1 0 0,-1 0 0 0 0,0 1 0 0 0,0-1 0 0 0,0 0-1 0 0,0 0 1 0 0,1 0 0 0 0,-1 0 0 0 0,0 0 0 0 0,0 0-1 0 0,0 1 1 0 0,0-1 0 0 0,0 0 0 0 0,1 0-1 0 0,-1 0 1 0 0,0 0 0 0 0,0 1 0 0 0,0-1 0 0 0,0 0-1 0 0,0 0 1 0 0,0 0 0 0 0,0 1 0 0 0,10 9 1542 0 0,0 3-809 0 0,-1 2 1 0 0,0-1 0 0 0,-2 1 0 0 0,1 0 0 0 0,-2 1-1 0 0,0-1 1 0 0,-1 1 0 0 0,6 29 0 0 0,-5-8 4 0 0,-2 0 1 0 0,0 70-1 0 0,-5-82-642 0 0,-1 0-1 0 0,-1 0 1 0 0,-1-1-1 0 0,-1 1 1 0 0,-2-1 0 0 0,0 0-1 0 0,-1-1 1 0 0,-20 40-1 0 0,20-49-138 0 0,0-1 0 0 0,0 0 0 0 0,-1 0 0 0 0,-1-1 0 0 0,0 0-1 0 0,0-1 1 0 0,-1 0 0 0 0,-1-1 0 0 0,0 0 0 0 0,0 0 0 0 0,-1-2 0 0 0,0 0-1 0 0,-1 0 1 0 0,0-1 0 0 0,-19 7 0 0 0,-2-3-78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4.408"/>
    </inkml:context>
    <inkml:brush xml:id="br0">
      <inkml:brushProperty name="width" value="0.1" units="cm"/>
      <inkml:brushProperty name="height" value="0.1" units="cm"/>
    </inkml:brush>
  </inkml:definitions>
  <inkml:trace contextRef="#ctx0" brushRef="#br0">0 160 9674 0 0,'22'2'1175'0'0,"660"-1"-806"0"0,-318-6-435 0 0,-99 0 8 0 0,403-22 97 0 0,-549 21-12 0 0,500-33 119 0 0,23 2-146 0 0,-401 25 0 0 0,192-6 0 0 0,839 5 0 0 0,-727 21 0 0 0,55 9 81 0 0,-462-11 54 0 0,375 34 558 0 0,-312-22-489 0 0,38 11-212 0 0,-190-22-8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25.428"/>
    </inkml:context>
    <inkml:brush xml:id="br0">
      <inkml:brushProperty name="width" value="0.1" units="cm"/>
      <inkml:brushProperty name="height" value="0.1" units="cm"/>
    </inkml:brush>
  </inkml:definitions>
  <inkml:trace contextRef="#ctx0" brushRef="#br0">1043 21 5065 0 0,'-11'-8'1732'0'0,"-4"-2"-1438"0"0,15 9-270 0 0,0 1-1 0 0,-1 0 0 0 0,1 0 1 0 0,-1-1-1 0 0,1 1 1 0 0,-1 0-1 0 0,1 0 0 0 0,0 0 1 0 0,-1 0-1 0 0,1 0 1 0 0,-1 0-1 0 0,1 0 0 0 0,-1 0 1 0 0,1 0-1 0 0,-1 0 1 0 0,1 0-1 0 0,-1 0 0 0 0,1 0 1 0 0,0 0-1 0 0,-1 0 0 0 0,1 0 1 0 0,-1 0-1 0 0,1 1 1 0 0,-1-1-1 0 0,1 0 0 0 0,0 0 1 0 0,-1 1-1 0 0,0-1 1 0 0,0 3 184 0 0,0 0 1 0 0,-1 0-1 0 0,1 0 1 0 0,1 0-1 0 0,-1 0 1 0 0,0 0-1 0 0,1 0 1 0 0,-1 0-1 0 0,1 3 1 0 0,-1 3 174 0 0,-31 345 4269 0 0,14-101-3411 0 0,-138 905 421 0 0,110-846-1402 0 0,-10 435 2760 0 0,50-600-2779 0 0,3-81-211 0 0,-13 75 0 0 0,12-119 17 0 0,0-1 1 0 0,-2 0-1 0 0,-1-1 0 0 0,0 1 1 0 0,-1-1-1 0 0,-1-1 0 0 0,-19 30 1 0 0,27-47-23 0 0,0 0 0 0 0,-1 0 1 0 0,1-1-1 0 0,0 1 0 0 0,-1 0 0 0 0,1-1 1 0 0,-1 1-1 0 0,0-1 0 0 0,0 0 1 0 0,1 1-1 0 0,-1-1 0 0 0,0 0 0 0 0,0 0 1 0 0,0 0-1 0 0,0 0 0 0 0,0 0 1 0 0,-1-1-1 0 0,1 1 0 0 0,0-1 1 0 0,0 1-1 0 0,-5-1 0 0 0,4 0-14 0 0,0-1 0 0 0,0 1 0 0 0,0-1-1 0 0,0 0 1 0 0,0 0 0 0 0,0 0 0 0 0,0-1 0 0 0,1 1-1 0 0,-1-1 1 0 0,0 1 0 0 0,1-1 0 0 0,-1 0 0 0 0,1 0 0 0 0,0 0-1 0 0,-3-3 1 0 0,-9-10 0 0 0,1 0-1 0 0,0-1 1 0 0,2-1-1 0 0,0 0 1 0 0,0 0-1 0 0,-8-22 1 0 0,-38-114-5 0 0,13 29-16 0 0,34 101 11 0 0,0 1 0 0 0,-2 0 0 0 0,-19-27 1 0 0,23 37-2 0 0,-1-1 0 0 0,-1 0 0 0 0,-19-20 0 0 0,27 31 0 0 0,0-1 0 0 0,0 1 0 0 0,-1 1 0 0 0,1-1 0 0 0,0 0 0 0 0,-1 0 0 0 0,1 1 0 0 0,-1-1 0 0 0,0 1 0 0 0,1 0 0 0 0,-1 0 0 0 0,0 0 0 0 0,0 0 0 0 0,0 1 0 0 0,0-1 0 0 0,1 1 0 0 0,-1-1 0 0 0,0 1 0 0 0,0 0 0 0 0,0 0 0 0 0,-5 1 0 0 0,5 0 0 0 0,1 0 0 0 0,-1 1 0 0 0,1-1 0 0 0,-1 0 0 0 0,1 1 0 0 0,0 0 0 0 0,0-1 0 0 0,0 1 0 0 0,0 0 0 0 0,0 0 0 0 0,0 0 0 0 0,0 1 0 0 0,1-1 0 0 0,-1 0 0 0 0,1 1 0 0 0,-2 3 0 0 0,-17 44 0 0 0,18-46 0 0 0,-13 57 0 0 0,2 1 0 0 0,3 0 0 0 0,-3 68 0 0 0,10-92 0 0 0,-6 77-36 0 0,7 150 0 0 0,2-261 78 0 0,2 10 239 0 0,-2-14-312 0 0,0 0-1 0 0,0 0 1 0 0,0 0 0 0 0,0 1-1 0 0,0-1 1 0 0,0 0-1 0 0,1 0 1 0 0,-1 0 0 0 0,0 0-1 0 0,0 0 1 0 0,0 0-1 0 0,0 0 1 0 0,0 1-1 0 0,1-1 1 0 0,-1 0 0 0 0,0 0-1 0 0,0 0 1 0 0,0 0-1 0 0,1 0 1 0 0,-1 0-1 0 0,0 0 1 0 0,0 0 0 0 0,0 0-1 0 0,0 0 1 0 0,1 0-1 0 0,-1 0 1 0 0,0 0 0 0 0,0 0-1 0 0,0 0 1 0 0,1 0-1 0 0,-1 0 1 0 0,0 0-1 0 0,0 0 1 0 0,0 0 0 0 0,0-1-1 0 0,1 1 1 0 0,-1 0-1 0 0,0 0 1 0 0,0 0-1 0 0,0 0 1 0 0,0 0 0 0 0,1 0-1 0 0,-1 0 1 0 0,0-1-1 0 0,0 1 1 0 0,0 0 0 0 0,0 0-1 0 0,0 0 1 0 0,0 0-1 0 0,0-1 1 0 0,0 1-1 0 0,1 0 1 0 0,-1 0 0 0 0,0 0-1 0 0,0 0 1 0 0,0-1-1 0 0,0 1 1 0 0,0 0-1 0 0,0-1 1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1.431"/>
    </inkml:context>
    <inkml:brush xml:id="br0">
      <inkml:brushProperty name="width" value="0.1" units="cm"/>
      <inkml:brushProperty name="height" value="0.1" units="cm"/>
    </inkml:brush>
  </inkml:definitions>
  <inkml:trace contextRef="#ctx0" brushRef="#br0">2 71 920 0 0,'0'-1'68'0'0,"0"1"1"0"0,0-1-1 0 0,-1 1 0 0 0,1-1 1 0 0,0 1-1 0 0,0-1 0 0 0,0 0 0 0 0,-1 1 1 0 0,1-1-1 0 0,0 1 0 0 0,0-1 0 0 0,0 0 1 0 0,0 1-1 0 0,0-1 0 0 0,0 1 1 0 0,0-1-1 0 0,1 0 0 0 0,-1 1 0 0 0,0-1 1 0 0,0 1-1 0 0,0-1 0 0 0,1 0 0 0 0,-1 1 1 0 0,0-1-1 0 0,1 1 0 0 0,-1-1 1 0 0,0 1-1 0 0,1-1 0 0 0,-1 1 0 0 0,0-1 1 0 0,1 1-1 0 0,-1 0 0 0 0,1-1 1 0 0,-1 1-1 0 0,1-1 0 0 0,-1 1 0 0 0,1 0 1 0 0,-1 0-1 0 0,1-1 0 0 0,0 1 0 0 0,-1 0 1 0 0,1 0-1 0 0,0-1 0 0 0,32-9 4609 0 0,-27 9-4927 0 0,42-10 2320 0 0,0 2 0 0 0,50-2 0 0 0,98 4 351 0 0,-193 7-2419 0 0,1 0-1 0 0,-1 0 1 0 0,0 1-1 0 0,0-1 0 0 0,1 1 1 0 0,-1-1-1 0 0,6 3 1 0 0,-8-3-6 0 0,-1 0 0 0 0,1 1 0 0 0,-1-1 0 0 0,0 0 0 0 0,1 0 0 0 0,-1 1 0 0 0,0-1 0 0 0,1 0 0 0 0,-1 1 0 0 0,0-1 0 0 0,0 0 0 0 0,1 1 0 0 0,-1-1 0 0 0,0 0 0 0 0,0 1 0 0 0,0-1 0 0 0,1 1 0 0 0,-1-1 0 0 0,0 0 0 0 0,0 1 0 0 0,0-1 0 0 0,0 1 0 0 0,0-1 0 0 0,0 1 0 0 0,0 0 0 0 0,0 0-2 0 0,0 1 0 0 0,-1-1 0 0 0,1 0 0 0 0,-1 1 1 0 0,0-1-1 0 0,1 1 0 0 0,-1-1 0 0 0,0 0 0 0 0,1 1 0 0 0,-1-1 0 0 0,-2 1 1 0 0,-12 13-7 0 0,-9 2-48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1.758"/>
    </inkml:context>
    <inkml:brush xml:id="br0">
      <inkml:brushProperty name="width" value="0.1" units="cm"/>
      <inkml:brushProperty name="height" value="0.1" units="cm"/>
    </inkml:brush>
  </inkml:definitions>
  <inkml:trace contextRef="#ctx0" brushRef="#br0">0 63 4145 0 0,'30'-1'3987'0'0,"31"-5"1"0"0,80-19-1367 0 0,-10 0-2353 0 0,-94 20-258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2.696"/>
    </inkml:context>
    <inkml:brush xml:id="br0">
      <inkml:brushProperty name="width" value="0.1" units="cm"/>
      <inkml:brushProperty name="height" value="0.1" units="cm"/>
    </inkml:brush>
  </inkml:definitions>
  <inkml:trace contextRef="#ctx0" brushRef="#br0">0 1 1376 0 0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7:09.163"/>
    </inkml:context>
    <inkml:brush xml:id="br0">
      <inkml:brushProperty name="width" value="0.05" units="cm"/>
      <inkml:brushProperty name="height" value="0.05" units="cm"/>
    </inkml:brush>
  </inkml:definitions>
  <inkml:trace contextRef="#ctx0" brushRef="#br0">0 25 3681 0 0,'4'-6'-683'0'0,"9"-12"3915"0"0,-6 18 1165 0 0,-2 12 1685 0 0,1 54-1588 0 0,-9 36-2101 0 0,-1 2-1208 0 0,24 183 500 0 0,-16-237-1581 0 0,-2-33-123 0 0,-1-9-55 0 0,0 1-1 0 0,0 0 1 0 0,-1 0 0 0 0,0-1-1 0 0,0 1 1 0 0,-1 0 0 0 0,-4 13-1 0 0,2-17-1910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3.024"/>
    </inkml:context>
    <inkml:brush xml:id="br0">
      <inkml:brushProperty name="width" value="0.1" units="cm"/>
      <inkml:brushProperty name="height" value="0.1" units="cm"/>
    </inkml:brush>
  </inkml:definitions>
  <inkml:trace contextRef="#ctx0" brushRef="#br0">4 1 5305 0 0,'-2'0'0'0'0,"0"0"0"0"0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5.328"/>
    </inkml:context>
    <inkml:brush xml:id="br0">
      <inkml:brushProperty name="width" value="0.1" units="cm"/>
      <inkml:brushProperty name="height" value="0.1" units="cm"/>
    </inkml:brush>
  </inkml:definitions>
  <inkml:trace contextRef="#ctx0" brushRef="#br0">9 166 3225 0 0,'-9'-18'4099'0'0,"10"18"-4010"0"0,29-2 6284 0 0,-20 2-6888 0 0,292 12 5354 0 0,116-3-2937 0 0,-117-33-1642 0 0,-219 13-174 0 0,131-36 0 0 0,-109 10-614 0 0,-67 22 76 0 0,45-12-1 0 0,-58 23-15 0 0,-23 4 464 0 0,-1-1-1 0 0,1 1 1 0 0,0 0-1 0 0,-1 0 1 0 0,1 0-1 0 0,0 0 0 0 0,-1 0 1 0 0,1 0-1 0 0,0 0 1 0 0,0 0-1 0 0,-1 0 1 0 0,1 0-1 0 0,0 0 1 0 0,-1 1-1 0 0,1-1 1 0 0,0 0-1 0 0,-1 0 1 0 0,1 1-1 0 0,0-1 1 0 0,-1 1-1 0 0,1-1 1 0 0,-1 0-1 0 0,1 1 1 0 0,-1-1-1 0 0,1 1 0 0 0,-1-1 1 0 0,1 1-1 0 0,0 0 1 0 0,-3 9 4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5.921"/>
    </inkml:context>
    <inkml:brush xml:id="br0">
      <inkml:brushProperty name="width" value="0.1" units="cm"/>
      <inkml:brushProperty name="height" value="0.1" units="cm"/>
    </inkml:brush>
  </inkml:definitions>
  <inkml:trace contextRef="#ctx0" brushRef="#br0">621 17 5529 0 0,'-1'-1'61'0'0,"1"0"0"0"0,0 0 0 0 0,0 0 0 0 0,-1 0 0 0 0,1 0 0 0 0,-1 0 0 0 0,1 1 0 0 0,-1-1 0 0 0,1 0 0 0 0,-1 0 0 0 0,1 1 0 0 0,-1-1 0 0 0,0 0-1 0 0,1 1 1 0 0,-1-1 0 0 0,0 0 0 0 0,1 1 0 0 0,-1-1 0 0 0,0 1 0 0 0,-1-1 0 0 0,1 1 67 0 0,1 0-1 0 0,-1 0 1 0 0,1 0-1 0 0,-1 0 1 0 0,0 1 0 0 0,1-1-1 0 0,-1 0 1 0 0,1 0-1 0 0,-1 1 1 0 0,1-1 0 0 0,-1 0-1 0 0,1 1 1 0 0,-1-1-1 0 0,1 0 1 0 0,-1 1-1 0 0,1-1 1 0 0,0 1 0 0 0,-1-1-1 0 0,1 1 1 0 0,0-1-1 0 0,-1 1 1 0 0,1-1 0 0 0,-1 1-1 0 0,-2 5 438 0 0,1 0 1 0 0,-1 1-1 0 0,1-1 0 0 0,-2 10 0 0 0,-5 30 1024 0 0,-5 92-1 0 0,11 50-135 0 0,4-132-1072 0 0,7 229 1275 0 0,1 72 1 0 0,-12-285-1396 0 0,-2 0 0 0 0,-29 136 1 0 0,33-208-260 0 0,-12 49 156 0 0,11-45-112 0 0,1 0 1 0 0,-1 0-1 0 0,0 0 0 0 0,0 0 0 0 0,-1 0 0 0 0,1 0 0 0 0,-1-1 1 0 0,-5 7-1 0 0,7-9-35 0 0,0-1 1 0 0,1 0-1 0 0,-1 1 1 0 0,0-1-1 0 0,1 0 1 0 0,-1 0-1 0 0,0 1 1 0 0,1-1-1 0 0,-1 0 1 0 0,0 0-1 0 0,0 0 1 0 0,1 0-1 0 0,-1 0 1 0 0,0 0-1 0 0,1 0 1 0 0,-1 0-1 0 0,0 0 1 0 0,0 0-1 0 0,1 0 1 0 0,-1-1-1 0 0,0 1 1 0 0,1 0-1 0 0,-1 0 1 0 0,0-1-1 0 0,1 1 1 0 0,-1 0-1 0 0,1-1 1 0 0,-1 1-1 0 0,0-1 1 0 0,1 1-1 0 0,-1-1 1 0 0,1 1-1 0 0,-1-1 1 0 0,1 1-1 0 0,-1-2 1 0 0,-18-24 128 0 0,17 23-113 0 0,-18-35-23 0 0,1-1 0 0 0,1-1 0 0 0,3 0-1 0 0,-12-48 1 0 0,23 74-4 0 0,-74-327-1582 0 0,30 108 499 0 0,45 223 929 0 0,-7-28-624 0 0,9 35 744 0 0,0 1 1 0 0,0 0-1 0 0,0 0 1 0 0,0 0 0 0 0,0 0-1 0 0,0 0 1 0 0,-1 0-1 0 0,1 0 1 0 0,-1 0 0 0 0,1 0-1 0 0,-1 1 1 0 0,0-1-1 0 0,-2-1 1 0 0,4 3 33 0 0,-1 0 1 0 0,1-1-1 0 0,-1 1 1 0 0,0 0-1 0 0,1 0 1 0 0,-1 0-1 0 0,1 0 1 0 0,-1 0-1 0 0,0 0 0 0 0,1 0 1 0 0,-1 0-1 0 0,1 0 1 0 0,-1 0-1 0 0,1 0 1 0 0,-1 0-1 0 0,0 1 1 0 0,1-1-1 0 0,-1 0 0 0 0,1 0 1 0 0,-1 1-1 0 0,1-1 1 0 0,-1 0-1 0 0,1 1 1 0 0,-1-1-1 0 0,1 0 1 0 0,-1 1-1 0 0,1-1 0 0 0,-1 1 1 0 0,1-1-1 0 0,0 0 1 0 0,-1 1-1 0 0,1-1 1 0 0,-1 2-1 0 0,-11 19 31 0 0,10-16-24 0 0,-13 27 93 0 0,2 0 0 0 0,-14 56 0 0 0,-9 73 597 0 0,30-129-483 0 0,-17 85 288 0 0,-9 140-1 0 0,33-208-465 0 0,1-31-122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8.550"/>
    </inkml:context>
    <inkml:brush xml:id="br0">
      <inkml:brushProperty name="width" value="0.1" units="cm"/>
      <inkml:brushProperty name="height" value="0.1" units="cm"/>
    </inkml:brush>
  </inkml:definitions>
  <inkml:trace contextRef="#ctx0" brushRef="#br0">248 51 2761 0 0,'-1'-4'254'0'0,"-1"0"0"0"0,0 0 0 0 0,0 0 1 0 0,0 0-1 0 0,-1 0 0 0 0,1 1 0 0 0,-1-1 0 0 0,0 1 1 0 0,0 0-1 0 0,-6-5 0 0 0,7 7-119 0 0,1 0 0 0 0,-1 0 1 0 0,0 1-1 0 0,1-1 0 0 0,-1 1 0 0 0,0-1 0 0 0,1 1 0 0 0,-1-1 0 0 0,0 1 0 0 0,0 0 1 0 0,1 0-1 0 0,-1 0 0 0 0,0 0 0 0 0,0 0 0 0 0,1 1 0 0 0,-1-1 0 0 0,0 0 0 0 0,1 1 1 0 0,-1-1-1 0 0,0 1 0 0 0,1 0 0 0 0,-1-1 0 0 0,1 1 0 0 0,-1 0 0 0 0,1 0 0 0 0,-1 0 1 0 0,1 0-1 0 0,-1 0 0 0 0,1 0 0 0 0,-2 3 0 0 0,-4 3 250 0 0,0 0-1 0 0,0 1 1 0 0,1 0-1 0 0,0 0 1 0 0,1 0-1 0 0,-6 12 1 0 0,-24 59 1373 0 0,20-44-1001 0 0,0 0 106 0 0,2 0 0 0 0,-14 57 0 0 0,24-80-742 0 0,1 0 0 0 0,0 0 0 0 0,1 1 0 0 0,0-1 0 0 0,1 0 0 0 0,0 1 0 0 0,1-1 0 0 0,0 0 0 0 0,1 0 1 0 0,1 0-1 0 0,6 22 0 0 0,-8-31-104 0 0,1 0 0 0 0,-1 0 0 0 0,0 0-1 0 0,1-1 1 0 0,-1 1 0 0 0,1-1 0 0 0,0 1 0 0 0,0-1 0 0 0,0 0 0 0 0,0 1 0 0 0,0-1 0 0 0,1 0 0 0 0,-1-1 0 0 0,1 1 0 0 0,-1 0 0 0 0,1-1 0 0 0,0 1 0 0 0,-1-1-1 0 0,1 0 1 0 0,0 0 0 0 0,4 1 0 0 0,-3-1-7 0 0,-1-1 0 0 0,1 0 1 0 0,0 0-1 0 0,0 0 0 0 0,0-1 0 0 0,-1 0 0 0 0,1 1 0 0 0,0-1 0 0 0,0 0 0 0 0,-1-1 0 0 0,1 1 0 0 0,-1-1 0 0 0,1 1 1 0 0,-1-1-1 0 0,0 0 0 0 0,5-4 0 0 0,5-4 31 0 0,-2-1 1 0 0,0 0-1 0 0,0 0 0 0 0,-1-1 1 0 0,0 0-1 0 0,-1-1 1 0 0,0 0-1 0 0,-1-1 1 0 0,-1 0-1 0 0,11-28 0 0 0,-10 19-22 0 0,0 0 0 0 0,-2-1 0 0 0,-1 0 0 0 0,-1 0 0 0 0,-1-1 0 0 0,1-31 0 0 0,-5 43 34 0 0,0 0-1 0 0,0 1 1 0 0,-1-1 0 0 0,-1 0-1 0 0,0 1 1 0 0,-6-18 0 0 0,7 26-133 0 0,1 0 1 0 0,-1 1 0 0 0,0-1 0 0 0,0 1-1 0 0,-1-1 1 0 0,1 1 0 0 0,-1 0-1 0 0,1 0 1 0 0,-1 0 0 0 0,-5-4 0 0 0,6 6-185 0 0,0 0-1 0 0,0-1 1 0 0,0 1 0 0 0,-1 1 0 0 0,1-1 0 0 0,0 0 0 0 0,0 0 0 0 0,0 1 0 0 0,-1-1 0 0 0,1 1 0 0 0,0 0 0 0 0,-1 0-1 0 0,1 0 1 0 0,0 0 0 0 0,-1 0 0 0 0,1 0 0 0 0,0 1 0 0 0,0-1 0 0 0,-5 2 0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8.905"/>
    </inkml:context>
    <inkml:brush xml:id="br0">
      <inkml:brushProperty name="width" value="0.1" units="cm"/>
      <inkml:brushProperty name="height" value="0.1" units="cm"/>
    </inkml:brush>
  </inkml:definitions>
  <inkml:trace contextRef="#ctx0" brushRef="#br0">33 4 10594 0 0,'-7'0'472'0'0,"1"0"96"0"0,3 2-455 0 0,1-1-113 0 0,0 1 0 0 0,0-2 0 0 0,1 2 64 0 0,-1-2 0 0 0,-2 2-64 0 0,1-2 96 0 0,3-2-96 0 0,2-3 0 0 0,6-1 64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9.249"/>
    </inkml:context>
    <inkml:brush xml:id="br0">
      <inkml:brushProperty name="width" value="0.1" units="cm"/>
      <inkml:brushProperty name="height" value="0.1" units="cm"/>
    </inkml:brush>
  </inkml:definitions>
  <inkml:trace contextRef="#ctx0" brushRef="#br0">92 1 8290 0 0,'4'1'217'0'0,"1"1"1"0"0,-1-1 0 0 0,0 1 0 0 0,0 0-1 0 0,-1 1 1 0 0,1-1 0 0 0,0 1-1 0 0,-1-1 1 0 0,0 1 0 0 0,5 5-1 0 0,0-1-4 0 0,10 8 24 0 0,-1 0 0 0 0,-1 1 0 0 0,0 1 0 0 0,-2 1 0 0 0,0 0 0 0 0,0 1 0 0 0,19 37 0 0 0,-29-47-164 0 0,0-1 0 0 0,-1 1-1 0 0,0-1 1 0 0,0 1 0 0 0,-1 0 0 0 0,0 0 0 0 0,0 1-1 0 0,-1-1 1 0 0,0 0 0 0 0,-1 0 0 0 0,0 1-1 0 0,-1-1 1 0 0,0 0 0 0 0,0 0 0 0 0,-1 0 0 0 0,0 0-1 0 0,0 0 1 0 0,-1 0 0 0 0,0 0 0 0 0,-1-1 0 0 0,0 1-1 0 0,-6 8 1 0 0,0-2-62 0 0,-1 0-1 0 0,-1-1 1 0 0,0-1 0 0 0,0 0-1 0 0,-19 14 1 0 0,22-20-4 0 0,0 0-1 0 0,0-1 0 0 0,-1 0 1 0 0,0-1-1 0 0,0 0 1 0 0,0 0-1 0 0,0-1 0 0 0,-1 0 1 0 0,-18 3-1 0 0,-3-8-6 0 0,28 0 0 0 0,0 1 0 0 0,1-1 0 0 0,-1 1 0 0 0,0 0 0 0 0,0 0 0 0 0,0 1 0 0 0,1-1 0 0 0,-1 1 0 0 0,-5 1 0 0 0,11-1 0 0 0,0 1 0 0 0,1-1 0 0 0,-1 0 0 0 0,0 0 0 0 0,0 0 0 0 0,1 0 0 0 0,-1 0 0 0 0,5 0 0 0 0,5 0-5 0 0,1 0 1 0 0,-1-1-1 0 0,0 0 0 0 0,1-1 1 0 0,-1 0-1 0 0,15-4 0 0 0,5-3-33 0 0,34-13 0 0 0,-34 11-109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9.592"/>
    </inkml:context>
    <inkml:brush xml:id="br0">
      <inkml:brushProperty name="width" value="0.1" units="cm"/>
      <inkml:brushProperty name="height" value="0.1" units="cm"/>
    </inkml:brush>
  </inkml:definitions>
  <inkml:trace contextRef="#ctx0" brushRef="#br0">123 109 10138 0 0,'-4'1'167'0'0,"1"0"0"0"0,0-1 0 0 0,-1 1 0 0 0,1 0 0 0 0,0 1 0 0 0,0-1 0 0 0,0 1 0 0 0,0-1 0 0 0,0 1 0 0 0,0 0 0 0 0,0 0 0 0 0,0 0 0 0 0,1 0 0 0 0,-1 1 0 0 0,1-1 0 0 0,-4 6 0 0 0,0-1 96 0 0,0 0 0 0 0,1 1 0 0 0,1-1 0 0 0,-1 1 0 0 0,-4 11 0 0 0,8-16-229 0 0,0 0 0 0 0,0 0 1 0 0,1 0-1 0 0,-1 0 0 0 0,1 1 0 0 0,-1-1 0 0 0,1 0 0 0 0,0 0 0 0 0,0 0 1 0 0,1 0-1 0 0,-1 0 0 0 0,1 0 0 0 0,-1 0 0 0 0,1 0 0 0 0,0 0 0 0 0,0 0 1 0 0,0 0-1 0 0,1 0 0 0 0,-1 0 0 0 0,1 0 0 0 0,-1-1 0 0 0,4 4 1 0 0,3 4 13 0 0,2 0 0 0 0,-1 0 0 0 0,22 16 0 0 0,-1-1 48 0 0,-17-12 9 0 0,-1 0 1 0 0,0 0 0 0 0,0 1-1 0 0,-2 1 1 0 0,0 0 0 0 0,0 0 0 0 0,10 24-1 0 0,-18-34-46 0 0,0 1-1 0 0,-1-1 1 0 0,1 1-1 0 0,-1-1 0 0 0,0 1 1 0 0,0-1-1 0 0,-1 1 1 0 0,0 0-1 0 0,0-1 1 0 0,0 1-1 0 0,-2 11 0 0 0,0-13 8 0 0,1 0-1 0 0,-1 1 0 0 0,0-1 0 0 0,0 0 0 0 0,0 0 0 0 0,-1 0 0 0 0,1 0 0 0 0,-1 0 1 0 0,0 0-1 0 0,0-1 0 0 0,-1 1 0 0 0,1-1 0 0 0,-1 0 0 0 0,1 0 0 0 0,-1 0 0 0 0,-6 3 1 0 0,4-3-14 0 0,1 0 0 0 0,-1-1 0 0 0,0 0 0 0 0,0 1 0 0 0,0-2 0 0 0,0 1 0 0 0,0-1 0 0 0,-1 0 0 0 0,1 0 0 0 0,0-1 0 0 0,0 0 0 0 0,-1 0 0 0 0,1 0 0 0 0,-11-2 0 0 0,10 0-1361 0 0,-1 0 0 0 0,1 0-1 0 0,-14-6 1 0 0,-1-4-4619 0 0</inkml:trace>
  <inkml:trace contextRef="#ctx0" brushRef="#br0" timeOffset="1">0 115 5529 0 0,'3'-3'82'0'0,"0"1"0"0"0,0-1 0 0 0,0 1 0 0 0,1 0-1 0 0,-1 0 1 0 0,1 1 0 0 0,-1-1 0 0 0,1 1 0 0 0,0-1 0 0 0,-1 1-1 0 0,5 0 1 0 0,47-6 876 0 0,-29 5-675 0 0,360-49 217 0 0,-369 48-503 0 0,-1 0-1 0 0,25-9 1 0 0,-10-2 3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39.998"/>
    </inkml:context>
    <inkml:brush xml:id="br0">
      <inkml:brushProperty name="width" value="0.1" units="cm"/>
      <inkml:brushProperty name="height" value="0.1" units="cm"/>
    </inkml:brush>
  </inkml:definitions>
  <inkml:trace contextRef="#ctx0" brushRef="#br0">123 0 7370 0 0,'-5'7'357'0'0,"1"-1"-1"0"0,-1 1 1 0 0,1 0 0 0 0,1 0 0 0 0,0 1 0 0 0,0-1 0 0 0,0 1 0 0 0,1 0 0 0 0,0 0 0 0 0,-2 14 0 0 0,-1 1 503 0 0,-21 89 2287 0 0,5 1 1 0 0,-11 201-1 0 0,31-268-3359 0 0,3-1-1 0 0,1 1 1 0 0,16 80-1 0 0,-12-106-7220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53.477"/>
    </inkml:context>
    <inkml:brush xml:id="br0">
      <inkml:brushProperty name="width" value="0.1" units="cm"/>
      <inkml:brushProperty name="height" value="0.1" units="cm"/>
      <inkml:brushProperty name="color" value="#004F8B"/>
    </inkml:brush>
  </inkml:definitions>
  <inkml:trace contextRef="#ctx0" brushRef="#br0">294 32 4609 0 0,'19'-1'738'0'0,"31"-6"1"0"0,-10 1-274 0 0,-37 5-443 0 0,252-15 2628 0 0,-227 16-2290 0 0,1 1 0 0 0,-1 2 1 0 0,0 1-1 0 0,0 1 0 0 0,0 1 1 0 0,52 20-1 0 0,-69-21-242 0 0,0 0 1 0 0,0 1-1 0 0,-1 0 0 0 0,0 1 1 0 0,0 0-1 0 0,14 14 0 0 0,-21-19-31 0 0,0 1 0 0 0,-1 0 0 0 0,1-1 0 0 0,-1 1 0 0 0,0 0 0 0 0,0 0 0 0 0,0 1 0 0 0,0-1 0 0 0,-1 0 0 0 0,1 1 0 0 0,-1-1 0 0 0,0 1 0 0 0,0-1 0 0 0,0 1 0 0 0,0 0 0 0 0,-1-1 0 0 0,1 1 0 0 0,-1 0 0 0 0,0-1 0 0 0,0 1 0 0 0,0 0 0 0 0,-1-1 0 0 0,1 1 0 0 0,-1 0 0 0 0,-2 5 0 0 0,-2 2 323 0 0,0 0 0 0 0,-1 0-1 0 0,0-1 1 0 0,-1 1 0 0 0,-16 17 0 0 0,-48 44 1270 0 0,54-56-1322 0 0,-57 51 116 0 0,-2-3 0 0 0,-3-3-1 0 0,-2-4 1 0 0,-118 61 0 0 0,131-81-484 0 0,-80 39 31 0 0,113-60-64 0 0,0-2 0 0 0,-51 12 0 0 0,85-27 33 0 0,5-3 7 0 0,6-3 6 0 0,0 2-7 0 0,0 0 1 0 0,0 1-1 0 0,1 0 0 0 0,0 1 1 0 0,0 0-1 0 0,0 1 1 0 0,0 0-1 0 0,0 1 1 0 0,0 0-1 0 0,1 1 1 0 0,-1 0-1 0 0,23 3 1 0 0,4 5-21 0 0,-1 0 1 0 0,55 21 0 0 0,-17-4 11 0 0,-71-24 12 0 0,273 71 0 0 0,-244-69 0 0 0,-32-2 0 0 0,1-1 0 0 0,-1 0 0 0 0,1 0 0 0 0,-1-1 0 0 0,1 1 0 0 0,-1 0 0 0 0,1 0 0 0 0,-1-1 0 0 0,0 1 0 0 0,1-1 0 0 0,-1 1 0 0 0,0-1 0 0 0,1 1 0 0 0,-1-1 0 0 0,0 0 0 0 0,1 0 0 0 0,-1 0 0 0 0,0 1 0 0 0,2-3 0 0 0,-3 2 0 0 0,0 0 0 0 0,1 0 0 0 0,-1 0 0 0 0,0 0 0 0 0,0 0 0 0 0,0 0 0 0 0,0 0 0 0 0,0 1 0 0 0,0-1 0 0 0,0 0 0 0 0,0 0 0 0 0,0 0 0 0 0,0 0 0 0 0,-1 0 0 0 0,1 0 0 0 0,0 0 0 0 0,-1 0 0 0 0,1 1 0 0 0,-1-2 0 0 0,-11-19 0 0 0,10 18 0 0 0,-10-15-1435 0 0,-2-3-5740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53.832"/>
    </inkml:context>
    <inkml:brush xml:id="br0">
      <inkml:brushProperty name="width" value="0.1" units="cm"/>
      <inkml:brushProperty name="height" value="0.1" units="cm"/>
      <inkml:brushProperty name="color" value="#004F8B"/>
    </inkml:brush>
  </inkml:definitions>
  <inkml:trace contextRef="#ctx0" brushRef="#br0">0 1 1840 0 0,'3'2'177'0'0,"-1"0"0"0"0,0 0 0 0 0,1 0 0 0 0,-1 1 0 0 0,0-1 0 0 0,3 6 0 0 0,2 2 570 0 0,27 27 848 0 0,2-1-1 0 0,1-1 0 0 0,2-3 1 0 0,60 40-1 0 0,-34-32 173 0 0,2-2 0 0 0,89 35-1 0 0,7-2-852 0 0,-133-57-834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47:09.559"/>
    </inkml:context>
    <inkml:brush xml:id="br0">
      <inkml:brushProperty name="width" value="0.05" units="cm"/>
      <inkml:brushProperty name="height" value="0.05" units="cm"/>
    </inkml:brush>
  </inkml:definitions>
  <inkml:trace contextRef="#ctx0" brushRef="#br0">0 0 11522 0 0,'23'4'5571'0'0,"67"6"-3507"0"0,173-3 0 0 0,-120-26-6545 0 0,-142 18 4436 0 0,-1 1 1 0 0,1 0 0 0 0,0 0-1 0 0,0 0 1 0 0,0-1 0 0 0,-1 1-1 0 0,1 0 1 0 0,0 0 0 0 0,0 0 0 0 0,0 1-1 0 0,-1-1 1 0 0,1 0 0 0 0,0 0-1 0 0,0 0 1 0 0,0 0 0 0 0,-1 1-1 0 0,1-1 1 0 0,0 0 0 0 0,0 1 0 0 0,-1-1-1 0 0,1 1 1 0 0,0-1 0 0 0,-1 1-1 0 0,1-1 1 0 0,0 1 0 0 0,-1-1-1 0 0,1 1 1 0 0,-1 0 0 0 0,1-1 0 0 0,-1 1-1 0 0,1 0 1 0 0,-1-1 0 0 0,0 1-1 0 0,1 0 1 0 0,-1 0 0 0 0,0-1-1 0 0,1 1 1 0 0,-1 0 0 0 0,0 0-1 0 0,0 0 1 0 0,0-1 0 0 0,0 1 0 0 0,0 0-1 0 0,0 0 1 0 0,0 0 0 0 0,0 0-1 0 0,0-1 1 0 0,0 2 0 0 0,-2 6 355 0 0,0-1-1 0 0,-1-1 1 0 0,0 1 0 0 0,-6 11-1 0 0,2-3 460 0 0,5-11-523 0 0,0 0 0 0 0,1 0 1 0 0,-1 0-1 0 0,1 1 1 0 0,0-1-1 0 0,0 0 0 0 0,1 1 1 0 0,-1-1-1 0 0,1 0 1 0 0,0 1-1 0 0,0-1 0 0 0,2 8 1 0 0,-2-10-188 0 0,1 0 0 0 0,0 0 0 0 0,0 0 0 0 0,0 0 1 0 0,0 0-1 0 0,1 0 0 0 0,-1 0 0 0 0,0 0 0 0 0,1-1 0 0 0,-1 1 1 0 0,1 0-1 0 0,0-1 0 0 0,0 1 0 0 0,-1-1 0 0 0,1 0 1 0 0,0 0-1 0 0,0 1 0 0 0,0-1 0 0 0,0 0 0 0 0,0-1 1 0 0,1 1-1 0 0,-1 0 0 0 0,0-1 0 0 0,0 1 0 0 0,0-1 0 0 0,3 1 1 0 0,3 0 6 0 0,1-1 0 0 0,-1 1 1 0 0,0-2-1 0 0,1 1 1 0 0,-1-1-1 0 0,0 0 0 0 0,0-1 1 0 0,0 0-1 0 0,0 0 0 0 0,0 0 1 0 0,14-8-1 0 0,-19 9-38 0 0,0 0 1 0 0,0-1-1 0 0,0 1 0 0 0,-1-1 0 0 0,1 0 0 0 0,0 0 0 0 0,-1 0 1 0 0,0 0-1 0 0,1 0 0 0 0,-1-1 0 0 0,0 1 0 0 0,0-1 0 0 0,0 0 1 0 0,-1 1-1 0 0,1-1 0 0 0,-1 0 0 0 0,1 0 0 0 0,-1 0 0 0 0,0 0 1 0 0,0 0-1 0 0,0 0 0 0 0,-1 0 0 0 0,1 0 0 0 0,-1 0 1 0 0,1-1-1 0 0,-1 1 0 0 0,0 0 0 0 0,0 0 0 0 0,-1 0 0 0 0,1-1 1 0 0,-1 1-1 0 0,1 0 0 0 0,-3-4 0 0 0,2 3 12 0 0,0 1 0 0 0,-1 0 0 0 0,1-1 0 0 0,-1 1 0 0 0,0 0 0 0 0,0 0-1 0 0,0 0 1 0 0,-1 0 0 0 0,1 0 0 0 0,-1 1 0 0 0,0-1 0 0 0,1 1 0 0 0,-1-1 0 0 0,0 1 0 0 0,0 0 0 0 0,0 0 0 0 0,-1 1-1 0 0,1-1 1 0 0,-5-1 0 0 0,3 1-204 0 0,0 1-1 0 0,0 0 1 0 0,0 0 0 0 0,0 0-1 0 0,0 1 1 0 0,0 0-1 0 0,0 0 1 0 0,0 0-1 0 0,0 1 1 0 0,0-1 0 0 0,0 1-1 0 0,0 0 1 0 0,-9 4-1 0 0,0 1-903 0 0</inkml:trace>
  <inkml:trace contextRef="#ctx0" brushRef="#br0" timeOffset="1">1141 213 22061 0 0,'-6'4'976'0'0,"4"-3"208"0"0,-1 2-952 0 0,2-2-232 0 0,1 2 0 0 0,-2-1 0 0 0,1-2 0 0 0,-2 1-104 0 0,1 2 8 0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6:59.944"/>
    </inkml:context>
    <inkml:brush xml:id="br0">
      <inkml:brushProperty name="width" value="0.1" units="cm"/>
      <inkml:brushProperty name="height" value="0.1" units="cm"/>
      <inkml:brushProperty name="color" value="#004F8B"/>
    </inkml:brush>
  </inkml:definitions>
  <inkml:trace contextRef="#ctx0" brushRef="#br0">445 147 456 0 0,'18'-17'1984'0'0,"-13"13"-1238"0"0,0-1 1 0 0,-1 1-1 0 0,1-1 0 0 0,-1 0 1 0 0,4-6-1 0 0,-6 8-463 0 0,-1 0 0 0 0,0 0 0 0 0,0 0 0 0 0,0 0 0 0 0,0 0 0 0 0,0 0 0 0 0,-1 0 0 0 0,1 0 0 0 0,-1 0 0 0 0,0 0 0 0 0,0 0-1 0 0,0 0 1 0 0,0-1 0 0 0,-1-4 0 0 0,0 6-118 0 0,1 0 0 0 0,0 0-1 0 0,-1 0 1 0 0,0 0-1 0 0,1 0 1 0 0,-1 0 0 0 0,0 0-1 0 0,0 0 1 0 0,0 1-1 0 0,0-1 1 0 0,0 0 0 0 0,-1 0-1 0 0,1 1 1 0 0,-1-1-1 0 0,1 1 1 0 0,-1-1 0 0 0,1 1-1 0 0,-4-3 1 0 0,2 3-21 0 0,-1-1 1 0 0,1 1 0 0 0,0 0 0 0 0,-1 0-1 0 0,1 0 1 0 0,0 1 0 0 0,-1-1 0 0 0,1 1-1 0 0,-1-1 1 0 0,-5 2 0 0 0,-6 0 33 0 0,0 1 0 0 0,0 1 1 0 0,0 1-1 0 0,-16 6 0 0 0,29-10-165 0 0,-23 8 56 0 0,0 2 1 0 0,-27 14-1 0 0,44-20-82 0 0,0 0 1 0 0,0 1-1 0 0,1 0 0 0 0,0 1 1 0 0,0 0-1 0 0,0 0 1 0 0,1 0-1 0 0,-1 1 1 0 0,1 0-1 0 0,-5 9 1 0 0,10-14 7 0 0,-1 1 1 0 0,1-1-1 0 0,0 1 1 0 0,1 0-1 0 0,-1 0 1 0 0,0-1-1 0 0,1 1 1 0 0,0 0-1 0 0,-1 0 0 0 0,1 0 1 0 0,0-1-1 0 0,1 1 1 0 0,-1 0-1 0 0,0 0 1 0 0,1 0-1 0 0,-1-1 1 0 0,1 1-1 0 0,0 0 1 0 0,0-1-1 0 0,0 1 1 0 0,1 0-1 0 0,-1-1 1 0 0,0 1-1 0 0,1-1 1 0 0,3 4-1 0 0,5 7-33 0 0,2 0 0 0 0,-1-1 1 0 0,19 15-1 0 0,-6-5 15 0 0,32 28 8 0 0,11 11-22 0 0,-60-53 34 0 0,1 1 0 0 0,-2-1 0 0 0,1 1 0 0 0,-1 1 0 0 0,-1-1 0 0 0,6 13 1 0 0,-10-20 3 0 0,1 1 1 0 0,-1-1 0 0 0,-1 1 0 0 0,1 0 0 0 0,0-1-1 0 0,-1 1 1 0 0,1 0 0 0 0,-1 0 0 0 0,0-1 0 0 0,0 1-1 0 0,0 0 1 0 0,0 0 0 0 0,0-1 0 0 0,-1 1 0 0 0,1 0-1 0 0,-1 0 1 0 0,0-1 0 0 0,1 1 0 0 0,-4 4 0 0 0,2-4 47 0 0,0 0 0 0 0,-1 0 0 0 0,1 0 0 0 0,-1 0 0 0 0,0 0 0 0 0,0-1 0 0 0,0 1 0 0 0,0-1 0 0 0,0 0 0 0 0,0 0 0 0 0,-1 0 0 0 0,-5 2 0 0 0,-5 1 177 0 0,-1-1-1 0 0,0 0 1 0 0,0-1-1 0 0,0 0 1 0 0,0-1-1 0 0,-16-1 1 0 0,15-1-113 0 0,0 0 0 0 0,0-1 0 0 0,0-1 0 0 0,0-1 1 0 0,0 0-1 0 0,1-1 0 0 0,-1 0 0 0 0,-16-9 0 0 0,25 10-118 0 0,0 0 1 0 0,1 0-1 0 0,-1-1 0 0 0,1 0 1 0 0,0-1-1 0 0,0 1 0 0 0,0-1 1 0 0,1-1-1 0 0,-1 1 0 0 0,1 0 0 0 0,0-1 1 0 0,1 0-1 0 0,0-1 0 0 0,0 1 1 0 0,0-1-1 0 0,1 1 0 0 0,-1-1 1 0 0,2 0-1 0 0,-4-11 0 0 0,5 13-68 0 0,0 1 0 0 0,1-1 0 0 0,-1 1-1 0 0,1-1 1 0 0,0 1 0 0 0,1-1 0 0 0,-1 0-1 0 0,1 1 1 0 0,1-8 0 0 0,7-15-675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0.289"/>
    </inkml:context>
    <inkml:brush xml:id="br0">
      <inkml:brushProperty name="width" value="0.1" units="cm"/>
      <inkml:brushProperty name="height" value="0.1" units="cm"/>
      <inkml:brushProperty name="color" value="#004F8B"/>
    </inkml:brush>
  </inkml:definitions>
  <inkml:trace contextRef="#ctx0" brushRef="#br0">1 48 4145 0 0,'1'-2'78'0'0,"1"1"0"0"0,-1-1 0 0 0,1 0 0 0 0,0 1 1 0 0,0 0-1 0 0,0 0 0 0 0,0-1 0 0 0,0 1 0 0 0,0 0 0 0 0,0 1 0 0 0,0-1 1 0 0,3-1-1 0 0,33-7 870 0 0,-23 6-792 0 0,13-3 217 0 0,-1 1 0 0 0,0 2 0 0 0,40-1-1 0 0,-50 4-273 0 0,0 1 0 0 0,0 0-1 0 0,0 2 1 0 0,0 0 0 0 0,-1 1-1 0 0,29 10 1 0 0,-28-6-88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0.645"/>
    </inkml:context>
    <inkml:brush xml:id="br0">
      <inkml:brushProperty name="width" value="0.1" units="cm"/>
      <inkml:brushProperty name="height" value="0.1" units="cm"/>
      <inkml:brushProperty name="color" value="#004F8B"/>
    </inkml:brush>
  </inkml:definitions>
  <inkml:trace contextRef="#ctx0" brushRef="#br0">0 6 4609 0 0,'7'-2'349'0'0,"1"1"1"0"0,-1 0-1 0 0,0 0 0 0 0,1 0 1 0 0,-1 1-1 0 0,0 0 0 0 0,9 2 1 0 0,-2-1-170 0 0,311 7 1241 0 0,-286-6-1528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2.834"/>
    </inkml:context>
    <inkml:brush xml:id="br0">
      <inkml:brushProperty name="width" value="0.1" units="cm"/>
      <inkml:brushProperty name="height" value="0.1" units="cm"/>
      <inkml:brushProperty name="color" value="#004F8B"/>
    </inkml:brush>
  </inkml:definitions>
  <inkml:trace contextRef="#ctx0" brushRef="#br0">587 342 4145 0 0,'12'-16'391'0'0,"0"-1"1"0"0,-2-1 0 0 0,0 0-1 0 0,-1 0 1 0 0,-1-1-1 0 0,0 0 1 0 0,-2-1-1 0 0,0 1 1 0 0,5-38-1 0 0,-10 53-278 0 0,-1 0 0 0 0,0-1-1 0 0,0 1 1 0 0,0 0-1 0 0,0 0 1 0 0,-1-1-1 0 0,1 1 1 0 0,-1 0 0 0 0,0 0-1 0 0,-1 0 1 0 0,1 0-1 0 0,-1 0 1 0 0,1 0-1 0 0,-1 0 1 0 0,0 0 0 0 0,-1 1-1 0 0,1-1 1 0 0,-1 1-1 0 0,1 0 1 0 0,-1-1 0 0 0,0 1-1 0 0,0 0 1 0 0,0 1-1 0 0,-1-1 1 0 0,1 1-1 0 0,-1-1 1 0 0,1 1 0 0 0,-1 0-1 0 0,0 0 1 0 0,0 1-1 0 0,0-1 1 0 0,-5-1-1 0 0,-3 0 3 0 0,-1 1 0 0 0,1 0 0 0 0,-1 0-1 0 0,0 1 1 0 0,0 1 0 0 0,1 0 0 0 0,-1 1-1 0 0,0 1 1 0 0,-20 4 0 0 0,1 2-83 0 0,0 3 0 0 0,1 0 0 0 0,0 2 0 0 0,1 1 0 0 0,0 1 0 0 0,1 2 0 0 0,-46 35 0 0 0,69-48-36 0 0,1 1 1 0 0,0-1 0 0 0,0 1 0 0 0,0 0-1 0 0,1 0 1 0 0,0 1 0 0 0,0-1-1 0 0,0 1 1 0 0,1 0 0 0 0,-1 0-1 0 0,1 0 1 0 0,1 1 0 0 0,-4 9-1 0 0,5-11-1 0 0,1 1-1 0 0,-1 0 1 0 0,1-1-1 0 0,0 1 1 0 0,0 0-1 0 0,0-1 1 0 0,1 1-1 0 0,0 0 1 0 0,0-1-1 0 0,1 1 1 0 0,-1-1-1 0 0,1 1 1 0 0,0-1-1 0 0,1 0 1 0 0,-1 0-1 0 0,5 7 1 0 0,112 163-74 0 0,-4-6-81 0 0,-102-148 152 0 0,7 10 48 0 0,-1 0-1 0 0,-2 1 1 0 0,-1 1-1 0 0,18 50 0 0 0,-33-79 31 0 0,0 1 0 0 0,1 0 0 0 0,-1-1-1 0 0,-1 1 1 0 0,1 0 0 0 0,-1-1-1 0 0,0 1 1 0 0,0 0 0 0 0,0-1-1 0 0,-1 1 1 0 0,1 0 0 0 0,-1-1 0 0 0,0 1-1 0 0,-1 0 1 0 0,1-1 0 0 0,-1 0-1 0 0,0 1 1 0 0,0-1 0 0 0,0 0-1 0 0,-1 0 1 0 0,1 0 0 0 0,-1 0 0 0 0,0 0-1 0 0,0-1 1 0 0,0 1 0 0 0,-1-1-1 0 0,1 0 1 0 0,-1 0 0 0 0,0 0-1 0 0,0 0 1 0 0,0-1 0 0 0,0 0 0 0 0,0 0-1 0 0,0 0 1 0 0,-1 0 0 0 0,1 0-1 0 0,-9 1 1 0 0,-2 0 180 0 0,-1-1-1 0 0,0 0 1 0 0,0-1-1 0 0,0 0 1 0 0,0-1-1 0 0,0-1 1 0 0,0-1-1 0 0,0 0 1 0 0,0-1-1 0 0,1-1 1 0 0,-1 0 0 0 0,1-2-1 0 0,0 1 1 0 0,0-2-1 0 0,1 0 1 0 0,0 0-1 0 0,-18-13 1 0 0,23 13-306 0 0,1 0-1 0 0,-1 0 1 0 0,1 0-1 0 0,1-1 1 0 0,-1 0 0 0 0,1-1-1 0 0,1 1 1 0 0,-1-1 0 0 0,1-1-1 0 0,1 1 1 0 0,-6-16-1 0 0,8 17-147 0 0,0-1-1 0 0,1 1 1 0 0,0-1-1 0 0,1 0 0 0 0,0 0 1 0 0,0 0-1 0 0,1 0 0 0 0,0 0 1 0 0,1 0-1 0 0,0 1 1 0 0,0-1-1 0 0,1 0 0 0 0,0 0 1 0 0,0 1-1 0 0,6-13 0 0 0,9-15-5748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3.180"/>
    </inkml:context>
    <inkml:brush xml:id="br0">
      <inkml:brushProperty name="width" value="0.1" units="cm"/>
      <inkml:brushProperty name="height" value="0.1" units="cm"/>
      <inkml:brushProperty name="color" value="#004F8B"/>
    </inkml:brush>
  </inkml:definitions>
  <inkml:trace contextRef="#ctx0" brushRef="#br0">55 1 2216 0 0,'3'1'7'0'0,"0"0"0"0"0,0 0 0 0 0,-1 0 0 0 0,1 0 0 0 0,0 1 0 0 0,-1-1 0 0 0,1 1 0 0 0,-1 0 0 0 0,0 0 0 0 0,0 0 0 0 0,1 0 0 0 0,-1 0 0 0 0,-1 0 0 0 0,1 1 0 0 0,0-1 0 0 0,0 1 0 0 0,-1-1 1 0 0,0 1-1 0 0,1-1 0 0 0,-1 1 0 0 0,0 0 0 0 0,0 0 0 0 0,0 0 0 0 0,-1-1 0 0 0,1 1 0 0 0,-1 0 0 0 0,0 0 0 0 0,1 0 0 0 0,-1 0 0 0 0,-1 0 0 0 0,1 4 0 0 0,-12 120 7653 0 0,-47 218 1 0 0,26-110-5763 0 0,33-208-2101 0 0,2-20-42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3.509"/>
    </inkml:context>
    <inkml:brush xml:id="br0">
      <inkml:brushProperty name="width" value="0.1" units="cm"/>
      <inkml:brushProperty name="height" value="0.1" units="cm"/>
      <inkml:brushProperty name="color" value="#004F8B"/>
    </inkml:brush>
  </inkml:definitions>
  <inkml:trace contextRef="#ctx0" brushRef="#br0">389 88 5065 0 0,'1'-3'-25'0'0,"0"1"124"0"0,0 0 1 0 0,0-1-1 0 0,0 1 0 0 0,0 0 0 0 0,0-1 0 0 0,-1 1 1 0 0,1-1-1 0 0,-1-4 0 0 0,0 7-14 0 0,0-1-1 0 0,0 0 1 0 0,-1 0 0 0 0,1 1-1 0 0,-1-1 1 0 0,1 0 0 0 0,-1 1-1 0 0,1-1 1 0 0,-1 1 0 0 0,1-1-1 0 0,-1 0 1 0 0,1 1 0 0 0,-1-1-1 0 0,0 1 1 0 0,1-1 0 0 0,-1 1-1 0 0,0 0 1 0 0,1-1 0 0 0,-1 1-1 0 0,0 0 1 0 0,1-1 0 0 0,-1 1-1 0 0,0 0 1 0 0,0 0 0 0 0,0 0-1 0 0,1 0 1 0 0,-1 0 0 0 0,0 0 0 0 0,0 0-1 0 0,0 0 1 0 0,1 0 0 0 0,-2 0-1 0 0,-15 1 432 0 0,0 0-1 0 0,1 1 1 0 0,-1 1-1 0 0,1 1 0 0 0,0 0 1 0 0,0 1-1 0 0,-17 8 1 0 0,-5 0-238 0 0,-1-1-34 0 0,22-8-293 0 0,1 1 1 0 0,-1 0-1 0 0,2 1 1 0 0,-1 1-1 0 0,1 0 1 0 0,-27 18-1 0 0,41-24 45 0 0,0-1 0 0 0,0 1 0 0 0,0 0-1 0 0,0 0 1 0 0,0 0 0 0 0,0 0 0 0 0,1 0-1 0 0,-1 0 1 0 0,0 0 0 0 0,1 0 0 0 0,-1 0-1 0 0,1 0 1 0 0,-1 0 0 0 0,1 0 0 0 0,-1 0-1 0 0,1 1 1 0 0,0-1 0 0 0,-1 0 0 0 0,1 0-1 0 0,0 0 1 0 0,0 1 0 0 0,0-1-1 0 0,0 0 1 0 0,0 0 0 0 0,0 0 0 0 0,0 1-1 0 0,1-1 1 0 0,-1 0 0 0 0,0 0 0 0 0,1 0-1 0 0,-1 1 1 0 0,1-1 0 0 0,-1 0 0 0 0,1 0-1 0 0,0 0 1 0 0,-1 0 0 0 0,1 0 0 0 0,0 0-1 0 0,0 0 1 0 0,-1 0 0 0 0,1-1 0 0 0,1 2-1 0 0,5 4 1 0 0,0 0-1 0 0,1 0 0 0 0,0-1 1 0 0,11 7-1 0 0,-11-8-3 0 0,139 76-52 0 0,-117-67 55 0 0,0 0 0 0 0,1-2 0 0 0,36 7 0 0 0,-33-10 5 0 0</inkml:trace>
  <inkml:trace contextRef="#ctx0" brushRef="#br0" timeOffset="1">505 15 5985 0 0,'5'-2'3143'0'0,"14"3"-1840"0"0,21 3-669 0 0,18 5-399 0 0,1-3 0 0 0,-1-2 0 0 0,62-5 0 0 0,-58-3-2611 0 0,70-14 1 0 0,-69 5-246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3.839"/>
    </inkml:context>
    <inkml:brush xml:id="br0">
      <inkml:brushProperty name="width" value="0.1" units="cm"/>
      <inkml:brushProperty name="height" value="0.1" units="cm"/>
      <inkml:brushProperty name="color" value="#004F8B"/>
    </inkml:brush>
  </inkml:definitions>
  <inkml:trace contextRef="#ctx0" brushRef="#br0">312 5 3681 0 0,'-2'-1'203'0'0,"-1"0"0"0"0,1 1 0 0 0,0-1 1 0 0,-1 1-1 0 0,1-1 0 0 0,0 1 0 0 0,-1 0 1 0 0,1 0-1 0 0,-1 0 0 0 0,1 0 0 0 0,0 0 0 0 0,-1 0 1 0 0,1 1-1 0 0,0-1 0 0 0,-1 1 0 0 0,1 0 0 0 0,0 0 1 0 0,-1-1-1 0 0,1 1 0 0 0,0 1 0 0 0,0-1 1 0 0,0 0-1 0 0,0 1 0 0 0,0-1 0 0 0,0 1 0 0 0,-2 2 1 0 0,-8 6 1496 0 0,1 1 0 0 0,-19 23 1 0 0,24-25-1535 0 0,-8 8 443 0 0,0 0 0 0 0,2 2-1 0 0,0-1 1 0 0,2 2 0 0 0,0-1-1 0 0,1 2 1 0 0,0-1 0 0 0,2 1 0 0 0,-7 31-1 0 0,12-41-463 0 0,1 0 0 0 0,0 1 0 0 0,0-1-1 0 0,1 0 1 0 0,1 0 0 0 0,0 1 0 0 0,0-1-1 0 0,6 20 1 0 0,-4-23-105 0 0,0 1 0 0 0,1-1 1 0 0,0 0-1 0 0,0 0 0 0 0,1 0 0 0 0,0-1 0 0 0,0 1 1 0 0,1-1-1 0 0,0-1 0 0 0,0 1 0 0 0,0-1 0 0 0,9 7 0 0 0,-5-6-34 0 0,1 0-1 0 0,0 0 1 0 0,-1-1-1 0 0,2-1 0 0 0,-1 0 1 0 0,1 0-1 0 0,0-1 1 0 0,0-1-1 0 0,0 0 1 0 0,0-1-1 0 0,0 0 0 0 0,1 0 1 0 0,-1-1-1 0 0,1-1 1 0 0,15-2-1 0 0,-21 2-2 0 0,1-1 0 0 0,0-1 1 0 0,0 1-1 0 0,-1-1 0 0 0,1-1 0 0 0,-1 1 0 0 0,0-1 0 0 0,0-1 1 0 0,0 1-1 0 0,0-1 0 0 0,0 0 0 0 0,-1-1 0 0 0,0 0 1 0 0,0 0-1 0 0,0 0 0 0 0,-1-1 0 0 0,1 1 0 0 0,-1-1 1 0 0,-1-1-1 0 0,1 1 0 0 0,-1-1 0 0 0,0 1 0 0 0,0-1 0 0 0,-1 0 1 0 0,3-10-1 0 0,-3 8 9 0 0,0 0-1 0 0,-1-1 1 0 0,0 1 0 0 0,-1-1-1 0 0,0 0 1 0 0,0 0 0 0 0,-1 1-1 0 0,0-1 1 0 0,-1 0 0 0 0,0 1 0 0 0,-1-1-1 0 0,-4-17 1 0 0,1 15-8 0 0,1 1-1 0 0,-1 0 1 0 0,-1 1 0 0 0,0-1-1 0 0,-1 1 1 0 0,0 0 0 0 0,0 1-1 0 0,-1 0 1 0 0,-12-12-1 0 0,2 6-11 0 0,-1 0-1 0 0,0 1 0 0 0,-1 1 0 0 0,-1 1 1 0 0,0 1-1 0 0,0 1 0 0 0,-1 1 0 0 0,0 0 0 0 0,-1 2 1 0 0,-25-5-1 0 0,23 7-678 0 0,-34-3 0 0 0,50 7 296 0 0,0 1 0 0 0,0 0 0 0 0,1 1 0 0 0,-1 0 0 0 0,0 0 0 0 0,0 1 0 0 0,-12 4 0 0 0,-2 4 8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4.368"/>
    </inkml:context>
    <inkml:brush xml:id="br0">
      <inkml:brushProperty name="width" value="0.1" units="cm"/>
      <inkml:brushProperty name="height" value="0.1" units="cm"/>
      <inkml:brushProperty name="color" value="#004F8B"/>
    </inkml:brush>
  </inkml:definitions>
  <inkml:trace contextRef="#ctx0" brushRef="#br0">1 328 12443 0 0,'18'-3'1328'0'0,"788"-120"-1520"0"0,-14 71 649 0 0,181-15 94 0 0,11-10 185 0 0,-901 72-832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8.693"/>
    </inkml:context>
    <inkml:brush xml:id="br0">
      <inkml:brushProperty name="width" value="0.1" units="cm"/>
      <inkml:brushProperty name="height" value="0.1" units="cm"/>
      <inkml:brushProperty name="color" value="#004F8B"/>
    </inkml:brush>
  </inkml:definitions>
  <inkml:trace contextRef="#ctx0" brushRef="#br0">801 137 1376 0 0,'-86'9'601'0'0,"50"-6"-624"0"0,-37 7 0 0 0,41-3-35 0 0,-7 3 9 0 0,-1-3 0 0 0,-80 5 0 0 0,99-13 2239 0 0,-37-7 1 0 0,37 5-611 0 0,-38-3-1 0 0,21 8 583 0 0,-60 11 0 0 0,25-3 163 0 0,67-10-1888 0 0,6-1-132 0 0,16-4 26 0 0,26-5 23 0 0,457-54 1566 0 0,-320 49-1762 0 0,240-18 17 0 0,5 0-124 0 0,195-4-61 0 0,-603 35 5 0 0,-11 2-3 0 0,0-1-1 0 0,0 1 1 0 0,1 0 0 0 0,-1 0-1 0 0,0 0 1 0 0,0 1 0 0 0,1-1-1 0 0,6 3 1 0 0,-14-1-109 0 0,-1-1-1 0 0,1 1 0 0 0,-1-1 1 0 0,1 0-1 0 0,-1 0 0 0 0,0 0 1 0 0,0-1-1 0 0,-4 2 0 0 0,-6 0-1526 0 0,-2 1-4479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9.306"/>
    </inkml:context>
    <inkml:brush xml:id="br0">
      <inkml:brushProperty name="width" value="0.1" units="cm"/>
      <inkml:brushProperty name="height" value="0.1" units="cm"/>
      <inkml:brushProperty name="color" value="#004F8B"/>
    </inkml:brush>
  </inkml:definitions>
  <inkml:trace contextRef="#ctx0" brushRef="#br0">726 91 6913 0 0,'0'-7'264'0'0,"-1"1"-1"0"0,2 0 0 0 0,-1 0 0 0 0,1 0 0 0 0,-1 0 0 0 0,4-9 1 0 0,-2 3 463 0 0,5-15 5625 0 0,-7 40-4567 0 0,-20 122 1416 0 0,8-63-2484 0 0,-22 140 736 0 0,-36 287-201 0 0,66-448-1148 0 0,0-4 101 0 0,-12 65 0 0 0,15-109-191 0 0,1 0-1 0 0,-1 0 0 0 0,0 0 1 0 0,0-1-1 0 0,0 1 0 0 0,-1 0 1 0 0,1 0-1 0 0,-1 0 1 0 0,1-1-1 0 0,-1 1 0 0 0,0-1 1 0 0,0 0-1 0 0,0 1 0 0 0,-4 2 1 0 0,5-4-9 0 0,0-1 0 0 0,-1 1 0 0 0,1-1 0 0 0,0 1 0 0 0,-1-1 0 0 0,1 1 0 0 0,-1-1 0 0 0,1 0 0 0 0,-1 0 0 0 0,1 1 0 0 0,-1-1 1 0 0,1 0-1 0 0,-1 0 0 0 0,1-1 0 0 0,-1 1 0 0 0,1 0 0 0 0,-1 0 0 0 0,1-1 0 0 0,-1 1 0 0 0,1-1 0 0 0,-1 1 0 0 0,1-1 0 0 0,0 0 0 0 0,-1 0 0 0 0,1 1 0 0 0,0-1 0 0 0,0 0 1 0 0,0 0-1 0 0,-1 0 0 0 0,0-2 0 0 0,-7-5 5 0 0,0-1 1 0 0,1 0 0 0 0,0-1 0 0 0,1 0 0 0 0,-7-12-1 0 0,-29-59-200 0 0,23 42 109 0 0,-111-255-1007 0 0,94 205 770 0 0,32 78 277 0 0,0-1 0 0 0,0 1 0 0 0,-1 1-1 0 0,0-1 1 0 0,-10-11 0 0 0,15 20 39 0 0,-1 1 1 0 0,1-1-1 0 0,0 1 1 0 0,-1 0-1 0 0,1-1 1 0 0,-1 1-1 0 0,1 0 1 0 0,-1 0-1 0 0,1 0 0 0 0,-1 0 1 0 0,0 0-1 0 0,0 0 1 0 0,0 1-1 0 0,1-1 1 0 0,-1 1-1 0 0,0-1 1 0 0,0 1-1 0 0,0 0 1 0 0,0-1-1 0 0,0 1 1 0 0,0 0-1 0 0,0 0 1 0 0,0 0-1 0 0,1 1 1 0 0,-1-1-1 0 0,0 0 0 0 0,0 1 1 0 0,0-1-1 0 0,0 1 1 0 0,0 0-1 0 0,1 0 1 0 0,-1-1-1 0 0,0 1 1 0 0,1 0-1 0 0,-1 0 1 0 0,0 1-1 0 0,1-1 1 0 0,0 0-1 0 0,-1 0 1 0 0,1 1-1 0 0,0-1 0 0 0,-2 2 1 0 0,-6 8 1 0 0,-1 1 0 0 0,2 0 0 0 0,0 0 0 0 0,0 0-1 0 0,1 1 1 0 0,0 0 0 0 0,2 0 0 0 0,-6 15 0 0 0,2 1 4 0 0,2-1 0 0 0,-9 59 0 0 0,14-68 51 0 0,1 0 0 0 0,0 1 0 0 0,5 37 1 0 0,-4-52-150 0 0,1 0 1 0 0,0 0-1 0 0,0 0 1 0 0,0-1 0 0 0,0 1-1 0 0,1 0 1 0 0,0-1-1 0 0,0 1 1 0 0,0-1 0 0 0,0 0-1 0 0,1 0 1 0 0,0 0-1 0 0,0 0 1 0 0,0 0 0 0 0,0 0-1 0 0,0-1 1 0 0,1 1-1 0 0,0-1 1 0 0,-1 0 0 0 0,1 0-1 0 0,6 2 1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28.154"/>
    </inkml:context>
    <inkml:brush xml:id="br0">
      <inkml:brushProperty name="width" value="0.05" units="cm"/>
      <inkml:brushProperty name="height" value="0.05" units="cm"/>
    </inkml:brush>
  </inkml:definitions>
  <inkml:trace contextRef="#ctx0" brushRef="#br0">293 10 6449 0 0,'0'-1'326'0'0,"0"0"1"0"0,-1 1-1 0 0,1-1 0 0 0,-1 1 0 0 0,1-1 0 0 0,0 1 0 0 0,-1-1 0 0 0,1 1 0 0 0,-1-1 0 0 0,1 1 1 0 0,-1 0-1 0 0,1-1 0 0 0,-1 1 0 0 0,0-1 0 0 0,1 1 0 0 0,-1 0 0 0 0,1 0 0 0 0,-1-1 0 0 0,0 1 0 0 0,1 0 1 0 0,-1 0-1 0 0,0 0 0 0 0,1 0 0 0 0,-2 0 0 0 0,-18 5 2760 0 0,14-1-2767 0 0,0-1 0 0 0,1 1 0 0 0,-1 0 0 0 0,-6 6 0 0 0,0 4 11 0 0,1 0 1 0 0,0 1 0 0 0,1-1-1 0 0,0 2 1 0 0,1 0 0 0 0,-13 33 0 0 0,-27 106 321 0 0,20-34-325 0 0,6 1-1 0 0,5 1 1 0 0,6 0-1 0 0,4 1 1 0 0,16 202-1 0 0,-5-290-271 0 0,1 1-1 0 0,2-2 1 0 0,2 1-1 0 0,1-1 1 0 0,18 43-1 0 0,-20-61-54 0 0,1 0-1 0 0,0-1 0 0 0,2 0 1 0 0,0 0-1 0 0,1-1 0 0 0,0-1 1 0 0,1 1-1 0 0,1-2 1 0 0,0 0-1 0 0,0 0 0 0 0,2-2 1 0 0,17 13-1 0 0,-23-18-347 0 0,63 35 653 0 0,-34-25-2270 0 0,0-9-4614 0 0,-21-7-288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9.631"/>
    </inkml:context>
    <inkml:brush xml:id="br0">
      <inkml:brushProperty name="width" value="0.1" units="cm"/>
      <inkml:brushProperty name="height" value="0.1" units="cm"/>
      <inkml:brushProperty name="color" value="#004F8B"/>
    </inkml:brush>
  </inkml:definitions>
  <inkml:trace contextRef="#ctx0" brushRef="#br0">188 0 11058 0 0,'-13'12'354'0'0,"0"1"0"0"0,1 0 0 0 0,1 0 0 0 0,0 1 0 0 0,1 1 0 0 0,0 0 0 0 0,-8 16 0 0 0,-1 8 1157 0 0,-23 70 0 0 0,36-90-954 0 0,0 1 0 0 0,1 0 0 0 0,1 0 0 0 0,1 0 0 0 0,0 1 0 0 0,2-1 0 0 0,1 31 0 0 0,1-44-485 0 0,-1-1 1 0 0,1 0-1 0 0,0 1 1 0 0,1-1-1 0 0,0 0 1 0 0,0 0-1 0 0,0 0 1 0 0,0 0-1 0 0,1 0 1 0 0,0 0-1 0 0,0-1 1 0 0,1 1-1 0 0,0-1 0 0 0,0 0 1 0 0,0 0-1 0 0,0-1 1 0 0,1 1-1 0 0,-1-1 1 0 0,1 0-1 0 0,1 0 1 0 0,-1 0-1 0 0,0-1 1 0 0,1 0-1 0 0,0 0 1 0 0,-1 0-1 0 0,1-1 1 0 0,12 4-1 0 0,-9-4-62 0 0,0 0-1 0 0,0-1 1 0 0,0 0 0 0 0,0-1 0 0 0,0 1-1 0 0,0-2 1 0 0,0 1 0 0 0,1-1-1 0 0,-1-1 1 0 0,0 0 0 0 0,-1 0-1 0 0,1 0 1 0 0,0-1 0 0 0,-1-1 0 0 0,1 1-1 0 0,-1-1 1 0 0,0-1 0 0 0,0 0-1 0 0,0 0 1 0 0,-1 0 0 0 0,0-1 0 0 0,0 0-1 0 0,-1 0 1 0 0,7-8 0 0 0,-3 2-24 0 0,-1 0 0 0 0,0 0 0 0 0,-1-1 0 0 0,0 0 0 0 0,-1 0 0 0 0,0-1 0 0 0,-2 0 0 0 0,1 0 1 0 0,-2-1-1 0 0,0 1 0 0 0,0-1 0 0 0,-1 0 0 0 0,1-27 0 0 0,-4 26 6 0 0,-1 0 1 0 0,0 1-1 0 0,-1-1 0 0 0,0 1 1 0 0,-1-1-1 0 0,-1 1 1 0 0,-1 0-1 0 0,-12-27 0 0 0,14 35 4 0 0,0 1-1 0 0,0 0 1 0 0,-1 0 0 0 0,0 1-1 0 0,0-1 1 0 0,-1 1 0 0 0,1 0-1 0 0,-1 0 1 0 0,0 0 0 0 0,-1 1-1 0 0,1-1 1 0 0,-1 1-1 0 0,0 1 1 0 0,0-1 0 0 0,0 1-1 0 0,0 0 1 0 0,0 0 0 0 0,-1 1-1 0 0,1 0 1 0 0,-1 0-1 0 0,0 1 1 0 0,-9-2 0 0 0,11 2-164 0 0,-1 1 0 0 0,0-1 0 0 0,1 1 1 0 0,-1 0-1 0 0,1 1 0 0 0,-1-1 0 0 0,0 1 1 0 0,1 0-1 0 0,0 0 0 0 0,-1 1 1 0 0,1 0-1 0 0,0 0 0 0 0,0 0 0 0 0,0 1 1 0 0,0-1-1 0 0,0 1 0 0 0,-5 4 0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09.974"/>
    </inkml:context>
    <inkml:brush xml:id="br0">
      <inkml:brushProperty name="width" value="0.1" units="cm"/>
      <inkml:brushProperty name="height" value="0.1" units="cm"/>
      <inkml:brushProperty name="color" value="#004F8B"/>
    </inkml:brush>
  </inkml:definitions>
  <inkml:trace contextRef="#ctx0" brushRef="#br0">0 0 7370 0 0,'5'16'1952'0'0,"-1"-1"1"0"0,2 0 0 0 0,0 0 0 0 0,9 15-1 0 0,14 36 707 0 0,-29-66-2666 0 0,1 0 0 0 0,-1 0 0 0 0,1 1 0 0 0,-1-1 0 0 0,1 0-1 0 0,-1 0 1 0 0,1 0 0 0 0,-1 0 0 0 0,1 0 0 0 0,-1 0 0 0 0,1 1 0 0 0,-1-1 0 0 0,1 0-1 0 0,-1 0 1 0 0,1-1 0 0 0,-1 1 0 0 0,1 0 0 0 0,-1 0 0 0 0,1 0 0 0 0,-1 0 0 0 0,1 0-1 0 0,-1 0 1 0 0,1-1 0 0 0,0 1 0 0 0,0 0 9 0 0,8-4 58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0.302"/>
    </inkml:context>
    <inkml:brush xml:id="br0">
      <inkml:brushProperty name="width" value="0.1" units="cm"/>
      <inkml:brushProperty name="height" value="0.1" units="cm"/>
      <inkml:brushProperty name="color" value="#004F8B"/>
    </inkml:brush>
  </inkml:definitions>
  <inkml:trace contextRef="#ctx0" brushRef="#br0">115 9 7834 0 0,'3'-1'88'0'0,"0"0"0"0"0,-1 0 1 0 0,1-1-1 0 0,0 1 1 0 0,0 1-1 0 0,-1-1 0 0 0,1 0 1 0 0,0 1-1 0 0,0 0 1 0 0,0-1-1 0 0,0 1 0 0 0,0 0 1 0 0,0 1-1 0 0,0-1 1 0 0,0 0-1 0 0,0 1 0 0 0,0 0 1 0 0,0 0-1 0 0,-1-1 0 0 0,1 2 1 0 0,0-1-1 0 0,-1 0 1 0 0,1 0-1 0 0,3 3 0 0 0,4 2 587 0 0,0 1 0 0 0,0 0-1 0 0,0 1 1 0 0,14 15-1 0 0,-15-14-182 0 0,-1 0-1 0 0,-1 1 0 0 0,0-1 1 0 0,0 2-1 0 0,-1-1 1 0 0,0 1-1 0 0,-1 0 0 0 0,0 0 1 0 0,-1 1-1 0 0,0-1 0 0 0,-1 1 1 0 0,-1 0-1 0 0,3 22 1 0 0,-4-23-429 0 0,-1-1 1 0 0,0 1 0 0 0,-1 0 0 0 0,0-1 0 0 0,-1 1 0 0 0,0-1-1 0 0,-1 1 1 0 0,0-1 0 0 0,0 0 0 0 0,-1 0 0 0 0,-1 0-1 0 0,0-1 1 0 0,0 0 0 0 0,0 1 0 0 0,-1-2 0 0 0,-8 9 0 0 0,-2 0-64 0 0,0 0 0 0 0,-1-2 0 0 0,-1 0 0 0 0,-1-1 0 0 0,0-1 0 0 0,-1 0 0 0 0,-27 12 0 0 0,36-19 8 0 0,-3 0 49 0 0,1 1 0 0 0,0 1 0 0 0,0 0 0 0 0,-19 17 0 0 0,32-25-38 0 0,0 0 0 0 0,-1 0 1 0 0,1 1-1 0 0,0-1 0 0 0,-1 0 0 0 0,1 0 0 0 0,0 1 0 0 0,0-1 1 0 0,-1 0-1 0 0,1 1 0 0 0,0-1 0 0 0,0 0 0 0 0,-1 1 1 0 0,1-1-1 0 0,0 0 0 0 0,0 1 0 0 0,0-1 0 0 0,0 0 1 0 0,0 1-1 0 0,0-1 0 0 0,-1 0 0 0 0,1 1 0 0 0,0-1 0 0 0,0 1 1 0 0,0-1-1 0 0,0 0 0 0 0,0 1 0 0 0,0-1 0 0 0,1 1 1 0 0,-1-1-1 0 0,0 1 0 0 0,12 2-9 0 0,18-6-327 0 0,64-29 230 0 0,-62 19-226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0.628"/>
    </inkml:context>
    <inkml:brush xml:id="br0">
      <inkml:brushProperty name="width" value="0.1" units="cm"/>
      <inkml:brushProperty name="height" value="0.1" units="cm"/>
      <inkml:brushProperty name="color" value="#004F8B"/>
    </inkml:brush>
  </inkml:definitions>
  <inkml:trace contextRef="#ctx0" brushRef="#br0">285 0 8754 0 0,'-3'0'170'0'0,"1"0"0"0"0,0 0 0 0 0,-1 1 1 0 0,1-1-1 0 0,0 0 0 0 0,0 1 0 0 0,0-1 0 0 0,-1 1 1 0 0,1 0-1 0 0,0 0 0 0 0,0 0 0 0 0,0 0 0 0 0,0 0 0 0 0,-3 2 1 0 0,2 1 137 0 0,0-1 0 0 0,0 1 0 0 0,0-1 1 0 0,0 1-1 0 0,1 0 0 0 0,-4 7 0 0 0,3-6-98 0 0,1 0 1 0 0,0 0-1 0 0,0 0 0 0 0,0 0 1 0 0,1 0-1 0 0,-1 0 0 0 0,1 1 0 0 0,1-1 1 0 0,-1 1-1 0 0,1-1 0 0 0,0 0 1 0 0,0 1-1 0 0,0-1 0 0 0,2 10 0 0 0,1-7 91 0 0,-1 0-1 0 0,1 0 0 0 0,1-1 0 0 0,-1 1 0 0 0,1-1 1 0 0,1 0-1 0 0,-1 0 0 0 0,1 0 0 0 0,7 6 0 0 0,47 50 238 0 0,13 15-217 0 0,-63-66-160 0 0,0 0 0 0 0,-1 0 1 0 0,-1 0-1 0 0,0 1 0 0 0,7 18 0 0 0,-13-27-109 0 0,1 0 0 0 0,-1 0 0 0 0,0 0 1 0 0,0 0-1 0 0,0 1 0 0 0,-1-1 0 0 0,1 0 0 0 0,-1 1 0 0 0,0-1 1 0 0,0 0-1 0 0,-1 0 0 0 0,1 1 0 0 0,-1-1 0 0 0,0 0 0 0 0,0 0 1 0 0,-1 0-1 0 0,-1 5 0 0 0,0-3 3 0 0,0-1 0 0 0,-1 0 0 0 0,1-1 0 0 0,-1 1 0 0 0,0 0 0 0 0,0-1 0 0 0,-1 0 0 0 0,1 0 0 0 0,-1 0 0 0 0,0-1 0 0 0,-6 4 0 0 0,-3 0 21 0 0,0 0 1 0 0,0-1-1 0 0,-1-1 1 0 0,1 0-1 0 0,-1-1 1 0 0,0-1-1 0 0,0 0 1 0 0,-29 1-1 0 0,32-3-93 0 0,1-2 0 0 0,-1 1 0 0 0,0-2 0 0 0,1 0 0 0 0,-1 0 0 0 0,1-1 0 0 0,0 0 0 0 0,0-1 0 0 0,0 0 0 0 0,0-1 0 0 0,1 0 0 0 0,-12-7 0 0 0,14 6-1353 0 0,-1 0 0 0 0,1-1-1 0 0,0 0 1 0 0,-12-15 0 0 0,4 1-5793 0 0</inkml:trace>
  <inkml:trace contextRef="#ctx0" brushRef="#br0" timeOffset="1">57 264 2761 0 0,'60'-15'1490'0'0,"0"4"0"0"0,67-5 0 0 0,-70 10-1329 0 0,61-2 743 0 0,-72 6-861 0 0,-1-2 1 0 0,60-12-1 0 0,-79 8-43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0.972"/>
    </inkml:context>
    <inkml:brush xml:id="br0">
      <inkml:brushProperty name="width" value="0.1" units="cm"/>
      <inkml:brushProperty name="height" value="0.1" units="cm"/>
      <inkml:brushProperty name="color" value="#004F8B"/>
    </inkml:brush>
  </inkml:definitions>
  <inkml:trace contextRef="#ctx0" brushRef="#br0">29 0 7370 0 0,'1'4'498'0'0,"1"0"0"0"0,-1 0 0 0 0,0 0 0 0 0,0 0 1 0 0,0 0-1 0 0,0 0 0 0 0,-1 0 0 0 0,0 0 0 0 0,0 0 1 0 0,0 0-1 0 0,-1 8 0 0 0,1-1 114 0 0,-5 115 5686 0 0,-5 1-3598 0 0,-4 162-1183 0 0,17-223-1323 0 0,0-33-167 0 0,-2 0-1 0 0,-6 59 1 0 0,0-78 132 0 0,2-8-529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2.097"/>
    </inkml:context>
    <inkml:brush xml:id="br0">
      <inkml:brushProperty name="width" value="0.1" units="cm"/>
      <inkml:brushProperty name="height" value="0.1" units="cm"/>
      <inkml:brushProperty name="color" value="#004F8B"/>
    </inkml:brush>
  </inkml:definitions>
  <inkml:trace contextRef="#ctx0" brushRef="#br0">5 127 6449 0 0,'0'0'89'0'0,"-1"0"-1"0"0,1 0 1 0 0,0 0-1 0 0,-2-2 707 0 0,2 2-706 0 0,0 0-1 0 0,0 0 0 0 0,0-1 1 0 0,-1 1-1 0 0,1 0 1 0 0,0 0-1 0 0,0-1 0 0 0,0 1 1 0 0,0 0-1 0 0,0 0 0 0 0,0-1 1 0 0,0 1-1 0 0,0 0 1 0 0,0 0-1 0 0,0-1 0 0 0,0 1 1 0 0,0 0-1 0 0,0 0 0 0 0,0-1 1 0 0,0 1-1 0 0,0 0 1 0 0,0 0-1 0 0,0-1 0 0 0,0 1 1 0 0,0 0-1 0 0,0 0 0 0 0,1-1 1 0 0,10-11 2108 0 0,17-4 184 0 0,2 6-1368 0 0,1 1 0 0 0,0 1 0 0 0,40-4 0 0 0,98-2 229 0 0,-63 6-727 0 0,1-5-292 0 0,38-2-6 0 0,-85 20-217 0 0,-59-5 0 0 0,-2-1 15 0 0,1 0 110 0 0,-5 3-249 0 0,1-1-10 0 0,2 0 41 0 0,1-1-1 0 0,-1 1 1 0 0,0-1 0 0 0,1 1 0 0 0,-1 0-1 0 0,0-1 1 0 0,1 1 0 0 0,-1 0 0 0 0,1 0-1 0 0,-1 0 1 0 0,1 0 0 0 0,0 0-1 0 0,-1 1 1 0 0,-1 1 0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2.427"/>
    </inkml:context>
    <inkml:brush xml:id="br0">
      <inkml:brushProperty name="width" value="0.1" units="cm"/>
      <inkml:brushProperty name="height" value="0.1" units="cm"/>
      <inkml:brushProperty name="color" value="#004F8B"/>
    </inkml:brush>
  </inkml:definitions>
  <inkml:trace contextRef="#ctx0" brushRef="#br0">18 37 13827 0 0,'-11'0'1020'0'0,"5"0"-132"0"0,17 2-281 0 0,23 3 1781 0 0,52 2-1 0 0,97-13-1269 0 0,-141 4-879 0 0,-20 1-304 0 0,126-10 413 0 0,-119 8-776 0 0,-1-2 1 0 0,1-2 0 0 0,28-9-1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2.804"/>
    </inkml:context>
    <inkml:brush xml:id="br0">
      <inkml:brushProperty name="width" value="0.1" units="cm"/>
      <inkml:brushProperty name="height" value="0.1" units="cm"/>
      <inkml:brushProperty name="color" value="#004F8B"/>
    </inkml:brush>
  </inkml:definitions>
  <inkml:trace contextRef="#ctx0" brushRef="#br0">4 168 1376 0 0,'-1'0'198'0'0,"1"-1"0"0"0,-1 0 0 0 0,1 1 0 0 0,0-1 0 0 0,0 0 0 0 0,-1 1 0 0 0,1-1 0 0 0,0 0 0 0 0,0 1-1 0 0,0-1 1 0 0,-1 0 0 0 0,1 0 0 0 0,0 1 0 0 0,0-1 0 0 0,0 0 0 0 0,0 1 0 0 0,1-1 0 0 0,-1 0 0 0 0,0 0 0 0 0,0 1-1 0 0,0-1 1 0 0,0 0 0 0 0,1 1 0 0 0,-1-1 0 0 0,0 0 0 0 0,1 1 0 0 0,-1-1 0 0 0,1 1 0 0 0,-1-1 0 0 0,0 0 0 0 0,1 1 0 0 0,-1-1-1 0 0,1 1 1 0 0,0-1 0 0 0,-1 1 0 0 0,2-1 0 0 0,28-23 2961 0 0,-17 15-2024 0 0,4-6-731 0 0,1 1 1 0 0,1 1-1 0 0,0 1 0 0 0,1 1 0 0 0,0 1 0 0 0,28-11 0 0 0,-38 18-276 0 0,-1 0 0 0 0,1 0-1 0 0,0 2 1 0 0,0-1 0 0 0,-1 1 0 0 0,1 0 0 0 0,0 1 0 0 0,0 0 0 0 0,0 1 0 0 0,0 0 0 0 0,0 0-1 0 0,0 1 1 0 0,-1 1 0 0 0,1-1 0 0 0,-1 2 0 0 0,1-1 0 0 0,8 6 0 0 0,0 2 21 0 0,-1 0 0 0 0,0 2 0 0 0,29 28-1 0 0,-26-23 232 0 0,34 25-1 0 0,-46-38-336 0 0,-1 0-1 0 0,1-1 1 0 0,0 0-1 0 0,0 0 0 0 0,1-1 1 0 0,-1 0-1 0 0,1-1 1 0 0,14 3-1 0 0,-19-4-43 0 0,0-1 0 0 0,-1 0 0 0 0,1 0 0 0 0,-1 0 0 0 0,1-1 0 0 0,-1 1 0 0 0,1-1 0 0 0,-1 0 0 0 0,5-2 0 0 0,11-5-53 0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4.743"/>
    </inkml:context>
    <inkml:brush xml:id="br0">
      <inkml:brushProperty name="width" value="0.1" units="cm"/>
      <inkml:brushProperty name="height" value="0.1" units="cm"/>
      <inkml:brushProperty name="color" value="#004F8B"/>
    </inkml:brush>
  </inkml:definitions>
  <inkml:trace contextRef="#ctx0" brushRef="#br0">44 75 3681 0 0,'-43'-21'8900'0'0,"43"21"-8837"0"0,8-6 1659 0 0,10-3 348 0 0,9 1-979 0 0,1 1 1 0 0,-1 1 0 0 0,57-4 0 0 0,86 6-526 0 0,-137 4-392 0 0,56 2-47 0 0,-29 0-110 0 0,61-7-1 0 0,-94 2-202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5.353"/>
    </inkml:context>
    <inkml:brush xml:id="br0">
      <inkml:brushProperty name="width" value="0.1" units="cm"/>
      <inkml:brushProperty name="height" value="0.1" units="cm"/>
      <inkml:brushProperty name="color" value="#004F8B"/>
    </inkml:brush>
  </inkml:definitions>
  <inkml:trace contextRef="#ctx0" brushRef="#br0">186 118 1376 0 0,'-1'-1'111'0'0,"-1"0"-1"0"0,1-1 1 0 0,0 1 0 0 0,-1-1-1 0 0,1 1 1 0 0,0-1-1 0 0,0 1 1 0 0,0-1 0 0 0,0 0-1 0 0,0 1 1 0 0,1-1-1 0 0,-2-3 1 0 0,2 4 42 0 0,0 0 0 0 0,1 0 0 0 0,-1 0 0 0 0,0 0 0 0 0,0 0 0 0 0,1 0 0 0 0,-1 0 0 0 0,0 0 0 0 0,1 0 0 0 0,0 0 0 0 0,-1 0 0 0 0,1 0 0 0 0,-1 0 0 0 0,1 0 0 0 0,0 1 0 0 0,-1-1 0 0 0,1 0 1 0 0,0 0-1 0 0,0 1 0 0 0,0-1 0 0 0,0 0 0 0 0,0 1 0 0 0,1-1 0 0 0,12-8 702 0 0,0 2 0 0 0,0 0 1 0 0,0 1-1 0 0,24-7 0 0 0,64-11 665 0 0,-88 21-1297 0 0,-1 1 1 0 0,1 1 0 0 0,-1 0 0 0 0,1 1 0 0 0,0 0-1 0 0,0 1 1 0 0,-1 1 0 0 0,1 0 0 0 0,17 6 0 0 0,-24-6-134 0 0,0 1 0 0 0,0-1 0 0 0,-1 2 0 0 0,0-1 1 0 0,1 1-1 0 0,-1 0 0 0 0,0 0 0 0 0,-1 0 0 0 0,1 1 1 0 0,-1 0-1 0 0,0 0 0 0 0,0 1 0 0 0,0-1 1 0 0,-1 1-1 0 0,0 0 0 0 0,0 1 0 0 0,-1-1 0 0 0,1 0 1 0 0,2 10-1 0 0,1 4 247 0 0,-2 1 0 0 0,-1-1 0 0 0,0 1 0 0 0,-1 0 0 0 0,-2 0 0 0 0,0 0 0 0 0,-1 0 0 0 0,-1 0 0 0 0,-1 0 0 0 0,0 0 0 0 0,-2 0 0 0 0,-1-1 0 0 0,0 1 0 0 0,-12 25 0 0 0,9-25-210 0 0,-1 0 1 0 0,-1-1-1 0 0,-1 0 1 0 0,-1-1-1 0 0,0 0 1 0 0,-2-1-1 0 0,0 0 1 0 0,-1-1-1 0 0,0-1 1 0 0,-2 0-1 0 0,0-1 1 0 0,-1-1-1 0 0,-23 14 1 0 0,22-16-107 0 0,-2-2 0 0 0,1 0 1 0 0,-2-1-1 0 0,1-2 0 0 0,-1 0 0 0 0,0-1 1 0 0,-38 5-1 0 0,50-10-11 0 0,1-1 1 0 0,-1 0-1 0 0,0 0 0 0 0,0-1 1 0 0,0 0-1 0 0,1-1 1 0 0,-1 0-1 0 0,-16-6 0 0 0,19 5-7 0 0,1 0 0 0 0,0 0 0 0 0,-1-1 0 0 0,1 0 0 0 0,0 0 0 0 0,1-1 0 0 0,-1 0 0 0 0,1 0-1 0 0,0 0 1 0 0,0 0 0 0 0,1-1 0 0 0,-1 0 0 0 0,-3-7 0 0 0,4 6-53 0 0,0 0 0 0 0,1 0 0 0 0,0-1 0 0 0,0 1 0 0 0,0-1 0 0 0,1 0 0 0 0,0 0 0 0 0,1 0 0 0 0,0 0 0 0 0,0 0 0 0 0,1 0 0 0 0,0 0 0 0 0,0 0 0 0 0,1 0 0 0 0,0 0 0 0 0,2-8 1 0 0,-2 11 14 0 0,1 0 0 0 0,0 0 1 0 0,0 0-1 0 0,0 0 0 0 0,1 0 1 0 0,-1 0-1 0 0,1 1 1 0 0,0-1-1 0 0,1 1 0 0 0,-1 0 1 0 0,1 0-1 0 0,0 0 0 0 0,0 1 1 0 0,0-1-1 0 0,0 1 1 0 0,1 0-1 0 0,-1 0 0 0 0,1 0 1 0 0,0 1-1 0 0,0 0 0 0 0,0 0 1 0 0,0 0-1 0 0,0 0 1 0 0,9-1-1 0 0,-5 2 31 0 0,0 0 1 0 0,1 0-1 0 0,-1 1 0 0 0,0 1 0 0 0,1-1 1 0 0,-1 1-1 0 0,0 1 0 0 0,0 0 1 0 0,0 0-1 0 0,0 1 0 0 0,0 0 1 0 0,0 1-1 0 0,-1 0 0 0 0,0 0 0 0 0,13 9 1 0 0,9 7 8 0 0,-1 3 0 0 0,44 43 0 0 0,-41-36-4 0 0,206 208-1388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37.192"/>
    </inkml:context>
    <inkml:brush xml:id="br0">
      <inkml:brushProperty name="width" value="0.05" units="cm"/>
      <inkml:brushProperty name="height" value="0.05" units="cm"/>
    </inkml:brush>
  </inkml:definitions>
  <inkml:trace contextRef="#ctx0" brushRef="#br0">11 1 12787 0 0,'-3'17'1755'0'0,"0"1"1"0"0,-1 32-1 0 0,9 82 679 0 0,-2-95-1839 0 0,1 0-234 0 0,-2-28-319 0 0,-1-1 0 0 0,0 0 0 0 0,0 1 0 0 0,-1-1 1 0 0,0 1-1 0 0,-3 14 0 0 0,0-18-407 0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5.691"/>
    </inkml:context>
    <inkml:brush xml:id="br0">
      <inkml:brushProperty name="width" value="0.1" units="cm"/>
      <inkml:brushProperty name="height" value="0.1" units="cm"/>
      <inkml:brushProperty name="color" value="#004F8B"/>
    </inkml:brush>
  </inkml:definitions>
  <inkml:trace contextRef="#ctx0" brushRef="#br0">23 1 12443 0 0,'-1'3'501'0'0,"0"1"0"0"0,0-1 0 0 0,0 1-1 0 0,1 0 1 0 0,0-1 0 0 0,0 6 0 0 0,-2 9 1403 0 0,1-6-1214 0 0,-14 107 3349 0 0,14-104-3962 0 0,1-1 1 0 0,1 0-1 0 0,0 0 0 0 0,1 0 1 0 0,0 0-1 0 0,6 20 1 0 0,2-15-181 0 0,-9-11 23 0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7.406"/>
    </inkml:context>
    <inkml:brush xml:id="br0">
      <inkml:brushProperty name="width" value="0.1" units="cm"/>
      <inkml:brushProperty name="height" value="0.1" units="cm"/>
      <inkml:brushProperty name="color" value="#004F8B"/>
    </inkml:brush>
  </inkml:definitions>
  <inkml:trace contextRef="#ctx0" brushRef="#br0">60 94 4145 0 0,'8'-12'1295'0'0,"0"-1"1"0"0,-2-1-1 0 0,1 1 1 0 0,6-29 2467 0 0,-17 47-2568 0 0,-6 10-13 0 0,-8 21 783 0 0,1 1 0 0 0,-23 78 1 0 0,37-102-1866 0 0,0 0 1 0 0,0 0-1 0 0,2 0 1 0 0,-1 1-1 0 0,2-1 1 0 0,0 0-1 0 0,0 1 1 0 0,1-1-1 0 0,1 0 1 0 0,0 0 0 0 0,1 0-1 0 0,1 0 1 0 0,5 14-1 0 0,-7-22-99 0 0,0-1 0 0 0,0 0-1 0 0,0 1 1 0 0,1-1 0 0 0,-1 0 0 0 0,1 0-1 0 0,0-1 1 0 0,1 1 0 0 0,-1-1-1 0 0,0 1 1 0 0,1-1 0 0 0,0 0 0 0 0,0 0-1 0 0,0-1 1 0 0,5 3 0 0 0,-6-3-1 0 0,0-1 0 0 0,0-1 0 0 0,1 1 0 0 0,-1 0 0 0 0,0-1 0 0 0,1 1 0 0 0,-1-1-1 0 0,0 0 1 0 0,1 0 0 0 0,-1-1 0 0 0,0 1 0 0 0,1-1 0 0 0,-1 1 0 0 0,0-1 0 0 0,0 0 0 0 0,1 0 0 0 0,-1-1 0 0 0,0 1 0 0 0,0-1 0 0 0,0 1 0 0 0,-1-1 0 0 0,5-3 0 0 0,4-3 0 0 0,0-2 0 0 0,-1 0 0 0 0,0 0 0 0 0,0 0 0 0 0,-1-2 0 0 0,-1 1 0 0 0,0-1 0 0 0,0 0 0 0 0,-1 0 0 0 0,-1-1 0 0 0,0 0 0 0 0,-1 0 0 0 0,0-1 0 0 0,-1 0 0 0 0,0 1 0 0 0,-1-1 0 0 0,-1-1 0 0 0,0 1 0 0 0,-1 0 0 0 0,-1 0 0 0 0,0-1 0 0 0,-4-27 0 0 0,2 36 28 0 0,1 1 0 0 0,-1 0 0 0 0,0 0 0 0 0,0 0 0 0 0,-1 0 0 0 0,1 0 0 0 0,-1 0 0 0 0,0 0 0 0 0,-1 1 0 0 0,1-1 0 0 0,-1 1 0 0 0,-4-4 0 0 0,-4-2-1109 0 0,-1 0 1 0 0,-24-15-1 0 0,19 14-2660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7.801"/>
    </inkml:context>
    <inkml:brush xml:id="br0">
      <inkml:brushProperty name="width" value="0.1" units="cm"/>
      <inkml:brushProperty name="height" value="0.1" units="cm"/>
      <inkml:brushProperty name="color" value="#004F8B"/>
    </inkml:brush>
  </inkml:definitions>
  <inkml:trace contextRef="#ctx0" brushRef="#br0">109 31 5065 0 0,'0'-2'41'0'0,"1"0"-1"0"0,0 0 1 0 0,0 0-1 0 0,1 1 1 0 0,-1-1 0 0 0,0 0-1 0 0,0 0 1 0 0,1 1-1 0 0,-1-1 1 0 0,1 1-1 0 0,0-1 1 0 0,-1 1 0 0 0,1 0-1 0 0,0 0 1 0 0,0-1-1 0 0,0 1 1 0 0,3-1-1 0 0,0 1 165 0 0,-1 1-1 0 0,0-1 0 0 0,1 1 0 0 0,-1 0 1 0 0,0 0-1 0 0,1 1 0 0 0,-1-1 0 0 0,5 2 1 0 0,-4-1 53 0 0,0 0 0 0 0,-1-1 1 0 0,1 2-1 0 0,-1-1 0 0 0,0 0 1 0 0,1 1-1 0 0,-1 0 0 0 0,0 0 1 0 0,0 0-1 0 0,0 0 0 0 0,0 1 1 0 0,0 0-1 0 0,-1 0 0 0 0,1 0 1 0 0,-1 0-1 0 0,1 0 0 0 0,-1 1 1 0 0,0-1-1 0 0,-1 1 0 0 0,1 0 1 0 0,-1 0-1 0 0,0 0 0 0 0,1 0 1 0 0,-2 0-1 0 0,1 1 0 0 0,0-1 1 0 0,-1 0-1 0 0,0 1 0 0 0,0-1 1 0 0,0 1-1 0 0,-1 0 0 0 0,0-1 1 0 0,1 1-1 0 0,-1 0 0 0 0,-1-1 1 0 0,1 1-1 0 0,-2 5 0 0 0,0 1-33 0 0,-1 0-1 0 0,0 1 0 0 0,-1-1 0 0 0,0-1 0 0 0,0 1 0 0 0,-1 0 0 0 0,-1-1 1 0 0,1 0-1 0 0,-2-1 0 0 0,0 1 0 0 0,0-1 0 0 0,0 0 0 0 0,-1-1 1 0 0,-17 15-1 0 0,0-4-196 0 0,0-2 1 0 0,0 0 0 0 0,-2-1 0 0 0,-39 16-1 0 0,65-32-27 0 0,1 0-1 0 0,-1 0 0 0 0,1 0 0 0 0,-1 1 0 0 0,0-1 0 0 0,1 0 0 0 0,-1 0 0 0 0,1 1 0 0 0,-1-1 0 0 0,1 0 0 0 0,0 1 0 0 0,-1-1 0 0 0,1 0 0 0 0,-1 1 0 0 0,1-1 0 0 0,-1 1 0 0 0,1-1 0 0 0,0 0 0 0 0,-1 1 0 0 0,1-1 0 0 0,0 1 0 0 0,0-1 0 0 0,-1 1 0 0 0,1-1 0 0 0,0 1 0 0 0,0 0 1 0 0,0 0-1 0 0,0-1 0 0 0,1 1 0 0 0,-1-1 0 0 0,1 1 0 0 0,-1 0 0 0 0,1-1 0 0 0,-1 0 0 0 0,1 1 0 0 0,-1-1 0 0 0,1 1 0 0 0,-1-1 0 0 0,1 0 1 0 0,0 1-1 0 0,-1-1 0 0 0,1 0 0 0 0,0 1 0 0 0,-1-1 0 0 0,2 0 0 0 0,41 9-6 0 0,-33-7-1 0 0,21 5-7 0 0,0 2 0 0 0,0 1 0 0 0,-1 2 0 0 0,0 0 0 0 0,-1 2 0 0 0,0 2 0 0 0,-1 0 0 0 0,30 24 0 0 0,-52-35 7 0 0,1 0-1 0 0,-2 0 0 0 0,1 1 1 0 0,0 0-1 0 0,-1 0 0 0 0,0 0 1 0 0,6 11-1 0 0,-10-16 11 0 0,0 0-1 0 0,0 1 1 0 0,-1-1 0 0 0,1 1-1 0 0,-1-1 1 0 0,1 1 0 0 0,-1-1-1 0 0,1 1 1 0 0,-1-1 0 0 0,0 1-1 0 0,0 0 1 0 0,0-1 0 0 0,0 1-1 0 0,0 0 1 0 0,0-1 0 0 0,0 1-1 0 0,0-1 1 0 0,-1 1 0 0 0,1-1-1 0 0,-1 1 1 0 0,1-1 0 0 0,-1 1-1 0 0,1-1 1 0 0,-1 1 0 0 0,0-1-1 0 0,0 1 1 0 0,0-1 0 0 0,0 0-1 0 0,0 0 1 0 0,0 1 0 0 0,0-1-1 0 0,0 0 1 0 0,0 0 0 0 0,-1 0-1 0 0,1 0 1 0 0,0 0 0 0 0,-1 0-1 0 0,1-1 1 0 0,-1 1 0 0 0,1 0-1 0 0,-1-1 1 0 0,-1 1 0 0 0,-8 3 61 0 0,-1 0 1 0 0,1-1-1 0 0,-1 0 1 0 0,1-1-1 0 0,-1 0 1 0 0,0-1-1 0 0,0 0 1 0 0,0-1-1 0 0,0-1 1 0 0,-12-1-1 0 0,5-1 52 0 0,1 0-1 0 0,0-2 1 0 0,0 0 0 0 0,0-1-1 0 0,-28-13 1 0 0,40 16-995 0 0,1 0-1 0 0,0-1 1 0 0,0 1 0 0 0,0-1 0 0 0,0 0-1 0 0,-5-6 1 0 0,-7-7-6049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18.127"/>
    </inkml:context>
    <inkml:brush xml:id="br0">
      <inkml:brushProperty name="width" value="0.1" units="cm"/>
      <inkml:brushProperty name="height" value="0.1" units="cm"/>
      <inkml:brushProperty name="color" value="#004F8B"/>
    </inkml:brush>
  </inkml:definitions>
  <inkml:trace contextRef="#ctx0" brushRef="#br0">198 0 5985 0 0,'16'6'399'0'0,"0"1"-1"0"0,-1 0 0 0 0,0 0 0 0 0,27 20 1 0 0,-30-18 310 0 0,0 1 1 0 0,-1 0-1 0 0,0 1 1 0 0,0 0-1 0 0,-1 0 0 0 0,-1 1 1 0 0,0 0-1 0 0,-1 1 1 0 0,11 21-1 0 0,-17-29-432 0 0,0-1 0 0 0,0 1 0 0 0,0 0-1 0 0,-1 1 1 0 0,1-1 0 0 0,-1 0 0 0 0,-1 0 0 0 0,1 1-1 0 0,-1-1 1 0 0,0 0 0 0 0,0 1 0 0 0,0-1 0 0 0,-1 0-1 0 0,0 0 1 0 0,0 1 0 0 0,-2 4 0 0 0,0-3-81 0 0,0-1-1 0 0,0 1 1 0 0,-1-1 0 0 0,0 0 0 0 0,0 0 0 0 0,0 0 0 0 0,-1 0 0 0 0,0-1 0 0 0,0 0-1 0 0,-9 7 1 0 0,-4 2-52 0 0,-1-2 0 0 0,-1 0 0 0 0,0-1 0 0 0,-1-1 0 0 0,0-1 1 0 0,-30 9-1 0 0,27-11-120 0 0,1-1 0 0 0,-1-2 0 0 0,0 0 0 0 0,0-1 1 0 0,-33-1-1 0 0,39-1-24 0 0,16 0 0 0 0,12-1 0 0 0,78-3-514 0 0,0-4-1 0 0,142-29 1 0 0,-182 25-7201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2.909"/>
    </inkml:context>
    <inkml:brush xml:id="br0">
      <inkml:brushProperty name="width" value="0.1" units="cm"/>
      <inkml:brushProperty name="height" value="0.1" units="cm"/>
      <inkml:brushProperty name="color" value="#004F8B"/>
    </inkml:brush>
  </inkml:definitions>
  <inkml:trace contextRef="#ctx0" brushRef="#br0">0 237 10594 0 0,'23'-3'4494'0'0,"23"-9"-2378"0"0,0 0-932 0 0,274-78 2997 0 0,-166 42-3953 0 0,-107 37-153 0 0,-35 9-57 0 0,1-1-1 0 0,-1 0 1 0 0,0-1-1 0 0,0-1 0 0 0,14-7 1 0 0,-10 3-55 0 0,-10 5 11 0 0,-1 1-1 0 0,1-1 1 0 0,0 1 0 0 0,1 0 0 0 0,6-1-1 0 0,0 2-230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3.268"/>
    </inkml:context>
    <inkml:brush xml:id="br0">
      <inkml:brushProperty name="width" value="0.1" units="cm"/>
      <inkml:brushProperty name="height" value="0.1" units="cm"/>
      <inkml:brushProperty name="color" value="#004F8B"/>
    </inkml:brush>
  </inkml:definitions>
  <inkml:trace contextRef="#ctx0" brushRef="#br0">233 0 6913 0 0,'-3'4'139'0'0,"-1"0"0"0"0,1 0 0 0 0,0 0-1 0 0,0 1 1 0 0,0-1 0 0 0,1 1 0 0 0,0 0-1 0 0,-3 7 1 0 0,4-6 610 0 0,0 0 0 0 0,0 0 1 0 0,0 0-1 0 0,0 9 0 0 0,-1 97 3342 0 0,2 72-107 0 0,8-63-2513 0 0,3 55 2 0 0,-11-138-1210 0 0,-2 0 0 0 0,-9 60 0 0 0,8-82-236 0 0,-2 1 0 0 0,0-1 0 0 0,0 0 0 0 0,-2 0-1 0 0,-10 20 1 0 0,13-29-20 0 0,0-1 0 0 0,0 1 0 0 0,0-1 0 0 0,-1 1 0 0 0,0-2-1 0 0,0 1 1 0 0,-1 0 0 0 0,0-1 0 0 0,0 0 0 0 0,0 0 0 0 0,0-1-1 0 0,-1 0 1 0 0,-12 6 0 0 0,16-9-34 0 0,1 0 0 0 0,-1 0 0 0 0,1-1 0 0 0,-1 1 0 0 0,0-1 0 0 0,1 0 0 0 0,-1 0 0 0 0,1 0 0 0 0,-1 0 0 0 0,0 0 0 0 0,1-1 0 0 0,-1 1 0 0 0,1-1 0 0 0,-1 0 0 0 0,1 1 0 0 0,-1-1 0 0 0,1 0 0 0 0,0-1 0 0 0,0 1 0 0 0,-1 0 0 0 0,1-1 0 0 0,0 1 0 0 0,0-1 0 0 0,-3-2 0 0 0,-6-13-602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3.645"/>
    </inkml:context>
    <inkml:brush xml:id="br0">
      <inkml:brushProperty name="width" value="0.1" units="cm"/>
      <inkml:brushProperty name="height" value="0.1" units="cm"/>
      <inkml:brushProperty name="color" value="#004F8B"/>
    </inkml:brush>
  </inkml:definitions>
  <inkml:trace contextRef="#ctx0" brushRef="#br0">97 0 10594 0 0,'5'9'273'0'0,"0"1"0"0"0,0 0 0 0 0,-1 0 0 0 0,0 0 0 0 0,-1 0 0 0 0,0 0 0 0 0,-1 1 1 0 0,2 14-1 0 0,-2 10 1273 0 0,-2 44 0 0 0,0-56-1092 0 0,-36 436 5489 0 0,-10-153-4758 0 0,43-290-1163 0 0,-2 18 88 0 0,-2 0-1 0 0,-18 55 1 0 0,24-89-110 0 0,1 1-1 0 0,0-1 1 0 0,0 1-1 0 0,0 0 1 0 0,0-1 0 0 0,0 1-1 0 0,0-1 1 0 0,-1 1-1 0 0,1-1 1 0 0,0 1-1 0 0,0-1 1 0 0,-1 1 0 0 0,1-1-1 0 0,0 1 1 0 0,-1-1-1 0 0,1 0 1 0 0,0 1 0 0 0,-1-1-1 0 0,1 1 1 0 0,-1-1-1 0 0,1 0 1 0 0,-1 1-1 0 0,1-1 1 0 0,-1 0 0 0 0,0 1-1 0 0,-2-14-32 0 0,4-24-99 0 0,9-27-212 0 0,3 0-1 0 0,32-90 0 0 0,-33 112 218 0 0,11-25-578 0 0,57-117 0 0 0,-74 174 592 0 0,-1 1-1 0 0,2-1 1 0 0,-1 1 0 0 0,1 0 0 0 0,1 0-1 0 0,0 1 1 0 0,11-9 0 0 0,-17 15 86 0 0,1 0 0 0 0,-1 0 1 0 0,1 0-1 0 0,0 1 0 0 0,-1-1 1 0 0,1 1-1 0 0,0 0 0 0 0,0 0 1 0 0,0 0-1 0 0,0 0 0 0 0,0 0 1 0 0,0 1-1 0 0,5-1 0 0 0,-6 2 24 0 0,1-1-1 0 0,-1 0 0 0 0,0 1 0 0 0,1 0 0 0 0,-1-1 1 0 0,0 1-1 0 0,0 0 0 0 0,0 0 0 0 0,0 0 1 0 0,0 1-1 0 0,0-1 0 0 0,0 0 0 0 0,0 1 0 0 0,0-1 1 0 0,-1 1-1 0 0,1 0 0 0 0,0-1 0 0 0,-1 1 1 0 0,1 0-1 0 0,1 3 0 0 0,2 4 24 0 0,-1-1 0 0 0,0 1 1 0 0,0 1-1 0 0,0-1 0 0 0,-1 1 0 0 0,-1-1 1 0 0,1 1-1 0 0,-2 0 0 0 0,2 18 0 0 0,-2 13 22 0 0,-4 44-1 0 0,0-37 35 0 0,1 9-312 0 0,2 1 0 0 0,12 90 0 0 0,-9-130-6809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3.997"/>
    </inkml:context>
    <inkml:brush xml:id="br0">
      <inkml:brushProperty name="width" value="0.1" units="cm"/>
      <inkml:brushProperty name="height" value="0.1" units="cm"/>
      <inkml:brushProperty name="color" value="#004F8B"/>
    </inkml:brush>
  </inkml:definitions>
  <inkml:trace contextRef="#ctx0" brushRef="#br0">0 407 8754 0 0,'14'0'265'0'0,"0"0"0"0"0,1-1 0 0 0,-1 0 0 0 0,0-1 0 0 0,0 0 0 0 0,-1-1 0 0 0,24-9 0 0 0,4 1 45 0 0,16-5 673 0 0,0-1 0 0 0,-1-4 0 0 0,-2-1 0 0 0,73-42 0 0 0,-117 58-773 0 0,-1-1 0 0 0,-1 0-1 0 0,1 0 1 0 0,-1-1 0 0 0,0 0-1 0 0,-1 0 1 0 0,0-1 0 0 0,0 0-1 0 0,6-11 1 0 0,-11 17-201 0 0,0-1 0 0 0,0 0 0 0 0,0 1 0 0 0,-1-1 0 0 0,1 0 0 0 0,-1 0 0 0 0,0 0 1 0 0,0 0-1 0 0,0 0 0 0 0,-1 0 0 0 0,1 0 0 0 0,-1 0 0 0 0,0 0 0 0 0,0 0 0 0 0,-1 0 0 0 0,1 0 0 0 0,-1 0 0 0 0,0 0 1 0 0,0 0-1 0 0,0 0 0 0 0,0 0 0 0 0,-1 0 0 0 0,0 1 0 0 0,0-1 0 0 0,0 0 0 0 0,0 1 0 0 0,0 0 0 0 0,-1-1 0 0 0,1 1 0 0 0,-1 0 1 0 0,0 0-1 0 0,0 0 0 0 0,0 1 0 0 0,0-1 0 0 0,-1 1 0 0 0,1 0 0 0 0,-1 0 0 0 0,1 0 0 0 0,-1 0 0 0 0,0 1 0 0 0,1-1 0 0 0,-1 1 1 0 0,0 0-1 0 0,0 0 0 0 0,0 0 0 0 0,0 1 0 0 0,-8-1 0 0 0,-1 2 41 0 0,0 1 1 0 0,0 0-1 0 0,1 0 0 0 0,-1 2 1 0 0,1-1-1 0 0,-1 2 0 0 0,1 0 1 0 0,0 0-1 0 0,0 1 0 0 0,1 0 1 0 0,-18 14-1 0 0,10-6 375 0 0,0 2 1 0 0,0 0-1 0 0,2 1 1 0 0,0 0-1 0 0,-20 28 1 0 0,23-25-164 0 0,1 1-1 0 0,1 0 1 0 0,0 1 0 0 0,2 0 0 0 0,-11 33 0 0 0,18-45-243 0 0,0 0 1 0 0,0 1-1 0 0,1 0 0 0 0,0-1 1 0 0,1 1-1 0 0,0 0 1 0 0,1 0-1 0 0,0-1 0 0 0,1 1 1 0 0,0 0-1 0 0,1 0 0 0 0,0-1 1 0 0,1 1-1 0 0,5 14 0 0 0,-5-18-10 0 0,1-1-1 0 0,-1 0 0 0 0,2 0 0 0 0,-1 0 1 0 0,0 0-1 0 0,1-1 0 0 0,0 1 0 0 0,1-1 0 0 0,-1-1 1 0 0,1 1-1 0 0,0-1 0 0 0,0 0 0 0 0,0 0 1 0 0,1 0-1 0 0,-1-1 0 0 0,1 0 0 0 0,0-1 1 0 0,0 1-1 0 0,0-1 0 0 0,0-1 0 0 0,0 1 1 0 0,0-1-1 0 0,0 0 0 0 0,11-1 0 0 0,-6 0-68 0 0,1 0 0 0 0,0-1 0 0 0,-1-1 0 0 0,1 0 0 0 0,-1-1-1 0 0,1 0 1 0 0,-1 0 0 0 0,0-2 0 0 0,0 0 0 0 0,-1 0 0 0 0,1-1 0 0 0,-1 0-1 0 0,13-10 1 0 0,-5 1-573 0 0,22-22-1 0 0,-14 5-20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4.326"/>
    </inkml:context>
    <inkml:brush xml:id="br0">
      <inkml:brushProperty name="width" value="0.1" units="cm"/>
      <inkml:brushProperty name="height" value="0.1" units="cm"/>
      <inkml:brushProperty name="color" value="#004F8B"/>
    </inkml:brush>
  </inkml:definitions>
  <inkml:trace contextRef="#ctx0" brushRef="#br0">0 218 5985 0 0,'8'-17'120'0'0,"-6"12"-55"0"0,0 1-1 0 0,0 0 1 0 0,0 0 0 0 0,0-1 0 0 0,1 1-1 0 0,0 1 1 0 0,3-6 0 0 0,-6 9-9 0 0,1 0 0 0 0,-1 0 0 0 0,0 0 1 0 0,0 0-1 0 0,1 0 0 0 0,-1 0 0 0 0,0-1 1 0 0,0 1-1 0 0,1 0 0 0 0,-1 0 0 0 0,0 0 1 0 0,0 0-1 0 0,1 0 0 0 0,-1 0 0 0 0,0 0 1 0 0,0 0-1 0 0,1 0 0 0 0,-1 0 0 0 0,0 0 1 0 0,0 0-1 0 0,1 0 0 0 0,-1 0 0 0 0,0 0 1 0 0,0 0-1 0 0,1 1 0 0 0,-1-1 0 0 0,0 0 1 0 0,0 0-1 0 0,1 0 0 0 0,-1 0 0 0 0,0 0 1 0 0,0 1-1 0 0,0-1 0 0 0,1 0 0 0 0,-1 0 1 0 0,0 0-1 0 0,0 1 0 0 0,10 13 1628 0 0,3 17 575 0 0,-7-1-395 0 0,-2 0 0 0 0,0 1 1 0 0,-2-1-1 0 0,-4 60 1 0 0,1 23-360 0 0,2-96-1361 0 0,-2-1-50 0 0,2-1 0 0 0,0 0 0 0 0,1 0 1 0 0,1 0-1 0 0,0 0 0 0 0,10 26 0 0 0,-13-41-89 0 0,0 1 0 0 0,0-1-1 0 0,0 0 1 0 0,0 0 0 0 0,1 1 0 0 0,-1-1-1 0 0,0 0 1 0 0,0 0 0 0 0,0 0 0 0 0,1 1-1 0 0,-1-1 1 0 0,0 0 0 0 0,0 0 0 0 0,1 0-1 0 0,-1 0 1 0 0,0 1 0 0 0,0-1 0 0 0,1 0-1 0 0,-1 0 1 0 0,0 0 0 0 0,0 0 0 0 0,1 0-1 0 0,-1 0 1 0 0,0 0 0 0 0,1 0 0 0 0,-1 0-1 0 0,0 0 1 0 0,0 0 0 0 0,1 0 0 0 0,-1 0-1 0 0,0 0 1 0 0,1 0 0 0 0,-1 0 0 0 0,0 0-1 0 0,0 0 1 0 0,1 0 0 0 0,-1 0 0 0 0,0-1-1 0 0,0 1 1 0 0,1 0 0 0 0,-1 0 0 0 0,0 0-1 0 0,0 0 1 0 0,1-1 0 0 0,-1 1 0 0 0,0 0-1 0 0,0 0 1 0 0,0 0 0 0 0,0-1 0 0 0,1 1-1 0 0,-1 0 1 0 0,0 0 0 0 0,0-1 0 0 0,0 1-1 0 0,0 0 1 0 0,0 0 0 0 0,0-1 0 0 0,0 1-1 0 0,0 0 1 0 0,0-1 0 0 0,0 1 0 0 0,1-1-1 0 0,8-21 166 0 0,-8 20-152 0 0,65-216 263 0 0,-64 212-329 0 0,11-30-208 0 0,1-1 0 0 0,2 2 1 0 0,20-35-1 0 0,-1 10-969 0 0,-14 32 593 0 0</inkml:trace>
  <inkml:trace contextRef="#ctx0" brushRef="#br0" timeOffset="1">583 444 4609 0 0,'9'-1'63'0'0,"0"0"0"0"0,0 0 0 0 0,0-1 0 0 0,0 0 0 0 0,0 0 0 0 0,-1-1 0 0 0,1-1 0 0 0,-1 1 0 0 0,13-8 0 0 0,4-4 67 0 0,37-30 0 0 0,-40 27 223 0 0,-1-1 1 0 0,-1 0 0 0 0,35-43 0 0 0,-46 49 177 0 0,0 0 1 0 0,-1 0-1 0 0,0 0 0 0 0,-1-1 0 0 0,-1 0 0 0 0,0 0 0 0 0,-1-1 0 0 0,6-27 0 0 0,-10 37-436 0 0,0 0-1 0 0,-1 0 1 0 0,1-1-1 0 0,-1 1 0 0 0,-1 0 1 0 0,1 0-1 0 0,-1 0 0 0 0,1 0 1 0 0,-4-8-1 0 0,4 12-74 0 0,-1-1 0 0 0,1 1 1 0 0,-1-1-1 0 0,0 1 0 0 0,0 0 0 0 0,0-1 0 0 0,1 1 0 0 0,-1 0 0 0 0,-1-1 1 0 0,1 1-1 0 0,0 0 0 0 0,0 0 0 0 0,0 0 0 0 0,-1 0 0 0 0,1 0 0 0 0,0 0 0 0 0,-1 1 1 0 0,1-1-1 0 0,-1 0 0 0 0,1 1 0 0 0,-1-1 0 0 0,1 1 0 0 0,-1-1 0 0 0,0 1 1 0 0,1 0-1 0 0,-1 0 0 0 0,1-1 0 0 0,-1 1 0 0 0,0 0 0 0 0,1 1 0 0 0,-1-1 1 0 0,1 0-1 0 0,-3 1 0 0 0,-7 1 274 0 0,0 1 0 0 0,0 1 0 0 0,1 0 1 0 0,-1 1-1 0 0,1-1 0 0 0,0 2 0 0 0,0 0 0 0 0,0 0 1 0 0,-14 13-1 0 0,0 1 951 0 0,1 2 1 0 0,-25 31 0 0 0,35-36-1039 0 0,1 0 0 0 0,0 1 0 0 0,2 0 0 0 0,0 1 0 0 0,1 0 0 0 0,0 0 0 0 0,2 1 0 0 0,1 0 0 0 0,0 0 0 0 0,1 0 0 0 0,2 1 0 0 0,0 0 0 0 0,0 25 0 0 0,2-39-168 0 0,1-1-1 0 0,1 1 1 0 0,-1-1 0 0 0,1 1 0 0 0,0-1 0 0 0,1 1 0 0 0,0-1 0 0 0,0 0 0 0 0,0 0 0 0 0,0 0 0 0 0,1 0 0 0 0,0 0 0 0 0,0-1 0 0 0,1 1 0 0 0,0-1 0 0 0,0 0 0 0 0,0 0 0 0 0,0 0 0 0 0,10 7 0 0 0,-5-5-23 0 0,0-1 0 0 0,0-1 0 0 0,1 0 0 0 0,0 0 0 0 0,0 0 0 0 0,0-2 0 0 0,0 1 0 0 0,1-1 1 0 0,0-1-1 0 0,21 3 0 0 0,-16-4 55 0 0,1 0 1 0 0,0-1-1 0 0,0 0 1 0 0,0-2-1 0 0,0 0 1 0 0,-1-1 0 0 0,19-5-1 0 0,-13 1-645 0 0,27-13 0 0 0,21-15-5629 0 0,-28 11-1136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4.715"/>
    </inkml:context>
    <inkml:brush xml:id="br0">
      <inkml:brushProperty name="width" value="0.1" units="cm"/>
      <inkml:brushProperty name="height" value="0.1" units="cm"/>
      <inkml:brushProperty name="color" value="#004F8B"/>
    </inkml:brush>
  </inkml:definitions>
  <inkml:trace contextRef="#ctx0" brushRef="#br0">473 39 6913 0 0,'-3'-4'195'0'0,"-1"1"0"0"0,1 0 0 0 0,-1 0 0 0 0,1 0 0 0 0,-1 0 0 0 0,0 0 0 0 0,0 1 0 0 0,-1 0 0 0 0,1-1 0 0 0,0 2 0 0 0,-1-1 0 0 0,1 0 0 0 0,-1 1 0 0 0,0 0-1 0 0,1 0 1 0 0,-1 0 0 0 0,0 1 0 0 0,1 0 0 0 0,-1 0 0 0 0,0 0 0 0 0,0 0 0 0 0,0 1 0 0 0,1-1 0 0 0,-1 1 0 0 0,0 1 0 0 0,1-1 0 0 0,-1 1 0 0 0,1-1-1 0 0,0 1 1 0 0,-1 0 0 0 0,1 1 0 0 0,0-1 0 0 0,0 1 0 0 0,0 0 0 0 0,1 0 0 0 0,-1 0 0 0 0,1 0 0 0 0,-1 1 0 0 0,1-1 0 0 0,0 1 0 0 0,-4 7 0 0 0,-2 4 428 0 0,1 0 1 0 0,1 1-1 0 0,0 0 1 0 0,1 0 0 0 0,0 0-1 0 0,-6 35 1 0 0,-6 108 1335 0 0,15-126-1637 0 0,-11 524 1558 0 0,42 1-985 0 0,-27-531-828 0 0,9 193 179 0 0,-10-159-229 0 0,-13 96 0 0 0,11-147 11 0 0,0 1 1 0 0,0-1-1 0 0,-1 0 0 0 0,0 1 0 0 0,0-1 0 0 0,-1-1 0 0 0,-1 1 1 0 0,-9 15-1 0 0,10-20-27 0 0,0-1 0 0 0,0 1 1 0 0,0-1-1 0 0,0 0 0 0 0,-1 0 1 0 0,1 0-1 0 0,-1 0 0 0 0,0-1 1 0 0,-1 0-1 0 0,1 0 0 0 0,0 0 1 0 0,-1-1-1 0 0,0 0 0 0 0,1 0 1 0 0,-1 0-1 0 0,-9 1 0 0 0,10-3-213 0 0,0 1-1 0 0,0-1 1 0 0,0 0-1 0 0,0 0 1 0 0,0-1-1 0 0,0 0 1 0 0,0 0-1 0 0,0 0 1 0 0,1 0-1 0 0,-1-1 1 0 0,-7-3-1 0 0,-22-13-7963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37.521"/>
    </inkml:context>
    <inkml:brush xml:id="br0">
      <inkml:brushProperty name="width" value="0.05" units="cm"/>
      <inkml:brushProperty name="height" value="0.05" units="cm"/>
    </inkml:brush>
  </inkml:definitions>
  <inkml:trace contextRef="#ctx0" brushRef="#br0">196 0 11979 0 0,'10'5'942'0'0,"-1"0"0"0"0,1 0 0 0 0,-1 1 0 0 0,15 11 0 0 0,-16-11-687 0 0,-1 1-1 0 0,1 0 0 0 0,-1 1 0 0 0,0-1 0 0 0,-1 1 1 0 0,0 0-1 0 0,0 1 0 0 0,8 16 0 0 0,-14-23-214 0 0,1 0 0 0 0,0 0-1 0 0,-1 0 1 0 0,1 0-1 0 0,-1 0 1 0 0,1 0-1 0 0,-1 0 1 0 0,0 0 0 0 0,0 1-1 0 0,0-1 1 0 0,0 0-1 0 0,0 0 1 0 0,-1 0 0 0 0,1 0-1 0 0,-1 0 1 0 0,1 0-1 0 0,-1 0 1 0 0,-1 3 0 0 0,0-1 1 0 0,0-1 1 0 0,0 0 0 0 0,-1 0 0 0 0,1 0 0 0 0,-1 0 0 0 0,1 0-1 0 0,-1-1 1 0 0,0 1 0 0 0,-5 2 0 0 0,-5 3 4 0 0,0-1 0 0 0,-1-1 0 0 0,1 0 0 0 0,-19 5 0 0 0,8-5-157 0 0,-1 0 1 0 0,-46 3-1 0 0,-10 2 440 0 0,71-8 1061 0 0,20-3-173 0 0,8 0-789 0 0,50 4-422 0 0,-1-4 1 0 0,1-2-1 0 0,-1-3 0 0 0,68-15 0 0 0,-113 16-666 0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5.043"/>
    </inkml:context>
    <inkml:brush xml:id="br0">
      <inkml:brushProperty name="width" value="0.1" units="cm"/>
      <inkml:brushProperty name="height" value="0.1" units="cm"/>
      <inkml:brushProperty name="color" value="#004F8B"/>
    </inkml:brush>
  </inkml:definitions>
  <inkml:trace contextRef="#ctx0" brushRef="#br0">0 80 7346 0 0,'3'-1'36'0'0,"-1"-1"0"0"0,1 1 0 0 0,0-1 0 0 0,-1 1 0 0 0,1 0 0 0 0,0 0 0 0 0,0 0 0 0 0,0 1 1 0 0,0-1-1 0 0,0 1 0 0 0,5-1 0 0 0,7-1 79 0 0,135-20 77 0 0,-85 14-172 0 0,-42 5-3 0 0,85-12 1079 0 0,171-2 1 0 0,-272 16-911 0 0,0 2 1 0 0,1-1-1 0 0,-1 1 1 0 0,0 0-1 0 0,0 0 1 0 0,11 4-1 0 0,-17-4-156 0 0,0 0-1 0 0,1-1 0 0 0,-1 1 0 0 0,0 0 1 0 0,0-1-1 0 0,0 1 0 0 0,0 0 1 0 0,0 0-1 0 0,0 0 0 0 0,-1 0 0 0 0,1 0 1 0 0,0 0-1 0 0,0 0 0 0 0,-1 0 1 0 0,1 0-1 0 0,0 0 0 0 0,0 2 0 0 0,-1-1-12 0 0,1 0 0 0 0,-1 0 0 0 0,0 0 0 0 0,0 0 0 0 0,0 0 0 0 0,0 0 0 0 0,0 1 0 0 0,-1-1 0 0 0,1 0 0 0 0,-1 0 0 0 0,1 0 0 0 0,-1 0 0 0 0,0 0 0 0 0,0 2 0 0 0,-30 59 5 0 0,19-41 996 0 0,1 1 0 0 0,-8 24 0 0 0,14-31-334 0 0,1 0 0 0 0,0-1-1 0 0,2 1 1 0 0,0 0-1 0 0,0 1 1 0 0,2-1 0 0 0,1 28-1 0 0,0-40-601 0 0,0 1 1 0 0,0 0-1 0 0,0 0 0 0 0,1 0 0 0 0,-1-1 0 0 0,1 1 1 0 0,0-1-1 0 0,0 1 0 0 0,1-1 0 0 0,0 0 0 0 0,-1 0 0 0 0,7 6 1 0 0,-6-7-73 0 0,0 0 1 0 0,0-1 0 0 0,1 0-1 0 0,-1 0 1 0 0,1 0 0 0 0,0 0-1 0 0,-1 0 1 0 0,1 0 0 0 0,0-1-1 0 0,0 0 1 0 0,0 0 0 0 0,0 0-1 0 0,0-1 1 0 0,0 1 0 0 0,0-1-1 0 0,1 0 1 0 0,4 0 0 0 0,-2-1-19 0 0,0 1-1 0 0,0-1 1 0 0,0 0 0 0 0,0-1 0 0 0,0 0-1 0 0,0 0 1 0 0,-1 0 0 0 0,1-1 0 0 0,-1 0 0 0 0,0 0-1 0 0,0-1 1 0 0,0 0 0 0 0,0 0 0 0 0,0 0 0 0 0,-1-1-1 0 0,0 0 1 0 0,0 0 0 0 0,0 0 0 0 0,-1 0-1 0 0,1-1 1 0 0,-1 0 0 0 0,0 0 0 0 0,5-12 0 0 0,-5 8-1 0 0,0 1 0 0 0,-1 0 0 0 0,0-1 0 0 0,-1 0 0 0 0,0 0 0 0 0,0 0 0 0 0,-1 0 1 0 0,-1 0-1 0 0,0 0 0 0 0,0 0 0 0 0,0 0 0 0 0,-2 0 0 0 0,1 1 0 0 0,-1-1 0 0 0,0 0 1 0 0,-6-13-1 0 0,1 8 17 0 0,0 0 1 0 0,-1 0-1 0 0,-1 1 1 0 0,0 0-1 0 0,-1 1 1 0 0,0 0-1 0 0,-14-13 1 0 0,18 20-10 0 0,0 0 0 0 0,-1 1 0 0 0,0 0 0 0 0,0 0 0 0 0,0 1 0 0 0,-16-8 0 0 0,18 10 0 0 0,1 1 0 0 0,-1 0 0 0 0,0-1 1 0 0,1 2-1 0 0,-1-1 0 0 0,0 0 0 0 0,0 1 0 0 0,1 0 0 0 0,-1 0 0 0 0,0 0 1 0 0,0 1-1 0 0,0 0 0 0 0,-5 1 0 0 0,7 0-763 0 0,9-1-453 0 0,11-1-1832 0 0,0-3-3261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7:45.369"/>
    </inkml:context>
    <inkml:brush xml:id="br0">
      <inkml:brushProperty name="width" value="0.1" units="cm"/>
      <inkml:brushProperty name="height" value="0.1" units="cm"/>
      <inkml:brushProperty name="color" value="#004F8B"/>
    </inkml:brush>
  </inkml:definitions>
  <inkml:trace contextRef="#ctx0" brushRef="#br0">1 9 10594 0 0,'73'23'964'0'0,"-70"-22"-969"0"0,-1 1-1 0 0,1-1 1 0 0,0 1-1 0 0,-1 0 1 0 0,1 0-1 0 0,-1 0 1 0 0,0 0-1 0 0,0 1 1 0 0,0-1-1 0 0,0 0 1 0 0,2 5-1 0 0,2 0-108 0 0,7 11 101 0 0,0 2 0 0 0,-1 0 0 0 0,-1 0 0 0 0,0 1 0 0 0,12 37 0 0 0,-15-33 1099 0 0,-2 0-1 0 0,0 1 0 0 0,-1-1 0 0 0,-1 1 0 0 0,-2 0 1 0 0,-1 0-1 0 0,-1 0 0 0 0,-4 40 0 0 0,3-60-905 0 0,0 0 1 0 0,0 0-1 0 0,0 0 0 0 0,-1 0 1 0 0,0 0-1 0 0,0-1 0 0 0,0 1 0 0 0,-1-1 1 0 0,0 1-1 0 0,-5 8 0 0 0,8-14-165 0 0,-1 0 1 0 0,1 1-1 0 0,0-1 0 0 0,0 0 0 0 0,0 0 0 0 0,-1 1 1 0 0,1-1-1 0 0,0 0 0 0 0,0 0 0 0 0,0 1 0 0 0,-1-1 1 0 0,1 0-1 0 0,0 0 0 0 0,-1 0 0 0 0,1 1 0 0 0,0-1 1 0 0,0 0-1 0 0,-1 0 0 0 0,1 0 0 0 0,0 0 0 0 0,-1 0 0 0 0,1 0 1 0 0,0 0-1 0 0,-1 0 0 0 0,1 0 0 0 0,0 0 0 0 0,-1 0 1 0 0,1 0-1 0 0,0 0 0 0 0,-1 0 0 0 0,1 0 0 0 0,-1 0 1 0 0,-3-11 229 0 0,4-16-61 0 0,2 7-114 0 0,2 1-1 0 0,0 1 1 0 0,1-1-1 0 0,1 0 1 0 0,0 1 0 0 0,19-34-1 0 0,-6 18-57 0 0,1 2 0 0 0,37-47 0 0 0,-30 46-16 0 0,2 1-1 0 0,41-36 1 0 0,-57 57-78 0 0,0 1 0 0 0,1 0-1 0 0,0 1 1 0 0,1 0 0 0 0,0 1-1 0 0,0 1 1 0 0,0 0 0 0 0,30-8-1 0 0,-22 11-254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01.844"/>
    </inkml:context>
    <inkml:brush xml:id="br0">
      <inkml:brushProperty name="width" value="0.1" units="cm"/>
      <inkml:brushProperty name="height" value="0.1" units="cm"/>
      <inkml:brushProperty name="color" value="#004F8B"/>
    </inkml:brush>
  </inkml:definitions>
  <inkml:trace contextRef="#ctx0" brushRef="#br0">2 267 7834 0 0,'-1'-1'4070'0'0,"16"-1"-2408"0"0,24-2-270 0 0,94 3 1967 0 0,-61 1-1848 0 0,93-10 0 0 0,-151 8-1412 0 0,0-1-1 0 0,0-1 1 0 0,-1 0 0 0 0,1 0-1 0 0,-1-2 1 0 0,17-9-1 0 0,-22 11-84 0 0,0-1 0 0 0,0 0 0 0 0,-1 0 0 0 0,0-1 0 0 0,0 0 0 0 0,-1 0 0 0 0,0-1 0 0 0,0 1 0 0 0,0-2 0 0 0,-1 1 0 0 0,6-9 0 0 0,-10 13-14 0 0,0 1 0 0 0,1-1 0 0 0,-1 0 0 0 0,0 0 0 0 0,0 1 0 0 0,0-1 0 0 0,-1 0 0 0 0,1 0 0 0 0,-1 0 0 0 0,1 0 0 0 0,-1 0 0 0 0,0 0 0 0 0,0 0 0 0 0,-1 0 0 0 0,1 0 0 0 0,0 0 0 0 0,-1 0 0 0 0,0 0 0 0 0,0 1 0 0 0,0-1 0 0 0,0 0 0 0 0,0 0 0 0 0,0 1 0 0 0,-1-1 0 0 0,1 1 0 0 0,-1-1 0 0 0,0 1 0 0 0,0-1 0 0 0,0 1 0 0 0,0 0 0 0 0,0 0 0 0 0,0 0 0 0 0,-1 0 0 0 0,1 1 0 0 0,-1-1 0 0 0,1 0 0 0 0,-3 0 0 0 0,-5-3 0 0 0,1 0 0 0 0,0 1 0 0 0,-1 1 0 0 0,0-1 0 0 0,0 2 0 0 0,0-1 0 0 0,0 1 0 0 0,0 1 0 0 0,-16-1 0 0 0,6 3-3 0 0,0 0 0 0 0,0 2 0 0 0,0 0 0 0 0,0 2 1 0 0,1 0-1 0 0,0 1 0 0 0,0 1 0 0 0,1 0 0 0 0,-1 2 1 0 0,-20 12-1 0 0,24-11 21 0 0,-1 0 0 0 0,1 1 0 0 0,1 1-1 0 0,0 0 1 0 0,0 1 0 0 0,2 1 0 0 0,-1 0 0 0 0,2 0 0 0 0,0 1 0 0 0,1 1 0 0 0,-11 20 0 0 0,17-27-24 0 0,0 1-1 0 0,1-1 1 0 0,0 0 0 0 0,0 1 0 0 0,1 0 0 0 0,1 0-1 0 0,-1-1 1 0 0,2 1 0 0 0,-1 0 0 0 0,1 0 0 0 0,1 0 0 0 0,2 15-1 0 0,-2-19 56 0 0,1-1 0 0 0,-1 1-1 0 0,1-1 1 0 0,0 1-1 0 0,1-1 1 0 0,-1 0-1 0 0,1 0 1 0 0,0 0 0 0 0,0 0-1 0 0,1 0 1 0 0,-1-1-1 0 0,1 0 1 0 0,0 1-1 0 0,0-1 1 0 0,1-1 0 0 0,-1 1-1 0 0,1-1 1 0 0,0 1-1 0 0,0-2 1 0 0,0 1 0 0 0,0 0-1 0 0,0-1 1 0 0,7 2-1 0 0,25 5-219 0 0,0-1 0 0 0,1-2-1 0 0,45 2 1 0 0,-65-7 172 0 0,0-1-1 0 0,-1-1 1 0 0,1 0 0 0 0,0-1-1 0 0,-1-1 1 0 0,27-8 0 0 0,-15 1-25 0 0,0-1 0 0 0,51-29 0 0 0,-64 32-137 0 0,-1 0-1 0 0,0-1 1 0 0,0-1 0 0 0,-1 0-1 0 0,0-1 1 0 0,-1-1 0 0 0,-1 0-1 0 0,13-16 1 0 0,1-6-7418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02.281"/>
    </inkml:context>
    <inkml:brush xml:id="br0">
      <inkml:brushProperty name="width" value="0.1" units="cm"/>
      <inkml:brushProperty name="height" value="0.1" units="cm"/>
      <inkml:brushProperty name="color" value="#004F8B"/>
    </inkml:brush>
  </inkml:definitions>
  <inkml:trace contextRef="#ctx0" brushRef="#br0">30 0 12899 0 0,'-2'0'198'0'0,"1"0"1"0"0,0 0-1 0 0,0 0 0 0 0,0 0 1 0 0,0 0-1 0 0,0 1 1 0 0,-1-1-1 0 0,1 0 0 0 0,0 1 1 0 0,0-1-1 0 0,0 1 1 0 0,0-1-1 0 0,0 1 1 0 0,0-1-1 0 0,0 1 0 0 0,0 0 1 0 0,0-1-1 0 0,0 1 1 0 0,1 0-1 0 0,-1 0 0 0 0,0 0 1 0 0,0-1-1 0 0,1 1 1 0 0,-1 0-1 0 0,0 0 0 0 0,1 0 1 0 0,-1 0-1 0 0,1 0 1 0 0,-1 1-1 0 0,1-1 1 0 0,0 0-1 0 0,-1 0 0 0 0,1 0 1 0 0,0 0-1 0 0,0 0 1 0 0,0 0-1 0 0,0 1 0 0 0,0-1 1 0 0,0 0-1 0 0,0 2 1 0 0,1 0 43 0 0,-1 1 0 0 0,1-1 0 0 0,0 0 0 0 0,-1 0 0 0 0,2 1 0 0 0,-1-1 0 0 0,2 4 0 0 0,8 7-6204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02.621"/>
    </inkml:context>
    <inkml:brush xml:id="br0">
      <inkml:brushProperty name="width" value="0.1" units="cm"/>
      <inkml:brushProperty name="height" value="0.1" units="cm"/>
      <inkml:brushProperty name="color" value="#004F8B"/>
    </inkml:brush>
  </inkml:definitions>
  <inkml:trace contextRef="#ctx0" brushRef="#br0">0 0 11002 0 0,'2'0'1209'0'0,"-2"2"-1209"0"0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11.071"/>
    </inkml:context>
    <inkml:brush xml:id="br0">
      <inkml:brushProperty name="width" value="0.1" units="cm"/>
      <inkml:brushProperty name="height" value="0.1" units="cm"/>
    </inkml:brush>
  </inkml:definitions>
  <inkml:trace contextRef="#ctx0" brushRef="#br0">315 54 2761 0 0,'-41'-10'8976'0'0,"55"2"-7239"0"0,-7 6-1112 0 0,84-12 549 0 0,2 3-1 0 0,142 3 1 0 0,-87 16-1026 0 0,0 1-70 0 0,-148-9-72 0 0,0 0 0 0 0,0 0-1 0 0,1 0 1 0 0,-1 0 0 0 0,0 0-1 0 0,1 0 1 0 0,-1 0-1 0 0,0 0 1 0 0,1 0 0 0 0,-1 0-1 0 0,0 0 1 0 0,0 1 0 0 0,1-1-1 0 0,-1 0 1 0 0,0 0-1 0 0,1 0 1 0 0,-1 0 0 0 0,0 1-1 0 0,0-1 1 0 0,0 0 0 0 0,1 0-1 0 0,-1 0 1 0 0,0 1-1 0 0,0-1 1 0 0,0 0 0 0 0,1 0-1 0 0,-1 1 1 0 0,0-1-1 0 0,0 0 1 0 0,0 1 0 0 0,0-1-1 0 0,0 0 1 0 0,0 0 0 0 0,0 1-1 0 0,0-1 1 0 0,1 0-1 0 0,-1 1 1 0 0,0-1 0 0 0,0 0-1 0 0,0 1 1 0 0,-1-1 0 0 0,1 1-1 0 0,-6 18 432 0 0,-17 17 338 0 0,-101 142 441 0 0,-28 37-1066 0 0,-95 85-86 0 0,-88 64 1043 0 0,330-358-1066 0 0,0-1 1 0 0,0 1 0 0 0,-1-1-1 0 0,0 0 1 0 0,0 0 0 0 0,-1-1-1 0 0,1 0 1 0 0,-10 5-1 0 0,-2 3 8 0 0,16-10-35 0 0,0 0 1 0 0,0-1-1 0 0,-1 1 0 0 0,1-1 1 0 0,0 1-1 0 0,-1-1 0 0 0,1 0 1 0 0,-4 1-1 0 0,6-2-7 0 0,-1 0 0 0 0,0 0-1 0 0,0 0 1 0 0,1 0 0 0 0,-1 0 0 0 0,0 0-1 0 0,0-1 1 0 0,1 1 0 0 0,-1 0 0 0 0,0-1 0 0 0,1 1-1 0 0,-1 0 1 0 0,0-1 0 0 0,1 1 0 0 0,-1-1-1 0 0,0 1 1 0 0,1-1 0 0 0,-1 1 0 0 0,1-1 0 0 0,-1 1-1 0 0,1-1 1 0 0,-1 0 0 0 0,1 1 0 0 0,0-1-1 0 0,-1 0 1 0 0,1 1 0 0 0,0-1 0 0 0,-1 0 0 0 0,1 1-1 0 0,0-1 1 0 0,0 0 0 0 0,0 0 0 0 0,0 1-1 0 0,-1-2 1 0 0,-1-9 17 0 0,0 1-1 0 0,1-1 0 0 0,0 1 1 0 0,0-1-1 0 0,1 1 1 0 0,0-1-1 0 0,1 1 0 0 0,3-13 1 0 0,2-8-28 0 0,14-42 0 0 0,-18 67 4 0 0,0 0 0 0 0,0 0 0 0 0,0 0 0 0 0,1 1 0 0 0,-1-1 0 0 0,1 1 0 0 0,1-1 0 0 0,-1 1 0 0 0,1 0 0 0 0,0 1 0 0 0,0-1 0 0 0,0 1 0 0 0,1 0 0 0 0,0 0 0 0 0,0 0 0 0 0,0 0 0 0 0,0 1 0 0 0,0 0 0 0 0,1 0 0 0 0,-1 0 0 0 0,1 1 0 0 0,0 0 0 0 0,0 0 0 0 0,0 0 0 0 0,0 1 0 0 0,0 0 0 0 0,0 0 0 0 0,0 0 0 0 0,0 1 0 0 0,0 0 0 0 0,0 0 0 0 0,1 1 0 0 0,9 1 0 0 0,37 11-16 0 0,-1 3 1 0 0,57 24-1 0 0,1 0-1 0 0,-75-28 17 0 0,8 3 0 0 0,0-1 0 0 0,1-3 0 0 0,58 9 0 0 0,-102-20 0 0 0,1 0 0 0 0,-1 0 0 0 0,1 0 0 0 0,-1 0 0 0 0,1 0 0 0 0,-1 0 0 0 0,1 0 0 0 0,-1 0 0 0 0,1 0 0 0 0,-1 0 0 0 0,1 0 0 0 0,-1 0 0 0 0,1 0 0 0 0,-1 0 0 0 0,1 0 0 0 0,-1-1 0 0 0,1 1 0 0 0,-1 0 0 0 0,1 0 0 0 0,-1-1 0 0 0,1 1 0 0 0,0-1 0 0 0,-4-7 0 0 0,-17-9 0 0 0,-118-62-1718 0 0,106 62 315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11.414"/>
    </inkml:context>
    <inkml:brush xml:id="br0">
      <inkml:brushProperty name="width" value="0.1" units="cm"/>
      <inkml:brushProperty name="height" value="0.1" units="cm"/>
    </inkml:brush>
  </inkml:definitions>
  <inkml:trace contextRef="#ctx0" brushRef="#br0">28 21 3945 0 0,'-28'-21'284'0'0,"105"83"4616"0"0,-14-23-2985 0 0,1-3-1 0 0,99 40 1 0 0,144 37-322 0 0,-297-109-1551 0 0,0-1-2 0 0,157 61 128 0 0,-136-49-168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11.788"/>
    </inkml:context>
    <inkml:brush xml:id="br0">
      <inkml:brushProperty name="width" value="0.1" units="cm"/>
      <inkml:brushProperty name="height" value="0.1" units="cm"/>
    </inkml:brush>
  </inkml:definitions>
  <inkml:trace contextRef="#ctx0" brushRef="#br0">0 6 8290 0 0,'3'-6'1887'0'0,"2"14"-492"0"0,4 15 137 0 0,5 63 679 0 0,-3 1 0 0 0,-1 96 0 0 0,-5-81-1552 0 0,2 211-332 0 0,-7-312-351 0 0,0 6-494 0 0,0 0 0 0 0,1 1 0 0 0,2 12 0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12.113"/>
    </inkml:context>
    <inkml:brush xml:id="br0">
      <inkml:brushProperty name="width" value="0.1" units="cm"/>
      <inkml:brushProperty name="height" value="0.1" units="cm"/>
    </inkml:brush>
  </inkml:definitions>
  <inkml:trace contextRef="#ctx0" brushRef="#br0">264 117 2761 0 0,'9'-19'606'0'0,"0"0"0"0"0,18-26 1 0 0,-25 43-337 0 0,-1 0-1 0 0,0 0 1 0 0,1 0 0 0 0,-1 0 0 0 0,0 0 0 0 0,0 0 0 0 0,0-1 0 0 0,-1 1 0 0 0,1 0 0 0 0,0-1 0 0 0,-1-2 0 0 0,0 5-200 0 0,0 0 0 0 0,0 0 1 0 0,0-1-1 0 0,0 1 1 0 0,0 0-1 0 0,0 0 0 0 0,0-1 1 0 0,0 1-1 0 0,0 0 0 0 0,-1 0 1 0 0,1 0-1 0 0,0 0 1 0 0,0-1 140 0 0,0 1-141 0 0,-1 0 0 0 0,1 0 1 0 0,0-1-1 0 0,0 1 1 0 0,0 0-1 0 0,-1 0 0 0 0,1 0 1 0 0,0 0-1 0 0,0 0 0 0 0,0 0 1 0 0,-1 0-1 0 0,1 0 1 0 0,0 0-1 0 0,0 0 0 0 0,-1 0 1 0 0,1 0-1 0 0,0 0 0 0 0,0 0 1 0 0,0 0-1 0 0,-1 0 1 0 0,1 0-1 0 0,0 0 0 0 0,-20 8 1836 0 0,-80 60 2352 0 0,-39 54-2326 0 0,132-116-1908 0 0,1 1-1 0 0,0-1 1 0 0,0 1 0 0 0,0 1 0 0 0,1-1 0 0 0,-8 15 0 0 0,12-20-25 0 0,0 0 0 0 0,0 1 0 0 0,0-1 0 0 0,0 1 0 0 0,1 0 1 0 0,-1-1-1 0 0,1 1 0 0 0,0-1 0 0 0,0 1 0 0 0,0 0 0 0 0,0-1 1 0 0,0 1-1 0 0,0 0 0 0 0,1-1 0 0 0,-1 1 0 0 0,1-1 0 0 0,0 1 1 0 0,0-1-1 0 0,0 1 0 0 0,0-1 0 0 0,0 0 0 0 0,0 1 0 0 0,1-1 1 0 0,-1 0-1 0 0,1 0 0 0 0,0 0 0 0 0,0 0 0 0 0,2 2 0 0 0,4 3-11 0 0,0 0-1 0 0,1-1 1 0 0,0 0 0 0 0,0 0-1 0 0,1-1 1 0 0,0 0-1 0 0,0-1 1 0 0,12 5-1 0 0,89 19-67 0 0,-103-26 75 0 0,35 7-160 0 0,1-2-1 0 0,-1-2 1 0 0,1-2 0 0 0,0-1-1 0 0,0-3 1 0 0,64-9-1 0 0,-69 2 156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12.878"/>
    </inkml:context>
    <inkml:brush xml:id="br0">
      <inkml:brushProperty name="width" value="0.1" units="cm"/>
      <inkml:brushProperty name="height" value="0.1" units="cm"/>
    </inkml:brush>
  </inkml:definitions>
  <inkml:trace contextRef="#ctx0" brushRef="#br0">63 0 6449 0 0,'-5'20'762'0'0,"1"0"-1"0"0,0 0 0 0 0,0 32 1 0 0,1-16-355 0 0,-38 607 4810 0 0,39-454-4355 0 0,33 268 1 0 0,-29-437-863 0 0,-1-9 0 0 0,0-1 0 0 0,1 1 0 0 0,0 0 0 0 0,0 0 0 0 0,1-1 0 0 0,7 16 0 0 0,-10-25-41 0 0,0-1 1 0 0,1 1 0 0 0,-1-1 0 0 0,0 1-1 0 0,0-1 1 0 0,1 0 0 0 0,-1 1 0 0 0,0-1-1 0 0,1 0 1 0 0,-1 1 0 0 0,0-1 0 0 0,1 0-1 0 0,-1 1 1 0 0,0-1 0 0 0,1 0 0 0 0,-1 0-1 0 0,1 1 1 0 0,-1-1 0 0 0,1 0 0 0 0,-1 0-1 0 0,0 0 1 0 0,1 0 0 0 0,-1 0 0 0 0,1 0-1 0 0,-1 0 1 0 0,1 1 0 0 0,0-1 0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39.358"/>
    </inkml:context>
    <inkml:brush xml:id="br0">
      <inkml:brushProperty name="width" value="0.05" units="cm"/>
      <inkml:brushProperty name="height" value="0.05" units="cm"/>
    </inkml:brush>
  </inkml:definitions>
  <inkml:trace contextRef="#ctx0" brushRef="#br0">113 41 920 0 0,'-11'-7'17996'0'0,"8"8"-17557"0"0,-1 1 0 0 0,1-1 0 0 0,-1 1 0 0 0,1-1 1 0 0,0 1-1 0 0,0 0 0 0 0,-5 4 488 0 0,6-2-831 0 0,-10 21 430 0 0,1-2-272 0 0,1 1 1 0 0,0 0-1 0 0,2 0 0 0 0,-7 33 0 0 0,14-50-240 0 0,1 0 1 0 0,-1 0-1 0 0,1 0 0 0 0,0 0 0 0 0,0 0 1 0 0,1 0-1 0 0,0 0 0 0 0,4 13 1 0 0,-3-15-17 0 0,0-1 0 0 0,0 1 1 0 0,0-1-1 0 0,1 0 1 0 0,-1 1-1 0 0,1-1 0 0 0,0 0 1 0 0,1-1-1 0 0,-1 1 0 0 0,1 0 1 0 0,-1-1-1 0 0,1 0 1 0 0,8 6-1 0 0,-6-6 2 0 0,-1-1-1 0 0,1 1 1 0 0,0-1-1 0 0,0 0 1 0 0,0 0-1 0 0,0-1 1 0 0,0 0-1 0 0,0 0 1 0 0,0 0 0 0 0,0-1-1 0 0,0 1 1 0 0,1-2-1 0 0,-1 1 1 0 0,0-1-1 0 0,0 0 1 0 0,0 0 0 0 0,0 0-1 0 0,11-5 1 0 0,-9 3-5 0 0,0 0 1 0 0,0-1 0 0 0,0 0 0 0 0,-1 0 0 0 0,0-1 0 0 0,0 0-1 0 0,0-1 1 0 0,0 1 0 0 0,-1-1 0 0 0,0 0 0 0 0,0-1 0 0 0,9-12-1 0 0,-11 12-65 0 0,0 0 0 0 0,0 0-1 0 0,-1 0 1 0 0,0 0-1 0 0,-1-1 1 0 0,1 0 0 0 0,-1 1-1 0 0,-1-1 1 0 0,1 0 0 0 0,-1 0-1 0 0,-1 0 1 0 0,1 0 0 0 0,-1 0-1 0 0,-1 0 1 0 0,0 0-1 0 0,0 0 1 0 0,0 0 0 0 0,-1 0-1 0 0,0 1 1 0 0,-1-1 0 0 0,-4-11-1 0 0,3 11-41 0 0,-1 1 0 0 0,0-1-1 0 0,0 0 1 0 0,0 1 0 0 0,-1 0-1 0 0,0 1 1 0 0,0-1 0 0 0,-1 1-1 0 0,0 0 1 0 0,0 1 0 0 0,0-1-1 0 0,-1 1 1 0 0,0 1 0 0 0,0 0-1 0 0,0 0 1 0 0,0 0 0 0 0,-1 1-1 0 0,-16-4 1 0 0,3 3-1116 0 0,1 1-47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13.270"/>
    </inkml:context>
    <inkml:brush xml:id="br0">
      <inkml:brushProperty name="width" value="0.1" units="cm"/>
      <inkml:brushProperty name="height" value="0.1" units="cm"/>
    </inkml:brush>
  </inkml:definitions>
  <inkml:trace contextRef="#ctx0" brushRef="#br0">10 7 7834 0 0,'-10'-6'2084'0'0,"12"25"954"0"0,14 83 580 0 0,5 144 0 0 0,-8-51-2303 0 0,10 14-598 0 0,27 364-352 0 0,-50-556-445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43.861"/>
    </inkml:context>
    <inkml:brush xml:id="br0">
      <inkml:brushProperty name="width" value="0.1" units="cm"/>
      <inkml:brushProperty name="height" value="0.1" units="cm"/>
    </inkml:brush>
  </inkml:definitions>
  <inkml:trace contextRef="#ctx0" brushRef="#br0">0 42 4609 0 0,'1'-1'186'0'0,"0"-1"0"0"0,0 1 0 0 0,0 0 0 0 0,0 0 0 0 0,1 0 0 0 0,-1 1 0 0 0,0-1 0 0 0,0 0 0 0 0,1 0 0 0 0,-1 1 0 0 0,0-1 0 0 0,1 1 0 0 0,-1-1 0 0 0,3 0 0 0 0,23-8 942 0 0,2 3 13 0 0,0 1-1 0 0,0 1 0 0 0,40 0 1 0 0,90 7 847 0 0,-110-1-1554 0 0,7 6-467 0 0,-52-8 29 0 0,1 1-1 0 0,-1 1 0 0 0,0-1 1 0 0,1 1-1 0 0,-1 0 0 0 0,0 0 1 0 0,0 0-1 0 0,0 0 1 0 0,0 1-1 0 0,3 2 0 0 0,-3-1-1027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44.206"/>
    </inkml:context>
    <inkml:brush xml:id="br0">
      <inkml:brushProperty name="width" value="0.1" units="cm"/>
      <inkml:brushProperty name="height" value="0.1" units="cm"/>
    </inkml:brush>
  </inkml:definitions>
  <inkml:trace contextRef="#ctx0" brushRef="#br0">1 1 7834 0 0,'0'0'28'0'0,"0"0"-1"0"0,0 1 1 0 0,0-1 0 0 0,0 0 0 0 0,0 1 0 0 0,0-1 0 0 0,0 0 0 0 0,0 1-1 0 0,0-1 1 0 0,0 0 0 0 0,0 1 0 0 0,0-1 0 0 0,0 0 0 0 0,0 1 0 0 0,0-1-1 0 0,1 0 1 0 0,-1 1 0 0 0,0-1 0 0 0,0 0 0 0 0,0 0 0 0 0,1 1 0 0 0,-1-1 0 0 0,0 0-1 0 0,0 0 1 0 0,1 1 0 0 0,-1-1 0 0 0,0 0 0 0 0,0 0 0 0 0,1 0 0 0 0,-1 1-1 0 0,0-1 1 0 0,1 0 0 0 0,-1 0 0 0 0,0 0 0 0 0,1 0 0 0 0,0 0 0 0 0,17 9 463 0 0,-15-7-186 0 0,48 21 735 0 0,2-2 0 0 0,0-2 1 0 0,1-3-1 0 0,56 10 0 0 0,-73-20-977 0 0,-1-2 0 0 0,1-1-1 0 0,-1-2 1 0 0,1-1-1 0 0,0-2 1 0 0,-1-1 0 0 0,46-11-1 0 0,-56 7-182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57.998"/>
    </inkml:context>
    <inkml:brush xml:id="br0">
      <inkml:brushProperty name="width" value="0.1" units="cm"/>
      <inkml:brushProperty name="height" value="0.1" units="cm"/>
    </inkml:brush>
  </inkml:definitions>
  <inkml:trace contextRef="#ctx0" brushRef="#br0">31 15 9186 0 0,'-2'-14'448'0'0,"2"15"-435"0"0,0-1 0 0 0,0 0 0 0 0,0 0 0 0 0,0 0 0 0 0,0 0 0 0 0,0 0 0 0 0,0 0 0 0 0,0 0 0 0 0,1 0 0 0 0,-1 0 0 0 0,0 0 0 0 0,0 0 0 0 0,0 0 0 0 0,0 0-1 0 0,0 0 1 0 0,0 0 0 0 0,0 0 0 0 0,0 0 0 0 0,0 0 0 0 0,0 0 0 0 0,0 0 0 0 0,0 0 0 0 0,0 0 0 0 0,0 0 0 0 0,1 0 0 0 0,-1 0 0 0 0,0 0 0 0 0,0 0 0 0 0,0 0 0 0 0,0 0 0 0 0,0 0 0 0 0,0 0 0 0 0,0 0 0 0 0,0 0 0 0 0,0 0 0 0 0,0 0 0 0 0,0 0 0 0 0,0 0 0 0 0,0 0 0 0 0,0 0 0 0 0,0 0 0 0 0,1 0 0 0 0,-1 0-1 0 0,0 0 1 0 0,0 0 0 0 0,0 0 0 0 0,0 0 0 0 0,0-1 0 0 0,0 1 0 0 0,0 0 0 0 0,0 0 0 0 0,0 0 0 0 0,0 0 0 0 0,0 0 0 0 0,0 0 0 0 0,0 0 0 0 0,0 0 0 0 0,0 0 0 0 0,0 0 0 0 0,0 0 0 0 0,0 0 0 0 0,0 0 0 0 0,0 0 0 0 0,0-1 0 0 0,0 1 0 0 0,0 0 0 0 0,0 0 0 0 0,0 0 0 0 0,0 0 0 0 0,1 3 434 0 0,0-1 0 0 0,1 1 0 0 0,-1-1 0 0 0,0 1 0 0 0,-1-1 0 0 0,1 1 1 0 0,0 0-1 0 0,0 5 0 0 0,9 119 2972 0 0,-7 178 0 0 0,-5-153-2210 0 0,2-105-1412 0 0,-2 0-1 0 0,-2-1 1 0 0,-2 1 0 0 0,-24 88 0 0 0,26-124 64 0 0,-1-3 46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58.405"/>
    </inkml:context>
    <inkml:brush xml:id="br0">
      <inkml:brushProperty name="width" value="0.1" units="cm"/>
      <inkml:brushProperty name="height" value="0.1" units="cm"/>
    </inkml:brush>
  </inkml:definitions>
  <inkml:trace contextRef="#ctx0" brushRef="#br0">0 1 10050 0 0,'0'1'224'0'0,"0"1"40"0"0,0 0 296 0 0,2 0-560 0 0,0 0 0 0 0,-2 1 0 0 0,5 4 665 0 0,0 2 71 0 0,4-2 24 0 0,-2-1 0 0 0,2-3-600 0 0,0-1-160 0 0,0 3 0 0 0,3-8 0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58.747"/>
    </inkml:context>
    <inkml:brush xml:id="br0">
      <inkml:brushProperty name="width" value="0.1" units="cm"/>
      <inkml:brushProperty name="height" value="0.1" units="cm"/>
    </inkml:brush>
  </inkml:definitions>
  <inkml:trace contextRef="#ctx0" brushRef="#br0">1 34 3225 0 0,'9'-33'4517'0'0,"-9"33"-4384"0"0,0 0 0 0 0,1 0 0 0 0,-1 0-1 0 0,0 0 1 0 0,1-1 0 0 0,0 1 0 0 0,-1 1 120 0 0,1-1-1 0 0,0 1 1 0 0,0-1-1 0 0,0 1 1 0 0,-1-1-1 0 0,1 1 1 0 0,0 0 0 0 0,0-1-1 0 0,-1 1 1 0 0,1 0-1 0 0,-1-1 1 0 0,1 1-1 0 0,-1 0 1 0 0,1 0-1 0 0,-1 0 1 0 0,1 0-1 0 0,3 7 430 0 0,-1 0 0 0 0,0 0 0 0 0,0 0 0 0 0,-1 0 0 0 0,0 1 0 0 0,0-1 0 0 0,-1 1 0 0 0,1 11 0 0 0,-4 74 1513 0 0,1-75-1626 0 0,-17 171 862 0 0,-1 18-730 0 0,18-172-769 0 0,1 1 0 0 0,2-1 0 0 0,12 61 1 0 0,-13-91-19 0 0,0 0 0 0 0,0 0 0 0 0,1-1 1 0 0,0 1-1 0 0,5 9 0 0 0,3-6-178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59.096"/>
    </inkml:context>
    <inkml:brush xml:id="br0">
      <inkml:brushProperty name="width" value="0.1" units="cm"/>
      <inkml:brushProperty name="height" value="0.1" units="cm"/>
    </inkml:brush>
  </inkml:definitions>
  <inkml:trace contextRef="#ctx0" brushRef="#br0">277 476 6913 0 0,'23'-41'2017'0'0,"52"-69"0"0"0,-3 7 1592 0 0,-25 17-685 0 0,-43 78-2644 0 0,0-1 1 0 0,-1 0-1 0 0,0 0 0 0 0,-1 0 1 0 0,0 0-1 0 0,0 0 0 0 0,-1 0 1 0 0,0-13-1 0 0,-1 20-250 0 0,0 0-1 0 0,0 0 1 0 0,0 1 0 0 0,0-1-1 0 0,0 0 1 0 0,-1 1 0 0 0,1-1-1 0 0,-1 0 1 0 0,1 1 0 0 0,-1-1-1 0 0,0 1 1 0 0,1-1 0 0 0,-1 1-1 0 0,0-1 1 0 0,0 1 0 0 0,0-1-1 0 0,0 1 1 0 0,-1 0 0 0 0,1 0-1 0 0,0-1 1 0 0,0 1 0 0 0,-1 0-1 0 0,1 0 1 0 0,-1 0 0 0 0,1 0-1 0 0,-1 1 1 0 0,1-1 0 0 0,-1 0-1 0 0,1 1 1 0 0,-1-1 0 0 0,0 1-1 0 0,1-1 1 0 0,-1 1 0 0 0,0 0-1 0 0,1 0 1 0 0,-1 0 0 0 0,0 0-1 0 0,0 0 1 0 0,1 0 0 0 0,-4 1-1 0 0,-7 0 85 0 0,1 2-1 0 0,-1-1 1 0 0,0 2-1 0 0,-17 7 1 0 0,22-9-62 0 0,-22 9 122 0 0,1 2 0 0 0,1 1-1 0 0,0 0 1 0 0,-34 26 0 0 0,48-30-153 0 0,0 0 1 0 0,0 1-1 0 0,1 1 1 0 0,1 0-1 0 0,0 1 0 0 0,1 0 1 0 0,0 0-1 0 0,1 1 1 0 0,-13 25-1 0 0,20-32-26 0 0,0-1-1 0 0,0 1 0 0 0,0 0 0 0 0,1 0 1 0 0,0 0-1 0 0,0 0 0 0 0,1 0 0 0 0,0 0 1 0 0,0 0-1 0 0,1 0 0 0 0,0 0 1 0 0,0 0-1 0 0,0-1 0 0 0,1 1 0 0 0,0 0 1 0 0,0 0-1 0 0,1-1 0 0 0,0 0 0 0 0,6 11 1 0 0,7 8-9 0 0,1-1 0 0 0,0 0 0 0 0,29 28 1 0 0,-27-31 21 0 0,15 17-50 0 0,-9-13 35 0 0,-2 2 0 0 0,24 35 0 0 0,-42-54 7 0 0,0 1 0 0 0,0-1 1 0 0,-1 1-1 0 0,0 0 0 0 0,-1 0 0 0 0,0 0 0 0 0,0 0 1 0 0,-1 1-1 0 0,0 0 0 0 0,0-1 0 0 0,-1 1 1 0 0,-1 17-1 0 0,-1-21-2 0 0,0 1 1 0 0,-1-1 0 0 0,0 0-1 0 0,0 1 1 0 0,0-1-1 0 0,-1 0 1 0 0,0 0-1 0 0,0-1 1 0 0,-1 1-1 0 0,1-1 1 0 0,-1 1 0 0 0,-1-1-1 0 0,1 0 1 0 0,-1-1-1 0 0,1 1 1 0 0,-1-1-1 0 0,-1 0 1 0 0,1 0 0 0 0,-1 0-1 0 0,-7 3 1 0 0,-1 1 53 0 0,0-1 0 0 0,-1 0 0 0 0,0-2-1 0 0,0 1 1 0 0,0-2 0 0 0,-1 0 0 0 0,-20 2 0 0 0,29-5-25 0 0,0-1-1 0 0,0 0 0 0 0,-1 0 1 0 0,1 0-1 0 0,0-1 0 0 0,0 0 1 0 0,0-1-1 0 0,-1 0 0 0 0,2 0 1 0 0,-1 0-1 0 0,0-1 0 0 0,0 0 1 0 0,1 0-1 0 0,-9-6 1 0 0,11 6-31 0 0,0 0 1 0 0,0 0 0 0 0,1-1-1 0 0,-1 1 1 0 0,1-1 0 0 0,0 0-1 0 0,0 0 1 0 0,0 0 0 0 0,0 0-1 0 0,1 0 1 0 0,-1-1 0 0 0,1 1-1 0 0,1-1 1 0 0,-1 1 0 0 0,0-1-1 0 0,1 0 1 0 0,0 0 0 0 0,0 0-1 0 0,1 0 1 0 0,-1 0 0 0 0,1 0-1 0 0,1-5 1 0 0,0-1 0 0 0,1-1 0 0 0,1 1 0 0 0,0 0 0 0 0,1 0 1 0 0,0 0-1 0 0,0 0 0 0 0,1 1 0 0 0,1-1 0 0 0,-1 1 0 0 0,2 1 0 0 0,0-1 0 0 0,0 1 0 0 0,0 0 0 0 0,10-8 1 0 0,11-10-33 0 0,1 2 0 0 0,61-41 0 0 0,106-56-1819 0 0,-148 92-5818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8:59.440"/>
    </inkml:context>
    <inkml:brush xml:id="br0">
      <inkml:brushProperty name="width" value="0.1" units="cm"/>
      <inkml:brushProperty name="height" value="0.1" units="cm"/>
    </inkml:brush>
  </inkml:definitions>
  <inkml:trace contextRef="#ctx0" brushRef="#br0">218 0 14283 0 0,'-13'20'600'0'0,"0"0"0"0"0,1 1 0 0 0,-10 26 0 0 0,9-19-313 0 0,-83 190 2837 0 0,85-187-2721 0 0,2 0-1 0 0,0 0 0 0 0,2 1 1 0 0,2 0-1 0 0,-2 46 1 0 0,7-64-330 0 0,0-1 1 0 0,2 0 0 0 0,-1 0-1 0 0,2 0 1 0 0,0-1 0 0 0,0 1-1 0 0,1-1 1 0 0,1 1 0 0 0,0-1-1 0 0,1 0 1 0 0,13 21 0 0 0,-15-27-85 0 0,1 0 1 0 0,-1-1-1 0 0,1 1 1 0 0,0-1-1 0 0,0 0 1 0 0,1 0-1 0 0,-1 0 1 0 0,1-1-1 0 0,0 0 1 0 0,0 0-1 0 0,0-1 1 0 0,1 0-1 0 0,0 0 1 0 0,-1 0-1 0 0,1-1 1 0 0,0 0-1 0 0,0 0 1 0 0,0 0-1 0 0,0-1 1 0 0,0-1-1 0 0,1 1 1 0 0,-1-1-1 0 0,8 0 1 0 0,-13 0 4 0 0,0 0 0 0 0,1-1 0 0 0,-1 1 0 0 0,1 0 0 0 0,-1-1 0 0 0,0 1 0 0 0,0-1 0 0 0,1 0 0 0 0,-1 0 0 0 0,0 0-1 0 0,0 0 1 0 0,0 0 0 0 0,0 0 0 0 0,0 0 0 0 0,0-1 0 0 0,0 1 0 0 0,0-1 0 0 0,-1 0 0 0 0,1 1 0 0 0,-1-1 0 0 0,1 0 0 0 0,-1 0 0 0 0,1 0 0 0 0,-1 0 0 0 0,0 0 0 0 0,0 0 0 0 0,0 0 0 0 0,0 0 0 0 0,-1-1 0 0 0,1 1 0 0 0,0 0 0 0 0,-1-1 0 0 0,0 1-1 0 0,1 0 1 0 0,-1-1 0 0 0,0 1 0 0 0,0 0 0 0 0,-1-5 0 0 0,0 1 9 0 0,0 0 0 0 0,0 0 1 0 0,-1 0-1 0 0,0-1 0 0 0,0 2 0 0 0,-1-1 0 0 0,1 0 0 0 0,-1 0 0 0 0,-1 1 0 0 0,1-1 1 0 0,-1 1-1 0 0,0 0 0 0 0,-6-6 0 0 0,0 3-121 0 0,-1 0 1 0 0,1 1-1 0 0,-1 0 0 0 0,0 1 1 0 0,-1 0-1 0 0,0 1 0 0 0,0 0 1 0 0,0 1-1 0 0,0 1 0 0 0,-1 0 1 0 0,1 0-1 0 0,-15 0 0 0 0,2-1-457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00.230"/>
    </inkml:context>
    <inkml:brush xml:id="br0">
      <inkml:brushProperty name="width" value="0.1" units="cm"/>
      <inkml:brushProperty name="height" value="0.1" units="cm"/>
    </inkml:brush>
  </inkml:definitions>
  <inkml:trace contextRef="#ctx0" brushRef="#br0">762 1 4145 0 0,'0'4'5997'0'0,"-12"5"-3629"0"0,-21 10-635 0 0,-73 42 2036 0 0,-99 49-1325 0 0,171-95-2439 0 0,0-1-1 0 0,-1-2 1 0 0,0-2 0 0 0,-50 9-1 0 0,76-17-5 0 0,-17 2-20 0 0,0 0 0 0 0,0-2 0 0 0,-51-1 0 0 0,76-1 19 0 0,1 0 0 0 0,-1 0 1 0 0,0 0-1 0 0,1 0 0 0 0,-1 0 1 0 0,0 0-1 0 0,1 0 1 0 0,-1 0-1 0 0,0-1 0 0 0,0 1 1 0 0,1 0-1 0 0,-1 0 0 0 0,0-1 1 0 0,1 1-1 0 0,-1 0 0 0 0,1-1 1 0 0,-1 1-1 0 0,0 0 0 0 0,1-1 1 0 0,-1 1-1 0 0,1-1 0 0 0,-1 1 1 0 0,1-1-1 0 0,-1 1 0 0 0,1-1 1 0 0,0 0-1 0 0,-1 1 1 0 0,1-1-1 0 0,0 1 0 0 0,-1-1 1 0 0,1 0-1 0 0,0 1 0 0 0,0-1 1 0 0,-1 0-1 0 0,1 1 0 0 0,0-1 1 0 0,0 0-1 0 0,0 0 0 0 0,0 1 1 0 0,0-1-1 0 0,0 0 0 0 0,0 1 1 0 0,0-1-1 0 0,0 0 1 0 0,1 0-1 0 0,-1 1 0 0 0,0-1 1 0 0,0 0-1 0 0,1 1 0 0 0,-1-1 1 0 0,0 1-1 0 0,1-2 0 0 0,2-16 757 0 0,2 15-553 0 0,4 1-90 0 0,-1 0 0 0 0,0 1 0 0 0,1 0-1 0 0,-1 0 1 0 0,1 1 0 0 0,-1 0 0 0 0,1 0-1 0 0,-1 1 1 0 0,1 0 0 0 0,14 4 0 0 0,25 10 147 0 0,0 2 0 0 0,51 26 0 0 0,18 7-44 0 0,-26-16-127 0 0,173 73 81 0 0,-231-90-242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02.035"/>
    </inkml:context>
    <inkml:brush xml:id="br0">
      <inkml:brushProperty name="width" value="0.1" units="cm"/>
      <inkml:brushProperty name="height" value="0.1" units="cm"/>
    </inkml:brush>
  </inkml:definitions>
  <inkml:trace contextRef="#ctx0" brushRef="#br0">123 33 6449 0 0,'-4'-2'1521'0'0,"10"-3"-594"0"0,10-2 171 0 0,14 1-435 0 0,0 0-1 0 0,0 3 0 0 0,0 0 0 0 0,0 2 1 0 0,1 1-1 0 0,-1 2 0 0 0,0 1 0 0 0,58 13 0 0 0,-81-15-601 0 0,0 1-1 0 0,-1 1 0 0 0,1-1 0 0 0,-1 1 0 0 0,0 0 0 0 0,0 0 1 0 0,0 1-1 0 0,0 0 0 0 0,7 6 0 0 0,-11-7-37 0 0,1-1-1 0 0,-1 1 1 0 0,0-1-1 0 0,0 1 1 0 0,-1 0-1 0 0,1 0 0 0 0,0 0 1 0 0,-1 0-1 0 0,0 0 1 0 0,0 0-1 0 0,0 0 1 0 0,0 1-1 0 0,0-1 1 0 0,-1 0-1 0 0,1 1 1 0 0,-1-1-1 0 0,0 0 1 0 0,0 1-1 0 0,0-1 1 0 0,0 0-1 0 0,-2 5 1 0 0,-1 5 78 0 0,-1 0 0 0 0,0 0 0 0 0,-1 0 0 0 0,0 0 1 0 0,-1-1-1 0 0,-1 0 0 0 0,0 0 0 0 0,-1-1 0 0 0,-11 15 0 0 0,-15 13 650 0 0,-41 37-1 0 0,66-67-626 0 0,4-4-74 0 0,-20 20 181 0 0,-2-1-1 0 0,0-1 1 0 0,-45 29-1 0 0,31-29-214 0 0,89-5-160 0 0,-35-12 124 0 0,-1 1 0 0 0,0 1 0 0 0,0 0 0 0 0,-1 0 0 0 0,0 1 0 0 0,0 1 0 0 0,12 14 0 0 0,-7-6 34 0 0,-1 1-1 0 0,-1 1 1 0 0,0 0-1 0 0,-2 1 0 0 0,0 0 1 0 0,-2 1-1 0 0,0 0 1 0 0,-1 0-1 0 0,-1 1 1 0 0,-2 1-1 0 0,0-1 0 0 0,-1 1 1 0 0,-2 0-1 0 0,2 46 1 0 0,-5-56 8 0 0,-1 0 1 0 0,-1-1 0 0 0,0 1-1 0 0,-1-1 1 0 0,0 0-1 0 0,-1 0 1 0 0,0 0 0 0 0,-1 0-1 0 0,-1-1 1 0 0,-9 17 0 0 0,6-15 101 0 0,-1 1 1 0 0,-1-2 0 0 0,0 1 0 0 0,-1-2-1 0 0,0 1 1 0 0,-1-2 0 0 0,-24 18 0 0 0,28-23-49 0 0,-2 0 1 0 0,1-1 0 0 0,-1 0 0 0 0,0-1-1 0 0,0 0 1 0 0,0-1 0 0 0,0 0 0 0 0,-1-1-1 0 0,-17 2 1 0 0,19-3-54 0 0,-1 0 1 0 0,1-1-1 0 0,-1-1 0 0 0,1 1 1 0 0,-1-2-1 0 0,1 1 0 0 0,-1-2 1 0 0,1 1-1 0 0,0-1 1 0 0,-17-8-1 0 0,23 9 9 0 0,-1-1 0 0 0,1 0-1 0 0,0 0 1 0 0,0 0 0 0 0,0 0 0 0 0,0-1 0 0 0,0 0-1 0 0,1 1 1 0 0,0-1 0 0 0,0-1 0 0 0,-4-5 0 0 0,6 8-31 0 0,-1-1 0 0 0,1 0 0 0 0,0 0 1 0 0,0 1-1 0 0,0-1 0 0 0,1 0 0 0 0,-1 0 1 0 0,1 0-1 0 0,-1 0 0 0 0,1 0 0 0 0,0 0 1 0 0,0-1-1 0 0,0 1 0 0 0,0 0 0 0 0,1 0 1 0 0,0 0-1 0 0,-1 0 0 0 0,1 1 0 0 0,0-1 1 0 0,2-4-1 0 0,3-3 1 0 0,0 0 0 0 0,1 0 0 0 0,0 0 0 0 0,1 1 0 0 0,0 0 0 0 0,0 1 0 0 0,1 0 0 0 0,0 0 0 0 0,1 1 0 0 0,10-6 0 0 0,14-9-26 0 0,59-25 1 0 0,-26 20 87 0 0,0 4 1 0 0,122-26-1 0 0,-88 24-504 0 0,-45 11 247 0 0,-1 0 58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39.826"/>
    </inkml:context>
    <inkml:brush xml:id="br0">
      <inkml:brushProperty name="width" value="0.05" units="cm"/>
      <inkml:brushProperty name="height" value="0.05" units="cm"/>
    </inkml:brush>
  </inkml:definitions>
  <inkml:trace contextRef="#ctx0" brushRef="#br0">191 6 9218 0 0,'0'0'136'0'0,"1"-1"0"0"0,-1 1 0 0 0,1-1 1 0 0,0 1-1 0 0,-1-1 0 0 0,1 1 0 0 0,0 0 0 0 0,-1-1 0 0 0,1 1 0 0 0,0 0 1 0 0,0-1-1 0 0,-1 1 0 0 0,1 0 0 0 0,0 0 0 0 0,0 0 0 0 0,-1 0 0 0 0,1 0 1 0 0,0 0-1 0 0,0 0 0 0 0,-1 0 0 0 0,1 0 0 0 0,0 0 0 0 0,0 0 0 0 0,0 0 1 0 0,-1 0-1 0 0,2 1 0 0 0,21 8 1879 0 0,-18-5-1761 0 0,0 1 1 0 0,0-1-1 0 0,-1 1 1 0 0,1 0-1 0 0,-1 0 1 0 0,0 0-1 0 0,0 1 1 0 0,-1-1-1 0 0,0 1 1 0 0,0 0-1 0 0,0 0 1 0 0,2 7 0 0 0,4 14 414 0 0,8 38-1 0 0,-15-57-527 0 0,24 123 803 0 0,-6 1-1 0 0,-6 0 0 0 0,-5 1 1 0 0,-17 247-1 0 0,-19-151-501 0 0,18-186-338 0 0,-1 0-1 0 0,-2-1 1 0 0,-21 50-1 0 0,19-65-113 0 0,-1-1-1 0 0,0-1 0 0 0,-2 0 1 0 0,-1-1-1 0 0,-1-1 0 0 0,-1 0 1 0 0,-1-2-1 0 0,-34 28 0 0 0,45-41-654 0 0,0 0-1 0 0,0-1 0 0 0,-21 11 0 0 0,2-5-7489 0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10.816"/>
    </inkml:context>
    <inkml:brush xml:id="br0">
      <inkml:brushProperty name="width" value="0.1" units="cm"/>
      <inkml:brushProperty name="height" value="0.1" units="cm"/>
    </inkml:brush>
  </inkml:definitions>
  <inkml:trace contextRef="#ctx0" brushRef="#br0">511 53 2761 0 0,'0'-1'-20'0'0,"6"-28"708"0"0,-6 28-354 0 0,1-1 0 0 0,-1 0-1 0 0,1 0 1 0 0,0 1 0 0 0,0-1-1 0 0,0 1 1 0 0,0-1 0 0 0,0 1-1 0 0,0-1 1 0 0,0 1-1 0 0,0-1 1 0 0,1 1 0 0 0,1-2-1 0 0,-1 5 503 0 0,-2-2-743 0 0,1 0-1 0 0,-1 0 1 0 0,0 1 0 0 0,0-1 0 0 0,0 0 0 0 0,0 0-1 0 0,0 1 1 0 0,0-1 0 0 0,0 0 0 0 0,0 0 0 0 0,1 1-1 0 0,-1-1 1 0 0,0 0 0 0 0,0 1 0 0 0,0-1 0 0 0,0 0 0 0 0,0 0-1 0 0,0 1 1 0 0,0-1 0 0 0,-1 0 0 0 0,1 0 0 0 0,0 1-1 0 0,0-1 1 0 0,0 0 0 0 0,0 1 0 0 0,0-1 0 0 0,0 0-1 0 0,-4 23 2137 0 0,-11 25-703 0 0,-1-1 0 0 0,-3 0 0 0 0,-37 68 1 0 0,42-92-1279 0 0,-1 0 0 0 0,-1 0 0 0 0,-1-1-1 0 0,-1-1 1 0 0,-1-1 0 0 0,-1-1 0 0 0,0 0 0 0 0,-32 21 0 0 0,39-31-216 0 0,-1-1 0 0 0,1 0 0 0 0,-1-1 0 0 0,-1 0 0 0 0,1-1 0 0 0,-25 7 0 0 0,36-12-32 0 0,-1-1-1 0 0,1 1 1 0 0,0-1 0 0 0,-1 1-1 0 0,1-1 1 0 0,-1 0-1 0 0,1 0 1 0 0,-1 0 0 0 0,1-1-1 0 0,0 1 1 0 0,-1-1-1 0 0,1 0 1 0 0,0 0 0 0 0,0 0-1 0 0,-1 0 1 0 0,1-1 0 0 0,0 1-1 0 0,0-1 1 0 0,0 0-1 0 0,1 1 1 0 0,-1-1 0 0 0,0-1-1 0 0,1 1 1 0 0,-1 0-1 0 0,1-1 1 0 0,0 1 0 0 0,-1-1-1 0 0,1 0 1 0 0,1 0-1 0 0,-1 0 1 0 0,0 0 0 0 0,1 0-1 0 0,-1 0 1 0 0,1 0 0 0 0,0 0-1 0 0,-1-6 1 0 0,-1-3-14 0 0,0-1 0 0 0,1 1 0 0 0,0-1 0 0 0,1 0 0 0 0,0 0 0 0 0,1 1 0 0 0,1-1 0 0 0,0 0 0 0 0,0 0 0 0 0,2 0 0 0 0,-1 1 0 0 0,2-1 0 0 0,-1 1 0 0 0,2 0 0 0 0,6-14 0 0 0,-9 23 14 0 0,-1 0 0 0 0,1 0 0 0 0,0 1 0 0 0,0-1 0 0 0,0 1 0 0 0,0-1 0 0 0,0 1 0 0 0,0 0 0 0 0,1-1 0 0 0,-1 1 0 0 0,1 0 0 0 0,0 1 0 0 0,-1-1 0 0 0,1 0 0 0 0,6-2 0 0 0,-6 4 0 0 0,0-1 0 0 0,-1 1 0 0 0,1-1 0 0 0,0 1 0 0 0,0 0 0 0 0,0 0 0 0 0,0 1 0 0 0,0-1 0 0 0,0 0 0 0 0,0 1 0 0 0,-1 0 0 0 0,1 0 0 0 0,0-1 0 0 0,4 3 0 0 0,2 3 0 0 0,1 0 0 0 0,-1 0 0 0 0,0 1 0 0 0,-1 0 0 0 0,0 0 0 0 0,0 1 0 0 0,13 16 0 0 0,10 15 10 0 0,85 98 419 0 0,-97-118-363 0 0,1 0 0 0 0,0-1-1 0 0,2-1 1 0 0,34 21 0 0 0,-40-30-77 0 0,-1-5-42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11.144"/>
    </inkml:context>
    <inkml:brush xml:id="br0">
      <inkml:brushProperty name="width" value="0.1" units="cm"/>
      <inkml:brushProperty name="height" value="0.1" units="cm"/>
    </inkml:brush>
  </inkml:definitions>
  <inkml:trace contextRef="#ctx0" brushRef="#br0">445 0 11979 0 0,'-9'9'408'0'0,"0"-1"0"0"0,1 1 1 0 0,1 0-1 0 0,-1 1 1 0 0,1 0-1 0 0,1 0 0 0 0,0 1 1 0 0,-5 12-1 0 0,1-4 511 0 0,-73 139 2685 0 0,-34 60-1230 0 0,107-200-2358 0 0,-26 33 0 0 0,33-47-16 0 0,-1 1 0 0 0,0-1 0 0 0,0 0 0 0 0,0 0-1 0 0,-1-1 1 0 0,1 1 0 0 0,-1-1 0 0 0,0 0 0 0 0,0 0-1 0 0,0-1 1 0 0,0 1 0 0 0,-6 1 0 0 0,9-4-117 0 0,0 0 0 0 0,0 1 1 0 0,0-1-1 0 0,0-1 0 0 0,0 1 0 0 0,0 0 0 0 0,0 0 1 0 0,1-1-1 0 0,-1 1 0 0 0,0-1 0 0 0,0 1 1 0 0,0-1-1 0 0,1 0 0 0 0,-1 0 0 0 0,0 0 1 0 0,1 0-1 0 0,-1 0 0 0 0,1 0 0 0 0,-1 0 1 0 0,1 0-1 0 0,-1-1 0 0 0,1 1 0 0 0,0-1 0 0 0,0 1 1 0 0,-1-1-1 0 0,0-2 0 0 0,-6-13-6956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11.470"/>
    </inkml:context>
    <inkml:brush xml:id="br0">
      <inkml:brushProperty name="width" value="0.1" units="cm"/>
      <inkml:brushProperty name="height" value="0.1" units="cm"/>
    </inkml:brush>
  </inkml:definitions>
  <inkml:trace contextRef="#ctx0" brushRef="#br0">79 18 3681 0 0,'2'-1'80'0'0,"0"-1"-68"0"0,0 0 0 0 0,0 0 0 0 0,0 0 1 0 0,1 1-1 0 0,-1-1 0 0 0,0 1 0 0 0,1-1 0 0 0,3 0 0 0 0,-5 2 82 0 0,0 0 0 0 0,1 0 0 0 0,-1 0 1 0 0,0 0-1 0 0,0 0 0 0 0,1 0 0 0 0,-1 0 0 0 0,0 1 0 0 0,1-1 0 0 0,-1 0 1 0 0,0 1-1 0 0,0-1 0 0 0,0 1 0 0 0,0 0 0 0 0,0-1 0 0 0,1 1 1 0 0,-1 0-1 0 0,0-1 0 0 0,0 1 0 0 0,0 0 0 0 0,1 1 0 0 0,27 29 1986 0 0,-2 0 0 0 0,0 2 0 0 0,29 49 0 0 0,11 13 671 0 0,-56-82-2516 0 0,47 68 818 0 0,-53-73-1019 0 0,0 0 0 0 0,-1 1 0 0 0,0-1 0 0 0,0 1 0 0 0,-1 0 0 0 0,0 0 0 0 0,3 19 0 0 0,-5-27-74 0 0,-1 1 0 0 0,0-1 1 0 0,0 1-1 0 0,0-1 0 0 0,1 1 0 0 0,-1-1 1 0 0,-1 1-1 0 0,1-1 0 0 0,0 1 0 0 0,0-1 1 0 0,0 0-1 0 0,-1 1 0 0 0,1-1 0 0 0,-1 1 1 0 0,1-1-1 0 0,-1 0 0 0 0,0 1 0 0 0,1-1 1 0 0,-1 0-1 0 0,0 1 0 0 0,0-1 0 0 0,0 0 1 0 0,0 0-1 0 0,0 0 0 0 0,0 0 0 0 0,0 0 1 0 0,0 0-1 0 0,-1 0 0 0 0,1 0 0 0 0,0-1 1 0 0,0 1-1 0 0,-1 0 0 0 0,1-1 1 0 0,-1 1-1 0 0,-1 0 0 0 0,-14 1-6099 0 0</inkml:trace>
  <inkml:trace contextRef="#ctx0" brushRef="#br0" timeOffset="1">1 150 4145 0 0,'0'-1'55'0'0,"0"1"1"0"0,0-1-1 0 0,0 1 1 0 0,0-1-1 0 0,0 1 1 0 0,0 0-1 0 0,0-1 0 0 0,0 1 1 0 0,0-1-1 0 0,0 1 1 0 0,0 0-1 0 0,0-1 1 0 0,0 1-1 0 0,1-1 1 0 0,-1 1-1 0 0,0 0 0 0 0,0-1 1 0 0,0 1-1 0 0,1 0 1 0 0,-1-1-1 0 0,0 1 1 0 0,0 0-1 0 0,1-1 1 0 0,-1 1-1 0 0,0 0 0 0 0,1-1 1 0 0,-1 1-1 0 0,0 0 1 0 0,1 0-1 0 0,-1 0 1 0 0,1-1-1 0 0,-1 1 1 0 0,0 0-1 0 0,1 0 0 0 0,-1 0 1 0 0,1 0-1 0 0,-1 0 1 0 0,0 0-1 0 0,1 0 1 0 0,23-6 2895 0 0,-20 6-2867 0 0,30-5 2322 0 0,0 1-1 0 0,63 3 1 0 0,72 14 71 0 0,-107-7-1975 0 0,55 4-269 0 0,-64-4-144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12.190"/>
    </inkml:context>
    <inkml:brush xml:id="br0">
      <inkml:brushProperty name="width" value="0.1" units="cm"/>
      <inkml:brushProperty name="height" value="0.1" units="cm"/>
    </inkml:brush>
  </inkml:definitions>
  <inkml:trace contextRef="#ctx0" brushRef="#br0">66 84 2761 0 0,'-29'-1'319'0'0,"-7"-4"6797"0"0,48 2-5667 0 0,13-2-135 0 0,427-27 4370 0 0,-235 23-4412 0 0,-124 4-846 0 0,196-16-1638 0 0,-267 19-5642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12.660"/>
    </inkml:context>
    <inkml:brush xml:id="br0">
      <inkml:brushProperty name="width" value="0.1" units="cm"/>
      <inkml:brushProperty name="height" value="0.1" units="cm"/>
    </inkml:brush>
  </inkml:definitions>
  <inkml:trace contextRef="#ctx0" brushRef="#br0">228 0 456 0 0,'22'1'2318'0'0,"-1"1"0"0"0,1 1 0 0 0,35 9 0 0 0,-31-5-1192 0 0,0 1 0 0 0,-1 2-1 0 0,0 0 1 0 0,-1 2 0 0 0,34 21-1 0 0,-50-28-946 0 0,0 1 1 0 0,-1 0-1 0 0,1 1 0 0 0,-1 0 0 0 0,-1 0 1 0 0,1 0-1 0 0,9 15 0 0 0,-14-19-141 0 0,-1-1-1 0 0,1 1 1 0 0,-1-1 0 0 0,0 1-1 0 0,0 0 1 0 0,0 0-1 0 0,0-1 1 0 0,-1 1 0 0 0,1 0-1 0 0,-1 0 1 0 0,0 0-1 0 0,0 0 1 0 0,0 0 0 0 0,0 0-1 0 0,0 0 1 0 0,0 0-1 0 0,-1-1 1 0 0,1 1-1 0 0,-1 0 1 0 0,0 0 0 0 0,0 0-1 0 0,0-1 1 0 0,0 1-1 0 0,-1 0 1 0 0,1-1 0 0 0,-1 1-1 0 0,1-1 1 0 0,-1 0-1 0 0,-4 5 1 0 0,-2 0-35 0 0,-1 1 0 0 0,1-1 0 0 0,-2-1 0 0 0,1 0 0 0 0,-1 0 0 0 0,1-1-1 0 0,-2 0 1 0 0,1 0 0 0 0,0-2 0 0 0,-14 4 0 0 0,-8 2 8 0 0,-2-3-1 0 0,-34 4 1 0 0,32-9-11 0 0,0 0 0 0 0,-62-9 0 0 0,-19 0 0 0 0,102 8 0 0 0,-22 2 0 0 0,63-6 398 0 0,-1 1-1 0 0,1 2 1 0 0,0 0-1 0 0,0 2 1 0 0,28 4 0 0 0,12 0 159 0 0,57 2-399 0 0,81 2 407 0 0,-152-9-1431 0 0,97-13 1 0 0,-118 8-6671 0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15.963"/>
    </inkml:context>
    <inkml:brush xml:id="br0">
      <inkml:brushProperty name="width" value="0.1" units="cm"/>
      <inkml:brushProperty name="height" value="0.1" units="cm"/>
    </inkml:brush>
  </inkml:definitions>
  <inkml:trace contextRef="#ctx0" brushRef="#br0">49 1 8754 0 0,'14'14'4610'0'0,"-10"-9"-4207"0"0,-1 0 0 0 0,1 1 0 0 0,-1-1 0 0 0,0 1 0 0 0,0 0 0 0 0,-1 0 0 0 0,0 0 0 0 0,0 0 0 0 0,0 0 0 0 0,-1 0 0 0 0,0 1 0 0 0,0-1 0 0 0,-1 0 0 0 0,0 1 0 0 0,0-1 0 0 0,0 1 0 0 0,-1-1 0 0 0,1 0 0 0 0,-4 9 0 0 0,-2 5-218 0 0,-2 0 0 0 0,0-1 0 0 0,-1 0 0 0 0,-17 27 0 0 0,11-20-291 0 0,4 0-476 0 0,6-15 278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4.410"/>
    </inkml:context>
    <inkml:brush xml:id="br0">
      <inkml:brushProperty name="width" value="0.1" units="cm"/>
      <inkml:brushProperty name="height" value="0.1" units="cm"/>
    </inkml:brush>
  </inkml:definitions>
  <inkml:trace contextRef="#ctx0" brushRef="#br0">205 1 7370 0 0,'-3'0'3015'0'0,"3"-1"-2970"0"0,-7 9 1392 0 0,-5 11-115 0 0,-66 155 3717 0 0,52-103-3583 0 0,-29 136 1 0 0,46-155-1188 0 0,1 1 0 0 0,3-1 0 0 0,3 93 0 0 0,4-119-193 0 0,0 0 1 0 0,2 0-1 0 0,0-1 0 0 0,2 1 1 0 0,1-1-1 0 0,1 0 1 0 0,1-1-1 0 0,2 0 1 0 0,20 36-1 0 0,-26-52-74 0 0,0-1 0 0 0,1 0 1 0 0,12 13-1 0 0,-16-17-5 0 0,1-1-1 0 0,0 0 1 0 0,0 0 0 0 0,0 0 0 0 0,0 0 0 0 0,0 0-1 0 0,0-1 1 0 0,0 0 0 0 0,0 1 0 0 0,1-1 0 0 0,-1 0-1 0 0,1 0 1 0 0,3 0 0 0 0,13-1-177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6.800"/>
    </inkml:context>
    <inkml:brush xml:id="br0">
      <inkml:brushProperty name="width" value="0.1" units="cm"/>
      <inkml:brushProperty name="height" value="0.1" units="cm"/>
    </inkml:brush>
  </inkml:definitions>
  <inkml:trace contextRef="#ctx0" brushRef="#br0">77 75 2761 0 0,'1'-8'518'0'0,"1"-1"0"0"0,0 1 0 0 0,0 0 0 0 0,1-1 1 0 0,0 1-1 0 0,6-12 0 0 0,-9 20-461 0 0,0 0 0 0 0,0-1 0 0 0,0 1 0 0 0,0 0 0 0 0,0 0 0 0 0,0 0 0 0 0,1 0 0 0 0,-1-1 0 0 0,0 1 0 0 0,0 0 1 0 0,0 0-1 0 0,0 0 0 0 0,0-1 0 0 0,0 1 0 0 0,0 0 0 0 0,0 0 0 0 0,1 0 0 0 0,-1 0 0 0 0,0 0 0 0 0,0-1 0 0 0,0 1 0 0 0,0 0 0 0 0,1 0 0 0 0,-1 0 0 0 0,0 0 0 0 0,0 0 0 0 0,0 0 0 0 0,0 0 0 0 0,1 0 0 0 0,-1 0 0 0 0,0 0 0 0 0,0 0 0 0 0,0 0 1 0 0,1 0-1 0 0,-1 0 0 0 0,0 0 0 0 0,0 0 0 0 0,0 0 0 0 0,1 0 0 0 0,-1 0 0 0 0,0 0 0 0 0,0 0 0 0 0,1 0 0 0 0,2 10 1155 0 0,-1 16-16 0 0,-17 293 5648 0 0,5-148-4584 0 0,-33 209 39 0 0,42-376-2301 0 0,1-1-2 0 0,0 0 0 0 0,-1 0 0 0 0,1 0 0 0 0,-1 0 0 0 0,0 0 0 0 0,0 0 0 0 0,0-1 0 0 0,0 1 0 0 0,-1 0 0 0 0,1 0 0 0 0,-1-1 0 0 0,-2 4 1 0 0,4-6 2 0 0,0 1 1 0 0,-1-1 0 0 0,1 0 0 0 0,0 0 0 0 0,0 0-1 0 0,0 0 1 0 0,0 0 0 0 0,-1 0 0 0 0,1 0 0 0 0,0 0-1 0 0,0 0 1 0 0,0 0 0 0 0,-1 0 0 0 0,1 0 0 0 0,0 0-1 0 0,0 0 1 0 0,0 0 0 0 0,-1 0 0 0 0,1 0 0 0 0,0 0-1 0 0,0 0 1 0 0,0 0 0 0 0,0-1 0 0 0,-1 1 0 0 0,1 0-1 0 0,0 0 1 0 0,0 0 0 0 0,0 0 0 0 0,0 0 0 0 0,0 0-1 0 0,-1 0 1 0 0,1-1 0 0 0,0 1 0 0 0,0 0 0 0 0,0 0-1 0 0,0 0 1 0 0,0 0 0 0 0,0-1 0 0 0,0 1 0 0 0,-1 0-1 0 0,-4-13-145 0 0,-1-13-174 0 0,-1-25-1394 0 0,5 19 43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7.175"/>
    </inkml:context>
    <inkml:brush xml:id="br0">
      <inkml:brushProperty name="width" value="0.1" units="cm"/>
      <inkml:brushProperty name="height" value="0.1" units="cm"/>
    </inkml:brush>
  </inkml:definitions>
  <inkml:trace contextRef="#ctx0" brushRef="#br0">1 392 3225 0 0,'5'-17'362'0'0,"2"0"-1"0"0,1 1 1 0 0,18-31 0 0 0,35-41 804 0 0,-56 81-1027 0 0,14-18 540 0 0,0 0-1 0 0,2 1 0 0 0,1 1 0 0 0,36-31 1 0 0,-49 48-447 0 0,0 0 0 0 0,0 0 0 0 0,0 1 0 0 0,1 0 0 0 0,-1 1 0 0 0,1 0 0 0 0,15-4 0 0 0,-18 6-76 0 0,0 1 1 0 0,1 0-1 0 0,-1 1 1 0 0,0 0-1 0 0,0 0 1 0 0,0 0-1 0 0,0 1 0 0 0,0 0 1 0 0,0 0-1 0 0,0 1 1 0 0,0-1-1 0 0,9 5 1 0 0,-7-1 23 0 0,-1-1 1 0 0,1 1-1 0 0,-1 1 0 0 0,0 0 1 0 0,0 0-1 0 0,-1 0 0 0 0,0 1 1 0 0,0 0-1 0 0,0 1 1 0 0,-1 0-1 0 0,0 0 0 0 0,-1 0 1 0 0,0 0-1 0 0,0 1 0 0 0,-1 0 1 0 0,0 0-1 0 0,4 12 1 0 0,-1 0 160 0 0,-1 0-1 0 0,-1 1 1 0 0,-1 0 0 0 0,-1 0 0 0 0,-1 0 0 0 0,-1 37 0 0 0,-3-37-197 0 0,0-1 0 0 0,-1 0 0 0 0,-1 0 0 0 0,-2 0 0 0 0,0-1 0 0 0,0 1 0 0 0,-2-1 0 0 0,-1-1 0 0 0,0 0 0 0 0,-2 0 0 0 0,0-1 0 0 0,-1 0 0 0 0,-1-1 0 0 0,0 0 0 0 0,-1-1 0 0 0,-1 0-1 0 0,0-2 1 0 0,-2 0 0 0 0,1 0 0 0 0,-21 11 0 0 0,21-14-87 0 0,-1-1-1 0 0,0 0 1 0 0,-1-1-1 0 0,0-1 1 0 0,-1-1-1 0 0,-30 8 0 0 0,42-14-53 0 0,1 0 0 0 0,-1 0-1 0 0,0 0 1 0 0,0-1-1 0 0,0 0 1 0 0,0-1 0 0 0,1 1-1 0 0,-1-2 1 0 0,-13-2-1 0 0,16 2-5 0 0,-1 0 0 0 0,1 0 0 0 0,-1 0 0 0 0,1-1 0 0 0,-1 0-1 0 0,1 0 1 0 0,0 0 0 0 0,1 0 0 0 0,-1-1 0 0 0,0 1-1 0 0,1-1 1 0 0,0 0 0 0 0,0 0 0 0 0,-5-9 0 0 0,5 8-40 0 0,0 0 0 0 0,1-1 0 0 0,0 0 0 0 0,0 1 0 0 0,0-1 0 0 0,1 0 0 0 0,0 0 0 0 0,0 0 0 0 0,0 0 0 0 0,1 0 0 0 0,0 0 0 0 0,0 0 0 0 0,2-9-1 0 0,-2 13 31 0 0,0 0-1 0 0,1 0 1 0 0,0-1-1 0 0,-1 1 1 0 0,1 0-1 0 0,0 0 1 0 0,0 0-1 0 0,0 0 1 0 0,1 0-1 0 0,-1 0 1 0 0,0 0-1 0 0,1 0 1 0 0,-1 1-1 0 0,1-1 1 0 0,0 1-1 0 0,-1-1 1 0 0,1 1-1 0 0,0-1 1 0 0,0 1-1 0 0,0 0 0 0 0,0 0 1 0 0,0 0-1 0 0,0 0 1 0 0,0 0-1 0 0,0 0 1 0 0,1 1-1 0 0,-1-1 1 0 0,0 1-1 0 0,0 0 1 0 0,1-1-1 0 0,-1 1 1 0 0,0 0-1 0 0,0 0 1 0 0,1 1-1 0 0,-1-1 1 0 0,0 0-1 0 0,4 2 1 0 0,3-1 13 0 0,0 2 0 0 0,0-1 0 0 0,-1 1 0 0 0,1 1 0 0 0,0 0 0 0 0,9 6 0 0 0,48 34 0 0 0,-28-18 0 0 0,33 23 141 0 0,-2 2 0 0 0,65 64 1 0 0,-125-107-114 0 0,0 1 0 0 0,-1-1 0 0 0,0 1 0 0 0,0 1 0 0 0,-1 0 0 0 0,-1 0 0 0 0,7 13 0 0 0,-9-14-188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7.910"/>
    </inkml:context>
    <inkml:brush xml:id="br0">
      <inkml:brushProperty name="width" value="0.1" units="cm"/>
      <inkml:brushProperty name="height" value="0.1" units="cm"/>
    </inkml:brush>
  </inkml:definitions>
  <inkml:trace contextRef="#ctx0" brushRef="#br0">1 299 4609 0 0,'0'1'2335'0'0,"5"1"-670"0"0,11 2 354 0 0,37-5 2200 0 0,104-17 1 0 0,-104 8-3574 0 0,-1-3 1 0 0,0-2-1 0 0,95-41 1 0 0,-133 49-577 0 0,-1 0 0 0 0,0-1 0 0 0,0 0 1 0 0,-1-1-1 0 0,21-18 0 0 0,-31 24-70 0 0,1 1 1 0 0,-1-1-1 0 0,0 0 0 0 0,0 0 0 0 0,0 0 1 0 0,0 0-1 0 0,0 0 0 0 0,-1 0 0 0 0,1-1 0 0 0,-1 1 1 0 0,0-1-1 0 0,0 1 0 0 0,1-5 0 0 0,-2 6 0 0 0,0-1 0 0 0,0 1 0 0 0,-1-1 0 0 0,1 0 0 0 0,-1 1 0 0 0,1-1 0 0 0,-1 1 0 0 0,0 0 0 0 0,0-1 0 0 0,0 1 0 0 0,0-1 0 0 0,0 1 0 0 0,-1 0 0 0 0,1 0 0 0 0,-1 0 0 0 0,1 0 0 0 0,-1 0 0 0 0,0 0 0 0 0,0 0 0 0 0,-3-2 0 0 0,0 0 0 0 0,-1 1 0 0 0,1 0 0 0 0,0 0 0 0 0,-1 0 0 0 0,0 1 0 0 0,0-1 0 0 0,1 2 0 0 0,-1-1 0 0 0,0 0 0 0 0,-1 1 0 0 0,1 1 0 0 0,0-1 0 0 0,0 1 1 0 0,0 0-1 0 0,-9 1 0 0 0,-6 1-3 0 0,0 1 0 0 0,1 1 0 0 0,-26 7 0 0 0,20-2-9 0 0,0 0-1 0 0,0 1 1 0 0,1 2 0 0 0,0 0-1 0 0,1 2 1 0 0,0 0 0 0 0,1 2-1 0 0,-24 21 1 0 0,37-28 18 0 0,0 1 0 0 0,1 0 0 0 0,0 0 0 0 0,0 1 1 0 0,1 0-1 0 0,0 1 0 0 0,1-1 0 0 0,0 2 0 0 0,1-1 0 0 0,1 1 0 0 0,0 0 0 0 0,0 0 1 0 0,1 0-1 0 0,1 0 0 0 0,0 1 0 0 0,1 0 0 0 0,1-1 0 0 0,0 18 0 0 0,1-24 28 0 0,0 0-1 0 0,1 0 1 0 0,0 0-1 0 0,1 0 1 0 0,0-1-1 0 0,0 1 0 0 0,0 0 1 0 0,1-1-1 0 0,-1 0 1 0 0,2 1-1 0 0,-1-1 1 0 0,1 0-1 0 0,5 7 1 0 0,-2-6-1 0 0,-1 0 1 0 0,1-1-1 0 0,1 1 1 0 0,-1-1-1 0 0,1-1 1 0 0,0 1-1 0 0,0-2 1 0 0,16 8-1 0 0,-3-4 1 0 0,1-1 0 0 0,-1-1 0 0 0,1-1-1 0 0,0-1 1 0 0,0-1 0 0 0,1 0 0 0 0,34-2 0 0 0,-39-2-69 0 0,0-1 0 0 0,0 0 0 0 0,0-1-1 0 0,0-1 1 0 0,-1-1 0 0 0,0-1 0 0 0,0 0 0 0 0,0-1 0 0 0,-1-1 0 0 0,0 0 0 0 0,0-1 0 0 0,-1-1 0 0 0,0 0 0 0 0,21-20 0 0 0,-20 16-556 0 0,0 1-7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3.798"/>
    </inkml:context>
    <inkml:brush xml:id="br0">
      <inkml:brushProperty name="width" value="0.035" units="cm"/>
      <inkml:brushProperty name="height" value="0.035" units="cm"/>
    </inkml:brush>
  </inkml:definitions>
  <inkml:trace contextRef="#ctx0" brushRef="#br0">55 0 14427 0 0,'-5'215'5382'0'0,"-6"0"-3287"0"0,-4 104-723 0 0,15-297-1322 0 0,1-14 0 0 0,-1-1 0 0 0,0 1 0 0 0,-1 0 0 0 0,1-1 1 0 0,-1 1-1 0 0,-3 7 0 0 0,14-70 545 0 0,-2 20-587 0 0,2 2-1 0 0,2-1 1 0 0,16-32 0 0 0,-24 56-48 0 0,1 0 0 0 0,1 1 0 0 0,0-1-1 0 0,0 1 1 0 0,1 1 0 0 0,0-1 0 0 0,0 1 0 0 0,1 1 0 0 0,0-1 0 0 0,0 1 0 0 0,1 1-1 0 0,0-1 1 0 0,0 1 0 0 0,13-5 0 0 0,-19 9 38 0 0,0 1-1 0 0,0 0 1 0 0,0 0 0 0 0,0 0-1 0 0,0 0 1 0 0,1 0 0 0 0,-1 1-1 0 0,0-1 1 0 0,0 1 0 0 0,1 0-1 0 0,-1 0 1 0 0,0 0 0 0 0,1 1-1 0 0,-1-1 1 0 0,0 1 0 0 0,0 0-1 0 0,0 0 1 0 0,0 0 0 0 0,1 0-1 0 0,-1 0 1 0 0,-1 1 0 0 0,1-1-1 0 0,4 4 1 0 0,-4-3 1 0 0,0 2 0 0 0,0-1 0 0 0,0 0 0 0 0,0 1 0 0 0,-1-1 0 0 0,0 1 0 0 0,1 0 1 0 0,-1 0-1 0 0,-1 0 0 0 0,1 0 0 0 0,0 0 0 0 0,-1 0 0 0 0,0 0 0 0 0,0 1 0 0 0,0-1 0 0 0,0 9 0 0 0,-1-4 23 0 0,0-1 0 0 0,-1 1 1 0 0,1 0-1 0 0,-2-1 0 0 0,1 1 0 0 0,-1-1 0 0 0,0 0 1 0 0,-1 1-1 0 0,0-1 0 0 0,-1 0 0 0 0,1 0 0 0 0,-1-1 1 0 0,-1 1-1 0 0,0-1 0 0 0,0 0 0 0 0,0 0 0 0 0,-1 0 1 0 0,0-1-1 0 0,0 0 0 0 0,0 0 0 0 0,-9 5 0 0 0,8-5-1 0 0,-1-1 0 0 0,0 0-1 0 0,-1 0 1 0 0,1-1-1 0 0,-1 0 1 0 0,0-1-1 0 0,0 0 1 0 0,0 0-1 0 0,-1-1 1 0 0,1 0 0 0 0,-1 0-1 0 0,1-1 1 0 0,-1-1-1 0 0,1 1 1 0 0,-1-2-1 0 0,1 1 1 0 0,-1-1-1 0 0,-18-5 1 0 0,24 5-315 0 0,0-1 0 0 0,-1 1 0 0 0,1-1 1 0 0,0-1-1 0 0,-8-4 0 0 0,-2-4-1447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0.974"/>
    </inkml:context>
    <inkml:brush xml:id="br0">
      <inkml:brushProperty name="width" value="0.05" units="cm"/>
      <inkml:brushProperty name="height" value="0.05" units="cm"/>
    </inkml:brush>
  </inkml:definitions>
  <inkml:trace contextRef="#ctx0" brushRef="#br0">45 0 1376 0 0,'-3'3'15911'0'0,"1"7"-15601"0"0,-20 282 4460 0 0,18 7-3572 0 0,9-156-721 0 0,-2 76-102 0 0,-8-191-306 0 0,-1-15-983 0 0,6-13 819 0 0,0 0 1 0 0,-1 1-1 0 0,1-1 1 0 0,0 0-1 0 0,-1 0 1 0 0,1 0-1 0 0,0 0 1 0 0,0 1-1 0 0,-1-1 0 0 0,1 0 1 0 0,0 0-1 0 0,-1 0 1 0 0,1 0-1 0 0,0 0 1 0 0,0 0-1 0 0,-1 0 1 0 0,1 0-1 0 0,0 0 1 0 0,-1 0-1 0 0,1 0 0 0 0,0 0 1 0 0,-1 0-1 0 0,1 0 1 0 0,0-1-1 0 0,0 1 1 0 0,-1 0-1 0 0,1 0 1 0 0,0 0-1 0 0,-1 0 0 0 0,1 0 1 0 0,0-1-1 0 0,0 1 1 0 0,0 0-1 0 0,-1 0 1 0 0,1 0-1 0 0,0-1 1 0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8.658"/>
    </inkml:context>
    <inkml:brush xml:id="br0">
      <inkml:brushProperty name="width" value="0.1" units="cm"/>
      <inkml:brushProperty name="height" value="0.1" units="cm"/>
    </inkml:brush>
  </inkml:definitions>
  <inkml:trace contextRef="#ctx0" brushRef="#br0">28 516 10138 0 0,'-17'6'697'0'0,"17"-6"-657"0"0,-1 0 0 0 0,1 0 1 0 0,0 0-1 0 0,-1 0 1 0 0,1 0-1 0 0,-1 0 1 0 0,1 0-1 0 0,0 0 1 0 0,-1 0-1 0 0,1 0 1 0 0,0-1-1 0 0,-1 1 1 0 0,1 0-1 0 0,0 0 0 0 0,-1 0 1 0 0,1 0-1 0 0,0-1 1 0 0,-1 1-1 0 0,1 0 1 0 0,0 0-1 0 0,-1-1 1 0 0,1 1-1 0 0,0 0 1 0 0,-1-1-1 0 0,1-1 87 0 0,-1 0 0 0 0,1 0 0 0 0,0 0 0 0 0,-1 0 0 0 0,1 0 0 0 0,0-1-1 0 0,0 1 1 0 0,1 0 0 0 0,-1 0 0 0 0,0 0 0 0 0,1 0 0 0 0,-1 0 0 0 0,2-2 0 0 0,2-11 206 0 0,0 1 1 0 0,2 1-1 0 0,-1-1 1 0 0,13-19-1 0 0,35-50 707 0 0,-32 53-1031 0 0,17-30-16 0 0,30-43 20 0 0,-58 90-41 0 0,1 0-1 0 0,0 1 0 0 0,1 0 0 0 0,0 1 1 0 0,18-13-1 0 0,-28 22 25 0 0,-1 1 0 0 0,1 0 0 0 0,0-1 0 0 0,0 1 1 0 0,0 0-1 0 0,1 0 0 0 0,-1 0 0 0 0,0 1 0 0 0,0-1 0 0 0,0 0 0 0 0,1 1 1 0 0,-1-1-1 0 0,0 1 0 0 0,5 0 0 0 0,-6 0 3 0 0,-1 0 0 0 0,1 0 0 0 0,0 1 0 0 0,-1-1 0 0 0,1 0 0 0 0,-1 0 0 0 0,1 1 0 0 0,-1-1-1 0 0,1 1 1 0 0,-1-1 0 0 0,1 0 0 0 0,-1 1 0 0 0,1-1 0 0 0,-1 1 0 0 0,1-1 0 0 0,-1 1 0 0 0,0-1 0 0 0,1 1 0 0 0,-1 0 0 0 0,1 0 0 0 0,1 22-9 0 0,-8 32 238 0 0,-3 0-1 0 0,-17 61 1 0 0,2-15 148 0 0,16-50 27 0 0,5-33-200 0 0,0 1 1 0 0,-1 0 0 0 0,-1-1 0 0 0,-13 32 0 0 0,11-41-194 0 0,4-18 12 0 0,6-19 10 0 0,15-18-90 0 0,1 2 0 0 0,2 1 1 0 0,2 0-1 0 0,1 2 0 0 0,42-53 0 0 0,-53 77 33 0 0,0 1 0 0 0,22-21 0 0 0,-29 32 16 0 0,1-1-1 0 0,-1 1 0 0 0,1 0 1 0 0,1 0-1 0 0,-1 1 1 0 0,0 0-1 0 0,1 0 0 0 0,15-5 1 0 0,-22 9 8 0 0,0 0 0 0 0,1-1 0 0 0,-1 1 0 0 0,0 0 0 0 0,0 0 1 0 0,1 0-1 0 0,-1 0 0 0 0,0 0 0 0 0,1 0 0 0 0,-1 0 0 0 0,0 0 0 0 0,1 0 0 0 0,-1 1 0 0 0,0-1 1 0 0,0 1-1 0 0,1-1 0 0 0,-1 1 0 0 0,0-1 0 0 0,0 1 0 0 0,0-1 0 0 0,2 3 0 0 0,-1-2 0 0 0,-1 1-1 0 0,0 0 0 0 0,1 0 1 0 0,-1-1-1 0 0,0 1 1 0 0,0 0-1 0 0,0 0 0 0 0,0 1 1 0 0,0-1-1 0 0,0 0 0 0 0,0 3 1 0 0,1 4-3 0 0,-1 0 1 0 0,0 0-1 0 0,-1 0 1 0 0,0 0-1 0 0,-1 12 1 0 0,-6 28 105 0 0,-3 0 1 0 0,-1-1-1 0 0,-3 0 1 0 0,-27 65-1 0 0,35-103-57 0 0,7-17-81 0 0,8-20 24 0 0,24-42-460 0 0,3 2-1 0 0,4 1 1 0 0,77-99 0 0 0,-100 145 231 0 0,28-26 1 0 0,-38 39 209 0 0,0 2 1 0 0,0-1-1 0 0,0 1 1 0 0,1 0-1 0 0,0 1 0 0 0,0-1 1 0 0,0 2-1 0 0,9-4 0 0 0,-15 7 30 0 0,-1-1 0 0 0,1 1-1 0 0,-1-1 1 0 0,1 1 0 0 0,0 0 0 0 0,-1 0-1 0 0,1-1 1 0 0,-1 1 0 0 0,1 0-1 0 0,0 1 1 0 0,-1-1 0 0 0,1 0-1 0 0,0 0 1 0 0,-1 1 0 0 0,1-1-1 0 0,-1 1 1 0 0,1-1 0 0 0,-1 1-1 0 0,1 0 1 0 0,-1 0 0 0 0,0-1 0 0 0,1 1-1 0 0,0 1 1 0 0,0 1 4 0 0,0-1 1 0 0,0 0-1 0 0,0 1 1 0 0,-1-1-1 0 0,1 1 1 0 0,-1-1-1 0 0,0 1 1 0 0,0 0-1 0 0,0 0 1 0 0,0-1-1 0 0,1 7 1 0 0,-1 5 47 0 0,1 0 0 0 0,-2 0 1 0 0,0 0-1 0 0,-2 17 0 0 0,-9 42 401 0 0,7-50-188 0 0,1 0 0 0 0,0 0 0 0 0,2 0 0 0 0,1 24 0 0 0,0-44-267 0 0,0 0-1 0 0,1 0 1 0 0,-1 0-1 0 0,1 0 1 0 0,-1 0-1 0 0,1-1 0 0 0,0 1 1 0 0,0 0-1 0 0,0 0 1 0 0,1-1-1 0 0,-1 1 1 0 0,1-1-1 0 0,-1 1 0 0 0,1-1 1 0 0,0 0-1 0 0,0 1 1 0 0,0-1-1 0 0,0 0 1 0 0,0 0-1 0 0,1 0 0 0 0,-1-1 1 0 0,0 1-1 0 0,1-1 1 0 0,0 1-1 0 0,-1-1 1 0 0,1 0-1 0 0,0 0 0 0 0,-1 0 1 0 0,1 0-1 0 0,0 0 1 0 0,0-1-1 0 0,0 1 0 0 0,0-1 1 0 0,0 0-1 0 0,0 0 1 0 0,0 0-1 0 0,0 0 1 0 0,0 0-1 0 0,0-1 0 0 0,-1 1 1 0 0,1-1-1 0 0,0 0 1 0 0,3-1-1 0 0,13-5-453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9.282"/>
    </inkml:context>
    <inkml:brush xml:id="br0">
      <inkml:brushProperty name="width" value="0.1" units="cm"/>
      <inkml:brushProperty name="height" value="0.1" units="cm"/>
    </inkml:brush>
  </inkml:definitions>
  <inkml:trace contextRef="#ctx0" brushRef="#br0">183 459 2761 0 0,'59'-52'246'0'0,"-53"46"107"0"0,0 0 0 0 0,0-1 0 0 0,-1 1 0 0 0,0-1-1 0 0,0 0 1 0 0,6-13 0 0 0,0 0 301 0 0,8-10 311 0 0,-2 0 0 0 0,-1-2 0 0 0,-2 0 0 0 0,0-1 0 0 0,-3 0 0 0 0,0-1 0 0 0,6-41 0 0 0,-17 74-936 0 0,0 0-1 0 0,0 0 1 0 0,1 0 0 0 0,-1 0-1 0 0,0-1 1 0 0,0 1 0 0 0,0 0-1 0 0,0 0 1 0 0,0 0-1 0 0,0-1 1 0 0,0 1 0 0 0,-1 0-1 0 0,1 0 1 0 0,0 0 0 0 0,-1 0-1 0 0,1 0 1 0 0,-1 0 0 0 0,1-1-1 0 0,-1 1 1 0 0,1 0 0 0 0,-2-1-1 0 0,1 1-2 0 0,0 1 0 0 0,0 0 0 0 0,0-1 1 0 0,0 1-1 0 0,0 0 0 0 0,0 0 0 0 0,0-1 0 0 0,0 1 0 0 0,0 0 0 0 0,0 0 0 0 0,1 0 0 0 0,-1 0 0 0 0,0 1 0 0 0,0-1 0 0 0,0 0 0 0 0,0 0 0 0 0,0 0 0 0 0,0 1 0 0 0,0-1 0 0 0,-1 1 1 0 0,-6 3 112 0 0,0 0-1 0 0,0 1 1 0 0,1 0 0 0 0,-9 8 0 0 0,-21 19 38 0 0,2 2 0 0 0,1 2 0 0 0,2 1 0 0 0,1 2 0 0 0,3 1 0 0 0,1 1 0 0 0,2 1-1 0 0,1 1 1 0 0,3 1 0 0 0,-16 48 0 0 0,34-85-139 0 0,1 1 0 0 0,0 0 0 0 0,0 0 0 0 0,1 0 0 0 0,0 0 0 0 0,0 0 0 0 0,1 1 0 0 0,1 13 0 0 0,-1-20-36 0 0,1 0-1 0 0,-1 0 1 0 0,1 0 0 0 0,-1 0-1 0 0,1 0 1 0 0,0 0 0 0 0,-1 0-1 0 0,1 0 1 0 0,0 0-1 0 0,0 0 1 0 0,1 0 0 0 0,-1 0-1 0 0,0 0 1 0 0,1-1 0 0 0,-1 1-1 0 0,1-1 1 0 0,-1 1 0 0 0,1-1-1 0 0,0 1 1 0 0,-1-1-1 0 0,1 0 1 0 0,0 0 0 0 0,0 0-1 0 0,0 0 1 0 0,0 0 0 0 0,0-1-1 0 0,0 1 1 0 0,0 0 0 0 0,0-1-1 0 0,0 1 1 0 0,1-1-1 0 0,-1 0 1 0 0,0 0 0 0 0,0 0-1 0 0,0 0 1 0 0,0 0 0 0 0,3-1-1 0 0,7-1-27 0 0,1 0 0 0 0,-1-2 0 0 0,1 1-1 0 0,-1-1 1 0 0,0-1 0 0 0,-1 0 0 0 0,1-1-1 0 0,-1 0 1 0 0,0-1 0 0 0,-1 0 0 0 0,1 0-1 0 0,14-15 1 0 0,-5 3-463 0 0,-1-1 1 0 0,-1-1-1 0 0,-1-1 0 0 0,26-41 1 0 0,21-61-8372 0 0,-14 24 4867 0 0,-37 78 3871 0 0,0 0 1 0 0,23-26-1 0 0,-34 45 239 0 0,-1 1 62 0 0,1 0-1 0 0,0 0 1 0 0,0 0-1 0 0,0 0 1 0 0,0 0-1 0 0,0 0 1 0 0,0 0-1 0 0,1 1 1 0 0,-1-1-1 0 0,4-1 1 0 0,-6 4-15 0 0,1-1 1 0 0,-1 1-1 0 0,1-1 1 0 0,-1 1-1 0 0,0 0 1 0 0,1-1-1 0 0,-1 1 1 0 0,0-1 0 0 0,1 1-1 0 0,-1 0 1 0 0,0 0-1 0 0,0-1 1 0 0,1 1-1 0 0,-1 0 1 0 0,0-1 0 0 0,0 1-1 0 0,0 0 1 0 0,0-1-1 0 0,0 1 1 0 0,0 0-1 0 0,0 0 1 0 0,0-1-1 0 0,-1 1 1 0 0,1 0 0 0 0,0-1-1 0 0,-1 2 1 0 0,-2 24 1193 0 0,-25 75 1934 0 0,-6 29-635 0 0,30-113-2168 0 0,2 0 1 0 0,0 0-1 0 0,1 0 1 0 0,1 0-1 0 0,3 28 1 0 0,-3-44-479 0 0,0 0 0 0 0,0 1 0 0 0,0-1 0 0 0,0 0 1 0 0,0 0-1 0 0,1 0 0 0 0,-1 0 0 0 0,0 0 0 0 0,1 0 1 0 0,-1 0-1 0 0,1 0 0 0 0,-1 1 0 0 0,1-2 0 0 0,0 1 1 0 0,-1 0-1 0 0,1 0 0 0 0,0 0 0 0 0,0 0 0 0 0,-1 0 1 0 0,1 0-1 0 0,1 0 0 0 0,-1-1-6 0 0,0 0-1 0 0,0 1 1 0 0,0-1 0 0 0,0 0 0 0 0,0 0-1 0 0,0 0 1 0 0,0 0 0 0 0,0-1 0 0 0,-1 1-1 0 0,1 0 1 0 0,0 0 0 0 0,0 0 0 0 0,0-1-1 0 0,0 1 1 0 0,0 0 0 0 0,-1-1 0 0 0,1 1-1 0 0,0-1 1 0 0,0 1 0 0 0,0-2-1 0 0,5-2-20 0 0,-1-1-1 0 0,1 0 0 0 0,-2-1 0 0 0,1 1 0 0 0,4-7 0 0 0,45-70-320 0 0,28-38-1307 0 0,-67 101 1253 0 0,1 1 1 0 0,0 0-1 0 0,37-30 0 0 0,-50 45 389 0 0,1 1 0 0 0,0-1-1 0 0,1 1 1 0 0,-1-1 0 0 0,0 1-1 0 0,1 0 1 0 0,-1 1 0 0 0,9-3-1 0 0,-12 4 4 0 0,1 0 1 0 0,-1-1-1 0 0,0 1 0 0 0,0 0 0 0 0,0 0 0 0 0,0 0 0 0 0,0 1 0 0 0,1-1 1 0 0,-1 0-1 0 0,0 0 0 0 0,0 1 0 0 0,0-1 0 0 0,0 0 0 0 0,0 1 1 0 0,0-1-1 0 0,0 1 0 0 0,0-1 0 0 0,0 1 0 0 0,0 0 0 0 0,0-1 1 0 0,0 1-1 0 0,0 0 0 0 0,-1 0 0 0 0,1 0 0 0 0,0 0 0 0 0,0-1 1 0 0,-1 1-1 0 0,1 0 0 0 0,-1 0 0 0 0,1 0 0 0 0,-1 1 0 0 0,1-1 1 0 0,-1 0-1 0 0,1 0 0 0 0,-1 0 0 0 0,0 0 0 0 0,0 0 0 0 0,0 0 1 0 0,0 0-1 0 0,0 3 0 0 0,0 13 303 0 0,0 1-1 0 0,-2 0 1 0 0,0 0-1 0 0,-1-1 1 0 0,-1 1-1 0 0,-12 32 1 0 0,1 4 734 0 0,11-42-840 0 0,2-1 1 0 0,-1 1-1 0 0,2 0 0 0 0,-1 0 0 0 0,2 0 0 0 0,0 0 0 0 0,0 0 0 0 0,1 0 0 0 0,0 0 0 0 0,4 13 0 0 0,-5-25-191 0 0,0 1-1 0 0,0 0 0 0 0,0-1 0 0 0,0 1 1 0 0,1-1-1 0 0,-1 1 0 0 0,0 0 0 0 0,0-1 1 0 0,1 1-1 0 0,-1-1 0 0 0,0 1 1 0 0,1-1-1 0 0,-1 1 0 0 0,0-1 0 0 0,1 1 1 0 0,-1-1-1 0 0,1 1 0 0 0,-1-1 0 0 0,1 0 1 0 0,-1 1-1 0 0,1-1 0 0 0,-1 0 0 0 0,1 1 1 0 0,0-1-1 0 0,-1 0 0 0 0,1 0 0 0 0,-1 1 1 0 0,1-1-1 0 0,0 0 0 0 0,0 0 0 0 0,1 0 7 0 0,-1-1-1 0 0,0 1 0 0 0,1 0 0 0 0,-1-1 0 0 0,1 0 0 0 0,-1 1 1 0 0,0-1-1 0 0,1 0 0 0 0,-1 0 0 0 0,0 1 0 0 0,0-1 0 0 0,2-2 1 0 0,4-5 86 0 0,0 1-1 0 0,11-16 1 0 0,-17 21-67 0 0,84-126 247 0 0,-45 66-1694 0 0,81-99-1 0 0,-75 108-2739 0 0,-23 27-1501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9.640"/>
    </inkml:context>
    <inkml:brush xml:id="br0">
      <inkml:brushProperty name="width" value="0.1" units="cm"/>
      <inkml:brushProperty name="height" value="0.1" units="cm"/>
    </inkml:brush>
  </inkml:definitions>
  <inkml:trace contextRef="#ctx0" brushRef="#br0">9 2 3225 0 0,'0'0'23'0'0,"0"0"0"0"0,1 0 0 0 0,-1 0 1 0 0,0-1-1 0 0,0 1 0 0 0,0 0 1 0 0,0 0-1 0 0,0 0 0 0 0,1 0 0 0 0,-1 0 1 0 0,0 0-1 0 0,0 0 0 0 0,0-1 0 0 0,0 1 1 0 0,1 0-1 0 0,-1 0 0 0 0,0 0 0 0 0,0 0 1 0 0,0 0-1 0 0,0 0 0 0 0,1 0 0 0 0,-1 0 1 0 0,0 0-1 0 0,0 0 0 0 0,0 0 0 0 0,1 0 1 0 0,-1 0-1 0 0,0 0 0 0 0,0 0 1 0 0,0 0-1 0 0,0 0 0 0 0,1 0 0 0 0,-1 1 1 0 0,0-1-1 0 0,0 0 0 0 0,0 0 0 0 0,0 0 1 0 0,1 0-1 0 0,-1 0 0 0 0,0 0 0 0 0,0 0 1 0 0,0 1-1 0 0,0-1 0 0 0,0 0 0 0 0,0 0 1 0 0,1 0-1 0 0,-1 0 0 0 0,0 0 1 0 0,0 1-1 0 0,0-1 0 0 0,0 0 0 0 0,0 0 1 0 0,4 18 1558 0 0,-2 21 936 0 0,-2-38-2505 0 0,-11 236 8847 0 0,-1 4-4793 0 0,13-177-3474 0 0,14 111 1 0 0,-15-174-598 0 0,0-1 0 0 0,0 1 0 0 0,0-1 0 0 0,0 1-1 0 0,0-1 1 0 0,0 1 0 0 0,1-1 0 0 0,-1 1 0 0 0,0-1 0 0 0,0 0 0 0 0,0 1 0 0 0,0-1 0 0 0,1 1 0 0 0,-1-1 0 0 0,0 1-1 0 0,0-1 1 0 0,1 0 0 0 0,-1 1 0 0 0,0-1 0 0 0,1 0 0 0 0,-1 1 0 0 0,0-1 0 0 0,1 0 0 0 0,-1 0 0 0 0,0 1 0 0 0,1-1 0 0 0,0 0-1 0 0,11-7-848 0 0,-2-3-44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29.972"/>
    </inkml:context>
    <inkml:brush xml:id="br0">
      <inkml:brushProperty name="width" value="0.1" units="cm"/>
      <inkml:brushProperty name="height" value="0.1" units="cm"/>
    </inkml:brush>
  </inkml:definitions>
  <inkml:trace contextRef="#ctx0" brushRef="#br0">278 40 6449 0 0,'5'-7'149'0'0,"-3"4"-89"0"0,0 0 1 0 0,0 0 0 0 0,0 0 0 0 0,1 0 0 0 0,0 0 0 0 0,-1 0 0 0 0,1 1 0 0 0,6-5 0 0 0,-8 6 14 0 0,-1 1 1 0 0,1 0-1 0 0,-1 0 1 0 0,0 0 0 0 0,1-1-1 0 0,-1 1 1 0 0,1 0 0 0 0,-1 0-1 0 0,1 0 1 0 0,-1 0 0 0 0,1 0-1 0 0,-1 0 1 0 0,1 0 0 0 0,-1 0-1 0 0,0 0 1 0 0,1 0 0 0 0,-1 0-1 0 0,1 0 1 0 0,-1 0 0 0 0,1 0-1 0 0,-1 1 1 0 0,0-1-1 0 0,1 0 1 0 0,-1 0 0 0 0,1 0-1 0 0,-1 1 1 0 0,0-1 0 0 0,1 0-1 0 0,-1 1 1 0 0,1-1 0 0 0,-1 0-1 0 0,0 0 1 0 0,0 1 0 0 0,1-1-1 0 0,-1 1 1 0 0,0-1 0 0 0,0 0-1 0 0,1 1 1 0 0,-1-1-1 0 0,0 1 1 0 0,0-1 0 0 0,0 0-1 0 0,0 1 1 0 0,1-1 0 0 0,-1 1-1 0 0,0-1 1 0 0,0 1 0 0 0,0-1-1 0 0,0 1 1 0 0,0-1 0 0 0,0 1-1 0 0,0-1 1 0 0,0 0 0 0 0,-1 1-1 0 0,1-1 1 0 0,0 1 0 0 0,0 0-1 0 0,-9 25 1667 0 0,-13 4-368 0 0,-1 0 1 0 0,-1-2-1 0 0,-1-1 0 0 0,-48 39 1 0 0,36-33-882 0 0,-56 65 0 0 0,91-96-493 0 0,0 1 0 0 0,0-1 0 0 0,0 1 0 0 0,0 0 0 0 0,0-1 0 0 0,1 1 0 0 0,0 0 0 0 0,-1 0 0 0 0,1 0 0 0 0,0 0 0 0 0,0 0 0 0 0,1 1 0 0 0,-1-1 0 0 0,0 6 0 0 0,2-7 0 0 0,-1 1 0 0 0,1-1 0 0 0,0 1 0 0 0,-1-1 0 0 0,1 0 0 0 0,0 1 0 0 0,1-1 0 0 0,-1 0 0 0 0,0 0 0 0 0,1 0 0 0 0,-1 0 0 0 0,1 0 0 0 0,-1 0 0 0 0,1 0 0 0 0,0 0 0 0 0,0-1 0 0 0,0 1 0 0 0,4 2 0 0 0,7 4 25 0 0,1-1 1 0 0,-1 0 0 0 0,1 0-1 0 0,0-2 1 0 0,0 0 0 0 0,1 0-1 0 0,21 3 1 0 0,-11-4-135 0 0,-1-1 1 0 0,1-1-1 0 0,46-3 0 0 0,-47-1-262 0 0,-2-1-69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0.442"/>
    </inkml:context>
    <inkml:brush xml:id="br0">
      <inkml:brushProperty name="width" value="0.1" units="cm"/>
      <inkml:brushProperty name="height" value="0.1" units="cm"/>
    </inkml:brush>
  </inkml:definitions>
  <inkml:trace contextRef="#ctx0" brushRef="#br0">1 619 7370 0 0,'0'0'39'0'0,"0"0"1"0"0,0 1-1 0 0,0-1 1 0 0,0 0-1 0 0,0 1 1 0 0,0-1-1 0 0,0 1 1 0 0,0-1 0 0 0,0 0-1 0 0,1 1 1 0 0,-1-1-1 0 0,0 0 1 0 0,0 1-1 0 0,0-1 1 0 0,0 0 0 0 0,1 0-1 0 0,-1 1 1 0 0,0-1-1 0 0,0 0 1 0 0,1 0-1 0 0,-1 1 1 0 0,0-1-1 0 0,1 0 1 0 0,-1 0 0 0 0,0 1-1 0 0,1-1 1 0 0,-1 0-1 0 0,0 0 1 0 0,1 0-1 0 0,-1 0 1 0 0,0 0 0 0 0,1 0-1 0 0,-1 0 1 0 0,0 0-1 0 0,1 1 1 0 0,0-1-1 0 0,20-4 1008 0 0,17-13 437 0 0,-4-7-456 0 0,-2 0 1 0 0,0-3 0 0 0,53-57-1 0 0,-66 64-629 0 0,10-10-156 0 0,-2-1 0 0 0,-2-1 0 0 0,39-63 0 0 0,-51 71-146 0 0,-1 1-1 0 0,-1-2 0 0 0,-1 1 1 0 0,-1-2-1 0 0,-2 1 0 0 0,9-51 1 0 0,-15 75-93 0 0,-1 1 0 0 0,0-1 0 0 0,0 1 0 0 0,1-1 0 0 0,-1 1 0 0 0,0-1 0 0 0,0 1 0 0 0,0-1 0 0 0,0 1 0 0 0,0-1 0 0 0,0 1 0 0 0,0-1-1 0 0,0 1 1 0 0,0-1 0 0 0,0 0 0 0 0,0 1 0 0 0,0-1 0 0 0,0 1 0 0 0,0-1 0 0 0,0 1 0 0 0,-1-1 0 0 0,1 1 0 0 0,0-1 0 0 0,0 1 0 0 0,-1-1 0 0 0,1 1 0 0 0,0-1 0 0 0,-1 1 0 0 0,1 0 0 0 0,0-1 0 0 0,-2 0 0 0 0,1 2 19 0 0,0-1 0 0 0,0 1-1 0 0,0-1 1 0 0,0 1 0 0 0,0 0-1 0 0,0-1 1 0 0,0 1 0 0 0,0 0 0 0 0,1 0-1 0 0,-1 0 1 0 0,0 0 0 0 0,-1 1 0 0 0,-22 35 551 0 0,11-13-412 0 0,1 1 0 0 0,1 0-1 0 0,1 0 1 0 0,2 1 0 0 0,0 0 0 0 0,2 1-1 0 0,1 0 1 0 0,1 0 0 0 0,-1 30-1 0 0,5-40-78 0 0,0 0 0 0 0,1 0 0 0 0,1 0-1 0 0,0 0 1 0 0,2 0 0 0 0,0 0-1 0 0,0-1 1 0 0,2 0 0 0 0,0 0 0 0 0,1 0-1 0 0,0-1 1 0 0,1 1 0 0 0,1-2-1 0 0,0 0 1 0 0,18 21 0 0 0,-26-34-114 0 0,0 0 1 0 0,0 0-1 0 0,0 0 1 0 0,0 0-1 0 0,0 0 1 0 0,0 0-1 0 0,0 0 1 0 0,0-1-1 0 0,0 1 1 0 0,0 0-1 0 0,1-1 1 0 0,-1 1 0 0 0,0-1-1 0 0,2 1 1 0 0,-2-1 17 0 0,-1 0 1 0 0,1 0 0 0 0,-1 0 0 0 0,1 0 0 0 0,-1 0 0 0 0,1 0 0 0 0,-1 0 0 0 0,1-1 0 0 0,-1 1 0 0 0,1 0 0 0 0,-1 0 0 0 0,0 0 0 0 0,1-1 0 0 0,-1 1 0 0 0,1 0 0 0 0,-1 0 0 0 0,0-1 0 0 0,1 1 0 0 0,-1 0 0 0 0,0-1 0 0 0,1 1-1 0 0,-1-1 1 0 0,0 1 0 0 0,0 0 0 0 0,1-1 0 0 0,-1 0 0 0 0,1-1-23 0 0,-1 0 0 0 0,1-1 0 0 0,-1 1 1 0 0,1 0-1 0 0,-1-1 0 0 0,0 1 0 0 0,0 0 0 0 0,0-1 0 0 0,0 1 0 0 0,0 0 0 0 0,-1 0 0 0 0,1-1 0 0 0,-1 1 0 0 0,1 0 0 0 0,-2-3 0 0 0,-3-5-609 0 0,-1 0-1 0 0,0 0 0 0 0,-1 0 1 0 0,0 1-1 0 0,0 0 1 0 0,-1 0-1 0 0,0 1 0 0 0,-1 0 1 0 0,1 0-1 0 0,-11-6 0 0 0,-6-4-4374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1.551"/>
    </inkml:context>
    <inkml:brush xml:id="br0">
      <inkml:brushProperty name="width" value="0.1" units="cm"/>
      <inkml:brushProperty name="height" value="0.1" units="cm"/>
    </inkml:brush>
  </inkml:definitions>
  <inkml:trace contextRef="#ctx0" brushRef="#br0">96 847 2705 0 0,'-69'-13'106'0'0,"46"6"726"0"0,19 2 546 0 0,14-3-295 0 0,15-2-114 0 0,1 1-1 0 0,51-10 1 0 0,1 0 127 0 0,56-26-204 0 0,232-113-1 0 0,-345 147-1076 0 0,0 0 0 0 0,-1-1 0 0 0,-1-1 0 0 0,0-1 0 0 0,0-1 0 0 0,-2 0 0 0 0,0-2 0 0 0,-1 0 0 0 0,0 0 0 0 0,-1-2 0 0 0,-2 0 0 0 0,1 0 0 0 0,-2-1 0 0 0,-1-1 0 0 0,9-22 0 0 0,55-188-1482 0 0,-64 191 8096 0 0,-31 85-3773 0 0,-160 702 3298 0 0,132-379-5298 0 0,48-365-656 0 0,3-7 0 0 0,7-15 0 0 0,9-28 0 0 0,67-143-251 0 0,-66 153-193 0 0,1 2-1 0 0,52-65 1 0 0,-34 62-215 0 0,-36 35 597 0 0,0 1-1 0 0,0-1 0 0 0,1 1 1 0 0,-1 0-1 0 0,1 0 1 0 0,-1 1-1 0 0,1-1 0 0 0,0 1 1 0 0,0-1-1 0 0,0 1 1 0 0,5 0-1 0 0,-8 1 59 0 0,1 0 0 0 0,-1 0 0 0 0,0 1 0 0 0,1-1 0 0 0,-1 1 0 0 0,0-1 0 0 0,1 1 0 0 0,-1-1 0 0 0,0 1 0 0 0,0 0 0 0 0,0 0 1 0 0,0-1-1 0 0,1 1 0 0 0,-1 0 0 0 0,0 0 0 0 0,-1 0 0 0 0,1 0 0 0 0,0 0 0 0 0,0 1 0 0 0,0-1 0 0 0,-1 0 0 0 0,1 0 0 0 0,0 0 0 0 0,-1 1 0 0 0,1-1 0 0 0,-1 0 0 0 0,0 1 0 0 0,1-1 0 0 0,-1 0 0 0 0,0 1 1 0 0,0 1-1 0 0,2 7 58 0 0,0 1 0 0 0,0 18 1 0 0,-2-27-35 0 0,-1 53 267 0 0,0-31-145 0 0,1 0 1 0 0,1 1-1 0 0,6 36 1 0 0,-6-55-136 0 0,0-1 0 0 0,0 0-1 0 0,1 0 1 0 0,-1 0 0 0 0,1 0 0 0 0,1 0 0 0 0,-1 0 0 0 0,1 0 0 0 0,0-1 0 0 0,0 1 0 0 0,0-1 0 0 0,0 0-1 0 0,1 0 1 0 0,0 0 0 0 0,0 0 0 0 0,0-1 0 0 0,0 0 0 0 0,0 1 0 0 0,1-2 0 0 0,0 1 0 0 0,5 3-1 0 0,-4-5-6 0 0,-1 1 0 0 0,1-1 0 0 0,0 0-1 0 0,-1-1 1 0 0,1 1 0 0 0,0-1 0 0 0,-1 0-1 0 0,1-1 1 0 0,0 1 0 0 0,-1-1-1 0 0,1 0 1 0 0,-1-1 0 0 0,1 1 0 0 0,-1-1-1 0 0,1 0 1 0 0,-1 0 0 0 0,0-1 0 0 0,7-4-1 0 0,7-5-15 0 0,-1 0-1 0 0,0-1 0 0 0,22-21 0 0 0,-23 19 7 0 0,-1-1 0 0 0,-1-1-1 0 0,0 0 1 0 0,-1-1-1 0 0,-1-1 1 0 0,-1 0-1 0 0,0 0 1 0 0,-1-1-1 0 0,-2-1 1 0 0,0 1-1 0 0,-1-2 1 0 0,7-30-1 0 0,-8 26 3 0 0,-3 14 17 0 0,-1 1 0 0 0,-1-1 0 0 0,1-1 0 0 0,-2 1 0 0 0,0 0 0 0 0,0 0 0 0 0,-1-1-1 0 0,-2-18 1 0 0,2 31-11 0 0,0-1 0 0 0,0 1 0 0 0,0-1-1 0 0,0 1 1 0 0,-1-1 0 0 0,1 1-1 0 0,0 0 1 0 0,0-1 0 0 0,0 1 0 0 0,-1-1-1 0 0,1 1 1 0 0,0-1 0 0 0,0 1-1 0 0,-1 0 1 0 0,1-1 0 0 0,0 1 0 0 0,-1 0-1 0 0,1-1 1 0 0,-1 1 0 0 0,1 0-1 0 0,0-1 1 0 0,-1 1 0 0 0,1 0 0 0 0,-1 0-1 0 0,1 0 1 0 0,-1-1 0 0 0,1 1-1 0 0,-1 0 1 0 0,1 0 0 0 0,0 0 0 0 0,-2 0-1 0 0,-14 7-9 0 0,-10 19 88 0 0,-5 12-26 0 0,2 1 0 0 0,-27 49 0 0 0,40-60-15 0 0,2 0 0 0 0,1 1 0 0 0,1 1-1 0 0,-10 41 1 0 0,20-63-21 0 0,1 1 0 0 0,-1 0 0 0 0,2-1 0 0 0,0 1 0 0 0,0 0 0 0 0,0 0 0 0 0,1-1 0 0 0,3 16 0 0 0,-3-22-13 0 0,-1 0 1 0 0,1 0-1 0 0,-1 0 0 0 0,1 0 1 0 0,0 0-1 0 0,0 0 1 0 0,-1 0-1 0 0,2 0 0 0 0,-1 0 1 0 0,0-1-1 0 0,0 1 0 0 0,0 0 1 0 0,1-1-1 0 0,-1 1 0 0 0,1-1 1 0 0,0 1-1 0 0,-1-1 0 0 0,1 0 1 0 0,0 1-1 0 0,0-1 0 0 0,-1 0 1 0 0,1 0-1 0 0,0 0 1 0 0,0-1-1 0 0,0 1 0 0 0,0 0 1 0 0,1-1-1 0 0,-1 1 0 0 0,0-1 1 0 0,0 0-1 0 0,0 0 0 0 0,0 0 1 0 0,0 0-1 0 0,0 0 0 0 0,1 0 1 0 0,-1 0-1 0 0,0-1 1 0 0,0 1-1 0 0,0-1 0 0 0,3-1 1 0 0,4-1-19 0 0,0-1 0 0 0,-1-1 0 0 0,1 1 0 0 0,-1-1 1 0 0,0-1-1 0 0,0 0 0 0 0,13-12 0 0 0,-1-2-199 0 0,25-33 0 0 0,24-51-4716 0 0,-15 20 2793 0 0,-54 84 2171 0 0,0 0 0 0 0,0 0 0 0 0,0-1-1 0 0,0 1 1 0 0,0 0 0 0 0,0 0 0 0 0,0 0 0 0 0,0-1 0 0 0,0 1 0 0 0,0 0 0 0 0,1 0-1 0 0,-1 0 1 0 0,0-1 0 0 0,0 1 0 0 0,0 0 0 0 0,0 0 0 0 0,1 0 0 0 0,-1 0 0 0 0,0 0-1 0 0,0 0 1 0 0,0-1 0 0 0,1 1 0 0 0,-1 0 0 0 0,0 0 0 0 0,0 0 0 0 0,0 0 0 0 0,1 0-1 0 0,-1 0 1 0 0,0 0 0 0 0,0 0 0 0 0,1 0 0 0 0,-1 0 0 0 0,0 0 0 0 0,0 0 0 0 0,0 0-1 0 0,1 0 1 0 0,-1 0 0 0 0,0 0 0 0 0,0 0 0 0 0,1 0 0 0 0,-1 0 0 0 0,3 11 1309 0 0,-3 16 236 0 0,-1-16-1349 0 0,1-1 0 0 0,0 1-1 0 0,1 0 1 0 0,0-1 0 0 0,0 1 0 0 0,4 11 0 0 0,-5-19-219 0 0,1-1 1 0 0,0 0-1 0 0,0 1 0 0 0,0-1 1 0 0,0 0-1 0 0,0 1 0 0 0,1-1 1 0 0,-1 0-1 0 0,1 0 1 0 0,-1 0-1 0 0,1 0 0 0 0,0 0 1 0 0,-1-1-1 0 0,1 1 1 0 0,0 0-1 0 0,0-1 0 0 0,1 0 1 0 0,-1 1-1 0 0,0-1 0 0 0,0 0 1 0 0,1 0-1 0 0,-1 0 1 0 0,0 0-1 0 0,1-1 0 0 0,-1 1 1 0 0,1-1-1 0 0,-1 1 0 0 0,1-1 1 0 0,-1 0-1 0 0,1 0 1 0 0,3 0-1 0 0,3-1-40 0 0,-1-1-1 0 0,1 0 1 0 0,0 0 0 0 0,-1-1 0 0 0,1 0 0 0 0,-1-1-1 0 0,0 1 1 0 0,0-2 0 0 0,0 1 0 0 0,-1-1 0 0 0,0 0-1 0 0,0-1 1 0 0,7-6 0 0 0,11-12-1376 0 0,42-51 1 0 0,-45 45 197 0 0,-1-1 0 0 0,27-55 0 0 0,-6 10 1906 0 0,-51 107 4911 0 0,-6 39-4657 0 0,13-62-605 0 0,-2 12-157 0 0,1 0-1 0 0,0 0 1 0 0,2 1-1 0 0,0-1 0 0 0,4 39 1 0 0,-2-53-170 0 0,0 1 1 0 0,1-1-1 0 0,0 0 1 0 0,0 0 0 0 0,0 1-1 0 0,1-1 1 0 0,0-1-1 0 0,0 1 1 0 0,7 9 0 0 0,-7-11-23 0 0,1-1 0 0 0,-1 1 0 0 0,1-1 0 0 0,0 0 0 0 0,-1 0 0 0 0,1 0 0 0 0,1-1 1 0 0,-1 1-1 0 0,0-1 0 0 0,1 0 0 0 0,-1 0 0 0 0,1 0 0 0 0,0-1 0 0 0,7 2 0 0 0,-5-3 0 0 0,-1 1-1 0 0,1-1 1 0 0,-1 0-1 0 0,1 0 1 0 0,-1-1-1 0 0,0 1 1 0 0,1-2-1 0 0,-1 1 1 0 0,0-1-1 0 0,0 0 1 0 0,1 0-1 0 0,-1 0 1 0 0,-1-1-1 0 0,1 0 1 0 0,0 0-1 0 0,-1-1 1 0 0,0 0-1 0 0,1 0 1 0 0,-1 0-1 0 0,-1 0 1 0 0,6-7-1 0 0,9-11-639 0 0,0 0-1 0 0,-2-2 0 0 0,21-36 1 0 0,-17 26-1320 0 0,-5 9 1248 0 0,-9 12 544 0 0,0 0 0 0 0,2 0 1 0 0,0 1-1 0 0,0 0 0 0 0,1 1 0 0 0,19-17 0 0 0,-28 27 237 0 0,-1 0 0 0 0,1 1 0 0 0,0-1 0 0 0,0 1 0 0 0,0-1 0 0 0,0 1 0 0 0,0-1 0 0 0,0 1 0 0 0,0 0 0 0 0,0-1 0 0 0,0 1 0 0 0,0 0 0 0 0,0 0 1 0 0,0 0-1 0 0,0-1 0 0 0,1 1 0 0 0,-1 1-29 0 0,-1-1 0 0 0,0 0 1 0 0,1 0-1 0 0,-1 0 0 0 0,1 1 1 0 0,-1-1-1 0 0,0 0 1 0 0,1 1-1 0 0,-1-1 0 0 0,0 0 1 0 0,1 1-1 0 0,-1-1 0 0 0,0 0 1 0 0,1 1-1 0 0,-1-1 1 0 0,0 1-1 0 0,0-1 0 0 0,0 0 1 0 0,1 1-1 0 0,-1-1 0 0 0,0 1 1 0 0,0-1-1 0 0,0 1 1 0 0,0-1-1 0 0,0 1 0 0 0,1 6 220 0 0,-1 0 0 0 0,-1 0 0 0 0,1-1-1 0 0,-2 10 1 0 0,-1 13-97 0 0,15-6-314 0 0,-8-16-1107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1.894"/>
    </inkml:context>
    <inkml:brush xml:id="br0">
      <inkml:brushProperty name="width" value="0.1" units="cm"/>
      <inkml:brushProperty name="height" value="0.1" units="cm"/>
    </inkml:brush>
  </inkml:definitions>
  <inkml:trace contextRef="#ctx0" brushRef="#br0">3 44 17972 0 0,'0'0'25'0'0,"0"0"1"0"0,0 0 0 0 0,0 0-1 0 0,0 0 1 0 0,0 0 0 0 0,0 0-1 0 0,-1 0 1 0 0,1 0 0 0 0,0 0-1 0 0,0-1 1 0 0,0 1 0 0 0,0 0-1 0 0,0 0 1 0 0,0 0-1 0 0,0 0 1 0 0,-1 0 0 0 0,1 0-1 0 0,0 0 1 0 0,0 0 0 0 0,0 0-1 0 0,0 0 1 0 0,0 0 0 0 0,0 0-1 0 0,0-1 1 0 0,0 1-1 0 0,0 0 1 0 0,-1 0 0 0 0,1 0-1 0 0,0 0 1 0 0,0 0 0 0 0,0 0-1 0 0,0 0 1 0 0,0-1 0 0 0,0 1-1 0 0,0 0 1 0 0,0 0 0 0 0,0 0-1 0 0,0 0 1 0 0,0 0-1 0 0,0-1 1 0 0,0 1 0 0 0,0 0-1 0 0,0 0 1 0 0,0 0 0 0 0,0 0-1 0 0,0 0 1 0 0,0 0 0 0 0,0 0-1 0 0,0-1 1 0 0,1 1-1 0 0,-1 0 1 0 0,0 0 0 0 0,0 0-1 0 0,0 0 1 0 0,0 0 0 0 0,0 0-1 0 0,0 0 1 0 0,0-1 0 0 0,0 1-1 0 0,0 0 1 0 0,0 0 0 0 0,1 0-1 0 0,13-3 490 0 0,34 3-866 0 0,-28 0 471 0 0,309-16-406 0 0,-191 6-5053 0 0,-38 2-785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3.153"/>
    </inkml:context>
    <inkml:brush xml:id="br0">
      <inkml:brushProperty name="width" value="0.1" units="cm"/>
      <inkml:brushProperty name="height" value="0.1" units="cm"/>
    </inkml:brush>
  </inkml:definitions>
  <inkml:trace contextRef="#ctx0" brushRef="#br0">639 1 7834 0 0,'-1'0'76'0'0,"0"0"-1"0"0,-1 0 1 0 0,1 0 0 0 0,0 0 0 0 0,0 0 0 0 0,0 0 0 0 0,0 0 0 0 0,-1 0 0 0 0,1 0 0 0 0,0 0 0 0 0,0 1-1 0 0,0-1 1 0 0,0 0 0 0 0,0 1 0 0 0,0-1 0 0 0,0 1 0 0 0,0 0 0 0 0,0-1 0 0 0,0 1 0 0 0,0 0 0 0 0,0-1 0 0 0,0 1-1 0 0,0 0 1 0 0,-1 2 0 0 0,-14 27 3654 0 0,9-14-2925 0 0,-81 173 1595 0 0,-64 119 1353 0 0,142-291-3534 0 0,0-1 1 0 0,-1 0-1 0 0,0-1 0 0 0,-1-1 0 0 0,-1 1 1 0 0,-17 14-1 0 0,26-26-213 0 0,1 0 0 0 0,0 0 0 0 0,-1-1 0 0 0,0 1-1 0 0,0-1 1 0 0,1 0 0 0 0,-1 0 0 0 0,-1-1 0 0 0,1 1 0 0 0,0-1 0 0 0,0 0 0 0 0,0 0 0 0 0,-1 0 0 0 0,1 0-1 0 0,0-1 1 0 0,-1 0 0 0 0,1 0 0 0 0,-1 0 0 0 0,1 0 0 0 0,0-1 0 0 0,-1 1 0 0 0,1-1 0 0 0,0-1 0 0 0,0 1 0 0 0,-1 0-1 0 0,1-1 1 0 0,0 0 0 0 0,0 0 0 0 0,1 0 0 0 0,-1 0 0 0 0,0-1 0 0 0,-4-4 0 0 0,-3-3-215 0 0,0-2 0 0 0,1 1 0 0 0,1-1 0 0 0,0-1 0 0 0,0 1 0 0 0,2-2 0 0 0,-1 1 0 0 0,2-1 0 0 0,0 0 0 0 0,0 0 0 0 0,1-1 0 0 0,1 0 0 0 0,1 1 0 0 0,0-1 0 0 0,-2-29 0 0 0,5 32 51 0 0,0-1 0 0 0,1 1 0 0 0,1 0-1 0 0,-1 0 1 0 0,2 0 0 0 0,0 0 0 0 0,0 1-1 0 0,1-1 1 0 0,1 1 0 0 0,6-13 0 0 0,-9 21 139 0 0,1-1 0 0 0,-1 0 0 0 0,0 1 0 0 0,1-1 0 0 0,0 1 0 0 0,0 0 1 0 0,0 0-1 0 0,0 0 0 0 0,1 0 0 0 0,-1 0 0 0 0,1 1 0 0 0,-1-1 0 0 0,1 1 0 0 0,0 0 1 0 0,0 1-1 0 0,0-1 0 0 0,0 0 0 0 0,0 1 0 0 0,1 0 0 0 0,-1 0 0 0 0,0 0 1 0 0,0 1-1 0 0,1 0 0 0 0,-1-1 0 0 0,1 2 0 0 0,-1-1 0 0 0,0 0 0 0 0,1 1 0 0 0,-1 0 1 0 0,0 0-1 0 0,6 1 0 0 0,2 3 171 0 0,0 0 0 0 0,1 0 0 0 0,-1 1 0 0 0,-1 0 0 0 0,1 1 0 0 0,-1 1 0 0 0,11 9 0 0 0,66 68 1963 0 0,-22-19-722 0 0,-16-23-984 0 0,1-1 0 0 0,2-3 0 0 0,85 48 0 0 0,-135-86-410 0 0,1 1-27 0 0,-1 1-1 0 0,1-1 0 0 0,0 0 1 0 0,0 0-1 0 0,0-1 0 0 0,0 1 1 0 0,0-1-1 0 0,0 0 1 0 0,0 0-1 0 0,1 0 0 0 0,-1-1 1 0 0,0 1-1 0 0,0-1 0 0 0,1 0 1 0 0,7-1-1 0 0,2-5-472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3.495"/>
    </inkml:context>
    <inkml:brush xml:id="br0">
      <inkml:brushProperty name="width" value="0.1" units="cm"/>
      <inkml:brushProperty name="height" value="0.1" units="cm"/>
    </inkml:brush>
  </inkml:definitions>
  <inkml:trace contextRef="#ctx0" brushRef="#br0">479 1 8754 0 0,'-1'0'84'0'0,"0"0"1"0"0,0 0 0 0 0,0 0-1 0 0,0 1 1 0 0,0-1 0 0 0,0 0-1 0 0,0 1 1 0 0,0-1 0 0 0,0 1-1 0 0,0-1 1 0 0,0 1-1 0 0,0-1 1 0 0,1 1 0 0 0,-1 0-1 0 0,0-1 1 0 0,0 1 0 0 0,1 0-1 0 0,-1 0 1 0 0,0-1-1 0 0,1 1 1 0 0,-1 1 0 0 0,-12 24 3345 0 0,7-11-2083 0 0,-87 176 3354 0 0,-27 51-2200 0 0,113-228-2448 0 0,-1-1 0 0 0,0 0 0 0 0,-1-1-1 0 0,-1 0 1 0 0,-14 14 0 0 0,21-23-54 0 0,-1 0 1 0 0,1 0-1 0 0,-1-1 1 0 0,0 1-1 0 0,0-1 1 0 0,0 0-1 0 0,0 0 1 0 0,0 0-1 0 0,-8 2 1 0 0,9-4-4 0 0,0 1 1 0 0,0-1 0 0 0,0 0-1 0 0,0 0 1 0 0,0 0-1 0 0,0 0 1 0 0,0-1 0 0 0,0 1-1 0 0,0-1 1 0 0,0 0-1 0 0,1 1 1 0 0,-1-1 0 0 0,0 0-1 0 0,0-1 1 0 0,1 1-1 0 0,-5-3 1 0 0,3 1-143 0 0,1 0 1 0 0,-1 0 0 0 0,1-1-1 0 0,-1 1 1 0 0,1-1-1 0 0,0 0 1 0 0,1 0 0 0 0,-1 0-1 0 0,1 0 1 0 0,-1 0-1 0 0,1-1 1 0 0,-2-5 0 0 0,-1-5-2201 0 0,1-1 1 0 0,-4-20 0 0 0,3 1-3672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3.820"/>
    </inkml:context>
    <inkml:brush xml:id="br0">
      <inkml:brushProperty name="width" value="0.1" units="cm"/>
      <inkml:brushProperty name="height" value="0.1" units="cm"/>
    </inkml:brush>
  </inkml:definitions>
  <inkml:trace contextRef="#ctx0" brushRef="#br0">23 101 5497 0 0,'6'-25'186'0'0,"5"-28"196"0"0,-10 52-378 0 0,-1 0 1 0 0,0 0-1 0 0,1 0 0 0 0,-1 0 0 0 0,1 0 0 0 0,-1 0 0 0 0,1 0 1 0 0,0 1-1 0 0,-1-1 0 0 0,1 0 0 0 0,0 0 0 0 0,0 0 0 0 0,0 1 1 0 0,-1-1-1 0 0,1 1 0 0 0,0-1 0 0 0,0 0 0 0 0,0 1 0 0 0,0-1 1 0 0,0 1-1 0 0,2-1 0 0 0,19-4 1402 0 0,-17 5-995 0 0,1 0 1 0 0,-1 0 0 0 0,0 1-1 0 0,0 0 1 0 0,0 0-1 0 0,0 0 1 0 0,0 1-1 0 0,0 0 1 0 0,0 0-1 0 0,0 0 1 0 0,-1 0-1 0 0,1 1 1 0 0,-1 0-1 0 0,0 0 1 0 0,0 0-1 0 0,6 6 1 0 0,8 8 1027 0 0,-1 0 0 0 0,18 25-1 0 0,-22-25-527 0 0,185 218 2268 0 0,-190-227-3177 0 0,-1 1 1 0 0,0 0-1 0 0,0 1 1 0 0,-1-1-1 0 0,-1 1 1 0 0,8 20-1 0 0,-12-30-22 0 0,-1 1-1 0 0,0-1 0 0 0,0 1 1 0 0,1-1-1 0 0,-1 1 1 0 0,0-1-1 0 0,0 1 0 0 0,0-1 1 0 0,0 1-1 0 0,0-1 0 0 0,0 1 1 0 0,0 0-1 0 0,0-1 1 0 0,0 1-1 0 0,0-1 0 0 0,0 1 1 0 0,0-1-1 0 0,-1 1 0 0 0,1-1 1 0 0,0 1-1 0 0,0-1 1 0 0,0 1-1 0 0,-1-1 0 0 0,1 1 1 0 0,0-1-1 0 0,-1 1 0 0 0,1-1 1 0 0,0 1-1 0 0,-1-1 1 0 0,0 1-1 0 0,0-1-155 0 0,0 1-1 0 0,0-1 1 0 0,0 0-1 0 0,0 0 1 0 0,0 1 0 0 0,-1-1-1 0 0,1 0 1 0 0,0 0 0 0 0,0 0-1 0 0,0 0 1 0 0,0-1 0 0 0,0 1-1 0 0,0 0 1 0 0,-2-1 0 0 0,-13-4-6999 0 0</inkml:trace>
  <inkml:trace contextRef="#ctx0" brushRef="#br0" timeOffset="1">42 160 5985 0 0,'-9'-8'139'0'0,"4"4"-37"0"0,-1-1 0 0 0,1 0-1 0 0,0-1 1 0 0,-7-8 0 0 0,13 13 5 0 0,-1 1-1 0 0,0-1 0 0 0,1 0 0 0 0,-1 0 0 0 0,0 1 0 0 0,1-1 0 0 0,-1 0 0 0 0,1 0 1 0 0,-1 1-1 0 0,1-1 0 0 0,-1 1 0 0 0,1-1 0 0 0,-1 0 0 0 0,1 1 0 0 0,0-1 0 0 0,-1 1 1 0 0,1-1-1 0 0,0 1 0 0 0,1-1 0 0 0,15-9 2628 0 0,-6 6-2121 0 0,0 0-1 0 0,0 2 0 0 0,0-1 0 0 0,1 1 1 0 0,-1 1-1 0 0,20 0 0 0 0,73 8 1369 0 0,-79-5-1582 0 0,195 23 425 0 0,-160-20-824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1.345"/>
    </inkml:context>
    <inkml:brush xml:id="br0">
      <inkml:brushProperty name="width" value="0.05" units="cm"/>
      <inkml:brushProperty name="height" value="0.05" units="cm"/>
    </inkml:brush>
  </inkml:definitions>
  <inkml:trace contextRef="#ctx0" brushRef="#br0">23 64 6913 0 0,'9'-21'24'0'0,"-8"18"383"0"0,1 0-1 0 0,0 1 1 0 0,0-1 0 0 0,0 1-1 0 0,0-1 1 0 0,0 1 0 0 0,1 0 0 0 0,-1-1-1 0 0,1 1 1 0 0,-1 1 0 0 0,1-1-1 0 0,0 0 1 0 0,0 1 0 0 0,0-1 0 0 0,0 1-1 0 0,0 0 1 0 0,0 0 0 0 0,0 0 0 0 0,0 0-1 0 0,1 0 1 0 0,5 1 0 0 0,-3-2-243 0 0,1 2 1 0 0,-1-1-1 0 0,1 1 1 0 0,-1 0-1 0 0,1 0 1 0 0,-1 1 0 0 0,0 0-1 0 0,1 0 1 0 0,-1 0-1 0 0,0 1 1 0 0,0 0-1 0 0,1 0 1 0 0,-1 1-1 0 0,-1 0 1 0 0,1 0 0 0 0,0 0-1 0 0,5 5 1 0 0,-5-3-60 0 0,0 0 0 0 0,0 1 0 0 0,-1 0 0 0 0,0 0 0 0 0,0 0 0 0 0,0 1 0 0 0,-1 0-1 0 0,0 0 1 0 0,0 0 0 0 0,-1 0 0 0 0,0 0 0 0 0,0 1 0 0 0,3 12 0 0 0,-5-12 3 0 0,1-1 1 0 0,-1 1-1 0 0,-1-1 0 0 0,1 1 0 0 0,-1-1 0 0 0,-1 1 0 0 0,1-1 0 0 0,-1 1 0 0 0,0-1 0 0 0,-1 1 0 0 0,0-1 0 0 0,0 0 0 0 0,-1 0 1 0 0,0 0-1 0 0,0 0 0 0 0,0 0 0 0 0,-1-1 0 0 0,0 1 0 0 0,0-1 0 0 0,-1 0 0 0 0,0 0 0 0 0,0-1 0 0 0,0 1 0 0 0,-10 7 0 0 0,7-7-252 0 0,0-1 0 0 0,0 1-1 0 0,-1-1 1 0 0,1-1 0 0 0,-1 0-1 0 0,0 0 1 0 0,0 0-1 0 0,-1-1 1 0 0,1-1 0 0 0,-1 0-1 0 0,1 0 1 0 0,-1-1-1 0 0,0 0 1 0 0,0 0 0 0 0,0-1-1 0 0,1-1 1 0 0,-1 1-1 0 0,-15-5 1 0 0,1-2-975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4.165"/>
    </inkml:context>
    <inkml:brush xml:id="br0">
      <inkml:brushProperty name="width" value="0.1" units="cm"/>
      <inkml:brushProperty name="height" value="0.1" units="cm"/>
    </inkml:brush>
  </inkml:definitions>
  <inkml:trace contextRef="#ctx0" brushRef="#br0">28 49 7834 0 0,'-8'-1'117'0'0,"-12"-5"765"0"0,23 2-86 0 0,13-3 305 0 0,13-1 89 0 0,0 1 0 0 0,1 1 0 0 0,0 2 0 0 0,0 1 0 0 0,0 1 0 0 0,31 2 0 0 0,181 27-176 0 0,-227-25-5886 0 0</inkml:trace>
  <inkml:trace contextRef="#ctx0" brushRef="#br0" timeOffset="1">100 151 11058 0 0,'-18'5'557'0'0,"-8"4"87"0"0,51-2 3212 0 0,166 6 403 0 0,97-10-4557 0 0,-221-5 106 0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5.132"/>
    </inkml:context>
    <inkml:brush xml:id="br0">
      <inkml:brushProperty name="width" value="0.1" units="cm"/>
      <inkml:brushProperty name="height" value="0.1" units="cm"/>
    </inkml:brush>
  </inkml:definitions>
  <inkml:trace contextRef="#ctx0" brushRef="#br0">224 2 920 0 0,'-2'-1'335'0'0,"0"1"-1"0"0,1 0 0 0 0,-1-1 1 0 0,0 1-1 0 0,0 0 1 0 0,0 0-1 0 0,0 0 0 0 0,0 0 1 0 0,0 0-1 0 0,1 1 1 0 0,-1-1-1 0 0,0 1 1 0 0,0-1-1 0 0,0 1 0 0 0,1-1 1 0 0,-1 1-1 0 0,0 0 1 0 0,0 0-1 0 0,1 0 0 0 0,-1 0 1 0 0,1 0-1 0 0,-1 0 1 0 0,1 0-1 0 0,0 1 0 0 0,-1-1 1 0 0,1 1-1 0 0,-2 2 1 0 0,-6 7 1015 0 0,0 0 1 0 0,-11 20-1 0 0,14-23-1355 0 0,-15 27 1285 0 0,1 0 0 0 0,2 1 0 0 0,-20 57 0 0 0,30-70-899 0 0,1 1 0 0 0,2 0 0 0 0,0 0 0 0 0,1 0 1 0 0,2 1-1 0 0,0 48 0 0 0,3-61-326 0 0,1 0-1 0 0,0-1 1 0 0,1 1 0 0 0,0-1-1 0 0,1 0 1 0 0,0 0 0 0 0,1 0-1 0 0,0 0 1 0 0,10 14 0 0 0,-12-21-31 0 0,0 1 0 0 0,1-1 0 0 0,-1 0 1 0 0,1-1-1 0 0,0 1 0 0 0,0 0 0 0 0,0-1 0 0 0,0 0 1 0 0,1 0-1 0 0,5 3 0 0 0,-6-5-17 0 0,-1 0 0 0 0,0 1-1 0 0,1-1 1 0 0,-1-1 0 0 0,1 1-1 0 0,0-1 1 0 0,-1 1 0 0 0,1-1-1 0 0,-1 0 1 0 0,1 0 0 0 0,0-1-1 0 0,-1 1 1 0 0,1-1 0 0 0,-1 1 0 0 0,1-1-1 0 0,4-2 1 0 0,-1-1-5 0 0,-1 1 0 0 0,1-1 0 0 0,-1 0 0 0 0,0 0 1 0 0,0-1-1 0 0,-1 1 0 0 0,1-1 0 0 0,-1-1 0 0 0,0 1 0 0 0,-1-1 0 0 0,1 0 1 0 0,-1 0-1 0 0,0 0 0 0 0,6-13 0 0 0,-2 0 4 0 0,0-1 1 0 0,-1 1-1 0 0,-1-1 1 0 0,4-23-1 0 0,-5 12-208 0 0,0 0 1 0 0,-3-1-1 0 0,0 0 1 0 0,-2 1-1 0 0,-1-1 1 0 0,-2 0-1 0 0,-1 1 1 0 0,-15-57-1 0 0,17 81 3 0 0,-1 0 0 0 0,0 0 0 0 0,0 0 0 0 0,0 0 0 0 0,-1 0 0 0 0,0 1 0 0 0,0-1 0 0 0,-1 1 0 0 0,0 0 0 0 0,0 1 0 0 0,-11-11 0 0 0,4 7-344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5.474"/>
    </inkml:context>
    <inkml:brush xml:id="br0">
      <inkml:brushProperty name="width" value="0.1" units="cm"/>
      <inkml:brushProperty name="height" value="0.1" units="cm"/>
    </inkml:brush>
  </inkml:definitions>
  <inkml:trace contextRef="#ctx0" brushRef="#br0">1 18 14283 0 0,'1'4'299'0'0,"0"0"0"0"0,1 0 1 0 0,0 0-1 0 0,0 0 0 0 0,0-1 0 0 0,0 1 1 0 0,1 0-1 0 0,-1-1 0 0 0,1 0 0 0 0,3 4 0 0 0,-5-6-264 0 0,0 0-1 0 0,0 0 0 0 0,0 0 1 0 0,0 0-1 0 0,0-1 0 0 0,0 1 0 0 0,0 0 1 0 0,0 0-1 0 0,1-1 0 0 0,-1 1 1 0 0,0-1-1 0 0,0 1 0 0 0,1-1 0 0 0,-1 1 1 0 0,0-1-1 0 0,1 0 0 0 0,-1 0 1 0 0,0 1-1 0 0,1-1 0 0 0,-1 0 0 0 0,0 0 1 0 0,1 0-1 0 0,-1-1 0 0 0,0 1 0 0 0,1 0 1 0 0,-1 0-1 0 0,0-1 0 0 0,0 1 1 0 0,1-1-1 0 0,-1 1 0 0 0,0-1 0 0 0,0 0 1 0 0,2 0-1 0 0,41-43-194 0 0,-24 20 160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5.800"/>
    </inkml:context>
    <inkml:brush xml:id="br0">
      <inkml:brushProperty name="width" value="0.1" units="cm"/>
      <inkml:brushProperty name="height" value="0.1" units="cm"/>
    </inkml:brush>
  </inkml:definitions>
  <inkml:trace contextRef="#ctx0" brushRef="#br0">208 1 10594 0 0,'-8'3'412'0'0,"0"1"0"0"0,0 1-1 0 0,1 0 1 0 0,0 0 0 0 0,-1 0 0 0 0,2 1-1 0 0,-1 0 1 0 0,1 1 0 0 0,-6 6 0 0 0,-8 12 1533 0 0,-18 32 0 0 0,30-44-2146 0 0,-2 1 527 0 0,2 0 0 0 0,0 1 0 0 0,0 1 0 0 0,2-1 0 0 0,0 1 1 0 0,0 0-1 0 0,-4 25 0 0 0,9-35-251 0 0,1-1 1 0 0,-1 0 0 0 0,1 1 0 0 0,0-1 0 0 0,0 1 0 0 0,0-1-1 0 0,1 1 1 0 0,0-1 0 0 0,0 0 0 0 0,0 1 0 0 0,1-1 0 0 0,0 0-1 0 0,0 0 1 0 0,0 0 0 0 0,0 0 0 0 0,1 0 0 0 0,0-1 0 0 0,0 1-1 0 0,0-1 1 0 0,1 0 0 0 0,-1 0 0 0 0,1 0 0 0 0,0 0 0 0 0,0 0-1 0 0,1-1 1 0 0,-1 0 0 0 0,6 3 0 0 0,-1-1-65 0 0,0-1 0 0 0,1 0 0 0 0,0-1-1 0 0,0 0 1 0 0,0-1 0 0 0,0 0 0 0 0,0 0 0 0 0,0-1 0 0 0,0-1 0 0 0,1 0 0 0 0,-1 0-1 0 0,0-1 1 0 0,0 0 0 0 0,0 0 0 0 0,1-1 0 0 0,17-7 0 0 0,-22 7-25 0 0,0 0 0 0 0,0-1 0 0 0,0 0 1 0 0,0 0-1 0 0,0-1 0 0 0,0 0 0 0 0,-1 0 0 0 0,0 0 1 0 0,0-1-1 0 0,0 1 0 0 0,7-10 0 0 0,-9 10-9 0 0,0-1 1 0 0,-1 1-1 0 0,1-1 0 0 0,-1 0 0 0 0,0 0 1 0 0,-1 0-1 0 0,1 0 0 0 0,-1 0 0 0 0,0 0 0 0 0,0 0 1 0 0,-1 0-1 0 0,1 0 0 0 0,-1-1 0 0 0,0 1 0 0 0,-1 0 1 0 0,-1-9-1 0 0,1 8 15 0 0,-1-1-1 0 0,1 1 1 0 0,-2 0 0 0 0,1 0 0 0 0,-1-1-1 0 0,0 1 1 0 0,0 1 0 0 0,0-1 0 0 0,-1 0-1 0 0,0 1 1 0 0,0 0 0 0 0,-1 0 0 0 0,-7-7 0 0 0,2 3-179 0 0,0 2 1 0 0,-1-1-1 0 0,0 1 1 0 0,0 1-1 0 0,0 0 1 0 0,-14-5 0 0 0,7 4-667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6.157"/>
    </inkml:context>
    <inkml:brush xml:id="br0">
      <inkml:brushProperty name="width" value="0.1" units="cm"/>
      <inkml:brushProperty name="height" value="0.1" units="cm"/>
    </inkml:brush>
  </inkml:definitions>
  <inkml:trace contextRef="#ctx0" brushRef="#br0">201 0 15667 0 0,'0'1'130'0'0,"1"0"0"0"0,-1 0 0 0 0,0 0 0 0 0,1 0 0 0 0,-1 0 0 0 0,0 0 0 0 0,0 0 0 0 0,0 0 0 0 0,0 0 0 0 0,0 0-1 0 0,0 0 1 0 0,0 0 0 0 0,0 0 0 0 0,0 0 0 0 0,-1 0 0 0 0,1 0 0 0 0,0 0 0 0 0,-1 1 0 0 0,-8 24 1069 0 0,5-18-820 0 0,4-6-321 0 0,-6 14 706 0 0,1 0 0 0 0,0 1-1 0 0,-4 27 1 0 0,9-38-711 0 0,0-1 1 0 0,0 0-1 0 0,0 1 0 0 0,0-1 0 0 0,1 1 1 0 0,0-1-1 0 0,0 0 0 0 0,0 1 1 0 0,1-1-1 0 0,0 0 0 0 0,0 0 1 0 0,0 0-1 0 0,1 0 0 0 0,-1-1 0 0 0,7 9 1 0 0,4 2-43 0 0,1-1 1 0 0,0-1-1 0 0,0-1 0 0 0,26 17 1 0 0,-21-16-13 0 0,-1 1-1 0 0,27 27 1 0 0,-35-30 1 0 0,-1 0 0 0 0,-1 0 0 0 0,0 1 0 0 0,0-1 0 0 0,-1 2 0 0 0,-1-1 0 0 0,0 1 0 0 0,7 22 0 0 0,-12-31 0 0 0,1 0 0 0 0,-1 1 0 0 0,-1-1 0 0 0,1 1 0 0 0,-1-1 0 0 0,1 1 0 0 0,-1-1 0 0 0,0 1 0 0 0,-1-1 0 0 0,1 1 0 0 0,-1-1 0 0 0,0 1 0 0 0,0-1 0 0 0,-1 0 0 0 0,1 1 0 0 0,-1-1 0 0 0,0 0 0 0 0,0 0 0 0 0,0 0 0 0 0,-1 0 0 0 0,1-1 0 0 0,-1 1 0 0 0,0-1 0 0 0,0 1 0 0 0,0-1 0 0 0,0 0 0 0 0,-1 0 0 0 0,1 0 0 0 0,-1-1 0 0 0,-6 4 0 0 0,3-2 2 0 0,0 0-1 0 0,0-1 1 0 0,-1 0-1 0 0,1-1 1 0 0,-1 0-1 0 0,0 0 1 0 0,0 0-1 0 0,0-1 1 0 0,1-1-1 0 0,-17 1 1 0 0,12-2 22 0 0,0 0 0 0 0,0-1 0 0 0,0-1 0 0 0,0 0 0 0 0,1 0 0 0 0,-21-10 0 0 0,18 7-132 0 0,0-1 0 0 0,1-1 0 0 0,0 0-1 0 0,0-1 1 0 0,1-1 0 0 0,0 1 0 0 0,1-2-1 0 0,0 0 1 0 0,0 0 0 0 0,2-1 0 0 0,-16-22 0 0 0,20 25-158 0 0,1-1 0 0 0,0 1 1 0 0,0-1-1 0 0,1 1 0 0 0,0-1 1 0 0,1 0-1 0 0,-3-18 0 0 0,4 15-705 0 0,1-1 0 0 0,1 1 0 0 0,0-1 1 0 0,0 1-1 0 0,1 0 0 0 0,1 0 0 0 0,0 0 0 0 0,1 0 0 0 0,7-16 0 0 0,-5 15-39 0 0,1 0-1 0 0,1 0 1 0 0,0 1 0 0 0,0 0-1 0 0,2 0 1 0 0,-1 1 0 0 0,22-20 0 0 0,-21 24 1137 0 0,-1 0 1 0 0,1 1 0 0 0,1 0-1 0 0,-1 0 1 0 0,22-9 0 0 0,4 5 2379 0 0,-1 0 0 0 0,2 3-1 0 0,-1 1 1 0 0,66-4 0 0 0,-36 4-1885 0 0,167-11-331 0 0,-200 16-291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19:36.503"/>
    </inkml:context>
    <inkml:brush xml:id="br0">
      <inkml:brushProperty name="width" value="0.1" units="cm"/>
      <inkml:brushProperty name="height" value="0.1" units="cm"/>
    </inkml:brush>
  </inkml:definitions>
  <inkml:trace contextRef="#ctx0" brushRef="#br0">241 0 13363 0 0,'4'4'213'0'0,"1"0"0"0"0,-1 0-1 0 0,0 1 1 0 0,0-1 0 0 0,-1 1 0 0 0,0 0 0 0 0,1 0 0 0 0,-1 0-1 0 0,-1 0 1 0 0,4 7 0 0 0,2 5 230 0 0,18 31 208 0 0,-3 1 0 0 0,-2 1 0 0 0,-2 0 0 0 0,-2 2 0 0 0,-2 0 0 0 0,-3 1 0 0 0,-2 0 0 0 0,-2 1 0 0 0,-3 0 0 0 0,-2 85 0 0 0,-5-98-589 0 0,-2 1-1 0 0,-2-1 1 0 0,-1 0-1 0 0,-2 0 0 0 0,-2-1 1 0 0,-1-1-1 0 0,-3 0 0 0 0,-1 0 1 0 0,-1-2-1 0 0,-3 0 1 0 0,-1-1-1 0 0,-1-1 0 0 0,-2-1 1 0 0,-39 42-1 0 0,48-61-64 0 0,0 0 0 0 0,-1-2 0 0 0,-1 0 0 0 0,-1-1 0 0 0,0 0 0 0 0,-25 11 0 0 0,-15 5-104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4.589"/>
    </inkml:context>
    <inkml:brush xml:id="br0">
      <inkml:brushProperty name="width" value="0.1" units="cm"/>
      <inkml:brushProperty name="height" value="0.1" units="cm"/>
    </inkml:brush>
  </inkml:definitions>
  <inkml:trace contextRef="#ctx0" brushRef="#br0">55 7 6913 0 0,'1'0'102'0'0,"-1"-1"-1"0"0,1 1 0 0 0,-1-1 0 0 0,0 1 0 0 0,1-1 0 0 0,-1 1 0 0 0,1 0 0 0 0,-1-1 0 0 0,1 1 0 0 0,-1 0 0 0 0,1-1 0 0 0,-1 1 0 0 0,1 0 0 0 0,0 0 0 0 0,-1-1 0 0 0,1 1 0 0 0,-1 0 0 0 0,1 0 0 0 0,0 0 1 0 0,-1 0-1 0 0,1 0 0 0 0,0 0 91 0 0,0 1 0 0 0,-1-1 0 0 0,1 1 1 0 0,-1 0-1 0 0,1-1 0 0 0,-1 1 1 0 0,0 0-1 0 0,1-1 0 0 0,-1 1 0 0 0,1 0 1 0 0,-1-1-1 0 0,0 1 0 0 0,0 0 1 0 0,1 0-1 0 0,-1 0 0 0 0,0-1 0 0 0,0 1 1 0 0,0 0-1 0 0,0 0 0 0 0,0-1 1 0 0,0 2-1 0 0,2 65 2254 0 0,-14 130 0 0 0,5-126-1801 0 0,2-5-138 0 0,-22 499 2347 0 0,27-551-2825 0 0,0 108 55 0 0,-6-94 63 0 0,6-27-177 0 0,0-1-1 0 0,0 1 0 0 0,0-1 1 0 0,-1 1-1 0 0,1-1 1 0 0,0 0-1 0 0,0 1 1 0 0,0-1-1 0 0,0 1 1 0 0,-1-1-1 0 0,1 0 1 0 0,0 1-1 0 0,0-1 1 0 0,-1 1-1 0 0,1-1 1 0 0,0 0-1 0 0,-1 1 0 0 0,1-1 1 0 0,0 0-1 0 0,-1 0 1 0 0,1 1-1 0 0,0-1 1 0 0,-1 0-1 0 0,1 0 1 0 0,0 0-1 0 0,-1 1 1 0 0,1-1-1 0 0,-1 0 1 0 0,1 0-1 0 0,-1 0 1 0 0,1 0-1 0 0,-1 0 0 0 0,1 0 1 0 0,0 0-1 0 0,-1 0 1 0 0,1 0-1 0 0,-1 0 1 0 0,1 0-1 0 0,-1 0 1 0 0,1 0-1 0 0,0 0 1 0 0,-1 0-1 0 0,1 0 1 0 0,-1-1-1 0 0,1 1 1 0 0,-1 0-1 0 0,1 0 0 0 0,0-1 1 0 0,-1 1-1 0 0,1 0 1 0 0,0 0-1 0 0,-1-1 1 0 0,1 1-1 0 0,-1-1 1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6.101"/>
    </inkml:context>
    <inkml:brush xml:id="br0">
      <inkml:brushProperty name="width" value="0.1" units="cm"/>
      <inkml:brushProperty name="height" value="0.1" units="cm"/>
    </inkml:brush>
  </inkml:definitions>
  <inkml:trace contextRef="#ctx0" brushRef="#br0">250 15 5985 0 0,'-43'10'10448'0'0,"72"-10"-8829"0"0,-2-1-955 0 0,158-10 170 0 0,170-1 877 0 0,-336 12-1703 0 0,-6 0 18 0 0,-1 0 0 0 0,1 1 0 0 0,0 0 0 0 0,0 1 0 0 0,18 6 0 0 0,-29-8-22 0 0,0 1-1 0 0,0 0 1 0 0,0 0-1 0 0,0 0 1 0 0,0 0-1 0 0,-1 0 1 0 0,1 0-1 0 0,0 0 1 0 0,0 1-1 0 0,-1-1 1 0 0,1 1-1 0 0,-1 0 1 0 0,1-1-1 0 0,-1 1 1 0 0,0 0-1 0 0,1 0 1 0 0,-1-1-1 0 0,0 1 1 0 0,0 0-1 0 0,0 0 1 0 0,-1 0-1 0 0,1 1 1 0 0,0-1-1 0 0,-1 0 1 0 0,0 0-1 0 0,1 0 1 0 0,-1 0-1 0 0,0 0 1 0 0,0 1-1 0 0,0-1 1 0 0,0 0-1 0 0,-1 0 1 0 0,1 0-1 0 0,0 1 1 0 0,-1-1-1 0 0,0 0 1 0 0,1 0-1 0 0,-3 4 1 0 0,-5 14 154 0 0,-1-1 0 0 0,-1 1 0 0 0,-14 21 0 0 0,9-17-70 0 0,4-8-33 0 0,-1-1 0 0 0,0-1 0 0 0,-1 0 0 0 0,-26 22 0 0 0,-2 2 57 0 0,-148 126 61 0 0,14-13-93 0 0,155-132 45 0 0,-1-2-1 0 0,0 1 0 0 0,-1-2 0 0 0,-48 25 1 0 0,34-21-252 0 0,-76 34 91 0 0,98-47 179 0 0,13-7-158 0 0,0 1 0 0 0,0 0 0 0 0,0 0 0 0 0,0-1 1 0 0,0 1-1 0 0,-1-1 0 0 0,1 1 0 0 0,0-1 0 0 0,0 1 0 0 0,0-1 0 0 0,-1 0 0 0 0,1 1 1 0 0,0-1-1 0 0,-1 0 0 0 0,1 0 0 0 0,0 0 0 0 0,0 0 0 0 0,-1 0 0 0 0,1-1 0 0 0,0 1 0 0 0,0 0 1 0 0,-1 0-1 0 0,1-1 0 0 0,0 1 0 0 0,0-1 0 0 0,0 1 0 0 0,0-1 0 0 0,-1 1 0 0 0,1-1 1 0 0,0 0-1 0 0,0 0 0 0 0,0 1 0 0 0,0-1 0 0 0,0 0 0 0 0,1 0 0 0 0,-1 0 0 0 0,0 0 0 0 0,0-1 1 0 0,-2-2 9 0 0,0 1 0 0 0,0-1 1 0 0,0 0-1 0 0,1 0 1 0 0,0 0-1 0 0,0 0 0 0 0,0 0 1 0 0,0 0-1 0 0,1 0 0 0 0,0-1 1 0 0,-1 1-1 0 0,1 0 1 0 0,1-1-1 0 0,-1 1 0 0 0,1-1 1 0 0,0 1-1 0 0,0-1 1 0 0,0 0-1 0 0,1 1 0 0 0,-1-1 1 0 0,1 1-1 0 0,0 0 0 0 0,0-1 1 0 0,1 1-1 0 0,-1 0 1 0 0,1 0-1 0 0,0-1 0 0 0,0 1 1 0 0,1 1-1 0 0,-1-1 1 0 0,1 0-1 0 0,0 1 0 0 0,0-1 1 0 0,0 1-1 0 0,0 0 0 0 0,4-3 1 0 0,-4 4 4 0 0,0 1 0 0 0,1-1 0 0 0,-1 1 0 0 0,0 0 0 0 0,1 0 0 0 0,-1 1 0 0 0,1-1 0 0 0,-1 1 0 0 0,0 0 0 0 0,1-1 0 0 0,-1 1 0 0 0,1 1 0 0 0,-1-1 0 0 0,1 1 0 0 0,-1-1 0 0 0,1 1 0 0 0,-1 0 0 0 0,0 0 0 0 0,1 0 0 0 0,4 3 0 0 0,7 3 0 0 0,-1 1 0 0 0,27 18 0 0 0,-25-17 0 0 0,-1-1-1 0 0,2-1 1 0 0,-1 0 0 0 0,34 9 0 0 0,-1-1 14 0 0,11 12 64 0 0,-46-19-55 0 0,0-2 0 0 0,1 1 0 0 0,0-2-1 0 0,21 6 1 0 0,24 6 133 0 0,-46-12-98 0 0,0-1 1 0 0,26 5-1 0 0,-40-9-57 0 0,0 0-1 0 0,1 0 1 0 0,-1 1 0 0 0,0-1-1 0 0,0 0 1 0 0,0 0-1 0 0,0 0 1 0 0,1 0 0 0 0,-1 0-1 0 0,0 0 1 0 0,0 0 0 0 0,0 0-1 0 0,1 0 1 0 0,-1 0 0 0 0,0 0-1 0 0,0 0 1 0 0,0 0-1 0 0,1 0 1 0 0,-1 0 0 0 0,0 0-1 0 0,0 0 1 0 0,0 0 0 0 0,0 0-1 0 0,1 0 1 0 0,-1-1 0 0 0,0 1-1 0 0,0 0 1 0 0,0 0-1 0 0,0 0 1 0 0,1 0 0 0 0,-1 0-1 0 0,0 0 1 0 0,0 0 0 0 0,0-1-1 0 0,0 1 1 0 0,0 0 0 0 0,1 0-1 0 0,-1 0 1 0 0,0 0-1 0 0,0-1 1 0 0,0 1 0 0 0,0 0-1 0 0,0 0 1 0 0,0 0 0 0 0,0-1-1 0 0,0 1 1 0 0,0 0 0 0 0,0 0-1 0 0,0 0 1 0 0,0-1-1 0 0,-7-10 64 0 0,-14-9-48 0 0,-8-4-1306 0 0,11 7-4164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6.445"/>
    </inkml:context>
    <inkml:brush xml:id="br0">
      <inkml:brushProperty name="width" value="0.1" units="cm"/>
      <inkml:brushProperty name="height" value="0.1" units="cm"/>
    </inkml:brush>
  </inkml:definitions>
  <inkml:trace contextRef="#ctx0" brushRef="#br0">17 21 3681 0 0,'-16'-21'280'0'0,"46"30"3170"0"0,96 50 5486 0 0,13 5-5076 0 0,-98-51-4066 0 0,0-1-1 0 0,81 12 1 0 0,-99-20-6795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6.788"/>
    </inkml:context>
    <inkml:brush xml:id="br0">
      <inkml:brushProperty name="width" value="0.1" units="cm"/>
      <inkml:brushProperty name="height" value="0.1" units="cm"/>
    </inkml:brush>
  </inkml:definitions>
  <inkml:trace contextRef="#ctx0" brushRef="#br0">317 123 9938 0 0,'0'-2'182'0'0,"-1"-1"-1"0"0,2 0 1 0 0,-1 1-1 0 0,0-1 1 0 0,0 1-1 0 0,1-1 1 0 0,0 0-1 0 0,-1 1 1 0 0,1-1 0 0 0,0 1-1 0 0,0-1 1 0 0,0 1-1 0 0,1 0 1 0 0,-1-1-1 0 0,0 1 1 0 0,3-3-1 0 0,-1 2 431 0 0,-1-1-1 0 0,0 1 1 0 0,0-1-1 0 0,0 0 1 0 0,0 0 0 0 0,1-7-1 0 0,-2 10-449 0 0,-1-1 1 0 0,1 0-1 0 0,-1 1 1 0 0,0-1-1 0 0,0 0 0 0 0,0 1 1 0 0,0-1-1 0 0,0 0 1 0 0,0 0-1 0 0,0 1 0 0 0,0-1 1 0 0,-1 0-1 0 0,1 1 1 0 0,-1-1-1 0 0,1 0 0 0 0,-1 1 1 0 0,0-1-1 0 0,1 1 0 0 0,-1-1 1 0 0,-2-2-1 0 0,1 3-84 0 0,1 0 0 0 0,-1 0 0 0 0,1 0 0 0 0,-1 0 0 0 0,0 1 0 0 0,1-1 0 0 0,-1 1 0 0 0,0-1 0 0 0,1 1 0 0 0,-1 0 0 0 0,0-1 0 0 0,0 1 0 0 0,0 0 0 0 0,1 0 0 0 0,-1 0 0 0 0,0 1 0 0 0,0-1 0 0 0,0 0 0 0 0,1 1 0 0 0,-4 0 0 0 0,-14 5 4 0 0,0 0-1 0 0,0 1 1 0 0,0 1 0 0 0,1 1 0 0 0,0 1 0 0 0,1 0-1 0 0,0 1 1 0 0,-19 17 0 0 0,32-25-110 0 0,1 1 0 0 0,0-1 0 0 0,0 0 1 0 0,0 1-1 0 0,0 0 0 0 0,0-1 0 0 0,1 1 0 0 0,-2 5 1 0 0,3-8 25 0 0,0 1 1 0 0,1-1 0 0 0,-1 1-1 0 0,1-1 1 0 0,0 1 0 0 0,-1 0-1 0 0,1-1 1 0 0,0 1 0 0 0,0-1 0 0 0,0 1-1 0 0,0 0 1 0 0,0-1 0 0 0,0 1-1 0 0,1 0 1 0 0,-1-1 0 0 0,1 1 0 0 0,-1-1-1 0 0,1 1 1 0 0,-1-1 0 0 0,1 1-1 0 0,0-1 1 0 0,0 1 0 0 0,0-1-1 0 0,0 0 1 0 0,2 3 0 0 0,11 10-20 0 0,0-1 0 0 0,33 21 0 0 0,-10-6 20 0 0,-22-18-6 0 0,1 0-1 0 0,20 9 1 0 0,-18-9-21 0 0,27 17-1 0 0,-40-23 29 0 0,0 0 0 0 0,0 0 0 0 0,0 0 0 0 0,-1 1 0 0 0,1 0-1 0 0,-1 0 1 0 0,0 0 0 0 0,-1 0 0 0 0,4 7 0 0 0,-5-9 1 0 0,-1-1 0 0 0,-1 1 0 0 0,1 0-1 0 0,0-1 1 0 0,-1 1 0 0 0,1 0 0 0 0,-1-1 0 0 0,0 1 0 0 0,0 0 0 0 0,0 0 0 0 0,0-1 0 0 0,0 1 0 0 0,-1 0-1 0 0,1 0 1 0 0,-1-1 0 0 0,0 1 0 0 0,1-1 0 0 0,-1 1 0 0 0,-1 0 0 0 0,1-1 0 0 0,0 0 0 0 0,-1 1 0 0 0,1-1 0 0 0,-1 0-1 0 0,1 0 1 0 0,-1 0 0 0 0,0 0 0 0 0,0 0 0 0 0,0 0 0 0 0,-2 1 0 0 0,-3 3 2 0 0,1-1-1 0 0,-1-1 1 0 0,0 1 0 0 0,0-1 0 0 0,-1-1 0 0 0,1 1-1 0 0,-1-1 1 0 0,1 0 0 0 0,-9 1 0 0 0,-3-1-3 0 0,0-1 0 0 0,0-1 0 0 0,0 0 0 0 0,-31-4 0 0 0,-11 0 0 0 0,57 3-5 0 0,1 0 1 0 0,0 0-1 0 0,-1 0 0 0 0,1-1 1 0 0,0 0-1 0 0,-1 1 0 0 0,1-1 1 0 0,0 0-1 0 0,0 0 0 0 0,-1-1 1 0 0,1 1-1 0 0,0-1 0 0 0,-4-2 1 0 0,4 0-12 0 0,-1 1 1 0 0,1-1 0 0 0,-1 1-1 0 0,1-1 1 0 0,0 0 0 0 0,1-1 0 0 0,-1 1-1 0 0,-2-7 1 0 0,-7-16-1603 0 0,3-3-5875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1.708"/>
    </inkml:context>
    <inkml:brush xml:id="br0">
      <inkml:brushProperty name="width" value="0.05" units="cm"/>
      <inkml:brushProperty name="height" value="0.05" units="cm"/>
    </inkml:brush>
  </inkml:definitions>
  <inkml:trace contextRef="#ctx0" brushRef="#br0">85 49 14715 0 0,'-4'2'269'0'0,"0"-1"0"0"0,0 1 0 0 0,0 0 0 0 0,0 0 0 0 0,1 0 0 0 0,-1 1 0 0 0,1-1 0 0 0,-1 1 0 0 0,1 0 0 0 0,0 0 0 0 0,0 0 0 0 0,0 0 0 0 0,-3 5 0 0 0,2-1 131 0 0,0 0 0 0 0,0 0 0 0 0,0 1 0 0 0,1-1 0 0 0,-5 16-1 0 0,7-20-367 0 0,0-1-1 0 0,0 1 1 0 0,0-1-1 0 0,1 1 1 0 0,-1 0-1 0 0,1-1 1 0 0,0 1-1 0 0,0-1 0 0 0,0 1 1 0 0,0 0-1 0 0,0-1 1 0 0,0 1-1 0 0,1 0 1 0 0,-1-1-1 0 0,1 1 0 0 0,0 0 1 0 0,0-1-1 0 0,0 0 1 0 0,0 1-1 0 0,0-1 1 0 0,0 1-1 0 0,1-1 0 0 0,-1 0 1 0 0,1 0-1 0 0,-1 0 1 0 0,1 0-1 0 0,0 0 1 0 0,0 0-1 0 0,0 0 1 0 0,0-1-1 0 0,0 1 0 0 0,1-1 1 0 0,-1 1-1 0 0,0-1 1 0 0,1 0-1 0 0,-1 0 1 0 0,1 0-1 0 0,-1 0 0 0 0,6 1 1 0 0,-2-1-17 0 0,0 0 0 0 0,0-1 1 0 0,0 1-1 0 0,1-1 0 0 0,-1 0 0 0 0,0-1 1 0 0,0 1-1 0 0,0-1 0 0 0,0 0 0 0 0,1-1 0 0 0,-1 0 1 0 0,-1 0-1 0 0,1 0 0 0 0,0 0 0 0 0,0-1 1 0 0,7-5-1 0 0,-8 4-3 0 0,-1 0-1 0 0,0 0 1 0 0,1-1 0 0 0,-2 1 0 0 0,1-1-1 0 0,0 0 1 0 0,-1 0 0 0 0,0-1 0 0 0,0 1-1 0 0,0 0 1 0 0,-1-1 0 0 0,0 0 0 0 0,0 0-1 0 0,0 1 1 0 0,-1-1 0 0 0,0 0 0 0 0,0 0 0 0 0,-1 0-1 0 0,1-12 1 0 0,-1 14-12 0 0,-1 0-1 0 0,1 0 1 0 0,-1 0-1 0 0,1 0 0 0 0,-1 1 1 0 0,0-1-1 0 0,-1 0 1 0 0,1 0-1 0 0,0 1 1 0 0,-1-1-1 0 0,0 1 1 0 0,0-1-1 0 0,0 1 1 0 0,-1 0-1 0 0,1 0 1 0 0,-1 0-1 0 0,1 0 1 0 0,-1 0-1 0 0,0 1 1 0 0,0-1-1 0 0,0 1 1 0 0,0-1-1 0 0,-1 1 1 0 0,1 0-1 0 0,-1 1 1 0 0,1-1-1 0 0,-1 1 1 0 0,0-1-1 0 0,0 1 1 0 0,1 0-1 0 0,-7 0 0 0 0,-35-2-3430 0 0,29 2-3590 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7.134"/>
    </inkml:context>
    <inkml:brush xml:id="br0">
      <inkml:brushProperty name="width" value="0.1" units="cm"/>
      <inkml:brushProperty name="height" value="0.1" units="cm"/>
    </inkml:brush>
  </inkml:definitions>
  <inkml:trace contextRef="#ctx0" brushRef="#br0">11 20 5065 0 0,'7'-12'738'0'0,"-7"12"-579"0"0,1-1 0 0 0,-1 1 1 0 0,0-1-1 0 0,0 1 0 0 0,1 0 1 0 0,-1-1-1 0 0,0 1 0 0 0,1-1 160 0 0,-1 1-160 0 0,1-1 1 0 0,-1 1-1 0 0,1 0 0 0 0,-1 0 1 0 0,1-1-1 0 0,-1 1 0 0 0,0 0 1 0 0,1 0-1 0 0,-1 0 0 0 0,1-1 1 0 0,-1 1-1 0 0,1 0 0 0 0,-1 0 1 0 0,1 0-1 0 0,-1 0 0 0 0,1 0 1 0 0,-1 0-1 0 0,1 0 1 0 0,-1 0-1 0 0,1 0 0 0 0,-1 0 1 0 0,1 0-1 0 0,-1 0 0 0 0,1 1 1 0 0,-1-1-1 0 0,1 0 0 0 0,-1 0 1 0 0,1 0-1 0 0,-1 1 0 0 0,1-1 1 0 0,-1 0-1 0 0,0 0 0 0 0,1 1 1 0 0,1 0 92 0 0,-1 1 1 0 0,1-1-1 0 0,-1 0 1 0 0,1 0-1 0 0,-1 1 1 0 0,0-1 0 0 0,0 1-1 0 0,0-1 1 0 0,2 4-1 0 0,1 6 338 0 0,-1-1-1 0 0,0 1 1 0 0,-1 0-1 0 0,0 0 1 0 0,-1 0-1 0 0,0 12 1 0 0,-4 70 1151 0 0,1-61-1279 0 0,-14 179 1149 0 0,-2 28-851 0 0,-8 89-1078 0 0,24-314 24 0 0,2-3-65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7.508"/>
    </inkml:context>
    <inkml:brush xml:id="br0">
      <inkml:brushProperty name="width" value="0.1" units="cm"/>
      <inkml:brushProperty name="height" value="0.1" units="cm"/>
    </inkml:brush>
  </inkml:definitions>
  <inkml:trace contextRef="#ctx0" brushRef="#br0">1 43 10594 0 0,'5'-3'293'0'0,"0"0"0"0"0,0 0-1 0 0,0 1 1 0 0,1-1 0 0 0,-1 1-1 0 0,1 0 1 0 0,0 1 0 0 0,0-1-1 0 0,-1 1 1 0 0,1 1 0 0 0,6-1 0 0 0,9-2 743 0 0,14-2 24 0 0,0 2-1 0 0,0 1 1 0 0,41 4-1 0 0,-39 0-782 0 0,0-2-1 0 0,58-7 1 0 0,-80 4-721 0 0,-11 3-7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47.869"/>
    </inkml:context>
    <inkml:brush xml:id="br0">
      <inkml:brushProperty name="width" value="0.1" units="cm"/>
      <inkml:brushProperty name="height" value="0.1" units="cm"/>
    </inkml:brush>
  </inkml:definitions>
  <inkml:trace contextRef="#ctx0" brushRef="#br0">82 0 7370 0 0,'-12'6'36'0'0,"3"-1"235"0"0,0 0 0 0 0,0 0 0 0 0,0 0 0 0 0,-10 9 0 0 0,18-13-175 0 0,0 0 1 0 0,0 0-1 0 0,0 0 0 0 0,0 0 0 0 0,0 0 0 0 0,0 0 1 0 0,0 0-1 0 0,0 0 0 0 0,0 1 0 0 0,0-1 1 0 0,1 0-1 0 0,-1 1 0 0 0,0-1 0 0 0,1 0 0 0 0,0 1 1 0 0,-1-1-1 0 0,1 1 0 0 0,0-1 0 0 0,-1 0 1 0 0,1 1-1 0 0,0-1 0 0 0,0 1 0 0 0,0-1 0 0 0,0 1 1 0 0,0-1-1 0 0,1 1 0 0 0,-1-1 0 0 0,0 1 1 0 0,1-1-1 0 0,-1 0 0 0 0,1 1 0 0 0,-1-1 0 0 0,1 0 1 0 0,0 1-1 0 0,0-1 0 0 0,1 3 0 0 0,1-2 39 0 0,-1 0 0 0 0,1 0 0 0 0,-1 0 0 0 0,1 0 0 0 0,0 0 0 0 0,0-1-1 0 0,-1 1 1 0 0,1-1 0 0 0,1 0 0 0 0,-1 1 0 0 0,0-1 0 0 0,0-1 0 0 0,0 1 0 0 0,0 0 0 0 0,1-1-1 0 0,2 0 1 0 0,10 1 573 0 0,31-2 0 0 0,-40 0-543 0 0,54-6 408 0 0,0-3-1 0 0,0-2 0 0 0,69-25 0 0 0,-87 23-572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54.611"/>
    </inkml:context>
    <inkml:brush xml:id="br0">
      <inkml:brushProperty name="width" value="0.1" units="cm"/>
      <inkml:brushProperty name="height" value="0.1" units="cm"/>
    </inkml:brush>
  </inkml:definitions>
  <inkml:trace contextRef="#ctx0" brushRef="#br0">62 219 9906 0 0,'0'-3'109'0'0,"0"1"0"0"0,0-1 1 0 0,0 0-1 0 0,0 1 0 0 0,0-1 0 0 0,1 0 0 0 0,-1 1 0 0 0,1-1 0 0 0,-1 1 1 0 0,1-1-1 0 0,0 1 0 0 0,0-1 0 0 0,0 1 0 0 0,2-4 0 0 0,22-35 1735 0 0,-14 30-1120 0 0,0 0 0 0 0,1 1 1 0 0,17-13-1 0 0,-6 6-71 0 0,-13 10-457 0 0,0-1 0 0 0,1 1 0 0 0,1 1 0 0 0,-1 0 0 0 0,1 1 0 0 0,0 0 0 0 0,0 1 0 0 0,0 0 0 0 0,1 1 0 0 0,-1 0 0 0 0,1 1 0 0 0,25-1 0 0 0,-28 3-119 0 0,-1 0-1 0 0,0 1 1 0 0,0 0-1 0 0,1 0 1 0 0,-1 1-1 0 0,0 1 1 0 0,0-1-1 0 0,0 1 1 0 0,-1 1-1 0 0,1 0 1 0 0,-1 0-1 0 0,0 1 1 0 0,0 0 0 0 0,0 0-1 0 0,-1 1 1 0 0,0-1-1 0 0,0 2 1 0 0,9 10-1 0 0,-4-1-17 0 0,0 0 1 0 0,-2 1-1 0 0,0 0 0 0 0,-1 1 1 0 0,0 0-1 0 0,-2 1 0 0 0,0-1 1 0 0,-1 1-1 0 0,-1 1 0 0 0,-1-1 1 0 0,-1 1-1 0 0,0 0 0 0 0,-2 0 1 0 0,0-1-1 0 0,-2 26 0 0 0,-1-20-14 0 0,-1-1 0 0 0,-1 0-1 0 0,-1 0 1 0 0,-1 0 0 0 0,-1-1-1 0 0,-1 0 1 0 0,-1 0 0 0 0,-1-1-1 0 0,-1 0 1 0 0,-1-1-1 0 0,-1 0 1 0 0,-18 22 0 0 0,17-25-19 0 0,-2-1 0 0 0,0 0 0 0 0,0-2 0 0 0,-2 0 0 0 0,0 0-1 0 0,0-2 1 0 0,-2 0 0 0 0,1-2 0 0 0,-2 0 0 0 0,-28 11 0 0 0,20-10-14 0 0,16-6-4 0 0,0 0 1 0 0,-1-2 0 0 0,1 1 0 0 0,-1-2-1 0 0,-16 3 1 0 0,26-6-8 0 0,-1 0-1 0 0,0-1 1 0 0,0 0 0 0 0,0 0-1 0 0,1 0 1 0 0,-1 0-1 0 0,1-1 1 0 0,-1 0-1 0 0,1 0 1 0 0,-1 0 0 0 0,1 0-1 0 0,0-1 1 0 0,0 0-1 0 0,0 1 1 0 0,0-1-1 0 0,1-1 1 0 0,-1 1 0 0 0,1-1-1 0 0,-6-7 1 0 0,2 2-1 0 0,0-1 0 0 0,1 0-1 0 0,0-1 1 0 0,0 1 0 0 0,1-1 0 0 0,-7-20 0 0 0,8 17-6 0 0,1 0 0 0 0,0 0 0 0 0,0 0 0 0 0,2-1 0 0 0,0 1 0 0 0,0-1 0 0 0,3-26 0 0 0,-1 33-3 0 0,1 1 1 0 0,0-1-1 0 0,0 1 0 0 0,0-1 1 0 0,1 1-1 0 0,0 0 0 0 0,1 0 1 0 0,-1 0-1 0 0,1 1 1 0 0,1-1-1 0 0,-1 1 0 0 0,1 0 1 0 0,0 0-1 0 0,1 0 0 0 0,-1 1 1 0 0,9-6-1 0 0,-11 8 8 0 0,1 0 0 0 0,0 1-1 0 0,0 0 1 0 0,0-1 0 0 0,0 1 0 0 0,1 1-1 0 0,-1-1 1 0 0,0 1 0 0 0,1 0-1 0 0,-1 0 1 0 0,1 0 0 0 0,0 0 0 0 0,-1 1-1 0 0,1 0 1 0 0,8 0 0 0 0,-5 1-7 0 0,-1 1 1 0 0,1 0 0 0 0,0 0 0 0 0,-1 1-1 0 0,0 0 1 0 0,1 0 0 0 0,-1 0-1 0 0,10 8 1 0 0,4 4 1 0 0,-1 1 0 0 0,-1 1-1 0 0,-1 0 1 0 0,28 35 0 0 0,81 114 58 0 0,-63-79-32 0 0,-35-52-20 0 0,-20-26 0 0 0,-1 1 0 0 0,0 0 0 0 0,-1 0 0 0 0,0 1 0 0 0,9 19 0 0 0,-9 0-528 0 0,-6-30 312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54.955"/>
    </inkml:context>
    <inkml:brush xml:id="br0">
      <inkml:brushProperty name="width" value="0.1" units="cm"/>
      <inkml:brushProperty name="height" value="0.1" units="cm"/>
    </inkml:brush>
  </inkml:definitions>
  <inkml:trace contextRef="#ctx0" brushRef="#br0">1 1 11058 0 0,'3'18'2476'0'0,"3"44"3442"0"0,-5 32-3667 0 0,-1-87-2125 0 0,0-7-181 0 0,0 1 0 0 0,0 0 1 0 0,0 0-1 0 0,1 0 1 0 0,-1-1-1 0 0,0 1 0 0 0,0 0 1 0 0,0 0-1 0 0,1-1 0 0 0,-1 1 1 0 0,0 0-1 0 0,1 0 1 0 0,-1-1-1 0 0,1 1 0 0 0,-1 0 1 0 0,1-1-1 0 0,-1 1 1 0 0,1-1-1 0 0,-1 1 0 0 0,1-1 1 0 0,0 1-1 0 0,-1-1 0 0 0,1 1 1 0 0,0-1-1 0 0,1 1 1 0 0,-2 0 32 0 0,4 2-545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56.136"/>
    </inkml:context>
    <inkml:brush xml:id="br0">
      <inkml:brushProperty name="width" value="0.1" units="cm"/>
      <inkml:brushProperty name="height" value="0.1" units="cm"/>
    </inkml:brush>
  </inkml:definitions>
  <inkml:trace contextRef="#ctx0" brushRef="#br0">191 12 6913 0 0,'-3'-2'439'0'0,"0"1"-1"0"0,0-1 1 0 0,0 1-1 0 0,0 0 1 0 0,0 0-1 0 0,0 0 1 0 0,0 0-1 0 0,0 1 1 0 0,-5-1-1 0 0,6 1-277 0 0,0 1 1 0 0,1-1-1 0 0,-1 1 0 0 0,0-1 0 0 0,0 1 1 0 0,1 0-1 0 0,-1 0 0 0 0,1-1 0 0 0,-1 1 0 0 0,1 1 1 0 0,-1-1-1 0 0,1 0 0 0 0,-1 0 0 0 0,1 0 1 0 0,0 1-1 0 0,-2 1 0 0 0,-8 12 660 0 0,1 0 0 0 0,1 1 1 0 0,0 0-1 0 0,1 0 0 0 0,0 1 0 0 0,-9 32 0 0 0,12-33-536 0 0,-7 17 237 0 0,1 1-1 0 0,2 1 0 0 0,-6 48 0 0 0,13-72-470 0 0,1 0 0 0 0,0-1 0 0 0,1 1 0 0 0,0 0 0 0 0,1-1 0 0 0,0 1 0 0 0,1 0-1 0 0,0-1 1 0 0,1 0 0 0 0,0 1 0 0 0,0-1 0 0 0,1 0 0 0 0,1-1 0 0 0,0 1 0 0 0,10 15 0 0 0,-12-21-40 0 0,0-1 1 0 0,1 0-1 0 0,-1-1 0 0 0,1 1 1 0 0,0 0-1 0 0,0-1 1 0 0,-1 0-1 0 0,2 0 1 0 0,-1 0-1 0 0,0-1 1 0 0,0 1-1 0 0,0-1 1 0 0,1 0-1 0 0,-1 0 1 0 0,1 0-1 0 0,-1-1 0 0 0,1 0 1 0 0,-1 0-1 0 0,1 0 1 0 0,5-1-1 0 0,-3 1-9 0 0,1-1 0 0 0,-1 0-1 0 0,1-1 1 0 0,-1 0-1 0 0,1 0 1 0 0,-1-1 0 0 0,0 0-1 0 0,0 0 1 0 0,0-1 0 0 0,13-8-1 0 0,-7 2-1 0 0,0-1-1 0 0,-1-1 1 0 0,-1 0-1 0 0,1 0 1 0 0,-2-1-1 0 0,11-16 1 0 0,-18 23-2 0 0,1-1 0 0 0,-1 1 0 0 0,0-1 1 0 0,0 0-1 0 0,0 0 0 0 0,-1 0 0 0 0,0 0 1 0 0,-1-1-1 0 0,0 1 0 0 0,0-1 0 0 0,0 1 1 0 0,-1 0-1 0 0,0-1 0 0 0,-1 1 0 0 0,0-1 1 0 0,-1-8-1 0 0,0 9-3 0 0,0 0 0 0 0,-1-1 1 0 0,0 1-1 0 0,0 1 0 0 0,0-1 1 0 0,-1 0-1 0 0,0 1 0 0 0,0 0 0 0 0,-1 0 1 0 0,-6-7-1 0 0,2 4-52 0 0,0 1 0 0 0,-1 0 0 0 0,1 1 0 0 0,-1 0 0 0 0,-19-9 0 0 0,-2 2-611 0 0,0 2 1 0 0,-1 1 0 0 0,-53-11 0 0 0,66 17-6616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56.528"/>
    </inkml:context>
    <inkml:brush xml:id="br0">
      <inkml:brushProperty name="width" value="0.1" units="cm"/>
      <inkml:brushProperty name="height" value="0.1" units="cm"/>
    </inkml:brush>
  </inkml:definitions>
  <inkml:trace contextRef="#ctx0" brushRef="#br0">75 9 6913 0 0,'4'-1'164'0'0,"1"-1"-1"0"0,0 1 1 0 0,0-1-1 0 0,0 1 0 0 0,0 1 1 0 0,0-1-1 0 0,0 1 0 0 0,0 0 1 0 0,0 0-1 0 0,0 0 0 0 0,0 1 1 0 0,0-1-1 0 0,0 1 0 0 0,0 0 1 0 0,0 1-1 0 0,7 3 0 0 0,4 1 834 0 0,0 1-1 0 0,-1 1 1 0 0,22 15-1 0 0,-30-18-570 0 0,0 0 0 0 0,0 1 0 0 0,-1 0 0 0 0,1 0 1 0 0,-1 0-1 0 0,0 1 0 0 0,-1-1 0 0 0,0 1 0 0 0,0 1 0 0 0,6 10 0 0 0,-9-14-283 0 0,-1 1 0 0 0,1 0 1 0 0,-1-1-1 0 0,1 1 0 0 0,-2 0 0 0 0,1 0 1 0 0,0 0-1 0 0,-1 0 0 0 0,0-1 0 0 0,0 1 1 0 0,0 0-1 0 0,-1 0 0 0 0,1 0 0 0 0,-1 0 1 0 0,-1 0-1 0 0,1-1 0 0 0,-1 1 0 0 0,1-1 1 0 0,-1 1-1 0 0,-3 4 0 0 0,-1 1-97 0 0,-1 1 1 0 0,-1-1-1 0 0,0-1 0 0 0,0 0 0 0 0,-1 0 0 0 0,0 0 1 0 0,0-1-1 0 0,-18 11 0 0 0,-5 2 39 0 0,-53 24 0 0 0,-16-8 72 0 0,120-33-90 0 0,-5-5-74 0 0,0 0 0 0 0,0 1 0 0 0,-1 1 1 0 0,1 0-1 0 0,0 1 0 0 0,-1 0 0 0 0,1 2 1 0 0,-1-1-1 0 0,0 1 0 0 0,0 1 0 0 0,0 1 1 0 0,17 9-1 0 0,-15-6-2 0 0,0 0 0 0 0,0 1 0 0 0,-1 1 1 0 0,0 0-1 0 0,-1 1 0 0 0,-1 0 0 0 0,1 1 0 0 0,-2 1 1 0 0,13 18-1 0 0,-19-25 20 0 0,-1 1-1 0 0,0-1 1 0 0,-1 0 0 0 0,0 1 0 0 0,0 0 0 0 0,-1 0-1 0 0,0-1 1 0 0,0 2 0 0 0,-1-1 0 0 0,0 0 0 0 0,0 0-1 0 0,-1 0 1 0 0,0 0 0 0 0,0 1 0 0 0,-1-1 0 0 0,0 0-1 0 0,-1 0 1 0 0,-3 11 0 0 0,2-9 7 0 0,-1 0 0 0 0,0-1 0 0 0,-1 0 0 0 0,0 0 0 0 0,-1-1 0 0 0,0 1 0 0 0,0-1 0 0 0,0 0 0 0 0,-1-1 0 0 0,-1 1 0 0 0,1-2 0 0 0,-1 1 0 0 0,0-1 0 0 0,-13 8-1 0 0,-1-1 124 0 0,-1-1 0 0 0,-1-1 0 0 0,-24 8 0 0 0,39-16-135 0 0,0 0 0 0 0,0-1 0 0 0,0 0 0 0 0,0 0 0 0 0,-1-1 0 0 0,1 0 0 0 0,0-1 0 0 0,-1 0 0 0 0,1 0-1 0 0,0-1 1 0 0,-14-3 0 0 0,1-5-68 0 0,2-3-49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2:56.857"/>
    </inkml:context>
    <inkml:brush xml:id="br0">
      <inkml:brushProperty name="width" value="0.1" units="cm"/>
      <inkml:brushProperty name="height" value="0.1" units="cm"/>
    </inkml:brush>
  </inkml:definitions>
  <inkml:trace contextRef="#ctx0" brushRef="#br0">129 0 6449 0 0,'14'4'380'0'0,"0"0"-1"0"0,-1 1 0 0 0,0 0 0 0 0,0 1 0 0 0,0 0 1 0 0,21 16-1 0 0,-8-3 1280 0 0,44 42-1 0 0,-60-52-1098 0 0,0 1 0 0 0,-1 1 0 0 0,-1 0 0 0 0,1 0 0 0 0,-2 0 0 0 0,0 1 1 0 0,10 22-1 0 0,-14-27-290 0 0,-1 0 0 0 0,0 0 0 0 0,0 1 0 0 0,-1-1 0 0 0,0 1 0 0 0,0 0 0 0 0,0-1 0 0 0,-1 1 0 0 0,0-1 1 0 0,-1 1-1 0 0,0 0 0 0 0,0-1 0 0 0,-1 1 0 0 0,0-1 0 0 0,-3 10 0 0 0,-1-5-185 0 0,0 1-1 0 0,-1-1 1 0 0,0 0 0 0 0,-1-1-1 0 0,0 0 1 0 0,-1 0 0 0 0,0-1-1 0 0,-1 0 1 0 0,0 0-1 0 0,-1-1 1 0 0,-18 12 0 0 0,-14 6-103 0 0,-83 39 1 0 0,110-58 66 0 0,-89 30-49 0 0,105-38 0 0 0,-1 0 0 0 0,1 0 0 0 0,0 0 0 0 0,-1 0 0 0 0,1 0 0 0 0,0 0 0 0 0,0 0 0 0 0,-1 0 0 0 0,1 0 0 0 0,0 1 0 0 0,0-1 0 0 0,-1 0 0 0 0,1 0 0 0 0,0 0 0 0 0,0 1 0 0 0,-1-1 0 0 0,1 0 0 0 0,0 0 0 0 0,0 0 0 0 0,0 1 0 0 0,-1-1 0 0 0,1 0 0 0 0,0 1 0 0 0,0-1 0 0 0,0 0 0 0 0,0 0 0 0 0,0 1 0 0 0,0-1 0 0 0,0 0 0 0 0,0 1 0 0 0,-1-1 0 0 0,1 0 0 0 0,0 1 0 0 0,9 6 0 0 0,21 3 0 0 0,-27-9 0 0 0,28 6 32 0 0,0-1 0 0 0,0-1 0 0 0,1-2 0 0 0,38-1 0 0 0,-9 0-247 0 0,-29 1-10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3:59.036"/>
    </inkml:context>
    <inkml:brush xml:id="br0">
      <inkml:brushProperty name="width" value="0.1" units="cm"/>
      <inkml:brushProperty name="height" value="0.1" units="cm"/>
    </inkml:brush>
  </inkml:definitions>
  <inkml:trace contextRef="#ctx0" brushRef="#br0">943 40 4145 0 0,'7'-36'8983'0'0,"-7"33"-8441"0"0,-1 3-367 0 0,0 0 0 0 0,1 0 0 0 0,-1 0 1 0 0,0 0-1 0 0,1 0 0 0 0,-1 0 1 0 0,0 0-1 0 0,1 0 0 0 0,-1 0 0 0 0,0 0 1 0 0,1 0-1 0 0,-1 0 0 0 0,0 1 1 0 0,1-1-1 0 0,-1 0 0 0 0,1 0 0 0 0,-1 1 1 0 0,0-1-1 0 0,1 0 0 0 0,-1 1 0 0 0,1-1 1 0 0,-2 2-1 0 0,-14 11 780 0 0,14-11-690 0 0,-37 30 229 0 0,-2-1-1 0 0,-1-2 1 0 0,-1-2-1 0 0,-79 37 1 0 0,-156 51-494 0 0,161-70-42 0 0,67-27 5 0 0,1 2 0 0 0,-69 39 1 0 0,117-58 36 0 0,0-1 0 0 0,0 1 0 0 0,0 0 0 0 0,0-1 0 0 0,0 1 0 0 0,0 0 0 0 0,0 0 0 0 0,0 0 0 0 0,0 0 0 0 0,0 0 0 0 0,0-1 0 0 0,1 2 0 0 0,-1-1 0 0 0,0 0 0 0 0,1 0 0 0 0,-1 0 0 0 0,0 1 0 0 0,1-1 0 0 0,0 0 0 0 0,0-1 0 0 0,0 1 0 0 0,0-1 0 0 0,1 1 0 0 0,-1-1 0 0 0,0 1 0 0 0,0-1 0 0 0,1 1 0 0 0,-1-1 0 0 0,0 1 0 0 0,0-1 0 0 0,1 0 0 0 0,-1 1 0 0 0,1-1 0 0 0,-1 1 0 0 0,0-1 0 0 0,1 0 0 0 0,-1 1 0 0 0,1-1 0 0 0,-1 0 0 0 0,1 0 0 0 0,-1 1 0 0 0,1-1 0 0 0,-1 0 0 0 0,1 1 0 0 0,7 1 0 0 0,0 0 0 0 0,0 0 0 0 0,15 2 0 0 0,-15-3 0 0 0,89 19 459 0 0,-2 4 1 0 0,127 49 0 0 0,22 7 216 0 0,-22-29-599 0 0,-200-47-225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2.343"/>
    </inkml:context>
    <inkml:brush xml:id="br0">
      <inkml:brushProperty name="width" value="0.1" units="cm"/>
      <inkml:brushProperty name="height" value="0.1" units="cm"/>
    </inkml:brush>
  </inkml:definitions>
  <inkml:trace contextRef="#ctx0" brushRef="#br0">171 61 4145 0 0,'0'0'104'0'0,"0"-1"1"0"0,0 1 0 0 0,0-1-1 0 0,0 1 1 0 0,0-1 0 0 0,0 0-1 0 0,0 1 1 0 0,0-1-1 0 0,1 1 1 0 0,-1-1 0 0 0,0 1-1 0 0,0-1 1 0 0,0 1-1 0 0,1-1 1 0 0,-1 1 0 0 0,0-1-1 0 0,0 1 1 0 0,1-1-1 0 0,-1 1 1 0 0,0 0 0 0 0,1-1-1 0 0,-1 1 1 0 0,1-1-1 0 0,-1 1 1 0 0,0 0 0 0 0,2-1-1 0 0,12-12 1542 0 0,-13 13-1528 0 0,5-5 333 0 0,1 1 0 0 0,0 0 0 0 0,0 0 0 0 0,0 1 1 0 0,1 0-1 0 0,-1 1 0 0 0,1-1 0 0 0,0 1 1 0 0,-1 1-1 0 0,1-1 0 0 0,0 1 0 0 0,0 1 0 0 0,10 0 1 0 0,-14 0-322 0 0,0 0 1 0 0,0 1-1 0 0,1-1 1 0 0,-1 1-1 0 0,0 0 1 0 0,0 0-1 0 0,0 1 0 0 0,0 0 1 0 0,0-1-1 0 0,0 1 1 0 0,5 4-1 0 0,-7-4-83 0 0,0 0 0 0 0,1 0 0 0 0,-1 0 0 0 0,0 0 0 0 0,0 1 0 0 0,-1-1 0 0 0,1 1 0 0 0,0-1 0 0 0,-1 1-1 0 0,0 0 1 0 0,1 0 0 0 0,-1-1 0 0 0,0 1 0 0 0,0 0 0 0 0,-1 0 0 0 0,1 0 0 0 0,0 5 0 0 0,-1 5 10 0 0,0-1 0 0 0,0 1 0 0 0,-1-1 1 0 0,0 0-1 0 0,-1 1 0 0 0,-1-1 0 0 0,0 0 1 0 0,-1 0-1 0 0,0 0 0 0 0,-7 13 0 0 0,-9 13-58 0 0,-40 59-1 0 0,-6 12-32 0 0,64-105 26 0 0,1-1 0 0 0,0 0 0 0 0,0 1 0 0 0,0-1 0 0 0,0 1 1 0 0,0-1-1 0 0,1 1 0 0 0,-1 0 0 0 0,1-1 0 0 0,0 1 0 0 0,0 0 0 0 0,0-1 0 0 0,1 1 1 0 0,-1-1-1 0 0,1 1 0 0 0,0 0 0 0 0,0-1 0 0 0,0 0 0 0 0,1 1 0 0 0,1 3 0 0 0,4 5-36 0 0,1 1-1 0 0,0-2 1 0 0,19 22-1 0 0,7 9 91 0 0,-9-3-37 0 0,-2 0-1 0 0,-1 2 0 0 0,-2 0 1 0 0,20 63-1 0 0,-30-71-7 0 0,-2-1 0 0 0,-1 1 0 0 0,-2 1 1 0 0,-1-1-1 0 0,-1 1 0 0 0,-4 59 0 0 0,-1-78 21 0 0,-1 0 1 0 0,0-1-1 0 0,-1 1 1 0 0,0-1-1 0 0,-12 25 1 0 0,-38 63 235 0 0,53-99-251 0 0,-7 8 101 0 0,0 0 1 0 0,0-1-1 0 0,-1 0 0 0 0,0 0 1 0 0,-1-1-1 0 0,0 0 1 0 0,-1-1-1 0 0,0 0 0 0 0,0-1 1 0 0,-13 7-1 0 0,19-11-91 0 0,0-1-1 0 0,0 1 1 0 0,0-1-1 0 0,0-1 1 0 0,-1 1-1 0 0,1-1 1 0 0,-1 1-1 0 0,1-2 1 0 0,-1 1-1 0 0,1 0 1 0 0,-1-1-1 0 0,0 0 1 0 0,1-1-1 0 0,-1 1 1 0 0,1-1-1 0 0,-1 0 1 0 0,1 0-1 0 0,-1-1 1 0 0,1 0 0 0 0,0 0-1 0 0,-1 0 1 0 0,1 0-1 0 0,0-1 1 0 0,1 0-1 0 0,-1 0 1 0 0,0 0-1 0 0,1-1 1 0 0,0 1-1 0 0,0-1 1 0 0,-8-9-1 0 0,1-1-28 0 0,1-1-1 0 0,0 0 1 0 0,1-1-1 0 0,1 0 1 0 0,0-1-1 0 0,1 1 1 0 0,1-1-1 0 0,1-1 1 0 0,0 1-1 0 0,1-1 1 0 0,1 0-1 0 0,-1-21 1 0 0,4 34 3 0 0,0 0 0 0 0,0 0 0 0 0,1 0 0 0 0,0 0 1 0 0,-1 1-1 0 0,2-1 0 0 0,-1 0 0 0 0,0 1 0 0 0,1-1 1 0 0,0 1-1 0 0,0-1 0 0 0,5-6 0 0 0,-2 4 23 0 0,0 0 0 0 0,1 1 0 0 0,0 0-1 0 0,0 0 1 0 0,0 1 0 0 0,13-9 0 0 0,5-1 174 0 0,1 2-1 0 0,0 1 1 0 0,36-13 0 0 0,-56 23-141 0 0,291-83 1166 0 0,-104 34-1267 0 0,-156 42-10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2.228"/>
    </inkml:context>
    <inkml:brush xml:id="br0">
      <inkml:brushProperty name="width" value="0.05" units="cm"/>
      <inkml:brushProperty name="height" value="0.05" units="cm"/>
    </inkml:brush>
  </inkml:definitions>
  <inkml:trace contextRef="#ctx0" brushRef="#br0">262 14 4145 0 0,'-3'-2'800'0'0,"0"0"0"0"0,1 1 0 0 0,-1-1 0 0 0,0 1 0 0 0,0 0 0 0 0,0 0 0 0 0,-1 0 0 0 0,1 0 0 0 0,0 1 0 0 0,0-1 0 0 0,0 1 0 0 0,0 0 0 0 0,-1 0 0 0 0,1 0 0 0 0,-5 1 0 0 0,3 0-347 0 0,-1 0 0 0 0,1 1 1 0 0,0-1-1 0 0,0 1 0 0 0,0 1 0 0 0,0-1 0 0 0,0 1 0 0 0,-6 5 0 0 0,0 0-234 0 0,1 0-1 0 0,1 1 0 0 0,0 1 1 0 0,0-1-1 0 0,1 1 0 0 0,0 1 1 0 0,-7 12-1 0 0,2 2-73 0 0,2 0 0 0 0,0 1 0 0 0,1 1 0 0 0,2 0 0 0 0,1 0-1 0 0,1 0 1 0 0,1 1 0 0 0,2 0 0 0 0,0 0 0 0 0,4 52 0 0 0,0-68-107 0 0,0 0 1 0 0,2 0-1 0 0,-1 0 1 0 0,1 0-1 0 0,1 0 1 0 0,0-1-1 0 0,1 0 1 0 0,10 18-1 0 0,-12-25-92 0 0,-1 1 1 0 0,1-1-1 0 0,1 0 1 0 0,-1-1-1 0 0,0 1 0 0 0,1-1 1 0 0,0 1-1 0 0,0-1 0 0 0,0 0 1 0 0,6 3-1 0 0,-6-4-104 0 0,-1-1 0 0 0,0 0 0 0 0,0 0 1 0 0,1 0-1 0 0,-1 0 0 0 0,1-1 0 0 0,-1 1 0 0 0,1-1 0 0 0,-1 0 1 0 0,1 0-1 0 0,-1 0 0 0 0,1 0 0 0 0,-1-1 0 0 0,0 1 0 0 0,1-1 0 0 0,4-2 1 0 0,14-5-1300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3.248"/>
    </inkml:context>
    <inkml:brush xml:id="br0">
      <inkml:brushProperty name="width" value="0.1" units="cm"/>
      <inkml:brushProperty name="height" value="0.1" units="cm"/>
    </inkml:brush>
  </inkml:definitions>
  <inkml:trace contextRef="#ctx0" brushRef="#br0">570 5 3225 0 0,'1'0'61'0'0,"-1"0"1"0"0,0-1-1 0 0,1 1 1 0 0,-1 0-1 0 0,0-1 1 0 0,1 1-1 0 0,-1 0 0 0 0,0-1 1 0 0,1 1-1 0 0,-1 0 1 0 0,1 0-1 0 0,-1 0 1 0 0,0-1-1 0 0,1 1 1 0 0,-1 0-1 0 0,1 0 1 0 0,-1 0-1 0 0,1 0 1 0 0,-1 0-1 0 0,1 0 1 0 0,-1 0-1 0 0,0 0 1 0 0,1 0-1 0 0,-1 0 1 0 0,1 0-1 0 0,-1 0 0 0 0,1 0 1 0 0,-1 0-1 0 0,1 0 1 0 0,0 1-1 0 0,-1 15 3497 0 0,-1-8-3273 0 0,-3 18 1175 0 0,0-1 1 0 0,-2-1-1 0 0,-13 36 1 0 0,-34 71 2084 0 0,51-126-3405 0 0,-16 38 627 0 0,-2-1-1 0 0,-3-1 1 0 0,-39 56 0 0 0,53-84-707 0 0,-1-1 0 0 0,0 0 0 0 0,-1-1 0 0 0,0 0 1 0 0,0-1-1 0 0,-1 0 0 0 0,0-1 0 0 0,-1 0 0 0 0,0-1 0 0 0,-1-1 0 0 0,0 0 0 0 0,0 0 1 0 0,0-2-1 0 0,-21 7 0 0 0,30-11-56 0 0,1 0 0 0 0,-1-1 0 0 0,0 1 0 0 0,1-1-1 0 0,-1 0 1 0 0,0 0 0 0 0,1 0 0 0 0,-1-1 0 0 0,0 1 0 0 0,1-1 0 0 0,-1 0 0 0 0,1-1 0 0 0,-1 1 0 0 0,1-1 0 0 0,0 0 0 0 0,-6-3 0 0 0,6 2-30 0 0,-1-1 1 0 0,0 0 0 0 0,1 0 0 0 0,0 0 0 0 0,0-1 0 0 0,0 0-1 0 0,0 1 1 0 0,1-1 0 0 0,-1-1 0 0 0,2 1 0 0 0,-4-6-1 0 0,-2-10-331 0 0,2 1-1 0 0,0-1 1 0 0,1 0-1 0 0,1 0 1 0 0,-2-41-1 0 0,4 31-799 0 0,3-42 0 0 0,0 61 886 0 0,1-1 0 0 0,0 1-1 0 0,1 0 1 0 0,0 0 0 0 0,0 0 0 0 0,7-15-1 0 0,-8 24 242 0 0,0 0 0 0 0,-1-1 0 0 0,1 1 0 0 0,1 0 0 0 0,-1 0 0 0 0,0 0 0 0 0,1 1 0 0 0,-1-1 0 0 0,1 1 0 0 0,0-1 0 0 0,0 1 0 0 0,0 0 0 0 0,0 0 0 0 0,0 0 0 0 0,1 0 0 0 0,3-1 0 0 0,-1 1 43 0 0,-1 1 0 0 0,1 0 0 0 0,-1 0 0 0 0,1 0 0 0 0,-1 1 0 0 0,1-1 0 0 0,0 1 0 0 0,-1 1 0 0 0,11 1 0 0 0,0 2 290 0 0,0 0 0 0 0,0 1 0 0 0,-1 1-1 0 0,1 1 1 0 0,-1 0 0 0 0,18 13-1 0 0,42 31 1845 0 0,75 68-1 0 0,-16-11-1710 0 0,-125-101-586 0 0,-1-3-30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3.602"/>
    </inkml:context>
    <inkml:brush xml:id="br0">
      <inkml:brushProperty name="width" value="0.1" units="cm"/>
      <inkml:brushProperty name="height" value="0.1" units="cm"/>
    </inkml:brush>
  </inkml:definitions>
  <inkml:trace contextRef="#ctx0" brushRef="#br0">347 1 12899 0 0,'-1'0'103'0'0,"-1"1"0"0"0,1-1 0 0 0,0 0 0 0 0,-1 1 0 0 0,1-1 0 0 0,0 1 1 0 0,0 0-1 0 0,-1-1 0 0 0,1 1 0 0 0,0 0 0 0 0,0 0 0 0 0,0 0 0 0 0,0 0 0 0 0,0 0 0 0 0,0 0 1 0 0,0 0-1 0 0,0 0 0 0 0,0 0 0 0 0,-1 3 0 0 0,-16 30 1626 0 0,11-19-958 0 0,-20 36-158 0 0,-14 25 1820 0 0,-83 119 1 0 0,120-190-2625 0 0,0-1 0 0 0,0 1 0 0 0,-1-1 1 0 0,1 0-1 0 0,-1 0 0 0 0,0 0 0 0 0,-11 6 0 0 0,13-9-134 0 0,0 1-1 0 0,-1-1 1 0 0,1 0 0 0 0,-1 1-1 0 0,1-2 1 0 0,-1 1-1 0 0,1 0 1 0 0,-1-1-1 0 0,0 1 1 0 0,0-1 0 0 0,1 0-1 0 0,-1 0 1 0 0,0-1-1 0 0,-5 0 1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3.929"/>
    </inkml:context>
    <inkml:brush xml:id="br0">
      <inkml:brushProperty name="width" value="0.1" units="cm"/>
      <inkml:brushProperty name="height" value="0.1" units="cm"/>
    </inkml:brush>
  </inkml:definitions>
  <inkml:trace contextRef="#ctx0" brushRef="#br0">1 11 5065 0 0,'0'-1'84'0'0,"1"0"-1"0"0,-1 1 1 0 0,0-1-1 0 0,1 0 1 0 0,0 1-1 0 0,-1-1 1 0 0,1 0-1 0 0,-1 1 1 0 0,1-1-1 0 0,0 1 1 0 0,-1-1 0 0 0,1 1-1 0 0,0 0 1 0 0,-1-1-1 0 0,1 1 1 0 0,0 0-1 0 0,0-1 1 0 0,-1 1-1 0 0,1 0 1 0 0,0 0-1 0 0,0 0 1 0 0,0 0 0 0 0,-1 0-1 0 0,1 0 1 0 0,0 0-1 0 0,0 0 1 0 0,0 0-1 0 0,-1 0 1 0 0,1 0-1 0 0,0 0 1 0 0,0 0-1 0 0,0 1 1 0 0,-1-1-1 0 0,1 0 1 0 0,0 1 0 0 0,0-1-1 0 0,1 1 1 0 0,31 18 3020 0 0,-31-18-3086 0 0,22 16 1417 0 0,-2 2-1 0 0,1 1 0 0 0,-2 1 0 0 0,26 32 0 0 0,16 17 528 0 0,-9-19-1108 0 0,40 42 8 0 0,-85-82-865 0 0,1 0 0 0 0,-2 1 0 0 0,0 0 0 0 0,0 1 0 0 0,-1 0 0 0 0,9 23 0 0 0,-10-14-182 0 0</inkml:trace>
  <inkml:trace contextRef="#ctx0" brushRef="#br0" timeOffset="1">90 283 10138 0 0,'21'1'6852'0'0,"31"3"-5127"0"0,5-9-729 0 0,109-24-1 0 0,-6 1-1095 0 0,-115 24 26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4.446"/>
    </inkml:context>
    <inkml:brush xml:id="br0">
      <inkml:brushProperty name="width" value="0.1" units="cm"/>
      <inkml:brushProperty name="height" value="0.1" units="cm"/>
    </inkml:brush>
  </inkml:definitions>
  <inkml:trace contextRef="#ctx0" brushRef="#br0">1 66 8754 0 0,'0'-1'138'0'0,"0"1"0"0"0,1-1 0 0 0,-1 0 0 0 0,0 1 0 0 0,1-1 0 0 0,-1 0 0 0 0,1 1 0 0 0,-1-1 0 0 0,1 1 0 0 0,-1-1 0 0 0,1 1 0 0 0,0-1 0 0 0,-1 1 0 0 0,1-1 1 0 0,0 1-1 0 0,-1 0 0 0 0,1-1 0 0 0,0 1 0 0 0,0 0 0 0 0,-1-1 0 0 0,1 1 0 0 0,0 0 0 0 0,1 0 0 0 0,24-11 1323 0 0,10 1 262 0 0,-1 2 0 0 0,62-7 0 0 0,75 5 165 0 0,-167 10-1850 0 0,440 8 990 0 0,-256 12-6118 0 0,-178-19 3308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4.864"/>
    </inkml:context>
    <inkml:brush xml:id="br0">
      <inkml:brushProperty name="width" value="0.1" units="cm"/>
      <inkml:brushProperty name="height" value="0.1" units="cm"/>
    </inkml:brush>
  </inkml:definitions>
  <inkml:trace contextRef="#ctx0" brushRef="#br0">51 0 4609 0 0,'-4'0'423'0'0,"0"1"-1"0"0,1-1 1 0 0,-1 1 0 0 0,0 0-1 0 0,0 0 1 0 0,1 0 0 0 0,-1 0-1 0 0,-6 4 1 0 0,9-4-364 0 0,1-1 0 0 0,-1 0 0 0 0,0 1 0 0 0,1-1 0 0 0,-1 0 0 0 0,1 1-1 0 0,-1-1 1 0 0,1 1 0 0 0,-1-1 0 0 0,1 1 0 0 0,-1-1 0 0 0,1 1 0 0 0,-1-1 0 0 0,1 1 0 0 0,0-1 0 0 0,-1 1 0 0 0,1 0-1 0 0,0-1 1 0 0,0 1 0 0 0,-1 0 0 0 0,1-1 0 0 0,0 1 0 0 0,0 0 0 0 0,0-1 0 0 0,0 1 0 0 0,0 0 0 0 0,0-1-1 0 0,0 1 1 0 0,0 0 0 0 0,0-1 0 0 0,0 1 0 0 0,0 0 0 0 0,0-1 0 0 0,0 1 0 0 0,1 0 0 0 0,-1-1 0 0 0,0 1 0 0 0,1-1-1 0 0,-1 1 1 0 0,0 0 0 0 0,1-1 0 0 0,-1 1 0 0 0,0-1 0 0 0,1 1 0 0 0,-1-1 0 0 0,1 1 0 0 0,-1-1 0 0 0,1 1-1 0 0,0-1 1 0 0,-1 0 0 0 0,1 1 0 0 0,-1-1 0 0 0,1 0 0 0 0,0 1 0 0 0,0-1 0 0 0,11 7 63 0 0,0-1 1 0 0,0-1 0 0 0,1 0-1 0 0,0-1 1 0 0,-1 0-1 0 0,2-1 1 0 0,22 3 0 0 0,34 9 63 0 0,269 118 1874 0 0,-339-133-2015 0 0,1 0 0 0 0,-1 1 0 0 0,1-1 0 0 0,-1 0 1 0 0,1 0-1 0 0,-1 0 0 0 0,1 0 0 0 0,-1 1 0 0 0,1-1 0 0 0,-1 0 0 0 0,1 1 0 0 0,-1-1 0 0 0,0 0 0 0 0,1 1 0 0 0,-1-1 0 0 0,1 0 0 0 0,-1 1 1 0 0,0-1-1 0 0,0 1 0 0 0,1-1 0 0 0,-1 0 0 0 0,0 1 0 0 0,0-1 0 0 0,1 1 0 0 0,-1-1 0 0 0,0 1 0 0 0,0 0 0 0 0,0 0 14 0 0,-1-1 0 0 0,1 1 0 0 0,0-1 0 0 0,-1 1 0 0 0,1-1 0 0 0,-1 1 0 0 0,1-1 0 0 0,-1 1 0 0 0,0-1 0 0 0,1 0 0 0 0,-1 1 0 0 0,1-1 0 0 0,-1 0 0 0 0,0 1 0 0 0,1-1 0 0 0,-1 0 0 0 0,-1 0 0 0 0,-40 9 1326 0 0,34-8-1205 0 0,-418 77 1118 0 0,423-77-1310 0 0,0-1 8 0 0,0 0 0 0 0,0 1-1 0 0,0-1 1 0 0,1 1 0 0 0,-1 0 0 0 0,0 0-1 0 0,0 0 1 0 0,1 0 0 0 0,-1 1 0 0 0,0-1-1 0 0,-3 3 1 0 0,8-3 1 0 0,-1 0 1 0 0,1 1 0 0 0,-1-1-1 0 0,1-1 1 0 0,-1 1-1 0 0,1 0 1 0 0,-1 0-1 0 0,1 0 1 0 0,0-1-1 0 0,-1 1 1 0 0,1-1-1 0 0,0 0 1 0 0,3 1-1 0 0,290 31 260 0 0,-203-27-1126 0 0,114-9 0 0 0,-144-2-5779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6.202"/>
    </inkml:context>
    <inkml:brush xml:id="br0">
      <inkml:brushProperty name="width" value="0.1" units="cm"/>
      <inkml:brushProperty name="height" value="0.1" units="cm"/>
    </inkml:brush>
  </inkml:definitions>
  <inkml:trace contextRef="#ctx0" brushRef="#br0">5 1 7370 0 0,'0'0'26'0'0,"0"0"0"0"0,0 0 0 0 0,-1 0 0 0 0,1 0 0 0 0,0 0 0 0 0,0 0 0 0 0,0 0 0 0 0,-1 0 0 0 0,1 0 0 0 0,0 0 0 0 0,0 0 0 0 0,0 0 1 0 0,0 0-1 0 0,-1 0 0 0 0,1 0 0 0 0,0 0 0 0 0,0 1 0 0 0,0-1 0 0 0,0 0 0 0 0,-1 0 0 0 0,1 0 0 0 0,0 0 0 0 0,0 0 0 0 0,0 1 0 0 0,0-1 1 0 0,0 0-1 0 0,0 0 0 0 0,0 0 0 0 0,-1 1 0 0 0,1-1 0 0 0,0 0 0 0 0,0 0 0 0 0,0 0 0 0 0,0 0 0 0 0,0 1 0 0 0,0-1 0 0 0,0 0 0 0 0,0 0 0 0 0,0 0 1 0 0,0 1-1 0 0,0-1 0 0 0,0 0 0 0 0,0 0 0 0 0,0 0 0 0 0,0 1 0 0 0,0-1 0 0 0,1 0 0 0 0,-1 0 0 0 0,0 0 0 0 0,0 1 0 0 0,0-1 0 0 0,0 0 1 0 0,0 0-1 0 0,0 0 0 0 0,0 0 0 0 0,1 1 0 0 0,-1-1 0 0 0,0 0 0 0 0,0 0 0 0 0,0 0 0 0 0,12 16 1364 0 0,-7-11-1066 0 0,6 10 248 0 0,0-1 0 0 0,2 0 0 0 0,0-1-1 0 0,19 15 1 0 0,64 43 534 0 0,-64-48-864 0 0,367 234 727 0 0,14-21-35 0 0,-344-197-906 0 0,-18-9-36 0 0,49 25-26 0 0,-85-47 29 0 0,1-2 1 0 0,0 0-1 0 0,0-1 1 0 0,28 5 0 0 0,-30-6-40 0 0,-11 0 318 0 0,-20 10 1160 0 0,-14 5 0 0 0,-35 15 0 0 0,-4 3-845 0 0,-375 191 371 0 0,95-71-1394 0 0,262-116-132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6.981"/>
    </inkml:context>
    <inkml:brush xml:id="br0">
      <inkml:brushProperty name="width" value="0.1" units="cm"/>
      <inkml:brushProperty name="height" value="0.1" units="cm"/>
    </inkml:brush>
  </inkml:definitions>
  <inkml:trace contextRef="#ctx0" brushRef="#br0">210 129 6449 0 0,'-1'-1'97'0'0,"1"-1"0"0"0,-1 1 0 0 0,1 0 0 0 0,0-1 0 0 0,0 1 0 0 0,-1-1 0 0 0,1 1-1 0 0,0-1 1 0 0,0 1 0 0 0,1-1 0 0 0,-1 1 0 0 0,0-1 0 0 0,0 1 0 0 0,1-1 0 0 0,-1 1-1 0 0,1-1 1 0 0,-1 1 0 0 0,1 0 0 0 0,-1-1 0 0 0,1 1 0 0 0,0 0 0 0 0,0-1 0 0 0,0 1 0 0 0,0 0-1 0 0,0 0 1 0 0,0 0 0 0 0,0 0 0 0 0,0 0 0 0 0,0 0 0 0 0,3-2 0 0 0,8-7 402 0 0,1 1 1 0 0,1 0-1 0 0,-1 0 1 0 0,1 1-1 0 0,1 1 1 0 0,-1 0-1 0 0,1 2 1 0 0,1-1-1 0 0,29-5 1 0 0,-38 9-376 0 0,0 1 1 0 0,1 0 0 0 0,-1 1-1 0 0,0 0 1 0 0,1 0-1 0 0,-1 0 1 0 0,1 1 0 0 0,-1 0-1 0 0,0 1 1 0 0,0-1-1 0 0,0 1 1 0 0,0 1 0 0 0,0-1-1 0 0,0 1 1 0 0,-1 0 0 0 0,1 1-1 0 0,-1 0 1 0 0,0 0-1 0 0,0 0 1 0 0,0 1 0 0 0,0 0-1 0 0,-1 0 1 0 0,8 9-1 0 0,-5-2-19 0 0,-1 0-1 0 0,0 0 0 0 0,0 1 0 0 0,-2 0 1 0 0,0 0-1 0 0,0 0 0 0 0,-1 1 0 0 0,0-1 1 0 0,-2 1-1 0 0,1 0 0 0 0,0 20 0 0 0,-2 1 151 0 0,-2 0 0 0 0,-1 0-1 0 0,-9 48 1 0 0,7-61-112 0 0,-2 0 0 0 0,0-1 0 0 0,-2 0 0 0 0,0-1 0 0 0,-2 0 0 0 0,0 0 0 0 0,-1 0 0 0 0,-1-2 0 0 0,0 1 0 0 0,-2-2 0 0 0,0 0 0 0 0,-24 23 0 0 0,23-26-64 0 0,-1 0-1 0 0,0-1 0 0 0,-1-1 1 0 0,0-1-1 0 0,-1 0 1 0 0,-1-1-1 0 0,1-1 0 0 0,-2 0 1 0 0,1-2-1 0 0,-1 0 1 0 0,0-2-1 0 0,0 0 0 0 0,-29 3 1 0 0,41-7-74 0 0,0-1 0 0 0,0 0 0 0 0,0 0 0 0 0,0-1 0 0 0,0 0 0 0 0,0-1 0 0 0,0 0 0 0 0,1 0 0 0 0,-1 0 0 0 0,1-1 0 0 0,-1 0 0 0 0,-12-8 0 0 0,16 8-5 0 0,-1 0 0 0 0,1 0-1 0 0,0-1 1 0 0,0 0 0 0 0,0 0-1 0 0,0 0 1 0 0,1 0 0 0 0,-1-1 0 0 0,1 1-1 0 0,0-1 1 0 0,0 0 0 0 0,1 0 0 0 0,0 0-1 0 0,0 0 1 0 0,0 0 0 0 0,0-1-1 0 0,1 1 1 0 0,-2-11 0 0 0,2 9-6 0 0,1 0-1 0 0,0 1 1 0 0,0-1 0 0 0,0 0-1 0 0,1 0 1 0 0,0 1 0 0 0,0-1-1 0 0,1 0 1 0 0,0 1 0 0 0,0-1 0 0 0,1 1-1 0 0,-1 0 1 0 0,1 0 0 0 0,7-11-1 0 0,-7 13 2 0 0,1 0 0 0 0,-1 0-1 0 0,1 1 1 0 0,-1-1-1 0 0,1 1 1 0 0,0 0 0 0 0,0 0-1 0 0,1 0 1 0 0,-1 1-1 0 0,1-1 1 0 0,-1 1-1 0 0,1 0 1 0 0,0 0 0 0 0,0 1-1 0 0,0-1 1 0 0,0 1-1 0 0,0 0 1 0 0,0 1 0 0 0,0-1-1 0 0,6 1 1 0 0,1 1 2 0 0,-1 0 1 0 0,0 1 0 0 0,0 0-1 0 0,0 1 1 0 0,0 0 0 0 0,0 1-1 0 0,0 0 1 0 0,-1 0-1 0 0,0 1 1 0 0,11 7 0 0 0,15 12-16 0 0,43 36 0 0 0,-51-38 16 0 0,134 115-1500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7.325"/>
    </inkml:context>
    <inkml:brush xml:id="br0">
      <inkml:brushProperty name="width" value="0.1" units="cm"/>
      <inkml:brushProperty name="height" value="0.1" units="cm"/>
    </inkml:brush>
  </inkml:definitions>
  <inkml:trace contextRef="#ctx0" brushRef="#br0">3 6 12875 0 0,'0'0'34'0'0,"0"0"0"0"0,0 1 1 0 0,0-1-1 0 0,-1 0 1 0 0,1 0-1 0 0,0 0 0 0 0,0 1 1 0 0,0-1-1 0 0,0 0 0 0 0,-1 0 1 0 0,1 0-1 0 0,0 1 0 0 0,0-1 1 0 0,0 0-1 0 0,0 0 1 0 0,0 1-1 0 0,0-1 0 0 0,0 0 1 0 0,0 0-1 0 0,0 1 0 0 0,0-1 1 0 0,0 0-1 0 0,0 1 0 0 0,0-1 1 0 0,0 0-1 0 0,0 0 0 0 0,0 1 1 0 0,0-1-1 0 0,0 0 1 0 0,0 0-1 0 0,0 1 0 0 0,0-1 1 0 0,0 0-1 0 0,1 1 0 0 0,7 13 527 0 0,17 13 770 0 0,-23-25-927 0 0,-1-1-300 0 0,0 0 1 0 0,1 0-1 0 0,-1 1 1 0 0,0-1-1 0 0,0 0 1 0 0,1 0-1 0 0,-1 0 0 0 0,1 0 1 0 0,-1-1-1 0 0,1 1 1 0 0,-1 0-1 0 0,1 0 1 0 0,0-1-1 0 0,-1 1 1 0 0,1-1-1 0 0,-1 0 1 0 0,1 1-1 0 0,3-1 1 0 0,-3-1-94 0 0,0 1 0 0 0,0-1 0 0 0,-1 0 0 0 0,1 0 1 0 0,0 1-1 0 0,0-1 0 0 0,-1 0 0 0 0,1-1 0 0 0,-1 1 1 0 0,1 0-1 0 0,-1 0 0 0 0,1-1 0 0 0,-1 1 0 0 0,0-1 1 0 0,0 1-1 0 0,2-4 0 0 0,19-26-118 0 0,-12 12 54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7.655"/>
    </inkml:context>
    <inkml:brush xml:id="br0">
      <inkml:brushProperty name="width" value="0.1" units="cm"/>
      <inkml:brushProperty name="height" value="0.1" units="cm"/>
    </inkml:brush>
  </inkml:definitions>
  <inkml:trace contextRef="#ctx0" brushRef="#br0">317 39 9218 0 0,'4'-4'149'0'0,"0"0"-1"0"0,0 1 1 0 0,1-1-1 0 0,-1 1 1 0 0,1 0-1 0 0,0 1 1 0 0,0-1-1 0 0,0 1 1 0 0,0 0-1 0 0,0 0 1 0 0,0 0-1 0 0,0 1 1 0 0,1 0 0 0 0,-1 0-1 0 0,1 0 1 0 0,-1 1-1 0 0,1 0 1 0 0,7 0-1 0 0,1 1 408 0 0,0 0 0 0 0,-1 1 0 0 0,1 0 1 0 0,-1 1-1 0 0,1 0 0 0 0,16 8 0 0 0,-21-7-316 0 0,0 1 0 0 0,0 0 0 0 0,-1 0 1 0 0,0 1-1 0 0,0 0 0 0 0,0 1 0 0 0,-1 0 1 0 0,0 0-1 0 0,0 0 0 0 0,-1 1 0 0 0,0 0 0 0 0,0 0 1 0 0,-1 1-1 0 0,0-1 0 0 0,-1 1 0 0 0,0 0 1 0 0,0 1-1 0 0,-1-1 0 0 0,0 0 0 0 0,2 13 1 0 0,0 1-151 0 0,-2-1 0 0 0,-1 1 0 0 0,0 0 0 0 0,-2-1 0 0 0,-1 1 0 0 0,0 0 0 0 0,-10 41 0 0 0,7-45-53 0 0,-2 0-1 0 0,0 0 1 0 0,-2-1 0 0 0,0 1 0 0 0,0-2-1 0 0,-2 1 1 0 0,0-2 0 0 0,-1 1-1 0 0,-1-1 1 0 0,-1-1 0 0 0,0 0 0 0 0,0-1-1 0 0,-2 0 1 0 0,-20 15 0 0 0,20-18-35 0 0,0-1-1 0 0,-1-1 1 0 0,0 0 0 0 0,0 0 0 0 0,-1-2 0 0 0,0 0 0 0 0,-1-1-1 0 0,1-1 1 0 0,-1-1 0 0 0,0 0 0 0 0,0-1 0 0 0,0-1 0 0 0,-1-1-1 0 0,1-1 1 0 0,-27-2 0 0 0,35 1-8 0 0,1-1-1 0 0,0-1 1 0 0,0 0-1 0 0,0 0 1 0 0,0 0-1 0 0,0-1 1 0 0,1 0-1 0 0,-1-1 1 0 0,1 0-1 0 0,1 0 1 0 0,-1-1-1 0 0,1 0 1 0 0,0-1 0 0 0,0 1-1 0 0,0-1 1 0 0,1 0-1 0 0,0-1 1 0 0,1 0-1 0 0,-1 1 1 0 0,2-2-1 0 0,-1 1 1 0 0,1-1-1 0 0,0 1 1 0 0,1-1-1 0 0,0 0 1 0 0,0 0-1 0 0,1-1 1 0 0,0 1 0 0 0,1 0-1 0 0,0-1 1 0 0,1 1-1 0 0,0-13 1 0 0,0 19-9 0 0,1-1 0 0 0,-1 0 0 0 0,1 0 0 0 0,0 1 0 0 0,0-1 0 0 0,0 0 0 0 0,1 1 0 0 0,-1-1 0 0 0,1 1 0 0 0,0 0 0 0 0,0-1 0 0 0,0 1 0 0 0,0 0 0 0 0,1 0 0 0 0,-1 0 0 0 0,4-2 0 0 0,-2 1 2 0 0,1 1-1 0 0,-1 0 1 0 0,1 0 0 0 0,0 1-1 0 0,0-1 1 0 0,0 1-1 0 0,0 0 1 0 0,0 0-1 0 0,1 1 1 0 0,5-1-1 0 0,4 0 10 0 0,-1 0 0 0 0,0 2 0 0 0,1 0-1 0 0,-1 0 1 0 0,0 2 0 0 0,0-1 0 0 0,24 7 0 0 0,202 74 198 0 0,-93-29-396 0 0,-124-47-1237 0 0,-3-1-5756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7.998"/>
    </inkml:context>
    <inkml:brush xml:id="br0">
      <inkml:brushProperty name="width" value="0.1" units="cm"/>
      <inkml:brushProperty name="height" value="0.1" units="cm"/>
    </inkml:brush>
  </inkml:definitions>
  <inkml:trace contextRef="#ctx0" brushRef="#br0">229 54 17972 0 0,'-2'-1'112'0'0,"0"-1"1"0"0,0 1 0 0 0,0 0-1 0 0,0 0 1 0 0,0 1-1 0 0,0-1 1 0 0,-1 0-1 0 0,1 1 1 0 0,0-1 0 0 0,0 1-1 0 0,-1 0 1 0 0,1-1-1 0 0,0 1 1 0 0,-4 1-1 0 0,2 0-272 0 0,0 0 0 0 0,1 0 0 0 0,-1 1 0 0 0,0 0 0 0 0,1 0 0 0 0,-1 0 0 0 0,-4 4 0 0 0,-6 3 536 0 0,0 1-1 0 0,1 1 1 0 0,1 0 0 0 0,-1 1 0 0 0,2 0 0 0 0,0 1-1 0 0,0 0 1 0 0,-11 19 0 0 0,17-22-268 0 0,-1 0 0 0 0,1 1 0 0 0,1-1 0 0 0,0 1 0 0 0,1 0-1 0 0,0 0 1 0 0,0 1 0 0 0,1-1 0 0 0,1 1 0 0 0,0-1 0 0 0,0 1 0 0 0,1-1 0 0 0,2 13 0 0 0,-1-17-103 0 0,1 0 0 0 0,0 0 1 0 0,0 1-1 0 0,1-1 0 0 0,-1 0 0 0 0,1-1 1 0 0,1 1-1 0 0,0-1 0 0 0,0 1 0 0 0,0-1 0 0 0,0 0 1 0 0,1 0-1 0 0,0-1 0 0 0,0 0 0 0 0,1 0 1 0 0,-1 0-1 0 0,1 0 0 0 0,0-1 0 0 0,1 0 0 0 0,-1 0 1 0 0,10 4-1 0 0,4 1 17 0 0,0-2 0 0 0,0 0-1 0 0,1 0 1 0 0,-1-2 0 0 0,1-1 0 0 0,27 2 0 0 0,-24-4 15 0 0,0-1 0 0 0,0-1-1 0 0,0-1 1 0 0,25-4 0 0 0,-35 2-289 0 0,1 0 0 0 0,-1 0-1 0 0,0-2 1 0 0,-1 1 0 0 0,1-2 0 0 0,-1 0 0 0 0,25-15-1 0 0,-13 2-7523 0 0</inkml:trace>
  <inkml:trace contextRef="#ctx0" brushRef="#br0" timeOffset="1">601 1 7370 0 0,'-4'1'268'0'0,"0"0"0"0"0,0 1 0 0 0,1-1 0 0 0,-1 1 0 0 0,1 0 0 0 0,-1 0 0 0 0,1 0 0 0 0,0 1 0 0 0,0-1 0 0 0,0 1 0 0 0,0 0 0 0 0,0 0 0 0 0,1 0 0 0 0,-1 0 0 0 0,1 0 0 0 0,0 1 0 0 0,-3 4 0 0 0,-3 9 1844 0 0,0 0-1 0 0,-7 28 0 0 0,4-14-2262 0 0,-17 45 2052 0 0,-20 92 1 0 0,37-120-1647 0 0,3 1 0 0 0,1 0 1 0 0,1 60-1 0 0,6-100-355 0 0,0 1 1 0 0,1 0-1 0 0,0-1 1 0 0,0 1-1 0 0,1 0 1 0 0,0-1-1 0 0,1 0 1 0 0,0 1-1 0 0,1-1 1 0 0,7 14-1 0 0,-2-13-897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2.627"/>
    </inkml:context>
    <inkml:brush xml:id="br0">
      <inkml:brushProperty name="width" value="0.05" units="cm"/>
      <inkml:brushProperty name="height" value="0.05" units="cm"/>
    </inkml:brush>
  </inkml:definitions>
  <inkml:trace contextRef="#ctx0" brushRef="#br0">76 1 8754 0 0,'-20'44'5928'0'0,"-11"66"989"0"0,23-73-6692 0 0,1-1 0 0 0,2 1 0 0 0,2 1 0 0 0,2-1 0 0 0,3 51 0 0 0,9-29-493 0 0,-5-35-2233 0 0,-3-17 1005 0 0</inkml:trace>
  <inkml:trace contextRef="#ctx0" brushRef="#br0" timeOffset="1">98 260 6913 0 0,'30'-8'9630'0'0,"22"7"-6024"0"0,-35 1-3363 0 0,22 1-132 0 0,79-4 1290 0 0,-103 2-2201 0 0,0-1 0 0 0,0-1 0 0 0,0 0 1 0 0,-1-1-1 0 0,24-9 0 0 0,-23 5-830 0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28T06:24:08.342"/>
    </inkml:context>
    <inkml:brush xml:id="br0">
      <inkml:brushProperty name="width" value="0.1" units="cm"/>
      <inkml:brushProperty name="height" value="0.1" units="cm"/>
    </inkml:brush>
  </inkml:definitions>
  <inkml:trace contextRef="#ctx0" brushRef="#br0">121 1 17508 0 0,'-3'5'189'0'0,"0"1"0"0"0,0-1 0 0 0,1 1 0 0 0,0 0 0 0 0,0-1-1 0 0,1 1 1 0 0,-1 0 0 0 0,1 0 0 0 0,0 10 0 0 0,-3 7 9 0 0,-30 126 471 0 0,-14 72 1570 0 0,41-177-1957 0 0,2 0-1 0 0,2 0 1 0 0,3 49-1 0 0,12 32-185 0 0,-8-87-96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2.970"/>
    </inkml:context>
    <inkml:brush xml:id="br0">
      <inkml:brushProperty name="width" value="0.05" units="cm"/>
      <inkml:brushProperty name="height" value="0.05" units="cm"/>
    </inkml:brush>
  </inkml:definitions>
  <inkml:trace contextRef="#ctx0" brushRef="#br0">51 1 16388 0 0,'-2'4'223'0'0,"1"-1"1"0"0,0 1-1 0 0,0 0 1 0 0,0 0-1 0 0,1 0 1 0 0,-1 0-1 0 0,1 0 1 0 0,0 0-1 0 0,0 0 1 0 0,1 6 0 0 0,-1 7 464 0 0,-21 234 2614 0 0,-3 144-879 0 0,30-321-2404 0 0,2-1 1 0 0,20 74-1 0 0,-23-120-397 0 0,-13-52-3699 0 0,3 4 2250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3.313"/>
    </inkml:context>
    <inkml:brush xml:id="br0">
      <inkml:brushProperty name="width" value="0.05" units="cm"/>
      <inkml:brushProperty name="height" value="0.05" units="cm"/>
    </inkml:brush>
  </inkml:definitions>
  <inkml:trace contextRef="#ctx0" brushRef="#br0">1 54 10594 0 0,'3'-3'419'0'0,"-1"0"0"0"0,1 0 0 0 0,0 0 0 0 0,0 0 1 0 0,0 0-1 0 0,1 1 0 0 0,-1 0 0 0 0,1-1 0 0 0,-1 1 0 0 0,1 0 0 0 0,7-2 0 0 0,45-13 2087 0 0,-45 15-2274 0 0,0 1 0 0 0,0 0 0 0 0,0 1-1 0 0,0 0 1 0 0,0 1 0 0 0,0 0 0 0 0,0 1 0 0 0,-1 0-1 0 0,1 1 1 0 0,-1 0 0 0 0,1 0 0 0 0,-1 1-1 0 0,0 1 1 0 0,0 0 0 0 0,-1 0 0 0 0,1 1 0 0 0,-1 0-1 0 0,0 0 1 0 0,-1 1 0 0 0,9 8 0 0 0,-11-8-128 0 0,1 0 0 0 0,-1 0 0 0 0,0 1 1 0 0,0 0-1 0 0,-1 0 0 0 0,0 0 0 0 0,-1 1 0 0 0,1-1 1 0 0,-2 1-1 0 0,4 11 0 0 0,-5-12-11 0 0,0-1 0 0 0,-1 0 1 0 0,0 0-1 0 0,-1 1 0 0 0,0-1 0 0 0,0 1 1 0 0,0-1-1 0 0,-1 0 0 0 0,0 1 0 0 0,0-1 1 0 0,-1 0-1 0 0,0 0 0 0 0,0 0 0 0 0,-4 8 0 0 0,1-6-38 0 0,0-1-1 0 0,0 1 1 0 0,0-1-1 0 0,-1 0 0 0 0,0 0 1 0 0,-1-1-1 0 0,1 0 0 0 0,-1 0 1 0 0,-1-1-1 0 0,1 0 0 0 0,-1 0 1 0 0,-1 0-1 0 0,1-1 0 0 0,-11 4 1 0 0,11-5-238 0 0,-1-1 0 0 0,0 0 0 0 0,1 0 0 0 0,-1-1 0 0 0,0 0 0 0 0,-14 1 0 0 0,15-3-761 0 0,0 0-1 0 0,0 0 0 0 0,0-1 0 0 0,0 0 1 0 0,0-1-1 0 0,0 1 0 0 0,-13-6 0 0 0,-6-5-6603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3.888"/>
    </inkml:context>
    <inkml:brush xml:id="br0">
      <inkml:brushProperty name="width" value="0.05" units="cm"/>
      <inkml:brushProperty name="height" value="0.05" units="cm"/>
    </inkml:brush>
  </inkml:definitions>
  <inkml:trace contextRef="#ctx0" brushRef="#br0">69 0 12443 0 0,'10'6'1775'0'0,"0"0"0"0"0,-1 0 0 0 0,15 13 0 0 0,-4-1-869 0 0,27 34 0 0 0,-35-36-700 0 0,0 1-1 0 0,-1 0 1 0 0,-1 0 0 0 0,-1 1-1 0 0,0 1 1 0 0,-2-1-1 0 0,0 1 1 0 0,-1 1 0 0 0,0-1-1 0 0,-2 1 1 0 0,2 22-1 0 0,-4-25-152 0 0,-1 0-1 0 0,0 0 0 0 0,-2 0 1 0 0,0 0-1 0 0,-1 0 0 0 0,0 0 0 0 0,-1 0 1 0 0,-1 0-1 0 0,-1-1 0 0 0,-1 0 1 0 0,0 0-1 0 0,-1 0 0 0 0,-13 22 1 0 0,4-17-66 0 0,-2 0 1 0 0,0-2 0 0 0,-1 0 0 0 0,-1-1 0 0 0,-1-1-1 0 0,-32 21 1 0 0,7-9-1747 0 0,23-18-43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4.420"/>
    </inkml:context>
    <inkml:brush xml:id="br0">
      <inkml:brushProperty name="width" value="0.05" units="cm"/>
      <inkml:brushProperty name="height" value="0.05" units="cm"/>
    </inkml:brush>
  </inkml:definitions>
  <inkml:trace contextRef="#ctx0" brushRef="#br0">31 3 29030 0 0,'1'-1'2931'0'0,"-1"-1"-3744"0"0,-28 164-5039 0 0,24-109 5438 0 0,4 60 0 0 0,3-93-2923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5.174"/>
    </inkml:context>
    <inkml:brush xml:id="br0">
      <inkml:brushProperty name="width" value="0.05" units="cm"/>
      <inkml:brushProperty name="height" value="0.05" units="cm"/>
    </inkml:brush>
  </inkml:definitions>
  <inkml:trace contextRef="#ctx0" brushRef="#br0">132 7 15035 0 0,'4'-1'282'0'0,"0"-1"1"0"0,-1 1-1 0 0,1 0 0 0 0,0 1 0 0 0,-1-1 1 0 0,1 1-1 0 0,5-1 0 0 0,-1 1-4 0 0,1 1 0 0 0,0 0 0 0 0,-1 0 0 0 0,1 0 0 0 0,-1 1 0 0 0,1 1 0 0 0,-1-1 0 0 0,0 1 0 0 0,0 1 0 0 0,0-1 0 0 0,0 1 0 0 0,-1 1 0 0 0,12 8 0 0 0,-15-11-199 0 0,0 2 0 0 0,0-1 0 0 0,-1 0 1 0 0,1 1-1 0 0,-1-1 0 0 0,0 1 1 0 0,0 0-1 0 0,0 0 0 0 0,0 1 1 0 0,-1-1-1 0 0,1 0 0 0 0,-1 1 0 0 0,0-1 1 0 0,-1 1-1 0 0,1 0 0 0 0,-1 0 1 0 0,0 0-1 0 0,0 0 0 0 0,-1 0 1 0 0,1-1-1 0 0,-1 1 0 0 0,0 0 0 0 0,0 0 1 0 0,-1 0-1 0 0,0 6 0 0 0,-1-6-23 0 0,0 0 0 0 0,-1 0 0 0 0,1 0-1 0 0,-1 0 1 0 0,0 0 0 0 0,0 0 0 0 0,0-1-1 0 0,-1 0 1 0 0,1 1 0 0 0,-1-1 0 0 0,0-1-1 0 0,0 1 1 0 0,-1 0 0 0 0,1-1 0 0 0,-1 0-1 0 0,0 0 1 0 0,0-1 0 0 0,0 1 0 0 0,-5 1-1 0 0,-6 2 136 0 0,0 0 0 0 0,0-1 0 0 0,0-1 0 0 0,-1-1 0 0 0,-16 2 0 0 0,-114-5 150 0 0,366 1 833 0 0,-144-3-893 0 0,107-10-784 0 0,-106 1-7386 0 0,-42 4-244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4.557"/>
    </inkml:context>
    <inkml:brush xml:id="br0">
      <inkml:brushProperty name="width" value="0.035" units="cm"/>
      <inkml:brushProperty name="height" value="0.035" units="cm"/>
    </inkml:brush>
  </inkml:definitions>
  <inkml:trace contextRef="#ctx0" brushRef="#br0">1 758 14171 0 0,'2'-3'400'0'0,"0"0"0"0"0,0 0 0 0 0,0 1 0 0 0,0-1-1 0 0,1 0 1 0 0,-1 1 0 0 0,1 0 0 0 0,-1-1 0 0 0,1 1 0 0 0,6-3 0 0 0,6-6 411 0 0,12-13-327 0 0,-2-1-1 0 0,-1-1 1 0 0,0-1-1 0 0,-2-1 1 0 0,-2-1-1 0 0,0-1 1 0 0,25-54-1 0 0,-31 54-447 0 0,-2 0 0 0 0,-1-1 0 0 0,-1-1 0 0 0,-2 1 0 0 0,-1-1 0 0 0,-2-1 0 0 0,-1 1 0 0 0,0-52 0 0 0,-8 32 4 0 0,4 47-22 0 0,-1 1-1 0 0,1 0 1 0 0,-2 0-1 0 0,1 0 0 0 0,0 0 1 0 0,-1 0-1 0 0,1 0 1 0 0,-1 0-1 0 0,0 0 1 0 0,-3-3-1 0 0,4 6 0 0 0,0 0-1 0 0,0 0 1 0 0,0 1-1 0 0,0-1 1 0 0,0 1 0 0 0,0-1-1 0 0,0 1 1 0 0,0-1-1 0 0,0 1 1 0 0,0-1-1 0 0,0 1 1 0 0,0 0 0 0 0,0 0-1 0 0,-1 0 1 0 0,1 0-1 0 0,0 0 1 0 0,0 0 0 0 0,0 0-1 0 0,0 0 1 0 0,0 0-1 0 0,0 0 1 0 0,-1 0-1 0 0,1 1 1 0 0,0-1 0 0 0,0 0-1 0 0,0 1 1 0 0,0-1-1 0 0,0 1 1 0 0,0 0 0 0 0,0-1-1 0 0,0 1 1 0 0,0 0-1 0 0,1-1 1 0 0,-1 1-1 0 0,0 0 1 0 0,-1 1 0 0 0,-4 3 105 0 0,0 1 0 0 0,0 0 0 0 0,-6 9 0 0 0,-2 5-60 0 0,0 1 1 0 0,1 0 0 0 0,1 0 0 0 0,1 1 0 0 0,1 1-1 0 0,-7 24 1 0 0,13-34-35 0 0,0 0 0 0 0,1 0 0 0 0,1 0 0 0 0,0 1 0 0 0,1-1 0 0 0,0 1 0 0 0,1-1 0 0 0,0 1 0 0 0,1-1 0 0 0,1 1 0 0 0,0-1 0 0 0,7 20-1 0 0,-5-22-150 0 0,1 0-1 0 0,1 0 0 0 0,0 0 0 0 0,0-1 1 0 0,1 0-1 0 0,1 0 0 0 0,-1-1 0 0 0,2 1 0 0 0,11 9 1 0 0,-15-15-34 0 0,-1 0 1 0 0,1-1 0 0 0,0 0 0 0 0,0 0 0 0 0,0 0 0 0 0,1-1-1 0 0,-1 1 1 0 0,1-1 0 0 0,8 2 0 0 0,-11-4 26 0 0,1 1 1 0 0,-1-1-1 0 0,1 0 1 0 0,0 0-1 0 0,-1 0 0 0 0,1 0 1 0 0,0-1-1 0 0,-1 1 1 0 0,1-1-1 0 0,-1 0 1 0 0,1 0-1 0 0,-1 0 0 0 0,0-1 1 0 0,1 1-1 0 0,-1-1 1 0 0,4-3-1 0 0,7-5-7502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5.839"/>
    </inkml:context>
    <inkml:brush xml:id="br0">
      <inkml:brushProperty name="width" value="0.05" units="cm"/>
      <inkml:brushProperty name="height" value="0.05" units="cm"/>
    </inkml:brush>
  </inkml:definitions>
  <inkml:trace contextRef="#ctx0" brushRef="#br0">6 19 5529 0 0,'-5'-15'13706'0'0,"9"15"-12730"0"0,26-3 378 0 0,0 2 1 0 0,50 5-1 0 0,62 16-657 0 0,-93-13-512 0 0,-44-6-527 0 0,-3 0 20 0 0,0-1 1 0 0,0 0 0 0 0,0 1-1 0 0,0-1 1 0 0,0 0 0 0 0,0 0-1 0 0,0 0 1 0 0,0-1 0 0 0,-1 1 0 0 0,3-1-1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6.207"/>
    </inkml:context>
    <inkml:brush xml:id="br0">
      <inkml:brushProperty name="width" value="0.05" units="cm"/>
      <inkml:brushProperty name="height" value="0.05" units="cm"/>
    </inkml:brush>
  </inkml:definitions>
  <inkml:trace contextRef="#ctx0" brushRef="#br0">67 1 19588 0 0,'-3'4'247'0'0,"1"1"0"0"0,-1 0 0 0 0,1 0 0 0 0,0 0-1 0 0,0 0 1 0 0,1 0 0 0 0,-1 0 0 0 0,1 1 0 0 0,0-1-1 0 0,0 6 1 0 0,-2 8 435 0 0,-33 169 1507 0 0,32-156-2503 0 0,1 1 1 0 0,2 0-1 0 0,5 60 1 0 0,-3-87-275 0 0,0 1 1 0 0,0-1-1 0 0,0 0 1 0 0,1 0-1 0 0,4 9 1 0 0,5 4-1236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6.613"/>
    </inkml:context>
    <inkml:brush xml:id="br0">
      <inkml:brushProperty name="width" value="0.05" units="cm"/>
      <inkml:brushProperty name="height" value="0.05" units="cm"/>
    </inkml:brush>
  </inkml:definitions>
  <inkml:trace contextRef="#ctx0" brushRef="#br0">322 10 13795 0 0,'-1'-1'110'0'0,"0"0"1"0"0,-1 0-1 0 0,1 0 1 0 0,-1 0-1 0 0,1 0 1 0 0,0 1-1 0 0,-1-1 1 0 0,1 1-1 0 0,-1-1 1 0 0,0 1-1 0 0,1-1 1 0 0,-1 1-1 0 0,1 0 1 0 0,-1 0-1 0 0,0 0 1 0 0,1 0-1 0 0,-1 0 1 0 0,1 0-1 0 0,-1 0 1 0 0,0 1-1 0 0,1-1 1 0 0,-1 0-1 0 0,1 1 1 0 0,-1-1-1 0 0,1 1 0 0 0,-1 0 1 0 0,1-1-1 0 0,0 1 1 0 0,-1 0-1 0 0,1 0 1 0 0,-2 2-1 0 0,-7 3 365 0 0,0 1 0 0 0,1 1 0 0 0,0 0 0 0 0,0 0 0 0 0,1 1 0 0 0,0 0 0 0 0,0 0 0 0 0,1 0 0 0 0,-10 19 0 0 0,-3 8 222 0 0,-20 56 0 0 0,13-18-375 0 0,5 1-1 0 0,2 1 1 0 0,4 1-1 0 0,-7 88 0 0 0,18-125-183 0 0,2 0-1 0 0,2 0 1 0 0,1 0 0 0 0,2 0-1 0 0,2 0 1 0 0,2 0-1 0 0,12 43 1 0 0,-13-65-196 0 0,2-1 1 0 0,-1 0-1 0 0,2 0 1 0 0,1-1-1 0 0,0 0 0 0 0,0 0 1 0 0,20 23-1 0 0,-19-28-136 0 0,1-1 1 0 0,-1 0-1 0 0,2-1 0 0 0,-1 0 0 0 0,1 0 0 0 0,1-1 0 0 0,-1-1 1 0 0,1 0-1 0 0,1-1 0 0 0,22 8 0 0 0,-27-11-614 0 0,0 0 0 0 0,0-1 0 0 0,1-1-1 0 0,14 2 1 0 0,5-5-6465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6.940"/>
    </inkml:context>
    <inkml:brush xml:id="br0">
      <inkml:brushProperty name="width" value="0.05" units="cm"/>
      <inkml:brushProperty name="height" value="0.05" units="cm"/>
    </inkml:brush>
  </inkml:definitions>
  <inkml:trace contextRef="#ctx0" brushRef="#br0">92 5 1376 0 0,'-10'-5'15567'0'0,"6"15"-14026"0"0,-12 58 1326 0 0,-16 132 0 0 0,28-170-2537 0 0,-1 9-175 0 0,-14 136 1059 0 0,18-143-2263 0 0,5 51 1 0 0,-2-79-1082 0 0,-1-7 540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7.267"/>
    </inkml:context>
    <inkml:brush xml:id="br0">
      <inkml:brushProperty name="width" value="0.05" units="cm"/>
      <inkml:brushProperty name="height" value="0.05" units="cm"/>
    </inkml:brush>
  </inkml:definitions>
  <inkml:trace contextRef="#ctx0" brushRef="#br0">118 5 13827 0 0,'4'-1'283'0'0,"0"0"0"0"0,0 0 0 0 0,1 0 1 0 0,-1 1-1 0 0,1 0 0 0 0,-1 0 0 0 0,0 0 0 0 0,1 0 1 0 0,-1 1-1 0 0,1 0 0 0 0,-1 0 0 0 0,0 0 0 0 0,0 0 1 0 0,0 1-1 0 0,6 3 0 0 0,2 0 174 0 0,-1 1 0 0 0,0 0 1 0 0,0 1-1 0 0,10 9 0 0 0,-16-12-350 0 0,-1-1-1 0 0,0 1 0 0 0,0 0 1 0 0,0 0-1 0 0,0 1 0 0 0,-1-1 0 0 0,0 1 1 0 0,0-1-1 0 0,0 1 0 0 0,0 0 1 0 0,-1 0-1 0 0,2 6 0 0 0,-3-7-82 0 0,-1-1 0 0 0,1 0 0 0 0,-1 0-1 0 0,0 0 1 0 0,0 0 0 0 0,0 1 0 0 0,0-1 0 0 0,0 0 0 0 0,-1 0-1 0 0,0 0 1 0 0,1 0 0 0 0,-1 0 0 0 0,0 0 0 0 0,-1 0 0 0 0,1 0-1 0 0,0 0 1 0 0,-1 0 0 0 0,0-1 0 0 0,1 1 0 0 0,-1-1 0 0 0,0 1-1 0 0,-4 3 1 0 0,-3 3 70 0 0,0-1 0 0 0,-1-1-1 0 0,0 1 1 0 0,0-1 0 0 0,0-1-1 0 0,-1 0 1 0 0,0 0 0 0 0,0-1-1 0 0,-14 4 1 0 0,-11 2 137 0 0,-62 9-1 0 0,72-16-157 0 0,19-1 334 0 0,8-2-113 0 0,17 3 35 0 0,29-1-175 0 0,27-1-352 0 0,0-3 0 0 0,119-17 0 0 0,-108-2-3569 0 0,-59 13 2359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8.077"/>
    </inkml:context>
    <inkml:brush xml:id="br0">
      <inkml:brushProperty name="width" value="0.05" units="cm"/>
      <inkml:brushProperty name="height" value="0.05" units="cm"/>
    </inkml:brush>
  </inkml:definitions>
  <inkml:trace contextRef="#ctx0" brushRef="#br0">30 15 10482 0 0,'9'-8'1072'0'0,"3"1"6945"0"0,-12 8-7879 0 0,1-1 1 0 0,-1 1 0 0 0,1 0 0 0 0,-1-1 0 0 0,0 1 0 0 0,0 0-1 0 0,1 0 1 0 0,-1-1 0 0 0,0 1 0 0 0,0 0 0 0 0,0-1-1 0 0,0 1 1 0 0,0 0 0 0 0,0 0 0 0 0,0-1 0 0 0,0 1 0 0 0,0 0-1 0 0,0 0 1 0 0,0-1 0 0 0,0 1 0 0 0,0 0 0 0 0,-1 1 0 0 0,-42 406 3556 0 0,35-229-3566 0 0,6-205-2848 0 0,4 9 519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8.608"/>
    </inkml:context>
    <inkml:brush xml:id="br0">
      <inkml:brushProperty name="width" value="0.05" units="cm"/>
      <inkml:brushProperty name="height" value="0.05" units="cm"/>
    </inkml:brush>
  </inkml:definitions>
  <inkml:trace contextRef="#ctx0" brushRef="#br0">284 1 11378 0 0,'3'0'242'0'0,"-1"0"-1"0"0,1 0 0 0 0,0 0 0 0 0,0 0 0 0 0,-1 1 0 0 0,1-1 0 0 0,0 1 0 0 0,-1-1 0 0 0,1 1 0 0 0,0 0 0 0 0,-1 0 0 0 0,0 1 1 0 0,1-1-1 0 0,-1 0 0 0 0,1 1 0 0 0,-1 0 0 0 0,0-1 0 0 0,0 1 0 0 0,0 0 0 0 0,0 0 0 0 0,0 0 0 0 0,-1 0 0 0 0,3 3 0 0 0,5 7 539 0 0,0 0 0 0 0,13 26 0 0 0,-9-9-246 0 0,-1 0-1 0 0,-1 0 0 0 0,-2 1 1 0 0,-1 1-1 0 0,-1 0 1 0 0,5 54-1 0 0,-7-12 229 0 0,-9 129 1 0 0,-3-118-354 0 0,-5-2 0 0 0,-3 1 1 0 0,-51 159-1 0 0,47-189-444 0 0,-2-1-1 0 0,-3-1 1 0 0,-2-1-1 0 0,-2-1 0 0 0,-2-1 1 0 0,-2-2-1 0 0,-2-1 1 0 0,-43 43-1 0 0,34-49-3184 0 0,22-24-5117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9.328"/>
    </inkml:context>
    <inkml:brush xml:id="br0">
      <inkml:brushProperty name="width" value="0.05" units="cm"/>
      <inkml:brushProperty name="height" value="0.05" units="cm"/>
    </inkml:brush>
  </inkml:definitions>
  <inkml:trace contextRef="#ctx0" brushRef="#br0">17 0 14027 0 0,'-1'1'107'0'0,"0"0"-1"0"0,1-1 1 0 0,-1 1-1 0 0,1 0 1 0 0,-1-1-1 0 0,0 1 1 0 0,1 0-1 0 0,-1 0 1 0 0,1 0 0 0 0,-1-1-1 0 0,1 1 1 0 0,0 0-1 0 0,-1 0 1 0 0,1 0-1 0 0,0 0 1 0 0,0 0-1 0 0,0 0 1 0 0,0 0 0 0 0,-1 1-1 0 0,1 23 1317 0 0,-1-13-775 0 0,-6 308 3987 0 0,39 161-3158 0 0,-32-476-1610 0 0,1-2-73 0 0,-1 0-1 0 0,1-1 1 0 0,-1 1-1 0 0,0-1 1 0 0,0 1-1 0 0,0 0 1 0 0,0-1-1 0 0,-1 1 1 0 0,0 3-1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49.837"/>
    </inkml:context>
    <inkml:brush xml:id="br0">
      <inkml:brushProperty name="width" value="0.05" units="cm"/>
      <inkml:brushProperty name="height" value="0.05" units="cm"/>
    </inkml:brush>
  </inkml:definitions>
  <inkml:trace contextRef="#ctx0" brushRef="#br0">0 435 12643 0 0,'4'-7'440'0'0,"-2"4"-288"0"0,1-1-1 0 0,-1 0 1 0 0,1 0 0 0 0,-1 1-1 0 0,1-1 1 0 0,0 1 0 0 0,0 0-1 0 0,0 0 1 0 0,1 0 0 0 0,-1 0-1 0 0,1 1 1 0 0,-1-1 0 0 0,1 1-1 0 0,8-3 1 0 0,4-2 185 0 0,0 2 0 0 0,1 0 0 0 0,0 1 0 0 0,-1 1 0 0 0,2 0 1 0 0,-1 1-1 0 0,0 1 0 0 0,0 1 0 0 0,0 0 0 0 0,31 5 0 0 0,-40-3-262 0 0,1 0 0 0 0,-1 0 0 0 0,0 1 0 0 0,0 0 0 0 0,-1 0 0 0 0,1 1-1 0 0,-1 0 1 0 0,0 0 0 0 0,1 1 0 0 0,9 8 0 0 0,-13-9-28 0 0,1 1-1 0 0,-1 0 1 0 0,0 0 0 0 0,-1 0-1 0 0,1 1 1 0 0,-1-1 0 0 0,0 1-1 0 0,0 0 1 0 0,-1-1 0 0 0,1 1-1 0 0,-1 1 1 0 0,-1-1-1 0 0,1 0 1 0 0,-1 0 0 0 0,1 9-1 0 0,-2-10 22 0 0,0 1-1 0 0,1-1 0 0 0,-2 0 1 0 0,1 0-1 0 0,-1 0 0 0 0,1 0 0 0 0,-2 0 1 0 0,1 0-1 0 0,0 0 0 0 0,-1 0 0 0 0,0 0 1 0 0,0 0-1 0 0,0-1 0 0 0,-1 1 1 0 0,-4 5-1 0 0,2-4 52 0 0,0-1 0 0 0,0 0 0 0 0,0 0 0 0 0,0 0 0 0 0,-1-1 0 0 0,0 0-1 0 0,0 0 1 0 0,0-1 0 0 0,-1 1 0 0 0,-7 2 0 0 0,-2-1 10 0 0,0 0 0 0 0,-1-1 0 0 0,0 0 0 0 0,0-1 0 0 0,0-1 0 0 0,0-1 0 0 0,0-1 0 0 0,-28-2 1 0 0,39 2-368 0 0,-1-1 1 0 0,0 0 0 0 0,1-1 0 0 0,-1 1-1 0 0,1-1 1 0 0,0 0 0 0 0,-1-1 0 0 0,1 0 0 0 0,0 0-1 0 0,0 0 1 0 0,1-1 0 0 0,-1 1 0 0 0,1-1-1 0 0,-1-1 1 0 0,-4-4 0 0 0,-1-8-1730 0 0</inkml:trace>
  <inkml:trace contextRef="#ctx0" brushRef="#br0" timeOffset="1">709 0 14283 0 0,'2'3'418'0'0,"-1"1"-1"0"0,0-1 1 0 0,0 0-1 0 0,0 1 0 0 0,-1-1 1 0 0,1 0-1 0 0,-1 1 1 0 0,0-1-1 0 0,0 1 1 0 0,0-1-1 0 0,0 1 1 0 0,-1 3-1 0 0,1 5 181 0 0,-2 25 319 0 0,-1 1-1 0 0,-9 38 0 0 0,0-11-4254 0 0,7-39 59 0 0,-1 1-3783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0.223"/>
    </inkml:context>
    <inkml:brush xml:id="br0">
      <inkml:brushProperty name="width" value="0.05" units="cm"/>
      <inkml:brushProperty name="height" value="0.05" units="cm"/>
    </inkml:brush>
  </inkml:definitions>
  <inkml:trace contextRef="#ctx0" brushRef="#br0">92 1 14171 0 0,'-1'0'131'0'0,"0"0"-1"0"0,0 0 1 0 0,0 0-1 0 0,1 0 1 0 0,-1 0 0 0 0,0 0-1 0 0,0 0 1 0 0,0 0-1 0 0,0 1 1 0 0,1-1-1 0 0,-1 0 1 0 0,0 1 0 0 0,0-1-1 0 0,1 0 1 0 0,-1 1-1 0 0,0-1 1 0 0,1 1 0 0 0,-1-1-1 0 0,0 1 1 0 0,1-1-1 0 0,-1 1 1 0 0,1 0-1 0 0,-1-1 1 0 0,1 1 0 0 0,-1 0-1 0 0,1-1 1 0 0,-1 1-1 0 0,1 0 1 0 0,0 0-1 0 0,-1-1 1 0 0,1 2 0 0 0,-11 32 1880 0 0,9-24-1740 0 0,-4 13 290 0 0,-9 28 258 0 0,3 0 1 0 0,-11 99-1 0 0,22-135-804 0 0,0-1 0 0 0,1 1 1 0 0,1 0-1 0 0,1-1 0 0 0,0 1 0 0 0,0-1 0 0 0,1 0 1 0 0,1 0-1 0 0,1 0 0 0 0,0 0 0 0 0,1-1 1 0 0,0 0-1 0 0,1 0 0 0 0,0 0 0 0 0,14 16 0 0 0,-17-24-100 0 0,0 0-1 0 0,0-1 1 0 0,1 0-1 0 0,0 0 0 0 0,0 0 1 0 0,0 0-1 0 0,1-1 1 0 0,-1 0-1 0 0,1 0 0 0 0,-1 0 1 0 0,1-1-1 0 0,9 3 0 0 0,-10-4-366 0 0,1 0 0 0 0,-1 0 0 0 0,1-1 0 0 0,-1 1 0 0 0,1-1 0 0 0,0 0 0 0 0,-1-1 0 0 0,12-1 0 0 0,9-7-6482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4.920"/>
    </inkml:context>
    <inkml:brush xml:id="br0">
      <inkml:brushProperty name="width" value="0.035" units="cm"/>
      <inkml:brushProperty name="height" value="0.035" units="cm"/>
    </inkml:brush>
  </inkml:definitions>
  <inkml:trace contextRef="#ctx0" brushRef="#br0">0 119 12299 0 0,'2'2'703'0'0,"0"-1"0"0"0,0 1 0 0 0,1-1 0 0 0,-1 0 0 0 0,0 0 0 0 0,1 0 0 0 0,-1 0 0 0 0,5 1 0 0 0,31 6 1694 0 0,42-2-810 0 0,-49-4-700 0 0,57-5-1 0 0,-79 2-760 0 0,-1 0-1 0 0,0 0 0 0 0,0-1 0 0 0,0 0 0 0 0,0-1 1 0 0,0 0-1 0 0,-1 0 0 0 0,1 0 0 0 0,-1-1 0 0 0,0 0 1 0 0,0-1-1 0 0,8-6 0 0 0,-13 10-114 0 0,-1 0-1 0 0,1 0 1 0 0,-1-1 0 0 0,1 1 0 0 0,-1-1-1 0 0,0 1 1 0 0,1-1 0 0 0,-1 0-1 0 0,0 1 1 0 0,0-1 0 0 0,0 0 0 0 0,0 0-1 0 0,-1 0 1 0 0,1 0 0 0 0,0 0-1 0 0,-1 0 1 0 0,1 0 0 0 0,-1 0 0 0 0,0 0-1 0 0,0 0 1 0 0,1 0 0 0 0,-1 0 0 0 0,-1 0-1 0 0,1 0 1 0 0,0 0 0 0 0,0 0-1 0 0,-1 0 1 0 0,1 0 0 0 0,-1 0 0 0 0,0 0-1 0 0,1 1 1 0 0,-1-1 0 0 0,0 0-1 0 0,0 0 1 0 0,0 0 0 0 0,-1 1 0 0 0,1-1-1 0 0,-2-1 1 0 0,0 0-22 0 0,0 0 0 0 0,0 0 0 0 0,-1 1-1 0 0,1-1 1 0 0,-1 1 0 0 0,0 0 0 0 0,0 0 0 0 0,1 0 0 0 0,-1 0 0 0 0,0 1-1 0 0,-1 0 1 0 0,1 0 0 0 0,0 0 0 0 0,0 0 0 0 0,0 0 0 0 0,-1 1-1 0 0,-6 0 1 0 0,2 1 1 0 0,0 1 0 0 0,0 0 0 0 0,0 1-1 0 0,0 0 1 0 0,1 0 0 0 0,-1 1 0 0 0,1 0 0 0 0,0 0-1 0 0,0 1 1 0 0,0 0 0 0 0,0 0 0 0 0,1 1 0 0 0,0 0-1 0 0,0 0 1 0 0,1 1 0 0 0,0 0 0 0 0,0 0 0 0 0,0 1-1 0 0,1-1 1 0 0,0 1 0 0 0,1 0 0 0 0,0 1 0 0 0,-5 12-1 0 0,6-13 16 0 0,1-1-1 0 0,0 1 0 0 0,0 0 0 0 0,0 0 0 0 0,1 0 0 0 0,1-1 1 0 0,-1 1-1 0 0,1 0 0 0 0,1 0 0 0 0,-1 0 0 0 0,1 0 0 0 0,3 10 0 0 0,-2-12 11 0 0,0 0 0 0 0,1 1 0 0 0,-1-1 0 0 0,1 0 1 0 0,1 0-1 0 0,-1-1 0 0 0,1 1 0 0 0,0-1 0 0 0,1 0 0 0 0,-1 0 0 0 0,1 0 0 0 0,0 0 0 0 0,0-1 0 0 0,0 0 0 0 0,12 7 0 0 0,-6-5 45 0 0,-1 0 1 0 0,2-1 0 0 0,-1 0 0 0 0,0-1 0 0 0,1-1-1 0 0,0 1 1 0 0,0-2 0 0 0,0 0 0 0 0,0 0 0 0 0,0-1 0 0 0,24-1-1 0 0,-26-1-218 0 0,-1 0-1 0 0,1-1 0 0 0,-1 0 0 0 0,0-1 0 0 0,0 0 0 0 0,15-6 1 0 0,-16 4-468 0 0,0 1 1 0 0,0-1-1 0 0,-1 0 1 0 0,1-1 0 0 0,-1 0-1 0 0,-1 0 1 0 0,10-10-1 0 0,-4 2-7095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0.619"/>
    </inkml:context>
    <inkml:brush xml:id="br0">
      <inkml:brushProperty name="width" value="0.05" units="cm"/>
      <inkml:brushProperty name="height" value="0.05" units="cm"/>
    </inkml:brush>
  </inkml:definitions>
  <inkml:trace contextRef="#ctx0" brushRef="#br0">125 0 5985 0 0,'-11'7'412'0'0,"9"-6"531"0"0,1 1 1 0 0,0-1 0 0 0,0 1-1 0 0,-1-1 1 0 0,1 1 0 0 0,0 0-1 0 0,1-1 1 0 0,-1 1 0 0 0,0 0-1 0 0,0 0 1 0 0,0 3 0 0 0,0-3-668 0 0,-33 108 3273 0 0,-8 59-2597 0 0,21-47-819 0 0,19-70-3415 0 0,2-46 1521 0 0</inkml:trace>
  <inkml:trace contextRef="#ctx0" brushRef="#br0" timeOffset="1">114 252 18780 0 0,'149'-17'5008'0'0,"-92"13"-5578"0"0,105-23 1 0 0,-140 20-835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1.710"/>
    </inkml:context>
    <inkml:brush xml:id="br0">
      <inkml:brushProperty name="width" value="0.05" units="cm"/>
      <inkml:brushProperty name="height" value="0.05" units="cm"/>
    </inkml:brush>
  </inkml:definitions>
  <inkml:trace contextRef="#ctx0" brushRef="#br0">80 1 9218 0 0,'-6'4'6524'0'0,"2"5"-4034"0"0,2 17-2427 0 0,2-17 765 0 0,-17 242 706 0 0,-8 199 1502 0 0,25-438-3054 0 0,0 0-109 0 0,-1 0-1 0 0,1 0 1 0 0,-2 1 0 0 0,-4 18-1 0 0,6-31 74 0 0,0 0 1 0 0,0 1-1 0 0,0-1 0 0 0,-1 0 0 0 0,1 0 0 0 0,0 1 0 0 0,0-1 0 0 0,0 0 0 0 0,0 0 1 0 0,0 1-1 0 0,0-1 0 0 0,0 0 0 0 0,-1 0 0 0 0,1 0 0 0 0,0 1 0 0 0,0-1 1 0 0,0 0-1 0 0,0 0 0 0 0,-1 0 0 0 0,1 0 0 0 0,0 1 0 0 0,0-1 0 0 0,-1 0 1 0 0,1 0-1 0 0,0 0 0 0 0,0 0 0 0 0,-1 0 0 0 0,1 0 0 0 0,0 0 0 0 0,0 0 0 0 0,-1 1 1 0 0,1-1-1 0 0,0 0 0 0 0,-1 0 0 0 0,-8-15-12705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2.072"/>
    </inkml:context>
    <inkml:brush xml:id="br0">
      <inkml:brushProperty name="width" value="0.05" units="cm"/>
      <inkml:brushProperty name="height" value="0.05" units="cm"/>
    </inkml:brush>
  </inkml:definitions>
  <inkml:trace contextRef="#ctx0" brushRef="#br0">1 59 10138 0 0,'2'-4'397'0'0,"1"0"0"0"0,0 1 0 0 0,0-1 0 0 0,1 1 0 0 0,-1 0 0 0 0,1 0 0 0 0,-1 0 0 0 0,1 0 0 0 0,0 0 0 0 0,0 1 0 0 0,0 0-1 0 0,1-1 1 0 0,8-2 0 0 0,-4 2-81 0 0,1 0-1 0 0,0 1 1 0 0,0 0-1 0 0,0 1 1 0 0,0-1-1 0 0,0 2 1 0 0,1 0-1 0 0,-1 0 0 0 0,0 1 1 0 0,0 0-1 0 0,0 0 1 0 0,14 5-1 0 0,-17-4-216 0 0,0 1 0 0 0,-1 0 0 0 0,1 0 0 0 0,-1 1 0 0 0,0-1 0 0 0,0 2 0 0 0,0-1-1 0 0,0 0 1 0 0,-1 1 0 0 0,0 0 0 0 0,0 1 0 0 0,0-1 0 0 0,-1 1 0 0 0,1 0 0 0 0,-1 0 0 0 0,-1 0 0 0 0,1 0-1 0 0,3 10 1 0 0,-4-7-32 0 0,0 0 0 0 0,-1 0 0 0 0,0 1-1 0 0,0-1 1 0 0,-1 0 0 0 0,0 1 0 0 0,-1-1 0 0 0,0 1-1 0 0,0-1 1 0 0,-1 1 0 0 0,-1-1 0 0 0,1 1 0 0 0,-1-1-1 0 0,-1 0 1 0 0,0 0 0 0 0,0 0 0 0 0,-1 0 0 0 0,0-1-1 0 0,0 1 1 0 0,-1-1 0 0 0,0 0 0 0 0,-1 0 0 0 0,0-1-1 0 0,0 0 1 0 0,0 0 0 0 0,-1 0 0 0 0,0-1 0 0 0,0 0-1 0 0,-1 0 1 0 0,0 0 0 0 0,0-1 0 0 0,0-1 0 0 0,-1 1-1 0 0,-15 5 1 0 0,20-9-327 0 0,0 0 0 0 0,0 0 1 0 0,0 0-1 0 0,0-1 0 0 0,-1 0 0 0 0,1 0 0 0 0,0 0 0 0 0,0 0 0 0 0,0 0 0 0 0,0-1 1 0 0,0 0-1 0 0,0 1 0 0 0,-6-4 0 0 0,-2-2-7192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2.485"/>
    </inkml:context>
    <inkml:brush xml:id="br0">
      <inkml:brushProperty name="width" value="0.05" units="cm"/>
      <inkml:brushProperty name="height" value="0.05" units="cm"/>
    </inkml:brush>
  </inkml:definitions>
  <inkml:trace contextRef="#ctx0" brushRef="#br0">248 0 11522 0 0,'5'4'235'0'0,"-1"0"0"0"0,0 0 0 0 0,1 1 0 0 0,-2 0-1 0 0,1-1 1 0 0,-1 1 0 0 0,1 0 0 0 0,-1 0 0 0 0,-1 1-1 0 0,1-1 1 0 0,-1 1 0 0 0,0-1 0 0 0,2 11 0 0 0,1 8 1049 0 0,-1 0 0 0 0,1 26 1 0 0,-2-20-1092 0 0,0 2 184 0 0,-1 0 0 0 0,-1-1 0 0 0,-2 1 0 0 0,-2 0 0 0 0,0 0 0 0 0,-9 32 0 0 0,9-50-305 0 0,-1 0-1 0 0,-1 0 0 0 0,0-1 1 0 0,-1 0-1 0 0,0 0 0 0 0,-1 0 1 0 0,-1-1-1 0 0,0 0 0 0 0,0 0 1 0 0,-1-1-1 0 0,-1 0 0 0 0,0-1 1 0 0,0 0-1 0 0,-1 0 0 0 0,-20 13 1 0 0,17-15-318 0 0,1-1 1 0 0,-2 0-1 0 0,1-1 1 0 0,0-1-1 0 0,-1 0 0 0 0,-25 5 1 0 0,6-5-797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3.645"/>
    </inkml:context>
    <inkml:brush xml:id="br0">
      <inkml:brushProperty name="width" value="0.05" units="cm"/>
      <inkml:brushProperty name="height" value="0.05" units="cm"/>
    </inkml:brush>
  </inkml:definitions>
  <inkml:trace contextRef="#ctx0" brushRef="#br0">82 1 14259 0 0,'-7'12'632'0'0,"2"-3"128"0"0,-1 2-608 0 0,1-3-152 0 0,1-1 0 0 0,1-2 0 0 0,0 3 272 0 0,-1 3 24 0 0,-4 7 9 0 0,0 6-1 0 0,-1 6-152 0 0,-1 2-32 0 0,5-4-8 0 0,1 1 0 0 0,4-6-920 0 0,1-5-185 0 0,2-4-39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4.006"/>
    </inkml:context>
    <inkml:brush xml:id="br0">
      <inkml:brushProperty name="width" value="0.05" units="cm"/>
      <inkml:brushProperty name="height" value="0.05" units="cm"/>
    </inkml:brush>
  </inkml:definitions>
  <inkml:trace contextRef="#ctx0" brushRef="#br0">46 1 11979 0 0,'0'20'9114'0'0,"0"28"-6891"0"0,-22 229-322 0 0,6-117-1665 0 0,8-115-1189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5.056"/>
    </inkml:context>
    <inkml:brush xml:id="br0">
      <inkml:brushProperty name="width" value="0.05" units="cm"/>
      <inkml:brushProperty name="height" value="0.05" units="cm"/>
    </inkml:brush>
  </inkml:definitions>
  <inkml:trace contextRef="#ctx0" brushRef="#br0">0 22 6913 0 0,'13'2'9703'0'0,"10"-1"-4421"0"0,118 0-2296 0 0,-55-1-2482 0 0,-23 0-351 0 0,69-8 1 0 0,-129 7-424 0 0,0 1 0 0 0,1 0-1 0 0,-1-1 1 0 0,0 0 0 0 0,0 0 0 0 0,0 0 0 0 0,1 0 0 0 0,-1-1 0 0 0,0 1 0 0 0,2-2 0 0 0,0-3-1345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5.458"/>
    </inkml:context>
    <inkml:brush xml:id="br0">
      <inkml:brushProperty name="width" value="0.05" units="cm"/>
      <inkml:brushProperty name="height" value="0.05" units="cm"/>
    </inkml:brush>
  </inkml:definitions>
  <inkml:trace contextRef="#ctx0" brushRef="#br0">60 0 12443 0 0,'-3'4'651'0'0,"0"0"1"0"0,0 0 0 0 0,0 0 0 0 0,1 1 0 0 0,0-1-1 0 0,0 1 1 0 0,0-1 0 0 0,0 1 0 0 0,1 0-1 0 0,-2 5 1 0 0,-7 54 2688 0 0,9-49-3398 0 0,-12 109 336 0 0,4 137 0 0 0,10-229-1635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5.946"/>
    </inkml:context>
    <inkml:brush xml:id="br0">
      <inkml:brushProperty name="width" value="0.05" units="cm"/>
      <inkml:brushProperty name="height" value="0.05" units="cm"/>
    </inkml:brush>
  </inkml:definitions>
  <inkml:trace contextRef="#ctx0" brushRef="#br0">229 20 9218 0 0,'-5'-18'3953'0'0,"5"18"-3745"0"0,-1 0-1 0 0,1 0 0 0 0,0 0 1 0 0,0-1-1 0 0,-1 1 0 0 0,1 0 1 0 0,0 0-1 0 0,-1 0 1 0 0,1 0-1 0 0,0 0 0 0 0,0 0 1 0 0,-1 0-1 0 0,1 0 0 0 0,0 0 1 0 0,-1 0-1 0 0,1 0 1 0 0,0 0-1 0 0,0 0 0 0 0,-1 0 1 0 0,1 0-1 0 0,0 0 0 0 0,-1 1 1 0 0,-11 8 5396 0 0,5 2-6844 0 0,-3 12 1541 0 0,1 0-1 0 0,0 1 1 0 0,2 0 0 0 0,-5 36 0 0 0,5-29-121 0 0,-20 91 221 0 0,-52 253 1066 0 0,63-272-1136 0 0,-6 173-1 0 0,22-238-264 0 0,2-1 1 0 0,1 0 0 0 0,2 0-1 0 0,1 0 1 0 0,13 40 0 0 0,-11-54-91 0 0,0 0 1 0 0,2 0 0 0 0,0-1-1 0 0,1-1 1 0 0,2 0-1 0 0,0 0 1 0 0,1-1-1 0 0,31 34 1 0 0,-33-43-172 0 0,1 1-1 0 0,0-2 1 0 0,1 0-1 0 0,0 0 1 0 0,1-1 0 0 0,21 10-1 0 0,-24-14-495 0 0,1 0-1 0 0,-1-1 0 0 0,1 0 1 0 0,0-1-1 0 0,0 0 1 0 0,0-1-1 0 0,0 0 0 0 0,24-1 1 0 0,-12-4-1036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6.651"/>
    </inkml:context>
    <inkml:brush xml:id="br0">
      <inkml:brushProperty name="width" value="0.05" units="cm"/>
      <inkml:brushProperty name="height" value="0.05" units="cm"/>
    </inkml:brush>
  </inkml:definitions>
  <inkml:trace contextRef="#ctx0" brushRef="#br0">24 13 6913 0 0,'-3'-4'-1272'0'0,"-4"-5"7156"0"0,7 9-5732 0 0,-1 0 0 0 0,1 0 0 0 0,0 0 0 0 0,0 0 0 0 0,-1 0 0 0 0,1 0 0 0 0,0 0 0 0 0,-1 0 0 0 0,1 0 0 0 0,0 0 0 0 0,0 0 0 0 0,-1 0 0 0 0,1 0 0 0 0,0 1 0 0 0,0-1 0 0 0,-1 0 0 0 0,1 0 0 0 0,0 0-1 0 0,0 0 1 0 0,-1 0 0 0 0,1 0 0 0 0,0 1 0 0 0,0-1 0 0 0,0 0 0 0 0,-1 0 0 0 0,1 0 0 0 0,0 1 0 0 0,0-1 0 0 0,0 0 0 0 0,0 0 0 0 0,0 1 0 0 0,0-1 0 0 0,-1 0 0 0 0,1 0 0 0 0,0 1 0 0 0,0-1 0 0 0,0 0 0 0 0,0 1 0 0 0,0 0 560 0 0,-1 4-100 0 0,-3 112 1024 0 0,4 0 1 0 0,18 123-1 0 0,-18-230-1738 0 0,1 2-1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8.660"/>
    </inkml:context>
    <inkml:brush xml:id="br0">
      <inkml:brushProperty name="width" value="0.035" units="cm"/>
      <inkml:brushProperty name="height" value="0.035" units="cm"/>
    </inkml:brush>
  </inkml:definitions>
  <inkml:trace contextRef="#ctx0" brushRef="#br0">259 34 10594 0 0,'0'-1'448'0'0,"0"-1"-1"0"0,0 1 1 0 0,0 0-1 0 0,0 0 0 0 0,0-1 1 0 0,0 1-1 0 0,-1 0 1 0 0,1 0-1 0 0,0 0 1 0 0,-1-1-1 0 0,1 1 0 0 0,-1 0 1 0 0,0 0-1 0 0,1 0 1 0 0,-1 0-1 0 0,0 0 1 0 0,1 0-1 0 0,-1 0 0 0 0,0 0 1 0 0,0 0-1 0 0,0 0 1 0 0,0 1-1 0 0,0-1 0 0 0,-1-1 1 0 0,-1 1-152 0 0,1 0-1 0 0,-1 1 1 0 0,0-1 0 0 0,1 0 0 0 0,-1 1 0 0 0,1-1-1 0 0,-1 1 1 0 0,0 0 0 0 0,0 0 0 0 0,-4 0-1 0 0,-5 2-228 0 0,1 0-1 0 0,-1 1 0 0 0,1 0 0 0 0,-14 6 0 0 0,14-4-49 0 0,1-1 1 0 0,0 1-1 0 0,0 1 0 0 0,1 0 1 0 0,-1 0-1 0 0,1 1 0 0 0,1 0 1 0 0,-1 0-1 0 0,1 1 0 0 0,1 0 1 0 0,-1 1-1 0 0,1 0 0 0 0,-10 17 1 0 0,16-24-43 0 0,0 0-1 0 0,0 0 1 0 0,0 0 0 0 0,1 0-1 0 0,-1 0 1 0 0,1 1 0 0 0,-1-1 0 0 0,1 0-1 0 0,0 0 1 0 0,0 0 0 0 0,0 1-1 0 0,0-1 1 0 0,0 0 0 0 0,0 0 0 0 0,1 1-1 0 0,-1-1 1 0 0,1 0 0 0 0,1 3 0 0 0,-1-2-45 0 0,1 0 0 0 0,0 0 0 0 0,0-1 0 0 0,0 1 1 0 0,0 0-1 0 0,0-1 0 0 0,1 1 0 0 0,-1-1 0 0 0,1 0 1 0 0,5 4-1 0 0,5 1-198 0 0,0 0 0 0 0,1-1 0 0 0,0 0 0 0 0,19 4 0 0 0,-26-8 214 0 0,124 28-1588 0 0,-15-6-365 0 0,-98-19 1424 0 0,0 1 0 0 0,-1 1 1 0 0,0 0-1 0 0,20 12 0 0 0,-35-18 525 0 0,-1-1 0 0 0,0 1 0 0 0,0-1 0 0 0,0 1 0 0 0,1 0 0 0 0,-1 0 0 0 0,0-1 0 0 0,0 1 0 0 0,0 0 0 0 0,0 0 0 0 0,0 0 0 0 0,0 0 0 0 0,-1 0 0 0 0,1 1 0 0 0,0-1 0 0 0,0 0 0 0 0,-1 0 0 0 0,1 0 0 0 0,-1 1 0 0 0,1-1 0 0 0,-1 0 0 0 0,1 1 1 0 0,-1-1-1 0 0,0 0 0 0 0,0 3 0 0 0,0-2 53 0 0,-1-1-1 0 0,0 1 1 0 0,0-1 0 0 0,0 1 0 0 0,0-1 0 0 0,0 1 0 0 0,0-1 0 0 0,0 0 0 0 0,-1 1 0 0 0,1-1 0 0 0,0 0 0 0 0,-1 0 0 0 0,1 0 0 0 0,-1 0 0 0 0,1 0 0 0 0,-1 0 0 0 0,1-1 0 0 0,-1 1 0 0 0,-2 0 0 0 0,-16 7 590 0 0,1-2 1 0 0,-1 0-1 0 0,-34 5 1 0 0,-64 1 938 0 0,105-11-1356 0 0,-26 0-244 0 0,14-3-4806 0 0,9 1-1066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7.008"/>
    </inkml:context>
    <inkml:brush xml:id="br0">
      <inkml:brushProperty name="width" value="0.05" units="cm"/>
      <inkml:brushProperty name="height" value="0.05" units="cm"/>
    </inkml:brush>
  </inkml:definitions>
  <inkml:trace contextRef="#ctx0" brushRef="#br0">158 13 10594 0 0,'1'-1'153'0'0,"-1"0"-1"0"0,1 0 0 0 0,0 1 1 0 0,0-1-1 0 0,-1 0 0 0 0,1 0 1 0 0,0 1-1 0 0,0-1 0 0 0,0 0 1 0 0,0 1-1 0 0,0-1 0 0 0,0 1 1 0 0,0-1-1 0 0,0 1 1 0 0,0-1-1 0 0,0 1 0 0 0,0 0 1 0 0,0-1-1 0 0,0 1 0 0 0,2 0 1 0 0,0 0 336 0 0,1 0 0 0 0,-1 0 0 0 0,1 0 0 0 0,-1 1 0 0 0,0-1 0 0 0,7 3 0 0 0,0 1 261 0 0,0 0 1 0 0,0 0-1 0 0,13 9 1 0 0,-17-10-640 0 0,0 1 1 0 0,-1 0-1 0 0,0 0 0 0 0,0 0 0 0 0,0 1 1 0 0,-1 0-1 0 0,1 0 0 0 0,-1 0 1 0 0,0 1-1 0 0,-1-1 0 0 0,1 1 1 0 0,-1 0-1 0 0,4 10 0 0 0,-6-14-97 0 0,0 1 1 0 0,-1 0-1 0 0,1-1 0 0 0,-1 1 0 0 0,1 0 1 0 0,-1 0-1 0 0,0 0 0 0 0,0-1 0 0 0,0 1 0 0 0,-1 0 1 0 0,1 0-1 0 0,-1 0 0 0 0,1-1 0 0 0,-1 1 1 0 0,0 0-1 0 0,0-1 0 0 0,0 1 0 0 0,0-1 0 0 0,-1 1 1 0 0,1-1-1 0 0,-1 0 0 0 0,1 1 0 0 0,-1-1 1 0 0,0 0-1 0 0,0 0 0 0 0,0 0 0 0 0,0 0 0 0 0,0-1 1 0 0,-1 1-1 0 0,1 0 0 0 0,0-1 0 0 0,-1 0 1 0 0,-4 3-1 0 0,-12 3-41 0 0,0 0 0 0 0,0-1 0 0 0,0-2 0 0 0,-1 0-1 0 0,1 0 1 0 0,-37 0 0 0 0,-43 8-71 0 0,79-5 335 0 0,20-5-60 0 0,13-1-67 0 0,118-10 154 0 0,111-4 309 0 0,-160 11-879 0 0,-39 0 75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7.946"/>
    </inkml:context>
    <inkml:brush xml:id="br0">
      <inkml:brushProperty name="width" value="0.05" units="cm"/>
      <inkml:brushProperty name="height" value="0.05" units="cm"/>
    </inkml:brush>
  </inkml:definitions>
  <inkml:trace contextRef="#ctx0" brushRef="#br0">82 9 10138 0 0,'4'-2'648'0'0,"0"1"1"0"0,0-1-1 0 0,-1 1 0 0 0,1 0 0 0 0,0 0 0 0 0,0 1 0 0 0,0-1 1 0 0,0 1-1 0 0,4 0 0 0 0,-1 0-197 0 0,0 1 1 0 0,0 0-1 0 0,0 1 0 0 0,12 2 1 0 0,-11-1-223 0 0,1 1 0 0 0,-1-1 0 0 0,0 1 0 0 0,0 0 0 0 0,0 1 0 0 0,-1 0 0 0 0,0 0 0 0 0,9 9 0 0 0,-11-9-167 0 0,0 1 1 0 0,0-1 0 0 0,-1 1-1 0 0,0 0 1 0 0,0 1-1 0 0,0-1 1 0 0,-1 1-1 0 0,0-1 1 0 0,0 1-1 0 0,-1 0 1 0 0,0 0 0 0 0,0 0-1 0 0,-1 1 1 0 0,0-1-1 0 0,0 0 1 0 0,0 13-1 0 0,-1-14-40 0 0,-1-1-1 0 0,0 0 0 0 0,1 0 0 0 0,-2 0 1 0 0,1 0-1 0 0,-1 0 0 0 0,1 0 0 0 0,-1 0 1 0 0,-1 0-1 0 0,1-1 0 0 0,-1 1 1 0 0,0-1-1 0 0,0 0 0 0 0,0 0 0 0 0,0 0 1 0 0,-1 0-1 0 0,1 0 0 0 0,-1-1 0 0 0,0 1 1 0 0,0-1-1 0 0,-1 0 0 0 0,1 0 0 0 0,-1-1 1 0 0,-5 3-1 0 0,0-1-16 0 0,-1 0 0 0 0,1-1 0 0 0,-1-1-1 0 0,1 0 1 0 0,-1 0 0 0 0,0-1 0 0 0,0 0 0 0 0,-18-2 0 0 0,13 0 37 0 0,1-1-1 0 0,-1 0 1 0 0,1-2-1 0 0,-1 0 1 0 0,-19-7-1 0 0,67 4 371 0 0,14 5 200 0 0,61 6-1 0 0,-64-1-484 0 0,83-5 0 0 0,-112 0-284 0 0,21-2-6465 0 0,-10-1-1080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8:58.367"/>
    </inkml:context>
    <inkml:brush xml:id="br0">
      <inkml:brushProperty name="width" value="0.05" units="cm"/>
      <inkml:brushProperty name="height" value="0.05" units="cm"/>
    </inkml:brush>
  </inkml:definitions>
  <inkml:trace contextRef="#ctx0" brushRef="#br0">208 0 16876 0 0,'8'8'529'0'0,"1"0"0"0"0,-1 0 1 0 0,-1 0-1 0 0,0 1 1 0 0,0 0-1 0 0,0 0 0 0 0,-1 1 1 0 0,5 10-1 0 0,5 15 110 0 0,12 36-1 0 0,-10-19-328 0 0,-3 0-1 0 0,-2 2 1 0 0,-2-1 0 0 0,-2 2-1 0 0,-3-1 1 0 0,-2 1 0 0 0,-3 0-1 0 0,-2 0 1 0 0,-3 0 0 0 0,-1-1-1 0 0,-4 1 1 0 0,-1-1 0 0 0,-3-1-1 0 0,-28 74 1 0 0,33-108-387 0 0,-2 1 1 0 0,0-1-1 0 0,-1-1 0 0 0,-1 0 0 0 0,0 0 1 0 0,-30 30-1 0 0,19-25-304 0 0,0-2 1 0 0,-2-1-1 0 0,0-1 0 0 0,-29 16 0 0 0,25-19-471 0 0,-3-4-4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0.135"/>
    </inkml:context>
    <inkml:brush xml:id="br0">
      <inkml:brushProperty name="width" value="0.05" units="cm"/>
      <inkml:brushProperty name="height" value="0.05" units="cm"/>
    </inkml:brush>
  </inkml:definitions>
  <inkml:trace contextRef="#ctx0" brushRef="#br0">3 1 14627 0 0,'5'97'5475'0'0,"14"584"-1628"0"0,-18-661-3844 0 0,0-12-18 0 0,-1-1 1 0 0,1 1-1 0 0,-2-1 1 0 0,1 1 0 0 0,-1 0-1 0 0,0-1 1 0 0,0 0 0 0 0,-5 14-1 0 0,6-21-26 0 0,0 1-1 0 0,0-1 0 0 0,-1 0 0 0 0,1 0 0 0 0,0 1 0 0 0,0-1 0 0 0,-1 0 0 0 0,1 0 1 0 0,0 1-1 0 0,-1-1 0 0 0,1 0 0 0 0,0 0 0 0 0,0 0 0 0 0,-1 0 0 0 0,1 0 1 0 0,0 1-1 0 0,-1-1 0 0 0,1 0 0 0 0,-1 0 0 0 0,1 0 0 0 0,0 0 0 0 0,-1 0 1 0 0,1 0-1 0 0,0 0 0 0 0,-1 0 0 0 0,1 0 0 0 0,0 0 0 0 0,-1 0 0 0 0,1-1 0 0 0,0 1 1 0 0,-1 0-1 0 0,1 0 0 0 0,0 0 0 0 0,-1 0 0 0 0,1 0 0 0 0,0-1 0 0 0,-1 1 1 0 0,1 0-1 0 0,0 0 0 0 0,0-1 0 0 0,-1 1 0 0 0,1 0 0 0 0,0 0 0 0 0,0-1 0 0 0,0 1 1 0 0,-1 0-1 0 0,1-1 0 0 0,0 1 0 0 0,0 0 0 0 0,0-1 0 0 0,0 1 0 0 0,0 0 1 0 0,-1-1-1 0 0,1 1 0 0 0,0-1 0 0 0,-5-9-1832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0.489"/>
    </inkml:context>
    <inkml:brush xml:id="br0">
      <inkml:brushProperty name="width" value="0.05" units="cm"/>
      <inkml:brushProperty name="height" value="0.05" units="cm"/>
    </inkml:brush>
  </inkml:definitions>
  <inkml:trace contextRef="#ctx0" brushRef="#br0">0 84 8754 0 0,'2'-4'157'0'0,"0"0"1"0"0,0-1-1 0 0,0 1 0 0 0,0 0 1 0 0,0 0-1 0 0,1 0 0 0 0,0 0 1 0 0,4-4-1 0 0,-3 5 486 0 0,0 0 1 0 0,0 0-1 0 0,1 0 1 0 0,-1 1-1 0 0,1-1 1 0 0,-1 1-1 0 0,10-3 1 0 0,3 0 30 0 0,0 1 0 0 0,-1 1-1 0 0,2 0 1 0 0,-1 1 0 0 0,0 1 0 0 0,0 0 0 0 0,0 2 0 0 0,1 0-1 0 0,-1 1 1 0 0,17 3 0 0 0,-20-2-528 0 0,0 1 0 0 0,-1 0-1 0 0,0 0 1 0 0,1 1 0 0 0,-2 1 0 0 0,1 0 0 0 0,-1 1-1 0 0,0 1 1 0 0,0 0 0 0 0,-1 0 0 0 0,0 1-1 0 0,18 19 1 0 0,-27-26-122 0 0,1 1 0 0 0,-1-1 0 0 0,0 1 0 0 0,0 0 0 0 0,0 0 0 0 0,0 0 0 0 0,-1 0-1 0 0,1 0 1 0 0,-1 0 0 0 0,1 1 0 0 0,-1-1 0 0 0,0 0 0 0 0,-1 1 0 0 0,1-1 0 0 0,-1 1 0 0 0,1-1 0 0 0,-1 1 0 0 0,0-1-1 0 0,0 1 1 0 0,-1-1 0 0 0,1 1 0 0 0,-1-1 0 0 0,1 0 0 0 0,-1 1 0 0 0,0-1 0 0 0,0 0 0 0 0,-1 1 0 0 0,1-1-1 0 0,-1 0 1 0 0,0 0 0 0 0,1 0 0 0 0,-1 0 0 0 0,-1 0 0 0 0,1-1 0 0 0,0 1 0 0 0,-1-1 0 0 0,1 1 0 0 0,-4 2-1 0 0,-14 10-1 0 0,-1 0-1 0 0,0-1 0 0 0,-1-1 0 0 0,-1-2 1 0 0,0 0-1 0 0,0-1 0 0 0,-1-1 0 0 0,0-1 0 0 0,-1-2 1 0 0,-44 7-1 0 0,39-12-1051 0 0,4-4-326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1.802"/>
    </inkml:context>
    <inkml:brush xml:id="br0">
      <inkml:brushProperty name="width" value="0.05" units="cm"/>
      <inkml:brushProperty name="height" value="0.05" units="cm"/>
    </inkml:brush>
  </inkml:definitions>
  <inkml:trace contextRef="#ctx0" brushRef="#br0">231 1 2761 0 0,'1'0'417'0'0,"0"0"0"0"0,0-1 0 0 0,0 1 0 0 0,1 0 0 0 0,-1 0 0 0 0,0 0 0 0 0,0 1 0 0 0,0-1 0 0 0,0 0 0 0 0,1 0 0 0 0,-1 1 0 0 0,0-1 0 0 0,0 0 0 0 0,0 1 0 0 0,0-1 0 0 0,0 1 0 0 0,0 0 0 0 0,0-1 0 0 0,0 1 0 0 0,1 1 0 0 0,23 19 5380 0 0,-18-15-6043 0 0,-2-2 477 0 0,0 0 0 0 0,0 0 0 0 0,-1 1 1 0 0,1-1-1 0 0,-1 1 0 0 0,-1 0 0 0 0,6 10 0 0 0,-8-14-196 0 0,0 1 0 0 0,0 0 0 0 0,-1 0 0 0 0,1 0 0 0 0,-1 0 0 0 0,0 0 0 0 0,1-1 0 0 0,-1 1 0 0 0,0 0 0 0 0,0 0 0 0 0,0 0 0 0 0,0 0 0 0 0,-1 0 0 0 0,1 0 0 0 0,0 0 0 0 0,-1 0 0 0 0,1 0 0 0 0,-1-1 0 0 0,0 1 1 0 0,0 0-1 0 0,0 0 0 0 0,0-1 0 0 0,0 1 0 0 0,0 0 0 0 0,0-1 0 0 0,0 1 0 0 0,-1-1 0 0 0,-2 3 0 0 0,-8 7 65 0 0,-1-1 1 0 0,0 0-1 0 0,0-1 1 0 0,-1 0 0 0 0,-1-1-1 0 0,1-1 1 0 0,-30 11 0 0 0,19-10-65 0 0,1-1 0 0 0,-1-1 0 0 0,0-1 0 0 0,-36 2 0 0 0,45-5 256 0 0,27-1 274 0 0,29-1 355 0 0,19 0-227 0 0,-1-3-1 0 0,74-12 1 0 0,-34-8-2339 0 0,-67 13 700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2.545"/>
    </inkml:context>
    <inkml:brush xml:id="br0">
      <inkml:brushProperty name="width" value="0.05" units="cm"/>
      <inkml:brushProperty name="height" value="0.05" units="cm"/>
    </inkml:brush>
  </inkml:definitions>
  <inkml:trace contextRef="#ctx0" brushRef="#br0">59 9 11955 0 0,'2'-9'1823'0'0,"2"16"411"0"0,2 16 67 0 0,-1 23-979 0 0,-2 1 0 0 0,-7 83 0 0 0,0-49-595 0 0,-14 355 1902 0 0,17-413-2591 0 0,1-13-52 0 0,0 0 0 0 0,0 0 1 0 0,-1 0-1 0 0,0-1 1 0 0,-1 1-1 0 0,0 0 1 0 0,-6 16-1 0 0,8-26-66 0 0,-1 1-1 0 0,1 0 1 0 0,0-1-1 0 0,-1 1 1 0 0,1-1-1 0 0,0 1 0 0 0,-1-1 1 0 0,1 1-1 0 0,0-1 1 0 0,-1 1-1 0 0,1-1 1 0 0,-1 1-1 0 0,1-1 1 0 0,-1 0-1 0 0,1 1 1 0 0,-1-1-1 0 0,0 0 1 0 0,1 1-1 0 0,-1-1 1 0 0,1 0-1 0 0,-1 0 1 0 0,0 0-1 0 0,1 1 0 0 0,-1-1 1 0 0,1 0-1 0 0,-1 0 1 0 0,0 0-1 0 0,1 0 1 0 0,-1 0-1 0 0,0 0 1 0 0,0-1-1 0 0,-12-6-6352 0 0,5-4-711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2.950"/>
    </inkml:context>
    <inkml:brush xml:id="br0">
      <inkml:brushProperty name="width" value="0.05" units="cm"/>
      <inkml:brushProperty name="height" value="0.05" units="cm"/>
    </inkml:brush>
  </inkml:definitions>
  <inkml:trace contextRef="#ctx0" brushRef="#br0">1 76 12267 0 0,'3'-5'242'0'0,"1"0"0"0"0,-1 0 0 0 0,1 1 0 0 0,0-1 0 0 0,0 1 0 0 0,1 0 0 0 0,-1 0 1 0 0,1 0-1 0 0,0 1 0 0 0,0 0 0 0 0,0 0 0 0 0,0 0 0 0 0,1 0 0 0 0,-1 1 0 0 0,1 0 1 0 0,0 0-1 0 0,0 0 0 0 0,-1 1 0 0 0,10-1 0 0 0,8-2 320 0 0,-1 1 1 0 0,1 1-1 0 0,0 1 1 0 0,0 1-1 0 0,0 1 1 0 0,-1 1-1 0 0,1 1 1 0 0,-1 1-1 0 0,35 11 1 0 0,-44-11-453 0 0,0 1-1 0 0,0 1 1 0 0,-1 0 0 0 0,0 1 0 0 0,0 0 0 0 0,-1 1-1 0 0,16 13 1 0 0,-20-14-65 0 0,0 0 0 0 0,0 0-1 0 0,-1 1 1 0 0,0 0 0 0 0,-1 0 0 0 0,1 0-1 0 0,-1 1 1 0 0,-1 0 0 0 0,0 0 0 0 0,0 0-1 0 0,3 13 1 0 0,-6-18-4 0 0,0 1 0 0 0,0 0 0 0 0,-1-1-1 0 0,0 1 1 0 0,1 0 0 0 0,-1 0 0 0 0,-1-1 0 0 0,1 1 0 0 0,-1 0-1 0 0,0-1 1 0 0,0 1 0 0 0,0 0 0 0 0,0-1 0 0 0,-1 1-1 0 0,-3 5 1 0 0,1-3 15 0 0,0-1 0 0 0,0 0-1 0 0,-1 0 1 0 0,0-1 0 0 0,0 1-1 0 0,0-1 1 0 0,-1 0 0 0 0,1 0-1 0 0,-9 5 1 0 0,2-3-28 0 0,0-1 1 0 0,0 1-1 0 0,-1-2 1 0 0,1 0-1 0 0,-1 0 1 0 0,0-1-1 0 0,0-1 1 0 0,-1 0-1 0 0,1-1 1 0 0,-22 1-1 0 0,25-3-453 0 0,0-1-1 0 0,0 0 1 0 0,1-1-1 0 0,-1 0 1 0 0,0 0 0 0 0,-15-6-1 0 0,0-5-1199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3.732"/>
    </inkml:context>
    <inkml:brush xml:id="br0">
      <inkml:brushProperty name="width" value="0.05" units="cm"/>
      <inkml:brushProperty name="height" value="0.05" units="cm"/>
    </inkml:brush>
  </inkml:definitions>
  <inkml:trace contextRef="#ctx0" brushRef="#br0">24 1 7370 0 0,'-1'5'6859'0'0,"0"7"-3487"0"0,-3 44-1279 0 0,3-31-1597 0 0,-14 400 1741 0 0,14-406-4901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4.109"/>
    </inkml:context>
    <inkml:brush xml:id="br0">
      <inkml:brushProperty name="width" value="0.05" units="cm"/>
      <inkml:brushProperty name="height" value="0.05" units="cm"/>
    </inkml:brush>
  </inkml:definitions>
  <inkml:trace contextRef="#ctx0" brushRef="#br0">0 55 7370 0 0,'1'-1'601'0'0,"0"0"0"0"0,1 0 0 0 0,-1 0 0 0 0,0 0 0 0 0,0 0 1 0 0,0 0-1 0 0,1 1 0 0 0,-1-1 0 0 0,1 0 0 0 0,-1 1 1 0 0,0-1-1 0 0,1 1 0 0 0,-1-1 0 0 0,1 1 0 0 0,-1 0 0 0 0,3-1 1 0 0,32-3 4448 0 0,-22 3-5397 0 0,-2-1 458 0 0,15 0-367 0 0,1-3 0 0 0,-1 0 0 0 0,34-11 1 0 0,-41 8-1490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49.021"/>
    </inkml:context>
    <inkml:brush xml:id="br0">
      <inkml:brushProperty name="width" value="0.035" units="cm"/>
      <inkml:brushProperty name="height" value="0.035" units="cm"/>
    </inkml:brush>
  </inkml:definitions>
  <inkml:trace contextRef="#ctx0" brushRef="#br0">58 1 20940 0 0,'-3'0'929'0'0,"2"0"415"0"0,0 1-1344 0 0,-1 0 0 0 0,2 2 432 0 0,-1 1 48 0 0,-2 3 0 0 0,-1 3 8 0 0,-3 3-320 0 0,0 3-64 0 0,0 3-8 0 0,-4 3-6881 0 0,0 0-1369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4.475"/>
    </inkml:context>
    <inkml:brush xml:id="br0">
      <inkml:brushProperty name="width" value="0.05" units="cm"/>
      <inkml:brushProperty name="height" value="0.05" units="cm"/>
    </inkml:brush>
  </inkml:definitions>
  <inkml:trace contextRef="#ctx0" brushRef="#br0">113 1 13651 0 0,'-1'0'132'0'0,"0"0"0"0"0,0 1 0 0 0,0-1 1 0 0,0 1-1 0 0,0-1 0 0 0,0 1 0 0 0,0-1 0 0 0,0 1 1 0 0,0-1-1 0 0,0 1 0 0 0,1 0 0 0 0,-1 0 0 0 0,0-1 1 0 0,0 1-1 0 0,1 0 0 0 0,-1 0 0 0 0,0 0 0 0 0,1 0 1 0 0,-1 0-1 0 0,1 0 0 0 0,-1 0 0 0 0,1 0 0 0 0,-1 1 1 0 0,-10 32 1972 0 0,8-22-1714 0 0,-20 69 1093 0 0,-16 95 0 0 0,31-120-1128 0 0,2-1 0 0 0,3 100 0 0 0,4-134-282 0 0,1 0 0 0 0,0-1 0 0 0,2 1 0 0 0,1-1 0 0 0,0 0 0 0 0,13 30 0 0 0,-13-39-277 0 0,1 0 1 0 0,0-1 0 0 0,0 1 0 0 0,1-1-1 0 0,0-1 1 0 0,1 1 0 0 0,0-1 0 0 0,1-1-1 0 0,-1 0 1 0 0,2 0 0 0 0,-1 0 0 0 0,18 9 0 0 0,11 3-1209 0 0,3-3-19 0 0</inkml:trace>
  <inkml:trace contextRef="#ctx0" brushRef="#br0" timeOffset="1">1574 52 13827 0 0,'13'27'3465'0'0,"13"42"0"0"0,-13-25-2767 0 0,-2 0 0 0 0,-3 1 0 0 0,5 60 0 0 0,-11-73-441 0 0,-2-1 0 0 0,-1 1 0 0 0,-1-1 1 0 0,-2 0-1 0 0,-16 61 0 0 0,14-71-126 0 0,-1 0 1 0 0,-1 0 0 0 0,-1 0-1 0 0,0-1 1 0 0,-2-1 0 0 0,0 0-1 0 0,-2 0 1 0 0,0-1 0 0 0,-19 20-1 0 0,21-27-249 0 0,0-2-1 0 0,-1 1 1 0 0,0-1 0 0 0,0-1-1 0 0,-1 0 1 0 0,0-1-1 0 0,-17 6 1 0 0,15-7-754 0 0,0 0 1 0 0,-1-2 0 0 0,-25 5-1 0 0,4-6-7148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4.847"/>
    </inkml:context>
    <inkml:brush xml:id="br0">
      <inkml:brushProperty name="width" value="0.05" units="cm"/>
      <inkml:brushProperty name="height" value="0.05" units="cm"/>
    </inkml:brush>
  </inkml:definitions>
  <inkml:trace contextRef="#ctx0" brushRef="#br0">25 1 19524 0 0,'1'4'250'0'0,"-1"1"0"0"0,0-1 1 0 0,-1 0-1 0 0,1 1 0 0 0,-1-1 0 0 0,0 0 0 0 0,0 0 0 0 0,-1 5 0 0 0,-1 2-300 0 0,-2 12 123 0 0,0 0 0 0 0,2 1 0 0 0,1 0 0 0 0,0 0 1 0 0,2 0-1 0 0,1 0 0 0 0,1 0 0 0 0,8 38 0 0 0,1-36-1879 0 0,1-14-4133 0 0,-1-7-377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5.196"/>
    </inkml:context>
    <inkml:brush xml:id="br0">
      <inkml:brushProperty name="width" value="0.05" units="cm"/>
      <inkml:brushProperty name="height" value="0.05" units="cm"/>
    </inkml:brush>
  </inkml:definitions>
  <inkml:trace contextRef="#ctx0" brushRef="#br0">24 0 15467 0 0,'-2'3'389'0'0,"0"0"0"0"0,0 0 0 0 0,0 0 0 0 0,1 0 0 0 0,-1 0 0 0 0,1 0 0 0 0,0 0 0 0 0,0 0 0 0 0,0 1 0 0 0,-1 4 0 0 0,-3 33 1190 0 0,4-31-1494 0 0,0 0 1 0 0,1-1-1 0 0,0 1 0 0 0,1-1 1 0 0,0 1-1 0 0,1 0 1 0 0,0-1-1 0 0,0 0 1 0 0,1 0-1 0 0,7 16 1 0 0,-8-21-55 0 0,1 0 0 0 0,-1 0 0 0 0,1 1 0 0 0,0-2 0 0 0,1 1 1 0 0,-1 0-1 0 0,1-1 0 0 0,-1 1 0 0 0,1-1 0 0 0,0 0 0 0 0,0-1 0 0 0,1 1 1 0 0,-1-1-1 0 0,0 1 0 0 0,1-1 0 0 0,0-1 0 0 0,-1 1 0 0 0,1-1 0 0 0,0 1 1 0 0,0-1-1 0 0,0-1 0 0 0,8 1 0 0 0,-9 0-8 0 0,1-1-1 0 0,-1 0 1 0 0,0 0 0 0 0,1-1 0 0 0,-1 1-1 0 0,1-1 1 0 0,-1 0 0 0 0,0 0-1 0 0,1-1 1 0 0,-1 1 0 0 0,0-1 0 0 0,0 0-1 0 0,0 0 1 0 0,0 0 0 0 0,-1-1-1 0 0,1 0 1 0 0,-1 1 0 0 0,1-1 0 0 0,-1 0-1 0 0,0 0 1 0 0,0-1 0 0 0,0 1-1 0 0,0-1 1 0 0,-1 1 0 0 0,0-1 0 0 0,1 0-1 0 0,-1 0 1 0 0,-1 0 0 0 0,1 0 0 0 0,0 0-1 0 0,-1-1 1 0 0,0 1 0 0 0,0 0-1 0 0,0-1 1 0 0,-1 1 0 0 0,1-1 0 0 0,-1 1-1 0 0,0 0 1 0 0,-1-1 0 0 0,1 1-1 0 0,-1-1 1 0 0,0 1 0 0 0,0 0 0 0 0,0-1-1 0 0,0 1 1 0 0,-1 0 0 0 0,1 0-1 0 0,-1 0 1 0 0,0 0 0 0 0,-1 0 0 0 0,1 0-1 0 0,-1 1 1 0 0,0-1 0 0 0,1 1 0 0 0,-5-4-1 0 0,-41-32 16 0 0,12 20-3493 0 0,25 15-4146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7.992"/>
    </inkml:context>
    <inkml:brush xml:id="br0">
      <inkml:brushProperty name="width" value="0.05" units="cm"/>
      <inkml:brushProperty name="height" value="0.05" units="cm"/>
    </inkml:brush>
  </inkml:definitions>
  <inkml:trace contextRef="#ctx0" brushRef="#br0">1 43 8290 0 0,'-1'0'265'0'0,"1"-1"1"0"0,0 1-1 0 0,0 0 0 0 0,0-1 1 0 0,0 1-1 0 0,0-1 0 0 0,0 1 1 0 0,0 0-1 0 0,0-1 0 0 0,0 1 1 0 0,0 0-1 0 0,0-1 1 0 0,0 1-1 0 0,3-4 3450 0 0,-2 3-3450 0 0,15-9 2143 0 0,19-2-1157 0 0,0 7-565 0 0,1 2 0 0 0,-1 1 0 0 0,0 2 0 0 0,56 6 0 0 0,-25-1-372 0 0,-43-4-536 0 0,34 3 747 0 0,-20 2-4438 0 0,-35-5 2555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08.350"/>
    </inkml:context>
    <inkml:brush xml:id="br0">
      <inkml:brushProperty name="width" value="0.05" units="cm"/>
      <inkml:brushProperty name="height" value="0.05" units="cm"/>
    </inkml:brush>
  </inkml:definitions>
  <inkml:trace contextRef="#ctx0" brushRef="#br0">16 1 12443 0 0,'-14'1'1182'0'0,"13"-1"-1138"0"0,1 0-1 0 0,0 0 1 0 0,0 0 0 0 0,0 1 0 0 0,0-1 0 0 0,0 0 0 0 0,0 0-1 0 0,0 0 1 0 0,0 0 0 0 0,0 0 0 0 0,0 0 0 0 0,0 0 0 0 0,0 0-1 0 0,0 0 1 0 0,0 0 0 0 0,0 1 0 0 0,0-1 0 0 0,0 0 0 0 0,0 0 0 0 0,0 0-1 0 0,0 0 1 0 0,0 0 0 0 0,0 0 0 0 0,0 0 0 0 0,0 0 0 0 0,0 0-1 0 0,0 1 1 0 0,0-1 0 0 0,0 0 0 0 0,0 0 0 0 0,0 0 0 0 0,0 0-1 0 0,0 0 1 0 0,0 0 0 0 0,0 0 0 0 0,0 0 0 0 0,0 0 0 0 0,0 0-1 0 0,0 0 1 0 0,0 1 0 0 0,0-1 0 0 0,0 0 0 0 0,1 0 0 0 0,-1 0-1 0 0,0 0 1 0 0,0 0 0 0 0,0 0 0 0 0,0 0 0 0 0,0 0 0 0 0,0 0 0 0 0,0 0-1 0 0,0 0 1 0 0,0 0 0 0 0,0 0 0 0 0,1 0 0 0 0,-1 0 0 0 0,25 10 3612 0 0,-19-7-3929 0 0,29 8 816 0 0,1 0 0 0 0,52 7 0 0 0,76 2-346 0 0,-163-20-192 0 0,46 4-1014 0 0,0-2-3839 0 0,-1-3-1799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1.913"/>
    </inkml:context>
    <inkml:brush xml:id="br0">
      <inkml:brushProperty name="width" value="0.05" units="cm"/>
      <inkml:brushProperty name="height" value="0.05" units="cm"/>
    </inkml:brush>
  </inkml:definitions>
  <inkml:trace contextRef="#ctx0" brushRef="#br0">320 1 13075 0 0,'-3'0'205'0'0,"0"1"1"0"0,0-1-1 0 0,0 1 1 0 0,1 0-1 0 0,-1 0 1 0 0,0 0-1 0 0,1 0 0 0 0,-1 0 1 0 0,1 1-1 0 0,-1-1 1 0 0,1 1-1 0 0,0 0 1 0 0,-1 0-1 0 0,1 0 1 0 0,0 0-1 0 0,-2 3 1 0 0,-30 41 1529 0 0,27-36-1546 0 0,-16 26 333 0 0,2 1 1 0 0,1 1-1 0 0,2 1 1 0 0,-21 65-1 0 0,15-21-68 0 0,-16 110 1 0 0,21-80 125 0 0,4 2 1 0 0,1 144-1 0 0,15-212-394 0 0,3 0 0 0 0,1 0 0 0 0,15 53 0 0 0,-12-68-162 0 0,2 0-1 0 0,2-1 0 0 0,0-1 0 0 0,2 1 0 0 0,24 37 0 0 0,-32-58-114 0 0,1-1-1 0 0,0 0 1 0 0,0 0-1 0 0,1 0 0 0 0,0-1 1 0 0,0 0-1 0 0,14 9 1 0 0,-16-13-1093 0 0,-1-1 1 0 0,1 0-1 0 0,-1 0 1 0 0,1-1-1 0 0,8 3 1 0 0,5-1-6051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2.315"/>
    </inkml:context>
    <inkml:brush xml:id="br0">
      <inkml:brushProperty name="width" value="0.05" units="cm"/>
      <inkml:brushProperty name="height" value="0.05" units="cm"/>
    </inkml:brush>
  </inkml:definitions>
  <inkml:trace contextRef="#ctx0" brushRef="#br0">100 1 4609 0 0,'-7'4'10537'0'0,"0"10"-6622"0"0,-3 12-2176 0 0,1 10-533 0 0,1 0 0 0 0,-2 45-1 0 0,-3 13-353 0 0,-22 131-1586 0 0,34-219-781 0 0,2-4-76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2.661"/>
    </inkml:context>
    <inkml:brush xml:id="br0">
      <inkml:brushProperty name="width" value="0.05" units="cm"/>
      <inkml:brushProperty name="height" value="0.05" units="cm"/>
    </inkml:brush>
  </inkml:definitions>
  <inkml:trace contextRef="#ctx0" brushRef="#br0">184 1 1840 0 0,'5'-1'2078'0'0,"8"9"6058"0"0,1 2-1010 0 0,-8-5-6846 0 0,-6-5-587 0 0,8 7 655 0 0,-1 0 0 0 0,0 0 0 0 0,0 1 0 0 0,0 0 0 0 0,-1 0 0 0 0,0 0 0 0 0,-1 1 0 0 0,0 0 0 0 0,0 0 0 0 0,-1 1-1 0 0,5 15 1 0 0,-7-19-300 0 0,-1-1-1 0 0,0 1 1 0 0,0 0-1 0 0,0 0 1 0 0,-1 0-1 0 0,0 0 1 0 0,0 0-1 0 0,0 0 1 0 0,-1 0-1 0 0,0 0 1 0 0,0 0-1 0 0,-1 0 1 0 0,1-1-1 0 0,-1 1 1 0 0,-1 0-1 0 0,1-1 1 0 0,-1 1-1 0 0,0-1 1 0 0,0 0-1 0 0,0 0 1 0 0,-5 5-1 0 0,2-3-52 0 0,-1-1 0 0 0,0 0 0 0 0,0 0 0 0 0,0-1 0 0 0,0 0-1 0 0,-1 0 1 0 0,0-1 0 0 0,0 0 0 0 0,0-1 0 0 0,0 1 0 0 0,-1-1 0 0 0,1-1 0 0 0,-14 3-1 0 0,-9-1-65 0 0,-1-1 0 0 0,-45-1-1 0 0,67-2 110 0 0,18-6 324 0 0,10 0-242 0 0,199-26 15 0 0,-111 19-1276 0 0,-75 9 513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3.097"/>
    </inkml:context>
    <inkml:brush xml:id="br0">
      <inkml:brushProperty name="width" value="0.05" units="cm"/>
      <inkml:brushProperty name="height" value="0.05" units="cm"/>
    </inkml:brush>
  </inkml:definitions>
  <inkml:trace contextRef="#ctx0" brushRef="#br0">80 72 10594 0 0,'-2'3'1152'0'0,"0"-1"1"0"0,0 1-1 0 0,-1-1 0 0 0,1 1 0 0 0,-1-1 0 0 0,1 0 0 0 0,-4 2 0 0 0,-12 10 568 0 0,14-8-1551 0 0,-1 0-1 0 0,1 1 0 0 0,0-1 1 0 0,0 1-1 0 0,1 0 1 0 0,0 0-1 0 0,0 0 0 0 0,1 0 1 0 0,0 0-1 0 0,0 1 0 0 0,1-1 1 0 0,-1 1-1 0 0,2-1 0 0 0,-1 1 1 0 0,1 0-1 0 0,0-1 1 0 0,1 1-1 0 0,2 12 0 0 0,-2-15-164 0 0,0 0 0 0 0,0 0-1 0 0,0 0 1 0 0,1-1 0 0 0,-1 1 0 0 0,1 0-1 0 0,0-1 1 0 0,1 1 0 0 0,-1-1-1 0 0,1 0 1 0 0,0 0 0 0 0,0 0-1 0 0,0 0 1 0 0,1-1 0 0 0,-1 1 0 0 0,1-1-1 0 0,0 0 1 0 0,0 0 0 0 0,0 0-1 0 0,0 0 1 0 0,0-1 0 0 0,1 1-1 0 0,-1-1 1 0 0,1 0 0 0 0,0-1 0 0 0,0 1-1 0 0,-1-1 1 0 0,1 0 0 0 0,6 0-1 0 0,-7 0-1 0 0,-1-1 0 0 0,0 0-1 0 0,1 0 1 0 0,-1 0 0 0 0,0-1-1 0 0,1 1 1 0 0,-1-1 0 0 0,0 0 0 0 0,1 0-1 0 0,-1 0 1 0 0,0 0 0 0 0,0 0-1 0 0,0-1 1 0 0,0 1 0 0 0,0-1-1 0 0,0 0 1 0 0,-1 0 0 0 0,1 0-1 0 0,0 0 1 0 0,-1-1 0 0 0,0 1-1 0 0,0-1 1 0 0,1 1 0 0 0,-1-1-1 0 0,-1 0 1 0 0,1 0 0 0 0,0 0 0 0 0,-1 0-1 0 0,1 0 1 0 0,-1 0 0 0 0,2-7-1 0 0,-2 3-7 0 0,1 0-1 0 0,-1-1 1 0 0,0 1 0 0 0,-1-1-1 0 0,1 1 1 0 0,-1-1-1 0 0,-1 0 1 0 0,0 1-1 0 0,0-1 1 0 0,0 1 0 0 0,-1 0-1 0 0,0-1 1 0 0,-4-8-1 0 0,-1 2 23 0 0,0 0 0 0 0,0 1-1 0 0,-2 0 1 0 0,1 0 0 0 0,-2 1-1 0 0,0 0 1 0 0,-18-17 0 0 0,17 20-570 0 0,0-1 1 0 0,-1 2-1 0 0,-1 0 1 0 0,-22-12-1 0 0,21 13-1165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3.457"/>
    </inkml:context>
    <inkml:brush xml:id="br0">
      <inkml:brushProperty name="width" value="0.05" units="cm"/>
      <inkml:brushProperty name="height" value="0.05" units="cm"/>
    </inkml:brush>
  </inkml:definitions>
  <inkml:trace contextRef="#ctx0" brushRef="#br0">187 22 16155 0 0,'1'-1'83'0'0,"-1"0"0"0"0,0 0 0 0 0,0 0 0 0 0,0 0 0 0 0,1 0 0 0 0,-1 0 0 0 0,0 0-1 0 0,1 0 1 0 0,-1 0 0 0 0,1 0 0 0 0,-1 1 0 0 0,1-1 0 0 0,0 0 0 0 0,-1 0 0 0 0,1 0-1 0 0,0 1 1 0 0,-1-1 0 0 0,1 0 0 0 0,0 1 0 0 0,0-1 0 0 0,0 1 0 0 0,0-1 0 0 0,0 1-1 0 0,-1-1 1 0 0,1 1 0 0 0,0 0 0 0 0,0-1 0 0 0,0 1 0 0 0,0 0 0 0 0,0 0-1 0 0,0-1 1 0 0,0 1 0 0 0,0 0 0 0 0,0 0 0 0 0,0 0 0 0 0,0 1 0 0 0,0-1 0 0 0,0 0-1 0 0,0 0 1 0 0,0 0 0 0 0,0 1 0 0 0,0-1 0 0 0,0 0 0 0 0,0 1 0 0 0,0-1 0 0 0,0 1-1 0 0,0-1 1 0 0,-1 1 0 0 0,1 0 0 0 0,0-1 0 0 0,1 2 0 0 0,3 2 195 0 0,-1-1 1 0 0,1 1-1 0 0,-1 1 1 0 0,0-1-1 0 0,0 0 1 0 0,0 1-1 0 0,5 10 1 0 0,-3-2-72 0 0,0 1 0 0 0,-1-1 0 0 0,-1 2-1 0 0,0-1 1 0 0,-1 0 0 0 0,1 17 0 0 0,4 93 494 0 0,-8-98-503 0 0,3 109 433 0 0,-6 0 1 0 0,-41 266-1 0 0,35-357-553 0 0,-2 0 0 0 0,-26 64-1 0 0,26-83-94 0 0,0-1-1 0 0,-2 0 0 0 0,-1 0 0 0 0,0-2 0 0 0,-27 32 0 0 0,36-48-424 0 0,0 0 1 0 0,-1-1-1 0 0,0 1 0 0 0,0-1 0 0 0,-1 0 0 0 0,1-1 0 0 0,-1 1 0 0 0,0-1 0 0 0,-13 5 0 0 0,-7-1-7868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57.848"/>
    </inkml:context>
    <inkml:brush xml:id="br0">
      <inkml:brushProperty name="width" value="0.035" units="cm"/>
      <inkml:brushProperty name="height" value="0.035" units="cm"/>
    </inkml:brush>
  </inkml:definitions>
  <inkml:trace contextRef="#ctx0" brushRef="#br0">7 68 11867 0 0,'-1'0'127'0'0,"1"-1"0"0"0,-1 1 0 0 0,1 0 0 0 0,0-1 0 0 0,-1 1 0 0 0,1-1 0 0 0,-1 1 1 0 0,1-1-1 0 0,0 1 0 0 0,-1-1 0 0 0,1 1 0 0 0,0-1 0 0 0,0 1 0 0 0,0-1 0 0 0,-1 0 1 0 0,1 1-1 0 0,0-1 0 0 0,0 1 0 0 0,0-1 0 0 0,0 1 0 0 0,0-1 0 0 0,0 0 0 0 0,0 1 1 0 0,0-1-1 0 0,0 1 0 0 0,0-1 0 0 0,0 0 0 0 0,0 1 0 0 0,1-1 0 0 0,-1 1 1 0 0,0-1-1 0 0,1 0 0 0 0,0-1 97 0 0,1 1-1 0 0,-1-1 1 0 0,0 1 0 0 0,1 0 0 0 0,0 0 0 0 0,-1-1 0 0 0,1 1 0 0 0,0 0 0 0 0,-1 1-1 0 0,4-2 1 0 0,6-2 548 0 0,1 0 0 0 0,18-2-1 0 0,30-2 571 0 0,89 0 0 0 0,-61 5-1088 0 0,-81 3-400 0 0,77-2 251 0 0,-49 4-2703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3.844"/>
    </inkml:context>
    <inkml:brush xml:id="br0">
      <inkml:brushProperty name="width" value="0.05" units="cm"/>
      <inkml:brushProperty name="height" value="0.05" units="cm"/>
    </inkml:brush>
  </inkml:definitions>
  <inkml:trace contextRef="#ctx0" brushRef="#br0">0 38 11522 0 0,'1'-1'352'0'0,"-1"0"0"0"0,1 0 1 0 0,0 0-1 0 0,-1 1 0 0 0,1-1 0 0 0,0 0 0 0 0,0 0 0 0 0,-1 1 0 0 0,1-1 0 0 0,0 1 0 0 0,0-1 0 0 0,0 1 0 0 0,0-1 0 0 0,0 1 0 0 0,0 0 0 0 0,0-1 0 0 0,0 1 0 0 0,2 0 0 0 0,26-8 1541 0 0,-23 7-1501 0 0,21-5 371 0 0,0 1-1 0 0,0 2 1 0 0,41 0-1 0 0,83 10-685 0 0,-61-2-1539 0 0,-75-5-159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4.192"/>
    </inkml:context>
    <inkml:brush xml:id="br0">
      <inkml:brushProperty name="width" value="0.05" units="cm"/>
      <inkml:brushProperty name="height" value="0.05" units="cm"/>
    </inkml:brush>
  </inkml:definitions>
  <inkml:trace contextRef="#ctx0" brushRef="#br0">150 0 9674 0 0,'-16'2'-102'0'0,"0"5"5462"0"0,4 8 778 0 0,5-1-4859 0 0,6-13-1342 0 0,-11 23 546 0 0,2 0-1 0 0,1 1 1 0 0,-10 38 0 0 0,-8 81 969 0 0,8 28-2307 0 0,17-149 584 0 0,2 0 0 0 0,1 0 0 0 0,1-1 0 0 0,1 1 0 0 0,9 35 0 0 0,-3-33-1288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4.750"/>
    </inkml:context>
    <inkml:brush xml:id="br0">
      <inkml:brushProperty name="width" value="0.05" units="cm"/>
      <inkml:brushProperty name="height" value="0.05" units="cm"/>
    </inkml:brush>
  </inkml:definitions>
  <inkml:trace contextRef="#ctx0" brushRef="#br0">201 19 7834 0 0,'0'-1'276'0'0,"-1"0"-1"0"0,0-1 1 0 0,1 1 0 0 0,-1 0 0 0 0,0 0 0 0 0,0 0 0 0 0,0 0 0 0 0,0 0 0 0 0,0 0-1 0 0,0 0 1 0 0,0 0 0 0 0,-1 0 0 0 0,1 1 0 0 0,0-1 0 0 0,0 0 0 0 0,-1 1 0 0 0,1-1 0 0 0,0 1-1 0 0,-1 0 1 0 0,1-1 0 0 0,0 1 0 0 0,-1 0 0 0 0,-2-1 0 0 0,3 2 45 0 0,0-1 0 0 0,-1 0-1 0 0,1 1 1 0 0,0-1 0 0 0,-1 1 0 0 0,1-1 0 0 0,0 1 0 0 0,0 0 0 0 0,0-1 0 0 0,0 1 0 0 0,0 0-1 0 0,0 0 1 0 0,-1 1 0 0 0,-10 12-928 0 0,0 8 1314 0 0,1 0 0 0 0,1 1 0 0 0,1 0 1 0 0,-12 47-1 0 0,-10 101-54 0 0,-15 237 958 0 0,43-344-1323 0 0,3 0-1 0 0,3 0 1 0 0,2 0 0 0 0,20 89 0 0 0,-17-124-234 0 0,0 0 1 0 0,21 45 0 0 0,-22-59-224 0 0,1 1 0 0 0,1-1 0 0 0,0-1 0 0 0,1 0 0 0 0,23 26 0 0 0,-29-37-146 0 0,0 1-1 0 0,1-1 1 0 0,-1 1-1 0 0,0-1 0 0 0,1 0 1 0 0,0-1-1 0 0,7 4 1 0 0,-9-5-542 0 0,0 0 1 0 0,0 0-1 0 0,1 0 1 0 0,-1-1-1 0 0,0 1 1 0 0,1-1-1 0 0,5 0 1 0 0,11-3-5775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5.109"/>
    </inkml:context>
    <inkml:brush xml:id="br0">
      <inkml:brushProperty name="width" value="0.05" units="cm"/>
      <inkml:brushProperty name="height" value="0.05" units="cm"/>
    </inkml:brush>
  </inkml:definitions>
  <inkml:trace contextRef="#ctx0" brushRef="#br0">57 10 7370 0 0,'-11'-9'5636'0'0,"8"18"312"0"0,2 0-4950 0 0,1-8-1087 0 0,-24 291 5633 0 0,16-174-4889 0 0,-2 10-2844 0 0,10-123 1185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5.483"/>
    </inkml:context>
    <inkml:brush xml:id="br0">
      <inkml:brushProperty name="width" value="0.05" units="cm"/>
      <inkml:brushProperty name="height" value="0.05" units="cm"/>
    </inkml:brush>
  </inkml:definitions>
  <inkml:trace contextRef="#ctx0" brushRef="#br0">69 12 13827 0 0,'4'-2'305'0'0,"0"0"0"0"0,1 1 0 0 0,-1-1 0 0 0,1 1 1 0 0,0 0-1 0 0,-1 0 0 0 0,1 0 0 0 0,0 1 0 0 0,-1 0 0 0 0,1 0 0 0 0,0 0 0 0 0,0 0 1 0 0,-1 1-1 0 0,1 0 0 0 0,0 0 0 0 0,6 2 0 0 0,-1 0 42 0 0,0 0 1 0 0,0 1-1 0 0,0 0 1 0 0,-1 0-1 0 0,1 1 1 0 0,11 9-1 0 0,-18-12-309 0 0,0 0 1 0 0,0 1-1 0 0,0-1 0 0 0,0 1 1 0 0,0 0-1 0 0,-1-1 0 0 0,1 1 1 0 0,-1 0-1 0 0,0 1 0 0 0,0-1 0 0 0,0 0 1 0 0,-1 1-1 0 0,1-1 0 0 0,-1 1 1 0 0,1-1-1 0 0,-1 1 0 0 0,0 0 1 0 0,-1-1-1 0 0,1 1 0 0 0,-1 0 1 0 0,1 0-1 0 0,-1 0 0 0 0,0-1 1 0 0,-1 1-1 0 0,1 0 0 0 0,-1 0 1 0 0,0 0-1 0 0,1-1 0 0 0,-1 1 1 0 0,-1 0-1 0 0,1-1 0 0 0,-1 1 1 0 0,1-1-1 0 0,-1 0 0 0 0,0 1 1 0 0,0-1-1 0 0,-1 0 0 0 0,1 0 1 0 0,0 0-1 0 0,-1-1 0 0 0,-5 6 1 0 0,-8 3-54 0 0,0-1 0 0 0,0 0 1 0 0,-1-1-1 0 0,-1 0 0 0 0,1-1 1 0 0,-1-2-1 0 0,-1 0 0 0 0,1 0 1 0 0,-1-2-1 0 0,-33 4 0 0 0,38-5 401 0 0,25 1-181 0 0,25 0 50 0 0,56-1-971 0 0,145-13 1 0 0,-216 7-445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5.956"/>
    </inkml:context>
    <inkml:brush xml:id="br0">
      <inkml:brushProperty name="width" value="0.05" units="cm"/>
      <inkml:brushProperty name="height" value="0.05" units="cm"/>
    </inkml:brush>
  </inkml:definitions>
  <inkml:trace contextRef="#ctx0" brushRef="#br0">99 5 1840 0 0,'-4'-5'15351'0'0,"4"5"-15009"0"0,-4 10 5380 0 0,-4 27-6613 0 0,6-25 2443 0 0,-40 267 1246 0 0,23-129-2290 0 0,18-146-774 0 0,-15 127 693 0 0,14-103-3707 0 0,2 0-3418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6.315"/>
    </inkml:context>
    <inkml:brush xml:id="br0">
      <inkml:brushProperty name="width" value="0.05" units="cm"/>
      <inkml:brushProperty name="height" value="0.05" units="cm"/>
    </inkml:brush>
  </inkml:definitions>
  <inkml:trace contextRef="#ctx0" brushRef="#br0">267 0 5985 0 0,'1'0'309'0'0,"0"0"0"0"0,0 1 0 0 0,0-1-1 0 0,-1 0 1 0 0,1 0 0 0 0,0 0 0 0 0,0 1-1 0 0,0-1 1 0 0,0 0 0 0 0,0 1-1 0 0,-1-1 1 0 0,1 1 0 0 0,0-1 0 0 0,0 1-1 0 0,-1-1 1 0 0,1 1 0 0 0,0-1 0 0 0,-1 1-1 0 0,1 0 1 0 0,-1-1 0 0 0,1 1 0 0 0,-1 0-1 0 0,1 0 1 0 0,0 1 0 0 0,16 23 4589 0 0,-15-21-5052 0 0,10 17 1039 0 0,-1 1 0 0 0,-1 0 1 0 0,14 46-1 0 0,12 75 623 0 0,-27-102-992 0 0,17 90 479 0 0,-6 1-1 0 0,4 171 0 0 0,-23-256-927 0 0,-2 1-1 0 0,-2 0 1 0 0,-2-1-1 0 0,-2 0 1 0 0,-2 0-1 0 0,-29 85 1 0 0,29-110 8 0 0,-1-1-1 0 0,-1 0 1 0 0,-1 0-1 0 0,-1-1 1 0 0,-1-1 0 0 0,0 0-1 0 0,-2-1 1 0 0,-23 23 0 0 0,18-23-471 0 0,0 0 1 0 0,0-2 0 0 0,-2 0 0 0 0,0-1-1 0 0,-1-1 1 0 0,-50 20 0 0 0,39-24-2256 0 0,0-6-5710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6.713"/>
    </inkml:context>
    <inkml:brush xml:id="br0">
      <inkml:brushProperty name="width" value="0.05" units="cm"/>
      <inkml:brushProperty name="height" value="0.05" units="cm"/>
    </inkml:brush>
  </inkml:definitions>
  <inkml:trace contextRef="#ctx0" brushRef="#br0">0 45 17572 0 0,'6'-3'3429'0'0,"17"-1"-2112"0"0,31 0-494 0 0,-29 4-506 0 0,269-8 580 0 0,-290 7-1227 0 0,39-4 863 0 0,-23-3-2558 0 0,-19 8 1538 0 0,0-1-1 0 0,0 1 1 0 0,0-1-1 0 0,0 0 1 0 0,-1 1-1 0 0,1-1 1 0 0,0 0-1 0 0,0 0 1 0 0,0 1 0 0 0,-1-1-1 0 0,1 0 1 0 0,-1 0-1 0 0,2-2 1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7.094"/>
    </inkml:context>
    <inkml:brush xml:id="br0">
      <inkml:brushProperty name="width" value="0.05" units="cm"/>
      <inkml:brushProperty name="height" value="0.05" units="cm"/>
    </inkml:brush>
  </inkml:definitions>
  <inkml:trace contextRef="#ctx0" brushRef="#br0">93 1 10138 0 0,'-1'0'355'0'0,"-1"0"-1"0"0,1 0 1 0 0,0 0-1 0 0,0 0 1 0 0,0 0-1 0 0,0 0 1 0 0,0 0-1 0 0,0 0 1 0 0,0 0-1 0 0,0 1 0 0 0,0-1 1 0 0,0 0-1 0 0,0 1 1 0 0,0-1-1 0 0,0 1 1 0 0,0-1-1 0 0,0 1 1 0 0,-1 0-1 0 0,-13 18 3000 0 0,11-9-2873 0 0,0-1 1 0 0,0 1-1 0 0,-1 11 0 0 0,3-13-143 0 0,-10 36 623 0 0,3 0 0 0 0,-4 57 1 0 0,10-68-1198 0 0,3 0 0 0 0,0 0 0 0 0,10 60 1 0 0,-3-64-5700 0 0,2 0-2023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7.449"/>
    </inkml:context>
    <inkml:brush xml:id="br0">
      <inkml:brushProperty name="width" value="0.05" units="cm"/>
      <inkml:brushProperty name="height" value="0.05" units="cm"/>
    </inkml:brush>
  </inkml:definitions>
  <inkml:trace contextRef="#ctx0" brushRef="#br0">464 24 14115 0 0,'0'-2'237'0'0,"0"1"0"0"0,-1-1 1 0 0,1 0-1 0 0,-1 0 0 0 0,0 1 0 0 0,1-1 1 0 0,-1 0-1 0 0,0 1 0 0 0,0-1 0 0 0,0 1 0 0 0,0-1 1 0 0,-2-1-1 0 0,-6 4 2215 0 0,-4 11-930 0 0,-29 50-214 0 0,2 1 0 0 0,-35 77 0 0 0,34-63-575 0 0,-2 10-260 0 0,4 2 1 0 0,4 1 0 0 0,4 1-1 0 0,-32 161 1 0 0,55-212-340 0 0,2 0 0 0 0,1-1 0 0 0,3 2-1 0 0,1-1 1 0 0,2 0 0 0 0,8 54 0 0 0,-5-72-173 0 0,1 1 0 0 0,1-1 0 0 0,0-1 1 0 0,2 1-1 0 0,1-1 0 0 0,0 0 0 0 0,2-1 0 0 0,0 0 0 0 0,1-1 1 0 0,1 0-1 0 0,1-1 0 0 0,26 27 0 0 0,-27-32-387 0 0,1-1 0 0 0,0-1-1 0 0,1 0 1 0 0,20 12 0 0 0,-27-19-1547 0 0,1 0 1 0 0,0 0 0 0 0,10 3-1 0 0,4-2-6050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58.217"/>
    </inkml:context>
    <inkml:brush xml:id="br0">
      <inkml:brushProperty name="width" value="0.035" units="cm"/>
      <inkml:brushProperty name="height" value="0.035" units="cm"/>
    </inkml:brush>
  </inkml:definitions>
  <inkml:trace contextRef="#ctx0" brushRef="#br0">143 1 1840 0 0,'-3'1'16'0'0,"1"-1"-1"0"0,-1 2 1 0 0,1-1-1 0 0,-1 0 0 0 0,1 0 1 0 0,0 1-1 0 0,-1-1 0 0 0,1 1 1 0 0,0 0-1 0 0,-2 2 1 0 0,1 0 1106 0 0,0 0 1 0 0,0 1-1 0 0,1-1 1 0 0,0 1 0 0 0,-1 0-1 0 0,-1 8 1 0 0,-2 1 944 0 0,-35 102 3115 0 0,8 9-3302 0 0,28-101-1687 0 0,1 0 1 0 0,1-1 0 0 0,1 1-1 0 0,1 0 1 0 0,2 0-1 0 0,0 0 1 0 0,1 0 0 0 0,9 36-1 0 0,-9-52-115 0 0,1 0 0 0 0,0 0 0 0 0,1-1 0 0 0,-1 1-1 0 0,1-1 1 0 0,1 0 0 0 0,-1 0 0 0 0,1-1 0 0 0,0 1 0 0 0,1-1 0 0 0,0 0 0 0 0,0 0-1 0 0,0-1 1 0 0,8 5 0 0 0,-10-7-22 0 0,0 0 1 0 0,0-1-1 0 0,1 1 0 0 0,-1-1 0 0 0,1-1 1 0 0,0 1-1 0 0,-1-1 0 0 0,1 1 0 0 0,0-1 0 0 0,0-1 1 0 0,0 1-1 0 0,0-1 0 0 0,-1 1 0 0 0,1-1 1 0 0,0-1-1 0 0,0 1 0 0 0,0-1 0 0 0,0 0 1 0 0,0 0-1 0 0,-1 0 0 0 0,1-1 0 0 0,0 0 0 0 0,-1 1 1 0 0,7-5-1 0 0,-5 2-49 0 0,0 0 1 0 0,0 0-1 0 0,0-1 1 0 0,-1 0-1 0 0,0 0 0 0 0,0 0 1 0 0,0-1-1 0 0,-1 1 1 0 0,1-1-1 0 0,-1 0 1 0 0,-1-1-1 0 0,1 1 0 0 0,-1 0 1 0 0,4-15-1 0 0,1-19-2732 0 0,-10-1-4034 0 0,-1 26 725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7.852"/>
    </inkml:context>
    <inkml:brush xml:id="br0">
      <inkml:brushProperty name="width" value="0.05" units="cm"/>
      <inkml:brushProperty name="height" value="0.05" units="cm"/>
    </inkml:brush>
  </inkml:definitions>
  <inkml:trace contextRef="#ctx0" brushRef="#br0">111 1 16644 0 0,'-7'46'3922'0'0,"-55"441"616"0"0,58-463-4405 0 0,1 1-35 0 0,2-16-211 0 0,0 0 0 0 0,0 0 0 0 0,-1 0 0 0 0,0-1 0 0 0,0 1-1 0 0,-1-1 1 0 0,0 1 0 0 0,-6 10 0 0 0,9-19 68 0 0,0 0-1 0 0,0 0 1 0 0,-1 0-1 0 0,1 0 1 0 0,0 1-1 0 0,0-1 0 0 0,0 0 1 0 0,0 0-1 0 0,0 0 1 0 0,0 0-1 0 0,-1 0 1 0 0,1 0-1 0 0,0 1 1 0 0,0-1-1 0 0,0 0 1 0 0,0 0-1 0 0,0 0 1 0 0,-1 0-1 0 0,1 0 1 0 0,0 0-1 0 0,0 0 0 0 0,0 0 1 0 0,0 0-1 0 0,-1 0 1 0 0,1 0-1 0 0,0 0 1 0 0,0 0-1 0 0,0 0 1 0 0,-1 0-1 0 0,1 0 1 0 0,0 0-1 0 0,0 0 1 0 0,0 0-1 0 0,0 0 1 0 0,-1 0-1 0 0,1 0 1 0 0,0 0-1 0 0,0 0 0 0 0,0 0 1 0 0,-1-1-1 0 0,-2-6-5926 0 0,2-2-1136 0 0</inkml:trace>
  <inkml:trace contextRef="#ctx0" brushRef="#br0" timeOffset="1">271 67 15059 0 0,'5'1'370'0'0,"-1"-1"1"0"0,1 2-1 0 0,0-1 0 0 0,-1 0 1 0 0,1 1-1 0 0,-1 0 0 0 0,0 0 0 0 0,0 0 1 0 0,0 0-1 0 0,0 1 0 0 0,0 0 0 0 0,0-1 1 0 0,0 2-1 0 0,3 2 0 0 0,-2-1-162 0 0,0 0 0 0 0,0 0-1 0 0,-1 1 1 0 0,0 0 0 0 0,0-1-1 0 0,0 1 1 0 0,0 1-1 0 0,4 11 1 0 0,-7-15-192 0 0,0 1-1 0 0,0 0 1 0 0,0-1-1 0 0,-1 1 1 0 0,1 0-1 0 0,-1-1 1 0 0,0 1-1 0 0,0 0 1 0 0,0-1-1 0 0,-1 1 1 0 0,1 0-1 0 0,-1-1 1 0 0,0 1-1 0 0,0-1 1 0 0,0 1-1 0 0,-4 6 1 0 0,2-5 15 0 0,0 0 0 0 0,-1 0 0 0 0,0 0 0 0 0,0-1 0 0 0,0 1 0 0 0,-1-1 0 0 0,1 0 0 0 0,-1 0 0 0 0,-7 4 0 0 0,-6 3 84 0 0,-1-2 0 0 0,0 0 0 0 0,0-1 0 0 0,-38 10-1 0 0,53-17-160 0 0,-21 9 618 0 0,24-10-554 0 0,1 0 0 0 0,0 0 0 0 0,0 0-1 0 0,0 1 1 0 0,-1-1 0 0 0,1 0 0 0 0,0 0-1 0 0,0 0 1 0 0,0 1 0 0 0,-1-1 0 0 0,1 0 0 0 0,0 0-1 0 0,0 1 1 0 0,0-1 0 0 0,0 0 0 0 0,0 0-1 0 0,0 1 1 0 0,0-1 0 0 0,-1 0 0 0 0,1 1 0 0 0,0-1-1 0 0,0 0 1 0 0,0 0 0 0 0,0 1 0 0 0,0-1-1 0 0,0 0 1 0 0,0 1 0 0 0,1-1 0 0 0,10 10 403 0 0,1-3-312 0 0,0-2-1 0 0,1 0 1 0 0,0 0-1 0 0,0-1 1 0 0,1-1-1 0 0,-1 0 1 0 0,1 0-1 0 0,0-2 1 0 0,18 1-1 0 0,48-5-1618 0 0,-4-4-5618 0 0,-42 2-426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8.463"/>
    </inkml:context>
    <inkml:brush xml:id="br0">
      <inkml:brushProperty name="width" value="0.05" units="cm"/>
      <inkml:brushProperty name="height" value="0.05" units="cm"/>
    </inkml:brush>
  </inkml:definitions>
  <inkml:trace contextRef="#ctx0" brushRef="#br0">176 8 1376 0 0,'6'-5'10067'0'0,"7"3"-4370"0"0,12 4-2349 0 0,-19-1-3169 0 0,-1 1 0 0 0,1 0 0 0 0,-1 1 0 0 0,0-1-1 0 0,0 1 1 0 0,0 0 0 0 0,0 1 0 0 0,-1-1 0 0 0,1 1 0 0 0,-1 0-1 0 0,0 0 1 0 0,0 0 0 0 0,0 0 0 0 0,-1 1 0 0 0,0-1 0 0 0,1 1-1 0 0,-2 0 1 0 0,1 0 0 0 0,0 0 0 0 0,-1 1 0 0 0,0-1-1 0 0,2 10 1 0 0,-2-7-148 0 0,0-1 0 0 0,-1 1 1 0 0,1 0-1 0 0,-2 0 0 0 0,1 0 0 0 0,-1 0 0 0 0,0 1 0 0 0,-1-1 0 0 0,0 0 0 0 0,0 0 0 0 0,-1-1 0 0 0,0 1 0 0 0,0 0 1 0 0,-1 0-1 0 0,-6 11 0 0 0,5-12-38 0 0,0-1 0 0 0,-1 0 1 0 0,0 0-1 0 0,-1 0 1 0 0,1-1-1 0 0,-1 0 0 0 0,0 0 1 0 0,-1 0-1 0 0,1-1 1 0 0,-1 0-1 0 0,1 0 0 0 0,-1 0 1 0 0,-1-1-1 0 0,1 0 0 0 0,0-1 1 0 0,-1 1-1 0 0,1-2 1 0 0,-10 2-1 0 0,3 0 30 0 0,-1-2 1 0 0,0 0-1 0 0,0-1 0 0 0,1 0 0 0 0,-1-1 1 0 0,0-1-1 0 0,1 0 0 0 0,-25-8 1 0 0,38 10-26 0 0,0 0 1 0 0,0 0 0 0 0,0-1-1 0 0,0 1 1 0 0,0 0-1 0 0,0-1 1 0 0,0 1 0 0 0,0-1-1 0 0,0 1 1 0 0,0-1-1 0 0,0 1 1 0 0,1-1 0 0 0,-1 1-1 0 0,0-1 1 0 0,-1-1 0 0 0,11-2 439 0 0,29 1 113 0 0,58 6-351 0 0,-53-1-248 0 0,1-1 0 0 0,-1-3 1 0 0,58-8-1 0 0,-39-3-2529 0 0,-34 6 1040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19.243"/>
    </inkml:context>
    <inkml:brush xml:id="br0">
      <inkml:brushProperty name="width" value="0.05" units="cm"/>
      <inkml:brushProperty name="height" value="0.05" units="cm"/>
    </inkml:brush>
  </inkml:definitions>
  <inkml:trace contextRef="#ctx0" brushRef="#br0">282 66 14083 0 0,'0'-2'189'0'0,"0"-1"1"0"0,0 0-1 0 0,0 1 1 0 0,1-1-1 0 0,-1 0 1 0 0,1 1-1 0 0,-1-1 1 0 0,1 1-1 0 0,0-1 1 0 0,0 0-1 0 0,0 1 1 0 0,0 0-1 0 0,1-1 0 0 0,-1 1 1 0 0,1 0-1 0 0,-1 0 1 0 0,1-1-1 0 0,0 1 1 0 0,0 0-1 0 0,0 1 1 0 0,0-1-1 0 0,0 0 1 0 0,0 1-1 0 0,0-1 0 0 0,1 1 1 0 0,-1-1-1 0 0,0 1 1 0 0,1 0-1 0 0,-1 0 1 0 0,6-1-1 0 0,-6 2-87 0 0,0 0 0 0 0,0 0 0 0 0,0 0-1 0 0,0 0 1 0 0,1 0 0 0 0,-1 1 0 0 0,0-1 0 0 0,0 1-1 0 0,0-1 1 0 0,0 1 0 0 0,0 0 0 0 0,0 0-1 0 0,0 0 1 0 0,-1 0 0 0 0,1 0 0 0 0,0 0 0 0 0,0 0-1 0 0,-1 1 1 0 0,1-1 0 0 0,-1 1 0 0 0,1-1 0 0 0,-1 1-1 0 0,0 0 1 0 0,1-1 0 0 0,-1 1 0 0 0,0 0-1 0 0,2 4 1 0 0,2 4 138 0 0,0 1-1 0 0,-1 0 0 0 0,5 19 1 0 0,1 14 214 0 0,-1 2 0 0 0,-2-1 1 0 0,1 71-1 0 0,-9-35 132 0 0,-11 94 1 0 0,-99 403 498 0 0,90-485-1102 0 0,-31 125 121 0 0,36-165-79 0 0,-3 0 0 0 0,-24 51 0 0 0,32-79-516 0 0,-1-1 0 0 0,-1 0 1 0 0,-2-1-1 0 0,0-1 1 0 0,-1 0-1 0 0,-1-1 0 0 0,-22 21 1 0 0,14-19-773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22.016"/>
    </inkml:context>
    <inkml:brush xml:id="br0">
      <inkml:brushProperty name="width" value="0.05" units="cm"/>
      <inkml:brushProperty name="height" value="0.05" units="cm"/>
    </inkml:brush>
  </inkml:definitions>
  <inkml:trace contextRef="#ctx0" brushRef="#br0">711 140 12699 0 0,'1'-3'106'0'0,"9"-13"2388"0"0,-10 16-2351 0 0,1 0-1 0 0,-1 0 0 0 0,0-1 0 0 0,0 1 0 0 0,0 0 1 0 0,1-1-1 0 0,-1 1 0 0 0,0 0 0 0 0,0 0 0 0 0,1-1 0 0 0,-1 1 1 0 0,0 0-1 0 0,1 0 0 0 0,-1 0 0 0 0,0 0 0 0 0,1-1 0 0 0,-1 1 1 0 0,0 0-1 0 0,0 0 0 0 0,1 0 0 0 0,-1 0 0 0 0,1 0 0 0 0,-1 0 1 0 0,0 0-1 0 0,1 0 0 0 0,-1 0 0 0 0,0 0 0 0 0,1 0 0 0 0,-1 0 1 0 0,0 0-1 0 0,1 0 0 0 0,-1 0 0 0 0,0 0 0 0 0,1 0 0 0 0,-1 0 1 0 0,0 1-1 0 0,1-1 0 0 0,-1 0 0 0 0,0 0 0 0 0,1 1 1 0 0,-16 6 3013 0 0,-31 3-2945 0 0,0-2-1 0 0,0-2 0 0 0,-1-2 1 0 0,1-2-1 0 0,-1-2 0 0 0,-55-7 1 0 0,86 4-210 0 0,-1 0 0 0 0,1-1 0 0 0,-1-1 0 0 0,1-1 0 0 0,1 0 1 0 0,-17-9-1 0 0,-6-6-83 0 0,-40-30-1 0 0,43 17-146 0 0,35 42 44 0 0,26 242-185 0 0,-4-47 374 0 0,9 874-4 0 0,-37-801-69 0 0,-62 412 0 0 0,60-645 93 0 0,-2 1 1 0 0,-2-1 0 0 0,-19 44-1 0 0,31-87-19 0 0,-1 1 1 0 0,1 0-1 0 0,0 0 0 0 0,-1-1 0 0 0,1 1 0 0 0,0 0 0 0 0,0 0 0 0 0,-1-1 0 0 0,1 1 0 0 0,0 0 0 0 0,0 0 1 0 0,0 0-1 0 0,0-1 0 0 0,0 1 0 0 0,0 0 0 0 0,0 0 0 0 0,0 0 0 0 0,0-1 0 0 0,1 2 0 0 0,17 4 228 0 0,-15-5-213 0 0,140 40 909 0 0,-102-27-970 0 0,1-1 1 0 0,55 8-1 0 0,-61-17-517 0 0,55 0 1 0 0,-47-5 126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22.910"/>
    </inkml:context>
    <inkml:brush xml:id="br0">
      <inkml:brushProperty name="width" value="0.05" units="cm"/>
      <inkml:brushProperty name="height" value="0.05" units="cm"/>
    </inkml:brush>
  </inkml:definitions>
  <inkml:trace contextRef="#ctx0" brushRef="#br0">0 16 14259 0 0,'0'0'48'0'0,"0"0"0"0"0,0 0-1 0 0,0-1 1 0 0,0 1 0 0 0,0 0-1 0 0,0 0 1 0 0,0 0 0 0 0,0 0 0 0 0,0-1-1 0 0,0 1 1 0 0,0 0 0 0 0,1 0-1 0 0,-1 0 1 0 0,0 0 0 0 0,0 0 0 0 0,0-1-1 0 0,0 1 1 0 0,0 0 0 0 0,0 0 0 0 0,0 0-1 0 0,0 0 1 0 0,0 0 0 0 0,1 0-1 0 0,-1-1 1 0 0,0 1 0 0 0,0 0 0 0 0,0 0-1 0 0,0 0 1 0 0,0 0 0 0 0,1 0 0 0 0,-1 0-1 0 0,0 0 1 0 0,0 0 0 0 0,0 0-1 0 0,0 0 1 0 0,0 0 0 0 0,1 0 0 0 0,-1 0-1 0 0,0 0 1 0 0,0 0 0 0 0,0 0 0 0 0,0 0-1 0 0,1 0 1 0 0,-1 0 0 0 0,0 0-1 0 0,0 0 1 0 0,0 0 0 0 0,1 0 0 0 0,18-3 962 0 0,23 1-154 0 0,-41 2-764 0 0,127-1 1111 0 0,52-3-803 0 0,-179 3-378 0 0,0 1-1 0 0,0 0 1 0 0,0-1-1 0 0,1 1 1 0 0,-1 0-1 0 0,0 0 1 0 0,0 0-1 0 0,0 0 1 0 0,0 0-1 0 0,0 1 1 0 0,0-1-1 0 0,0 0 1 0 0,1 0-1 0 0,-1 1 1 0 0,0-1 0 0 0,0 0-1 0 0,0 1 1 0 0,0-1-1 0 0,0 1 1 0 0,0 0-1 0 0,0-1 1 0 0,-1 1-1 0 0,1 0 1 0 0,0 0-1 0 0,0-1 1 0 0,0 1-1 0 0,-1 0 1 0 0,2 1-1 0 0,-2 1 103 0 0,1 0 0 0 0,-1-1-1 0 0,0 1 1 0 0,0 0 0 0 0,0-1-1 0 0,0 1 1 0 0,0 0 0 0 0,0-1-1 0 0,-2 5 1 0 0,-1 12-75 0 0,-13 140 681 0 0,-21 272 196 0 0,-2 676 1187 0 0,39-1097-2048 0 0,-5 113 632 0 0,3-110-607 0 0,0-1 1 0 0,0 1 0 0 0,-2-1-1 0 0,1 0 1 0 0,-1 0-1 0 0,-1-1 1 0 0,-10 19 0 0 0,13-27-61 0 0,1 0 1 0 0,-1-1-1 0 0,0 1 1 0 0,-1-1-1 0 0,1 1 1 0 0,0-1 0 0 0,-1 0-1 0 0,1 0 1 0 0,-1 0-1 0 0,0 0 1 0 0,0 0-1 0 0,0 0 1 0 0,0-1 0 0 0,0 0-1 0 0,0 1 1 0 0,-3 0-1 0 0,0-1-99 0 0,1 0-1 0 0,0-1 1 0 0,-1 1-1 0 0,1-1 0 0 0,0 0 1 0 0,-1-1-1 0 0,1 1 1 0 0,0-1-1 0 0,-7-2 1 0 0,-1-1-776 0 0,0 0 0 0 0,0-1 0 0 0,0-1 0 0 0,1 0 1 0 0,0-1-1 0 0,-22-16 0 0 0,5-2-1266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4.351"/>
    </inkml:context>
    <inkml:brush xml:id="br0">
      <inkml:brushProperty name="width" value="0.05" units="cm"/>
      <inkml:brushProperty name="height" value="0.05" units="cm"/>
    </inkml:brush>
  </inkml:definitions>
  <inkml:trace contextRef="#ctx0" brushRef="#br0">182 119 7834 0 0,'-1'-14'1219'0'0,"2"-4"5602"0"0,0-1-2563 0 0,-11 41-1529 0 0,-9 32-1756 0 0,-30 60 0 0 0,0-2-655 0 0,41-90-270 0 0,-5 9-12 0 0,2 0 1 0 0,-6 32 0 0 0,15-55-33 0 0,0 0 1 0 0,1 0 0 0 0,0 0 0 0 0,1 1-1 0 0,-1-1 1 0 0,2 0 0 0 0,-1 0 0 0 0,1 0 0 0 0,0 0-1 0 0,1 0 1 0 0,0 0 0 0 0,0 0 0 0 0,6 11-1 0 0,-7-15-3 0 0,1 0-1 0 0,0-1 0 0 0,0 0 0 0 0,1 1 0 0 0,-1-1 0 0 0,1 0 0 0 0,0 0 0 0 0,-1 0 0 0 0,1 0 0 0 0,0-1 0 0 0,1 1 1 0 0,-1-1-1 0 0,0 0 0 0 0,1 0 0 0 0,-1 0 0 0 0,1 0 0 0 0,0-1 0 0 0,6 3 0 0 0,-6-4-1 0 0,0 0 0 0 0,0 0 0 0 0,0 0 0 0 0,-1 0 0 0 0,1 0 0 0 0,0-1 0 0 0,0 1-1 0 0,0-1 1 0 0,-1 0 0 0 0,1 0 0 0 0,-1-1 0 0 0,1 1 0 0 0,-1-1 0 0 0,1 0 0 0 0,-1 1 0 0 0,0-2 0 0 0,1 1 0 0 0,-1 0-1 0 0,4-5 1 0 0,14-14-128 0 0,-1-1-1 0 0,-1-1 0 0 0,-1-1 0 0 0,-1 0 0 0 0,-1-1 0 0 0,-1-1 0 0 0,-2 0 1 0 0,0-1-1 0 0,-2-1 0 0 0,11-40 0 0 0,-17 45 78 0 0,0-1 0 0 0,-2 1 0 0 0,-1 0 0 0 0,0-1 0 0 0,-2 1 0 0 0,-1-1 0 0 0,-1 1 0 0 0,-1-1 0 0 0,-10-40 0 0 0,12 60 0 0 0,0 0 0 0 0,0 0-1 0 0,-1 0 1 0 0,1 0 0 0 0,-1 0 0 0 0,0 0 0 0 0,0 0-1 0 0,-1 1 1 0 0,1-1 0 0 0,-1 1 0 0 0,0 0 0 0 0,1-1-1 0 0,-1 1 1 0 0,-1 1 0 0 0,1-1 0 0 0,0 0-1 0 0,-1 1 1 0 0,1-1 0 0 0,-1 1 0 0 0,0 0 0 0 0,0 0-1 0 0,0 1 1 0 0,0-1 0 0 0,0 1 0 0 0,0 0 0 0 0,0 0-1 0 0,0 0 1 0 0,-1 1 0 0 0,1-1 0 0 0,0 1 0 0 0,-1 0-1 0 0,1 0 1 0 0,-7 2 0 0 0,5-1-1942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4.728"/>
    </inkml:context>
    <inkml:brush xml:id="br0">
      <inkml:brushProperty name="width" value="0.05" units="cm"/>
      <inkml:brushProperty name="height" value="0.05" units="cm"/>
    </inkml:brush>
  </inkml:definitions>
  <inkml:trace contextRef="#ctx0" brushRef="#br0">7 0 12899 0 0,'-1'2'579'0'0,"0"0"1"0"0,0 0-1 0 0,0 1 1 0 0,1-1 0 0 0,-1 0-1 0 0,1 0 1 0 0,-1 0-1 0 0,1 1 1 0 0,0-1-1 0 0,0 0 1 0 0,0 0-1 0 0,0 1 1 0 0,0-1 0 0 0,1 5-1 0 0,0-2-291 0 0,-1 0 1 0 0,2 0-1 0 0,-1 0 1 0 0,0 1-1 0 0,4 7 0 0 0,-4-12-593 0 0,3 4-91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5.114"/>
    </inkml:context>
    <inkml:brush xml:id="br0">
      <inkml:brushProperty name="width" value="0.05" units="cm"/>
      <inkml:brushProperty name="height" value="0.05" units="cm"/>
    </inkml:brush>
  </inkml:definitions>
  <inkml:trace contextRef="#ctx0" brushRef="#br0">221 1 10138 0 0,'-7'6'1291'0'0,"1"0"1"0"0,0 0-1 0 0,1 1 0 0 0,0 0 0 0 0,0 0 1 0 0,0 0-1 0 0,-6 13 0 0 0,-2 2-1077 0 0,-12 19 475 0 0,-49 82 143 0 0,61-98-723 0 0,0 1 0 0 0,-16 53 0 0 0,28-77-103 0 0,1 0 0 0 0,-1 1 0 0 0,1-1 0 0 0,-1 0 0 0 0,1 0 0 0 0,0 0 0 0 0,0 1 0 0 0,0-1 0 0 0,0 0 0 0 0,0 0 0 0 0,0 0 0 0 0,1 1 0 0 0,-1-1 0 0 0,1 0 0 0 0,-1 0 0 0 0,1 0 0 0 0,0 0 0 0 0,0 0 0 0 0,0 0 0 0 0,0 0 0 0 0,0 0 0 0 0,0 0 0 0 0,3 3 0 0 0,1-1 6 0 0,1 0 0 0 0,-1 0 1 0 0,1 0-1 0 0,0-1 0 0 0,0 1 0 0 0,8 2 0 0 0,6 4-19 0 0,-15-8 21 0 0,14 8 4 0 0,0 1 0 0 0,0 0 0 0 0,19 17 0 0 0,-34-25 19 0 0,1 1-1 0 0,-1 0 1 0 0,-1 0-1 0 0,1 0 1 0 0,0 0-1 0 0,-1 0 1 0 0,0 1-1 0 0,0-1 1 0 0,0 1-1 0 0,-1 0 1 0 0,0 0-1 0 0,0 0 1 0 0,0 0-1 0 0,0 1 1 0 0,-1-1-1 0 0,0 0 1 0 0,0 1-1 0 0,0 6 1 0 0,-1-9 14 0 0,0-1 1 0 0,0 0-1 0 0,0 1 1 0 0,0-1-1 0 0,-1 0 1 0 0,1 1 0 0 0,-1-1-1 0 0,0 0 1 0 0,1 0-1 0 0,-1 0 1 0 0,0 1-1 0 0,-1-1 1 0 0,1 0-1 0 0,0 0 1 0 0,0-1 0 0 0,-1 1-1 0 0,1 0 1 0 0,-4 3-1 0 0,2-3 17 0 0,0 0 0 0 0,0 0 0 0 0,0 0 0 0 0,-1-1 0 0 0,1 1 0 0 0,0-1 0 0 0,-1 0 0 0 0,1 0 0 0 0,-1 0 0 0 0,1 0-1 0 0,-5 0 1 0 0,-1-1-167 0 0,1 1-1 0 0,-1-1 0 0 0,0-1 0 0 0,1 0 0 0 0,-1 0 0 0 0,1 0 0 0 0,-1-1 1 0 0,1-1-1 0 0,-12-4 0 0 0,3-2-1729 0 0,1-1-3624 0 0,1-1-1887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5.495"/>
    </inkml:context>
    <inkml:brush xml:id="br0">
      <inkml:brushProperty name="width" value="0.05" units="cm"/>
      <inkml:brushProperty name="height" value="0.05" units="cm"/>
    </inkml:brush>
  </inkml:definitions>
  <inkml:trace contextRef="#ctx0" brushRef="#br0">0 12 5529 0 0,'3'0'488'0'0,"0"-1"-392"0"0,-1 0-96 0 0,1 1 0 0 0,1-2 3145 0 0,1 2 608 0 0,6 0 120 0 0,7-1 31 0 0,7 0-2751 0 0,9-1-545 0 0,4 1-104 0 0,1 0-24 0 0,0-1-352 0 0,0 2-64 0 0,-2 0-64 0 0,-2 2-6289 0 0,-4-1-1313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5.899"/>
    </inkml:context>
    <inkml:brush xml:id="br0">
      <inkml:brushProperty name="width" value="0.05" units="cm"/>
      <inkml:brushProperty name="height" value="0.05" units="cm"/>
    </inkml:brush>
  </inkml:definitions>
  <inkml:trace contextRef="#ctx0" brushRef="#br0">429 0 8754 0 0,'-6'5'739'0'0,"1"-1"0"0"0,-1 1 0 0 0,1 0 0 0 0,0 1 1 0 0,0-1-1 0 0,1 1 0 0 0,-1 0 0 0 0,1 0 0 0 0,-4 10 0 0 0,-7 8-88 0 0,-39 56 328 0 0,4 3 0 0 0,4 2 1 0 0,3 2-1 0 0,-52 153 1 0 0,76-182-524 0 0,3 1 1 0 0,2 0-1 0 0,-6 63 0 0 0,18-102-383 0 0,1 0-1 0 0,1 0 1 0 0,0 0-1 0 0,1 0 1 0 0,2 0-1 0 0,0-1 1 0 0,1 1-1 0 0,1 0 1 0 0,0-1-1 0 0,2 0 1 0 0,0-1-1 0 0,1 1 1 0 0,13 19-1 0 0,-10-23-234 0 0,0-1 0 0 0,1 0 0 0 0,0-1 1 0 0,1 0-1 0 0,1-1 0 0 0,0-1 0 0 0,1 0 0 0 0,0-1 0 0 0,0 0 0 0 0,1-1 0 0 0,20 7 0 0 0,9 3-1848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58.639"/>
    </inkml:context>
    <inkml:brush xml:id="br0">
      <inkml:brushProperty name="width" value="0.035" units="cm"/>
      <inkml:brushProperty name="height" value="0.035" units="cm"/>
    </inkml:brush>
  </inkml:definitions>
  <inkml:trace contextRef="#ctx0" brushRef="#br0">39 310 12875 0 0,'-5'-1'229'0'0,"2"1"-87"0"0,0 0 0 0 0,0 0 0 0 0,0 0 0 0 0,-1-1 0 0 0,1 0 1 0 0,0 1-1 0 0,0-1 0 0 0,-5-2 0 0 0,8 2-57 0 0,0 1-1 0 0,0 0 1 0 0,0-1 0 0 0,0 1-1 0 0,0 0 1 0 0,0-1 0 0 0,0 1-1 0 0,0-1 1 0 0,0 1 0 0 0,0 0-1 0 0,0-1 1 0 0,0 1 0 0 0,0 0-1 0 0,0-1 1 0 0,0 1 0 0 0,0 0-1 0 0,0-1 1 0 0,1 1 0 0 0,-1 0-1 0 0,0-1 1 0 0,0 1 0 0 0,0 0-1 0 0,1 0 1 0 0,-1-1 0 0 0,0 1-1 0 0,0 0 1 0 0,1 0 0 0 0,-1-1-1 0 0,0 1 1 0 0,0 0-1 0 0,1 0 1 0 0,-1 0 0 0 0,0-1-1 0 0,1 1 1 0 0,-1 0 0 0 0,0 0-1 0 0,1 0 1 0 0,-1 0 0 0 0,0 0-1 0 0,1 0 1 0 0,-1 0 0 0 0,1 0-1 0 0,-1 0 1 0 0,0 0 0 0 0,1 0-1 0 0,18-6 611 0 0,128-15 1068 0 0,-16 3-2914 0 0,-96 12 547 0 0</inkml:trace>
  <inkml:trace contextRef="#ctx0" brushRef="#br0" timeOffset="1">808 2 13363 0 0,'0'-1'129'0'0,"-1"1"0"0"0,0 0 0 0 0,1 0 0 0 0,-1-1 0 0 0,0 1 0 0 0,0 0 0 0 0,1 0 0 0 0,-1 0 0 0 0,0 0 0 0 0,0 0 0 0 0,1 0 0 0 0,-1 0 0 0 0,0 0 0 0 0,0 1 0 0 0,1-1 0 0 0,-1 0 0 0 0,0 0 0 0 0,1 0 0 0 0,-1 1 0 0 0,0-1 1 0 0,0 0-1 0 0,0 2 0 0 0,-16 15 1460 0 0,-10 28-604 0 0,25-41-922 0 0,-13 28 190 0 0,2 2-1 0 0,1 0 1 0 0,1 0-1 0 0,2 1 1 0 0,2 0-1 0 0,1 1 1 0 0,-3 71-1 0 0,9-91-208 0 0,1 0 0 0 0,1 0 0 0 0,0 0 0 0 0,1 0-1 0 0,1 0 1 0 0,0-1 0 0 0,10 24 0 0 0,-11-32-28 0 0,0 0 1 0 0,0 1-1 0 0,1-2 1 0 0,0 1-1 0 0,1 0 1 0 0,0-1-1 0 0,0 0 1 0 0,0 0 0 0 0,0 0-1 0 0,1-1 1 0 0,0 0-1 0 0,0 0 1 0 0,1 0-1 0 0,-1-1 1 0 0,1 0 0 0 0,0 0-1 0 0,9 3 1 0 0,-13-6-177 0 0,1 0 1 0 0,0 0-1 0 0,0-1 1 0 0,-1 0 0 0 0,1 1-1 0 0,0-2 1 0 0,-1 1-1 0 0,1 0 1 0 0,0-1 0 0 0,0 1-1 0 0,-1-1 1 0 0,1 0-1 0 0,-1 0 1 0 0,1-1 0 0 0,-1 1-1 0 0,1-1 1 0 0,-1 1-1 0 0,0-1 1 0 0,0 0 0 0 0,4-3-1 0 0,13-12-6535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6.275"/>
    </inkml:context>
    <inkml:brush xml:id="br0">
      <inkml:brushProperty name="width" value="0.05" units="cm"/>
      <inkml:brushProperty name="height" value="0.05" units="cm"/>
    </inkml:brush>
  </inkml:definitions>
  <inkml:trace contextRef="#ctx0" brushRef="#br0">381 1 11522 0 0,'0'5'1443'0'0,"1"1"-1"0"0,0-1 0 0 0,1 1 1 0 0,3 9-1 0 0,2 8-93 0 0,2 28 879 0 0,6 97 0 0 0,-13-76-1657 0 0,-4 1 0 0 0,-13 83 0 0 0,9-117-403 0 0,-2 0 0 0 0,-1 0 0 0 0,-2-1 0 0 0,-2 0 0 0 0,-1-1 0 0 0,-26 49 0 0 0,29-67-231 0 0,0-1 0 0 0,0-1 0 0 0,-2 0 0 0 0,0 0 0 0 0,-1-2 0 0 0,-1 1 0 0 0,0-2 0 0 0,-1 0 0 0 0,-1-1 0 0 0,0 0 0 0 0,0-1 0 0 0,-2-2 0 0 0,-31 16 0 0 0,18-15-2287 0 0,-1-6-6443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7.634"/>
    </inkml:context>
    <inkml:brush xml:id="br0">
      <inkml:brushProperty name="width" value="0.05" units="cm"/>
      <inkml:brushProperty name="height" value="0.05" units="cm"/>
    </inkml:brush>
  </inkml:definitions>
  <inkml:trace contextRef="#ctx0" brushRef="#br0">65 17 1840 0 0,'10'-17'17321'0'0,"-9"26"-16958"0"0,-28 156 4003 0 0,9-73-3796 0 0,7-32-395 0 0,-8 62-1374 0 0,20-99-1087 0 0,-1-16 364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7.992"/>
    </inkml:context>
    <inkml:brush xml:id="br0">
      <inkml:brushProperty name="width" value="0.05" units="cm"/>
      <inkml:brushProperty name="height" value="0.05" units="cm"/>
    </inkml:brush>
  </inkml:definitions>
  <inkml:trace contextRef="#ctx0" brushRef="#br0">65 26 7834 0 0,'0'-1'319'0'0,"1"-1"1"0"0,0 1-1 0 0,0-1 1 0 0,0 1-1 0 0,0 0 1 0 0,0-1 0 0 0,0 1-1 0 0,0 0 1 0 0,1 0-1 0 0,-1 0 1 0 0,0 0-1 0 0,1 0 1 0 0,-1 0-1 0 0,1 0 1 0 0,-1 0 0 0 0,1 0-1 0 0,2 0 1 0 0,0-1 189 0 0,0 1 0 0 0,1 1 1 0 0,-1-1-1 0 0,0 0 0 0 0,0 1 1 0 0,0 0-1 0 0,7 1 0 0 0,-6-1-304 0 0,-1 0 0 0 0,1 1 0 0 0,0 0-1 0 0,-1 0 1 0 0,1 0 0 0 0,-1 1-1 0 0,1-1 1 0 0,-1 1 0 0 0,0 0 0 0 0,0 0-1 0 0,1 1 1 0 0,-1-1 0 0 0,-1 1-1 0 0,6 5 1 0 0,-7-5-173 0 0,0 0 0 0 0,0 0 0 0 0,0 0-1 0 0,0 1 1 0 0,-1-1 0 0 0,0 1 0 0 0,0 0 0 0 0,0-1 0 0 0,0 1 0 0 0,0 0-1 0 0,-1-1 1 0 0,1 1 0 0 0,-1 0 0 0 0,0 0 0 0 0,0-1 0 0 0,-1 1-1 0 0,1 0 1 0 0,-1 0 0 0 0,0-1 0 0 0,0 1 0 0 0,0-1 0 0 0,0 1-1 0 0,0-1 1 0 0,-1 1 0 0 0,-4 5 0 0 0,1 0 41 0 0,0 0 1 0 0,-1-1 0 0 0,0 0-1 0 0,-1 0 1 0 0,1-1-1 0 0,-2 1 1 0 0,1-2-1 0 0,-13 10 1 0 0,-3 1-29 0 0,-24 15 178 0 0,44-31-210 0 0,0 1 0 0 0,0-1-1 0 0,0 1 1 0 0,-1-1 0 0 0,1 0 0 0 0,-1 0-1 0 0,1-1 1 0 0,-1 1 0 0 0,1-1 0 0 0,-1 1-1 0 0,1-1 1 0 0,-1 0 0 0 0,-3-1 0 0 0,6 1-4 0 0,1 0 1 0 0,0 0 0 0 0,-1 0-1 0 0,1 0 1 0 0,0 0 0 0 0,-1 0 0 0 0,1 0-1 0 0,-1 0 1 0 0,1 0 0 0 0,0 0-1 0 0,0 0 1 0 0,-1 0 0 0 0,1-1 0 0 0,0 1-1 0 0,-1 0 1 0 0,1 0 0 0 0,0 0-1 0 0,-1-1 1 0 0,1 1 0 0 0,0 0 0 0 0,0 0-1 0 0,-1 0 1 0 0,1-1 0 0 0,0 1-1 0 0,0 0 1 0 0,0-1 0 0 0,-1 1 0 0 0,1 0-1 0 0,0 0 1 0 0,0-1 0 0 0,0 1-1 0 0,0 0 1 0 0,0-1 0 0 0,0 1 0 0 0,-1-1-1 0 0,10-9 380 0 0,18-6 38 0 0,12-1-312 0 0,2 3 1 0 0,0 1-1 0 0,0 2 1 0 0,1 2-1 0 0,68-5 0 0 0,1 8-1096 0 0,-83 3-118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39.800"/>
    </inkml:context>
    <inkml:brush xml:id="br0">
      <inkml:brushProperty name="width" value="0.05" units="cm"/>
      <inkml:brushProperty name="height" value="0.05" units="cm"/>
    </inkml:brush>
  </inkml:definitions>
  <inkml:trace contextRef="#ctx0" brushRef="#br0">55 95 12931 0 0,'0'-1'105'0'0,"0"0"1"0"0,-1 1 0 0 0,1-1-1 0 0,0 1 1 0 0,0-1 0 0 0,-1 1-1 0 0,1-1 1 0 0,0 0-1 0 0,-1 1 1 0 0,1-1 0 0 0,-1 1-1 0 0,1-1 1 0 0,0 1 0 0 0,-1 0-1 0 0,1-1 1 0 0,-1 1-1 0 0,0-1 1 0 0,1 1 0 0 0,-1 0-1 0 0,1 0 1 0 0,-1-1 0 0 0,1 1-1 0 0,-1 0 1 0 0,0 0 0 0 0,1-1-1 0 0,-1 1 1 0 0,0 0-1 0 0,0 1 11 0 0,0-1 0 0 0,0 0-1 0 0,1 1 1 0 0,-1-1 0 0 0,0 1-1 0 0,0-1 1 0 0,1 1-1 0 0,-1-1 1 0 0,0 1 0 0 0,1 0-1 0 0,-1-1 1 0 0,1 1-1 0 0,-1 0 1 0 0,1-1 0 0 0,-1 1-1 0 0,0 1 1 0 0,-13 37 1225 0 0,9-22-1079 0 0,2-1-1 0 0,0 1 1 0 0,1 0 0 0 0,1 0 0 0 0,0 0-1 0 0,2 22 1 0 0,0-32-200 0 0,-1 0-1 0 0,1-1 0 0 0,0 1 1 0 0,1-1-1 0 0,0 1 1 0 0,0-1-1 0 0,0 0 1 0 0,1 0-1 0 0,0 0 0 0 0,0 0 1 0 0,0 0-1 0 0,1-1 1 0 0,0 1-1 0 0,0-1 0 0 0,0 0 1 0 0,1 0-1 0 0,-1 0 1 0 0,1-1-1 0 0,7 5 0 0 0,-10-8-44 0 0,0 0 1 0 0,0 0-1 0 0,0-1 0 0 0,0 1 0 0 0,0-1 0 0 0,0 1 0 0 0,0-1 0 0 0,0 0 0 0 0,0 0 0 0 0,0 1 0 0 0,0-2 0 0 0,0 1 0 0 0,1 0 0 0 0,-1 0 1 0 0,0-1-1 0 0,0 1 0 0 0,0-1 0 0 0,0 1 0 0 0,0-1 0 0 0,0 0 0 0 0,0 0 0 0 0,-1 0 0 0 0,1 0 0 0 0,0 0 0 0 0,3-3 0 0 0,4-4 19 0 0,0 0 0 0 0,0 0-1 0 0,10-13 1 0 0,-10 11-38 0 0,18-22-440 0 0,41-65 1 0 0,-42 49 140 0 0,-18 33 227 0 0,0 0-1 0 0,16-22 1 0 0,-33 97 531 0 0,5-35-406 0 0,-3 39 253 0 0,7-59-284 0 0,0 1 0 0 0,0-1 0 0 0,0 1 0 0 0,1-1 0 0 0,0 1 0 0 0,0-1 0 0 0,1 0 0 0 0,-1 1 0 0 0,4 4 0 0 0,-5-9-17 0 0,0-1 0 0 0,0 1 0 0 0,1 0 1 0 0,-1-1-1 0 0,0 1 0 0 0,1-1 0 0 0,-1 1 0 0 0,1-1 0 0 0,-1 1 1 0 0,1-1-1 0 0,-1 1 0 0 0,1-1 0 0 0,-1 0 0 0 0,1 1 0 0 0,-1-1 1 0 0,1 0-1 0 0,-1 1 0 0 0,1-1 0 0 0,0 0 0 0 0,-1 0 1 0 0,1 1-1 0 0,-1-1 0 0 0,1 0 0 0 0,0 0 0 0 0,-1 0 0 0 0,1 0 1 0 0,0 0-1 0 0,-1 0 0 0 0,1 0 0 0 0,0 0 0 0 0,-1 0 1 0 0,1 0-1 0 0,0 0 0 0 0,-1 0 0 0 0,1-1 0 0 0,-1 1 0 0 0,1 0 1 0 0,0 0-1 0 0,-1-1 0 0 0,1 1 0 0 0,-1 0 0 0 0,1-1 1 0 0,-1 1-1 0 0,1-1 0 0 0,-1 1 0 0 0,1-1 0 0 0,-1 1 0 0 0,1-1 1 0 0,-1 1-1 0 0,1-2 0 0 0,5-4 54 0 0,-1-1 1 0 0,1 0-1 0 0,4-9 0 0 0,-3 7-32 0 0,15-23-42 0 0,37-48-170 0 0,-52 72 148 0 0,0 1 1 0 0,0-1 0 0 0,1 1 0 0 0,0 0-1 0 0,1 1 1 0 0,17-11 0 0 0,-25 16 32 0 0,1 1-1 0 0,-1-1 1 0 0,0 0 0 0 0,1 1 0 0 0,-1-1-1 0 0,1 1 1 0 0,-1-1 0 0 0,1 1 0 0 0,-1-1-1 0 0,1 1 1 0 0,-1 0 0 0 0,1 0 0 0 0,-1 0-1 0 0,1 0 1 0 0,-1 0 0 0 0,1 0 0 0 0,-1 0-1 0 0,1 1 1 0 0,-1-1 0 0 0,1 1 0 0 0,1 0-1 0 0,-2 0 11 0 0,0 0 0 0 0,1 0-1 0 0,-1 0 1 0 0,0 0-1 0 0,0 0 1 0 0,-1 0-1 0 0,1 0 1 0 0,0 1-1 0 0,0-1 1 0 0,-1 0-1 0 0,1 1 1 0 0,0-1-1 0 0,-1 1 1 0 0,1-1-1 0 0,-1 0 1 0 0,0 1 0 0 0,1 2-1 0 0,0 5 37 0 0,-1 0 1 0 0,0 0-1 0 0,0 1 0 0 0,-1-1 1 0 0,-3 13-1 0 0,-21 68 353 0 0,25-88-353 0 0,-1 0 0 0 0,1-1-1 0 0,-1 1 1 0 0,0 0 0 0 0,1-1-1 0 0,-1 1 1 0 0,0 0 0 0 0,0-1 0 0 0,0 1-1 0 0,-2 1 1 0 0,0-3-274 0 0,4-13 358 0 0,3-1-175 0 0,1-1-1 0 0,1 1 1 0 0,0 0 0 0 0,1 0-1 0 0,1 1 1 0 0,0 0 0 0 0,10-13-1 0 0,6-3-220 0 0,46-45-1 0 0,-64 69 247 0 0,0-1 0 0 0,1 1 0 0 0,-1 0 0 0 0,1 1-1 0 0,11-7 1 0 0,-16 11 26 0 0,-1-1 0 0 0,0 0-1 0 0,0 1 1 0 0,0-1 0 0 0,0 1-1 0 0,1 0 1 0 0,-1-1 0 0 0,0 1-1 0 0,0 0 1 0 0,1 0 0 0 0,-1-1 0 0 0,0 1-1 0 0,0 0 1 0 0,1 0 0 0 0,-1 1-1 0 0,0-1 1 0 0,0 0 0 0 0,1 0-1 0 0,-1 1 1 0 0,0-1 0 0 0,0 0-1 0 0,1 1 1 0 0,-1-1 0 0 0,0 1-1 0 0,0 0 1 0 0,0-1 0 0 0,0 1-1 0 0,0 0 1 0 0,0 0 0 0 0,0 0-1 0 0,0-1 1 0 0,0 1 0 0 0,0 0-1 0 0,-1 0 1 0 0,1 0 0 0 0,0 1-1 0 0,-1-1 1 0 0,1 0 0 0 0,0 0-1 0 0,-1 0 1 0 0,0 0 0 0 0,1 1-1 0 0,0 1 1 0 0,2 13 97 0 0,1 0 0 0 0,-2 1 0 0 0,0-1 1 0 0,-1 28-1 0 0,-1-27-42 0 0,0 0 1 0 0,2-1 0 0 0,0 1 0 0 0,6 25-1 0 0,-6-33-49 0 0,-2-7-26 0 0,1 0 0 0 0,-1 0-1 0 0,1 0 1 0 0,-1 0-1 0 0,1 1 1 0 0,0-1 0 0 0,-1 0-1 0 0,1 0 1 0 0,0 0-1 0 0,0 0 1 0 0,1-1 0 0 0,-1 1-1 0 0,0 0 1 0 0,1 0 0 0 0,2 2-1 0 0,3-7-4707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0.400"/>
    </inkml:context>
    <inkml:brush xml:id="br0">
      <inkml:brushProperty name="width" value="0.05" units="cm"/>
      <inkml:brushProperty name="height" value="0.05" units="cm"/>
    </inkml:brush>
  </inkml:definitions>
  <inkml:trace contextRef="#ctx0" brushRef="#br0">498 0 9218 0 0,'-1'0'137'0'0,"0"0"1"0"0,0 0 0 0 0,-1 0-1 0 0,1 0 1 0 0,0 1-1 0 0,0-1 1 0 0,0 0-1 0 0,0 0 1 0 0,0 1-1 0 0,0-1 1 0 0,0 0-1 0 0,0 1 1 0 0,1-1-1 0 0,-1 1 1 0 0,0-1-1 0 0,0 1 1 0 0,0 0-1 0 0,0-1 1 0 0,1 1 0 0 0,-1 0-1 0 0,0 0 1 0 0,0-1-1 0 0,1 1 1 0 0,-1 0-1 0 0,1 0 1 0 0,-1 0-1 0 0,1 0 1 0 0,-1 0-1 0 0,1 0 1 0 0,-1 1-1 0 0,-15 38 2688 0 0,13-31-2752 0 0,-30 94 1641 0 0,-23 123-1 0 0,41-158-923 0 0,3-18-317 0 0,2 1-1 0 0,2 0 1 0 0,3 1-1 0 0,1 77 0 0 0,5-111-346 0 0,-1-25 123 0 0,-2-30 103 0 0,-2 0-409 0 0,-11-66-416 0 0,13 91 407 0 0,-2-1-1 0 0,1 1 1 0 0,-2-1 0 0 0,1 1-1 0 0,-12-19 1 0 0,14 28 43 0 0,1 1-1 0 0,-1-1 1 0 0,0 1 0 0 0,1 0 0 0 0,-1 0-1 0 0,0 0 1 0 0,-1 0 0 0 0,1 0-1 0 0,0 0 1 0 0,0 0 0 0 0,-1 1 0 0 0,1-1-1 0 0,-1 1 1 0 0,0 0 0 0 0,1 0 0 0 0,-1 0-1 0 0,0 0 1 0 0,-3-1 0 0 0,2 2 1 0 0,-1 0 0 0 0,1-1 0 0 0,-1 1 1 0 0,1 1-1 0 0,-1-1 0 0 0,1 1 1 0 0,-1 0-1 0 0,1 0 0 0 0,-1 0 0 0 0,-6 3 1 0 0,0 1-8 0 0,0 1 1 0 0,0 0-1 0 0,0 1 0 0 0,1 0 1 0 0,0 0-1 0 0,0 1 1 0 0,-13 14-1 0 0,17-15 24 0 0,0 1-1 0 0,0-1 0 0 0,0 1 1 0 0,1 0-1 0 0,1 0 0 0 0,-1 0 1 0 0,1 1-1 0 0,1 0 0 0 0,-1-1 0 0 0,-1 12 1 0 0,4-16 10 0 0,0 0 1 0 0,1 0-1 0 0,-1 0 0 0 0,1 0 1 0 0,0 0-1 0 0,0 0 0 0 0,1 0 1 0 0,-1 0-1 0 0,1 1 1 0 0,0-1-1 0 0,0 0 0 0 0,0 0 1 0 0,0-1-1 0 0,1 1 0 0 0,0 0 1 0 0,0 0-1 0 0,0-1 1 0 0,0 1-1 0 0,0-1 0 0 0,1 0 1 0 0,-1 1-1 0 0,1-1 1 0 0,0 0-1 0 0,0-1 0 0 0,5 5 1 0 0,1-1-4 0 0,1 0 0 0 0,-1-1 0 0 0,1 1 0 0 0,1-2 0 0 0,-1 0 0 0 0,1 0 0 0 0,0-1 0 0 0,-1 0 1 0 0,20 2-1 0 0,-16-3-708 0 0,-1-1 0 0 0,1-1 0 0 0,-1 0 0 0 0,20-4 0 0 0,-7 0-6044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0.818"/>
    </inkml:context>
    <inkml:brush xml:id="br0">
      <inkml:brushProperty name="width" value="0.05" units="cm"/>
      <inkml:brushProperty name="height" value="0.05" units="cm"/>
    </inkml:brush>
  </inkml:definitions>
  <inkml:trace contextRef="#ctx0" brushRef="#br0">1 166 9218 0 0,'1'2'153'0'0,"1"-1"-1"0"0,0 0 1 0 0,0 0-1 0 0,0 0 1 0 0,0 0 0 0 0,0 0-1 0 0,0 0 1 0 0,0-1-1 0 0,0 1 1 0 0,0-1 0 0 0,0 1-1 0 0,4-1 1 0 0,31 1 1663 0 0,-26-2-1579 0 0,25 1 182 0 0,46-7 1 0 0,-70 6-352 0 0,0-1-1 0 0,0-1 1 0 0,-1 0 0 0 0,1-1-1 0 0,-1 0 1 0 0,0-1-1 0 0,19-11 1 0 0,-26 13-38 0 0,0 0 0 0 0,-1 0-1 0 0,1-1 1 0 0,-1 1 0 0 0,0-1 0 0 0,0 0 0 0 0,0 0-1 0 0,-1 0 1 0 0,1 0 0 0 0,-1-1 0 0 0,0 1-1 0 0,0-1 1 0 0,2-6 0 0 0,-4 9-12 0 0,1-1 1 0 0,0 1-1 0 0,-1 0 1 0 0,0 0-1 0 0,1-1 1 0 0,-1 1-1 0 0,0 0 1 0 0,0 0-1 0 0,0-1 1 0 0,0 1-1 0 0,-1 0 1 0 0,1 0-1 0 0,-1-1 1 0 0,1 1-1 0 0,-1 0 1 0 0,0 0-1 0 0,0 0 0 0 0,0 0 1 0 0,0 0-1 0 0,0 0 1 0 0,0 0-1 0 0,-1 0 1 0 0,1 0-1 0 0,0 0 1 0 0,-1 1-1 0 0,0-1 1 0 0,1 1-1 0 0,-1-1 1 0 0,0 1-1 0 0,-3-2 1 0 0,2 1 58 0 0,0 1 1 0 0,0 0-1 0 0,-1 1 1 0 0,1-1-1 0 0,-1 0 1 0 0,1 1-1 0 0,-1 0 1 0 0,1 0-1 0 0,0 0 1 0 0,-1 0-1 0 0,1 1 1 0 0,-1-1-1 0 0,1 1 1 0 0,-1 0-1 0 0,1 0 1 0 0,-4 1-1 0 0,-8 4 95 0 0,-29 15-1 0 0,41-19-142 0 0,-7 4-6 0 0,0 0-1 0 0,1 1 0 0 0,-1 0 0 0 0,2 0 1 0 0,-1 1-1 0 0,1 0 0 0 0,0 0 1 0 0,1 1-1 0 0,-12 18 0 0 0,15-21 9 0 0,1-1-1 0 0,0 0 1 0 0,1 1 0 0 0,-1 0-1 0 0,1-1 1 0 0,0 1-1 0 0,0 0 1 0 0,1 0 0 0 0,0 0-1 0 0,0 0 1 0 0,1 0-1 0 0,-1 1 1 0 0,1-1 0 0 0,0 0-1 0 0,1 0 1 0 0,0 0-1 0 0,0 0 1 0 0,0 0 0 0 0,1 0-1 0 0,2 6 1 0 0,-2-7 31 0 0,1 0 0 0 0,0-1 1 0 0,0 1-1 0 0,0-1 0 0 0,1 0 1 0 0,-1 0-1 0 0,1 0 0 0 0,0 0 0 0 0,0-1 1 0 0,1 1-1 0 0,-1-1 0 0 0,1 0 0 0 0,-1 0 1 0 0,10 3-1 0 0,-7-3-158 0 0,1 0 0 0 0,-1-1 0 0 0,0 1 0 0 0,1-2 0 0 0,-1 1 0 0 0,1-1 0 0 0,0 0 0 0 0,0-1 0 0 0,13 0 1 0 0,-3-4-1080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1.209"/>
    </inkml:context>
    <inkml:brush xml:id="br0">
      <inkml:brushProperty name="width" value="0.05" units="cm"/>
      <inkml:brushProperty name="height" value="0.05" units="cm"/>
    </inkml:brush>
  </inkml:definitions>
  <inkml:trace contextRef="#ctx0" brushRef="#br0">1 0 11634 0 0,'7'42'3172'0'0,"8"53"-74"0"0,4 146 0 0 0,-18-210-2181 0 0,0-29-848 0 0,-1 1 0 0 0,0-1-1 0 0,0 1 1 0 0,0-1 0 0 0,-1 1-1 0 0,1-1 1 0 0,-1 1-1 0 0,1-1 1 0 0,-1 1 0 0 0,0-1-1 0 0,0 0 1 0 0,0 1 0 0 0,0-1-1 0 0,-2 3 1 0 0,3-6-49 0 0,-1 1 1 0 0,1 0-1 0 0,-1 0 1 0 0,0-1-1 0 0,1 1 0 0 0,-1-1 1 0 0,1 1-1 0 0,0 0 1 0 0,-1-1-1 0 0,1 1 0 0 0,-1-1 1 0 0,1 1-1 0 0,0-1 1 0 0,-1 1-1 0 0,1-1 0 0 0,0 1 1 0 0,-1-1-1 0 0,1 0 1 0 0,0 1-1 0 0,0-1 0 0 0,0 1 1 0 0,-1-2-1 0 0,-4-15 335 0 0,4 8-332 0 0,0 0-1 0 0,1 0 1 0 0,1 0 0 0 0,-1 1-1 0 0,2-1 1 0 0,-1 0-1 0 0,1 0 1 0 0,0 1 0 0 0,1-1-1 0 0,0 1 1 0 0,0 0-1 0 0,1 0 1 0 0,0 0 0 0 0,0 0-1 0 0,1 1 1 0 0,8-11-1 0 0,-6 9 0 0 0,1-1-1 0 0,0 2 0 0 0,1-1 1 0 0,0 1-1 0 0,0 1 0 0 0,0 0 1 0 0,1 0-1 0 0,0 0 0 0 0,0 2 1 0 0,1-1-1 0 0,20-6 0 0 0,35-3-833 0 0,-28 8-6427 0 0,-21 3 191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2.227"/>
    </inkml:context>
    <inkml:brush xml:id="br0">
      <inkml:brushProperty name="width" value="0.05" units="cm"/>
      <inkml:brushProperty name="height" value="0.05" units="cm"/>
    </inkml:brush>
  </inkml:definitions>
  <inkml:trace contextRef="#ctx0" brushRef="#br0">96 1 7370 0 0,'0'0'83'0'0,"-1"0"1"0"0,0 1 0 0 0,1-1-1 0 0,-1 0 1 0 0,0 1 0 0 0,1-1-1 0 0,-1 1 1 0 0,1-1 0 0 0,-1 1 0 0 0,1 0-1 0 0,-1-1 1 0 0,1 1 0 0 0,-1 0-1 0 0,1-1 1 0 0,-1 1 0 0 0,1 0-1 0 0,0-1 1 0 0,0 1 0 0 0,-1 0-1 0 0,1 0 1 0 0,0-1 0 0 0,0 1 0 0 0,0 1-1 0 0,-6 25 887 0 0,5-19-772 0 0,-24 142 1911 0 0,-5 205 0 0 0,25-281-1784 0 0,5-72-313 0 0,0 7 34 0 0,0 1-1 0 0,-1-1 0 0 0,-1 1 0 0 0,0-1 1 0 0,0 0-1 0 0,0 1 0 0 0,-5 8 0 0 0,7-18-59 0 0,0 0 0 0 0,0 0 0 0 0,0 0 0 0 0,0 0-1 0 0,0 0 1 0 0,0 0 0 0 0,0 0 0 0 0,0 0 0 0 0,0-1-1 0 0,0 1 1 0 0,0 0 0 0 0,0 0 0 0 0,0 0 0 0 0,0 0-1 0 0,-1 0 1 0 0,1 0 0 0 0,0 0 0 0 0,0 0 0 0 0,0 0-1 0 0,0 0 1 0 0,0 0 0 0 0,0 0 0 0 0,0 0 0 0 0,0 0-1 0 0,0 0 1 0 0,0 0 0 0 0,0 0 0 0 0,0 0 0 0 0,0 0 0 0 0,-1 0-1 0 0,1 0 1 0 0,0 0 0 0 0,0 0 0 0 0,0 0 0 0 0,0 0-1 0 0,0 0 1 0 0,0 0 0 0 0,0 0 0 0 0,0 0 0 0 0,0 0-1 0 0,0 0 1 0 0,0 0 0 0 0,0 0 0 0 0,0 0 0 0 0,-1 0-1 0 0,1 0 1 0 0,0 0 0 0 0,1-9-3879 0 0,1-1-795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2.567"/>
    </inkml:context>
    <inkml:brush xml:id="br0">
      <inkml:brushProperty name="width" value="0.05" units="cm"/>
      <inkml:brushProperty name="height" value="0.05" units="cm"/>
    </inkml:brush>
  </inkml:definitions>
  <inkml:trace contextRef="#ctx0" brushRef="#br0">18 1 6913 0 0,'2'1'281'0'0,"0"0"0"0"0,-1 1 0 0 0,1-1 0 0 0,0 1-1 0 0,-1-1 1 0 0,1 1 0 0 0,-1 0 0 0 0,0-1-1 0 0,1 1 1 0 0,-1 0 0 0 0,0 0 0 0 0,0 0 0 0 0,0 0-1 0 0,0 0 1 0 0,-1 0 0 0 0,1 0 0 0 0,-1 1-1 0 0,1-1 1 0 0,-1 0 0 0 0,1 4 0 0 0,3 51 662 0 0,-4-53-712 0 0,-5 232 2357 0 0,-2-47-1163 0 0,-9 217 1489 0 0,14-400-2981 0 0,-1-9-323 0 0,-3-14-1062 0 0,4 12 625 0 0,-2-6-376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2.897"/>
    </inkml:context>
    <inkml:brush xml:id="br0">
      <inkml:brushProperty name="width" value="0.05" units="cm"/>
      <inkml:brushProperty name="height" value="0.05" units="cm"/>
    </inkml:brush>
  </inkml:definitions>
  <inkml:trace contextRef="#ctx0" brushRef="#br0">1 12 11867 0 0,'120'3'6284'0'0,"46"0"-5194"0"0,22-16-2167 0 0,-157 8-5429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5:58.794"/>
    </inkml:context>
    <inkml:brush xml:id="br0">
      <inkml:brushProperty name="width" value="0.035" units="cm"/>
      <inkml:brushProperty name="height" value="0.035" units="cm"/>
    </inkml:brush>
  </inkml:definitions>
  <inkml:trace contextRef="#ctx0" brushRef="#br0">0 21 9674 0 0,'13'-4'1265'0'0,"2"4"6304"0"0,-14 1-7144 0 0,0-1 1 0 0,-1 1 0 0 0,1-1 0 0 0,0 1 0 0 0,0-1 0 0 0,-1 1-1 0 0,1-1 1 0 0,0 1 0 0 0,-1 0 0 0 0,1-1 0 0 0,0 1 0 0 0,-1 0-1 0 0,1 0 1 0 0,0 1 0 0 0,4 12-1261 0 0,-4 1 1109 0 0,1 0 0 0 0,-2 0 0 0 0,0 1 0 0 0,-1-1 0 0 0,-5 26 0 0 0,3-20-134 0 0,-1 14 18 0 0,-2-1 0 0 0,-17 54 0 0 0,33-111-520 0 0,1 1 0 0 0,0 0 0 0 0,25-34 1 0 0,-1 0-233 0 0,-23 35 252 0 0,2 0-1 0 0,23-28 0 0 0,-31 42 304 0 0,0 0 0 0 0,1 0 0 0 0,0 1 0 0 0,0 0 0 0 0,0 1 0 0 0,1-1 0 0 0,0 1 0 0 0,0 1 0 0 0,0 0 0 0 0,10-4 0 0 0,-17 8 70 0 0,-1 0 0 0 0,1-1 0 0 0,0 1 0 0 0,0 0 0 0 0,0 0 0 0 0,0 0 0 0 0,-1 0 0 0 0,1 0 0 0 0,0 0 1 0 0,0 0-1 0 0,0 0 0 0 0,0 0 0 0 0,-1 1 0 0 0,1-1 0 0 0,0 0 0 0 0,0 0 0 0 0,0 1 0 0 0,-1-1 0 0 0,1 0 1 0 0,0 1-1 0 0,0-1 0 0 0,-1 1 0 0 0,1-1 0 0 0,0 1 0 0 0,-1 0 0 0 0,1-1 0 0 0,-1 1 0 0 0,1 0 0 0 0,-1-1 1 0 0,1 1-1 0 0,-1 0 0 0 0,1-1 0 0 0,-1 1 0 0 0,0 0 0 0 0,1 0 0 0 0,-1 0 0 0 0,0-1 0 0 0,1 1 0 0 0,-1 0 1 0 0,0 0-1 0 0,0 0 0 0 0,0 0 0 0 0,0-1 0 0 0,0 1 0 0 0,0 1 0 0 0,1 6 209 0 0,-1 1 0 0 0,0-1 1 0 0,-2 13-1 0 0,2-15-174 0 0,-4 49 80 0 0,2 1-1 0 0,6 73 0 0 0,-3-122-3182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59.017"/>
    </inkml:context>
    <inkml:brush xml:id="br0">
      <inkml:brushProperty name="width" value="0.035" units="cm"/>
      <inkml:brushProperty name="height" value="0.035" units="cm"/>
    </inkml:brush>
  </inkml:definitions>
  <inkml:trace contextRef="#ctx0" brushRef="#br0">0 9 11690 0 0,'0'-1'53'0'0,"0"1"0"0"0,0-1-1 0 0,0 1 1 0 0,0 0-1 0 0,1-1 1 0 0,-1 1-1 0 0,0 0 1 0 0,0-1-1 0 0,0 1 1 0 0,0 0-1 0 0,0-1 1 0 0,1 1-1 0 0,-1 0 1 0 0,0 0-1 0 0,0-1 1 0 0,1 1-1 0 0,-1 0 1 0 0,0 0-1 0 0,0-1 1 0 0,1 1-1 0 0,-1 0 1 0 0,0 0 0 0 0,1 0-1 0 0,-1 0 1 0 0,0-1-1 0 0,1 1 1 0 0,-1 0-1 0 0,0 0 1 0 0,1 0-1 0 0,-1 0 1 0 0,0 0-1 0 0,1 0 1 0 0,-1 0-1 0 0,0 0 1 0 0,1 0-1 0 0,-1 0 1 0 0,0 0-1 0 0,1 0 1 0 0,-1 0-1 0 0,0 0 1 0 0,1 0-1 0 0,-1 0 1 0 0,0 0 0 0 0,1 1-1 0 0,0-1 1 0 0,18 7 833 0 0,-17-6-757 0 0,19 10 573 0 0,-1 0 0 0 0,-1 1 0 0 0,1 1 0 0 0,25 24 1 0 0,65 70 1493 0 0,-90-86-1892 0 0,10 9-129 0 0,-2 1 1 0 0,-1 1-1 0 0,-2 2 1 0 0,-1 1-1 0 0,26 51 1 0 0,-37-50-349 0 0,-12-34-137 0 0,0 0 0 0 0,-1 1 0 0 0,0-1 0 0 0,1 0 0 0 0,-1 1 0 0 0,0-1 0 0 0,0 0 0 0 0,0 1 0 0 0,0-1 0 0 0,-1 0 0 0 0,1 1 0 0 0,-1-1 0 0 0,0 3 0 0 0,-2-2-1208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3.270"/>
    </inkml:context>
    <inkml:brush xml:id="br0">
      <inkml:brushProperty name="width" value="0.05" units="cm"/>
      <inkml:brushProperty name="height" value="0.05" units="cm"/>
    </inkml:brush>
  </inkml:definitions>
  <inkml:trace contextRef="#ctx0" brushRef="#br0">119 22 13187 0 0,'-4'0'226'0'0,"1"1"1"0"0,0 0 0 0 0,0 0-1 0 0,-1 0 1 0 0,1 1-1 0 0,0-1 1 0 0,0 1-1 0 0,0 0 1 0 0,0 0-1 0 0,1 0 1 0 0,-1 0 0 0 0,0 0-1 0 0,1 0 1 0 0,0 1-1 0 0,-1-1 1 0 0,1 1-1 0 0,0 0 1 0 0,-2 3 0 0 0,0-1-92 0 0,1 1 1 0 0,0-1 0 0 0,0 1 0 0 0,0-1-1 0 0,0 1 1 0 0,1 0 0 0 0,0 0 0 0 0,1 0 0 0 0,-2 8-1 0 0,2-12-129 0 0,1-1-1 0 0,0 0 0 0 0,0 0 1 0 0,-1 1-1 0 0,1-1 0 0 0,0 0 1 0 0,0 0-1 0 0,0 1 0 0 0,1-1 1 0 0,-1 0-1 0 0,0 1 0 0 0,0-1 1 0 0,1 0-1 0 0,-1 0 0 0 0,1 1 1 0 0,-1-1-1 0 0,1 0 0 0 0,-1 0 0 0 0,1 0 1 0 0,0 0-1 0 0,-1 0 0 0 0,1 0 1 0 0,0 0-1 0 0,0 0 0 0 0,0 0 1 0 0,0 0-1 0 0,0 0 0 0 0,0-1 1 0 0,0 1-1 0 0,0 0 0 0 0,0-1 1 0 0,0 1-1 0 0,1 0 0 0 0,-1-1 1 0 0,0 0-1 0 0,0 1 0 0 0,0-1 1 0 0,1 0-1 0 0,-1 1 0 0 0,0-1 1 0 0,1 0-1 0 0,-1 0 0 0 0,0 0 1 0 0,0 0-1 0 0,1 0 0 0 0,-1-1 1 0 0,0 1-1 0 0,0 0 0 0 0,1-1 0 0 0,0 1 1 0 0,3-2 15 0 0,0 1 0 0 0,0-1 0 0 0,0 0 0 0 0,0 0 0 0 0,0-1-1 0 0,-1 0 1 0 0,1 1 0 0 0,-1-1 0 0 0,0-1 0 0 0,0 1 0 0 0,5-5 0 0 0,-7 6 11 0 0,-1 0-1 0 0,1 0 1 0 0,0 0-1 0 0,-1-1 0 0 0,1 1 1 0 0,-1 0-1 0 0,1-1 1 0 0,-1 1-1 0 0,0-1 1 0 0,0 0-1 0 0,0 1 1 0 0,-1-1-1 0 0,1 0 1 0 0,-1 1-1 0 0,1-1 1 0 0,-1 0-1 0 0,0 0 1 0 0,0 1-1 0 0,0-1 0 0 0,0 0 1 0 0,-1 0-1 0 0,1 1 1 0 0,-1-1-1 0 0,0 0 1 0 0,1 1-1 0 0,-1-1 1 0 0,0 1-1 0 0,-1-1 1 0 0,1 1-1 0 0,0-1 1 0 0,-1 1-1 0 0,1 0 1 0 0,-1-1-1 0 0,0 1 0 0 0,0 0 1 0 0,-3-3-1 0 0,1 2 38 0 0,-1-1 0 0 0,0 1-1 0 0,1 0 1 0 0,-1 0 0 0 0,0 1-1 0 0,-1-1 1 0 0,1 1 0 0 0,0 0 0 0 0,-1 1-1 0 0,1-1 1 0 0,-1 1 0 0 0,1 0-1 0 0,-1 0 1 0 0,0 1 0 0 0,1 0-1 0 0,-1 0 1 0 0,-5 1 0 0 0,9-1-84 0 0,-2 0-401 0 0,1 1 0 0 0,0-1 0 0 0,-1 1 0 0 0,1 0-1 0 0,-1 0 1 0 0,-5 3 0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39:43.598"/>
    </inkml:context>
    <inkml:brush xml:id="br0">
      <inkml:brushProperty name="width" value="0.05" units="cm"/>
      <inkml:brushProperty name="height" value="0.05" units="cm"/>
    </inkml:brush>
  </inkml:definitions>
  <inkml:trace contextRef="#ctx0" brushRef="#br0">28 1 13619 0 0,'-12'8'608'0'0,"6"-3"120"0"0,0 2-584 0 0,2-1-144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18.037"/>
    </inkml:context>
    <inkml:brush xml:id="br0">
      <inkml:brushProperty name="width" value="0.05" units="cm"/>
      <inkml:brushProperty name="height" value="0.05" units="cm"/>
    </inkml:brush>
  </inkml:definitions>
  <inkml:trace contextRef="#ctx0" brushRef="#br0">26 305 11258 0 0,'-1'-6'119'0'0,"-5"-10"5162"0"0,4 28-4513 0 0,-8 93-281 0 0,4 0-1 0 0,6 0 1 0 0,20 180-1 0 0,-13-244-437 0 0,14 46-1 0 0,-15-70-29 0 0,-1 0 1 0 0,2 0-1 0 0,0-1 0 0 0,1 0 0 0 0,13 18 0 0 0,-19-31-1 0 0,0 0 0 0 0,0-1 0 0 0,0 1 0 0 0,0-1 0 0 0,0 1 0 0 0,0-1 0 0 0,1 0 0 0 0,0 0 0 0 0,-1 0 0 0 0,1 0-1 0 0,5 2 1 0 0,-7-4 12 0 0,1 1 0 0 0,-1-1 0 0 0,1 0 0 0 0,-1 0 0 0 0,0 0 0 0 0,1 0 0 0 0,-1 0 0 0 0,0 0 0 0 0,1-1 0 0 0,-1 1 0 0 0,0 0 0 0 0,1-1 0 0 0,-1 1 0 0 0,0-1 0 0 0,1 1 0 0 0,-1-1 0 0 0,0 0 0 0 0,0 1 0 0 0,0-1 0 0 0,0 0 0 0 0,0 0 0 0 0,0 0 0 0 0,0 0 0 0 0,0 0 0 0 0,0 0 0 0 0,0 0 0 0 0,0 0 0 0 0,0 0 0 0 0,0-2 0 0 0,9-14 140 0 0,-1-1 0 0 0,0 1 0 0 0,-1-1 0 0 0,-1-1 0 0 0,5-22-1 0 0,1 1-186 0 0,79-338-554 0 0,-67 257 413 0 0,-16 85 152 0 0,1 0 0 0 0,2 1-1 0 0,1 0 1 0 0,2 1-1 0 0,20-34 1 0 0,-34 67 1 0 0,0-1 0 0 0,0 0 0 0 0,1 0 0 0 0,-1 0 0 0 0,0 1 0 0 0,1-1 0 0 0,-1 1 0 0 0,4-3 0 0 0,2 4 105 0 0,-5 13 45 0 0,-7 126 288 0 0,1-74-357 0 0,8 107 1 0 0,-2-150-79 0 0,2-1 1 0 0,0 0 0 0 0,1 0 0 0 0,1 0 0 0 0,1 0-1 0 0,1-1 1 0 0,0 0 0 0 0,23 37 0 0 0,-20-41 7 0 0,0 0 0 0 0,1-1 0 0 0,1-1 0 0 0,0 0 0 0 0,29 23 0 0 0,-36-32 31 0 0,1 0-1 0 0,0-1 1 0 0,0 0 0 0 0,0-1 0 0 0,1 1-1 0 0,-1-2 1 0 0,11 4 0 0 0,-13-5 23 0 0,0 0 1 0 0,0-1-1 0 0,0 1 0 0 0,0-1 1 0 0,0 0-1 0 0,0 0 0 0 0,0-1 1 0 0,0 1-1 0 0,0-1 1 0 0,0 0-1 0 0,0-1 0 0 0,8-2 1 0 0,-7 0 28 0 0,0 1 0 0 0,1-1 0 0 0,-2 0 0 0 0,1-1 0 0 0,0 0 0 0 0,-1 1 0 0 0,0-2 0 0 0,0 1 0 0 0,0-1 0 0 0,-1 1 0 0 0,6-11 0 0 0,2-4 52 0 0,-1-1-1 0 0,10-28 0 0 0,-6 8-59 0 0,-2-1-1 0 0,-2 0 0 0 0,-2 0 1 0 0,-1-2-1 0 0,2-51 0 0 0,-8 32-87 0 0,-2 0 0 0 0,-18-125-1 0 0,16 171-10 0 0,-14-68-117 0 0,13 75 31 0 0,0 0 1 0 0,0 0-1 0 0,-1 0 0 0 0,-1 0 0 0 0,-10-17 0 0 0,14 25 3 0 0,0 1 0 0 0,1 0 0 0 0,-1 0 0 0 0,0-1 0 0 0,-1 1 0 0 0,1 0 0 0 0,0 0 0 0 0,0 0 0 0 0,0 0 0 0 0,-1 0 0 0 0,1 0 0 0 0,0 1 0 0 0,-1-1 0 0 0,1 0 0 0 0,-1 1 0 0 0,1-1 0 0 0,-1 1 0 0 0,1-1 0 0 0,-1 1 0 0 0,1 0 0 0 0,-1 0-1 0 0,1 0 1 0 0,-1 0 0 0 0,1 0 0 0 0,-1 0 0 0 0,0 0 0 0 0,1 0 0 0 0,-1 0 0 0 0,1 1 0 0 0,-1-1 0 0 0,1 1 0 0 0,-1-1 0 0 0,1 1 0 0 0,0 0 0 0 0,-1-1 0 0 0,1 1 0 0 0,0 0 0 0 0,-1 0 0 0 0,1 0 0 0 0,-2 1 0 0 0,-5 5-1222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18.675"/>
    </inkml:context>
    <inkml:brush xml:id="br0">
      <inkml:brushProperty name="width" value="0.05" units="cm"/>
      <inkml:brushProperty name="height" value="0.05" units="cm"/>
    </inkml:brush>
  </inkml:definitions>
  <inkml:trace contextRef="#ctx0" brushRef="#br0">0 224 10594 0 0,'83'8'6386'0'0,"-58"-8"-5489"0"0,-1-1 1 0 0,1-1 0 0 0,42-9 0 0 0,-52 8-639 0 0,0-1 1 0 0,-1-1-1 0 0,0-1 1 0 0,0 0-1 0 0,0 0 0 0 0,-1-2 1 0 0,17-11-1 0 0,-27 17-231 0 0,0 0 0 0 0,0-1 0 0 0,0 0 0 0 0,0 1 0 0 0,0-1 0 0 0,0 0 0 0 0,-1-1 0 0 0,0 1 0 0 0,0 0 0 0 0,0-1 0 0 0,0 1 0 0 0,0-1 0 0 0,-1 0 0 0 0,1 1 0 0 0,-1-1 0 0 0,0 0 0 0 0,0 0 0 0 0,0 0 0 0 0,-1 0 0 0 0,0 0 0 0 0,1-5 0 0 0,-2 6-1 0 0,1-1 0 0 0,-1 1-1 0 0,0-1 1 0 0,0 1 0 0 0,0 0 0 0 0,-1-1 0 0 0,1 1 0 0 0,-1 0 0 0 0,1 0-1 0 0,-1 0 1 0 0,0 0 0 0 0,0 0 0 0 0,-1 0 0 0 0,1 1 0 0 0,-1-1 0 0 0,1 1-1 0 0,-1-1 1 0 0,0 1 0 0 0,0 0 0 0 0,0 0 0 0 0,0 0 0 0 0,0 1 0 0 0,-6-3-1 0 0,2 1-3 0 0,1 1 0 0 0,-1 0 0 0 0,1 0 0 0 0,-1 1 0 0 0,0-1 0 0 0,0 2 0 0 0,1-1 0 0 0,-1 1 0 0 0,0 0 0 0 0,0 0 0 0 0,0 1 0 0 0,0 0 0 0 0,1 0 0 0 0,-9 3 0 0 0,5-1-7 0 0,1 1 1 0 0,-1 0-1 0 0,1 1 0 0 0,0 0 1 0 0,0 1-1 0 0,1-1 1 0 0,0 1-1 0 0,0 1 0 0 0,-7 7 1 0 0,5-4-3 0 0,1 0 1 0 0,0 1 0 0 0,1 0-1 0 0,0 0 1 0 0,0 1 0 0 0,1 0-1 0 0,1 0 1 0 0,0 1 0 0 0,1 0-1 0 0,0 0 1 0 0,1 0 0 0 0,1 0-1 0 0,0 1 1 0 0,-2 21 0 0 0,5-28 4 0 0,0-1 0 0 0,1 1 1 0 0,0 0-1 0 0,0 0 1 0 0,0 0-1 0 0,1-1 1 0 0,0 1-1 0 0,0-1 0 0 0,0 1 1 0 0,1-1-1 0 0,0 0 1 0 0,0 0-1 0 0,1 0 0 0 0,0 0 1 0 0,0-1-1 0 0,0 1 1 0 0,1-1-1 0 0,0 0 1 0 0,0 0-1 0 0,0-1 0 0 0,10 8 1 0 0,-6-7-24 0 0,-1-1 0 0 0,1 1 1 0 0,-1-2-1 0 0,1 1 0 0 0,0-1 1 0 0,1 0-1 0 0,-1-1 0 0 0,0 0 1 0 0,1 0-1 0 0,-1-1 0 0 0,1-1 0 0 0,-1 1 1 0 0,1-2-1 0 0,0 1 0 0 0,11-3 1 0 0,8-3-818 0 0,0-2 1 0 0,-1 0-1 0 0,0-2 1 0 0,0-2 0 0 0,30-16-1 0 0,-15 2-6584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0.827"/>
    </inkml:context>
    <inkml:brush xml:id="br0">
      <inkml:brushProperty name="width" value="0.05" units="cm"/>
      <inkml:brushProperty name="height" value="0.05" units="cm"/>
    </inkml:brush>
  </inkml:definitions>
  <inkml:trace contextRef="#ctx0" brushRef="#br0">317 68 12699 0 0,'-3'-5'460'0'0,"1"1"0"0"0,-1-1 1 0 0,0 1-1 0 0,0 0 1 0 0,-1 0-1 0 0,1 0 0 0 0,-1 0 1 0 0,0 1-1 0 0,0-1 1 0 0,0 1-1 0 0,0 0 0 0 0,0 1 1 0 0,-1-1-1 0 0,0 1 1 0 0,-7-4-1 0 0,7 4-368 0 0,-1 1 0 0 0,0 0 0 0 0,1-1 0 0 0,-1 2 0 0 0,0-1 1 0 0,1 1-1 0 0,-1 0 0 0 0,0 0 0 0 0,0 0 0 0 0,1 1 0 0 0,-1 0 0 0 0,0 0 0 0 0,1 0 0 0 0,-1 1 1 0 0,1 0-1 0 0,-1 0 0 0 0,1 0 0 0 0,0 1 0 0 0,0 0 0 0 0,0 0 0 0 0,-7 6 0 0 0,-2 3-73 0 0,2 0-1 0 0,-1 1 0 0 0,2 0 1 0 0,0 1-1 0 0,-11 17 0 0 0,17-23-16 0 0,0 0 1 0 0,0 1-1 0 0,1-1 0 0 0,0 1 1 0 0,1 0-1 0 0,0 0 0 0 0,0 1 1 0 0,1-1-1 0 0,0 0 0 0 0,1 1 0 0 0,0 10 1 0 0,1-15-31 0 0,0-1 1 0 0,1 1-1 0 0,-1-1 0 0 0,1 1 1 0 0,1-1-1 0 0,-1 1 1 0 0,0-1-1 0 0,1 0 0 0 0,0 0 1 0 0,0 1-1 0 0,0-1 1 0 0,1-1-1 0 0,-1 1 1 0 0,1 0-1 0 0,3 3 0 0 0,-1-2-76 0 0,1 0 0 0 0,-1-1 0 0 0,0 0 0 0 0,1 0 0 0 0,0-1 0 0 0,0 0 0 0 0,0 0 0 0 0,0 0 0 0 0,10 3-1 0 0,-2-3-137 0 0,0 1-1 0 0,1-2 1 0 0,-1 0-1 0 0,1-1 1 0 0,-1 0-1 0 0,1-1 1 0 0,-1 0-1 0 0,28-6 1 0 0,-12-1-1174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1.227"/>
    </inkml:context>
    <inkml:brush xml:id="br0">
      <inkml:brushProperty name="width" value="0.05" units="cm"/>
      <inkml:brushProperty name="height" value="0.05" units="cm"/>
    </inkml:brush>
  </inkml:definitions>
  <inkml:trace contextRef="#ctx0" brushRef="#br0">394 127 5065 0 0,'2'-3'1128'0'0,"1"-1"1"0"0,-2 1-1 0 0,1-1 0 0 0,0 0 0 0 0,-1 0 1 0 0,0 0-1 0 0,0 0 0 0 0,1-7 0 0 0,-1 7-679 0 0,-1 0 0 0 0,0 0 0 0 0,0 0-1 0 0,0 0 1 0 0,-1 0 0 0 0,0 0 0 0 0,1 0-1 0 0,-4-7 1 0 0,3 9-345 0 0,0-1 1 0 0,0 1-1 0 0,0-1 0 0 0,-1 1 1 0 0,1-1-1 0 0,-1 1 0 0 0,0 0 1 0 0,0 0-1 0 0,0 0 0 0 0,0 0 1 0 0,0 0-1 0 0,0 0 0 0 0,0 1 1 0 0,0-1-1 0 0,-1 0 0 0 0,1 1 1 0 0,-1 0-1 0 0,1 0 0 0 0,-1 0 1 0 0,0 0-1 0 0,1 0 0 0 0,-1 0 1 0 0,0 1-1 0 0,0-1 0 0 0,1 1 0 0 0,-1 0 1 0 0,0 0-1 0 0,-5 0 0 0 0,-3 2 15 0 0,-1 0 0 0 0,1 1-1 0 0,0 0 1 0 0,1 1 0 0 0,-1 0-1 0 0,1 0 1 0 0,-1 1 0 0 0,1 1-1 0 0,1 0 1 0 0,-17 12 0 0 0,-1 5 89 0 0,0 0 0 0 0,-27 32 0 0 0,38-38-256 0 0,1 2-1 0 0,-18 24 0 0 0,29-36 17 0 0,0 0 0 0 0,0 0-1 0 0,1 0 1 0 0,0 1 0 0 0,0-1-1 0 0,1 1 1 0 0,0-1 0 0 0,0 1-1 0 0,0 0 1 0 0,0 15 0 0 0,2-21 26 0 0,0 0 1 0 0,0 1-1 0 0,0-1 1 0 0,0 1-1 0 0,1-1 1 0 0,-1 0-1 0 0,1 1 1 0 0,0-1-1 0 0,-1 0 1 0 0,1 0-1 0 0,0 1 1 0 0,0-1-1 0 0,0 0 1 0 0,1 0-1 0 0,-1 0 1 0 0,0 0-1 0 0,1 0 1 0 0,0-1-1 0 0,-1 1 0 0 0,1 0 1 0 0,0-1-1 0 0,0 1 1 0 0,0-1-1 0 0,0 0 1 0 0,0 1-1 0 0,0-1 1 0 0,0 0-1 0 0,0 0 1 0 0,0 0-1 0 0,1-1 1 0 0,-1 1-1 0 0,0 0 1 0 0,1-1-1 0 0,-1 0 1 0 0,0 1-1 0 0,1-1 1 0 0,3 0-1 0 0,5 0-36 0 0,-1-1 0 0 0,1 0 0 0 0,-1-1 0 0 0,1 0-1 0 0,-1 0 1 0 0,0-1 0 0 0,11-5 0 0 0,-4 1-307 0 0,-1-1 0 0 0,-1 0 0 0 0,1-2 1 0 0,-2 0-1 0 0,1 0 0 0 0,-1-1 0 0 0,-1-1 0 0 0,0-1 0 0 0,0 1 0 0 0,15-24 1 0 0,-4 2-858 0 0,-2-1 0 0 0,-1-1 0 0 0,21-54 0 0 0,-38 80 1061 0 0,-2 6 151 0 0,-1 0 0 0 0,1 0 0 0 0,0 0 0 0 0,0 0 1 0 0,0 1-1 0 0,5-6 0 0 0,-18 44 3693 0 0,5-15-3249 0 0,1 1 0 0 0,1-1 0 0 0,0 1-1 0 0,2 0 1 0 0,0 0 0 0 0,3 35 0 0 0,-1-53-485 0 0,1 0 1 0 0,-1 0-1 0 0,1-1 1 0 0,0 1-1 0 0,0 0 1 0 0,0 0-1 0 0,0 0 1 0 0,0-1-1 0 0,1 1 1 0 0,-1-1-1 0 0,1 1 1 0 0,2 2-1 0 0,-3-4-288 0 0,0 1 1 0 0,1-1-1 0 0,-1 1 1 0 0,1-1-1 0 0,0 0 1 0 0,-1 0-1 0 0,1 0 1 0 0,0 0-1 0 0,-1 0 0 0 0,1 0 1 0 0,3 0-1 0 0,5 1-5965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1.615"/>
    </inkml:context>
    <inkml:brush xml:id="br0">
      <inkml:brushProperty name="width" value="0.05" units="cm"/>
      <inkml:brushProperty name="height" value="0.05" units="cm"/>
    </inkml:brush>
  </inkml:definitions>
  <inkml:trace contextRef="#ctx0" brushRef="#br0">44 22 8754 0 0,'1'5'772'0'0,"0"0"0"0"0,0 0-1 0 0,-1 0 1 0 0,0 0 0 0 0,0 1 0 0 0,0-1 0 0 0,0 0 0 0 0,-1 0 0 0 0,0 0-1 0 0,-2 7 1 0 0,0 4-360 0 0,-13 70 1199 0 0,9-54-1100 0 0,1 0-1 0 0,-3 59 1 0 0,11-79-424 0 0,2-16-142 0 0,7-23-222 0 0,-9 19 191 0 0,18-30-654 0 0,1 1 0 0 0,2 1-1 0 0,1 1 1 0 0,36-39-1 0 0,-53 65 676 0 0,40-44-243 0 0,-43 50 289 0 0,-1-1 0 0 0,1 1 1 0 0,0 0-1 0 0,0 0 0 0 0,0 0 0 0 0,0 1 0 0 0,1 0 0 0 0,-1-1 0 0 0,1 1 0 0 0,-1 1 0 0 0,7-2 0 0 0,-10 3 56 0 0,-1 0 0 0 0,1 0 0 0 0,0 0-1 0 0,0 0 1 0 0,0 0 0 0 0,-1 0 0 0 0,1 0 0 0 0,0 0 0 0 0,0 1-1 0 0,0-1 1 0 0,-1 0 0 0 0,1 1 0 0 0,0-1 0 0 0,-1 1 0 0 0,1-1-1 0 0,0 1 1 0 0,-1-1 0 0 0,1 1 0 0 0,0-1 0 0 0,-1 1 0 0 0,1-1-1 0 0,-1 1 1 0 0,1 0 0 0 0,-1-1 0 0 0,0 1 0 0 0,1 0 0 0 0,-1 0 0 0 0,0-1-1 0 0,1 1 1 0 0,-1 0 0 0 0,0 0 0 0 0,0 0 0 0 0,1-1 0 0 0,-1 1-1 0 0,0 0 1 0 0,0 0 0 0 0,0 0 0 0 0,0-1 0 0 0,0 1 0 0 0,-1 1-1 0 0,-1 36 1589 0 0,2-37-1522 0 0,-11 61 1425 0 0,-5 48-439 0 0,16-106-1145 0 0,0 0 0 0 0,0 0 1 0 0,0 1-1 0 0,0-1 0 0 0,1 0 1 0 0,-1 0-1 0 0,1 0 0 0 0,0 0 1 0 0,1 0-1 0 0,-1 0 0 0 0,1 0 1 0 0,0 0-1 0 0,-1-1 0 0 0,2 1 1 0 0,-1-1-1 0 0,0 1 0 0 0,1-1 1 0 0,-1 0-1 0 0,5 4 0 0 0,3 0-1287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2.321"/>
    </inkml:context>
    <inkml:brush xml:id="br0">
      <inkml:brushProperty name="width" value="0.05" units="cm"/>
      <inkml:brushProperty name="height" value="0.05" units="cm"/>
    </inkml:brush>
  </inkml:definitions>
  <inkml:trace contextRef="#ctx0" brushRef="#br0">122 121 10338 0 0,'-15'-8'748'0'0,"13"6"-199"0"0,-1 0 0 0 0,1 1 0 0 0,-1-1-1 0 0,0 1 1 0 0,1 0 0 0 0,-1 0 0 0 0,-6-2-1 0 0,8 3-424 0 0,0 0-1 0 0,0 0 1 0 0,0 1-1 0 0,0-1 0 0 0,0 0 1 0 0,0 0-1 0 0,0 1 1 0 0,0-1-1 0 0,0 0 1 0 0,0 1-1 0 0,0-1 0 0 0,0 1 1 0 0,1-1-1 0 0,-1 1 1 0 0,0 0-1 0 0,0-1 0 0 0,0 1 1 0 0,1 0-1 0 0,-1 0 1 0 0,0-1-1 0 0,1 1 1 0 0,-1 0-1 0 0,1 0 0 0 0,-1 0 1 0 0,1 0-1 0 0,-1 0 1 0 0,0 2-1 0 0,-10 24 386 0 0,1 1-1 0 0,1 0 1 0 0,1 1 0 0 0,2-1-1 0 0,1 2 1 0 0,-2 33 0 0 0,6-54-478 0 0,1-1 0 0 0,1 1 0 0 0,-1-1 0 0 0,1 0 0 0 0,1 1 0 0 0,-1-1 0 0 0,7 16 0 0 0,-8-22-23 0 0,1 0 0 0 0,0 0 0 0 0,0 0 0 0 0,0 0 0 0 0,0 0 0 0 0,0 0 0 0 0,0 0 0 0 0,0 0 0 0 0,1 0 0 0 0,-1-1 0 0 0,0 1 0 0 0,1-1 0 0 0,0 1 0 0 0,-1-1 0 0 0,1 1 0 0 0,0-1 0 0 0,0 0 0 0 0,0 0 0 0 0,0 0 0 0 0,0 0 0 0 0,0 0 0 0 0,0 0 0 0 0,0-1 0 0 0,0 1 0 0 0,0-1 0 0 0,0 1 0 0 0,1-1 0 0 0,-1 0 0 0 0,0 0 0 0 0,0 0 0 0 0,0 0 0 0 0,1 0 0 0 0,-1 0 0 0 0,0-1 0 0 0,3 0 0 0 0,0-1-2 0 0,0 0 0 0 0,-1-1 0 0 0,0 1 1 0 0,1-1-1 0 0,-1 0 0 0 0,0 0 0 0 0,0 0 0 0 0,0 0 0 0 0,6-8 0 0 0,28-38-163 0 0,-35 45 132 0 0,42-67-1215 0 0,55-117 1 0 0,-85 160 918 0 0,-1-6-47 0 0,-9 22 226 0 0,0 1 0 0 0,0 0 0 0 0,11-16 0 0 0,-26 45 528 0 0,0 1 0 0 0,2-1-1 0 0,0 1 1 0 0,1 1 0 0 0,-8 34-1 0 0,5-19-84 0 0,7-24-199 0 0,0 1-1 0 0,0-1 0 0 0,1 1 0 0 0,1 0 0 0 0,0 0 1 0 0,0 0-1 0 0,1 0 0 0 0,3 23 0 0 0,-2-31-115 0 0,0 1 0 0 0,1-1-1 0 0,-1 0 1 0 0,1 0 0 0 0,-1 1-1 0 0,1-1 1 0 0,1-1 0 0 0,-1 1-1 0 0,0 0 1 0 0,1 0 0 0 0,0-1-1 0 0,0 1 1 0 0,0-1 0 0 0,0 0-1 0 0,0 0 1 0 0,1 0 0 0 0,0-1-1 0 0,-1 1 1 0 0,1-1 0 0 0,0 0-1 0 0,0 0 1 0 0,0 0 0 0 0,0 0-1 0 0,1-1 1 0 0,-1 0 0 0 0,8 2-1 0 0,-6-2-265 0 0,0 0 0 0 0,0 0 0 0 0,-1-1-1 0 0,1 0 1 0 0,0 0 0 0 0,0 0 0 0 0,0-1-1 0 0,0 0 1 0 0,0 0 0 0 0,0 0 0 0 0,0-1-1 0 0,9-4 1 0 0,8-5-1512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2.680"/>
    </inkml:context>
    <inkml:brush xml:id="br0">
      <inkml:brushProperty name="width" value="0.05" units="cm"/>
      <inkml:brushProperty name="height" value="0.05" units="cm"/>
    </inkml:brush>
  </inkml:definitions>
  <inkml:trace contextRef="#ctx0" brushRef="#br0">362 55 8754 0 0,'5'-20'281'0'0,"-5"19"82"0"0,0-1 1 0 0,0 0-1 0 0,0 1 1 0 0,0-1-1 0 0,-1 1 0 0 0,1-1 1 0 0,0 1-1 0 0,-1-1 1 0 0,1 1-1 0 0,-1-1 1 0 0,1 1-1 0 0,-1-1 1 0 0,-1-1-1 0 0,1 2-149 0 0,0 0-1 0 0,0 0 1 0 0,0 0 0 0 0,0 0-1 0 0,0 0 1 0 0,-1 0-1 0 0,1 0 1 0 0,0 1 0 0 0,0-1-1 0 0,-1 1 1 0 0,1-1-1 0 0,0 1 1 0 0,-1-1 0 0 0,1 1-1 0 0,-1 0 1 0 0,1 0-1 0 0,0 0 1 0 0,-1-1 0 0 0,1 1-1 0 0,-1 1 1 0 0,1-1-1 0 0,-1 0 1 0 0,1 0-1 0 0,0 0 1 0 0,-1 1 0 0 0,1-1-1 0 0,-1 1 1 0 0,1-1-1 0 0,-2 2 1 0 0,-11 4 68 0 0,0 0 0 0 0,0 1 1 0 0,1 0-1 0 0,0 1 0 0 0,0 1 0 0 0,1 0 1 0 0,0 0-1 0 0,1 2 0 0 0,0-1 0 0 0,-15 19 0 0 0,21-23-285 0 0,1 0-1 0 0,0 0 1 0 0,0 0-1 0 0,0 1 0 0 0,1 0 1 0 0,0 0-1 0 0,0 0 0 0 0,0 0 1 0 0,1 0-1 0 0,0 0 0 0 0,1 0 1 0 0,0 1-1 0 0,0-1 0 0 0,0 1 1 0 0,1-1-1 0 0,0 1 1 0 0,0-1-1 0 0,1 1 0 0 0,0-1 1 0 0,1 1-1 0 0,-1-1 0 0 0,6 14 1 0 0,1-6-84 0 0,0 0 0 0 0,1-1 0 0 0,0 0 0 0 0,13 14 0 0 0,-9-12-28 0 0,-2-1 1 0 0,17 30-1 0 0,-27-44 120 0 0,-1 0 1 0 0,1 0-1 0 0,-1 1 0 0 0,1-1 1 0 0,-1 1-1 0 0,1-1 0 0 0,-1 0 1 0 0,0 1-1 0 0,1-1 1 0 0,-1 1-1 0 0,0-1 0 0 0,0 0 1 0 0,0 1-1 0 0,0-1 0 0 0,-1 1 1 0 0,1-1-1 0 0,0 0 0 0 0,0 1 1 0 0,-1-1-1 0 0,1 1 1 0 0,-1-1-1 0 0,1 0 0 0 0,-1 0 1 0 0,0 1-1 0 0,0-1 0 0 0,1 0 1 0 0,-1 0-1 0 0,0 0 0 0 0,0 0 1 0 0,0 0-1 0 0,0 0 1 0 0,0 0-1 0 0,0 0 0 0 0,-1 0 1 0 0,1 0-1 0 0,0 0 0 0 0,0-1 1 0 0,-1 1-1 0 0,1-1 0 0 0,0 1 1 0 0,-1-1-1 0 0,1 1 1 0 0,-3-1-1 0 0,-3 2 28 0 0,0 0 1 0 0,0 0-1 0 0,0-1 1 0 0,0-1-1 0 0,0 1 1 0 0,0-1-1 0 0,-12-1 1 0 0,8-1-92 0 0,1 0 0 0 0,-1 0 0 0 0,1-1-1 0 0,-1-1 1 0 0,1 0 0 0 0,0 0 0 0 0,0-1 0 0 0,-10-7 0 0 0,14 8-1612 0 0,-1-1 0 0 0,1 0 0 0 0,-10-11 0 0 0,1-2-5250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3.338"/>
    </inkml:context>
    <inkml:brush xml:id="br0">
      <inkml:brushProperty name="width" value="0.05" units="cm"/>
      <inkml:brushProperty name="height" value="0.05" units="cm"/>
    </inkml:brush>
  </inkml:definitions>
  <inkml:trace contextRef="#ctx0" brushRef="#br0">0 206 10594 0 0,'1'1'85'0'0,"-1"0"0"0"0,1-1 0 0 0,-1 1 0 0 0,0-1 0 0 0,1 1 0 0 0,-1-1 0 0 0,1 1 0 0 0,0-1 0 0 0,-1 1 0 0 0,1-1 0 0 0,-1 1 0 0 0,1-1 0 0 0,0 0 0 0 0,-1 1 0 0 0,1-1 0 0 0,0 0 0 0 0,-1 0 0 0 0,1 1 0 0 0,0-1 0 0 0,-1 0 0 0 0,1 0 0 0 0,0 0 0 0 0,0 0 0 0 0,-1 0 0 0 0,2 0 0 0 0,24 2 1891 0 0,-23-2-1743 0 0,21 1 249 0 0,0-2 1 0 0,0 0 0 0 0,0-2-1 0 0,0 0 1 0 0,39-11 0 0 0,-54 11-437 0 0,1 0 1 0 0,-1-1 0 0 0,1 0 0 0 0,-1-1 0 0 0,-1 1 0 0 0,1-2 0 0 0,-1 1 0 0 0,1-1 0 0 0,-2-1 0 0 0,1 1 0 0 0,-1-1 0 0 0,0 0 0 0 0,0-1 0 0 0,-1 0 0 0 0,0 0 0 0 0,7-12 0 0 0,-12 17-29 0 0,1 0 0 0 0,-1 0 1 0 0,0 0-1 0 0,1 0 0 0 0,-1-1 1 0 0,-1 1-1 0 0,1 0 0 0 0,0-1 1 0 0,-1 1-1 0 0,0 0 1 0 0,0-1-1 0 0,0 1 0 0 0,0-1 1 0 0,0 1-1 0 0,-2-6 0 0 0,1 8 7 0 0,1-1 0 0 0,-1 0-1 0 0,0 1 1 0 0,0-1-1 0 0,0 1 1 0 0,0-1 0 0 0,0 1-1 0 0,0 0 1 0 0,-1-1 0 0 0,1 1-1 0 0,0 0 1 0 0,-1 0 0 0 0,1 0-1 0 0,-1 0 1 0 0,1 0 0 0 0,-1 0-1 0 0,1 0 1 0 0,-1 1-1 0 0,0-1 1 0 0,1 0 0 0 0,-1 1-1 0 0,0 0 1 0 0,0-1 0 0 0,1 1-1 0 0,-1 0 1 0 0,0 0 0 0 0,0 0-1 0 0,0 0 1 0 0,1 0 0 0 0,-5 1-1 0 0,-6 1 149 0 0,0 0 0 0 0,0 1 1 0 0,0 0-1 0 0,1 1 0 0 0,-1 0 0 0 0,1 1 0 0 0,0 0 0 0 0,0 1 0 0 0,1 0 0 0 0,-19 15 0 0 0,13-9-26 0 0,1 1-1 0 0,1 1 1 0 0,0 0-1 0 0,1 1 1 0 0,-22 32-1 0 0,30-39-100 0 0,0 0 0 0 0,0 1 0 0 0,1-1-1 0 0,1 1 1 0 0,-1 0 0 0 0,1 0-1 0 0,1 0 1 0 0,0 0 0 0 0,0 1-1 0 0,-1 15 1 0 0,3-21-35 0 0,1 1 0 0 0,-1 0 1 0 0,1-1-1 0 0,-1 1 0 0 0,1-1 0 0 0,1 0 1 0 0,-1 1-1 0 0,1-1 0 0 0,-1 0 0 0 0,1 0 1 0 0,0 0-1 0 0,1 0 0 0 0,-1 0 0 0 0,1 0 1 0 0,0 0-1 0 0,-1-1 0 0 0,2 0 0 0 0,-1 1 0 0 0,0-1 1 0 0,1 0-1 0 0,-1-1 0 0 0,1 1 0 0 0,8 4 1 0 0,1-1-55 0 0,0 0 0 0 0,0 0 0 0 0,1-2 0 0 0,0 1 0 0 0,0-2 0 0 0,0 0 0 0 0,23 2 1 0 0,-20-4-899 0 0,0-1 1 0 0,0 0 0 0 0,25-4 0 0 0,-9-3-6121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59.373"/>
    </inkml:context>
    <inkml:brush xml:id="br0">
      <inkml:brushProperty name="width" value="0.035" units="cm"/>
      <inkml:brushProperty name="height" value="0.035" units="cm"/>
    </inkml:brush>
  </inkml:definitions>
  <inkml:trace contextRef="#ctx0" brushRef="#br0">438 0 9674 0 0,'-2'0'448'0'0,"0"0"0"0"0,-1 1 0 0 0,1-1 0 0 0,0 1 0 0 0,0-1 0 0 0,-1 1 0 0 0,1 0 0 0 0,0 0 0 0 0,0 0 0 0 0,0 0 0 0 0,0 0 0 0 0,0 1 0 0 0,0-1 1 0 0,0 0-1 0 0,1 1 0 0 0,-3 1 0 0 0,-5 4 115 0 0,-13 10 112 0 0,0 0 0 0 0,1 2 0 0 0,1 0 0 0 0,1 1 0 0 0,-19 27 0 0 0,-76 122 691 0 0,82-120-999 0 0,11-15-2 0 0,-33 69-1 0 0,49-91-647 0 0,0 0 0 0 0,1 1 0 0 0,0-1 0 0 0,1 1 0 0 0,0 0 0 0 0,1 0 0 0 0,1 0-1 0 0,0 0 1 0 0,1 23 0 0 0,4-15-5069 0 0,3-1-1621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3.987"/>
    </inkml:context>
    <inkml:brush xml:id="br0">
      <inkml:brushProperty name="width" value="0.05" units="cm"/>
      <inkml:brushProperty name="height" value="0.05" units="cm"/>
    </inkml:brush>
  </inkml:definitions>
  <inkml:trace contextRef="#ctx0" brushRef="#br0">0 672 7834 0 0,'17'-10'8509'0'0,"3"-7"-6803"0"0,-1-1 0 0 0,17-22 0 0 0,30-48-353 0 0,43-101-1266 0 0,-68 109-80 0 0,46-125-1 0 0,-87 204-8 0 0,1 0 0 0 0,-1 0-1 0 0,0-1 1 0 0,1 1 0 0 0,-1 0-1 0 0,0 0 1 0 0,0 0-1 0 0,0 0 1 0 0,1 0 0 0 0,-1-1-1 0 0,-1 1 1 0 0,1 0 0 0 0,0 0-1 0 0,0 0 1 0 0,-1-3 0 0 0,1 4 1 0 0,0 0 0 0 0,-1-1 1 0 0,1 1-1 0 0,0 0 0 0 0,-1 0 0 0 0,1-1 1 0 0,0 1-1 0 0,-1 0 0 0 0,1 0 1 0 0,-1-1-1 0 0,1 1 0 0 0,0 0 0 0 0,-1 0 1 0 0,1 0-1 0 0,-1 0 0 0 0,1-1 1 0 0,0 1-1 0 0,-1 0 0 0 0,1 0 0 0 0,-1 0 1 0 0,1 0-1 0 0,-1 0 0 0 0,1 0 1 0 0,-1 0-1 0 0,1 1 0 0 0,0-1 0 0 0,-1 0 1 0 0,-3 1 22 0 0,1 0 0 0 0,0 0 0 0 0,-1 1 1 0 0,1-1-1 0 0,0 1 0 0 0,0 0 0 0 0,0 0 1 0 0,-4 4-1 0 0,-3 4 16 0 0,0 0 0 0 0,2 0 0 0 0,-1 2 1 0 0,1-1-1 0 0,0 1 0 0 0,1 0 0 0 0,1 0 0 0 0,0 1 0 0 0,1 0 1 0 0,0 0-1 0 0,1 0 0 0 0,0 0 0 0 0,1 1 0 0 0,0 0 0 0 0,2 0 1 0 0,-1 19-1 0 0,2-22-38 0 0,0 0 1 0 0,1 0 0 0 0,0-1-1 0 0,1 1 1 0 0,0-1-1 0 0,1 1 1 0 0,0-1 0 0 0,1 0-1 0 0,8 16 1 0 0,-8-18-2 0 0,1-1 1 0 0,-1 0-1 0 0,2-1 1 0 0,-1 1-1 0 0,1-1 0 0 0,0 0 1 0 0,0 0-1 0 0,0-1 1 0 0,1 1-1 0 0,0-2 0 0 0,0 1 1 0 0,0-1-1 0 0,11 5 1 0 0,-14-8-84 0 0,0 1 1 0 0,0-1-1 0 0,0 0 0 0 0,0 0 1 0 0,0 0-1 0 0,0 0 1 0 0,1-1-1 0 0,-1 0 0 0 0,0 1 1 0 0,0-2-1 0 0,1 1 1 0 0,-1 0-1 0 0,0-1 0 0 0,0 0 1 0 0,0 0-1 0 0,1 0 1 0 0,-1-1-1 0 0,0 1 0 0 0,-1-1 1 0 0,1 0-1 0 0,0 0 1 0 0,0 0-1 0 0,-1-1 0 0 0,1 1 1 0 0,-1-1-1 0 0,0 0 1 0 0,5-5-1 0 0,-2 1-667 0 0,1-1-1 0 0,-1 0 1 0 0,-1 0-1 0 0,0 0 1 0 0,0-1 0 0 0,0 0-1 0 0,-1 0 1 0 0,0 0-1 0 0,-1-1 1 0 0,4-17-1 0 0,-4 2-1407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4.411"/>
    </inkml:context>
    <inkml:brush xml:id="br0">
      <inkml:brushProperty name="width" value="0.05" units="cm"/>
      <inkml:brushProperty name="height" value="0.05" units="cm"/>
    </inkml:brush>
  </inkml:definitions>
  <inkml:trace contextRef="#ctx0" brushRef="#br0">69 117 9674 0 0,'-13'0'1021'0'0,"-21"3"-1062"0"0,32-3 661 0 0,0 1 0 0 0,1-1-1 0 0,-1 1 1 0 0,1-1 0 0 0,-1 1 0 0 0,1 0 0 0 0,-1 0 0 0 0,1 0 0 0 0,-1 0 0 0 0,-1 1 0 0 0,3-2-584 0 0,0 0-1 0 0,0 1 1 0 0,-1-1-1 0 0,1 0 1 0 0,0 0-1 0 0,0 0 1 0 0,0 1-1 0 0,0-1 1 0 0,-1 0-1 0 0,1 0 1 0 0,0 0-1 0 0,0 1 1 0 0,0-1 0 0 0,0 0-1 0 0,0 0 1 0 0,0 1-1 0 0,0-1 1 0 0,0 0-1 0 0,0 0 1 0 0,0 1-1 0 0,0-1 1 0 0,0 0-1 0 0,0 0 1 0 0,0 1-1 0 0,0-1 1 0 0,0 0-1 0 0,0 0 1 0 0,0 1 0 0 0,0-1-1 0 0,0 0 1 0 0,0 0-1 0 0,0 0 1 0 0,0 1-1 0 0,0-1 1 0 0,1 0-1 0 0,8 6 612 0 0,14 0-123 0 0,-2-3-329 0 0,0-2 0 0 0,0 0 0 0 0,-1-1 0 0 0,29-4 0 0 0,83-19-145 0 0,-97 16-34 0 0,-11 3-335 0 0,1-1-1 0 0,-1-1 1 0 0,0-1-1 0 0,0-2 0 0 0,-1 0 1 0 0,0-1-1 0 0,-1-2 0 0 0,31-20 1 0 0,-22 7-1558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4.786"/>
    </inkml:context>
    <inkml:brush xml:id="br0">
      <inkml:brushProperty name="width" value="0.05" units="cm"/>
      <inkml:brushProperty name="height" value="0.05" units="cm"/>
    </inkml:brush>
  </inkml:definitions>
  <inkml:trace contextRef="#ctx0" brushRef="#br0">223 24 3681 0 0,'-3'-24'10365'0'0,"-2"40"-6811"0"0,-2 4-2678 0 0,-73 369 4553 0 0,-8 78-3932 0 0,64-328-1230 0 0,12-91-66 0 0,9-39-371 0 0,6-32-163 0 0,9-35-523 0 0,26-74 0 0 0,-28 104 634 0 0,1 1 1 0 0,1 1-1 0 0,1 0 0 0 0,29-41 0 0 0,-39 62 200 0 0,0 1-1 0 0,1-1 1 0 0,-1 1-1 0 0,1 0 1 0 0,0 1 0 0 0,1-1-1 0 0,-1 0 1 0 0,9-4-1 0 0,-11 7 25 0 0,0 0 0 0 0,-1 1-1 0 0,1-1 1 0 0,-1 1 0 0 0,1 0 0 0 0,0-1-1 0 0,-1 1 1 0 0,1 0 0 0 0,0 0-1 0 0,0 0 1 0 0,-1 0 0 0 0,1 0 0 0 0,0 0-1 0 0,-1 1 1 0 0,1-1 0 0 0,0 0 0 0 0,-1 1-1 0 0,1-1 1 0 0,-1 1 0 0 0,1 0-1 0 0,-1 0 1 0 0,1-1 0 0 0,-1 1 0 0 0,1 0-1 0 0,-1 0 1 0 0,0 0 0 0 0,1 1 0 0 0,-1-1-1 0 0,0 0 1 0 0,0 0 0 0 0,2 3-1 0 0,1 1 49 0 0,-1 1-1 0 0,1-1 0 0 0,-1 1 0 0 0,0 0 0 0 0,0-1 1 0 0,-1 1-1 0 0,1 1 0 0 0,-2-1 0 0 0,1 0 0 0 0,1 8 0 0 0,-1 5 359 0 0,-1 0 0 0 0,-1 20-1 0 0,1 8-2537 0 0,4-2-4077 0 0,-2-34-609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5.169"/>
    </inkml:context>
    <inkml:brush xml:id="br0">
      <inkml:brushProperty name="width" value="0.05" units="cm"/>
      <inkml:brushProperty name="height" value="0.05" units="cm"/>
    </inkml:brush>
  </inkml:definitions>
  <inkml:trace contextRef="#ctx0" brushRef="#br0">1 305 6449 0 0,'8'-3'1114'0'0,"83"-24"7730"0"0,0-8-5285 0 0,-76 28-3224 0 0,-1 0 0 0 0,1-1 0 0 0,-1-1 0 0 0,-1 0 0 0 0,0-1 1 0 0,0 0-1 0 0,-1-1 0 0 0,0-1 0 0 0,17-21 0 0 0,-25 28-205 0 0,-1 0-1 0 0,1 0 1 0 0,-2 0 0 0 0,1 0-1 0 0,0-1 1 0 0,-1 1 0 0 0,0-1 0 0 0,0 1-1 0 0,-1-1 1 0 0,2-11 0 0 0,-3 15-102 0 0,0 0 1 0 0,0 0-1 0 0,0 0 0 0 0,0 0 1 0 0,-1-1-1 0 0,1 1 1 0 0,-1 0-1 0 0,0 0 1 0 0,1 0-1 0 0,-1 0 1 0 0,0 0-1 0 0,0 0 0 0 0,0 1 1 0 0,-1-1-1 0 0,1 0 1 0 0,0 0-1 0 0,-1 1 1 0 0,1-1-1 0 0,-1 1 1 0 0,1-1-1 0 0,-1 1 0 0 0,0 0 1 0 0,0 0-1 0 0,1 0 1 0 0,-1-1-1 0 0,0 2 1 0 0,0-1-1 0 0,0 0 1 0 0,0 0-1 0 0,0 1 0 0 0,0-1 1 0 0,0 1-1 0 0,-3-1 1 0 0,-2 0 14 0 0,0 0-1 0 0,1 1 1 0 0,-1 0 0 0 0,0 0-1 0 0,0 0 1 0 0,0 1 0 0 0,0 0 0 0 0,0 1-1 0 0,1-1 1 0 0,-1 1 0 0 0,1 0 0 0 0,-1 1-1 0 0,1 0 1 0 0,0 0 0 0 0,0 0-1 0 0,0 1 1 0 0,0-1 0 0 0,-6 6 0 0 0,-3 4-29 0 0,1-1-1 0 0,0 2 1 0 0,0 0 0 0 0,1 1 0 0 0,-13 19 0 0 0,18-22-7 0 0,1-1 0 0 0,0 1 0 0 0,0 1 0 0 0,2-1 0 0 0,-1 1 0 0 0,2 0 0 0 0,-1 0 0 0 0,2 1 0 0 0,-3 15 1 0 0,5-23-3 0 0,1 1 1 0 0,-1-1-1 0 0,2 1 1 0 0,-1-1-1 0 0,0 1 1 0 0,1-1-1 0 0,0 1 1 0 0,1-1-1 0 0,0 0 1 0 0,0 0-1 0 0,0 1 1 0 0,0-1-1 0 0,1-1 1 0 0,0 1-1 0 0,1 0 1 0 0,-1-1-1 0 0,1 1 1 0 0,0-1-1 0 0,0 0 1 0 0,0-1-1 0 0,9 8 1 0 0,-6-7-38 0 0,0 1 1 0 0,0-2-1 0 0,0 1 1 0 0,1-1-1 0 0,0 0 1 0 0,0 0-1 0 0,0-1 0 0 0,0-1 1 0 0,0 1-1 0 0,1-1 1 0 0,-1 0-1 0 0,1-1 1 0 0,-1 0-1 0 0,1 0 1 0 0,8-1-1 0 0,2-2-361 0 0,-1 0 0 0 0,0-1 0 0 0,1-1 0 0 0,-2 0-1 0 0,1-2 1 0 0,18-7 0 0 0,9-6-1143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6.037"/>
    </inkml:context>
    <inkml:brush xml:id="br0">
      <inkml:brushProperty name="width" value="0.05" units="cm"/>
      <inkml:brushProperty name="height" value="0.05" units="cm"/>
    </inkml:brush>
  </inkml:definitions>
  <inkml:trace contextRef="#ctx0" brushRef="#br0">376 133 7834 0 0,'0'-11'818'0'0,"-1"1"1"0"0,0-1 0 0 0,0 0-1 0 0,-1 0 1 0 0,0 1 0 0 0,-1-1 0 0 0,0 1-1 0 0,-8-16 1 0 0,10 25-750 0 0,1-1 1 0 0,-1 1-1 0 0,0-1 1 0 0,0 1-1 0 0,0 0 1 0 0,0 0-1 0 0,0 0 1 0 0,-1-1-1 0 0,1 1 1 0 0,0 0-1 0 0,0 0 1 0 0,-1 0-1 0 0,1 1 1 0 0,-1-1-1 0 0,1 0 1 0 0,-1 0-1 0 0,1 1 1 0 0,-1-1-1 0 0,-1 0 1 0 0,0 1 36 0 0,0 0 1 0 0,0 0-1 0 0,0 0 0 0 0,0 0 1 0 0,0 0-1 0 0,0 1 0 0 0,0-1 1 0 0,0 1-1 0 0,-6 2 0 0 0,-2 2 226 0 0,-1 0 0 0 0,0 1 0 0 0,-18 14-1 0 0,27-18-285 0 0,-18 15 60 0 0,1 0 1 0 0,1 1-1 0 0,0 2 1 0 0,2 0-1 0 0,0 0 1 0 0,1 2-1 0 0,1 0 0 0 0,1 1 1 0 0,-13 29-1 0 0,21-40-46 0 0,0 1-1 0 0,1 0 0 0 0,0 1 1 0 0,2-1-1 0 0,-1 1 1 0 0,1 0-1 0 0,-1 25 0 0 0,4-33-20 0 0,0 0 0 0 0,0-1 0 0 0,1 1 0 0 0,-1 0-1 0 0,1-1 1 0 0,1 1 0 0 0,-1-1 0 0 0,1 1-1 0 0,0-1 1 0 0,0 1 0 0 0,0-1 0 0 0,1 0 0 0 0,0 0-1 0 0,0 0 1 0 0,0-1 0 0 0,1 1 0 0 0,-1-1-1 0 0,1 0 1 0 0,0 0 0 0 0,0 0 0 0 0,9 6 0 0 0,-2-3 4 0 0,0 0 0 0 0,1-1 1 0 0,0 0-1 0 0,0 0 0 0 0,0-2 1 0 0,1 0-1 0 0,0 0 1 0 0,0-1-1 0 0,0 0 0 0 0,0-1 1 0 0,0-1-1 0 0,0 0 0 0 0,0-1 1 0 0,0 0-1 0 0,1-1 1 0 0,-1-1-1 0 0,0 0 0 0 0,0 0 1 0 0,0-2-1 0 0,-1 1 0 0 0,1-2 1 0 0,19-9-1 0 0,-13 3-199 0 0,0-1 0 0 0,0-1-1 0 0,-1 0 1 0 0,-1-1 0 0 0,28-30 0 0 0,-23 18-1741 0 0,29-41-1 0 0,-39 49 624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6.522"/>
    </inkml:context>
    <inkml:brush xml:id="br0">
      <inkml:brushProperty name="width" value="0.05" units="cm"/>
      <inkml:brushProperty name="height" value="0.05" units="cm"/>
    </inkml:brush>
  </inkml:definitions>
  <inkml:trace contextRef="#ctx0" brushRef="#br0">105 0 2304 0 0,'-2'5'10954'0'0,"-10"27"-8418"0"0,-5 31-1130 0 0,-35 138 636 0 0,44-163-1546 0 0,2 1-1 0 0,2 0 1 0 0,0 48 0 0 0,4-74-330 0 0,1 1 1 0 0,1-1 0 0 0,0 0 0 0 0,0 1 0 0 0,2-1 0 0 0,-1 0 0 0 0,12 24 0 0 0,-13-33-121 0 0,0 0-1 0 0,0 1 0 0 0,1-1 1 0 0,0 0-1 0 0,0 0 0 0 0,0-1 1 0 0,0 1-1 0 0,1 0 1 0 0,0-1-1 0 0,-1 0 0 0 0,1 0 1 0 0,0 0-1 0 0,1 0 0 0 0,-1-1 1 0 0,0 0-1 0 0,1 0 0 0 0,-1 0 1 0 0,1 0-1 0 0,0-1 1 0 0,-1 1-1 0 0,1-1 0 0 0,0 0 1 0 0,0-1-1 0 0,9 1 0 0 0,-3-2 109 0 0,1 0 0 0 0,-1-1 0 0 0,1 0 0 0 0,-1 0 0 0 0,0-1 0 0 0,0-1 0 0 0,0 0-1 0 0,0 0 1 0 0,15-10 0 0 0,-11 5-818 0 0,27-21-1 0 0,6-15-7161 0 0,-35 30 894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7.111"/>
    </inkml:context>
    <inkml:brush xml:id="br0">
      <inkml:brushProperty name="width" value="0.05" units="cm"/>
      <inkml:brushProperty name="height" value="0.05" units="cm"/>
    </inkml:brush>
  </inkml:definitions>
  <inkml:trace contextRef="#ctx0" brushRef="#br0">6 103 14283 0 0,'0'0'50'0'0,"0"0"0"0"0,-1 0 0 0 0,1 0 0 0 0,0 0 0 0 0,0 0 0 0 0,0 0 0 0 0,-1 0 0 0 0,1 0 0 0 0,0 0 0 0 0,0-1 0 0 0,-1 1 0 0 0,1 0 0 0 0,0 0 0 0 0,0 0 0 0 0,0 0 0 0 0,0 0 0 0 0,-1-1 0 0 0,1 1 0 0 0,0 0 0 0 0,0 0 0 0 0,0 0 0 0 0,0 0 0 0 0,0-1 0 0 0,-1 1 0 0 0,1 0 0 0 0,0 0 0 0 0,0 0 0 0 0,0-1 0 0 0,0 1 0 0 0,0 0 0 0 0,0 0 0 0 0,0-1 0 0 0,0 1 0 0 0,0 0 0 0 0,0 0 0 0 0,0-1 0 0 0,0 1 0 0 0,0 0 0 0 0,0 0 0 0 0,0-1 0 0 0,0 1 0 0 0,0 0 0 0 0,0 0 0 0 0,0 0 0 0 0,0-1 0 0 0,1 1 0 0 0,-1 0 0 0 0,0 0 0 0 0,0 0 0 0 0,0-1 0 0 0,0 1 0 0 0,0 0 0 0 0,0 0 0 0 0,1-1 0 0 0,19-8 1354 0 0,35-5-501 0 0,-50 13-767 0 0,62-10 660 0 0,99-3 0 0 0,-13 1-238 0 0,-132 7-570 0 0,-20 5-39 0 0,0 1-1 0 0,0 0 1 0 0,0-1-1 0 0,0 1 0 0 0,-1 0 1 0 0,1-1-1 0 0,0 1 1 0 0,0-1-1 0 0,-1 0 0 0 0,1 1 1 0 0,-1-1-1 0 0,1 1 1 0 0,0-1-1 0 0,-1 0 0 0 0,1 0 1 0 0,-1 1-1 0 0,1-1 0 0 0,-1 0 1 0 0,0 0-1 0 0,1 1 1 0 0,-1-3-1 0 0,0 3-83 0 0,0-1 0 0 0,0 0 0 0 0,-1 1 1 0 0,1-1-1 0 0,0 1 0 0 0,-1-1 0 0 0,1 1 0 0 0,-1-1 0 0 0,1 1 0 0 0,-1-1 0 0 0,1 1 1 0 0,-1 0-1 0 0,1-1 0 0 0,-1 1 0 0 0,1 0 0 0 0,-1-1 0 0 0,1 1 0 0 0,-1 0 0 0 0,1 0 1 0 0,-1-1-1 0 0,0 1 0 0 0,1 0 0 0 0,-1 0 0 0 0,0 0 0 0 0,1 0 0 0 0,-1 0 0 0 0,0 0 1 0 0,1 0-1 0 0,-1 0 0 0 0,1 0 0 0 0,-2 0 0 0 0,-23 2-3730 0 0,23-2 3700 0 0,-17 3-2060 0 0,-63 9-5462 0 0,55-6 8811 0 0,2 2 3482 0 0,22-7-4173 0 0,1 0 1 0 0,0 1-1 0 0,0-1 1 0 0,-1 1-1 0 0,1-1 1 0 0,0 1-1 0 0,0 0 1 0 0,1 0-1 0 0,-1 0 0 0 0,0 0 1 0 0,1 0-1 0 0,-1 0 1 0 0,1 0-1 0 0,-1 1 1 0 0,1-1-1 0 0,0 0 0 0 0,0 1 1 0 0,0 2-1 0 0,-4 8 512 0 0,2 0 0 0 0,-3 17 0 0 0,4-21-475 0 0,-17 102 1362 0 0,4 2 1 0 0,0 141-1 0 0,24-123-1370 0 0,0 6-128 0 0,-14-157-2581 0 0,2 11 323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7.514"/>
    </inkml:context>
    <inkml:brush xml:id="br0">
      <inkml:brushProperty name="width" value="0.05" units="cm"/>
      <inkml:brushProperty name="height" value="0.05" units="cm"/>
    </inkml:brush>
  </inkml:definitions>
  <inkml:trace contextRef="#ctx0" brushRef="#br0">25 0 14283 0 0,'-2'7'632'0'0,"1"-4"136"0"0,-2-1-616 0 0,2 2-152 0 0,0-1 0 0 0,1-1 0 0 0,-2 0 1193 0 0,1 2 215 0 0,0 3 32 0 0,-2 1 17 0 0,2 2-1105 0 0,-2-1-224 0 0,0 0-48 0 0,1-2-5906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29.664"/>
    </inkml:context>
    <inkml:brush xml:id="br0">
      <inkml:brushProperty name="width" value="0.05" units="cm"/>
      <inkml:brushProperty name="height" value="0.05" units="cm"/>
    </inkml:brush>
  </inkml:definitions>
  <inkml:trace contextRef="#ctx0" brushRef="#br0">6 79 12787 0 0,'0'0'92'0'0,"0"0"-1"0"0,0 0 1 0 0,0 0 0 0 0,-1 0 0 0 0,1 0 0 0 0,0 0 0 0 0,0 0-1 0 0,-1 0 1 0 0,1 0 0 0 0,0 0 0 0 0,0 0 0 0 0,0 0 0 0 0,-1 0-1 0 0,1-1 1 0 0,0 1 0 0 0,0 0 0 0 0,0 0 0 0 0,0 0 0 0 0,-1 0-1 0 0,1 0 1 0 0,0 0 0 0 0,0-1 0 0 0,0 1 0 0 0,0 0 0 0 0,0 0 0 0 0,-1 0-1 0 0,1-1 1 0 0,0 1 0 0 0,0 0 0 0 0,0 0 0 0 0,0 0 0 0 0,0-1-1 0 0,0 1 1 0 0,0 0 0 0 0,0 0 0 0 0,0 0 0 0 0,0-1 0 0 0,0 1-1 0 0,0 0 1 0 0,0 0 0 0 0,0 0 0 0 0,0-1 0 0 0,0 1 0 0 0,0 0-1 0 0,0-1 1 0 0,11-6 1938 0 0,17-3-243 0 0,16 2-859 0 0,0 1-1 0 0,0 3 0 0 0,0 2 1 0 0,55 4-1 0 0,21-2-384 0 0,147-18-692 0 0,-220 7-3692 0 0,-35 8-1228 0 0,-1 0-2238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0.050"/>
    </inkml:context>
    <inkml:brush xml:id="br0">
      <inkml:brushProperty name="width" value="0.05" units="cm"/>
      <inkml:brushProperty name="height" value="0.05" units="cm"/>
    </inkml:brush>
  </inkml:definitions>
  <inkml:trace contextRef="#ctx0" brushRef="#br0">4 1 3681 0 0,'-3'6'10242'0'0,"3"-5"-10045"0"0,10 15 3797 0 0,22 24-3462 0 0,-25-32 650 0 0,345 388 3246 0 0,-332-376-4527 0 0,-1 0 1 0 0,-1 1 0 0 0,-1 1-1 0 0,25 42 1 0 0,-54-95-7785 0 0,5 14 5853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0.326"/>
    </inkml:context>
    <inkml:brush xml:id="br0">
      <inkml:brushProperty name="width" value="0.035" units="cm"/>
      <inkml:brushProperty name="height" value="0.035" units="cm"/>
    </inkml:brush>
  </inkml:definitions>
  <inkml:trace contextRef="#ctx0" brushRef="#br0">55 17 9218 0 0,'0'-1'346'0'0,"0"0"0"0"0,-1 0 0 0 0,1 0-1 0 0,-1 0 1 0 0,0 0 0 0 0,1 0 0 0 0,-1 0 0 0 0,0 0 0 0 0,1 1 0 0 0,-1-1 0 0 0,0 0-1 0 0,0 0 1 0 0,0 1 0 0 0,0-1 0 0 0,0 0 0 0 0,0 1 0 0 0,0-1 0 0 0,0 1 0 0 0,-1-1-1 0 0,1 1-217 0 0,0 0-1 0 0,0 0 0 0 0,0 0 0 0 0,0 0 0 0 0,0 0 0 0 0,0 0 0 0 0,1 1 0 0 0,-1-1 0 0 0,0 0 0 0 0,0 0 0 0 0,0 1 0 0 0,1-1 0 0 0,-1 1 0 0 0,0-1 1 0 0,0 1-1 0 0,1-1 0 0 0,-1 1 0 0 0,0-1 0 0 0,0 2 0 0 0,-1 1 3 0 0,-1-1 0 0 0,1 1 0 0 0,0 0 0 0 0,0 1 1 0 0,1-1-1 0 0,-1 0 0 0 0,0 0 0 0 0,1 1 0 0 0,0-1 0 0 0,-1 5 0 0 0,1-2-33 0 0,1 1-1 0 0,0-1 0 0 0,0 0 1 0 0,0 0-1 0 0,1 0 0 0 0,0 0 0 0 0,0 0 1 0 0,1 0-1 0 0,-1 0 0 0 0,1 0 1 0 0,1-1-1 0 0,-1 1 0 0 0,1-1 1 0 0,3 6-1 0 0,-4-8-68 0 0,-1-1 0 0 0,1 1 0 0 0,0-1 0 0 0,0 1 1 0 0,0-1-1 0 0,0 0 0 0 0,0 0 0 0 0,1 0 0 0 0,-1 0 0 0 0,1 0 0 0 0,-1 0 0 0 0,1-1 1 0 0,-1 1-1 0 0,1-1 0 0 0,0 0 0 0 0,0 0 0 0 0,0 0 0 0 0,0 0 0 0 0,0 0 0 0 0,0-1 1 0 0,0 1-1 0 0,0-1 0 0 0,0 0 0 0 0,0 0 0 0 0,0 0 0 0 0,0 0 0 0 0,0-1 1 0 0,0 1-1 0 0,5-2 0 0 0,-4 0-140 0 0,0 0 0 0 0,-1 0 0 0 0,1 0 0 0 0,0 0 0 0 0,-1 0 0 0 0,0-1 0 0 0,0 0 0 0 0,1 0 0 0 0,-2 0 0 0 0,1 0 0 0 0,0 0 0 0 0,-1 0 0 0 0,1-1 0 0 0,-1 1 0 0 0,0-1 0 0 0,0 0 0 0 0,0 0 0 0 0,-1 1 0 0 0,1-1 1 0 0,-1 0-1 0 0,1-6 0 0 0,3-5-1218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0.410"/>
    </inkml:context>
    <inkml:brush xml:id="br0">
      <inkml:brushProperty name="width" value="0.05" units="cm"/>
      <inkml:brushProperty name="height" value="0.05" units="cm"/>
    </inkml:brush>
  </inkml:definitions>
  <inkml:trace contextRef="#ctx0" brushRef="#br0">449 6 5529 0 0,'0'0'197'0'0,"0"-1"0"0"0,0 1 0 0 0,0-1-1 0 0,-1 1 1 0 0,1 0 0 0 0,0-1 0 0 0,-1 1 0 0 0,1 0 0 0 0,0 0-1 0 0,-1-1 1 0 0,1 1 0 0 0,0 0 0 0 0,-1 0 0 0 0,1-1 0 0 0,-1 1-1 0 0,1 0 1 0 0,0 0 0 0 0,-1 0 0 0 0,1 0 0 0 0,-1 0-1 0 0,1-1 1 0 0,-1 1 0 0 0,1 0 0 0 0,0 0 0 0 0,-1 0 0 0 0,1 0-1 0 0,-1 0 1 0 0,0 1 0 0 0,-12 7 4682 0 0,-10 26 384 0 0,17-26-5353 0 0,-164 230 4720 0 0,123-178-4408 0 0,4 2-1 0 0,2 1 1 0 0,-43 91 0 0 0,74-125-3972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1.689"/>
    </inkml:context>
    <inkml:brush xml:id="br0">
      <inkml:brushProperty name="width" value="0.05" units="cm"/>
      <inkml:brushProperty name="height" value="0.05" units="cm"/>
    </inkml:brush>
  </inkml:definitions>
  <inkml:trace contextRef="#ctx0" brushRef="#br0">16 41 10138 0 0,'-16'-7'5807'0'0,"23"2"-2612"0"0,-3 4-2387 0 0,34-2 1273 0 0,49 1-1 0 0,-47 2-1601 0 0,60-7 0 0 0,-73 3-1515 0 0,6-1-4818 0 0,0-1-1953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5.310"/>
    </inkml:context>
    <inkml:brush xml:id="br0">
      <inkml:brushProperty name="width" value="0.05" units="cm"/>
      <inkml:brushProperty name="height" value="0.05" units="cm"/>
    </inkml:brush>
  </inkml:definitions>
  <inkml:trace contextRef="#ctx0" brushRef="#br0">1 740 7834 0 0,'-1'7'843'0'0,"1"0"0"0"0,1 0 0 0 0,-1 0 1 0 0,1 0-1 0 0,0 0 0 0 0,1 0 1 0 0,0 0-1 0 0,0 0 0 0 0,0-1 0 0 0,7 14 1 0 0,-5-12-365 0 0,0 0 0 0 0,1-1 0 0 0,0 1 0 0 0,0-1 0 0 0,1 0 0 0 0,0 0 0 0 0,0 0 0 0 0,9 6 0 0 0,-13-11-442 0 0,0-1 1 0 0,-1 0-1 0 0,1 0 1 0 0,0 0-1 0 0,-1 0 1 0 0,1 0-1 0 0,0 0 1 0 0,0 0-1 0 0,0-1 0 0 0,0 1 1 0 0,0-1-1 0 0,0 1 1 0 0,0-1-1 0 0,0 0 1 0 0,0 0-1 0 0,0 0 1 0 0,0 0-1 0 0,0 0 1 0 0,0 0-1 0 0,0-1 1 0 0,0 1-1 0 0,0-1 1 0 0,0 1-1 0 0,0-1 1 0 0,0 0-1 0 0,0 1 1 0 0,-1-1-1 0 0,1 0 1 0 0,0 0-1 0 0,0-1 1 0 0,-1 1-1 0 0,1 0 1 0 0,-1-1-1 0 0,1 1 1 0 0,1-2-1 0 0,5-7 262 0 0,-1 1 1 0 0,0-1-1 0 0,0-1 0 0 0,8-19 0 0 0,-7 15-208 0 0,25-50-340 0 0,42-118-1 0 0,-27 7-630 0 0,10-29 19 0 0,-50 186 804 0 0,1-5 45 0 0,8-30 1 0 0,-17 53 167 0 0,-2 3-18 0 0,-5 10 91 0 0,-6 17 88 0 0,3 7-176 0 0,3 1 0 0 0,1 0-1 0 0,1 0 1 0 0,1 55 0 0 0,4-75-133 0 0,0 81-8 0 0,1-85 0 0 0,1-1 0 0 0,0 0 0 0 0,1 1 0 0 0,0-1 0 0 0,8 20 0 0 0,-10-30-4 0 0,0 0 0 0 0,0 0 1 0 0,0 0-1 0 0,0 0 0 0 0,0 0 0 0 0,0 0 1 0 0,1 0-1 0 0,-1 0 0 0 0,0-1 0 0 0,1 1 0 0 0,0-1 1 0 0,-1 1-1 0 0,1-1 0 0 0,0 1 0 0 0,0-1 1 0 0,0 0-1 0 0,0 0 0 0 0,0 0 0 0 0,0 0 0 0 0,0 0 1 0 0,0 0-1 0 0,0-1 0 0 0,0 1 0 0 0,0-1 1 0 0,1 0-1 0 0,-1 1 0 0 0,0-1 0 0 0,0 0 0 0 0,4 0 1 0 0,-1-1-10 0 0,-1-1 0 0 0,1 1 1 0 0,-1 0-1 0 0,1-1 0 0 0,-1 0 1 0 0,0 0-1 0 0,0-1 0 0 0,0 1 1 0 0,0-1-1 0 0,0 0 0 0 0,-1 0 1 0 0,1 0-1 0 0,3-4 0 0 0,6-7-203 0 0,-1-2 0 0 0,0 1 1 0 0,-1-1-1 0 0,-1-1 0 0 0,0 0 0 0 0,-2-1 0 0 0,9-22 0 0 0,2-16-807 0 0,11-61-1 0 0,-18 67 472 0 0,34-94 0 0 0,-40 129 519 0 0,-5 11 74 0 0,0 1 0 0 0,0-1 1 0 0,0 1-1 0 0,1-1 0 0 0,0 1 1 0 0,0-1-1 0 0,0 1 0 0 0,0 0 1 0 0,0 0-1 0 0,4-4 0 0 0,-6 13 371 0 0,0-1 1 0 0,0 0-1 0 0,0 0 0 0 0,-2 9 0 0 0,-15 102 1560 0 0,-4 212-1 0 0,20-295-1767 0 0,3 1-1 0 0,7 45 0 0 0,-7-63-179 0 0,2-1 0 0 0,0 1 0 0 0,1-1-1 0 0,0-1 1 0 0,1 1 0 0 0,1-1 0 0 0,10 17-1 0 0,-17-30-28 0 0,1 0 0 0 0,-1 0-1 0 0,0-1 1 0 0,1 1 0 0 0,-1 0-1 0 0,1-1 1 0 0,-1 1 0 0 0,1 0-1 0 0,-1-1 1 0 0,1 1 0 0 0,0-1-1 0 0,-1 1 1 0 0,1-1-1 0 0,0 1 1 0 0,-1-1 0 0 0,1 1-1 0 0,0-1 1 0 0,0 0 0 0 0,-1 1-1 0 0,1-1 1 0 0,0 0 0 0 0,0 0-1 0 0,-1 0 1 0 0,1 1 0 0 0,0-1-1 0 0,0 0 1 0 0,0 0-1 0 0,-1 0 1 0 0,1 0 0 0 0,1-1-1 0 0,-1 1-218 0 0,1-1 0 0 0,-1 0 0 0 0,0 0-1 0 0,0 0 1 0 0,1 0 0 0 0,-1 0 0 0 0,0 0-1 0 0,0-1 1 0 0,0 1 0 0 0,0 0 0 0 0,-1-1-1 0 0,1 1 1 0 0,0 0 0 0 0,0-1 0 0 0,0-1-1 0 0,4-10-7751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6.149"/>
    </inkml:context>
    <inkml:brush xml:id="br0">
      <inkml:brushProperty name="width" value="0.05" units="cm"/>
      <inkml:brushProperty name="height" value="0.05" units="cm"/>
    </inkml:brush>
  </inkml:definitions>
  <inkml:trace contextRef="#ctx0" brushRef="#br0">28 92 6449 0 0,'-20'-15'3200'0'0,"19"15"-3054"0"0,1-1-1 0 0,-1 1 1 0 0,1 0-1 0 0,-1-1 1 0 0,1 0-1 0 0,-1 1 1 0 0,1-1-1 0 0,-1 1 1 0 0,1-1 0 0 0,-1 0-1 0 0,1 1 1 0 0,0-1-1 0 0,0 0 1 0 0,-1 1-1 0 0,1-1 1 0 0,0 0 0 0 0,0 1-1 0 0,0-1 1 0 0,0 0-1 0 0,-1 0 1 0 0,1 1-1 0 0,0-1 1 0 0,0 0 0 0 0,1 1-1 0 0,-1-1 1 0 0,0 0-1 0 0,0 0 1 0 0,0 1-1 0 0,0-1 1 0 0,1 0 0 0 0,-1 0-1 0 0,1 0-1 0 0,0 1 1 0 0,-1-1-1 0 0,1 0 0 0 0,0 1 0 0 0,0-1 1 0 0,0 1-1 0 0,0 0 0 0 0,0-1 1 0 0,0 1-1 0 0,0 0 0 0 0,0-1 0 0 0,0 1 1 0 0,0 0-1 0 0,0 0 0 0 0,0 0 1 0 0,0 0-1 0 0,0 0 0 0 0,0 0 0 0 0,0 0 1 0 0,0 0-1 0 0,1 1 0 0 0,26 4 1921 0 0,-19-3-1571 0 0,265 30 1916 0 0,2-22-2210 0 0,535-21 82 0 0,-541 3-174 0 0,154-1-14 0 0,556-16 17 0 0,-956 24-105 0 0,722-29 104 0 0,-676 23-345 0 0,-41 3-356 0 0,30 0 1 0 0,-57 6-867 0 0,-6 0-718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6.880"/>
    </inkml:context>
    <inkml:brush xml:id="br0">
      <inkml:brushProperty name="width" value="0.05" units="cm"/>
      <inkml:brushProperty name="height" value="0.05" units="cm"/>
    </inkml:brush>
  </inkml:definitions>
  <inkml:trace contextRef="#ctx0" brushRef="#br0">344 103 14715 0 0,'-4'-13'560'0'0,"1"7"2378"0"0,-1 21-881 0 0,-9 41-990 0 0,-4-1 1 0 0,-29 69 0 0 0,38-105-736 0 0,3-6-280 0 0,0-1 1 0 0,-1 0-1 0 0,-1 0 0 0 0,0 0 1 0 0,-14 17-1 0 0,16-24-37 0 0,1 0 1 0 0,-1 0-1 0 0,0-1 1 0 0,0 0-1 0 0,-1 1 1 0 0,1-2-1 0 0,-1 1 1 0 0,0-1-1 0 0,0 0 1 0 0,0 0-1 0 0,0 0 1 0 0,-1-1-1 0 0,-8 2 1 0 0,12-3-27 0 0,0-1 0 0 0,0 0 0 0 0,0 1 0 0 0,0-1 0 0 0,0 0 0 0 0,0 0 0 0 0,0-1 0 0 0,0 1 0 0 0,0-1 0 0 0,0 1 0 0 0,0-1 0 0 0,0 0 0 0 0,0 0 0 0 0,0 0 0 0 0,1 0 0 0 0,-6-4 0 0 0,5 2-80 0 0,-1 1 0 0 0,1-2 0 0 0,0 1 0 0 0,0 0 0 0 0,0-1 0 0 0,0 1-1 0 0,0-1 1 0 0,1 0 0 0 0,0 0 0 0 0,-3-5 0 0 0,1-2-186 0 0,0 0-1 0 0,0 0 0 0 0,2 0 1 0 0,-1-1-1 0 0,1 0 0 0 0,1 1 0 0 0,0-21 1 0 0,2-12-668 0 0,9-51-1 0 0,-7 76 734 0 0,1 0 0 0 0,1 0 1 0 0,0 0-1 0 0,2 1 0 0 0,10-21 0 0 0,-15 35 218 0 0,0 0 0 0 0,1 0-1 0 0,-1 1 1 0 0,1-1 0 0 0,0 1 0 0 0,0-1 0 0 0,0 1 0 0 0,0 0 0 0 0,0 0 0 0 0,1 0 0 0 0,0 1-1 0 0,-1-1 1 0 0,1 1 0 0 0,0 0 0 0 0,6-2 0 0 0,-4 2 87 0 0,0 0 0 0 0,1 1 0 0 0,0-1-1 0 0,-1 2 1 0 0,1-1 0 0 0,0 1 0 0 0,-1 0 0 0 0,1 0 0 0 0,8 2 0 0 0,7 2 307 0 0,-1 2 0 0 0,0 0 1 0 0,0 1-1 0 0,-1 1 0 0 0,23 13 1 0 0,174 108 1505 0 0,-192-113-1708 0 0,12 9 85 0 0,-1 1-1 0 0,54 53 1 0 0,-83-75-2585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7.292"/>
    </inkml:context>
    <inkml:brush xml:id="br0">
      <inkml:brushProperty name="width" value="0.05" units="cm"/>
      <inkml:brushProperty name="height" value="0.05" units="cm"/>
    </inkml:brush>
  </inkml:definitions>
  <inkml:trace contextRef="#ctx0" brushRef="#br0">1142 1 14715 0 0,'-26'23'1432'0'0,"2"1"0"0"0,1 2 0 0 0,-37 52 1 0 0,20-25-528 0 0,-77 97 665 0 0,-352 414 1709 0 0,206-265-2415 0 0,254-285-900 0 0,-1-1 0 0 0,-1-1 1 0 0,0 1-1 0 0,-1-2 0 0 0,0 0 1 0 0,-1 0-1 0 0,-14 8 0 0 0,27-18-16 0 0,0-1-1 0 0,0 0 0 0 0,-1 0 0 0 0,1 1 0 0 0,0-1 0 0 0,-1 0 1 0 0,1 0-1 0 0,0 0 0 0 0,-1 0 0 0 0,1 1 0 0 0,0-1 0 0 0,-1 0 1 0 0,1 0-1 0 0,0 0 0 0 0,-1 0 0 0 0,1 0 0 0 0,0 0 0 0 0,-1 0 1 0 0,1 0-1 0 0,0 0 0 0 0,-1 0 0 0 0,1 0 0 0 0,-1 0 0 0 0,1 0 1 0 0,0-1-1 0 0,-1 1 0 0 0,1 0 0 0 0,0 0 0 0 0,-1 0 0 0 0,1 0 1 0 0,0-1-1 0 0,0 1 0 0 0,-1 0 0 0 0,1 0 0 0 0,0 0 0 0 0,0-1 1 0 0,-1 1-1 0 0,1 0 0 0 0,0-1 0 0 0,0 1 0 0 0,-1 0 0 0 0,1-1 1 0 0,-2-16-7075 0 0,3 1-369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7.758"/>
    </inkml:context>
    <inkml:brush xml:id="br0">
      <inkml:brushProperty name="width" value="0.05" units="cm"/>
      <inkml:brushProperty name="height" value="0.05" units="cm"/>
    </inkml:brush>
  </inkml:definitions>
  <inkml:trace contextRef="#ctx0" brushRef="#br0">1 133 16620 0 0,'0'0'373'0'0,"17"-3"1078"0"0,515-31 4046 0 0,-439 31-5245 0 0,96-8 13 0 0,-152 7-339 0 0,0-2 0 0 0,-1-2 0 0 0,39-12 0 0 0,-41 5-231 0 0,-31 14-92 0 0,-1 0-1 0 0,1 0 1 0 0,-1-1 0 0 0,0 1-1 0 0,0-1 1 0 0,0 0 0 0 0,0 0 0 0 0,0 1-1 0 0,0-1 1 0 0,0-1 0 0 0,2-2-1 0 0,-2 0-1255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8.143"/>
    </inkml:context>
    <inkml:brush xml:id="br0">
      <inkml:brushProperty name="width" value="0.05" units="cm"/>
      <inkml:brushProperty name="height" value="0.05" units="cm"/>
    </inkml:brush>
  </inkml:definitions>
  <inkml:trace contextRef="#ctx0" brushRef="#br0">406 1 11979 0 0,'-2'1'358'0'0,"1"0"1"0"0,-1 1 0 0 0,1-1-1 0 0,0 1 1 0 0,-1-1 0 0 0,1 1-1 0 0,0 0 1 0 0,0-1 0 0 0,0 1-1 0 0,0 0 1 0 0,0 0 0 0 0,0 0-1 0 0,0-1 1 0 0,0 3 0 0 0,-9 30 930 0 0,3 0-240 0 0,1 1 1 0 0,-1 54-1 0 0,0-4 192 0 0,-7 95 568 0 0,6-65-986 0 0,8-116-823 0 0,0 1-1 0 0,0 0 0 0 0,0 0 1 0 0,0 0-1 0 0,-1 0 0 0 0,1 0 1 0 0,0 0-1 0 0,0 0 0 0 0,0 0 1 0 0,0 0-1 0 0,0 0 0 0 0,0 0 1 0 0,-1 0-1 0 0,1 0 0 0 0,0 0 1 0 0,0 0-1 0 0,0 0 0 0 0,0 0 1 0 0,0 0-1 0 0,0 0 0 0 0,-1 0 1 0 0,1 0-1 0 0,0 0 0 0 0,0 0 1 0 0,0 0-1 0 0,0 0 0 0 0,0 0 1 0 0,0 0-1 0 0,0 0 0 0 0,-1 0 1 0 0,1 0-1 0 0,0 0 0 0 0,0 0 1 0 0,0 1-1 0 0,0-1 0 0 0,0 0 1 0 0,0 0-1 0 0,0 0 0 0 0,0 0 1 0 0,0 0-1 0 0,-1 0 0 0 0,1 0 1 0 0,0 0-1 0 0,0 1 0 0 0,0-1 1 0 0,0 0-1 0 0,0 0 0 0 0,0 0 1 0 0,0 0-1 0 0,0 0 0 0 0,0 0 1 0 0,0 1-1 0 0,0-1 0 0 0,0 0 1 0 0,0 0-1 0 0,0 0 0 0 0,0 0 1 0 0,0 0-1 0 0,0 0 0 0 0,0 1 1 0 0,0-1-1 0 0,0 0 0 0 0,0 0 1 0 0,0 0-1 0 0,0 0 0 0 0,1 0 1 0 0,-1 0-1 0 0,-8-14-110 0 0,-6-24-149 0 0,6 4 7 0 0,-60-213-694 0 0,67 245 941 0 0,-16-41-113 0 0,16 40 124 0 0,0 1-1 0 0,0 0 0 0 0,-1 0 0 0 0,1 0 0 0 0,0 0 1 0 0,-1 0-1 0 0,1 0 0 0 0,-1 1 0 0 0,1-1 0 0 0,-1 0 1 0 0,0 1-1 0 0,0-1 0 0 0,0 1 0 0 0,0 0 0 0 0,0 0 1 0 0,-4-2-1 0 0,5 3 18 0 0,-1 0 1 0 0,1 0-1 0 0,0 0 0 0 0,-1 0 1 0 0,1 0-1 0 0,0 1 1 0 0,-1-1-1 0 0,1 0 1 0 0,0 1-1 0 0,0-1 0 0 0,-1 1 1 0 0,1-1-1 0 0,0 1 1 0 0,0 0-1 0 0,0 0 0 0 0,0-1 1 0 0,0 1-1 0 0,0 0 1 0 0,0 0-1 0 0,0 0 1 0 0,0 0-1 0 0,0 0 0 0 0,-1 2 1 0 0,-18 30 320 0 0,16-26-276 0 0,-3 6-6 0 0,-70 137 430 0 0,69-131-457 0 0,1-1 1 0 0,1 2-1 0 0,0-1 1 0 0,2 0-1 0 0,0 1 1 0 0,-1 28 0 0 0,5-43-10 0 0,0 1 0 0 0,1 0 0 0 0,-1 0 0 0 0,1 0 0 0 0,1-1 0 0 0,2 9 0 0 0,8 7-1726 0 0,-11-20 1211 0 0,0 0 0 0 0,0 0 0 0 0,0 0-1 0 0,1 0 1 0 0,-1 0 0 0 0,0 0 0 0 0,0-1 0 0 0,1 1-1 0 0,-1 0 1 0 0,0-1 0 0 0,1 1 0 0 0,-1-1-1 0 0,3 1 1 0 0,9 0-6981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38.566"/>
    </inkml:context>
    <inkml:brush xml:id="br0">
      <inkml:brushProperty name="width" value="0.05" units="cm"/>
      <inkml:brushProperty name="height" value="0.05" units="cm"/>
    </inkml:brush>
  </inkml:definitions>
  <inkml:trace contextRef="#ctx0" brushRef="#br0">55 1 5529 0 0,'-4'4'1836'0'0,"-2"24"8720"0"0,5-19-8902 0 0,-7 26-553 0 0,-19 92 934 0 0,23-103-1729 0 0,1 0-1 0 0,2-1 1 0 0,1 35-1 0 0,0-58-296 0 0,0 0-1 0 0,0 0 1 0 0,0 1 0 0 0,0-1-1 0 0,0 0 1 0 0,0 0-1 0 0,0 1 1 0 0,0-1 0 0 0,0 0-1 0 0,0 0 1 0 0,0 1-1 0 0,0-1 1 0 0,0 0 0 0 0,0 0-1 0 0,0 1 1 0 0,0-1-1 0 0,0 0 1 0 0,0 0 0 0 0,0 1-1 0 0,0-1 1 0 0,0 0-1 0 0,1 0 1 0 0,-1 0 0 0 0,0 1-1 0 0,0-1 1 0 0,0 0-1 0 0,0 0 1 0 0,1 0 0 0 0,-1 0-1 0 0,0 1 1 0 0,0-1 0 0 0,0 0-1 0 0,1 0 1 0 0,-1 0-1 0 0,0 0 1 0 0,0 0 0 0 0,0 0-1 0 0,1 1 1 0 0,-1-1-1 0 0,0 0 1 0 0,0 0 0 0 0,1 0-1 0 0,-1 0 1 0 0,0 0-1 0 0,11-11 150 0 0,12-31-186 0 0,-17 31 10 0 0,9-17-354 0 0,2 2-1 0 0,1 0 1 0 0,1 0 0 0 0,1 2 0 0 0,1 1-1 0 0,1 0 1 0 0,43-34 0 0 0,-63 56 365 0 0,-1 0-1 0 0,1 0 1 0 0,0 0 0 0 0,-1-1 0 0 0,1 2-1 0 0,0-1 1 0 0,-1 0 0 0 0,1 0 0 0 0,0 0-1 0 0,0 1 1 0 0,0-1 0 0 0,0 1 0 0 0,0 0-1 0 0,0-1 1 0 0,0 1 0 0 0,0 0 0 0 0,-1 0-1 0 0,1 0 1 0 0,0 0 0 0 0,0 1 0 0 0,4 0-1 0 0,-5 0 38 0 0,0 0-1 0 0,0-1 1 0 0,0 1-1 0 0,0 1 1 0 0,0-1 0 0 0,0 0-1 0 0,0 0 1 0 0,0 0-1 0 0,0 0 1 0 0,-1 1-1 0 0,1-1 1 0 0,0 0-1 0 0,-1 1 1 0 0,1-1 0 0 0,-1 0-1 0 0,0 1 1 0 0,1-1-1 0 0,-1 1 1 0 0,0-1-1 0 0,0 1 1 0 0,0-1-1 0 0,0 0 1 0 0,0 1-1 0 0,0-1 1 0 0,0 1 0 0 0,-1-1-1 0 0,1 1 1 0 0,0-1-1 0 0,-1 2 1 0 0,-16 59 1236 0 0,12-47-1082 0 0,1-1-1 0 0,0 1 1 0 0,1 0-1 0 0,1-1 1 0 0,0 1 0 0 0,1 0-1 0 0,1 21 1 0 0,0-34-219 0 0,1 0 1 0 0,-1 0-1 0 0,0 0 0 0 0,1 0 1 0 0,-1 0-1 0 0,1 0 0 0 0,-1-1 1 0 0,1 1-1 0 0,0 0 0 0 0,0 0 1 0 0,0-1-1 0 0,0 1 0 0 0,0-1 1 0 0,0 1-1 0 0,0-1 0 0 0,1 1 1 0 0,-1-1-1 0 0,1 0 0 0 0,-1 1 0 0 0,1-1 1 0 0,-1 0-1 0 0,1 0 0 0 0,-1 0 1 0 0,1 0-1 0 0,0 0 0 0 0,0-1 1 0 0,-1 1-1 0 0,1 0 0 0 0,0-1 1 0 0,0 0-1 0 0,0 1 0 0 0,0-1 1 0 0,0 0-1 0 0,0 0 0 0 0,0 0 1 0 0,0 0-1 0 0,-1 0 0 0 0,1 0 1 0 0,0-1-1 0 0,0 1 0 0 0,0-1 1 0 0,0 1-1 0 0,0-1 0 0 0,-1 0 1 0 0,4-1-1 0 0,9-3-729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46.976"/>
    </inkml:context>
    <inkml:brush xml:id="br0">
      <inkml:brushProperty name="width" value="0.05" units="cm"/>
      <inkml:brushProperty name="height" value="0.05" units="cm"/>
    </inkml:brush>
  </inkml:definitions>
  <inkml:trace contextRef="#ctx0" brushRef="#br0">10 61 16532 0 0,'-4'-2'886'0'0,"-2"0"-198"0"0,16-4 4674 0 0,9-1-4823 0 0,0 1 1 0 0,0 1 0 0 0,1 1-1 0 0,25-2 1 0 0,90-2 181 0 0,-69 5-606 0 0,53-8-2221 0 0,-112 10-1701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0.666"/>
    </inkml:context>
    <inkml:brush xml:id="br0">
      <inkml:brushProperty name="width" value="0.035" units="cm"/>
      <inkml:brushProperty name="height" value="0.035" units="cm"/>
    </inkml:brush>
  </inkml:definitions>
  <inkml:trace contextRef="#ctx0" brushRef="#br0">14 46 11026 0 0,'-1'0'91'0'0,"0"-1"0"0"0,0 1-1 0 0,0-1 1 0 0,0 1-1 0 0,0-1 1 0 0,0 1-1 0 0,1-1 1 0 0,-1 0 0 0 0,0 1-1 0 0,0-1 1 0 0,1 0-1 0 0,-1 0 1 0 0,0 0 0 0 0,0-1-1 0 0,1 1 0 0 0,0 1-1 0 0,0-1 0 0 0,0 1 1 0 0,0 0-1 0 0,-1-1 1 0 0,1 1-1 0 0,0-1 0 0 0,1 1 1 0 0,-1-1-1 0 0,0 1 1 0 0,0-1-1 0 0,0 1 1 0 0,0 0-1 0 0,0-1 0 0 0,0 1 1 0 0,0-1-1 0 0,1 1 1 0 0,-1 0-1 0 0,0-1 1 0 0,0 1-1 0 0,1-1 0 0 0,-1 1 1 0 0,1-1-1 0 0,1 0 117 0 0,-1-1 0 0 0,1 1 0 0 0,1-1 0 0 0,-1 1-1 0 0,0 0 1 0 0,0 0 0 0 0,0 0 0 0 0,1 0 0 0 0,-1 0 0 0 0,5-1 0 0 0,24-2 298 0 0,1 0 0 0 0,58 3 0 0 0,-64 1-1180 0 0,-6 0-384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47.457"/>
    </inkml:context>
    <inkml:brush xml:id="br0">
      <inkml:brushProperty name="width" value="0.05" units="cm"/>
      <inkml:brushProperty name="height" value="0.05" units="cm"/>
    </inkml:brush>
  </inkml:definitions>
  <inkml:trace contextRef="#ctx0" brushRef="#br0">9 2 10594 0 0,'-1'0'276'0'0,"1"0"0"0"0,-1 0-1 0 0,1 1 1 0 0,-1-1-1 0 0,1 0 1 0 0,-1 1 0 0 0,1-1-1 0 0,0 0 1 0 0,-1 1 0 0 0,1-1-1 0 0,-1 0 1 0 0,1 1 0 0 0,0-1-1 0 0,0 1 1 0 0,-1-1 0 0 0,1 1-1 0 0,0-1 1 0 0,0 1 0 0 0,-1-1-1 0 0,1 1 1 0 0,0-1-1 0 0,0 1 1 0 0,0-1 0 0 0,0 1-1 0 0,0 0 1 0 0,5 5 4611 0 0,2-2-5308 0 0,0-1 616 0 0,1 0 0 0 0,0 0-1 0 0,-1-1 1 0 0,1 0-1 0 0,0-1 1 0 0,0 0-1 0 0,0 0 1 0 0,12-1 0 0 0,68-7-311 0 0,-70 5 253 0 0,67-10-235 0 0,-28 2-6474 0 0,-22 2-868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47.869"/>
    </inkml:context>
    <inkml:brush xml:id="br0">
      <inkml:brushProperty name="width" value="0.05" units="cm"/>
      <inkml:brushProperty name="height" value="0.05" units="cm"/>
    </inkml:brush>
  </inkml:definitions>
  <inkml:trace contextRef="#ctx0" brushRef="#br0">19 35 10594 0 0,'14'-4'5542'0'0,"23"-2"-3412"0"0,-33 5-1792 0 0,1 1-192 0 0,176-22 2839 0 0,-160 21-2841 0 0,0 0 0 0 0,-1 2 0 0 0,1 1 0 0 0,0 0 0 0 0,-1 2 0 0 0,36 10 1 0 0,-54-13-126 0 0,1 0 1 0 0,0 0-1 0 0,0 0 1 0 0,-1 0 0 0 0,1 1-1 0 0,-1-1 1 0 0,1 1-1 0 0,-1-1 1 0 0,0 1 0 0 0,1 0-1 0 0,-1 0 1 0 0,2 3-1 0 0,-3-4-4 0 0,-1 0 1 0 0,1 0-1 0 0,-1 1 0 0 0,0-1 0 0 0,1 0 0 0 0,-1 0 1 0 0,0 0-1 0 0,0 1 0 0 0,0-1 0 0 0,0 0 0 0 0,0 0 1 0 0,0 1-1 0 0,0-1 0 0 0,0 0 0 0 0,-1 0 0 0 0,1 1 0 0 0,0-1 1 0 0,-1 0-1 0 0,1 0 0 0 0,-1 0 0 0 0,1 0 0 0 0,-1 0 1 0 0,1 0-1 0 0,-1 0 0 0 0,0 0 0 0 0,0 0 0 0 0,0 0 0 0 0,1 0 1 0 0,-1 0-1 0 0,-2 1 0 0 0,-24 24 179 0 0,-1-2 0 0 0,-2-1 0 0 0,0-1 0 0 0,-35 19-1 0 0,-23 16-159 0 0,62-38-23 0 0,0 1 1 0 0,-37 39 0 0 0,53-49-10 0 0,1 0 0 0 0,1 1 0 0 0,0 0 0 0 0,0 1 0 0 0,1 0 0 0 0,0 0 0 0 0,1 0 0 0 0,-8 26 0 0 0,13-35 0 0 0,0 0-1 0 0,0 0 1 0 0,1 0 0 0 0,-1 1-1 0 0,1-1 1 0 0,0 0-1 0 0,0 0 1 0 0,0 0 0 0 0,0 1-1 0 0,1-1 1 0 0,-1 0-1 0 0,1 0 1 0 0,0 0 0 0 0,0 0-1 0 0,0 1 1 0 0,0-1-1 0 0,1-1 1 0 0,1 5 0 0 0,0-3 3 0 0,0-1 1 0 0,0 1-1 0 0,1-1 1 0 0,-1 0-1 0 0,1 0 1 0 0,0 0-1 0 0,0 0 1 0 0,0 0-1 0 0,0-1 1 0 0,0 0-1 0 0,6 2 1 0 0,10 3 11 0 0,0-1 1 0 0,1-1 0 0 0,0-1 0 0 0,30 3-1 0 0,-42-6-19 0 0,2 0-32 0 0,11 2-48 0 0,30-1 1 0 0,-47-2-19 0 0,0 0-1 0 0,0-1 1 0 0,0 1-1 0 0,0-1 1 0 0,0 0-1 0 0,0-1 1 0 0,0 1-1 0 0,0-1 1 0 0,0 0-1 0 0,-1 0 0 0 0,9-5 1 0 0,-12 6-123 0 0,1 0 0 0 0,-1-1 0 0 0,1 1 1 0 0,-1-1-1 0 0,0 1 0 0 0,1-1 0 0 0,-1 0 0 0 0,0 1 0 0 0,0-1 1 0 0,1-3-1 0 0,2-7-1203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48.304"/>
    </inkml:context>
    <inkml:brush xml:id="br0">
      <inkml:brushProperty name="width" value="0.05" units="cm"/>
      <inkml:brushProperty name="height" value="0.05" units="cm"/>
    </inkml:brush>
  </inkml:definitions>
  <inkml:trace contextRef="#ctx0" brushRef="#br0">8 0 14283 0 0,'-7'0'3118'0'0,"7"4"-698"0"0,14 10 658 0 0,25 15-1612 0 0,2-4-1513 0 0,1-3 0 0 0,0-1-1 0 0,2-2 1 0 0,1-2-1 0 0,88 21 1 0 0,-96-30-637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3.234"/>
    </inkml:context>
    <inkml:brush xml:id="br0">
      <inkml:brushProperty name="width" value="0.05" units="cm"/>
      <inkml:brushProperty name="height" value="0.05" units="cm"/>
    </inkml:brush>
  </inkml:definitions>
  <inkml:trace contextRef="#ctx0" brushRef="#br0">3 135 10594 0 0,'0'0'93'0'0,"-1"0"-1"0"0,1 0 0 0 0,0 0 0 0 0,0 0 1 0 0,0-1-1 0 0,0 1 0 0 0,0 0 1 0 0,-1 0-1 0 0,1 0 0 0 0,0 0 1 0 0,0-1-1 0 0,0 1 0 0 0,0 0 1 0 0,0 0-1 0 0,0 0 0 0 0,0 0 0 0 0,0-1 1 0 0,0 1-1 0 0,0 0 0 0 0,0 0 1 0 0,0 0-1 0 0,0-1 0 0 0,0 1 1 0 0,0 0-1 0 0,0 0 0 0 0,0 0 1 0 0,0-1-1 0 0,0 1 0 0 0,0 0 0 0 0,0 0 1 0 0,0 0-1 0 0,0-1 0 0 0,0 1 1 0 0,0 0-1 0 0,1 0 0 0 0,-1 0 1 0 0,0 0-1 0 0,0 0 0 0 0,0-1 1 0 0,0 1-1 0 0,0 0 0 0 0,0 0 0 0 0,1 0 1 0 0,-1 0-1 0 0,0 0 0 0 0,0 0 1 0 0,0-1-1 0 0,0 1 0 0 0,1 0 1 0 0,16-9 2235 0 0,19-3-575 0 0,121-9 2133 0 0,82 8-2926 0 0,257 8 107 0 0,151-6-480 0 0,-436 1-584 0 0,317-10 197 0 0,1 21-132 0 0,-488 2-134 0 0,-27-1-114 0 0,1-1 0 0 0,0-1 0 0 0,-1 0-1 0 0,1-1 1 0 0,15-2 0 0 0,-20-2-1161 0 0,-11-1-891 0 0,-16-6-1245 0 0,16 12 3448 0 0,-11-6-1572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3.638"/>
    </inkml:context>
    <inkml:brush xml:id="br0">
      <inkml:brushProperty name="width" value="0.05" units="cm"/>
      <inkml:brushProperty name="height" value="0.05" units="cm"/>
    </inkml:brush>
  </inkml:definitions>
  <inkml:trace contextRef="#ctx0" brushRef="#br0">0 1 15611 0 0,'5'0'291'0'0,"-1"0"0"0"0,1 0 0 0 0,-1 0 0 0 0,1 0 0 0 0,-1 1 0 0 0,1 0 1 0 0,-1 0-1 0 0,7 2 0 0 0,185 38 2636 0 0,-18-6-1542 0 0,-152-27-1118 0 0,0 0 0 0 0,0 1 0 0 0,0 2-1 0 0,36 21 1 0 0,-54-27-194 0 0,0 0 1 0 0,-1 0-1 0 0,0 1 0 0 0,0 0 0 0 0,0 1 1 0 0,0 0-1 0 0,-1 0 0 0 0,5 8 0 0 0,-9-13-50 0 0,-1 0-1 0 0,1 0 1 0 0,-1 1-1 0 0,0-1 1 0 0,0 1-1 0 0,0-1 1 0 0,0 1-1 0 0,0-1 0 0 0,0 1 1 0 0,-1-1-1 0 0,1 1 1 0 0,-1 0-1 0 0,0-1 1 0 0,0 1-1 0 0,0 0 1 0 0,0-1-1 0 0,0 1 0 0 0,-1 0 1 0 0,1-1-1 0 0,-1 1 1 0 0,0 0-1 0 0,1-1 1 0 0,-1 1-1 0 0,-1-1 1 0 0,1 0-1 0 0,0 1 1 0 0,0-1-1 0 0,-1 0 0 0 0,1 1 1 0 0,-1-1-1 0 0,-2 2 1 0 0,-3 2 55 0 0,0 0 1 0 0,0-1-1 0 0,0 0 1 0 0,0 0-1 0 0,-1-1 1 0 0,1 0 0 0 0,-1 0-1 0 0,-11 3 1 0 0,-71 19 259 0 0,68-21-298 0 0,-317 66-3664 0 0,264-60 2217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4.184"/>
    </inkml:context>
    <inkml:brush xml:id="br0">
      <inkml:brushProperty name="width" value="0.05" units="cm"/>
      <inkml:brushProperty name="height" value="0.05" units="cm"/>
    </inkml:brush>
  </inkml:definitions>
  <inkml:trace contextRef="#ctx0" brushRef="#br0">93 10 12699 0 0,'0'-1'44'0'0,"0"1"1"0"0,0-1-1 0 0,0 1 1 0 0,0 0-1 0 0,0-1 1 0 0,0 1-1 0 0,0 0 0 0 0,1-1 1 0 0,-1 1-1 0 0,0 0 1 0 0,0-1-1 0 0,0 1 1 0 0,0 0-1 0 0,0 0 1 0 0,1-1-1 0 0,-1 1 1 0 0,0 0-1 0 0,0-1 1 0 0,1 1-1 0 0,-1 0 1 0 0,0 0-1 0 0,0-1 1 0 0,1 1-1 0 0,-1 0 1 0 0,0 0-1 0 0,1 0 0 0 0,-1 0 1 0 0,0-1-1 0 0,1 1 1 0 0,-1 0-1 0 0,0 0 1 0 0,1 0-1 0 0,0 0 39 0 0,-1 0 0 0 0,0 0 0 0 0,1 1 0 0 0,-1-1 0 0 0,1 0 0 0 0,-1 0 0 0 0,0 1-1 0 0,1-1 1 0 0,-1 0 0 0 0,0 0 0 0 0,1 1 0 0 0,-1-1 0 0 0,0 0 0 0 0,0 1 0 0 0,1-1 0 0 0,-1 0-1 0 0,0 1 1 0 0,0-1 0 0 0,0 1 0 0 0,1-1 0 0 0,-1 0 0 0 0,0 1 0 0 0,0-1 0 0 0,0 1 0 0 0,0-1-1 0 0,0 1 1 0 0,0-1 0 0 0,0 1 0 0 0,0-1 0 0 0,0 0 0 0 0,0 1 0 0 0,0-1 0 0 0,0 1 0 0 0,0-1-1 0 0,-1 1 1 0 0,-12 260 3944 0 0,-14 457-1594 0 0,28-686-2305 0 0,-2 43 79 0 0,1-68-181 0 0,-1 0 1 0 0,0 0-1 0 0,-1 0 0 0 0,1 0 1 0 0,-2 0-1 0 0,1 0 0 0 0,-6 11 1 0 0,8-18-29 0 0,0 0 0 0 0,0 1 0 0 0,0-1 0 0 0,-1 0 0 0 0,1 0 1 0 0,0 1-1 0 0,0-1 0 0 0,-1 0 0 0 0,1 0 0 0 0,0 0 0 0 0,0 0 0 0 0,-1 1 0 0 0,1-1 1 0 0,0 0-1 0 0,0 0 0 0 0,-1 0 0 0 0,1 0 0 0 0,0 0 0 0 0,-1 0 0 0 0,1 0 1 0 0,0 0-1 0 0,0 0 0 0 0,-1 0 0 0 0,1 0 0 0 0,0 0 0 0 0,-1 0 0 0 0,1 0 0 0 0,0 0 1 0 0,0 0-1 0 0,-1 0 0 0 0,1 0 0 0 0,0 0 0 0 0,-1 0 0 0 0,1 0 0 0 0,0-1 0 0 0,0 1 1 0 0,-1 0-1 0 0,1 0 0 0 0,0 0 0 0 0,0 0 0 0 0,-1-1 0 0 0,1 1 0 0 0,0 0 0 0 0,0 0 1 0 0,0-1-1 0 0,-1 1 0 0 0,1 0 0 0 0,0 0 0 0 0,0-1 0 0 0,0 1 0 0 0,0 0 0 0 0,0 0 1 0 0,0-1-1 0 0,0 1 0 0 0,0 0 0 0 0,-1-1 0 0 0,-7-17-1367 0 0,-11-44-2216 0 0,11 34 1870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4.556"/>
    </inkml:context>
    <inkml:brush xml:id="br0">
      <inkml:brushProperty name="width" value="0.05" units="cm"/>
      <inkml:brushProperty name="height" value="0.05" units="cm"/>
    </inkml:brush>
  </inkml:definitions>
  <inkml:trace contextRef="#ctx0" brushRef="#br0">1 279 1376 0 0,'0'-8'987'0'0,"0"1"-1"0"0,0 0 0 0 0,1-1 0 0 0,1 1 1 0 0,-1 0-1 0 0,1 0 0 0 0,0 0 0 0 0,1 0 1 0 0,-1 0-1 0 0,2 0 0 0 0,4-7 1 0 0,20-30 3024 0 0,2 7-4225 0 0,-18 27 380 0 0,0-1-1 0 0,1 1 1 0 0,0 1 0 0 0,0 1-1 0 0,1 0 1 0 0,0 0 0 0 0,1 1-1 0 0,-1 1 1 0 0,1 1 0 0 0,0 0-1 0 0,1 1 1 0 0,-1 0 0 0 0,1 1-1 0 0,19-1 1 0 0,-1 2 71 0 0,0 1-1 0 0,0 2 1 0 0,0 1 0 0 0,0 2-1 0 0,53 12 1 0 0,-61-9-95 0 0,0 1 0 0 0,0 1 1 0 0,-1 1-1 0 0,0 2 0 0 0,0 0 1 0 0,-1 2-1 0 0,-1 0 0 0 0,-1 2 1 0 0,0 0-1 0 0,34 33 0 0 0,-42-34-87 0 0,-1 0 0 0 0,0 0-1 0 0,-1 1 1 0 0,-1 1 0 0 0,-1 0 0 0 0,0 0-1 0 0,-1 1 1 0 0,-1 1 0 0 0,0-1-1 0 0,-2 1 1 0 0,0 0 0 0 0,-1 1-1 0 0,-1-1 1 0 0,-1 1 0 0 0,1 25-1 0 0,-4-30 11 0 0,-1-1 0 0 0,0 1 0 0 0,-2-1 0 0 0,0 1 0 0 0,0-1 0 0 0,-1 0 0 0 0,-1 0 0 0 0,0 0 0 0 0,-1-1-1 0 0,-1 0 1 0 0,0 0 0 0 0,0 0 0 0 0,-2-1 0 0 0,-17 21 0 0 0,1-5 198 0 0,-2-1-1 0 0,-2-2 1 0 0,0 0 0 0 0,-49 31-1 0 0,41-33-82 0 0,-1-2 0 0 0,-1-1 0 0 0,0-2 0 0 0,-71 21-1 0 0,35-19-463 0 0,-134 19-1 0 0,155-34-397 0 0,4-5-42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5.773"/>
    </inkml:context>
    <inkml:brush xml:id="br0">
      <inkml:brushProperty name="width" value="0.05" units="cm"/>
      <inkml:brushProperty name="height" value="0.05" units="cm"/>
    </inkml:brush>
  </inkml:definitions>
  <inkml:trace contextRef="#ctx0" brushRef="#br0">312 300 14835 0 0,'-1'-6'3298'0'0,"-2"8"-1283"0"0,-6 16-620 0 0,-10 33-629 0 0,-48 229 1181 0 0,2-4-1592 0 0,37-171-311 0 0,13-43-2 0 0,-3-1 0 0 0,-28 65 0 0 0,43-119-42 0 0,-1 1 0 0 0,0-1 0 0 0,0 0 0 0 0,0-1 0 0 0,-10 12 0 0 0,14-18 0 0 0,-1 0 0 0 0,1 0 0 0 0,0 0 0 0 0,0 1 0 0 0,0-1 0 0 0,0 0 0 0 0,0 0 0 0 0,0 0-1 0 0,0 0 1 0 0,0 0 0 0 0,0 0 0 0 0,0 0 0 0 0,-1 0 0 0 0,1 0 0 0 0,0 0 0 0 0,0 0 0 0 0,0 1 0 0 0,0-1 0 0 0,0 0-1 0 0,0 0 1 0 0,0 0 0 0 0,-1 0 0 0 0,1 0 0 0 0,0 0 0 0 0,0 0 0 0 0,0 0 0 0 0,0 0 0 0 0,0 0 0 0 0,0 0 0 0 0,-1 0 0 0 0,1 0-1 0 0,0 0 1 0 0,0 0 0 0 0,0 0 0 0 0,0 0 0 0 0,0 0 0 0 0,0 0 0 0 0,-1-1 0 0 0,1 1 0 0 0,0 0 0 0 0,0 0 0 0 0,0 0-1 0 0,0 0 1 0 0,0 0 0 0 0,0 0 0 0 0,0 0 0 0 0,0 0 0 0 0,0 0 0 0 0,-1 0 0 0 0,1-1 0 0 0,-1-9-19 0 0,2-15-85 0 0,-1 23 77 0 0,12-84-1037 0 0,25-92 0 0 0,-4 22 114 0 0,-12 28 291 0 0,18-90-256 0 0,-28 172 627 0 0,2 0-1 0 0,31-72 0 0 0,-40 108 279 0 0,1 1 0 0 0,0 0 0 0 0,1 0 0 0 0,-1 0 0 0 0,2 1 0 0 0,12-14-1 0 0,-17 20 52 0 0,-1 1-1 0 0,1-1 1 0 0,0 1-1 0 0,-1 0 1 0 0,1 0-1 0 0,0 0 0 0 0,0 0 1 0 0,0 0-1 0 0,0 0 1 0 0,0 1-1 0 0,0-1 1 0 0,0 0-1 0 0,0 1 0 0 0,0 0 1 0 0,0-1-1 0 0,3 1 1 0 0,-3 1 31 0 0,0-1 1 0 0,1 1-1 0 0,-1 0 0 0 0,0-1 1 0 0,0 1-1 0 0,0 0 1 0 0,0 0-1 0 0,0 1 1 0 0,0-1-1 0 0,0 0 0 0 0,0 1 1 0 0,-1-1-1 0 0,1 1 1 0 0,0-1-1 0 0,-1 1 1 0 0,0 0-1 0 0,1 0 0 0 0,1 3 1 0 0,3 4 112 0 0,-1 1 0 0 0,0-1 0 0 0,-1 1 1 0 0,0 0-1 0 0,0 0 0 0 0,3 16 0 0 0,8 67 538 0 0,-11-66-535 0 0,13 114 485 0 0,22 124 154 0 0,-30-229-779 0 0,0-1 0 0 0,2 0-1 0 0,2-1 1 0 0,1 0 0 0 0,25 42 0 0 0,-36-71-71 0 0,0-1 0 0 0,0 1 0 0 0,0-1 0 0 0,1 0 0 0 0,-1 1 0 0 0,5 2 0 0 0,-7-6 62 0 0,0 0 0 0 0,0-1 1 0 0,-1 1-1 0 0,1-1 0 0 0,0 1 0 0 0,0-1 0 0 0,-1 1 0 0 0,1-1 0 0 0,0 0 0 0 0,0 1 0 0 0,0-1 1 0 0,0 0-1 0 0,0 0 0 0 0,-1 0 0 0 0,1 0 0 0 0,0 1 0 0 0,0-1 0 0 0,0 0 0 0 0,0-1 0 0 0,0 1 0 0 0,0 0 1 0 0,0 0-1 0 0,0 0 0 0 0,-1 0 0 0 0,1-1 0 0 0,0 1 0 0 0,0 0 0 0 0,0-1 0 0 0,0 1 0 0 0,-1-1 1 0 0,1 1-1 0 0,0-1 0 0 0,0 1 0 0 0,-1-1 0 0 0,1 1 0 0 0,0-1 0 0 0,-1 0 0 0 0,1 0 0 0 0,-1 1 0 0 0,1-1 1 0 0,-1 0-1 0 0,1 0 0 0 0,-1 1 0 0 0,1-2 0 0 0,11-23 31 0 0,-1-1 0 0 0,0 0 1 0 0,-2-1-1 0 0,7-33 0 0 0,-1 3 155 0 0,55-227 38 0 0,-15 55-433 0 0,-35 158-90 0 0,35-80 0 0 0,25-26-2871 0 0,-78 172 764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6.169"/>
    </inkml:context>
    <inkml:brush xml:id="br0">
      <inkml:brushProperty name="width" value="0.05" units="cm"/>
      <inkml:brushProperty name="height" value="0.05" units="cm"/>
    </inkml:brush>
  </inkml:definitions>
  <inkml:trace contextRef="#ctx0" brushRef="#br0">175 1 15203 0 0,'-2'0'276'0'0,"0"1"0"0"0,1 0-1 0 0,-1 0 1 0 0,0 0 0 0 0,0 1-1 0 0,0-1 1 0 0,1 0-1 0 0,-1 1 1 0 0,1-1 0 0 0,-1 1-1 0 0,1 0 1 0 0,-1-1 0 0 0,1 1-1 0 0,0 0 1 0 0,0 0 0 0 0,-1 2-1 0 0,-17 41 2707 0 0,12-27-3300 0 0,-19 48 633 0 0,3 1 0 0 0,3 1 0 0 0,2 1 0 0 0,-15 136 0 0 0,32-189-970 0 0,0 1 0 0 0,4 29 0 0 0,4-14-5451 0 0,1-12-821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6.557"/>
    </inkml:context>
    <inkml:brush xml:id="br0">
      <inkml:brushProperty name="width" value="0.05" units="cm"/>
      <inkml:brushProperty name="height" value="0.05" units="cm"/>
    </inkml:brush>
  </inkml:definitions>
  <inkml:trace contextRef="#ctx0" brushRef="#br0">173 1 18516 0 0,'-4'1'188'0'0,"0"1"1"0"0,0 0-1 0 0,1 0 1 0 0,-1 0-1 0 0,1 1 0 0 0,-1-1 1 0 0,1 1-1 0 0,0 0 0 0 0,0 0 1 0 0,1 0-1 0 0,-5 5 1 0 0,1 3-95 0 0,0-1 0 0 0,-8 19 1 0 0,6-11 218 0 0,0 0-207 0 0,-53 126 416 0 0,55-128-482 0 0,1 1 1 0 0,1-1 0 0 0,0 1-1 0 0,1 1 1 0 0,1-1-1 0 0,1 34 1 0 0,1-46-10 0 0,1 1-1 0 0,0 0 1 0 0,0 0 0 0 0,1-1 0 0 0,0 1 0 0 0,0-1-1 0 0,0 1 1 0 0,1-1 0 0 0,-1 0 0 0 0,1 0 0 0 0,1 0-1 0 0,-1 0 1 0 0,1-1 0 0 0,-1 1 0 0 0,1-1 0 0 0,0 0-1 0 0,6 4 1 0 0,-7-5 0 0 0,1-1 0 0 0,-1 0 0 0 0,1 1 0 0 0,0-1 0 0 0,0-1 0 0 0,0 1-1 0 0,0-1 1 0 0,0 1 0 0 0,0-1 0 0 0,0 0 0 0 0,0-1 0 0 0,0 1 0 0 0,1-1 0 0 0,-1 0 0 0 0,0 0 0 0 0,0 0 0 0 0,1 0-1 0 0,-1-1 1 0 0,0 1 0 0 0,0-1 0 0 0,0 0 0 0 0,0-1 0 0 0,0 1 0 0 0,5-3 0 0 0,-1-1-11 0 0,1-1 0 0 0,0 0 0 0 0,-1 0 0 0 0,-1 0 0 0 0,1-1 0 0 0,-1-1 0 0 0,0 1-1 0 0,0-1 1 0 0,-1 0 0 0 0,0-1 0 0 0,-1 0 0 0 0,0 1 0 0 0,0-2 0 0 0,7-18 0 0 0,-5 7 3 0 0,0 0-1 0 0,-2 0 0 0 0,0-1 1 0 0,-1 0-1 0 0,1-42 0 0 0,-5 48 11 0 0,0 1 0 0 0,-1-1-1 0 0,0 1 1 0 0,-2 0 0 0 0,1-1 0 0 0,-7-16 0 0 0,8 28-51 0 0,-1 0-1 0 0,1 0 1 0 0,-1 0 0 0 0,0 0 0 0 0,0 0 0 0 0,0 0 0 0 0,-1 1 0 0 0,1-1 0 0 0,-1 1 0 0 0,0-1 0 0 0,0 1 0 0 0,0 0 0 0 0,-1 0 0 0 0,1 1 0 0 0,-1-1 0 0 0,1 1 0 0 0,-1-1 0 0 0,0 1 0 0 0,0 0 0 0 0,0 1 0 0 0,0-1 0 0 0,0 1 0 0 0,0-1 0 0 0,-1 1 0 0 0,1 0 0 0 0,-5 0 0 0 0,1 1-298 0 0,0-1 0 0 0,0 1 0 0 0,-16 3 1 0 0,5 2-5509 0 0,3 3-1363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1.040"/>
    </inkml:context>
    <inkml:brush xml:id="br0">
      <inkml:brushProperty name="width" value="0.035" units="cm"/>
      <inkml:brushProperty name="height" value="0.035" units="cm"/>
    </inkml:brush>
  </inkml:definitions>
  <inkml:trace contextRef="#ctx0" brushRef="#br0">186 20 7834 0 0,'6'-6'467'0'0,"-6"5"-46"0"0,1 0-1 0 0,0 0 1 0 0,-1 0-1 0 0,1 0 1 0 0,0 0 0 0 0,0 0-1 0 0,0 0 1 0 0,0 1 0 0 0,0-1-1 0 0,0 0 1 0 0,0 1-1 0 0,0-1 1 0 0,0 1 0 0 0,0-1-1 0 0,0 1 1 0 0,0-1-1 0 0,0 1 1 0 0,0 0 0 0 0,1-1-1 0 0,1 1 1 0 0,10 7 456 0 0,-9-4-640 0 0,-1 1 1 0 0,1 0 0 0 0,-1 0 0 0 0,0 1 0 0 0,0-1 0 0 0,0 0 0 0 0,0 1 0 0 0,-1 0-1 0 0,0 0 1 0 0,0 0 0 0 0,0 0 0 0 0,-1 0 0 0 0,0 0 0 0 0,1 0 0 0 0,-1 8 0 0 0,1 9 122 0 0,-1-1 0 0 0,-4 32 0 0 0,2-35-108 0 0,-3 46 301 0 0,-17 79 0 0 0,14-109-492 0 0,-1 0-1 0 0,-2-1 1 0 0,-2 0-1 0 0,-15 31 0 0 0,14-41-208 0 0,0-1-1 0 0,-2-1 0 0 0,0 0 0 0 0,-1-2 1 0 0,-2 1-1 0 0,1-2 0 0 0,-22 17 1 0 0,23-25-2007 0 0,2-4-5575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6.977"/>
    </inkml:context>
    <inkml:brush xml:id="br0">
      <inkml:brushProperty name="width" value="0.05" units="cm"/>
      <inkml:brushProperty name="height" value="0.05" units="cm"/>
    </inkml:brush>
  </inkml:definitions>
  <inkml:trace contextRef="#ctx0" brushRef="#br0">1 578 14283 0 0,'3'5'6043'0'0,"8"9"-3054"0"0,4 6-1852 0 0,-7-6-763 0 0,-1 0 0 0 0,0 0 0 0 0,-1 1 0 0 0,-1 0 0 0 0,4 18 0 0 0,-3-10-696 0 0,13 28 0 0 0,-15-45-2868 0 0</inkml:trace>
  <inkml:trace contextRef="#ctx0" brushRef="#br0" timeOffset="1">486 0 10138 0 0,'-7'13'1837'0'0,"5"-6"283"0"0,1 1 0 0 0,0-1-1 0 0,0 0 1 0 0,1 8 0 0 0,-2 5-2049 0 0,-22 160 952 0 0,-16 165 1073 0 0,40-217-2137 0 0,4-134-3483 0 0,2-12-3161 0 0,-3 4-27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0:57.331"/>
    </inkml:context>
    <inkml:brush xml:id="br0">
      <inkml:brushProperty name="width" value="0.05" units="cm"/>
      <inkml:brushProperty name="height" value="0.05" units="cm"/>
    </inkml:brush>
  </inkml:definitions>
  <inkml:trace contextRef="#ctx0" brushRef="#br0">269 0 13827 0 0,'4'2'404'0'0,"0"0"0"0"0,-1 0 0 0 0,1 0 0 0 0,0 0 0 0 0,-1 0 0 0 0,1 1 0 0 0,-1-1 0 0 0,0 1 0 0 0,0 0 0 0 0,0 0 0 0 0,0 0 0 0 0,0 1 0 0 0,-1-1 0 0 0,1 1 0 0 0,-1-1 0 0 0,2 5 0 0 0,6 12 278 0 0,14 33 0 0 0,-7-3-42 0 0,-1 1-1 0 0,-3 1 0 0 0,-2 0 1 0 0,-2 0-1 0 0,-3 1 0 0 0,-1 0 0 0 0,-6 92 1 0 0,-1-118-514 0 0,-1-1 0 0 0,-1-1 0 0 0,-2 1 0 0 0,0-1 0 0 0,-2 0 0 0 0,0 0-1 0 0,-2-1 1 0 0,-17 32 0 0 0,19-43-158 0 0,-1 1 0 0 0,0-1 0 0 0,0 0 0 0 0,-2-1 0 0 0,1 0 0 0 0,-2-1 0 0 0,1 0 0 0 0,-2-1 0 0 0,1 0 0 0 0,-1-1 0 0 0,-1 0 0 0 0,0-1 0 0 0,0-1 0 0 0,-29 11 0 0 0,-55 6-1774 0 0,95-23 1741 0 0,-54 11-910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0.975"/>
    </inkml:context>
    <inkml:brush xml:id="br0">
      <inkml:brushProperty name="width" value="0.05" units="cm"/>
      <inkml:brushProperty name="height" value="0.05" units="cm"/>
    </inkml:brush>
  </inkml:definitions>
  <inkml:trace contextRef="#ctx0" brushRef="#br0">179 13 2304 0 0,'1'-12'16013'0'0,"-2"18"-15039"0"0,-42 245 2129 0 0,-26 141-2644 0 0,67-384-575 0 0,-10 47 315 0 0,10-51-228 0 0,1 0 1 0 0,0 0 0 0 0,-1-1-1 0 0,0 1 1 0 0,0 0 0 0 0,0-1-1 0 0,0 0 1 0 0,-1 1 0 0 0,1-1-1 0 0,-1 0 1 0 0,-3 3 0 0 0,6-6-21 0 0,0 0 0 0 0,0 1 0 0 0,-1-1 0 0 0,1 0 0 0 0,0 0 1 0 0,-1 0-1 0 0,1 0 0 0 0,0 0 0 0 0,-1 1 0 0 0,1-1 0 0 0,0 0 1 0 0,-1 0-1 0 0,1 0 0 0 0,0 0 0 0 0,-1 0 0 0 0,1 0 0 0 0,0 0 1 0 0,-1 0-1 0 0,1 0 0 0 0,0 0 0 0 0,-1 0 0 0 0,1 0 0 0 0,0 0 1 0 0,-1-1-1 0 0,1 1 0 0 0,0 0 0 0 0,-1 0 0 0 0,1 0 0 0 0,0 0 1 0 0,0 0-1 0 0,-1-1 0 0 0,1 1 0 0 0,0 0 0 0 0,0 0 1 0 0,-1-1-1 0 0,1 1 0 0 0,0 0 0 0 0,0 0 0 0 0,-1-1 0 0 0,1 1 1 0 0,0-1-1 0 0,-7-14-2165 0 0,2-3 238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1.408"/>
    </inkml:context>
    <inkml:brush xml:id="br0">
      <inkml:brushProperty name="width" value="0.05" units="cm"/>
      <inkml:brushProperty name="height" value="0.05" units="cm"/>
    </inkml:brush>
  </inkml:definitions>
  <inkml:trace contextRef="#ctx0" brushRef="#br0">1 273 3225 0 0,'4'-11'6498'0'0,"-5"43"2643"0"0,1-15-10156 0 0,1 28 1775 0 0,2 0-1 0 0,2-1 1 0 0,13 53-1 0 0,-14-81-693 0 0,0 0 0 0 0,2 0 0 0 0,0-1 0 0 0,0 0 0 0 0,2 0 0 0 0,0 0 0 0 0,0-1 0 0 0,1 0 0 0 0,1-1 0 0 0,1 0 0 0 0,-1-1 0 0 0,14 12 0 0 0,-20-20-2 0 0,1 0 0 0 0,-1-1 0 0 0,1 0 0 0 0,0 0-1 0 0,0 0 1 0 0,0 0 0 0 0,0-1 0 0 0,1 0 0 0 0,-1 0 0 0 0,0 0 0 0 0,1-1 0 0 0,0 0 0 0 0,-1 0 0 0 0,1 0 0 0 0,0-1 0 0 0,-1 1 0 0 0,8-2 0 0 0,-5 0-70 0 0,0-1-1 0 0,-1 0 1 0 0,1 0 0 0 0,-1-1-1 0 0,1 0 1 0 0,-1 0-1 0 0,0-1 1 0 0,0 0 0 0 0,-1 0-1 0 0,1 0 1 0 0,11-11 0 0 0,3-5 49 0 0,-1 0 1 0 0,0-2 0 0 0,-2 0 0 0 0,0-1-1 0 0,-2-1 1 0 0,0 0 0 0 0,23-52 0 0 0,-13 11-276 0 0,-2-1 0 0 0,16-76 0 0 0,-30 100-10 0 0,-2 9 28 0 0,0 0-1 0 0,2 1 1 0 0,24-51 0 0 0,-55 198 1723 0 0,11-66-1476 0 0,-28 154 202 0 0,32-160 182 0 0,3 0 1 0 0,2 75-1 0 0,2-107-279 0 0,0-1-1 0 0,1 1 1 0 0,5 18 0 0 0,6-1-1676 0 0,-11-26 793 0 0,0 0 1 0 0,0 1 0 0 0,0-1 0 0 0,0 0-1 0 0,0 0 1 0 0,1 0 0 0 0,-1 0 0 0 0,3 1-1 0 0,9 3-6459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1.788"/>
    </inkml:context>
    <inkml:brush xml:id="br0">
      <inkml:brushProperty name="width" value="0.05" units="cm"/>
      <inkml:brushProperty name="height" value="0.05" units="cm"/>
    </inkml:brush>
  </inkml:definitions>
  <inkml:trace contextRef="#ctx0" brushRef="#br0">80 9 16532 0 0,'-13'26'699'0'0,"1"0"1"0"0,1 1 0 0 0,1 0 0 0 0,2 0 0 0 0,1 1-1 0 0,0 1 1 0 0,-3 51 0 0 0,9-72-584 0 0,1 0 0 0 0,0 1 0 0 0,0-1 0 0 0,0 0 0 0 0,1 0 1 0 0,1 1-1 0 0,-1-1 0 0 0,1 0 0 0 0,5 13 0 0 0,-6-18-94 0 0,1 0 0 0 0,0 0 0 0 0,-1-1 0 0 0,1 1 0 0 0,0 0 0 0 0,1-1 0 0 0,-1 1 0 0 0,0-1 0 0 0,1 1 0 0 0,-1-1 0 0 0,1 0 0 0 0,0 0 0 0 0,-1-1 0 0 0,1 1 0 0 0,0 0 0 0 0,0-1 0 0 0,0 0 0 0 0,1 1 0 0 0,-1-1 0 0 0,0-1 0 0 0,0 1 0 0 0,1 0 0 0 0,-1-1 0 0 0,0 1 0 0 0,1-1 0 0 0,2 0 0 0 0,1-1-1 0 0,0 1 1 0 0,0-1-1 0 0,0 0 0 0 0,-1 0 1 0 0,1 0-1 0 0,0-1 0 0 0,-1 0 1 0 0,0-1-1 0 0,1 0 0 0 0,-1 0 1 0 0,0 0-1 0 0,0 0 0 0 0,-1-1 0 0 0,9-7 1 0 0,-6 4 5 0 0,-1 0 1 0 0,-1 0-1 0 0,1-1 1 0 0,-1 0-1 0 0,-1 0 1 0 0,1-1-1 0 0,-1 1 1 0 0,-1-1 0 0 0,5-13-1 0 0,-4 9-9 0 0,-1 1-1 0 0,-1-1 1 0 0,0 0-1 0 0,0 0 1 0 0,-1 0-1 0 0,-1-1 1 0 0,0 1-1 0 0,-1 0 1 0 0,-1-1-1 0 0,0 1 0 0 0,-1 0 1 0 0,0 0-1 0 0,-1 0 1 0 0,0 0-1 0 0,-7-16 1 0 0,8 25-31 0 0,0 0 0 0 0,0 0 0 0 0,0 0 0 0 0,0 0 0 0 0,-1 1 0 0 0,0-1-1 0 0,0 1 1 0 0,0-1 0 0 0,0 1 0 0 0,-1 0 0 0 0,1 0 0 0 0,-1 1 0 0 0,1-1 0 0 0,-1 1 0 0 0,0-1 0 0 0,0 1 0 0 0,-5-1 0 0 0,4 1-157 0 0,0 1 0 0 0,1 1 1 0 0,-1-1-1 0 0,0 0 1 0 0,0 1-1 0 0,0 0 1 0 0,0 1-1 0 0,0-1 0 0 0,0 1 1 0 0,0 0-1 0 0,0 0 1 0 0,0 0-1 0 0,1 0 0 0 0,-1 1 1 0 0,-6 3-1 0 0,-5 3-1309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2.426"/>
    </inkml:context>
    <inkml:brush xml:id="br0">
      <inkml:brushProperty name="width" value="0.05" units="cm"/>
      <inkml:brushProperty name="height" value="0.05" units="cm"/>
    </inkml:brush>
  </inkml:definitions>
  <inkml:trace contextRef="#ctx0" brushRef="#br0">26 1 6913 0 0,'1'-1'6368'0'0,"2"13"-3096"0"0,1 19-981 0 0,-22 304 2678 0 0,18-333-4933 0 0,0 0 0 0 0,-1 1 0 0 0,1-1 0 0 0,-1 0 0 0 0,0 0 0 0 0,0 0 0 0 0,0 0 0 0 0,-1 4 0 0 0,2-6-29 0 0,0 0 1 0 0,-1 0-1 0 0,1 0 1 0 0,0 0-1 0 0,0 0 1 0 0,0 0-1 0 0,0 1 1 0 0,0-1 0 0 0,0 0-1 0 0,0 0 1 0 0,0 0-1 0 0,0 0 1 0 0,0 0-1 0 0,0 0 1 0 0,-1 0 0 0 0,1 0-1 0 0,0 0 1 0 0,0 0-1 0 0,0 0 1 0 0,0 0-1 0 0,0 0 1 0 0,0 0 0 0 0,0 0-1 0 0,-1 0 1 0 0,1 0-1 0 0,0 0 1 0 0,0 0-1 0 0,0 0 1 0 0,0 0 0 0 0,0 0-1 0 0,0 0 1 0 0,0 0-1 0 0,-1 0 1 0 0,1 0-1 0 0,0 0 1 0 0,0 0-1 0 0,0 0 1 0 0,0 0 0 0 0,0 0-1 0 0,0 0 1 0 0,0 0-1 0 0,-1 0 1 0 0,1 0-1 0 0,0 0 1 0 0,0 0 0 0 0,0 0-1 0 0,0 0 1 0 0,0-1-1 0 0,-3-13 483 0 0,3-3-368 0 0,2 1 1 0 0,0-1-1 0 0,1 0 0 0 0,0 1 0 0 0,2 0 0 0 0,8-23 0 0 0,-3 9-144 0 0,-3 5-112 0 0,2 1 0 0 0,0 1 0 0 0,19-33 1 0 0,-22 47-205 0 0,-1 0 1 0 0,2 1 0 0 0,-1 0 0 0 0,14-13 0 0 0,-15 17-220 0 0,-1 0 0 0 0,1 1 0 0 0,0-1 1 0 0,0 1-1 0 0,1 0 0 0 0,-1 0 0 0 0,1 1 1 0 0,-1 0-1 0 0,8-2 0 0 0,-1 2-984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2.768"/>
    </inkml:context>
    <inkml:brush xml:id="br0">
      <inkml:brushProperty name="width" value="0.05" units="cm"/>
      <inkml:brushProperty name="height" value="0.05" units="cm"/>
    </inkml:brush>
  </inkml:definitions>
  <inkml:trace contextRef="#ctx0" brushRef="#br0">1 181 10594 0 0,'0'2'215'0'0,"1"0"-1"0"0,-1-1 0 0 0,1 1 1 0 0,0 0-1 0 0,0-1 0 0 0,0 1 1 0 0,0-1-1 0 0,0 0 0 0 0,0 1 1 0 0,0-1-1 0 0,0 0 0 0 0,0 1 1 0 0,0-1-1 0 0,1 0 1 0 0,-1 0-1 0 0,1 0 0 0 0,-1 0 1 0 0,1 0-1 0 0,-1-1 0 0 0,3 2 1 0 0,35 15 1595 0 0,-29-14-1555 0 0,0-1 0 0 0,0 0 0 0 0,1 0 0 0 0,-1-1-1 0 0,1 0 1 0 0,-1-1 0 0 0,1 0 0 0 0,-1-1 0 0 0,1 0-1 0 0,-1 0 1 0 0,0-1 0 0 0,0-1 0 0 0,1 0 0 0 0,-2 0 0 0 0,1-1-1 0 0,13-7 1 0 0,-16 8-173 0 0,0-1 0 0 0,-1 0 0 0 0,0 0 0 0 0,0 0 0 0 0,0-1 0 0 0,0 0-1 0 0,-1 0 1 0 0,1-1 0 0 0,-1 0 0 0 0,-1 0 0 0 0,1 0 0 0 0,-1 0 0 0 0,0 0 0 0 0,-1-1 0 0 0,1 0-1 0 0,-1 0 1 0 0,0 0 0 0 0,-1 0 0 0 0,0 0 0 0 0,0-1 0 0 0,-1 1 0 0 0,0-1 0 0 0,1-10 0 0 0,-2 15-63 0 0,0 1 1 0 0,0-1-1 0 0,0 1 1 0 0,-1-1-1 0 0,1 0 1 0 0,-1 1-1 0 0,1-1 1 0 0,-1 1 0 0 0,0-1-1 0 0,0 1 1 0 0,0 0-1 0 0,0-1 1 0 0,-1 1-1 0 0,-2-4 1 0 0,3 5 7 0 0,-1-1-1 0 0,1 1 1 0 0,0 0 0 0 0,-1 0 0 0 0,0 0-1 0 0,1 0 1 0 0,-1 0 0 0 0,0 0 0 0 0,0 0-1 0 0,1 1 1 0 0,-1-1 0 0 0,0 1-1 0 0,0-1 1 0 0,0 1 0 0 0,-3-1 0 0 0,-1 1 17 0 0,1 1 0 0 0,-1-1 0 0 0,1 1 1 0 0,-1 0-1 0 0,1 0 0 0 0,-1 1 0 0 0,1 0 1 0 0,0 0-1 0 0,0 0 0 0 0,0 0 0 0 0,0 1 1 0 0,-6 4-1 0 0,-5 4-11 0 0,1 1 0 0 0,1 1 0 0 0,0 0 0 0 0,0 1 0 0 0,2 0 0 0 0,-20 29 0 0 0,24-32-32 0 0,1 0 0 0 0,1 1 0 0 0,0 0 0 0 0,1 1 0 0 0,0-1 0 0 0,1 1 0 0 0,1 0 0 0 0,0 0-1 0 0,0 0 1 0 0,-1 21 0 0 0,5-29 17 0 0,-1 0 1 0 0,1 0-1 0 0,-1 0 0 0 0,2 1 0 0 0,-1-1 0 0 0,0 0 0 0 0,1 0 0 0 0,0-1 0 0 0,0 1 0 0 0,1 0 1 0 0,-1-1-1 0 0,1 1 0 0 0,0-1 0 0 0,0 0 0 0 0,0 0 0 0 0,1 0 0 0 0,-1 0 0 0 0,1 0 0 0 0,0-1 1 0 0,0 0-1 0 0,1 0 0 0 0,-1 0 0 0 0,0 0 0 0 0,1-1 0 0 0,9 4 0 0 0,-5-2-235 0 0,0 0-1 0 0,0-1 0 0 0,0-1 0 0 0,1 1 0 0 0,0-2 1 0 0,-1 1-1 0 0,1-1 0 0 0,0-1 0 0 0,-1 0 1 0 0,1 0-1 0 0,0-1 0 0 0,-1 0 0 0 0,12-3 0 0 0,2-3-5287 0 0,1-3-1671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7.201"/>
    </inkml:context>
    <inkml:brush xml:id="br0">
      <inkml:brushProperty name="width" value="0.05" units="cm"/>
      <inkml:brushProperty name="height" value="0.05" units="cm"/>
    </inkml:brush>
  </inkml:definitions>
  <inkml:trace contextRef="#ctx0" brushRef="#br0">212 42 13683 0 0,'0'0'61'0'0,"0"0"1"0"0,0-1-1 0 0,0 1 0 0 0,0 0 1 0 0,0 0-1 0 0,0 0 0 0 0,0 0 1 0 0,0 0-1 0 0,0-1 0 0 0,0 1 1 0 0,0 0-1 0 0,0 0 1 0 0,0 0-1 0 0,0 0 0 0 0,0-1 1 0 0,0 1-1 0 0,0 0 0 0 0,0 0 1 0 0,0 0-1 0 0,0 0 0 0 0,0-1 1 0 0,0 1-1 0 0,0 0 1 0 0,-1 0-1 0 0,1 0 0 0 0,0 0 1 0 0,0 0-1 0 0,0 0 0 0 0,0-1 1 0 0,0 1-1 0 0,0 0 0 0 0,0 0 1 0 0,0 0-1 0 0,-1 0 0 0 0,1 0 1 0 0,0 0-1 0 0,0 0 1 0 0,0 0-1 0 0,0 0 0 0 0,0 0 1 0 0,-1-1-1 0 0,1 1 0 0 0,0 0 1 0 0,0 0-1 0 0,0 0 0 0 0,0 0 1 0 0,-1 0-1 0 0,1 0 0 0 0,-8 7 1452 0 0,-6 13-248 0 0,-124 223 1769 0 0,137-241-3014 0 0,-10 20 107 0 0,1 0-1 0 0,-8 24 1 0 0,16-41-103 0 0,1 0 0 0 0,0 0 0 0 0,-1 1 0 0 0,1-1 0 0 0,1 0 0 0 0,-1 0 0 0 0,1 1 0 0 0,0-1 0 0 0,0 0 0 0 0,1 1 0 0 0,0-1 0 0 0,-1 0 0 0 0,2 0 0 0 0,-1 1 0 0 0,4 7 0 0 0,-3-10 0 0 0,0 0 0 0 0,0 0 0 0 0,0-1 0 0 0,1 1 0 0 0,-1-1 0 0 0,1 0 0 0 0,0 0 0 0 0,-1 0 0 0 0,1 0 0 0 0,0 0 0 0 0,0 0 0 0 0,0-1 0 0 0,1 1 0 0 0,-1-1 0 0 0,0 0 0 0 0,0 0 0 0 0,1 0 0 0 0,-1-1 0 0 0,0 1 0 0 0,1-1 0 0 0,-1 0 0 0 0,1 0 0 0 0,-1 0 0 0 0,1 0 0 0 0,3-1 0 0 0,2 0 33 0 0,-1 0-1 0 0,1-1 0 0 0,-1 0 1 0 0,0-1-1 0 0,0 1 1 0 0,0-2-1 0 0,0 1 0 0 0,0-1 1 0 0,8-5-1 0 0,-2-2-110 0 0,0-1-1 0 0,-1 0 0 0 0,0-1 0 0 0,-1-1 1 0 0,-1 1-1 0 0,0-2 0 0 0,0 0 1 0 0,-2 0-1 0 0,12-24 0 0 0,-9 13-154 0 0,-1 0-1 0 0,-2-1 1 0 0,0-1-1 0 0,-2 0 0 0 0,5-33 1 0 0,-10 48 63 0 0,4-47-128 0 0,-6 57 232 0 0,0-1 0 0 0,0 0-1 0 0,0 0 1 0 0,0 1 0 0 0,-1-1 0 0 0,1 0 0 0 0,-1 1-1 0 0,0-1 1 0 0,-1 1 0 0 0,1-1 0 0 0,0 1 0 0 0,-4-6 0 0 0,4 8-117 0 0,-1-1 1 0 0,0 1 0 0 0,1 0-1 0 0,-1 0 1 0 0,0 0 0 0 0,0 0-1 0 0,0 0 1 0 0,0 0 0 0 0,0 0-1 0 0,0 1 1 0 0,0-1 0 0 0,0 0-1 0 0,0 1 1 0 0,0 0 0 0 0,0 0 0 0 0,0-1-1 0 0,0 1 1 0 0,0 1 0 0 0,0-1-1 0 0,0 0 1 0 0,0 0 0 0 0,0 1-1 0 0,-1-1 1 0 0,1 1 0 0 0,0-1-1 0 0,1 1 1 0 0,-5 2 0 0 0,-4 1-6164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7.714"/>
    </inkml:context>
    <inkml:brush xml:id="br0">
      <inkml:brushProperty name="width" value="0.05" units="cm"/>
      <inkml:brushProperty name="height" value="0.05" units="cm"/>
    </inkml:brush>
  </inkml:definitions>
  <inkml:trace contextRef="#ctx0" brushRef="#br0">5 19 16187 0 0,'-1'6'197'0'0,"0"0"0"0"0,0-1-1 0 0,0 1 1 0 0,1 0 0 0 0,0 0 0 0 0,0 0-1 0 0,0-1 1 0 0,2 8 0 0 0,-1 6-90 0 0,0 22 1301 0 0,12 72 0 0 0,-11-101-1228 0 0,0 0 0 0 0,1 0 0 0 0,1-1 0 0 0,0 1 0 0 0,1-1 0 0 0,0 0 0 0 0,0 0 0 0 0,1-1 0 0 0,1 1 0 0 0,13 16 0 0 0,-19-26-149 0 0,1 1 1 0 0,-1 0-1 0 0,1-1 1 0 0,0 1 0 0 0,-1-1-1 0 0,1 0 1 0 0,0 1-1 0 0,0-1 1 0 0,0 0-1 0 0,0 0 1 0 0,0 0-1 0 0,0 0 1 0 0,0-1-1 0 0,0 1 1 0 0,0-1-1 0 0,1 1 1 0 0,-1-1-1 0 0,0 0 1 0 0,4 1-1 0 0,-4-2 7 0 0,0 0 1 0 0,0 1-1 0 0,0-1 0 0 0,0 0 0 0 0,0 0 0 0 0,0 0 0 0 0,0 0 0 0 0,0 0 0 0 0,0-1 0 0 0,0 1 0 0 0,-1 0 0 0 0,1-1 1 0 0,0 0-1 0 0,-1 1 0 0 0,0-1 0 0 0,1 0 0 0 0,-1 0 0 0 0,0 0 0 0 0,2-3 0 0 0,6-13 200 0 0,0-1 0 0 0,-1 0 0 0 0,-1-1-1 0 0,4-22 1 0 0,14-85 158 0 0,-16 75-789 0 0,5-13-2519 0 0,-10 46 1423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8.079"/>
    </inkml:context>
    <inkml:brush xml:id="br0">
      <inkml:brushProperty name="width" value="0.05" units="cm"/>
      <inkml:brushProperty name="height" value="0.05" units="cm"/>
    </inkml:brush>
  </inkml:definitions>
  <inkml:trace contextRef="#ctx0" brushRef="#br0">1 276 15411 0 0,'1'2'131'0'0,"2"0"-1"0"0,-1-1 0 0 0,0 1 1 0 0,0 0-1 0 0,0-1 1 0 0,1 0-1 0 0,-1 1 0 0 0,1-1 1 0 0,-1 0-1 0 0,1 0 1 0 0,-1-1-1 0 0,1 1 0 0 0,0 0 1 0 0,-1-1-1 0 0,1 0 1 0 0,5 1-1 0 0,47-5 1089 0 0,-47 4-853 0 0,10-3-122 0 0,0 0 0 0 0,0-1-1 0 0,0-1 1 0 0,-1 0-1 0 0,0-2 1 0 0,0 0-1 0 0,0-1 1 0 0,15-9-1 0 0,-22 11-195 0 0,0-1-1 0 0,-1 0 0 0 0,0 0 0 0 0,0-1 0 0 0,-1 0 1 0 0,0-1-1 0 0,0 0 0 0 0,-1 0 0 0 0,0-1 0 0 0,0 1 0 0 0,-1-1 1 0 0,-1-1-1 0 0,8-17 0 0 0,-12 26-27 0 0,0 0 0 0 0,-1-1 0 0 0,1 1 1 0 0,0-1-1 0 0,-1 1 0 0 0,0-1 0 0 0,1 1 0 0 0,-1 0 0 0 0,0-1 0 0 0,0 1 1 0 0,-1-1-1 0 0,1 1 0 0 0,0-1 0 0 0,-1 1 0 0 0,1-1 0 0 0,-3-3 0 0 0,2 5-15 0 0,0 0-1 0 0,1 0 1 0 0,-1 0 0 0 0,0 0-1 0 0,0 0 1 0 0,-1 0-1 0 0,1 1 1 0 0,0-1-1 0 0,0 0 1 0 0,0 1 0 0 0,0-1-1 0 0,0 1 1 0 0,-1 0-1 0 0,1-1 1 0 0,0 1-1 0 0,-1 0 1 0 0,1 0-1 0 0,0-1 1 0 0,0 1 0 0 0,-1 0-1 0 0,1 0 1 0 0,0 1-1 0 0,-1-1 1 0 0,1 0-1 0 0,0 0 1 0 0,0 1 0 0 0,-1-1-1 0 0,1 0 1 0 0,0 1-1 0 0,0-1 1 0 0,0 1-1 0 0,0 0 1 0 0,-2 0-1 0 0,-12 6 79 0 0,1 1 0 0 0,0 0 0 0 0,0 1-1 0 0,0 1 1 0 0,1 0 0 0 0,1 1 0 0 0,-1 0-1 0 0,-19 24 1 0 0,20-20-44 0 0,1 0-1 0 0,1 1 1 0 0,0 1 0 0 0,0-1-1 0 0,2 1 1 0 0,0 1-1 0 0,-7 26 1 0 0,13-39-35 0 0,1 1 0 0 0,0-1 0 0 0,0 1 0 0 0,0-1-1 0 0,1 1 1 0 0,0 0 0 0 0,0-1 0 0 0,0 1 0 0 0,1 0 0 0 0,-1-1 0 0 0,1 1 0 0 0,1-1-1 0 0,2 8 1 0 0,-3-10-9 0 0,1 0-1 0 0,0 0 0 0 0,0 0 1 0 0,0 0-1 0 0,0 0 1 0 0,0 0-1 0 0,1 0 0 0 0,-1-1 1 0 0,1 1-1 0 0,0-1 1 0 0,0 0-1 0 0,0 0 0 0 0,0 0 1 0 0,0 0-1 0 0,0 0 0 0 0,1-1 1 0 0,-1 1-1 0 0,1-1 1 0 0,-1 0-1 0 0,1 0 0 0 0,5 1 1 0 0,0-1-252 0 0,-1-1 0 0 0,0 0 0 0 0,1 0 0 0 0,-1-1 1 0 0,0 0-1 0 0,0 0 0 0 0,0-1 0 0 0,0 0 0 0 0,0-1 0 0 0,0 1 0 0 0,0-1 1 0 0,-1-1-1 0 0,0 0 0 0 0,1 0 0 0 0,-1 0 0 0 0,-1-1 0 0 0,10-7 1 0 0,6-7-1757 0 0,-1-1 0 0 0,-1 0 0 0 0,28-38 0 0 0,-5-6-216 0 0,-32 46 2300 0 0,0 1 0 0 0,2 0 0 0 0,26-28 1 0 0,-38 44 126 0 0,-1 0 1 0 0,1 1 0 0 0,0-1 0 0 0,-1 0 0 0 0,1 1 0 0 0,0-1 0 0 0,0 0 0 0 0,-1 1-1 0 0,1-1 1 0 0,0 1 0 0 0,0 0 0 0 0,0-1 0 0 0,0 1 0 0 0,0 0 0 0 0,0-1 0 0 0,0 1-1 0 0,0 0 1 0 0,2 0 0 0 0,-3 0-79 0 0,0 0-1 0 0,1 1 0 0 0,-1-1 1 0 0,0 0-1 0 0,1 1 1 0 0,-1-1-1 0 0,1 0 0 0 0,-1 1 1 0 0,0-1-1 0 0,0 0 1 0 0,1 1-1 0 0,-1-1 0 0 0,0 1 1 0 0,0-1-1 0 0,1 1 0 0 0,-1-1 1 0 0,0 1-1 0 0,0-1 1 0 0,0 1-1 0 0,0-1 0 0 0,0 0 1 0 0,0 1-1 0 0,0-1 1 0 0,0 1-1 0 0,0 0 0 0 0,0 5 457 0 0,0 0 0 0 0,-1 0-1 0 0,0 0 1 0 0,-2 8-1 0 0,-6 19 840 0 0,-26 114 1103 0 0,33-132-2409 0 0,0 0 0 0 0,1 1 0 0 0,0-1 0 0 0,2 1-1 0 0,-1-1 1 0 0,2 1 0 0 0,5 22 0 0 0,-7-38-95 0 0,0 0 0 0 0,0 0-1 0 0,0 0 1 0 0,0 0 0 0 0,0 1 0 0 0,0-1-1 0 0,0 0 1 0 0,0 0 0 0 0,0 0 0 0 0,0 0-1 0 0,0 1 1 0 0,0-1 0 0 0,0 0 0 0 0,0 0-1 0 0,0 0 1 0 0,0 0 0 0 0,1 0 0 0 0,-1 1-1 0 0,0-1 1 0 0,0 0 0 0 0,0 0 0 0 0,0 0 0 0 0,0 0-1 0 0,0 0 1 0 0,1 0 0 0 0,-1 0 0 0 0,0 1-1 0 0,0-1 1 0 0,0 0 0 0 0,0 0 0 0 0,0 0-1 0 0,1 0 1 0 0,-1 0 0 0 0,0 0 0 0 0,0 0-1 0 0,0 0 1 0 0,0 0 0 0 0,1 0 0 0 0,-1 0-1 0 0,0 0 1 0 0,0 0 0 0 0,0 0 0 0 0,0 0 0 0 0,1 0-1 0 0,-1 0 1 0 0,0 0 0 0 0,0 0 0 0 0,9-10 448 0 0,11-28 98 0 0,-8 15-257 0 0,105-148 117 0 0,-95 143-528 0 0,1 2-1 0 0,2 1 1 0 0,52-43-1 0 0,-55 53-307 0 0,1 1-1 0 0,30-15 0 0 0,18-3-4292 0 0,-45 23 2927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1.419"/>
    </inkml:context>
    <inkml:brush xml:id="br0">
      <inkml:brushProperty name="width" value="0.035" units="cm"/>
      <inkml:brushProperty name="height" value="0.035" units="cm"/>
    </inkml:brush>
  </inkml:definitions>
  <inkml:trace contextRef="#ctx0" brushRef="#br0">403 3 13331 0 0,'5'-3'1366'0'0,"-8"4"754"0"0,-7 2 637 0 0,9-2-1928 0 0,-3 1-11 0 0,-100 58 1846 0 0,-119 60-2369 0 0,210-114-350 0 0,7-4 14 0 0,0 0 0 0 0,0 1 1 0 0,0 0-1 0 0,0 1 0 0 0,0-1 0 0 0,-5 5 1 0 0,11-8 38 0 0,-1 1 0 0 0,1-1 0 0 0,0 0 0 0 0,0 0 0 0 0,0 0 0 0 0,0 0 0 0 0,0 0 0 0 0,0 1 0 0 0,-1-1 0 0 0,1 0 0 0 0,0 0 0 0 0,0 0 0 0 0,0 1 0 0 0,0-1 0 0 0,0 0 0 0 0,0 0 0 0 0,0 0 0 0 0,0 1 0 0 0,0-1 0 0 0,0 0 0 0 0,0 0 0 0 0,0 0 1 0 0,0 1-1 0 0,0-1 0 0 0,0 0 0 0 0,0 0 0 0 0,0 0 0 0 0,0 1 0 0 0,0-1 0 0 0,0 0 0 0 0,0 0 0 0 0,0 0 0 0 0,1 0 0 0 0,-1 1 0 0 0,0-1 0 0 0,0 0 0 0 0,0 0 0 0 0,0 0 0 0 0,10 6-46 0 0,12 0-16 0 0,-22-6 61 0 0,151 24 131 0 0,72 17-392 0 0,-197-35-810 0 0,-2 0-344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19.618"/>
    </inkml:context>
    <inkml:brush xml:id="br0">
      <inkml:brushProperty name="width" value="0.05" units="cm"/>
      <inkml:brushProperty name="height" value="0.05" units="cm"/>
    </inkml:brush>
  </inkml:definitions>
  <inkml:trace contextRef="#ctx0" brushRef="#br0">0 816 15347 0 0,'16'-30'999'0'0,"2"0"0"0"0,39-49-1 0 0,51-45 88 0 0,-91 107-959 0 0,1-5-111 0 0,-1 0-1 0 0,0-1 1 0 0,-2 0-1 0 0,15-30 1 0 0,39-104 239 0 0,-64 147-172 0 0,35-82-203 0 0,-77 194 2936 0 0,19-27-2711 0 0,2 1 1 0 0,-8 128 0 0 0,24-204-106 0 0,-1 15 30 0 0,1-1 0 0 0,3 25-1 0 0,-3-36-15 0 0,1 0 0 0 0,-1 0-1 0 0,1 0 1 0 0,-1-1 0 0 0,1 1 0 0 0,0 0-1 0 0,0 0 1 0 0,0-1 0 0 0,1 1-1 0 0,-1 0 1 0 0,1-1 0 0 0,-1 1 0 0 0,1-1-1 0 0,0 0 1 0 0,0 0 0 0 0,0 1-1 0 0,0-1 1 0 0,0-1 0 0 0,1 1 0 0 0,3 2-1 0 0,-5-3-21 0 0,1-1 1 0 0,0 1-1 0 0,0-1 0 0 0,-1 0 0 0 0,1 0 0 0 0,0 0 0 0 0,0 0 0 0 0,-1 0 0 0 0,1 0 0 0 0,0-1 1 0 0,-1 1-1 0 0,1-1 0 0 0,0 1 0 0 0,-1-1 0 0 0,1 1 0 0 0,0-1 0 0 0,-1 0 0 0 0,1 0 0 0 0,-1 0 1 0 0,1 0-1 0 0,-1 0 0 0 0,0 0 0 0 0,1 0 0 0 0,-1 0 0 0 0,0-1 0 0 0,0 1 0 0 0,0 0 0 0 0,0-1 1 0 0,0 1-1 0 0,1-3 0 0 0,5-6 38 0 0,-1 0 0 0 0,10-22 0 0 0,-15 31-29 0 0,132-350-2440 0 0,-78 206 1141 0 0,-43 121 1089 0 0,0 1 0 0 0,1 1 0 0 0,31-41 0 0 0,-33 52 225 0 0,-11 11-13 0 0,0 0 1 0 0,0 0-1 0 0,0 0 0 0 0,0 0 0 0 0,0 0 0 0 0,0 0 1 0 0,0 0-1 0 0,0 0 0 0 0,1 0 0 0 0,-1 0 0 0 0,0 0 0 0 0,0 0 1 0 0,0 0-1 0 0,0 0 0 0 0,0 0 0 0 0,0 0 0 0 0,0 0 1 0 0,0 0-1 0 0,0 0 0 0 0,1 0 0 0 0,-1 0 0 0 0,0 0 1 0 0,0 0-1 0 0,0 0 0 0 0,0 1 0 0 0,0-1 0 0 0,0 0 0 0 0,0 0 1 0 0,0 0-1 0 0,0 0 0 0 0,0 0 0 0 0,0 0 0 0 0,0 0 1 0 0,0 0-1 0 0,0 0 0 0 0,0 0 0 0 0,1 0 0 0 0,-1 0 1 0 0,0 0-1 0 0,0 1 0 0 0,0-1 0 0 0,0 0 0 0 0,0 0 1 0 0,0 0-1 0 0,0 0 0 0 0,0 0 0 0 0,0 0 0 0 0,0 0 0 0 0,0 0 1 0 0,0 0-1 0 0,0 0 0 0 0,0 1 0 0 0,0-1 0 0 0,0 0 1 0 0,0 0-1 0 0,0 0 0 0 0,-1 0 0 0 0,1 0 0 0 0,0 0 1 0 0,0 0-1 0 0,0 0 0 0 0,-8 26 673 0 0,4-14-339 0 0,-18 63 1033 0 0,-12 83 1 0 0,27-114-1041 0 0,2 2 0 0 0,2-1 1 0 0,3 58-1 0 0,2-90-230 0 0,-1 0 0 0 0,2 0 0 0 0,-1-1 0 0 0,2 1-1 0 0,0-1 1 0 0,0 0 0 0 0,8 13 0 0 0,-10-19-93 0 0,1-1 0 0 0,0 0 1 0 0,0 0-1 0 0,0 0 0 0 0,1-1 0 0 0,0 1 0 0 0,0-1 0 0 0,0 0 1 0 0,0 0-1 0 0,1 0 0 0 0,-1 0 0 0 0,1-1 0 0 0,0 0 1 0 0,0 0-1 0 0,1 0 0 0 0,-1-1 0 0 0,10 4 0 0 0,-11-6-68 0 0,-1 1 0 0 0,1-1-1 0 0,-1 0 1 0 0,1 0 0 0 0,0 0 0 0 0,-1 0-1 0 0,1-1 1 0 0,0 1 0 0 0,-1-1-1 0 0,1 0 1 0 0,-1 0 0 0 0,1 0-1 0 0,-1-1 1 0 0,6-2 0 0 0,0-2-608 0 0,0 1 1 0 0,-1-1-1 0 0,15-15 0 0 0,1-2-546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21.078"/>
    </inkml:context>
    <inkml:brush xml:id="br0">
      <inkml:brushProperty name="width" value="0.05" units="cm"/>
      <inkml:brushProperty name="height" value="0.05" units="cm"/>
    </inkml:brush>
  </inkml:definitions>
  <inkml:trace contextRef="#ctx0" brushRef="#br0">3 54 10594 0 0,'-3'-3'4918'0'0,"3"3"-4842"0"0,8-8 2812 0 0,12-4-253 0 0,-6 6-2183 0 0,0 1 0 0 0,1 0 1 0 0,0 1-1 0 0,0 0 0 0 0,0 2 0 0 0,20-2 0 0 0,93 4-637 0 0,-55 2-3196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21.440"/>
    </inkml:context>
    <inkml:brush xml:id="br0">
      <inkml:brushProperty name="width" value="0.05" units="cm"/>
      <inkml:brushProperty name="height" value="0.05" units="cm"/>
    </inkml:brush>
  </inkml:definitions>
  <inkml:trace contextRef="#ctx0" brushRef="#br0">4 1 14483 0 0,'0'0'63'0'0,"0"0"-1"0"0,0 0 1 0 0,0 0-1 0 0,-1 0 1 0 0,1 0-1 0 0,0 0 1 0 0,0 0-1 0 0,0 0 1 0 0,0 0-1 0 0,0 0 1 0 0,0 0-1 0 0,-1 0 1 0 0,1 0-1 0 0,0 0 1 0 0,0 0-1 0 0,0 0 1 0 0,0 0-1 0 0,0 0 1 0 0,0 1-1 0 0,0-1 1 0 0,-1 0 0 0 0,1 0-1 0 0,0 0 1 0 0,0 0-1 0 0,0 0 1 0 0,0 0-1 0 0,0 0 1 0 0,0 0-1 0 0,0 1 1 0 0,0-1-1 0 0,0 0 1 0 0,0 0-1 0 0,0 0 1 0 0,0 0-1 0 0,0 0 1 0 0,0 0-1 0 0,-1 0 1 0 0,1 1-1 0 0,0-1 1 0 0,0 0-1 0 0,0 0 1 0 0,0 0-1 0 0,0 0 1 0 0,1 0-1 0 0,-1 0 1 0 0,0 1 0 0 0,0-1-1 0 0,0 0 1 0 0,0 0-1 0 0,0 0 1 0 0,0 0-1 0 0,0 0 1 0 0,0 0-1 0 0,0 1 1 0 0,0-1-1 0 0,0 0 1 0 0,11 6 1792 0 0,19 4-629 0 0,-27-9-1033 0 0,18 4-35 0 0,0-1 0 0 0,1 0 1 0 0,40 0-1 0 0,69-7 329 0 0,-105 2-467 0 0,15-1-1176 0 0,-1-2 0 0 0,51-12 0 0 0,-50 6-113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0.716"/>
    </inkml:context>
    <inkml:brush xml:id="br0">
      <inkml:brushProperty name="width" value="0.05" units="cm"/>
      <inkml:brushProperty name="height" value="0.05" units="cm"/>
    </inkml:brush>
  </inkml:definitions>
  <inkml:trace contextRef="#ctx0" brushRef="#br0">0 1 1840 0 0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3.032"/>
    </inkml:context>
    <inkml:brush xml:id="br0">
      <inkml:brushProperty name="width" value="0.05" units="cm"/>
      <inkml:brushProperty name="height" value="0.05" units="cm"/>
    </inkml:brush>
  </inkml:definitions>
  <inkml:trace contextRef="#ctx0" brushRef="#br0">66 26 2761 0 0,'4'-25'19227'0'0,"-4"41"-19536"0"0,-35 500 3554 0 0,3-133-3458 0 0,32-375 220 0 0,-1 4-1740 0 0,0-20-765 0 0,0-6 935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3.415"/>
    </inkml:context>
    <inkml:brush xml:id="br0">
      <inkml:brushProperty name="width" value="0.05" units="cm"/>
      <inkml:brushProperty name="height" value="0.05" units="cm"/>
    </inkml:brush>
  </inkml:definitions>
  <inkml:trace contextRef="#ctx0" brushRef="#br0">12 109 2761 0 0,'6'-11'-114'0'0,"-3"4"537"0"0,1 0 1 0 0,-1 0-1 0 0,2 0 0 0 0,-1 0 1 0 0,7-7-1 0 0,-8 12 618 0 0,0-1-1 0 0,0 0 1 0 0,0 1-1 0 0,0 0 1 0 0,1-1 0 0 0,-1 1-1 0 0,1 1 1 0 0,5-3-1 0 0,6-2-525 0 0,0 1-1 0 0,0 1 0 0 0,1 0 0 0 0,0 1 0 0 0,0 1 0 0 0,0 1 0 0 0,0 0 0 0 0,0 1 0 0 0,18 2 0 0 0,-28-2-405 0 0,0 1-1 0 0,0 1 0 0 0,0-1 0 0 0,0 1 0 0 0,0 0 0 0 0,0 0 0 0 0,0 1 0 0 0,0-1 1 0 0,-1 1-1 0 0,1 1 0 0 0,-1-1 0 0 0,0 1 0 0 0,0 0 0 0 0,0 0 0 0 0,-1 0 0 0 0,1 1 1 0 0,-1 0-1 0 0,0-1 0 0 0,0 2 0 0 0,-1-1 0 0 0,0 0 0 0 0,0 1 0 0 0,0-1 0 0 0,0 1 1 0 0,-1 0-1 0 0,2 7 0 0 0,-1-1 0 0 0,0 0 1 0 0,0 1 0 0 0,-2-1-1 0 0,0 1 1 0 0,0 0-1 0 0,-1 0 1 0 0,0-1-1 0 0,-1 1 1 0 0,-1 0-1 0 0,-5 21 1 0 0,4-24-68 0 0,0-1 1 0 0,-1 0-1 0 0,0 0 1 0 0,0 0-1 0 0,-1 0 1 0 0,0-1-1 0 0,-1 0 1 0 0,0 0-1 0 0,0 0 1 0 0,-1-1-1 0 0,0 0 1 0 0,0 0-1 0 0,0 0 1 0 0,-13 7-1 0 0,3-3-8 0 0,-1-2-1 0 0,0 0 0 0 0,-1 0 0 0 0,0-2 1 0 0,-1 0-1 0 0,1-2 0 0 0,-31 6 0 0 0,33-9-2363 0 0,1 0 0 0 0,-32-2-1 0 0,16-3-5271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5.035"/>
    </inkml:context>
    <inkml:brush xml:id="br0">
      <inkml:brushProperty name="width" value="0.05" units="cm"/>
      <inkml:brushProperty name="height" value="0.05" units="cm"/>
    </inkml:brush>
  </inkml:definitions>
  <inkml:trace contextRef="#ctx0" brushRef="#br0">438 187 5529 0 0,'7'2'10289'0'0,"-6"3"-9446"0"0,2 17-309 0 0,0 0 0 0 0,-1 1 0 0 0,-1-1 0 0 0,-2 0 0 0 0,0 0 1 0 0,-1 0-1 0 0,-1 0 0 0 0,-11 39 0 0 0,7-36-373 0 0,-1 0-1 0 0,-1-1 1 0 0,-1 0-1 0 0,-1 0 1 0 0,-2-2 0 0 0,0 1-1 0 0,-24 30 1 0 0,29-43-122 0 0,-1-1 1 0 0,-1 0-1 0 0,1 0 1 0 0,-1 0-1 0 0,-1-1 0 0 0,0-1 1 0 0,0 0-1 0 0,0 0 1 0 0,-1-1-1 0 0,0-1 1 0 0,-13 5-1 0 0,20-8-25 0 0,0-1 0 0 0,-1 0 0 0 0,1 0 0 0 0,0 0 0 0 0,-1 0 0 0 0,1-1 0 0 0,0 0 0 0 0,-1 0 0 0 0,1 0 0 0 0,0-1 0 0 0,-1 0 0 0 0,1 0 0 0 0,0 0 0 0 0,0 0 0 0 0,0-1-1 0 0,0 0 1 0 0,0 0 0 0 0,0-1 0 0 0,0 1 0 0 0,1-1 0 0 0,-1 0 0 0 0,1 0 0 0 0,0 0 0 0 0,0-1 0 0 0,0 0 0 0 0,0 0 0 0 0,0 0 0 0 0,1 0 0 0 0,-4-6 0 0 0,1 0-95 0 0,1 0 0 0 0,0-1 1 0 0,0 0-1 0 0,1 0 0 0 0,0 0 0 0 0,1-1 0 0 0,0 1 1 0 0,1-1-1 0 0,1 0 0 0 0,0 0 0 0 0,0 1 0 0 0,2-21 1 0 0,2-2-216 0 0,1 1 1 0 0,2-1 0 0 0,12-37 0 0 0,-4 20-400 0 0,34-81 0 0 0,-41 118 683 0 0,-1 0 0 0 0,2 0 0 0 0,0 1-1 0 0,1 0 1 0 0,0 0 0 0 0,1 1 0 0 0,0 0-1 0 0,1 1 1 0 0,0 0 0 0 0,17-12 0 0 0,-23 19 36 0 0,1 1 1 0 0,-1 0-1 0 0,0 0 1 0 0,1 1 0 0 0,0 0-1 0 0,0 0 1 0 0,-1 0 0 0 0,1 1-1 0 0,0-1 1 0 0,0 2-1 0 0,0-1 1 0 0,9 0 0 0 0,-12 2 6 0 0,1-1 0 0 0,-1 0 0 0 0,1 1 0 0 0,0 0 0 0 0,-1 0 0 0 0,0 0 0 0 0,1 0 0 0 0,-1 0 0 0 0,0 1 0 0 0,1-1 1 0 0,-1 1-1 0 0,0 0 0 0 0,0 0 0 0 0,0 0 0 0 0,-1 1 0 0 0,1-1 0 0 0,0 1 0 0 0,-1-1 0 0 0,0 1 0 0 0,1 0 0 0 0,-1 0 0 0 0,2 3 0 0 0,40 85 398 0 0,-30-60-292 0 0,2 0 1 0 0,21 32-1 0 0,-24-45-109 0 0,1-1 0 0 0,0-1 0 0 0,2 0 0 0 0,0-1 0 0 0,0 0 0 0 0,1-2 0 0 0,1 0 0 0 0,29 16 0 0 0,-30-20-10 0 0,0-1 1 0 0,1 0-1 0 0,0-2 1 0 0,0 0-1 0 0,0 0 1 0 0,1-2 0 0 0,0 0-1 0 0,0-2 1 0 0,0 0-1 0 0,20 0 1 0 0,-32-3-191 0 0,0 0 1 0 0,0-1 0 0 0,0 1-1 0 0,0-1 1 0 0,0-1 0 0 0,0 1-1 0 0,0-1 1 0 0,-1-1 0 0 0,0 1-1 0 0,1-1 1 0 0,-1 0 0 0 0,-1 0-1 0 0,1-1 1 0 0,-1 0 0 0 0,1 0-1 0 0,5-7 1 0 0,8-9-885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6.341"/>
    </inkml:context>
    <inkml:brush xml:id="br0">
      <inkml:brushProperty name="width" value="0.05" units="cm"/>
      <inkml:brushProperty name="height" value="0.05" units="cm"/>
    </inkml:brush>
  </inkml:definitions>
  <inkml:trace contextRef="#ctx0" brushRef="#br0">24 32 8290 0 0,'-23'-9'15287'0'0,"31"4"-16235"0"0,9 0 1277 0 0,0 1 0 0 0,1 1 1 0 0,-1 0-1 0 0,1 1 0 0 0,-1 1 1 0 0,31 2-1 0 0,-27-1-167 0 0,214 20-1708 0 0,-228-17-3771 0 0,-12-3 3351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6.694"/>
    </inkml:context>
    <inkml:brush xml:id="br0">
      <inkml:brushProperty name="width" value="0.05" units="cm"/>
      <inkml:brushProperty name="height" value="0.05" units="cm"/>
    </inkml:brush>
  </inkml:definitions>
  <inkml:trace contextRef="#ctx0" brushRef="#br0">13 4 14283 0 0,'-1'0'79'0'0,"1"0"-1"0"0,-1 0 1 0 0,0 0-1 0 0,1 1 1 0 0,-1-1-1 0 0,1 0 1 0 0,-1 0-1 0 0,1 0 1 0 0,-1 1-1 0 0,1-1 1 0 0,-1 0-1 0 0,1 1 1 0 0,-1-1-1 0 0,1 0 1 0 0,0 1-1 0 0,-1-1 1 0 0,1 0-1 0 0,-1 1 1 0 0,1-1-1 0 0,0 1 1 0 0,-1-1-1 0 0,1 1 1 0 0,0-1-1 0 0,0 1 1 0 0,-1-1-1 0 0,1 1 1 0 0,0-1-1 0 0,0 1 1 0 0,0-1-1 0 0,0 1 1 0 0,0-1-1 0 0,-1 1 1 0 0,1 0-1 0 0,0 0 1 0 0,2 0 38 0 0,-1 0 0 0 0,0-1 0 0 0,0 1 0 0 0,0 0 0 0 0,1-1 1 0 0,-1 1-1 0 0,0 0 0 0 0,1-1 0 0 0,-1 0 0 0 0,1 1 0 0 0,-1-1 1 0 0,0 0-1 0 0,1 0 0 0 0,1 0 0 0 0,29 2 115 0 0,1-2-1 0 0,-1-1 1 0 0,0-2 0 0 0,34-7-1 0 0,-22 3-977 0 0,-4 1 54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7.912"/>
    </inkml:context>
    <inkml:brush xml:id="br0">
      <inkml:brushProperty name="width" value="0.05" units="cm"/>
      <inkml:brushProperty name="height" value="0.05" units="cm"/>
    </inkml:brush>
  </inkml:definitions>
  <inkml:trace contextRef="#ctx0" brushRef="#br0">78 314 6913 0 0,'-77'-2'7126'0'0,"100"13"-3385"0"0,24-5-2914 0 0,0-1 0 0 0,56-2 0 0 0,-4 0-380 0 0,448 2 1028 0 0,-1-33-744 0 0,-325 15-416 0 0,896-40 549 0 0,-479 5-612 0 0,-548 40-245 0 0,373-29 118 0 0,-233 22-133 0 0,289-32-328 0 0,-481 41 106 0 0,98-19-392 0 0,-122 22 32 0 0,-1-1 1 0 0,0-1-1 0 0,1 0 1 0 0,-2-1 0 0 0,1-1-1 0 0,-1 0 1 0 0,18-13-1 0 0,-21 12-1251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2.044"/>
    </inkml:context>
    <inkml:brush xml:id="br0">
      <inkml:brushProperty name="width" value="0.035" units="cm"/>
      <inkml:brushProperty name="height" value="0.035" units="cm"/>
    </inkml:brush>
  </inkml:definitions>
  <inkml:trace contextRef="#ctx0" brushRef="#br0">317 281 10594 0 0,'45'-50'6091'0'0,"-35"38"-5257"0"0,-1 0-1 0 0,12-23 1 0 0,-18 30-685 0 0,0 0 1 0 0,0-1 0 0 0,-1 0-1 0 0,0 1 1 0 0,0-1-1 0 0,0 0 1 0 0,-1 0 0 0 0,0 0-1 0 0,0 0 1 0 0,0 0-1 0 0,-1 0 1 0 0,0 0 0 0 0,0 0-1 0 0,0-1 1 0 0,-1 1-1 0 0,0 0 1 0 0,0 0 0 0 0,-1 0-1 0 0,1 1 1 0 0,-5-10-1 0 0,5 13-127 0 0,-1-1 0 0 0,0 1-1 0 0,1 0 1 0 0,-1-1-1 0 0,0 1 1 0 0,-1 0 0 0 0,1 0-1 0 0,0 0 1 0 0,0 0-1 0 0,-1 1 1 0 0,1-1 0 0 0,-1 1-1 0 0,0-1 1 0 0,1 1-1 0 0,-1 0 1 0 0,0 0 0 0 0,0 0-1 0 0,0 0 1 0 0,1 1-1 0 0,-1-1 1 0 0,0 1 0 0 0,0 0-1 0 0,0 0 1 0 0,0 0-1 0 0,0 0 1 0 0,0 0 0 0 0,-4 1-1 0 0,-8 2 115 0 0,0 0 0 0 0,0 1 0 0 0,-27 10 0 0 0,40-13-135 0 0,-18 7-33 0 0,1 0 1 0 0,0 2-1 0 0,1 0 1 0 0,0 1-1 0 0,1 1 1 0 0,-28 25-1 0 0,36-29 15 0 0,0 0 0 0 0,1 1 0 0 0,0 0 0 0 0,1 0-1 0 0,0 1 1 0 0,1 0 0 0 0,0 0 0 0 0,0 1 0 0 0,1 0-1 0 0,0 0 1 0 0,1 0 0 0 0,1 0 0 0 0,-4 16 0 0 0,6-23 9 0 0,1-1 0 0 0,0 0 0 0 0,-1 1 0 0 0,1-1 0 0 0,1 1 0 0 0,-1-1 1 0 0,0 1-1 0 0,1-1 0 0 0,-1 1 0 0 0,1-1 0 0 0,0 1 0 0 0,1-1 1 0 0,-1 0-1 0 0,0 0 0 0 0,1 0 0 0 0,0 0 0 0 0,-1 0 0 0 0,1 0 0 0 0,1 0 1 0 0,-1 0-1 0 0,0-1 0 0 0,1 1 0 0 0,-1-1 0 0 0,1 1 0 0 0,-1-1 0 0 0,1 0 1 0 0,0 0-1 0 0,0-1 0 0 0,0 1 0 0 0,1 0 0 0 0,-1-1 0 0 0,0 0 1 0 0,0 0-1 0 0,4 1 0 0 0,1 0 6 0 0,0 0-1 0 0,0-1 1 0 0,1 0 0 0 0,-1 0-1 0 0,0-1 1 0 0,0 0 0 0 0,1 0 0 0 0,-1-1-1 0 0,0 0 1 0 0,0-1 0 0 0,0 0-1 0 0,0 0 1 0 0,13-5 0 0 0,26-18-18 0 0,-1-3 1 0 0,43-33 0 0 0,26-16-105 0 0,-64 47 114 0 0,124-69-36 0 0,-155 90 43 0 0,0 1 0 0 0,1 0-1 0 0,0 2 1 0 0,0 0 0 0 0,1 2-1 0 0,-1 0 1 0 0,24-1 0 0 0,-40 5 29 0 0,0 0-1 0 0,0 0 1 0 0,0 1 0 0 0,0-1-1 0 0,0 1 1 0 0,0 0 0 0 0,0 0 0 0 0,-1 1-1 0 0,1-1 1 0 0,0 1 0 0 0,-1 0-1 0 0,1 0 1 0 0,5 5 0 0 0,-7-5-10 0 0,0 0 1 0 0,-1 1-1 0 0,0-1 0 0 0,0 1 1 0 0,0-1-1 0 0,0 1 0 0 0,0 0 1 0 0,0 0-1 0 0,-1 0 1 0 0,1 0-1 0 0,-1 0 0 0 0,0 0 1 0 0,0 0-1 0 0,0 0 0 0 0,0 1 1 0 0,0-1-1 0 0,-1 0 0 0 0,0 1 1 0 0,1-1-1 0 0,-1 0 1 0 0,-1 4-1 0 0,1 3 9 0 0,-1 0 1 0 0,0 0-1 0 0,-1-1 0 0 0,0 1 1 0 0,-1-1-1 0 0,0 1 0 0 0,0-1 1 0 0,-1 0-1 0 0,0 0 0 0 0,0 0 1 0 0,-9 11-1 0 0,8-14-3 0 0,0 0 0 0 0,0-1 0 0 0,0 1 0 0 0,-1-1 0 0 0,1-1 0 0 0,-1 1 0 0 0,-1-1 0 0 0,1 0 0 0 0,-1 0 0 0 0,1-1 0 0 0,-1 1 0 0 0,0-2 0 0 0,0 1 0 0 0,0-1 0 0 0,-12 2 0 0 0,7-2-131 0 0,-1-1-1 0 0,0-1 1 0 0,0 0 0 0 0,0 0 0 0 0,0-2-1 0 0,1 1 1 0 0,-1-2 0 0 0,0 0-1 0 0,1 0 1 0 0,0-1 0 0 0,0 0-1 0 0,0-1 1 0 0,0-1 0 0 0,1 0 0 0 0,0 0-1 0 0,0-1 1 0 0,0-1 0 0 0,1 0-1 0 0,1 0 1 0 0,-1-1 0 0 0,1 0-1 0 0,0 0 1 0 0,1-1 0 0 0,0-1-1 0 0,-6-11 1 0 0,12 20-15 0 0,1 0 0 0 0,0 0-1 0 0,0 0 1 0 0,1 0 0 0 0,-1 0 0 0 0,0-1-1 0 0,1 1 1 0 0,-1 0 0 0 0,1-4 0 0 0,0 5-38 0 0,0 0-1 0 0,0 1 1 0 0,0-1 0 0 0,0 0 0 0 0,0 0-1 0 0,0 0 1 0 0,1 0 0 0 0,-1 0 0 0 0,0 1-1 0 0,0-1 1 0 0,1 0 0 0 0,-1 0 0 0 0,1 1-1 0 0,-1-1 1 0 0,1 0 0 0 0,-1 0 0 0 0,1 1-1 0 0,0-1 1 0 0,-1 1 0 0 0,1-1 0 0 0,-1 0-1 0 0,1 1 1 0 0,0-1 0 0 0,0 1 0 0 0,-1 0-1 0 0,1-1 1 0 0,1 0 0 0 0,7-2-1373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8.635"/>
    </inkml:context>
    <inkml:brush xml:id="br0">
      <inkml:brushProperty name="width" value="0.05" units="cm"/>
      <inkml:brushProperty name="height" value="0.05" units="cm"/>
    </inkml:brush>
  </inkml:definitions>
  <inkml:trace contextRef="#ctx0" brushRef="#br0">352 106 1840 0 0,'-5'-15'957'0'0,"5"12"-7"0"0,-1 1 0 0 0,1-1 1 0 0,0 0-1 0 0,0 1 0 0 0,0-1 0 0 0,0 0 0 0 0,0 1 1 0 0,0-1-1 0 0,2-3 0 0 0,2-8-1849 0 0,-4 12 961 0 0,11-26 1655 0 0,-10 27-1585 0 0,-1 0-1 0 0,1 0 1 0 0,0 0-1 0 0,-1 0 1 0 0,1 0-1 0 0,0 0 1 0 0,-1 0-1 0 0,1 0 1 0 0,0 0-1 0 0,0 0 1 0 0,0 1-1 0 0,0-1 1 0 0,0 0-1 0 0,0 1 1 0 0,0-1-1 0 0,0 1 1 0 0,0-1-1 0 0,0 1 0 0 0,0 0 1 0 0,0-1-1 0 0,0 1 1 0 0,2-1-1 0 0,-2 2-70 0 0,-1-1 0 0 0,1 0-1 0 0,0 0 1 0 0,-1 1-1 0 0,1-1 1 0 0,-1 0 0 0 0,1 1-1 0 0,-1-1 1 0 0,1 1-1 0 0,-1-1 1 0 0,1 1-1 0 0,-1-1 1 0 0,0 1 0 0 0,1-1-1 0 0,-1 1 1 0 0,0-1-1 0 0,1 1 1 0 0,-1-1 0 0 0,0 1-1 0 0,0-1 1 0 0,1 1-1 0 0,-1 0 1 0 0,0-1-1 0 0,0 1 1 0 0,0-1 0 0 0,0 1-1 0 0,0 1 1 0 0,2 19 613 0 0,-2-21-645 0 0,-6 283 2828 0 0,-21-1-2090 0 0,12-138-545 0 0,14-107-168 0 0,0-18 28 0 0,-3 29 1 0 0,3-44-76 0 0,0 0 0 0 0,0 0 0 0 0,0 0 0 0 0,0 0 0 0 0,0-1-1 0 0,-1 1 1 0 0,0 0 0 0 0,1-1 0 0 0,-1 1 0 0 0,-1-1 0 0 0,1 0 0 0 0,0 1 0 0 0,-4 2 0 0 0,5-5 17 0 0,-1 0 1 0 0,1-1-1 0 0,-1 1 1 0 0,1 0 0 0 0,-1-1-1 0 0,0 1 1 0 0,1 0-1 0 0,-1-1 1 0 0,0 0-1 0 0,1 1 1 0 0,-1-1-1 0 0,0 0 1 0 0,1 0-1 0 0,-1 0 1 0 0,0 0-1 0 0,1 0 1 0 0,-1-1 0 0 0,0 1-1 0 0,1 0 1 0 0,-1-1-1 0 0,0 1 1 0 0,1-1-1 0 0,-1 0 1 0 0,1 0-1 0 0,-1 1 1 0 0,1-1-1 0 0,-1 0 1 0 0,1 0-1 0 0,-3-2 1 0 0,-1-1 89 0 0,0 0 1 0 0,0-1-1 0 0,1 1 0 0 0,0-1 1 0 0,-1 0-1 0 0,-5-8 0 0 0,0-6-107 0 0,1 0 0 0 0,1 0 0 0 0,0-1 0 0 0,1 1 0 0 0,-5-32 0 0 0,-11-107-572 0 0,13 81 304 0 0,10 71 171 0 0,-1 0-1 0 0,-1 0 1 0 0,1 0 0 0 0,-1 1-1 0 0,-4-10 1 0 0,5 14 97 0 0,1 0 0 0 0,0 0 1 0 0,-1 1-1 0 0,1-1 0 0 0,-1 0 1 0 0,1 1-1 0 0,-1-1 0 0 0,1 0 0 0 0,-1 1 1 0 0,1-1-1 0 0,-1 0 0 0 0,1 1 1 0 0,-1-1-1 0 0,0 1 0 0 0,1-1 0 0 0,-1 1 1 0 0,0 0-1 0 0,0-1 0 0 0,1 1 1 0 0,-1 0-1 0 0,0-1 0 0 0,0 1 0 0 0,1 0 1 0 0,-1 0-1 0 0,0 0 0 0 0,0 0 1 0 0,0 0-1 0 0,1 0 0 0 0,-1 0 0 0 0,0 0 1 0 0,0 0-1 0 0,0 0 0 0 0,1 0 1 0 0,-1 0-1 0 0,0 0 0 0 0,0 1 0 0 0,0-1 1 0 0,1 0-1 0 0,-1 1 0 0 0,0-1 1 0 0,1 1-1 0 0,-1-1 0 0 0,0 1 0 0 0,1-1 1 0 0,-1 1-1 0 0,0-1 0 0 0,1 1 1 0 0,-1-1-1 0 0,1 1 0 0 0,-2 1 0 0 0,-6 7 11 0 0,1 1 0 0 0,0 0 0 0 0,0 0 0 0 0,1 0 0 0 0,0 1-1 0 0,1 0 1 0 0,0 0 0 0 0,-6 21 0 0 0,0 9-297 0 0,-7 47 0 0 0,17-76 305 0 0,-1-1 0 0 0,2 0 0 0 0,-1 1 0 0 0,2-1 0 0 0,-1 1 0 0 0,2-1 0 0 0,3 17 0 0 0,-3-21-220 0 0,0-1-1 0 0,0 1 1 0 0,0-1-1 0 0,1 0 1 0 0,0 1 0 0 0,1-1-1 0 0,-1-1 1 0 0,1 1-1 0 0,0-1 1 0 0,1 1-1 0 0,-1-1 1 0 0,1 0-1 0 0,10 7 1 0 0,12 6-1437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9.039"/>
    </inkml:context>
    <inkml:brush xml:id="br0">
      <inkml:brushProperty name="width" value="0.05" units="cm"/>
      <inkml:brushProperty name="height" value="0.05" units="cm"/>
    </inkml:brush>
  </inkml:definitions>
  <inkml:trace contextRef="#ctx0" brushRef="#br0">193 4 7834 0 0,'-2'-1'215'0'0,"-1"0"0"0"0,1 1 0 0 0,-1-1 0 0 0,1 1 1 0 0,-1 0-1 0 0,1-1 0 0 0,-1 1 0 0 0,1 1 0 0 0,-1-1 0 0 0,1 0 1 0 0,-1 1-1 0 0,1-1 0 0 0,-1 1 0 0 0,1-1 0 0 0,-1 1 0 0 0,-2 2 1 0 0,3-2-4 0 0,1 1 0 0 0,-1 0 1 0 0,1-1-1 0 0,-1 1 0 0 0,1 0 1 0 0,0 0-1 0 0,-1 0 0 0 0,1 0 1 0 0,0 0-1 0 0,1 0 0 0 0,-1 0 1 0 0,0 0-1 0 0,0 0 0 0 0,1 1 1 0 0,-1-1-1 0 0,1 0 0 0 0,0 0 1 0 0,0 4-1 0 0,-11 131 3201 0 0,-24 184-399 0 0,16-211-2504 0 0,-20 86-184 0 0,38-193-325 0 0,0 2-20 0 0,-1 0 0 0 0,1-1-1 0 0,-1 1 1 0 0,0-1 0 0 0,0 1 0 0 0,-3 4 0 0 0,5-9-20 0 0,-1 0 0 0 0,1 1 0 0 0,0-1 1 0 0,0 0-1 0 0,0 0 0 0 0,0 0 0 0 0,-1 0 1 0 0,1 0-1 0 0,0 0 0 0 0,0 0 0 0 0,0 0 1 0 0,-1 0-1 0 0,1 0 0 0 0,0 0 0 0 0,0 0 1 0 0,0 0-1 0 0,-1 0 0 0 0,1 0 0 0 0,0 0 1 0 0,0 0-1 0 0,0 0 0 0 0,-1 0 0 0 0,1-1 1 0 0,0 1-1 0 0,0 0 0 0 0,0 0 1 0 0,0 0-1 0 0,-1 0 0 0 0,1 0 0 0 0,0 0 1 0 0,0 0-1 0 0,0-1 0 0 0,0 1 0 0 0,0 0 1 0 0,0 0-1 0 0,-1 0 0 0 0,1 0 0 0 0,0-1 1 0 0,0 1-1 0 0,0 0 0 0 0,0 0 0 0 0,0 0 1 0 0,0-1-1 0 0,0 1 0 0 0,0 0 0 0 0,0 0 1 0 0,0 0-1 0 0,0 0 0 0 0,0-1 0 0 0,0 1 1 0 0,0 0-1 0 0,0 0 0 0 0,0 0 1 0 0,0-1-1 0 0,0 1 0 0 0,-2-14-2418 0 0,1-1-2206 0 0,1-5-1125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9.437"/>
    </inkml:context>
    <inkml:brush xml:id="br0">
      <inkml:brushProperty name="width" value="0.05" units="cm"/>
      <inkml:brushProperty name="height" value="0.05" units="cm"/>
    </inkml:brush>
  </inkml:definitions>
  <inkml:trace contextRef="#ctx0" brushRef="#br0">0 115 8290 0 0,'2'-5'280'0'0,"0"0"1"0"0,0 1-1 0 0,0-1 0 0 0,1 0 1 0 0,-1 1-1 0 0,1-1 0 0 0,0 1 1 0 0,0 0-1 0 0,1 0 1 0 0,-1 0-1 0 0,1 0 0 0 0,5-3 1 0 0,0 1 322 0 0,1 0 1 0 0,0 0-1 0 0,1 1 1 0 0,15-6 0 0 0,-14 7-397 0 0,0 0 0 0 0,0 0 0 0 0,0 2 0 0 0,0-1 0 0 0,1 2 0 0 0,-1-1 0 0 0,1 2 0 0 0,-1 0 0 0 0,1 0 0 0 0,-1 1 0 0 0,0 1 1 0 0,1 0-1 0 0,13 4 0 0 0,-20-4-98 0 0,0 0 0 0 0,0 0 1 0 0,0 1-1 0 0,0 0 0 0 0,0 0 1 0 0,-1 1-1 0 0,1-1 1 0 0,-1 1-1 0 0,0 0 0 0 0,0 1 1 0 0,0-1-1 0 0,-1 1 0 0 0,1 0 1 0 0,-1 0-1 0 0,0 1 0 0 0,-1-1 1 0 0,1 1-1 0 0,-1 0 1 0 0,0 0-1 0 0,-1 0 0 0 0,1 0 1 0 0,-1 0-1 0 0,0 0 0 0 0,-1 1 1 0 0,0-1-1 0 0,1 11 0 0 0,-1-11-52 0 0,-1 0-1 0 0,1 0 0 0 0,-2 0 1 0 0,1-1-1 0 0,0 1 0 0 0,-1 0 1 0 0,0 0-1 0 0,-1 0 0 0 0,1 0 1 0 0,-1-1-1 0 0,0 1 0 0 0,0 0 1 0 0,-1-1-1 0 0,0 0 0 0 0,0 0 1 0 0,0 0-1 0 0,-1 0 0 0 0,1 0 1 0 0,-1-1-1 0 0,0 1 0 0 0,0-1 1 0 0,-1 0-1 0 0,1 0 0 0 0,-1-1 1 0 0,0 1-1 0 0,0-1 0 0 0,0 0 1 0 0,-10 4-1 0 0,-2 0 160 0 0,1-1 0 0 0,-1 0 0 0 0,0-1 0 0 0,-22 3-1 0 0,-17-3-1133 0 0,47-6-299 0 0,1 1 1 0 0,-1-1-1 0 0,1-1 0 0 0,-10-2 1 0 0,-2-4-5882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49.824"/>
    </inkml:context>
    <inkml:brush xml:id="br0">
      <inkml:brushProperty name="width" value="0.05" units="cm"/>
      <inkml:brushProperty name="height" value="0.05" units="cm"/>
    </inkml:brush>
  </inkml:definitions>
  <inkml:trace contextRef="#ctx0" brushRef="#br0">230 1 9674 0 0,'-7'6'690'0'0,"1"0"1"0"0,-1 1-1 0 0,1 0 0 0 0,0 0 1 0 0,1 1-1 0 0,0-1 0 0 0,-4 9 1 0 0,-3 3 613 0 0,-22 34 565 0 0,-48 100 0 0 0,72-132-1822 0 0,2 0 0 0 0,0 1 0 0 0,2 0 0 0 0,0 0 1 0 0,2 1-1 0 0,0 0 0 0 0,1 0 0 0 0,1 31 0 0 0,3-45-20 0 0,0 1 1 0 0,1 0-1 0 0,0-1 1 0 0,1 1-1 0 0,0-1 0 0 0,0 1 1 0 0,1-1-1 0 0,0 0 0 0 0,1-1 1 0 0,0 1-1 0 0,8 11 0 0 0,-10-16-152 0 0,1 1-1 0 0,-1-1 0 0 0,1 0 1 0 0,0 0-1 0 0,0 0 0 0 0,0-1 1 0 0,1 1-1 0 0,-1-1 0 0 0,1 0 1 0 0,0 0-1 0 0,0-1 0 0 0,0 1 1 0 0,0-1-1 0 0,0 0 0 0 0,1-1 1 0 0,-1 1-1 0 0,1-1 0 0 0,-1 0 1 0 0,1 0-1 0 0,-1-1 0 0 0,9 0 1 0 0,7-5-4431 0 0,0-5-1337 0 0</inkml:trace>
  <inkml:trace contextRef="#ctx0" brushRef="#br0" timeOffset="1">523 79 3225 0 0,'9'-9'6414'0'0,"-16"29"3579"0"0,3-10-11772 0 0,-35 125 3968 0 0,21-65-1605 0 0,1-7-131 0 0,-14 98 0 0 0,24-64-7473 0 0,7-82 766 0 0</inkml:trace>
  <inkml:trace contextRef="#ctx0" brushRef="#br0" timeOffset="2">569 358 14915 0 0,'10'-4'664'0'0,"-3"1"136"0"0,1 1-639 0 0,-1 0-161 0 0,-3 2 0 0 0,0 0 0 0 0,3-1 0 0 0,3 1 0 0 0,11 0 0 0 0,6 0 0 0 0,2 0 160 0 0,2 0-16 0 0,0 1-8 0 0,-2-1 0 0 0,-1 0-1057 0 0,0-1-207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0.228"/>
    </inkml:context>
    <inkml:brush xml:id="br0">
      <inkml:brushProperty name="width" value="0.05" units="cm"/>
      <inkml:brushProperty name="height" value="0.05" units="cm"/>
    </inkml:brush>
  </inkml:definitions>
  <inkml:trace contextRef="#ctx0" brushRef="#br0">192 0 3225 0 0,'-9'28'10711'0'0,"5"-16"-7363"0"0,1-2-3682 0 0,-47 191 3571 0 0,-25 134-372 0 0,59-154-2375 0 0,11-97-392 0 0,5-79-94 0 0,0-1-82 0 0,0-1 0 0 0,-1 1 1 0 0,1 0-1 0 0,-1 0 0 0 0,1 0 1 0 0,-1 0-1 0 0,-1 0 0 0 0,1-1 1 0 0,0 1-1 0 0,-1 0 0 0 0,-2 3 1 0 0,4-7 29 0 0,0 0 1 0 0,0 0-1 0 0,0 0 1 0 0,0 0 0 0 0,-1 1-1 0 0,1-1 1 0 0,0 0 0 0 0,0 0-1 0 0,0 0 1 0 0,0 0 0 0 0,0 0-1 0 0,-1 0 1 0 0,1 0 0 0 0,0 0-1 0 0,0 0 1 0 0,0 0-1 0 0,0 0 1 0 0,-1 0 0 0 0,1 0-1 0 0,0 0 1 0 0,0 1 0 0 0,0-2-1 0 0,0 1 1 0 0,-1 0 0 0 0,1 0-1 0 0,0 0 1 0 0,0 0 0 0 0,0 0-1 0 0,0 0 1 0 0,-1 0-1 0 0,1 0 1 0 0,0 0 0 0 0,0 0-1 0 0,0 0 1 0 0,0 0 0 0 0,-1 0-1 0 0,1 0 1 0 0,0-1 0 0 0,0 1-1 0 0,0 0 1 0 0,0 0-1 0 0,0 0 1 0 0,0 0 0 0 0,0 0-1 0 0,-1 0 1 0 0,1-1 0 0 0,0 1-1 0 0,0 0 1 0 0,0 0 0 0 0,0 0-1 0 0,0 0 1 0 0,0-1 0 0 0,0 1-1 0 0,-5-12-4431 0 0,5 10 3187 0 0,-4-12-4921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0.628"/>
    </inkml:context>
    <inkml:brush xml:id="br0">
      <inkml:brushProperty name="width" value="0.05" units="cm"/>
      <inkml:brushProperty name="height" value="0.05" units="cm"/>
    </inkml:brush>
  </inkml:definitions>
  <inkml:trace contextRef="#ctx0" brushRef="#br0">0 170 2304 0 0,'9'-11'547'0'0,"28"-31"-1132"0"0,-32 38 1892 0 0,1-1-1 0 0,-1 2 0 0 0,0-1 0 0 0,8-3 0 0 0,7-2 2310 0 0,30-11 0 0 0,-36 16-3000 0 0,-1 0-1 0 0,1 1 1 0 0,17-1 0 0 0,-21 3-503 0 0,1 1-1 0 0,-1 0 1 0 0,1 0 0 0 0,-1 2 0 0 0,1-1 0 0 0,-1 1 0 0 0,0 0 0 0 0,0 1-1 0 0,0 0 1 0 0,0 1 0 0 0,0 0 0 0 0,12 8 0 0 0,-10-5 12 0 0,1 1 0 0 0,-2 1 0 0 0,1 0 0 0 0,-1 0 1 0 0,-1 1-1 0 0,0 1 0 0 0,0 0 0 0 0,-1 0 0 0 0,0 1 0 0 0,9 16 0 0 0,-14-21-40 0 0,-1-1 0 0 0,0 1-1 0 0,0 1 1 0 0,0-1 0 0 0,-1 0 0 0 0,0 1-1 0 0,0-1 1 0 0,-1 1 0 0 0,0-1 0 0 0,0 1-1 0 0,-1 0 1 0 0,0 0 0 0 0,0-1 0 0 0,-1 1-1 0 0,0 0 1 0 0,-1-1 0 0 0,1 1 0 0 0,-1-1-1 0 0,-1 0 1 0 0,1 1 0 0 0,-5 6 0 0 0,3-7-38 0 0,-1 1 1 0 0,-1-1 0 0 0,1-1-1 0 0,-1 1 1 0 0,0-1 0 0 0,-1 0-1 0 0,0 0 1 0 0,0-1-1 0 0,0 0 1 0 0,-14 8 0 0 0,7-6 14 0 0,-1 1 1 0 0,0-2 0 0 0,-1 0-1 0 0,-28 7 1 0 0,34-11-106 0 0,0 0 0 0 0,0-1-1 0 0,0 0 1 0 0,-1-1 0 0 0,1 0-1 0 0,0 0 1 0 0,-15-3 0 0 0,19 1-330 0 0,0 1 1 0 0,0-1-1 0 0,0 0 1 0 0,1-1-1 0 0,-1 1 0 0 0,1-1 1 0 0,-1 0-1 0 0,-6-6 1 0 0,-5-5-7051 0 0</inkml:trace>
  <inkml:trace contextRef="#ctx0" brushRef="#br0" timeOffset="1">762 0 10138 0 0,'9'15'637'0'0,"-1"0"-1"0"0,-1 1 0 0 0,0 0 1 0 0,-1 0-1 0 0,7 34 0 0 0,8 85 2857 0 0,-21-132-3504 0 0,4 39 575 0 0,-1 1-1 0 0,-2 0 1 0 0,-6 51-1 0 0,3-76-455 0 0,-1 1-1 0 0,0 0 0 0 0,-2-1 0 0 0,0 0 0 0 0,-1 0 1 0 0,0-1-1 0 0,-2 0 0 0 0,0 0 0 0 0,-20 29 0 0 0,22-38-99 0 0,-1 0-1 0 0,0-1 0 0 0,0 0 1 0 0,-1 0-1 0 0,0-1 0 0 0,0 0 1 0 0,-1 0-1 0 0,1-1 0 0 0,-11 4 1 0 0,-25 10-5483 0 0,9-9-1118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1.962"/>
    </inkml:context>
    <inkml:brush xml:id="br0">
      <inkml:brushProperty name="width" value="0.05" units="cm"/>
      <inkml:brushProperty name="height" value="0.05" units="cm"/>
    </inkml:brush>
  </inkml:definitions>
  <inkml:trace contextRef="#ctx0" brushRef="#br0">58 1 10594 0 0,'7'4'416'0'0,"0"1"0"0"0,-1-1-1 0 0,0 1 1 0 0,0 1 0 0 0,0-1 0 0 0,0 1-1 0 0,-1 0 1 0 0,0 1 0 0 0,0-1-1 0 0,3 8 1 0 0,8 13 181 0 0,14 33 0 0 0,-28-55-450 0 0,41 95 556 0 0,-5 1 1 0 0,27 114 0 0 0,22 215 659 0 0,-66-276-850 0 0,-8 2 1 0 0,-6 0 0 0 0,-19 221 0 0 0,-4-244-173 0 0,-5-1 1 0 0,-6-1 0 0 0,-55 161 0 0 0,57-218-302 0 0,-4-1 0 0 0,-64 118 0 0 0,7-59-6507 0 0,30-59-852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2.987"/>
    </inkml:context>
    <inkml:brush xml:id="br0">
      <inkml:brushProperty name="width" value="0.05" units="cm"/>
      <inkml:brushProperty name="height" value="0.05" units="cm"/>
    </inkml:brush>
  </inkml:definitions>
  <inkml:trace contextRef="#ctx0" brushRef="#br0">137 2 12931 0 0,'-2'-1'208'0'0,"0"1"1"0"0,-1 0 0 0 0,1 0 0 0 0,0 0-1 0 0,0 0 1 0 0,-1 0 0 0 0,1 0-1 0 0,0 1 1 0 0,0-1 0 0 0,-1 1-1 0 0,1-1 1 0 0,0 1 0 0 0,0 0-1 0 0,-3 1 1 0 0,1 1 192 0 0,0 0 0 0 0,0 0 1 0 0,0 1-1 0 0,0-1 0 0 0,-5 8 0 0 0,0 1-36 0 0,1 1 0 0 0,0 0 0 0 0,1 1 1 0 0,0 0-1 0 0,1 0 0 0 0,0 0 0 0 0,1 1 0 0 0,1 0 1 0 0,1 0-1 0 0,0 0 0 0 0,1 0 0 0 0,0 1 0 0 0,1-1 0 0 0,1 1 1 0 0,0-1-1 0 0,6 30 0 0 0,-5-37-400 0 0,2 0 1 0 0,-1-1 0 0 0,1 1-1 0 0,0-1 1 0 0,1 0-1 0 0,0 0 1 0 0,0 0-1 0 0,6 8 1 0 0,-9-14 41 0 0,1 1 0 0 0,-1 0 0 0 0,0-1-1 0 0,0 0 1 0 0,1 1 0 0 0,-1-1 0 0 0,1 0 0 0 0,-1 0 0 0 0,1 1 0 0 0,0-1 0 0 0,-1 0 0 0 0,1-1 0 0 0,0 1 0 0 0,0 0 0 0 0,-1 0-1 0 0,1-1 1 0 0,0 1 0 0 0,0-1 0 0 0,0 0 0 0 0,0 1 0 0 0,0-1 0 0 0,0 0 0 0 0,0 0 0 0 0,0 0 0 0 0,0 0 0 0 0,0-1 0 0 0,0 1 0 0 0,-1-1-1 0 0,1 1 1 0 0,0-1 0 0 0,0 1 0 0 0,0-1 0 0 0,0 0 0 0 0,-1 0 0 0 0,1 0 0 0 0,0 0 0 0 0,-1 0 0 0 0,1 0 0 0 0,1-2 0 0 0,8-9-58 0 0,0 0 1 0 0,0 0 0 0 0,-1-1 0 0 0,-1-1 0 0 0,14-25-1 0 0,-6 9-269 0 0,24-42-312 0 0,-28 46 354 0 0,2 0-1 0 0,0 1 1 0 0,2 0-1 0 0,30-33 1 0 0,-46 57 257 0 0,0-1 1 0 0,0 1-1 0 0,0 0 0 0 0,1 0 1 0 0,-1 0-1 0 0,0 0 1 0 0,1 0-1 0 0,-1 0 0 0 0,0 0 1 0 0,1 1-1 0 0,-1-1 1 0 0,1 0-1 0 0,0 1 1 0 0,-1-1-1 0 0,1 1 0 0 0,2-1 1 0 0,-4 1 20 0 0,0 0 1 0 0,1 0-1 0 0,-1 1 1 0 0,0-1-1 0 0,0 0 1 0 0,1 0-1 0 0,-1 0 0 0 0,0 0 1 0 0,1 0-1 0 0,-1 1 1 0 0,0-1-1 0 0,0 0 1 0 0,1 0-1 0 0,-1 1 1 0 0,0-1-1 0 0,0 0 1 0 0,0 0-1 0 0,1 1 1 0 0,-1-1-1 0 0,0 0 0 0 0,0 1 1 0 0,0-1-1 0 0,0 0 1 0 0,0 1-1 0 0,0-1 1 0 0,0 0-1 0 0,1 1 1 0 0,-3 17 176 0 0,-6 17 161 0 0,-31 154 457 0 0,39-183-849 0 0,-2 0 109 0 0,1 1 0 0 0,0 0 0 0 0,1-1 0 0 0,0 1 0 0 0,0-1 0 0 0,0 1 0 0 0,1 0 0 0 0,0-1 0 0 0,3 11 0 0 0,-4-17-54 0 0,0 1-1 0 0,0-1 0 0 0,0 0 1 0 0,0 1-1 0 0,1-1 1 0 0,-1 0-1 0 0,0 1 0 0 0,0-1 1 0 0,0 0-1 0 0,1 1 0 0 0,-1-1 1 0 0,0 0-1 0 0,1 0 1 0 0,-1 1-1 0 0,0-1 0 0 0,0 0 1 0 0,1 0-1 0 0,-1 1 0 0 0,0-1 1 0 0,1 0-1 0 0,-1 0 0 0 0,0 0 1 0 0,1 0-1 0 0,-1 0 1 0 0,1 0-1 0 0,-1 0 0 0 0,0 0 1 0 0,1 0-1 0 0,-1 1 0 0 0,0-1 1 0 0,1-1-1 0 0,-1 1 1 0 0,1 0-1 0 0,-1 0 0 0 0,0 0 1 0 0,1 0-1 0 0,-1 0 0 0 0,0 0 1 0 0,1 0-1 0 0,-1 0 0 0 0,0-1 1 0 0,1 1-1 0 0,-1 0 1 0 0,0 0-1 0 0,1-1 0 0 0,-1 1 1 0 0,0 0-1 0 0,1 0 0 0 0,-1-1 1 0 0,0 1-1 0 0,0 0 1 0 0,0-1-1 0 0,1 1 0 0 0,-1 0 1 0 0,0-1-1 0 0,0 1 0 0 0,0 0 1 0 0,0-1-1 0 0,1 1 0 0 0,14-26-151 0 0,-14 22 107 0 0,33-74-1056 0 0,-24 51 806 0 0,26-48 0 0 0,-32 68 290 0 0,1-1 0 0 0,0 1-1 0 0,0 0 1 0 0,1 1-1 0 0,0-1 1 0 0,0 1-1 0 0,0 1 1 0 0,1-1-1 0 0,0 1 1 0 0,12-7 0 0 0,-18 11 3 0 0,0 0 0 0 0,0 1 0 0 0,0-1 1 0 0,-1 1-1 0 0,1 0 0 0 0,0-1 0 0 0,0 1 0 0 0,0 0 1 0 0,0-1-1 0 0,0 1 0 0 0,0 0 0 0 0,0 0 1 0 0,0 0-1 0 0,0 0 0 0 0,0 0 0 0 0,0 0 1 0 0,0 0-1 0 0,0 0 0 0 0,0 0 0 0 0,0 1 0 0 0,0-1 1 0 0,0 0-1 0 0,0 1 0 0 0,0-1 0 0 0,0 0 1 0 0,0 1-1 0 0,1 0 0 0 0,-1 1 5 0 0,1-1 0 0 0,-1 1 1 0 0,0-1-1 0 0,0 1 0 0 0,0 0 0 0 0,0 0 0 0 0,0-1 1 0 0,0 1-1 0 0,-1 0 0 0 0,1 0 0 0 0,-1 0 0 0 0,1 4 1 0 0,1 4 81 0 0,-1 0 0 0 0,-1 1 0 0 0,0 0 0 0 0,-1 11 1 0 0,-9 38 244 0 0,6-40-220 0 0,1 1 0 0 0,-1 27 0 0 0,3-48-112 0 0,1 0 1 0 0,0 1-1 0 0,0-1 1 0 0,0 1-1 0 0,0-1 1 0 0,0 1-1 0 0,0-1 0 0 0,-1 1 1 0 0,1-1-1 0 0,0 1 1 0 0,0-1-1 0 0,1 1 1 0 0,-1-1-1 0 0,0 0 1 0 0,0 1-1 0 0,0-1 0 0 0,0 1 1 0 0,0-1-1 0 0,0 1 1 0 0,1-1-1 0 0,-1 1 1 0 0,0-1-1 0 0,0 0 1 0 0,1 1-1 0 0,-1-1 0 0 0,0 0 1 0 0,0 1-1 0 0,1 0 1 0 0,7-14 94 0 0,-5 7-41 0 0,17-32-617 0 0,1 1 0 0 0,3 1 0 0 0,0 2 0 0 0,37-41 0 0 0,-56 70 538 0 0,1 0-1 0 0,-1 0 1 0 0,2 0-1 0 0,-1 0 1 0 0,0 1-1 0 0,1 0 1 0 0,0 1-1 0 0,7-4 1 0 0,-13 7 48 0 0,1-1 0 0 0,0 0 1 0 0,-1 1-1 0 0,1-1 0 0 0,0 1 0 0 0,0 0 0 0 0,-1 0 1 0 0,1-1-1 0 0,0 1 0 0 0,0 0 0 0 0,0 0 0 0 0,-1 1 1 0 0,1-1-1 0 0,0 0 0 0 0,0 0 0 0 0,-1 1 0 0 0,1-1 0 0 0,0 1 1 0 0,-1 0-1 0 0,1 0 0 0 0,0-1 0 0 0,-1 1 0 0 0,1 0 1 0 0,-1 0-1 0 0,1 0 0 0 0,-1 1 0 0 0,0-1 0 0 0,0 0 1 0 0,1 0-1 0 0,-1 1 0 0 0,0-1 0 0 0,0 1 0 0 0,0-1 1 0 0,0 1-1 0 0,0-1 0 0 0,-1 1 0 0 0,1-1 0 0 0,0 1 1 0 0,0 2-1 0 0,3 12 128 0 0,-1 0 0 0 0,0 0 0 0 0,-1 0 0 0 0,-1 0 0 0 0,0 0 0 0 0,-3 27 0 0 0,1-24 10 0 0,0 0 1 0 0,2 0-1 0 0,0 0 1 0 0,6 29-1 0 0,-2-39-154 0 0,0-11-508 0 0,5-16-2992 0 0,-4 6-3307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3.393"/>
    </inkml:context>
    <inkml:brush xml:id="br0">
      <inkml:brushProperty name="width" value="0.05" units="cm"/>
      <inkml:brushProperty name="height" value="0.05" units="cm"/>
    </inkml:brush>
  </inkml:definitions>
  <inkml:trace contextRef="#ctx0" brushRef="#br0">369 1 8754 0 0,'0'2'94'0'0,"1"-1"0"0"0,-1 1-1 0 0,0-1 1 0 0,1 1 0 0 0,-1-1 0 0 0,0 1 0 0 0,0 0-1 0 0,-1-1 1 0 0,1 1 0 0 0,0-1 0 0 0,0 1 0 0 0,-1 0 0 0 0,0 1-1 0 0,-1 7 1827 0 0,-6 55 4716 0 0,-3 0-4263 0 0,-7 53-1263 0 0,13-80-831 0 0,-15 192 1027 0 0,19-197-1091 0 0,2 1 0 0 0,1-1 0 0 0,1 0-1 0 0,15 60 1 0 0,-16-84-182 0 0,0-3-35 0 0,-1-1-1 0 0,1 1 1 0 0,0 0-1 0 0,0-1 1 0 0,0 1-1 0 0,1-1 1 0 0,0 1-1 0 0,5 6 1 0 0,-9-38 86 0 0,-1 10-156 0 0,-1-1 0 0 0,0 1 0 0 0,-1 0-1 0 0,0 0 1 0 0,-2 0 0 0 0,0 1 0 0 0,-9-17 0 0 0,12 27 60 0 0,0 0 0 0 0,0 0 0 0 0,0 1 0 0 0,0-1 0 0 0,-1 1-1 0 0,0 0 1 0 0,0 0 0 0 0,0 0 0 0 0,0 1 0 0 0,-1-1 0 0 0,1 1 0 0 0,-1 0 0 0 0,0 1 0 0 0,0-1 0 0 0,0 1 0 0 0,0 0 0 0 0,-1 0 0 0 0,1 0 0 0 0,0 1-1 0 0,-1 0 1 0 0,1 0 0 0 0,-1 0 0 0 0,0 1 0 0 0,-9 0 0 0 0,2 1 19 0 0,1 1 0 0 0,-1 0 0 0 0,1 1-1 0 0,-1 0 1 0 0,1 1 0 0 0,0 1 0 0 0,-18 9-1 0 0,25-12 11 0 0,1 0 0 0 0,-1 1 0 0 0,1 0-1 0 0,0-1 1 0 0,0 1 0 0 0,0 1 0 0 0,0-1-1 0 0,0 1 1 0 0,1-1 0 0 0,0 1 0 0 0,-1 0-1 0 0,1 0 1 0 0,1 1 0 0 0,-1-1 0 0 0,1 1-1 0 0,0-1 1 0 0,0 1 0 0 0,0 0 0 0 0,0 0-1 0 0,1-1 1 0 0,-2 10 0 0 0,3-11 4 0 0,0-1 0 0 0,0 1 0 0 0,1-1 0 0 0,-1 1 0 0 0,0 0 0 0 0,1-1 0 0 0,0 1 0 0 0,-1-1 0 0 0,1 1 0 0 0,0-1 1 0 0,1 1-1 0 0,-1-1 0 0 0,0 0 0 0 0,0 0 0 0 0,1 0 0 0 0,2 3 0 0 0,-1-1-1 0 0,1-1 1 0 0,-1 0-1 0 0,1-1 1 0 0,0 1-1 0 0,0 0 1 0 0,0-1-1 0 0,0 0 1 0 0,7 3-1 0 0,3-1-9 0 0,0 0-1 0 0,-1-1 1 0 0,2 0-1 0 0,-1-2 1 0 0,16 1-1 0 0,-9-1-165 0 0,1-2 1 0 0,-1-1-1 0 0,0-1 0 0 0,26-6 0 0 0,38-17-3886 0 0,-52 12-3414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3.759"/>
    </inkml:context>
    <inkml:brush xml:id="br0">
      <inkml:brushProperty name="width" value="0.05" units="cm"/>
      <inkml:brushProperty name="height" value="0.05" units="cm"/>
    </inkml:brush>
  </inkml:definitions>
  <inkml:trace contextRef="#ctx0" brushRef="#br0">16 170 9218 0 0,'-15'9'3865'0'0,"15"-9"-3699"0"0,0 0 1 0 0,0 0-1 0 0,0 0 1 0 0,0 1 0 0 0,0-1-1 0 0,0 0 1 0 0,0 0-1 0 0,0 0 1 0 0,0 1-1 0 0,0-1 1 0 0,0 0-1 0 0,0 0 1 0 0,0 1-1 0 0,0-1 1 0 0,0 0-1 0 0,0 0 1 0 0,0 0-1 0 0,0 1 1 0 0,1 0 666 0 0,-1-1-667 0 0,12 7 4800 0 0,2-3-6275 0 0,1-1 1478 0 0,0-1 0 0 0,0 0 0 0 0,1-1 1 0 0,-1-1-1 0 0,20-2 0 0 0,-3-2-120 0 0,46-11 1 0 0,-66 11-11 0 0,-1 1 0 0 0,1-2 0 0 0,-1 1 1 0 0,1-2-1 0 0,-1 1 0 0 0,-1-2 0 0 0,15-10 1 0 0,-22 15-33 0 0,1-1 0 0 0,-1 0 0 0 0,0-1 0 0 0,0 1 0 0 0,0 0 0 0 0,0-1 0 0 0,-1 0 0 0 0,1 0 0 0 0,-1 0 0 0 0,2-6 0 0 0,-3 7-18 0 0,0 1 0 0 0,0-1 0 0 0,-1 0 0 0 0,0 0 0 0 0,1 1-1 0 0,-1-1 1 0 0,0 0 0 0 0,0 0 0 0 0,-1 0 0 0 0,1 0 0 0 0,-1 1 0 0 0,1-1 0 0 0,-1 0-1 0 0,0 1 1 0 0,0-1 0 0 0,0 0 0 0 0,0 1 0 0 0,-2-3 0 0 0,2 2 9 0 0,-1 1 0 0 0,1 0 1 0 0,0 0-1 0 0,-1 0 1 0 0,0 0-1 0 0,1 0 0 0 0,-1 0 1 0 0,0 1-1 0 0,0-1 0 0 0,0 1 1 0 0,0-1-1 0 0,0 1 0 0 0,0 0 1 0 0,-1 0-1 0 0,1-1 0 0 0,0 2 1 0 0,-1-1-1 0 0,-4-1 1 0 0,3 1 31 0 0,-1 1 0 0 0,1 0 0 0 0,-1 0 0 0 0,1 0 0 0 0,-1 1 0 0 0,1-1 0 0 0,0 1 0 0 0,-1 0 0 0 0,1 1 0 0 0,-5 1 0 0 0,-2 1 83 0 0,0 2 1 0 0,1-1 0 0 0,-1 1-1 0 0,1 1 1 0 0,1 0 0 0 0,-1 0-1 0 0,-11 12 1 0 0,14-10-53 0 0,0-1 0 0 0,1 1-1 0 0,0 0 1 0 0,0 0 0 0 0,1 1 0 0 0,0 0 0 0 0,0 0 0 0 0,1 0-1 0 0,-4 16 1 0 0,7-22-40 0 0,0 1-1 0 0,0-1 1 0 0,0 1-1 0 0,0-1 1 0 0,1 1-1 0 0,0-1 1 0 0,0 1-1 0 0,0 0 0 0 0,0-1 1 0 0,1 1-1 0 0,0-1 1 0 0,0 1-1 0 0,0-1 1 0 0,0 1-1 0 0,1-1 1 0 0,0 1-1 0 0,-1-1 1 0 0,2 0-1 0 0,-1 0 1 0 0,0 0-1 0 0,1 0 1 0 0,0-1-1 0 0,0 1 1 0 0,5 4-1 0 0,-5-6-189 0 0,0 0-1 0 0,-1 0 1 0 0,1 0-1 0 0,0-1 0 0 0,0 1 1 0 0,0-1-1 0 0,0 0 1 0 0,1 0-1 0 0,3 0 1 0 0,-3 0-442 0 0,1 0 1 0 0,0-1-1 0 0,-1 0 1 0 0,1 0-1 0 0,0 0 1 0 0,-1-1-1 0 0,1 1 1 0 0,-1-1-1 0 0,1 0 1 0 0,4-2-1 0 0,10-5-6333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2.429"/>
    </inkml:context>
    <inkml:brush xml:id="br0">
      <inkml:brushProperty name="width" value="0.035" units="cm"/>
      <inkml:brushProperty name="height" value="0.035" units="cm"/>
    </inkml:brush>
  </inkml:definitions>
  <inkml:trace contextRef="#ctx0" brushRef="#br0">72 1 12899 0 0,'1'3'1152'0'0,"-1"-2"-928"0"0,0 0-224 0 0,0 2 0 0 0,-1-2 1560 0 0,0 2 265 0 0,-1 4 47 0 0,-1 1 17 0 0,1 5-1377 0 0,-5 3-264 0 0,0 1-56 0 0,-1 1-16 0 0,-2 0-176 0 0,-1-2-104 0 0,0 1 8 0 0,1-1-8858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4.126"/>
    </inkml:context>
    <inkml:brush xml:id="br0">
      <inkml:brushProperty name="width" value="0.05" units="cm"/>
      <inkml:brushProperty name="height" value="0.05" units="cm"/>
    </inkml:brush>
  </inkml:definitions>
  <inkml:trace contextRef="#ctx0" brushRef="#br0">1 76 12699 0 0,'9'-3'249'0'0,"4"-1"1361"0"0,-12 5-1471 0 0,0-1-1 0 0,-1 1 0 0 0,1-1 1 0 0,0 1-1 0 0,-1 0 0 0 0,1-1 1 0 0,-1 1-1 0 0,1 0 0 0 0,-1-1 1 0 0,0 1-1 0 0,1 0 0 0 0,-1 0 1 0 0,0-1-1 0 0,1 1 0 0 0,-1 0 1 0 0,0 0-1 0 0,0-1 0 0 0,0 1 1 0 0,1 1-1 0 0,3 21 951 0 0,-1 1 0 0 0,-1 0 0 0 0,-2 38 0 0 0,2 15-339 0 0,3-34-224 0 0,-3-29-242 0 0,0 0-1 0 0,-1-1 1 0 0,0 1-1 0 0,-1 0 1 0 0,-3 24 0 0 0,2-38-276 0 0,1 0 0 0 0,0 0 0 0 0,0 0 0 0 0,0 0 0 0 0,0 0 0 0 0,0 0 0 0 0,0 0 0 0 0,0 0 0 0 0,0 0 0 0 0,0 0 0 0 0,0 0 0 0 0,-1 0 0 0 0,1 0 0 0 0,0 0-1 0 0,0 0 1 0 0,0 0 0 0 0,0 0 0 0 0,0 0 0 0 0,0 0 0 0 0,0 0 0 0 0,0 0 0 0 0,0 0 0 0 0,-1 0 0 0 0,1 0 0 0 0,0 0 0 0 0,0 0 0 0 0,0 0 0 0 0,0 0 0 0 0,0 0 0 0 0,0 0 0 0 0,0 0 0 0 0,0 0 0 0 0,0 0 0 0 0,0 0 0 0 0,0 0 0 0 0,-1 1 0 0 0,1-1 0 0 0,0 0 0 0 0,0 0 0 0 0,0 0 0 0 0,0 0 0 0 0,0 0 0 0 0,0 0 0 0 0,0 0 0 0 0,0 0 0 0 0,0 0 0 0 0,0 0 0 0 0,0 1 0 0 0,0-1 0 0 0,0 0 0 0 0,0 0 0 0 0,0 0 0 0 0,0 0 0 0 0,0 0 0 0 0,0 0 0 0 0,0 0 0 0 0,0 0 0 0 0,0 0 0 0 0,0 1 0 0 0,0-1 0 0 0,0 0 0 0 0,0 0 0 0 0,0 0 0 0 0,0 0 0 0 0,0 0 0 0 0,0 0 0 0 0,1 0 0 0 0,-4-10 452 0 0,1-17 116 0 0,7 1-627 0 0,2 0 1 0 0,0 1 0 0 0,2-1 0 0 0,1 1 0 0 0,1 1-1 0 0,1 0 1 0 0,1 1 0 0 0,1 0 0 0 0,1 1 0 0 0,26-29-1 0 0,-29 39-627 0 0,0 1-1 0 0,1 0 0 0 0,0 1 1 0 0,0 1-1 0 0,1 0 0 0 0,1 0 1 0 0,-1 2-1 0 0,1 0 0 0 0,1 0 1 0 0,28-7-1 0 0,-18 6-689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5.092"/>
    </inkml:context>
    <inkml:brush xml:id="br0">
      <inkml:brushProperty name="width" value="0.05" units="cm"/>
      <inkml:brushProperty name="height" value="0.05" units="cm"/>
    </inkml:brush>
  </inkml:definitions>
  <inkml:trace contextRef="#ctx0" brushRef="#br0">166 14 9218 0 0,'0'0'-14'0'0,"-5"-14"4121"0"0,0 34 454 0 0,-17 234-805 0 0,15-156-3083 0 0,-1 59 439 0 0,19 232 0 0 0,-11-381-1115 0 0,2 40-78 0 0,-2-46 74 0 0,0 0-1 0 0,-1 1 1 0 0,1-1 0 0 0,0 0-1 0 0,-1 0 1 0 0,1 0 0 0 0,-1 1-1 0 0,0-1 1 0 0,0 0 0 0 0,0 0-1 0 0,0 0 1 0 0,0 0 0 0 0,0 0-1 0 0,0 0 1 0 0,-1-1 0 0 0,1 1 0 0 0,-3 2-1 0 0,3-4-33 0 0,0 1 0 0 0,0-1-1 0 0,0 0 1 0 0,0 1 0 0 0,0-1-1 0 0,0 0 1 0 0,0 0 0 0 0,0 0-1 0 0,0 0 1 0 0,0 0 0 0 0,0 0-1 0 0,0 0 1 0 0,0 0 0 0 0,0-1-1 0 0,0 1 1 0 0,0 0 0 0 0,0 0 0 0 0,0-1-1 0 0,0 1 1 0 0,0-1 0 0 0,0 1-1 0 0,0-1 1 0 0,0 1 0 0 0,0-1-1 0 0,1 0 1 0 0,-1 1 0 0 0,0-1-1 0 0,0 0 1 0 0,1 0 0 0 0,-1 1-1 0 0,-1-3 1 0 0,-21-29-1671 0 0,22 29 1429 0 0,-6-9-436 0 0,1 0 0 0 0,0-1-1 0 0,1 0 1 0 0,0 0 0 0 0,-3-19-1 0 0,-9-70-5438 0 0,11 54 1601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5.517"/>
    </inkml:context>
    <inkml:brush xml:id="br0">
      <inkml:brushProperty name="width" value="0.05" units="cm"/>
      <inkml:brushProperty name="height" value="0.05" units="cm"/>
    </inkml:brush>
  </inkml:definitions>
  <inkml:trace contextRef="#ctx0" brushRef="#br0">0 281 9010 0 0,'1'-13'478'0'0,"0"1"1"0"0,0-1-1 0 0,1 1 1 0 0,1-1-1 0 0,0 1 1 0 0,1 0-1 0 0,0 0 1 0 0,11-19-1 0 0,-8 20-99 0 0,0 0 0 0 0,1 0 0 0 0,1 0 0 0 0,0 1 0 0 0,0 1 0 0 0,1-1 0 0 0,0 2 0 0 0,0-1 0 0 0,1 2-1 0 0,1-1 1 0 0,-1 1 0 0 0,1 1 0 0 0,0 0 0 0 0,0 1 0 0 0,15-5 0 0 0,-16 7-228 0 0,1 0 0 0 0,-1 1 0 0 0,0 1-1 0 0,1-1 1 0 0,-1 2 0 0 0,1-1 0 0 0,0 2 0 0 0,-1 0-1 0 0,1 0 1 0 0,-1 1 0 0 0,0 0 0 0 0,1 1 0 0 0,-1 0 0 0 0,0 1-1 0 0,-1 0 1 0 0,1 1 0 0 0,-1 0 0 0 0,11 7 0 0 0,-12-6-106 0 0,0 1 0 0 0,-1 0 0 0 0,0 0 0 0 0,0 1-1 0 0,0 0 1 0 0,-1 1 0 0 0,0-1 0 0 0,-1 1 0 0 0,0 1 0 0 0,0-1 0 0 0,-1 1 0 0 0,0 0 0 0 0,-1 0 0 0 0,4 16 0 0 0,-5-18-33 0 0,-2 0 1 0 0,1 0-1 0 0,-1 1 1 0 0,0-1-1 0 0,-1 0 1 0 0,1 1-1 0 0,-2-1 0 0 0,1 1 1 0 0,-1-1-1 0 0,-1 0 1 0 0,0 1-1 0 0,0-1 1 0 0,0 0-1 0 0,-1 0 0 0 0,0-1 1 0 0,-1 1-1 0 0,1 0 1 0 0,-1-1-1 0 0,-8 11 1 0 0,0-4 55 0 0,0-1 0 0 0,0 0 0 0 0,-2 0 0 0 0,1-2 0 0 0,-1 0 0 0 0,-1 0 0 0 0,0-1 0 0 0,-1-1 0 0 0,-17 8 0 0 0,24-13-59 0 0,1 0 0 0 0,-1-1-1 0 0,1 0 1 0 0,-1-1 0 0 0,0 0 0 0 0,0 0 0 0 0,0-1-1 0 0,-1 0 1 0 0,1-1 0 0 0,0 1 0 0 0,0-2-1 0 0,0 0 1 0 0,0 0 0 0 0,-1 0 0 0 0,1-1 0 0 0,1 0-1 0 0,-1-1 1 0 0,0 0 0 0 0,-12-7 0 0 0,20 10-13 0 0,0 0 1 0 0,0-1-1 0 0,0 1 1 0 0,0-1-1 0 0,0 1 0 0 0,1-1 1 0 0,-1 1-1 0 0,0-1 1 0 0,0 1-1 0 0,1-1 1 0 0,-1 0-1 0 0,0 0 0 0 0,1 1 1 0 0,-1-1-1 0 0,1 0 1 0 0,-1 0-1 0 0,1 1 1 0 0,-1-1-1 0 0,1 0 0 0 0,0 0 1 0 0,-1 0-1 0 0,1 0 1 0 0,0 0-1 0 0,0 0 1 0 0,-1 0-1 0 0,1 0 1 0 0,0-1-1 0 0,1 0-17 0 0,-1 1 1 0 0,1-1-1 0 0,0 1 1 0 0,0-1-1 0 0,0 1 1 0 0,-1 0-1 0 0,1-1 1 0 0,1 1-1 0 0,-1 0 1 0 0,0 0-1 0 0,0 0 1 0 0,0 0-1 0 0,0 0 1 0 0,3-2-1 0 0,5-2-105 0 0,0 0 0 0 0,0 1-1 0 0,0 0 1 0 0,11-3 0 0 0,-4 2 73 0 0,-1 1 0 0 0,0 1 1 0 0,1 0-1 0 0,0 2 0 0 0,0-1 1 0 0,22 2-1 0 0,-28 1 26 0 0,0 0 1 0 0,0 1-1 0 0,0 1 1 0 0,0-1 0 0 0,0 1-1 0 0,0 1 1 0 0,-1 0-1 0 0,0 0 1 0 0,1 1-1 0 0,15 11 1 0 0,-17-10 37 0 0,-1 0 1 0 0,1 1-1 0 0,-1 0 1 0 0,-1 0-1 0 0,1 0 1 0 0,-1 1-1 0 0,-1 0 1 0 0,1 0 0 0 0,-1 1-1 0 0,-1-1 1 0 0,0 1-1 0 0,0 0 1 0 0,0 0-1 0 0,-1 1 1 0 0,-1-1-1 0 0,3 13 1 0 0,-4-14 1 0 0,0 1-1 0 0,-1-1 1 0 0,0 1 0 0 0,0-1 0 0 0,-1 1 0 0 0,0 0 0 0 0,0-1 0 0 0,-1 0-1 0 0,-1 1 1 0 0,1-1 0 0 0,-1 0 0 0 0,0 0 0 0 0,-1 0 0 0 0,0-1-1 0 0,0 1 1 0 0,-1-1 0 0 0,1 0 0 0 0,-12 12 0 0 0,4-6 196 0 0,-1-1 1 0 0,-1 0-1 0 0,0-1 0 0 0,0 0 1 0 0,-1-1-1 0 0,0-1 1 0 0,-26 12-1 0 0,35-18-278 0 0,-1 0 0 0 0,0-1 1 0 0,-1 1-1 0 0,1-1 0 0 0,0-1 0 0 0,0 0 0 0 0,-1 0 0 0 0,1 0 0 0 0,-1-1 1 0 0,1 0-1 0 0,-1 0 0 0 0,1-1 0 0 0,0 0 0 0 0,-1 0 0 0 0,1-1 0 0 0,0 0 1 0 0,0 0-1 0 0,0 0 0 0 0,0-1 0 0 0,-11-6 0 0 0,5-2-1736 0 0,4-1-76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6.060"/>
    </inkml:context>
    <inkml:brush xml:id="br0">
      <inkml:brushProperty name="width" value="0.05" units="cm"/>
      <inkml:brushProperty name="height" value="0.05" units="cm"/>
    </inkml:brush>
  </inkml:definitions>
  <inkml:trace contextRef="#ctx0" brushRef="#br0">0 180 10594 0 0,'200'25'8073'0'0,"-156"-23"-7246"0"0,45-3-1 0 0,-79 0-750 0 0,1 0-1 0 0,-1-1 1 0 0,1 0-1 0 0,-1-1 1 0 0,0 0-1 0 0,0-1 1 0 0,0 0-1 0 0,-1 0 1 0 0,14-8-1 0 0,-21 10-56 0 0,1 0 0 0 0,0 0 0 0 0,-1 0 0 0 0,1 0 0 0 0,-1 0 0 0 0,0 0 0 0 0,0 0 0 0 0,0-1 0 0 0,0 1 0 0 0,0-1 0 0 0,0 0 0 0 0,0 1 0 0 0,-1-1 0 0 0,0 0 0 0 0,1 0 0 0 0,-1 0 0 0 0,0 0 0 0 0,0 0 0 0 0,-1 0 0 0 0,1-1 0 0 0,-1 1 0 0 0,1 0 0 0 0,-1 0 0 0 0,0 0 0 0 0,0 0 0 0 0,-1-1 0 0 0,1 1 0 0 0,-1 0-1 0 0,1 0 1 0 0,-1 0 0 0 0,0 0 0 0 0,0 0 0 0 0,0 0 0 0 0,-3-5 0 0 0,2 5 11 0 0,1 0-1 0 0,-1 0 1 0 0,0 0-1 0 0,0 0 1 0 0,0 0-1 0 0,0 1 1 0 0,0-1-1 0 0,0 1 1 0 0,-1-1-1 0 0,1 1 1 0 0,-1 0-1 0 0,0 0 0 0 0,0 0 1 0 0,0 1-1 0 0,0-1 1 0 0,0 1-1 0 0,0-1 1 0 0,0 1-1 0 0,-3-1 1 0 0,1 1 13 0 0,0 1 1 0 0,0-1 0 0 0,0 1 0 0 0,0 0-1 0 0,0 1 1 0 0,0-1 0 0 0,0 1-1 0 0,0 0 1 0 0,0 0 0 0 0,0 1 0 0 0,-7 2-1 0 0,-2 3 36 0 0,0 0 0 0 0,1 1-1 0 0,0 0 1 0 0,0 1-1 0 0,1 0 1 0 0,0 1 0 0 0,-15 16-1 0 0,16-14-49 0 0,1-1-1 0 0,1 2 0 0 0,0-1 1 0 0,1 1-1 0 0,0 1 1 0 0,-9 19-1 0 0,15-29-34 0 0,1 1 0 0 0,-1-1 1 0 0,1 1-1 0 0,0-1 0 0 0,0 1 0 0 0,0-1 0 0 0,1 1 1 0 0,-1-1-1 0 0,1 1 0 0 0,0 0 0 0 0,1-1 0 0 0,-1 1 1 0 0,1 0-1 0 0,0-1 0 0 0,0 1 0 0 0,0-1 1 0 0,1 0-1 0 0,-1 1 0 0 0,1-1 0 0 0,0 0 0 0 0,1 0 1 0 0,-1 0-1 0 0,1 0 0 0 0,-1 0 0 0 0,6 4 0 0 0,-5-3-101 0 0,1-1-1 0 0,1 0 1 0 0,-1 0-1 0 0,1 0 1 0 0,-1-1-1 0 0,1 0 1 0 0,0 0-1 0 0,0 0 1 0 0,0 0-1 0 0,1-1 1 0 0,-1 1-1 0 0,1-2 1 0 0,-1 1-1 0 0,1 0 1 0 0,0-1-1 0 0,-1 0 1 0 0,1-1-1 0 0,0 1 1 0 0,0-1-1 0 0,0 0 1 0 0,0 0-1 0 0,-1-1 1 0 0,1 0-1 0 0,0 0 1 0 0,0 0-1 0 0,-1-1 0 0 0,1 0 1 0 0,-1 0-1 0 0,1 0 1 0 0,-1-1-1 0 0,0 1 1 0 0,0-1-1 0 0,9-7 1 0 0,9-10-901 0 0,-1 0 1 0 0,0-1 0 0 0,-2-2-1 0 0,27-36 1 0 0,29-33 224 0 0,-74 90 950 0 0,0-1 0 0 0,0 1 0 0 0,1-1-1 0 0,-1 1 1 0 0,0 0 0 0 0,1 0 0 0 0,0 0 0 0 0,0 0 0 0 0,-1 1 0 0 0,1-1-1 0 0,0 1 1 0 0,0 0 0 0 0,0-1 0 0 0,0 1 0 0 0,1 1 0 0 0,5-2 0 0 0,-9 2-95 0 0,1 1 0 0 0,-1-1 0 0 0,1 0 1 0 0,-1 1-1 0 0,1-1 0 0 0,-1 0 0 0 0,1 1 1 0 0,-1-1-1 0 0,1 1 0 0 0,-1-1 1 0 0,0 1-1 0 0,1-1 0 0 0,-1 1 0 0 0,0-1 1 0 0,0 1-1 0 0,1 0 0 0 0,-1-1 0 0 0,0 1 1 0 0,0-1-1 0 0,0 1 0 0 0,0 0 0 0 0,0-1 1 0 0,0 1-1 0 0,1-1 0 0 0,-2 1 1 0 0,1 0-1 0 0,0 0 0 0 0,-1 21 629 0 0,1-19-521 0 0,-3 37 893 0 0,0 4-152 0 0,-13 65 1 0 0,9-94-724 0 0,7-15-177 0 0,0 0 1 0 0,0 0-1 0 0,0 0 1 0 0,-1 1-1 0 0,1-1 0 0 0,0 0 1 0 0,0 0-1 0 0,-1 0 1 0 0,1 0-1 0 0,0 0 1 0 0,0 0-1 0 0,-1 1 0 0 0,1-1 1 0 0,0 0-1 0 0,0 0 1 0 0,-1 0-1 0 0,1 0 0 0 0,0 0 1 0 0,0 0-1 0 0,-1 0 1 0 0,1 0-1 0 0,0 0 1 0 0,0 0-1 0 0,-1 0 0 0 0,1 0 1 0 0,0-1-1 0 0,0 1 1 0 0,-1 0-1 0 0,1 0 1 0 0,0 0-1 0 0,-1 0 0 0 0,1-1 16 0 0,-1 0 1 0 0,0 0-1 0 0,1 0 0 0 0,-1 0 0 0 0,1 0 0 0 0,-1 0 0 0 0,1 0 0 0 0,0 0 1 0 0,-1 0-1 0 0,1 0 0 0 0,0 0 0 0 0,0 0 0 0 0,0 0 0 0 0,0 0 0 0 0,0 0 1 0 0,0 0-1 0 0,0 0 0 0 0,0-1 0 0 0,0 1 0 0 0,0 0 0 0 0,0 0 0 0 0,1 0 1 0 0,-1 0-1 0 0,1-1 0 0 0,6-15 41 0 0,0 1 0 0 0,1 0-1 0 0,0 1 1 0 0,1 0 0 0 0,15-18 0 0 0,-3 7-274 0 0,44-43 0 0 0,-51 57-204 0 0,1 0 0 0 0,0 1 0 0 0,1 0 0 0 0,20-9 0 0 0,34-13-3990 0 0,-46 22 2649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6.516"/>
    </inkml:context>
    <inkml:brush xml:id="br0">
      <inkml:brushProperty name="width" value="0.05" units="cm"/>
      <inkml:brushProperty name="height" value="0.05" units="cm"/>
    </inkml:brush>
  </inkml:definitions>
  <inkml:trace contextRef="#ctx0" brushRef="#br0">154 7 11979 0 0,'-2'-7'6431'0'0,"1"7"-6266"0"0,1 0 0 0 0,0 0 0 0 0,0 0 0 0 0,0 0 0 0 0,-1 0 0 0 0,1 0 0 0 0,0 0-1 0 0,0 0 1 0 0,-1 0 0 0 0,-9 9 2114 0 0,-8 19-1652 0 0,-5 14 9 0 0,2 1 1 0 0,-16 46-1 0 0,28-63-530 0 0,1 1 1 0 0,1 0-1 0 0,1 0 0 0 0,-3 53 0 0 0,8-71-85 0 0,1 1 0 0 0,1 0 0 0 0,0-1-1 0 0,0 1 1 0 0,1-1 0 0 0,0 0 0 0 0,1 1 0 0 0,0-1-1 0 0,0 0 1 0 0,1 0 0 0 0,0-1 0 0 0,1 1-1 0 0,0-1 1 0 0,7 10 0 0 0,-7-12-169 0 0,1 0 0 0 0,0 0 0 0 0,0-1 0 0 0,0 1 0 0 0,0-1 0 0 0,1-1 0 0 0,0 1 0 0 0,0-1 1 0 0,0 0-1 0 0,0-1 0 0 0,1 0 0 0 0,-1 0 0 0 0,1 0 0 0 0,0-1 0 0 0,0 0 0 0 0,0-1 0 0 0,10 1 0 0 0,10-3-2379 0 0,2-6-5053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6.893"/>
    </inkml:context>
    <inkml:brush xml:id="br0">
      <inkml:brushProperty name="width" value="0.05" units="cm"/>
      <inkml:brushProperty name="height" value="0.05" units="cm"/>
    </inkml:brush>
  </inkml:definitions>
  <inkml:trace contextRef="#ctx0" brushRef="#br0">237 12 6913 0 0,'-10'-11'1920'0'0,"10"11"-1744"0"0,0 0 0 0 0,-1 0 0 0 0,1 0 1 0 0,0 0-1 0 0,0 0 0 0 0,-1 0 0 0 0,1 0 0 0 0,0 0 1 0 0,0 0-1 0 0,-1 0 0 0 0,1 0 0 0 0,0 0 0 0 0,0 0 1 0 0,-1 0-1 0 0,-2 2 2467 0 0,3-1-2467 0 0,-6 12 5354 0 0,2 0-5703 0 0,4-11-343 0 0,-10 46 2421 0 0,-7 87-1 0 0,7-42-1043 0 0,-80 626 2155 0 0,86-673-3019 0 0,2-21-25 0 0,-1-1 0 0 0,-8 35 0 0 0,10-58 2 0 0,1 1-1 0 0,-1 0 1 0 0,1-1 0 0 0,-1 1-1 0 0,0-1 1 0 0,1 1-1 0 0,-1-1 1 0 0,0 1 0 0 0,0-1-1 0 0,0 0 1 0 0,-2 2 0 0 0,3-2-17 0 0,-1-1 0 0 0,1 0 0 0 0,-1 0 0 0 0,1 1 0 0 0,0-1 0 0 0,-1 0 0 0 0,1 0 0 0 0,-1 1 0 0 0,1-1 0 0 0,-1 0 0 0 0,1 0 0 0 0,-1 0 0 0 0,1 0 0 0 0,-1 0 0 0 0,1 0 0 0 0,-1 0 0 0 0,1 0 0 0 0,-1 0 0 0 0,1 0 0 0 0,-1 0 0 0 0,1 0 1 0 0,-1 0-1 0 0,1-1 0 0 0,-2 1 0 0 0,1-1-154 0 0,-1-1 0 0 0,0 1-1 0 0,1 0 1 0 0,-1-1 0 0 0,0 0 0 0 0,1 1 0 0 0,0-1 0 0 0,-1 0 0 0 0,1 0 0 0 0,0 1 0 0 0,0-1 0 0 0,0 0 0 0 0,0 0 0 0 0,-1-4 0 0 0,-1-5-1127 0 0,-1 0 0 0 0,-2-23 0 0 0,2-4-714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1:57.364"/>
    </inkml:context>
    <inkml:brush xml:id="br0">
      <inkml:brushProperty name="width" value="0.05" units="cm"/>
      <inkml:brushProperty name="height" value="0.05" units="cm"/>
    </inkml:brush>
  </inkml:definitions>
  <inkml:trace contextRef="#ctx0" brushRef="#br0">1 129 6913 0 0,'35'-36'410'0'0,"-22"25"662"0"0,1 1-1 0 0,0 1 0 0 0,0 1 1 0 0,1 0-1 0 0,0 0 1 0 0,0 2-1 0 0,1 0 0 0 0,0 0 1 0 0,31-5-1 0 0,-37 9-773 0 0,0 0 0 0 0,0 1 0 0 0,0 0 0 0 0,0 1 0 0 0,0 0 0 0 0,1 1 0 0 0,-1 0 0 0 0,0 0 0 0 0,0 1 0 0 0,10 3 0 0 0,-14-3-200 0 0,-1 1-1 0 0,1-1 1 0 0,-1 1 0 0 0,0 0 0 0 0,0 0-1 0 0,0 0 1 0 0,0 1 0 0 0,0 0-1 0 0,-1 0 1 0 0,0 0 0 0 0,0 1 0 0 0,0-1-1 0 0,0 1 1 0 0,-1 0 0 0 0,0 0-1 0 0,0 0 1 0 0,0 0 0 0 0,3 9 0 0 0,-2-4-27 0 0,-1 1 1 0 0,0 0 0 0 0,-1 0 0 0 0,0 0-1 0 0,-1 0 1 0 0,0 0 0 0 0,0 0 0 0 0,-2 0-1 0 0,1 0 1 0 0,-1 0 0 0 0,-1 0 0 0 0,0 0-1 0 0,0 0 1 0 0,-1-1 0 0 0,-1 1 0 0 0,-8 19-1 0 0,8-22-32 0 0,-1 0 0 0 0,0 1 0 0 0,0-2-1 0 0,-1 1 1 0 0,0-1 0 0 0,0 0 0 0 0,0 0-1 0 0,-1 0 1 0 0,0-1 0 0 0,0 0 0 0 0,-1-1 0 0 0,0 1-1 0 0,0-1 1 0 0,0-1 0 0 0,-1 0 0 0 0,1 0-1 0 0,-1-1 1 0 0,0 0 0 0 0,0 0 0 0 0,-11 1-1 0 0,13-2-191 0 0,-1-1 0 0 0,0 0 0 0 0,0-1-1 0 0,0 0 1 0 0,0 0 0 0 0,0 0-1 0 0,0-1 1 0 0,0-1 0 0 0,1 1 0 0 0,-1-1-1 0 0,0 0 1 0 0,1-1 0 0 0,-1 0-1 0 0,1 0 1 0 0,0-1 0 0 0,-7-4-1 0 0,-4-5-1024 0 0</inkml:trace>
  <inkml:trace contextRef="#ctx0" brushRef="#br0" timeOffset="0.98">719 1 15923 0 0,'8'22'567'0'0,"-1"0"0"0"0,-2 1 0 0 0,0 0 0 0 0,-1 0 0 0 0,1 31-1 0 0,-8 115 1375 0 0,0-135-1668 0 0,-1 0 1 0 0,-1 0-1 0 0,-2 0 0 0 0,-21 62 1 0 0,20-78-260 0 0,0 0 1 0 0,0-1-1 0 0,-2 0 0 0 0,0-1 1 0 0,-1 0-1 0 0,0-1 1 0 0,-2 0-1 0 0,1 0 0 0 0,-2-2 1 0 0,-19 16-1 0 0,0-3-407 0 0,-2-3-1248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08.268"/>
    </inkml:context>
    <inkml:brush xml:id="br0">
      <inkml:brushProperty name="width" value="0.05" units="cm"/>
      <inkml:brushProperty name="height" value="0.05" units="cm"/>
    </inkml:brush>
  </inkml:definitions>
  <inkml:trace contextRef="#ctx0" brushRef="#br0">184 1 13651 0 0,'-2'0'213'0'0,"0"0"0"0"0,0 0 0 0 0,-1 1 0 0 0,1-1 0 0 0,0 1 0 0 0,0 0 0 0 0,0-1 1 0 0,0 1-1 0 0,0 0 0 0 0,0 0 0 0 0,1 0 0 0 0,-1 0 0 0 0,0 1 0 0 0,0-1 0 0 0,1 0 0 0 0,-1 1 0 0 0,1-1 0 0 0,-1 1 0 0 0,1 0 0 0 0,-1-1 0 0 0,1 1 1 0 0,0 0-1 0 0,0 0 0 0 0,0 0 0 0 0,0 0 0 0 0,-1 4 0 0 0,-2 5 41 0 0,1 1 1 0 0,0 0-1 0 0,-2 21 0 0 0,1-10 71 0 0,-25 164 861 0 0,-1 8-655 0 0,12-94 261 0 0,-11 54-1210 0 0,21-130 59 0 0,5-28-367 0 0,2-14 57 0 0,1-51-1614 0 0,15-107 0 0 0,-1 17 940 0 0,-12 108 780 0 0,10-102 754 0 0,-10 137 57 0 0,1 0-1 0 0,0 1 1 0 0,1 0-1 0 0,1 0 1 0 0,1 0 0 0 0,0 0-1 0 0,0 1 1 0 0,10-14-1 0 0,-15 26-173 0 0,0-1-1 0 0,0 1 1 0 0,0-1 0 0 0,0 1-1 0 0,0-1 1 0 0,0 1-1 0 0,0 0 1 0 0,0 0-1 0 0,1-1 1 0 0,-1 1 0 0 0,1 0-1 0 0,-1 0 1 0 0,1 1-1 0 0,-1-1 1 0 0,1 0-1 0 0,-1 0 1 0 0,1 1 0 0 0,0-1-1 0 0,0 1 1 0 0,-1-1-1 0 0,1 1 1 0 0,0 0-1 0 0,-1 0 1 0 0,1-1 0 0 0,0 1-1 0 0,0 0 1 0 0,0 1-1 0 0,-1-1 1 0 0,1 0-1 0 0,0 1 1 0 0,-1-1 0 0 0,1 0-1 0 0,0 1 1 0 0,-1 0-1 0 0,1-1 1 0 0,0 1-1 0 0,-1 0 1 0 0,1 0 0 0 0,1 1-1 0 0,2 3 105 0 0,1-1-1 0 0,-1 1 0 0 0,0 0 1 0 0,-1 0-1 0 0,1 0 1 0 0,-1 1-1 0 0,0 0 1 0 0,6 11-1 0 0,7 19 213 0 0,-2 2-1 0 0,15 52 1 0 0,13 83 228 0 0,-37-148-546 0 0,6 28 58 0 0,-2 0-1 0 0,-2 1 1 0 0,-3 0 0 0 0,-2 95-1 0 0,-3-144-238 0 0,-1-1 0 0 0,1 0 0 0 0,-1 0-1 0 0,0 0 1 0 0,0 0 0 0 0,-1 0 0 0 0,1 0 0 0 0,-1 0-1 0 0,-3 5 1 0 0,4-8 40 0 0,1 0 0 0 0,-1 1 0 0 0,-1-1 0 0 0,1 0 0 0 0,0 0 0 0 0,0 0 0 0 0,0 0 1 0 0,-1 0-1 0 0,1 0 0 0 0,0 0 0 0 0,-1 0 0 0 0,1 0 0 0 0,-1-1 0 0 0,1 1 0 0 0,-1-1 0 0 0,1 1 0 0 0,-1-1 0 0 0,1 1 0 0 0,-1-1 0 0 0,0 0 0 0 0,1 0 0 0 0,-1 0 0 0 0,1 0 0 0 0,-1 0 0 0 0,0 0 0 0 0,-2-1 0 0 0,-11-2-1538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08.601"/>
    </inkml:context>
    <inkml:brush xml:id="br0">
      <inkml:brushProperty name="width" value="0.05" units="cm"/>
      <inkml:brushProperty name="height" value="0.05" units="cm"/>
    </inkml:brush>
  </inkml:definitions>
  <inkml:trace contextRef="#ctx0" brushRef="#br0">0 0 16155 0 0,'2'3'713'0'0,"-1"-2"151"0"0,2 2-688 0 0,1-2-176 0 0,-2 2 0 0 0,1-2 0 0 0,2 1 200 0 0,3 2 8 0 0,5-2 0 0 0,7 4 0 0 0,5 0-128 0 0,6-1-80 0 0,2-3 96 0 0,2 0-96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09.926"/>
    </inkml:context>
    <inkml:brush xml:id="br0">
      <inkml:brushProperty name="width" value="0.05" units="cm"/>
      <inkml:brushProperty name="height" value="0.05" units="cm"/>
    </inkml:brush>
  </inkml:definitions>
  <inkml:trace contextRef="#ctx0" brushRef="#br0">13 91 10226 0 0,'-13'6'11428'0'0,"44"-13"-10301"0"0,0 1 0 0 0,0 2 0 0 0,0 1 0 0 0,34 1 0 0 0,-60 2-1046 0 0,0 0 1 0 0,0 0-1 0 0,0 0 1 0 0,0-1-1 0 0,0 1 1 0 0,0-1-1 0 0,0-1 1 0 0,0 1 0 0 0,0 0-1 0 0,-1-1 1 0 0,6-3-1 0 0,-8 4-182 0 0,-1 0-1 0 0,1 0 0 0 0,-1 0 0 0 0,1-1 1 0 0,-1 1-1 0 0,1 0 0 0 0,-1-1 0 0 0,0 1 1 0 0,0-1-1 0 0,0 0 0 0 0,1 1 0 0 0,0-4 1 0 0,-2 3-405 0 0,1 0 0 0 0,0-1 1 0 0,-1 1-1 0 0,1-1 0 0 0,-1 1 1 0 0,0-1-1 0 0,1 1 0 0 0,-1-1 1 0 0,-1 1-1 0 0,1-1 0 0 0,-1-3 0 0 0,-1-1-1446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4.470"/>
    </inkml:context>
    <inkml:brush xml:id="br0">
      <inkml:brushProperty name="width" value="0.035" units="cm"/>
      <inkml:brushProperty name="height" value="0.035" units="cm"/>
    </inkml:brush>
  </inkml:definitions>
  <inkml:trace contextRef="#ctx0" brushRef="#br0">11 1 11634 0 0,'-2'62'7257'0'0,"-1"11"-3703"0"0,-3 15-3425 0 0,13 168 1 0 0,-7-255-213 0 0,5 27 402 0 0,-4-27-470 0 0,-1 0 0 0 0,0 0 1 0 0,0 0-1 0 0,1 0 0 0 0,-1 0 0 0 0,0 0 1 0 0,1 0-1 0 0,-1 0 0 0 0,1 0 1 0 0,0 0-1 0 0,-1 0 0 0 0,1 0 1 0 0,0 0-1 0 0,-1-1 0 0 0,1 1 0 0 0,0 0 1 0 0,0 0-1 0 0,0-1 0 0 0,0 1 1 0 0,-1-1-1 0 0,1 1 0 0 0,2 0 0 0 0,2-1-1598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0.371"/>
    </inkml:context>
    <inkml:brush xml:id="br0">
      <inkml:brushProperty name="width" value="0.05" units="cm"/>
      <inkml:brushProperty name="height" value="0.05" units="cm"/>
    </inkml:brush>
  </inkml:definitions>
  <inkml:trace contextRef="#ctx0" brushRef="#br0">4 1 7834 0 0,'-4'1'14518'0'0,"10"2"-11758"0"0,5 1-4656 0 0,-4-1 229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0.750"/>
    </inkml:context>
    <inkml:brush xml:id="br0">
      <inkml:brushProperty name="width" value="0.05" units="cm"/>
      <inkml:brushProperty name="height" value="0.05" units="cm"/>
    </inkml:brush>
  </inkml:definitions>
  <inkml:trace contextRef="#ctx0" brushRef="#br0">10 1 10138 0 0,'-9'9'11451'0'0,"9"-6"-10635"0"0,2 0-384 0 0,1 1-80 0 0,2-2-8 0 0,2-2-208 0 0,0 0-40 0 0,1-1 0 0 0,1-2-6449 0 0,2 1-1289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1.491"/>
    </inkml:context>
    <inkml:brush xml:id="br0">
      <inkml:brushProperty name="width" value="0.05" units="cm"/>
      <inkml:brushProperty name="height" value="0.05" units="cm"/>
    </inkml:brush>
  </inkml:definitions>
  <inkml:trace contextRef="#ctx0" brushRef="#br0">160 333 9818 0 0,'9'-3'1216'0'0,"-1"0"0"0"0,0-1 0 0 0,1-1 0 0 0,-1 1 0 0 0,10-9 0 0 0,-8 5-383 0 0,0 0 0 0 0,-1-1 0 0 0,13-16-1 0 0,-13 14-453 0 0,-2 1 0 0 0,1-1 1 0 0,-2-1-1 0 0,1 1 0 0 0,-2-1 0 0 0,0 0 0 0 0,0 0 0 0 0,5-24 0 0 0,-9 32-317 0 0,0 0 0 0 0,-1 0 0 0 0,0 0-1 0 0,0-1 1 0 0,0 1 0 0 0,-1 0 0 0 0,1 0-1 0 0,-1-1 1 0 0,0 1 0 0 0,0 0 0 0 0,0 0 0 0 0,-1 0-1 0 0,1 0 1 0 0,-1 0 0 0 0,0 1 0 0 0,0-1 0 0 0,-1 0-1 0 0,1 1 1 0 0,-1 0 0 0 0,-5-7 0 0 0,4 7-58 0 0,0-1 0 0 0,0 1-1 0 0,0 0 1 0 0,0 0 0 0 0,-1 1 0 0 0,1-1 0 0 0,-1 1 0 0 0,0 0-1 0 0,1 0 1 0 0,-1 0 0 0 0,0 1 0 0 0,0-1 0 0 0,0 1 0 0 0,0 1-1 0 0,-1-1 1 0 0,-7 1 0 0 0,3 0-89 0 0,0 2-1 0 0,1-1 1 0 0,-1 2-1 0 0,1-1 1 0 0,-1 1-1 0 0,1 0 1 0 0,0 1-1 0 0,0 0 1 0 0,0 1 0 0 0,1 0-1 0 0,-1 0 1 0 0,1 0-1 0 0,1 1 1 0 0,-1 1-1 0 0,-12 13 1 0 0,15-15 57 0 0,0 1 0 0 0,1-1-1 0 0,0 1 1 0 0,0 0 0 0 0,0 0 0 0 0,1 1 0 0 0,0-1 0 0 0,0 0-1 0 0,1 1 1 0 0,0 0 0 0 0,0 0 0 0 0,0 0 0 0 0,1 0-1 0 0,0 0 1 0 0,0 0 0 0 0,1 0 0 0 0,0 0 0 0 0,0 0 0 0 0,1 0-1 0 0,0 0 1 0 0,0 0 0 0 0,3 11 0 0 0,11 17 24 0 0,0-1 0 0 0,3 0 0 0 0,35 52 0 0 0,13 25-20 0 0,-64-106 65 0 0,1 0 1 0 0,-1 0-1 0 0,0 0 1 0 0,-1 0-1 0 0,1 1 0 0 0,-1-1 1 0 0,0 0-1 0 0,0 1 0 0 0,-1-1 1 0 0,1 1-1 0 0,-1-1 1 0 0,0 1-1 0 0,-1-1 0 0 0,1 0 1 0 0,-1 1-1 0 0,-3 7 1 0 0,3-9 3 0 0,-1 0 1 0 0,0 0 0 0 0,0-1 0 0 0,0 1 0 0 0,0-1-1 0 0,-1 1 1 0 0,1-1 0 0 0,-1 0 0 0 0,0 0 0 0 0,0 0-1 0 0,0 0 1 0 0,-1 0 0 0 0,1-1 0 0 0,-1 1-1 0 0,1-1 1 0 0,-1 0 0 0 0,0 0 0 0 0,0 0 0 0 0,0-1-1 0 0,0 1 1 0 0,-7 1 0 0 0,7-2-36 0 0,0-1 1 0 0,0 1-1 0 0,0-1 0 0 0,0 1 0 0 0,-1-1 1 0 0,1 0-1 0 0,0 0 0 0 0,0-1 1 0 0,0 1-1 0 0,0-1 0 0 0,0 0 0 0 0,0 0 1 0 0,0 0-1 0 0,1-1 0 0 0,-1 1 1 0 0,0-1-1 0 0,1 0 0 0 0,-1 0 1 0 0,1 0-1 0 0,-1-1 0 0 0,1 1 0 0 0,-3-4 1 0 0,2 1-34 0 0,0 1 1 0 0,0-1 0 0 0,1 0 0 0 0,0 0 0 0 0,0 0-1 0 0,0 0 1 0 0,1 0 0 0 0,0-1 0 0 0,0 1 0 0 0,0-1-1 0 0,1 0 1 0 0,-1 1 0 0 0,1-1 0 0 0,1 0 0 0 0,-1-6-1 0 0,1 4 25 0 0,0-1 0 0 0,1 1 0 0 0,0-1 0 0 0,0 1 0 0 0,1 0-1 0 0,0 0 1 0 0,0 0 0 0 0,1 0 0 0 0,0 0 0 0 0,1 0 0 0 0,-1 0-1 0 0,2 1 1 0 0,-1 0 0 0 0,1 0 0 0 0,0 0 0 0 0,9-9 0 0 0,-1 3 24 0 0,1 1 1 0 0,0 0-1 0 0,1 2 1 0 0,0-1 0 0 0,0 2-1 0 0,29-14 1 0 0,-14 10-672 0 0,2 1 1 0 0,42-11-1 0 0,-47 16-287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2.233"/>
    </inkml:context>
    <inkml:brush xml:id="br0">
      <inkml:brushProperty name="width" value="0.05" units="cm"/>
      <inkml:brushProperty name="height" value="0.05" units="cm"/>
    </inkml:brush>
  </inkml:definitions>
  <inkml:trace contextRef="#ctx0" brushRef="#br0">59 3 1840 0 0,'-4'-2'19370'0'0,"5"9"-20848"0"0,-8 187 4733 0 0,0-87-2637 0 0,4-18-89 0 0,0 6 31 0 0,-22 149-1 0 0,24-238-597 0 0,1-4-68 0 0,0 0 1 0 0,0 0-1 0 0,-1 0 1 0 0,1 0-1 0 0,-1 0 1 0 0,1 0-1 0 0,-1 0 0 0 0,0 0 1 0 0,0 0-1 0 0,1-1 1 0 0,-1 1-1 0 0,-3 3 0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2.700"/>
    </inkml:context>
    <inkml:brush xml:id="br0">
      <inkml:brushProperty name="width" value="0.05" units="cm"/>
      <inkml:brushProperty name="height" value="0.05" units="cm"/>
    </inkml:brush>
  </inkml:definitions>
  <inkml:trace contextRef="#ctx0" brushRef="#br0">1 155 3225 0 0,'-1'-7'697'0'0,"2"1"0"0"0,-1-1 1 0 0,1 1-1 0 0,0 0 1 0 0,0-1-1 0 0,1 1 0 0 0,0 0 1 0 0,0 0-1 0 0,0 0 1 0 0,1 0-1 0 0,0 0 0 0 0,0 1 1 0 0,0-1-1 0 0,1 1 0 0 0,0 0 1 0 0,0 0-1 0 0,0 0 1 0 0,1 0-1 0 0,9-7 0 0 0,-8 8-130 0 0,0 0-1 0 0,0 0 1 0 0,0 1-1 0 0,0 0 0 0 0,1 1 1 0 0,-1-1-1 0 0,13-2 1 0 0,-10 4-419 0 0,-1-1 1 0 0,1 2 0 0 0,0-1 0 0 0,-1 1-1 0 0,1 0 1 0 0,13 3 0 0 0,-7 0 11 0 0,-1 1 0 0 0,0 0 0 0 0,0 1 0 0 0,0 0 0 0 0,0 2 1 0 0,-1-1-1 0 0,0 2 0 0 0,0 0 0 0 0,-1 0 0 0 0,20 18 0 0 0,-24-19-131 0 0,-1 0-1 0 0,-1 0 0 0 0,0 1 1 0 0,0 0-1 0 0,0 0 0 0 0,-1 0 1 0 0,7 15-1 0 0,-9-16-8 0 0,-1-1-1 0 0,0 0 0 0 0,0 1 0 0 0,-1-1 1 0 0,0 1-1 0 0,0 0 0 0 0,0-1 1 0 0,-1 1-1 0 0,0 0 0 0 0,0-1 0 0 0,-1 1 1 0 0,-1 7-1 0 0,0-7 32 0 0,-1 1-1 0 0,0-1 1 0 0,0 0 0 0 0,-1 0-1 0 0,1 0 1 0 0,-2 0-1 0 0,1 0 1 0 0,-1-1 0 0 0,0 0-1 0 0,0 0 1 0 0,0 0 0 0 0,-1-1-1 0 0,0 1 1 0 0,0-2 0 0 0,-1 1-1 0 0,1 0 1 0 0,-12 4-1 0 0,5-1 23 0 0,-2-2-1 0 0,1 0 0 0 0,0 0 0 0 0,-1-2 1 0 0,0 1-1 0 0,0-2 0 0 0,-1 0 0 0 0,-15 0 1 0 0,25-3-99 0 0,-1 0 1 0 0,0-1 0 0 0,1 0 0 0 0,-1 0 0 0 0,1 0-1 0 0,0-1 1 0 0,-1 0 0 0 0,1-1 0 0 0,0 1-1 0 0,0-1 1 0 0,0 0 0 0 0,-5-4 0 0 0,8 5-21 0 0,0 0 0 0 0,0 0 0 0 0,0 0 0 0 0,0-1 1 0 0,1 1-1 0 0,-1-1 0 0 0,1 1 0 0 0,0-1 0 0 0,-1 0 0 0 0,1 0 1 0 0,1 0-1 0 0,-1 0 0 0 0,0 0 0 0 0,1 0 0 0 0,-1-1 0 0 0,1 1 1 0 0,0 0-1 0 0,0-1 0 0 0,0 1 0 0 0,1-1 0 0 0,-1 1 0 0 0,1-1 1 0 0,0 1-1 0 0,0-5 0 0 0,1 6 23 0 0,-1 0 0 0 0,1 0-1 0 0,-1 1 1 0 0,1-1 0 0 0,0 0 0 0 0,0 0 0 0 0,-1 0 0 0 0,1 1-1 0 0,1-1 1 0 0,-1 1 0 0 0,0-1 0 0 0,0 1 0 0 0,1-1 0 0 0,-1 1-1 0 0,0 0 1 0 0,1-1 0 0 0,-1 1 0 0 0,1 0 0 0 0,0 0 0 0 0,-1 0-1 0 0,1 0 1 0 0,0 0 0 0 0,0 1 0 0 0,0-1 0 0 0,-1 0 0 0 0,1 1-1 0 0,0 0 1 0 0,0-1 0 0 0,0 1 0 0 0,0 0 0 0 0,0 0-1 0 0,0 0 1 0 0,3 0 0 0 0,9 1-77 0 0,-1 0 0 0 0,0 1 0 0 0,24 7 0 0 0,-24-6 61 0 0,18 6 14 0 0,0 1 0 0 0,-1 2 0 0 0,-1 1 0 0 0,1 1-1 0 0,-2 2 1 0 0,33 23 0 0 0,-54-35 21 0 0,-1 1-1 0 0,0 0 1 0 0,0 1 0 0 0,0-1-1 0 0,0 1 1 0 0,-1 0-1 0 0,0 1 1 0 0,6 9 0 0 0,-10-14 17 0 0,1 1 0 0 0,-1 0 1 0 0,0 0-1 0 0,0 0 0 0 0,0 0 1 0 0,0 0-1 0 0,0 0 0 0 0,-1 0 1 0 0,1 0-1 0 0,-1 0 0 0 0,0 0 0 0 0,0 0 1 0 0,0 0-1 0 0,0 0 0 0 0,0 0 1 0 0,-1 0-1 0 0,1 0 0 0 0,-1 0 1 0 0,0 0-1 0 0,0 0 0 0 0,0 0 1 0 0,-1 0-1 0 0,1 0 0 0 0,-3 3 0 0 0,-2 3 114 0 0,-1-1-1 0 0,0 0 0 0 0,-1-1 0 0 0,0 1 0 0 0,0-1 0 0 0,-1-1 0 0 0,1 0 0 0 0,-2 0 1 0 0,1-1-1 0 0,0 0 0 0 0,-18 7 0 0 0,3-3 118 0 0,0-2 1 0 0,-1 0-1 0 0,-46 6 1 0 0,59-12-187 0 0,-1 0-1 0 0,1 0 1 0 0,0-2 0 0 0,0 1 0 0 0,0-1 0 0 0,-23-5 0 0 0,30 4-293 0 0,-1 0 0 0 0,0 0 0 0 0,1 0 0 0 0,-1-1 0 0 0,1 0 0 0 0,-1 0 0 0 0,1 0 0 0 0,0-1 0 0 0,1 1 0 0 0,-1-1 0 0 0,1 0 0 0 0,-1-1 0 0 0,1 1 0 0 0,0-1 1 0 0,-5-8-1 0 0,-7-16-8174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3.989"/>
    </inkml:context>
    <inkml:brush xml:id="br0">
      <inkml:brushProperty name="width" value="0.05" units="cm"/>
      <inkml:brushProperty name="height" value="0.05" units="cm"/>
    </inkml:brush>
  </inkml:definitions>
  <inkml:trace contextRef="#ctx0" brushRef="#br0">0 14 9218 0 0,'4'5'14942'0'0,"2"-5"-12139"0"0,11-3-3312 0 0,28-10 1 0 0,-39 11-1273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4.334"/>
    </inkml:context>
    <inkml:brush xml:id="br0">
      <inkml:brushProperty name="width" value="0.05" units="cm"/>
      <inkml:brushProperty name="height" value="0.05" units="cm"/>
    </inkml:brush>
  </inkml:definitions>
  <inkml:trace contextRef="#ctx0" brushRef="#br0">14 1 2304 0 0,'-13'8'18813'0'0,"14"-7"-18309"0"0,3 1 192 0 0,29-6-2489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4.988"/>
    </inkml:context>
    <inkml:brush xml:id="br0">
      <inkml:brushProperty name="width" value="0.05" units="cm"/>
      <inkml:brushProperty name="height" value="0.05" units="cm"/>
    </inkml:brush>
  </inkml:definitions>
  <inkml:trace contextRef="#ctx0" brushRef="#br0">171 116 8290 0 0,'0'0'204'0'0,"0"-1"0"0"0,0 1 0 0 0,-1-1 0 0 0,1 1 0 0 0,0 0 0 0 0,0-1 0 0 0,0 1 0 0 0,-1-1 1 0 0,1 1-1 0 0,0-1 0 0 0,0 1 0 0 0,0 0 0 0 0,0-1 0 0 0,0 1 0 0 0,0-1 0 0 0,0 1 0 0 0,0-1 0 0 0,0 1 0 0 0,0-1 1 0 0,0 1-1 0 0,0 0 0 0 0,0-1 0 0 0,1 1 0 0 0,-1-1 0 0 0,0 1 0 0 0,0-1 0 0 0,10-14 1784 0 0,16-8-1084 0 0,-14 14-623 0 0,2 1 0 0 0,-1 0 0 0 0,1 1 0 0 0,0 1 1 0 0,1 0-1 0 0,0 1 0 0 0,0 1 0 0 0,0 0 0 0 0,0 1 1 0 0,0 0-1 0 0,1 1 0 0 0,0 1 0 0 0,24 1 0 0 0,-36 1-247 0 0,0-1-1 0 0,0 1 0 0 0,1 0 0 0 0,-1 0 0 0 0,0 0 0 0 0,-1 0 0 0 0,1 1 1 0 0,0-1-1 0 0,0 1 0 0 0,-1 0 0 0 0,1 1 0 0 0,-1-1 0 0 0,1 0 0 0 0,-1 1 1 0 0,0 0-1 0 0,0 0 0 0 0,3 4 0 0 0,-3-3-2 0 0,0 1 1 0 0,0 0-1 0 0,0 1 0 0 0,-1-1 1 0 0,1 0-1 0 0,-2 1 0 0 0,1 0 0 0 0,0-1 1 0 0,-1 1-1 0 0,1 11 0 0 0,-2 1 21 0 0,0 0 0 0 0,-1 0 0 0 0,-1 0 0 0 0,-1-1 0 0 0,0 1 0 0 0,-12 32 0 0 0,8-28 34 0 0,-2-1 1 0 0,0 0 0 0 0,-2 0-1 0 0,0-1 1 0 0,-1 0 0 0 0,-26 31-1 0 0,25-36-14 0 0,-1-1 1 0 0,0-1-1 0 0,-1-1 0 0 0,0 0 0 0 0,-1 0 0 0 0,0-2 1 0 0,-1 0-1 0 0,-26 11 0 0 0,31-16-44 0 0,-1 0 0 0 0,0 0-1 0 0,-1-2 1 0 0,1 0 0 0 0,-1 0 0 0 0,0-1 0 0 0,-20 0 0 0 0,28-2-75 0 0,1 0 1 0 0,-1 0 0 0 0,1-1 0 0 0,0 0-1 0 0,0 0 1 0 0,-1 0 0 0 0,1 0 0 0 0,0-1-1 0 0,0 0 1 0 0,0 0 0 0 0,0-1-1 0 0,1 1 1 0 0,-1-1 0 0 0,0 0 0 0 0,1 0-1 0 0,0 0 1 0 0,0-1 0 0 0,0 1 0 0 0,0-1-1 0 0,1 0 1 0 0,-1 0 0 0 0,-3-7-1 0 0,6 10 19 0 0,0 0-1 0 0,1-1 0 0 0,-1 1 0 0 0,0 0 0 0 0,1-1 0 0 0,-1 1 0 0 0,1-1 0 0 0,-1 1 0 0 0,1-1 0 0 0,0 1 0 0 0,-1-1 0 0 0,1 1 0 0 0,0-1 0 0 0,0 0 0 0 0,0 1 1 0 0,0-1-1 0 0,1 1 0 0 0,-1-1 0 0 0,0 1 0 0 0,1-1 0 0 0,-1 1 0 0 0,2-3 0 0 0,-1 1-6 0 0,1 1 0 0 0,-1 0 0 0 0,1 0 0 0 0,0 1 0 0 0,0-1 0 0 0,0 0 0 0 0,0 0-1 0 0,0 1 1 0 0,0-1 0 0 0,0 1 0 0 0,1 0 0 0 0,3-2 0 0 0,6-1-14 0 0,1 0 0 0 0,0 0 0 0 0,0 1 0 0 0,15-1-1 0 0,-7 2 255 0 0,0 1 0 0 0,0 0 0 0 0,-1 2-1 0 0,1 0 1 0 0,0 2 0 0 0,-1 0 0 0 0,1 1-1 0 0,-1 1 1 0 0,0 1 0 0 0,-1 1 0 0 0,1 1-1 0 0,-1 0 1 0 0,-1 2 0 0 0,1 0 0 0 0,-2 1-1 0 0,29 22 1 0 0,-25-16 93 0 0,41 29 183 0 0,-55-41-485 0 0,0-1 0 0 0,0 0 0 0 0,1-1-1 0 0,-1 0 1 0 0,1 0 0 0 0,0 0 0 0 0,8 1 0 0 0,-15-4-233 0 0,1 0 1 0 0,-1 0 0 0 0,1 0-1 0 0,0 0 1 0 0,-1 0-1 0 0,1 0 1 0 0,0 0 0 0 0,-1-1-1 0 0,1 1 1 0 0,0 0-1 0 0,-1-1 1 0 0,1 0 0 0 0,-1 1-1 0 0,1-1 1 0 0,-1 0-1 0 0,1 0 1 0 0,-1 1 0 0 0,0-1-1 0 0,1 0 1 0 0,-1-1-1 0 0,0 1 1 0 0,1-1 0 0 0,5-4-1682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6.730"/>
    </inkml:context>
    <inkml:brush xml:id="br0">
      <inkml:brushProperty name="width" value="0.05" units="cm"/>
      <inkml:brushProperty name="height" value="0.05" units="cm"/>
    </inkml:brush>
  </inkml:definitions>
  <inkml:trace contextRef="#ctx0" brushRef="#br0">47 10 8290 0 0,'-4'-10'5225'0'0,"1"16"-906"0"0,2-1-3653 0 0,-11 76 1451 0 0,-3 133 0 0 0,10-98-1410 0 0,4-104-803 0 0,-5 208 65 0 0,6-217-463 0 0,2 12 344 0 0,1-9-1734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7.150"/>
    </inkml:context>
    <inkml:brush xml:id="br0">
      <inkml:brushProperty name="width" value="0.05" units="cm"/>
      <inkml:brushProperty name="height" value="0.05" units="cm"/>
    </inkml:brush>
  </inkml:definitions>
  <inkml:trace contextRef="#ctx0" brushRef="#br0">90 1 6913 0 0,'-4'11'5671'0'0,"-6"27"-1010"0"0,-4 82-2045 0 0,3 135 0 0 0,6-81-1904 0 0,4-146-493 0 0,-7 31 0 0 0,-3-17-1638 0 0,-7-4-5240 0 0,11-27-40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4.820"/>
    </inkml:context>
    <inkml:brush xml:id="br0">
      <inkml:brushProperty name="width" value="0.035" units="cm"/>
      <inkml:brushProperty name="height" value="0.035" units="cm"/>
    </inkml:brush>
  </inkml:definitions>
  <inkml:trace contextRef="#ctx0" brushRef="#br0">40 0 2304 0 0,'-3'4'13882'0'0,"-3"11"-10354"0"0,-5 19-2871 0 0,1 34 59 0 0,3 0-1 0 0,4 111 1 0 0,3-133-1771 0 0,1-25-396 0 0,1 2-69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17.533"/>
    </inkml:context>
    <inkml:brush xml:id="br0">
      <inkml:brushProperty name="width" value="0.05" units="cm"/>
      <inkml:brushProperty name="height" value="0.05" units="cm"/>
    </inkml:brush>
  </inkml:definitions>
  <inkml:trace contextRef="#ctx0" brushRef="#br0">0 28 16532 0 0,'71'-7'2466'0'0,"-21"1"-1860"0"0,198-8-1941 0 0,-220 13 262 0 0</inkml:trace>
  <inkml:trace contextRef="#ctx0" brushRef="#br0" timeOffset="1">495 53 8290 0 0,'-3'2'437'0'0,"0"1"1"0"0,0 0-1 0 0,1 0 1 0 0,-1 1-1 0 0,1-1 1 0 0,-1 0-1 0 0,1 1 1 0 0,0 0-1 0 0,1-1 0 0 0,-1 1 1 0 0,1 0-1 0 0,-1 0 1 0 0,1 0-1 0 0,0 0 1 0 0,0 0-1 0 0,1 0 1 0 0,0 0-1 0 0,-1 0 1 0 0,1 0-1 0 0,1 5 1 0 0,-1-7-363 0 0,1 1 0 0 0,-1-1 0 0 0,1 1 0 0 0,0-1 0 0 0,0 1 0 0 0,0-1 0 0 0,0 0 0 0 0,0 1 0 0 0,0-1 0 0 0,1 0 0 0 0,-1 0 0 0 0,1 0 0 0 0,-1 0 0 0 0,1 0 0 0 0,0 0 0 0 0,0 0 0 0 0,0-1 0 0 0,0 1 0 0 0,0-1 0 0 0,0 1 0 0 0,1-1 0 0 0,-1 0 0 0 0,0 0 0 0 0,1 0 0 0 0,-1 0 0 0 0,1 0 0 0 0,-1-1 0 0 0,1 1 0 0 0,-1-1 0 0 0,1 1 0 0 0,0-1 0 0 0,3 0 0 0 0,3 0 12 0 0,-1 0 0 0 0,0-1 0 0 0,1 0 0 0 0,-1-1 1 0 0,0 0-1 0 0,0 0 0 0 0,0 0 0 0 0,0-1 0 0 0,0 0 0 0 0,-1-1 0 0 0,1 0 0 0 0,-1 0 0 0 0,0-1 0 0 0,0 1 0 0 0,-1-1 0 0 0,1-1 0 0 0,6-7 0 0 0,-12 12-63 0 0,0 0 0 0 0,0 0 0 0 0,0-1 0 0 0,0 1 0 0 0,0 0 0 0 0,-1-1 0 0 0,1 1 0 0 0,0-1 0 0 0,-1 1 0 0 0,1-1 0 0 0,-1 0 0 0 0,0 1 0 0 0,1-1 0 0 0,-1 1 0 0 0,0-1 0 0 0,0 0 0 0 0,0 1 0 0 0,0-1 0 0 0,0 1 0 0 0,-1-4 0 0 0,0 3 65 0 0,0-1-1 0 0,0 0 1 0 0,-1 0-1 0 0,1 1 1 0 0,0-1-1 0 0,-1 1 1 0 0,0 0-1 0 0,0-1 1 0 0,0 1 0 0 0,-3-4-1 0 0,-1 1 148 0 0,0 0 0 0 0,-1 1 1 0 0,1-1-1 0 0,-1 1 0 0 0,0 0 0 0 0,0 1 0 0 0,-12-5 1 0 0,-17 2 82 0 0,13 6-3691 0 0,14 2-4603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20.955"/>
    </inkml:context>
    <inkml:brush xml:id="br0">
      <inkml:brushProperty name="width" value="0.05" units="cm"/>
      <inkml:brushProperty name="height" value="0.05" units="cm"/>
    </inkml:brush>
  </inkml:definitions>
  <inkml:trace contextRef="#ctx0" brushRef="#br0">2 8 13507 0 0,'0'0'107'0'0,"0"0"1"0"0,0 0 0 0 0,-1 0-1 0 0,1-1 1 0 0,0 1-1 0 0,0 0 1 0 0,0 0 0 0 0,0 0-1 0 0,0-1 1 0 0,0 1-1 0 0,0 0 1 0 0,0 0 0 0 0,0-1-1 0 0,0 1 1 0 0,0 0-1 0 0,0 0 1 0 0,0 0 0 0 0,0-1-1 0 0,0 1 1 0 0,0 0-1 0 0,0 0 1 0 0,0 0 0 0 0,0-1-1 0 0,1 1 1 0 0,-1 0-1 0 0,0 0 1 0 0,0 0 0 0 0,0-1-1 0 0,0 1 1 0 0,0 0-1 0 0,0 0 1 0 0,1 0 0 0 0,-1 0-1 0 0,0-1 1 0 0,0 1-1 0 0,0 0 1 0 0,1 0-1 0 0,-1 0 1 0 0,0 0 0 0 0,0 0-1 0 0,0 0 1 0 0,1 0-1 0 0,-1 0 1 0 0,0 0 0 0 0,0-1-1 0 0,0 1 1 0 0,1 0-1 0 0,-1 0 1 0 0,0 0 0 0 0,0 0-1 0 0,0 0 1 0 0,1 0-1 0 0,-1 0 1 0 0,0 1 0 0 0,1-1-1 0 0,8 15-7276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21.362"/>
    </inkml:context>
    <inkml:brush xml:id="br0">
      <inkml:brushProperty name="width" value="0.05" units="cm"/>
      <inkml:brushProperty name="height" value="0.05" units="cm"/>
    </inkml:brush>
  </inkml:definitions>
  <inkml:trace contextRef="#ctx0" brushRef="#br0">20 0 10594 0 0,'-7'2'472'0'0,"3"-1"96"0"0,1 0-455 0 0,2 1-113 0 0,-1-2 0 0 0,2 1 0 0 0,0 0 928 0 0,-1 2 160 0 0,0 0 32 0 0,1 1 0 0 0,1-1-744 0 0,2 1-151 0 0,1-2-33 0 0,3 0-8 0 0,1 0-889 0 0,0 0-167 0 0,1-2-40 0 0,-1 1-8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0.304"/>
    </inkml:context>
    <inkml:brush xml:id="br0">
      <inkml:brushProperty name="width" value="0.05" units="cm"/>
      <inkml:brushProperty name="height" value="0.05" units="cm"/>
    </inkml:brush>
  </inkml:definitions>
  <inkml:trace contextRef="#ctx0" brushRef="#br0">85 17 9674 0 0,'0'-16'9036'0'0,"-1"35"-7268"0"0,-1 7-1185 0 0,-17 315 1546 0 0,-11 110-2513 0 0,0-305-992 0 0,29-142 89 0 0,-1-3-52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0.706"/>
    </inkml:context>
    <inkml:brush xml:id="br0">
      <inkml:brushProperty name="width" value="0.05" units="cm"/>
      <inkml:brushProperty name="height" value="0.05" units="cm"/>
    </inkml:brush>
  </inkml:definitions>
  <inkml:trace contextRef="#ctx0" brushRef="#br0">6 258 9218 0 0,'-2'-9'403'0'0,"0"-1"0"0"0,1 0 0 0 0,0 0 0 0 0,1 0 0 0 0,0 0 0 0 0,1 0 0 0 0,0 0 0 0 0,0 0 0 0 0,1 1 0 0 0,1-1 0 0 0,-1 0 0 0 0,1 1 0 0 0,1 0 0 0 0,0 0 0 0 0,0 0 0 0 0,1 0 0 0 0,0 0 1 0 0,1 1-1 0 0,0 0 0 0 0,0 0 0 0 0,0 1 0 0 0,1-1 0 0 0,8-5 0 0 0,-8 8-219 0 0,0 1 1 0 0,1 0-1 0 0,-1 0 1 0 0,1 1-1 0 0,0 0 1 0 0,0 0-1 0 0,0 1 1 0 0,0 0-1 0 0,1 1 1 0 0,-1-1-1 0 0,0 2 1 0 0,1-1-1 0 0,-1 1 1 0 0,9 1-1 0 0,-1 0-69 0 0,-1 1 0 0 0,0 1-1 0 0,1 0 1 0 0,-1 1 0 0 0,0 0-1 0 0,24 12 1 0 0,-28-10-51 0 0,0 0 1 0 0,-1 1-1 0 0,1 0 1 0 0,-1 1-1 0 0,-1 0 1 0 0,0 0-1 0 0,0 1 1 0 0,0 1-1 0 0,-1-1 0 0 0,0 1 1 0 0,-1 1-1 0 0,7 12 1 0 0,-11-17-22 0 0,1 1 0 0 0,-1 0-1 0 0,0 0 1 0 0,-1 1 0 0 0,1-1 0 0 0,-1 0 0 0 0,-1 1-1 0 0,1-1 1 0 0,-2 1 0 0 0,1 0 0 0 0,-1-1 0 0 0,0 1 0 0 0,0 0-1 0 0,-1-1 1 0 0,0 1 0 0 0,0 0 0 0 0,-1-1 0 0 0,0 0 0 0 0,0 1-1 0 0,-1-1 1 0 0,-4 8 0 0 0,3-9 21 0 0,-1 1 0 0 0,0-1 0 0 0,0 0 0 0 0,0-1 0 0 0,-1 1 0 0 0,0-1 0 0 0,0 0-1 0 0,0 0 1 0 0,-1-1 0 0 0,-13 7 0 0 0,4-3-5 0 0,-1 0 1 0 0,-1-1-1 0 0,-26 6 0 0 0,40-12-98 0 0,-10 3 109 0 0,0-1 0 0 0,-21 1 1 0 0,32-3-222 0 0,0-1 1 0 0,0 0-1 0 0,1 0 1 0 0,-1 0-1 0 0,0 0 0 0 0,0 0 1 0 0,0-1-1 0 0,0 1 1 0 0,0-1-1 0 0,0 0 1 0 0,1 0-1 0 0,-1 0 1 0 0,0 0-1 0 0,1-1 1 0 0,-1 1-1 0 0,1-1 1 0 0,-1 1-1 0 0,1-1 1 0 0,-3-2-1 0 0,4 2-365 0 0,0 1-1 0 0,0 0 0 0 0,1-1 1 0 0,-1 1-1 0 0,0-1 1 0 0,1 1-1 0 0,-1-1 0 0 0,1 1 1 0 0,-1-1-1 0 0,1 1 1 0 0,0-1-1 0 0,0 1 0 0 0,-1-3 1 0 0,2-11-6024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1.521"/>
    </inkml:context>
    <inkml:brush xml:id="br0">
      <inkml:brushProperty name="width" value="0.05" units="cm"/>
      <inkml:brushProperty name="height" value="0.05" units="cm"/>
    </inkml:brush>
  </inkml:definitions>
  <inkml:trace contextRef="#ctx0" brushRef="#br0">173 41 6913 0 0,'1'-1'-35'0'0,"1"0"456"0"0,-1-1 0 0 0,1 0 0 0 0,-1 0 1 0 0,1 0-1 0 0,-1 0 0 0 0,0 0 0 0 0,0 0 0 0 0,0 0 0 0 0,0 0 1 0 0,0 0-1 0 0,0 0 0 0 0,-1-1 0 0 0,1 1 0 0 0,-1 0 0 0 0,1-1 1 0 0,-1-4-1 0 0,0 7-317 0 0,-1 0-1 0 0,0 0 1 0 0,1 0 0 0 0,-1 0 0 0 0,1 0 0 0 0,-1 0 0 0 0,1 1 0 0 0,-1-1 0 0 0,0 0 0 0 0,1 0 0 0 0,-1 0-1 0 0,1 1 1 0 0,-1-1 0 0 0,1 0 0 0 0,-1 0 0 0 0,1 1 0 0 0,-1-1 0 0 0,1 1 0 0 0,-1-1 0 0 0,1 0 0 0 0,0 1-1 0 0,-1-1 1 0 0,1 1 0 0 0,-1-1 0 0 0,1 1 0 0 0,0-1 0 0 0,0 1 0 0 0,-1 0 0 0 0,-15 17 737 0 0,-1 5-344 0 0,1 2 0 0 0,0 0 1 0 0,2 1-1 0 0,2 1 0 0 0,-11 29 1 0 0,6-8-231 0 0,3 0 0 0 0,-9 57 0 0 0,20-88-179 0 0,1 0 1 0 0,0 1 0 0 0,1-1 0 0 0,1 1 0 0 0,3 24-1 0 0,-3-36-63 0 0,1 0-1 0 0,1 0 0 0 0,-1 0 0 0 0,1 0 0 0 0,0-1 0 0 0,1 1 1 0 0,-1 0-1 0 0,1-1 0 0 0,0 0 0 0 0,0 0 0 0 0,1 0 1 0 0,-1 0-1 0 0,1 0 0 0 0,1 0 0 0 0,-1-1 0 0 0,0 0 0 0 0,1 0 1 0 0,9 6-1 0 0,-11-9-73 0 0,-1 0 1 0 0,1 0-1 0 0,-1 0 0 0 0,1 0 1 0 0,-1-1-1 0 0,1 1 0 0 0,-1-1 1 0 0,1 0-1 0 0,-1 1 1 0 0,1-1-1 0 0,0 0 0 0 0,-1-1 1 0 0,1 1-1 0 0,-1 0 0 0 0,1-1 1 0 0,-1 0-1 0 0,1 1 1 0 0,-1-1-1 0 0,1 0 0 0 0,-1 0 1 0 0,0 0-1 0 0,1-1 0 0 0,3-2 1 0 0,4-3-1060 0 0,-1 0-1 0 0,0-1 1 0 0,16-16 0 0 0,-4 0-5255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1.996"/>
    </inkml:context>
    <inkml:brush xml:id="br0">
      <inkml:brushProperty name="width" value="0.05" units="cm"/>
      <inkml:brushProperty name="height" value="0.05" units="cm"/>
    </inkml:brush>
  </inkml:definitions>
  <inkml:trace contextRef="#ctx0" brushRef="#br0">264 22 1840 0 0,'2'-21'9796'0'0,"-12"30"-6342"0"0,-3 7-2796 0 0,0 0 0 0 0,2 1 1 0 0,0 1-1 0 0,1 0 0 0 0,0 0 0 0 0,-9 31 0 0 0,7-22-227 0 0,-20 54 89 0 0,3 2 1 0 0,3 1-1 0 0,-14 94 0 0 0,32-138-550 0 0,-14 40 1 0 0,37-129-6664 0 0,-9 23 5047 0 0</inkml:trace>
  <inkml:trace contextRef="#ctx0" brushRef="#br0" timeOffset="1">153 82 9218 0 0,'3'-3'255'0'0,"-1"0"0"0"0,0 0-1 0 0,1 1 1 0 0,0-1 0 0 0,-1 1 0 0 0,1 0 0 0 0,0 0 0 0 0,0 0-1 0 0,1 0 1 0 0,-1 0 0 0 0,5-1 0 0 0,-6 3-103 0 0,0 0 0 0 0,-1 0 1 0 0,1 0-1 0 0,0 0 0 0 0,0 0 0 0 0,0 0 1 0 0,0 1-1 0 0,-1-1 0 0 0,1 1 0 0 0,0-1 1 0 0,0 1-1 0 0,0 0 0 0 0,-1-1 0 0 0,1 1 1 0 0,-1 0-1 0 0,1 0 0 0 0,0 0 0 0 0,-1 0 1 0 0,0 1-1 0 0,1-1 0 0 0,-1 0 0 0 0,0 1 1 0 0,0-1-1 0 0,2 3 0 0 0,3 4 241 0 0,0 0 1 0 0,-1 1-1 0 0,0-1 1 0 0,0 1-1 0 0,-1 0 0 0 0,5 16 1 0 0,14 61 792 0 0,-17-59-857 0 0,12 46 288 0 0,0-4-41 0 0,18 141-1 0 0,-35-205-535 0 0,-1 0 0 0 0,0-1 0 0 0,0 1-1 0 0,-1 0 1 0 0,0 0 0 0 0,0 0 0 0 0,0-1-1 0 0,0 1 1 0 0,-2 5 0 0 0,2-8-187 0 0,0 0-1 0 0,0-1 1 0 0,0 1-1 0 0,-1 0 1 0 0,1 0 0 0 0,0-1-1 0 0,-1 1 1 0 0,1 0 0 0 0,-4 1-1 0 0,4-2-381 0 0,-1 0 1 0 0,0 0-1 0 0,1 0 0 0 0,-1 0 0 0 0,0 0 1 0 0,0 0-1 0 0,0-1 0 0 0,0 1 0 0 0,1-1 0 0 0,-1 0 1 0 0,-4 1-1 0 0,-6-1-5807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2.400"/>
    </inkml:context>
    <inkml:brush xml:id="br0">
      <inkml:brushProperty name="width" value="0.05" units="cm"/>
      <inkml:brushProperty name="height" value="0.05" units="cm"/>
    </inkml:brush>
  </inkml:definitions>
  <inkml:trace contextRef="#ctx0" brushRef="#br0">1 348 7370 0 0,'0'0'435'0'0,"1"-1"1"0"0,0 0-1 0 0,-1 1 1 0 0,1-1-1 0 0,0 1 1 0 0,0-1-1 0 0,-1 1 1 0 0,1-1 0 0 0,0 1-1 0 0,0 0 1 0 0,0-1-1 0 0,0 1 1 0 0,0 0-1 0 0,0 0 1 0 0,-1-1-1 0 0,1 1 1 0 0,2 0-1 0 0,22-5 886 0 0,70-9-311 0 0,40-7-821 0 0,-47 4-5110 0 0,-54 8-581 0 0</inkml:trace>
  <inkml:trace contextRef="#ctx0" brushRef="#br0" timeOffset="1">644 0 6449 0 0,'8'10'7514'0'0,"11"14"-5107"0"0,-6 0-1846 0 0,-2 0 1 0 0,0 1-1 0 0,-2 0 0 0 0,0 1 0 0 0,-2 0 1 0 0,5 39-1 0 0,-5-8 423 0 0,0 114 0 0 0,-8-144-775 0 0,-1-1 0 0 0,-1 1 0 0 0,-1-1-1 0 0,-1 0 1 0 0,-10 29 0 0 0,9-38-123 0 0,-1 0 1 0 0,-1 0-1 0 0,0-1 1 0 0,-1 0-1 0 0,-1 0 1 0 0,0-1-1 0 0,-1 0 1 0 0,-17 16 0 0 0,20-23-206 0 0,-8 9 269 0 0,-1-1 1 0 0,-29 23-1 0 0,42-36-270 0 0,0 0 0 0 0,0 0 0 0 0,0-1 0 0 0,-1 0 0 0 0,1 1 0 0 0,0-1 0 0 0,-1-1 0 0 0,0 1 0 0 0,1-1 0 0 0,-1 0-1 0 0,0 0 1 0 0,0 0 0 0 0,1 0 0 0 0,-1-1 0 0 0,0 0 0 0 0,0 0 0 0 0,0 0 0 0 0,-9-3 0 0 0,-4-3-1097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2.892"/>
    </inkml:context>
    <inkml:brush xml:id="br0">
      <inkml:brushProperty name="width" value="0.05" units="cm"/>
      <inkml:brushProperty name="height" value="0.05" units="cm"/>
    </inkml:brush>
  </inkml:definitions>
  <inkml:trace contextRef="#ctx0" brushRef="#br0">1 37 11522 0 0,'0'-1'157'0'0,"0"1"0"0"0,0 0 0 0 0,0-1 0 0 0,0 1-1 0 0,0-1 1 0 0,0 1 0 0 0,0 0 0 0 0,0-1 0 0 0,0 1-1 0 0,0 0 1 0 0,0-1 0 0 0,0 1 0 0 0,0 0-1 0 0,1-1 1 0 0,-1 1 0 0 0,0 0 0 0 0,0-1 0 0 0,0 1-1 0 0,1 0 1 0 0,-1-1 0 0 0,0 1 0 0 0,0 0 0 0 0,1 0-1 0 0,-1-1 1 0 0,0 1 0 0 0,1 0 0 0 0,-1 0 0 0 0,0 0-1 0 0,0-1 1 0 0,1 1 0 0 0,-1 0 0 0 0,1 0-1 0 0,-1 0 1 0 0,0 0 0 0 0,1 0 0 0 0,-1 0 0 0 0,1 0-1 0 0,15-7 771 0 0,11 1-661 0 0,0 1 1 0 0,0 1 0 0 0,0 2 0 0 0,0 0 0 0 0,1 2 0 0 0,-1 1 0 0 0,0 1 0 0 0,39 8-1 0 0,-62-9-897 0 0,16 3-49 0 0,-12 0-5577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3.259"/>
    </inkml:context>
    <inkml:brush xml:id="br0">
      <inkml:brushProperty name="width" value="0.05" units="cm"/>
      <inkml:brushProperty name="height" value="0.05" units="cm"/>
    </inkml:brush>
  </inkml:definitions>
  <inkml:trace contextRef="#ctx0" brushRef="#br0">10 32 2761 0 0,'-9'11'10156'0'0,"29"-7"-9240"0"0,0 0-1 0 0,0-2 0 0 0,0 0 0 0 0,22-1 1 0 0,83-8 1961 0 0,-123 7-2876 0 0,56-6-860 0 0,0-2 0 0 0,59-17-1 0 0,-86 16-5596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5:59.587"/>
    </inkml:context>
    <inkml:brush xml:id="br0">
      <inkml:brushProperty name="width" value="0.035" units="cm"/>
      <inkml:brushProperty name="height" value="0.035" units="cm"/>
    </inkml:brush>
  </inkml:definitions>
  <inkml:trace contextRef="#ctx0" brushRef="#br0">230 80 11026 0 0,'41'-23'4367'0'0,"-38"21"-3888"0"0,0 0 0 0 0,0 0 0 0 0,-1-1 0 0 0,1 1 0 0 0,0-1 0 0 0,-1 1 0 0 0,0-1 0 0 0,0 0 0 0 0,0 0 0 0 0,4-6 0 0 0,-6 8-406 0 0,0 1 0 0 0,0-1 1 0 0,1 1-1 0 0,-1-1 1 0 0,0 0-1 0 0,0 1 0 0 0,0-1 1 0 0,0 1-1 0 0,0-1 0 0 0,0 1 1 0 0,0-1-1 0 0,0 0 1 0 0,0 1-1 0 0,0-1 0 0 0,0 1 1 0 0,0-1-1 0 0,0 1 0 0 0,0-1 1 0 0,0 1-1 0 0,-1-1 0 0 0,1 0 1 0 0,0 1-1 0 0,0-1 1 0 0,-1 1-1 0 0,1 0 0 0 0,0-1 1 0 0,-1 1-1 0 0,1-1 0 0 0,0 1 1 0 0,-2-1-1 0 0,1 0 17 0 0,-1 0 1 0 0,1 1-1 0 0,-1-1 0 0 0,1 0 1 0 0,-1 1-1 0 0,1-1 0 0 0,-1 1 1 0 0,0 0-1 0 0,1 0 0 0 0,-4 0 1 0 0,-37 4 407 0 0,24 1-484 0 0,0 2 1 0 0,1-1-1 0 0,-1 2 0 0 0,2 0 1 0 0,-1 2-1 0 0,1-1 1 0 0,1 2-1 0 0,-25 21 0 0 0,38-31-55 0 0,0 1 0 0 0,1-1 0 0 0,-1 1 0 0 0,1-1-1 0 0,-1 1 1 0 0,1 0 0 0 0,0-1 0 0 0,0 1 0 0 0,-1 0 0 0 0,1 0 0 0 0,1 0-1 0 0,-1 0 1 0 0,0 0 0 0 0,0 0 0 0 0,1 1 0 0 0,-1-1 0 0 0,1 2-1 0 0,0-2-4 0 0,0-1-1 0 0,1 1 1 0 0,-1-1-1 0 0,1 0 1 0 0,-1 1-1 0 0,1-1 1 0 0,-1 1-1 0 0,1-1 1 0 0,0 0-1 0 0,0 0 0 0 0,0 1 1 0 0,0-1-1 0 0,0 0 1 0 0,0 0-1 0 0,0 0 1 0 0,0 0-1 0 0,0 0 1 0 0,1 0-1 0 0,-1-1 1 0 0,0 1-1 0 0,0 0 0 0 0,1 0 1 0 0,-1-1-1 0 0,3 1 1 0 0,18 8-403 0 0,45 10 1 0 0,13 4 140 0 0,-72-20 261 0 0,0 1 1 0 0,0-1 0 0 0,-1 1-1 0 0,1 1 1 0 0,-1 0-1 0 0,0 0 1 0 0,9 9 0 0 0,-15-13 78 0 0,1 0 0 0 0,-1 0 0 0 0,0 1 1 0 0,0-1-1 0 0,0 0 0 0 0,0 1 1 0 0,0-1-1 0 0,0 1 0 0 0,-1-1 1 0 0,1 1-1 0 0,0-1 0 0 0,-1 1 0 0 0,1 0 1 0 0,-1-1-1 0 0,0 1 0 0 0,1-1 1 0 0,-1 1-1 0 0,0 0 0 0 0,0 0 1 0 0,0-1-1 0 0,0 1 0 0 0,-1 2 0 0 0,0 0 59 0 0,0-1-1 0 0,0-1 0 0 0,-1 1 1 0 0,1 0-1 0 0,-1 0 0 0 0,0 0 0 0 0,0-1 1 0 0,0 1-1 0 0,0-1 0 0 0,0 0 0 0 0,-3 3 1 0 0,-5 3 115 0 0,1-1 0 0 0,-1 0 1 0 0,0-1-1 0 0,0-1 1 0 0,-17 8-1 0 0,5-5-28 0 0,1-1 1 0 0,-36 8-1 0 0,50-14-311 0 0,-1 1 0 0 0,1-2 0 0 0,-1 1 0 0 0,1-1 0 0 0,-1 0 0 0 0,1 0 0 0 0,-1-1 0 0 0,1 0 0 0 0,-1-1 0 0 0,1 0 0 0 0,-13-4 0 0 0,7-5-3840 0 0,11 4-3139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5.329"/>
    </inkml:context>
    <inkml:brush xml:id="br0">
      <inkml:brushProperty name="width" value="0.035" units="cm"/>
      <inkml:brushProperty name="height" value="0.035" units="cm"/>
    </inkml:brush>
  </inkml:definitions>
  <inkml:trace contextRef="#ctx0" brushRef="#br0">1 560 1376 0 0,'0'0'208'0'0,"0"1"0"0"0,0-1-1 0 0,0 1 1 0 0,0-1-1 0 0,0 0 1 0 0,0 1 0 0 0,0-1-1 0 0,0 1 1 0 0,0-1-1 0 0,0 1 1 0 0,0-1 0 0 0,0 0-1 0 0,0 1 1 0 0,1-1-1 0 0,-1 1 1 0 0,0-1 0 0 0,0 0-1 0 0,0 1 1 0 0,1-1-1 0 0,-1 0 1 0 0,0 1 0 0 0,0-1-1 0 0,1 0 1 0 0,-1 1-1 0 0,0-1 1 0 0,1 0 0 0 0,-1 0-1 0 0,0 1 1 0 0,1-1 0 0 0,-1 0-1 0 0,0 0 1 0 0,1 0-1 0 0,-1 0 1 0 0,1 1 0 0 0,0-1-1 0 0,16-6 5233 0 0,15-19-2017 0 0,-12 1-3030 0 0,0-1 1 0 0,-2 0-1 0 0,0-1 0 0 0,-2-1 0 0 0,-1 0 1 0 0,20-51-1 0 0,-13 15-310 0 0,-3 0 1 0 0,13-74-1 0 0,-26 113-60 0 0,-2 6 57 0 0,-3 15 101 0 0,-2 5 152 0 0,-12 34-25 0 0,2 1 0 0 0,2 0 0 0 0,1 1 0 0 0,2 0 0 0 0,-2 69 0 0 0,8-92-286 0 0,1 0 0 0 0,0 0 1 0 0,1 0-1 0 0,1-1 0 0 0,0 1 0 0 0,9 23 0 0 0,-10-32-11 0 0,1 0 0 0 0,0 0-1 0 0,0-1 1 0 0,0 0-1 0 0,1 1 1 0 0,-1-1-1 0 0,1 0 1 0 0,6 5 0 0 0,-7-8-10 0 0,0 1 1 0 0,-1-1 0 0 0,1 0 0 0 0,1 0 0 0 0,-1-1 0 0 0,0 1-1 0 0,0 0 1 0 0,1-1 0 0 0,-1 0 0 0 0,0 0 0 0 0,1 0 0 0 0,-1 0-1 0 0,1-1 1 0 0,0 1 0 0 0,4-1 0 0 0,-4-1-5 0 0,0 1 1 0 0,0-1-1 0 0,0 0 1 0 0,0 0-1 0 0,0-1 1 0 0,0 1-1 0 0,0-1 1 0 0,0 0-1 0 0,-1 0 1 0 0,1 0-1 0 0,-1-1 1 0 0,0 1-1 0 0,1-1 1 0 0,-1 0-1 0 0,0 0 1 0 0,-1 0-1 0 0,1 0 1 0 0,3-4-1 0 0,5-9-173 0 0,0-1-1 0 0,12-24 1 0 0,0-10-361 0 0,-2-1 1 0 0,23-88-1 0 0,-10 29 489 0 0,-41 134 275 0 0,1 0-1 0 0,1 0 1 0 0,0 1 0 0 0,2-1-1 0 0,1 1 1 0 0,1 0 0 0 0,1 0 0 0 0,1-1-1 0 0,7 37 1 0 0,-6-53-272 0 0,0 0 0 0 0,1 0 1 0 0,0-1-1 0 0,0 1 0 0 0,0-1 0 0 0,1 1 0 0 0,0-1 0 0 0,1 0 1 0 0,-1 0-1 0 0,1-1 0 0 0,0 1 0 0 0,0-1 0 0 0,1 0 1 0 0,0-1-1 0 0,0 1 0 0 0,0-1 0 0 0,0 0 0 0 0,0-1 0 0 0,1 1 1 0 0,0-1-1 0 0,0-1 0 0 0,0 1 0 0 0,0-1 0 0 0,0 0 1 0 0,0-1-1 0 0,0 0 0 0 0,9 1 0 0 0,9-3-1165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3.651"/>
    </inkml:context>
    <inkml:brush xml:id="br0">
      <inkml:brushProperty name="width" value="0.05" units="cm"/>
      <inkml:brushProperty name="height" value="0.05" units="cm"/>
    </inkml:brush>
  </inkml:definitions>
  <inkml:trace contextRef="#ctx0" brushRef="#br0">128 9 12067 0 0,'0'-8'1831'0'0,"-3"20"1676"0"0,-41 299 1301 0 0,4 165-3389 0 0,37-409-1403 0 0,3-39 36 0 0,-2 1 1 0 0,-1-1-1 0 0,-10 45 0 0 0,10-70-396 0 0,-1-9-505 0 0,-2-12-908 0 0,2-21-930 0 0,1 12 887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4.067"/>
    </inkml:context>
    <inkml:brush xml:id="br0">
      <inkml:brushProperty name="width" value="0.05" units="cm"/>
      <inkml:brushProperty name="height" value="0.05" units="cm"/>
    </inkml:brush>
  </inkml:definitions>
  <inkml:trace contextRef="#ctx0" brushRef="#br0">1 129 6913 0 0,'0'-5'528'0'0,"0"0"-1"0"0,0 0 0 0 0,1 0 0 0 0,0 0 0 0 0,0 0 0 0 0,0 1 1 0 0,1-1-1 0 0,0 0 0 0 0,0 1 0 0 0,0-1 0 0 0,0 1 0 0 0,5-6 0 0 0,-4 5-184 0 0,1 0-1 0 0,0 1 0 0 0,0 0 0 0 0,1 0 0 0 0,-1 0 1 0 0,1 0-1 0 0,0 1 0 0 0,0 0 0 0 0,8-4 0 0 0,-5 3-153 0 0,-1 1 1 0 0,1 0-1 0 0,0 1 0 0 0,0 0 0 0 0,0 0 0 0 0,0 1 0 0 0,1 0 0 0 0,-1 1 0 0 0,0-1 0 0 0,0 2 0 0 0,0-1 0 0 0,1 1 0 0 0,-1 0 1 0 0,0 1-1 0 0,10 2 0 0 0,-6 1-73 0 0,0 0 1 0 0,0 0-1 0 0,0 1 1 0 0,0 0-1 0 0,-1 1 1 0 0,0 0-1 0 0,-1 1 1 0 0,0 1-1 0 0,0-1 1 0 0,0 1-1 0 0,-1 1 1 0 0,0 0-1 0 0,-1 0 1 0 0,-1 1-1 0 0,1 0 1 0 0,-2 0-1 0 0,1 1 1 0 0,-1-1-1 0 0,-1 2 1 0 0,0-1-1 0 0,-1 0 1 0 0,-1 1-1 0 0,0 0 1 0 0,0 0 0 0 0,-1 0-1 0 0,-1 0 1 0 0,0 0-1 0 0,-1 0 1 0 0,-1 15-1 0 0,0-20-85 0 0,-1-1 0 0 0,1 0 0 0 0,-1 1 0 0 0,-1-1 0 0 0,1 0 0 0 0,-1-1 0 0 0,-1 1 0 0 0,1 0 0 0 0,-1-1 0 0 0,0 0 0 0 0,0 0 0 0 0,-1 0 0 0 0,0 0 0 0 0,0-1 0 0 0,0 0 0 0 0,-1 0 0 0 0,0 0 0 0 0,0-1 0 0 0,-7 5 0 0 0,-1-1 86 0 0,0 0 0 0 0,0-2 0 0 0,-1 0 0 0 0,1 0 0 0 0,-1-1 0 0 0,-1-1 0 0 0,1-1 0 0 0,-18 3-1 0 0,26-6-190 0 0,0 1-1 0 0,0-1 1 0 0,0 0-1 0 0,-12-2 0 0 0,-3-5-2165 0 0,20 6 1525 0 0,0-1-1 0 0,1 1 1 0 0,-1 0-1 0 0,0 0 1 0 0,1-1-1 0 0,-1 1 1 0 0,1-1-1 0 0,-3-2 1 0 0,-5-11-6340 0 0</inkml:trace>
  <inkml:trace contextRef="#ctx0" brushRef="#br0" timeOffset="1">849 8 15867 0 0,'-3'0'177'0'0,"1"1"1"0"0,0-1-1 0 0,0 1 0 0 0,0 0 0 0 0,0 0 0 0 0,0 0 0 0 0,0 0 0 0 0,0 0 0 0 0,0 0 0 0 0,0 0 0 0 0,1 1 0 0 0,-1-1 0 0 0,0 1 0 0 0,-1 1 0 0 0,-23 28 556 0 0,21-26-549 0 0,-12 18 193 0 0,1 0-1 0 0,1 1 1 0 0,1 1-1 0 0,1 0 1 0 0,-17 47-1 0 0,23-50-185 0 0,1 0-1 0 0,0 0 0 0 0,2 1 0 0 0,0 0 0 0 0,2 0 1 0 0,1 0-1 0 0,2 36 0 0 0,0-47-105 0 0,1-1 0 0 0,1 1 0 0 0,0 0 0 0 0,1-1 1 0 0,0 1-1 0 0,1-1 0 0 0,0 0 0 0 0,0 0 0 0 0,14 18 0 0 0,-15-24-213 0 0,0 0 0 0 0,0 0 0 0 0,1-1 0 0 0,-1 1 0 0 0,1-1-1 0 0,0 0 1 0 0,0 0 0 0 0,0-1 0 0 0,7 4 0 0 0,-8-6-335 0 0,0 1 1 0 0,0-1-1 0 0,-1 0 0 0 0,1 0 1 0 0,0 0-1 0 0,0 0 0 0 0,1-1 1 0 0,-1 1-1 0 0,0-1 0 0 0,0 0 1 0 0,0-1-1 0 0,0 1 1 0 0,0-1-1 0 0,0 1 0 0 0,5-3 1 0 0,11-5-6173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4.474"/>
    </inkml:context>
    <inkml:brush xml:id="br0">
      <inkml:brushProperty name="width" value="0.05" units="cm"/>
      <inkml:brushProperty name="height" value="0.05" units="cm"/>
    </inkml:brush>
  </inkml:definitions>
  <inkml:trace contextRef="#ctx0" brushRef="#br0">116 1 11522 0 0,'-6'8'795'0'0,"1"0"0"0"0,0 1-1 0 0,0-1 1 0 0,0 1-1 0 0,1 0 1 0 0,1 1-1 0 0,-4 13 1 0 0,0-3-547 0 0,-9 25 125 0 0,2 1 0 0 0,3 1 1 0 0,1 0-1 0 0,2 0 1 0 0,3 1-1 0 0,1-1 0 0 0,3 1 1 0 0,7 70-1 0 0,-5-69-952 0 0,-3-53-1190 0 0,-1-3 74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4.863"/>
    </inkml:context>
    <inkml:brush xml:id="br0">
      <inkml:brushProperty name="width" value="0.05" units="cm"/>
      <inkml:brushProperty name="height" value="0.05" units="cm"/>
    </inkml:brush>
  </inkml:definitions>
  <inkml:trace contextRef="#ctx0" brushRef="#br0">80 7 15267 0 0,'4'-1'181'0'0,"0"-1"0"0"0,0 1-1 0 0,0 0 1 0 0,0 1-1 0 0,0-1 1 0 0,1 1 0 0 0,-1 0-1 0 0,0 0 1 0 0,0 0 0 0 0,1 1-1 0 0,-1-1 1 0 0,0 1 0 0 0,0 0-1 0 0,8 3 1 0 0,7 3 463 0 0,30 15-1 0 0,-44-19-558 0 0,4 1 9 0 0,1 1-1 0 0,-1 1 0 0 0,-1 0 0 0 0,1 0 0 0 0,-1 1 0 0 0,0 0 0 0 0,0 0 0 0 0,-1 1 0 0 0,0 0 0 0 0,0 1 0 0 0,6 9 0 0 0,-10-12-50 0 0,0 0-1 0 0,0 1 0 0 0,0-1 1 0 0,-1 0-1 0 0,0 1 0 0 0,0 0 0 0 0,-1-1 1 0 0,0 1-1 0 0,0 0 0 0 0,-1 0 1 0 0,1 0-1 0 0,-1 0 0 0 0,-1 0 0 0 0,1-1 1 0 0,-1 1-1 0 0,-1 0 0 0 0,1 0 1 0 0,-4 8-1 0 0,1-5 5 0 0,-1 0 0 0 0,0 0 0 0 0,-1 0-1 0 0,0-1 1 0 0,-1 0 0 0 0,0 0 0 0 0,0-1 0 0 0,-1 0 0 0 0,0 0 0 0 0,0 0 0 0 0,-1-1-1 0 0,0-1 1 0 0,-10 7 0 0 0,7-6-5 0 0,0 0 1 0 0,0-1-1 0 0,0 0 0 0 0,-1-1 0 0 0,0-1 0 0 0,0 0 0 0 0,0 0 1 0 0,0-1-1 0 0,0-1 0 0 0,-20 1 0 0 0,29-3-77 0 0,-1-1 0 0 0,1 0-1 0 0,0 1 1 0 0,0-1 0 0 0,0-1 0 0 0,0 1 0 0 0,0-1-1 0 0,0 1 1 0 0,1-1 0 0 0,-1 0 0 0 0,0-1 0 0 0,-4-2-1 0 0,7 4 0 0 0,0 0-1 0 0,0 0 0 0 0,0 0 0 0 0,0 0 1 0 0,0 0-1 0 0,0 1 0 0 0,0-2 0 0 0,1 1 1 0 0,-1 0-1 0 0,0 0 0 0 0,1 0 0 0 0,-1 0 0 0 0,0 0 1 0 0,1-1-1 0 0,-1 1 0 0 0,1 0 0 0 0,0 0 1 0 0,0-1-1 0 0,-1 1 0 0 0,1 0 0 0 0,0-1 1 0 0,0 1-1 0 0,0 0 0 0 0,0-1 0 0 0,0 1 1 0 0,0 0-1 0 0,1-1 0 0 0,-1 1 0 0 0,0 0 1 0 0,1 0-1 0 0,-1-1 0 0 0,1 1 0 0 0,-1 0 0 0 0,1 0 1 0 0,0 0-1 0 0,-1-1 0 0 0,1 1 0 0 0,0 0 1 0 0,0 0-1 0 0,0 0 0 0 0,2-1 0 0 0,1-3-43 0 0,0 1-1 0 0,1 1 0 0 0,0-1 0 0 0,0 0 0 0 0,0 1 1 0 0,0 0-1 0 0,0 1 0 0 0,1-1 0 0 0,-1 1 1 0 0,1 0-1 0 0,0 0 0 0 0,-1 0 0 0 0,1 1 0 0 0,0 0 1 0 0,7 0-1 0 0,-4 1 49 0 0,1 0 0 0 0,-1 1 0 0 0,1 0 0 0 0,-1 0 0 0 0,0 1-1 0 0,0 1 1 0 0,0 0 0 0 0,17 7 0 0 0,-5 1 96 0 0,0 1-1 0 0,-1 0 1 0 0,-1 2-1 0 0,0 0 1 0 0,-1 2 0 0 0,32 33-1 0 0,-44-43-9 0 0,0 1 0 0 0,-1 0-1 0 0,0 1 1 0 0,0-1 0 0 0,0 1-1 0 0,-1 0 1 0 0,0 0 0 0 0,-1 1-1 0 0,0-1 1 0 0,0 1 0 0 0,-1-1-1 0 0,2 10 1 0 0,-4-12-2 0 0,1-1 1 0 0,-1 0-1 0 0,-1 0 0 0 0,1 1 1 0 0,-1-1-1 0 0,1 0 0 0 0,-2 0 0 0 0,1 0 1 0 0,0 0-1 0 0,-1 0 0 0 0,0 0 1 0 0,0 0-1 0 0,-1 0 0 0 0,1-1 1 0 0,-1 1-1 0 0,0-1 0 0 0,0 0 0 0 0,0 0 1 0 0,-1 0-1 0 0,0 0 0 0 0,-7 6 1 0 0,-4 1 61 0 0,1-1 1 0 0,-2-1 0 0 0,0 0-1 0 0,0-1 1 0 0,0 0 0 0 0,-1-1-1 0 0,0-1 1 0 0,0-1 0 0 0,-1-1-1 0 0,0 0 1 0 0,-22 2 0 0 0,36-6-332 0 0,0 0 0 0 0,0 0 0 0 0,0-1 0 0 0,1 1 0 0 0,-1-1 0 0 0,0 0 0 0 0,0 0 0 0 0,1 0 0 0 0,-1 0 0 0 0,0-1 0 0 0,1 1 0 0 0,-1-1 0 0 0,1 0 0 0 0,0 0 0 0 0,-6-5 0 0 0,-2-6-6737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35.241"/>
    </inkml:context>
    <inkml:brush xml:id="br0">
      <inkml:brushProperty name="width" value="0.05" units="cm"/>
      <inkml:brushProperty name="height" value="0.05" units="cm"/>
    </inkml:brush>
  </inkml:definitions>
  <inkml:trace contextRef="#ctx0" brushRef="#br0">139 0 11058 0 0,'6'8'433'0'0,"0"1"-1"0"0,0-1 0 0 0,-1 1 0 0 0,-1 0 0 0 0,1 1 1 0 0,-1-1-1 0 0,-1 1 0 0 0,3 11 0 0 0,14 84 3758 0 0,-17-84-4251 0 0,7 40 1023 0 0,-3 1-1 0 0,-1 83 0 0 0,-7-126-848 0 0,0 1-1 0 0,-1 0 0 0 0,-1-1 1 0 0,-1 0-1 0 0,0 1 0 0 0,-2-2 0 0 0,0 1 1 0 0,-1 0-1 0 0,-1-1 0 0 0,-1-1 1 0 0,-17 27-1 0 0,20-35-99 0 0,-1 0 0 0 0,-1-1 1 0 0,1 0-1 0 0,-1-1 0 0 0,-1 1 0 0 0,1-2 1 0 0,-1 1-1 0 0,-11 5 0 0 0,14-9-1335 0 0,-1 0 0 0 0,1 0-1 0 0,0-1 1 0 0,-13 3 0 0 0,-8-1-5901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7:46.653"/>
    </inkml:context>
    <inkml:brush xml:id="br0">
      <inkml:brushProperty name="width" value="0.05" units="cm"/>
      <inkml:brushProperty name="height" value="0.05" units="cm"/>
    </inkml:brush>
  </inkml:definitions>
  <inkml:trace contextRef="#ctx0" brushRef="#br0">34 3 8290 0 0,'-4'0'816'0'0,"1"1"0"0"0,0-1 0 0 0,0 0 0 0 0,-1 0 1 0 0,1-1-1 0 0,-6 0 0 0 0,4-1 2870 0 0,25 4-2027 0 0,52 12-3951 0 0,-62-12 1359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15.429"/>
    </inkml:context>
    <inkml:brush xml:id="br0">
      <inkml:brushProperty name="width" value="0.05" units="cm"/>
      <inkml:brushProperty name="height" value="0.05" units="cm"/>
    </inkml:brush>
  </inkml:definitions>
  <inkml:trace contextRef="#ctx0" brushRef="#br0">186 1 3225 0 0,'0'7'9996'0'0,"0"5"-3247"0"0,-1-9-6696 0 0,1 0 1 0 0,-1 0 0 0 0,1-1-1 0 0,-1 1 1 0 0,0 0 0 0 0,0-1 0 0 0,0 1-1 0 0,0-1 1 0 0,-1 1 0 0 0,-2 4-1 0 0,-13 15-358 0 0,-2 0 0 0 0,0 0 0 0 0,-1-2 0 0 0,-34 26 0 0 0,30-25-1472 0 0,5-4 434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16.632"/>
    </inkml:context>
    <inkml:brush xml:id="br0">
      <inkml:brushProperty name="width" value="0.05" units="cm"/>
      <inkml:brushProperty name="height" value="0.05" units="cm"/>
    </inkml:brush>
  </inkml:definitions>
  <inkml:trace contextRef="#ctx0" brushRef="#br0">92 23 3225 0 0,'1'-19'9079'0'0,"0"15"-7026"0"0,0 14-1415 0 0,-2 135 2978 0 0,-8 196-2415 0 0,6-283-1275 0 0,-18 89-1 0 0,21-146 33 0 0,0 0 0 0 0,0 0 0 0 0,0 0 0 0 0,0 0 0 0 0,-1 0 1 0 0,1 0-1 0 0,0-1 0 0 0,0 1 0 0 0,-1 0 0 0 0,1 0 0 0 0,-1 0 0 0 0,1-1 0 0 0,-1 1 1 0 0,1 0-1 0 0,-1 0 0 0 0,1-1 0 0 0,-1 1 0 0 0,0-1 0 0 0,-1 2 0 0 0,2-2-21 0 0,-1 0 0 0 0,1 0-1 0 0,-1 0 1 0 0,1 0-1 0 0,-1 0 1 0 0,1 0 0 0 0,0 0-1 0 0,-1 0 1 0 0,1-1 0 0 0,-1 1-1 0 0,1 0 1 0 0,-1 0-1 0 0,1 0 1 0 0,-1-1 0 0 0,1 1-1 0 0,-1 0 1 0 0,1-1 0 0 0,0 1-1 0 0,-1 0 1 0 0,1-1 0 0 0,0 1-1 0 0,-1 0 1 0 0,1-1-1 0 0,-1 0 1 0 0,-1-2-276 0 0,-1-1 1 0 0,1 0-1 0 0,0 0 0 0 0,0 0 0 0 0,0 0 1 0 0,-1-5-1 0 0,-16-74-3843 0 0,14 47 119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17.307"/>
    </inkml:context>
    <inkml:brush xml:id="br0">
      <inkml:brushProperty name="width" value="0.05" units="cm"/>
      <inkml:brushProperty name="height" value="0.05" units="cm"/>
    </inkml:brush>
  </inkml:definitions>
  <inkml:trace contextRef="#ctx0" brushRef="#br0">2 529 3225 0 0,'-1'-11'530'0'0,"1"-11"1460"0"0,2 0 1 0 0,6-31-1 0 0,0 20-853 0 0,1 0 0 0 0,17-43 0 0 0,-18 59-621 0 0,-1 0 0 0 0,2 0 0 0 0,19-28 0 0 0,-25 40-372 0 0,1 1-1 0 0,0 0 1 0 0,0 0-1 0 0,0 0 1 0 0,0 1 0 0 0,0-1-1 0 0,9-4 1 0 0,-10 6-48 0 0,-1 1 0 0 0,1 0 0 0 0,-1 0 0 0 0,1 1 0 0 0,-1-1 0 0 0,1 0 0 0 0,-1 1 0 0 0,1 0 0 0 0,0-1 0 0 0,-1 1 0 0 0,1 0 0 0 0,0 0 0 0 0,-1 1 0 0 0,1-1 0 0 0,0 0 0 0 0,-1 1 1 0 0,3 1-1 0 0,-1-1-2 0 0,0 1 1 0 0,0 0 0 0 0,-1 0 0 0 0,1 1-1 0 0,-1-1 1 0 0,1 1 0 0 0,-1 0 0 0 0,0 0-1 0 0,0 0 1 0 0,-1 0 0 0 0,1 0 0 0 0,0 1-1 0 0,-1-1 1 0 0,0 1 0 0 0,0-1 0 0 0,0 1 0 0 0,0 0-1 0 0,-1 0 1 0 0,2 6 0 0 0,1 2 8 0 0,-1 0 0 0 0,-1 1 1 0 0,0-1-1 0 0,-1 1 0 0 0,0 14 1 0 0,-1-9-8 0 0,-1 0 0 0 0,-1-1 1 0 0,0 1-1 0 0,-9 27 0 0 0,9-36-29 0 0,-2 0-1 0 0,1 0 0 0 0,-1-1 0 0 0,0 1 1 0 0,-1-1-1 0 0,0 0 0 0 0,0 0 1 0 0,-1 0-1 0 0,1-1 0 0 0,-9 8 1 0 0,13-14-98 0 0,0 0 0 0 0,0 0 0 0 0,1 0 0 0 0,-1 0 0 0 0,0 0 0 0 0,0-1 0 0 0,0 1 1 0 0,0 0-1 0 0,0 0 0 0 0,-1-1 0 0 0,1 1 0 0 0,0-1 0 0 0,0 1 0 0 0,0-1 0 0 0,0 0 1 0 0,-1 1-1 0 0,1-1 0 0 0,0 0 0 0 0,0 0 0 0 0,-1 0 0 0 0,1 0 0 0 0,0 0 0 0 0,0 0 0 0 0,-1 0 1 0 0,1 0-1 0 0,0 0 0 0 0,0-1 0 0 0,-1 1 0 0 0,1 0 0 0 0,0-1 0 0 0,0 1 0 0 0,0-1 1 0 0,-2 0-1 0 0,2-1-133 0 0,-1 0 1 0 0,1 1-1 0 0,0-1 1 0 0,-1 0-1 0 0,1 0 1 0 0,0 0 0 0 0,0 0-1 0 0,0 0 1 0 0,1 0-1 0 0,-1 0 1 0 0,0 0-1 0 0,1-1 1 0 0,-1 1-1 0 0,1 0 1 0 0,0 0-1 0 0,0 0 1 0 0,0-1 0 0 0,0-2-1 0 0,2-13-339 0 0,1 0-1 0 0,1 0 0 0 0,1 0 1 0 0,0 0-1 0 0,2 1 1 0 0,0 0-1 0 0,0 0 1 0 0,2 1-1 0 0,0 0 0 0 0,1 0 1 0 0,0 1-1 0 0,1 0 1 0 0,1 1-1 0 0,15-14 0 0 0,-21 22 686 0 0,1 1-1 0 0,-1 0 1 0 0,1 0-1 0 0,1 0 1 0 0,-1 1-1 0 0,1 0 1 0 0,-1 1-1 0 0,1 0 0 0 0,0 0 1 0 0,0 1-1 0 0,0 0 1 0 0,12-2-1 0 0,-16 4 21 0 0,0-1 0 0 0,0 1-1 0 0,0 1 1 0 0,0-1 0 0 0,0 0-1 0 0,0 1 1 0 0,-1 0 0 0 0,1 0-1 0 0,0 0 1 0 0,0 0 0 0 0,-1 1-1 0 0,1-1 1 0 0,-1 1 0 0 0,1 0-1 0 0,-1 0 1 0 0,0 0 0 0 0,0 1-1 0 0,0-1 1 0 0,0 1 0 0 0,0-1-1 0 0,0 1 1 0 0,-1 0 0 0 0,1 0-1 0 0,-1 1 1 0 0,0-1 0 0 0,0 0-1 0 0,0 1 1 0 0,2 5 0 0 0,3 7 229 0 0,-2 1 0 0 0,0 1 1 0 0,0-1-1 0 0,2 34 1 0 0,-1 73 293 0 0,-6-122-697 0 0,0 1 1 0 0,0 0-1 0 0,0 0 1 0 0,0-1-1 0 0,0 1 1 0 0,-1 0-1 0 0,0-1 1 0 0,1 1 0 0 0,-1 0-1 0 0,0-1 1 0 0,-3 5-1 0 0,4-8 10 0 0,-1-1 0 0 0,0 1 0 0 0,1 0 0 0 0,-1-1-1 0 0,1 1 1 0 0,-1-1 0 0 0,1 1 0 0 0,0-1 0 0 0,0 1-1 0 0,0-1 1 0 0,-1 1 0 0 0,1-1 0 0 0,1-1 0 0 0,0-14-47 0 0,2-1 0 0 0,0 1 1 0 0,0 0-1 0 0,2 0 1 0 0,0 0-1 0 0,1 0 0 0 0,1 1 1 0 0,0 0-1 0 0,1 1 0 0 0,1 0 1 0 0,0 0-1 0 0,2 0 0 0 0,11-12 1 0 0,-4 7-482 0 0,1 1 0 0 0,0 1 0 0 0,2 1 1 0 0,0 1-1 0 0,1 1 0 0 0,0 1 0 0 0,47-22 0 0 0,-63 33 376 0 0,0 0-1 0 0,0 1 0 0 0,1 0 1 0 0,-1 0-1 0 0,8-1 0 0 0,-13 3 120 0 0,-1 0-1 0 0,1-1 0 0 0,0 1 1 0 0,0 0-1 0 0,0 0 0 0 0,0 0 1 0 0,0 0-1 0 0,0 0 0 0 0,0 1 1 0 0,0-1-1 0 0,0 0 0 0 0,-1 0 1 0 0,1 1-1 0 0,0-1 0 0 0,0 0 1 0 0,0 1-1 0 0,0-1 0 0 0,-1 1 1 0 0,1-1-1 0 0,0 1 0 0 0,0-1 1 0 0,-1 1-1 0 0,1 0 0 0 0,0-1 1 0 0,-1 1-1 0 0,1 0 0 0 0,-1-1 1 0 0,1 1-1 0 0,-1 0 0 0 0,1 0 1 0 0,-1 0-1 0 0,0-1 0 0 0,1 1 0 0 0,-1 0 1 0 0,0 0-1 0 0,0 0 0 0 0,1 0 1 0 0,-1 0-1 0 0,0 0 0 0 0,0 0 1 0 0,0-1-1 0 0,0 1 0 0 0,0 0 1 0 0,0 0-1 0 0,0 0 0 0 0,-1 0 1 0 0,1 1-1 0 0,-4 22 666 0 0,-8 29-1 0 0,7-32-338 0 0,0-1-1 0 0,-1 30 0 0 0,5-43-317 0 0,1 0 0 0 0,0 0 0 0 0,1-1 1 0 0,0 1-1 0 0,0 0 0 0 0,0-1 0 0 0,1 1 1 0 0,0 0-1 0 0,0-1 0 0 0,1 0 0 0 0,4 10 1 0 0,-3-10-7 0 0,-1-1 1 0 0,1 0 0 0 0,1 0-1 0 0,-1 0 1 0 0,1 0 0 0 0,-1-1-1 0 0,1 1 1 0 0,0-1 0 0 0,1-1-1 0 0,-1 1 1 0 0,1-1 0 0 0,11 6-1 0 0,-14-8-6 0 0,0 0-1 0 0,0 0 1 0 0,0 0 0 0 0,0-1-1 0 0,0 1 1 0 0,0-1-1 0 0,0 1 1 0 0,0-1 0 0 0,0 0-1 0 0,0 0 1 0 0,1 0-1 0 0,-1-1 1 0 0,0 1 0 0 0,0-1-1 0 0,0 0 1 0 0,0 0-1 0 0,0 0 1 0 0,0 0-1 0 0,0 0 1 0 0,-1-1 0 0 0,1 1-1 0 0,0-1 1 0 0,-1 0-1 0 0,1 0 1 0 0,-1 0 0 0 0,1 0-1 0 0,-1 0 1 0 0,0 0-1 0 0,2-3 1 0 0,2-4 51 0 0,-1 0 0 0 0,0 0 0 0 0,0 0 0 0 0,-1-1 0 0 0,0 0-1 0 0,0 0 1 0 0,-2 0 0 0 0,1 0 0 0 0,-1 0 0 0 0,0 0 0 0 0,-1-1 0 0 0,0 1 0 0 0,-1-1 0 0 0,-2-19 0 0 0,-1 5-167 0 0,0-1 1 0 0,-2 1-1 0 0,-1 0 1 0 0,-18-47 0 0 0,4 30-2962 0 0,14 30 1925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18.417"/>
    </inkml:context>
    <inkml:brush xml:id="br0">
      <inkml:brushProperty name="width" value="0.05" units="cm"/>
      <inkml:brushProperty name="height" value="0.05" units="cm"/>
    </inkml:brush>
  </inkml:definitions>
  <inkml:trace contextRef="#ctx0" brushRef="#br0">332 5 6913 0 0,'0'-1'173'0'0,"0"1"-1"0"0,0 0 0 0 0,0 0 0 0 0,0-1 1 0 0,0 1-1 0 0,-1-1 1034 0 0,0 1-1034 0 0,1-1 0 0 0,0 1 0 0 0,0 0 1 0 0,-1 0-1 0 0,1 0 0 0 0,0 0 0 0 0,0 0 1 0 0,-1 0-1 0 0,1-1 0 0 0,0 1 0 0 0,0 0 1 0 0,-1 0-1 0 0,1 0 0 0 0,0 0 0 0 0,0 0 0 0 0,-1 0 1 0 0,1 0-1 0 0,0 0 0 0 0,0 0 0 0 0,-1 0 1 0 0,1 0-1 0 0,0 1 0 0 0,0-1 0 0 0,-1 0 1 0 0,1 0-1 0 0,0 0 0 0 0,0 0 0 0 0,-1 0 1 0 0,1 0-1 0 0,0 0 0 0 0,0 1 0 0 0,-1-1 1 0 0,-8 16 2272 0 0,-4 31-2451 0 0,11-42 570 0 0,-10 52-110 0 0,2 1 0 0 0,3 0 1 0 0,0 93-1 0 0,10-70-272 0 0,3-1 1 0 0,17 85-1 0 0,-22-159-167 0 0,3 8 43 0 0,-1 0 0 0 0,-1 1 0 0 0,-1 0 0 0 0,0-1 1 0 0,-1 1-1 0 0,0 0 0 0 0,-3 14 0 0 0,-1-27 18 0 0,-1-8 7 0 0,-3-13 49 0 0,7 17-119 0 0,-13-32-83 0 0,2 4-43 0 0,-1 1 1 0 0,-19-30 0 0 0,28 51 84 0 0,-1 1 1 0 0,0 0-1 0 0,-1 0 1 0 0,0 0-1 0 0,0 1 1 0 0,0 0-1 0 0,-1 0 1 0 0,0 0-1 0 0,0 1 1 0 0,0 0-1 0 0,-1 1 1 0 0,-11-6-1 0 0,16 9 26 0 0,0 0 1 0 0,0 0-1 0 0,0 0 0 0 0,0 0 0 0 0,0 0 1 0 0,0 1-1 0 0,0 0 0 0 0,0 0 0 0 0,0-1 1 0 0,0 2-1 0 0,0-1 0 0 0,0 0 0 0 0,0 1 1 0 0,-1-1-1 0 0,1 1 0 0 0,1 0 0 0 0,-1 0 1 0 0,-5 2-1 0 0,4 0 11 0 0,0-1-1 0 0,1 1 1 0 0,-1 0 0 0 0,1 0-1 0 0,0 0 1 0 0,0 0 0 0 0,0 0-1 0 0,0 1 1 0 0,1-1 0 0 0,-1 1-1 0 0,1 0 1 0 0,-2 4 0 0 0,1-2-15 0 0,0 1 0 0 0,1-1 1 0 0,-1 1-1 0 0,1-1 0 0 0,1 1 1 0 0,0 0-1 0 0,0 0 0 0 0,0 0 0 0 0,0 0 1 0 0,1 0-1 0 0,0 0 0 0 0,1 0 1 0 0,0-1-1 0 0,0 1 0 0 0,0 0 0 0 0,4 10 1 0 0,-1-10-2 0 0,0 0 1 0 0,1 0-1 0 0,-1-1 1 0 0,1 0-1 0 0,0 0 1 0 0,1 0-1 0 0,0 0 1 0 0,0-1 0 0 0,0 0-1 0 0,0-1 1 0 0,1 1-1 0 0,0-1 1 0 0,-1 0-1 0 0,2-1 1 0 0,-1 1-1 0 0,0-2 1 0 0,1 1-1 0 0,-1-1 1 0 0,1 0 0 0 0,8 1-1 0 0,-4-1-23 0 0,0-1-1 0 0,0 0 1 0 0,0 0-1 0 0,1-1 1 0 0,-1-1 0 0 0,0 0-1 0 0,0-1 1 0 0,0 0-1 0 0,0 0 1 0 0,0-2 0 0 0,0 1-1 0 0,14-8 1 0 0,-6 0-114 0 0,0-1 0 0 0,-1-1 0 0 0,0-1 1 0 0,-1 0-1 0 0,-1-1 0 0 0,0-1 0 0 0,-1-1 0 0 0,-1 0 0 0 0,0-1 1 0 0,-1-1-1 0 0,-2 0 0 0 0,12-22 0 0 0,-18 29 421 0 0,-9 14 609 0 0,-9 22 566 0 0,8-11-1335 0 0,2 1-1 0 0,-1 0 1 0 0,2-1-1 0 0,0 1 1 0 0,1 0-1 0 0,0 0 1 0 0,1 0-1 0 0,4 20 1 0 0,-4-30-115 0 0,0 1 0 0 0,0-1 1 0 0,1 1-1 0 0,0-1 0 0 0,0 1 1 0 0,0-1-1 0 0,0 0 0 0 0,1 0 1 0 0,0 0-1 0 0,5 6 0 0 0,-7-9-3 0 0,0 0 0 0 0,0 0 0 0 0,0 0-1 0 0,0 0 1 0 0,0-1 0 0 0,0 1 0 0 0,0 0-1 0 0,0-1 1 0 0,0 1 0 0 0,0 0 0 0 0,0-1-1 0 0,1 1 1 0 0,-1-1 0 0 0,0 0 0 0 0,0 1-1 0 0,1-1 1 0 0,-1 0 0 0 0,0 0 0 0 0,1 0-1 0 0,-1 0 1 0 0,0 0 0 0 0,0 0 0 0 0,1 0-1 0 0,-1-1 1 0 0,0 1 0 0 0,1 0 0 0 0,-1-1-1 0 0,0 1 1 0 0,0-1 0 0 0,0 1 0 0 0,1-1-1 0 0,-1 1 1 0 0,0-1 0 0 0,0 0 0 0 0,0 0-1 0 0,0 1 1 0 0,0-1 0 0 0,0 0 0 0 0,0 0-1 0 0,-1 0 1 0 0,1 0 0 0 0,1-2 0 0 0,14-21-310 0 0,-1 0 1 0 0,-1 0-1 0 0,-1-1 1 0 0,16-47 0 0 0,11-18-391 0 0,-33 75 599 0 0,-4 7 99 0 0,0 1 0 0 0,1 0 0 0 0,0 0-1 0 0,1 0 1 0 0,8-10 0 0 0,-12 51 1156 0 0,-2-17-919 0 0,1-1 1 0 0,0 1-1 0 0,1 0 0 0 0,5 29 0 0 0,-4-36-234 0 0,1 0 0 0 0,0 0 0 0 0,0 0 0 0 0,1-1-1 0 0,0 1 1 0 0,1-1 0 0 0,0 0 0 0 0,11 16 0 0 0,-13-22-155 0 0,0-1 0 0 0,0 1-1 0 0,0 0 1 0 0,0-1 0 0 0,0 0 0 0 0,0 0 0 0 0,1 0 0 0 0,-1 0 0 0 0,1 0-1 0 0,-1-1 1 0 0,1 1 0 0 0,0-1 0 0 0,-1 0 0 0 0,1 0 0 0 0,0 0 0 0 0,0-1-1 0 0,7 1 1 0 0,3-3-1150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6.623"/>
    </inkml:context>
    <inkml:brush xml:id="br0">
      <inkml:brushProperty name="width" value="0.035" units="cm"/>
      <inkml:brushProperty name="height" value="0.035" units="cm"/>
    </inkml:brush>
  </inkml:definitions>
  <inkml:trace contextRef="#ctx0" brushRef="#br0">64 225 5065 0 0,'-5'-13'-247'0'0,"4"10"1172"0"0,0 1 1 0 0,0-1-1 0 0,0 1 1 0 0,0 0-1 0 0,0-1 1 0 0,0 1-1 0 0,-1 0 1 0 0,1 0-1 0 0,-1 0 0 0 0,1 0 1 0 0,-3-3-1 0 0,3 5-833 0 0,0 0 0 0 0,1 0 0 0 0,-1 1-1 0 0,1-1 1 0 0,-1 0 0 0 0,1 0-1 0 0,-1 0 1 0 0,1 0 0 0 0,-1 0 0 0 0,1 1-1 0 0,-1-1 1 0 0,1 0 0 0 0,-1 0 0 0 0,1 1-1 0 0,-1-1 1 0 0,1 0 0 0 0,0 1-1 0 0,-1-1 1 0 0,1 1 0 0 0,0-1 0 0 0,-1 1-1 0 0,1-1 1 0 0,0 0 0 0 0,-1 1 0 0 0,1-1-1 0 0,0 1 1 0 0,0-1 0 0 0,-1 1-1 0 0,1-1 1 0 0,0 1 0 0 0,0-1 0 0 0,0 2-1 0 0,-9 20 1083 0 0,9-21-1075 0 0,-5 20 208 0 0,0 1 0 0 0,1-1 0 0 0,2 1 0 0 0,0-1 0 0 0,1 1 0 0 0,1 0 0 0 0,1-1 0 0 0,1 1 0 0 0,9 38 0 0 0,-10-56-155 0 0,0 1 0 0 0,0-1 0 0 0,1 0 0 0 0,0 1 0 0 0,0-1 0 0 0,0 0 0 0 0,0 0 0 0 0,1 0 0 0 0,0 0 0 0 0,0 0 0 0 0,6 6 0 0 0,-7-9-122 0 0,-1 0 0 0 0,1 0 0 0 0,-1 0 0 0 0,1 0 0 0 0,0 0 0 0 0,-1 0 0 0 0,1-1 0 0 0,0 1 0 0 0,0-1 0 0 0,0 1 0 0 0,0-1 0 0 0,0 0 0 0 0,-1 1 0 0 0,1-1 0 0 0,0 0 0 0 0,0 0 0 0 0,0-1 0 0 0,0 1 0 0 0,0 0 0 0 0,0 0 0 0 0,-1-1 1 0 0,1 1-1 0 0,0-1 0 0 0,0 0 0 0 0,0 0 0 0 0,-1 1 0 0 0,1-1 0 0 0,0 0 0 0 0,-1 0 0 0 0,1-1 0 0 0,1-1 0 0 0,7-5 52 0 0,-1 0 0 0 0,-1-1 1 0 0,0 0-1 0 0,0 0 1 0 0,0-1-1 0 0,-1 0 0 0 0,7-15 1 0 0,36-82-227 0 0,-43 92 117 0 0,59-153-1134 0 0,-33 54-3314 0 0,-30 87 909 0 0,-5 23 2013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18.974"/>
    </inkml:context>
    <inkml:brush xml:id="br0">
      <inkml:brushProperty name="width" value="0.05" units="cm"/>
      <inkml:brushProperty name="height" value="0.05" units="cm"/>
    </inkml:brush>
  </inkml:definitions>
  <inkml:trace contextRef="#ctx0" brushRef="#br0">278 30 17052 0 0,'0'-1'142'0'0,"0"0"0"0"0,0 0 0 0 0,0 0 0 0 0,0 0 1 0 0,0 0-1 0 0,0 0 0 0 0,0 0 0 0 0,-1 0 0 0 0,1 0 1 0 0,-1-1-1 0 0,1 1 0 0 0,0 0 0 0 0,-1 1 1 0 0,0-1-1 0 0,1 0 0 0 0,-1 0 0 0 0,0 0 0 0 0,1 0 1 0 0,-1 0-1 0 0,0 1 0 0 0,0-1 0 0 0,0 0 0 0 0,0 0 1 0 0,1 1-1 0 0,-1-1 0 0 0,-2 0 0 0 0,1 0 6 0 0,-1 0 0 0 0,0 1 0 0 0,0-1-1 0 0,0 1 1 0 0,0-1 0 0 0,0 1 0 0 0,0 0-1 0 0,0 0 1 0 0,0 0 0 0 0,-3 1 0 0 0,-3 0-15 0 0,1 1 0 0 0,-1 0 0 0 0,0 1 0 0 0,1 0 0 0 0,-1 0 0 0 0,-10 7 0 0 0,6-2-71 0 0,0 1 1 0 0,1 1 0 0 0,0 0-1 0 0,1 1 1 0 0,0 0 0 0 0,0 0-1 0 0,-11 18 1 0 0,16-20-80 0 0,-1 1-1 0 0,1 1 1 0 0,1-1-1 0 0,0 1 1 0 0,0 0-1 0 0,1 0 1 0 0,1 1-1 0 0,-1-1 1 0 0,2 1 0 0 0,-2 13-1 0 0,4-20 18 0 0,0 1 0 0 0,0-1-1 0 0,1 1 1 0 0,-1-1 0 0 0,1 1 0 0 0,0-1 0 0 0,1 0-1 0 0,-1 0 1 0 0,1 0 0 0 0,0 0 0 0 0,1 0 0 0 0,-1 0-1 0 0,1 0 1 0 0,0 0 0 0 0,0-1 0 0 0,0 0 0 0 0,1 1-1 0 0,-1-1 1 0 0,6 4 0 0 0,-5-5-81 0 0,0 0 1 0 0,-1 0-1 0 0,1-1 1 0 0,0 1-1 0 0,1-1 0 0 0,-1 0 1 0 0,0 0-1 0 0,1-1 1 0 0,-1 1-1 0 0,1-1 0 0 0,-1 0 1 0 0,1 0-1 0 0,-1 0 1 0 0,1-1-1 0 0,0 0 1 0 0,-1 0-1 0 0,1 0 0 0 0,0 0 1 0 0,0-1-1 0 0,-1 1 1 0 0,1-1-1 0 0,6-3 0 0 0,-1 1-558 0 0,-1-2-1 0 0,1 1 0 0 0,8-7 1 0 0,11-9-4420 0 0,-2-1-1109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19.349"/>
    </inkml:context>
    <inkml:brush xml:id="br0">
      <inkml:brushProperty name="width" value="0.05" units="cm"/>
      <inkml:brushProperty name="height" value="0.05" units="cm"/>
    </inkml:brush>
  </inkml:definitions>
  <inkml:trace contextRef="#ctx0" brushRef="#br0">160 34 12875 0 0,'25'-34'6332'0'0,"-26"49"-4807"0"0,-3 15-822 0 0,-6 27 630 0 0,-3 111-1 0 0,13-154-1177 0 0,1 0 1 0 0,0 0-1 0 0,1 0 1 0 0,0 0 0 0 0,1-1-1 0 0,7 19 1 0 0,-8-25-222 0 0,1-1 1 0 0,-1 1-1 0 0,1-1 0 0 0,1 1 1 0 0,0-1-1 0 0,0 0 1 0 0,0 0-1 0 0,0-1 1 0 0,1 1-1 0 0,0-1 0 0 0,0 0 1 0 0,0 0-1 0 0,1-1 1 0 0,7 5-1 0 0,-11-7 64 0 0,0-1-1 0 0,0 0 1 0 0,1 0-1 0 0,-1 0 1 0 0,1 0 0 0 0,-1-1-1 0 0,1 1 1 0 0,-1-1-1 0 0,1 1 1 0 0,0-1-1 0 0,-1 0 1 0 0,1 0-1 0 0,-1 0 1 0 0,1 0 0 0 0,0 0-1 0 0,-1-1 1 0 0,1 1-1 0 0,-1-1 1 0 0,1 0-1 0 0,-1 0 1 0 0,0 0 0 0 0,1 0-1 0 0,-1 0 1 0 0,0 0-1 0 0,1-1 1 0 0,-1 1-1 0 0,0-1 1 0 0,0 1-1 0 0,0-1 1 0 0,0 0 0 0 0,-1 0-1 0 0,1 0 1 0 0,0 0-1 0 0,-1 0 1 0 0,3-5-1 0 0,0 1-281 0 0,0-1-1 0 0,-1 0 0 0 0,0 1 0 0 0,0-2 0 0 0,0 1 0 0 0,-1 0 0 0 0,0 0 1 0 0,-1-1-1 0 0,0 1 0 0 0,0-1 0 0 0,0-9 0 0 0,-1 10-81 0 0,-1 0-1 0 0,0 0 1 0 0,-1 0 0 0 0,0 1-1 0 0,0-1 1 0 0,0 1 0 0 0,0-1-1 0 0,-1 1 1 0 0,0 0 0 0 0,-1 0-1 0 0,1 0 1 0 0,-1 0 0 0 0,-5-5-1 0 0,-7-6-1033 0 0,0 0 1 0 0,-28-22-1 0 0,18 18-52 0 0,16 13 1071 0 0,0 0 0 0 0,0 1-1 0 0,-1 0 1 0 0,0 0 0 0 0,-1 2-1 0 0,-17-8 1 0 0,20 10 797 0 0,-1 0 1 0 0,1 1-1 0 0,-16-2 0 0 0,17 3 428 0 0,1 1 0 0 0,-1 0 0 0 0,1 0-1 0 0,-1 1 1 0 0,-8 2 0 0 0,15-3-703 0 0,1 0 1 0 0,-1 0 0 0 0,0 0 0 0 0,0 0-1 0 0,1 0 1 0 0,-1 0 0 0 0,0 0 0 0 0,1 0 0 0 0,-1 1-1 0 0,0-1 1 0 0,0 0 0 0 0,1 1 0 0 0,-1-1-1 0 0,1 0 1 0 0,-1 1 0 0 0,0-1 0 0 0,1 1-1 0 0,-1-1 1 0 0,1 1 0 0 0,-1-1 0 0 0,1 1-1 0 0,-1-1 1 0 0,1 1 0 0 0,-1 0 0 0 0,0 0-1 0 0,2 0-23 0 0,-1 0 0 0 0,0 0-1 0 0,1-1 1 0 0,-1 1-1 0 0,0 0 1 0 0,1-1 0 0 0,-1 1-1 0 0,1 0 1 0 0,-1-1-1 0 0,1 1 1 0 0,-1-1 0 0 0,1 1-1 0 0,0 0 1 0 0,-1-1-1 0 0,1 0 1 0 0,0 1 0 0 0,-1-1-1 0 0,2 1 1 0 0,38 17 1389 0 0,-11-9-1184 0 0,1-2 1 0 0,0 0-1 0 0,0-2 1 0 0,38 2-1 0 0,29-6-1622 0 0,-3-7-4889 0 0,-59 2-497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0.079"/>
    </inkml:context>
    <inkml:brush xml:id="br0">
      <inkml:brushProperty name="width" value="0.05" units="cm"/>
      <inkml:brushProperty name="height" value="0.05" units="cm"/>
    </inkml:brush>
  </inkml:definitions>
  <inkml:trace contextRef="#ctx0" brushRef="#br0">286 78 6449 0 0,'-2'-12'7308'0'0,"-2"7"-3324"0"0,3 5-3863 0 0,1 0 1 0 0,-1 0-1 0 0,0 0 0 0 0,1 0 1 0 0,-1 0-1 0 0,1 1 1 0 0,-1-1-1 0 0,0 0 1 0 0,1 0-1 0 0,-1 0 0 0 0,1 1 1 0 0,-1-1-1 0 0,1 0 1 0 0,-1 1-1 0 0,1-1 1 0 0,-1 0-1 0 0,1 1 0 0 0,-1-1 1 0 0,1 1-1 0 0,-1-1 1 0 0,1 1-1 0 0,0-1 0 0 0,-1 0 1 0 0,1 1-1 0 0,0 0 1 0 0,-1-1-1 0 0,1 1 1 0 0,-13 24 432 0 0,1-1 0 0 0,1 2 0 0 0,1-1 1 0 0,-8 36-1 0 0,-4 11 34 0 0,-55 168 467 0 0,6-13-804 0 0,69-223-257 0 0,2-1-10 0 0,-1 0 1 0 0,0-1 0 0 0,1 1-1 0 0,-1 0 1 0 0,0-1 0 0 0,-1 1-1 0 0,1-1 1 0 0,0 0 0 0 0,-1 1-1 0 0,0-1 1 0 0,1 0 0 0 0,-1 0-1 0 0,0 0 1 0 0,-3 2-1 0 0,5-4-10 0 0,0 0-1 0 0,-1 0 1 0 0,1 0-1 0 0,-1 0 1 0 0,1 0-1 0 0,0-1 0 0 0,-1 1 1 0 0,1 0-1 0 0,0 0 1 0 0,-1-1-1 0 0,1 1 1 0 0,0 0-1 0 0,-1-1 0 0 0,1 1 1 0 0,0 0-1 0 0,0 0 1 0 0,-1-1-1 0 0,1 1 1 0 0,0-1-1 0 0,0 1 0 0 0,0 0 1 0 0,0-1-1 0 0,-1 1 1 0 0,1 0-1 0 0,0-1 1 0 0,0 1-1 0 0,0-1 0 0 0,0 1 1 0 0,0 0-1 0 0,0-1 1 0 0,0 1-1 0 0,0-1 0 0 0,0 0 1 0 0,-1-19-450 0 0,2 17 363 0 0,3-77-1908 0 0,28-151 1 0 0,-18 151 1469 0 0,-8 39 407 0 0,3 1-1 0 0,1 0 1 0 0,16-41-1 0 0,-20 66 221 0 0,0 1-1 0 0,1 0 1 0 0,0 1-1 0 0,2-1 0 0 0,-1 2 1 0 0,1-1-1 0 0,1 1 1 0 0,0 0-1 0 0,1 1 0 0 0,0 1 1 0 0,18-14-1 0 0,-26 21-9 0 0,1 1-1 0 0,-1 0 1 0 0,1 0 0 0 0,-1 0-1 0 0,1 0 1 0 0,0 1-1 0 0,-1-1 1 0 0,1 1-1 0 0,0 0 1 0 0,0 0 0 0 0,0 0-1 0 0,0 1 1 0 0,0-1-1 0 0,0 1 1 0 0,0 0-1 0 0,0 0 1 0 0,0 1 0 0 0,0-1-1 0 0,0 1 1 0 0,6 1-1 0 0,-5 1 21 0 0,0-1-1 0 0,0 1 0 0 0,-1 0 1 0 0,1 0-1 0 0,-1 0 0 0 0,0 0 0 0 0,0 1 1 0 0,0-1-1 0 0,0 1 0 0 0,-1 0 1 0 0,1 1-1 0 0,-1-1 0 0 0,0 1 1 0 0,4 8-1 0 0,9 23 283 0 0,-1 1 0 0 0,-2 0 0 0 0,12 61 0 0 0,-10-38-102 0 0,-9-41-272 0 0,3 13 104 0 0,-2 0 0 0 0,8 65-1 0 0,-15-89-146 0 0,1 0 0 0 0,-1 0-1 0 0,-1 0 1 0 0,1 0-1 0 0,-1 0 1 0 0,-1 0-1 0 0,1 0 1 0 0,-1 0-1 0 0,-1 0 1 0 0,0-1-1 0 0,0 1 1 0 0,0-1-1 0 0,-1 0 1 0 0,0 0-1 0 0,0 0 1 0 0,-1 0-1 0 0,-8 9 1 0 0,12-15-126 0 0,-1 1 0 0 0,0-1 0 0 0,0 1 1 0 0,1-1-1 0 0,-1 0 0 0 0,0 0 0 0 0,0 0 0 0 0,0 0 1 0 0,0 0-1 0 0,0 0 0 0 0,-1 0 0 0 0,1-1 0 0 0,0 1 1 0 0,0-1-1 0 0,0 1 0 0 0,-1-1 0 0 0,1 0 0 0 0,0 0 1 0 0,0 0-1 0 0,-1 0 0 0 0,-1-1 0 0 0,-2 0-556 0 0,0-1 0 0 0,1 0 0 0 0,-1 0 1 0 0,1 0-1 0 0,0-1 0 0 0,-10-6 0 0 0,-7-5-1284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0.497"/>
    </inkml:context>
    <inkml:brush xml:id="br0">
      <inkml:brushProperty name="width" value="0.05" units="cm"/>
      <inkml:brushProperty name="height" value="0.05" units="cm"/>
    </inkml:brush>
  </inkml:definitions>
  <inkml:trace contextRef="#ctx0" brushRef="#br0">30 36 12411 0 0,'-9'-4'503'0'0,"-11"-9"478"0"0,20 13-877 0 0,0-1 0 0 0,0 1 0 0 0,0 0 1 0 0,0-1-1 0 0,0 1 0 0 0,0 0 0 0 0,0 0 0 0 0,0-1 0 0 0,0 1 1 0 0,0 0-1 0 0,0-1 0 0 0,0 1 0 0 0,0 0 0 0 0,0 0 0 0 0,1-1 1 0 0,-1 1-1 0 0,0 0 0 0 0,0 0 0 0 0,0-1 0 0 0,0 1 0 0 0,1 0 1 0 0,-1 0-1 0 0,0 0 0 0 0,0-1 0 0 0,1 1 0 0 0,-1 0 0 0 0,0 0 0 0 0,0 0 1 0 0,1 0-1 0 0,-1 0 0 0 0,0-1 0 0 0,1 1 0 0 0,-1 0 0 0 0,0 0 1 0 0,0 0-1 0 0,1 0 0 0 0,-1 0 0 0 0,0 0 0 0 0,1 0 0 0 0,-1 0 1 0 0,14-4 530 0 0,32 0-158 0 0,0 2 0 0 0,0 2 0 0 0,67 9-1 0 0,-48-4-276 0 0,136 13-1348 0 0,-172-16 464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1.405"/>
    </inkml:context>
    <inkml:brush xml:id="br0">
      <inkml:brushProperty name="width" value="0.05" units="cm"/>
      <inkml:brushProperty name="height" value="0.05" units="cm"/>
    </inkml:brush>
  </inkml:definitions>
  <inkml:trace contextRef="#ctx0" brushRef="#br0">101 8 7370 0 0,'-11'-3'2390'0'0,"10"2"-1988"0"0,0 1 0 0 0,0-1 1 0 0,0 1-1 0 0,0-1 0 0 0,0 1 0 0 0,0 0 0 0 0,0-1 0 0 0,0 1 0 0 0,0 0 1 0 0,0 0-1 0 0,0 0 0 0 0,-1 0 0 0 0,1 0 0 0 0,0 0 0 0 0,0 0 1 0 0,0 0-1 0 0,0 0 0 0 0,-1 1 0 0 0,-2 1-212 0 0,0 0 0 0 0,1 1 0 0 0,-1-1 0 0 0,1 1 0 0 0,0 0 0 0 0,0 0 0 0 0,0 0 0 0 0,0 0 0 0 0,0 1 0 0 0,1-1 0 0 0,-1 1 0 0 0,1-1 1 0 0,0 1-1 0 0,0 0 0 0 0,0 0 0 0 0,-1 5 0 0 0,-2 4-113 0 0,1 1 0 0 0,1 0 0 0 0,-3 22 0 0 0,5-25-55 0 0,1 1 0 0 0,0 0 0 0 0,0 0 1 0 0,2 0-1 0 0,-1-1 0 0 0,2 1 0 0 0,-1-1 0 0 0,2 1 0 0 0,-1-1 0 0 0,2 0 0 0 0,-1 0 0 0 0,1 0 0 0 0,1-1 0 0 0,0 0 0 0 0,12 16 0 0 0,-17-25-6 0 0,0 1 0 0 0,0-1 0 0 0,1 0 0 0 0,-1 1 0 0 0,0-1 0 0 0,0 0 0 0 0,1 0 0 0 0,-1 0 0 0 0,0 0 0 0 0,1 0 0 0 0,-1 0 0 0 0,1 0 0 0 0,0-1 0 0 0,-1 1 0 0 0,1 0 0 0 0,-1-1 0 0 0,1 1 0 0 0,0-1 0 0 0,0 0 0 0 0,-1 0 0 0 0,1 1 0 0 0,0-1 0 0 0,-1 0 0 0 0,1 0 0 0 0,0-1 0 0 0,0 1 0 0 0,-1 0 0 0 0,1-1 0 0 0,3 0 0 0 0,-2-1-79 0 0,0 0 0 0 0,0-1 0 0 0,0 1 0 0 0,-1-1 0 0 0,1 0 0 0 0,-1 0 0 0 0,1 0 0 0 0,-1 0 0 0 0,0 0 0 0 0,0 0 0 0 0,0-1 0 0 0,2-5 0 0 0,11-31-2784 0 0,-7 13-1937 0 0,-1 0-977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1.789"/>
    </inkml:context>
    <inkml:brush xml:id="br0">
      <inkml:brushProperty name="width" value="0.05" units="cm"/>
      <inkml:brushProperty name="height" value="0.05" units="cm"/>
    </inkml:brush>
  </inkml:definitions>
  <inkml:trace contextRef="#ctx0" brushRef="#br0">21 26 3225 0 0,'-3'-2'-201'0'0,"-10"-9"8396"0"0,13 10-8012 0 0,-1 1 0 0 0,1 0 1 0 0,0 0-1 0 0,0 0 0 0 0,-1-1 1 0 0,1 1-1 0 0,0 0 0 0 0,-1 0 1 0 0,1-1-1 0 0,0 1 1 0 0,0 0-1 0 0,0-1 0 0 0,-1 1 1 0 0,1 0-1 0 0,0-1 0 0 0,0 1 1 0 0,0 0-1 0 0,0-1 1 0 0,0 1-1 0 0,-1 0 0 0 0,1-1 1 0 0,0 1-1 0 0,0 0 0 0 0,0-1 1 0 0,0 1-1 0 0,0 0 0 0 0,0-1 1 0 0,0 1-1 0 0,0-1 1 0 0,0 1-1 0 0,1-1 0 0 0,1 1-132 0 0,1-1-1 0 0,0 1 1 0 0,-1 0-1 0 0,1-1 1 0 0,0 2-1 0 0,-1-1 1 0 0,1 0-1 0 0,0 0 1 0 0,2 1-1 0 0,7 1-29 0 0,29 2-1355 0 0,54 12 1 0 0,-81-13 442 0 0,17 3-4321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2.194"/>
    </inkml:context>
    <inkml:brush xml:id="br0">
      <inkml:brushProperty name="width" value="0.05" units="cm"/>
      <inkml:brushProperty name="height" value="0.05" units="cm"/>
    </inkml:brush>
  </inkml:definitions>
  <inkml:trace contextRef="#ctx0" brushRef="#br0">236 1 11314 0 0,'-9'1'1171'0'0,"0"0"0"0"0,0 0 0 0 0,0 1 0 0 0,0 1 0 0 0,0-1-1 0 0,-15 8 1 0 0,-50 28 426 0 0,67-35-1531 0 0,-41 28 126 0 0,45-29-191 0 0,1-1-1 0 0,1 1 1 0 0,-1-1-1 0 0,0 1 0 0 0,0 0 1 0 0,0 0-1 0 0,1-1 0 0 0,-1 1 1 0 0,1 0-1 0 0,0 1 0 0 0,-1-1 1 0 0,1 0-1 0 0,0 0 0 0 0,0 0 1 0 0,1 1-1 0 0,-1-1 1 0 0,0 0-1 0 0,1 1 0 0 0,-1 3 1 0 0,1-4-15 0 0,1 1 1 0 0,0-1 0 0 0,0 0 0 0 0,0 0 0 0 0,0 1-1 0 0,0-1 1 0 0,1 0 0 0 0,-1 0 0 0 0,0 0 0 0 0,1 0-1 0 0,0 0 1 0 0,-1-1 0 0 0,1 1 0 0 0,0 0 0 0 0,0-1-1 0 0,0 1 1 0 0,0-1 0 0 0,3 2 0 0 0,44 22-322 0 0,-40-22 286 0 0,15 9-46 0 0,-1 0 1 0 0,27 18-1 0 0,-41-24 87 0 0,-1 0 0 0 0,1 1 0 0 0,-2 0 0 0 0,1 0 1 0 0,-1 1-1 0 0,0 0 0 0 0,0 0 0 0 0,8 14 0 0 0,-14-20 19 0 0,0-1-1 0 0,-1 1 1 0 0,1-1-1 0 0,0 1 1 0 0,-1-1-1 0 0,1 1 1 0 0,-1-1-1 0 0,1 1 1 0 0,-1 0-1 0 0,0-1 1 0 0,0 1-1 0 0,0 0 1 0 0,0-1-1 0 0,0 1 1 0 0,0 0-1 0 0,0-1 1 0 0,0 1-1 0 0,-1-1 1 0 0,1 1-1 0 0,0 0 1 0 0,-1-1-1 0 0,0 1 1 0 0,0 1-1 0 0,-1-1 42 0 0,1 0 0 0 0,-1 0 0 0 0,0 0-1 0 0,0 0 1 0 0,0-1 0 0 0,0 1 0 0 0,0-1-1 0 0,-1 1 1 0 0,1-1 0 0 0,0 0 0 0 0,-1 1-1 0 0,1-1 1 0 0,-3 0 0 0 0,-5 2 136 0 0,0 0 0 0 0,0-1 0 0 0,0 0 0 0 0,-1-1 1 0 0,1-1-1 0 0,-14 0 0 0 0,14 0-284 0 0,0-1-1 0 0,1-1 1 0 0,-1 0 0 0 0,0-1 0 0 0,0 1 0 0 0,1-2-1 0 0,-1 1 1 0 0,1-2 0 0 0,0 1 0 0 0,0-1-1 0 0,1 0 1 0 0,-10-8 0 0 0,0-4-1494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3.477"/>
    </inkml:context>
    <inkml:brush xml:id="br0">
      <inkml:brushProperty name="width" value="0.05" units="cm"/>
      <inkml:brushProperty name="height" value="0.05" units="cm"/>
    </inkml:brush>
  </inkml:definitions>
  <inkml:trace contextRef="#ctx0" brushRef="#br0">240 159 5065 0 0,'5'-18'6850'0'0,"8"0"-3767"0"0,-11 15-2687 0 0,1 0 0 0 0,-1 0-1 0 0,0-1 1 0 0,0 1 0 0 0,0 0 0 0 0,-1-1-1 0 0,3-6 1 0 0,-3 7-268 0 0,-1-1 0 0 0,1 1 0 0 0,-1 0 0 0 0,0-1 0 0 0,0 1 0 0 0,0-1 0 0 0,-1 1 0 0 0,1-1 0 0 0,-1 1 0 0 0,0 0 0 0 0,0-1 1 0 0,0 1-1 0 0,0 0 0 0 0,0 0 0 0 0,-1 0 0 0 0,0 0 0 0 0,1 0 0 0 0,-1 0 0 0 0,0 0 0 0 0,-5-4 0 0 0,5 5-107 0 0,0 0-1 0 0,0 0 1 0 0,-1 1-1 0 0,1-1 1 0 0,0 1-1 0 0,-1 0 1 0 0,1-1-1 0 0,-1 1 1 0 0,1 0-1 0 0,-1 1 1 0 0,0-1-1 0 0,0 0 1 0 0,1 1-1 0 0,-1-1 1 0 0,0 1-1 0 0,0 0 1 0 0,1 0-1 0 0,-1 0 1 0 0,0 1 0 0 0,0-1-1 0 0,0 0 1 0 0,1 1-1 0 0,-1 0 1 0 0,0 0-1 0 0,1 0 1 0 0,-4 1-1 0 0,-7 5-75 0 0,0 1 0 0 0,0 0 1 0 0,1 1-1 0 0,1 0 0 0 0,-1 0 0 0 0,1 1 0 0 0,1 1 0 0 0,0 0 0 0 0,0 1 0 0 0,1 0 0 0 0,1 0 0 0 0,0 0 1 0 0,1 1-1 0 0,0 1 0 0 0,1-1 0 0 0,0 1 0 0 0,-6 24 0 0 0,11-33 44 0 0,0 0 0 0 0,1 1 0 0 0,-1-1 0 0 0,1 0 0 0 0,0 1 0 0 0,0-1 0 0 0,1 0 0 0 0,-1 1 0 0 0,1-1 0 0 0,1 0 0 0 0,-1 1 0 0 0,1-1 0 0 0,0 0 0 0 0,0 0 0 0 0,3 5 0 0 0,-3-7 6 0 0,-1-1 0 0 0,1 0 1 0 0,0 1-1 0 0,-1-1 0 0 0,1 0 0 0 0,0 0 1 0 0,0-1-1 0 0,0 1 0 0 0,1 0 1 0 0,-1-1-1 0 0,0 1 0 0 0,1-1 1 0 0,-1 0-1 0 0,1 1 0 0 0,-1-1 0 0 0,1 0 1 0 0,0-1-1 0 0,-1 1 0 0 0,1 0 1 0 0,0-1-1 0 0,0 0 0 0 0,-1 1 1 0 0,1-1-1 0 0,0 0 0 0 0,0-1 0 0 0,-1 1 1 0 0,1 0-1 0 0,0-1 0 0 0,-1 1 1 0 0,1-1-1 0 0,3-1 0 0 0,2-2-26 0 0,0 1-1 0 0,0-1 0 0 0,0 0 0 0 0,-1-1 0 0 0,0 0 1 0 0,0 0-1 0 0,0 0 0 0 0,0-1 0 0 0,-1 0 1 0 0,0 0-1 0 0,0-1 0 0 0,-1 0 0 0 0,0 0 0 0 0,0 0 1 0 0,0-1-1 0 0,3-9 0 0 0,5-11-103 0 0,-2 0 0 0 0,-1-1 0 0 0,7-37 0 0 0,-13 41 361 0 0,-4 25-221 0 0,0 0 1 0 0,0 0-1 0 0,0 0 0 0 0,0 0 0 0 0,0 0 0 0 0,0 0 1 0 0,0 0-1 0 0,0 0 0 0 0,0 0 0 0 0,0 0 0 0 0,0 0 1 0 0,0 0-1 0 0,0 0 0 0 0,0 0 0 0 0,0 0 0 0 0,0 0 1 0 0,-1 0-1 0 0,1 0 0 0 0,0 0 0 0 0,0 0 0 0 0,0 0 1 0 0,0 0-1 0 0,0 0 0 0 0,0 0 0 0 0,0 0 0 0 0,0 0 1 0 0,0 0-1 0 0,0 0 0 0 0,0 0 0 0 0,0 0 0 0 0,0 0 1 0 0,0 0-1 0 0,0 0 0 0 0,0 0 0 0 0,0 0 0 0 0,0 0 1 0 0,-4 16 159 0 0,0 3 94 0 0,1 1 0 0 0,1-1 0 0 0,1 23-1 0 0,1-34-256 0 0,0 0-1 0 0,1 0 0 0 0,0 0 0 0 0,1-1 0 0 0,0 1 0 0 0,0 0 1 0 0,0-1-1 0 0,1 1 0 0 0,0-1 0 0 0,7 12 0 0 0,-8-16-9 0 0,0-1-1 0 0,0 0 0 0 0,0 1 1 0 0,0-1-1 0 0,0 0 0 0 0,1 0 0 0 0,-1 0 1 0 0,1 0-1 0 0,-1 0 0 0 0,1-1 1 0 0,0 1-1 0 0,-1-1 0 0 0,1 0 1 0 0,0 0-1 0 0,0 0 0 0 0,0 0 0 0 0,0 0 1 0 0,3 0-1 0 0,-2-1-267 0 0,-1 0 0 0 0,0 0-1 0 0,1 0 1 0 0,-1 0 0 0 0,0 0 0 0 0,1-1 0 0 0,-1 0 0 0 0,0 0-1 0 0,0 0 1 0 0,5-2 0 0 0,9-6-6107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3.818"/>
    </inkml:context>
    <inkml:brush xml:id="br0">
      <inkml:brushProperty name="width" value="0.05" units="cm"/>
      <inkml:brushProperty name="height" value="0.05" units="cm"/>
    </inkml:brush>
  </inkml:definitions>
  <inkml:trace contextRef="#ctx0" brushRef="#br0">298 49 3225 0 0,'-1'-20'9624'0'0,"-3"3"-4937"0"0,3 16-4599 0 0,1 0 0 0 0,-1 0 0 0 0,0 1-1 0 0,1-1 1 0 0,-1 0 0 0 0,0 0 0 0 0,1 1 0 0 0,-1-1-1 0 0,0 0 1 0 0,0 1 0 0 0,0-1 0 0 0,0 1 0 0 0,0-1-1 0 0,1 1 1 0 0,-1 0 0 0 0,0-1 0 0 0,0 1 0 0 0,0 0-1 0 0,0 0 1 0 0,0-1 0 0 0,0 1 0 0 0,0 0-1 0 0,0 0 1 0 0,0 0 0 0 0,0 0 0 0 0,0 0 0 0 0,0 0-1 0 0,0 1 1 0 0,0-1 0 0 0,0 0 0 0 0,0 0 0 0 0,0 1-1 0 0,0-1 1 0 0,0 1 0 0 0,0-1 0 0 0,-1 2-1 0 0,-13 4 148 0 0,1 1 0 0 0,0 1 0 0 0,0 0-1 0 0,-22 19 1 0 0,29-22-227 0 0,1 1 1 0 0,0 0-1 0 0,0 0 0 0 0,0 0 0 0 0,0 1 1 0 0,1 0-1 0 0,1 0 0 0 0,-1 0 0 0 0,1 0 0 0 0,-6 14 1 0 0,10-18-20 0 0,0 0 1 0 0,-1 0 0 0 0,1-1 0 0 0,0 1-1 0 0,1 0 1 0 0,-1 0 0 0 0,0 0 0 0 0,1 0-1 0 0,0 0 1 0 0,-1 0 0 0 0,1-1 0 0 0,0 1-1 0 0,1 0 1 0 0,-1 0 0 0 0,0-1-1 0 0,1 1 1 0 0,-1-1 0 0 0,1 0 0 0 0,0 1-1 0 0,0-1 1 0 0,0 0 0 0 0,3 3 0 0 0,7 6-45 0 0,1 0 0 0 0,22 15 0 0 0,-30-22 46 0 0,15 9-23 0 0,0 2-1 0 0,-2 0 1 0 0,0 1-1 0 0,25 28 1 0 0,-42-43 39 0 0,0-1 1 0 0,-1 1 0 0 0,1 0-1 0 0,-1-1 1 0 0,1 1 0 0 0,-1 0-1 0 0,1-1 1 0 0,-1 1 0 0 0,1 0-1 0 0,-1 0 1 0 0,0-1 0 0 0,1 1-1 0 0,-1 0 1 0 0,0 0 0 0 0,0-1-1 0 0,1 1 1 0 0,-1 0 0 0 0,0 0-1 0 0,0 0 1 0 0,0 0 0 0 0,0-1 0 0 0,0 1-1 0 0,0 0 1 0 0,0 0 0 0 0,-1 0-1 0 0,1 0 1 0 0,0-1 0 0 0,-1 3-1 0 0,0-2 27 0 0,0 0-1 0 0,0 0 0 0 0,0 0 0 0 0,-1 0 1 0 0,1 0-1 0 0,0-1 0 0 0,-1 1 0 0 0,1 0 1 0 0,0-1-1 0 0,-1 1 0 0 0,1-1 0 0 0,-1 1 1 0 0,1-1-1 0 0,-3 1 0 0 0,-5 0 169 0 0,-1 0 1 0 0,1 0-1 0 0,-18-1 1 0 0,-90-14 477 0 0,105 12-1064 0 0,0-1 1 0 0,1 0 0 0 0,-1-1-1 0 0,1 0 1 0 0,0-1-1 0 0,0 0 1 0 0,-17-11-1 0 0,15 6-1080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4.335"/>
    </inkml:context>
    <inkml:brush xml:id="br0">
      <inkml:brushProperty name="width" value="0.05" units="cm"/>
      <inkml:brushProperty name="height" value="0.05" units="cm"/>
    </inkml:brush>
  </inkml:definitions>
  <inkml:trace contextRef="#ctx0" brushRef="#br0">80 9 7370 0 0,'5'-9'7548'0'0,"-1"25"-3548"0"0,-3-9-4919 0 0,0 23 1776 0 0,-2 0 0 0 0,-9 56 1 0 0,3-31-477 0 0,-18 280 976 0 0,17-198-1013 0 0,8-133-331 0 0,-1 17-33 0 0,0 0-1 0 0,-2 0 1 0 0,-1 1 0 0 0,-9 29 0 0 0,6-41-480 0 0,7-10 411 0 0,0 0 0 0 0,-1 0 0 0 0,1 0 0 0 0,0 0 0 0 0,0 0 0 0 0,-1 0 0 0 0,1 0 0 0 0,0-1 1 0 0,-1 1-1 0 0,1 0 0 0 0,0 0 0 0 0,-1 0 0 0 0,1 0 0 0 0,0 0 0 0 0,0 0 0 0 0,-1 0 0 0 0,1-1 0 0 0,0 1 0 0 0,0 0 0 0 0,-1 0 0 0 0,1 0 0 0 0,0-1 0 0 0,0 1 0 0 0,0 0 0 0 0,-1 0 0 0 0,1-1 0 0 0,0 1 0 0 0,0 0 1 0 0,0 0-1 0 0,0-1 0 0 0,0 1 0 0 0,0 0 0 0 0,-1 0 0 0 0,1-1 0 0 0,0 1 0 0 0,0 0 0 0 0,0-1 0 0 0,0 1 0 0 0,-2-10-1319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7.717"/>
    </inkml:context>
    <inkml:brush xml:id="br0">
      <inkml:brushProperty name="width" value="0.035" units="cm"/>
      <inkml:brushProperty name="height" value="0.035" units="cm"/>
    </inkml:brush>
  </inkml:definitions>
  <inkml:trace contextRef="#ctx0" brushRef="#br0">262 278 15467 0 0,'4'-6'170'0'0,"-1"1"-1"0"0,0 0 0 0 0,-1-1 0 0 0,1 0 1 0 0,-1 1-1 0 0,0-1 0 0 0,-1 0 0 0 0,1 0 1 0 0,0-8-1 0 0,2-3 204 0 0,2-8 310 0 0,5-39 0 0 0,-10 57-551 0 0,0 1 1 0 0,-1-1-1 0 0,0 0 1 0 0,0 0 0 0 0,-1 0-1 0 0,0 1 1 0 0,0-1-1 0 0,-1 0 1 0 0,1 1 0 0 0,-1-1-1 0 0,-4-6 1 0 0,5 11-100 0 0,1 1-1 0 0,-1 0 1 0 0,0 0 0 0 0,0 0 0 0 0,1-1 0 0 0,-1 1 0 0 0,0 0-1 0 0,0 0 1 0 0,0 0 0 0 0,0 1 0 0 0,-1-1 0 0 0,1 0 0 0 0,0 0 0 0 0,0 1-1 0 0,0-1 1 0 0,-1 0 0 0 0,1 1 0 0 0,0-1 0 0 0,-1 1 0 0 0,1 0-1 0 0,0-1 1 0 0,-2 1 0 0 0,0 0-17 0 0,0 0 1 0 0,0 0-1 0 0,-1 1 0 0 0,1-1 0 0 0,0 1 0 0 0,0-1 0 0 0,0 1 1 0 0,0 0-1 0 0,-4 3 0 0 0,-5 2-1 0 0,1 1-1 0 0,-1 0 1 0 0,-14 14 0 0 0,8-5 7 0 0,1 2 0 0 0,1 0 0 0 0,0 1 0 0 0,1 0 0 0 0,2 2 0 0 0,0-1 0 0 0,1 2 0 0 0,1-1 1 0 0,0 2-1 0 0,-10 36 0 0 0,19-51-16 0 0,0-1 1 0 0,0 1-1 0 0,1-1 0 0 0,0 1 1 0 0,0 0-1 0 0,1-1 1 0 0,0 1-1 0 0,0 0 1 0 0,1 0-1 0 0,2 13 1 0 0,-2-18 7 0 0,0-1 1 0 0,0 1 0 0 0,0-1 0 0 0,0 1 0 0 0,0-1 0 0 0,1 1 0 0 0,-1-1 0 0 0,1 1 0 0 0,-1-1 0 0 0,1 0 0 0 0,0 0 0 0 0,0 0 0 0 0,0 0 0 0 0,0 0 0 0 0,0-1 0 0 0,1 1 0 0 0,-1-1 0 0 0,1 1 0 0 0,-1-1-1 0 0,1 0 1 0 0,-1 0 0 0 0,1 0 0 0 0,-1 0 0 0 0,1 0 0 0 0,0 0 0 0 0,0-1 0 0 0,-1 0 0 0 0,1 1 0 0 0,0-1 0 0 0,0 0 0 0 0,-1 0 0 0 0,6-1 0 0 0,0-1-75 0 0,0 0 0 0 0,0 0 0 0 0,0 0 0 0 0,-1-1 0 0 0,1 0 1 0 0,-1-1-1 0 0,0 1 0 0 0,0-2 0 0 0,0 1 0 0 0,-1-1 0 0 0,1 0 0 0 0,-1 0 1 0 0,0 0-1 0 0,-1-1 0 0 0,1 0 0 0 0,4-8 0 0 0,8-9-449 0 0,-2-1 0 0 0,-1 0 0 0 0,15-31 0 0 0,-11 13 13 0 0,-15 29 425 0 0,2 1 0 0 0,0-1 1 0 0,0 1-1 0 0,1 1 0 0 0,0-1 1 0 0,16-17-1 0 0,-22 34 365 0 0,-1 0-1 0 0,0 0 1 0 0,0 0 0 0 0,0 0 0 0 0,-1 0 0 0 0,-2 9-1 0 0,-4 15-117 0 0,-9 39 358 0 0,15-61-491 0 0,0 1-1 0 0,0-1 1 0 0,1 0 0 0 0,0 1-1 0 0,1-1 1 0 0,2 15 0 0 0,-3-21-100 0 0,0 1 0 0 0,0-1 1 0 0,1 1-1 0 0,-1-1 0 0 0,1 1 1 0 0,-1-1-1 0 0,1 1 1 0 0,0-1-1 0 0,-1 1 0 0 0,1-1 1 0 0,0 0-1 0 0,0 0 0 0 0,0 1 1 0 0,0-1-1 0 0,0 0 1 0 0,0 0-1 0 0,1 0 0 0 0,-1 0 1 0 0,0 0-1 0 0,3 1 1 0 0,-2-1-92 0 0,-1-1 0 0 0,1 0 0 0 0,-1 0 0 0 0,1 0 0 0 0,-1 0 1 0 0,1 0-1 0 0,-1 0 0 0 0,1 0 0 0 0,-1 0 0 0 0,1-1 0 0 0,-1 1 1 0 0,1-1-1 0 0,-1 1 0 0 0,0-1 0 0 0,1 1 0 0 0,-1-1 1 0 0,2-1-1 0 0,4-3-467 0 0,0 0 1 0 0,-1 0 0 0 0,0-1 0 0 0,0 0-1 0 0,0 0 1 0 0,6-9 0 0 0,33-56-2295 0 0,-31 47 2564 0 0,30-40-1 0 0,-44 64 479 0 0,1-1 0 0 0,-1 0 0 0 0,1 0 0 0 0,-1 1 0 0 0,1-1 0 0 0,0 0 0 0 0,-1 1 0 0 0,1-1 0 0 0,0 1-1 0 0,-1-1 1 0 0,1 1 0 0 0,0-1 0 0 0,0 1 0 0 0,0 0 0 0 0,-1-1 0 0 0,1 1 0 0 0,0 0 0 0 0,0-1 0 0 0,1 1-1 0 0,-1 0-32 0 0,-1 0 0 0 0,1 1 0 0 0,-1-1 0 0 0,1 0 0 0 0,-1 1 0 0 0,1-1 0 0 0,-1 0 0 0 0,0 1 0 0 0,1-1 0 0 0,-1 0 0 0 0,0 1 0 0 0,1-1 0 0 0,-1 1 0 0 0,0-1 0 0 0,1 1 0 0 0,-1-1 0 0 0,0 1 0 0 0,0-1 0 0 0,0 1 0 0 0,1-1 0 0 0,-1 1 0 0 0,0-1 0 0 0,0 2 0 0 0,2 41 2988 0 0,-2-36-2837 0 0,-3 49 1320 0 0,-10 64-1 0 0,0-17-11 0 0,17-119-1263 0 0,0 1 1 0 0,1 0-1 0 0,1 0 1 0 0,0 0-1 0 0,1 1 1 0 0,1 0-1 0 0,18-26 1 0 0,-10 17-588 0 0,1 0 0 0 0,1 1 0 0 0,1 1 0 0 0,34-29 0 0 0,-25 31 80 0 0,0 1-1 0 0,2 1 1 0 0,0 2-1 0 0,1 1 1 0 0,0 2-1 0 0,46-13 1 0 0,-68 22 217 0 0,31-8 90 0 0,-37 11-85 0 0,0-1 1 0 0,0 1 0 0 0,-1 0 0 0 0,1-1-1 0 0,0 1 1 0 0,0 0 0 0 0,-1 1 0 0 0,1-1-1 0 0,0 0 1 0 0,0 1 0 0 0,4 1-1 0 0,-6-1 41 0 0,-1-1-1 0 0,1 1 0 0 0,0 0 0 0 0,0 0 0 0 0,-1-1 0 0 0,1 1 1 0 0,-1 0-1 0 0,1 0 0 0 0,0 0 0 0 0,-1 0 0 0 0,0 0 0 0 0,1 0 1 0 0,-1 0-1 0 0,0 0 0 0 0,1 0 0 0 0,-1 0 0 0 0,0 0 1 0 0,0 0-1 0 0,0 0 0 0 0,0 0 0 0 0,0 0 0 0 0,0 0 0 0 0,0 0 1 0 0,0 0-1 0 0,0 0 0 0 0,0 0 0 0 0,-1 2 0 0 0,-11 33 611 0 0,9-28-489 0 0,-3 9-36 0 0,-25 79 382 0 0,28-85-555 0 0,1 0 0 0 0,0 0-1 0 0,0 0 1 0 0,2 1 0 0 0,-1-1 0 0 0,3 21-1 0 0,-1-26 37 0 0,1-1-1 0 0,-1 1 0 0 0,1-1 1 0 0,1 0-1 0 0,-1 0 0 0 0,1 1 1 0 0,-1-1-1 0 0,1-1 0 0 0,1 1 1 0 0,4 5-1 0 0,-7-8 1 0 0,0-1-1 0 0,0 1 1 0 0,0-1 0 0 0,1 0 0 0 0,-1 0 0 0 0,1 1-1 0 0,-1-1 1 0 0,0 0 0 0 0,1 0 0 0 0,0 0 0 0 0,-1-1-1 0 0,1 1 1 0 0,0 0 0 0 0,-1 0 0 0 0,1-1 0 0 0,0 1-1 0 0,0-1 1 0 0,0 0 0 0 0,-1 1 0 0 0,1-1 0 0 0,0 0-1 0 0,0 0 1 0 0,0 0 0 0 0,0 0 0 0 0,-1-1 0 0 0,1 1-1 0 0,0 0 1 0 0,0-1 0 0 0,-1 0 0 0 0,1 1-1 0 0,0-1 1 0 0,0 0 0 0 0,-1 1 0 0 0,4-3 0 0 0,2-3-370 0 0,0 0 1 0 0,0-1 0 0 0,0 0 0 0 0,-1 0 0 0 0,0 0-1 0 0,0-1 1 0 0,-1 1 0 0 0,0-1 0 0 0,0-1 0 0 0,6-16-1 0 0,-1-4-922 0 0,-2 0-1 0 0,6-33 1 0 0,-9 36 699 0 0,1 1 1 0 0,1 0-1 0 0,14-33 1 0 0,-20 56 707 0 0,0-1 0 0 0,0 1 1 0 0,0 0-1 0 0,0 0 0 0 0,0 0 1 0 0,1 0-1 0 0,-1 0 0 0 0,1 0 1 0 0,0 1-1 0 0,-1-1 0 0 0,1 0 1 0 0,0 1-1 0 0,0-1 0 0 0,3-1 0 0 0,-4 3 10 0 0,0 0 0 0 0,0 0 0 0 0,1 0 0 0 0,-1 0 0 0 0,0 0-1 0 0,0 0 1 0 0,1 0 0 0 0,-1 0 0 0 0,0 1 0 0 0,0-1 0 0 0,0 0-1 0 0,1 1 1 0 0,-1-1 0 0 0,0 1 0 0 0,0-1 0 0 0,0 1 0 0 0,0 0-1 0 0,0-1 1 0 0,0 1 0 0 0,0 0 0 0 0,0 0 0 0 0,0 0 0 0 0,-1 0-1 0 0,1 0 1 0 0,0 0 0 0 0,0 0 0 0 0,-1 0 0 0 0,1 0-1 0 0,0 1 1 0 0,71 109 3116 0 0,29 38-2038 0 0,-84-128-1128 0 0,-3-2-104 0 0,2 0-1 0 0,0 0 1 0 0,34 28-1 0 0,-50-47-36 0 0,0 0-1 0 0,1 0 1 0 0,-1 1 0 0 0,0-1-1 0 0,1 0 1 0 0,-1 1 0 0 0,1-1-1 0 0,-1 0 1 0 0,1 0-1 0 0,-1 0 1 0 0,1 0 0 0 0,-1 1-1 0 0,0-1 1 0 0,1 0 0 0 0,-1 0-1 0 0,1 0 1 0 0,-1 0-1 0 0,1 0 1 0 0,-1 0 0 0 0,1 0-1 0 0,-1 0 1 0 0,1 0 0 0 0,-1 0-1 0 0,1-1 1 0 0,-1 1-1 0 0,1 0 1 0 0,-1 0 0 0 0,1 0-1 0 0,-1-1 1 0 0,0 1 0 0 0,1 0-1 0 0,-1 0 1 0 0,1-1-1 0 0,-1 1 1 0 0,0 0 0 0 0,1-1-1 0 0,-1 1 1 0 0,0 0-1 0 0,0-1 1 0 0,1 1 0 0 0,-1-1-1 0 0,9-20-6381 0 0,-9 20 5678 0 0,6-17-5523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4.741"/>
    </inkml:context>
    <inkml:brush xml:id="br0">
      <inkml:brushProperty name="width" value="0.05" units="cm"/>
      <inkml:brushProperty name="height" value="0.05" units="cm"/>
    </inkml:brush>
  </inkml:definitions>
  <inkml:trace contextRef="#ctx0" brushRef="#br0">0 58 12611 0 0,'4'-3'135'0'0,"-1"0"0"0"0,0 0 0 0 0,1 0 0 0 0,0 1 0 0 0,-1-1 0 0 0,1 1 0 0 0,0 0 1 0 0,0 0-1 0 0,1 0 0 0 0,3-1 0 0 0,48-12-4 0 0,-45 13 196 0 0,6-2 17 0 0,1 0 1 0 0,0 2-1 0 0,0 0 0 0 0,0 1 1 0 0,25 3-1 0 0,-36-2-289 0 0,-1 0 0 0 0,0 1 0 0 0,0 1 0 0 0,0-1 0 0 0,0 1 0 0 0,0 0 0 0 0,0 0 0 0 0,0 0 1 0 0,0 1-1 0 0,-1 0 0 0 0,0 0 0 0 0,1 1 0 0 0,-1-1 0 0 0,0 1 0 0 0,0 0 0 0 0,-1 0 0 0 0,0 1 0 0 0,1 0 0 0 0,3 6 0 0 0,-5-8-16 0 0,-1 0-1 0 0,-1 0 1 0 0,1 1-1 0 0,0-1 1 0 0,-1 1-1 0 0,1-1 1 0 0,-1 1-1 0 0,0 0 1 0 0,-1-1-1 0 0,1 1 1 0 0,0 0-1 0 0,-1 0 0 0 0,0 0 1 0 0,0-1-1 0 0,0 1 1 0 0,-1 0-1 0 0,1 0 1 0 0,-2 5-1 0 0,0-5 63 0 0,0 1 0 0 0,0-1 0 0 0,0 1 0 0 0,-1-1 1 0 0,0 0-1 0 0,0 0 0 0 0,0 0 0 0 0,0 0 0 0 0,-1-1 0 0 0,1 1 0 0 0,-1-1 0 0 0,-6 4 0 0 0,-4 2 116 0 0,0-1 1 0 0,-1 0 0 0 0,1-1-1 0 0,-2-1 1 0 0,1 0-1 0 0,-1-1 1 0 0,-23 4-1 0 0,34-8-187 0 0,0 0-46 0 0,0 0 1 0 0,0 0-1 0 0,0 0 0 0 0,0 0 0 0 0,0-1 1 0 0,0 0-1 0 0,0 0 0 0 0,0-1 1 0 0,0 1-1 0 0,0-1 0 0 0,0 0 0 0 0,-5-2 1 0 0,10 3-74 0 0,-1 0 0 0 0,1-1 0 0 0,0 1 0 0 0,-1 0 0 0 0,1-1 0 0 0,0 1 0 0 0,-1-1 0 0 0,1 1 0 0 0,0-1 0 0 0,-1 1 1 0 0,1-1-1 0 0,0 1 0 0 0,0-1 0 0 0,-1 1 0 0 0,1-1 0 0 0,0 1 0 0 0,0-1 0 0 0,0 1 0 0 0,0-1 0 0 0,0 1 0 0 0,0-1 1 0 0,0 0-1 0 0,0 1 0 0 0,0-1 0 0 0,0 1 0 0 0,0-1 0 0 0,0 1 0 0 0,0-1 0 0 0,1 1 0 0 0,-1-1 0 0 0,0 1 1 0 0,0-1-1 0 0,1 1 0 0 0,-1-1 0 0 0,1 0 0 0 0,6-10-1599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5.133"/>
    </inkml:context>
    <inkml:brush xml:id="br0">
      <inkml:brushProperty name="width" value="0.05" units="cm"/>
      <inkml:brushProperty name="height" value="0.05" units="cm"/>
    </inkml:brush>
  </inkml:definitions>
  <inkml:trace contextRef="#ctx0" brushRef="#br0">0 83 8290 0 0,'14'-3'1001'0'0,"-13"2"-728"0"0,-1 1 1 0 0,1 0-1 0 0,-1 0 0 0 0,1 0 1 0 0,-1 0-1 0 0,1 0 0 0 0,0 0 1 0 0,-1 0-1 0 0,1 0 0 0 0,-1 1 1 0 0,1-1-1 0 0,-1 0 0 0 0,1 0 1 0 0,0 0-1 0 0,-1 1 0 0 0,1-1 1 0 0,-1 0-1 0 0,1 0 1 0 0,-1 1-1 0 0,1 0 0 0 0,4 12 4770 0 0,-5 3-5281 0 0,0-3 489 0 0,0 0-1 0 0,1 0 0 0 0,0 0 1 0 0,1 0-1 0 0,4 17 1 0 0,-4-26-198 0 0,-1 0 0 0 0,1 0 0 0 0,0 0 0 0 0,0 0 0 0 0,1 0 0 0 0,-1-1 0 0 0,1 1 0 0 0,-1-1 0 0 0,1 0 0 0 0,0 0 0 0 0,1 0 0 0 0,-1 0 0 0 0,0 0 0 0 0,1-1 0 0 0,-1 1 0 0 0,1-1 1 0 0,0 0-1 0 0,0 0 0 0 0,0-1 0 0 0,5 3 0 0 0,-4-3-39 0 0,0 0-1 0 0,0 0 1 0 0,0 0 0 0 0,0 0-1 0 0,0-1 1 0 0,0 0 0 0 0,0 0 0 0 0,0 0-1 0 0,0-1 1 0 0,0 0 0 0 0,0 1 0 0 0,-1-2-1 0 0,1 1 1 0 0,0-1 0 0 0,0 1-1 0 0,-1-1 1 0 0,1-1 0 0 0,-1 1 0 0 0,1 0-1 0 0,-1-1 1 0 0,5-5 0 0 0,-6 6-2 0 0,-1 0 1 0 0,1 0-1 0 0,-1-1 1 0 0,0 0-1 0 0,0 1 0 0 0,0-1 1 0 0,0 0-1 0 0,0 0 1 0 0,-1 0-1 0 0,1 0 1 0 0,-1 0-1 0 0,0 0 0 0 0,0 0 1 0 0,0-1-1 0 0,0 1 1 0 0,-1 0-1 0 0,1-1 1 0 0,-1 1-1 0 0,0 0 0 0 0,0-1 1 0 0,0 1-1 0 0,-1-1 1 0 0,1 1-1 0 0,-1 0 1 0 0,1-1-1 0 0,-1 1 0 0 0,0 0 1 0 0,0 0-1 0 0,-1 0 1 0 0,1 0-1 0 0,-1 0 1 0 0,-2-4-1 0 0,-1 0-44 0 0,0 0 0 0 0,0 1 0 0 0,0 0 0 0 0,-1 0 0 0 0,0 1 0 0 0,0-1 1 0 0,0 1-1 0 0,-1 0 0 0 0,0 1 0 0 0,-12-7 0 0 0,-13-2-2592 0 0,-1 5-3282 0 0,20 7-256 0 0</inkml:trace>
  <inkml:trace contextRef="#ctx0" brushRef="#br0" timeOffset="1">364 1 7834 0 0,'2'0'623'0'0,"-1"1"1"0"0,1-1 0 0 0,-1 1-1 0 0,0 0 1 0 0,1-1 0 0 0,-1 1-1 0 0,0 0 1 0 0,1 0 0 0 0,-1 0-1 0 0,0 0 1 0 0,0 0 0 0 0,0 0-1 0 0,1 2 1 0 0,11 21 2763 0 0,-9-10-3156 0 0,-1-1 0 0 0,2 17 0 0 0,-3-20 354 0 0,3 30-198 0 0,-1-1 0 0 0,-2 1 1 0 0,-2 0-1 0 0,-6 42 0 0 0,-3-12 25 0 0,-26 98-1 0 0,32-155-373 0 0,-1 0 0 0 0,-10 22-1 0 0,12-32-65 0 0,1 0 0 0 0,-1 1 0 0 0,0-1 0 0 0,0 0 0 0 0,0 0 0 0 0,0-1 0 0 0,-1 1 0 0 0,1 0 0 0 0,-1-1 0 0 0,1 1-1 0 0,-1-1 1 0 0,0 0 0 0 0,0 0 0 0 0,0 0 0 0 0,-6 2 0 0 0,8-4-150 0 0,0 1 1 0 0,0-1-1 0 0,-1 0 0 0 0,1 0 0 0 0,-1 0 1 0 0,1 0-1 0 0,0 0 0 0 0,-1 0 1 0 0,1 0-1 0 0,0 0 0 0 0,-1 0 0 0 0,1-1 1 0 0,0 1-1 0 0,-1 0 0 0 0,1-1 1 0 0,0 1-1 0 0,0-1 0 0 0,-3-1 0 0 0,-5-5-1582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5.497"/>
    </inkml:context>
    <inkml:brush xml:id="br0">
      <inkml:brushProperty name="width" value="0.05" units="cm"/>
      <inkml:brushProperty name="height" value="0.05" units="cm"/>
    </inkml:brush>
  </inkml:definitions>
  <inkml:trace contextRef="#ctx0" brushRef="#br0">0 18 11723 0 0,'7'-3'332'0'0,"0"0"1"0"0,-1 1-1 0 0,1 0 1 0 0,0 0-1 0 0,0 0 1 0 0,0 1-1 0 0,0 0 1 0 0,0 0-1 0 0,1 1 1 0 0,-1 0-1 0 0,0 0 1 0 0,0 1 0 0 0,0 0-1 0 0,0 0 1 0 0,0 1-1 0 0,13 4 1 0 0,-10-3-65 0 0,0 1 1 0 0,0 0-1 0 0,0 0 1 0 0,-1 1-1 0 0,0 1 1 0 0,0 0-1 0 0,0 0 1 0 0,-1 0-1 0 0,0 1 1 0 0,0 1-1 0 0,-1-1 1 0 0,1 1-1 0 0,7 12 1 0 0,-11-15-195 0 0,-1 1 0 0 0,1-1 1 0 0,-1 1-1 0 0,0 0 0 0 0,-1 0 1 0 0,1 0-1 0 0,-1 0 0 0 0,0 1 1 0 0,-1-1-1 0 0,1 0 1 0 0,-2 1-1 0 0,1-1 0 0 0,0 1 1 0 0,-1 0-1 0 0,0-1 0 0 0,-1 1 1 0 0,0-1-1 0 0,0 1 0 0 0,0-1 1 0 0,-1 0-1 0 0,1 1 1 0 0,-6 9-1 0 0,5-11-7 0 0,-1-1 0 0 0,0 1 0 0 0,0-1 0 0 0,-1 0 0 0 0,1 0 0 0 0,-1 0 0 0 0,0-1 0 0 0,0 1 0 0 0,0-1 0 0 0,-1 0 0 0 0,1 0 0 0 0,-1 0 0 0 0,1-1 0 0 0,-1 0 0 0 0,0 0 0 0 0,0 0 0 0 0,0 0 0 0 0,0-1 0 0 0,0 0 0 0 0,-9 1 0 0 0,3 0-252 0 0,0-2 0 0 0,0 1 0 0 0,0-1 0 0 0,-1-1 0 0 0,1 0 0 0 0,0 0-1 0 0,0-1 1 0 0,-19-7 0 0 0,6-1-1971 0 0,2-2-5311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6.127"/>
    </inkml:context>
    <inkml:brush xml:id="br0">
      <inkml:brushProperty name="width" value="0.05" units="cm"/>
      <inkml:brushProperty name="height" value="0.05" units="cm"/>
    </inkml:brush>
  </inkml:definitions>
  <inkml:trace contextRef="#ctx0" brushRef="#br0">88 17 1376 0 0,'-2'0'900'0'0,"0"0"0"0"0,0 0-1 0 0,0 1 1 0 0,0-1 0 0 0,0 1 0 0 0,0-1-1 0 0,0 1 1 0 0,0 0 0 0 0,0 0-1 0 0,1 0 1 0 0,-1 0 0 0 0,0 0 0 0 0,0 0-1 0 0,-1 2 1 0 0,-1 0-316 0 0,1 1 0 0 0,-1 0 0 0 0,1-1 0 0 0,0 1 0 0 0,-4 8 0 0 0,1-2-440 0 0,1 1 1 0 0,0 0 0 0 0,0 1-1 0 0,-2 14 1 0 0,5-16-49 0 0,0 0 0 0 0,1 0 0 0 0,0-1 0 0 0,1 1 0 0 0,0 0 0 0 0,1 0 0 0 0,0 0 1 0 0,1 0-1 0 0,0 0 0 0 0,0-1 0 0 0,5 14 0 0 0,-5-19-61 0 0,-1 1 1 0 0,1-1-1 0 0,0 1 0 0 0,1-1 1 0 0,-1 0-1 0 0,1 0 0 0 0,0 0 1 0 0,0 0-1 0 0,0 0 1 0 0,0-1-1 0 0,1 1 0 0 0,-1-1 1 0 0,1 0-1 0 0,0 0 0 0 0,0 0 1 0 0,0 0-1 0 0,0-1 0 0 0,1 0 1 0 0,-1 0-1 0 0,0 0 0 0 0,1 0 1 0 0,0-1-1 0 0,-1 0 0 0 0,1 0 1 0 0,6 1-1 0 0,-8-3-16 0 0,1 1-1 0 0,0-1 1 0 0,-1 1 0 0 0,1-1-1 0 0,-1 0 1 0 0,1-1 0 0 0,-1 1-1 0 0,1-1 1 0 0,-1 1 0 0 0,0-1-1 0 0,0 0 1 0 0,0 0 0 0 0,0 0-1 0 0,0-1 1 0 0,0 1 0 0 0,-1-1-1 0 0,1 1 1 0 0,2-5-1 0 0,6-6 12 0 0,-1-1-1 0 0,13-22 0 0 0,2-11-1562 0 0,34-93 1 0 0,-38 87 1095 0 0,-31 78 1325 0 0,1 1 0 0 0,-6 31 1 0 0,13-49-846 0 0,0-1 0 0 0,1 0 0 0 0,0 1 1 0 0,1-1-1 0 0,0 0 0 0 0,0 1 0 0 0,0-1 0 0 0,1 1 1 0 0,0-1-1 0 0,0 0 0 0 0,1 0 0 0 0,0 0 0 0 0,5 12 1 0 0,-5-17-77 0 0,0 1 1 0 0,0 0 0 0 0,0-1 0 0 0,0 1 0 0 0,1-1 0 0 0,-1 1 0 0 0,1-1-1 0 0,-1 0 1 0 0,1 0 0 0 0,0 0 0 0 0,0-1 0 0 0,0 1 0 0 0,0-1 0 0 0,4 2-1 0 0,16 4-5256 0 0,-2-1-1414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6.526"/>
    </inkml:context>
    <inkml:brush xml:id="br0">
      <inkml:brushProperty name="width" value="0.05" units="cm"/>
      <inkml:brushProperty name="height" value="0.05" units="cm"/>
    </inkml:brush>
  </inkml:definitions>
  <inkml:trace contextRef="#ctx0" brushRef="#br0">0 922 16099 0 0,'4'-1'252'0'0,"-1"0"0"0"0,0-1-1 0 0,1 1 1 0 0,-1-1 0 0 0,0 1-1 0 0,0-1 1 0 0,0 0 0 0 0,0 0-1 0 0,3-3 1 0 0,1 0 56 0 0,15-12-114 0 0,-2-1 0 0 0,0-1-1 0 0,-1 0 1 0 0,-1-2 0 0 0,0 0 0 0 0,-2-1 0 0 0,-1-1 0 0 0,21-41-1 0 0,73-175 105 0 0,-68 143-274 0 0,-26 62-55 0 0,6-11-100 0 0,-3 0 1 0 0,-1-1-1 0 0,17-75 0 0 0,-34 119 135 0 0,3-23 146 0 0,-3 24-140 0 0,1 0 0 0 0,-1 0 0 0 0,0 0 0 0 0,0 0 0 0 0,-1 0 0 0 0,1-1 0 0 0,0 1 0 0 0,0 0 0 0 0,0 0 1 0 0,-1 0-1 0 0,1 0 0 0 0,-1 0 0 0 0,1 0 0 0 0,-1 0 0 0 0,1 0 0 0 0,-1 0 0 0 0,-1-1 0 0 0,2 1 5 0 0,-1 1-1 0 0,1 0 1 0 0,-1 0-1 0 0,0 0 0 0 0,1 0 1 0 0,-1 0-1 0 0,1 0 1 0 0,-1 0-1 0 0,1 0 1 0 0,-1 1-1 0 0,0-1 1 0 0,1 0-1 0 0,-1 0 1 0 0,1 0-1 0 0,-1 1 1 0 0,1-1-1 0 0,-1 0 1 0 0,1 0-1 0 0,-1 1 1 0 0,1-1-1 0 0,-1 1 1 0 0,1-1-1 0 0,-1 0 1 0 0,1 1-1 0 0,-1 0 0 0 0,-12 12 301 0 0,3 2-122 0 0,-1 0 0 0 0,2 0 0 0 0,0 0 0 0 0,-12 30 0 0 0,-20 73 145 0 0,31-87-317 0 0,-5 16 168 0 0,2 1-1 0 0,-10 74 1 0 0,20-93-271 0 0,1 1 0 0 0,1-1 0 0 0,2 0 0 0 0,1 1 0 0 0,9 45 0 0 0,-8-62-90 0 0,0 0 0 0 0,11 24 1 0 0,-12-32-409 0 0,1 0-1 0 0,-1 0 1 0 0,1-1 0 0 0,0 1 0 0 0,0-1-1 0 0,1 0 1 0 0,-1 1 0 0 0,1-2 0 0 0,0 1-1 0 0,4 3 1 0 0,4-2-1691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6.936"/>
    </inkml:context>
    <inkml:brush xml:id="br0">
      <inkml:brushProperty name="width" value="0.05" units="cm"/>
      <inkml:brushProperty name="height" value="0.05" units="cm"/>
    </inkml:brush>
  </inkml:definitions>
  <inkml:trace contextRef="#ctx0" brushRef="#br0">282 232 15987 0 0,'9'-6'285'0'0,"-1"0"-1"0"0,0 0 1 0 0,0-1-1 0 0,0 0 0 0 0,-1 0 1 0 0,0-1-1 0 0,0 0 1 0 0,-1 0-1 0 0,0 0 0 0 0,-1-1 1 0 0,1 0-1 0 0,-2 0 1 0 0,1-1-1 0 0,-1 1 0 0 0,-1-1 1 0 0,0 0-1 0 0,0 0 1 0 0,-1 0-1 0 0,2-15 0 0 0,-4 23-262 0 0,0 0 0 0 0,0 0 0 0 0,0 0-1 0 0,0 0 1 0 0,0 0 0 0 0,-1 0 0 0 0,1 0-1 0 0,-1 0 1 0 0,1 0 0 0 0,-1 0 0 0 0,0 1-1 0 0,1-1 1 0 0,-1 0 0 0 0,0 0 0 0 0,0 1 0 0 0,0-1-1 0 0,-1 0 1 0 0,1 1 0 0 0,0-1 0 0 0,-1 1-1 0 0,1 0 1 0 0,-1-1 0 0 0,-1 0 0 0 0,0 1 12 0 0,0 0 1 0 0,0 0 0 0 0,0 0 0 0 0,0 0 0 0 0,0 0-1 0 0,0 1 1 0 0,0-1 0 0 0,0 1 0 0 0,0 0 0 0 0,0 0-1 0 0,0 0 1 0 0,-1 1 0 0 0,-2 0 0 0 0,-9 2 90 0 0,1 1-1 0 0,0 0 1 0 0,0 1 0 0 0,-26 14 0 0 0,20-8-96 0 0,0 1 1 0 0,1 0-1 0 0,1 2 0 0 0,0 0 1 0 0,-31 33-1 0 0,39-36-46 0 0,1 1 0 0 0,0-1-1 0 0,0 2 1 0 0,1-1 0 0 0,1 1 0 0 0,0 0 0 0 0,1 1-1 0 0,0-1 1 0 0,1 1 0 0 0,-4 18 0 0 0,8-29 27 0 0,1 0 1 0 0,-1-1 0 0 0,1 1-1 0 0,0 0 1 0 0,0 0-1 0 0,0-1 1 0 0,0 1 0 0 0,0 0-1 0 0,1 0 1 0 0,-1-1 0 0 0,1 1-1 0 0,0 0 1 0 0,0-1 0 0 0,1 4-1 0 0,-1-5-30 0 0,0 0 0 0 0,0 1 0 0 0,0-1 0 0 0,0 0 1 0 0,0-1-1 0 0,0 1 0 0 0,0 0 0 0 0,0 0 0 0 0,1 0 0 0 0,-1-1 0 0 0,0 1 0 0 0,0 0 0 0 0,1-1 0 0 0,-1 1 0 0 0,0-1 0 0 0,1 0 0 0 0,-1 1 0 0 0,1-1 0 0 0,-1 0 0 0 0,0 0 0 0 0,1 0 0 0 0,-1 0 1 0 0,1 0-1 0 0,-1 0 0 0 0,1-1 0 0 0,-1 1 0 0 0,0 0 0 0 0,3-2 0 0 0,5 0-105 0 0,0-1 0 0 0,0-1 0 0 0,0 1 1 0 0,-1-1-1 0 0,0-1 0 0 0,0 0 0 0 0,13-10 1 0 0,48-48-883 0 0,-36 30 226 0 0,9-9-15 0 0,-31 29 551 0 0,0 1 0 0 0,1 0 0 0 0,1 1-1 0 0,0 0 1 0 0,26-16 0 0 0,-39 31 564 0 0,-1 1 0 0 0,0-1 0 0 0,0 0 0 0 0,0 0 0 0 0,0 1 1 0 0,-4 5-1 0 0,-5 15 972 0 0,-10 46 0 0 0,17-59-1197 0 0,1 1 0 0 0,0 0-1 0 0,1 0 1 0 0,0 0 0 0 0,3 22-1 0 0,-2-31-110 0 0,1 1-1 0 0,1 0 0 0 0,-1 0 1 0 0,1-1-1 0 0,0 1 0 0 0,0-1 1 0 0,0 0-1 0 0,5 8 0 0 0,8 4-6303 0 0,-4-7-863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7.401"/>
    </inkml:context>
    <inkml:brush xml:id="br0">
      <inkml:brushProperty name="width" value="0.05" units="cm"/>
      <inkml:brushProperty name="height" value="0.05" units="cm"/>
    </inkml:brush>
  </inkml:definitions>
  <inkml:trace contextRef="#ctx0" brushRef="#br0">6 39 4145 0 0,'3'-6'11184'0'0,"-2"6"-10930"0"0,9 7 3934 0 0,6 16-3080 0 0,-12-13-882 0 0,-1 0 0 0 0,-1 0 0 0 0,0 0-1 0 0,0 0 1 0 0,-1 1 0 0 0,0 16 0 0 0,-8 67 355 0 0,2-42-129 0 0,-18 109 258 0 0,18-151-572 0 0,0-14 52 0 0,-1-15 84 0 0,7 9-239 0 0,1 0 0 0 0,0 1 0 0 0,0-1 0 0 0,1 1 0 0 0,0 0 0 0 0,1-1 0 0 0,7-13 0 0 0,42-61-33 0 0,-30 50 4 0 0,-6 8-9 0 0,2 0 0 0 0,1 2 0 0 0,41-41-1 0 0,-49 54-497 0 0,1 1 0 0 0,0 0 0 0 0,0 0 0 0 0,1 1 0 0 0,1 1 0 0 0,0 1 0 0 0,0 0 0 0 0,0 1 0 0 0,19-5 0 0 0,-9 4-1301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29.612"/>
    </inkml:context>
    <inkml:brush xml:id="br0">
      <inkml:brushProperty name="width" value="0.05" units="cm"/>
      <inkml:brushProperty name="height" value="0.05" units="cm"/>
    </inkml:brush>
  </inkml:definitions>
  <inkml:trace contextRef="#ctx0" brushRef="#br0">154 232 5985 0 0,'-1'-16'787'0'0,"1"14"-15"0"0,1 1-1 0 0,-1-1 1 0 0,1 0 0 0 0,-1 1 0 0 0,1-1-1 0 0,0 1 1 0 0,0 0 0 0 0,0-1 0 0 0,-1 1 0 0 0,1-1-1 0 0,0 1 1 0 0,2-2 0 0 0,-3 22 2163 0 0,-56 304 244 0 0,-1 2-2853 0 0,57-323-328 0 0,-7 24-8 0 0,7-25-2 0 0,-1 0-1 0 0,1-1 1 0 0,0 1 0 0 0,0 0-1 0 0,-1 0 1 0 0,1-1 0 0 0,0 1 0 0 0,-1 0-1 0 0,1 0 1 0 0,-1-1 0 0 0,1 1-1 0 0,-1 0 1 0 0,1-1 0 0 0,-1 1-1 0 0,1-1 1 0 0,-1 1 0 0 0,0-1 0 0 0,1 1-1 0 0,-1-1 1 0 0,0 1 0 0 0,1-1-1 0 0,-1 0 1 0 0,0 1 0 0 0,0-1-1 0 0,1 0 1 0 0,-2 1 0 0 0,0-3-183 0 0,1 1 1 0 0,0 0-1 0 0,-1-1 0 0 0,1 1 1 0 0,0-1-1 0 0,0 1 0 0 0,0-1 1 0 0,1 1-1 0 0,-1-1 1 0 0,0 0-1 0 0,1 1 0 0 0,-1-1 1 0 0,1 0-1 0 0,-1 0 0 0 0,1 0 1 0 0,0 1-1 0 0,-1-4 0 0 0,0 1-215 0 0,-5-40-1985 0 0,2 0 0 0 0,2 0 1 0 0,6-77-1 0 0,-2 80 1758 0 0,-1-11 78 0 0,8-103-1541 0 0,-5 128 2958 0 0,12-46-1 0 0,-13 64-460 0 0,1 0 1 0 0,0-1-1 0 0,0 1 1 0 0,1 1-1 0 0,1-1 0 0 0,-1 1 1 0 0,1 0-1 0 0,1 0 0 0 0,-1 0 1 0 0,1 1-1 0 0,1 0 1 0 0,-1 1-1 0 0,1-1 0 0 0,0 2 1 0 0,1-1-1 0 0,-1 1 1 0 0,1 0-1 0 0,0 1 0 0 0,18-7 1 0 0,-10 6-62 0 0,0 0 0 0 0,1 1 0 0 0,-1 0 0 0 0,1 2 0 0 0,0 0 0 0 0,0 1 0 0 0,0 0 0 0 0,0 2 0 0 0,0 0 0 0 0,24 5 0 0 0,-37-5-288 0 0,0 0 0 0 0,0 0 0 0 0,-1 0 0 0 0,1 1 1 0 0,-1 0-1 0 0,1 0 0 0 0,-1 0 0 0 0,0 0 0 0 0,0 0 0 0 0,0 1 0 0 0,0 0 1 0 0,0 0-1 0 0,0 0 0 0 0,-1 0 0 0 0,1 1 0 0 0,-1-1 0 0 0,0 1 1 0 0,0 0-1 0 0,-1 0 0 0 0,1 0 0 0 0,-1 0 0 0 0,0 0 0 0 0,0 1 0 0 0,0-1 1 0 0,0 1-1 0 0,-1-1 0 0 0,0 1 0 0 0,0 0 0 0 0,0-1 0 0 0,0 1 1 0 0,-1 0-1 0 0,0 0 0 0 0,0 0 0 0 0,0-1 0 0 0,-1 1 0 0 0,1 0 0 0 0,-3 5 1 0 0,1 1 28 0 0,-1-1 0 0 0,-1 0 0 0 0,0 0 0 0 0,0 0 0 0 0,-1 0 0 0 0,0-1 0 0 0,-1 0 0 0 0,0 0 0 0 0,-1 0 0 0 0,0-1 0 0 0,0 0 0 0 0,0 0 0 0 0,-1 0 0 0 0,0-1 0 0 0,-1-1 0 0 0,0 1 0 0 0,0-1 0 0 0,0-1 0 0 0,0 0 0 0 0,-1 0 0 0 0,0-1 0 0 0,0 0 0 0 0,-16 4 0 0 0,25-8-90 0 0,0 0 1 0 0,1 0-1 0 0,-1 1 0 0 0,0-1 0 0 0,1 0 1 0 0,-1 0-1 0 0,0 0 0 0 0,1 0 0 0 0,-1 0 1 0 0,0 0-1 0 0,1 0 0 0 0,-1 0 1 0 0,0 0-1 0 0,1 0 0 0 0,-1 0 0 0 0,0 0 1 0 0,1 0-1 0 0,-1-1 0 0 0,0 1 1 0 0,1 0-1 0 0,-1-1 0 0 0,1 1 0 0 0,-1 0 1 0 0,0-1-1 0 0,1 1 0 0 0,-1 0 1 0 0,1-1-1 0 0,-1 1 0 0 0,1-1 0 0 0,-1 1 1 0 0,0-2-1 0 0,1 1-50 0 0,0-1 0 0 0,0 1 0 0 0,0-1 0 0 0,0 1-1 0 0,0 0 1 0 0,0-1 0 0 0,0 1 0 0 0,1-1 0 0 0,-1 1 0 0 0,0 0 0 0 0,1-1 0 0 0,-1 1-1 0 0,1 0 1 0 0,0-2 0 0 0,4-7-625 0 0,1 1 0 0 0,11-16 0 0 0,-2 7-96 0 0,1 1-1 0 0,1 0 1 0 0,0 1 0 0 0,1 1 0 0 0,28-19 0 0 0,-31 25 807 0 0,1 0 0 0 0,-1 1 0 0 0,2 0 0 0 0,-1 1 0 0 0,1 1 0 0 0,0 1 0 0 0,32-6 0 0 0,-43 10 209 0 0,0 1 1 0 0,0-1-1 0 0,0 1 1 0 0,0 0-1 0 0,1 1 1 0 0,-1-1-1 0 0,0 1 0 0 0,0 1 1 0 0,0-1-1 0 0,-1 1 1 0 0,1 0-1 0 0,0 0 1 0 0,5 3-1 0 0,-8-3-124 0 0,0 0-1 0 0,0 1 0 0 0,0-1 1 0 0,0 0-1 0 0,0 1 0 0 0,0 0 1 0 0,-1-1-1 0 0,0 1 1 0 0,1 0-1 0 0,-1 0 0 0 0,0 1 1 0 0,-1-1-1 0 0,1 0 0 0 0,0 1 1 0 0,-1-1-1 0 0,0 1 1 0 0,0-1-1 0 0,0 1 0 0 0,0 0 1 0 0,0-1-1 0 0,-1 1 0 0 0,0 4 1 0 0,1 4 84 0 0,-1 1 1 0 0,0-1 0 0 0,-1 0-1 0 0,-1 1 1 0 0,0-1 0 0 0,-1 0-1 0 0,0 0 1 0 0,-6 15 0 0 0,4-21-59 0 0,1-11 25 0 0,4-14-14 0 0,3 3-173 0 0,0-1 1 0 0,2 1-1 0 0,0 1 0 0 0,1-1 0 0 0,1 1 0 0 0,0-1 0 0 0,1 2 0 0 0,0-1 1 0 0,1 1-1 0 0,13-15 0 0 0,-13 19-48 0 0,1 0 1 0 0,0 0 0 0 0,0 1 0 0 0,1 0-1 0 0,0 1 1 0 0,1 0 0 0 0,0 0-1 0 0,0 2 1 0 0,0-1 0 0 0,1 2-1 0 0,0 0 1 0 0,21-6 0 0 0,-27 9 35 0 0,59-10-188 0 0,-61 11 218 0 0,-1 1 0 0 0,1-1-1 0 0,0 1 1 0 0,0 1-1 0 0,-1-1 1 0 0,1 1 0 0 0,0-1-1 0 0,-1 1 1 0 0,1 1-1 0 0,-1-1 1 0 0,8 4 0 0 0,-11-4 16 0 0,1 0 1 0 0,-1 0-1 0 0,0 0 0 0 0,1 1 1 0 0,-1-1-1 0 0,0 1 1 0 0,0-1-1 0 0,0 1 1 0 0,0-1-1 0 0,0 1 1 0 0,-1-1-1 0 0,1 1 1 0 0,0 0-1 0 0,-1-1 1 0 0,1 1-1 0 0,-1 0 1 0 0,1 0-1 0 0,-1-1 1 0 0,0 1-1 0 0,0 0 0 0 0,0 0 1 0 0,0-1-1 0 0,0 1 1 0 0,-1 3-1 0 0,0 5 129 0 0,-1 0 0 0 0,-6 20 0 0 0,6-24-93 0 0,-7 23 257 0 0,2 0-1 0 0,-7 51 1 0 0,13-73-292 0 0,1 0-1 0 0,-1 1 0 0 0,1-1 0 0 0,1 1 1 0 0,-1-1-1 0 0,1 1 0 0 0,1-1 0 0 0,-1 0 1 0 0,1 0-1 0 0,0 1 0 0 0,1-1 0 0 0,0-1 1 0 0,0 1-1 0 0,0 0 0 0 0,1-1 0 0 0,8 11 1 0 0,-10-14-8 0 0,0-1 1 0 0,1 0 0 0 0,-1 0 0 0 0,1 0-1 0 0,-1 0 1 0 0,1 0 0 0 0,0-1 0 0 0,-1 1-1 0 0,1-1 1 0 0,0 1 0 0 0,0-1 0 0 0,0 0-1 0 0,0 0 1 0 0,1-1 0 0 0,4 2 0 0 0,-3-2-5 0 0,0 0 0 0 0,0 0-1 0 0,0-1 1 0 0,0 0 0 0 0,0 1 0 0 0,0-2 0 0 0,0 1 0 0 0,0-1 0 0 0,5-2 0 0 0,3-2 15 0 0,0-1 1 0 0,0-1-1 0 0,-1 0 1 0 0,0-1-1 0 0,21-20 1 0 0,-26 21 8 0 0,0 0 0 0 0,-1-1 0 0 0,0 0 0 0 0,0 0 0 0 0,-1 0 0 0 0,0-1 0 0 0,-1 0 0 0 0,0 0 0 0 0,0 0 0 0 0,-1 0 0 0 0,0-1 1 0 0,-1 1-1 0 0,0-1 0 0 0,0-11 0 0 0,-1 5-35 0 0,-1 0 1 0 0,0 0 0 0 0,-1 0-1 0 0,-1 0 1 0 0,0 0 0 0 0,-1 0-1 0 0,-1 1 1 0 0,-8-21 0 0 0,10 33-66 0 0,1 0 1 0 0,-2 0 0 0 0,1 0-1 0 0,0 0 1 0 0,-1 1 0 0 0,1-1-1 0 0,-1 1 1 0 0,0-1 0 0 0,0 1-1 0 0,0 0 1 0 0,-1 0 0 0 0,-6-4-1 0 0,6 5-349 0 0,0 0-1 0 0,0 0 1 0 0,0 0-1 0 0,0 1 0 0 0,0-1 1 0 0,0 1-1 0 0,-9-1 1 0 0,1 1-841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0.770"/>
    </inkml:context>
    <inkml:brush xml:id="br0">
      <inkml:brushProperty name="width" value="0.05" units="cm"/>
      <inkml:brushProperty name="height" value="0.05" units="cm"/>
    </inkml:brush>
  </inkml:definitions>
  <inkml:trace contextRef="#ctx0" brushRef="#br0">461 1 13363 0 0,'1'14'4519'0'0,"-2"27"-3190"0"0,-43 219 1132 0 0,11-81-1496 0 0,12 53 280 0 0,11-85-1018 0 0,9-139-213 0 0,1-5-1 0 0,0 1-1 0 0,0 0 1 0 0,0 0-1 0 0,-1-1 0 0 0,0 1 1 0 0,0-1-1 0 0,0 1 1 0 0,0-1-1 0 0,0 1 1 0 0,-1-1-1 0 0,1 1 1 0 0,-4 3-1 0 0,5-7-12 0 0,0 0 0 0 0,0 0 0 0 0,0 0 0 0 0,0 0 0 0 0,0 0 0 0 0,0 0 0 0 0,-1 0 0 0 0,1 0 0 0 0,0 0 0 0 0,0 1 0 0 0,0-1 0 0 0,0 0 0 0 0,0 0 0 0 0,-1 0 0 0 0,1 0 0 0 0,0 0 0 0 0,0 0 0 0 0,0 0 0 0 0,0 0 0 0 0,0-1 0 0 0,-1 1 0 0 0,1 0 0 0 0,0 0 0 0 0,0 0 0 0 0,0 0 0 0 0,0 0 0 0 0,0 0 0 0 0,-1 0 0 0 0,1 0 0 0 0,0 0 0 0 0,0 0 0 0 0,0 0 0 0 0,0 0 0 0 0,0-1 0 0 0,0 1 0 0 0,0 0 0 0 0,0 0 0 0 0,-1 0 0 0 0,1 0 0 0 0,0 0 0 0 0,0 0 0 0 0,0-1 0 0 0,0 1 0 0 0,0 0 0 0 0,-5-12 0 0 0,-1-11 0 0 0,-1-36-537 0 0,5 35 225 0 0,-1 1 0 0 0,-1 0 0 0 0,0 0 0 0 0,-2 0 0 0 0,-1 1-1 0 0,-11-27 1 0 0,16 45 301 0 0,-1 0 1 0 0,1 0-1 0 0,0 1 0 0 0,-1-1 0 0 0,0 1 0 0 0,0 0 1 0 0,0-1-1 0 0,0 2 0 0 0,0-1 0 0 0,-1 0 1 0 0,1 0-1 0 0,-1 1 0 0 0,0 0 0 0 0,0 0 0 0 0,1 0 1 0 0,-1 0-1 0 0,-6-1 0 0 0,4 2 26 0 0,0 0 0 0 0,0 0 0 0 0,1 0-1 0 0,-1 1 1 0 0,0 0 0 0 0,0 1 0 0 0,0-1 0 0 0,0 1 0 0 0,0 0 0 0 0,1 0 0 0 0,-11 4-1 0 0,8-2 7 0 0,-1 1-1 0 0,1 0 0 0 0,1 0 0 0 0,-1 0 0 0 0,0 1 0 0 0,1 0 0 0 0,0 1 1 0 0,0 0-1 0 0,1 0 0 0 0,-1 0 0 0 0,1 0 0 0 0,1 1 0 0 0,-1 0 1 0 0,1 1-1 0 0,0-1 0 0 0,-7 16 0 0 0,11-19-21 0 0,0 0-1 0 0,-1 0 1 0 0,1 0-1 0 0,1 1 1 0 0,-1-1-1 0 0,1 0 1 0 0,-1 0-1 0 0,1 0 1 0 0,0 0 0 0 0,1 1-1 0 0,-1-1 1 0 0,1 0-1 0 0,0 0 1 0 0,0 0-1 0 0,0 0 1 0 0,0 0-1 0 0,3 5 1 0 0,-1-4 0 0 0,0 0-1 0 0,0 0 1 0 0,1-1 0 0 0,0 1 0 0 0,0-1 0 0 0,0 0-1 0 0,0 0 1 0 0,1-1 0 0 0,-1 1 0 0 0,1-1-1 0 0,7 4 1 0 0,1-1 13 0 0,0 0 0 0 0,0-1 0 0 0,1 0 0 0 0,-1-1 0 0 0,1 0 0 0 0,0-1 0 0 0,1-1 0 0 0,-1-1 0 0 0,19 1 0 0 0,-18-4-14 0 0,-1 0 1 0 0,1 0 0 0 0,-1-1 0 0 0,1-1 0 0 0,-1-1-1 0 0,0 0 1 0 0,-1 0 0 0 0,25-15 0 0 0,-7 2-218 0 0,-1-2 1 0 0,40-34-1 0 0,-15 0-43 0 0,-41 38 207 0 0,2 0-1 0 0,26-20 1 0 0,-47 42 255 0 0,-1 1 1 0 0,1-1 0 0 0,0 1 0 0 0,0 0-1 0 0,1 0 1 0 0,0 0 0 0 0,0 1-1 0 0,1 0 1 0 0,-3 9 0 0 0,0-2-143 0 0,1 0 1 0 0,1 1-1 0 0,0-1 0 0 0,-3 32 1 0 0,7-38-59 0 0,0-1 0 0 0,1 1 0 0 0,0-1 0 0 0,0 0 0 0 0,1 1 0 0 0,4 13 0 0 0,-6-21 0 0 0,1 1 0 0 0,-1-1 0 0 0,1 1 0 0 0,-1-1 0 0 0,1 1 0 0 0,0-1 0 0 0,0 0 0 0 0,0 1 0 0 0,0-1 0 0 0,0 0 0 0 0,0 0 0 0 0,0 1 0 0 0,0-1 0 0 0,0 0 0 0 0,0 0 0 0 0,1 0 0 0 0,-1 0 0 0 0,0-1 0 0 0,1 1 0 0 0,-1 0 0 0 0,0-1 0 0 0,1 1 0 0 0,-1-1 0 0 0,1 1 0 0 0,-1-1 0 0 0,1 1 0 0 0,0-1 0 0 0,-1 0 0 0 0,1 0 0 0 0,-1 0 0 0 0,1 0 0 0 0,-1 0 0 0 0,1 0 0 0 0,0 0 0 0 0,-1-1 0 0 0,1 1 0 0 0,-1-1 0 0 0,1 1 0 0 0,-1-1 0 0 0,1 1 0 0 0,-1-1 0 0 0,0 0 0 0 0,3-1 0 0 0,8-7-62 0 0,0 0 1 0 0,-1 0-1 0 0,1-2 0 0 0,-2 1 1 0 0,0-1-1 0 0,0-1 0 0 0,12-18 1 0 0,-9 12-117 0 0,33-51-670 0 0,-35 49 718 0 0,1 2 1 0 0,1-1-1 0 0,23-23 0 0 0,-30 40 693 0 0,-4 9-106 0 0,-3 17 156 0 0,1-17-464 0 0,0 13-8 0 0,1 0 1 0 0,4 28-1 0 0,-4-42-116 0 0,1 1 1 0 0,-1-1-1 0 0,1 0 0 0 0,1 0 1 0 0,-1 0-1 0 0,1 0 0 0 0,0-1 1 0 0,0 1-1 0 0,1 0 0 0 0,-1-1 1 0 0,9 8-1 0 0,-11-11-30 0 0,1-1-1 0 0,-1 0 1 0 0,1 1-1 0 0,-1-1 1 0 0,1 0-1 0 0,0 0 1 0 0,0 0 0 0 0,0 0-1 0 0,0 0 1 0 0,0-1-1 0 0,0 1 1 0 0,0 0-1 0 0,0-1 1 0 0,0 0-1 0 0,0 1 1 0 0,0-1 0 0 0,3 0-1 0 0,-1 0-17 0 0,0-1 0 0 0,0 0 0 0 0,-1 0 0 0 0,1 0-1 0 0,0 0 1 0 0,-1 0 0 0 0,1-1 0 0 0,-1 1 0 0 0,4-3 0 0 0,6-5-100 0 0,-1 0 0 0 0,0-1 1 0 0,19-19-1 0 0,-28 25 99 0 0,19-19-558 0 0,23-36 0 0 0,-29 38 370 0 0,0 1-1 0 0,34-34 0 0 0,-50 54 232 0 0,1-1-1 0 0,-1 1 0 0 0,0 0 1 0 0,1-1-1 0 0,-1 1 1 0 0,0 0-1 0 0,1-1 0 0 0,-1 1 1 0 0,0 0-1 0 0,1 0 1 0 0,-1 0-1 0 0,1-1 0 0 0,-1 1 1 0 0,1 0-1 0 0,-1 0 1 0 0,1 0-1 0 0,-1 0 1 0 0,1 0-1 0 0,-1 0 0 0 0,1 0 1 0 0,-1 0-1 0 0,0 0 1 0 0,1 0-1 0 0,-1 0 0 0 0,1 0 1 0 0,-1 0-1 0 0,1 0 1 0 0,-1 0-1 0 0,1 0 0 0 0,-1 1 1 0 0,1-1-1 0 0,0 0 1 0 0,0 1 45 0 0,-1 0 1 0 0,1 0-1 0 0,0 0 1 0 0,0 0 0 0 0,0 1-1 0 0,-1-1 1 0 0,1 0-1 0 0,-1 0 1 0 0,1 0 0 0 0,-1 1-1 0 0,1 1 1 0 0,4 37 902 0 0,-5-39-967 0 0,1 8 83 0 0,0 1 0 0 0,0-1 0 0 0,0 1 0 0 0,1-1 0 0 0,1 0 0 0 0,0 1 0 0 0,6 13 0 0 0,-8-20-88 0 0,1 0 1 0 0,0 0-1 0 0,0 0 1 0 0,0 0-1 0 0,1 0 1 0 0,-1 0-1 0 0,0-1 1 0 0,1 1-1 0 0,0-1 1 0 0,0 0 0 0 0,0 0-1 0 0,0 0 1 0 0,0 0-1 0 0,0 0 1 0 0,0-1-1 0 0,1 1 1 0 0,-1-1-1 0 0,0 0 1 0 0,1 0-1 0 0,-1 0 1 0 0,1-1-1 0 0,-1 1 1 0 0,7-1-1 0 0,1 0-112 0 0,0-1 0 0 0,0 0 0 0 0,0-1 0 0 0,0 0 0 0 0,0-1 0 0 0,-1 0 0 0 0,1 0 0 0 0,-1-1 0 0 0,0-1 0 0 0,14-8 0 0 0,11-8-623 0 0,46-38-1 0 0,-66 47 705 0 0,10-6 125 0 0,46-39 699 0 0,-65 51-719 0 0,0 0-1 0 0,-1 1 0 0 0,0-2 1 0 0,0 1-1 0 0,0 0 1 0 0,-1-1-1 0 0,0 0 1 0 0,6-15-1 0 0,-10 22-49 0 0,0 0-1 0 0,1-1 0 0 0,-1 1 1 0 0,0 0-1 0 0,0-1 1 0 0,0 1-1 0 0,0-1 0 0 0,0 1 1 0 0,1 0-1 0 0,-1-1 0 0 0,0 1 1 0 0,0-1-1 0 0,0 1 1 0 0,0 0-1 0 0,0-1 0 0 0,0 1 1 0 0,0-1-1 0 0,0 1 1 0 0,0 0-1 0 0,0-1 0 0 0,-1 1 1 0 0,1-1-1 0 0,0 1 1 0 0,0 0-1 0 0,0-1 0 0 0,0 1 1 0 0,-1 0-1 0 0,1-1 1 0 0,0 1-1 0 0,0 0 0 0 0,-1-1 1 0 0,1 1-1 0 0,-14 2 447 0 0,-16 17 123 0 0,29-18-549 0 0,-13 9 44 0 0,0 1-1 0 0,1 1 1 0 0,-23 26-1 0 0,30-32-61 0 0,1 1 0 0 0,0 0 0 0 0,0 0 0 0 0,1 0 0 0 0,0 1 0 0 0,1-1 0 0 0,-1 1 0 0 0,1 0-1 0 0,1 0 1 0 0,-3 12 0 0 0,4-17-21 0 0,1 0-1 0 0,0 0 1 0 0,0 0 0 0 0,0 0-1 0 0,0 0 1 0 0,1 0-1 0 0,-1 0 1 0 0,1 0-1 0 0,-1 0 1 0 0,1 0-1 0 0,0 0 1 0 0,0-1 0 0 0,1 1-1 0 0,-1 0 1 0 0,0-1-1 0 0,1 1 1 0 0,2 3-1 0 0,0-3-1 0 0,-1 1 0 0 0,1-1 0 0 0,-1 0 0 0 0,1 0-1 0 0,0 0 1 0 0,0-1 0 0 0,0 1 0 0 0,1-1 0 0 0,-1 0-1 0 0,5 1 1 0 0,4 1-11 0 0,0-1-1 0 0,1 0 0 0 0,-1-1 0 0 0,1 0 1 0 0,-1-1-1 0 0,25-1 0 0 0,-10-2-651 0 0,0-2-1 0 0,-1 0 1 0 0,1-2-1 0 0,-1-1 1 0 0,34-13-1 0 0,-28 5-6895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1.226"/>
    </inkml:context>
    <inkml:brush xml:id="br0">
      <inkml:brushProperty name="width" value="0.05" units="cm"/>
      <inkml:brushProperty name="height" value="0.05" units="cm"/>
    </inkml:brush>
  </inkml:definitions>
  <inkml:trace contextRef="#ctx0" brushRef="#br0">107 0 19612 0 0,'-2'0'94'0'0,"1"0"-1"0"0,0 0 0 0 0,0 0 1 0 0,0 1-1 0 0,0-1 1 0 0,0 0-1 0 0,-1 1 1 0 0,1-1-1 0 0,0 0 0 0 0,0 1 1 0 0,0 0-1 0 0,0-1 1 0 0,0 1-1 0 0,0-1 1 0 0,0 1-1 0 0,1 0 0 0 0,-1 0 1 0 0,0 0-1 0 0,0-1 1 0 0,0 1-1 0 0,1 0 0 0 0,-1 0 1 0 0,1 0-1 0 0,-1 0 1 0 0,0 0-1 0 0,1 0 1 0 0,0 0-1 0 0,-1 0 0 0 0,0 2 1 0 0,-12 41 463 0 0,11-33-340 0 0,-16 51 381 0 0,2-10-161 0 0,-8 58-1 0 0,21-95-380 0 0,1 0 0 0 0,1 0 1 0 0,1 0-1 0 0,0 0 0 0 0,1 1 0 0 0,0-1 0 0 0,1 0 0 0 0,7 23 0 0 0,-9-35-52 0 0,1 0-1 0 0,0 0 1 0 0,0 0-1 0 0,1 0 0 0 0,-1-1 1 0 0,1 1-1 0 0,-1-1 0 0 0,1 1 1 0 0,0-1-1 0 0,0 1 1 0 0,0-1-1 0 0,0 0 0 0 0,0 0 1 0 0,0 0-1 0 0,1 0 0 0 0,-1 0 1 0 0,1-1-1 0 0,-1 1 1 0 0,1-1-1 0 0,3 2 0 0 0,-4-2-56 0 0,1-1 0 0 0,0 0 0 0 0,-1 1-1 0 0,1-1 1 0 0,0 0 0 0 0,-1 0 0 0 0,1-1-1 0 0,0 1 1 0 0,-1-1 0 0 0,1 1 0 0 0,-1-1-1 0 0,1 0 1 0 0,-1 0 0 0 0,1 0 0 0 0,-1 0-1 0 0,1 0 1 0 0,-1 0 0 0 0,0-1 0 0 0,0 1 0 0 0,1-1-1 0 0,-1 0 1 0 0,3-3 0 0 0,7-9-1525 0 0,0-3-452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8.073"/>
    </inkml:context>
    <inkml:brush xml:id="br0">
      <inkml:brushProperty name="width" value="0.035" units="cm"/>
      <inkml:brushProperty name="height" value="0.035" units="cm"/>
    </inkml:brush>
  </inkml:definitions>
  <inkml:trace contextRef="#ctx0" brushRef="#br0">464 48 2304 0 0,'0'-47'10874'0'0,"-11"47"-5533"0"0,-9 4-2551 0 0,14-2-2416 0 0,-1 1 0 0 0,0 1 1 0 0,1-1-1 0 0,0 1 0 0 0,0 0 1 0 0,0 1-1 0 0,0 0 1 0 0,-6 6-1 0 0,-40 49 749 0 0,34-38-886 0 0,-201 255 48 0 0,204-257-392 0 0,-21 31-1016 0 0,17-14-5643 0 0,7-11-1119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1.636"/>
    </inkml:context>
    <inkml:brush xml:id="br0">
      <inkml:brushProperty name="width" value="0.05" units="cm"/>
      <inkml:brushProperty name="height" value="0.05" units="cm"/>
    </inkml:brush>
  </inkml:definitions>
  <inkml:trace contextRef="#ctx0" brushRef="#br0">40 291 15755 0 0,'-8'-3'468'0'0,"4"2"-272"0"0,0 0 0 0 0,0 0-1 0 0,0 0 1 0 0,0 0 0 0 0,1 0-1 0 0,-6 1 1 0 0,24 6 3918 0 0,-1 1-3772 0 0,27 4 124 0 0,60 8-1 0 0,-37-8-456 0 0,190 32-426 0 0,-85-23-2844 0 0,-102-14-3799 0 0</inkml:trace>
  <inkml:trace contextRef="#ctx0" brushRef="#br0" timeOffset="1">1212 51 14283 0 0,'-3'-10'1100'0'0,"-3"-16"-706"0"0,-2 11 3105 0 0,6 19-3172 0 0,0 0 0 0 0,0 0-1 0 0,1 0 1 0 0,-1 0 0 0 0,-1 6 0 0 0,-97 365 3698 0 0,83-287-3631 0 0,4 1 1 0 0,-3 118 0 0 0,16-181-351 0 0,1-16-148 0 0,-1-1 0 0 0,0 1 0 0 0,0-1 0 0 0,-1 1 0 0 0,0-1 0 0 0,-1 1 0 0 0,0-1 0 0 0,-5 15-1 0 0,7-24 62 0 0,0 0 0 0 0,-1 0-1 0 0,1 1 1 0 0,0-1-1 0 0,0 0 1 0 0,0 0-1 0 0,0 0 1 0 0,0 1 0 0 0,0-1-1 0 0,0 0 1 0 0,0 0-1 0 0,0 0 1 0 0,0 1-1 0 0,0-1 1 0 0,-1 0-1 0 0,1 0 1 0 0,0 0 0 0 0,0 0-1 0 0,0 1 1 0 0,0-1-1 0 0,0 0 1 0 0,-1 0-1 0 0,1 0 1 0 0,0 0-1 0 0,0 0 1 0 0,0 0 0 0 0,-1 0-1 0 0,1 1 1 0 0,0-1-1 0 0,0 0 1 0 0,0 0-1 0 0,-1 0 1 0 0,1 0 0 0 0,0 0-1 0 0,0 0 1 0 0,0 0-1 0 0,-1 0 1 0 0,1 0-1 0 0,0 0 1 0 0,0 0-1 0 0,-1 0 1 0 0,1 0 0 0 0,0 0-1 0 0,0 0 1 0 0,0-1-1 0 0,-1 1 1 0 0,1 0-1 0 0,0 0 1 0 0,0 0-1 0 0,0 0 1 0 0,0 0 0 0 0,-1 0-1 0 0,1-1 1 0 0,0 1-1 0 0,0 0 1 0 0,0 0-1 0 0,0 0 1 0 0,0 0 0 0 0,-1 0-1 0 0,1-1 1 0 0,0 1-1 0 0,0 0 1 0 0,0 0-1 0 0,0 0 1 0 0,0-1-1 0 0,-4-14-6315 0 0,1 0-694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2.025"/>
    </inkml:context>
    <inkml:brush xml:id="br0">
      <inkml:brushProperty name="width" value="0.05" units="cm"/>
      <inkml:brushProperty name="height" value="0.05" units="cm"/>
    </inkml:brush>
  </inkml:definitions>
  <inkml:trace contextRef="#ctx0" brushRef="#br0">204 27 12443 0 0,'2'-2'296'0'0,"1"-1"0"0"0,-1 1 0 0 0,1 0 0 0 0,-1 0 0 0 0,1 0 0 0 0,0 0 0 0 0,0 1 0 0 0,0-1 0 0 0,0 1 0 0 0,0-1 0 0 0,0 1 0 0 0,0 0 0 0 0,1 0 1 0 0,-1 0-1 0 0,0 1 0 0 0,1-1 0 0 0,-1 1 0 0 0,0 0 0 0 0,5 0 0 0 0,10 0 733 0 0,1 1 0 0 0,21 5 1 0 0,-34-5-1048 0 0,10 1 192 0 0,0 2-1 0 0,0 0 1 0 0,0 1 0 0 0,0 0 0 0 0,-1 1-1 0 0,0 1 1 0 0,0 1 0 0 0,19 12-1 0 0,-28-16-118 0 0,-1 0-1 0 0,1 0 0 0 0,-1 1 0 0 0,0 0 0 0 0,0 0 1 0 0,0 0-1 0 0,-1 0 0 0 0,0 1 0 0 0,0 0 0 0 0,0 0 1 0 0,-1 0-1 0 0,0 0 0 0 0,0 0 0 0 0,0 1 0 0 0,-1-1 1 0 0,0 1-1 0 0,0 0 0 0 0,-1 0 0 0 0,0 0 0 0 0,0 0 0 0 0,0 0 1 0 0,-1 10-1 0 0,-1-11-21 0 0,0 0 1 0 0,0 0-1 0 0,-1 0 1 0 0,0 0-1 0 0,0 0 0 0 0,0 0 1 0 0,-1 0-1 0 0,1-1 1 0 0,-1 1-1 0 0,-1-1 0 0 0,1 0 1 0 0,-1 0-1 0 0,0 0 1 0 0,0 0-1 0 0,0 0 0 0 0,-1-1 1 0 0,0 0-1 0 0,0 0 1 0 0,0 0-1 0 0,0-1 1 0 0,-10 5-1 0 0,3-2-9 0 0,-1 0 0 0 0,1-1 1 0 0,-1-1-1 0 0,0 0 0 0 0,0-1 1 0 0,-1-1-1 0 0,1 0 0 0 0,-28 1 0 0 0,21-4-36 0 0,11 1-67 0 0,0-1 1 0 0,-1 2-1 0 0,1-1 0 0 0,-16 4 0 0 0,24 0-490 0 0,8 2 141 0 0,10 6-178 0 0,-16-12 528 0 0,12 8-150 0 0,0 1-1 0 0,-1 0 0 0 0,0 0 1 0 0,-1 1-1 0 0,15 16 0 0 0,-21-18 233 0 0,1-1-1 0 0,-1 1 1 0 0,-1 0 0 0 0,1 0-1 0 0,-1 0 1 0 0,-1 1-1 0 0,1 0 1 0 0,-1-1 0 0 0,-1 1-1 0 0,2 11 1 0 0,-1-5 158 0 0,-1 0-1 0 0,-1 1 1 0 0,0-1 0 0 0,-1 1-1 0 0,0-1 1 0 0,-4 21 0 0 0,3-31-85 0 0,0 1 0 0 0,-1-1 0 0 0,1 0 0 0 0,-1 0 0 0 0,0 0 1 0 0,0 0-1 0 0,-1 0 0 0 0,1 0 0 0 0,-1 0 0 0 0,0-1 0 0 0,-1 1 0 0 0,1-1 0 0 0,-1 0 1 0 0,0 0-1 0 0,0-1 0 0 0,0 1 0 0 0,0-1 0 0 0,0 1 0 0 0,-1-2 0 0 0,0 1 0 0 0,-5 3 1 0 0,-4-1 109 0 0,0-1 0 0 0,0 0 0 0 0,-1-1 1 0 0,1 0-1 0 0,-27 0 0 0 0,-75-3 257 0 0,115 0-443 0 0,-99-9-3512 0 0,66 3-4742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3.057"/>
    </inkml:context>
    <inkml:brush xml:id="br0">
      <inkml:brushProperty name="width" value="0.05" units="cm"/>
      <inkml:brushProperty name="height" value="0.05" units="cm"/>
    </inkml:brush>
  </inkml:definitions>
  <inkml:trace contextRef="#ctx0" brushRef="#br0">32 0 6913 0 0,'-5'13'7278'0'0,"-3"20"-5472"0"0,0 25-795 0 0,1 0 1 0 0,3 92-1 0 0,20 117 34 0 0,-9-200-811 0 0,21 85-1 0 0,-28-152-255 0 0,0 1 0 0 0,0-1 1 0 0,0 1-1 0 0,0-1 0 0 0,0 1 0 0 0,0-1 0 0 0,0 1 1 0 0,1-1-1 0 0,-1 1 0 0 0,0-1 0 0 0,0 1 0 0 0,0-1 1 0 0,1 1-1 0 0,-1-1 0 0 0,0 0 0 0 0,0 1 0 0 0,1-1 1 0 0,-1 1-1 0 0,1-1 0 0 0,-1 0 0 0 0,0 1 0 0 0,1-1 1 0 0,-1 0-1 0 0,0 1 0 0 0,2-1 0 0 0,5-8-880 0 0,5-20-536 0 0,2-26-900 0 0,-6 17 539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3.447"/>
    </inkml:context>
    <inkml:brush xml:id="br0">
      <inkml:brushProperty name="width" value="0.05" units="cm"/>
      <inkml:brushProperty name="height" value="0.05" units="cm"/>
    </inkml:brush>
  </inkml:definitions>
  <inkml:trace contextRef="#ctx0" brushRef="#br0">283 62 5065 0 0,'8'-44'1101'0'0,"-5"26"8318"0"0,1 40-5580 0 0,6 243-365 0 0,-1-59-2963 0 0,-9-190-486 0 0,0 1 0 0 0,-2 0 1 0 0,-3 21-1 0 0,4-31-248 0 0,-1 0 0 0 0,0 0 0 0 0,-1-1 1 0 0,1 1-1 0 0,-1-1 0 0 0,0 1 0 0 0,-1-1 1 0 0,1 0-1 0 0,-1 0 0 0 0,-7 7 0 0 0,-2-2-1472 0 0</inkml:trace>
  <inkml:trace contextRef="#ctx0" brushRef="#br0" timeOffset="1">0 423 5065 0 0,'3'-1'448'0'0,"0"-1"-352"0"0,-1 1-96 0 0,1 0 0 0 0,1 1 1825 0 0,0-2 351 0 0,6-2 73 0 0,6 0 15 0 0,7-2-1576 0 0,6-1-312 0 0,8-1-64 0 0,2 2-16 0 0,1 0-232 0 0,3 3-64 0 0,2 0 0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3.898"/>
    </inkml:context>
    <inkml:brush xml:id="br0">
      <inkml:brushProperty name="width" value="0.05" units="cm"/>
      <inkml:brushProperty name="height" value="0.05" units="cm"/>
    </inkml:brush>
  </inkml:definitions>
  <inkml:trace contextRef="#ctx0" brushRef="#br0">317 192 10594 0 0,'3'-43'8276'0'0,"-2"31"-7653"0"0,0 0 0 0 0,0-1 1 0 0,-1 1-1 0 0,0 0 1 0 0,-4-18-1 0 0,4 27-613 0 0,-1 0 0 0 0,0 0 0 0 0,0 0 0 0 0,0 0 0 0 0,-1 0 0 0 0,1 1 1 0 0,-1-1-1 0 0,1 0 0 0 0,-1 1 0 0 0,0-1 0 0 0,0 1 0 0 0,0 0 0 0 0,0 0 0 0 0,-1 0 0 0 0,1 0 0 0 0,0 0 0 0 0,-1 0 0 0 0,0 0 1 0 0,1 1-1 0 0,-1-1 0 0 0,0 1 0 0 0,0 0 0 0 0,0 0 0 0 0,0 0 0 0 0,0 0 0 0 0,-5 0 0 0 0,2 0 6 0 0,0 1-1 0 0,0 0 1 0 0,0 0-1 0 0,0 1 1 0 0,0-1-1 0 0,0 1 1 0 0,0 1 0 0 0,0-1-1 0 0,0 1 1 0 0,0 0-1 0 0,1 0 1 0 0,-1 1-1 0 0,1 0 1 0 0,-1 0-1 0 0,-6 6 1 0 0,-2 1-9 0 0,0 0 1 0 0,1 1-1 0 0,1 1 0 0 0,-15 17 1 0 0,16-15-85 0 0,0 1 1 0 0,1 0 0 0 0,-14 29 0 0 0,20-37 60 0 0,1 1 1 0 0,0-1 0 0 0,0 1 0 0 0,1 0 0 0 0,0 0-1 0 0,0 1 1 0 0,1-1 0 0 0,0 0 0 0 0,0 0 0 0 0,1 12 0 0 0,1-17 8 0 0,-1 0 0 0 0,0 0 0 0 0,1 0 0 0 0,0-1 0 0 0,-1 1 0 0 0,1 0 0 0 0,0 0 0 0 0,1 0 0 0 0,-1-1 0 0 0,0 1 0 0 0,1-1 0 0 0,-1 1 0 0 0,1-1 0 0 0,0 1 0 0 0,0-1 0 0 0,0 0 0 0 0,0 0 0 0 0,5 3 0 0 0,-4-3-1 0 0,0 0-1 0 0,0-1 1 0 0,1 0-1 0 0,-1 0 1 0 0,0 0 0 0 0,1 0-1 0 0,0 0 1 0 0,-1 0-1 0 0,1-1 1 0 0,-1 0-1 0 0,1 0 1 0 0,-1 0-1 0 0,6-1 1 0 0,3-1-7 0 0,-1 0 0 0 0,1-1 0 0 0,-1-1-1 0 0,0 0 1 0 0,1 0 0 0 0,-2-1 0 0 0,1-1 0 0 0,10-7 0 0 0,-6 2-161 0 0,-1-2 1 0 0,0 1 0 0 0,-1-2-1 0 0,-1 0 1 0 0,0 0 0 0 0,16-27-1 0 0,-11 17-77 0 0,-20 38 631 0 0,1 1 0 0 0,1-1-1 0 0,0 1 1 0 0,2 22 0 0 0,0-25-503 0 0,1 0 1 0 0,0 0-1 0 0,1 0 0 0 0,8 21 1 0 0,-9-28 44 0 0,0 0 0 0 0,1 0 0 0 0,-1 0 1 0 0,1 0-1 0 0,0-1 0 0 0,0 1 0 0 0,1-1 0 0 0,-1 0 1 0 0,1 0-1 0 0,0 0 0 0 0,0 0 0 0 0,0-1 0 0 0,7 4 0 0 0,-1-1-916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4.305"/>
    </inkml:context>
    <inkml:brush xml:id="br0">
      <inkml:brushProperty name="width" value="0.05" units="cm"/>
      <inkml:brushProperty name="height" value="0.05" units="cm"/>
    </inkml:brush>
  </inkml:definitions>
  <inkml:trace contextRef="#ctx0" brushRef="#br0">43 0 17140 0 0,'1'4'760'0'0,"-1"-2"152"0"0,1-1-728 0 0,1 0-184 0 0,-1 1 0 0 0,0-2 0 0 0,1 1 136 0 0,0 0-8 0 0,2 2 0 0 0</inkml:trace>
  <inkml:trace contextRef="#ctx0" brushRef="#br0" timeOffset="1">9 248 13827 0 0,'-4'6'1224'0'0,"3"-3"-976"0"0,1 1-248 0 0,-2 0 0 0 0,1 0 2649 0 0,1-2-1185 0 0,1 1 8 0 0,3 2-775 0 0,2 2-153 0 0,2 0-32 0 0,3-2-8 0 0,3 1-368 0 0,3-4-72 0 0,-1 1-64 0 0,3-4-6185 0 0,-2-2-1297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6.428"/>
    </inkml:context>
    <inkml:brush xml:id="br0">
      <inkml:brushProperty name="width" value="0.05" units="cm"/>
      <inkml:brushProperty name="height" value="0.05" units="cm"/>
    </inkml:brush>
  </inkml:definitions>
  <inkml:trace contextRef="#ctx0" brushRef="#br0">113 73 5985 0 0,'2'-27'5272'0'0,"-1"20"-4116"0"0,-1 0 0 0 0,0 0-1 0 0,0-1 1 0 0,-1-9 0 0 0,-8 46 1915 0 0,-20 484 1114 0 0,21-226-3736 0 0,8-266-472 0 0,1-16-26 0 0,-1 1 0 0 0,0-1 0 0 0,0 1 1 0 0,0-1-1 0 0,-1 1 0 0 0,0-1 1 0 0,0 0-1 0 0,0 1 0 0 0,0-1 1 0 0,-1 0-1 0 0,-3 6 0 0 0,5-11 11 0 0,0 1 0 0 0,-1-1 1 0 0,1 0-1 0 0,0 0 0 0 0,-1 0 0 0 0,1 1 0 0 0,0-1 0 0 0,-1 0 0 0 0,1 0 0 0 0,0 0 1 0 0,-1 0-1 0 0,1 0 0 0 0,0 0 0 0 0,-1 0 0 0 0,1 0 0 0 0,-1 0 0 0 0,1 0 0 0 0,0 0 1 0 0,-1 0-1 0 0,1 0 0 0 0,0 0 0 0 0,-1 0 0 0 0,1 0 0 0 0,-1 0 0 0 0,1 0 0 0 0,0-1 1 0 0,-1 1-1 0 0,1 0 0 0 0,0 0 0 0 0,-1 0 0 0 0,1-1 0 0 0,0 1 0 0 0,0 0 0 0 0,-1 0 1 0 0,1-1-1 0 0,0 1 0 0 0,-1 0 0 0 0,1 0 0 0 0,0-1 0 0 0,0 1 0 0 0,0 0 0 0 0,0-1 0 0 0,-1 1 1 0 0,1-1-1 0 0,0 1 0 0 0,0 0 0 0 0,0-1 0 0 0,0 0 0 0 0,-11-22-1776 0 0,10 21 1594 0 0,-7-22-2141 0 0,-8-34 0 0 0,8 22 531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6.834"/>
    </inkml:context>
    <inkml:brush xml:id="br0">
      <inkml:brushProperty name="width" value="0.05" units="cm"/>
      <inkml:brushProperty name="height" value="0.05" units="cm"/>
    </inkml:brush>
  </inkml:definitions>
  <inkml:trace contextRef="#ctx0" brushRef="#br0">1 138 7370 0 0,'4'-8'1005'0'0,"0"0"1"0"0,0 0 0 0 0,1 1 0 0 0,10-14 0 0 0,-6 11-440 0 0,1 0-1 0 0,0 0 1 0 0,1 1 0 0 0,18-14-1 0 0,-22 19-353 0 0,1 1 0 0 0,-1 0 0 0 0,1 0 0 0 0,-1 0 0 0 0,1 1 0 0 0,0 0 0 0 0,0 1-1 0 0,0 0 1 0 0,0 0 0 0 0,0 0 0 0 0,0 1 0 0 0,0 0 0 0 0,1 1 0 0 0,-1 0 0 0 0,0 0 0 0 0,0 1 0 0 0,-1 0-1 0 0,1 0 1 0 0,9 5 0 0 0,-6-3-85 0 0,1 1-1 0 0,-1 0 0 0 0,0 1 0 0 0,0 1 1 0 0,-1 0-1 0 0,0 0 0 0 0,0 1 0 0 0,-1 0 1 0 0,0 0-1 0 0,0 1 0 0 0,14 19 0 0 0,-21-24-79 0 0,1 0 0 0 0,-1 0 0 0 0,0 0 0 0 0,0 0 0 0 0,-1 1-1 0 0,1-1 1 0 0,-1 1 0 0 0,0-1 0 0 0,0 1 0 0 0,0 0 0 0 0,-1-1-1 0 0,1 1 1 0 0,-1 0 0 0 0,-1 7 0 0 0,0-5 71 0 0,-1 0 1 0 0,0 1-1 0 0,0-1 1 0 0,0 0-1 0 0,-1-1 1 0 0,0 1-1 0 0,-1 0 1 0 0,-5 8-1 0 0,-6 5 169 0 0,0-1-1 0 0,-2-1 0 0 0,0-1 1 0 0,-31 25-1 0 0,36-32-623 0 0,-1-1 0 0 0,0 0 0 0 0,0-1 0 0 0,-1-1 0 0 0,-1 0 0 0 0,1 0 0 0 0,-1-2 0 0 0,-19 6 1 0 0,15-7-1121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8.739"/>
    </inkml:context>
    <inkml:brush xml:id="br0">
      <inkml:brushProperty name="width" value="0.05" units="cm"/>
      <inkml:brushProperty name="height" value="0.05" units="cm"/>
    </inkml:brush>
  </inkml:definitions>
  <inkml:trace contextRef="#ctx0" brushRef="#br0">94 56 10570 0 0,'-1'-19'1667'0'0,"1"16"-1053"0"0,0-1 0 0 0,0 1 0 0 0,0 0 0 0 0,-1-1 0 0 0,1 1 1 0 0,-1 0-1 0 0,0 0 0 0 0,-2-4 0 0 0,3 6-563 0 0,0 1 0 0 0,0 0 0 0 0,0 0 0 0 0,0 0-1 0 0,0 0 1 0 0,0-1 0 0 0,0 1 0 0 0,0 0 0 0 0,0 0 0 0 0,0 0 0 0 0,-1 0 0 0 0,1 0 0 0 0,0-1 0 0 0,0 1 0 0 0,0 0 0 0 0,0 0 0 0 0,0 0 0 0 0,0 0 0 0 0,-1 0 0 0 0,1 0-1 0 0,0 0 1 0 0,0 0 0 0 0,0 0 0 0 0,0 0 0 0 0,-1 0 0 0 0,1-1 0 0 0,0 1 0 0 0,0 0 0 0 0,0 0 0 0 0,-1 0 0 0 0,1 0 0 0 0,0 0 0 0 0,0 0 0 0 0,0 1 0 0 0,0-1-1 0 0,-1 0 1 0 0,1 0 0 0 0,0 0 0 0 0,0 0 0 0 0,0 0 0 0 0,0 0 0 0 0,-1 0 0 0 0,1 0 0 0 0,0 0 0 0 0,-8 10 864 0 0,-2 11-259 0 0,4-7-332 0 0,-6 13-43 0 0,2 0 0 0 0,1 1 0 0 0,-8 38 1 0 0,13-43-257 0 0,2 0 1 0 0,0 0 0 0 0,1 0 0 0 0,1 0 0 0 0,6 38 0 0 0,-5-52-48 0 0,1 0 1 0 0,0-1-1 0 0,0 1 0 0 0,1-1 1 0 0,0 1-1 0 0,1-1 1 0 0,0 0-1 0 0,0 0 1 0 0,1 0-1 0 0,0-1 0 0 0,0 0 1 0 0,0 0-1 0 0,1 0 1 0 0,0 0-1 0 0,1-1 0 0 0,-1 0 1 0 0,14 8-1 0 0,-17-12-155 0 0,1 0 0 0 0,-1-1 0 0 0,1 1 0 0 0,0-1-1 0 0,0 0 1 0 0,0 0 0 0 0,0 0 0 0 0,0 0 0 0 0,-1-1 0 0 0,1 0 0 0 0,1 0-1 0 0,-1 0 1 0 0,0 0 0 0 0,-1 0 0 0 0,1-1 0 0 0,0 0 0 0 0,8-2 0 0 0,10-6-1313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9.150"/>
    </inkml:context>
    <inkml:brush xml:id="br0">
      <inkml:brushProperty name="width" value="0.05" units="cm"/>
      <inkml:brushProperty name="height" value="0.05" units="cm"/>
    </inkml:brush>
  </inkml:definitions>
  <inkml:trace contextRef="#ctx0" brushRef="#br0">253 61 14747 0 0,'-1'-1'88'0'0,"0"1"0"0"0,1-1-1 0 0,-1 1 1 0 0,0-1 0 0 0,0 1 0 0 0,0-1 0 0 0,0 1-1 0 0,-1 0 1 0 0,1-1 0 0 0,0 1 0 0 0,0 0-1 0 0,0 0 1 0 0,0 0 0 0 0,0 0 0 0 0,0 0 0 0 0,0 0-1 0 0,0 0 1 0 0,0 0 0 0 0,0 0 0 0 0,0 1-1 0 0,-1-1 1 0 0,1 0 0 0 0,0 1 0 0 0,0-1 0 0 0,0 1-1 0 0,1-1 1 0 0,-1 1 0 0 0,0-1 0 0 0,0 1-1 0 0,0 0 1 0 0,0-1 0 0 0,-1 2 0 0 0,-30 30 2022 0 0,25-24-1861 0 0,-10 12 98 0 0,0 0 0 0 0,2 2 0 0 0,1 0 0 0 0,0 1 0 0 0,2 0 1 0 0,-19 49-1 0 0,17-32-209 0 0,2 0 0 0 0,2 0 0 0 0,-8 71 0 0 0,18-108-142 0 0,-2 10 35 0 0,0-1 0 0 0,1 1 0 0 0,1 0 0 0 0,0 0 0 0 0,1 0 0 0 0,0 0 0 0 0,5 20 0 0 0,-5-33-39 0 0,-1 1 0 0 0,0-1 0 0 0,0 0 0 0 0,0 0 0 0 0,0 1 0 0 0,0-1 0 0 0,0 0 0 0 0,1 0 0 0 0,-1 1 0 0 0,0-1 0 0 0,0 0 0 0 0,0 0 0 0 0,1 0 0 0 0,-1 0 0 0 0,0 1 0 0 0,0-1 0 0 0,1 0 0 0 0,-1 0 0 0 0,0 0 0 0 0,0 0 0 0 0,1 0 0 0 0,-1 0 0 0 0,0 1 0 0 0,0-1 0 0 0,1 0 0 0 0,-1 0 0 0 0,0 0 0 0 0,0 0 0 0 0,1 0 0 0 0,-1 0 0 0 0,0 0 0 0 0,1 0 0 0 0,-1 0 1 0 0,0 0-1 0 0,0-1 0 0 0,1 1 0 0 0,-1 0 0 0 0,0 0 0 0 0,0 0 0 0 0,1 0 0 0 0,-1 0 0 0 0,0 0 0 0 0,0-1 0 0 0,1 1 0 0 0,-1 0 0 0 0,0 0 0 0 0,0 0 0 0 0,0 0 0 0 0,1-1 0 0 0,-1 1 0 0 0,0 0 0 0 0,0 0 0 0 0,0-1 0 0 0,0 1 0 0 0,1 0 0 0 0,-1 0 0 0 0,0-1 0 0 0,0 1 0 0 0,0 0 0 0 0,0-1 0 0 0,10-16-715 0 0,1-9-51 0 0,-2-1 0 0 0,0-1 0 0 0,4-28 0 0 0,9-89-191 0 0,-8 45-155 0 0,-9 72 946 0 0,17-85-848 0 0,-18 100 1062 0 0,-1 1 1 0 0,2 0 0 0 0,0 0 0 0 0,0 0 0 0 0,1 1 0 0 0,13-19-1 0 0,-18 28 109 0 0,0 1 1 0 0,0 0-1 0 0,0-1 0 0 0,0 1 0 0 0,0 0 0 0 0,1-1 0 0 0,-1 1 0 0 0,0 0 0 0 0,1 0 0 0 0,-1 0 0 0 0,0 0 1 0 0,1 1-1 0 0,-1-1 0 0 0,1 0 0 0 0,0 1 0 0 0,-1-1 0 0 0,1 0 0 0 0,0 1 0 0 0,-1 0 0 0 0,3-1 0 0 0,-3 1-33 0 0,1 1 1 0 0,0-1-1 0 0,-1 1 0 0 0,1-1 0 0 0,-1 1 0 0 0,1-1 0 0 0,-1 1 0 0 0,1 0 0 0 0,-1 0 0 0 0,0 0 0 0 0,1 0 0 0 0,-1 0 0 0 0,0 0 0 0 0,0 0 0 0 0,0 0 0 0 0,0 0 0 0 0,2 2 0 0 0,4 8 255 0 0,-1 0 1 0 0,0 0-1 0 0,-1 0 0 0 0,7 18 1 0 0,-7-16-252 0 0,11 27 69 0 0,-1 1 1 0 0,-2 0-1 0 0,-2 0 1 0 0,-2 2-1 0 0,-2-1 1 0 0,-2 1-1 0 0,-1 0 1 0 0,-4 69-1 0 0,0-107-380 0 0,-1 0-1 0 0,0 0 1 0 0,0 0-1 0 0,0 0 1 0 0,0 0-1 0 0,-1 0 1 0 0,0-1-1 0 0,0 1 0 0 0,0-1 1 0 0,-1 1-1 0 0,1-1 1 0 0,-1 0-1 0 0,-4 5 1 0 0,5-7 6 0 0,0 0 0 0 0,0 0 0 0 0,0-1 0 0 0,0 1 0 0 0,-1-1-1 0 0,1 0 1 0 0,0 1 0 0 0,-1-1 0 0 0,1 0 0 0 0,-1 0 0 0 0,1-1 0 0 0,-1 1 0 0 0,1 0 0 0 0,-1-1 0 0 0,1 0 0 0 0,-1 1 0 0 0,0-1 0 0 0,1 0 0 0 0,-1-1 0 0 0,0 1 0 0 0,1 0 0 0 0,-1-1 0 0 0,1 1 0 0 0,-1-1 0 0 0,1 0 0 0 0,-5-1 0 0 0,-12-7-6309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8.575"/>
    </inkml:context>
    <inkml:brush xml:id="br0">
      <inkml:brushProperty name="width" value="0.035" units="cm"/>
      <inkml:brushProperty name="height" value="0.035" units="cm"/>
    </inkml:brush>
  </inkml:definitions>
  <inkml:trace contextRef="#ctx0" brushRef="#br0">25 4 10594 0 0,'0'-1'78'0'0,"0"1"1"0"0,0 0-1 0 0,0 0 0 0 0,0 0 0 0 0,0 0 0 0 0,0 0 0 0 0,0 0 0 0 0,0 0 1 0 0,0 0-1 0 0,-1-2 1954 0 0,1 2-1954 0 0,0 0 0 0 0,0 0 0 0 0,0 0 0 0 0,0 0 0 0 0,0 0 0 0 0,0 0 1 0 0,0 0-1 0 0,-1 0 0 0 0,1 0 0 0 0,0 0 0 0 0,0 0 0 0 0,0 0 0 0 0,0 0 1 0 0,0 0-1 0 0,-1 1 1328 0 0,1-1-1328 0 0,-6 5 4614 0 0,4-2-5045 0 0,2-3 1051 0 0,-2 4-137 0 0,0 1-449 0 0,0 0 1 0 0,0 0 0 0 0,1 0-1 0 0,-1 0 1 0 0,1 0-1 0 0,0 0 1 0 0,1 0-1 0 0,-1 1 1 0 0,1-1-1 0 0,0 0 1 0 0,0 0-1 0 0,1 1 1 0 0,0-1-1 0 0,0 0 1 0 0,0 0-1 0 0,0 0 1 0 0,1 0-1 0 0,0 0 1 0 0,0 0-1 0 0,0 0 1 0 0,0-1-1 0 0,1 1 1 0 0,0-1-1 0 0,0 0 1 0 0,0 1-1 0 0,6 4 1 0 0,-8-8-147 0 0,-1 0-1 0 0,1 0 1 0 0,0-1 0 0 0,0 1 0 0 0,0 0 0 0 0,0 0-1 0 0,-1-1 1 0 0,1 1 0 0 0,0-1 0 0 0,0 1-1 0 0,0-1 1 0 0,0 1 0 0 0,1-1 0 0 0,-1 1-1 0 0,0-1 1 0 0,0 0 0 0 0,0 0 0 0 0,0 0 0 0 0,0 0-1 0 0,0 1 1 0 0,0-2 0 0 0,1 1 0 0 0,-1 0-1 0 0,0 0 1 0 0,0 0 0 0 0,0 0 0 0 0,0-1-1 0 0,0 1 1 0 0,0 0 0 0 0,0-1 0 0 0,0 1-1 0 0,0-1 1 0 0,0 1 0 0 0,0-1 0 0 0,0 0 0 0 0,2-1-1 0 0,0-2-568 0 0,1 0 0 0 0,-1-1-1 0 0,0 0 1 0 0,0 1-1 0 0,0-1 1 0 0,2-7-1 0 0,0 0-1545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39.587"/>
    </inkml:context>
    <inkml:brush xml:id="br0">
      <inkml:brushProperty name="width" value="0.05" units="cm"/>
      <inkml:brushProperty name="height" value="0.05" units="cm"/>
    </inkml:brush>
  </inkml:definitions>
  <inkml:trace contextRef="#ctx0" brushRef="#br0">1 428 14859 0 0,'0'-2'105'0'0,"1"-1"-1"0"0,0 1 1 0 0,-1 0-1 0 0,1 0 1 0 0,0 0-1 0 0,0 0 1 0 0,0 0 0 0 0,0 0-1 0 0,1 0 1 0 0,-1 0-1 0 0,1 0 1 0 0,-1 0-1 0 0,1 1 1 0 0,-1-1-1 0 0,1 1 1 0 0,0-1-1 0 0,2 0 1 0 0,36-24 583 0 0,-21 17-344 0 0,0 1-1 0 0,1 0 1 0 0,38-8 0 0 0,66-6-355 0 0,-34 7-1420 0 0,-47 5-4801 0 0</inkml:trace>
  <inkml:trace contextRef="#ctx0" brushRef="#br0" timeOffset="1">810 0 3681 0 0,'-1'1'180'0'0,"1"-1"0"0"0,0 0 0 0 0,-1 1 0 0 0,1-1 0 0 0,-1 0 0 0 0,1 1 0 0 0,0-1 0 0 0,-1 0 0 0 0,1 1 0 0 0,0-1 0 0 0,0 0 0 0 0,-1 1 0 0 0,1-1 0 0 0,0 1 0 0 0,0-1 0 0 0,-1 1 0 0 0,1-1 0 0 0,0 1 0 0 0,0-1 0 0 0,0 1 0 0 0,0-1 0 0 0,0 1 0 0 0,0-1 0 0 0,0 1 0 0 0,0-1 0 0 0,0 1 0 0 0,0-1 0 0 0,0 1 0 0 0,0-1 0 0 0,0 1 0 0 0,0-1 0 0 0,1 0 0 0 0,-1 1 0 0 0,0-1 0 0 0,1 1 0 0 0,6 25 6369 0 0,-6-21-6183 0 0,14 45 1272 0 0,40 160 2515 0 0,-48-173-3726 0 0,-1-1-1 0 0,-2 1 1 0 0,-2 71-1 0 0,-3-89-307 0 0,-1 0-1 0 0,0 0 0 0 0,-2 0 1 0 0,0 0-1 0 0,-13 35 1 0 0,14-46-98 0 0,-1-1 1 0 0,0 1-1 0 0,0-1 1 0 0,-1 0-1 0 0,0-1 1 0 0,0 1-1 0 0,0-1 1 0 0,-1 0-1 0 0,0 0 1 0 0,0 0-1 0 0,-1-1 1 0 0,1 0-1 0 0,-1-1 1 0 0,0 1-1 0 0,-1-1 1 0 0,-9 4-1 0 0,-25 7-1377 0 0,13-8-5105 0 0,7-4-1217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0.026"/>
    </inkml:context>
    <inkml:brush xml:id="br0">
      <inkml:brushProperty name="width" value="0.05" units="cm"/>
      <inkml:brushProperty name="height" value="0.05" units="cm"/>
    </inkml:brush>
  </inkml:definitions>
  <inkml:trace contextRef="#ctx0" brushRef="#br0">3 20 10594 0 0,'-1'-2'1251'0'0,"1"2"-1094"0"0,0 0-1 0 0,-1 0 0 0 0,1 0 1 0 0,0-1-1 0 0,0 1 1 0 0,0 0-1 0 0,0 0 0 0 0,0-1 1 0 0,0 1-1 0 0,0 0 0 0 0,0 0 1 0 0,0 0-1 0 0,0-1 1 0 0,0 1-1 0 0,0 0 0 0 0,0 0 1 0 0,0-1-1 0 0,0 1 1 0 0,0 0-1 0 0,0 0 0 0 0,0-1 1 0 0,0 1-1 0 0,0 0 0 0 0,0 0 1 0 0,0 0-1 0 0,2-2 1408 0 0,-2 2-1408 0 0,0 0 1 0 0,0-1-1 0 0,1 1 1 0 0,15-5 2122 0 0,20 1-1336 0 0,26 4 130 0 0,103 15-1 0 0,-144-13-975 0 0,-5 1-539 0 0,-9 0-950 0 0,-17 2-3575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0.381"/>
    </inkml:context>
    <inkml:brush xml:id="br0">
      <inkml:brushProperty name="width" value="0.05" units="cm"/>
      <inkml:brushProperty name="height" value="0.05" units="cm"/>
    </inkml:brush>
  </inkml:definitions>
  <inkml:trace contextRef="#ctx0" brushRef="#br0">15 17 12267 0 0,'-1'0'147'0'0,"-1"1"0"0"0,1 0 0 0 0,0-1 0 0 0,0 1 0 0 0,1 0 1 0 0,-1 0-1 0 0,0 0 0 0 0,0 0 0 0 0,0 0 0 0 0,0 0 0 0 0,1 0 0 0 0,-1 0 1 0 0,0 0-1 0 0,1 0 0 0 0,-1 0 0 0 0,1 0 0 0 0,-1 2 0 0 0,2-2 36 0 0,-1 0 0 0 0,1 0 0 0 0,0 0 0 0 0,0 0 0 0 0,0 0 0 0 0,0 0 0 0 0,0 0-1 0 0,0 0 1 0 0,0-1 0 0 0,0 1 0 0 0,0-1 0 0 0,0 1 0 0 0,0 0 0 0 0,0-1 0 0 0,0 0 0 0 0,0 1 0 0 0,0-1-1 0 0,1 0 1 0 0,1 1 0 0 0,12 3 176 0 0,0-1 0 0 0,0-1 0 0 0,0 0 0 0 0,0-1 0 0 0,0 0 0 0 0,0-1 0 0 0,21-3 0 0 0,108-24-30 0 0,-94 16 187 0 0,6-4-3925 0 0,-40 9-3509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0.772"/>
    </inkml:context>
    <inkml:brush xml:id="br0">
      <inkml:brushProperty name="width" value="0.05" units="cm"/>
      <inkml:brushProperty name="height" value="0.05" units="cm"/>
    </inkml:brush>
  </inkml:definitions>
  <inkml:trace contextRef="#ctx0" brushRef="#br0">287 0 15203 0 0,'-1'0'85'0'0,"0"0"0"0"0,0 0-1 0 0,0 0 1 0 0,0 0 0 0 0,0 0 0 0 0,1 0-1 0 0,-1 0 1 0 0,0 0 0 0 0,0 1-1 0 0,0-1 1 0 0,0 0 0 0 0,1 0 0 0 0,-1 1-1 0 0,0-1 1 0 0,0 0 0 0 0,1 1 0 0 0,-1-1-1 0 0,0 1 1 0 0,0-1 0 0 0,1 1-1 0 0,-1-1 1 0 0,1 1 0 0 0,-1 0 0 0 0,0-1-1 0 0,1 1 1 0 0,-1 0 0 0 0,-15 24 1213 0 0,10-14-746 0 0,-22 35 306 0 0,3 0 0 0 0,-25 66 0 0 0,-28 106 545 0 0,60-160-833 0 0,-17 94-1 0 0,31-125-760 0 0,1 1 0 0 0,1-1 0 0 0,1 1 0 0 0,2-1 1 0 0,7 51-1 0 0,-4-59-1496 0 0,3-3-3780 0 0,-1-3-1497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1.180"/>
    </inkml:context>
    <inkml:brush xml:id="br0">
      <inkml:brushProperty name="width" value="0.05" units="cm"/>
      <inkml:brushProperty name="height" value="0.05" units="cm"/>
    </inkml:brush>
  </inkml:definitions>
  <inkml:trace contextRef="#ctx0" brushRef="#br0">43 0 13827 0 0,'0'18'5765'0'0,"-2"29"-3980"0"0,-36 466 2748 0 0,36-444-4619 0 0,2-1 0 0 0,19 128 0 0 0,-18-179-1636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1.794"/>
    </inkml:context>
    <inkml:brush xml:id="br0">
      <inkml:brushProperty name="width" value="0.05" units="cm"/>
      <inkml:brushProperty name="height" value="0.05" units="cm"/>
    </inkml:brush>
  </inkml:definitions>
  <inkml:trace contextRef="#ctx0" brushRef="#br0">1 146 13187 0 0,'11'-7'312'0'0,"1"1"0"0"0,1 0 0 0 0,-1 1 0 0 0,1 0 0 0 0,0 1 0 0 0,0 0 0 0 0,0 1 0 0 0,0 0 0 0 0,1 1 0 0 0,-1 1 1 0 0,1 0-1 0 0,-1 1 0 0 0,1 1 0 0 0,-1 0 0 0 0,1 0 0 0 0,-1 1 0 0 0,0 1 0 0 0,0 1 0 0 0,25 9 0 0 0,-31-10-195 0 0,-1 1 0 0 0,1 0 0 0 0,-1 0-1 0 0,0 1 1 0 0,0 0 0 0 0,-1 0 0 0 0,1 0 0 0 0,-1 1-1 0 0,0-1 1 0 0,0 1 0 0 0,-1 1 0 0 0,0-1 0 0 0,0 1-1 0 0,-1-1 1 0 0,1 1 0 0 0,2 8 0 0 0,-5-10-59 0 0,1 1 1 0 0,-1-1-1 0 0,0 1 0 0 0,0-1 1 0 0,-1 0-1 0 0,1 1 1 0 0,-1 0-1 0 0,0-1 0 0 0,-1 1 1 0 0,0-1-1 0 0,1 1 1 0 0,-2-1-1 0 0,1 0 0 0 0,-1 1 1 0 0,1-1-1 0 0,-1 0 1 0 0,-1 0-1 0 0,1 0 0 0 0,-1 0 1 0 0,0-1-1 0 0,0 1 0 0 0,-6 6 1 0 0,-1 0 109 0 0,-1-1 1 0 0,-1 0-1 0 0,0-1 1 0 0,0 0-1 0 0,-1 0 1 0 0,0-2-1 0 0,-28 13 1 0 0,29-15-438 0 0,-1 0-1 0 0,0-1 1 0 0,0 0 0 0 0,0-1 0 0 0,0-1 0 0 0,-1 0-1 0 0,1-1 1 0 0,-1 0 0 0 0,-14-1 0 0 0,10-4-1246 0 0,2-3-19 0 0</inkml:trace>
  <inkml:trace contextRef="#ctx0" brushRef="#br0" timeOffset="1">711 23 11058 0 0,'-9'25'7262'0'0,"-23"37"-5252"0"0,-15 38-785 0 0,41-85-1132 0 0,0 1 0 0 0,2 0 0 0 0,0 0 0 0 0,-3 29 1 0 0,5-27-20 0 0,1 0 1 0 0,2 0-1 0 0,-1 0 1 0 0,2 0 0 0 0,0 0-1 0 0,6 20 1 0 0,-6-30-54 0 0,1-1 0 0 0,-1 0 0 0 0,1 1 1 0 0,1-1-1 0 0,-1 0 0 0 0,1-1 0 0 0,0 1 1 0 0,1-1-1 0 0,-1 0 0 0 0,1 0 0 0 0,1 0 0 0 0,-1 0 1 0 0,1-1-1 0 0,0 0 0 0 0,0 0 0 0 0,11 6 1 0 0,-15-10-61 0 0,1 0 0 0 0,-1 0 1 0 0,1 0-1 0 0,-1 0 1 0 0,1 0-1 0 0,-1-1 1 0 0,1 1-1 0 0,-1-1 0 0 0,1 1 1 0 0,0-1-1 0 0,-1 0 1 0 0,1 0-1 0 0,-1-1 1 0 0,1 1-1 0 0,0 0 0 0 0,-1-1 1 0 0,5-1-1 0 0,-3 0-681 0 0,0 1 0 0 0,0-1-1 0 0,0-1 1 0 0,0 1 0 0 0,-1 0-1 0 0,1-1 1 0 0,-1 0 0 0 0,1 0-1 0 0,4-6 1 0 0,11-13-5748 0 0</inkml:trace>
  <inkml:trace contextRef="#ctx0" brushRef="#br0" timeOffset="2">943 18 5529 0 0,'-6'-12'161'0'0,"6"11"95"0"0,0 1 0 0 0,-2-2 1791 0 0,2 2-1791 0 0,-1-1 0 0 0,1 1 0 0 0,0 0 0 0 0,-1 0 0 0 0,1 0 0 0 0,0-1-1 0 0,-1 1 1 0 0,1 0 0 0 0,0 0 0 0 0,-1 0 0 0 0,1 0 0 0 0,0 0 0 0 0,-1 0 0 0 0,1 0-1 0 0,-1 0 1 0 0,1 0 0 0 0,-1 0 0 0 0,-9 9 6772 0 0,4 4-7111 0 0,-5 20 929 0 0,2 1 0 0 0,1 0 0 0 0,-5 54 1 0 0,8-57-467 0 0,-11 115 757 0 0,15-124-1491 0 0,1 0 0 0 0,0-1 0 0 0,2 1 0 0 0,8 37 0 0 0,-10-58-380 0 0,0-32-8360 0 0,1 13 3416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2.181"/>
    </inkml:context>
    <inkml:brush xml:id="br0">
      <inkml:brushProperty name="width" value="0.05" units="cm"/>
      <inkml:brushProperty name="height" value="0.05" units="cm"/>
    </inkml:brush>
  </inkml:definitions>
  <inkml:trace contextRef="#ctx0" brushRef="#br0">9 56 11378 0 0,'2'-4'174'0'0,"0"1"0"0"0,0-1 0 0 0,1 1 0 0 0,-1-1 0 0 0,1 1 0 0 0,0 0 0 0 0,0 0 0 0 0,0 0 0 0 0,0 0 0 0 0,0 1 0 0 0,1-1 0 0 0,-1 1 0 0 0,1 0 0 0 0,0 0 0 0 0,-1 0 0 0 0,1 1 0 0 0,0-1 0 0 0,0 1 0 0 0,0 0 0 0 0,0 0 0 0 0,8-1 0 0 0,-3 1 178 0 0,0 1-1 0 0,0 0 1 0 0,0 0 0 0 0,-1 1-1 0 0,1 0 1 0 0,0 0 0 0 0,0 1-1 0 0,-1 0 1 0 0,1 1 0 0 0,-1 0 0 0 0,13 6-1 0 0,-18-8-281 0 0,0 1-1 0 0,0 0 1 0 0,0-1-1 0 0,0 1 1 0 0,0 0-1 0 0,-1 1 1 0 0,1-1-1 0 0,-1 0 1 0 0,0 1-1 0 0,1-1 1 0 0,-1 1-1 0 0,0 0 1 0 0,-1 0-1 0 0,1 0 0 0 0,0 0 1 0 0,-1 0-1 0 0,1 0 1 0 0,-1 0-1 0 0,0 0 1 0 0,0 1-1 0 0,-1-1 1 0 0,1 0-1 0 0,-1 1 1 0 0,1-1-1 0 0,-1 1 1 0 0,0-1-1 0 0,0 0 1 0 0,-1 1-1 0 0,1-1 1 0 0,-1 1-1 0 0,1-1 1 0 0,-1 0-1 0 0,-2 4 1 0 0,0 0 17 0 0,0-1 0 0 0,-1 1 0 0 0,1-1 0 0 0,-2 0 0 0 0,1 0 0 0 0,-1-1 0 0 0,1 1 0 0 0,-2-1 0 0 0,1 0 0 0 0,0-1 0 0 0,-1 1 0 0 0,0-1 0 0 0,-8 5 0 0 0,0-1 42 0 0,0-1 0 0 0,0 0 0 0 0,-1-1 0 0 0,1 0 0 0 0,-17 3 0 0 0,-6-3-40 0 0,35-5-82 0 0,0-1 0 0 0,-1 0 0 0 0,1 0 0 0 0,-1 0-1 0 0,1 0 1 0 0,-1-1 0 0 0,1 1 0 0 0,-1-1 0 0 0,1 1 0 0 0,0-1 0 0 0,-1 0 0 0 0,-2-2 0 0 0,34-2-1378 0 0,-14 5 1247 0 0,0 0 0 0 0,-1 1 0 0 0,1 0 0 0 0,-1 1 0 0 0,0 1 0 0 0,0 0 0 0 0,0 1 0 0 0,25 10 0 0 0,-32-11 148 0 0,0 1 1 0 0,0-1 0 0 0,0 1-1 0 0,-1 0 1 0 0,0 1 0 0 0,0-1-1 0 0,0 1 1 0 0,0 0-1 0 0,-1 1 1 0 0,0-1 0 0 0,0 1-1 0 0,0 0 1 0 0,-1 1 0 0 0,0-1-1 0 0,0 1 1 0 0,-1 0-1 0 0,1-1 1 0 0,3 13 0 0 0,-7-15 30 0 0,1 0 0 0 0,-1 0 1 0 0,0-1-1 0 0,0 1 0 0 0,0 0 1 0 0,-1 0-1 0 0,1 0 0 0 0,-1 0 0 0 0,0 0 1 0 0,0-1-1 0 0,0 1 0 0 0,0 0 1 0 0,-1-1-1 0 0,0 1 0 0 0,1-1 1 0 0,-1 0-1 0 0,0 1 0 0 0,-1-1 0 0 0,1 0 1 0 0,-1 0-1 0 0,1 0 0 0 0,-1-1 1 0 0,0 1-1 0 0,0-1 0 0 0,-6 4 1 0 0,3-1-19 0 0,0-1 0 0 0,0 0 0 0 0,-1-1 0 0 0,1 1 1 0 0,-1-1-1 0 0,0-1 0 0 0,0 1 0 0 0,0-1 1 0 0,-1 0-1 0 0,1-1 0 0 0,0 0 0 0 0,-14 1 0 0 0,19-2-189 0 0,0-1 0 0 0,0 1-1 0 0,0 0 1 0 0,0-1 0 0 0,0 0 0 0 0,0 1-1 0 0,0-1 1 0 0,0 0 0 0 0,0 0-1 0 0,0 0 1 0 0,0 0 0 0 0,-3-3-1 0 0,-7-12-6180 0 0,8 3-374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2.536"/>
    </inkml:context>
    <inkml:brush xml:id="br0">
      <inkml:brushProperty name="width" value="0.05" units="cm"/>
      <inkml:brushProperty name="height" value="0.05" units="cm"/>
    </inkml:brush>
  </inkml:definitions>
  <inkml:trace contextRef="#ctx0" brushRef="#br0">165 0 11779 0 0,'8'12'631'0'0,"0"1"1"0"0,0 0 0 0 0,-1 1 0 0 0,-1-1 0 0 0,0 1 0 0 0,-1 0 0 0 0,6 30 0 0 0,-4-8 272 0 0,-2 0 1 0 0,1 41-1 0 0,-5-44-306 0 0,-2 0 0 0 0,-1 0 1 0 0,-10 54-1 0 0,9-70-491 0 0,-1 0 0 0 0,-1 0 0 0 0,-1-1 0 0 0,0 0-1 0 0,-2 0 1 0 0,1 0 0 0 0,-2-1 0 0 0,-18 25 0 0 0,17-29-227 0 0,0 0 0 0 0,-1-1 1 0 0,-1 0-1 0 0,1-1 0 0 0,-2-1 0 0 0,1 0 0 0 0,-1 0 0 0 0,-18 7 0 0 0,1-1-683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8:45.630"/>
    </inkml:context>
    <inkml:brush xml:id="br0">
      <inkml:brushProperty name="width" value="0.05" units="cm"/>
      <inkml:brushProperty name="height" value="0.05" units="cm"/>
    </inkml:brush>
  </inkml:definitions>
  <inkml:trace contextRef="#ctx0" brushRef="#br0">37 6 1376 0 0,'-1'-5'17160'0'0,"1"9"-16775"0"0,-1 1-397 0 0,1 1-1 0 0,-1-1 1 0 0,0 0-1 0 0,0 0 1 0 0,0 0-1 0 0,-1 0 1 0 0,1 0-1 0 0,-1 0 1 0 0,-1 0-1 0 0,1 0 1 0 0,-1-1-1 0 0,1 1 1 0 0,-1-1-1 0 0,-1 0 1 0 0,-5 6-1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03.085"/>
    </inkml:context>
    <inkml:brush xml:id="br0">
      <inkml:brushProperty name="width" value="0.05" units="cm"/>
      <inkml:brushProperty name="height" value="0.05" units="cm"/>
    </inkml:brush>
  </inkml:definitions>
  <inkml:trace contextRef="#ctx0" brushRef="#br0">18 0 17940 0 0,'-5'7'1600'0'0,"3"5"-1280"0"0,1 1-256 0 0,-3 29-64 0 0,-1 22 0 0 0,10-75-96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8.988"/>
    </inkml:context>
    <inkml:brush xml:id="br0">
      <inkml:brushProperty name="width" value="0.035" units="cm"/>
      <inkml:brushProperty name="height" value="0.035" units="cm"/>
    </inkml:brush>
  </inkml:definitions>
  <inkml:trace contextRef="#ctx0" brushRef="#br0">28 367 14027 0 0,'-3'-2'277'0'0,"0"0"1"0"0,0-1-1 0 0,0 1 1 0 0,0 0-1 0 0,1-1 0 0 0,-1 0 1 0 0,-3-5-1 0 0,6 8-182 0 0,0-1-1 0 0,0 1 1 0 0,-1 0 0 0 0,1-1 0 0 0,0 1-1 0 0,0-1 1 0 0,0 1 0 0 0,0-1-1 0 0,0 1 1 0 0,0 0 0 0 0,0-1-1 0 0,0 1 1 0 0,0-1 0 0 0,0 1 0 0 0,0-1-1 0 0,0 1 1 0 0,0 0 0 0 0,0-1-1 0 0,0 1 1 0 0,0-1 0 0 0,1 1-1 0 0,-1-1 1 0 0,0 1 0 0 0,0 0-1 0 0,1-1 1 0 0,0 0 14 0 0,0 0 0 0 0,0 0-1 0 0,0 0 1 0 0,0 1 0 0 0,1-1 0 0 0,-1 0 0 0 0,0 1-1 0 0,0-1 1 0 0,1 1 0 0 0,-1 0 0 0 0,0-1-1 0 0,1 1 1 0 0,0 0 0 0 0,25-4 309 0 0,38 0 0 0 0,15-2-3420 0 0,-57 2-3581 0 0</inkml:trace>
  <inkml:trace contextRef="#ctx0" brushRef="#br0" timeOffset="1">421 1 15843 0 0,'20'170'6051'0'0,"-17"-118"-4964"0"0,-3 0-1 0 0,-12 100 0 0 0,9-137-977 0 0,0-1 0 0 0,0 1 0 0 0,-1-1 0 0 0,-1 1 0 0 0,-1-1 0 0 0,0-1 0 0 0,-11 19 0 0 0,11-22-73 0 0,-1-1-1 0 0,0 0 0 0 0,0-1 0 0 0,-1 1 0 0 0,0-1 0 0 0,-1-1 1 0 0,1 0-1 0 0,-1 0 0 0 0,-1-1 0 0 0,-14 8 0 0 0,10-7-78 0 0,1-1 0 0 0,-30 9 0 0 0,34-13-720 0 0,-1 0 1 0 0,0-1-1 0 0,-10 1 1 0 0,0-3-7668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0.880"/>
    </inkml:context>
    <inkml:brush xml:id="br0">
      <inkml:brushProperty name="width" value="0.05" units="cm"/>
      <inkml:brushProperty name="height" value="0.05" units="cm"/>
    </inkml:brush>
  </inkml:definitions>
  <inkml:trace contextRef="#ctx0" brushRef="#br0">49 10 6913 0 0,'-1'-8'5114'0'0,"2"8"-4937"0"0,-1 0-1 0 0,0-1 1 0 0,0 1-1 0 0,1 0 1 0 0,-1 0-1 0 0,0 0 0 0 0,1 0 1 0 0,-1 0-1 0 0,0 0 1 0 0,1 0-1 0 0,-1 0 1 0 0,0 0-1 0 0,1 0 0 0 0,-1 0 1 0 0,0 0-1 0 0,1 0 1 0 0,-1 0-1 0 0,0 0 1 0 0,1 0-1 0 0,-1 0 0 0 0,0 0 1 0 0,0 0-1 0 0,1 0 1 0 0,-1 0-1 0 0,0 1 1 0 0,1-1-1 0 0,-1 0 0 0 0,0 0 1 0 0,0 0-1 0 0,1 0 1 0 0,-1 1-1 0 0,0-1 0 0 0,0 0 1 0 0,1 0-1 0 0,-1 1 1 0 0,0-1-1 0 0,0 0 1 0 0,0 1-1 0 0,3 1-26 0 0,0 1 0 0 0,-1 0 0 0 0,0 0 0 0 0,0 0 0 0 0,0 0 0 0 0,0 0 0 0 0,0 0 0 0 0,-1 1 0 0 0,1-1 0 0 0,-1 0 0 0 0,0 1 0 0 0,0-1 0 0 0,0 1 1 0 0,0 0-1 0 0,0 6 0 0 0,2 42 874 0 0,-6 100 0 0 0,-21 54-143 0 0,5-44-491 0 0,-7 62-258 0 0,26-224-169 0 0,0 0 1 0 0,0 1-1 0 0,0-1 0 0 0,0 0 0 0 0,0 1 1 0 0,0-1-1 0 0,0 0 0 0 0,0 1 1 0 0,0-1-1 0 0,0 0 0 0 0,0 1 0 0 0,0-1 1 0 0,0 0-1 0 0,0 0 0 0 0,-1 1 1 0 0,1-1-1 0 0,0 0 0 0 0,0 1 0 0 0,0-1 1 0 0,0 0-1 0 0,0 0 0 0 0,-1 1 1 0 0,1-1-1 0 0,0 0 0 0 0,0 0 0 0 0,-1 0 1 0 0,1 1-1 0 0,0-1 0 0 0,0 0 1 0 0,-1 0-1 0 0,1 0 0 0 0,0 0 0 0 0,0 0 1 0 0,-1 1-1 0 0,1-1 0 0 0,0 0 1 0 0,-1 0-1 0 0,1 0 0 0 0,-1 0 0 0 0,1-1-100 0 0,-1 1 0 0 0,1-1 0 0 0,-1 1-1 0 0,0-1 1 0 0,1 1 0 0 0,0-1-1 0 0,-1 0 1 0 0,1 1 0 0 0,-1-1 0 0 0,1 0-1 0 0,0 1 1 0 0,-1-1 0 0 0,1 0 0 0 0,0 1-1 0 0,0-1 1 0 0,0 0 0 0 0,-1-1-1 0 0,-1-13-1838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1.292"/>
    </inkml:context>
    <inkml:brush xml:id="br0">
      <inkml:brushProperty name="width" value="0.05" units="cm"/>
      <inkml:brushProperty name="height" value="0.05" units="cm"/>
    </inkml:brush>
  </inkml:definitions>
  <inkml:trace contextRef="#ctx0" brushRef="#br0">54 89 7370 0 0,'3'-5'859'0'0,"-1"1"1"0"0,1 0 0 0 0,0 0 0 0 0,1 0 0 0 0,-1 1 0 0 0,1-1-1 0 0,-1 1 1 0 0,1-1 0 0 0,6-2 0 0 0,40-25 2317 0 0,-46 28-3090 0 0,1 1-1 0 0,-1 0 1 0 0,1 0-1 0 0,-1 1 1 0 0,1-1-1 0 0,0 1 1 0 0,0 0-1 0 0,0 0 0 0 0,0 0 1 0 0,0 1-1 0 0,0 0 1 0 0,0 0-1 0 0,0 0 1 0 0,0 1-1 0 0,0-1 1 0 0,-1 1-1 0 0,1 0 0 0 0,0 1 1 0 0,0-1-1 0 0,-1 1 1 0 0,1 0-1 0 0,0 0 1 0 0,-1 0-1 0 0,0 1 1 0 0,0 0-1 0 0,0 0 0 0 0,0 0 1 0 0,0 0-1 0 0,0 0 1 0 0,-1 1-1 0 0,1-1 1 0 0,-1 1-1 0 0,0 0 1 0 0,0 0-1 0 0,-1 1 1 0 0,1-1-1 0 0,-1 0 0 0 0,2 7 1 0 0,2 3 0 0 0,-1 1-1 0 0,-1-1 1 0 0,-1 1 0 0 0,0 0 0 0 0,-1 0-1 0 0,0 1 1 0 0,-1-1 0 0 0,-1 0 0 0 0,-1 0 0 0 0,0 1-1 0 0,0-1 1 0 0,-2 0 0 0 0,0 0 0 0 0,-1-1-1 0 0,-8 24 1 0 0,8-28-42 0 0,0 0 1 0 0,-1 0-1 0 0,0 0 0 0 0,-1-1 1 0 0,0 0-1 0 0,0 0 0 0 0,-1 0 0 0 0,0-1 1 0 0,-1 0-1 0 0,0 0 0 0 0,0-1 1 0 0,0 0-1 0 0,-1 0 0 0 0,0-1 0 0 0,-1 0 1 0 0,1-1-1 0 0,-1 0 0 0 0,0-1 1 0 0,0 0-1 0 0,-1 0 0 0 0,1-1 0 0 0,-16 3 1 0 0,21-5-52 0 0,0-1 0 0 0,0 1 0 0 0,0-1 0 0 0,0-1 0 0 0,0 1 0 0 0,0 0 0 0 0,0-1 0 0 0,0 0 0 0 0,0-1 0 0 0,0 1 0 0 0,0-1 0 0 0,-5-2 1 0 0,7 2-263 0 0,0 1 1 0 0,0-1 0 0 0,0 0-1 0 0,0 0 1 0 0,1-1 0 0 0,-1 1-1 0 0,1-1 1 0 0,-1 1 0 0 0,1-1 0 0 0,0 0-1 0 0,-3-5 1 0 0,-4-12-7616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2.429"/>
    </inkml:context>
    <inkml:brush xml:id="br0">
      <inkml:brushProperty name="width" value="0.05" units="cm"/>
      <inkml:brushProperty name="height" value="0.05" units="cm"/>
    </inkml:brush>
  </inkml:definitions>
  <inkml:trace contextRef="#ctx0" brushRef="#br0">13 188 11002 0 0,'0'0'156'0'0,"1"-1"-1"0"0,-1 1 1 0 0,0-1-1 0 0,0 1 1 0 0,0 0-1 0 0,0-1 1 0 0,0 1-1 0 0,1 0 1 0 0,-1-1-1 0 0,0 1 1 0 0,0 0-1 0 0,1-1 1 0 0,-1 1-1 0 0,0 0 1 0 0,0-1-1 0 0,1 1 1 0 0,-1 0-1 0 0,0 0 1 0 0,1-1-1 0 0,-1 1 1 0 0,1 0-1 0 0,-1 0 1 0 0,0 0-1 0 0,1 0 1 0 0,-1-1-1 0 0,0 1 1 0 0,1 0-1 0 0,-1 0 1 0 0,1 0-1 0 0,-1 0 1 0 0,0 0-1 0 0,1 0 1 0 0,-1 0-1 0 0,1 0 1 0 0,-1 0-1 0 0,0 0 1 0 0,1 0-1 0 0,-1 0 1 0 0,1 1-1 0 0,-1-1 1 0 0,0 0-1 0 0,1 0 1 0 0,-1 0-1 0 0,1 0 1 0 0,-1 1-1 0 0,0-1 1 0 0,1 0-1 0 0,-1 0 1 0 0,1 1-1 0 0,0 0-48 0 0,1 0 0 0 0,0-1-1 0 0,-1 1 1 0 0,1 0 0 0 0,-1 0-1 0 0,1 0 1 0 0,-1 1 0 0 0,0-1-1 0 0,1 0 1 0 0,-1 0 0 0 0,0 1 0 0 0,2 1-1 0 0,-1 4 154 0 0,0 1-1 0 0,0-1 0 0 0,0 1 1 0 0,-1 0-1 0 0,0 0 0 0 0,-1-1 1 0 0,1 1-1 0 0,-1 0 0 0 0,-3 15 1 0 0,0-1 20 0 0,-1-1 0 0 0,-9 27 0 0 0,11-43-218 0 0,1-2-38 0 0,1 0 1 0 0,-1 1 0 0 0,0-1-1 0 0,-1 0 1 0 0,1 0-1 0 0,-1-1 1 0 0,1 1 0 0 0,-1 0-1 0 0,0 0 1 0 0,-4 4-1 0 0,6-7-19 0 0,0 0 0 0 0,-1 0-1 0 0,1 0 1 0 0,-1 0 0 0 0,1 0-1 0 0,0 0 1 0 0,-1 0 0 0 0,1 0-1 0 0,-1 0 1 0 0,1 0 0 0 0,-1-1-1 0 0,1 1 1 0 0,0 0-1 0 0,-1 0 1 0 0,1 0 0 0 0,0-1-1 0 0,-1 1 1 0 0,1 0 0 0 0,0 0-1 0 0,-1-1 1 0 0,1 1 0 0 0,0 0-1 0 0,-1 0 1 0 0,1-1 0 0 0,0 1-1 0 0,0 0 1 0 0,-1-1-1 0 0,1 1 1 0 0,0-1 0 0 0,0 1-1 0 0,0 0 1 0 0,0-1 0 0 0,-1 1-1 0 0,1 0 1 0 0,0-1 0 0 0,0 1-1 0 0,0-1 1 0 0,0 1 0 0 0,0-1-1 0 0,0 1 1 0 0,-5-21 131 0 0,5 9-120 0 0,0-1 1 0 0,0 0-1 0 0,1 0 0 0 0,1 1 1 0 0,0-1-1 0 0,1 1 0 0 0,0-1 1 0 0,1 1-1 0 0,1 0 0 0 0,-1 0 1 0 0,2 0-1 0 0,0 1 0 0 0,0 0 1 0 0,1 0-1 0 0,0 1 0 0 0,1 0 0 0 0,10-11 1 0 0,-3 5-387 0 0,0 1 1 0 0,1 1-1 0 0,34-23 1 0 0,-31 24-1198 0 0,1 2 0 0 0,1 0 0 0 0,28-10 0 0 0,-33 15-519 0 0,0 1-1 0 0,24-4 1 0 0,-40 9 2116 0 0,0 0-1 0 0,1-1 1 0 0,-1 1-1 0 0,0 0 0 0 0,1 0 1 0 0,-1 0-1 0 0,0 0 1 0 0,1 0-1 0 0,-1 0 1 0 0,1 0-1 0 0,-1 0 1 0 0,0 1-1 0 0,1-1 0 0 0,-1 0 1 0 0,0 0-1 0 0,1 0 1 0 0,-1 0-1 0 0,0 0 1 0 0,1 1-1 0 0,-1-1 0 0 0,0 0 1 0 0,1 0-1 0 0,-1 0 1 0 0,0 1-1 0 0,0-1 1 0 0,1 0-1 0 0,-1 1 1 0 0,0-1-1 0 0,0 0 0 0 0,1 1 1 0 0,-1 13 1977 0 0,-12 19 1807 0 0,9-26-3538 0 0,2-4-85 0 0,-6 16 583 0 0,0 0 0 0 0,2 0 0 0 0,-5 22 0 0 0,10-37-735 0 0,-1 0 1 0 0,0 0-1 0 0,1 0 1 0 0,0 0 0 0 0,-1 0-1 0 0,2 0 1 0 0,-1 0-1 0 0,0 0 1 0 0,1 0-1 0 0,0 0 1 0 0,0 0 0 0 0,0 0-1 0 0,0-1 1 0 0,1 1-1 0 0,-1 0 1 0 0,1-1-1 0 0,0 1 1 0 0,0-1-1 0 0,1 1 1 0 0,-1-1 0 0 0,1 0-1 0 0,4 5 1 0 0,-4-7-30 0 0,0 1 1 0 0,0 0-1 0 0,1-1 0 0 0,-1 0 1 0 0,0 0-1 0 0,0 0 1 0 0,1 0-1 0 0,-1-1 1 0 0,1 1-1 0 0,-1-1 1 0 0,1 0-1 0 0,-1 0 1 0 0,1 0-1 0 0,-1-1 0 0 0,1 1 1 0 0,-1-1-1 0 0,0 1 1 0 0,1-1-1 0 0,-1 0 1 0 0,0-1-1 0 0,1 1 1 0 0,5-4-1 0 0,-2 2 21 0 0,-1-1 0 0 0,1 0-1 0 0,-1 0 1 0 0,0-1 0 0 0,0 1 0 0 0,0-1-1 0 0,0-1 1 0 0,-1 1 0 0 0,8-10 0 0 0,-9 8 55 0 0,-1 0 0 0 0,1 0 0 0 0,-1 0 0 0 0,0-1 0 0 0,0 1 1 0 0,-1-1-1 0 0,0 1 0 0 0,-1-1 0 0 0,1 0 0 0 0,-2 0 0 0 0,1 0 0 0 0,-1 0 0 0 0,0 0 1 0 0,-1-8-1 0 0,0 11-163 0 0,0 1 1 0 0,0 0-1 0 0,0-1 0 0 0,-1 1 1 0 0,0 0-1 0 0,1 0 0 0 0,-1 0 1 0 0,-1 0-1 0 0,1 0 1 0 0,0 1-1 0 0,-5-6 0 0 0,4 6-394 0 0,0 1-1 0 0,0-1 1 0 0,0 0-1 0 0,-1 1 1 0 0,1 0-1 0 0,-1 0 0 0 0,0 0 1 0 0,1 0-1 0 0,-1 0 1 0 0,0 1-1 0 0,0 0 1 0 0,0-1-1 0 0,-7 0 0 0 0,-2 2-6445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3.455"/>
    </inkml:context>
    <inkml:brush xml:id="br0">
      <inkml:brushProperty name="width" value="0.05" units="cm"/>
      <inkml:brushProperty name="height" value="0.05" units="cm"/>
    </inkml:brush>
  </inkml:definitions>
  <inkml:trace contextRef="#ctx0" brushRef="#br0">310 1 13363 0 0,'1'0'205'0'0,"-1"0"0"0"0,1 0 0 0 0,-1 1 0 0 0,1-1 0 0 0,-1 0 0 0 0,1 1 0 0 0,-1-1 1 0 0,1 0-1 0 0,-1 1 0 0 0,0-1 0 0 0,1 0 0 0 0,-1 1 0 0 0,0-1 0 0 0,1 1 0 0 0,-1-1 0 0 0,0 1 0 0 0,1-1 0 0 0,-1 1 0 0 0,0-1 1 0 0,0 1-1 0 0,0-1 0 0 0,0 1 0 0 0,1-1 0 0 0,-1 1 0 0 0,0-1 0 0 0,0 1 0 0 0,0 0 0 0 0,0-1 0 0 0,0 1 0 0 0,1 21 797 0 0,-1-19-685 0 0,-4 58 1228 0 0,-19 109 1 0 0,4-47-1179 0 0,12-46-127 0 0,4-1 1 0 0,2 1-1 0 0,12 86 0 0 0,-10-142-187 0 0,-2-20 80 0 0,-3-12-33 0 0,-7-22-91 0 0,-24-50 0 0 0,28 68-23 0 0,-2 0-1 0 0,0 1 0 0 0,0 0 1 0 0,-1 0-1 0 0,-16-16 0 0 0,23 27 15 0 0,0 0 0 0 0,0 1 0 0 0,0-1-1 0 0,0 1 1 0 0,-1-1 0 0 0,1 1 0 0 0,-1 0-1 0 0,0 0 1 0 0,1 1 0 0 0,-1-1 0 0 0,0 1-1 0 0,0-1 1 0 0,0 1 0 0 0,0 1 0 0 0,0-1-1 0 0,0 0 1 0 0,0 1 0 0 0,-1 0-1 0 0,-5 1 1 0 0,6-1-5 0 0,1 1 1 0 0,0 0-1 0 0,-1 0 0 0 0,1 1 0 0 0,0-1 1 0 0,-1 1-1 0 0,1 0 0 0 0,0-1 0 0 0,0 2 1 0 0,1-1-1 0 0,-1 0 0 0 0,0 0 0 0 0,1 1 1 0 0,-1-1-1 0 0,1 1 0 0 0,0 0 0 0 0,0 0 1 0 0,0 0-1 0 0,0 0 0 0 0,0 0 0 0 0,1 0 0 0 0,-3 7 1 0 0,2-5-5 0 0,0 0 0 0 0,0 0 0 0 0,1 0 1 0 0,0 1-1 0 0,0-1 0 0 0,0 1 0 0 0,1-1 0 0 0,0 0 1 0 0,0 1-1 0 0,0-1 0 0 0,1 1 0 0 0,-1-1 0 0 0,1 0 1 0 0,1 1-1 0 0,-1-1 0 0 0,1 0 0 0 0,0 0 0 0 0,0 0 1 0 0,0 0-1 0 0,4 6 0 0 0,-2-6 0 0 0,0 0 0 0 0,0 0-1 0 0,1-1 1 0 0,-1 1 0 0 0,1-1 0 0 0,0 0 0 0 0,0 0-1 0 0,1-1 1 0 0,-1 1 0 0 0,1-1 0 0 0,0 0-1 0 0,0-1 1 0 0,0 1 0 0 0,0-1 0 0 0,0 0 0 0 0,11 1-1 0 0,-8-2-39 0 0,0-1 0 0 0,0 0 0 0 0,-1 0 0 0 0,1-1 0 0 0,0 0 0 0 0,0 0 0 0 0,-1-1 0 0 0,1 0 0 0 0,-1-1 0 0 0,0 0 0 0 0,1 0 0 0 0,-1-1 0 0 0,9-5 0 0 0,5-4-173 0 0,0-1 0 0 0,-1-2-1 0 0,23-21 1 0 0,-27 20-157 0 0,0-1-1 0 0,-2-1 0 0 0,0-1 0 0 0,-1 0 0 0 0,-1-1 1 0 0,13-27-1 0 0,9-15 172 0 0,-35 63 236 0 0,0 0-1 0 0,0 0 0 0 0,0 0 0 0 0,0 0 0 0 0,0 0 0 0 0,0-1 0 0 0,0 1 1 0 0,0 0-1 0 0,0 0 0 0 0,0 0 0 0 0,0 0 0 0 0,0 0 0 0 0,0 0 1 0 0,0 0-1 0 0,0-1 0 0 0,0 1 0 0 0,0 0 0 0 0,0 0 0 0 0,0 0 0 0 0,0 0 1 0 0,0 0-1 0 0,0 0 0 0 0,0 0 0 0 0,0-1 0 0 0,0 1 0 0 0,0 0 0 0 0,0 0 1 0 0,0 0-1 0 0,1 0 0 0 0,-1 0 0 0 0,0 0 0 0 0,0 0 0 0 0,0 0 1 0 0,0 0-1 0 0,0 0 0 0 0,0 0 0 0 0,0 0 0 0 0,1-1 0 0 0,-1 1 0 0 0,0 0 1 0 0,0 0-1 0 0,0 0 0 0 0,0 0 0 0 0,0 0 0 0 0,0 0 0 0 0,1 0 1 0 0,-1 0-1 0 0,0 0 0 0 0,0 0 0 0 0,0 0 0 0 0,0 0 0 0 0,0 1 0 0 0,0-1 1 0 0,1 0-1 0 0,-1 0 0 0 0,0 0 0 0 0,0 0 0 0 0,0 0 0 0 0,0 0 0 0 0,0 0 1 0 0,0 0-1 0 0,0 0 0 0 0,0 0 0 0 0,0 0 0 0 0,1 1 0 0 0,-1 12 931 0 0,-7 35-392 0 0,3-27-338 0 0,1 6-59 0 0,1 49 0 0 0,2-63-135 0 0,1 1 0 0 0,1-1 0 0 0,0-1 0 0 0,1 1 1 0 0,8 23-1 0 0,-8-29 18 0 0,0 0 1 0 0,1 0 0 0 0,0 0 0 0 0,0-1-1 0 0,9 12 1 0 0,-12-16-53 0 0,0-1-1 0 0,0 0 1 0 0,0 0-1 0 0,0 0 1 0 0,0 0-1 0 0,0 0 1 0 0,0 0-1 0 0,0 0 1 0 0,1-1 0 0 0,-1 1-1 0 0,0 0 1 0 0,1-1-1 0 0,-1 1 1 0 0,0-1-1 0 0,1 1 1 0 0,-1-1-1 0 0,0 0 1 0 0,1 1-1 0 0,-1-1 1 0 0,1 0-1 0 0,-1 0 1 0 0,1 0-1 0 0,-1 0 1 0 0,0 0-1 0 0,1 0 1 0 0,-1-1 0 0 0,1 1-1 0 0,-1 0 1 0 0,0-1-1 0 0,1 1 1 0 0,-1-1-1 0 0,0 1 1 0 0,1-1-1 0 0,-1 0 1 0 0,0 0-1 0 0,0 1 1 0 0,2-2-1 0 0,6-7-69 0 0,-1 1 1 0 0,0-1-1 0 0,0-1 0 0 0,-1 0 0 0 0,0 0 0 0 0,-1 0 0 0 0,7-14 0 0 0,31-84-444 0 0,-22 50 598 0 0,-14 40-107 0 0,1 0 0 0 0,14-19 0 0 0,8-15-355 0 0,-16 5 633 0 0,-14 37 280 0 0,-8 31 23 0 0,-26 109-86 0 0,29-112-401 0 0,2 0 0 0 0,0 1-1 0 0,1-1 1 0 0,1 0 0 0 0,3 22 0 0 0,-2-32-59 0 0,1-1 1 0 0,0 0-1 0 0,0 0 1 0 0,1 0-1 0 0,-1-1 1 0 0,2 1-1 0 0,6 10 1 0 0,-8-14-8 0 0,0 0 1 0 0,0 0-1 0 0,0 0 1 0 0,0 0-1 0 0,1 0 1 0 0,-1-1-1 0 0,1 1 1 0 0,0-1 0 0 0,-1 0-1 0 0,1 0 1 0 0,0 0-1 0 0,0 0 1 0 0,1-1-1 0 0,-1 1 1 0 0,0-1-1 0 0,1 1 1 0 0,4 0 0 0 0,-5-2-158 0 0,-1-1 0 0 0,1 1 0 0 0,-1-1 0 0 0,1 0 0 0 0,-1 0 0 0 0,0 0 0 0 0,1 0 1 0 0,-1 0-1 0 0,0 0 0 0 0,0-1 0 0 0,1 1 0 0 0,-1-1 0 0 0,0 1 0 0 0,-1-1 0 0 0,1 0 1 0 0,3-3-1 0 0,1-3-1699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3.844"/>
    </inkml:context>
    <inkml:brush xml:id="br0">
      <inkml:brushProperty name="width" value="0.05" units="cm"/>
      <inkml:brushProperty name="height" value="0.05" units="cm"/>
    </inkml:brush>
  </inkml:definitions>
  <inkml:trace contextRef="#ctx0" brushRef="#br0">412 70 14283 0 0,'-3'-4'5275'0'0,"-3"-6"-3374"0"0,5 6-1743 0 0,-1 0 0 0 0,0 1-1 0 0,0-1 1 0 0,-1 1 0 0 0,1 0-1 0 0,-1 0 1 0 0,1 0 0 0 0,-1 0-1 0 0,0 0 1 0 0,0 0 0 0 0,0 1-1 0 0,-1 0 1 0 0,1-1 0 0 0,-1 1-1 0 0,-6-2 1 0 0,5 2-94 0 0,0 1 0 0 0,0 0 0 0 0,-1 0 0 0 0,1 0 0 0 0,0 1 0 0 0,-1 0 0 0 0,1 0 0 0 0,-1 0 0 0 0,1 1-1 0 0,0 0 1 0 0,-8 2 0 0 0,-7 2-15 0 0,1 1 0 0 0,0 1 0 0 0,0 0 0 0 0,1 2 0 0 0,0 0 0 0 0,1 1 0 0 0,-1 1-1 0 0,-27 23 1 0 0,37-28-31 0 0,1 1 0 0 0,-1 0 0 0 0,2 0 0 0 0,-1 1 0 0 0,1-1 0 0 0,0 2 0 0 0,0-1 0 0 0,1 0 0 0 0,1 1 0 0 0,-1 0 0 0 0,1 1 0 0 0,1-1 0 0 0,0 0 0 0 0,0 1 0 0 0,0 0 0 0 0,2 0 0 0 0,-1-1 0 0 0,1 1 0 0 0,1 17 0 0 0,0-23-20 0 0,0 1-1 0 0,1-1 1 0 0,0 1-1 0 0,0-1 1 0 0,0 0-1 0 0,0 1 1 0 0,1-1-1 0 0,0 0 0 0 0,0 0 1 0 0,0 0-1 0 0,0 0 1 0 0,1 0-1 0 0,-1-1 1 0 0,1 1-1 0 0,0-1 0 0 0,0 1 1 0 0,0-1-1 0 0,1 0 1 0 0,-1 0-1 0 0,1-1 1 0 0,0 1-1 0 0,0-1 1 0 0,0 0-1 0 0,6 3 0 0 0,-3-2-3 0 0,1-1 0 0 0,0 0 0 0 0,-1 0-1 0 0,1-1 1 0 0,0 0 0 0 0,0 0-1 0 0,0-1 1 0 0,0 0 0 0 0,0 0 0 0 0,0-1-1 0 0,0 0 1 0 0,0 0 0 0 0,8-4-1 0 0,-2 1-252 0 0,-1-1 0 0 0,1 0-1 0 0,19-12 1 0 0,10-13-7176 0 0,-24 12 136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4.201"/>
    </inkml:context>
    <inkml:brush xml:id="br0">
      <inkml:brushProperty name="width" value="0.05" units="cm"/>
      <inkml:brushProperty name="height" value="0.05" units="cm"/>
    </inkml:brush>
  </inkml:definitions>
  <inkml:trace contextRef="#ctx0" brushRef="#br0">43 1 11522 0 0,'-2'15'11176'0'0,"-7"37"-8394"0"0,-3 11-2599 0 0,7-30-48 0 0,-8 74 650 0 0,12-94-713 0 0,1 0-1 0 0,0 0 1 0 0,1 0 0 0 0,1-1 0 0 0,0 1 0 0 0,5 14 0 0 0,-7-24-75 0 0,1-1 1 0 0,-1 1 0 0 0,1-1-1 0 0,0 1 1 0 0,0-1-1 0 0,1 0 1 0 0,-1 1 0 0 0,0-1-1 0 0,1 0 1 0 0,-1 0 0 0 0,1 0-1 0 0,0 0 1 0 0,-1 0-1 0 0,1 0 1 0 0,0-1 0 0 0,0 1-1 0 0,0-1 1 0 0,1 1 0 0 0,-1-1-1 0 0,0 0 1 0 0,1 1-1 0 0,-1-1 1 0 0,0 0 0 0 0,1-1-1 0 0,-1 1 1 0 0,1 0-1 0 0,3 0 1 0 0,-1-2-4 0 0,0 1 0 0 0,-1 0 0 0 0,1-1 0 0 0,0 0 1 0 0,0 0-1 0 0,0-1 0 0 0,0 1 0 0 0,-1-1 0 0 0,1 0 0 0 0,-1-1 0 0 0,1 1 0 0 0,-1-1 0 0 0,6-4 0 0 0,5-3-288 0 0,1-2-389 0 0,0 1-1 0 0,16-17 1 0 0,-29 25 149 0 0,0 0 0 0 0,0 0 1 0 0,0-1-1 0 0,-1 1 0 0 0,1-1 0 0 0,-1 1 0 0 0,0-1 0 0 0,0 0 0 0 0,0 0 0 0 0,0 0 1 0 0,-1 0-1 0 0,1 0 0 0 0,-1 0 0 0 0,0 0 0 0 0,0-8 0 0 0,-2 1-1249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4.560"/>
    </inkml:context>
    <inkml:brush xml:id="br0">
      <inkml:brushProperty name="width" value="0.05" units="cm"/>
      <inkml:brushProperty name="height" value="0.05" units="cm"/>
    </inkml:brush>
  </inkml:definitions>
  <inkml:trace contextRef="#ctx0" brushRef="#br0">41 23 13795 0 0,'-5'-2'715'0'0,"-20"-7"-146"0"0,15 1 3384 0 0,10 7-3772 0 0,1 1 0 0 0,0 0 1 0 0,-1-1-1 0 0,1 1 0 0 0,0 0 0 0 0,0-1 0 0 0,0 1 0 0 0,-1 0 0 0 0,1 0 1 0 0,0 0-1 0 0,0-1 0 0 0,0 1 0 0 0,0 0 0 0 0,0 0 0 0 0,-1 0 0 0 0,1 1 1 0 0,0-1-1 0 0,0 0 0 0 0,0 0 0 0 0,0 0 0 0 0,-1 1 0 0 0,1-1 1 0 0,1 1-1 0 0,85 20 652 0 0,133 14 1 0 0,-203-34-2075 0 0,-2-2-424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7.053"/>
    </inkml:context>
    <inkml:brush xml:id="br0">
      <inkml:brushProperty name="width" value="0.05" units="cm"/>
      <inkml:brushProperty name="height" value="0.05" units="cm"/>
    </inkml:brush>
  </inkml:definitions>
  <inkml:trace contextRef="#ctx0" brushRef="#br0">183 86 4145 0 0,'-6'-2'-816'0'0,"-7"-2"2707"0"0,-6 3 6502 0 0,18 1-7808 0 0,-1 0 1 0 0,1 0-1 0 0,0 1 0 0 0,-1-1 0 0 0,1 1 0 0 0,0-1 1 0 0,0 1-1 0 0,-1 0 0 0 0,1-1 0 0 0,0 1 0 0 0,-2 1 1 0 0,-8 11-1132 0 0,6-4 782 0 0,0 0 1 0 0,0 1 0 0 0,1-1 0 0 0,0 1 0 0 0,-4 20 0 0 0,-7 55 228 0 0,11-58-340 0 0,-15 121 484 0 0,-23 116 153 0 0,40-257-653 0 0,0-7-133 0 0,1-15-293 0 0,1-26-494 0 0,18-154-2379 0 0,-2 36 1096 0 0,-14 131 1920 0 0,11-92-310 0 0,-11 107 623 0 0,1-1-1 0 0,1 0 1 0 0,0 1-1 0 0,1 0 1 0 0,0 0 0 0 0,10-16-1 0 0,-14 25 16 0 0,1 1-1 0 0,0 0 1 0 0,1 0-1 0 0,-1 0 1 0 0,0 0-1 0 0,1 1 0 0 0,0-1 1 0 0,-1 1-1 0 0,1-1 1 0 0,0 1-1 0 0,0 0 1 0 0,4-2-1 0 0,-5 3-61 0 0,0 1 0 0 0,-1 0 0 0 0,1-1 0 0 0,0 1 0 0 0,-1 0 0 0 0,1 0 0 0 0,0 0-1 0 0,-1 0 1 0 0,1 0 0 0 0,0 0 0 0 0,-1 0 0 0 0,1 1 0 0 0,0-1 0 0 0,-1 1 0 0 0,1-1-1 0 0,0 1 1 0 0,-1-1 0 0 0,1 1 0 0 0,-1 0 0 0 0,1 0 0 0 0,-1 0 0 0 0,0 0 0 0 0,1 0-1 0 0,-1 0 1 0 0,0 0 0 0 0,0 0 0 0 0,0 1 0 0 0,2 1 0 0 0,7 12 108 0 0,0 0 0 0 0,-2 0-1 0 0,0 1 1 0 0,0 0 0 0 0,-1 0 0 0 0,-1 1 0 0 0,4 18 0 0 0,5 11 121 0 0,-4-14-224 0 0,-1 1 0 0 0,-1 1 0 0 0,-2-1 0 0 0,-1 1 0 0 0,-2 1 0 0 0,-1-1 0 0 0,-4 63 0 0 0,0-87-141 0 0,0 0 1 0 0,-1-1-1 0 0,-1 1 0 0 0,1-1 0 0 0,-2 0 0 0 0,1 0 1 0 0,-10 17-1 0 0,9-20-536 0 0,0 0 1 0 0,0 0-1 0 0,-1 0 0 0 0,0-1 1 0 0,0 0-1 0 0,-10 9 1 0 0,-3-4-6920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7.484"/>
    </inkml:context>
    <inkml:brush xml:id="br0">
      <inkml:brushProperty name="width" value="0.05" units="cm"/>
      <inkml:brushProperty name="height" value="0.05" units="cm"/>
    </inkml:brush>
  </inkml:definitions>
  <inkml:trace contextRef="#ctx0" brushRef="#br0">0 41 13827 0 0,'3'-1'447'0'0,"-1"0"0"0"0,1-1 0 0 0,-1 1 0 0 0,1 0 0 0 0,0 1 0 0 0,0-1 0 0 0,-1 0 0 0 0,1 1 0 0 0,0 0 1 0 0,0 0-1 0 0,4 0 0 0 0,9-2 489 0 0,247-26 1997 0 0,-86 26-5135 0 0,-141 3-5318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8.192"/>
    </inkml:context>
    <inkml:brush xml:id="br0">
      <inkml:brushProperty name="width" value="0.05" units="cm"/>
      <inkml:brushProperty name="height" value="0.05" units="cm"/>
    </inkml:brush>
  </inkml:definitions>
  <inkml:trace contextRef="#ctx0" brushRef="#br0">38 31 2304 0 0,'2'-30'18105'0'0,"-7"43"-17622"0"0,-6 38 12 0 0,3 0-1 0 0,1 0 0 0 0,3 0 0 0 0,2 1 0 0 0,7 83 0 0 0,-4-129-564 0 0,0-2 41 0 0,-1-1-1 0 0,1 1 0 0 0,-1 0 0 0 0,0-1 1 0 0,0 1-1 0 0,0 0 0 0 0,-1-1 0 0 0,1 1 1 0 0,-1-1-1 0 0,0 1 0 0 0,-2 6 0 0 0,-1-19-4564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9.480"/>
    </inkml:context>
    <inkml:brush xml:id="br0">
      <inkml:brushProperty name="width" value="0.035" units="cm"/>
      <inkml:brushProperty name="height" value="0.035" units="cm"/>
    </inkml:brush>
  </inkml:definitions>
  <inkml:trace contextRef="#ctx0" brushRef="#br0">0 18 7370 0 0,'2'-6'8265'0'0,"-2"6"-8053"0"0,0 0 0 0 0,1 0 0 0 0,-1 0 0 0 0,0 0 0 0 0,0 0 0 0 0,0 0-1 0 0,0 0 1 0 0,1 0 0 0 0,-1 0 0 0 0,0 0 0 0 0,0 0 0 0 0,0 0 0 0 0,1 0 0 0 0,20-4 2902 0 0,28-1-3044 0 0,-47 5 379 0 0,50-2-366 0 0,-1 1 0 0 0,0 3 0 0 0,68 11 0 0 0,-103-12-3734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8.545"/>
    </inkml:context>
    <inkml:brush xml:id="br0">
      <inkml:brushProperty name="width" value="0.05" units="cm"/>
      <inkml:brushProperty name="height" value="0.05" units="cm"/>
    </inkml:brush>
  </inkml:definitions>
  <inkml:trace contextRef="#ctx0" brushRef="#br0">8 25 9674 0 0,'-3'-7'424'0'0,"1"3"96"0"0,1 2-416 0 0,0-1-104 0 0,3-3 3785 0 0,1 5-1664 0 0,1 1 15 0 0,4-1-1664 0 0,2 2-336 0 0,1 2-64 0 0,3 1-8 0 0,0 3-816 0 0,1-1-160 0 0,2 4-32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18.907"/>
    </inkml:context>
    <inkml:brush xml:id="br0">
      <inkml:brushProperty name="width" value="0.05" units="cm"/>
      <inkml:brushProperty name="height" value="0.05" units="cm"/>
    </inkml:brush>
  </inkml:definitions>
  <inkml:trace contextRef="#ctx0" brushRef="#br0">390 22 4609 0 0,'-8'-4'1659'0'0,"0"0"0"0"0,-1 1 0 0 0,1 1 0 0 0,-1 0 0 0 0,1 0 0 0 0,-1 0 0 0 0,-16 0 0 0 0,13 2-1015 0 0,0 0 1 0 0,0 1-1 0 0,0 1 0 0 0,0 0 1 0 0,-17 5-1 0 0,16-3-610 0 0,0 1-1 0 0,1 0 0 0 0,-1 1 1 0 0,1 0-1 0 0,1 1 1 0 0,-1 1-1 0 0,1 0 1 0 0,0 0-1 0 0,1 1 1 0 0,0 0-1 0 0,-9 11 1 0 0,17-18-37 0 0,0 1 0 0 0,0 0 1 0 0,0 0-1 0 0,1-1 0 0 0,-1 1 1 0 0,1 0-1 0 0,0 0 0 0 0,0 1 0 0 0,0-1 1 0 0,0 0-1 0 0,0 0 0 0 0,1 0 1 0 0,-1 1-1 0 0,1-1 0 0 0,0 0 1 0 0,0 0-1 0 0,0 1 0 0 0,1-1 1 0 0,-1 0-1 0 0,1 0 0 0 0,0 1 0 0 0,0-1 1 0 0,0 0-1 0 0,0 0 0 0 0,0 0 1 0 0,1 0-1 0 0,2 4 0 0 0,5 7-50 0 0,0-1 1 0 0,1 0-1 0 0,1 0 0 0 0,15 14 0 0 0,-14-15 1 0 0,-9-9 62 0 0,15 16-29 0 0,23 31-1 0 0,-38-45 46 0 0,1 0 0 0 0,-1 0 1 0 0,0 0-1 0 0,0 0 0 0 0,-1 0 1 0 0,0 1-1 0 0,0-1 0 0 0,0 1 1 0 0,0 0-1 0 0,-1 0 0 0 0,0-1 1 0 0,0 12-1 0 0,-1-15 16 0 0,-1 1 0 0 0,1-1-1 0 0,-1 1 1 0 0,0-1 0 0 0,1 0 0 0 0,-1 1-1 0 0,0-1 1 0 0,-1 0 0 0 0,1 0 0 0 0,0 0-1 0 0,-1 0 1 0 0,1 0 0 0 0,-1 0 0 0 0,0 0-1 0 0,1 0 1 0 0,-1-1 0 0 0,0 1 0 0 0,0 0-1 0 0,0-1 1 0 0,0 0 0 0 0,0 0 0 0 0,-1 1-1 0 0,1-1 1 0 0,0 0 0 0 0,-1-1 0 0 0,1 1-1 0 0,0 0 1 0 0,-1-1 0 0 0,1 1 0 0 0,-6-1-1 0 0,1 1 41 0 0,0 0 0 0 0,0-1 0 0 0,0 0 0 0 0,0 0-1 0 0,0-1 1 0 0,0 0 0 0 0,-1 0 0 0 0,1 0 0 0 0,-11-5 0 0 0,11 3-62 0 0,1 0 1 0 0,0-1 0 0 0,0 0 0 0 0,0 0-1 0 0,0 0 1 0 0,1-1 0 0 0,-8-6 0 0 0,8 4-703 0 0,0 1 0 0 0,0 0 0 0 0,-6-12 0 0 0,-3-7-7168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0.340"/>
    </inkml:context>
    <inkml:brush xml:id="br0">
      <inkml:brushProperty name="width" value="0.05" units="cm"/>
      <inkml:brushProperty name="height" value="0.05" units="cm"/>
    </inkml:brush>
  </inkml:definitions>
  <inkml:trace contextRef="#ctx0" brushRef="#br0">107 16 10338 0 0,'-2'-8'7903'0'0,"-3"27"-6262"0"0,-4 38-1563 0 0,-15 222 1211 0 0,19-207-1077 0 0,-3-8-130 0 0,8-59-44 0 0,-2-1 1 0 0,1 1-1 0 0,0 0 1 0 0,-1-1 0 0 0,0 1-1 0 0,0-1 1 0 0,0 1 0 0 0,-1-1-1 0 0,1 0 1 0 0,-6 7-1 0 0,8-11-29 0 0,-1 0-1 0 0,1 0 0 0 0,0 1 0 0 0,-1-1 1 0 0,1 0-1 0 0,-1 0 0 0 0,1 0 0 0 0,0 0 0 0 0,-1 0 1 0 0,1 0-1 0 0,0 0 0 0 0,-1 0 0 0 0,1 0 1 0 0,0 0-1 0 0,-1 0 0 0 0,1 0 0 0 0,-1 0 1 0 0,1 0-1 0 0,0 0 0 0 0,-1 0 0 0 0,1 0 1 0 0,0 0-1 0 0,-1-1 0 0 0,1 1 0 0 0,0 0 0 0 0,-1 0 1 0 0,1 0-1 0 0,0-1 0 0 0,-1 1 0 0 0,1 0 1 0 0,0 0-1 0 0,0-1 0 0 0,-1 1 0 0 0,1 0 1 0 0,0 0-1 0 0,0-1 0 0 0,-1 1 0 0 0,1 0 1 0 0,0-1-1 0 0,0 1 0 0 0,0 0 0 0 0,0-1 0 0 0,0 1 1 0 0,0-1-1 0 0,0 1 0 0 0,-1 0 0 0 0,1-1 1 0 0,0 1-1 0 0,0-1 0 0 0,-6-21 67 0 0,6 21-64 0 0,-3-17 33 0 0,0 0-1 0 0,2 1 1 0 0,0-1 0 0 0,2-25-1 0 0,13-71 26 0 0,-10 91-102 0 0,0 0 1 0 0,2 1 0 0 0,1 0 0 0 0,19-41 0 0 0,-20 51 10 0 0,1 0 0 0 0,0 0 1 0 0,0 1-1 0 0,1 0 0 0 0,0 1 1 0 0,1 0-1 0 0,0 0 0 0 0,1 1 1 0 0,21-16-1 0 0,-27 22 7 0 0,0 0-1 0 0,0 1 1 0 0,1 0 0 0 0,-1 0-1 0 0,1 0 1 0 0,-1 0 0 0 0,1 1-1 0 0,-1 0 1 0 0,9-1-1 0 0,-12 2 19 0 0,1 0 0 0 0,-1 0-1 0 0,0 0 1 0 0,1 0-1 0 0,-1 0 1 0 0,1 1 0 0 0,-1-1-1 0 0,0 1 1 0 0,0-1-1 0 0,1 1 1 0 0,-1-1 0 0 0,0 1-1 0 0,0 0 1 0 0,0-1-1 0 0,1 1 1 0 0,-1 0 0 0 0,0 0-1 0 0,0 0 1 0 0,0 0 0 0 0,0 0-1 0 0,-1 0 1 0 0,1 0-1 0 0,0 0 1 0 0,0 1 0 0 0,-1-1-1 0 0,1 0 1 0 0,0 0-1 0 0,-1 1 1 0 0,1-1 0 0 0,-1 0-1 0 0,0 1 1 0 0,0-1-1 0 0,1 0 1 0 0,-1 1 0 0 0,0-1-1 0 0,0 0 1 0 0,0 3-1 0 0,0 26 137 0 0,0 0 0 0 0,-3-1 0 0 0,-7 41 0 0 0,3-21-161 0 0,3-21-71 0 0,1 1 1 0 0,1-1-1 0 0,1 1 1 0 0,5 42-1 0 0,-4-71 16 0 0,0 0 1 0 0,0 1-1 0 0,0-1 0 0 0,0 1 0 0 0,0-1 1 0 0,0 1-1 0 0,0-1 0 0 0,0 0 1 0 0,0 1-1 0 0,0-1 0 0 0,0 1 0 0 0,0-1 1 0 0,0 1-1 0 0,1-1 0 0 0,-1 0 1 0 0,0 1-1 0 0,0-1 0 0 0,0 0 0 0 0,1 1 1 0 0,-1-1-1 0 0,0 0 0 0 0,1 1 0 0 0,-1-1 1 0 0,0 0-1 0 0,1 1 0 0 0,-1-1 1 0 0,0 0-1 0 0,1 0 0 0 0,-1 1 0 0 0,0-1 1 0 0,1 0-1 0 0,-1 0 0 0 0,1 0 0 0 0,-1 0 1 0 0,0 1-1 0 0,1-1 0 0 0,-1 0 1 0 0,1 0-1 0 0,-1 0 0 0 0,0 0 0 0 0,1 0 1 0 0,-1 0-1 0 0,1 0 0 0 0,-1 0 0 0 0,1 0 1 0 0,-1 0-1 0 0,0-1 0 0 0,1 1 1 0 0,-1 0-1 0 0,1 0 0 0 0,-1 0 0 0 0,0 0 1 0 0,1-1-1 0 0,-1 1 0 0 0,1 0 0 0 0,-1 0 1 0 0,0-1-1 0 0,1 1 0 0 0,-1 0 1 0 0,0-1-1 0 0,1 1 0 0 0,19-24-4266 0 0,-11 7 2487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0.746"/>
    </inkml:context>
    <inkml:brush xml:id="br0">
      <inkml:brushProperty name="width" value="0.05" units="cm"/>
      <inkml:brushProperty name="height" value="0.05" units="cm"/>
    </inkml:brush>
  </inkml:definitions>
  <inkml:trace contextRef="#ctx0" brushRef="#br0">69 27 14715 0 0,'-27'34'2693'0'0,"20"-22"-2454"0"0,1-1-1 0 0,1 1 1 0 0,0 0 0 0 0,1 1 0 0 0,0-1 0 0 0,1 1 0 0 0,0-1 0 0 0,1 1 0 0 0,1 0-1 0 0,0 0 1 0 0,1 13 0 0 0,0-20-200 0 0,0-1 0 0 0,1 0 0 0 0,-1 0 0 0 0,1 0-1 0 0,1 0 1 0 0,-1-1 0 0 0,1 1 0 0 0,-1 0 0 0 0,1 0-1 0 0,1-1 1 0 0,-1 1 0 0 0,1-1 0 0 0,-1 0 0 0 0,1 0 0 0 0,0 0-1 0 0,1 0 1 0 0,-1 0 0 0 0,1-1 0 0 0,0 1 0 0 0,0-1 0 0 0,0 0-1 0 0,0 0 1 0 0,0-1 0 0 0,1 1 0 0 0,-1-1 0 0 0,1 0 0 0 0,0 0-1 0 0,-1 0 1 0 0,1-1 0 0 0,0 1 0 0 0,5-1 0 0 0,-7 0-30 0 0,-1-1 0 0 0,1 1 1 0 0,0-1-1 0 0,0 0 0 0 0,-1 0 1 0 0,1 0-1 0 0,0-1 0 0 0,-1 1 1 0 0,1-1-1 0 0,0 1 0 0 0,-1-1 1 0 0,1 0-1 0 0,0 0 0 0 0,-1 0 1 0 0,0 0-1 0 0,1 0 0 0 0,-1-1 1 0 0,5-3-1 0 0,-4 2 20 0 0,0 0-1 0 0,0-1 0 0 0,0 1 1 0 0,0-1-1 0 0,0 0 1 0 0,-1 0-1 0 0,0 0 0 0 0,0 0 1 0 0,0-1-1 0 0,2-5 1 0 0,-1 0 14 0 0,0-1 0 0 0,-1 1 0 0 0,-1 0 0 0 0,0-1 0 0 0,0 1 0 0 0,-1-1 0 0 0,0 1 0 0 0,0-1 0 0 0,-4-14 0 0 0,2 16-438 0 0,-1 1 0 0 0,1-1 0 0 0,-2 1-1 0 0,1-1 1 0 0,-1 1 0 0 0,-1 0 0 0 0,1 1 0 0 0,-1-1 0 0 0,-1 1 0 0 0,1 0 0 0 0,-1 0 0 0 0,-1 0 0 0 0,1 1 0 0 0,-1 0 0 0 0,0 1-1 0 0,0-1 1 0 0,-1 1 0 0 0,1 1 0 0 0,-1-1 0 0 0,0 1 0 0 0,-1 1 0 0 0,1-1 0 0 0,-12-2 0 0 0,3 3-5206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1.119"/>
    </inkml:context>
    <inkml:brush xml:id="br0">
      <inkml:brushProperty name="width" value="0.05" units="cm"/>
      <inkml:brushProperty name="height" value="0.05" units="cm"/>
    </inkml:brush>
  </inkml:definitions>
  <inkml:trace contextRef="#ctx0" brushRef="#br0">201 0 3225 0 0,'17'1'6879'0'0,"-15"8"887"0"0,-3 0-5425 0 0,1 0-4001 0 0,-4 29 3251 0 0,-14 66 1 0 0,9-64-1114 0 0,-3 53 0 0 0,11-87-462 0 0,-1 18 100 0 0,1 0 0 0 0,1 0 1 0 0,2 0-1 0 0,3 26 0 0 0,-4-44-109 0 0,1 1-1 0 0,0-1 0 0 0,0 0 1 0 0,0 1-1 0 0,1-1 0 0 0,-1 0 0 0 0,2 0 1 0 0,-1-1-1 0 0,1 1 0 0 0,-1-1 1 0 0,2 1-1 0 0,-1-1 0 0 0,0 0 0 0 0,1-1 1 0 0,0 1-1 0 0,0-1 0 0 0,1 0 0 0 0,-1 0 1 0 0,11 5-1 0 0,-14-8-9 0 0,0 0 1 0 0,0 0-1 0 0,0 0 1 0 0,0 0-1 0 0,0-1 1 0 0,0 1-1 0 0,0-1 1 0 0,1 1-1 0 0,-1-1 1 0 0,0 0-1 0 0,0 0 1 0 0,0 0-1 0 0,1 0 1 0 0,-1 0-1 0 0,0-1 1 0 0,0 1-1 0 0,0-1 1 0 0,0 1-1 0 0,4-2 1 0 0,-2 0-11 0 0,-2 0 0 0 0,1 0 0 0 0,0 0 0 0 0,0-1 0 0 0,-1 1 0 0 0,1-1 0 0 0,-1 1 0 0 0,1-1 1 0 0,-1 0-1 0 0,0 0 0 0 0,2-4 0 0 0,3-6-693 0 0,-2-1 0 0 0,1 1 0 0 0,-1-1 1 0 0,5-26-1 0 0,-9 32-57 0 0,1 0 1 0 0,-1 0 0 0 0,0 0-1 0 0,-1 0 1 0 0,0-16 0 0 0,-4 5-1044 0 0</inkml:trace>
  <inkml:trace contextRef="#ctx0" brushRef="#br0" timeOffset="1">38 214 12755 0 0,'-7'-1'312'0'0,"4"0"-160"0"0,0 1 0 0 0,0-1 0 0 0,0 0 0 0 0,0 0 0 0 0,0 0 0 0 0,0 0 0 0 0,-6-4 439 0 0,9 5-518 0 0,0-1 0 0 0,0 1 1 0 0,0 0-1 0 0,0 0 0 0 0,0 0 0 0 0,0 0 0 0 0,0 0 0 0 0,0 0 1 0 0,0 0-1 0 0,0 0 0 0 0,0-1 0 0 0,0 1 0 0 0,0 0 1 0 0,0 0-1 0 0,0 0 0 0 0,0 0 0 0 0,0 0 0 0 0,0 0 0 0 0,0 0 1 0 0,0-1-1 0 0,0 1 0 0 0,0 0 0 0 0,0 0 0 0 0,0 0 0 0 0,0 0 1 0 0,0 0-1 0 0,1-1 585 0 0,-1 1-584 0 0,0 0-1 0 0,0 0 0 0 0,0 0 0 0 0,0 0 0 0 0,0 0 0 0 0,0 0 1 0 0,1 0-1 0 0,8-3 1051 0 0,9 1-570 0 0,288 20 176 0 0,-262-15-1090 0 0,4 1-410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2.048"/>
    </inkml:context>
    <inkml:brush xml:id="br0">
      <inkml:brushProperty name="width" value="0.05" units="cm"/>
      <inkml:brushProperty name="height" value="0.05" units="cm"/>
    </inkml:brush>
  </inkml:definitions>
  <inkml:trace contextRef="#ctx0" brushRef="#br0">253 110 2304 0 0,'1'-2'746'0'0,"0"1"0"0"0,-1-1 0 0 0,1 1 0 0 0,0-1 0 0 0,0 1 0 0 0,0 0 0 0 0,0-1 0 0 0,0 1 0 0 0,0 0 0 0 0,0 0 0 0 0,0 0 0 0 0,1 0 0 0 0,-1 0 0 0 0,2-1 0 0 0,24-10 4284 0 0,-24 11-4804 0 0,-1 1 0 0 0,1-1-1 0 0,0 0 1 0 0,-1 0 0 0 0,0 0-1 0 0,1 0 1 0 0,-1-1-1 0 0,1 1 1 0 0,-1-1 0 0 0,0 1-1 0 0,0-1 1 0 0,0 0 0 0 0,0 0-1 0 0,0 0 1 0 0,-1 0-1 0 0,1 0 1 0 0,0 0 0 0 0,-1 0-1 0 0,2-3 1 0 0,-3 4-206 0 0,0 0 0 0 0,1-1-1 0 0,-1 1 1 0 0,0-1 0 0 0,0 1 0 0 0,0 0 0 0 0,0-1 0 0 0,0 1 0 0 0,-1 0-1 0 0,1-1 1 0 0,0 1 0 0 0,-1 0 0 0 0,1 0 0 0 0,-1-1 0 0 0,1 1 0 0 0,-1 0-1 0 0,1 0 1 0 0,-1 0 0 0 0,0-1 0 0 0,0 1 0 0 0,0 0 0 0 0,0 0 0 0 0,1 0-1 0 0,-1 0 1 0 0,0 1 0 0 0,-1-1 0 0 0,1 0 0 0 0,0 0 0 0 0,0 1 0 0 0,0-1-1 0 0,0 0 1 0 0,-3 0 0 0 0,1-1 5 0 0,-1 1-1 0 0,1 0 1 0 0,-1 0-1 0 0,1 0 1 0 0,-1 0-1 0 0,1 1 1 0 0,-1 0-1 0 0,1-1 1 0 0,-1 1-1 0 0,1 0 1 0 0,-6 1-1 0 0,-4 3-38 0 0,0 0-1 0 0,0 1 0 0 0,0 0 0 0 0,0 1 0 0 0,1 1 0 0 0,0 0 0 0 0,0 0 0 0 0,0 1 1 0 0,-18 18-1 0 0,14-11-31 0 0,1 0 0 0 0,1 1 0 0 0,1 1 0 0 0,0 0 0 0 0,-19 33 0 0 0,28-42 37 0 0,0 0-1 0 0,1 0 0 0 0,-1 1 0 0 0,2-1 1 0 0,-1 1-1 0 0,1-1 0 0 0,0 1 0 0 0,0 11 0 0 0,2-17 5 0 0,0 0-1 0 0,0 0 1 0 0,0 0-1 0 0,0 0 0 0 0,1 0 1 0 0,0 0-1 0 0,-1 0 0 0 0,1 0 1 0 0,0-1-1 0 0,0 1 1 0 0,1 0-1 0 0,-1 0 0 0 0,1-1 1 0 0,-1 1-1 0 0,1-1 0 0 0,0 1 1 0 0,0-1-1 0 0,0 0 1 0 0,0 1-1 0 0,0-1 0 0 0,0 0 1 0 0,1-1-1 0 0,-1 1 0 0 0,1 0 1 0 0,-1-1-1 0 0,1 1 1 0 0,4 1-1 0 0,-3-1-6 0 0,0-1 0 0 0,0 1 0 0 0,0-1 1 0 0,0 0-1 0 0,1 0 0 0 0,-1 0 0 0 0,0-1 0 0 0,0 1 0 0 0,1-1 1 0 0,-1 0-1 0 0,0 0 0 0 0,0-1 0 0 0,1 1 0 0 0,-1-1 0 0 0,7-2 1 0 0,-6 1-22 0 0,-1 0 1 0 0,1-1 0 0 0,-1 1 0 0 0,0-1 0 0 0,0 0-1 0 0,0 0 1 0 0,-1 0 0 0 0,1-1 0 0 0,-1 1 0 0 0,0-1-1 0 0,0 0 1 0 0,0 0 0 0 0,4-7 0 0 0,6-13-204 0 0,-1 0 1 0 0,-1-1 0 0 0,-1-1-1 0 0,-1 1 1 0 0,-2-1 0 0 0,-1-1-1 0 0,6-48 1 0 0,-13 64 446 0 0,-2 14 375 0 0,-4 18 300 0 0,3 12-620 0 0,2 0-1 0 0,1 0 1 0 0,5 45 0 0 0,-3-69-352 0 0,0 1 0 0 0,0-1 0 0 0,1 1 0 0 0,1-1-1 0 0,0 0 1 0 0,0 0 0 0 0,0 0 0 0 0,1-1 0 0 0,1 1 0 0 0,-1-1 0 0 0,2 0 0 0 0,-1 0 0 0 0,1 0 0 0 0,0-1 0 0 0,0 0 0 0 0,11 9 0 0 0,-13-14-280 0 0,-1 0 1 0 0,1 0-1 0 0,-1 0 0 0 0,1 0 1 0 0,0-1-1 0 0,0 0 1 0 0,0 0-1 0 0,0 0 0 0 0,-1 0 1 0 0,1-1-1 0 0,0 1 1 0 0,0-1-1 0 0,0 0 0 0 0,5-1 1 0 0,8-2-5850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2.411"/>
    </inkml:context>
    <inkml:brush xml:id="br0">
      <inkml:brushProperty name="width" value="0.05" units="cm"/>
      <inkml:brushProperty name="height" value="0.05" units="cm"/>
    </inkml:brush>
  </inkml:definitions>
  <inkml:trace contextRef="#ctx0" brushRef="#br0">214 166 10594 0 0,'9'-13'819'0'0,"-1"-1"-1"0"0,0-1 1 0 0,6-15-1 0 0,-12 26-448 0 0,-1 0 0 0 0,1-1 1 0 0,-1 0-1 0 0,0 1 0 0 0,0-1 0 0 0,0 1 0 0 0,0-1 0 0 0,-1 0 0 0 0,0 0 0 0 0,0 1 1 0 0,0-1-1 0 0,-1 0 0 0 0,0 0 0 0 0,-2-8 0 0 0,2 12-301 0 0,0-1 0 0 0,1 1 0 0 0,-1 0 0 0 0,0 0-1 0 0,0 0 1 0 0,0 0 0 0 0,0 1 0 0 0,0-1 0 0 0,0 0 0 0 0,-1 0 0 0 0,1 1 0 0 0,0-1-1 0 0,0 0 1 0 0,-1 1 0 0 0,1-1 0 0 0,0 1 0 0 0,0 0 0 0 0,-1-1 0 0 0,1 1-1 0 0,0 0 1 0 0,-1 0 0 0 0,1 0 0 0 0,-1 0 0 0 0,1 0 0 0 0,0 0 0 0 0,-1 0 0 0 0,1 0-1 0 0,-3 1 1 0 0,-39 11 701 0 0,18-3-678 0 0,1 2-1 0 0,0 0 1 0 0,0 1-1 0 0,-43 31 1 0 0,66-42-99 0 0,0-1-1 0 0,0 1 1 0 0,0-1 0 0 0,1 1 0 0 0,-1-1 0 0 0,0 1 0 0 0,0 0-1 0 0,1-1 1 0 0,-1 1 0 0 0,0 0 0 0 0,1 0 0 0 0,-1-1-1 0 0,1 1 1 0 0,-1 0 0 0 0,1 0 0 0 0,-1 0 0 0 0,1 0-1 0 0,0 0 1 0 0,-1 0 0 0 0,1 0 0 0 0,0 0 0 0 0,0-1-1 0 0,-1 1 1 0 0,1 0 0 0 0,0 0 0 0 0,0 0 0 0 0,0 0-1 0 0,0 0 1 0 0,1 0 0 0 0,-1 0 0 0 0,0 0 0 0 0,0 0 0 0 0,1 0-1 0 0,-1 0 1 0 0,0 0 0 0 0,1 0 0 0 0,-1 0 0 0 0,1 0-1 0 0,-1 0 1 0 0,1-1 0 0 0,-1 1 0 0 0,1 0 0 0 0,0 0-1 0 0,5 4-75 0 0,-1-1 0 0 0,0 0-1 0 0,1 0 1 0 0,0-1-1 0 0,9 5 1 0 0,1 0-20 0 0,16 12-70 0 0,31 24 1 0 0,-54-37 150 0 0,0 1 0 0 0,0 0 0 0 0,-1 0 0 0 0,0 1 0 0 0,-1 0 0 0 0,0 0 0 0 0,10 18 1 0 0,-16-26 26 0 0,0 0 0 0 0,-1 0 0 0 0,1 1 0 0 0,-1-1 0 0 0,1 0 0 0 0,-1 0 0 0 0,0 0 0 0 0,1 0 0 0 0,-1 1 1 0 0,0-1-1 0 0,0 0 0 0 0,0 0 0 0 0,0 1 0 0 0,0-1 0 0 0,0 0 0 0 0,0 0 0 0 0,0 1 0 0 0,0-1 0 0 0,-1 0 1 0 0,1 0-1 0 0,-1 1 0 0 0,1-1 0 0 0,-1 0 0 0 0,0 2 0 0 0,-1-2 17 0 0,1 1 1 0 0,-1-1-1 0 0,1 1 0 0 0,-1-1 0 0 0,0 0 1 0 0,0 0-1 0 0,1 0 0 0 0,-1 0 1 0 0,0 0-1 0 0,0 0 0 0 0,0 0 0 0 0,0-1 1 0 0,-3 1-1 0 0,-4 1 52 0 0,0-1 1 0 0,-1 0-1 0 0,1 0 0 0 0,0-1 1 0 0,-14-2-1 0 0,11 0-283 0 0,0-1-1 0 0,0-1 1 0 0,0 0 0 0 0,1 0-1 0 0,-1-1 1 0 0,1-1-1 0 0,-14-9 1 0 0,6 3-810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3.487"/>
    </inkml:context>
    <inkml:brush xml:id="br0">
      <inkml:brushProperty name="width" value="0.05" units="cm"/>
      <inkml:brushProperty name="height" value="0.05" units="cm"/>
    </inkml:brush>
  </inkml:definitions>
  <inkml:trace contextRef="#ctx0" brushRef="#br0">77 38 6913 0 0,'0'-4'1877'0'0,"1"2"-1421"0"0,-1-1 0 0 0,0 1 1 0 0,0-1-1 0 0,0 1 1 0 0,-1 0-1 0 0,1-1 1 0 0,0 1-1 0 0,-1-1 0 0 0,1 1 1 0 0,-1 0-1 0 0,0-1 1 0 0,-1-1-1 0 0,-6 35 2841 0 0,-35 392-1110 0 0,25-215-2059 0 0,17-198-187 0 0,0-8-181 0 0,1 1-1 0 0,0-1 0 0 0,-1 1 1 0 0,1-1-1 0 0,0 1 0 0 0,1-1 1 0 0,-1 1-1 0 0,1 2 1 0 0,0-1-907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4.076"/>
    </inkml:context>
    <inkml:brush xml:id="br0">
      <inkml:brushProperty name="width" value="0.05" units="cm"/>
      <inkml:brushProperty name="height" value="0.05" units="cm"/>
    </inkml:brush>
  </inkml:definitions>
  <inkml:trace contextRef="#ctx0" brushRef="#br0">0 58 12179 0 0,'4'-5'157'0'0,"1"0"1"0"0,-1 0-1 0 0,1 1 1 0 0,0 0-1 0 0,0 0 1 0 0,0 1-1 0 0,0-1 1 0 0,1 1-1 0 0,-1 0 1 0 0,1 0-1 0 0,0 1 1 0 0,0 0-1 0 0,0 0 1 0 0,0 0-1 0 0,0 1 1 0 0,13-2-1 0 0,-7 2 9 0 0,1 0-1 0 0,-1 0 1 0 0,0 2 0 0 0,0-1-1 0 0,0 1 1 0 0,1 1-1 0 0,22 6 1 0 0,-29-5-94 0 0,0-1 0 0 0,0 1 1 0 0,-1-1-1 0 0,1 2 0 0 0,-1-1 0 0 0,1 1 1 0 0,-1-1-1 0 0,0 1 0 0 0,0 1 1 0 0,-1-1-1 0 0,1 1 0 0 0,-1 0 0 0 0,0 0 1 0 0,0 0-1 0 0,-1 0 0 0 0,0 1 0 0 0,5 9 1 0 0,-6-10 1 0 0,-1-1 0 0 0,0 0-1 0 0,1 1 1 0 0,-2 0 0 0 0,1-1 0 0 0,0 1 0 0 0,-1 0 0 0 0,0-1 0 0 0,0 1 0 0 0,0 0 0 0 0,-1-1 0 0 0,0 1 0 0 0,0 0-1 0 0,0-1 1 0 0,0 1 0 0 0,-1-1 0 0 0,1 0 0 0 0,-1 1 0 0 0,0-1 0 0 0,0 0 0 0 0,-1 0 0 0 0,0 0 0 0 0,1 0 0 0 0,-7 5-1 0 0,0 1 118 0 0,-1-1 0 0 0,0 0 0 0 0,-1-1 0 0 0,0 0 0 0 0,0-1 0 0 0,-16 8 0 0 0,18-11-147 0 0,1 0 1 0 0,-1-1-1 0 0,0 0 1 0 0,0 0-1 0 0,0-1 0 0 0,0 0 1 0 0,0-1-1 0 0,-1 0 0 0 0,-17 0 1 0 0,11-4-1017 0 0,3-3-3931 0 0,2-1-1642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4.516"/>
    </inkml:context>
    <inkml:brush xml:id="br0">
      <inkml:brushProperty name="width" value="0.05" units="cm"/>
      <inkml:brushProperty name="height" value="0.05" units="cm"/>
    </inkml:brush>
  </inkml:definitions>
  <inkml:trace contextRef="#ctx0" brushRef="#br0">155 75 14339 0 0,'-4'-1'241'0'0,"0"0"1"0"0,-1 0-1 0 0,1 1 0 0 0,0 0 0 0 0,-1 0 0 0 0,1 0 1 0 0,0 0-1 0 0,-1 0 0 0 0,1 1 0 0 0,0 0 1 0 0,-1 0-1 0 0,1 0 0 0 0,0 0 0 0 0,0 1 0 0 0,0 0 1 0 0,0 0-1 0 0,0 0 0 0 0,1 0 0 0 0,-5 3 1 0 0,2 0-137 0 0,1 0 0 0 0,-1 0 1 0 0,1 0-1 0 0,0 0 1 0 0,1 1-1 0 0,-1 0 1 0 0,1 0-1 0 0,0 0 0 0 0,1 0 1 0 0,-1 1-1 0 0,-2 7 1 0 0,4-9-129 0 0,0 1 1 0 0,1-1 0 0 0,-1 1-1 0 0,1-1 1 0 0,0 1 0 0 0,0 0-1 0 0,1 0 1 0 0,0-1-1 0 0,0 1 1 0 0,0 0 0 0 0,1-1-1 0 0,0 1 1 0 0,3 10 0 0 0,-3-12 25 0 0,1-1 1 0 0,-1 1 0 0 0,1-1 0 0 0,0 1 0 0 0,0-1 0 0 0,1 0 0 0 0,-1 0-1 0 0,1 0 1 0 0,0 0 0 0 0,-1 0 0 0 0,1-1 0 0 0,0 1 0 0 0,1-1 0 0 0,-1 0-1 0 0,0 0 1 0 0,1 0 0 0 0,-1 0 0 0 0,1-1 0 0 0,-1 1 0 0 0,1-1 0 0 0,0 0-1 0 0,4 1 1 0 0,0-1 34 0 0,0 0 0 0 0,-1-1 0 0 0,1 1 0 0 0,0-1 0 0 0,0-1 0 0 0,0 0 0 0 0,0 0 0 0 0,0 0 0 0 0,-1-1 0 0 0,1 0 0 0 0,-1-1 0 0 0,1 1 0 0 0,-1-1 0 0 0,0-1 0 0 0,0 0 0 0 0,0 0 0 0 0,0 0 0 0 0,-1-1 0 0 0,0 1 0 0 0,10-11 0 0 0,-12 11-33 0 0,0-1 1 0 0,0 1 0 0 0,0 0 0 0 0,-1-1-1 0 0,0 0 1 0 0,0 0 0 0 0,0 0 0 0 0,0 0 0 0 0,-1 0-1 0 0,0 0 1 0 0,0-1 0 0 0,0 1 0 0 0,-1-1 0 0 0,0 0-1 0 0,0 1 1 0 0,-1-1 0 0 0,1 0 0 0 0,-1 1 0 0 0,0-1-1 0 0,-1 0 1 0 0,1 1 0 0 0,-1-1 0 0 0,0 0-1 0 0,0 1 1 0 0,-1-1 0 0 0,0 1 0 0 0,0-1 0 0 0,0 1-1 0 0,-4-6 1 0 0,3 7-167 0 0,0 1-1 0 0,0-1 0 0 0,0 1 1 0 0,0-1-1 0 0,-1 1 0 0 0,1 0 1 0 0,-1 0-1 0 0,0 1 0 0 0,0-1 1 0 0,0 1-1 0 0,0 0 0 0 0,0 0 1 0 0,0 0-1 0 0,-1 1 1 0 0,1-1-1 0 0,-1 1 0 0 0,1 0 1 0 0,-1 0-1 0 0,1 1 0 0 0,-1-1 1 0 0,0 1-1 0 0,1 0 0 0 0,-7 1 1 0 0,-1 0-1348 0 0</inkml:trace>
  <inkml:trace contextRef="#ctx0" brushRef="#br0" timeOffset="1">435 1 14195 0 0,'0'0'1291'0'0,"-1"25"516"0"0,1 60-477 0 0,-16 125 1 0 0,10-152-978 0 0,-30 239 859 0 0,34-284-1193 0 0,1-3-31 0 0,0 1 1 0 0,0-1 0 0 0,-1 0 0 0 0,-1 0-1 0 0,0 0 1 0 0,0-1 0 0 0,-1 1 0 0 0,-9 15 0 0 0,13-24-115 0 0,-1 0 1 0 0,0 0 0 0 0,0 0 0 0 0,0 0-1 0 0,0 0 1 0 0,0-1 0 0 0,0 1 0 0 0,0 0 0 0 0,0 0-1 0 0,0-1 1 0 0,0 1 0 0 0,0-1 0 0 0,0 1-1 0 0,0-1 1 0 0,-1 0 0 0 0,1 1 0 0 0,0-1 0 0 0,0 0-1 0 0,-2 0 1 0 0,-5-2-1227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09.843"/>
    </inkml:context>
    <inkml:brush xml:id="br0">
      <inkml:brushProperty name="width" value="0.035" units="cm"/>
      <inkml:brushProperty name="height" value="0.035" units="cm"/>
    </inkml:brush>
  </inkml:definitions>
  <inkml:trace contextRef="#ctx0" brushRef="#br0">7 1 15755 0 0,'-7'1'1289'0'0,"10"2"-209"0"0,23 5 521 0 0,39 6-211 0 0,0-9-1698 0 0,1-2 0 0 0,-1-4 0 0 0,97-12 0 0 0,-116 7-547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4.936"/>
    </inkml:context>
    <inkml:brush xml:id="br0">
      <inkml:brushProperty name="width" value="0.05" units="cm"/>
      <inkml:brushProperty name="height" value="0.05" units="cm"/>
    </inkml:brush>
  </inkml:definitions>
  <inkml:trace contextRef="#ctx0" brushRef="#br0">1 13 11891 0 0,'10'-3'343'0'0,"0"0"1"0"0,0 1-1 0 0,1 0 1 0 0,-1 1-1 0 0,1 0 1 0 0,-1 0-1 0 0,1 1 1 0 0,-1 1 0 0 0,1 0-1 0 0,-1 0 1 0 0,1 1-1 0 0,17 5 1 0 0,-18-4-137 0 0,-1 0-1 0 0,-1 1 1 0 0,1-1 0 0 0,0 2-1 0 0,-1-1 1 0 0,0 1 0 0 0,0 1 0 0 0,0-1-1 0 0,-1 1 1 0 0,0 1 0 0 0,0-1 0 0 0,12 16-1 0 0,-16-18-135 0 0,1 1-1 0 0,-1 0 0 0 0,-1 0 1 0 0,1 1-1 0 0,-1-1 0 0 0,0 0 1 0 0,0 1-1 0 0,0-1 0 0 0,-1 1 1 0 0,0 0-1 0 0,0 0 0 0 0,0-1 1 0 0,-1 1-1 0 0,0 0 0 0 0,0 0 0 0 0,-1 0 1 0 0,1-1-1 0 0,-1 1 0 0 0,0 0 1 0 0,-1 0-1 0 0,1-1 0 0 0,-5 9 1 0 0,2-5 17 0 0,0-1-1 0 0,-1 0 1 0 0,-1 0 0 0 0,1 0 0 0 0,-1-1 0 0 0,0 0-1 0 0,-1 0 1 0 0,0 0 0 0 0,0-1 0 0 0,0 0 0 0 0,-1 0-1 0 0,0-1 1 0 0,0 0 0 0 0,0 0 0 0 0,-1-1-1 0 0,0 0 1 0 0,-10 3 0 0 0,19-7-174 0 0,-1 1-1 0 0,0-1 1 0 0,0 0 0 0 0,0 1-1 0 0,0-1 1 0 0,1 0 0 0 0,-1 0 0 0 0,0 0-1 0 0,0 0 1 0 0,0 0 0 0 0,0 0-1 0 0,0 0 1 0 0,0 0 0 0 0,0 0-1 0 0,1 0 1 0 0,-1 0 0 0 0,0 0-1 0 0,0-1 1 0 0,0 1 0 0 0,0 0-1 0 0,0-1 1 0 0,1 1 0 0 0,-1-1-1 0 0,0 1 1 0 0,0-1 0 0 0,1 1-1 0 0,-1-1 1 0 0,0 1 0 0 0,1-1-1 0 0,-1 0 1 0 0,1 1 0 0 0,-2-2-1 0 0,-1-7-1534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5.327"/>
    </inkml:context>
    <inkml:brush xml:id="br0">
      <inkml:brushProperty name="width" value="0.05" units="cm"/>
      <inkml:brushProperty name="height" value="0.05" units="cm"/>
    </inkml:brush>
  </inkml:definitions>
  <inkml:trace contextRef="#ctx0" brushRef="#br0">36 528 8290 0 0,'-1'2'743'0'0,"-1"1"1"0"0,1-1 0 0 0,-1 1-1 0 0,1 0 1 0 0,0 0-1 0 0,0-1 1 0 0,0 1 0 0 0,0 6-1 0 0,-1-3-234 0 0,-4 10-115 0 0,2 1-1 0 0,0 0 1 0 0,1 0-1 0 0,0 0 1 0 0,2 1-1 0 0,0 31 0 0 0,1-43-358 0 0,1-1-1 0 0,0 1 0 0 0,0-1 1 0 0,0 0-1 0 0,1 1 0 0 0,0-1 1 0 0,0 0-1 0 0,0 0 0 0 0,1 0 1 0 0,-1 0-1 0 0,5 5 0 0 0,-4-7-15 0 0,0 0 0 0 0,0 0 0 0 0,0-1-1 0 0,0 1 1 0 0,0-1 0 0 0,0 1 0 0 0,1-1 0 0 0,-1 0 0 0 0,1-1-1 0 0,0 1 1 0 0,-1-1 0 0 0,1 1 0 0 0,0-1 0 0 0,0 0 0 0 0,0 0-1 0 0,0-1 1 0 0,5 1 0 0 0,-3-1 15 0 0,0-1 0 0 0,0 1 1 0 0,0-1-1 0 0,0 0 0 0 0,0-1 0 0 0,0 0 0 0 0,0 0 0 0 0,0 0 1 0 0,-1 0-1 0 0,1-1 0 0 0,-1 0 0 0 0,0 0 0 0 0,1-1 0 0 0,-1 1 1 0 0,-1-1-1 0 0,9-8 0 0 0,1-3-75 0 0,-1 1 0 0 0,0-2-1 0 0,20-31 1 0 0,-19 22-386 0 0,-1 1 0 0 0,-2-2-1 0 0,0 0 1 0 0,12-49 0 0 0,-23 74 437 0 0,0 1 1 0 0,0 0-1 0 0,0 0 1 0 0,1-1-1 0 0,-1 1 1 0 0,0 0-1 0 0,0-1 1 0 0,0 1-1 0 0,0 0 1 0 0,0-1-1 0 0,0 1 1 0 0,0 0-1 0 0,0-1 1 0 0,0 1-1 0 0,0-1 1 0 0,0 1-1 0 0,0 0 0 0 0,0-1 1 0 0,0 1-1 0 0,0 0 1 0 0,0-1-1 0 0,0 1 1 0 0,0 0-1 0 0,0-1 1 0 0,-1 1-1 0 0,1 0 1 0 0,0 0-1 0 0,0-1 1 0 0,-1 1-1 0 0,-7 5 764 0 0,-8 15 581 0 0,9-8-1016 0 0,0 0 0 0 0,1 1 0 0 0,1 0 0 0 0,0 0 1 0 0,-4 22-1 0 0,2 0-146 0 0,-3 36 1 0 0,9-57-161 0 0,0 0 1 0 0,1-1 0 0 0,1 1-1 0 0,2 14 1 0 0,-1-21-70 0 0,-1 0 0 0 0,1 0 0 0 0,0 0 0 0 0,0 0 0 0 0,1-1 0 0 0,0 1 0 0 0,0-1 0 0 0,0 0 0 0 0,8 10 0 0 0,-11-15-52 0 0,1-1 1 0 0,-1 1-1 0 0,1 0 1 0 0,0 0-1 0 0,-1 0 1 0 0,1-1-1 0 0,0 1 1 0 0,0 0-1 0 0,-1-1 1 0 0,1 1-1 0 0,0-1 1 0 0,0 1-1 0 0,0-1 1 0 0,0 1-1 0 0,0-1 1 0 0,0 0-1 0 0,0 1 1 0 0,0-1-1 0 0,0 0 1 0 0,0 0-1 0 0,0 0 1 0 0,0 1-1 0 0,0-1 1 0 0,0 0-1 0 0,0-1 1 0 0,0 1-1 0 0,0 0 1 0 0,0 0-1 0 0,0 0 1 0 0,2-1-1 0 0,8-5-1328 0 0</inkml:trace>
  <inkml:trace contextRef="#ctx0" brushRef="#br0" timeOffset="1">785 17 2304 0 0,'-3'-16'12445'0'0,"0"22"-8881"0"0,3-5-2970 0 0,-2 4-176 0 0,-37 138 1410 0 0,-33 234 0 0 0,54-225-1444 0 0,17-122-781 0 0,1-1 1 0 0,1 1-1 0 0,5 32 0 0 0,-3-47-1153 0 0,3-4-66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5.766"/>
    </inkml:context>
    <inkml:brush xml:id="br0">
      <inkml:brushProperty name="width" value="0.05" units="cm"/>
      <inkml:brushProperty name="height" value="0.05" units="cm"/>
    </inkml:brush>
  </inkml:definitions>
  <inkml:trace contextRef="#ctx0" brushRef="#br0">288 162 10594 0 0,'5'-4'1059'0'0,"-1"-1"1"0"0,0-1-1 0 0,0 1 0 0 0,0 0 0 0 0,-1-1 0 0 0,0 0 1 0 0,0 0-1 0 0,3-7 0 0 0,0-1-1084 0 0,-4 10 194 0 0,3-4 10 0 0,-1-1 0 0 0,0 0-1 0 0,-1 0 1 0 0,3-12 0 0 0,-6 20-169 0 0,1 0 0 0 0,-1 1 0 0 0,0-1 0 0 0,1 0 0 0 0,-1 0 0 0 0,0 0 0 0 0,0 0 0 0 0,0 0 0 0 0,0 0 0 0 0,0 0 0 0 0,0 0 0 0 0,0 0 0 0 0,0 0 0 0 0,-1 0 0 0 0,1 0 0 0 0,0 0 0 0 0,-1 0 0 0 0,1 0 0 0 0,0 0 0 0 0,-1 0 0 0 0,1 0 0 0 0,-1 0 0 0 0,1 1 0 0 0,-1-1 0 0 0,0 0 0 0 0,1 0 0 0 0,-1 1 0 0 0,0-1 0 0 0,0 0 0 0 0,1 1 0 0 0,-1-1 0 0 0,0 0 0 0 0,0 1 0 0 0,0 0 0 0 0,0-1 0 0 0,0 1 1 0 0,0-1-1 0 0,0 1 0 0 0,0 0 0 0 0,0 0 0 0 0,0-1 0 0 0,0 1 0 0 0,0 0 0 0 0,0 0 0 0 0,0 0 0 0 0,0 0 0 0 0,0 0 0 0 0,1 0 0 0 0,-1 1 0 0 0,0-1 0 0 0,0 0 0 0 0,0 0 0 0 0,-1 1 0 0 0,-15 3 19 0 0,1 0 1 0 0,0 0-1 0 0,1 2 0 0 0,-1 0 1 0 0,1 1-1 0 0,1 0 0 0 0,-1 1 1 0 0,1 1-1 0 0,0 0 0 0 0,-12 12 1 0 0,7-5-45 0 0,2 0 0 0 0,0 2 0 0 0,1-1 0 0 0,0 2 0 0 0,2 0 1 0 0,-17 28-1 0 0,29-42 3 0 0,0-1 1 0 0,0 1 0 0 0,0 0-1 0 0,0-1 1 0 0,1 1 0 0 0,-1 0-1 0 0,1 0 1 0 0,1 0-1 0 0,-1 0 1 0 0,1 0 0 0 0,-1 0-1 0 0,1 1 1 0 0,2 9 0 0 0,-1-13 7 0 0,-1 0 1 0 0,1 0 0 0 0,0 0 0 0 0,-1 0 0 0 0,1 0-1 0 0,0 0 1 0 0,1 0 0 0 0,-1 0 0 0 0,0-1-1 0 0,0 1 1 0 0,1 0 0 0 0,-1-1 0 0 0,1 1-1 0 0,-1-1 1 0 0,1 1 0 0 0,0-1 0 0 0,0 0 0 0 0,0 1-1 0 0,0-1 1 0 0,-1 0 0 0 0,1-1 0 0 0,0 1-1 0 0,1 0 1 0 0,-1 0 0 0 0,0-1 0 0 0,0 1-1 0 0,0-1 1 0 0,0 0 0 0 0,0 0 0 0 0,1 1 0 0 0,-1-2-1 0 0,0 1 1 0 0,0 0 0 0 0,4-1 0 0 0,1 0-23 0 0,0-1 0 0 0,1 0 0 0 0,-1 0-1 0 0,0-1 1 0 0,-1 0 0 0 0,1 0 0 0 0,0 0 0 0 0,-1-1 0 0 0,0 0 0 0 0,0 0 0 0 0,8-7 0 0 0,7-8-262 0 0,27-32-1 0 0,-32 33 95 0 0,22-24-272 0 0,42-61-1 0 0,-77 99 322 0 0,5-8 559 0 0,-6 13 170 0 0,-4 8 101 0 0,-3 10-562 0 0,2 0 0 0 0,0 0 1 0 0,1 0-1 0 0,1 1 0 0 0,1-1 0 0 0,1 0 1 0 0,0 0-1 0 0,1 1 0 0 0,2-1 0 0 0,0 0 1 0 0,11 32-1 0 0,-3-28-2629 0 0,-12-23 2349 0 0,1 1 0 0 0,-1 0-1 0 0,0-1 1 0 0,1 1-1 0 0,-1-1 1 0 0,1 1 0 0 0,-1-1-1 0 0,1 1 1 0 0,-1-1 0 0 0,1 0-1 0 0,-1 1 1 0 0,1-1-1 0 0,-1 1 1 0 0,1-1 0 0 0,0 0-1 0 0,-1 0 1 0 0,1 1 0 0 0,-1-1-1 0 0,1 0 1 0 0,0 0-1 0 0,-1 0 1 0 0,1 0 0 0 0,0 0-1 0 0,-1 0 1 0 0,1 0 0 0 0,0 0-1 0 0,-1 0 1 0 0,1 0-1 0 0,0 0 1 0 0,-1 0 0 0 0,1 0-1 0 0,0 0 1 0 0,-1-1 0 0 0,2 0-1 0 0,6-4-6159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6.159"/>
    </inkml:context>
    <inkml:brush xml:id="br0">
      <inkml:brushProperty name="width" value="0.05" units="cm"/>
      <inkml:brushProperty name="height" value="0.05" units="cm"/>
    </inkml:brush>
  </inkml:definitions>
  <inkml:trace contextRef="#ctx0" brushRef="#br0">17 87 12443 0 0,'0'1'378'0'0,"1"0"1"0"0,0 1-1 0 0,0-1 1 0 0,-1 0 0 0 0,1 1-1 0 0,-1-1 1 0 0,1 1 0 0 0,-1-1-1 0 0,0 1 1 0 0,1-1-1 0 0,-1 1 1 0 0,0-1 0 0 0,0 3-1 0 0,-1 23 1631 0 0,1-19-1889 0 0,-18 258 3317 0 0,16-247-2787 0 0,1-17 66 0 0,1-12-218 0 0,1-6-350 0 0,0 1 1 0 0,2-1-1 0 0,-1 1 0 0 0,2 0 0 0 0,0 0 0 0 0,9-20 0 0 0,44-83-343 0 0,-50 104-46 0 0,1 0 0 0 0,1 1 0 0 0,0 0 0 0 0,0 1 0 0 0,2 0 0 0 0,-1 1 0 0 0,1 0 0 0 0,1 0 0 0 0,0 1 0 0 0,1 1 0 0 0,0 0 0 0 0,0 1 0 0 0,1 0-1 0 0,17-7 1 0 0,-14 10-961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8.041"/>
    </inkml:context>
    <inkml:brush xml:id="br0">
      <inkml:brushProperty name="width" value="0.05" units="cm"/>
      <inkml:brushProperty name="height" value="0.05" units="cm"/>
    </inkml:brush>
  </inkml:definitions>
  <inkml:trace contextRef="#ctx0" brushRef="#br0">378 192 6449 0 0,'-1'0'470'0'0,"1"-1"-1"0"0,-1 0 1 0 0,1 0-1 0 0,0 1 0 0 0,-1-1 1 0 0,1 0-1 0 0,0 0 1 0 0,-1 0-1 0 0,1 0 0 0 0,0 0 1 0 0,0 1-1 0 0,0-1 0 0 0,-1 0 1 0 0,1 0-1 0 0,0-2 1 0 0,5-27 1697 0 0,-1 14-1449 0 0,-3 5-460 0 0,0-1 1 0 0,0 1-1 0 0,-1-1 0 0 0,-1 0 1 0 0,-3-20-1 0 0,4 30-220 0 0,-1 0 0 0 0,1-1 0 0 0,-1 1-1 0 0,0 0 1 0 0,0 1 0 0 0,0-1 0 0 0,0 0 0 0 0,0 0 0 0 0,0 0 0 0 0,0 0-1 0 0,-1 1 1 0 0,1-1 0 0 0,0 1 0 0 0,-1-1 0 0 0,0 1 0 0 0,1-1 0 0 0,-1 1 0 0 0,0 0-1 0 0,0 0 1 0 0,1 0 0 0 0,-1 0 0 0 0,0 0 0 0 0,0 0 0 0 0,0 0 0 0 0,0 1-1 0 0,0-1 1 0 0,0 1 0 0 0,-1 0 0 0 0,1-1 0 0 0,0 1 0 0 0,0 0 0 0 0,0 0 0 0 0,0 0-1 0 0,0 0 1 0 0,0 1 0 0 0,-1-1 0 0 0,1 1 0 0 0,0-1 0 0 0,-2 2 0 0 0,-8 2 44 0 0,0 0 1 0 0,1 0 0 0 0,-1 1-1 0 0,1 1 1 0 0,1 0 0 0 0,-1 0 0 0 0,-11 11-1 0 0,-65 59-69 0 0,84-73-9 0 0,-15 14-35 0 0,1 0-1 0 0,1 1 1 0 0,1 1-1 0 0,-13 20 0 0 0,24-32 11 0 0,0 0-1 0 0,0 0 0 0 0,1 1 1 0 0,0-1-1 0 0,1 1 1 0 0,0-1-1 0 0,-2 10 0 0 0,4-13 9 0 0,-1 0-1 0 0,1 0 0 0 0,0 1 1 0 0,0-1-1 0 0,0 0 0 0 0,1 0 1 0 0,0 0-1 0 0,0 1 0 0 0,0-1 1 0 0,0 0-1 0 0,0 0 0 0 0,1 0 1 0 0,0 0-1 0 0,3 4 0 0 0,-4-5-10 0 0,1 0-1 0 0,1 0 1 0 0,-1-1-1 0 0,0 1 1 0 0,1-1-1 0 0,-1 0 1 0 0,1 1-1 0 0,0-1 1 0 0,0 0-1 0 0,0 0 1 0 0,0-1-1 0 0,0 1 1 0 0,0-1-1 0 0,0 1 1 0 0,1-1-1 0 0,-1 0 1 0 0,0 0-1 0 0,1-1 1 0 0,-1 1-1 0 0,1-1 1 0 0,-1 1-1 0 0,1-1 1 0 0,4-1-1 0 0,-2 1-40 0 0,0-1-1 0 0,0 0 1 0 0,0 0-1 0 0,0-1 1 0 0,0 0-1 0 0,0 0 0 0 0,-1 0 1 0 0,1-1-1 0 0,-1 0 1 0 0,1 0-1 0 0,-1 0 1 0 0,7-6-1 0 0,11-11-199 0 0,-1 0 0 0 0,-1-2 0 0 0,-1 0 0 0 0,-1-2 0 0 0,-1 0 0 0 0,-1-1 0 0 0,-1 0 0 0 0,-1-2 0 0 0,18-44 404 0 0,-37 84 934 0 0,0-1-1 0 0,0 1 0 0 0,-2 23 0 0 0,6-24-1009 0 0,0-1 0 0 0,1 1 1 0 0,0 0-1 0 0,1 0 0 0 0,0-1 0 0 0,4 14 0 0 0,-3-19-274 0 0,-1 1 0 0 0,1-1 0 0 0,0 1 0 0 0,0-1 0 0 0,1 0 0 0 0,0 0 0 0 0,0-1 0 0 0,0 1 0 0 0,1-1 0 0 0,-1 0 0 0 0,11 8 0 0 0,2 0-1078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28.409"/>
    </inkml:context>
    <inkml:brush xml:id="br0">
      <inkml:brushProperty name="width" value="0.05" units="cm"/>
      <inkml:brushProperty name="height" value="0.05" units="cm"/>
    </inkml:brush>
  </inkml:definitions>
  <inkml:trace contextRef="#ctx0" brushRef="#br0">366 55 13451 0 0,'-1'-3'232'0'0,"1"1"0"0"0,0-1 0 0 0,-1 1 1 0 0,1 0-1 0 0,-1-1 0 0 0,0 1 0 0 0,0 0 1 0 0,0-1-1 0 0,0 1 0 0 0,0 0 0 0 0,0 0 0 0 0,-1 0 1 0 0,1 0-1 0 0,-1 0 0 0 0,1 0 0 0 0,-1 0 0 0 0,0 1 1 0 0,0-1-1 0 0,0 0 0 0 0,0 1 0 0 0,-2-2 0 0 0,0 2-43 0 0,1-1-1 0 0,-1 1 0 0 0,0 0 0 0 0,0 0 1 0 0,0 0-1 0 0,0 1 0 0 0,0-1 1 0 0,0 1-1 0 0,0 0 0 0 0,0 0 0 0 0,-8 2 1 0 0,0 0-79 0 0,-1 1-1 0 0,1 0 1 0 0,0 1 0 0 0,0 1 0 0 0,0 0 0 0 0,1 0 0 0 0,-16 10 0 0 0,19-10-104 0 0,1 1 1 0 0,-1-1-1 0 0,1 1 1 0 0,0 1-1 0 0,0-1 1 0 0,-9 14-1 0 0,15-18-5 0 0,-1 0 0 0 0,1 0 0 0 0,0 0 0 0 0,0 1 0 0 0,0-1 0 0 0,0 0 0 0 0,0 1 0 0 0,0-1 0 0 0,1 1 0 0 0,-1-1 0 0 0,1 1 0 0 0,0-1 0 0 0,-1 1 0 0 0,1-1 0 0 0,1 1 0 0 0,-1 0 1 0 0,0-1-1 0 0,1 1 0 0 0,-1-1 0 0 0,1 1 0 0 0,0-1 0 0 0,-1 0 0 0 0,1 1 0 0 0,0-1 0 0 0,1 0 0 0 0,-1 1 0 0 0,0-1 0 0 0,4 4 0 0 0,55 61-3 0 0,-39-46 2 0 0,28 37 0 0 0,-44-50 1 0 0,0-1 0 0 0,0 0 1 0 0,-1 1-1 0 0,-1 0 0 0 0,1 0 0 0 0,-1 0 1 0 0,0 0-1 0 0,-1 0 0 0 0,3 17 0 0 0,-5-23 21 0 0,0 1 0 0 0,1-1 0 0 0,-1 1 0 0 0,0-1 0 0 0,-1 1-1 0 0,1-1 1 0 0,0 1 0 0 0,-1-1 0 0 0,1 0 0 0 0,-1 1 0 0 0,0-1 0 0 0,0 0-1 0 0,0 1 1 0 0,0-1 0 0 0,0 0 0 0 0,0 0 0 0 0,-1 0 0 0 0,1 0 0 0 0,-1 0 0 0 0,-1 2-1 0 0,0-2 37 0 0,0 1 0 0 0,-1-1 0 0 0,1 0 0 0 0,0 0 0 0 0,-1-1 0 0 0,1 1 0 0 0,-1-1 0 0 0,0 1 0 0 0,0-1 0 0 0,1 0 0 0 0,-7 0 0 0 0,-3 1 64 0 0,1-2 0 0 0,-1 0 0 0 0,1 0 1 0 0,-1-1-1 0 0,1 0 0 0 0,-24-7 0 0 0,-20-12-564 0 0,22 0-6004 0 0,16 8-825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33.951"/>
    </inkml:context>
    <inkml:brush xml:id="br0">
      <inkml:brushProperty name="width" value="0.05" units="cm"/>
      <inkml:brushProperty name="height" value="0.05" units="cm"/>
    </inkml:brush>
  </inkml:definitions>
  <inkml:trace contextRef="#ctx0" brushRef="#br0">72 185 5985 0 0,'-3'-7'916'0'0,"1"0"-1"0"0,0 1 1 0 0,1-1-1 0 0,0-1 1 0 0,0 1-1 0 0,0 0 0 0 0,1-10 1 0 0,6-53 2605 0 0,-2 34-1110 0 0,-4 23-857 0 0,-1 17-28 0 0,-3 22-431 0 0,-18 199-449 0 0,8 277 1 0 0,14-494-741 0 0,-1 1-1 0 0,0 0 1 0 0,0-1-1 0 0,-1 1 0 0 0,-3 11 1 0 0,-6 1-2562 0 0,11-21 2592 0 0,-1 0 0 0 0,1 1 1 0 0,0-1-1 0 0,0 0 0 0 0,0 0 0 0 0,0 0 1 0 0,0 0-1 0 0,-1 0 0 0 0,1 0 1 0 0,0 0-1 0 0,0 0 0 0 0,0 1 0 0 0,0-1 1 0 0,-1 0-1 0 0,1 0 0 0 0,0 0 0 0 0,0 0 1 0 0,0 0-1 0 0,0 0 0 0 0,-1 0 0 0 0,1 0 1 0 0,0 0-1 0 0,0 0 0 0 0,0 0 0 0 0,-1 0 1 0 0,1 0-1 0 0,0 0 0 0 0,0 0 1 0 0,0-1-1 0 0,0 1 0 0 0,-1 0 0 0 0,1 0 1 0 0,0 0-1 0 0,0 0 0 0 0,0 0 0 0 0,0 0 1 0 0,-1 0-1 0 0,1 0 0 0 0,0-1 0 0 0,0 1 1 0 0,0 0-1 0 0,0 0 0 0 0,0 0 0 0 0,0 0 1 0 0,0 0-1 0 0,-1-1 0 0 0,1 1 0 0 0,0 0 1 0 0,0 0-1 0 0,0 0 0 0 0,0 0 1 0 0,0-1-1 0 0,0 1 0 0 0,0 0 0 0 0,0 0 1 0 0,0 0-1 0 0,0-1 0 0 0,0 1 0 0 0,0 0 1 0 0,0 0-1 0 0,0 0 0 0 0,0 0 0 0 0,0-1 1 0 0,0 1-1 0 0,0 0 0 0 0,0 0 0 0 0,1-1 1 0 0,-3-8-1662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34.622"/>
    </inkml:context>
    <inkml:brush xml:id="br0">
      <inkml:brushProperty name="width" value="0.05" units="cm"/>
      <inkml:brushProperty name="height" value="0.05" units="cm"/>
    </inkml:brush>
  </inkml:definitions>
  <inkml:trace contextRef="#ctx0" brushRef="#br0">1 186 2304 0 0,'2'-26'-263'0'0,"-2"21"1484"0"0,2-1 0 0 0,-1 1 0 0 0,1 0 0 0 0,-1-1 0 0 0,1 1 0 0 0,1 0 1 0 0,-1 0-1 0 0,1 1 0 0 0,5-8 0 0 0,11-12-474 0 0,-11 16-491 0 0,-1 1 0 0 0,1 0 1 0 0,1 0-1 0 0,-1 1 0 0 0,1 0 0 0 0,0 1 0 0 0,1 0 0 0 0,-1 0 0 0 0,1 1 0 0 0,0 0 0 0 0,0 1 0 0 0,0 0 1 0 0,1 1-1 0 0,16-2 0 0 0,-22 3-197 0 0,0 1 0 0 0,1-1 1 0 0,-1 2-1 0 0,0-1 0 0 0,0 1 1 0 0,0-1-1 0 0,0 1 0 0 0,0 1 0 0 0,0-1 1 0 0,0 1-1 0 0,0 0 0 0 0,0 0 1 0 0,-1 0-1 0 0,1 0 0 0 0,-1 1 1 0 0,0 0-1 0 0,1 0 0 0 0,-1 0 1 0 0,0 1-1 0 0,-1-1 0 0 0,1 1 0 0 0,-1 0 1 0 0,0 0-1 0 0,1 0 0 0 0,-2 0 1 0 0,1 1-1 0 0,0-1 0 0 0,-1 1 1 0 0,0 0-1 0 0,0-1 0 0 0,-1 1 0 0 0,2 5 1 0 0,-1-1 7 0 0,0 1-1 0 0,0-1 1 0 0,-1 0 0 0 0,0 1 0 0 0,-1-1-1 0 0,0 0 1 0 0,-1 1 0 0 0,0-1 0 0 0,0 1-1 0 0,-1-1 1 0 0,0 0 0 0 0,-1 0 0 0 0,0 0-1 0 0,0 0 1 0 0,-1-1 0 0 0,0 1 0 0 0,0-1-1 0 0,-8 10 1 0 0,6-10-25 0 0,0 1 0 0 0,-1-1 1 0 0,-1 0-1 0 0,1-1 0 0 0,-1 1 0 0 0,-1-1 0 0 0,1-1 0 0 0,-1 0 1 0 0,0 0-1 0 0,0-1 0 0 0,-1 0 0 0 0,0-1 0 0 0,1 1 1 0 0,-2-2-1 0 0,-17 5 0 0 0,26-8-110 0 0,0 1-1 0 0,-1-1 1 0 0,1 0 0 0 0,0 1 0 0 0,0-1-1 0 0,0 0 1 0 0,0 0 0 0 0,0 0 0 0 0,0-1-1 0 0,-1 1 1 0 0,1-1 0 0 0,0 1 0 0 0,0-1-1 0 0,0 1 1 0 0,0-1 0 0 0,0 0-1 0 0,0 0 1 0 0,1 0 0 0 0,-4-2 0 0 0,4 2-87 0 0,0-1 0 0 0,0 1 0 0 0,0 0 0 0 0,0-1 1 0 0,1 1-1 0 0,-1-1 0 0 0,0 1 0 0 0,1-1 0 0 0,-1 0 0 0 0,1 1 1 0 0,0-1-1 0 0,-1 1 0 0 0,1-1 0 0 0,0 0 0 0 0,0 1 1 0 0,0-1-1 0 0,0 0 0 0 0,0 1 0 0 0,0-1 0 0 0,1 1 0 0 0,-1-1 1 0 0,0 0-1 0 0,1 1 0 0 0,-1-1 0 0 0,2-1 0 0 0,4-13-562 0 0,1 1-1 0 0,0 0 1 0 0,1 0-1 0 0,1 0 1 0 0,0 1-1 0 0,1 1 1 0 0,0 0-1 0 0,1 0 0 0 0,1 1 1 0 0,25-22-1 0 0,-25 25 937 0 0,-1 1-1 0 0,2 0 1 0 0,-1 1-1 0 0,1 0 1 0 0,0 1-1 0 0,0 1 1 0 0,1 0-1 0 0,-1 0 1 0 0,1 1-1 0 0,0 1 1 0 0,1 1-1 0 0,-1 0 1 0 0,18 0-1 0 0,-29 2 15 0 0,0 0 1 0 0,0 0-1 0 0,1 0 1 0 0,-1 1-1 0 0,0-1 0 0 0,0 1 1 0 0,1 0-1 0 0,-1 0 1 0 0,0 0-1 0 0,0 1 0 0 0,0-1 1 0 0,0 1-1 0 0,-1-1 1 0 0,1 1-1 0 0,0 0 0 0 0,-1 0 1 0 0,4 4-1 0 0,-2-2 7 0 0,-1 0 0 0 0,0 0 0 0 0,-1 1 0 0 0,1-1 1 0 0,-1 1-1 0 0,0 0 0 0 0,0 0 0 0 0,0-1 0 0 0,0 1 0 0 0,0 6 0 0 0,1 8 138 0 0,-1-1 0 0 0,-1 1 0 0 0,-1-1 0 0 0,0 1 0 0 0,-4 20 0 0 0,3-28-286 0 0,-1-1 0 0 0,0 1-1 0 0,-1-1 1 0 0,-6 17 0 0 0,7-24-63 0 0,1 0-1 0 0,0 0 1 0 0,0-1 0 0 0,-1 1 0 0 0,1 0 0 0 0,-1-1-1 0 0,0 1 1 0 0,0-1 0 0 0,0 0 0 0 0,0 0 0 0 0,0 0-1 0 0,-1 0 1 0 0,1 0 0 0 0,0 0 0 0 0,-1 0-1 0 0,0-1 1 0 0,1 1 0 0 0,-1-1 0 0 0,0 0 0 0 0,0 0-1 0 0,-3 1 1 0 0,5-1-7 0 0,0-1-1 0 0,0 0 1 0 0,1 0-1 0 0,-1 0 1 0 0,0 0 0 0 0,0 0-1 0 0,0 0 1 0 0,0 0-1 0 0,1 0 1 0 0,-1 0 0 0 0,0 0-1 0 0,0-1 1 0 0,0 1-1 0 0,1 0 1 0 0,-1 0-1 0 0,0-1 1 0 0,0 1 0 0 0,1-1-1 0 0,-1 1 1 0 0,0-1-1 0 0,1 1 1 0 0,-1-1-1 0 0,1 1 1 0 0,-1-1 0 0 0,0 1-1 0 0,1-1 1 0 0,-1 0-1 0 0,0 0 1 0 0,1-1 18 0 0,-1 0-1 0 0,0 0 1 0 0,1 0 0 0 0,-1 0 0 0 0,1 0 0 0 0,0 0 0 0 0,-1 0-1 0 0,1-1 1 0 0,0 1 0 0 0,1-4 0 0 0,0-3 0 0 0,1 0 0 0 0,0 0-1 0 0,0 0 1 0 0,5-10 0 0 0,0 5-132 0 0,0 0 0 0 0,1 0 0 0 0,0 1 1 0 0,1 0-1 0 0,1 0 0 0 0,0 1 0 0 0,0 0 0 0 0,1 1 0 0 0,1 0 0 0 0,23-17 0 0 0,-13 14-413 0 0,0 1 0 0 0,0 1 0 0 0,1 1-1 0 0,1 1 1 0 0,47-13 0 0 0,-33 9-513 0 0,-30 11 794 0 0,0-1 0 0 0,0 1 0 0 0,1 1-1 0 0,-1 0 1 0 0,1 0 0 0 0,0 0 0 0 0,15 0 0 0 0,-23 3 265 0 0,-1-1 1 0 0,1 0-1 0 0,0 0 1 0 0,-1 1-1 0 0,1-1 1 0 0,0 0-1 0 0,0 1 0 0 0,-1-1 1 0 0,1 0-1 0 0,-1 1 1 0 0,1-1-1 0 0,0 1 1 0 0,-1-1-1 0 0,1 1 1 0 0,-1 0-1 0 0,1-1 1 0 0,-1 1-1 0 0,1 0 1 0 0,-1-1-1 0 0,0 1 1 0 0,1 0-1 0 0,-1-1 1 0 0,0 1-1 0 0,0 0 1 0 0,1 0-1 0 0,-1-1 1 0 0,0 1-1 0 0,0 0 0 0 0,0 0 1 0 0,0-1-1 0 0,0 1 1 0 0,0 0-1 0 0,0 0 1 0 0,0 0-1 0 0,0-1 1 0 0,0 1-1 0 0,-1 0 1 0 0,1 0-1 0 0,-1 1 1 0 0,-10 33 1419 0 0,10-32-1363 0 0,-6 16 241 0 0,0 0 0 0 0,1 0 0 0 0,1 1 0 0 0,1-1 0 0 0,1 1 0 0 0,-1 25 0 0 0,4-37-310 0 0,0 0 1 0 0,0-1-1 0 0,1 1 1 0 0,0-1-1 0 0,0 1 0 0 0,1-1 1 0 0,0 0-1 0 0,0 0 0 0 0,1 1 1 0 0,0-2-1 0 0,0 1 0 0 0,1 0 1 0 0,0-1-1 0 0,0 1 0 0 0,0-1 1 0 0,1 0-1 0 0,0 0 1 0 0,0-1-1 0 0,11 10 0 0 0,-9-10-60 0 0,-1 0 0 0 0,1-1 0 0 0,0 0-1 0 0,1 0 1 0 0,-1 0 0 0 0,1-1 0 0 0,0 0-1 0 0,-1-1 1 0 0,15 4 0 0 0,-19-6 44 0 0,1 0-1 0 0,-1 1 1 0 0,0-1 0 0 0,1 0 0 0 0,-1-1-1 0 0,0 1 1 0 0,1 0 0 0 0,-1-1 0 0 0,0 0 0 0 0,1 0-1 0 0,-1 0 1 0 0,0 0 0 0 0,0 0 0 0 0,0-1-1 0 0,0 0 1 0 0,0 1 0 0 0,0-1 0 0 0,-1 0-1 0 0,1 0 1 0 0,-1-1 0 0 0,1 1 0 0 0,-1 0-1 0 0,0-1 1 0 0,1 1 0 0 0,-1-1 0 0 0,2-4-1 0 0,0-2 12 0 0,0 0-1 0 0,0-1 0 0 0,0 1 0 0 0,-2-1 1 0 0,1 0-1 0 0,-1 0 0 0 0,0 1 0 0 0,-1-1 1 0 0,-1-1-1 0 0,1 1 0 0 0,-1 0 0 0 0,-3-14 1 0 0,0-2-258 0 0,-2 0 0 0 0,0 0 0 0 0,-15-39 0 0 0,6 33-2443 0 0,8 21 1093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35.450"/>
    </inkml:context>
    <inkml:brush xml:id="br0">
      <inkml:brushProperty name="width" value="0.05" units="cm"/>
      <inkml:brushProperty name="height" value="0.05" units="cm"/>
    </inkml:brush>
  </inkml:definitions>
  <inkml:trace contextRef="#ctx0" brushRef="#br0">377 31 14747 0 0,'-5'-7'206'0'0,"3"4"125"0"0,0 0 0 0 0,0 0 0 0 0,0 1 0 0 0,0-1 0 0 0,0 1 0 0 0,-6-4 0 0 0,8 5-278 0 0,0 1 0 0 0,0 0-1 0 0,-1 0 1 0 0,1 0 0 0 0,-1 0 0 0 0,1 0-1 0 0,0-1 1 0 0,-1 1 0 0 0,1 0 0 0 0,0 0 0 0 0,-1 0-1 0 0,1 0 1 0 0,-1 0 0 0 0,1 0 0 0 0,0 0-1 0 0,-1 0 1 0 0,1 0 0 0 0,0 1 0 0 0,-1-1 0 0 0,1 0-1 0 0,0 0 1 0 0,-1 0 0 0 0,1 0 0 0 0,0 0-1 0 0,-1 1 1 0 0,-8 14 925 0 0,-7 43-146 0 0,2 2 1 0 0,3 0-1 0 0,-3 64 0 0 0,9-47-164 0 0,4 0 1 0 0,14 130 0 0 0,-10-187-490 0 0,-5-34-13 0 0,-3-33-123 0 0,2 23-258 0 0,-2 0 0 0 0,-1-1 0 0 0,-13-34 1 0 0,16 50 153 0 0,-1 1 0 0 0,0-1 0 0 0,0 1 0 0 0,-1 0 1 0 0,0 0-1 0 0,0 0 0 0 0,-1 1 0 0 0,0 0 0 0 0,0 0 1 0 0,-1 1-1 0 0,0-1 0 0 0,-12-7 0 0 0,15 12 52 0 0,0 0 0 0 0,0 0 0 0 0,0 0-1 0 0,0 0 1 0 0,0 1 0 0 0,0 0 0 0 0,-1 0 0 0 0,1 0-1 0 0,-1 1 1 0 0,1-1 0 0 0,0 1 0 0 0,-1 0 0 0 0,1 0 0 0 0,-1 1-1 0 0,1-1 1 0 0,0 1 0 0 0,-1 0 0 0 0,1 0 0 0 0,0 1-1 0 0,0-1 1 0 0,-1 1 0 0 0,1 0 0 0 0,1 0 0 0 0,-1 0 0 0 0,0 1-1 0 0,0-1 1 0 0,1 1 0 0 0,-1 0 0 0 0,1 0 0 0 0,0 0-1 0 0,-3 4 1 0 0,2-3 19 0 0,1 0-1 0 0,-1 0 0 0 0,1 1 0 0 0,0-1 1 0 0,1 1-1 0 0,-1 0 0 0 0,1 0 1 0 0,0 0-1 0 0,0 0 0 0 0,0 0 1 0 0,1 0-1 0 0,-1 0 0 0 0,1 1 0 0 0,1-1 1 0 0,-1 1-1 0 0,1-1 0 0 0,0 0 1 0 0,0 1-1 0 0,0-1 0 0 0,1 1 1 0 0,0-1-1 0 0,0 0 0 0 0,0 1 0 0 0,1-1 1 0 0,2 5-1 0 0,1-1 9 0 0,0-1 1 0 0,1-1-1 0 0,0 1 1 0 0,0-1-1 0 0,1 0 0 0 0,0 0 1 0 0,0-1-1 0 0,1 0 0 0 0,-1 0 1 0 0,1-1-1 0 0,0 0 0 0 0,1 0 1 0 0,16 6-1 0 0,-9-5-6 0 0,1 0 0 0 0,-1-1 0 0 0,1-1 0 0 0,0 0-1 0 0,0-2 1 0 0,33 2 0 0 0,-33-4-125 0 0,-1-2 0 0 0,0 0 0 0 0,0 0 0 0 0,1-2 0 0 0,-2 0-1 0 0,1 0 1 0 0,0-2 0 0 0,-1 0 0 0 0,0-1 0 0 0,-1 0 0 0 0,18-12 0 0 0,-20 11-225 0 0,0-1-1 0 0,-1 0 1 0 0,0 0 0 0 0,-1-1-1 0 0,0-1 1 0 0,-1 0 0 0 0,0 0 0 0 0,0 0-1 0 0,-1-1 1 0 0,-1-1 0 0 0,0 1-1 0 0,-1-1 1 0 0,6-16 0 0 0,-7 15 319 0 0,-3 10 133 0 0,0 0 1 0 0,0 0-1 0 0,-1 0 1 0 0,1 0-1 0 0,-1 0 1 0 0,0 0-1 0 0,-1-1 1 0 0,1 1-1 0 0,-1-8 0 0 0,0 12-69 0 0,0-1-1 0 0,0 1 1 0 0,0 0-1 0 0,-1 0 0 0 0,1 0 1 0 0,0 0-1 0 0,0 0 1 0 0,-1 0-1 0 0,1 0 0 0 0,0 0 1 0 0,0-1-1 0 0,-1 1 0 0 0,1 0 1 0 0,0 0-1 0 0,0 0 1 0 0,-1 0-1 0 0,1 0 0 0 0,0 0 1 0 0,0 0-1 0 0,-1 1 1 0 0,1-1-1 0 0,0 0 0 0 0,0 0 1 0 0,-1 0-1 0 0,1 0 1 0 0,0 0-1 0 0,0 0 0 0 0,0 0 1 0 0,-1 0-1 0 0,1 1 1 0 0,0-1-1 0 0,0 0 0 0 0,0 0 1 0 0,-1 0-1 0 0,1 1 0 0 0,0-1 1 0 0,0 0-1 0 0,0 0 1 0 0,0 0-1 0 0,0 1 0 0 0,-1-1 1 0 0,1 0-1 0 0,0 0 1 0 0,0 1-1 0 0,0-1 0 0 0,0 0 1 0 0,0 1-1 0 0,-10 11 913 0 0,4 0-547 0 0,0 1 0 0 0,0-1 0 0 0,1 1-1 0 0,0 0 1 0 0,-4 24 0 0 0,7-27-366 0 0,1-1 1 0 0,0 1-1 0 0,0 0 0 0 0,1 0 0 0 0,0 0 0 0 0,0 0 0 0 0,2 0 0 0 0,3 17 0 0 0,-4-24-33 0 0,0 0-1 0 0,0 0 1 0 0,0 0-1 0 0,0-1 1 0 0,1 1-1 0 0,-1 0 1 0 0,1-1-1 0 0,0 1 1 0 0,0 0-1 0 0,0-1 1 0 0,0 0-1 0 0,0 0 1 0 0,0 1-1 0 0,1-1 1 0 0,4 2-1 0 0,-6-3-6 0 0,1 0-1 0 0,-1-1 1 0 0,1 1-1 0 0,0-1 1 0 0,-1 1-1 0 0,1-1 1 0 0,0 0-1 0 0,0 0 0 0 0,-1 0 1 0 0,1 0-1 0 0,0 0 1 0 0,0 0-1 0 0,-1 0 1 0 0,1 0-1 0 0,0-1 1 0 0,-1 1-1 0 0,1-1 1 0 0,0 0-1 0 0,-1 1 1 0 0,1-1-1 0 0,-1 0 1 0 0,1 0-1 0 0,-1 0 1 0 0,1 0-1 0 0,-1 0 0 0 0,0 0 1 0 0,1 0-1 0 0,-1 0 1 0 0,1-2-1 0 0,6-6-85 0 0,0 0-1 0 0,-1 0 0 0 0,-1-1 0 0 0,1 0 0 0 0,-1 0 0 0 0,7-18 0 0 0,21-71-792 0 0,-13 36 587 0 0,-12 33 274 0 0,-5 18 72 0 0,-1 1 0 0 0,2-1 1 0 0,0 1-1 0 0,7-14 1 0 0,-14 33 185 0 0,-1 0 0 0 0,1 0 0 0 0,0 1 0 0 0,1-1 0 0 0,-1 11 0 0 0,1-15-147 0 0,0 11-27 0 0,0-1 0 0 0,0 1 0 0 0,2-1 0 0 0,-1 1 0 0 0,6 22-1 0 0,-5-31-108 0 0,0 1-1 0 0,1-1 0 0 0,0-1 0 0 0,0 1 0 0 0,1 0 0 0 0,0 0 0 0 0,0-1 1 0 0,0 0-1 0 0,0 1 0 0 0,1-1 0 0 0,0 0 0 0 0,0-1 0 0 0,0 1 0 0 0,1-1 1 0 0,8 7-1 0 0,10-2-2680 0 0,-11-8 1097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35.879"/>
    </inkml:context>
    <inkml:brush xml:id="br0">
      <inkml:brushProperty name="width" value="0.05" units="cm"/>
      <inkml:brushProperty name="height" value="0.05" units="cm"/>
    </inkml:brush>
  </inkml:definitions>
  <inkml:trace contextRef="#ctx0" brushRef="#br0">458 143 11979 0 0,'-10'-35'8308'0'0,"8"25"-7501"0"0,-1-1 0 0 0,0 1 0 0 0,0 1 0 0 0,-1-1 0 0 0,-8-13 0 0 0,10 20-793 0 0,0 0 0 0 0,0 1 0 0 0,0-1 0 0 0,0 1 0 0 0,-1 0 1 0 0,1-1-1 0 0,-1 1 0 0 0,1 1 0 0 0,-1-1 0 0 0,0 0 0 0 0,0 0 0 0 0,0 1 0 0 0,0 0 0 0 0,0 0 1 0 0,0 0-1 0 0,0 0 0 0 0,0 0 0 0 0,0 0 0 0 0,-1 1 0 0 0,1-1 0 0 0,0 1 0 0 0,-5 0 0 0 0,-5 1 9 0 0,-1 0 0 0 0,0 1 0 0 0,1 1 0 0 0,0 0 0 0 0,0 1 0 0 0,0 0 0 0 0,0 1 0 0 0,-20 10-1 0 0,11-2-29 0 0,0 0 0 0 0,0 2 0 0 0,-32 27 0 0 0,44-32-9 0 0,0 0 1 0 0,0 0-1 0 0,1 1 0 0 0,0 0 1 0 0,1 1-1 0 0,0 0 0 0 0,-11 25 1 0 0,17-33 12 0 0,0 1 0 0 0,0-1 0 0 0,1 1 0 0 0,0 0 0 0 0,0 0 0 0 0,0 0 0 0 0,1 0 1 0 0,0 0-1 0 0,0 0 0 0 0,0 0 0 0 0,1 6 0 0 0,0-7-1 0 0,0-1-1 0 0,0 1 0 0 0,1-1 1 0 0,-1 0-1 0 0,1 1 1 0 0,0-1-1 0 0,0 0 1 0 0,0 0-1 0 0,0 0 0 0 0,0 0 1 0 0,1 0-1 0 0,-1-1 1 0 0,1 1-1 0 0,0-1 1 0 0,0 1-1 0 0,6 3 0 0 0,0-1-72 0 0,0 0-1 0 0,0 0 0 0 0,1-1 1 0 0,0 0-1 0 0,-1 0 0 0 0,1-1 1 0 0,1-1-1 0 0,-1 1 0 0 0,0-2 1 0 0,1 0-1 0 0,-1 0 0 0 0,1 0 1 0 0,-1-2-1 0 0,1 1 1 0 0,14-4-1 0 0,-11 2-561 0 0,0-2 1 0 0,-1 0-1 0 0,1 0 1 0 0,17-10-1 0 0,-15 6-1747 0 0,1-2-1 0 0,28-22 1 0 0,-12 6-3587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0.345"/>
    </inkml:context>
    <inkml:brush xml:id="br0">
      <inkml:brushProperty name="width" value="0.035" units="cm"/>
      <inkml:brushProperty name="height" value="0.035" units="cm"/>
    </inkml:brush>
  </inkml:definitions>
  <inkml:trace contextRef="#ctx0" brushRef="#br0">477 63 10138 0 0,'-1'0'449'0'0,"0"0"0"0"0,0 0 0 0 0,0 0 0 0 0,0 0 0 0 0,0 1 0 0 0,0-1 1 0 0,0 0-1 0 0,0 0 0 0 0,0 1 0 0 0,0-1 0 0 0,0 0 0 0 0,0 1 0 0 0,1-1 0 0 0,-1 1 0 0 0,0 0 0 0 0,0-1 0 0 0,0 1 0 0 0,1-1 0 0 0,-1 1 0 0 0,0 0 0 0 0,1 0 0 0 0,-2 0 0 0 0,1 3-132 0 0,-1-1 0 0 0,1 0 0 0 0,-1 1-1 0 0,1-1 1 0 0,0 1 0 0 0,-1 6 0 0 0,-9 46 919 0 0,-35 109 1 0 0,38-145-1141 0 0,0-1 0 0 0,-1 0 0 0 0,-1-1 0 0 0,0 1 0 0 0,-2-2 0 0 0,0 0-1 0 0,-1 0 1 0 0,-28 27 0 0 0,30-35-74 0 0,0 0 0 0 0,-1-1 0 0 0,0 0 0 0 0,0-1 0 0 0,-20 9 0 0 0,24-13 16 0 0,0 0-1 0 0,0 0 1 0 0,-1-1 0 0 0,1 0-1 0 0,0 0 1 0 0,-1-1-1 0 0,1 0 1 0 0,-1-1 0 0 0,1 1-1 0 0,-13-3 1 0 0,18 2-50 0 0,0-1 1 0 0,-1 0 0 0 0,1 0 0 0 0,0 0 0 0 0,0 0 0 0 0,0 0-1 0 0,0-1 1 0 0,0 1 0 0 0,0-1 0 0 0,1 0 0 0 0,-1 0-1 0 0,0 0 1 0 0,1 0 0 0 0,-1 0 0 0 0,1-1 0 0 0,-2-2 0 0 0,1 1-75 0 0,0-1 0 0 0,1 1 0 0 0,0-1 0 0 0,0 0 0 0 0,0 1 0 0 0,0-1 0 0 0,1 0 0 0 0,0 0 0 0 0,-1-8 1 0 0,1-6-352 0 0,0 1 0 0 0,2-1 0 0 0,0 0 1 0 0,6-28-1 0 0,-2 22 70 0 0,0 1-1 0 0,2 0 1 0 0,1 0 0 0 0,0 1-1 0 0,2 0 1 0 0,1 1-1 0 0,0 0 1 0 0,2 0 0 0 0,27-35-1 0 0,-32 47 352 0 0,1 0-1 0 0,0 1 1 0 0,0 0-1 0 0,1 0 1 0 0,1 1-1 0 0,-1 1 1 0 0,1-1-1 0 0,1 2 1 0 0,-1 0-1 0 0,1 0 0 0 0,0 1 1 0 0,0 0-1 0 0,1 1 1 0 0,-1 0-1 0 0,1 1 1 0 0,0 1-1 0 0,0 0 1 0 0,0 1-1 0 0,0 0 1 0 0,15 1-1 0 0,-13 2 338 0 0,-1 0 0 0 0,1 1 0 0 0,-1 1 0 0 0,0 0 0 0 0,-1 0 1 0 0,1 2-1 0 0,-1 0 0 0 0,24 13 0 0 0,4 8 1345 0 0,47 40 1 0 0,-63-47-1516 0 0,10 8-1656 0 0,62 64 1 0 0,-93-87-4177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36.279"/>
    </inkml:context>
    <inkml:brush xml:id="br0">
      <inkml:brushProperty name="width" value="0.05" units="cm"/>
      <inkml:brushProperty name="height" value="0.05" units="cm"/>
    </inkml:brush>
  </inkml:definitions>
  <inkml:trace contextRef="#ctx0" brushRef="#br0">129 48 4609 0 0,'6'-8'1047'0'0,"12"-31"11141"0"0,-18 39-12103 0 0,0 0 1 0 0,0 0 0 0 0,-1 0-1 0 0,1 0 1 0 0,0 0 0 0 0,-1 0-1 0 0,1-1 1 0 0,0 1-1 0 0,-1 0 1 0 0,1 0 0 0 0,0 0-1 0 0,-1 0 1 0 0,1 0 0 0 0,0 0-1 0 0,-1 1 1 0 0,1-1-1 0 0,0 0 1 0 0,-1 0 0 0 0,1 0-1 0 0,0 0 1 0 0,0 0-1 0 0,-1 0 1 0 0,1 0 0 0 0,0 1-1 0 0,-1-1 1 0 0,1 0 0 0 0,0 0-1 0 0,0 0 1 0 0,-1 1-1 0 0,1-1 1 0 0,0 0 0 0 0,0 1-1 0 0,-11 8 680 0 0,1 4-501 0 0,1 1-1 0 0,0 0 1 0 0,1 1 0 0 0,0 0-1 0 0,1 0 1 0 0,1 0 0 0 0,0 1 0 0 0,1 0-1 0 0,1 1 1 0 0,1-1 0 0 0,0 0-1 0 0,1 1 1 0 0,1 0 0 0 0,0 19-1 0 0,2-28-221 0 0,0-1 0 0 0,1 0 0 0 0,0 0 0 0 0,0 0 0 0 0,0 0 0 0 0,1 0 0 0 0,0-1 1 0 0,0 1-1 0 0,1-1 0 0 0,0 0 0 0 0,0 0 0 0 0,0 0 0 0 0,1 0 0 0 0,0-1 0 0 0,0 0 0 0 0,0 0 0 0 0,1 0 0 0 0,6 4 0 0 0,-9-6-41 0 0,1-1 1 0 0,0 0-1 0 0,-1 0 1 0 0,1 0-1 0 0,0 0 1 0 0,0 0-1 0 0,0-1 0 0 0,1 0 1 0 0,-1 0-1 0 0,0 0 1 0 0,1 0-1 0 0,-1-1 1 0 0,0 1-1 0 0,1-1 1 0 0,-1 0-1 0 0,0 0 1 0 0,1-1-1 0 0,-1 0 1 0 0,0 1-1 0 0,1-1 1 0 0,-1-1-1 0 0,0 1 1 0 0,0-1-1 0 0,0 1 1 0 0,0-1-1 0 0,0 0 1 0 0,0-1-1 0 0,-1 1 1 0 0,1-1-1 0 0,-1 1 0 0 0,4-5 1 0 0,1 0-380 0 0,-1-1-1 0 0,0 1 1 0 0,0-2 0 0 0,-1 1 0 0 0,0-1 0 0 0,7-12-1 0 0,-11 16-212 0 0,0-1 0 0 0,0 1 0 0 0,0 0 0 0 0,-1-1-1 0 0,1 0 1 0 0,-1 1 0 0 0,-1-1 0 0 0,1-7 0 0 0,-2-2-6210 0 0</inkml:trace>
  <inkml:trace contextRef="#ctx0" brushRef="#br0" timeOffset="1">109 130 1840 0 0,'-55'-18'11085'0'0,"2"0"-5465"0"0,125 22-2371 0 0,-25 3-3157 0 0,175 16-1444 0 0,-178-23 510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49:37.073"/>
    </inkml:context>
    <inkml:brush xml:id="br0">
      <inkml:brushProperty name="width" value="0.05" units="cm"/>
      <inkml:brushProperty name="height" value="0.05" units="cm"/>
    </inkml:brush>
  </inkml:definitions>
  <inkml:trace contextRef="#ctx0" brushRef="#br0">112 21 6913 0 0,'-2'-1'797'0'0,"-9"-18"8721"0"0,12 19-9449 0 0,-1 0-1 0 0,0 0 1 0 0,1 0 0 0 0,-1 0 0 0 0,0 0 0 0 0,1 0 0 0 0,-1 0 0 0 0,0 0 0 0 0,0 1 0 0 0,1-1 0 0 0,-1 0-1 0 0,0 0 1 0 0,1 0 0 0 0,-1 0 0 0 0,0 1 0 0 0,0-1 0 0 0,0 0 0 0 0,1 0 0 0 0,-1 1 0 0 0,0-1-1 0 0,0 0 1 0 0,0 0 0 0 0,1 1 0 0 0,-1-1 0 0 0,0 0 0 0 0,0 0 0 0 0,0 1 0 0 0,0-1 0 0 0,0 0-1 0 0,0 1 1 0 0,0-1 0 0 0,0 0 0 0 0,0 1 0 0 0,0-1 0 0 0,0 0 0 0 0,0 1 0 0 0,3 13 974 0 0,-4 8-455 0 0,0-1-1 0 0,-2 1 0 0 0,0-1 1 0 0,-10 33-1 0 0,0 4-83 0 0,-3 23 126 0 0,-3 14-73 0 0,4 1 1 0 0,-4 103-1 0 0,16-19-732 0 0,0-258-6082 0 0,10-150-2556 0 0,7-111 4370 0 0,-13 332 4908 0 0,-1 0 0 0 0,1 0-1 0 0,1 0 1 0 0,-1 0 0 0 0,1 1 0 0 0,0-1 0 0 0,1 0 0 0 0,0 1 0 0 0,0 0 0 0 0,5-8 0 0 0,-5 10 5 0 0,0 0 1 0 0,1 1 0 0 0,-1-1-1 0 0,1 1 1 0 0,0 0 0 0 0,0 0 0 0 0,0 0-1 0 0,1 1 1 0 0,-1-1 0 0 0,1 1 0 0 0,-1 0-1 0 0,1 0 1 0 0,0 1 0 0 0,8-3-1 0 0,9 0 95 0 0,0 0-1 0 0,0 1 0 0 0,0 1 1 0 0,27 2-1 0 0,-35 0-434 0 0,1 2 1 0 0,-2-1 0 0 0,1 2-1 0 0,0 0 1 0 0,0 0-1 0 0,-1 1 1 0 0,23 11 0 0 0,-31-13-81 0 0,0 1 0 0 0,-1 0-1 0 0,1 0 1 0 0,-1 0 0 0 0,0 0 0 0 0,0 1 0 0 0,0 0 0 0 0,0 0 0 0 0,0 0 0 0 0,-1 0 0 0 0,0 0 0 0 0,0 1 0 0 0,0-1 0 0 0,0 1 0 0 0,-1 0 0 0 0,0 0 0 0 0,0 0 0 0 0,0 0 0 0 0,-1 0 0 0 0,1 1 0 0 0,-1-1 0 0 0,-1 0 0 0 0,1 1 0 0 0,-1-1 0 0 0,0 0 0 0 0,0 6 0 0 0,-1-4 4 0 0,0 0 0 0 0,-1 0 1 0 0,1-1-1 0 0,-1 1 0 0 0,-1 0 1 0 0,1-1-1 0 0,-1 0 0 0 0,0 0 1 0 0,0 0-1 0 0,-1 0 0 0 0,0 0 1 0 0,0 0-1 0 0,0-1 0 0 0,-1 0 1 0 0,0 0-1 0 0,0 0 0 0 0,0-1 0 0 0,-1 0 1 0 0,1 0-1 0 0,-7 4 0 0 0,-4 0 18 0 0,-1 0-1 0 0,0-2 1 0 0,0 0-1 0 0,-1 0 1 0 0,0-2-1 0 0,0 0 1 0 0,0-1-1 0 0,0-1 0 0 0,0-1 1 0 0,-1 0-1 0 0,1-2 1 0 0,0 0-1 0 0,-30-6 1 0 0,46 7-74 0 0,1 0 0 0 0,0 0 0 0 0,-1-1 0 0 0,1 1 0 0 0,0-1 0 0 0,0 1 0 0 0,-1-1 0 0 0,1 1 0 0 0,0-1 0 0 0,0 0 0 0 0,0 0 0 0 0,0 0 1 0 0,-1 0-1 0 0,1 1 0 0 0,0-1 0 0 0,1 0 0 0 0,-1-1 0 0 0,0 1 0 0 0,-1-2 0 0 0,2 3-4 0 0,0 0 0 0 0,0-1 0 0 0,0 1 0 0 0,0-1 0 0 0,0 1 0 0 0,0 0 0 0 0,0-1 0 0 0,0 1 0 0 0,0 0 0 0 0,0-1 0 0 0,0 1-1 0 0,0 0 1 0 0,0-1 0 0 0,0 1 0 0 0,0-1 0 0 0,1 1 0 0 0,-1 0 0 0 0,0-1 0 0 0,0 1 0 0 0,0 0 0 0 0,1 0 0 0 0,-1-1 0 0 0,0 1 0 0 0,0 0 0 0 0,1-1 0 0 0,15-5-249 0 0,-6 5 167 0 0,-1 0 1 0 0,1 1 0 0 0,-1 0-1 0 0,1 1 1 0 0,-1 0-1 0 0,1 0 1 0 0,-1 1-1 0 0,0 0 1 0 0,0 1 0 0 0,13 5-1 0 0,1 2 17 0 0,-1 1 1 0 0,38 25-1 0 0,-45-26 57 0 0,-1 0 0 0 0,-1 1-1 0 0,0 1 1 0 0,0 0-1 0 0,12 18 1 0 0,-21-26 23 0 0,0 1 0 0 0,-1-1 0 0 0,1 1-1 0 0,-1 0 1 0 0,-1 0 0 0 0,1 0 0 0 0,-1 1 0 0 0,0-1 0 0 0,0 1 0 0 0,0-1-1 0 0,-1 1 1 0 0,0-1 0 0 0,0 1 0 0 0,0 0 0 0 0,-1 0 0 0 0,0-1-1 0 0,0 1 1 0 0,0 0 0 0 0,-3 9 0 0 0,1-9 87 0 0,0-1 1 0 0,-1 0-1 0 0,0-1 0 0 0,0 1 0 0 0,0 0 1 0 0,0-1-1 0 0,-1 1 0 0 0,0-1 0 0 0,0 0 1 0 0,0-1-1 0 0,0 1 0 0 0,-1-1 1 0 0,1 1-1 0 0,-1-1 0 0 0,0-1 0 0 0,0 1 1 0 0,-10 3-1 0 0,-5 2 111 0 0,0-1 1 0 0,-1-1 0 0 0,-27 4-1 0 0,19-5-647 0 0,0-2 0 0 0,-1 0 0 0 0,0-2 0 0 0,1-1 0 0 0,-40-5 0 0 0,41-1-1350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1.519"/>
    </inkml:context>
    <inkml:brush xml:id="br0">
      <inkml:brushProperty name="width" value="0.05" units="cm"/>
      <inkml:brushProperty name="height" value="0.05" units="cm"/>
    </inkml:brush>
  </inkml:definitions>
  <inkml:trace contextRef="#ctx0" brushRef="#br0">3 55 8290 0 0,'-3'-2'10195'0'0,"13"-3"-7234"0"0,16-5-2218 0 0,11 1 123 0 0,1 2-1 0 0,1 2 1 0 0,39-1 0 0 0,115 8 25 0 0,-61 1-716 0 0,-122-3-375 0 0,0-1 1 0 0,-1-1 0 0 0,1 1-1 0 0,15-6 1 0 0,-7 2-2290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1.909"/>
    </inkml:context>
    <inkml:brush xml:id="br0">
      <inkml:brushProperty name="width" value="0.05" units="cm"/>
      <inkml:brushProperty name="height" value="0.05" units="cm"/>
    </inkml:brush>
  </inkml:definitions>
  <inkml:trace contextRef="#ctx0" brushRef="#br0">0 68 12931 0 0,'54'0'7182'0'0,"27"0"-3918"0"0,124-3-2264 0 0,-190 3-830 0 0,0-1-1 0 0,0-1 0 0 0,22-6 1 0 0,1-7-1463 0 0,-32 11-74 0 0,-1 0 0 0 0,1 0 0 0 0,-1 0-1 0 0,7-6 1 0 0,0-2-5925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2.285"/>
    </inkml:context>
    <inkml:brush xml:id="br0">
      <inkml:brushProperty name="width" value="0.05" units="cm"/>
      <inkml:brushProperty name="height" value="0.05" units="cm"/>
    </inkml:brush>
  </inkml:definitions>
  <inkml:trace contextRef="#ctx0" brushRef="#br0">27 1 10594 0 0,'4'1'738'0'0,"0"0"1"0"0,0 0-1 0 0,-1 1 0 0 0,1 0 0 0 0,0 0 1 0 0,0 0-1 0 0,6 5 0 0 0,3 1 43 0 0,31 17 393 0 0,-2 2-1 0 0,0 2 1 0 0,-2 1-1 0 0,40 41 1 0 0,-76-67-1105 0 0,1 0 0 0 0,-2 1 1 0 0,1 0-1 0 0,0-1 0 0 0,-1 1 0 0 0,0 1 1 0 0,0-1-1 0 0,0 0 0 0 0,-1 1 0 0 0,0-1 1 0 0,0 1-1 0 0,0 0 0 0 0,0 7 0 0 0,-1-9-2 0 0,-1 1-1 0 0,0-1 0 0 0,0 1 0 0 0,0-1 0 0 0,-1 0 0 0 0,1 1 0 0 0,-1-1 0 0 0,0 0 0 0 0,0 0 0 0 0,-1 1 0 0 0,1-1 0 0 0,-1 0 0 0 0,0 0 0 0 0,0-1 0 0 0,0 1 0 0 0,-1 0 0 0 0,1-1 0 0 0,-6 6 0 0 0,-16 13 175 0 0,-1 0-1 0 0,-1-2 1 0 0,0-2-1 0 0,-1 0 1 0 0,-2-1-1 0 0,-52 22 0 0 0,62-31-1748 0 0,-38 11 0 0 0,32-14-7185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3.021"/>
    </inkml:context>
    <inkml:brush xml:id="br0">
      <inkml:brushProperty name="width" value="0.05" units="cm"/>
      <inkml:brushProperty name="height" value="0.05" units="cm"/>
    </inkml:brush>
  </inkml:definitions>
  <inkml:trace contextRef="#ctx0" brushRef="#br0">40 87 11258 0 0,'-16'-2'1441'0'0,"-7"-1"3470"0"0,53-5-820 0 0,17-1-3379 0 0,1 3 0 0 0,0 1 0 0 0,0 3 0 0 0,57 4 0 0 0,88-4-232 0 0,-190 2-496 0 0,62-10 145 0 0,-60 9-147 0 0,-1 0 0 0 0,0 0 0 0 0,0-1 0 0 0,0 1 1 0 0,0-1-1 0 0,0 0 0 0 0,0 0 0 0 0,0 0 0 0 0,-1-1 0 0 0,1 0 0 0 0,-1 1 0 0 0,5-6 0 0 0,-8 8-35 0 0,1 0-1 0 0,-1-1 0 0 0,0 1 1 0 0,0 0-1 0 0,0 0 0 0 0,0 0 1 0 0,1 0-1 0 0,-1-1 0 0 0,0 1 1 0 0,0 0-1 0 0,0 0 0 0 0,0-1 1 0 0,0 1-1 0 0,0 0 0 0 0,0 0 1 0 0,0 0-1 0 0,0-1 0 0 0,0 1 1 0 0,0 0-1 0 0,1 0 0 0 0,-1-1 1 0 0,0 1-1 0 0,-1 0 0 0 0,1 0 1 0 0,0-1-1 0 0,0 1 0 0 0,0 0 1 0 0,0 0-1 0 0,0 0 0 0 0,0-1 1 0 0,0 1-1 0 0,0 0 0 0 0,0 0 1 0 0,0-1-1 0 0,-1 1 0 0 0,-8-3-1610 0 0,-12 3-1233 0 0,8 2 422 0 0,-2 1-3776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3.365"/>
    </inkml:context>
    <inkml:brush xml:id="br0">
      <inkml:brushProperty name="width" value="0.05" units="cm"/>
      <inkml:brushProperty name="height" value="0.05" units="cm"/>
    </inkml:brush>
  </inkml:definitions>
  <inkml:trace contextRef="#ctx0" brushRef="#br0">82 1 5985 0 0,'-17'7'802'0'0,"-3"6"4760"0"0,7 6-18 0 0,6 0-4776 0 0,-1 23 1003 0 0,1 0 1 0 0,-2 59-1 0 0,9-57-1468 0 0,1 0 0 0 0,2 1 0 0 0,2-1 0 0 0,14 55-1 0 0,-9-52 24 0 0,6 66-1 0 0,-15-101-211 0 0,0 0 0 0 0,0 0 0 0 0,-1 0-1 0 0,-1 1 1 0 0,0-1 0 0 0,-1 0 0 0 0,0 0 0 0 0,-8 23-1 0 0,10-35-92 0 0,0 0-1 0 0,-1 1 1 0 0,1-1-1 0 0,0 1 0 0 0,0-1 1 0 0,0 1-1 0 0,0-1 1 0 0,-1 1-1 0 0,1-1 0 0 0,0 1 1 0 0,0-1-1 0 0,-1 0 1 0 0,1 1-1 0 0,0-1 0 0 0,-1 0 1 0 0,1 1-1 0 0,-1-1 1 0 0,1 0-1 0 0,0 1 1 0 0,-1-1-1 0 0,1 0 0 0 0,-1 0 1 0 0,1 0-1 0 0,-1 1 1 0 0,1-1-1 0 0,0 0 0 0 0,-1 0 1 0 0,1 0-1 0 0,-1 0 1 0 0,1 0-1 0 0,-2 0 0 0 0,2 0-8 0 0,-1-1 0 0 0,0 1 0 0 0,0-1 0 0 0,0 1 0 0 0,1-1-1 0 0,-1 1 1 0 0,0-1 0 0 0,1 0 0 0 0,-1 1 0 0 0,0-1 0 0 0,1 0-1 0 0,-1 0 1 0 0,1 0 0 0 0,-1-1 0 0 0,-12-31-674 0 0,11 24-207 0 0,1 0 1 0 0,0 0 0 0 0,0 0 0 0 0,1-1 0 0 0,1-10-1 0 0,1 7-474 0 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3.862"/>
    </inkml:context>
    <inkml:brush xml:id="br0">
      <inkml:brushProperty name="width" value="0.05" units="cm"/>
      <inkml:brushProperty name="height" value="0.05" units="cm"/>
    </inkml:brush>
  </inkml:definitions>
  <inkml:trace contextRef="#ctx0" brushRef="#br0">6 26 10594 0 0,'-5'-7'3628'0'0,"19"9"1592"0"0,-5 0-5002 0 0,39 5 2187 0 0,50 1 0 0 0,-57-8-2350 0 0,1-1 0 0 0,-1-2 1 0 0,55-11-1 0 0,-93 14-286 0 0,0-1 0 0 0,0 0 0 0 0,0 0 0 0 0,0 0 0 0 0,0 0 1 0 0,0 0-1 0 0,0 0 0 0 0,-1-1 0 0 0,1 0 0 0 0,-1 1 1 0 0,4-4-1 0 0,-5 2-1462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4.258"/>
    </inkml:context>
    <inkml:brush xml:id="br0">
      <inkml:brushProperty name="width" value="0.05" units="cm"/>
      <inkml:brushProperty name="height" value="0.05" units="cm"/>
    </inkml:brush>
  </inkml:definitions>
  <inkml:trace contextRef="#ctx0" brushRef="#br0">1 6 3225 0 0,'2'10'15823'0'0,"7"-8"-16352"0"0,12 3 1142 0 0,0-1 0 0 0,0-1 1 0 0,0-1-1 0 0,0-1 0 0 0,30-2 0 0 0,26-7-1966 0 0,1-7-4563 0 0,-40 7-507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4.660"/>
    </inkml:context>
    <inkml:brush xml:id="br0">
      <inkml:brushProperty name="width" value="0.05" units="cm"/>
      <inkml:brushProperty name="height" value="0.05" units="cm"/>
    </inkml:brush>
  </inkml:definitions>
  <inkml:trace contextRef="#ctx0" brushRef="#br0">249 325 12875 0 0,'12'-4'591'0'0,"-1"-1"-1"0"0,1-1 1 0 0,-1 0 0 0 0,0 0 0 0 0,-1-1-1 0 0,0 0 1 0 0,0-1 0 0 0,0 0 0 0 0,-1-1-1 0 0,0 0 1 0 0,7-10 0 0 0,-10 11-335 0 0,0 1 0 0 0,-1-1-1 0 0,0 0 1 0 0,0 0 0 0 0,-1-1 0 0 0,0 0 0 0 0,-1 1 0 0 0,0-1-1 0 0,0-1 1 0 0,-1 1 0 0 0,0 0 0 0 0,-1 0 0 0 0,0-1-1 0 0,0 1 1 0 0,-1-13 0 0 0,-1 19-242 0 0,1-1 1 0 0,0 1-1 0 0,-1-1 0 0 0,0 1 1 0 0,0 0-1 0 0,0-1 0 0 0,0 1 1 0 0,0 0-1 0 0,-1 0 0 0 0,1 0 1 0 0,-1 0-1 0 0,0 0 0 0 0,0 0 1 0 0,0 0-1 0 0,0 1 0 0 0,-1-1 0 0 0,1 1 1 0 0,-1-1-1 0 0,1 1 0 0 0,-1 0 1 0 0,0 0-1 0 0,0 0 0 0 0,0 1 1 0 0,0-1-1 0 0,0 1 0 0 0,0-1 1 0 0,0 1-1 0 0,-1 0 0 0 0,-4-1 1 0 0,1 1-5 0 0,0 0 0 0 0,-1 1 0 0 0,1 0 0 0 0,-1 0 0 0 0,1 0 0 0 0,0 1 1 0 0,-1 0-1 0 0,1 1 0 0 0,0 0 0 0 0,0 0 0 0 0,0 0 0 0 0,-13 6 1 0 0,7-1-57 0 0,-1 1 0 0 0,1 0 1 0 0,0 1-1 0 0,1 0 1 0 0,0 1-1 0 0,1 0 1 0 0,-13 14-1 0 0,20-19 33 0 0,0 0-1 0 0,0 0 1 0 0,1 0 0 0 0,-1 0 0 0 0,1 1 0 0 0,0 0-1 0 0,1-1 1 0 0,-1 1 0 0 0,1 0 0 0 0,1 1-1 0 0,-1-1 1 0 0,1 0 0 0 0,0 0 0 0 0,0 1-1 0 0,0-1 1 0 0,1 0 0 0 0,0 1 0 0 0,1-1-1 0 0,1 13 1 0 0,3-1-5 0 0,1 0 0 0 0,1 0-1 0 0,0 0 1 0 0,13 21 0 0 0,45 63-130 0 0,-43-69 142 0 0,-1 1 1 0 0,22 47-1 0 0,-36-65 15 0 0,0-1 0 0 0,-2 1 0 0 0,0 0-1 0 0,0 0 1 0 0,2 21 0 0 0,-7-33 15 0 0,0 1 0 0 0,0-1 1 0 0,0 0-1 0 0,0 0 0 0 0,0 0 0 0 0,-1 0 0 0 0,0 0 0 0 0,0 0 0 0 0,0 0 0 0 0,0 0 0 0 0,-1 0 1 0 0,1 0-1 0 0,-1-1 0 0 0,0 1 0 0 0,0-1 0 0 0,-1 1 0 0 0,1-1 0 0 0,-1 0 0 0 0,0 0 0 0 0,1 0 1 0 0,-1 0-1 0 0,0 0 0 0 0,-1 0 0 0 0,1-1 0 0 0,0 0 0 0 0,-7 4 0 0 0,0-2 63 0 0,0 0-1 0 0,0 0 1 0 0,0-1-1 0 0,0-1 1 0 0,-1 1-1 0 0,1-2 1 0 0,-20 2-1 0 0,14-3-5 0 0,0 0 0 0 0,0-1 0 0 0,0 0 0 0 0,-24-7-1 0 0,35 7-80 0 0,1 0-1 0 0,0 0 0 0 0,-1-1 1 0 0,1 1-1 0 0,0-1 0 0 0,0 0 1 0 0,0-1-1 0 0,1 1 0 0 0,-1-1 1 0 0,0 1-1 0 0,1-1 0 0 0,0 0 1 0 0,-1 0-1 0 0,1-1 0 0 0,1 1 1 0 0,-1-1-1 0 0,0 1 0 0 0,1-1 1 0 0,0 0-1 0 0,-1 0 0 0 0,2 0 1 0 0,-1 0-1 0 0,0 0 0 0 0,1-1 1 0 0,0 1-1 0 0,0 0 0 0 0,0-1 1 0 0,0 1-1 0 0,1-1 0 0 0,0 1 1 0 0,0-1-1 0 0,0 1 0 0 0,0-1 1 0 0,1 1-1 0 0,0 0 0 0 0,0-1 1 0 0,2-6-1 0 0,2-5-58 0 0,1 0-1 0 0,1 0 1 0 0,0 1-1 0 0,1-1 1 0 0,0 2-1 0 0,2-1 1 0 0,-1 1-1 0 0,2 1 1 0 0,0 0-1 0 0,0 0 1 0 0,17-13-1 0 0,-4 6 3 0 0,1 1 0 0 0,1 2-1 0 0,1 0 1 0 0,0 1 0 0 0,36-13 0 0 0,12-3 23 0 0,91-25 1 0 0,-58 31-3423 0 0,-88 22-4157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0.738"/>
    </inkml:context>
    <inkml:brush xml:id="br0">
      <inkml:brushProperty name="width" value="0.035" units="cm"/>
      <inkml:brushProperty name="height" value="0.035" units="cm"/>
    </inkml:brush>
  </inkml:definitions>
  <inkml:trace contextRef="#ctx0" brushRef="#br0">389 5 16788 0 0,'-1'-1'190'0'0,"1"1"1"0"0,0 0-1 0 0,0-1 1 0 0,-1 1 0 0 0,1 0-1 0 0,0 0 1 0 0,-1-1-1 0 0,1 1 1 0 0,0 0 0 0 0,-1 0-1 0 0,1-1 1 0 0,0 1-1 0 0,-1 0 1 0 0,1 0 0 0 0,-1 0-1 0 0,1 0 1 0 0,0 0 0 0 0,-1 0-1 0 0,1-1 1 0 0,-1 1-1 0 0,1 0 1 0 0,0 0 0 0 0,-1 0-1 0 0,1 0 1 0 0,-1 0-1 0 0,1 1 1 0 0,0-1 0 0 0,-1 0-1 0 0,1 0 1 0 0,-1 0-1 0 0,1 0 1 0 0,-20 4 730 0 0,16-3-976 0 0,-56 11 505 0 0,-107 38 0 0 0,157-46-448 0 0,-51 20 34 0 0,55-22-35 0 0,1 1 1 0 0,0 0-1 0 0,0 0 1 0 0,0 0-1 0 0,0 0 1 0 0,1 1-1 0 0,-1 0 0 0 0,-5 6 1 0 0,10-9 3 0 0,-1 0-1 0 0,1 0 1 0 0,-1 0 0 0 0,1 0-1 0 0,-1-1 1 0 0,1 1 0 0 0,-1 0-1 0 0,1 0 1 0 0,0 0 0 0 0,0 0-1 0 0,0 0 1 0 0,-1 0 0 0 0,1 0-1 0 0,0 0 1 0 0,0 0 0 0 0,0 0-1 0 0,0 0 1 0 0,1 0 0 0 0,-1 0-1 0 0,0 0 1 0 0,0 0 0 0 0,1 1-1 0 0,0 1-13 0 0,0-1 0 0 0,1 0 0 0 0,-1 0 0 0 0,0 1 0 0 0,1-1 0 0 0,0 0-1 0 0,0 0 1 0 0,2 2 0 0 0,2 1 5 0 0,1 0 0 0 0,-1 0-1 0 0,1-1 1 0 0,12 6 0 0 0,-6-4-104 0 0,0-1-1 0 0,0-1 1 0 0,1 0 0 0 0,0-1 0 0 0,-1-1 0 0 0,24 2-1 0 0,-11-3-1656 0 0,30-3-1 0 0,-12-2-5730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7.590"/>
    </inkml:context>
    <inkml:brush xml:id="br0">
      <inkml:brushProperty name="width" value="0.05" units="cm"/>
      <inkml:brushProperty name="height" value="0.05" units="cm"/>
    </inkml:brush>
  </inkml:definitions>
  <inkml:trace contextRef="#ctx0" brushRef="#br0">221 94 8290 0 0,'1'-9'418'0'0,"-2"-2"8174"0"0,-3 23-4177 0 0,-98 385-368 0 0,53-186-3722 0 0,-9 27 2 0 0,53-219-323 0 0,2-10-43 0 0,4-28-141 0 0,27-149-2781 0 0,0 6 868 0 0,-23 108 1519 0 0,17-129-992 0 0,-18 161 1475 0 0,2 0 0 0 0,0 0 0 0 0,1 1-1 0 0,1 0 1 0 0,1 0 0 0 0,13-21 0 0 0,-10 26 285 0 0,-12 16-156 0 0,1 0 0 0 0,-1 0 0 0 0,0-1 0 0 0,1 1 0 0 0,-1 0 1 0 0,0 0-1 0 0,0 0 0 0 0,1-1 0 0 0,-1 1 0 0 0,1 0 0 0 0,-1 0 1 0 0,0 0-1 0 0,1 0 0 0 0,-1 0 0 0 0,0 0 0 0 0,1 0 0 0 0,-1 0 1 0 0,1 0-1 0 0,-1 0 0 0 0,0 0 0 0 0,1 0 0 0 0,-1 0 0 0 0,0 0 1 0 0,1 0-1 0 0,0 0 0 0 0,0 2 102 0 0,1-1 1 0 0,-1 1-1 0 0,0 0 1 0 0,1-1-1 0 0,-1 1 0 0 0,0 0 1 0 0,0 0-1 0 0,0 0 0 0 0,0 0 1 0 0,-1 0-1 0 0,1 0 1 0 0,1 4-1 0 0,38 146 2300 0 0,-26-95-2236 0 0,31 88 1 0 0,-44-144-205 0 0,18 45 72 0 0,36 65-1 0 0,-48-99-19 0 0,0-1 0 0 0,1 1 0 0 0,1-1 0 0 0,0-1 0 0 0,0 1 0 0 0,1-1-1 0 0,0-1 1 0 0,1 0 0 0 0,0-1 0 0 0,17 11 0 0 0,-26-18-8 0 0,0 0 0 0 0,0 0 0 0 0,0 0 0 0 0,0 0-1 0 0,0 0 1 0 0,0 0 0 0 0,1-1 0 0 0,-1 1 0 0 0,0-1 0 0 0,0 0-1 0 0,1 0 1 0 0,-1 1 0 0 0,0-1 0 0 0,0-1 0 0 0,1 1-1 0 0,-1 0 1 0 0,0-1 0 0 0,0 1 0 0 0,1-1 0 0 0,-1 1 0 0 0,0-1-1 0 0,0 0 1 0 0,0 0 0 0 0,3-2 0 0 0,-1 0 88 0 0,0-1-1 0 0,0 0 1 0 0,0 0 0 0 0,0 0-1 0 0,-1-1 1 0 0,0 1-1 0 0,1-1 1 0 0,3-10 0 0 0,1-1 38 0 0,-1 0 0 0 0,-1 0 0 0 0,-1-1 0 0 0,5-26 0 0 0,7-73 82 0 0,-10 63-266 0 0,48-355-349 0 0,-52 390-470 0 0,-1 1 0 0 0,-1-1 0 0 0,-2-33 0 0 0,1 42-2867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8.196"/>
    </inkml:context>
    <inkml:brush xml:id="br0">
      <inkml:brushProperty name="width" value="0.05" units="cm"/>
      <inkml:brushProperty name="height" value="0.05" units="cm"/>
    </inkml:brush>
  </inkml:definitions>
  <inkml:trace contextRef="#ctx0" brushRef="#br0">8 61 14195 0 0,'0'0'80'0'0,"-1"0"-1"0"0,1 0 1 0 0,0-1-1 0 0,-1 1 1 0 0,1 0-1 0 0,-1 0 1 0 0,1 0-1 0 0,0-1 1 0 0,-1 1-1 0 0,1 0 1 0 0,0 0-1 0 0,-1-1 1 0 0,1 1-1 0 0,0 0 1 0 0,-1 0-1 0 0,1-1 1 0 0,0 1-1 0 0,0 0 1 0 0,-1-1-1 0 0,1 1 1 0 0,0-1-1 0 0,0 1 1 0 0,0 0-1 0 0,0-1 1 0 0,-1 1-1 0 0,1-1 1 0 0,0 1-1 0 0,0 0 1 0 0,0-1-1 0 0,0 1 1 0 0,0-1-1 0 0,0 1 1 0 0,0-1-1 0 0,0 0 1 0 0,13-10 3198 0 0,27-5-144 0 0,-10 9-2449 0 0,1 2-1 0 0,0 0 0 0 0,51 0 0 0 0,94 12-550 0 0,-135-5-175 0 0,-39-1-100 0 0,13 0-388 0 0,-12 2-540 0 0,-8 1-1334 0 0,-4 1 817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8.666"/>
    </inkml:context>
    <inkml:brush xml:id="br0">
      <inkml:brushProperty name="width" value="0.05" units="cm"/>
      <inkml:brushProperty name="height" value="0.05" units="cm"/>
    </inkml:brush>
  </inkml:definitions>
  <inkml:trace contextRef="#ctx0" brushRef="#br0">39 1 10594 0 0,'-3'0'503'0'0,"1"1"-1"0"0,-1 0 1 0 0,1 0-1 0 0,0 0 1 0 0,-1 0-1 0 0,1 1 1 0 0,0-1 0 0 0,0 1-1 0 0,0-1 1 0 0,0 1-1 0 0,0 0 1 0 0,0 0-1 0 0,0 0 1 0 0,0 0-1 0 0,1 0 1 0 0,-2 3-1 0 0,3-5-403 0 0,-1 1 0 0 0,1-1 0 0 0,0 1 0 0 0,0 0-1 0 0,0-1 1 0 0,0 1 0 0 0,0-1 0 0 0,0 1 0 0 0,0 0-1 0 0,0-1 1 0 0,0 1 0 0 0,0 0 0 0 0,0-1 0 0 0,0 1-1 0 0,0-1 1 0 0,0 1 0 0 0,0-1 0 0 0,1 1 0 0 0,-1 0-1 0 0,0-1 1 0 0,0 1 0 0 0,1-1 0 0 0,-1 1 0 0 0,1 0-1 0 0,1 0-18 0 0,-1 0 0 0 0,0 0-1 0 0,1 0 1 0 0,-1 0-1 0 0,1 0 1 0 0,0 0 0 0 0,-1-1-1 0 0,1 1 1 0 0,0 0-1 0 0,-1-1 1 0 0,1 1 0 0 0,3-1-1 0 0,24 3 140 0 0,1-1-1 0 0,-1-2 0 0 0,1 0 1 0 0,36-7-1 0 0,-10 2-175 0 0,9-5-916 0 0,-22 0-4885 0 0,-4 0-1618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9.048"/>
    </inkml:context>
    <inkml:brush xml:id="br0">
      <inkml:brushProperty name="width" value="0.05" units="cm"/>
      <inkml:brushProperty name="height" value="0.05" units="cm"/>
    </inkml:brush>
  </inkml:definitions>
  <inkml:trace contextRef="#ctx0" brushRef="#br0">297 391 11522 0 0,'-1'-1'216'0'0,"1"0"-1"0"0,0 0 0 0 0,0 0 0 0 0,0 0 1 0 0,0 0-1 0 0,0 0 0 0 0,0 0 0 0 0,0 0 0 0 0,0 0 1 0 0,0 0-1 0 0,0 0 0 0 0,0 0 0 0 0,1 0 0 0 0,-1 0 1 0 0,0 0-1 0 0,1 0 0 0 0,-1 0 0 0 0,1 0 0 0 0,-1 1 1 0 0,1-1-1 0 0,0 0 0 0 0,-1 0 0 0 0,1 0 1 0 0,0 1-1 0 0,-1-1 0 0 0,3-1 0 0 0,27-24 2695 0 0,-18 15-2278 0 0,-1 1-295 0 0,-1-1-1 0 0,0 0 0 0 0,-1-1 1 0 0,0 0-1 0 0,0-1 0 0 0,-2 0 1 0 0,1 0-1 0 0,-2-1 1 0 0,9-24-1 0 0,-13 33-294 0 0,-1 0 0 0 0,0-1 0 0 0,0 1 0 0 0,0 0 0 0 0,0 0 0 0 0,-1-1 0 0 0,0 1 0 0 0,0 0 0 0 0,0-1 0 0 0,-1 1 0 0 0,0 0 0 0 0,0 0 0 0 0,0-1 0 0 0,-1 1 0 0 0,0 0-1 0 0,0 0 1 0 0,0 0 0 0 0,0 1 0 0 0,-1-1 0 0 0,0 1 0 0 0,0-1 0 0 0,0 1 0 0 0,0 0 0 0 0,-1 0 0 0 0,0 0 0 0 0,1 0 0 0 0,-2 1 0 0 0,1 0 0 0 0,0-1 0 0 0,-8-3 0 0 0,2 2-10 0 0,1 0 0 0 0,-1 1-1 0 0,-1 0 1 0 0,1 1 0 0 0,0 0-1 0 0,-1 0 1 0 0,0 1 0 0 0,0 1-1 0 0,1 0 1 0 0,-22 0 0 0 0,23 1-39 0 0,1 1 0 0 0,-1 0 0 0 0,0 0 0 0 0,1 1 0 0 0,0 0 0 0 0,-1 1 0 0 0,1 0 0 0 0,0 0 0 0 0,0 0 0 0 0,0 1 0 0 0,1 0 0 0 0,0 1 0 0 0,-1 0 0 0 0,-7 7 0 0 0,13-10-5 0 0,0 0 1 0 0,0 0-1 0 0,0 1 0 0 0,0-1 1 0 0,0 1-1 0 0,1-1 0 0 0,-1 1 0 0 0,1 0 1 0 0,0 0-1 0 0,0-1 0 0 0,0 1 0 0 0,0 0 1 0 0,0 0-1 0 0,0 0 0 0 0,0 4 1 0 0,1-2-12 0 0,0 0 1 0 0,1 0 0 0 0,-1 1 0 0 0,1-1-1 0 0,0 0 1 0 0,0 0 0 0 0,0 0 0 0 0,3 6 0 0 0,4 7-56 0 0,1 0 1 0 0,1 0-1 0 0,20 26 0 0 0,-22-32 53 0 0,54 69-49 0 0,-31-43-10 0 0,29 49-1 0 0,-53-75 75 0 0,0 1-1 0 0,-1-1 1 0 0,0 1 0 0 0,-1 1 0 0 0,0-1-1 0 0,-1 1 1 0 0,-1 0 0 0 0,3 21-1 0 0,-6-29 34 0 0,1 0-1 0 0,-1 1 1 0 0,-1-1-1 0 0,1 0 1 0 0,-1 0-1 0 0,0 0 0 0 0,-1 0 1 0 0,1 0-1 0 0,-1 0 1 0 0,0 0-1 0 0,-1-1 1 0 0,1 1-1 0 0,-1-1 1 0 0,0 1-1 0 0,0-1 1 0 0,-1 0-1 0 0,0 0 1 0 0,0 0-1 0 0,0-1 0 0 0,0 1 1 0 0,-6 3-1 0 0,3-3 17 0 0,0 0-1 0 0,-1-1 1 0 0,1 0 0 0 0,-1 0-1 0 0,0 0 1 0 0,0-1-1 0 0,0-1 1 0 0,-1 1-1 0 0,1-1 1 0 0,-1 0-1 0 0,1-1 1 0 0,-1 0-1 0 0,0-1 1 0 0,-12 0 0 0 0,11-1-2 0 0,1 0 1 0 0,-1 0-1 0 0,1-1 1 0 0,-1 0-1 0 0,1-1 1 0 0,0 0 0 0 0,-1 0-1 0 0,2-1 1 0 0,-1 0-1 0 0,0-1 1 0 0,1 0-1 0 0,0 0 1 0 0,-9-8 0 0 0,12 9-18 0 0,1 0 0 0 0,-1-1 0 0 0,1 0 0 0 0,0 0 0 0 0,1 0 0 0 0,-1 0 0 0 0,1-1 0 0 0,0 1 0 0 0,0-1 1 0 0,1 0-1 0 0,-1 0 0 0 0,1 0 0 0 0,1 0 0 0 0,-1 0 0 0 0,1-1 0 0 0,0 1 0 0 0,1 0 0 0 0,-1 0 0 0 0,1-1 1 0 0,0 1-1 0 0,2-7 0 0 0,-1 4-26 0 0,2 1 0 0 0,-1 0 0 0 0,1 0 0 0 0,0 1 0 0 0,0-1 0 0 0,1 0 0 0 0,0 1 0 0 0,0 0 0 0 0,1 0 1 0 0,0 0-1 0 0,0 1 0 0 0,1 0 0 0 0,0-1 0 0 0,0 2 0 0 0,0-1 0 0 0,1 1 0 0 0,0 0 0 0 0,0 1 0 0 0,7-5 0 0 0,6-2-35 0 0,0 1 0 0 0,1 1-1 0 0,0 1 1 0 0,1 1-1 0 0,43-9 1 0 0,11 6-1997 0 0,-40 5-4434 0 0,-5 1-1231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9.387"/>
    </inkml:context>
    <inkml:brush xml:id="br0">
      <inkml:brushProperty name="width" value="0.05" units="cm"/>
      <inkml:brushProperty name="height" value="0.05" units="cm"/>
    </inkml:brush>
  </inkml:definitions>
  <inkml:trace contextRef="#ctx0" brushRef="#br0">4 263 16131 0 0,'-4'-2'457'0'0,"6"0"237"0"0,14 0 1105 0 0,33 0 1316 0 0,-40 2-2874 0 0,93 2-226 0 0,-61 0-130 0 0,0-2-1 0 0,79-10 1 0 0,-82-1-2664 0 0,-23 5-4281 0 0</inkml:trace>
  <inkml:trace contextRef="#ctx0" brushRef="#br0" timeOffset="1">324 0 18116 0 0,'-2'1'148'0'0,"1"0"-1"0"0,0 1 1 0 0,-1-1 0 0 0,1 1 0 0 0,0-1-1 0 0,0 1 1 0 0,0-1 0 0 0,0 1-1 0 0,0-1 1 0 0,0 1 0 0 0,1 0 0 0 0,-1-1-1 0 0,0 1 1 0 0,0 3 0 0 0,-5 32 173 0 0,3-18 127 0 0,-9 42-383 0 0,-17 99 1626 0 0,25-128-4887 0 0,2 44 0 0 0,4-43-3867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39.790"/>
    </inkml:context>
    <inkml:brush xml:id="br0">
      <inkml:brushProperty name="width" value="0.05" units="cm"/>
      <inkml:brushProperty name="height" value="0.05" units="cm"/>
    </inkml:brush>
  </inkml:definitions>
  <inkml:trace contextRef="#ctx0" brushRef="#br0">197 1 12899 0 0,'8'2'382'0'0,"-1"-1"1"0"0,0 2 0 0 0,1-1-1 0 0,-1 1 1 0 0,0 0-1 0 0,0 1 1 0 0,0 0 0 0 0,-1 0-1 0 0,1 0 1 0 0,-1 1-1 0 0,0 0 1 0 0,-1 0 0 0 0,1 0-1 0 0,-1 1 1 0 0,0 0-1 0 0,6 8 1 0 0,-8-10-304 0 0,0 0 0 0 0,-1 0 0 0 0,1 0 0 0 0,-1 1 0 0 0,0-1 0 0 0,-1 0 0 0 0,1 1 0 0 0,-1-1 0 0 0,1 1 0 0 0,-1 0 0 0 0,-1 0 0 0 0,1-1 0 0 0,-1 1 0 0 0,0 0 0 0 0,0 0 0 0 0,0-1 0 0 0,0 1 0 0 0,-1 0 0 0 0,0 0 0 0 0,0-1 0 0 0,0 1 0 0 0,-1-1 0 0 0,0 1 0 0 0,0-1 0 0 0,0 1 0 0 0,0-1 0 0 0,-3 4 0 0 0,-3 2-52 0 0,1-1 0 0 0,-2 0 0 0 0,1-1 0 0 0,-2 1 0 0 0,1-2-1 0 0,-1 1 1 0 0,0-1 0 0 0,0-1 0 0 0,-1 0 0 0 0,0 0 0 0 0,-20 6 0 0 0,16-7-43 0 0,-1 0 0 0 0,1-1 1 0 0,-1-1-1 0 0,0-1 0 0 0,0 0 1 0 0,-1-1-1 0 0,1-1 0 0 0,-22-2 1 0 0,22 0 221 0 0,19 4 246 0 0,27 1 14 0 0,32-8-982 0 0,0-3 1 0 0,117-30-1 0 0,-148 29-982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40.282"/>
    </inkml:context>
    <inkml:brush xml:id="br0">
      <inkml:brushProperty name="width" value="0.05" units="cm"/>
      <inkml:brushProperty name="height" value="0.05" units="cm"/>
    </inkml:brush>
  </inkml:definitions>
  <inkml:trace contextRef="#ctx0" brushRef="#br0">0 49 7370 0 0,'1'-2'7847'0'0,"4"-1"-3564"0"0,37-10-1340 0 0,8 5-1292 0 0,96-4 0 0 0,-79 8-3739 0 0,-1-2-4644 0 0,-57 5-559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40.682"/>
    </inkml:context>
    <inkml:brush xml:id="br0">
      <inkml:brushProperty name="width" value="0.05" units="cm"/>
      <inkml:brushProperty name="height" value="0.05" units="cm"/>
    </inkml:brush>
  </inkml:definitions>
  <inkml:trace contextRef="#ctx0" brushRef="#br0">15 1 16588 0 0,'-1'0'82'0'0,"0"-1"0"0"0,1 1 0 0 0,-1 0 1 0 0,0 0-1 0 0,1 0 0 0 0,-1 0 1 0 0,0 0-1 0 0,1 0 0 0 0,-1 0 0 0 0,1 0 1 0 0,-1 1-1 0 0,0-1 0 0 0,1 0 1 0 0,-1 0-1 0 0,0 0 0 0 0,1 1 0 0 0,-1-1 1 0 0,1 0-1 0 0,-1 1 0 0 0,0 0 1 0 0,9 5 1128 0 0,23 6 260 0 0,1-4-1081 0 0,1-2 1 0 0,0-2-1 0 0,0 0 0 0 0,0-3 1 0 0,40-2-1 0 0,48-10-1471 0 0,-5-8-4813 0 0,-69 10-1141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41.056"/>
    </inkml:context>
    <inkml:brush xml:id="br0">
      <inkml:brushProperty name="width" value="0.05" units="cm"/>
      <inkml:brushProperty name="height" value="0.05" units="cm"/>
    </inkml:brush>
  </inkml:definitions>
  <inkml:trace contextRef="#ctx0" brushRef="#br0">95 39 12899 0 0,'-1'0'128'0'0,"1"0"1"0"0,-1 0-1 0 0,1 0 0 0 0,-1 0 1 0 0,0 1-1 0 0,1-1 1 0 0,-1 0-1 0 0,1 0 1 0 0,-1 0-1 0 0,1 1 0 0 0,-1-1 1 0 0,1 0-1 0 0,0 1 1 0 0,-1-1-1 0 0,1 0 0 0 0,-1 1 1 0 0,1-1-1 0 0,0 0 1 0 0,-1 1-1 0 0,1-1 1 0 0,0 1-1 0 0,-1-1 0 0 0,1 1 1 0 0,0-1-1 0 0,0 1 1 0 0,-1-1-1 0 0,1 1 0 0 0,0-1 1 0 0,0 1-1 0 0,0-1 1 0 0,0 1-1 0 0,-1 1 1 0 0,-8 27 3877 0 0,6-16-3631 0 0,-14 33 323 0 0,2 1 1 0 0,3 0-1 0 0,-12 82 1 0 0,23-115-836 0 0,1 0 1 0 0,2 25-1 0 0,-1-35-77 0 0,-1 1 0 0 0,1-1 0 0 0,0 0 0 0 0,0 1 0 0 0,1-1 0 0 0,-1 0 0 0 0,1 0 0 0 0,0 0 0 0 0,0 0 0 0 0,0 0 0 0 0,1-1 0 0 0,-1 1 0 0 0,4 3 0 0 0,4 0-1728 0 0</inkml:trace>
  <inkml:trace contextRef="#ctx0" brushRef="#br0" timeOffset="1">443 101 15203 0 0,'-7'5'659'0'0,"2"-1"0"0"0,-1 1 0 0 0,0 1 0 0 0,1-1 0 0 0,0 1 0 0 0,1 0 0 0 0,-9 12 0 0 0,0 1-406 0 0,0-3-83 0 0,0 2-1 0 0,1-1 0 0 0,1 2 0 0 0,-10 22 0 0 0,18-36-129 0 0,1 1 0 0 0,0 1 0 0 0,0-1-1 0 0,0 0 1 0 0,1 0 0 0 0,0 1 0 0 0,0-1 0 0 0,0 1 0 0 0,1-1 0 0 0,0 1-1 0 0,1-1 1 0 0,-1 0 0 0 0,1 1 0 0 0,0-1 0 0 0,1 0 0 0 0,0 1 0 0 0,0-1 0 0 0,3 8-1 0 0,1-5-8 0 0,-1 0 0 0 0,2 0 1 0 0,-1-1-1 0 0,1 0 0 0 0,1 0 0 0 0,-1 0 0 0 0,1-1 0 0 0,1 0 0 0 0,-1-1 0 0 0,1 0 0 0 0,0 0 0 0 0,0-1 0 0 0,1 0 0 0 0,15 6 0 0 0,-21-10-8 0 0,1 0 1 0 0,-1 0 0 0 0,0 0-1 0 0,1-1 1 0 0,-1 0-1 0 0,1 1 1 0 0,-1-1 0 0 0,1-1-1 0 0,-1 1 1 0 0,1-1-1 0 0,-1 0 1 0 0,1 0 0 0 0,-1 0-1 0 0,0 0 1 0 0,1-1-1 0 0,-1 0 1 0 0,0 0-1 0 0,0 0 1 0 0,0 0 0 0 0,-1-1-1 0 0,1 1 1 0 0,0-1-1 0 0,-1 0 1 0 0,6-7 0 0 0,0 0 68 0 0,0 0 1 0 0,-1 0-1 0 0,0-1 1 0 0,0 0-1 0 0,-2-1 1 0 0,1 0-1 0 0,4-14 1 0 0,-8 17-64 0 0,0 1 1 0 0,-1-1 0 0 0,0 0 0 0 0,-1-1 0 0 0,0 1 0 0 0,0 0 0 0 0,-1 0 0 0 0,0 0 0 0 0,-1-1 0 0 0,0 1 0 0 0,0 0 0 0 0,-1 0 0 0 0,0 0 0 0 0,-1 0-1 0 0,0 1 1 0 0,-7-14 0 0 0,-5-9 17 0 0,-3 0 1 0 0,0 2-1 0 0,-23-28 0 0 0,37 51-60 0 0,-6-8-67 0 0,-16-21 487 0 0,24 33-448 0 0,0 0 0 0 0,1 0 0 0 0,-1 0 0 0 0,0 0 0 0 0,0 1 0 0 0,-1-1-1 0 0,1 1 1 0 0,0-1 0 0 0,0 1 0 0 0,-1 0 0 0 0,1 0 0 0 0,-5-1 0 0 0,-1 4-1931 0 0,5 2 809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41.442"/>
    </inkml:context>
    <inkml:brush xml:id="br0">
      <inkml:brushProperty name="width" value="0.05" units="cm"/>
      <inkml:brushProperty name="height" value="0.05" units="cm"/>
    </inkml:brush>
  </inkml:definitions>
  <inkml:trace contextRef="#ctx0" brushRef="#br0">4 0 4609 0 0,'-3'11'15205'0'0,"4"6"-10319"0"0,0-14-4687 0 0,-1-1-1 0 0,1 1 1 0 0,0 0 0 0 0,0-1 0 0 0,0 1 0 0 0,0-1 0 0 0,0 1 0 0 0,1-1 0 0 0,2 5-1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0.017"/>
    </inkml:context>
    <inkml:brush xml:id="br0">
      <inkml:brushProperty name="width" value="0.035" units="cm"/>
      <inkml:brushProperty name="height" value="0.035" units="cm"/>
    </inkml:brush>
  </inkml:definitions>
  <inkml:trace contextRef="#ctx0" brushRef="#br0">28 195 17716 0 0,'-1'8'457'0'0,"0"-1"1"0"0,0 0-1 0 0,-1 0 0 0 0,-4 8 1 0 0,-1 9 459 0 0,4-10-692 0 0,1 1-1 0 0,0-1 0 0 0,0 1 0 0 0,2 0 0 0 0,0-1 0 0 0,0 1 0 0 0,6 29 0 0 0,-6-42-2142 0 0</inkml:trace>
  <inkml:trace contextRef="#ctx0" brushRef="#br0" timeOffset="1">16 21 16732 0 0,'0'0'151'0'0,"-1"-1"-1"0"0,1 1 1 0 0,0 0 0 0 0,0 0 0 0 0,0 0 0 0 0,0 0 0 0 0,0-1 0 0 0,-1 1 0 0 0,1 0 0 0 0,0 0 0 0 0,0 0 0 0 0,0 0 0 0 0,0-1 0 0 0,0 1 0 0 0,0 0 0 0 0,0 0 0 0 0,0-1 0 0 0,0 1 0 0 0,0 0 0 0 0,0 0 0 0 0,0 0 0 0 0,0-1 0 0 0,0 1 0 0 0,0 0 0 0 0,0 0 0 0 0,0 0 0 0 0,0-1-1 0 0,0 1 1 0 0,0 0 0 0 0,0 0 0 0 0,0 0 0 0 0,0-1 0 0 0,0 1 0 0 0,1 0 0 0 0,-1 0 0 0 0,0 0 0 0 0,0-1 0 0 0,10-5 2258 0 0,9 0-2110 0 0,-19 6-248 0 0,1 0-100 0 0,0 0 0 0 0,0 0 0 0 0,1 0 0 0 0,-1 0 0 0 0,0 0-1 0 0,0 0 1 0 0,0 0 0 0 0,0 0 0 0 0,0 0 0 0 0,0 1 0 0 0,0-1 0 0 0,0 0 0 0 0,0 1 0 0 0,0-1 0 0 0,0 1 0 0 0,1 0 0 0 0,0 0-508 0 0,5 3-1130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1.359"/>
    </inkml:context>
    <inkml:brush xml:id="br0">
      <inkml:brushProperty name="width" value="0.035" units="cm"/>
      <inkml:brushProperty name="height" value="0.035" units="cm"/>
    </inkml:brush>
  </inkml:definitions>
  <inkml:trace contextRef="#ctx0" brushRef="#br0">403 277 1840 0 0,'-1'-3'466'0'0,"6"-16"14216"0"0,-2 13-14009 0 0,-1-5-267 0 0,1 1 0 0 0,-2 0 0 0 0,1-1 0 0 0,-2 1 0 0 0,1-1 0 0 0,-1 1 0 0 0,-1-1 0 0 0,0 1 0 0 0,-3-12 0 0 0,4 18-336 0 0,-1 1 0 0 0,0 0 0 0 0,0-1 0 0 0,-1 1 0 0 0,1 0 0 0 0,0 0 0 0 0,-1 0 0 0 0,0 0 0 0 0,0 0 1 0 0,0 0-1 0 0,0 0 0 0 0,0 1 0 0 0,-1-1 0 0 0,1 1 0 0 0,-1-1 0 0 0,0 1 0 0 0,1 0 0 0 0,-1 0 0 0 0,0 0 0 0 0,0 1 0 0 0,0-1 0 0 0,-1 1 0 0 0,1 0 0 0 0,0-1 0 0 0,0 1 0 0 0,-1 1 0 0 0,1-1 0 0 0,-1 0 0 0 0,1 1 0 0 0,-1 0 0 0 0,-3 0 0 0 0,-12 1-53 0 0,0 2-1 0 0,1 0 1 0 0,-1 1-1 0 0,1 0 1 0 0,0 2-1 0 0,0 0 1 0 0,1 1-1 0 0,0 1 1 0 0,0 1-1 0 0,1 0 1 0 0,0 1-1 0 0,0 0 1 0 0,1 2-1 0 0,1 0 1 0 0,-21 21 0 0 0,31-28-20 0 0,0 0 1 0 0,0 0 0 0 0,0 0-1 0 0,1 1 1 0 0,0-1 0 0 0,0 1-1 0 0,1 0 1 0 0,-1 0 0 0 0,1 0-1 0 0,0 0 1 0 0,1 0 0 0 0,0 0-1 0 0,0 1 1 0 0,-1 8 0 0 0,3-11 1 0 0,-1 1 0 0 0,0-1 0 0 0,1 0 0 0 0,0 1 1 0 0,0-1-1 0 0,0 0 0 0 0,1 1 0 0 0,-1-1 0 0 0,1 0 0 0 0,0 0 1 0 0,0 0-1 0 0,1 0 0 0 0,-1-1 0 0 0,1 1 0 0 0,0 0 0 0 0,0-1 0 0 0,0 0 1 0 0,0 0-1 0 0,0 0 0 0 0,1 0 0 0 0,3 2 0 0 0,3 1-8 0 0,-1 0 0 0 0,1-1 1 0 0,0 0-1 0 0,0-1 0 0 0,0 0 0 0 0,1 0 0 0 0,-1-1 0 0 0,1-1 0 0 0,0 0 0 0 0,0 0 0 0 0,0-1 0 0 0,0 0 1 0 0,0-1-1 0 0,0 0 0 0 0,0-1 0 0 0,0 0 0 0 0,11-4 0 0 0,0-1-19 0 0,1-1-1 0 0,-1-1 0 0 0,0-1 1 0 0,-1 0-1 0 0,0-2 1 0 0,38-27-1 0 0,118-102-519 0 0,-46 32 496 0 0,-114 96 43 0 0,1 0-1 0 0,1 1 1 0 0,0 0-1 0 0,23-8 1 0 0,-30 14 8 0 0,-1 1 0 0 0,1 1 0 0 0,0 0 0 0 0,0 0 0 0 0,0 1 0 0 0,0 1 0 0 0,1 0 0 0 0,22 2 0 0 0,-33-1 25 0 0,1 0 0 0 0,-1 0 0 0 0,0 1 0 0 0,0-1 0 0 0,1 1 0 0 0,-1 0 0 0 0,0 0 1 0 0,0 0-1 0 0,0 0 0 0 0,0 0 0 0 0,0 0 0 0 0,0 0 0 0 0,0 1 0 0 0,0-1 0 0 0,-1 1 0 0 0,1-1 0 0 0,0 1 0 0 0,-1 0 0 0 0,2 2 0 0 0,-1-1 20 0 0,0 0 0 0 0,-1 1 0 0 0,1-1 0 0 0,-1 1 0 0 0,0-1-1 0 0,0 1 1 0 0,-1-1 0 0 0,1 1 0 0 0,-1 0 0 0 0,1-1-1 0 0,-1 5 1 0 0,-1 4 48 0 0,-1 0-1 0 0,1 0 1 0 0,-2 0 0 0 0,0 0-1 0 0,0 0 1 0 0,-7 14-1 0 0,7-17-63 0 0,-1 0 0 0 0,0-1 0 0 0,-1 0 0 0 0,0 0 0 0 0,0 0 0 0 0,-1 0 0 0 0,0-1 0 0 0,0 0 0 0 0,-1 0 0 0 0,1-1 0 0 0,-2 1 0 0 0,1-1 0 0 0,-1-1 0 0 0,1 0 0 0 0,-2 0 0 0 0,1 0 0 0 0,0-1 0 0 0,-1 0 0 0 0,0-1 0 0 0,0 0 0 0 0,0-1 0 0 0,0 1 0 0 0,0-2 0 0 0,-1 1 0 0 0,-14 0 0 0 0,4-2 31 0 0,-1-1 0 0 0,1-1 0 0 0,-1 0 0 0 0,1-2 0 0 0,-29-8 0 0 0,37 9-494 0 0,0-2-1 0 0,1 1 1 0 0,-1-2 0 0 0,1 1-1 0 0,1-2 1 0 0,-1 1-1 0 0,1-1 1 0 0,0-1 0 0 0,1 0-1 0 0,-13-13 1 0 0,8 3-7308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57.042"/>
    </inkml:context>
    <inkml:brush xml:id="br0">
      <inkml:brushProperty name="width" value="0.05" units="cm"/>
      <inkml:brushProperty name="height" value="0.05" units="cm"/>
    </inkml:brush>
  </inkml:definitions>
  <inkml:trace contextRef="#ctx0" brushRef="#br0">1 1 2761 0 0,'3'11'24846'0'0,"4"-8"-22303"0"0,0-1-6457 0 0,16 3 1322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57.575"/>
    </inkml:context>
    <inkml:brush xml:id="br0">
      <inkml:brushProperty name="width" value="0.05" units="cm"/>
      <inkml:brushProperty name="height" value="0.05" units="cm"/>
    </inkml:brush>
  </inkml:definitions>
  <inkml:trace contextRef="#ctx0" brushRef="#br0">196 0 11522 0 0,'3'4'513'0'0,"-2"-3"223"0"0,0 1-736 0 0,2-1 0 0 0,0 2 1824 0 0,0-2 337 0 0,-1 2 71 0 0,2 1 9 0 0,0-1-1657 0 0,0 1-328 0 0,-1-2-72 0 0</inkml:trace>
  <inkml:trace contextRef="#ctx0" brushRef="#br0" timeOffset="1">11 526 18892 0 0,'-5'9'832'0'0,"4"-5"184"0"0,-1 0-816 0 0,1 0-200 0 0,0-1 0 0 0,1-2 0 0 0,0 1 353 0 0,2 0 23 0 0,0 3 8 0 0,0 0 0 0 0,2-4-1088 0 0,3-2-225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57.976"/>
    </inkml:context>
    <inkml:brush xml:id="br0">
      <inkml:brushProperty name="width" value="0.05" units="cm"/>
      <inkml:brushProperty name="height" value="0.05" units="cm"/>
    </inkml:brush>
  </inkml:definitions>
  <inkml:trace contextRef="#ctx0" brushRef="#br0">9 58 8290 0 0,'-9'-3'2548'0'0,"17"-2"3399"0"0,7 0-533 0 0,-8 2-6378 0 0,32-5 3149 0 0,70-5 0 0 0,43 8-1182 0 0,28-3-1293 0 0,-176 7-22 0 0,-2 1 47 0 0,0 0 1 0 0,0 0-1 0 0,0 0 0 0 0,0 0 1 0 0,0-1-1 0 0,0 1 0 0 0,0-1 1 0 0,0 0-1 0 0,0 1 1 0 0,-1-1-1 0 0,3-1 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58.408"/>
    </inkml:context>
    <inkml:brush xml:id="br0">
      <inkml:brushProperty name="width" value="0.05" units="cm"/>
      <inkml:brushProperty name="height" value="0.05" units="cm"/>
    </inkml:brush>
  </inkml:definitions>
  <inkml:trace contextRef="#ctx0" brushRef="#br0">105 0 8290 0 0,'-31'18'1645'0'0,"26"-14"-705"0"0,0 0 0 0 0,0 1 0 0 0,0-1 0 0 0,1 1 0 0 0,-1 0-1 0 0,1 0 1 0 0,1 1 0 0 0,-1-1 0 0 0,1 1 0 0 0,-4 7 0 0 0,-3 16-756 0 0,5-2 528 0 0,1 1 0 0 0,2 0 0 0 0,0 0 0 0 0,3 32 0 0 0,-1 13 95 0 0,-1-27-415 0 0,1 215 1109 0 0,0-261-1525 0 0,0 9-234 0 0,1-1 1 0 0,1 0-1 0 0,2 13 0 0 0,5-6-7209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0:58.810"/>
    </inkml:context>
    <inkml:brush xml:id="br0">
      <inkml:brushProperty name="width" value="0.05" units="cm"/>
      <inkml:brushProperty name="height" value="0.05" units="cm"/>
    </inkml:brush>
  </inkml:definitions>
  <inkml:trace contextRef="#ctx0" brushRef="#br0">7 0 17076 0 0,'-6'4'2162'0'0,"15"-1"-840"0"0,-7-3-1166 0 0,340 71 4181 0 0,-314-64-4156 0 0,19 4 179 0 0,82 29 1 0 0,-127-39-339 0 0,0 0 1 0 0,0 0-1 0 0,0-1 1 0 0,0 1-1 0 0,0 0 1 0 0,0 0-1 0 0,-1 1 1 0 0,1-1-1 0 0,0 0 1 0 0,-1 1-1 0 0,1-1 0 0 0,-1 1 1 0 0,1-1-1 0 0,-1 1 1 0 0,0 0-1 0 0,0 0 1 0 0,1-1-1 0 0,-1 1 1 0 0,1 4-1 0 0,-2-4 25 0 0,0 0-1 0 0,0 0 1 0 0,0-1-1 0 0,0 1 1 0 0,0 0-1 0 0,0 0 1 0 0,-1 0-1 0 0,1 0 1 0 0,-1 0-1 0 0,1 0 1 0 0,-1 0-1 0 0,0 0 1 0 0,1-1-1 0 0,-1 1 1 0 0,0 0-1 0 0,0-1 1 0 0,-2 3-1 0 0,-6 6 218 0 0,0 0-1 0 0,-1-1 0 0 0,0 0 1 0 0,-20 14-1 0 0,24-19-247 0 0,-339 229 192 0 0,307-210-2247 0 0,22-13 133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2.645"/>
    </inkml:context>
    <inkml:brush xml:id="br0">
      <inkml:brushProperty name="width" value="0.05" units="cm"/>
      <inkml:brushProperty name="height" value="0.05" units="cm"/>
    </inkml:brush>
  </inkml:definitions>
  <inkml:trace contextRef="#ctx0" brushRef="#br0">34 320 1840 0 0,'-3'-16'1828'0'0,"2"11"499"0"0,0 0 0 0 0,1 0 0 0 0,0 0 0 0 0,0 1 0 0 0,1-9 0 0 0,3-1-2241 0 0,-5 20 422 0 0,0 0 0 0 0,0 1 0 0 0,1-1 1 0 0,0 0-1 0 0,0 0 0 0 0,2 7 0 0 0,-1 8-104 0 0,-20 498 871 0 0,19-511-1340 0 0,0-4 80 0 0,-1-1-1 0 0,1 1 1 0 0,0-1-1 0 0,-1 1 1 0 0,0-1-1 0 0,-1 5 1 0 0,-5-32-845 0 0,4-45-1493 0 0,12-123 0 0 0,-1 72 1439 0 0,-7 56 610 0 0,1 11 194 0 0,9-72 0 0 0,-11 123 131 0 0,1 0 0 0 0,-1-1 0 0 0,1 1 0 0 0,-1 0 0 0 0,1-1 0 0 0,0 1 0 0 0,0 0 0 0 0,0 0 0 0 0,0 0 0 0 0,0 0 0 0 0,0 0 0 0 0,0 0 0 0 0,2-2 0 0 0,-2 4-20 0 0,-1 0 1 0 0,0 0 0 0 0,1-1 0 0 0,-1 1 0 0 0,0 0-1 0 0,1 0 1 0 0,-1 0 0 0 0,1 0 0 0 0,-1 0 0 0 0,0 0 0 0 0,1 0-1 0 0,-1-1 1 0 0,1 1 0 0 0,-1 0 0 0 0,0 0 0 0 0,1 1-1 0 0,-1-1 1 0 0,1 0 0 0 0,-1 0 0 0 0,0 0 0 0 0,1 0 0 0 0,-1 0-1 0 0,1 0 1 0 0,-1 0 0 0 0,0 1 0 0 0,1-1 0 0 0,13 16 811 0 0,-6-2-305 0 0,-1 1 1 0 0,-1 0 0 0 0,6 19-1 0 0,4 8-100 0 0,-2-9-111 0 0,1 7-212 0 0,3 0 0 0 0,34 56-1 0 0,-46-87-87 0 0,0 0-1 0 0,0 0 0 0 0,1-1 0 0 0,0 0 0 0 0,1 0 0 0 0,0-1 0 0 0,0 1 1 0 0,0-2-1 0 0,1 1 0 0 0,0-1 0 0 0,0-1 0 0 0,1 0 0 0 0,0 0 0 0 0,-1-1 1 0 0,17 5-1 0 0,-24-8 50 0 0,1-1 1 0 0,-1 1-1 0 0,1-1 1 0 0,0 0-1 0 0,-1 1 1 0 0,1-1-1 0 0,-1-1 1 0 0,1 1-1 0 0,0 0 1 0 0,-1-1 0 0 0,1 1-1 0 0,-1-1 1 0 0,1 0-1 0 0,-1 0 1 0 0,1 0-1 0 0,-1 0 1 0 0,0 0-1 0 0,5-3 1 0 0,-4 1 37 0 0,1 0 1 0 0,-1 0-1 0 0,0-1 1 0 0,0 1-1 0 0,0-1 1 0 0,-1 0-1 0 0,1 0 1 0 0,-1 0-1 0 0,0 0 0 0 0,2-5 1 0 0,2-9 131 0 0,-1 0 0 0 0,0-1 0 0 0,-1 0 1 0 0,1-19-1 0 0,-5 36-247 0 0,31-427-1239 0 0,-34 379-1933 0 0,1 39 1730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3.011"/>
    </inkml:context>
    <inkml:brush xml:id="br0">
      <inkml:brushProperty name="width" value="0.05" units="cm"/>
      <inkml:brushProperty name="height" value="0.05" units="cm"/>
    </inkml:brush>
  </inkml:definitions>
  <inkml:trace contextRef="#ctx0" brushRef="#br0">717 1 1840 0 0,'-13'11'663'0'0,"8"-4"2233"0"0,2-1 0 0 0,-1 1 0 0 0,1 0 0 0 0,-4 9 0 0 0,1-1-1239 0 0,-59 135 2598 0 0,-135 274-2295 0 0,177-382-1945 0 0,-168 282 987 0 0,167-289-978 0 0,-77 121 422 0 0,87-130-626 0 0,1 1 1 0 0,0-1-1 0 0,2 2 1 0 0,-8 34-1 0 0,18-56 24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3.434"/>
    </inkml:context>
    <inkml:brush xml:id="br0">
      <inkml:brushProperty name="width" value="0.05" units="cm"/>
      <inkml:brushProperty name="height" value="0.05" units="cm"/>
    </inkml:brush>
  </inkml:definitions>
  <inkml:trace contextRef="#ctx0" brushRef="#br0">190 1 12899 0 0,'3'0'246'0'0,"0"0"1"0"0,0 0 0 0 0,0 0 0 0 0,0 0-1 0 0,0 0 1 0 0,0 1 0 0 0,0-1-1 0 0,0 1 1 0 0,0-1 0 0 0,0 1-1 0 0,-1 0 1 0 0,1 1 0 0 0,0-1 0 0 0,0 0-1 0 0,-1 1 1 0 0,1-1 0 0 0,-1 1-1 0 0,3 2 1 0 0,9 7 1480 0 0,22 21 1 0 0,-33-29-1754 0 0,7 6 285 0 0,-1 1 0 0 0,0 1 0 0 0,-1-1-1 0 0,0 1 1 0 0,-1 1 0 0 0,0-1 0 0 0,-1 1-1 0 0,0 0 1 0 0,-1 1 0 0 0,0 0 0 0 0,-1-1 0 0 0,4 20-1 0 0,-7-25-218 0 0,0 1 1 0 0,0 0-1 0 0,-1 0 0 0 0,0-1 0 0 0,-1 1 0 0 0,0 0 0 0 0,0 0 0 0 0,0-1 0 0 0,-1 1 0 0 0,0-1 0 0 0,-1 1 0 0 0,1-1 1 0 0,-2 0-1 0 0,1 0 0 0 0,-1 0 0 0 0,0 0 0 0 0,0-1 0 0 0,-1 0 0 0 0,1 0 0 0 0,-2 0 0 0 0,1 0 0 0 0,-12 9 0 0 0,5-5-42 0 0,-1 0-1 0 0,0-1 0 0 0,-1-1 1 0 0,0 0-1 0 0,-1-1 0 0 0,1-1 0 0 0,-1 0 1 0 0,-24 6-1 0 0,28-9-26 0 0,-1-1-1 0 0,1-1 1 0 0,-1 0 0 0 0,0 0-1 0 0,1-1 1 0 0,-1-1 0 0 0,0 0 0 0 0,1 0-1 0 0,-1-1 1 0 0,1-1 0 0 0,-1 0-1 0 0,-15-6 1 0 0,26 9 34 0 0,1 0 0 0 0,0 0 0 0 0,-1 0 0 0 0,1 0 0 0 0,-1 0 0 0 0,1-1 0 0 0,0 1 0 0 0,-1 0 0 0 0,1 0 0 0 0,0 0 0 0 0,-1 0 0 0 0,1 0 0 0 0,-1-1 0 0 0,1 1 0 0 0,0 0 0 0 0,0 0 0 0 0,-1-1 0 0 0,1 1 0 0 0,0 0 0 0 0,-1 0 0 0 0,1-1 0 0 0,0 1 0 0 0,0 0 0 0 0,0-1 0 0 0,-1 1 0 0 0,1 0 0 0 0,0-1 0 0 0,0 1 0 0 0,0 0 0 0 0,0-1 0 0 0,0 1 0 0 0,-1-1 0 0 0,1 1 0 0 0,14-5 103 0 0,34 2-29 0 0,-40 3-79 0 0,40-5-181 0 0,-1-2 0 0 0,1-2 0 0 0,57-20-1 0 0,-78 22-281 0 0,23-9-230 0 0,0-3-10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3.878"/>
    </inkml:context>
    <inkml:brush xml:id="br0">
      <inkml:brushProperty name="width" value="0.05" units="cm"/>
      <inkml:brushProperty name="height" value="0.05" units="cm"/>
    </inkml:brush>
  </inkml:definitions>
  <inkml:trace contextRef="#ctx0" brushRef="#br0">1 28 19356 0 0,'60'-17'3073'0'0,"-19"12"-1950"0"0,66-1-1 0 0,-43 6-3693 0 0,-21 1-3171 0 0,-35-1-1305 0 0</inkml:trace>
  <inkml:trace contextRef="#ctx0" brushRef="#br0" timeOffset="1">16 106 17572 0 0,'0'0'108'0'0,"0"1"0"0"0,1 0 0 0 0,-1-1 0 0 0,1 1 0 0 0,-1 0 0 0 0,0-1 0 0 0,1 1 1 0 0,0-1-1 0 0,-1 1 0 0 0,1-1 0 0 0,-1 1 0 0 0,1-1 0 0 0,0 1 0 0 0,-1-1 0 0 0,1 0 0 0 0,0 1 0 0 0,-1-1 1 0 0,1 0-1 0 0,0 0 0 0 0,1 1 0 0 0,21 6 93 0 0,-15-5 72 0 0,9 3-122 0 0,1-1-1 0 0,0-1 0 0 0,0-1 0 0 0,0 0 1 0 0,0-1-1 0 0,0-1 0 0 0,1-1 0 0 0,25-4 1 0 0,37-12-6191 0 0,-45 6-667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4.339"/>
    </inkml:context>
    <inkml:brush xml:id="br0">
      <inkml:brushProperty name="width" value="0.05" units="cm"/>
      <inkml:brushProperty name="height" value="0.05" units="cm"/>
    </inkml:brush>
  </inkml:definitions>
  <inkml:trace contextRef="#ctx0" brushRef="#br0">256 0 18148 0 0,'-4'2'275'0'0,"0"1"1"0"0,0-1 0 0 0,0 1-1 0 0,0 0 1 0 0,0 0-1 0 0,1 0 1 0 0,-1 1-1 0 0,1-1 1 0 0,0 1 0 0 0,-4 5-1 0 0,-27 47 490 0 0,22-34-200 0 0,-7 10-272 0 0,2 0 1 0 0,1 1-1 0 0,-12 37 0 0 0,27-67-292 0 0,0 0-1 0 0,0 1 1 0 0,0-1-1 0 0,1 0 0 0 0,0 0 1 0 0,0 0-1 0 0,0 0 1 0 0,0 1-1 0 0,0-1 1 0 0,0 0-1 0 0,1 0 0 0 0,-1 0 1 0 0,1 0-1 0 0,0 0 1 0 0,0 0-1 0 0,0 0 0 0 0,1 0 1 0 0,-1 0-1 0 0,1 0 1 0 0,-1-1-1 0 0,1 1 0 0 0,0-1 1 0 0,0 1-1 0 0,0-1 1 0 0,3 3-1 0 0,6 4 28 0 0,0 0 1 0 0,1-1-1 0 0,0-1 0 0 0,20 10 1 0 0,6 4 136 0 0,-13-5-135 0 0,-1 0 0 0 0,0 2-1 0 0,-2 1 1 0 0,29 28 0 0 0,-49-45-3 0 0,0 1-1 0 0,0-1 1 0 0,0 1-1 0 0,0 0 1 0 0,0-1-1 0 0,0 1 0 0 0,-1 0 1 0 0,1 0-1 0 0,-1 0 1 0 0,0 0-1 0 0,0 0 1 0 0,0 0-1 0 0,0 0 1 0 0,-1 1-1 0 0,1-1 1 0 0,-1 0-1 0 0,0 0 1 0 0,0 1-1 0 0,0-1 1 0 0,0 0-1 0 0,-1 0 0 0 0,1 1 1 0 0,-1-1-1 0 0,0 0 1 0 0,0 0-1 0 0,0 0 1 0 0,0 0-1 0 0,0 0 1 0 0,-1 0-1 0 0,1 0 1 0 0,-1 0-1 0 0,0-1 1 0 0,0 1-1 0 0,0-1 1 0 0,0 1-1 0 0,0-1 1 0 0,-1 0-1 0 0,1 0 0 0 0,-1 0 1 0 0,0 0-1 0 0,1 0 1 0 0,-1 0-1 0 0,0-1 1 0 0,0 1-1 0 0,-3 0 1 0 0,-8 4 58 0 0,0-1 1 0 0,-1 0 0 0 0,1-1-1 0 0,-1-1 1 0 0,0 0-1 0 0,0-1 1 0 0,0 0 0 0 0,-1-2-1 0 0,1 0 1 0 0,-27-3-1 0 0,-22-10-2563 0 0,5-9-4035 0 0,31 8-946 0 0</inkml:trace>
  <inkml:trace contextRef="#ctx0" brushRef="#br0" timeOffset="1">147 74 10138 0 0,'8'-1'1554'0'0,"1"0"0"0"0,-1 1 0 0 0,0 0-1 0 0,0 0 1 0 0,1 1 0 0 0,13 3 0 0 0,-5-2-1428 0 0,24 3 673 0 0,102 9 1060 0 0,-118-13-2495 0 0,1-1 1 0 0,0-1 0 0 0,39-7 0 0 0,-35 2-371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2.087"/>
    </inkml:context>
    <inkml:brush xml:id="br0">
      <inkml:brushProperty name="width" value="0.035" units="cm"/>
      <inkml:brushProperty name="height" value="0.035" units="cm"/>
    </inkml:brush>
  </inkml:definitions>
  <inkml:trace contextRef="#ctx0" brushRef="#br0">1 20 12531 0 0,'0'0'70'0'0,"0"-1"0"0"0,0 1 0 0 0,0 0 0 0 0,0 0-1 0 0,0-1 1 0 0,-1 1 0 0 0,1 0 0 0 0,0-1 0 0 0,0 1 0 0 0,0 0 0 0 0,0-1 0 0 0,0 1 0 0 0,0 0 0 0 0,0 0 0 0 0,1-1 0 0 0,-1 1 0 0 0,0 0 0 0 0,0-1 0 0 0,0 1 0 0 0,0 0 0 0 0,0 0 0 0 0,0-1 0 0 0,1 1 0 0 0,-1 0 0 0 0,0 0 0 0 0,0-1 0 0 0,0 1 0 0 0,0 0-1 0 0,1 0 1 0 0,-1 0 0 0 0,0-1 0 0 0,0 1 0 0 0,1 0 0 0 0,-1 0 0 0 0,0 0 0 0 0,16-6 1723 0 0,16 2 153 0 0,-19 4-1489 0 0,-1 0 1 0 0,0 1-1 0 0,0 0 1 0 0,0 1-1 0 0,0 1 1 0 0,-1 0-1 0 0,22 8 0 0 0,-25-8-338 0 0,-1 1-1 0 0,1 0 0 0 0,-1 0 1 0 0,0 0-1 0 0,0 1 0 0 0,0 0 0 0 0,-1 1 1 0 0,1-1-1 0 0,-1 1 0 0 0,-1 0 1 0 0,1 1-1 0 0,5 7 0 0 0,-10-12-88 0 0,-1-1 0 0 0,1 0 0 0 0,0 1 0 0 0,-1-1 0 0 0,1 0 0 0 0,0 1-1 0 0,-1-1 1 0 0,0 1 0 0 0,1-1 0 0 0,-1 1 0 0 0,0-1 0 0 0,0 1 0 0 0,0-1 0 0 0,1 1 0 0 0,-2-1 0 0 0,1 1 0 0 0,0-1-1 0 0,0 1 1 0 0,0-1 0 0 0,-1 1 0 0 0,1-1 0 0 0,-1 1 0 0 0,0 0 0 0 0,-1 1 0 0 0,1-1 1 0 0,-1 1-1 0 0,0-1 1 0 0,0 0-1 0 0,0 0 0 0 0,0 0 1 0 0,-1 0-1 0 0,1 0 1 0 0,0-1-1 0 0,-1 1 1 0 0,-3 1-1 0 0,-3 2 10 0 0,-1-1-1 0 0,-1 0 1 0 0,1-1-1 0 0,0 0 1 0 0,-17 2-1 0 0,-11 2 23 0 0,26-5-33 0 0,1 1 0 0 0,-23 0-1 0 0,235-20-1198 0 0,-92 5 125 0 0,-61 8-452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6.482"/>
    </inkml:context>
    <inkml:brush xml:id="br0">
      <inkml:brushProperty name="width" value="0.05" units="cm"/>
      <inkml:brushProperty name="height" value="0.05" units="cm"/>
    </inkml:brush>
  </inkml:definitions>
  <inkml:trace contextRef="#ctx0" brushRef="#br0">17 25 6449 0 0,'-16'-9'10185'0'0,"16"9"-10062"0"0,0-1 0 0 0,0 1 0 0 0,0 0 0 0 0,-1 0 0 0 0,1 0 0 0 0,0-1 0 0 0,0 1 0 0 0,0 0 0 0 0,0 0 0 0 0,0 0 0 0 0,0-1 0 0 0,0 1 0 0 0,0 0 0 0 0,0 0 0 0 0,0-1 0 0 0,0 1 0 0 0,0 0 0 0 0,0 0 0 0 0,1 0 0 0 0,-1-1 0 0 0,0 1 0 0 0,0 0 1 0 0,0 0-1 0 0,0 0 0 0 0,0 0 0 0 0,0-1 0 0 0,0 1 0 0 0,1 0 0 0 0,-1 0 0 0 0,0 0 0 0 0,0 0 0 0 0,0-1 0 0 0,0 1 0 0 0,1 0 0 0 0,-1 0 0 0 0,0 0 0 0 0,0 0 0 0 0,1 0 0 0 0,1-2 190 0 0,1 1 0 0 0,0 0 0 0 0,0 0 1 0 0,0 0-1 0 0,0 1 0 0 0,1-1 0 0 0,5 0 0 0 0,71 1 605 0 0,0 3 0 0 0,90 15 0 0 0,-151-16-888 0 0,35 0 0 0 0,-48-2-345 0 0,-1 0 0 0 0,1 0 0 0 0,0-1 0 0 0,-1 0 0 0 0,1 0 0 0 0,-1-1 0 0 0,0 0 0 0 0,1 0 0 0 0,-1 0 0 0 0,9-5 0 0 0,-8 2-1502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6.927"/>
    </inkml:context>
    <inkml:brush xml:id="br0">
      <inkml:brushProperty name="width" value="0.05" units="cm"/>
      <inkml:brushProperty name="height" value="0.05" units="cm"/>
    </inkml:brush>
  </inkml:definitions>
  <inkml:trace contextRef="#ctx0" brushRef="#br0">10 531 11058 0 0,'0'0'86'0'0,"0"0"0"0"0,0 0-1 0 0,-1 0 1 0 0,1 0 0 0 0,0 0-1 0 0,0 0 1 0 0,-1 0-1 0 0,1-1 1 0 0,0 1 0 0 0,-1 0-1 0 0,1 0 1 0 0,0 0 0 0 0,0 0-1 0 0,-1 0 1 0 0,1 0 0 0 0,0 0-1 0 0,0 0 1 0 0,-1 1-1 0 0,1-1 1 0 0,0 0 0 0 0,0 0-1 0 0,-1 0 1 0 0,1 0 0 0 0,0 0-1 0 0,0 0 1 0 0,-1 0 0 0 0,1 1-1 0 0,0-1 1 0 0,0 0-1 0 0,0 0 1 0 0,-1 0 0 0 0,1 0-1 0 0,0 1 1 0 0,0-1 0 0 0,0 0-1 0 0,0 0 1 0 0,-1 1 0 0 0,1-1-1 0 0,0 0 1 0 0,0 0-1 0 0,0 1 1 0 0,0-1 0 0 0,0 0-1 0 0,0 0 1 0 0,0 1 0 0 0,0-1-1 0 0,0 0 1 0 0,0 0 0 0 0,0 1-1 0 0,0-1 1 0 0,0 0-1 0 0,0 0 1 0 0,0 1 0 0 0,0-1-1 0 0,0 1 1 0 0,1 0 164 0 0,-1-1-1 0 0,1 1 1 0 0,0 0 0 0 0,0 0 0 0 0,-1-1-1 0 0,1 1 1 0 0,0 0 0 0 0,0-1 0 0 0,0 1-1 0 0,0 0 1 0 0,0-1 0 0 0,0 0 0 0 0,0 1-1 0 0,2 0 1 0 0,27 4 370 0 0,0-1-1 0 0,1-1 0 0 0,-1-2 1 0 0,53-4-1 0 0,-8 1-386 0 0,-24 2-291 0 0,1-3-1 0 0,-1-2 0 0 0,76-17 1 0 0,-117 19-669 0 0,1-1 1 0 0,0 0 0 0 0,14-8 0 0 0,-2-2-6510 0 0</inkml:trace>
  <inkml:trace contextRef="#ctx0" brushRef="#br0" timeOffset="1">690 0 14083 0 0,'22'18'1261'0'0,"-1"0"-1"0"0,-1 1 1 0 0,-1 1 0 0 0,31 42 0 0 0,-37-45-988 0 0,-2 0 0 0 0,0 1 0 0 0,-2 1 1 0 0,0 0-1 0 0,0 0 0 0 0,-2 1 1 0 0,5 21-1 0 0,-10-32-179 0 0,0 0 1 0 0,-1-1-1 0 0,0 1 1 0 0,-1 0 0 0 0,0 0-1 0 0,0-1 1 0 0,-1 1-1 0 0,0 0 1 0 0,-1 0-1 0 0,0-1 1 0 0,0 1-1 0 0,0-1 1 0 0,-7 13 0 0 0,2-7 55 0 0,-1-1 1 0 0,-1 0-1 0 0,0 0 1 0 0,-1-1 0 0 0,0 0-1 0 0,-22 19 1 0 0,0-3 109 0 0,-59 39 1 0 0,3-12-3155 0 0,61-39-5273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7.500"/>
    </inkml:context>
    <inkml:brush xml:id="br0">
      <inkml:brushProperty name="width" value="0.05" units="cm"/>
      <inkml:brushProperty name="height" value="0.05" units="cm"/>
    </inkml:brush>
  </inkml:definitions>
  <inkml:trace contextRef="#ctx0" brushRef="#br0">28 37 9674 0 0,'2'-7'234'0'0,"4"-13"2378"0"0,4 11 2885 0 0,-10 9-5418 0 0,1 0-1 0 0,-1 0 1 0 0,1 0-1 0 0,-1 0 0 0 0,0 0 1 0 0,1 1-1 0 0,-1-1 1 0 0,0 0-1 0 0,1 0 1 0 0,-1 1-1 0 0,0-1 1 0 0,1 0-1 0 0,-1 0 1 0 0,0 1-1 0 0,0-1 0 0 0,1 0 1 0 0,-1 1-1 0 0,0-1 1 0 0,0 0-1 0 0,1 1 1 0 0,-1-1-1 0 0,0 1 1 0 0,0-1-1 0 0,0 0 1 0 0,0 1-1 0 0,0-1 0 0 0,0 1 1 0 0,0-1-1 0 0,0 0 1 0 0,0 1-1 0 0,0-1 1 0 0,0 1-1 0 0,0-1 1 0 0,0 0-1 0 0,0 1 0 0 0,0 0 1 0 0,1 17 572 0 0,-7 308 2377 0 0,8-234-2779 0 0,-9 353 132 0 0,7-437-394 0 0,-1 0 0 0 0,0-1-1 0 0,0 1 1 0 0,0-1 0 0 0,-1 0-1 0 0,0 1 1 0 0,-4 7 0 0 0,6-15-30 0 0,0 0 0 0 0,0 0 0 0 0,0 1-1 0 0,0-1 1 0 0,-1 0 0 0 0,1 0 0 0 0,0 1 0 0 0,0-1 0 0 0,0 0 0 0 0,0 0 0 0 0,0 0 0 0 0,-1 1 0 0 0,1-1 0 0 0,0 0 0 0 0,0 0 0 0 0,0 0 0 0 0,-1 0 0 0 0,1 1 0 0 0,0-1 0 0 0,0 0 0 0 0,0 0-1 0 0,-1 0 1 0 0,1 0 0 0 0,0 0 0 0 0,0 0 0 0 0,-1 0 0 0 0,1 0 0 0 0,0 0 0 0 0,0 0 0 0 0,-1 0 0 0 0,1 0 0 0 0,0 0 0 0 0,0 0 0 0 0,-1 0 0 0 0,-5-8-983 0 0,-1-15-760 0 0,7 23 1761 0 0,-5-26-1635 0 0,1-8-47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7.948"/>
    </inkml:context>
    <inkml:brush xml:id="br0">
      <inkml:brushProperty name="width" value="0.05" units="cm"/>
      <inkml:brushProperty name="height" value="0.05" units="cm"/>
    </inkml:brush>
  </inkml:definitions>
  <inkml:trace contextRef="#ctx0" brushRef="#br0">1 149 6913 0 0,'1'-9'248'0'0,"0"0"-1"0"0,1 1 0 0 0,5-15 0 0 0,-5 19 277 0 0,-1 0 1 0 0,1 1-1 0 0,0 0 0 0 0,0-1 1 0 0,1 1-1 0 0,-1 0 1 0 0,1 0-1 0 0,0 0 1 0 0,-1 1-1 0 0,1-1 1 0 0,5-3-1 0 0,4-2-14 0 0,0 1 1 0 0,0 0-1 0 0,1 1 0 0 0,0 0 0 0 0,0 1 0 0 0,1 0 1 0 0,-1 1-1 0 0,1 1 0 0 0,22-4 0 0 0,-27 7-344 0 0,1-1-1 0 0,-1 1 0 0 0,0 0 0 0 0,1 1 0 0 0,-1 0 1 0 0,0 1-1 0 0,1 0 0 0 0,-1 0 0 0 0,0 1 0 0 0,-1 0 1 0 0,1 1-1 0 0,0 0 0 0 0,-1 0 0 0 0,0 1 0 0 0,11 7 1 0 0,-11-6-119 0 0,0 1 1 0 0,-1-1-1 0 0,0 1 1 0 0,0 0-1 0 0,-1 1 1 0 0,0-1-1 0 0,0 1 1 0 0,-1 1 0 0 0,0-1-1 0 0,0 1 1 0 0,-1 0-1 0 0,0 0 1 0 0,0 0-1 0 0,-1 0 1 0 0,-1 1-1 0 0,1-1 1 0 0,-2 1-1 0 0,1 0 1 0 0,-1-1-1 0 0,-1 1 1 0 0,0 0 0 0 0,0 0-1 0 0,-1 0 1 0 0,0-1-1 0 0,0 1 1 0 0,-1 0-1 0 0,-1-1 1 0 0,0 1-1 0 0,0-1 1 0 0,-1 0-1 0 0,0 0 1 0 0,0 0-1 0 0,-6 8 1 0 0,3-8 33 0 0,0 0 0 0 0,0 0 1 0 0,-1-1-1 0 0,0 0 0 0 0,0-1 0 0 0,0 0 1 0 0,-1 0-1 0 0,-10 6 0 0 0,15-11-137 0 0,0 0 0 0 0,-1 1-1 0 0,1-1 1 0 0,0-1 0 0 0,-1 1 0 0 0,1 0-1 0 0,-1-1 1 0 0,1 0 0 0 0,-1 0-1 0 0,0-1 1 0 0,1 1 0 0 0,-1-1 0 0 0,0 0-1 0 0,0 0 1 0 0,1-1 0 0 0,-1 1 0 0 0,0-1-1 0 0,1 0 1 0 0,-1 0 0 0 0,1-1 0 0 0,-7-2-1 0 0,-8-7-1620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8.333"/>
    </inkml:context>
    <inkml:brush xml:id="br0">
      <inkml:brushProperty name="width" value="0.05" units="cm"/>
      <inkml:brushProperty name="height" value="0.05" units="cm"/>
    </inkml:brush>
  </inkml:definitions>
  <inkml:trace contextRef="#ctx0" brushRef="#br0">0 392 17052 0 0,'13'-8'3459'0'0,"26"-5"-2579"0"0,30 0-19 0 0,130-6 0 0 0,-44 6-930 0 0,-122 8-1026 0 0,-3-3-402 0 0</inkml:trace>
  <inkml:trace contextRef="#ctx0" brushRef="#br0" timeOffset="1">790 108 8290 0 0,'-1'1'196'0'0,"-1"-1"0"0"0,0 0 1 0 0,1 1-1 0 0,-1-1 0 0 0,1 1 0 0 0,-1-1 1 0 0,0 1-1 0 0,1 0 0 0 0,-1 0 1 0 0,1 0-1 0 0,0 0 0 0 0,-1 0 0 0 0,1 0 1 0 0,0 0-1 0 0,-1 0 0 0 0,1 0 0 0 0,0 1 1 0 0,0-1-1 0 0,0 0 0 0 0,0 1 1 0 0,0-1-1 0 0,1 1 0 0 0,-1-1 0 0 0,0 1 1 0 0,0 2-1 0 0,-3 7 2208 0 0,0 1 1 0 0,-3 20 0 0 0,4-15-2560 0 0,-1 2 528 0 0,0 1-1 0 0,2 0 0 0 0,0-1 0 0 0,1 1 0 0 0,1 0 1 0 0,1 0-1 0 0,6 34 0 0 0,-5-44-298 0 0,0 0 0 0 0,1 0 1 0 0,0-1-1 0 0,0 1 0 0 0,1-1 0 0 0,1 0 0 0 0,-1 0 1 0 0,1-1-1 0 0,1 1 0 0 0,0-1 0 0 0,0 0 0 0 0,1-1 0 0 0,-1 1 1 0 0,2-1-1 0 0,-1-1 0 0 0,1 1 0 0 0,11 6 0 0 0,-17-12-45 0 0,0 0 0 0 0,0 0 1 0 0,0 0-1 0 0,0 0 0 0 0,0 0 0 0 0,1 0 0 0 0,-1 0 0 0 0,0-1 0 0 0,1 1 0 0 0,-1-1 0 0 0,0 0 0 0 0,1 0 0 0 0,-1 0 0 0 0,1 0 0 0 0,-1 0 0 0 0,0 0 1 0 0,1-1-1 0 0,-1 1 0 0 0,0-1 0 0 0,1 0 0 0 0,-1 1 0 0 0,0-1 0 0 0,0 0 0 0 0,0 0 0 0 0,0-1 0 0 0,0 1 0 0 0,0 0 0 0 0,0-1 0 0 0,0 1 0 0 0,0-1 1 0 0,-1 1-1 0 0,1-1 0 0 0,0 0 0 0 0,-1 0 0 0 0,2-3 0 0 0,5-7 123 0 0,0 0 1 0 0,-2 0-1 0 0,1-1 0 0 0,6-22 1 0 0,-12 35-153 0 0,17-57-22 0 0,-3 0 0 0 0,15-107 1 0 0,-1 6-4174 0 0,-24 139 2901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9.285"/>
    </inkml:context>
    <inkml:brush xml:id="br0">
      <inkml:brushProperty name="width" value="0.05" units="cm"/>
      <inkml:brushProperty name="height" value="0.05" units="cm"/>
    </inkml:brush>
  </inkml:definitions>
  <inkml:trace contextRef="#ctx0" brushRef="#br0">300 574 13363 0 0,'-4'-28'6390'0'0,"-10"-15"-4970"0"0,10 31-1030 0 0,1 3-244 0 0,0 1-3 0 0,0-1 0 0 0,-1 1 0 0 0,1 0 1 0 0,-1 0-1 0 0,-6-8 0 0 0,9 14-112 0 0,-1 1-1 0 0,1-1 0 0 0,0 1 1 0 0,0 0-1 0 0,-1-1 0 0 0,1 1 1 0 0,0 0-1 0 0,-1 0 0 0 0,1 0 1 0 0,-1 0-1 0 0,0 0 1 0 0,1 1-1 0 0,-1-1 0 0 0,0 0 1 0 0,1 1-1 0 0,-1-1 0 0 0,0 1 1 0 0,0-1-1 0 0,1 1 0 0 0,-1 0 1 0 0,0 0-1 0 0,0 0 0 0 0,0 0 1 0 0,1 0-1 0 0,-1 0 1 0 0,0 1-1 0 0,0-1 0 0 0,0 0 1 0 0,1 1-1 0 0,-1 0 0 0 0,-2 0 1 0 0,-5 4 17 0 0,0 0 1 0 0,0 0-1 0 0,1 1 1 0 0,0 0-1 0 0,0 0 0 0 0,0 1 1 0 0,1 0-1 0 0,0 0 1 0 0,-8 11-1 0 0,-2 6-61 0 0,-28 48-1 0 0,38-59-1 0 0,1 0 0 0 0,0 0 0 0 0,1 1-1 0 0,0 0 1 0 0,1 0 0 0 0,1 0 0 0 0,0 0-1 0 0,1 0 1 0 0,-1 24 0 0 0,3-32 9 0 0,0 0 0 0 0,1 0 1 0 0,-1 0-1 0 0,1 0 0 0 0,1 0 0 0 0,-1 0 0 0 0,1-1 0 0 0,0 1 0 0 0,0 0 1 0 0,1-1-1 0 0,0 0 0 0 0,-1 1 0 0 0,2-1 0 0 0,-1 0 0 0 0,1 0 1 0 0,0-1-1 0 0,0 1 0 0 0,0-1 0 0 0,0 0 0 0 0,1 0 0 0 0,0 0 0 0 0,-1-1 1 0 0,2 1-1 0 0,-1-1 0 0 0,9 4 0 0 0,-10-6-2 0 0,-1 1 0 0 0,1-1 0 0 0,0 0-1 0 0,0 0 1 0 0,0 0 0 0 0,0 0 0 0 0,0-1 0 0 0,0 0-1 0 0,0 0 1 0 0,0 0 0 0 0,0 0 0 0 0,0 0 0 0 0,0-1 0 0 0,0 0-1 0 0,7-2 1 0 0,-5 1-27 0 0,0-1 0 0 0,0 0 1 0 0,0-1-1 0 0,0 1 0 0 0,-1-1 0 0 0,1 0 0 0 0,-1 0 0 0 0,8-9 0 0 0,1-4-107 0 0,-1 0 0 0 0,0 0-1 0 0,-1-2 1 0 0,16-35 0 0 0,-9 17-958 0 0,-3 0-1 0 0,20-66 1 0 0,-41 119 1541 0 0,-2 2 559 0 0,-5 30 0 0 0,10-33-770 0 0,0 0 0 0 0,1 0-1 0 0,1 0 1 0 0,0 0 0 0 0,1 0 0 0 0,3 15 0 0 0,-4-27-205 0 0,1 0-1 0 0,-1 1 0 0 0,1-1 1 0 0,0-1-1 0 0,0 1 1 0 0,0 0-1 0 0,1 0 1 0 0,-1 0-1 0 0,1 0 0 0 0,-1-1 1 0 0,1 1-1 0 0,0-1 1 0 0,0 1-1 0 0,0-1 0 0 0,0 0 1 0 0,0 0-1 0 0,1 0 1 0 0,-1 0-1 0 0,1 0 1 0 0,-1-1-1 0 0,1 1 0 0 0,0-1 1 0 0,0 1-1 0 0,0-1 1 0 0,-1 0-1 0 0,1 0 0 0 0,0 0 1 0 0,0-1-1 0 0,1 1 1 0 0,-1-1-1 0 0,0 1 1 0 0,0-1-1 0 0,0 0 0 0 0,0 0 1 0 0,6-1-1 0 0,0-1-31 0 0,0 0 1 0 0,0-1-1 0 0,0 0 0 0 0,0 0 0 0 0,-1-1 1 0 0,1 0-1 0 0,-1-1 0 0 0,0 0 0 0 0,0 0 1 0 0,-1 0-1 0 0,1-1 0 0 0,-1-1 0 0 0,0 1 1 0 0,-1-1-1 0 0,8-10 0 0 0,6-8-183 0 0,-2-2 0 0 0,-1 0 0 0 0,16-33 0 0 0,10-35-1054 0 0,-4-2 0 0 0,34-130 0 0 0,-31 92-575 0 0,-38 118 2070 0 0,-4 13 324 0 0,-3 11 164 0 0,-15 43 838 0 0,3 0 1 0 0,-18 91 0 0 0,17 35-348 0 0,16-156-1273 0 0,0 0 0 0 0,2 0 0 0 0,0-1 0 0 0,1 1 0 0 0,1-1 0 0 0,12 36 0 0 0,-15-53 44 0 0,-1 0 1 0 0,1 0-1 0 0,0 0 0 0 0,0 0 0 0 0,0 0 0 0 0,0 0 0 0 0,0-1 0 0 0,0 1 0 0 0,1 0 1 0 0,-1-1-1 0 0,0 1 0 0 0,1-1 0 0 0,-1 1 0 0 0,1-1 0 0 0,0 0 0 0 0,-1 1 0 0 0,4 0 0 0 0,-4-2-12 0 0,1 0-1 0 0,0 0 1 0 0,-1 0-1 0 0,1 0 0 0 0,0 0 1 0 0,-1 0-1 0 0,1 0 1 0 0,0-1-1 0 0,-1 1 0 0 0,1-1 1 0 0,0 0-1 0 0,-1 1 1 0 0,1-1-1 0 0,-1 0 0 0 0,1 0 1 0 0,-1 0-1 0 0,0 0 1 0 0,1 0-1 0 0,-1 0 0 0 0,0 0 1 0 0,0 0-1 0 0,2-2 1 0 0,12-14-197 0 0,-1 0 0 0 0,-1-1 1 0 0,-1-1-1 0 0,0 0 1 0 0,8-20-1 0 0,4-4 80 0 0,26-40-1011 0 0,-57 97 1342 0 0,0 1 1 0 0,1 0-1 0 0,0 1 0 0 0,1-1 0 0 0,1 1 1 0 0,1 0-1 0 0,-3 27 0 0 0,5-19-62 0 0,0 0-1 0 0,1 0 0 0 0,2-1 0 0 0,6 40 0 0 0,-6-57-133 0 0,-1 1 0 0 0,2-1-1 0 0,-1 0 1 0 0,1 0 0 0 0,-1 0-1 0 0,2 0 1 0 0,-1 0 0 0 0,1 0-1 0 0,0-1 1 0 0,6 8 0 0 0,-8-11 5 0 0,0-1 0 0 0,0 1-1 0 0,-1 0 1 0 0,1-1 0 0 0,0 1 0 0 0,0-1 0 0 0,0 0 0 0 0,0 0 0 0 0,1 1 0 0 0,-1-1-1 0 0,0-1 1 0 0,0 1 0 0 0,1 0 0 0 0,-1-1 0 0 0,1 1 0 0 0,-1-1 0 0 0,0 1-1 0 0,1-1 1 0 0,-1 0 0 0 0,1 0 0 0 0,-1 0 0 0 0,1-1 0 0 0,-1 1 0 0 0,0-1 0 0 0,1 1-1 0 0,-1-1 1 0 0,0 0 0 0 0,1 1 0 0 0,-1-1 0 0 0,0 0 0 0 0,4-3 0 0 0,3-3 1 0 0,0 0 1 0 0,0-1-1 0 0,-1 0 0 0 0,0 0 1 0 0,0-1-1 0 0,11-16 1 0 0,32-62-1182 0 0,35-88-780 0 0,-67 146 1716 0 0,-10 20 381 0 0,-9 9-133 0 0,0 0-1 0 0,0 0 0 0 0,0 0 0 0 0,0 0 0 0 0,1 1 0 0 0,-1-1 0 0 0,0 0 0 0 0,0 0 0 0 0,0 0 0 0 0,0 1 1 0 0,0-1-1 0 0,0 0 0 0 0,0 0 0 0 0,1 0 0 0 0,-1 1 0 0 0,0-1 0 0 0,0 0 0 0 0,0 0 0 0 0,0 1 1 0 0,0-1-1 0 0,0 0 0 0 0,0 0 0 0 0,0 0 0 0 0,0 1 0 0 0,0-1 0 0 0,0 0 0 0 0,-1 0 0 0 0,1 1 0 0 0,0-1 1 0 0,0 0-1 0 0,0 0 0 0 0,0 0 0 0 0,0 1 0 0 0,0-1 0 0 0,0 0 0 0 0,-1 0 0 0 0,1 0 0 0 0,0 1 1 0 0,0-1-1 0 0,0 0 0 0 0,-1 0 0 0 0,-5 20 509 0 0,1 0 1 0 0,1 0-1 0 0,-3 35 1 0 0,6-42-491 0 0,1 0 1 0 0,0 0-1 0 0,1 0 1 0 0,0 0-1 0 0,1 0 1 0 0,0-1-1 0 0,5 14 1 0 0,-6-22-26 0 0,1-1 0 0 0,-1 0-1 0 0,1 0 1 0 0,-1 0 0 0 0,1 0 0 0 0,0 0 0 0 0,0 0 0 0 0,0-1 0 0 0,1 1 0 0 0,4 4 0 0 0,-6-6-26 0 0,0-1 0 0 0,0 1 0 0 0,0-1 0 0 0,0 1 0 0 0,0 0 0 0 0,0-1 0 0 0,0 0-1 0 0,0 1 1 0 0,0-1 0 0 0,0 0 0 0 0,1 0 0 0 0,-1 1 0 0 0,0-1 0 0 0,0 0 0 0 0,0 0 0 0 0,0 0 0 0 0,1-1 0 0 0,-1 1 0 0 0,0 0 0 0 0,0 0 0 0 0,0-1-1 0 0,0 1 1 0 0,0 0 0 0 0,0-1 0 0 0,1 1 0 0 0,-1-1 0 0 0,0 1 0 0 0,0-1 0 0 0,0 0 0 0 0,-1 0 0 0 0,1 1 0 0 0,0-1 0 0 0,0 0 0 0 0,0 0 0 0 0,1-1 0 0 0,21-30-3889 0 0,-15 21 62 0 0,5-9-3331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19.667"/>
    </inkml:context>
    <inkml:brush xml:id="br0">
      <inkml:brushProperty name="width" value="0.05" units="cm"/>
      <inkml:brushProperty name="height" value="0.05" units="cm"/>
    </inkml:brush>
  </inkml:definitions>
  <inkml:trace contextRef="#ctx0" brushRef="#br0">1 166 25349 0 0,'7'2'2995'0'0,"11"2"-6143"0"0,17 2 2243 0 0,1-1 1 0 0,52-1-1 0 0,-74-5 1100 0 0,-1 0-1 0 0,1 0 1 0 0,-1-1 0 0 0,1-1 0 0 0,-1 0-1 0 0,0-1 1 0 0,0 0 0 0 0,0-1 0 0 0,21-12-1 0 0,-30 14-145 0 0,1 0-1 0 0,-1 0 1 0 0,0-1-1 0 0,1 0 0 0 0,-2 0 1 0 0,1 0-1 0 0,0 0 1 0 0,-1 0-1 0 0,0-1 1 0 0,0 0-1 0 0,0 1 0 0 0,0-1 1 0 0,2-8-1 0 0,-4 11-32 0 0,-1 0 0 0 0,1 0 1 0 0,0-1-1 0 0,-1 1 0 0 0,0 0 0 0 0,1-1 0 0 0,-1 1 0 0 0,0-1 0 0 0,0 1 0 0 0,-1 0 0 0 0,1-1 0 0 0,0 1 0 0 0,-1-1 0 0 0,1 1 0 0 0,-1 0 0 0 0,0 0 0 0 0,0-1 0 0 0,0 1 1 0 0,0 0-1 0 0,0 0 0 0 0,0 0 0 0 0,-1 0 0 0 0,1 0 0 0 0,-1 0 0 0 0,1 1 0 0 0,-1-1 0 0 0,0 0 0 0 0,0 1 0 0 0,0-1 0 0 0,0 1 0 0 0,0 0 0 0 0,0-1 0 0 0,-2 0 0 0 0,-1 0-29 0 0,0 0 0 0 0,0 1 0 0 0,0-1 0 0 0,0 1 0 0 0,0 0 0 0 0,0 0 0 0 0,0 1 0 0 0,0-1 0 0 0,-1 1-1 0 0,1 1 1 0 0,0-1 0 0 0,0 1 0 0 0,-1-1 0 0 0,1 1 0 0 0,0 1 0 0 0,0-1 0 0 0,0 1 0 0 0,-4 2 0 0 0,0 0 4 0 0,0 0 0 0 0,1 0 0 0 0,-1 1 1 0 0,1 1-1 0 0,1-1 0 0 0,-1 1 1 0 0,1 0-1 0 0,0 1 0 0 0,-6 7 0 0 0,7-7 40 0 0,1 0 0 0 0,0 1 0 0 0,0 0 0 0 0,1-1 0 0 0,0 2 0 0 0,0-1 0 0 0,1 0 0 0 0,0 1 0 0 0,1 0 0 0 0,0-1 0 0 0,0 1 0 0 0,1 0 0 0 0,0 0 0 0 0,0 0 0 0 0,1 0 0 0 0,0 0 0 0 0,1 0 0 0 0,0 0 0 0 0,4 18 0 0 0,-2-17 18 0 0,1 1 0 0 0,0-1 1 0 0,1 0-1 0 0,0 0 0 0 0,0 0 1 0 0,1-1-1 0 0,0 1 0 0 0,1-1 0 0 0,0-1 1 0 0,0 1-1 0 0,1-1 0 0 0,0-1 1 0 0,0 0-1 0 0,1 0 0 0 0,18 11 1 0 0,-16-12-33 0 0,0 0-1 0 0,0-1 1 0 0,1 0 0 0 0,0-1 0 0 0,0-1 0 0 0,0 0-1 0 0,0 0 1 0 0,1-1 0 0 0,-1-1 0 0 0,1 0 0 0 0,12-1 0 0 0,-8-1-211 0 0,-1-1 1 0 0,1 0-1 0 0,-1-2 1 0 0,0 0-1 0 0,0 0 1 0 0,0-2 0 0 0,27-13-1 0 0,-6-2-1117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27.010"/>
    </inkml:context>
    <inkml:brush xml:id="br0">
      <inkml:brushProperty name="width" value="0.05" units="cm"/>
      <inkml:brushProperty name="height" value="0.05" units="cm"/>
    </inkml:brush>
  </inkml:definitions>
  <inkml:trace contextRef="#ctx0" brushRef="#br0">16 69 4609 0 0,'-2'-2'677'0'0,"1"1"1"0"0,0-1-1 0 0,-1 1 0 0 0,1-1 1 0 0,0 1-1 0 0,0-1 1 0 0,0 0-1 0 0,0 1 0 0 0,0-1 1 0 0,0 0-1 0 0,1 0 0 0 0,-1 0 1 0 0,0 0-1 0 0,1 0 1 0 0,0 0-1 0 0,-1-3 0 0 0,1 4-488 0 0,1 0 0 0 0,-1 0 0 0 0,0 0 0 0 0,1-1 0 0 0,-1 1 0 0 0,1 0 0 0 0,-1 0 0 0 0,1 0 0 0 0,-1 1 0 0 0,1-1 0 0 0,0 0 0 0 0,0 0 0 0 0,-1 0 0 0 0,1 0 1 0 0,0 1-1 0 0,0-1 0 0 0,0 0 0 0 0,0 1 0 0 0,0-1 0 0 0,0 0 0 0 0,0 1 0 0 0,0 0 0 0 0,0-1 0 0 0,0 1 0 0 0,0-1 0 0 0,0 1 0 0 0,0 0 0 0 0,0 0 0 0 0,0 0 0 0 0,1 0 0 0 0,0 0 0 0 0,29-3 1065 0 0,1 2 0 0 0,37 2 1 0 0,-44 1-1281 0 0,0-1 0 0 0,0-2 0 0 0,0 0 0 0 0,39-8 0 0 0,-49 6-249 0 0,-15 3 114 0 0,0 0-1 0 0,1 0 0 0 0,-1 0 0 0 0,0 0 0 0 0,0 0 1 0 0,1 0-1 0 0,-1-1 0 0 0,0 1 0 0 0,1 0 0 0 0,-1 0 1 0 0,0 0-1 0 0,0 0 0 0 0,1 0 0 0 0,-1 0 0 0 0,0 0 1 0 0,1 0-1 0 0,-1 0 0 0 0,0 0 0 0 0,1 0 0 0 0,-1 1 0 0 0,0-1 1 0 0,0 0-1 0 0,1 0 0 0 0,-1 0 0 0 0,0 0 0 0 0,0 0 1 0 0,1 0-1 0 0,-1 1 0 0 0,0-1 0 0 0,0 0 0 0 0,1 0 1 0 0,-1 0-1 0 0,0 1 0 0 0,0-1 0 0 0,-2 5-1726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27.382"/>
    </inkml:context>
    <inkml:brush xml:id="br0">
      <inkml:brushProperty name="width" value="0.05" units="cm"/>
      <inkml:brushProperty name="height" value="0.05" units="cm"/>
    </inkml:brush>
  </inkml:definitions>
  <inkml:trace contextRef="#ctx0" brushRef="#br0">1 1 17308 0 0,'0'0'795'0'0,"13"7"756"0"0,69 12 489 0 0,-54-11-1932 0 0,1-1 1 0 0,-1-2-1 0 0,1 0 1 0 0,1-2-1 0 0,31-1 1 0 0,-41-4-705 0 0,0 0 1 0 0,-1-2-1 0 0,36-10 1 0 0,-15 0-324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0.753"/>
    </inkml:context>
    <inkml:brush xml:id="br0">
      <inkml:brushProperty name="width" value="0.05" units="cm"/>
      <inkml:brushProperty name="height" value="0.05" units="cm"/>
    </inkml:brush>
  </inkml:definitions>
  <inkml:trace contextRef="#ctx0" brushRef="#br0">347 467 8754 0 0,'23'-53'7480'0'0,"-2"5"-5968"0"0,-13 24-1044 0 0,-1-1 0 0 0,0 1-1 0 0,-2-1 1 0 0,-1 0-1 0 0,1-27 1 0 0,-5 42-386 0 0,0 0 0 0 0,-1 0 1 0 0,0 0-1 0 0,0 0 0 0 0,-1 0 0 0 0,-6-18 0 0 0,5 23-16 0 0,1-1 0 0 0,-1 0 0 0 0,0 1-1 0 0,0 0 1 0 0,-1 0 0 0 0,1 0 0 0 0,-1 0-1 0 0,0 0 1 0 0,-1 1 0 0 0,1 0 0 0 0,-1-1-1 0 0,-6-2 1 0 0,4 2-28 0 0,-2 0-1 0 0,1 1 1 0 0,0 0-1 0 0,-1 1 1 0 0,0-1 0 0 0,0 2-1 0 0,0-1 1 0 0,0 2-1 0 0,0-1 1 0 0,0 1 0 0 0,0 0-1 0 0,-1 1 1 0 0,1 0-1 0 0,0 0 1 0 0,-1 1 0 0 0,1 1-1 0 0,0-1 1 0 0,0 1-1 0 0,0 1 1 0 0,0 0 0 0 0,-14 6-1 0 0,14-4-48 0 0,0-1-1 0 0,1 1 1 0 0,-1 0 0 0 0,1 1-1 0 0,0 0 1 0 0,1 0-1 0 0,-1 1 1 0 0,1 0 0 0 0,0 0-1 0 0,1 1 1 0 0,0 0 0 0 0,0 0-1 0 0,1 0 1 0 0,0 1-1 0 0,0-1 1 0 0,1 1 0 0 0,0 1-1 0 0,0-1 1 0 0,1 0 0 0 0,-2 12-1 0 0,3-7-4 0 0,1 0 0 0 0,0 0 0 0 0,1 1 0 0 0,1-1-1 0 0,0 0 1 0 0,1 0 0 0 0,0 1 0 0 0,1-2 0 0 0,1 1 0 0 0,0 0-1 0 0,1-1 1 0 0,0 1 0 0 0,14 21 0 0 0,6 5-64 0 0,1 0 0 0 0,57 62 0 0 0,-68-85 77 0 0,-4-4 43 0 0,-1 1 0 0 0,0 0 1 0 0,-1 0-1 0 0,0 1 0 0 0,-1 0 0 0 0,-1 0 1 0 0,0 1-1 0 0,7 29 0 0 0,-12-39-24 0 0,-1 0-1 0 0,0 0 1 0 0,0 0-1 0 0,-1 0 1 0 0,0 0 0 0 0,0 0-1 0 0,0 0 1 0 0,0 0-1 0 0,-1 0 1 0 0,0 0 0 0 0,-1 0-1 0 0,1 0 1 0 0,-1-1-1 0 0,0 1 1 0 0,0 0 0 0 0,-1-1-1 0 0,0 1 1 0 0,0-1-1 0 0,0 0 1 0 0,-1 0-1 0 0,1 0 1 0 0,-1-1 0 0 0,0 1-1 0 0,-1-1 1 0 0,1 0-1 0 0,-1 0 1 0 0,-9 6 0 0 0,9-7 29 0 0,0 0 1 0 0,0 0-1 0 0,0-1 1 0 0,0 0-1 0 0,-1 0 1 0 0,1 0 0 0 0,-1 0-1 0 0,0-1 1 0 0,0 0-1 0 0,1 0 1 0 0,-1-1 0 0 0,0 1-1 0 0,0-1 1 0 0,0 0-1 0 0,0-1 1 0 0,1 0-1 0 0,-1 0 1 0 0,0 0 0 0 0,1 0-1 0 0,-1-1 1 0 0,0 0-1 0 0,1 0 1 0 0,-6-3-1 0 0,5 1 12 0 0,-1 0 0 0 0,1 0-1 0 0,0-1 1 0 0,0 0 0 0 0,1 0-1 0 0,0 0 1 0 0,-1-1 0 0 0,2 1-1 0 0,-1-1 1 0 0,1 0 0 0 0,-1-1-1 0 0,2 1 1 0 0,-1-1 0 0 0,1 0-1 0 0,0 1 1 0 0,0-1 0 0 0,-2-13-1 0 0,3 10-72 0 0,0-1 0 0 0,1 1 0 0 0,0-1 0 0 0,1 1 0 0 0,0-1 0 0 0,0 1-1 0 0,2-1 1 0 0,-1 1 0 0 0,1 0 0 0 0,0-1 0 0 0,1 1 0 0 0,1 0 0 0 0,-1 1-1 0 0,6-11 1 0 0,-1 7-12 0 0,0 0-1 0 0,0 1 0 0 0,1 0 1 0 0,1 0-1 0 0,0 0 1 0 0,0 2-1 0 0,1-1 0 0 0,1 1 1 0 0,14-9-1 0 0,40-27-290 0 0,75-55-2833 0 0,-115 78 1158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7.826"/>
    </inkml:context>
    <inkml:brush xml:id="br0">
      <inkml:brushProperty name="width" value="0.035" units="cm"/>
      <inkml:brushProperty name="height" value="0.035" units="cm"/>
    </inkml:brush>
  </inkml:definitions>
  <inkml:trace contextRef="#ctx0" brushRef="#br0">86 59 8754 0 0,'0'-2'306'0'0,"0"0"0"0"0,1 0 0 0 0,-1 0 0 0 0,0 0 0 0 0,1 0-1 0 0,-1 0 1 0 0,1 1 0 0 0,-1-1 0 0 0,1 0 0 0 0,0 0 0 0 0,0 1 0 0 0,0-1 0 0 0,0 0 0 0 0,0 1 0 0 0,0-1 0 0 0,0 1 0 0 0,1 0 0 0 0,-1-1 0 0 0,0 1 0 0 0,1 0 0 0 0,2-2-1 0 0,-2 1-105 0 0,1 1 0 0 0,0 0 0 0 0,0-1 0 0 0,0 1 0 0 0,0 0-1 0 0,0 0 1 0 0,0 1 0 0 0,0-1 0 0 0,0 1 0 0 0,0-1 0 0 0,0 1-1 0 0,5 0 1 0 0,-6 0-150 0 0,1 1-1 0 0,-1-1 1 0 0,0 0-1 0 0,1 1 1 0 0,-1-1-1 0 0,0 1 1 0 0,0 0-1 0 0,1 0 1 0 0,-1 0-1 0 0,0 0 1 0 0,0 0-1 0 0,0 0 1 0 0,0 1-1 0 0,0-1 1 0 0,3 4-1 0 0,-4-4 6 0 0,0 1 0 0 0,0-1-1 0 0,0 1 1 0 0,0-1 0 0 0,-1 1-1 0 0,1 0 1 0 0,0-1 0 0 0,-1 1-1 0 0,1 0 1 0 0,-1-1 0 0 0,0 1 0 0 0,1 0-1 0 0,-1 0 1 0 0,0 0 0 0 0,0-1-1 0 0,0 1 1 0 0,0 0 0 0 0,-1 0-1 0 0,1-1 1 0 0,0 1 0 0 0,-1 0 0 0 0,1 0-1 0 0,-2 2 1 0 0,-1 3 16 0 0,-1 0-1 0 0,0-1 1 0 0,0 1-1 0 0,-1-1 1 0 0,1 0 0 0 0,-1 0-1 0 0,-1 0 1 0 0,1-1 0 0 0,-1 0-1 0 0,0 0 1 0 0,0 0-1 0 0,0-1 1 0 0,-1 0 0 0 0,0 0-1 0 0,1-1 1 0 0,-1 0 0 0 0,-1 0-1 0 0,1 0 1 0 0,0-1-1 0 0,-1 0 1 0 0,-9 1 0 0 0,15-3-83 0 0,0 1 1 0 0,0-1-1 0 0,0 0 1 0 0,1 0-1 0 0,-1 0 1 0 0,0-1-1 0 0,0 1 1 0 0,0 0-1 0 0,0-1 1 0 0,0 1-1 0 0,1-1 1 0 0,-1 1 0 0 0,0-1-1 0 0,1 0 1 0 0,-1 0-1 0 0,0 0 1 0 0,1 0-1 0 0,-1 0 1 0 0,1 0-1 0 0,-1 0 1 0 0,1-1-1 0 0,0 1 1 0 0,-1-1-1 0 0,1 1 1 0 0,0 0-1 0 0,0-1 1 0 0,0 0-1 0 0,0 1 1 0 0,0-1-1 0 0,1 0 1 0 0,-1 1 0 0 0,0-1-1 0 0,1 0 1 0 0,-1 0-1 0 0,1 0 1 0 0,0 0-1 0 0,-1 1 1 0 0,1-1-1 0 0,0 0 1 0 0,0 0-1 0 0,1-2 1 0 0,-1-1-89 0 0,1-1 0 0 0,-1 1 0 0 0,1-1 0 0 0,1 1 0 0 0,-1 0 0 0 0,1 0 1 0 0,0-1-1 0 0,0 1 0 0 0,0 0 0 0 0,1 1 0 0 0,0-1 0 0 0,0 0 0 0 0,4-4 0 0 0,-1 3 57 0 0,0 1 0 0 0,0-1 0 0 0,0 2 0 0 0,1-1 0 0 0,-1 1-1 0 0,10-5 1 0 0,-14 8 58 0 0,-1 0 0 0 0,1 0 0 0 0,-1 1 0 0 0,1-1 0 0 0,-1 0 0 0 0,1 1-1 0 0,0-1 1 0 0,0 1 0 0 0,-1-1 0 0 0,1 1 0 0 0,0 0 0 0 0,-1 0 0 0 0,1 0 0 0 0,0 0-1 0 0,0 0 1 0 0,-1 0 0 0 0,1 0 0 0 0,0 1 0 0 0,0-1 0 0 0,-1 1 0 0 0,1-1-1 0 0,0 1 1 0 0,-1-1 0 0 0,1 1 0 0 0,-1 0 0 0 0,1 0 0 0 0,-1 0 0 0 0,1 0 0 0 0,-1 0-1 0 0,0 0 1 0 0,1 0 0 0 0,-1 1 0 0 0,0-1 0 0 0,0 0 0 0 0,1 2 0 0 0,-1-1 31 0 0,0-1 0 0 0,-1 1 0 0 0,1 0 1 0 0,-1-1-1 0 0,1 1 0 0 0,-1 0 0 0 0,1-1 1 0 0,-1 1-1 0 0,0 0 0 0 0,0 0 0 0 0,0-1 1 0 0,0 1-1 0 0,0 0 0 0 0,0 0 0 0 0,-1-1 1 0 0,1 1-1 0 0,0 0 0 0 0,-2 1 0 0 0,1 1 39 0 0,-1 0-1 0 0,0 0 0 0 0,0 0 1 0 0,-1 0-1 0 0,1-1 0 0 0,-1 1 1 0 0,-3 3-1 0 0,-1 0 86 0 0,-1 0 0 0 0,0 0 0 0 0,0-1 0 0 0,0 0 0 0 0,-15 8 1 0 0,21-13-140 0 0,-1 1 0 0 0,1-1 0 0 0,0 0 0 0 0,-1-1-1 0 0,1 1 1 0 0,-1 0 0 0 0,1-1 0 0 0,-1 1 0 0 0,1-1 0 0 0,-1 0 0 0 0,1 0 0 0 0,-1 0 0 0 0,0 0 0 0 0,1 0 0 0 0,-5-1 0 0 0,5 0-21 0 0,1 0-1 0 0,0 1 1 0 0,0-1-1 0 0,0 0 1 0 0,0 0-1 0 0,0 0 1 0 0,0 0-1 0 0,0 0 1 0 0,0 0-1 0 0,0 0 1 0 0,0 0-1 0 0,1 0 1 0 0,-1 0-1 0 0,0 0 0 0 0,1 0 1 0 0,-1-1-1 0 0,1 1 1 0 0,-1 0-1 0 0,1-1 1 0 0,-1 1-1 0 0,1 0 1 0 0,0-1-1 0 0,0 1 1 0 0,0 0-1 0 0,0-1 1 0 0,0 1-1 0 0,0 0 0 0 0,0-1 1 0 0,0 1-1 0 0,1 0 1 0 0,-1-2-1 0 0,1-2-15 0 0,0 1-1 0 0,0-1 0 0 0,0 1 0 0 0,1-1 0 0 0,-1 1 1 0 0,1 0-1 0 0,0 0 0 0 0,0 0 0 0 0,0 0 1 0 0,1 0-1 0 0,0 0 0 0 0,3-4 0 0 0,-5 7-4 0 0,1 0 0 0 0,-1 0 0 0 0,0 0 0 0 0,1 0 0 0 0,-1 0 0 0 0,1 0 0 0 0,-1 0 0 0 0,1 1 0 0 0,0-1 0 0 0,-1 0 0 0 0,1 1 0 0 0,-1-1 0 0 0,1 1 0 0 0,0 0 0 0 0,0-1 0 0 0,-1 1 0 0 0,1 0 0 0 0,0 0 0 0 0,0 0 0 0 0,-1 1-1 0 0,1-1 1 0 0,0 0 0 0 0,-1 0 0 0 0,1 1 0 0 0,0-1 0 0 0,-1 1 0 0 0,1 0 0 0 0,0-1 0 0 0,-1 1 0 0 0,1 0 0 0 0,-1 0 0 0 0,0 0 0 0 0,1 0 0 0 0,-1 0 0 0 0,2 2 0 0 0,2 1-11 0 0,-1 0 1 0 0,-1 0-1 0 0,1 0 0 0 0,-1 1 0 0 0,1-1 1 0 0,-1 1-1 0 0,4 9 0 0 0,-5-11 22 0 0,-1-1-1 0 0,0 1 0 0 0,0 0 1 0 0,0 0-1 0 0,0 0 0 0 0,-1 0 1 0 0,1 0-1 0 0,-1 0 0 0 0,1 0 1 0 0,-1 0-1 0 0,0 0 1 0 0,0 0-1 0 0,-1 0 0 0 0,1 0 1 0 0,-2 5-1 0 0,2-7 9 0 0,0 0 0 0 0,-1 0 0 0 0,1-1 0 0 0,0 1 1 0 0,-1 0-1 0 0,1-1 0 0 0,0 1 0 0 0,-1 0 0 0 0,1-1 0 0 0,-1 1 0 0 0,1-1 0 0 0,-1 1 1 0 0,1-1-1 0 0,-1 1 0 0 0,0-1 0 0 0,1 1 0 0 0,-1-1 0 0 0,0 0 0 0 0,1 1 1 0 0,-1-1-1 0 0,0 0 0 0 0,1 1 0 0 0,-1-1 0 0 0,0 0 0 0 0,0 0 0 0 0,1 0 0 0 0,-2 0 1 0 0,0 0 8 0 0,0 0 1 0 0,0 0 0 0 0,0-1-1 0 0,0 1 1 0 0,0-1 0 0 0,0 1-1 0 0,1-1 1 0 0,-1 0-1 0 0,0 0 1 0 0,-2-1 0 0 0,-2-3 21 0 0,-1 1 1 0 0,1-1-1 0 0,1 0 0 0 0,-9-9 1 0 0,12 11-63 0 0,0 1-1 0 0,0-1 1 0 0,0 1 0 0 0,0-1 0 0 0,1 0 0 0 0,-1 0 0 0 0,1 0 0 0 0,0 0 0 0 0,0 0 0 0 0,0 0 0 0 0,0-1-1 0 0,0 1 1 0 0,1 0 0 0 0,-1 0 0 0 0,1-1 0 0 0,0 1 0 0 0,0 0 0 0 0,1-4 0 0 0,-1 4-6 0 0,1 1 1 0 0,0 0-1 0 0,0-1 1 0 0,0 1-1 0 0,0 0 1 0 0,0 0-1 0 0,0 0 0 0 0,1 0 1 0 0,-1 0-1 0 0,1 0 1 0 0,0 0-1 0 0,-1 0 1 0 0,1 0-1 0 0,0 1 1 0 0,0-1-1 0 0,0 1 1 0 0,0-1-1 0 0,0 1 1 0 0,0 0-1 0 0,1 0 1 0 0,-1 0-1 0 0,0 0 0 0 0,1 0 1 0 0,3 0-1 0 0,26-7-2967 0 0,-24 6-4004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1.153"/>
    </inkml:context>
    <inkml:brush xml:id="br0">
      <inkml:brushProperty name="width" value="0.05" units="cm"/>
      <inkml:brushProperty name="height" value="0.05" units="cm"/>
    </inkml:brush>
  </inkml:definitions>
  <inkml:trace contextRef="#ctx0" brushRef="#br0">160 0 11058 0 0,'2'1'421'0'0,"1"-1"-1"0"0,-1 1 1 0 0,0 0-1 0 0,1-1 0 0 0,-1 1 1 0 0,0 0-1 0 0,0 0 0 0 0,0 0 1 0 0,0 1-1 0 0,0-1 1 0 0,0 0-1 0 0,0 1 0 0 0,0 0 1 0 0,0-1-1 0 0,0 1 1 0 0,1 2-1 0 0,23 33 1267 0 0,-16-19-1163 0 0,-2 1 1 0 0,0 0-1 0 0,-1 1 0 0 0,-1 0 0 0 0,6 32 0 0 0,8 107 718 0 0,-18-136-1100 0 0,3 48 114 0 0,-2-1 1 0 0,-3 1-1 0 0,-4-1 0 0 0,-2 0 0 0 0,-4 0 1 0 0,-22 82-1 0 0,28-136-294 0 0,-1-1-1 0 0,-1 1 1 0 0,0-1 0 0 0,-2 0-1 0 0,1-1 1 0 0,-2 1 0 0 0,0-2-1 0 0,0 1 1 0 0,-1-1 0 0 0,-1-1-1 0 0,0 0 1 0 0,-1 0-1 0 0,-1-1 1 0 0,1-1 0 0 0,-23 15-1 0 0,-6-1-769 0 0,-2 0-36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2.222"/>
    </inkml:context>
    <inkml:brush xml:id="br0">
      <inkml:brushProperty name="width" value="0.05" units="cm"/>
      <inkml:brushProperty name="height" value="0.05" units="cm"/>
    </inkml:brush>
  </inkml:definitions>
  <inkml:trace contextRef="#ctx0" brushRef="#br0">18 97 14283 0 0,'-8'-4'552'0'0,"-1"0"672"0"0,21-1 177 0 0,112-10 2539 0 0,61 3-2199 0 0,-83 7-1553 0 0,-96 5-564 0 0,2-1 540 0 0,0 1 1 0 0,0-1-1 0 0,-1 0 0 0 0,11-4 0 0 0,-16 5-331 0 0,0-1-1 0 0,-1 0 1 0 0,1 1-1 0 0,0-1 1 0 0,-1 0-1 0 0,1 0 1 0 0,-1 0 0 0 0,1-1-1 0 0,-1 1 1 0 0,2-2-1 0 0,-2 2-237 0 0,0 0 0 0 0,-1 0 0 0 0,1 0-1 0 0,0 0 1 0 0,-1 0 0 0 0,1 0 0 0 0,-1-1-1 0 0,1 1 1 0 0,-1 0 0 0 0,0 0 0 0 0,0-1-1 0 0,1 1 1 0 0,-1 0 0 0 0,0 0 0 0 0,0-1-1 0 0,0-1 1 0 0,-2-6-6092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2.704"/>
    </inkml:context>
    <inkml:brush xml:id="br0">
      <inkml:brushProperty name="width" value="0.05" units="cm"/>
      <inkml:brushProperty name="height" value="0.05" units="cm"/>
    </inkml:brush>
  </inkml:definitions>
  <inkml:trace contextRef="#ctx0" brushRef="#br0">120 375 4145 0 0,'-20'-5'-123'0'0,"17"5"771"0"0,1 0-1 0 0,0-1 1 0 0,-1 1-1 0 0,1 0 1 0 0,-1 0-1 0 0,1 1 1 0 0,-1-1-1 0 0,1 0 1 0 0,0 1-1 0 0,-1 0 1 0 0,1-1-1 0 0,0 1 1 0 0,0 0-1 0 0,-1 0 0 0 0,1 0 1 0 0,0 1-1 0 0,0-1 1 0 0,-3 3-1 0 0,-11 16 597 0 0,10-9-919 0 0,1 1 0 0 0,0 1 1 0 0,1-1-1 0 0,0 1 0 0 0,1-1 1 0 0,0 1-1 0 0,1 0 0 0 0,-1 16 1 0 0,2 17-214 0 0,4 46 1 0 0,-1-57-54 0 0,-2-34-42 0 0,2 25-1012 0 0,1 0-3737 0 0,2-2-1736 0 0</inkml:trace>
  <inkml:trace contextRef="#ctx0" brushRef="#br0" timeOffset="1">713 1 19588 0 0,'-1'0'47'0'0,"1"0"-1"0"0,0 0 0 0 0,0 0 1 0 0,0 0-1 0 0,-1 0 0 0 0,1 0 1 0 0,0 0-1 0 0,0 0 0 0 0,0 0 1 0 0,-1 0-1 0 0,1 0 0 0 0,0 0 1 0 0,0 0-1 0 0,0 0 0 0 0,-1 0 1 0 0,1 0-1 0 0,0 0 0 0 0,0 1 1 0 0,0-1-1 0 0,0 0 0 0 0,-1 0 1 0 0,1 0-1 0 0,0 0 0 0 0,0 0 1 0 0,0 1-1 0 0,0-1 0 0 0,0 0 1 0 0,0 0-1 0 0,-1 0 0 0 0,1 1 1 0 0,0-1-1 0 0,0 0 0 0 0,0 0 1 0 0,0 0-1 0 0,0 1 0 0 0,0-1 1 0 0,0 0-1 0 0,0 0 0 0 0,0 0 1 0 0,0 1-1 0 0,0-1 0 0 0,0 0 1 0 0,0 0-1 0 0,0 0 0 0 0,0 1 1 0 0,0-1-1 0 0,0 0 0 0 0,0 0 1 0 0,0 1-1 0 0,1 17-414 0 0,0-11 540 0 0,-15 419 1052 0 0,-2-134-328 0 0,25 7-115 0 0,-1-104-599 0 0,-8-191-197 0 0,-1 55 413 0 0,0-55-382 0 0,1 1-1 0 0,-1-1 0 0 0,0 1 0 0 0,0-1 0 0 0,-1 0 0 0 0,1 1 0 0 0,-1-1 0 0 0,0 0 0 0 0,0 0 0 0 0,-4 5 0 0 0,6-8-51 0 0,-1-1-1 0 0,1 1 1 0 0,-1-1-1 0 0,1 1 1 0 0,-1-1-1 0 0,1 1 1 0 0,-1-1-1 0 0,1 1 0 0 0,-1-1 1 0 0,1 1-1 0 0,-1-1 1 0 0,0 0-1 0 0,1 1 1 0 0,-1-1-1 0 0,1 0 1 0 0,-1 0-1 0 0,0 1 0 0 0,1-1 1 0 0,-1 0-1 0 0,0 0 1 0 0,0 0-1 0 0,1 0 1 0 0,-1 0-1 0 0,0 0 1 0 0,1 0-1 0 0,-1 0 1 0 0,-1 0-1 0 0,1-1-81 0 0,-1 0 1 0 0,1 0-1 0 0,-1 1 0 0 0,1-1 1 0 0,-1 0-1 0 0,1 0 1 0 0,0 0-1 0 0,0-1 0 0 0,-1 1 1 0 0,1 0-1 0 0,-1-2 1 0 0,-3-4-786 0 0,0-1 1 0 0,1 1 0 0 0,-5-12-1 0 0,-1-8-4086 0 0,1-6-1213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3.119"/>
    </inkml:context>
    <inkml:brush xml:id="br0">
      <inkml:brushProperty name="width" value="0.05" units="cm"/>
      <inkml:brushProperty name="height" value="0.05" units="cm"/>
    </inkml:brush>
  </inkml:definitions>
  <inkml:trace contextRef="#ctx0" brushRef="#br0">0 222 8754 0 0,'5'-10'566'0'0,"1"1"0"0"0,0 0 1 0 0,0 0-1 0 0,1 1 0 0 0,0-1 1 0 0,1 2-1 0 0,0-1 0 0 0,0 1 1 0 0,10-7-1 0 0,0-2-471 0 0,-1 2 302 0 0,0 1 0 0 0,1 0-1 0 0,0 2 1 0 0,1 0 0 0 0,1 0-1 0 0,0 2 1 0 0,0 1 0 0 0,32-10-1 0 0,-41 16-208 0 0,-1 0 0 0 0,1 0 0 0 0,-1 1 0 0 0,1 0-1 0 0,0 1 1 0 0,0 1 0 0 0,-1-1 0 0 0,17 4-1 0 0,-20-2-88 0 0,1 0 0 0 0,-1 1 0 0 0,0-1 0 0 0,0 2 0 0 0,0-1 0 0 0,0 1-1 0 0,-1 0 1 0 0,1 0 0 0 0,-1 1 0 0 0,0-1 0 0 0,-1 1 0 0 0,1 1 0 0 0,4 5 0 0 0,-6-6-66 0 0,0 0 1 0 0,0 0 0 0 0,-1 0 0 0 0,0 1 0 0 0,0-1 0 0 0,0 1 0 0 0,-1 0 0 0 0,0 0-1 0 0,0 0 1 0 0,0 0 0 0 0,-1 0 0 0 0,1 0 0 0 0,-2 0 0 0 0,1 8 0 0 0,-1-4 68 0 0,-1-1 0 0 0,0 1 0 0 0,-1-1 1 0 0,0 1-1 0 0,0-1 0 0 0,-1 0 0 0 0,0 0 1 0 0,-7 14-1 0 0,-2-2 80 0 0,-1 0 0 0 0,-1 0 1 0 0,-1-2-1 0 0,-1 0 0 0 0,0 0 1 0 0,-26 21-1 0 0,24-23-999 0 0,-34 22 0 0 0,46-35 582 0 0,0 0 0 0 0,-1 0-1 0 0,0-1 1 0 0,0 0 0 0 0,0 0 0 0 0,0-1 0 0 0,0 0-1 0 0,-1 0 1 0 0,-11 1 0 0 0,-1-3-1204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3.465"/>
    </inkml:context>
    <inkml:brush xml:id="br0">
      <inkml:brushProperty name="width" value="0.05" units="cm"/>
      <inkml:brushProperty name="height" value="0.05" units="cm"/>
    </inkml:brush>
  </inkml:definitions>
  <inkml:trace contextRef="#ctx0" brushRef="#br0">99 1 14771 0 0,'0'0'52'0'0,"0"0"0"0"0,1 0 0 0 0,-1 0 0 0 0,0 0 1 0 0,0 0-1 0 0,1 0 0 0 0,-1 0 0 0 0,0 0 0 0 0,0 0 0 0 0,0 0 0 0 0,1 0 0 0 0,-1 0 0 0 0,0 0 0 0 0,0 0 0 0 0,1 0 0 0 0,-1 0 0 0 0,0 0 1 0 0,0 0-1 0 0,1 0 0 0 0,-1 0 0 0 0,0 0 0 0 0,0 0 0 0 0,0 0 0 0 0,1 1 0 0 0,-1-1 0 0 0,0 0 0 0 0,0 0 0 0 0,0 0 0 0 0,1 0 1 0 0,-1 1-1 0 0,0-1 0 0 0,0 0 0 0 0,0 0 0 0 0,0 0 0 0 0,0 1 0 0 0,0-1 0 0 0,1 0 0 0 0,-1 0 0 0 0,0 0 0 0 0,0 1 0 0 0,0-1 0 0 0,0 0 1 0 0,0 1-1 0 0,-1 15 1229 0 0,-9 23-174 0 0,9-36-972 0 0,-58 207 2366 0 0,48-161-2225 0 0,2 2 0 0 0,-4 64 1 0 0,11-73-173 0 0,2 0 0 0 0,1-1 0 0 0,12 69 0 0 0,-10-94-113 0 0,0-1-1 0 0,1 0 1 0 0,1 0-1 0 0,1-1 0 0 0,0 0 1 0 0,1 0-1 0 0,0 0 1 0 0,1-1-1 0 0,1 0 1 0 0,0 0-1 0 0,0-1 0 0 0,2 0 1 0 0,12 12-1 0 0,-17-19-215 0 0,0-1 1 0 0,-1 0-1 0 0,1 0 0 0 0,0-1 0 0 0,1 0 0 0 0,8 4 1 0 0,13 1-1429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4.677"/>
    </inkml:context>
    <inkml:brush xml:id="br0">
      <inkml:brushProperty name="width" value="0.05" units="cm"/>
      <inkml:brushProperty name="height" value="0.05" units="cm"/>
    </inkml:brush>
  </inkml:definitions>
  <inkml:trace contextRef="#ctx0" brushRef="#br0">17 127 10570 0 0,'-10'-11'1430'0'0,"3"0"5215"0"0,8 11-6491 0 0,0-1 0 0 0,0 0 0 0 0,0 1 0 0 0,-1-1 0 0 0,1 1 0 0 0,0-1 0 0 0,0 1 0 0 0,0 0 0 0 0,0-1 0 0 0,0 1 0 0 0,0 0 0 0 0,0-1 0 0 0,0 1 0 0 0,0 0 0 0 0,0 0 0 0 0,0 0 0 0 0,1 0 0 0 0,216-18 1392 0 0,-145 15-637 0 0,125-22 0 0 0,-162 14-2767 0 0,-32 10 1223 0 0,0-1 0 0 0,0 0 0 0 0,0 0 0 0 0,0-1 0 0 0,-1 1 0 0 0,1-1 0 0 0,0 0 0 0 0,-1 0 0 0 0,0 0 0 0 0,5-5 0 0 0,-3-1-6237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5.039"/>
    </inkml:context>
    <inkml:brush xml:id="br0">
      <inkml:brushProperty name="width" value="0.05" units="cm"/>
      <inkml:brushProperty name="height" value="0.05" units="cm"/>
    </inkml:brush>
  </inkml:definitions>
  <inkml:trace contextRef="#ctx0" brushRef="#br0">91 1 12067 0 0,'-4'1'168'0'0,"0"0"0"0"0,0 1 0 0 0,1 0-1 0 0,-1 0 1 0 0,0 0 0 0 0,1 0 0 0 0,0 0 0 0 0,0 1 0 0 0,-1-1 0 0 0,2 1 0 0 0,-5 4 0 0 0,3-1 143 0 0,1 0 0 0 0,0 0 0 0 0,-1 0 0 0 0,2 0 0 0 0,-1 1 0 0 0,-1 6 0 0 0,-2 10 135 0 0,0 0 0 0 0,2 1 0 0 0,1-1 0 0 0,-1 36 0 0 0,8 98 635 0 0,-2-123-901 0 0,7 58 418 0 0,38 160 1 0 0,-32-182-518 0 0,1 8-2350 0 0,-13-66 1034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5.455"/>
    </inkml:context>
    <inkml:brush xml:id="br0">
      <inkml:brushProperty name="width" value="0.05" units="cm"/>
      <inkml:brushProperty name="height" value="0.05" units="cm"/>
    </inkml:brush>
  </inkml:definitions>
  <inkml:trace contextRef="#ctx0" brushRef="#br0">90 13 21661 0 0,'6'-4'960'0'0,"-4"1"192"0"0,3 2-920 0 0,0-1-232 0 0,-1 1 0 0 0,-1 1 0 0 0,3-1-992 0 0,5 1-240 0 0,5 0-49 0 0,9 0-15 0 0,3 0 1120 0 0,2 0 176 0 0,-2 1 128 0 0,-5 0-16 0 0,-3 1-512 0 0,-4 1-104 0 0,-6-1-16 0 0</inkml:trace>
  <inkml:trace contextRef="#ctx0" brushRef="#br0" timeOffset="1">0 185 16620 0 0,'3'2'736'0'0,"-1"-1"152"0"0,2 1-712 0 0,2-1-176 0 0,-2 0 0 0 0,0-1 0 0 0,3 0 88 0 0,6 2-24 0 0,7-4 0 0 0,9 2 0 0 0,10-2-64 0 0,7-4 0 0 0,2-1 0 0 0,1-2-4977 0 0,-2-2-1008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5.854"/>
    </inkml:context>
    <inkml:brush xml:id="br0">
      <inkml:brushProperty name="width" value="0.05" units="cm"/>
      <inkml:brushProperty name="height" value="0.05" units="cm"/>
    </inkml:brush>
  </inkml:definitions>
  <inkml:trace contextRef="#ctx0" brushRef="#br0">338 207 11979 0 0,'4'-9'470'0'0,"0"0"1"0"0,-1 0-1 0 0,-1 0 1 0 0,1-1-1 0 0,-1 1 1 0 0,-1-1-1 0 0,0 1 1 0 0,0-1-1 0 0,-1 0 1 0 0,0 1-1 0 0,-3-14 1 0 0,3 19-417 0 0,0 1 0 0 0,-1-1 0 0 0,0 0 0 0 0,0 1 0 0 0,0-1 1 0 0,0 0-1 0 0,0 1 0 0 0,-1 0 0 0 0,0-1 0 0 0,0 1 0 0 0,0 0 1 0 0,0 0-1 0 0,0 0 0 0 0,0 0 0 0 0,-1 0 0 0 0,1 0 0 0 0,-1 1 1 0 0,0-1-1 0 0,0 1 0 0 0,0 0 0 0 0,0 0 0 0 0,0 0 0 0 0,-1 0 1 0 0,1 1-1 0 0,-1-1 0 0 0,1 1 0 0 0,-1 0 0 0 0,1 0 0 0 0,-1 0 1 0 0,0 0-1 0 0,1 1 0 0 0,-5-1 0 0 0,1 2 145 0 0,0-1-1 0 0,-1 1 0 0 0,1 1 1 0 0,0-1-1 0 0,0 1 1 0 0,0 0-1 0 0,0 1 1 0 0,0 0-1 0 0,1 0 1 0 0,-12 7-1 0 0,-4 5 166 0 0,-33 27 0 0 0,39-29-334 0 0,2 0-1 0 0,-1 1 0 0 0,-13 18 0 0 0,24-27-26 0 0,0 0-1 0 0,1 1 1 0 0,0-1-1 0 0,-1 1 0 0 0,2-1 1 0 0,-1 1-1 0 0,1 0 1 0 0,0 0-1 0 0,0 0 1 0 0,0 1-1 0 0,1-1 0 0 0,0 0 1 0 0,0 0-1 0 0,0 7 1 0 0,1-11-3 0 0,0 0-1 0 0,1-1 1 0 0,-1 1 0 0 0,0 0 0 0 0,0-1-1 0 0,1 1 1 0 0,-1 0 0 0 0,1-1-1 0 0,-1 1 1 0 0,1-1 0 0 0,0 1 0 0 0,0-1-1 0 0,-1 1 1 0 0,1-1 0 0 0,0 1 0 0 0,0-1-1 0 0,0 0 1 0 0,1 0 0 0 0,-1 0 0 0 0,0 1-1 0 0,3 0 1 0 0,-2 0-7 0 0,1-1-1 0 0,-1-1 1 0 0,1 1-1 0 0,-1 0 1 0 0,1-1 0 0 0,-1 1-1 0 0,1-1 1 0 0,-1 0-1 0 0,1 0 1 0 0,-1 0 0 0 0,1 0-1 0 0,4-1 1 0 0,3-1-83 0 0,0 0 1 0 0,0-1-1 0 0,-1 0 0 0 0,0-1 1 0 0,1 0-1 0 0,9-6 0 0 0,-5 1-261 0 0,0-1 0 0 0,-1 0 0 0 0,0-1 0 0 0,0 0 0 0 0,-1-1 0 0 0,-1-1 0 0 0,0 0 0 0 0,-1 0 0 0 0,0-1 0 0 0,-1 0-1 0 0,10-23 1 0 0,-36 83 4638 0 0,-65 420 138 0 0,73-384-4479 0 0,4 1 1 0 0,6 113 0 0 0,0-189-518 0 0,-1 12-167 0 0,-1-7-6250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6.225"/>
    </inkml:context>
    <inkml:brush xml:id="br0">
      <inkml:brushProperty name="width" value="0.05" units="cm"/>
      <inkml:brushProperty name="height" value="0.05" units="cm"/>
    </inkml:brush>
  </inkml:definitions>
  <inkml:trace contextRef="#ctx0" brushRef="#br0">199 2 21661 0 0,'0'0'-6'0'0,"0"0"1"0"0,0 0-1 0 0,0 0 1 0 0,0-1-1 0 0,0 1 1 0 0,0 0 0 0 0,-1 0-1 0 0,1 0 1 0 0,0 0-1 0 0,0 0 1 0 0,0 0-1 0 0,0 0 1 0 0,0 0 0 0 0,0 0-1 0 0,0 0 1 0 0,0 0-1 0 0,0 0 1 0 0,0 0-1 0 0,0 0 1 0 0,0 0-1 0 0,0-1 1 0 0,0 1 0 0 0,0 0-1 0 0,-1 0 1 0 0,1 0-1 0 0,0 0 1 0 0,0 0-1 0 0,0 0 1 0 0,0 0 0 0 0,0 0-1 0 0,0 0 1 0 0,0 0-1 0 0,0 0 1 0 0,0 0-1 0 0,0 0 1 0 0,0 0 0 0 0,-1 0-1 0 0,1 0 1 0 0,0 0-1 0 0,0 0 1 0 0,0 0-1 0 0,0 1 1 0 0,0-1-1 0 0,0 0 1 0 0,0 0 0 0 0,0 0-1 0 0,0 0 1 0 0,0 0-1 0 0,0 0 1 0 0,0 0-1 0 0,0 0 1 0 0,-1 0 0 0 0,1 0-1 0 0,0 0 1 0 0,0 0-1 0 0,0 0 1 0 0,0 0-1 0 0,0 0 1 0 0,0 1 0 0 0,0-1-1 0 0,0 0 1 0 0,0 0-1 0 0,0 0 1 0 0,0 0-1 0 0,0 0 1 0 0,0 0-1 0 0,0 0 1 0 0,1 11-556 0 0,5 18 210 0 0,-4-22 858 0 0,9 49 347 0 0,-3 1 1 0 0,-3 0 0 0 0,-1 68-1 0 0,-19 172 388 0 0,13-275-1132 0 0,-1 20 43 0 0,-2 0-1 0 0,-2 1 0 0 0,-14 49 1 0 0,17-79-215 0 0,0 0 0 0 0,-1 0 0 0 0,-1-1 0 0 0,0 0 0 0 0,0 0 0 0 0,-2 0 1 0 0,1 0-1 0 0,-1-1 0 0 0,-1-1 0 0 0,0 1 0 0 0,0-1 0 0 0,-1-1 0 0 0,0 0 0 0 0,-13 8 0 0 0,-2-3-2175 0 0,-4-4-6156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9.068"/>
    </inkml:context>
    <inkml:brush xml:id="br0">
      <inkml:brushProperty name="width" value="0.035" units="cm"/>
      <inkml:brushProperty name="height" value="0.035" units="cm"/>
    </inkml:brush>
  </inkml:definitions>
  <inkml:trace contextRef="#ctx0" brushRef="#br0">1 94 12443 0 0,'0'0'264'0'0,"0"-1"1"0"0,0 0 0 0 0,0 0-1 0 0,0 1 1 0 0,0-1-1 0 0,0 0 1 0 0,0 1 0 0 0,0-1-1 0 0,1 0 1 0 0,-1 1 0 0 0,0-1-1 0 0,0 1 1 0 0,1-1-1 0 0,-1 0 1 0 0,0 1 0 0 0,1-1-1 0 0,-1 1 1 0 0,1-1-1 0 0,-1 1 1 0 0,1-1 0 0 0,-1 1-1 0 0,1-1 1 0 0,-1 1 0 0 0,1 0-1 0 0,0-1 1 0 0,-1 1-1 0 0,1 0 1 0 0,0-1 0 0 0,21-14 925 0 0,-5 7-738 0 0,0 1 0 0 0,0 2 0 0 0,1-1 0 0 0,0 2 0 0 0,28-4 0 0 0,94-1 373 0 0,-116 8-745 0 0,34 1-3 0 0,-42 2-339 0 0,1-2 1 0 0,-1 0-1 0 0,1-1 1 0 0,-1-1-1 0 0,33-7 1 0 0,-38 5-662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7.294"/>
    </inkml:context>
    <inkml:brush xml:id="br0">
      <inkml:brushProperty name="width" value="0.05" units="cm"/>
      <inkml:brushProperty name="height" value="0.05" units="cm"/>
    </inkml:brush>
  </inkml:definitions>
  <inkml:trace contextRef="#ctx0" brushRef="#br0">0 126 15867 0 0,'0'0'55'0'0,"0"0"1"0"0,0-1-1 0 0,0 1 0 0 0,0 0 0 0 0,0 0 0 0 0,0-1 0 0 0,0 1 0 0 0,0 0 0 0 0,0 0 0 0 0,0-1 0 0 0,0 1 0 0 0,0 0 0 0 0,0 0 0 0 0,1-1 0 0 0,-1 1 0 0 0,0 0 0 0 0,0 0 0 0 0,0 0 0 0 0,0-1 1 0 0,0 1-1 0 0,0 0 0 0 0,1 0 0 0 0,-1 0 0 0 0,0-1 0 0 0,0 1 0 0 0,0 0 0 0 0,0 0 0 0 0,1 0 0 0 0,-1 0 0 0 0,0 0 0 0 0,0-1 0 0 0,0 1 0 0 0,1 0 0 0 0,-1 0 0 0 0,0 0 0 0 0,0 0 1 0 0,1 0-1 0 0,15-2 1064 0 0,26 3-284 0 0,-31 0-498 0 0,67 0 597 0 0,0-3-1 0 0,94-16 1 0 0,-139 13-800 0 0,45-13-1 0 0,-68 15-285 0 0,1 0 0 0 0,-1-1 0 0 0,-1 0-1 0 0,1-1 1 0 0,-1 0 0 0 0,1-1-1 0 0,-1 0 1 0 0,12-10 0 0 0,-11 4-1279 0 0,-3 0-67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7.716"/>
    </inkml:context>
    <inkml:brush xml:id="br0">
      <inkml:brushProperty name="width" value="0.05" units="cm"/>
      <inkml:brushProperty name="height" value="0.05" units="cm"/>
    </inkml:brush>
  </inkml:definitions>
  <inkml:trace contextRef="#ctx0" brushRef="#br0">47 1 11979 0 0,'-2'0'189'0'0,"1"0"1"0"0,0 0 0 0 0,0 1 0 0 0,0-1 0 0 0,0 0 0 0 0,0 1 0 0 0,0-1 0 0 0,0 1-1 0 0,0-1 1 0 0,0 1 0 0 0,1 0 0 0 0,-1-1 0 0 0,0 1 0 0 0,0 0 0 0 0,0 0-1 0 0,1-1 1 0 0,-1 1 0 0 0,0 0 0 0 0,1 0 0 0 0,-1 0 0 0 0,1 0 0 0 0,-1 0 0 0 0,1 0-1 0 0,-1 0 1 0 0,1 0 0 0 0,0 0 0 0 0,-1 0 0 0 0,1 0 0 0 0,0 0 0 0 0,0 0 0 0 0,0 0-1 0 0,0 0 1 0 0,0 0 0 0 0,0 0 0 0 0,0 2 0 0 0,-2 11 200 0 0,-8 57 302 0 0,2 0 0 0 0,4 1 1 0 0,6 107-1 0 0,0-157-1185 0 0,1 0 1 0 0,9 35-1 0 0,-3-29-390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8.358"/>
    </inkml:context>
    <inkml:brush xml:id="br0">
      <inkml:brushProperty name="width" value="0.05" units="cm"/>
      <inkml:brushProperty name="height" value="0.05" units="cm"/>
    </inkml:brush>
  </inkml:definitions>
  <inkml:trace contextRef="#ctx0" brushRef="#br0">88 161 8754 0 0,'-1'0'88'0'0,"0"0"-1"0"0,1 0 1 0 0,-1 1 0 0 0,0-1-1 0 0,0 0 1 0 0,0 0-1 0 0,1 1 1 0 0,-1-1 0 0 0,0 0-1 0 0,0 1 1 0 0,1-1 0 0 0,-1 1-1 0 0,0-1 1 0 0,1 1 0 0 0,-1-1-1 0 0,0 1 1 0 0,1-1 0 0 0,-1 1-1 0 0,1 0 1 0 0,-1-1 0 0 0,1 1-1 0 0,-1 0 1 0 0,1-1 0 0 0,0 1-1 0 0,-1 0 1 0 0,1 0 0 0 0,0 0-1 0 0,-1 1 1 0 0,-4 29 4873 0 0,4-18-3498 0 0,-16 122 2977 0 0,-13 186-2603 0 0,27-197-1041 0 0,20 216 0 0 0,-15-324-784 0 0,-1-3-25 0 0,3 69 99 0 0,-4-73-106 0 0,0-1-1 0 0,-1 1 1 0 0,0-1-1 0 0,0 0 0 0 0,-1 1 1 0 0,0-1-1 0 0,-4 10 0 0 0,6-18-14 0 0,0 0 0 0 0,0 1-1 0 0,0-1 1 0 0,-1 0-1 0 0,1 0 1 0 0,0 1 0 0 0,0-1-1 0 0,0 0 1 0 0,0 0-1 0 0,0 1 1 0 0,0-1 0 0 0,-1 0-1 0 0,1 0 1 0 0,0 0-1 0 0,0 1 1 0 0,0-1 0 0 0,-1 0-1 0 0,1 0 1 0 0,0 0-1 0 0,0 1 1 0 0,-1-1 0 0 0,1 0-1 0 0,0 0 1 0 0,0 0-1 0 0,-1 0 1 0 0,1 0 0 0 0,0 0-1 0 0,0 0 1 0 0,-1 0-1 0 0,1 0 1 0 0,0 0 0 0 0,-1 0-1 0 0,1 0 1 0 0,0 0-1 0 0,0 0 1 0 0,-1 0 0 0 0,1 0-1 0 0,0 0 1 0 0,0 0-1 0 0,-1 0 1 0 0,1 0 0 0 0,0 0-1 0 0,0 0 1 0 0,-1 0-1 0 0,1-1 1 0 0,-9-9-3230 0 0,4-3-4348 0 0</inkml:trace>
  <inkml:trace contextRef="#ctx0" brushRef="#br0" timeOffset="1">11 226 13363 0 0,'3'-2'333'0'0,"-1"0"-1"0"0,0 0 1 0 0,1 0 0 0 0,-1 1 0 0 0,1-1 0 0 0,-1 1 0 0 0,1-1-1 0 0,0 1 1 0 0,0 0 0 0 0,0 0 0 0 0,-1 0 0 0 0,1 1-1 0 0,0-1 1 0 0,4 0 0 0 0,2-1-53 0 0,13-4-11 0 0,1 1 1 0 0,0 2-1 0 0,1 0 1 0 0,-1 1 0 0 0,0 1-1 0 0,1 1 1 0 0,-1 2-1 0 0,34 5 1 0 0,-45-4-233 0 0,0-1 1 0 0,0 2-1 0 0,-1 0 1 0 0,1 0-1 0 0,-1 1 1 0 0,0 0-1 0 0,-1 1 1 0 0,1 1-1 0 0,-1-1 0 0 0,0 2 1 0 0,-1-1-1 0 0,0 1 1 0 0,0 1-1 0 0,-1-1 1 0 0,0 2-1 0 0,0-1 1 0 0,-1 1-1 0 0,7 12 1 0 0,-11-18-13 0 0,-1 1 1 0 0,0-1 0 0 0,0 1 0 0 0,0 0 0 0 0,-1 0-1 0 0,1 0 1 0 0,-1 0 0 0 0,0 0 0 0 0,-1 0 0 0 0,1 1-1 0 0,-1-1 1 0 0,0 0 0 0 0,-1 0 0 0 0,1 0-1 0 0,-1 0 1 0 0,0 1 0 0 0,0-1 0 0 0,0 0 0 0 0,-4 9-1 0 0,0-6 29 0 0,1 1-1 0 0,-2-1 0 0 0,1 0 1 0 0,-1-1-1 0 0,0 1 1 0 0,0-1-1 0 0,-1 0 0 0 0,0-1 1 0 0,0 1-1 0 0,-8 4 1 0 0,-6 4 70 0 0,0-2 1 0 0,-1 0 0 0 0,-27 11-1 0 0,37-19-197 0 0,-1 0-1 0 0,0-1 0 0 0,0 0 1 0 0,0-1-1 0 0,0-1 0 0 0,0 0 1 0 0,-23 0-1 0 0,33-2-222 0 0,0 0 1 0 0,-1 0-1 0 0,1-1 0 0 0,0 1 1 0 0,-1-1-1 0 0,1 0 0 0 0,0 0 1 0 0,0 0-1 0 0,-5-3 0 0 0,-4-6-1464 0 0</inkml:trace>
  <inkml:trace contextRef="#ctx0" brushRef="#br0" timeOffset="2">897 1 12899 0 0,'-1'5'781'0'0,"0"0"1"0"0,0 0 0 0 0,0 0 0 0 0,-1 0-1 0 0,0 0 1 0 0,0 0 0 0 0,-4 7-1 0 0,-4 9 379 0 0,-30 76 345 0 0,-40 109 58 0 0,70-175-1425 0 0,2 0-1 0 0,1 0 1 0 0,1 1 0 0 0,-2 56 0 0 0,8-73-94 0 0,0-1-1 0 0,2 1 1 0 0,0 0-1 0 0,0 0 0 0 0,1-1 1 0 0,1 0-1 0 0,8 21 1 0 0,-9-29-35 0 0,0 1 0 0 0,0-1 0 0 0,0 0 0 0 0,1-1 0 0 0,-1 1 0 0 0,2 0 0 0 0,-1-1 0 0 0,0 0 0 0 0,1 0 1 0 0,0-1-1 0 0,0 1 0 0 0,1-1 0 0 0,-1 0 0 0 0,1 0 0 0 0,0-1 0 0 0,0 1 0 0 0,0-2 0 0 0,8 4 0 0 0,-11-5-59 0 0,0 0 0 0 0,0-1 0 0 0,0 1 0 0 0,0-1-1 0 0,0 0 1 0 0,0 0 0 0 0,1 0 0 0 0,-1 0 0 0 0,0-1 0 0 0,0 1 0 0 0,0-1-1 0 0,0 0 1 0 0,0 0 0 0 0,0 0 0 0 0,-1 0 0 0 0,1 0 0 0 0,3-3-1 0 0,2-1-1368 0 0,0 0 0 0 0,-1-1 1 0 0,0 0-1 0 0,8-9 0 0 0,12-13-5731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8.869"/>
    </inkml:context>
    <inkml:brush xml:id="br0">
      <inkml:brushProperty name="width" value="0.05" units="cm"/>
      <inkml:brushProperty name="height" value="0.05" units="cm"/>
    </inkml:brush>
  </inkml:definitions>
  <inkml:trace contextRef="#ctx0" brushRef="#br0">3 22 2304 0 0,'-2'-5'6107'0'0,"21"7"6409"0"0,100 0-10878 0 0,-10 1-1558 0 0,246-21-680 0 0,-337 17-995 0 0,-8-1-3156 0 0,-1 0-2010 0 0</inkml:trace>
  <inkml:trace contextRef="#ctx0" brushRef="#br0" timeOffset="1">330 18 16644 0 0,'-1'1'137'0'0,"0"1"1"0"0,-1-1-1 0 0,1 0 1 0 0,0 0-1 0 0,0 1 1 0 0,0-1-1 0 0,1 1 1 0 0,-1-1-1 0 0,0 0 1 0 0,0 1 0 0 0,1 0-1 0 0,-1-1 1 0 0,1 1-1 0 0,-1-1 1 0 0,1 4-1 0 0,-3 29 299 0 0,2-19-118 0 0,-25 320 3123 0 0,14-160-1728 0 0,10-3-680 0 0,0 3-802 0 0,2-162-1171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9.286"/>
    </inkml:context>
    <inkml:brush xml:id="br0">
      <inkml:brushProperty name="width" value="0.05" units="cm"/>
      <inkml:brushProperty name="height" value="0.05" units="cm"/>
    </inkml:brush>
  </inkml:definitions>
  <inkml:trace contextRef="#ctx0" brushRef="#br0">78 256 19412 0 0,'3'-2'864'0'0,"2"2"169"0"0,1 0-825 0 0,-1 0-208 0 0,-1 0 0 0 0,0 0 0 0 0,2 2 0 0 0,3-2 0 0 0,7 1-112 0 0,5 0 40 0 0,3 2-56 0 0,1-2 0 0 0,1 1-9 0 0,-3-1 1 0 0,-1 2-760 0 0,-5-2-160 0 0,-2 3-24 0 0,-4-3-6138 0 0</inkml:trace>
  <inkml:trace contextRef="#ctx0" brushRef="#br0" timeOffset="1">0 397 19300 0 0,'1'4'856'0'0,"1"-2"169"0"0,2-1-817 0 0,0 0-208 0 0,1 1 0 0 0,1-2 0 0 0,2 1 160 0 0,7 0 0 0 0,9 1-8 0 0,11-1 0 0 0,5 2-88 0 0,6-6-64 0 0,5-1 96 0 0,2-4-96 0 0,2 0-616 0 0,-2-2-185 0 0,-3 0-31 0 0,-4-3-7225 0 0</inkml:trace>
  <inkml:trace contextRef="#ctx0" brushRef="#br0" timeOffset="2">914 1 16588 0 0,'-3'19'5270'0'0,"-1"-1"-4320"0"0,-3 17-238 0 0,-1-1 0 0 0,-14 40 0 0 0,10-37-389 0 0,-11 57-1 0 0,20-81-411 0 0,1 1 215 0 0,0 0-1 0 0,-1 16 0 0 0,3-27-245 0 0,0-1 1 0 0,0 1-1 0 0,0 0 0 0 0,1 0 0 0 0,-1 0 0 0 0,1-1 0 0 0,-1 1 0 0 0,1 0 0 0 0,0-1 1 0 0,0 1-1 0 0,0 0 0 0 0,0-1 0 0 0,1 1 0 0 0,-1-1 0 0 0,1 0 0 0 0,3 5 0 0 0,-4-7-376 0 0,0 1 0 0 0,0 0-1 0 0,1 0 1 0 0,-1 0-1 0 0,0-1 1 0 0,1 1-1 0 0,-1-1 1 0 0,0 1-1 0 0,1-1 1 0 0,-1 1-1 0 0,1-1 1 0 0,-1 0-1 0 0,0 0 1 0 0,3 1 0 0 0,11-2-6582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59.754"/>
    </inkml:context>
    <inkml:brush xml:id="br0">
      <inkml:brushProperty name="width" value="0.05" units="cm"/>
      <inkml:brushProperty name="height" value="0.05" units="cm"/>
    </inkml:brush>
  </inkml:definitions>
  <inkml:trace contextRef="#ctx0" brushRef="#br0">80 104 5529 0 0,'-3'1'163'0'0,"-1"0"0"0"0,0 1 0 0 0,1 0 0 0 0,-1-1 0 0 0,1 1 0 0 0,0 0-1 0 0,0 1 1 0 0,0-1 0 0 0,0 0 0 0 0,-4 4 0 0 0,4-1 1236 0 0,0 0-1 0 0,0 0 1 0 0,0 0 0 0 0,0 1-1 0 0,1-1 1 0 0,-3 9 0 0 0,1-1 87 0 0,0 1 0 0 0,-2 17 0 0 0,4-23-1314 0 0,1 1-1 0 0,1 0 1 0 0,0 0 0 0 0,1 14-1 0 0,0-18-181 0 0,0 0-1 0 0,0 0 1 0 0,0 0 0 0 0,0 0-1 0 0,1-1 1 0 0,0 1-1 0 0,0 0 1 0 0,0-1 0 0 0,1 0-1 0 0,-1 1 1 0 0,1-1-1 0 0,0 0 1 0 0,0 0 0 0 0,1-1-1 0 0,-1 1 1 0 0,1-1-1 0 0,0 1 1 0 0,0-1 0 0 0,0 0-1 0 0,0-1 1 0 0,7 4-1 0 0,0 0 58 0 0,1-2 0 0 0,0 0 0 0 0,0 0 0 0 0,0-1 0 0 0,0-1 0 0 0,1 0 0 0 0,-1 0 0 0 0,0-1 0 0 0,1-1 0 0 0,19-2 0 0 0,-23 2 6 0 0,1-2 0 0 0,-1 1 0 0 0,1-1-1 0 0,-1-1 1 0 0,0 0 0 0 0,0 0 0 0 0,0-1-1 0 0,0 0 1 0 0,0 0 0 0 0,-1-1 0 0 0,0 0-1 0 0,0-1 1 0 0,0 0 0 0 0,7-8 0 0 0,-12 12-37 0 0,-1-1 0 0 0,0 1 0 0 0,0-1 0 0 0,0 0 0 0 0,-1 1 1 0 0,1-1-1 0 0,0 0 0 0 0,-1 0 0 0 0,0 0 0 0 0,0 0 0 0 0,0-1 0 0 0,0 1 0 0 0,0 0 1 0 0,-1 0-1 0 0,1-1 0 0 0,-1-5 0 0 0,-1 4 15 0 0,1 0 0 0 0,-1 0 0 0 0,0 0 0 0 0,-1 0 0 0 0,1 0 0 0 0,-1 0 0 0 0,0 0 0 0 0,0 0 0 0 0,-6-8 0 0 0,-1 0 25 0 0,-1 1 0 0 0,-1 0 1 0 0,1 0-1 0 0,-2 1 0 0 0,0 0 0 0 0,-13-9 0 0 0,0 3 138 0 0,-35-17 0 0 0,-13-8-1616 0 0,29 6-5625 0 0,35 25-19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00.123"/>
    </inkml:context>
    <inkml:brush xml:id="br0">
      <inkml:brushProperty name="width" value="0.05" units="cm"/>
      <inkml:brushProperty name="height" value="0.05" units="cm"/>
    </inkml:brush>
  </inkml:definitions>
  <inkml:trace contextRef="#ctx0" brushRef="#br0">163 1 18436 0 0,'12'14'531'0'0,"0"0"1"0"0,0 1-1 0 0,-2 0 1 0 0,0 1-1 0 0,11 22 1 0 0,32 89-288 0 0,-36-79 42 0 0,-2 1 0 0 0,15 89 0 0 0,-25-108-36 0 0,-2 1-1 0 0,-1 0 1 0 0,-2-1 0 0 0,-1 1-1 0 0,-9 58 1 0 0,5-68-149 0 0,-1 0 0 0 0,0 0 0 0 0,-2-1 0 0 0,0 0 0 0 0,-2 0 0 0 0,0-1 0 0 0,-1 0 0 0 0,-19 25-1 0 0,12-22-84 0 0,0-2 0 0 0,-2 0 0 0 0,0-1 0 0 0,-1-1 0 0 0,-1-1 0 0 0,-28 17 0 0 0,-11 2-1387 0 0,32-22-122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44.073"/>
    </inkml:context>
    <inkml:brush xml:id="br0">
      <inkml:brushProperty name="width" value="0.05" units="cm"/>
      <inkml:brushProperty name="height" value="0.05" units="cm"/>
    </inkml:brush>
  </inkml:definitions>
  <inkml:trace contextRef="#ctx0" brushRef="#br0">21 90 920 0 0,'-2'-24'8013'0'0,"-3"-13"-3574"0"0,1 15-1912 0 0,1 15 2025 0 0,0 18-3185 0 0,0 21-819 0 0,8 590 779 0 0,19-308-1289 0 0,-3-67-279 0 0,-21-247 233 0 0,1 4-66 0 0,-1 1 0 0 0,0-1 0 0 0,0 0-1 0 0,0 0 1 0 0,-1 0 0 0 0,-1 7-1 0 0,2-11 67 0 0,0 1 0 0 0,0-1 1 0 0,0 0-1 0 0,0 0 0 0 0,0 0 0 0 0,0 0 0 0 0,0 0 0 0 0,0 0 0 0 0,0 0 0 0 0,0 0 0 0 0,0 0 0 0 0,0 0 0 0 0,0 0 1 0 0,-1 1-1 0 0,1-1 0 0 0,0 0 0 0 0,0 0 0 0 0,0 0 0 0 0,0 0 0 0 0,0 0 0 0 0,0 0 0 0 0,0 0 0 0 0,0 0 0 0 0,0 0 1 0 0,0 0-1 0 0,0 0 0 0 0,0 0 0 0 0,-1 0 0 0 0,1 0 0 0 0,0 0 0 0 0,0 0 0 0 0,0 0 0 0 0,0 0 0 0 0,0 0 0 0 0,0 0 1 0 0,0 0-1 0 0,0 0 0 0 0,0 0 0 0 0,0 0 0 0 0,-1 0 0 0 0,1 0 0 0 0,0 0 0 0 0,0 0 0 0 0,0 0 0 0 0,0 0 0 0 0,0 0 1 0 0,0 0-1 0 0,0 0 0 0 0,0 0 0 0 0,0 0 0 0 0,0-1 0 0 0,0 1 0 0 0,0 0 0 0 0,-1 0 0 0 0,1 0 0 0 0,0 0 1 0 0,-5-7-342 0 0,-4-10-680 0 0,-7-36-1606 0 0,8 14 1276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44.591"/>
    </inkml:context>
    <inkml:brush xml:id="br0">
      <inkml:brushProperty name="width" value="0.05" units="cm"/>
      <inkml:brushProperty name="height" value="0.05" units="cm"/>
    </inkml:brush>
  </inkml:definitions>
  <inkml:trace contextRef="#ctx0" brushRef="#br0">0 137 10482 0 0,'2'-7'185'0'0,"1"1"0"0"0,-1-1 0 0 0,1 0 0 0 0,1 1 0 0 0,-1 0 0 0 0,1-1 1 0 0,0 1-1 0 0,1 1 0 0 0,-1-1 0 0 0,1 1 0 0 0,0 0 0 0 0,0 0 0 0 0,1 0 0 0 0,0 0 0 0 0,-1 1 0 0 0,2 0 0 0 0,-1 1 0 0 0,0-1 0 0 0,9-2 0 0 0,-4 1 39 0 0,0 0 0 0 0,0 1 0 0 0,0 1 0 0 0,1 0 0 0 0,-1 0 0 0 0,1 1 0 0 0,0 1 0 0 0,0 0 0 0 0,0 0 0 0 0,-1 1-1 0 0,1 1 1 0 0,0 0 0 0 0,12 3 0 0 0,-14-2-124 0 0,-1 1-1 0 0,0 0 1 0 0,0 0 0 0 0,0 1-1 0 0,0 0 1 0 0,-1 1-1 0 0,0 0 1 0 0,0 0-1 0 0,0 0 1 0 0,0 1-1 0 0,-1 1 1 0 0,0-1 0 0 0,0 1-1 0 0,-1 0 1 0 0,0 1-1 0 0,8 12 1 0 0,-10-14-38 0 0,-1-1 1 0 0,0 0-1 0 0,0 1 1 0 0,-1 0-1 0 0,0 0 1 0 0,0-1-1 0 0,0 1 1 0 0,-1 1-1 0 0,0-1 1 0 0,0 0-1 0 0,0 0 1 0 0,-1 0-1 0 0,0 0 1 0 0,0 1-1 0 0,0-1 1 0 0,-1 0-1 0 0,0 0 1 0 0,0 0-1 0 0,-1 0 1 0 0,-3 10-1 0 0,0-7 57 0 0,0 0 0 0 0,0 0 0 0 0,0-1 0 0 0,-1 0 0 0 0,-1 0-1 0 0,1-1 1 0 0,-1 1 0 0 0,-1-1 0 0 0,1-1 0 0 0,-1 0 0 0 0,0 0 0 0 0,-9 5 0 0 0,4-3-182 0 0,0 0 0 0 0,-1-1-1 0 0,0-1 1 0 0,0 0 0 0 0,0-1 0 0 0,-1-1 0 0 0,0 0 0 0 0,0-1 0 0 0,-26 2 0 0 0,11-5-1459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44.983"/>
    </inkml:context>
    <inkml:brush xml:id="br0">
      <inkml:brushProperty name="width" value="0.05" units="cm"/>
      <inkml:brushProperty name="height" value="0.05" units="cm"/>
    </inkml:brush>
  </inkml:definitions>
  <inkml:trace contextRef="#ctx0" brushRef="#br0">127 0 5065 0 0,'-11'3'9977'0'0,"11"-2"-9655"0"0,-12 17 3041 0 0,-8 28-3244 0 0,18-41 610 0 0,-16 44-357 0 0,3 1 1 0 0,1 0 0 0 0,3 1-1 0 0,1 1 1 0 0,4 0 0 0 0,1 0-1 0 0,3 0 1 0 0,1 0-1 0 0,10 71 1 0 0,-5-98-321 0 0,1 0 0 0 0,2 0 0 0 0,0-1 1 0 0,1 0-1 0 0,1 0 0 0 0,16 27 0 0 0,-18-38-103 0 0,1-1 0 0 0,0 0 0 0 0,0-1-1 0 0,1 1 1 0 0,1-2 0 0 0,0 1 0 0 0,0-1 0 0 0,1-1 0 0 0,0 0-1 0 0,1-1 1 0 0,0 0 0 0 0,19 10 0 0 0,-26-16-287 0 0,0 0 0 0 0,0 0 0 0 0,0-1 0 0 0,0 1 0 0 0,0-1 0 0 0,0 0 1 0 0,6 0-1 0 0,12-3-7053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9.430"/>
    </inkml:context>
    <inkml:brush xml:id="br0">
      <inkml:brushProperty name="width" value="0.035" units="cm"/>
      <inkml:brushProperty name="height" value="0.035" units="cm"/>
    </inkml:brush>
  </inkml:definitions>
  <inkml:trace contextRef="#ctx0" brushRef="#br0">321 1 13131 0 0,'-6'12'407'0'0,"0"0"0"0"0,1 1 0 0 0,1-1 0 0 0,0 1 0 0 0,1 0 0 0 0,-2 16 0 0 0,-2 2 362 0 0,-40 220 1655 0 0,-13 53-726 0 0,54-279-1632 0 0,-1 0 0 0 0,-2 0 1 0 0,0-1-1 0 0,-2 0 0 0 0,0 0 0 0 0,-2-1 0 0 0,-26 36 1 0 0,38-57-98 0 0,-1-1 0 0 0,1 1 0 0 0,-1 0 0 0 0,1-1 1 0 0,-1 1-1 0 0,0-1 0 0 0,1 1 0 0 0,-1-1 0 0 0,0 0 1 0 0,0 0-1 0 0,0 0 0 0 0,0 0 0 0 0,0 0 1 0 0,-5 1-1 0 0,6-2-244 0 0,0 0 1 0 0,-1 0-1 0 0,1 0 1 0 0,0 0-1 0 0,0-1 1 0 0,-1 1 0 0 0,1 0-1 0 0,0-1 1 0 0,0 1-1 0 0,-1-1 1 0 0,1 1-1 0 0,0-1 1 0 0,0 1-1 0 0,0-1 1 0 0,0 0-1 0 0,0 0 1 0 0,0 1-1 0 0,0-1 1 0 0,0 0-1 0 0,0 0 1 0 0,0 0 0 0 0,0 0-1 0 0,0 0 1 0 0,1 0-1 0 0,-1 0 1 0 0,-1-3-1 0 0,-6-12-5571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46.499"/>
    </inkml:context>
    <inkml:brush xml:id="br0">
      <inkml:brushProperty name="width" value="0.05" units="cm"/>
      <inkml:brushProperty name="height" value="0.05" units="cm"/>
    </inkml:brush>
  </inkml:definitions>
  <inkml:trace contextRef="#ctx0" brushRef="#br0">10 116 10338 0 0,'-9'0'7951'0'0,"22"-2"-5261"0"0,39-3-3081 0 0,-38 4 1521 0 0,83-6 115 0 0,188-25 989 0 0,-208 19-1894 0 0,106-25 159 0 0,-182 38-514 0 0,-1 0 0 0 0,1 0 1 0 0,-1 0-1 0 0,0 0 0 0 0,1 0 0 0 0,-1 0 0 0 0,1 0 0 0 0,-1 0 0 0 0,0-1 0 0 0,1 1 1 0 0,-1 0-1 0 0,0 0 0 0 0,1 0 0 0 0,-1-1 0 0 0,0 1 0 0 0,1 0 0 0 0,-1 0 0 0 0,0-1 0 0 0,1 1 1 0 0,-1 0-1 0 0,0-1 0 0 0,0 1 0 0 0,0 0 0 0 0,1-1 0 0 0,-1 1 0 0 0,0-1 0 0 0,-7-4-1183 0 0,-16-1-7043 0 0,10 5 1248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47"/>
    </inkml:context>
    <inkml:brush xml:id="br0">
      <inkml:brushProperty name="width" value="0.05" units="cm"/>
      <inkml:brushProperty name="height" value="0.05" units="cm"/>
    </inkml:brush>
  </inkml:definitions>
  <inkml:trace contextRef="#ctx0" brushRef="#br0">36 1 8290 0 0,'-1'0'296'0'0,"0"0"-1"0"0,1 0 1 0 0,-1 0 0 0 0,1 0 0 0 0,-1 1 0 0 0,1-1-1 0 0,-1 0 1 0 0,0 0 0 0 0,1 1 0 0 0,-1-1 0 0 0,1 0-1 0 0,-1 1 1 0 0,1-1 0 0 0,-1 0 0 0 0,1 1 0 0 0,-1-1-1 0 0,1 1 1 0 0,0-1 0 0 0,-1 1 0 0 0,1-1 0 0 0,0 1-1 0 0,-1 0 1 0 0,-6 20 2720 0 0,2 26-1334 0 0,4-42-1149 0 0,-10 333 3217 0 0,24 170-2355 0 0,-13-463-1243 0 0,1-58-1062 0 0,1 1-1 0 0,6-22 0 0 0,-2 6-958 0 0,-2 4 13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1:47.399"/>
    </inkml:context>
    <inkml:brush xml:id="br0">
      <inkml:brushProperty name="width" value="0.05" units="cm"/>
      <inkml:brushProperty name="height" value="0.05" units="cm"/>
    </inkml:brush>
  </inkml:definitions>
  <inkml:trace contextRef="#ctx0" brushRef="#br0">102 5 14659 0 0,'0'0'160'0'0,"1"-1"0"0"0,-1 1 1 0 0,1-1-1 0 0,-1 1 0 0 0,1 0 0 0 0,0-1 0 0 0,-1 1 1 0 0,1 0-1 0 0,-1-1 0 0 0,1 1 0 0 0,0 0 0 0 0,-1 0 0 0 0,1 0 1 0 0,0 0-1 0 0,-1-1 0 0 0,1 1 0 0 0,0 0 0 0 0,-1 0 0 0 0,1 0 1 0 0,0 0-1 0 0,-1 1 0 0 0,2-1 0 0 0,24 1 1260 0 0,-18-1-915 0 0,22 0 721 0 0,4 0-633 0 0,63 6 0 0 0,-93-5-1695 0 0</inkml:trace>
  <inkml:trace contextRef="#ctx0" brushRef="#br0" timeOffset="1">1 132 15003 0 0,'0'0'28'0'0,"0"0"0"0"0,0 0 0 0 0,0 0 0 0 0,0 0 0 0 0,0 0 0 0 0,0 0 0 0 0,0 0 0 0 0,1 0 0 0 0,-1 0 0 0 0,0 0 0 0 0,0 0 0 0 0,0 0 0 0 0,0 0 0 0 0,0 0 0 0 0,0 0-1 0 0,0 1 1 0 0,0-1 0 0 0,0 0 0 0 0,0 0 0 0 0,0 0 0 0 0,0 0 0 0 0,0 0 0 0 0,0 0 0 0 0,0 0 0 0 0,0 0 0 0 0,0 0 0 0 0,0 0 0 0 0,0 1 0 0 0,0-1 0 0 0,0 0 0 0 0,0 0 0 0 0,0 0 0 0 0,0 0 0 0 0,0 0 0 0 0,0 0 0 0 0,0 0-1 0 0,0 0 1 0 0,0 1 0 0 0,0-1 0 0 0,0 0 0 0 0,0 0 0 0 0,0 0 0 0 0,0 0 0 0 0,0 0 0 0 0,0 0 0 0 0,0 0 0 0 0,0 0 0 0 0,0 0 0 0 0,0 0 0 0 0,0 0 0 0 0,0 0 0 0 0,0 1 0 0 0,0-1 0 0 0,-1 0 0 0 0,1 0 0 0 0,0 0 0 0 0,0 0 0 0 0,0 0-1 0 0,0 0 1 0 0,0 0 0 0 0,0 0 0 0 0,0 0 0 0 0,0 0 0 0 0,0 0 0 0 0,0 0 0 0 0,-1 0 0 0 0,1 0 0 0 0,13 5 1331 0 0,16 2-10 0 0,8-2-615 0 0,1-2 1 0 0,54-1-1 0 0,-66-3-1112 0 0,33-7 0 0 0,-40 4-1469 0 0,0-1 0 0 0,23-9 0 0 0,-18 5-4813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05.629"/>
    </inkml:context>
    <inkml:brush xml:id="br0">
      <inkml:brushProperty name="width" value="0.05" units="cm"/>
      <inkml:brushProperty name="height" value="0.05" units="cm"/>
    </inkml:brush>
  </inkml:definitions>
  <inkml:trace contextRef="#ctx0" brushRef="#br0">637 88 12123 0 0,'-1'-4'713'0'0,"-1"0"1"0"0,0 0 0 0 0,0 0-1 0 0,0 0 1 0 0,0 0 0 0 0,-1 1 0 0 0,0-1-1 0 0,1 1 1 0 0,-1-1 0 0 0,0 1-1 0 0,-1 0 1 0 0,-4-3 0 0 0,2 2-296 0 0,0 0 0 0 0,0 1 0 0 0,-1-1 0 0 0,1 1 0 0 0,-1 1 1 0 0,-13-4-1 0 0,4 3-327 0 0,1 0 1 0 0,-1 1-1 0 0,0 1 1 0 0,0 1-1 0 0,1 0 1 0 0,-18 3-1 0 0,-53 12-45 0 0,41-7-283 0 0,-46 3 1 0 0,77-10 166 0 0,-1-1 0 0 0,1-1-1 0 0,0 0 1 0 0,0-1 0 0 0,0 0-1 0 0,0-1 1 0 0,-21-7-1 0 0,17 1-170 0 0,15 7 174 0 0,0 1 1 0 0,-1-1-1 0 0,1 0 1 0 0,-1 1-1 0 0,1 0 1 0 0,-1 0-1 0 0,1 0 1 0 0,-6 0-1 0 0,9 1 58 0 0,-1 0 0 0 0,1 1 0 0 0,0-1 1 0 0,-1 0-1 0 0,1 1 0 0 0,0-1 0 0 0,0 1 0 0 0,-1-1 0 0 0,1 0 0 0 0,0 1 0 0 0,0-1 0 0 0,-1 1 0 0 0,1-1 0 0 0,0 1 0 0 0,0-1 0 0 0,0 1 0 0 0,0-1 0 0 0,0 1 0 0 0,0-1 0 0 0,0 1 1 0 0,0-1-1 0 0,0 1 0 0 0,0-1 0 0 0,0 1 0 0 0,0-1 0 0 0,0 1 0 0 0,0-1 0 0 0,1 1 0 0 0,-1 0 0 0 0,4 22-95 0 0,-2-18 79 0 0,42 384-501 0 0,-29 4 542 0 0,-11-230 40 0 0,50 1247 70 0 0,-52-1192 18 0 0,-1-45 972 0 0,-1-152-909 0 0,0-11 83 0 0,-1 1 0 0 0,2-1 0 0 0,0 1 0 0 0,0-1 0 0 0,1 0 0 0 0,0 1 0 0 0,6 16 0 0 0,-5-23-242 0 0,-1-1-1 0 0,0 0 0 0 0,1 0 1 0 0,-1 0-1 0 0,1 0 1 0 0,0-1-1 0 0,0 1 0 0 0,0-1 1 0 0,0 0-1 0 0,1 0 1 0 0,-1 0-1 0 0,1 0 0 0 0,-1 0 1 0 0,6 1-1 0 0,6 2 55 0 0,32 7-1 0 0,-45-12-96 0 0,21 4 8 0 0,1-1 1 0 0,-1-1-1 0 0,1-1 0 0 0,0-1 1 0 0,-1-1-1 0 0,1-1 0 0 0,-1-2 1 0 0,1 0-1 0 0,32-11 0 0 0,-13 1-900 0 0,-1-2 1 0 0,-2-2-1 0 0,1-2 0 0 0,41-28 0 0 0,-11 2-702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06.611"/>
    </inkml:context>
    <inkml:brush xml:id="br0">
      <inkml:brushProperty name="width" value="0.05" units="cm"/>
      <inkml:brushProperty name="height" value="0.05" units="cm"/>
    </inkml:brush>
  </inkml:definitions>
  <inkml:trace contextRef="#ctx0" brushRef="#br0">1 42 15523 0 0,'0'-1'79'0'0,"0"0"0"0"0,-1 0 0 0 0,1 0 0 0 0,0 1 0 0 0,0-1 1 0 0,1 0-1 0 0,-1 0 0 0 0,0 0 0 0 0,0 0 0 0 0,0 1 0 0 0,0-1 0 0 0,1 0 0 0 0,-1 0 0 0 0,0 1 0 0 0,1-1 0 0 0,-1 0 0 0 0,1 0 0 0 0,-1 1 0 0 0,1-1 0 0 0,-1 0 0 0 0,1 1 0 0 0,-1-1 0 0 0,2 0 0 0 0,22-11 1021 0 0,-11 9-517 0 0,0 0-1 0 0,16 0 1 0 0,-26 2-407 0 0,24 1 265 0 0,0 0-1 0 0,1 2 1 0 0,-1 1-1 0 0,0 1 0 0 0,50 14 1 0 0,29 5 69 0 0,-63-22-361 0 0,-36-1-115 0 0,-1-1-1 0 0,1 1 1 0 0,-1 0-1 0 0,1 1 1 0 0,-1 0 0 0 0,1 0-1 0 0,-1 0 1 0 0,0 0-1 0 0,0 1 1 0 0,0 0-1 0 0,1 1 1 0 0,5 3-1 0 0,-10-5-4 0 0,-1 1-1 0 0,1 0 0 0 0,-1 0 0 0 0,1 0 0 0 0,-1 0 0 0 0,0 0 0 0 0,0 0 0 0 0,0 0 0 0 0,0 0 0 0 0,0 1 0 0 0,0-1 0 0 0,-1 0 0 0 0,1 4 0 0 0,4 34 172 0 0,-4-30-146 0 0,1 45 54 0 0,-1 1-1 0 0,-11 81 0 0 0,-30 113-33 0 0,17-116-59 0 0,-107 945 54 0 0,81-375 2612 0 0,48-690-2522 0 0,-6 45 261 0 0,6-56-384 0 0,1 0 0 0 0,-1 0 1 0 0,0 0-1 0 0,0 0 0 0 0,0-1 1 0 0,0 1-1 0 0,0 0 0 0 0,-1-1 1 0 0,1 1-1 0 0,-1-1 0 0 0,0 1 1 0 0,0-1-1 0 0,0 0 1 0 0,0 1-1 0 0,-4 2 0 0 0,5-5-23 0 0,0 0 0 0 0,0 0 0 0 0,0 0 0 0 0,0 0 0 0 0,0 0 0 0 0,0 0 0 0 0,0 0-1 0 0,0 0 1 0 0,0-1 0 0 0,0 1 0 0 0,0-1 0 0 0,0 1 0 0 0,0 0 0 0 0,0-1 0 0 0,0 1 0 0 0,0-1 0 0 0,0 0 0 0 0,0 1-1 0 0,1-1 1 0 0,-1 0 0 0 0,0 0 0 0 0,0 1 0 0 0,1-1 0 0 0,-2-2 0 0 0,-18-21-53 0 0,20 23 32 0 0,-27-37-1020 0 0,-28-52-1 0 0,44 67-419 0 0,1 1 1 0 0,-9-28-1 0 0,7 7-6998 0 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0.809"/>
    </inkml:context>
    <inkml:brush xml:id="br0">
      <inkml:brushProperty name="width" value="0.05" units="cm"/>
      <inkml:brushProperty name="height" value="0.05" units="cm"/>
    </inkml:brush>
  </inkml:definitions>
  <inkml:trace contextRef="#ctx0" brushRef="#br0">484 6 13907 0 0,'0'0'73'0'0,"0"0"0"0"0,0 0 0 0 0,0 0 0 0 0,0-1 0 0 0,0 1 0 0 0,0 0 0 0 0,0 0 0 0 0,0 0 0 0 0,0-1 0 0 0,0 1 0 0 0,0 0 1 0 0,0 0-1 0 0,0-1 0 0 0,0 1 0 0 0,0 0 0 0 0,0 0 0 0 0,0 0 0 0 0,0 0 0 0 0,1-1 0 0 0,-1 1 0 0 0,0 0 0 0 0,0 0 0 0 0,0 0 0 0 0,0 0 0 0 0,0-1 0 0 0,1 1 0 0 0,-1 0 0 0 0,0 0 0 0 0,0 0 0 0 0,0 0 0 0 0,0 0 0 0 0,1 0 0 0 0,-1 0 0 0 0,0-1 1 0 0,0 1-1 0 0,0 0 0 0 0,1 0 0 0 0,-1 0 0 0 0,0 0 0 0 0,0 0 0 0 0,0 0 0 0 0,1 0 0 0 0,-1 0 0 0 0,0 0 0 0 0,0 0 0 0 0,7 4 5313 0 0,-7-1-5319 0 0,0-1 1 0 0,1 0-1 0 0,-1 0 1 0 0,0 0 0 0 0,0 0-1 0 0,-1 0 1 0 0,1 1-1 0 0,0-1 1 0 0,-1 0-1 0 0,1 0 1 0 0,-1 0-1 0 0,0 0 1 0 0,0 0 0 0 0,1 0-1 0 0,-2 0 1 0 0,1 0-1 0 0,0 0 1 0 0,0-1-1 0 0,0 1 1 0 0,-1 0-1 0 0,1-1 1 0 0,-4 4 0 0 0,-262 273 1806 0 0,81-92-2670 0 0,174-175-7 0 0,12-11 672 0 0,-1 1 0 0 0,1-1-1 0 0,0 0 1 0 0,0 0 0 0 0,-1 1 0 0 0,1-1 0 0 0,0 0 0 0 0,-1 0 0 0 0,1 0 0 0 0,0 0 0 0 0,-1 1 0 0 0,1-1 0 0 0,0 0 0 0 0,-1 0 0 0 0,1 0 0 0 0,-1 0 0 0 0,1 0 0 0 0,0 0 0 0 0,-1 0 0 0 0,1 0 0 0 0,0 0 0 0 0,-1 0 0 0 0,1 0 0 0 0,-1 0 0 0 0,1 0 0 0 0,0 0 0 0 0,-1 0 0 0 0,1 0-1 0 0,0-1 1 0 0,-1 1 0 0 0,1 0 0 0 0,0 0 0 0 0,-1 0 0 0 0,1 0 0 0 0,-1-1 0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1.198"/>
    </inkml:context>
    <inkml:brush xml:id="br0">
      <inkml:brushProperty name="width" value="0.05" units="cm"/>
      <inkml:brushProperty name="height" value="0.05" units="cm"/>
    </inkml:brush>
  </inkml:definitions>
  <inkml:trace contextRef="#ctx0" brushRef="#br0">0 1 14083 0 0,'10'10'5330'0'0,"3"10"-3983"0"0,9 26 217 0 0,7 12-361 0 0,40 62-1 0 0,-15-37-829 0 0,24 36 482 0 0,-19-44-8155 0 0,-48-64-723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1.599"/>
    </inkml:context>
    <inkml:brush xml:id="br0">
      <inkml:brushProperty name="width" value="0.05" units="cm"/>
      <inkml:brushProperty name="height" value="0.05" units="cm"/>
    </inkml:brush>
  </inkml:definitions>
  <inkml:trace contextRef="#ctx0" brushRef="#br0">108 0 11979 0 0,'1'0'492'0'0,"1"0"0"0"0,-1 1 0 0 0,0-1 0 0 0,0 0 1 0 0,0 0-1 0 0,0 0 0 0 0,0 1 0 0 0,0-1 1 0 0,0 1-1 0 0,1-1 0 0 0,-1 1 0 0 0,0-1 1 0 0,1 2-1 0 0,18 10 2011 0 0,-17-10-2606 0 0,25 16 1294 0 0,47 40 0 0 0,-63-47-1088 0 0,-1 0 0 0 0,0 1 0 0 0,-1 0 0 0 0,0 0 0 0 0,-1 1 0 0 0,9 16 0 0 0,-17-28-85 0 0,0 1 0 0 0,0-1 0 0 0,0 1 0 0 0,0-1 0 0 0,-1 1 0 0 0,1 0 0 0 0,0-1 0 0 0,-1 1 0 0 0,1 0 0 0 0,-1-1 0 0 0,0 1 0 0 0,0 0 0 0 0,1-1 0 0 0,-1 1 0 0 0,0 0 1 0 0,0 0-1 0 0,0-1 0 0 0,-1 1 0 0 0,1 0 0 0 0,0-1 0 0 0,-1 1 0 0 0,1 0 0 0 0,-1-1 0 0 0,0 1 0 0 0,1 0 0 0 0,-1-1 0 0 0,0 1 0 0 0,0-1 0 0 0,0 0 0 0 0,0 1 0 0 0,0-1 0 0 0,0 0 0 0 0,0 1 0 0 0,-1-1 0 0 0,1 0 0 0 0,0 0 0 0 0,-1 0 0 0 0,1 0 0 0 0,-1 0 0 0 0,1 0 0 0 0,-1-1 0 0 0,1 1 0 0 0,-1 0 0 0 0,0-1 0 0 0,-1 1 0 0 0,-10 3 99 0 0,0-2 0 0 0,0 1 0 0 0,0-2-1 0 0,-24 1 1 0 0,26-1-111 0 0,-107-4 145 0 0,29-1-232 0 0,87 5 25 0 0,6 1-10 0 0,15 5-60 0 0,26 5 153 0 0,28 0 33 0 0,98 6 0 0 0,-64-19-7338 0 0,-60-1-667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2.570"/>
    </inkml:context>
    <inkml:brush xml:id="br0">
      <inkml:brushProperty name="width" value="0.05" units="cm"/>
      <inkml:brushProperty name="height" value="0.05" units="cm"/>
    </inkml:brush>
  </inkml:definitions>
  <inkml:trace contextRef="#ctx0" brushRef="#br0">20 45 10138 0 0,'-19'-2'11623'0'0,"30"3"-10524"0"0,63 0 798 0 0,128-13 1 0 0,-129 5-1619 0 0,-44 5-431 0 0,-6 1 267 0 0,30-6-1 0 0,-47 6-622 0 0,0 0 0 0 0,-1-1 0 0 0,1 0 0 0 0,0 0 0 0 0,9-5-1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2.966"/>
    </inkml:context>
    <inkml:brush xml:id="br0">
      <inkml:brushProperty name="width" value="0.05" units="cm"/>
      <inkml:brushProperty name="height" value="0.05" units="cm"/>
    </inkml:brush>
  </inkml:definitions>
  <inkml:trace contextRef="#ctx0" brushRef="#br0">13 0 17052 0 0,'-1'0'83'0'0,"0"0"0"0"0,1 0 0 0 0,-1 0 0 0 0,1 1 0 0 0,-1-1 0 0 0,1 0 0 0 0,-1 0 0 0 0,1 0 0 0 0,-1 0 0 0 0,1 1 0 0 0,-1-1 0 0 0,1 0 0 0 0,0 1 0 0 0,-1-1 0 0 0,1 0 0 0 0,-1 1 0 0 0,1-1 0 0 0,0 0 0 0 0,-1 1 0 0 0,1-1 0 0 0,0 1 1 0 0,-1-1-1 0 0,1 1 0 0 0,0-1 0 0 0,0 0 0 0 0,-1 1 0 0 0,1-1 0 0 0,0 1 0 0 0,0 0 0 0 0,0-1 0 0 0,0 1 0 0 0,0-1 0 0 0,0 1 0 0 0,0-1 0 0 0,0 1 0 0 0,0-1 0 0 0,0 1 0 0 0,0-1 0 0 0,0 1 0 0 0,0-1 0 0 0,0 1 0 0 0,0-1 0 0 0,1 2 0 0 0,0 0 185 0 0,1 0-1 0 0,-1 1 0 0 0,1-1 0 0 0,0 0 0 0 0,0 0 0 0 0,0 0 0 0 0,4 3 0 0 0,2 1-88 0 0,1-1 0 0 0,0 0-1 0 0,0 0 1 0 0,1-1 0 0 0,-1 0-1 0 0,1-1 1 0 0,0 0 0 0 0,0 0-1 0 0,0-1 1 0 0,0 0 0 0 0,17 0-1 0 0,12-1 614 0 0,64-6 0 0 0,19-9 214 0 0,-104 10-2328 0 0,0 0 1 0 0,24-10 0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19.797"/>
    </inkml:context>
    <inkml:brush xml:id="br0">
      <inkml:brushProperty name="width" value="0.035" units="cm"/>
      <inkml:brushProperty name="height" value="0.035" units="cm"/>
    </inkml:brush>
  </inkml:definitions>
  <inkml:trace contextRef="#ctx0" brushRef="#br0">62 1 3225 0 0,'1'0'187'0'0,"-1"0"1"0"0,1 0 0 0 0,0 0 0 0 0,0-1-1 0 0,0 1 1 0 0,0 0 0 0 0,0 0 0 0 0,0 0-1 0 0,0 1 1 0 0,0-1 0 0 0,0 0-1 0 0,0 0 1 0 0,0 0 0 0 0,0 1 0 0 0,0-1-1 0 0,0 0 1 0 0,0 1 0 0 0,0-1 0 0 0,0 1-1 0 0,0-1 1 0 0,0 1 0 0 0,-1 0 0 0 0,1-1-1 0 0,0 1 1 0 0,0 0 0 0 0,-1-1-1 0 0,1 1 1 0 0,-1 0 0 0 0,1 0 0 0 0,0 0-1 0 0,-1 0 1 0 0,0 0 0 0 0,1-1 0 0 0,-1 1-1 0 0,1 0 1 0 0,-1 2 0 0 0,2 4 1733 0 0,0 1 0 0 0,0-1 0 0 0,1 16 0 0 0,-2-10-3207 0 0,6 49 2847 0 0,-2 101 0 0 0,-17 65 177 0 0,10-197-1605 0 0,-2 0 0 0 0,-2 0 0 0 0,0 0 0 0 0,-2-1 0 0 0,-2 0 0 0 0,0 0 0 0 0,-27 51 0 0 0,36-80-124 0 0,1 0 1 0 0,-1 0 0 0 0,0 0-1 0 0,1 0 1 0 0,-1 0-1 0 0,0 0 1 0 0,1 0 0 0 0,-1 0-1 0 0,0 0 1 0 0,0 0-1 0 0,0-1 1 0 0,0 1 0 0 0,-2 1-1 0 0,3-2-13 0 0,0 0 0 0 0,-1 0-1 0 0,1 0 1 0 0,0-1 0 0 0,0 1-1 0 0,-1 0 1 0 0,1 0 0 0 0,0 0-1 0 0,0 0 1 0 0,-1 0 0 0 0,1-1-1 0 0,0 1 1 0 0,0 0 0 0 0,0 0-1 0 0,-1-1 1 0 0,1 1 0 0 0,0 0-1 0 0,0 0 1 0 0,0-1 0 0 0,0 1 0 0 0,0 0-1 0 0,0 0 1 0 0,-1-1 0 0 0,1 1-1 0 0,0 0 1 0 0,0 0 0 0 0,0-1-1 0 0,0 1 1 0 0,0 0 0 0 0,0-1-1 0 0,0 1 1 0 0,0 0 0 0 0,0-1-1 0 0,3-35-702 0 0,4-3-85 0 0,2 0 0 0 0,15-39 0 0 0,-16 56 502 0 0,1 1 0 0 0,1 0 0 0 0,1 0 0 0 0,26-36 0 0 0,-34 53 290 0 0,1 0 1 0 0,-1 0-1 0 0,1 0 1 0 0,0 1-1 0 0,0-1 1 0 0,0 1-1 0 0,0 0 1 0 0,1 0-1 0 0,0 0 1 0 0,5-2 0 0 0,-9 5 50 0 0,1-1 0 0 0,-1 1 0 0 0,1 0 0 0 0,-1-1 0 0 0,1 1 0 0 0,-1 0 0 0 0,1 0 0 0 0,0 0 0 0 0,-1 0 0 0 0,1 0 0 0 0,-1 0 0 0 0,1 0 0 0 0,-1 0 0 0 0,1 1 0 0 0,-1-1 0 0 0,1 1 0 0 0,-1-1 0 0 0,1 1 0 0 0,-1 0 0 0 0,0-1 0 0 0,1 1 1 0 0,-1 0-1 0 0,0 0 0 0 0,1 0 0 0 0,-1 0 0 0 0,0 0 0 0 0,0 0 0 0 0,0 0 0 0 0,0 1 0 0 0,0-1 0 0 0,0 0 0 0 0,0 1 0 0 0,-1-1 0 0 0,1 0 0 0 0,0 1 0 0 0,-1-1 0 0 0,2 3 0 0 0,1 5 155 0 0,-1 0 1 0 0,1 0-1 0 0,-1 0 0 0 0,-1 0 0 0 0,1 0 0 0 0,-2 0 0 0 0,1 1 0 0 0,-2 12 0 0 0,-2 12 183 0 0,-9 33 0 0 0,-1 22-2166 0 0,12-80 697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6.289"/>
    </inkml:context>
    <inkml:brush xml:id="br0">
      <inkml:brushProperty name="width" value="0.05" units="cm"/>
      <inkml:brushProperty name="height" value="0.05" units="cm"/>
    </inkml:brush>
  </inkml:definitions>
  <inkml:trace contextRef="#ctx0" brushRef="#br0">157 54 12067 0 0,'1'-1'100'0'0,"-1"0"0"0"0,0 0 0 0 0,0 0 1 0 0,0 0-1 0 0,0 0 0 0 0,1 0 1 0 0,-1 0-1 0 0,0 0 0 0 0,1 0 1 0 0,-1 0-1 0 0,1 0 0 0 0,-1 0 0 0 0,1 0 1 0 0,-1 1-1 0 0,1-1 0 0 0,0 0 1 0 0,-1 0-1 0 0,1 1 0 0 0,0-1 1 0 0,0 0-1 0 0,0 1 0 0 0,-1-1 0 0 0,1 1 1 0 0,0-1-1 0 0,0 1 0 0 0,0-1 1 0 0,2 0-1 0 0,32-14 1149 0 0,-30 13-889 0 0,2-1-168 0 0,0 1 1 0 0,-1 0 0 0 0,1 0 0 0 0,0 1-1 0 0,0 0 1 0 0,0 0 0 0 0,0 0 0 0 0,0 1 0 0 0,0 0-1 0 0,0 0 1 0 0,0 1 0 0 0,0 0 0 0 0,9 3 0 0 0,-10-2-130 0 0,-1 0 0 0 0,0 0 0 0 0,0 0-1 0 0,0 1 1 0 0,-1 0 0 0 0,1 0 0 0 0,-1 0 0 0 0,0 1 0 0 0,1-1 0 0 0,-1 1 0 0 0,-1 0 0 0 0,1 0 0 0 0,-1 1 0 0 0,1-1 0 0 0,-1 1 0 0 0,-1-1 0 0 0,5 9 0 0 0,0 5 42 0 0,-1 0-1 0 0,0 1 1 0 0,-2-1-1 0 0,0 1 1 0 0,-1 0-1 0 0,-1 0 1 0 0,0 0-1 0 0,-2 23 1 0 0,-3 5 155 0 0,-1 0 0 0 0,-12 53 0 0 0,8-66-269 0 0,0-1 0 0 0,-2 0 1 0 0,-20 44-1 0 0,22-60 37 0 0,-1 0 0 0 0,-1 0 0 0 0,0-1-1 0 0,-1 0 1 0 0,-1-1 0 0 0,0 0 0 0 0,-24 20 0 0 0,34-32-23 0 0,-1-1-1 0 0,1 0 1 0 0,-1 0 0 0 0,0 0 0 0 0,0 0-1 0 0,0-1 1 0 0,0 1 0 0 0,0-1 0 0 0,0 1 0 0 0,-1-1-1 0 0,1 0 1 0 0,0-1 0 0 0,-1 1 0 0 0,1 0 0 0 0,0-1-1 0 0,-1 0 1 0 0,1 0 0 0 0,-1 0 0 0 0,1 0-1 0 0,-1 0 1 0 0,1-1 0 0 0,0 0 0 0 0,-5-1 0 0 0,1-1-53 0 0,0 0 0 0 0,0-1 0 0 0,1 0 0 0 0,0 0-1 0 0,0 0 1 0 0,0-1 0 0 0,0 0 0 0 0,1 0 0 0 0,-10-11 0 0 0,1-1-156 0 0,0-2 0 0 0,-17-29-1 0 0,25 39 134 0 0,1-2-1 0 0,0 1 1 0 0,1 0-1 0 0,0-1 1 0 0,0 0-1 0 0,2 0 0 0 0,-3-11 1 0 0,5 20 66 0 0,0 1 0 0 0,-1-1 1 0 0,1 0-1 0 0,0 1 1 0 0,0-1-1 0 0,0 1 0 0 0,1-1 1 0 0,-1 1-1 0 0,0-1 0 0 0,0 1 1 0 0,1-1-1 0 0,-1 1 0 0 0,1-1 1 0 0,0 1-1 0 0,-1 0 0 0 0,1-1 1 0 0,0 1-1 0 0,0 0 0 0 0,0-1 1 0 0,0 1-1 0 0,0 0 0 0 0,0 0 1 0 0,1-2-1 0 0,1 2 18 0 0,-1 0 1 0 0,0 0-1 0 0,1 0 0 0 0,-1 0 0 0 0,1 0 1 0 0,-1 0-1 0 0,1 1 0 0 0,0-1 0 0 0,-1 1 0 0 0,1-1 1 0 0,0 1-1 0 0,3 1 0 0 0,4-1 85 0 0,0 1 0 0 0,0 1 0 0 0,0 0 0 0 0,0 1 0 0 0,0 0 1 0 0,9 4-1 0 0,228 130 1348 0 0,-170-91-767 0 0,-37-21-757 0 0,46 38-1 0 0,-82-61-981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7.170"/>
    </inkml:context>
    <inkml:brush xml:id="br0">
      <inkml:brushProperty name="width" value="0.05" units="cm"/>
      <inkml:brushProperty name="height" value="0.05" units="cm"/>
    </inkml:brush>
  </inkml:definitions>
  <inkml:trace contextRef="#ctx0" brushRef="#br0">413 52 12843 0 0,'6'-2'7431'0'0,"-16"8"-7313"0"0,0-1 0 0 0,0 0 0 0 0,0-1 0 0 0,-1 0 0 0 0,1-1 0 0 0,-1 0 0 0 0,0 0 0 0 0,0-2 0 0 0,0 1 0 0 0,-13-1 0 0 0,12 0-75 0 0,-1-1-1 0 0,1-1 1 0 0,-1 0-1 0 0,1 0 1 0 0,-1-1 0 0 0,1-1-1 0 0,0 0 1 0 0,0-1-1 0 0,-14-6 1 0 0,16 3-159 0 0,-1 1 0 0 0,2-1 0 0 0,-1-1 0 0 0,1 0 1 0 0,-12-13-1 0 0,16 16 152 0 0,6 7-72 0 0,0 1 0 0 0,0-1 0 0 0,0 1 0 0 0,0-1 0 0 0,-1 1 0 0 0,1 0 0 0 0,-1-1 0 0 0,0 1 0 0 0,1 0 0 0 0,-1 4 0 0 0,-1 39 145 0 0,1-36-97 0 0,-24 462 1057 0 0,-2 107-584 0 0,-1 134 366 0 0,25-684-716 0 0,-2 40 175 0 0,4-62-226 0 0,0 0 0 0 0,1 0 1 0 0,0 0-1 0 0,0 0 1 0 0,0-1-1 0 0,1 1 1 0 0,3 8-1 0 0,0-7 18 0 0,0-1 0 0 0,1 0 0 0 0,0-1-1 0 0,0 1 1 0 0,0-1 0 0 0,0 0 0 0 0,1-1-1 0 0,0 1 1 0 0,13 6 0 0 0,-3 0-48 0 0,9 6 47 0 0,1-1 0 0 0,0-2-1 0 0,38 16 1 0 0,-49-24-236 0 0,0-1-1 0 0,1-1 1 0 0,-1-1-1 0 0,1 0 1 0 0,0-1-1 0 0,1-1 1 0 0,25 0-1 0 0,-38-2-149 0 0,-1-1 1 0 0,1 1-1 0 0,0-1 0 0 0,-1 0 1 0 0,1 0-1 0 0,7-3 1 0 0,7-6-747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54.834"/>
    </inkml:context>
    <inkml:brush xml:id="br0">
      <inkml:brushProperty name="width" value="0.05" units="cm"/>
      <inkml:brushProperty name="height" value="0.05" units="cm"/>
    </inkml:brush>
  </inkml:definitions>
  <inkml:trace contextRef="#ctx0" brushRef="#br0">259 67 6913 0 0,'-5'-8'332'0'0,"0"-1"1400"0"0,-1 0 1 0 0,1 0-1 0 0,-2 1 1 0 0,-11-14-1 0 0,18 22-1675 0 0,-1 0-1 0 0,1 0 0 0 0,0-1 0 0 0,-1 1 1 0 0,1 0-1 0 0,-1 0 0 0 0,1 0 0 0 0,0 0 1 0 0,-1 0-1 0 0,1 0 0 0 0,-1-1 0 0 0,1 1 1 0 0,0 0-1 0 0,-1 0 0 0 0,1 0 0 0 0,-1 0 1 0 0,1 1-1 0 0,-1-1 0 0 0,1 0 0 0 0,0 0 1 0 0,-1 0-1 0 0,1 0 0 0 0,-1 0 0 0 0,1 0 1 0 0,0 1-1 0 0,-1-1 0 0 0,1 0 0 0 0,0 0 1 0 0,-1 0-1 0 0,1 1 0 0 0,0-1 0 0 0,-1 0 1 0 0,1 1-1 0 0,0-1 0 0 0,0 0 0 0 0,-1 1 1 0 0,1-1-1 0 0,0 0 0 0 0,-1 1 1 0 0,-9 18 760 0 0,9-17-708 0 0,-19 43 694 0 0,3 1 0 0 0,-16 62 0 0 0,-13 98-435 0 0,35-150-254 0 0,-12 58 101 0 0,-11 142 1 0 0,32-219-188 0 0,1 0 0 0 0,2 0 0 0 0,2 0 1 0 0,1 0-1 0 0,2-1 0 0 0,1 1 0 0 0,2-1 0 0 0,15 36 1 0 0,-17-53 67 0 0,2-1 0 0 0,0 1 1 0 0,1-2-1 0 0,0 1 0 0 0,21 24 1 0 0,-25-35-280 0 0,1 0 0 0 0,0-1 1 0 0,0 1-1 0 0,1-1 0 0 0,15 9 0 0 0,-17-12-426 0 0,0 0 0 0 0,0 0 0 0 0,0-1 0 0 0,0 0 0 0 0,0 0 0 0 0,0-1 0 0 0,1 1 0 0 0,-1-2 0 0 0,12 2 0 0 0,15-4-6296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6.463"/>
    </inkml:context>
    <inkml:brush xml:id="br0">
      <inkml:brushProperty name="width" value="0.05" units="cm"/>
      <inkml:brushProperty name="height" value="0.05" units="cm"/>
    </inkml:brush>
  </inkml:definitions>
  <inkml:trace contextRef="#ctx0" brushRef="#br0">43 141 6913 0 0,'-2'-38'2070'0'0,"1"22"-320"0"0,1 0 0 0 0,1 1-1 0 0,2-20 1 0 0,-2 30-1488 0 0,2-11 2927 0 0,-2 25-2258 0 0,0 26-75 0 0,-2 1 0 0 0,-8 51 0 0 0,1-15-464 0 0,-7 535 503 0 0,15-501-845 0 0,-8 73-2106 0 0,6-172 645 0 0,0-12-291 0 0,0-13-777 0 0,0-3 573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6.842"/>
    </inkml:context>
    <inkml:brush xml:id="br0">
      <inkml:brushProperty name="width" value="0.05" units="cm"/>
      <inkml:brushProperty name="height" value="0.05" units="cm"/>
    </inkml:brush>
  </inkml:definitions>
  <inkml:trace contextRef="#ctx0" brushRef="#br0">0 293 11002 0 0,'1'-6'169'0'0,"-2"-7"116"0"0,2-1 0 0 0,0 1-1 0 0,0-1 1 0 0,2 1 0 0 0,-1-1-1 0 0,2 1 1 0 0,0 0 0 0 0,5-13 0 0 0,-1 9 358 0 0,1 0 0 0 0,1 1 0 0 0,0 0 1 0 0,25-29-1 0 0,-31 41-515 0 0,0 0-1 0 0,0 0 1 0 0,0 1 0 0 0,1-1 0 0 0,-1 1 0 0 0,1 0 0 0 0,0 0-1 0 0,0 1 1 0 0,0 0 0 0 0,0 0 0 0 0,0 0 0 0 0,0 0-1 0 0,1 1 1 0 0,-1-1 0 0 0,0 1 0 0 0,1 1 0 0 0,-1-1 0 0 0,1 1-1 0 0,0 0 1 0 0,-1 0 0 0 0,1 1 0 0 0,5 1 0 0 0,3 1 59 0 0,1 1 1 0 0,-1 1 0 0 0,0 0 0 0 0,0 1 0 0 0,-1 1-1 0 0,0 0 1 0 0,0 0 0 0 0,18 15 0 0 0,-25-17-143 0 0,0-1-1 0 0,-1 0 1 0 0,0 1 0 0 0,0 0-1 0 0,-1 0 1 0 0,1 1 0 0 0,-1-1-1 0 0,0 1 1 0 0,0 0 0 0 0,-1 0-1 0 0,0 0 1 0 0,0 1 0 0 0,0-1-1 0 0,-1 1 1 0 0,0-1 0 0 0,0 1-1 0 0,-1 0 1 0 0,0 0 0 0 0,0 0-1 0 0,0 10 1 0 0,-2-13 12 0 0,0 1 0 0 0,-1 0 0 0 0,1 0 1 0 0,-1 0-1 0 0,0-1 0 0 0,0 1 0 0 0,0-1 0 0 0,-1 0 0 0 0,1 1 0 0 0,-1-1 0 0 0,0 0 0 0 0,-1-1 0 0 0,1 1 0 0 0,-1 0 1 0 0,1-1-1 0 0,-1 0 0 0 0,0 0 0 0 0,-5 3 0 0 0,-9 6 161 0 0,-2-1-1 0 0,-32 15 1 0 0,45-23-165 0 0,-3 1-308 0 0,-26 13 858 0 0,-43 12 0 0 0,65-25-1058 0 0,1-1 0 0 0,-21 2 0 0 0,26-4-645 0 0,1-1 0 0 0,-1 0 0 0 0,1 0 0 0 0,0-1 1 0 0,-14-2-1 0 0,0-3-6338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7.534"/>
    </inkml:context>
    <inkml:brush xml:id="br0">
      <inkml:brushProperty name="width" value="0.05" units="cm"/>
      <inkml:brushProperty name="height" value="0.05" units="cm"/>
    </inkml:brush>
  </inkml:definitions>
  <inkml:trace contextRef="#ctx0" brushRef="#br0">266 6 14283 0 0,'-1'0'143'0'0,"0"-1"0"0"0,0 0 1 0 0,-1 1-1 0 0,1-1 0 0 0,0 1 0 0 0,0-1 0 0 0,-1 1 0 0 0,1 0 0 0 0,0-1 1 0 0,-1 1-1 0 0,1 0 0 0 0,0 0 0 0 0,-1 0 0 0 0,1 0 0 0 0,-1 0 1 0 0,1 0-1 0 0,0 0 0 0 0,-1 1 0 0 0,1-1 0 0 0,0 0 0 0 0,-1 1 1 0 0,1-1-1 0 0,0 1 0 0 0,0 0 0 0 0,0-1 0 0 0,-1 1 0 0 0,1 0 1 0 0,0-1-1 0 0,0 1 0 0 0,-1 1 0 0 0,-6 4 91 0 0,1 0 0 0 0,0 0 0 0 0,-8 9 1 0 0,-2 5 40 0 0,0 0 0 0 0,2 2 0 0 0,0 0 0 0 0,2 1 1 0 0,-13 27-1 0 0,8-10-54 0 0,3 1-1 0 0,-15 57 1 0 0,23-71-174 0 0,1 0-1 0 0,2 1 1 0 0,1-1 0 0 0,1 1-1 0 0,3 52 1 0 0,0-67-35 0 0,1 0 1 0 0,0 0-1 0 0,1 0 1 0 0,0-1 0 0 0,1 1-1 0 0,1-1 1 0 0,0 0-1 0 0,1 0 1 0 0,0-1 0 0 0,0 0-1 0 0,1 0 1 0 0,1 0-1 0 0,0-1 1 0 0,15 16-1 0 0,-14-18-4 0 0,0 0 0 0 0,0 0 0 0 0,1-2 0 0 0,0 1-1 0 0,0-1 1 0 0,1 0 0 0 0,0-1 0 0 0,0-1-1 0 0,13 5 1 0 0,-17-7-128 0 0,-1-1 0 0 0,1 0-1 0 0,-1 0 1 0 0,1 0 0 0 0,-1-1 0 0 0,1 0-1 0 0,0 0 1 0 0,-1-1 0 0 0,1 0 0 0 0,-1 0-1 0 0,1 0 1 0 0,-1-1 0 0 0,0 0 0 0 0,1 0-1 0 0,-1-1 1 0 0,0 0 0 0 0,-1 0 0 0 0,7-4-1 0 0,-2 0-766 0 0,-1 0 0 0 0,-1 0 0 0 0,15-16 0 0 0,0-6-938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7.981"/>
    </inkml:context>
    <inkml:brush xml:id="br0">
      <inkml:brushProperty name="width" value="0.05" units="cm"/>
      <inkml:brushProperty name="height" value="0.05" units="cm"/>
    </inkml:brush>
  </inkml:definitions>
  <inkml:trace contextRef="#ctx0" brushRef="#br0">86 6 12843 0 0,'-1'0'42'0'0,"1"0"-1"0"0,0-1 1 0 0,0 1 0 0 0,0 0 0 0 0,0-1 0 0 0,-1 1-1 0 0,1 0 1 0 0,0-1 0 0 0,0 1 0 0 0,-1 0 0 0 0,1 0-1 0 0,0 0 1 0 0,-1-1 0 0 0,1 1 0 0 0,0 0 0 0 0,0 0-1 0 0,-1 0 1 0 0,1-1 0 0 0,0 1 0 0 0,-1 0 0 0 0,1 0-1 0 0,-1 0 1 0 0,1 0 0 0 0,0 0 0 0 0,-1 0 0 0 0,1 0-1 0 0,0 0 1 0 0,-1 0 0 0 0,1 0 0 0 0,0 0 0 0 0,-1 0-1 0 0,1 0 1 0 0,-1 0 0 0 0,-9 11 1369 0 0,-2 22 350 0 0,11-31-1721 0 0,-14 57 727 0 0,2 1 0 0 0,4 1 1 0 0,1 0-1 0 0,2 69 1 0 0,9 5-78 0 0,-2-118-1088 0 0,2-1 0 0 0,0 0 0 0 0,0 0 0 0 0,2 0 0 0 0,0-1 0 0 0,8 19 0 0 0,-9-28-4404 0 0</inkml:trace>
  <inkml:trace contextRef="#ctx0" brushRef="#br0" timeOffset="1">45 310 8754 0 0,'0'-2'108'0'0,"0"0"1"0"0,0 0-1 0 0,1 0 1 0 0,-1 1-1 0 0,0-1 1 0 0,1 0-1 0 0,0 0 1 0 0,-1 0-1 0 0,1 1 0 0 0,0-1 1 0 0,0 1-1 0 0,-1-1 1 0 0,2 0-1 0 0,1-2 1 0 0,0 2 546 0 0,0 0 0 0 0,0 1-1 0 0,0-1 1 0 0,0 0 0 0 0,0 1 0 0 0,1 0 0 0 0,3-1 0 0 0,-7 2-598 0 0,38-10 1179 0 0,1 1 1 0 0,-1 3-1 0 0,55-4 1 0 0,-55 8-1697 0 0,0-2 0 0 0,-1-2 0 0 0,71-20 0 0 0,-82 15-559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8.396"/>
    </inkml:context>
    <inkml:brush xml:id="br0">
      <inkml:brushProperty name="width" value="0.05" units="cm"/>
      <inkml:brushProperty name="height" value="0.05" units="cm"/>
    </inkml:brush>
  </inkml:definitions>
  <inkml:trace contextRef="#ctx0" brushRef="#br0">124 35 7370 0 0,'-2'1'784'0'0,"1"1"0"0"0,-1 0 1 0 0,1 0-1 0 0,0 0 1 0 0,0 0-1 0 0,0 0 0 0 0,0 0 1 0 0,0 0-1 0 0,0 1 1 0 0,0-1-1 0 0,0 5 0 0 0,-1 0-217 0 0,-12 36 1199 0 0,-15 82 0 0 0,4 49-548 0 0,19-125-860 0 0,-26 283 1043 0 0,30-258-1196 0 0,3 0-1 0 0,17 111 1 0 0,-15-161-34 0 0,-1-9-1744 0 0,-2-39-2413 0 0,-1 2-3079 0 0</inkml:trace>
  <inkml:trace contextRef="#ctx0" brushRef="#br0" timeOffset="1">23 105 10594 0 0,'1'-5'295'0'0,"1"1"-1"0"0,-1 0 1 0 0,1 0-1 0 0,0 0 1 0 0,1 1-1 0 0,-1-1 1 0 0,0 0-1 0 0,1 1 0 0 0,0-1 1 0 0,0 1-1 0 0,0 0 1 0 0,5-3-1 0 0,0 0 196 0 0,1 1 0 0 0,-1 0 0 0 0,2 1 0 0 0,11-5 0 0 0,-8 4-300 0 0,1 0 0 0 0,-1 2 0 0 0,1-1 1 0 0,0 2-1 0 0,0 0 0 0 0,0 0 0 0 0,0 1 0 0 0,0 1 1 0 0,25 3-1 0 0,-30-2-101 0 0,0 1 0 0 0,-1 0 1 0 0,1 0-1 0 0,-1 1 0 0 0,0 0 0 0 0,0 0 1 0 0,0 1-1 0 0,0 0 0 0 0,-1 1 0 0 0,0 0 1 0 0,0 0-1 0 0,0 0 0 0 0,0 1 0 0 0,-1 0 1 0 0,0 0-1 0 0,0 1 0 0 0,5 7 0 0 0,-2-1 82 0 0,-1-1-1 0 0,-1 1 1 0 0,0 1-1 0 0,-1-1 0 0 0,0 1 1 0 0,4 16-1 0 0,-9-24-124 0 0,1-1 1 0 0,-1 1-1 0 0,0 0 0 0 0,-1-1 1 0 0,1 1-1 0 0,-1 0 0 0 0,0 0 0 0 0,-1-1 1 0 0,0 1-1 0 0,1 0 0 0 0,-2-1 1 0 0,1 1-1 0 0,-1-1 0 0 0,1 1 1 0 0,-2-1-1 0 0,1 1 0 0 0,0-1 0 0 0,-7 9 1 0 0,1-5 29 0 0,-1 1 1 0 0,1-2 0 0 0,-1 1-1 0 0,-1-1 1 0 0,0-1 0 0 0,0 0-1 0 0,0 0 1 0 0,-1-1 0 0 0,0 0-1 0 0,0-1 1 0 0,-16 6 0 0 0,12-7-331 0 0,0 1 0 0 0,1-2 0 0 0,-1 0 0 0 0,-1-1 0 0 0,1 0 0 0 0,0-1 0 0 0,0-1 0 0 0,-29-3 0 0 0,18-2-893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8.738"/>
    </inkml:context>
    <inkml:brush xml:id="br0">
      <inkml:brushProperty name="width" value="0.05" units="cm"/>
      <inkml:brushProperty name="height" value="0.05" units="cm"/>
    </inkml:brush>
  </inkml:definitions>
  <inkml:trace contextRef="#ctx0" brushRef="#br0">268 0 18228 0 0,'22'48'603'0'0,"-2"0"0"0"0,-2 1 0 0 0,-2 0 0 0 0,-2 2 0 0 0,-3 0 0 0 0,-1 0 0 0 0,2 70 0 0 0,-10-91-422 0 0,-2 0 0 0 0,-1 0 0 0 0,-1-1 1 0 0,-2 1-1 0 0,-1 0 0 0 0,-16 51 0 0 0,16-66-129 0 0,-1-1 0 0 0,0 0 0 0 0,-1-1 0 0 0,-1 1 0 0 0,0-1 0 0 0,-1-1 0 0 0,0 0 0 0 0,-1 0 0 0 0,0-1 0 0 0,-1 0 0 0 0,0 0 0 0 0,-1-1 0 0 0,0-1 0 0 0,0 0 0 0 0,-16 8 0 0 0,2-4-367 0 0,-40 15 0 0 0,2-7-6571 0 0,25-10-700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39.850"/>
    </inkml:context>
    <inkml:brush xml:id="br0">
      <inkml:brushProperty name="width" value="0.05" units="cm"/>
      <inkml:brushProperty name="height" value="0.05" units="cm"/>
    </inkml:brush>
  </inkml:definitions>
  <inkml:trace contextRef="#ctx0" brushRef="#br0">869 71 7370 0 0,'6'-8'945'0'0,"0"1"0"0"0,0 0 0 0 0,1 0 1 0 0,0 0-1 0 0,0 1 0 0 0,1 0 0 0 0,0 0 1 0 0,0 1-1 0 0,12-6 0 0 0,-20 11-901 0 0,0 0 0 0 0,0 0-1 0 0,1 0 1 0 0,-1 0 0 0 0,0 0-1 0 0,0-1 1 0 0,1 1 0 0 0,-1 0-1 0 0,0 0 1 0 0,0 0 0 0 0,0 0-1 0 0,1 0 1 0 0,-1 1 0 0 0,0-1 0 0 0,0 0-1 0 0,1 0 1 0 0,-1 0 0 0 0,0 0-1 0 0,0 0 1 0 0,1 0 0 0 0,-1 0-1 0 0,0 0 1 0 0,0 0 0 0 0,0 1-1 0 0,1-1 1 0 0,-1 0 0 0 0,0 0-1 0 0,0 0 1 0 0,0 0 0 0 0,0 1 0 0 0,1-1-1 0 0,-1 0 1 0 0,0 0 0 0 0,0 0-1 0 0,0 1 1 0 0,0-1 0 0 0,0 0-1 0 0,0 0 1 0 0,0 1 0 0 0,1 14 774 0 0,-6 17-113 0 0,5-31-610 0 0,-19 61 748 0 0,-2 0 0 0 0,-58 114 0 0 0,53-122-676 0 0,-150 265 537 0 0,66-128-431 0 0,104-179-260 0 0,-207 340 318 0 0,132-243-266 0 0,-88 130 62 0 0,159-224-256 0 0,4-4-235 0 0,-1 1-1 0 0,-1-2 0 0 0,-10 13 0 0 0,13-19-1435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20.303"/>
    </inkml:context>
    <inkml:brush xml:id="br0">
      <inkml:brushProperty name="width" value="0.035" units="cm"/>
      <inkml:brushProperty name="height" value="0.035" units="cm"/>
    </inkml:brush>
  </inkml:definitions>
  <inkml:trace contextRef="#ctx0" brushRef="#br0">1 175 9218 0 0,'92'-4'9074'0'0,"4"-9"-6200"0"0,-78 9-2728 0 0,0 0-1 0 0,0-2 1 0 0,0 0-1 0 0,-1 0 1 0 0,0-2-1 0 0,0 0 1 0 0,-1-1-1 0 0,17-13 0 0 0,-28 18-119 0 0,-1 0-1 0 0,1 0 0 0 0,-1-1 0 0 0,0 0 0 0 0,0 0 0 0 0,5-8 0 0 0,-9 11-18 0 0,1 0 0 0 0,0 1-1 0 0,0-1 1 0 0,0 0 0 0 0,-1 0-1 0 0,1 0 1 0 0,-1 1 0 0 0,0-1-1 0 0,1 0 1 0 0,-1 0 0 0 0,0-3-1 0 0,0 4-4 0 0,0 0-1 0 0,-1 0 0 0 0,1 1 1 0 0,0-1-1 0 0,0 0 1 0 0,-1 0-1 0 0,1 0 0 0 0,-1 0 1 0 0,1 0-1 0 0,-1 0 1 0 0,1 1-1 0 0,-1-1 0 0 0,0 0 1 0 0,1 0-1 0 0,-1 1 1 0 0,0-1-1 0 0,1 0 0 0 0,-1 1 1 0 0,0-1-1 0 0,0 1 1 0 0,0-1-1 0 0,0 1 0 0 0,-1-1 1 0 0,0 0-17 0 0,0 1 0 0 0,-1 0-1 0 0,1-1 1 0 0,0 1 0 0 0,-1 0 0 0 0,1 0 0 0 0,-1 0 0 0 0,1 1-1 0 0,0-1 1 0 0,-1 1 0 0 0,1-1 0 0 0,0 1 0 0 0,0 0 0 0 0,-1-1-1 0 0,1 1 1 0 0,0 0 0 0 0,0 1 0 0 0,0-1 0 0 0,-4 3 0 0 0,-37 31-354 0 0,41-33 361 0 0,-12 12-15 0 0,1 1-1 0 0,0 0 1 0 0,1 0 0 0 0,1 1 0 0 0,0 1 0 0 0,1 0 0 0 0,1 0 0 0 0,-9 27 0 0 0,16-40 9 0 0,1-1 1 0 0,0 1 0 0 0,0-1-1 0 0,0 1 1 0 0,0 0 0 0 0,1 0-1 0 0,0 0 1 0 0,0-1 0 0 0,0 1-1 0 0,0 0 1 0 0,0 0 0 0 0,1 0 0 0 0,-1-1-1 0 0,1 1 1 0 0,0 0 0 0 0,0-1-1 0 0,3 6 1 0 0,-2-6 0 0 0,-1-1 0 0 0,1 0 1 0 0,0 0-1 0 0,0 1 0 0 0,0-1 1 0 0,1 0-1 0 0,-1-1 0 0 0,0 1 0 0 0,1 0 1 0 0,-1-1-1 0 0,1 1 0 0 0,-1-1 0 0 0,1 0 1 0 0,0 0-1 0 0,0 0 0 0 0,0 0 0 0 0,-1 0 1 0 0,1-1-1 0 0,0 1 0 0 0,0-1 0 0 0,0 0 1 0 0,0 1-1 0 0,4-2 0 0 0,-1 1-44 0 0,0-1-1 0 0,1 0 1 0 0,-1-1-1 0 0,0 1 0 0 0,0-1 1 0 0,0 0-1 0 0,0-1 1 0 0,0 1-1 0 0,0-1 1 0 0,-1 0-1 0 0,1-1 1 0 0,-1 0-1 0 0,10-8 0 0 0,5-6-255 0 0,35-43-1 0 0,-29 31 116 0 0,-16 19 139 0 0,0-1 79 0 0,0 0 1 0 0,1 1-1 0 0,1 0 1 0 0,0 1 0 0 0,0 0-1 0 0,1 1 1 0 0,21-12 0 0 0,-33 20 18 0 0,0 1 0 0 0,0-1 0 0 0,0 1 1 0 0,0 0-1 0 0,0-1 0 0 0,0 1 0 0 0,0 0 1 0 0,0 0-1 0 0,0-1 0 0 0,0 1 1 0 0,0 0-1 0 0,0 0 0 0 0,0 0 0 0 0,1 1 1 0 0,-1-1-1 0 0,0 0 0 0 0,0 0 0 0 0,0 0 1 0 0,0 1-1 0 0,0-1 0 0 0,0 1 1 0 0,0-1-1 0 0,1 1 0 0 0,-1 1 16 0 0,1-1 0 0 0,-1 0 0 0 0,0 0 0 0 0,0 1 0 0 0,0-1-1 0 0,0 1 1 0 0,0-1 0 0 0,-1 1 0 0 0,1-1 0 0 0,0 1 0 0 0,-1 0 0 0 0,1-1 0 0 0,0 4 0 0 0,0 6 195 0 0,1 1 1 0 0,-2 0-1 0 0,-1 19 0 0 0,1-17-91 0 0,0-1-63 0 0,-1 1 1 0 0,0-1-1 0 0,-1 1 1 0 0,-1-1-1 0 0,-4 14 1 0 0,16-48-436 0 0,2 1 1 0 0,0-1 0 0 0,1 2 0 0 0,18-24 0 0 0,-20 30 182 0 0,0 1 1 0 0,1 0 0 0 0,0 1 0 0 0,1 0-1 0 0,1 1 1 0 0,-1 0 0 0 0,1 1 0 0 0,1 0 0 0 0,27-12-1 0 0,-39 20 188 0 0,0 0 1 0 0,0 0-1 0 0,1 0 0 0 0,-1 0 0 0 0,0 1 1 0 0,0-1-1 0 0,0 1 0 0 0,1 0 0 0 0,-1-1 0 0 0,0 1 1 0 0,0 0-1 0 0,1 0 0 0 0,-1 0 0 0 0,0 1 0 0 0,0-1 1 0 0,1 1-1 0 0,-1-1 0 0 0,0 1 0 0 0,0-1 1 0 0,0 1-1 0 0,0 0 0 0 0,4 2 0 0 0,-4-1 76 0 0,0 0 0 0 0,-1 0-1 0 0,1 1 1 0 0,0-1 0 0 0,-1 0 0 0 0,1 1-1 0 0,-1-1 1 0 0,1 1 0 0 0,-1 0 0 0 0,0-1 0 0 0,0 1-1 0 0,-1 0 1 0 0,1 0 0 0 0,0-1 0 0 0,-1 1-1 0 0,0 0 1 0 0,0 5 0 0 0,-1 34 846 0 0,0-25-654 0 0,1 0 0 0 0,2 27 0 0 0,-2-41-294 0 0,1 1 0 0 0,-1-1 0 0 0,1 1 1 0 0,0-1-1 0 0,0 1 0 0 0,0-1 1 0 0,1 0-1 0 0,-1 1 0 0 0,1-1 1 0 0,0 0-1 0 0,0 0 0 0 0,0 0 0 0 0,0 0 1 0 0,0-1-1 0 0,1 1 0 0 0,-1-1 1 0 0,5 4-1 0 0,-5-5-172 0 0,-1 0-1 0 0,1 0 1 0 0,-1 0 0 0 0,1 0 0 0 0,-1-1 0 0 0,1 1-1 0 0,0-1 1 0 0,-1 1 0 0 0,1-1 0 0 0,0 0-1 0 0,-1 0 1 0 0,1 0 0 0 0,0 0 0 0 0,-1 0-1 0 0,1 0 1 0 0,0 0 0 0 0,-1 0 0 0 0,1 0-1 0 0,0-1 1 0 0,-1 1 0 0 0,1-1 0 0 0,2-1-1 0 0,9-4-7442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0.229"/>
    </inkml:context>
    <inkml:brush xml:id="br0">
      <inkml:brushProperty name="width" value="0.05" units="cm"/>
      <inkml:brushProperty name="height" value="0.05" units="cm"/>
    </inkml:brush>
  </inkml:definitions>
  <inkml:trace contextRef="#ctx0" brushRef="#br0">104 0 10594 0 0,'-2'1'121'0'0,"0"0"-1"0"0,0 0 0 0 0,0 0 0 0 0,0 0 1 0 0,1 0-1 0 0,-1 1 0 0 0,0-1 0 0 0,0 1 1 0 0,1-1-1 0 0,-1 1 0 0 0,1-1 0 0 0,-1 1 1 0 0,1 0-1 0 0,0 0 0 0 0,0 0 0 0 0,-2 3 1 0 0,-11 38 2486 0 0,10-25-1738 0 0,-11 33-104 0 0,2 0 0 0 0,3 1 0 0 0,2 1 0 0 0,-3 104 0 0 0,11-147-653 0 0,1 1-1 0 0,0-1 1 0 0,1 0 0 0 0,0 0-1 0 0,0 1 1 0 0,1-1-1 0 0,1 0 1 0 0,0-1 0 0 0,0 1-1 0 0,6 9 1 0 0,-8-15-37 0 0,1 0 0 0 0,0 0 0 0 0,0 0 1 0 0,1-1-1 0 0,-1 1 0 0 0,1-1 0 0 0,0 0 1 0 0,0 0-1 0 0,0 0 0 0 0,0-1 0 0 0,0 1 0 0 0,0-1 1 0 0,1 0-1 0 0,-1 0 0 0 0,1 0 0 0 0,0-1 0 0 0,0 0 1 0 0,-1 0-1 0 0,1 0 0 0 0,0 0 0 0 0,0-1 0 0 0,0 1 1 0 0,7-2-1 0 0,1 0 41 0 0,1-2 0 0 0,0 1 0 0 0,-1-2-1 0 0,1 0 1 0 0,-1 0 0 0 0,0-1 0 0 0,0-1 0 0 0,-1 0 0 0 0,1-1 0 0 0,-2 0 0 0 0,1-1-1 0 0,16-14 1 0 0,-3 0-62 0 0,-1-1 0 0 0,-1-1 0 0 0,-2-1-1 0 0,23-32 1 0 0,-22 23-1400 0 0,0-1 0 0 0,18-44 0 0 0,-18 28-6257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0.606"/>
    </inkml:context>
    <inkml:brush xml:id="br0">
      <inkml:brushProperty name="width" value="0.05" units="cm"/>
      <inkml:brushProperty name="height" value="0.05" units="cm"/>
    </inkml:brush>
  </inkml:definitions>
  <inkml:trace contextRef="#ctx0" brushRef="#br0">125 1 10594 0 0,'-3'3'460'0'0,"0"1"0"0"0,0-1 0 0 0,0 1 0 0 0,1 0 0 0 0,0 0 0 0 0,-1 0 0 0 0,1 0 0 0 0,1 1 0 0 0,-1-1 0 0 0,1 0 0 0 0,-1 1 0 0 0,0 7 0 0 0,-17 104 1298 0 0,-33 224 962 0 0,28 5-1080 0 0,32-238-1411 0 0,-1-44-392 0 0,-8-55-1241 0 0,-3-17-935 0 0,3 7 2279 0 0,-4-13-1283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1.050"/>
    </inkml:context>
    <inkml:brush xml:id="br0">
      <inkml:brushProperty name="width" value="0.05" units="cm"/>
      <inkml:brushProperty name="height" value="0.05" units="cm"/>
    </inkml:brush>
  </inkml:definitions>
  <inkml:trace contextRef="#ctx0" brushRef="#br0">1 58 10138 0 0,'4'-3'582'0'0,"0"-1"-1"0"0,1 1 1 0 0,0 0-1 0 0,0 0 1 0 0,0 0-1 0 0,0 1 1 0 0,0 0-1 0 0,1 0 1 0 0,-1 0-1 0 0,1 0 1 0 0,9 0-1 0 0,-1-2-381 0 0,11-2 136 0 0,0 0 0 0 0,0 2 0 0 0,1 1-1 0 0,-1 1 1 0 0,1 1 0 0 0,0 1 0 0 0,0 1 0 0 0,31 6 0 0 0,-47-5-256 0 0,0 0 0 0 0,0 1 0 0 0,0 0 0 0 0,0 1 0 0 0,-1 0 0 0 0,1 0 0 0 0,-1 1 0 0 0,0 0 0 0 0,0 0 0 0 0,0 1 0 0 0,-1 1 0 0 0,0-1 0 0 0,0 1 0 0 0,-1 1 0 0 0,0-1 0 0 0,0 1 0 0 0,-1 1 0 0 0,0-1 0 0 0,0 1 0 0 0,-1 0 0 0 0,0 0 0 0 0,-1 0 0 0 0,4 13 0 0 0,-5-13-30 0 0,-1 0-1 0 0,0 0 1 0 0,-1 0-1 0 0,0 0 0 0 0,0 0 1 0 0,-1 0-1 0 0,-1 0 0 0 0,1 1 1 0 0,-1-1-1 0 0,-1 0 1 0 0,0 0-1 0 0,0 0 0 0 0,0-1 1 0 0,-1 1-1 0 0,-1 0 0 0 0,0-1 1 0 0,-4 8-1 0 0,2-7 6 0 0,1 0 0 0 0,-1 0 0 0 0,-1-1 0 0 0,1 0 0 0 0,-1 0 0 0 0,-1-1 0 0 0,1 1 0 0 0,-2-2 0 0 0,1 1 0 0 0,0-1 0 0 0,-1-1 0 0 0,0 1 0 0 0,-1-1 0 0 0,-16 6 0 0 0,23-10-139 0 0,0 0-1 0 0,-1 0 0 0 0,1-1 1 0 0,-1 1-1 0 0,1-1 1 0 0,-1 0-1 0 0,1 1 1 0 0,0-2-1 0 0,-1 1 1 0 0,1 0-1 0 0,-1-1 0 0 0,1 1 1 0 0,-1-1-1 0 0,1 0 1 0 0,-6-2-1 0 0,8 2-522 0 0,-1 0-1 0 0,0-1 1 0 0,0 1 0 0 0,1 0-1 0 0,-1-1 1 0 0,1 1 0 0 0,-1 0-1 0 0,1-1 1 0 0,-1 0 0 0 0,-1-2-1 0 0,-3-9-6265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1.514"/>
    </inkml:context>
    <inkml:brush xml:id="br0">
      <inkml:brushProperty name="width" value="0.05" units="cm"/>
      <inkml:brushProperty name="height" value="0.05" units="cm"/>
    </inkml:brush>
  </inkml:definitions>
  <inkml:trace contextRef="#ctx0" brushRef="#br0">167 87 9218 0 0,'0'0'67'0'0,"0"0"0"0"0,1 0-1 0 0,-1 1 1 0 0,0-1 0 0 0,0 0 0 0 0,1 0 0 0 0,-1 0 0 0 0,0 1 0 0 0,0-1-1 0 0,1 0 1 0 0,-1 0 0 0 0,0 1 0 0 0,0-1 0 0 0,0 0 0 0 0,0 0-1 0 0,1 1 1 0 0,-1-1 0 0 0,0 0 0 0 0,0 1 0 0 0,0-1 0 0 0,0 0-1 0 0,0 1 1 0 0,0-1 0 0 0,0 0 0 0 0,0 1 0 0 0,0-1 0 0 0,0 0-1 0 0,0 1 1 0 0,0-1 0 0 0,0 0 0 0 0,0 1 0 0 0,0-1 0 0 0,0 0-1 0 0,0 0 1 0 0,0 1 0 0 0,-1-1 0 0 0,1 0 0 0 0,0 1 0 0 0,0-1-1 0 0,0 0 1 0 0,0 0 0 0 0,-1 1 0 0 0,1-1 0 0 0,0 1 0 0 0,-11 20 3255 0 0,8-16-3059 0 0,-16 35 836 0 0,-74 171 2548 0 0,83-185-3414 0 0,2 1 0 0 0,1 0 0 0 0,1 0 0 0 0,1 0 1 0 0,2 1-1 0 0,0 34 0 0 0,3-51-157 0 0,1 0 1 0 0,0 0 0 0 0,1 0 0 0 0,1 0-1 0 0,-1 0 1 0 0,2 0 0 0 0,-1-1 0 0 0,2 0-1 0 0,7 16 1 0 0,-7-19-218 0 0,-1-1 0 0 0,1 1 1 0 0,0-1-1 0 0,0 0 0 0 0,0-1 0 0 0,7 6 0 0 0,-7-7-522 0 0,0 0-1 0 0,0-1 0 0 0,1 0 0 0 0,-1 0 0 0 0,1 0 0 0 0,0 0 0 0 0,0-1 0 0 0,7 2 0 0 0,11 1-6209 0 0</inkml:trace>
  <inkml:trace contextRef="#ctx0" brushRef="#br0" timeOffset="1">736 1 18404 0 0,'-4'1'176'0'0,"0"0"-1"0"0,0 1 1 0 0,0-1 0 0 0,1 1 0 0 0,-1 0 0 0 0,1 0-1 0 0,-1 0 1 0 0,1 1 0 0 0,0-1 0 0 0,0 1-1 0 0,0 0 1 0 0,-4 4 0 0 0,-3 6-143 0 0,-16 25-1 0 0,13-17 258 0 0,-33 53 126 0 0,3 1-1 0 0,4 3 0 0 0,2 1 1 0 0,-47 156-1 0 0,79-220-384 0 0,2 0-1 0 0,-3 27 1 0 0,5-37-50 0 0,1 0-1 0 0,0 1 1 0 0,0-1 0 0 0,1 0-1 0 0,0 0 1 0 0,-1 1 0 0 0,2-1-1 0 0,-1 0 1 0 0,1 0 0 0 0,-1 0-1 0 0,5 7 1 0 0,-6-12-34 0 0,0 1-1 0 0,0-1 1 0 0,0 0-1 0 0,0 1 1 0 0,1-1 0 0 0,-1 1-1 0 0,0-1 1 0 0,0 0-1 0 0,1 1 1 0 0,-1-1-1 0 0,0 0 1 0 0,0 1 0 0 0,1-1-1 0 0,-1 0 1 0 0,0 1-1 0 0,1-1 1 0 0,-1 0 0 0 0,1 0-1 0 0,-1 1 1 0 0,0-1-1 0 0,1 0 1 0 0,-1 0 0 0 0,1 0-1 0 0,-1 1 1 0 0,0-1-1 0 0,1 0 1 0 0,-1 0 0 0 0,1 0-1 0 0,-1 0 1 0 0,1 0-1 0 0,-1 0 1 0 0,1 0 0 0 0,0-1-65 0 0,0 1 1 0 0,0-1-1 0 0,0 0 1 0 0,-1 0-1 0 0,1 1 1 0 0,0-1-1 0 0,-1 0 1 0 0,1 0 0 0 0,-1 0-1 0 0,1 0 1 0 0,-1 0-1 0 0,1 0 1 0 0,0-1-1 0 0,9-41-2424 0 0,-9 38 2222 0 0,5-24-1889 0 0,-1-4-3252 0 0</inkml:trace>
  <inkml:trace contextRef="#ctx0" brushRef="#br0" timeOffset="2">481 322 3225 0 0,'0'-3'254'0'0,"1"0"0"0"0,-1 1 0 0 0,1-1 0 0 0,0 1 0 0 0,-1-1 0 0 0,1 1 1 0 0,1-1-1 0 0,1-2 0 0 0,9-19 2322 0 0,2 1 1 0 0,27-35 0 0 0,-34 49-2100 0 0,0 1-1 0 0,1 0 1 0 0,0 0 0 0 0,1 0-1 0 0,0 1 1 0 0,0 0 0 0 0,0 1 0 0 0,1 0-1 0 0,10-4 1 0 0,-17 9-335 0 0,0-1-1 0 0,-1 1 1 0 0,1 1-1 0 0,0-1 1 0 0,-1 0-1 0 0,1 1 0 0 0,0-1 1 0 0,0 1-1 0 0,0 0 1 0 0,0 0-1 0 0,-1 0 1 0 0,1 1-1 0 0,0-1 1 0 0,0 0-1 0 0,0 1 1 0 0,-1 0-1 0 0,1 0 1 0 0,0 0-1 0 0,4 2 1 0 0,-3 0 29 0 0,0 0 0 0 0,0 0 1 0 0,-1 0-1 0 0,1 0 1 0 0,-1 1-1 0 0,0-1 1 0 0,0 1-1 0 0,0 0 1 0 0,0 0-1 0 0,3 7 1 0 0,3 8 172 0 0,-1 0 0 0 0,-1 1 1 0 0,-1-1-1 0 0,4 26 1 0 0,1 8-147 0 0,-2-1 1 0 0,-3 1 0 0 0,-2 1 0 0 0,-2-1 0 0 0,-2 0 0 0 0,-13 84 0 0 0,12-130-270 0 0,0-1 0 0 0,-1 0 0 0 0,1 0 0 0 0,-2 0 0 0 0,1 0 0 0 0,-1 0 1 0 0,-5 9-1 0 0,6-12-300 0 0,0 0 0 0 0,-1 0 0 0 0,1 0 0 0 0,-1-1 0 0 0,1 1 0 0 0,-1-1 0 0 0,0 1 0 0 0,-6 2 0 0 0,-8 3-7631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1.908"/>
    </inkml:context>
    <inkml:brush xml:id="br0">
      <inkml:brushProperty name="width" value="0.05" units="cm"/>
      <inkml:brushProperty name="height" value="0.05" units="cm"/>
    </inkml:brush>
  </inkml:definitions>
  <inkml:trace contextRef="#ctx0" brushRef="#br0">0 264 3225 0 0,'2'1'399'0'0,"0"0"1"0"0,-1-1-1 0 0,1 1 0 0 0,0-1 1 0 0,0 1-1 0 0,0-1 1 0 0,0 0-1 0 0,0 0 1 0 0,-1 0-1 0 0,1 0 1 0 0,3-1-1 0 0,4 1 2856 0 0,87 2 4696 0 0,0-4-5172 0 0,192-28-5635 0 0,-252 22 977 0 0</inkml:trace>
  <inkml:trace contextRef="#ctx0" brushRef="#br0" timeOffset="1">841 0 14283 0 0,'1'7'685'0'0,"0"-1"1"0"0,1 0-1 0 0,-1 1 0 0 0,1-1 0 0 0,0 0 1 0 0,5 9-1 0 0,1 5-135 0 0,7 26 191 0 0,-1 0 1 0 0,-2 1-1 0 0,-3 1 1 0 0,8 92 0 0 0,-17-116-599 0 0,0 1 1 0 0,-1-1-1 0 0,-1 1 1 0 0,-2-1 0 0 0,0 0-1 0 0,-2 0 1 0 0,0-1 0 0 0,-2 1-1 0 0,-1-2 1 0 0,0 1 0 0 0,-22 36-1 0 0,26-52-196 0 0,0 0 0 0 0,-1 0 0 0 0,1 0 0 0 0,-1-1 0 0 0,-1 0 0 0 0,1 0 0 0 0,-1-1-1 0 0,0 0 1 0 0,0 0 0 0 0,-9 4 0 0 0,-26 8-6391 0 0,9-8-1307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3.489"/>
    </inkml:context>
    <inkml:brush xml:id="br0">
      <inkml:brushProperty name="width" value="0.05" units="cm"/>
      <inkml:brushProperty name="height" value="0.05" units="cm"/>
    </inkml:brush>
  </inkml:definitions>
  <inkml:trace contextRef="#ctx0" brushRef="#br0">383 14 4609 0 0,'-1'-13'6825'0'0,"5"19"-3272"0"0,-2-2-3361 0 0,0 0 0 0 0,0 1 0 0 0,-1-1 0 0 0,0 0 0 0 0,2 8 0 0 0,-4 88 1556 0 0,-23 174-1 0 0,23-263-1690 0 0,-149 883 1233 0 0,128-783-1203 0 0,-1-4-111 0 0,-74 199 0 0 0,85-277-473 0 0,-17 33-1 0 0,7-26-5012 0 0,7-17-731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3.908"/>
    </inkml:context>
    <inkml:brush xml:id="br0">
      <inkml:brushProperty name="width" value="0.05" units="cm"/>
      <inkml:brushProperty name="height" value="0.05" units="cm"/>
    </inkml:brush>
  </inkml:definitions>
  <inkml:trace contextRef="#ctx0" brushRef="#br0">17 0 10594 0 0,'-2'4'229'0'0,"0"0"-1"0"0,0 0 0 0 0,0-1 1 0 0,0 1-1 0 0,1 1 1 0 0,-1-1-1 0 0,1 0 0 0 0,0 0 1 0 0,0 0-1 0 0,0 6 1 0 0,2 45 2156 0 0,1-32-2419 0 0,0 29 416 0 0,3-1 0 0 0,2 0-1 0 0,16 58 1 0 0,-17-89-122 0 0,0 0 0 0 0,1-1 0 0 0,1 1 0 0 0,1-1 0 0 0,0-1 0 0 0,2 1 0 0 0,0-2-1 0 0,1 0 1 0 0,1 0 0 0 0,25 26 0 0 0,-33-38-96 0 0,1-1 1 0 0,0 1-1 0 0,0-1 0 0 0,0 0 0 0 0,0 0 0 0 0,1-1 1 0 0,0 0-1 0 0,0 0 0 0 0,0 0 0 0 0,0-1 0 0 0,0 0 1 0 0,11 2-1 0 0,-12-4-118 0 0,0 0 1 0 0,0 0-1 0 0,0 0 1 0 0,0-1-1 0 0,-1 0 1 0 0,1 0-1 0 0,0 0 1 0 0,-1 0-1 0 0,1-1 0 0 0,-1 0 1 0 0,1-1-1 0 0,-1 1 1 0 0,0-1-1 0 0,0 0 1 0 0,0 0-1 0 0,6-6 1 0 0,13-13 181 0 0,-2-2-1 0 0,0 0 1 0 0,-2-2 0 0 0,30-48-1 0 0,-36 53-382 0 0,54-88-1336 0 0,-27 34-4244 0 0,-8 9-1381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4.816"/>
    </inkml:context>
    <inkml:brush xml:id="br0">
      <inkml:brushProperty name="width" value="0.05" units="cm"/>
      <inkml:brushProperty name="height" value="0.05" units="cm"/>
    </inkml:brush>
  </inkml:definitions>
  <inkml:trace contextRef="#ctx0" brushRef="#br0">15 194 4145 0 0,'-15'-51'10474'0'0,"18"62"-9062"0"0,1-1 0 0 0,0 0 0 0 0,9 17 0 0 0,-6-15-1029 0 0,1 0-1 0 0,0 0 1 0 0,10 10 0 0 0,-12-15-350 0 0,1 0-1 0 0,0 0 1 0 0,0 0 0 0 0,0-1 0 0 0,1 0 0 0 0,0-1 0 0 0,1 0 0 0 0,-1 0 0 0 0,1 0 0 0 0,0-1 0 0 0,0-1 0 0 0,15 5 0 0 0,-18-7 12 0 0,0-1-1 0 0,0 0 1 0 0,0 0 0 0 0,0 0-1 0 0,-1-1 1 0 0,1 0 0 0 0,0 0-1 0 0,0 0 1 0 0,-1-1 0 0 0,1 1-1 0 0,0-1 1 0 0,-1-1 0 0 0,0 1-1 0 0,0-1 1 0 0,0 0 0 0 0,0 0-1 0 0,0-1 1 0 0,0 1-1 0 0,-1-1 1 0 0,8-9 0 0 0,1 0 18 0 0,-1-2 0 0 0,-1 0 1 0 0,0 0-1 0 0,-1-1 0 0 0,11-21 1 0 0,-9 9-31 0 0,15-26 68 0 0,-24 49-102 0 0,0 1 1 0 0,0-1-1 0 0,0 1 1 0 0,1 0-1 0 0,-1 0 1 0 0,1 0-1 0 0,0 0 1 0 0,6-4-1 0 0,-9 8-6 0 0,0-1 0 0 0,0 1 0 0 0,0-1 0 0 0,0 1 0 0 0,1 0 0 0 0,-1 0 0 0 0,0-1 0 0 0,0 1 0 0 0,0 0 0 0 0,0 0 0 0 0,0 0 0 0 0,0 0 0 0 0,0 1 0 0 0,1-1 0 0 0,-1 0 0 0 0,0 0 0 0 0,0 1 0 0 0,0-1 0 0 0,0 0 0 0 0,0 1 0 0 0,0-1 0 0 0,0 1 0 0 0,0-1 0 0 0,0 1 0 0 0,0 0 0 0 0,0-1 0 0 0,-1 1 0 0 0,1 0-1 0 0,0 0 1 0 0,0 0 0 0 0,0 1 0 0 0,25 33-28 0 0,-21-26 35 0 0,6 7 0 0 0,1-1 0 0 0,1 0 0 0 0,0-1 0 0 0,1-1 0 0 0,0 0 0 0 0,1 0 0 0 0,0-1 0 0 0,1-1 0 0 0,1-1 0 0 0,0 0 0 0 0,0-2 0 0 0,0 0 0 0 0,1 0 0 0 0,1-2 0 0 0,19 5 0 0 0,-32-9 4 0 0,1-1 0 0 0,-1 0 0 0 0,0 0 0 0 0,1-1 0 0 0,-1 1-1 0 0,0-2 1 0 0,1 1 0 0 0,-1-1 0 0 0,0 1 0 0 0,0-2 0 0 0,0 1 0 0 0,1-1 0 0 0,-1 0 0 0 0,0 0 0 0 0,-1-1 0 0 0,1 1-1 0 0,0-1 1 0 0,7-6 0 0 0,-2 1 10 0 0,-1-1 0 0 0,0-1 0 0 0,-1 0 0 0 0,0 0 1 0 0,0 0-1 0 0,-1-1 0 0 0,10-19 0 0 0,-2 3-150 0 0,-7 9 57 0 0,2 1-1 0 0,0 0 1 0 0,18-21-1 0 0,-26 34 68 0 0,1 0-1 0 0,0 0 1 0 0,0 1-1 0 0,0 0 1 0 0,1-1-1 0 0,-1 1 1 0 0,1 1 0 0 0,-1-1-1 0 0,1 1 1 0 0,0 0-1 0 0,0 0 1 0 0,0 0-1 0 0,0 0 1 0 0,1 1 0 0 0,-1 0-1 0 0,0 0 1 0 0,9 0-1 0 0,20 3 16 0 0,1 2 0 0 0,-1 1 0 0 0,44 12-1 0 0,-51-9-6 0 0,2-2 0 0 0,-1-1 0 0 0,1-1 0 0 0,-1-1 0 0 0,50-3 0 0 0,-51-3 63 0 0,0-2-1 0 0,0-1 1 0 0,0-1 0 0 0,-1-1-1 0 0,39-17 1 0 0,-60 23-53 0 0,-1 1 1 0 0,0-1-1 0 0,0 1 1 0 0,1 1-1 0 0,-1-1 0 0 0,1 1 1 0 0,-1-1-1 0 0,0 1 1 0 0,1 0-1 0 0,-1 1 0 0 0,1-1 1 0 0,-1 1-1 0 0,0 0 1 0 0,7 2-1 0 0,6 3-45 0 0,-1 1 1 0 0,21 12-1 0 0,-15-8-29 0 0,10 5-1532 0 0,-13-8-113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5.311"/>
    </inkml:context>
    <inkml:brush xml:id="br0">
      <inkml:brushProperty name="width" value="0.05" units="cm"/>
      <inkml:brushProperty name="height" value="0.05" units="cm"/>
    </inkml:brush>
  </inkml:definitions>
  <inkml:trace contextRef="#ctx0" brushRef="#br0">59 0 14259 0 0,'-1'1'103'0'0,"1"0"0"0"0,-1 0 0 0 0,0-1 0 0 0,0 1 0 0 0,0 0 0 0 0,1 0 0 0 0,-1 0 0 0 0,0 0 0 0 0,1 0 0 0 0,-1 0 0 0 0,1 0 0 0 0,0 1 0 0 0,-1-1 0 0 0,1 0 0 0 0,0 0 0 0 0,-1 0 0 0 0,1 0 0 0 0,0 2 1 0 0,-2 29 490 0 0,2-18-265 0 0,-46 827 5104 0 0,60-642-5171 0 0,-5-120-381 0 0,-10-64-440 0 0,-1-12-1336 0 0,-3-10-2962 0 0,0-6-1778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5.755"/>
    </inkml:context>
    <inkml:brush xml:id="br0">
      <inkml:brushProperty name="width" value="0.05" units="cm"/>
      <inkml:brushProperty name="height" value="0.05" units="cm"/>
    </inkml:brush>
  </inkml:definitions>
  <inkml:trace contextRef="#ctx0" brushRef="#br0">0 129 11979 0 0,'4'-5'324'0'0,"-1"0"0"0"0,1 0 0 0 0,0 0 1 0 0,0 1-1 0 0,0-1 0 0 0,1 1 1 0 0,-1 0-1 0 0,1 0 0 0 0,0 0 0 0 0,0 1 1 0 0,1 0-1 0 0,10-5 0 0 0,8-2 767 0 0,43-13 0 0 0,-48 17-1176 0 0,9-2 437 0 0,1 1 1 0 0,0 1 0 0 0,0 2 0 0 0,0 1-1 0 0,35 0 1 0 0,-50 3-234 0 0,0 1 0 0 0,1 0 1 0 0,-1 1-1 0 0,0 0 0 0 0,0 2 0 0 0,0-1 0 0 0,0 2 0 0 0,-1-1 0 0 0,0 2 0 0 0,0 0 0 0 0,0 1 0 0 0,19 13 0 0 0,-27-17-60 0 0,-1 0-1 0 0,0 1 0 0 0,0 0 1 0 0,-1 0-1 0 0,1 0 0 0 0,-1 0 1 0 0,0 0-1 0 0,0 1 0 0 0,0-1 1 0 0,-1 1-1 0 0,1 0 0 0 0,-1-1 1 0 0,0 1-1 0 0,-1 1 1 0 0,1-1-1 0 0,-1 0 0 0 0,1 9 1 0 0,-2-8 18 0 0,0-1 0 0 0,0 1 0 0 0,-1 0 0 0 0,0 0 0 0 0,0-1 0 0 0,-1 1 1 0 0,1-1-1 0 0,-1 1 0 0 0,0-1 0 0 0,-1 0 0 0 0,1 1 0 0 0,-1-1 1 0 0,0 0-1 0 0,0-1 0 0 0,-1 1 0 0 0,-4 4 0 0 0,-1 1 27 0 0,-2 1 0 0 0,0-2 0 0 0,0 0 0 0 0,-1 0 0 0 0,0-1 0 0 0,0 0 0 0 0,-24 10 0 0 0,29-14-303 0 0,-1-1 0 0 0,0 0 0 0 0,1 0 0 0 0,-1-1 0 0 0,0 0 0 0 0,-1-1 0 0 0,1 0 0 0 0,0 0 0 0 0,0 0 0 0 0,0-1 0 0 0,-1-1 0 0 0,1 1 0 0 0,0-1 0 0 0,0-1 0 0 0,-9-1 0 0 0,15 2-285 0 0,1 0 0 0 0,-1 1 1 0 0,0-1-1 0 0,0 0 0 0 0,0 0 1 0 0,1 0-1 0 0,-1 0 0 0 0,1 0 1 0 0,-1-1-1 0 0,1 1 0 0 0,-1 0 1 0 0,1-1-1 0 0,-1 1 0 0 0,-1-4 1 0 0,-3-10-5889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26.075"/>
    </inkml:context>
    <inkml:brush xml:id="br0">
      <inkml:brushProperty name="width" value="0.035" units="cm"/>
      <inkml:brushProperty name="height" value="0.035" units="cm"/>
    </inkml:brush>
  </inkml:definitions>
  <inkml:trace contextRef="#ctx0" brushRef="#br0">4 80 5065 0 0,'0'0'155'0'0,"0"0"-1"0"0,0 0 1 0 0,-1 0-1 0 0,1 0 1 0 0,0 0-1 0 0,0-1 1 0 0,0 1 0 0 0,0 0-1 0 0,-1 0 1 0 0,1 0-1 0 0,0 0 1 0 0,0 0-1 0 0,0-1 1 0 0,0 1 0 0 0,0 0-1 0 0,0 0 1 0 0,-1 0-1 0 0,1 0 1 0 0,0-1-1 0 0,0 1 1 0 0,0 0-1 0 0,0 0 1 0 0,0 0 0 0 0,0-1-1 0 0,0 1 1 0 0,0 0-1 0 0,0 0 1 0 0,0 0-1 0 0,0-1 1 0 0,0 1 0 0 0,0 0-1 0 0,0 0 1 0 0,0 0-1 0 0,0-1 1 0 0,0 1-1 0 0,0 0 1 0 0,0 0-1 0 0,0 0 1 0 0,0 0 0 0 0,1-1-1 0 0,-1 1 1 0 0,0 0-1 0 0,0 0 1 0 0,0 0-1 0 0,0 0 1 0 0,0-1 0 0 0,0 1-1 0 0,1 0 1 0 0,-1 0-1 0 0,0 0 1 0 0,0 0-1 0 0,0 0 1 0 0,0 0-1 0 0,1-1 1 0 0,-1 1 0 0 0,0 0-1 0 0,0 0 1 0 0,0 0-1 0 0,1 0 1 0 0,20-10 3136 0 0,29-6-1777 0 0,3 4-239 0 0,0 3 0 0 0,91-5 1 0 0,109 14-486 0 0,-173-3-868 0 0,-27-2-4273 0 0,-44 3 2784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6.136"/>
    </inkml:context>
    <inkml:brush xml:id="br0">
      <inkml:brushProperty name="width" value="0.05" units="cm"/>
      <inkml:brushProperty name="height" value="0.05" units="cm"/>
    </inkml:brush>
  </inkml:definitions>
  <inkml:trace contextRef="#ctx0" brushRef="#br0">118 1 15867 0 0,'-3'8'209'0'0,"-30"73"1932"0"0,-27 107 1 0 0,53-163-1924 0 0,2 0 0 0 0,1 1 1 0 0,1 0-1 0 0,1-1 1 0 0,1 1-1 0 0,2 0 1 0 0,0 0-1 0 0,10 48 1 0 0,-8-63-195 0 0,0 1 0 0 0,1-1 0 0 0,1-1 0 0 0,0 1 0 0 0,0-1 0 0 0,1 1 0 0 0,1-2 1 0 0,-1 1-1 0 0,10 9 0 0 0,-13-15-46 0 0,0-1 0 0 0,0 0 0 0 0,1-1 0 0 0,-1 1 0 0 0,1 0 1 0 0,0-1-1 0 0,-1 0 0 0 0,1 0 0 0 0,0 0 0 0 0,0 0 0 0 0,0-1 0 0 0,5 1 0 0 0,-6-1-51 0 0,1-1 0 0 0,-1 0 0 0 0,0 0-1 0 0,1 0 1 0 0,-1 0 0 0 0,0 0-1 0 0,1-1 1 0 0,-1 0 0 0 0,0 1-1 0 0,1-1 1 0 0,-1 0 0 0 0,0-1-1 0 0,0 1 1 0 0,0-1 0 0 0,0 1-1 0 0,0-1 1 0 0,4-3 0 0 0,16-14-1405 0 0</inkml:trace>
  <inkml:trace contextRef="#ctx0" brushRef="#br0" timeOffset="1">559 86 17364 0 0,'-1'-1'86'0'0,"0"1"0"0"0,0 0 0 0 0,0 0 0 0 0,0 0-1 0 0,0 0 1 0 0,0 0 0 0 0,0 0 0 0 0,0 0 0 0 0,0 1 0 0 0,0-1 0 0 0,0 0 0 0 0,1 0 0 0 0,-1 1 0 0 0,0-1 0 0 0,0 1 0 0 0,0-1 0 0 0,0 1 0 0 0,0-1 0 0 0,1 1 0 0 0,-1-1 0 0 0,0 1 0 0 0,1 0 0 0 0,-1-1 0 0 0,0 1 0 0 0,1 0-1 0 0,-1 0 1 0 0,1-1 0 0 0,-1 1 0 0 0,1 0 0 0 0,-1 0 0 0 0,1 0 0 0 0,0 0 0 0 0,-1 0 0 0 0,1 1 0 0 0,-17 40 1357 0 0,15-34-1233 0 0,-33 101 713 0 0,4 1 0 0 0,6 1 0 0 0,-12 117 0 0 0,35-212-1456 0 0,1-24-757 0 0,2-32-1408 0 0,-1 34 2409 0 0,6-185-10812 0 0,-6 146 6816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46.554"/>
    </inkml:context>
    <inkml:brush xml:id="br0">
      <inkml:brushProperty name="width" value="0.05" units="cm"/>
      <inkml:brushProperty name="height" value="0.05" units="cm"/>
    </inkml:brush>
  </inkml:definitions>
  <inkml:trace contextRef="#ctx0" brushRef="#br0">0 293 7802 0 0,'19'-130'705'0'0,"-18"126"-451"0"0,1 1 0 0 0,-1-1 1 0 0,1 1-1 0 0,0 0 0 0 0,0 0 0 0 0,0-1 0 0 0,0 1 0 0 0,4-3 1 0 0,1-2 472 0 0,3-4 166 0 0,0 1 0 0 0,1 0 0 0 0,0 0 0 0 0,1 1 0 0 0,0 1 0 0 0,0 0 0 0 0,1 1 0 0 0,28-14 0 0 0,-33 19-562 0 0,0-1-1 0 0,0 2 0 0 0,1-1 1 0 0,-1 1-1 0 0,1 1 0 0 0,0-1 0 0 0,14 1 1 0 0,-18 1-236 0 0,1 0 1 0 0,-1 1 0 0 0,1 0-1 0 0,-1 0 1 0 0,0 0 0 0 0,0 0-1 0 0,0 1 1 0 0,0 0 0 0 0,0 0-1 0 0,0 1 1 0 0,0-1 0 0 0,-1 1-1 0 0,7 4 1 0 0,-9-5-78 0 0,1 1 0 0 0,0-1-1 0 0,-1 1 1 0 0,1 0 0 0 0,-1-1 0 0 0,0 1-1 0 0,0 0 1 0 0,0 0 0 0 0,0 0 0 0 0,0 1-1 0 0,-1-1 1 0 0,0 0 0 0 0,1 1 0 0 0,-1-1-1 0 0,-1 1 1 0 0,1-1 0 0 0,0 1 0 0 0,-1-1-1 0 0,0 1 1 0 0,1-1 0 0 0,-1 1 0 0 0,-1 0-1 0 0,1-1 1 0 0,-1 1 0 0 0,1-1 0 0 0,-1 1-1 0 0,0-1 1 0 0,0 1 0 0 0,0-1 0 0 0,-1 0 0 0 0,-2 5-1 0 0,0 1 15 0 0,-2 0-1 0 0,1 0 1 0 0,-1-1-1 0 0,0 0 1 0 0,-1 0-1 0 0,0 0 1 0 0,0-1-1 0 0,-1 0 0 0 0,-14 10 1 0 0,10-8-58 0 0,0-1 0 0 0,-1-1-1 0 0,0 0 1 0 0,-1 0 0 0 0,0-1 0 0 0,0-1 0 0 0,0 0 0 0 0,0-1-1 0 0,-1-1 1 0 0,0 0 0 0 0,1-1 0 0 0,-1-1 0 0 0,0 0-1 0 0,0-1 1 0 0,-21-2 0 0 0,53 3 144 0 0,33-4-1 0 0,-7 0-347 0 0,-21 3 187 0 0,0 0-1 0 0,-1 1 1 0 0,1 2-1 0 0,0 0 0 0 0,-1 1 1 0 0,0 1-1 0 0,0 1 0 0 0,31 14 1 0 0,-44-17 71 0 0,-1 1 0 0 0,1 0 1 0 0,-1 0-1 0 0,0 1 0 0 0,0 0 1 0 0,0 0-1 0 0,-1 1 0 0 0,0 0 0 0 0,0 0 1 0 0,0 0-1 0 0,-1 1 0 0 0,0 0 1 0 0,0 0-1 0 0,0 0 0 0 0,-1 0 1 0 0,0 1-1 0 0,-1 0 0 0 0,0 0 0 0 0,0 0 1 0 0,-1 0-1 0 0,1 0 0 0 0,-2 1 1 0 0,1-1-1 0 0,-1 14 0 0 0,-1-12 59 0 0,-1 0 0 0 0,0 0 1 0 0,-1 0-1 0 0,0-1 0 0 0,-1 1 0 0 0,0 0 0 0 0,0-1 0 0 0,-1 0 1 0 0,0 0-1 0 0,-1 0 0 0 0,0 0 0 0 0,0-1 0 0 0,-1 0 0 0 0,-10 12 0 0 0,5-7 6 0 0,-1-1 0 0 0,0 0-1 0 0,-1-1 1 0 0,-1 0 0 0 0,1-1-1 0 0,-2-1 1 0 0,-25 13 0 0 0,32-18-162 0 0,1-2 0 0 0,-1 1 1 0 0,0-1-1 0 0,0 0 1 0 0,0 0-1 0 0,0-1 0 0 0,-1 0 1 0 0,1-1-1 0 0,0 0 1 0 0,-8-1-1 0 0,11 1-188 0 0,0-1 0 0 0,1 1 0 0 0,-1-1 0 0 0,1 0 0 0 0,-1-1 0 0 0,1 1 0 0 0,0-1 0 0 0,0 0-1 0 0,0 0 1 0 0,-1 0 0 0 0,2-1 0 0 0,-1 0 0 0 0,0 1 0 0 0,1-1 0 0 0,-1 0 0 0 0,1-1 0 0 0,0 1 0 0 0,0 0 0 0 0,-4-6 0 0 0,-3-14-1569 0 0</inkml:trace>
  <inkml:trace contextRef="#ctx0" brushRef="#br0" timeOffset="1">682 150 20508 0 0,'3'0'101'0'0,"-1"0"-1"0"0,0 0 0 0 0,0 0 0 0 0,0 0 0 0 0,0 0 1 0 0,0 1-1 0 0,0-1 0 0 0,0 1 0 0 0,0 0 0 0 0,0 0 1 0 0,0 0-1 0 0,0-1 0 0 0,0 2 0 0 0,0-1 0 0 0,0 0 1 0 0,-1 0-1 0 0,1 1 0 0 0,2 1 0 0 0,-1 2 44 0 0,1 0 0 0 0,-1 0-1 0 0,0 0 1 0 0,-1 0 0 0 0,4 9-1 0 0,-3-7-36 0 0,5 13 119 0 0,-2 1 1 0 0,0 0-1 0 0,-1 0 0 0 0,-1 0 0 0 0,-1 0 1 0 0,-1 1-1 0 0,-1-1 0 0 0,-1 1 0 0 0,-1 0 1 0 0,-1-1-1 0 0,0 1 0 0 0,-2-1 1 0 0,-1 0-1 0 0,0 0 0 0 0,-11 25 0 0 0,7-21-171 0 0,-2 0 0 0 0,-1 0 1 0 0,-1-1-1 0 0,0-1 0 0 0,-2 0 0 0 0,-1-1 0 0 0,-1-1 0 0 0,-1 0 0 0 0,0-1 0 0 0,-2-1 0 0 0,-39 30 0 0 0,43-38-415 0 0,-1-1 0 0 0,-1-1-1 0 0,0 0 1 0 0,0-1 0 0 0,-1-1 0 0 0,0-1 0 0 0,0-1-1 0 0,0 0 1 0 0,-1-1 0 0 0,-34 2 0 0 0,20-5-1039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53.782"/>
    </inkml:context>
    <inkml:brush xml:id="br0">
      <inkml:brushProperty name="width" value="0.05" units="cm"/>
      <inkml:brushProperty name="height" value="0.05" units="cm"/>
    </inkml:brush>
  </inkml:definitions>
  <inkml:trace contextRef="#ctx0" brushRef="#br0">7 59 6913 0 0,'-6'-9'1225'0'0,"6"8"-971"0"0,0 1-1 0 0,0-1 1 0 0,-1 1 0 0 0,1 0-1 0 0,0-1 1 0 0,0 1 0 0 0,0-1-1 0 0,0 1 1 0 0,0 0 0 0 0,0-1-1 0 0,0 1 1 0 0,0-1 0 0 0,1 1-1 0 0,-1 0 1 0 0,0-1 0 0 0,0 1-1 0 0,0 0 1 0 0,0-1 0 0 0,0 1-1 0 0,1 0 1 0 0,-1-1 0 0 0,0 1-1 0 0,0 0 1 0 0,1-1 0 0 0,-1 1 0 0 0,13-8 5223 0 0,-2 5-6240 0 0,19-5 1648 0 0,1 1-1 0 0,-1 2 1 0 0,1 1 0 0 0,40-1-1 0 0,126 11-590 0 0,-171-6-259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54.130"/>
    </inkml:context>
    <inkml:brush xml:id="br0">
      <inkml:brushProperty name="width" value="0.05" units="cm"/>
      <inkml:brushProperty name="height" value="0.05" units="cm"/>
    </inkml:brush>
  </inkml:definitions>
  <inkml:trace contextRef="#ctx0" brushRef="#br0">47 1 11058 0 0,'-2'1'316'0'0,"1"0"0"0"0,0 0-1 0 0,-1 0 1 0 0,1 0 0 0 0,0 1-1 0 0,-1-1 1 0 0,1 0 0 0 0,0 1 0 0 0,0-1-1 0 0,0 1 1 0 0,0-1 0 0 0,1 1-1 0 0,-1 0 1 0 0,0-1 0 0 0,1 1-1 0 0,-2 3 1 0 0,-7 34 1818 0 0,7-31-2062 0 0,-5 32 729 0 0,2 1 0 0 0,1 0 0 0 0,4 78 0 0 0,11 4-1536 0 0,9-5-5331 0 0,-15-92-406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8.947"/>
    </inkml:context>
    <inkml:brush xml:id="br0">
      <inkml:brushProperty name="width" value="0.05" units="cm"/>
      <inkml:brushProperty name="height" value="0.05" units="cm"/>
    </inkml:brush>
  </inkml:definitions>
  <inkml:trace contextRef="#ctx0" brushRef="#br0">108 41 4609 0 0,'-4'-11'6401'0'0,"1"-18"307"0"0,2 35-6272 0 0,0-1-1 0 0,0 1 0 0 0,-1 0 0 0 0,1-1 0 0 0,-4 8 0 0 0,-2 5-44 0 0,-60 239 1551 0 0,61-220-1945 0 0,1 1 0 0 0,2 0 0 0 0,1 0-1 0 0,8 75 1 0 0,-5-103-148 0 0,0-1 0 0 0,1 1-1 0 0,1-1 1 0 0,4 13 0 0 0,-6-19-299 0 0,1 0 0 0 0,0 0 0 0 0,0 0 0 0 0,0 1 0 0 0,0-2 1 0 0,0 1-1 0 0,0 0 0 0 0,6 5 0 0 0,3-1-6181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9.363"/>
    </inkml:context>
    <inkml:brush xml:id="br0">
      <inkml:brushProperty name="width" value="0.05" units="cm"/>
      <inkml:brushProperty name="height" value="0.05" units="cm"/>
    </inkml:brush>
  </inkml:definitions>
  <inkml:trace contextRef="#ctx0" brushRef="#br0">63 8 1376 0 0,'0'0'-5'0'0,"0"0"0"0"0,0 0-1 0 0,0 0 1 0 0,1-1 0 0 0,-1 1-1 0 0,0 0 1 0 0,0 0 0 0 0,0 0 0 0 0,0-1-1 0 0,0 1 1 0 0,0 0 0 0 0,0 0-1 0 0,0-1 1 0 0,0 1 0 0 0,0 0-1 0 0,0 0 1 0 0,-1 0 0 0 0,1-1 0 0 0,0 1-1 0 0,0 0 1 0 0,0 0 0 0 0,0-1-1 0 0,0 1 1 0 0,0 0 0 0 0,0 0-1 0 0,0 0 1 0 0,-1 0 0 0 0,1-1 0 0 0,0 1-1 0 0,0 0 1 0 0,0 0 0 0 0,0 0-1 0 0,-1 0 1 0 0,1 0 0 0 0,0-1-1 0 0,0 1 1 0 0,0 0 0 0 0,-1 0 0 0 0,1 0-1 0 0,0 0 1 0 0,-1 0 0 0 0,-7 7 3069 0 0,-6 15 4781 0 0,8-8-6451 0 0,0 0 0 0 0,0 0 0 0 0,-6 28 0 0 0,10-30-1138 0 0,0 1 0 0 0,1-1 0 0 0,0 0 0 0 0,1 1 0 0 0,1 12 0 0 0,0-16-213 0 0,1 1-1 0 0,-1 0 1 0 0,2-1-1 0 0,0 0 0 0 0,0 1 1 0 0,0-1-1 0 0,1 0 1 0 0,1 0-1 0 0,-1-1 0 0 0,1 0 1 0 0,1 1-1 0 0,0-2 1 0 0,0 1-1 0 0,0-1 0 0 0,1 0 1 0 0,8 7-1 0 0,-7-7 41 0 0,0-1 0 0 0,1 0 0 0 0,-1-1 0 0 0,1 0 0 0 0,0 0-1 0 0,0-1 1 0 0,1 0 0 0 0,9 2 0 0 0,-17-5-51 0 0,1 0 0 0 0,-1-1 0 0 0,1 1-1 0 0,0-1 1 0 0,-1 0 0 0 0,1 1 0 0 0,-1-1 0 0 0,1 0 0 0 0,-1-1 0 0 0,1 1-1 0 0,0 0 1 0 0,-1-1 0 0 0,1 1 0 0 0,-1-1 0 0 0,1 0 0 0 0,-1 0 0 0 0,0 0-1 0 0,1 0 1 0 0,-1 0 0 0 0,0-1 0 0 0,0 1 0 0 0,1-1 0 0 0,-1 1-1 0 0,0-1 1 0 0,-1 0 0 0 0,1 0 0 0 0,0 0 0 0 0,0 0 0 0 0,-1 0 0 0 0,1 0-1 0 0,-1 0 1 0 0,0 0 0 0 0,0-1 0 0 0,0 1 0 0 0,2-5 0 0 0,0-4 70 0 0,0-1 1 0 0,-1 1-1 0 0,0-1 1 0 0,-1 0-1 0 0,0 0 1 0 0,-1 0-1 0 0,-1 1 1 0 0,1-1 0 0 0,-2 0-1 0 0,0 0 1 0 0,-4-14-1 0 0,2 11-62 0 0,0 0-1 0 0,-2 1 0 0 0,0 0 0 0 0,0 1 1 0 0,-1-1-1 0 0,-1 1 0 0 0,0 0 1 0 0,-14-16-1 0 0,18 25-150 0 0,0 0 0 0 0,-1 0 0 0 0,0 0 0 0 0,1 1 0 0 0,-1-1 0 0 0,-1 1 0 0 0,1 1 0 0 0,0-1 0 0 0,-1 1 0 0 0,1 0 0 0 0,-1 0 1 0 0,1 0-1 0 0,-1 1 0 0 0,0 0 0 0 0,0 0 0 0 0,0 0 0 0 0,0 1 0 0 0,0 0 0 0 0,0 0 0 0 0,0 1 0 0 0,1 0 0 0 0,-1 0 0 0 0,0 0 0 0 0,-8 3 0 0 0,-1 3-972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19.786"/>
    </inkml:context>
    <inkml:brush xml:id="br0">
      <inkml:brushProperty name="width" value="0.05" units="cm"/>
      <inkml:brushProperty name="height" value="0.05" units="cm"/>
    </inkml:brush>
  </inkml:definitions>
  <inkml:trace contextRef="#ctx0" brushRef="#br0">198 12 9218 0 0,'0'0'193'0'0,"0"0"-1"0"0,0 0 1 0 0,0-1 0 0 0,0 1-1 0 0,-1 0 1 0 0,1-1 0 0 0,0 1-1 0 0,0 0 1 0 0,0 0 0 0 0,0-1-1 0 0,0 1 1 0 0,0 0 0 0 0,0-1-1 0 0,0 1 1 0 0,0 0 0 0 0,0 0 0 0 0,0-1-1 0 0,0 1 1 0 0,0 0 0 0 0,0-1-1 0 0,0 1 1 0 0,0 0 0 0 0,0 0-1 0 0,0-1 1 0 0,1 1 0 0 0,-1 0-1 0 0,0 0 1 0 0,0-1 0 0 0,1 0 770 0 0,-1 1-770 0 0,12-3 2162 0 0,13 6-1184 0 0,-3 3-501 0 0,-1 1-1 0 0,-1 0 0 0 0,28 15 1 0 0,-41-18-582 0 0,0-1 0 0 0,-1 1 0 0 0,0 0 0 0 0,0 1 0 0 0,0 0 0 0 0,0 0 1 0 0,-1 0-1 0 0,0 0 0 0 0,0 1 0 0 0,0 0 0 0 0,0 0 0 0 0,-1 0 1 0 0,6 12-1 0 0,-10-17-98 0 0,1 1 0 0 0,-1 0 0 0 0,1-1 1 0 0,-1 1-1 0 0,0-1 0 0 0,0 1 0 0 0,1 0 1 0 0,-1 0-1 0 0,0-1 0 0 0,0 1 1 0 0,-1 0-1 0 0,1-1 0 0 0,0 1 0 0 0,-1-1 1 0 0,1 1-1 0 0,-1 0 0 0 0,1-1 0 0 0,-1 1 1 0 0,0-1-1 0 0,-1 3 0 0 0,0-1 18 0 0,0 0 0 0 0,-1-1 0 0 0,1 1 1 0 0,-1 0-1 0 0,0-1 0 0 0,1 1 0 0 0,-1-1 0 0 0,-7 3 0 0 0,0 1-44 0 0,-1-1 0 0 0,0-1 0 0 0,0 0 0 0 0,0-1 0 0 0,-12 2 0 0 0,3-2-189 0 0,-1-2 1 0 0,1 0-1 0 0,-1-2 1 0 0,1 0 0 0 0,-36-7-1 0 0,32 4-9 0 0,0 1 0 0 0,-1 1 0 0 0,-35 1-1 0 0,37 6 296 0 0,19-1 166 0 0,15 1 56 0 0,21 1-220 0 0,0-2-1 0 0,1-1 0 0 0,0-1 0 0 0,0-1 1 0 0,-1-3-1 0 0,1 0 0 0 0,0-2 0 0 0,-1-1 1 0 0,34-11-1 0 0,-34 5-1396 0 0,-12 1-4337 0 0,-6 0-772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20.229"/>
    </inkml:context>
    <inkml:brush xml:id="br0">
      <inkml:brushProperty name="width" value="0.05" units="cm"/>
      <inkml:brushProperty name="height" value="0.05" units="cm"/>
    </inkml:brush>
  </inkml:definitions>
  <inkml:trace contextRef="#ctx0" brushRef="#br0">346 65 10594 0 0,'-8'-13'429'0'0,"5"7"-11"0"0,0 1 1 0 0,0-1-1 0 0,-1 1 1 0 0,0 0-1 0 0,0 0 1 0 0,0 1 0 0 0,-6-6-1 0 0,9 9-322 0 0,0 1 1 0 0,0-1-1 0 0,0 1 0 0 0,0-1 0 0 0,0 1 0 0 0,0-1 0 0 0,0 1 0 0 0,-1 0 1 0 0,1-1-1 0 0,0 1 0 0 0,0 0 0 0 0,0 0 0 0 0,0 0 0 0 0,0 0 0 0 0,-1 0 0 0 0,1 0 1 0 0,0 0-1 0 0,-1 1 0 0 0,-1-1 1 0 0,1 1 0 0 0,0 0 1 0 0,0 0-1 0 0,0 1 0 0 0,0-1 1 0 0,0 0-1 0 0,0 1 0 0 0,0-1 0 0 0,1 1 1 0 0,-1 0-1 0 0,0-1 0 0 0,-1 4 0 0 0,-7 8 215 0 0,1 1-1 0 0,1 0 1 0 0,0 0-1 0 0,-7 18 1 0 0,-21 66 396 0 0,28-76-576 0 0,-30 95 243 0 0,5 2-1 0 0,4 1 1 0 0,7 2-1 0 0,4 0 1 0 0,-2 169-1 0 0,21-237-290 0 0,2 1-1 0 0,3 0 1 0 0,13 57-1 0 0,-10-71-75 0 0,3 1 0 0 0,1-2 0 0 0,2 0 0 0 0,30 56 0 0 0,-34-77-123 0 0,2 0 1 0 0,0 0-1 0 0,1-1 0 0 0,1-1 1 0 0,1 0-1 0 0,0-2 0 0 0,1 1 1 0 0,1-2-1 0 0,0 0 1 0 0,1-2-1 0 0,0 0 0 0 0,1-1 1 0 0,1 0-1 0 0,-1-2 0 0 0,2-1 1 0 0,-1 0-1 0 0,1-2 1 0 0,34 7-1 0 0,-13-9-952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2:20.613"/>
    </inkml:context>
    <inkml:brush xml:id="br0">
      <inkml:brushProperty name="width" value="0.05" units="cm"/>
      <inkml:brushProperty name="height" value="0.05" units="cm"/>
    </inkml:brush>
  </inkml:definitions>
  <inkml:trace contextRef="#ctx0" brushRef="#br0">249 3 12875 0 0,'0'0'38'0'0,"0"0"1"0"0,0 0 0 0 0,0-1 0 0 0,0 1-1 0 0,0 0 1 0 0,0 0 0 0 0,0 0-1 0 0,1 0 1 0 0,-1 0 0 0 0,0-1 0 0 0,0 1-1 0 0,0 0 1 0 0,0 0 0 0 0,0 0-1 0 0,0 0 1 0 0,1 0 0 0 0,-1 0 0 0 0,0 0-1 0 0,0 0 1 0 0,0-1 0 0 0,0 1-1 0 0,1 0 1 0 0,-1 0 0 0 0,0 0 0 0 0,0 0-1 0 0,0 0 1 0 0,0 0 0 0 0,1 0-1 0 0,-1 0 1 0 0,0 0 0 0 0,0 0 0 0 0,0 0-1 0 0,0 0 1 0 0,1 0 0 0 0,-1 0-1 0 0,0 1 1 0 0,0-1 0 0 0,0 0 0 0 0,0 0-1 0 0,1 0 1 0 0,-1 0 0 0 0,0 0-1 0 0,0 0 1 0 0,0 0 0 0 0,7 11 1321 0 0,2 19 160 0 0,-8-26-1423 0 0,73 425 4330 0 0,-65-346-3934 0 0,-4-1 0 0 0,-3 1 1 0 0,-14 131-1 0 0,5-157-324 0 0,-3 1 1 0 0,-2-1-1 0 0,-3 0 1 0 0,-2-2-1 0 0,-48 103 1 0 0,57-142-80 0 0,0-1 0 0 0,-1 0 0 0 0,-1-1 1 0 0,-1 0-1 0 0,-19 21 0 0 0,22-28-382 0 0,0 0 0 0 0,0-1 0 0 0,-1 1 0 0 0,-11 5 0 0 0,12-8-859 0 0,1 0 1 0 0,-1-1 0 0 0,0 0 0 0 0,-1-1 0 0 0,-15 4-1 0 0,-6-3-6245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03.387"/>
    </inkml:context>
    <inkml:brush xml:id="br0">
      <inkml:brushProperty name="width" value="0.05" units="cm"/>
      <inkml:brushProperty name="height" value="0.05" units="cm"/>
    </inkml:brush>
  </inkml:definitions>
  <inkml:trace contextRef="#ctx0" brushRef="#br0">71 60 3225 0 0,'-2'0'1051'0'0,"-1"0"0"0"0,1 0 0 0 0,-1 0 0 0 0,1 1 0 0 0,-1-1 0 0 0,1 1 0 0 0,0 0 0 0 0,-1 0 0 0 0,-3 1 0 0 0,5-1-728 0 0,-1 0-1 0 0,0 0 1 0 0,1 1 0 0 0,-1-1-1 0 0,1 0 1 0 0,-1 1 0 0 0,1-1 0 0 0,-1 1-1 0 0,-1 3 1 0 0,0 1-388 0 0,0 0 0 0 0,1 1 0 0 0,-1 0-1 0 0,1-1 1 0 0,-2 13 0 0 0,2-8 912 0 0,0-3-791 0 0,0 0 0 0 0,1-1-1 0 0,0 1 1 0 0,1 0 0 0 0,0 1-1 0 0,0-1 1 0 0,1 0 0 0 0,0 0-1 0 0,0-1 1 0 0,3 11 0 0 0,-3-15-52 0 0,0 0 0 0 0,0 0 0 0 0,1-1 0 0 0,-1 1 0 0 0,0-1 0 0 0,1 1 0 0 0,0-1 0 0 0,0 0 0 0 0,-1 1 0 0 0,1-1 0 0 0,1 0 0 0 0,-1 0 0 0 0,0 0 0 0 0,0-1 0 0 0,1 1 0 0 0,-1-1 0 0 0,1 1 0 0 0,-1-1 0 0 0,1 0 0 0 0,0 0 0 0 0,0 0 1 0 0,-1 0-1 0 0,1 0 0 0 0,0 0 0 0 0,0-1 0 0 0,0 0 0 0 0,0 1 0 0 0,0-1 0 0 0,0 0 0 0 0,0-1 0 0 0,3 1 0 0 0,3-2 48 0 0,1 0-1 0 0,-1 0 1 0 0,0-1 0 0 0,0 0 0 0 0,0 0 0 0 0,0-1-1 0 0,0 0 1 0 0,-1-1 0 0 0,0 0 0 0 0,0 0 0 0 0,0-1-1 0 0,-1 0 1 0 0,13-13 0 0 0,-13 12-20 0 0,0 0 0 0 0,-1-1 1 0 0,0 0-1 0 0,0 0 0 0 0,-1 0 0 0 0,0-1 1 0 0,0 1-1 0 0,-1-1 0 0 0,0 0 0 0 0,-1-1 0 0 0,0 1 1 0 0,0-1-1 0 0,1-13 0 0 0,-4 20-33 0 0,1 0-1 0 0,-1 0 1 0 0,0 0-1 0 0,-1 0 1 0 0,1 0 0 0 0,0 0-1 0 0,-1 0 1 0 0,0 0-1 0 0,1 0 1 0 0,-1 0-1 0 0,-1 0 1 0 0,1 0 0 0 0,0 0-1 0 0,-1 0 1 0 0,1 1-1 0 0,-1-1 1 0 0,0 1-1 0 0,0-1 1 0 0,0 1 0 0 0,0 0-1 0 0,0 0 1 0 0,0-1-1 0 0,-4-1 1 0 0,2 2-67 0 0,-1-1 1 0 0,0 1-1 0 0,0 0 0 0 0,0 0 1 0 0,0 0-1 0 0,0 0 0 0 0,0 1 1 0 0,0 0-1 0 0,0 0 0 0 0,-1 1 1 0 0,1-1-1 0 0,0 1 0 0 0,-6 1 1 0 0,-22 5-2198 0 0,23-2 1426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26.431"/>
    </inkml:context>
    <inkml:brush xml:id="br0">
      <inkml:brushProperty name="width" value="0.035" units="cm"/>
      <inkml:brushProperty name="height" value="0.035" units="cm"/>
    </inkml:brush>
  </inkml:definitions>
  <inkml:trace contextRef="#ctx0" brushRef="#br0">11 1 12787 0 0,'-1'0'79'0'0,"1"0"0"0"0,0 0 0 0 0,-1-1 0 0 0,1 1 1 0 0,0 0-1 0 0,-1 0 0 0 0,1 1 0 0 0,-1-1 0 0 0,1 0 1 0 0,0 0-1 0 0,-1 0 0 0 0,1 0 0 0 0,0 0 0 0 0,-1 0 1 0 0,1 0-1 0 0,0 1 0 0 0,-1-1 0 0 0,1 0 0 0 0,0 0 0 0 0,-1 0 1 0 0,1 1-1 0 0,0-1 0 0 0,-1 0 0 0 0,1 0 0 0 0,0 1 1 0 0,0-1-1 0 0,0 0 0 0 0,-1 1 0 0 0,1-1 0 0 0,0 0 1 0 0,0 1-1 0 0,0-1 0 0 0,0 0 0 0 0,-1 1 0 0 0,1-1 0 0 0,0 0 1 0 0,0 1-1 0 0,0-1 0 0 0,0 1 0 0 0,0-1 0 0 0,0 1 1 0 0,8 20 1990 0 0,23 19-314 0 0,50 54 96 0 0,145 157-155 0 0,-168-186-1315 0 0,-3-3-3821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03.794"/>
    </inkml:context>
    <inkml:brush xml:id="br0">
      <inkml:brushProperty name="width" value="0.05" units="cm"/>
      <inkml:brushProperty name="height" value="0.05" units="cm"/>
    </inkml:brush>
  </inkml:definitions>
  <inkml:trace contextRef="#ctx0" brushRef="#br0">131 59 7834 0 0,'-2'-1'548'0'0,"-1"0"0"0"0,0 1 0 0 0,1-1 0 0 0,-1 1 1 0 0,1 0-1 0 0,-1 0 0 0 0,0 0 0 0 0,1 0 0 0 0,-1 0 1 0 0,1 0-1 0 0,-1 1 0 0 0,0-1 0 0 0,1 1 0 0 0,-5 1 1 0 0,3 0-167 0 0,0 0 1 0 0,0 1-1 0 0,0-1 1 0 0,0 1-1 0 0,1 0 1 0 0,-1 0 0 0 0,-5 6-1 0 0,3-2-238 0 0,0 0 0 0 0,1 1 0 0 0,0 0 0 0 0,0 0 0 0 0,1 0 0 0 0,0 0-1 0 0,-6 16 1 0 0,9-18-134 0 0,-1-1-1 0 0,1 1 1 0 0,0-1 0 0 0,0 1-1 0 0,1 0 1 0 0,0-1-1 0 0,0 1 1 0 0,0 0-1 0 0,0-1 1 0 0,1 1 0 0 0,0-1-1 0 0,0 1 1 0 0,4 10-1 0 0,-3-13-6 0 0,-1 0 0 0 0,1 0-1 0 0,0 0 1 0 0,0 0 0 0 0,0-1-1 0 0,1 1 1 0 0,-1-1-1 0 0,0 1 1 0 0,1-1 0 0 0,0 0-1 0 0,0 0 1 0 0,0 0 0 0 0,-1 0-1 0 0,2 0 1 0 0,-1-1 0 0 0,0 1-1 0 0,0-1 1 0 0,0 0 0 0 0,1 0-1 0 0,-1 0 1 0 0,0-1-1 0 0,1 1 1 0 0,-1-1 0 0 0,5 1-1 0 0,5-1 29 0 0,1-1-1 0 0,0 1 1 0 0,-1-2-1 0 0,1 0 1 0 0,-1-1-1 0 0,0 0 0 0 0,0-1 1 0 0,0 0-1 0 0,0-1 1 0 0,23-13-1 0 0,-26 12-5 0 0,-1 0 0 0 0,1 0 0 0 0,-1-1 0 0 0,0 0 0 0 0,0 0 0 0 0,-1-1 0 0 0,0-1 1 0 0,-1 1-1 0 0,0-1 0 0 0,0 0 0 0 0,-1-1 0 0 0,0 0 0 0 0,7-15 0 0 0,-11 22-15 0 0,-1-1 0 0 0,0 1 0 0 0,0-1 0 0 0,0 0-1 0 0,0 0 1 0 0,0 0 0 0 0,-1 0 0 0 0,1 0 0 0 0,-1 0 0 0 0,0 1 0 0 0,-1-1 0 0 0,1 0 0 0 0,-1 0 0 0 0,1 0 0 0 0,-1 0 0 0 0,0 0 0 0 0,-1 1-1 0 0,1-1 1 0 0,0 0 0 0 0,-5-5 0 0 0,4 5 0 0 0,-1 1 0 0 0,-1-1 1 0 0,1 1-1 0 0,0 0 0 0 0,-1 0 0 0 0,0 0 0 0 0,1 1 0 0 0,-1-1 0 0 0,0 1 1 0 0,0 0-1 0 0,-1 0 0 0 0,1 0 0 0 0,0 1 0 0 0,-1-1 0 0 0,1 1 0 0 0,-1 0 0 0 0,-5 0 1 0 0,-7-1-276 0 0,1 1-1 0 0,0 0 1 0 0,-1 1 0 0 0,1 1 0 0 0,0 1 0 0 0,0 0 0 0 0,-19 6 0 0 0,19-3-683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09.117"/>
    </inkml:context>
    <inkml:brush xml:id="br0">
      <inkml:brushProperty name="width" value="0.05" units="cm"/>
      <inkml:brushProperty name="height" value="0.05" units="cm"/>
    </inkml:brush>
  </inkml:definitions>
  <inkml:trace contextRef="#ctx0" brushRef="#br0">114 309 7370 0 0,'56'-44'7317'0'0,"-47"34"-6757"0"0,0-1 0 0 0,-1 0 1 0 0,0 0-1 0 0,-1-1 0 0 0,0 0 0 0 0,-1 0 0 0 0,6-17 0 0 0,-9 24-403 0 0,-1-1-1 0 0,0 0 0 0 0,-1-1 0 0 0,1 1 0 0 0,-1 0 0 0 0,-1 0 1 0 0,1-1-1 0 0,-1 1 0 0 0,0-1 0 0 0,0 1 0 0 0,-1 0 0 0 0,0-1 1 0 0,0 1-1 0 0,0 0 0 0 0,-1 0 0 0 0,0 0 0 0 0,-5-10 0 0 0,5 13-134 0 0,0 0 0 0 0,-1 0 1 0 0,0 0-1 0 0,1 1 0 0 0,-1-1 0 0 0,0 1 0 0 0,0 0 0 0 0,0 0 0 0 0,-1 0 0 0 0,1 0 0 0 0,0 1 0 0 0,-1-1 0 0 0,0 1 0 0 0,1 0 0 0 0,-1 0 0 0 0,1 0 0 0 0,-1 0 0 0 0,0 1 0 0 0,0 0 0 0 0,1-1 1 0 0,-1 1-1 0 0,-5 1 0 0 0,4-1-79 0 0,0 0 0 0 0,0 1 1 0 0,0-1-1 0 0,1 1 1 0 0,-1 0-1 0 0,0 1 1 0 0,0-1-1 0 0,0 1 0 0 0,1 0 1 0 0,-1 0-1 0 0,1 0 1 0 0,0 1-1 0 0,-1-1 0 0 0,1 1 1 0 0,0 0-1 0 0,-4 5 1 0 0,5-4 16 0 0,1 0 1 0 0,-1 1 0 0 0,1-1-1 0 0,0 1 1 0 0,0-1 0 0 0,1 1 0 0 0,-1 0-1 0 0,1-1 1 0 0,0 1 0 0 0,1 0 0 0 0,-1 0-1 0 0,1 0 1 0 0,0 0 0 0 0,0 0-1 0 0,0 0 1 0 0,1 0 0 0 0,-1 0 0 0 0,1-1-1 0 0,1 1 1 0 0,-1 0 0 0 0,4 8-1 0 0,4 8-66 0 0,0-1 0 0 0,1-1 0 0 0,19 28 0 0 0,14 10 111 0 0,-23-31-44 0 0,20 33-1 0 0,-35-52 58 0 0,-1 1 0 0 0,0 0-1 0 0,-1 0 1 0 0,1 1 0 0 0,-2-1-1 0 0,1 1 1 0 0,-1-1 0 0 0,0 1-1 0 0,0 10 1 0 0,-2-17 23 0 0,0 1-1 0 0,0 0 1 0 0,0 0-1 0 0,0-1 1 0 0,-1 1-1 0 0,1 0 0 0 0,-1-1 1 0 0,1 1-1 0 0,-1 0 1 0 0,0-1-1 0 0,0 1 1 0 0,0-1-1 0 0,-1 1 1 0 0,1-1-1 0 0,0 0 1 0 0,-1 1-1 0 0,0-1 1 0 0,1 0-1 0 0,-4 2 1 0 0,2-2 31 0 0,0 1 0 0 0,0-1 0 0 0,0 0 1 0 0,-1-1-1 0 0,1 1 0 0 0,-1-1 0 0 0,1 1 0 0 0,-1-1 0 0 0,0 0 0 0 0,1 0 0 0 0,-1-1 1 0 0,-5 1-1 0 0,0 0 22 0 0,0-1 1 0 0,-1-1-1 0 0,1 0 0 0 0,0 0 1 0 0,0 0-1 0 0,0-1 0 0 0,0-1 1 0 0,1 1-1 0 0,-1-1 1 0 0,-13-8-1 0 0,17 9-68 0 0,0-1 0 0 0,0 0 0 0 0,1-1 0 0 0,-1 1 0 0 0,1-1 1 0 0,0 0-1 0 0,0 0 0 0 0,1 0 0 0 0,-1-1 0 0 0,1 1 0 0 0,0-1 0 0 0,0 0 0 0 0,0 0 0 0 0,1 0 0 0 0,-1 0 1 0 0,1 0-1 0 0,1 0 0 0 0,-1-1 0 0 0,1 1 0 0 0,0-1 0 0 0,0 1 0 0 0,0-1 0 0 0,1 0 0 0 0,0-9 0 0 0,1 6-73 0 0,1 0 0 0 0,0 0 0 0 0,0 0 0 0 0,1 0-1 0 0,0 1 1 0 0,0-1 0 0 0,1 1 0 0 0,0 0-1 0 0,0 0 1 0 0,1 0 0 0 0,0 0 0 0 0,1 1-1 0 0,0 0 1 0 0,10-10 0 0 0,0 3-897 0 0,0 1 1 0 0,1 0-1 0 0,20-11 1 0 0,-11 8-6117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09.880"/>
    </inkml:context>
    <inkml:brush xml:id="br0">
      <inkml:brushProperty name="width" value="0.05" units="cm"/>
      <inkml:brushProperty name="height" value="0.05" units="cm"/>
    </inkml:brush>
  </inkml:definitions>
  <inkml:trace contextRef="#ctx0" brushRef="#br0">158 7 8290 0 0,'-14'-5'924'0'0,"13"5"-411"0"0,0 0 0 0 0,0-1 0 0 0,-1 1 1 0 0,1 0-1 0 0,0 0 0 0 0,-1 0 0 0 0,1 0 0 0 0,0 0 0 0 0,0 0 0 0 0,-1 0 0 0 0,1 1 0 0 0,0-1 0 0 0,0 0 0 0 0,-3 2 0 0 0,25 1 2343 0 0,-13-3-2627 0 0,0-1 0 0 0,0 2 0 0 0,0-1 0 0 0,0 1 0 0 0,0 0 0 0 0,0 1 1 0 0,0 0-1 0 0,0 0 0 0 0,-1 1 0 0 0,1 0 0 0 0,-1 0 0 0 0,1 1 0 0 0,-1-1 1 0 0,0 2-1 0 0,-1-1 0 0 0,12 10 0 0 0,-15-11-195 0 0,-1-1-1 0 0,1 1 1 0 0,-1 0-1 0 0,1 0 1 0 0,-1 0 0 0 0,0 0-1 0 0,0 0 1 0 0,0 0 0 0 0,-1 0-1 0 0,1 1 1 0 0,-1-1-1 0 0,0 1 1 0 0,0-1 0 0 0,0 1-1 0 0,0 0 1 0 0,0 3-1 0 0,-1-4-14 0 0,0-1 0 0 0,-1 1 0 0 0,1-1 0 0 0,-1 0 0 0 0,1 1 0 0 0,-1-1 0 0 0,0 0 0 0 0,0 0 0 0 0,0 1 0 0 0,0-1 0 0 0,0 0 0 0 0,0 0 0 0 0,-1 0 0 0 0,1 0 0 0 0,-1 0 0 0 0,1-1 0 0 0,-1 1 0 0 0,0 0 0 0 0,0-1 0 0 0,0 1-1 0 0,1-1 1 0 0,-1 1 0 0 0,-1-1 0 0 0,1 0 0 0 0,-3 1 0 0 0,-20 7-8 0 0,1 0 0 0 0,-1-2 0 0 0,0-2 0 0 0,-1 0 0 0 0,0-1 0 0 0,-31 0 1 0 0,-13 3-183 0 0,149-15-440 0 0,-17 2-366 0 0,76-17 0 0 0,-86 9-582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00.602"/>
    </inkml:context>
    <inkml:brush xml:id="br0">
      <inkml:brushProperty name="width" value="0.05" units="cm"/>
      <inkml:brushProperty name="height" value="0.05" units="cm"/>
    </inkml:brush>
  </inkml:definitions>
  <inkml:trace contextRef="#ctx0" brushRef="#br0">91 26 12067 0 0,'-1'-1'-24'0'0,"-13"-22"3545"0"0,14 23-3448 0 0,0 0 0 0 0,0 0 0 0 0,-1 0 0 0 0,1-1 0 0 0,0 1 0 0 0,0 0 0 0 0,0 0-1 0 0,-1 0 1 0 0,1 0 0 0 0,0 0 0 0 0,0 0 0 0 0,0-1 0 0 0,-1 1 0 0 0,1 0 0 0 0,0 0-1 0 0,0 0 1 0 0,-1 0 0 0 0,1 0 0 0 0,0 0 0 0 0,0 0 0 0 0,-1 0 0 0 0,1 0 0 0 0,0 0-1 0 0,0 0 1 0 0,-1 0 0 0 0,1 0 0 0 0,0 0 0 0 0,0 0 0 0 0,0 0 0 0 0,-1 1 0 0 0,1-1 0 0 0,0 0-1 0 0,-7 14 1042 0 0,-19 195 656 0 0,0-4-1881 0 0,22-192-105 0 0,3-10-165 0 0,0 0 0 0 0,0 0 0 0 0,1 0 0 0 0,-1 0 0 0 0,0 0 0 0 0,1 0 0 0 0,0 0 0 0 0,0 0 0 0 0,0 5 0 0 0,4-16-3806 0 0,0 0 2740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01.013"/>
    </inkml:context>
    <inkml:brush xml:id="br0">
      <inkml:brushProperty name="width" value="0.05" units="cm"/>
      <inkml:brushProperty name="height" value="0.05" units="cm"/>
    </inkml:brush>
  </inkml:definitions>
  <inkml:trace contextRef="#ctx0" brushRef="#br0">46 75 5529 0 0,'1'-14'1463'0'0,"-6"25"2671"0"0,-4 14-39 0 0,6-14-4383 0 0,-5 18 1016 0 0,1 1 0 0 0,1 0 0 0 0,-1 34 0 0 0,6-50-610 0 0,0 0-1 0 0,2 0 0 0 0,-1 0 0 0 0,2 0 0 0 0,0 0 1 0 0,1 0-1 0 0,0 0 0 0 0,1-1 0 0 0,6 15 0 0 0,-5-20-87 0 0,0 0 0 0 0,0 0 0 0 0,0-1 0 0 0,1 1 0 0 0,1-1 0 0 0,-1-1 0 0 0,1 1-1 0 0,0-1 1 0 0,0 0 0 0 0,1-1 0 0 0,0 0 0 0 0,0 0 0 0 0,0-1 0 0 0,0 0 0 0 0,1 0-1 0 0,0-1 1 0 0,0 0 0 0 0,0 0 0 0 0,0-1 0 0 0,0 0 0 0 0,0-1 0 0 0,10 1 0 0 0,-10-1 24 0 0,1-1 0 0 0,-1 0 1 0 0,0 0-1 0 0,1-1 0 0 0,-1 0 1 0 0,0 0-1 0 0,0-1 0 0 0,0 0 1 0 0,0-1-1 0 0,0 0 1 0 0,0 0-1 0 0,-1-1 0 0 0,1 0 1 0 0,-1-1-1 0 0,0 0 0 0 0,0 0 1 0 0,-1-1-1 0 0,0 0 0 0 0,0 0 1 0 0,0 0-1 0 0,11-15 0 0 0,-11 10 17 0 0,-1 0-1 0 0,-1 0 0 0 0,0-1 1 0 0,-1 1-1 0 0,0-1 1 0 0,-1 0-1 0 0,0 0 0 0 0,-1-1 1 0 0,0 1-1 0 0,-1 0 0 0 0,0-1 1 0 0,-2-23-1 0 0,-1 21-28 0 0,1 0-1 0 0,-2 0 1 0 0,0 0-1 0 0,-1 1 1 0 0,0-1 0 0 0,-1 1-1 0 0,-1 0 1 0 0,0 1 0 0 0,-1-1-1 0 0,-12-17 1 0 0,13 24-9 0 0,0 0 1 0 0,0 1-1 0 0,0 0 1 0 0,-1 0-1 0 0,0 0 0 0 0,-1 1 1 0 0,1 0-1 0 0,-1 1 1 0 0,0-1-1 0 0,0 1 1 0 0,-11-3-1 0 0,3 1-641 0 0,0 2 0 0 0,0 0 0 0 0,-1 1 0 0 0,1 0 0 0 0,-20 0-1 0 0,18 3-6333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1.275"/>
    </inkml:context>
    <inkml:brush xml:id="br0">
      <inkml:brushProperty name="width" value="0.05" units="cm"/>
      <inkml:brushProperty name="height" value="0.05" units="cm"/>
    </inkml:brush>
  </inkml:definitions>
  <inkml:trace contextRef="#ctx0" brushRef="#br0">234 285 10682 0 0,'4'-15'1463'0'0,"2"0"0"0"0,0 1 0 0 0,11-20-1 0 0,-9 19-743 0 0,0 0 0 0 0,8-28-1 0 0,-13 33-576 0 0,-1 1-1 0 0,0-1 1 0 0,-1 1-1 0 0,0-1 1 0 0,-1 0-1 0 0,0-12 1 0 0,0 20-123 0 0,0-1 0 0 0,0 1 0 0 0,-1 0 0 0 0,1 0 0 0 0,-1-1 0 0 0,1 1 0 0 0,-1 0 0 0 0,1 0 0 0 0,-1 0 0 0 0,0 0 0 0 0,0 0 0 0 0,0 0 0 0 0,-1 0 0 0 0,1 0 0 0 0,0 0 0 0 0,-1 0 0 0 0,1 0 0 0 0,-1 1 0 0 0,1-1 0 0 0,-1 1 0 0 0,0-1 0 0 0,0 1 0 0 0,1 0 0 0 0,-1 0 0 0 0,0 0 0 0 0,0 0 0 0 0,-1 0 0 0 0,1 0 0 0 0,0 0 0 0 0,0 0 0 0 0,0 1 0 0 0,-3-1 0 0 0,-2 1-27 0 0,1 0 1 0 0,-1 1-1 0 0,0 0 1 0 0,0 0-1 0 0,1 0 0 0 0,-1 1 1 0 0,1 0-1 0 0,-1 0 1 0 0,1 1-1 0 0,0-1 1 0 0,0 1-1 0 0,0 1 0 0 0,0-1 1 0 0,1 1-1 0 0,-1 0 1 0 0,1 1-1 0 0,-6 5 0 0 0,-8 9-188 0 0,1 1-1 0 0,-30 42 0 0 0,37-46 96 0 0,0 0 0 0 0,-13 28 0 0 0,22-40 90 0 0,0 0 0 0 0,0 0 0 0 0,0 0 0 0 0,1 0 0 0 0,0 0 1 0 0,0 0-1 0 0,0 1 0 0 0,0-1 0 0 0,1 0 0 0 0,-1 1 0 0 0,1-1 0 0 0,0 0 1 0 0,1 1-1 0 0,-1-1 0 0 0,1 0 0 0 0,0 1 0 0 0,2 7 0 0 0,-2-10-10 0 0,0 0-1 0 0,0 0 0 0 0,1 0 0 0 0,-1 0 0 0 0,0-1 0 0 0,1 1 0 0 0,-1 0 0 0 0,1 0 0 0 0,0-1 1 0 0,-1 1-1 0 0,1-1 0 0 0,0 0 0 0 0,0 1 0 0 0,0-1 0 0 0,0 0 0 0 0,0 0 0 0 0,0 0 1 0 0,0-1-1 0 0,3 2 0 0 0,-1-2-1 0 0,0 1 0 0 0,-1-1 0 0 0,1 0 0 0 0,0 0 0 0 0,-1 0 0 0 0,1-1 0 0 0,0 1 0 0 0,-1-1 0 0 0,1 0 0 0 0,-1 0 0 0 0,4-2 0 0 0,4-1-80 0 0,-1-1-1 0 0,0 0 1 0 0,-1-1-1 0 0,1-1 1 0 0,-1 1-1 0 0,16-16 1 0 0,-5-2-846 0 0,0-1-1 0 0,-1 0 1 0 0,23-43 0 0 0,-39 62 728 0 0,-24 42 1611 0 0,2 1 0 0 0,1 0 0 0 0,-17 53 1 0 0,29-72-1401 0 0,1 1 0 0 0,0-1 0 0 0,2 1 0 0 0,0 1 0 0 0,2-1 0 0 0,0 0 0 0 0,1 0 0 0 0,0 1 0 0 0,6 29 0 0 0,2-28-2191 0 0,-3-15 894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1.719"/>
    </inkml:context>
    <inkml:brush xml:id="br0">
      <inkml:brushProperty name="width" value="0.05" units="cm"/>
      <inkml:brushProperty name="height" value="0.05" units="cm"/>
    </inkml:brush>
  </inkml:definitions>
  <inkml:trace contextRef="#ctx0" brushRef="#br0">252 48 8754 0 0,'1'-3'525'0'0,"0"0"0"0"0,1 0 0 0 0,-1 0 0 0 0,0 1 0 0 0,1-1 0 0 0,0 0 0 0 0,0 1 0 0 0,0 0 0 0 0,0-1 0 0 0,0 1 0 0 0,0 0 0 0 0,0 0 0 0 0,1 0 0 0 0,-1 0 0 0 0,4-1 0 0 0,-4 2-401 0 0,0-1 1 0 0,0 1-1 0 0,1 1 1 0 0,-1-1-1 0 0,0 0 1 0 0,1 1-1 0 0,-1-1 1 0 0,1 1-1 0 0,-1-1 1 0 0,1 1-1 0 0,-1 0 1 0 0,1 0-1 0 0,-1 0 1 0 0,0 1-1 0 0,1-1 1 0 0,-1 1-1 0 0,1-1 1 0 0,-1 1-1 0 0,0 0 1 0 0,1 0-1 0 0,-1 0 1 0 0,0 0-1 0 0,0 0 0 0 0,0 0 1 0 0,0 1-1 0 0,0-1 1 0 0,0 1-1 0 0,0-1 1 0 0,2 3-1 0 0,3 5 35 0 0,0-1 0 0 0,-1 1 0 0 0,0 0 0 0 0,-1 0 0 0 0,0 1-1 0 0,-1 0 1 0 0,0-1 0 0 0,6 21 0 0 0,-1 8 13 0 0,5 41-1 0 0,-14-73-139 0 0,11 72 458 0 0,-4 1 0 0 0,-3 0 0 0 0,-7 86 0 0 0,-2-110-356 0 0,-2 0 0 0 0,-3-1 0 0 0,-2 0 0 0 0,-2-1 0 0 0,-28 66 0 0 0,-67 130 161 0 0,85-203-252 0 0,-1-1-1 0 0,-2-2 1 0 0,-42 52 0 0 0,56-79-502 0 0,-1-2 1 0 0,-1 1 0 0 0,-22 16-1 0 0,9-12-1265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2.800"/>
    </inkml:context>
    <inkml:brush xml:id="br0">
      <inkml:brushProperty name="width" value="0.05" units="cm"/>
      <inkml:brushProperty name="height" value="0.05" units="cm"/>
    </inkml:brush>
  </inkml:definitions>
  <inkml:trace contextRef="#ctx0" brushRef="#br0">76 2 9218 0 0,'0'0'68'0'0,"0"0"0"0"0,0 0 0 0 0,0 1 0 0 0,0-1 0 0 0,1 0-1 0 0,-1 0 1 0 0,0 0 0 0 0,0 0 0 0 0,0 0 0 0 0,0 0 0 0 0,0 0 0 0 0,0 0 0 0 0,0 0 0 0 0,0 0 0 0 0,1 1 0 0 0,-1-1-1 0 0,0 0 1 0 0,0 0 0 0 0,0 0 0 0 0,0 0 0 0 0,0 0 0 0 0,0 0 0 0 0,0 0 0 0 0,1 0 0 0 0,-1 0 0 0 0,0 0 0 0 0,0 0 0 0 0,0 0-1 0 0,0 0 1 0 0,0 0 0 0 0,1 0 0 0 0,-1 0 0 0 0,0 0 0 0 0,0 0 0 0 0,0 0 0 0 0,0 0 0 0 0,0 0 0 0 0,0-1 0 0 0,0 1-1 0 0,1 0 1 0 0,-1 0 0 0 0,0 0 0 0 0,0 0 0 0 0,0 0 0 0 0,0 0 0 0 0,0 0 0 0 0,0 0 0 0 0,0 0 0 0 0,0-1 0 0 0,0 1 0 0 0,0 0-1 0 0,0 0 1 0 0,1 0 0 0 0,-1 0 0 0 0,0 0 0 0 0,0 0 0 0 0,0 0 0 0 0,0-1 0 0 0,0 1 0 0 0,0 0 0 0 0,0 0 0 0 0,0 0-1 0 0,0 0 1 0 0,0 0 0 0 0,0 0 0 0 0,0-1 0 0 0,0 1 0 0 0,6 9 2530 0 0,-4 21-1656 0 0,-1-1 1 0 0,-1 1-1 0 0,-1 0 0 0 0,-7 36 0 0 0,2-13-501 0 0,-16 320 818 0 0,-3 20-91 0 0,1-245-1064 0 0,22-144-563 0 0,0-10-467 0 0,1-12-1026 0 0,2-1 432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3.213"/>
    </inkml:context>
    <inkml:brush xml:id="br0">
      <inkml:brushProperty name="width" value="0.05" units="cm"/>
      <inkml:brushProperty name="height" value="0.05" units="cm"/>
    </inkml:brush>
  </inkml:definitions>
  <inkml:trace contextRef="#ctx0" brushRef="#br0">1 78 8754 0 0,'1'-3'386'0'0,"1"0"-1"0"0,0-1 1 0 0,0 1 0 0 0,0 0 0 0 0,1 0 0 0 0,-1 1-1 0 0,1-1 1 0 0,-1 0 0 0 0,1 1 0 0 0,0-1 0 0 0,0 1-1 0 0,0 0 1 0 0,0 0 0 0 0,6-2 0 0 0,2-2 57 0 0,1 1 0 0 0,0 0 1 0 0,13-4-1 0 0,-11 6-189 0 0,0 0-1 0 0,0 1 1 0 0,0 1-1 0 0,0 0 1 0 0,1 1-1 0 0,-1 0 1 0 0,0 1-1 0 0,0 1 1 0 0,22 5-1 0 0,-28-6-148 0 0,0 2 0 0 0,0-1-1 0 0,0 1 1 0 0,-1 0-1 0 0,1 1 1 0 0,-1-1 0 0 0,0 2-1 0 0,0-1 1 0 0,0 1 0 0 0,0 0-1 0 0,-1 0 1 0 0,0 1-1 0 0,0 0 1 0 0,0 0 0 0 0,-1 0-1 0 0,0 1 1 0 0,7 12-1 0 0,-10-15-33 0 0,1 1 0 0 0,-2-1 0 0 0,1 1-1 0 0,-1 0 1 0 0,1 0 0 0 0,-1 0 0 0 0,0 0 0 0 0,-1-1-1 0 0,1 1 1 0 0,-1 0 0 0 0,0 0 0 0 0,-1 0-1 0 0,1 0 1 0 0,-1 0 0 0 0,0 0 0 0 0,0 0-1 0 0,0 0 1 0 0,-1 0 0 0 0,0-1 0 0 0,0 1-1 0 0,0-1 1 0 0,0 1 0 0 0,-1-1 0 0 0,1 0 0 0 0,-5 5-1 0 0,0-1 55 0 0,1-1 1 0 0,-2 0-1 0 0,1 0 0 0 0,-1-1 0 0 0,0 0 0 0 0,0 0 1 0 0,-1-1-1 0 0,0 0 0 0 0,0 0 0 0 0,0-1 0 0 0,-15 5 0 0 0,10-4-227 0 0,0-1-1 0 0,0-1 0 0 0,0 0 0 0 0,0-1 0 0 0,0 0 0 0 0,0-1 0 0 0,-1 0 0 0 0,1-2 0 0 0,0 1 0 0 0,-25-6 0 0 0,11-3-826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4.015"/>
    </inkml:context>
    <inkml:brush xml:id="br0">
      <inkml:brushProperty name="width" value="0.05" units="cm"/>
      <inkml:brushProperty name="height" value="0.05" units="cm"/>
    </inkml:brush>
  </inkml:definitions>
  <inkml:trace contextRef="#ctx0" brushRef="#br0">161 267 8754 0 0,'10'-6'1767'0'0,"0"1"1"0"0,-1-1-1 0 0,0-1 0 0 0,10-9 0 0 0,-12 9-1114 0 0,1-1-1 0 0,-1 0 0 0 0,0 0 0 0 0,10-17 0 0 0,-14 20-569 0 0,0 1 0 0 0,-1-1 0 0 0,0 1 0 0 0,0-1 1 0 0,0 0-1 0 0,0 1 0 0 0,-1-1 0 0 0,0 0 0 0 0,0 0 0 0 0,0 0 1 0 0,0 0-1 0 0,-1-1 0 0 0,0 1 0 0 0,0 0 0 0 0,0 0 0 0 0,-1 0 0 0 0,0 0 1 0 0,0 0-1 0 0,0 0 0 0 0,0 0 0 0 0,-1 0 0 0 0,0 0 0 0 0,0 1 1 0 0,0-1-1 0 0,-6-7 0 0 0,6 9-46 0 0,0 0 1 0 0,0 0 0 0 0,0 1-1 0 0,-1-1 1 0 0,1 1-1 0 0,-1 0 1 0 0,0-1-1 0 0,0 1 1 0 0,0 0 0 0 0,0 1-1 0 0,0-1 1 0 0,0 0-1 0 0,0 1 1 0 0,0 0-1 0 0,-1 0 1 0 0,1 0-1 0 0,-1 0 1 0 0,-3 0 0 0 0,2 0-27 0 0,0 2 0 0 0,-1-1 0 0 0,1 0 1 0 0,0 1-1 0 0,0 0 0 0 0,0 0 0 0 0,0 1 1 0 0,0-1-1 0 0,1 1 0 0 0,-1 0 1 0 0,-6 3-1 0 0,-1 3-57 0 0,1-1 1 0 0,-1 2 0 0 0,2-1-1 0 0,-1 1 1 0 0,1 1-1 0 0,0 0 1 0 0,1 1-1 0 0,-10 14 1 0 0,14-18 23 0 0,0 2 0 0 0,0-1 0 0 0,1 0 0 0 0,1 1 0 0 0,0 0 0 0 0,0 0 0 0 0,-2 11 0 0 0,4-16-4 0 0,0-1 0 0 0,1 0 0 0 0,-1 0 0 0 0,1 0 0 0 0,0 1 0 0 0,0-1 0 0 0,0 0 0 0 0,1 0 0 0 0,-1 1 0 0 0,1-1 1 0 0,0 0-1 0 0,-1 0 0 0 0,1 0 0 0 0,1 0 0 0 0,-1 0 0 0 0,0 0 0 0 0,1 0 0 0 0,0 0 0 0 0,-1-1 0 0 0,1 1 0 0 0,0-1 1 0 0,0 1-1 0 0,1-1 0 0 0,3 4 0 0 0,-4-5-7 0 0,-1 0-1 0 0,1 0 1 0 0,0 0 0 0 0,-1 0 0 0 0,1-1-1 0 0,0 1 1 0 0,-1 0 0 0 0,1-1-1 0 0,0 1 1 0 0,0-1 0 0 0,-1 0 0 0 0,1 0-1 0 0,0 0 1 0 0,0 0 0 0 0,0 0 0 0 0,0 0-1 0 0,-1 0 1 0 0,5-1 0 0 0,-3 0-8 0 0,1-1 0 0 0,0 1 0 0 0,-1-1 0 0 0,1 0 0 0 0,-1 0 0 0 0,0 0 0 0 0,0 0 0 0 0,5-5 0 0 0,4-4-70 0 0,-1-1 0 0 0,-1-1 0 0 0,12-18 0 0 0,-17 25 44 0 0,51-72-398 0 0,-67 96 859 0 0,2 0 0 0 0,0 0 1 0 0,1 1-1 0 0,1 0 0 0 0,-7 30 0 0 0,-16 107 200 0 0,27-138-544 0 0,-16 141-55 0 0,17-92-3219 0 0,2-48-4221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26.805"/>
    </inkml:context>
    <inkml:brush xml:id="br0">
      <inkml:brushProperty name="width" value="0.035" units="cm"/>
      <inkml:brushProperty name="height" value="0.035" units="cm"/>
    </inkml:brush>
  </inkml:definitions>
  <inkml:trace contextRef="#ctx0" brushRef="#br0">355 2 8754 0 0,'-5'-1'2645'0'0,"-3"0"4483"0"0,0 3-6177 0 0,4 1-623 0 0,-1 1 0 0 0,1 0 0 0 0,0 0 0 0 0,0 0 0 0 0,0 0 0 0 0,1 0 0 0 0,-1 1 0 0 0,1 0 1 0 0,0-1-1 0 0,0 1 0 0 0,-3 9 0 0 0,-5 6 167 0 0,-122 178 1459 0 0,50-78-1716 0 0,32-32-3757 0 0,42-74-4693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4.752"/>
    </inkml:context>
    <inkml:brush xml:id="br0">
      <inkml:brushProperty name="width" value="0.05" units="cm"/>
      <inkml:brushProperty name="height" value="0.05" units="cm"/>
    </inkml:brush>
  </inkml:definitions>
  <inkml:trace contextRef="#ctx0" brushRef="#br0">49 27 6449 0 0,'0'0'17'0'0,"-2"-4"160"0"0,0 1-1 0 0,0-1 0 0 0,0 1 1 0 0,0 0-1 0 0,-10-6 10164 0 0,12 9-10104 0 0,-4 8 2660 0 0,0 13-3617 0 0,4-19 1602 0 0,-6 45 279 0 0,2 59-1 0 0,2-38-725 0 0,1-40-376 0 0,-4 55-276 0 0,4-1 1 0 0,13 115-1 0 0,-9-187-887 0 0,-3-10 1036 0 0,0 1 0 0 0,0-1 0 0 0,0 0 0 0 0,0 0 0 0 0,-1 0 0 0 0,1 0 0 0 0,0 0 0 0 0,1 1 0 0 0,-1-1 0 0 0,0 0 0 0 0,0 0 0 0 0,0 0 0 0 0,0 0 0 0 0,0 1 0 0 0,0-1 0 0 0,0 0 0 0 0,0 0 0 0 0,0 0 0 0 0,0 0 0 0 0,0 0 0 0 0,0 0 0 0 0,0 1 0 0 0,0-1 0 0 0,1 0 0 0 0,-1 0 0 0 0,0 0 0 0 0,0 0 0 0 0,0 0 0 0 0,0 0 0 0 0,0 0 0 0 0,0 0 0 0 0,0 0 0 0 0,1 0 0 0 0,-1 1 0 0 0,0-1 0 0 0,0 0 0 0 0,0 0 0 0 0,0 0 0 0 0,0 0 0 0 0,1 0 0 0 0,-1 0 0 0 0,0 0 0 0 0,0 0 0 0 0,0 0 0 0 0,0 0 0 0 0,1 0 0 0 0,-1 0 0 0 0,0 0 0 0 0,0 0 0 0 0,0 0 0 0 0,0-1 0 0 0,0 1 0 0 0,1 0 0 0 0,-1 0 0 0 0,0 0 0 0 0,0 0 0 0 0,4-6-1788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5.201"/>
    </inkml:context>
    <inkml:brush xml:id="br0">
      <inkml:brushProperty name="width" value="0.05" units="cm"/>
      <inkml:brushProperty name="height" value="0.05" units="cm"/>
    </inkml:brush>
  </inkml:definitions>
  <inkml:trace contextRef="#ctx0" brushRef="#br0">1 276 14283 0 0,'1'-1'290'0'0,"1"0"0"0"0,0 0 1 0 0,0 0-1 0 0,0 0 0 0 0,1 0 0 0 0,-1 0 1 0 0,0 0-1 0 0,0 0 0 0 0,0 1 0 0 0,1 0 0 0 0,-1-1 1 0 0,0 1-1 0 0,0 0 0 0 0,5 0 0 0 0,8-2 389 0 0,42-7 186 0 0,71-3 0 0 0,-28 4-1659 0 0,-2-8-5134 0 0,-73 10-241 0 0</inkml:trace>
  <inkml:trace contextRef="#ctx0" brushRef="#br0" timeOffset="1">615 1 17428 0 0,'-1'0'70'0'0,"1"0"0"0"0,0 0 1 0 0,-1 1-1 0 0,1-1 0 0 0,0 0 0 0 0,0 0 1 0 0,-1 1-1 0 0,1-1 0 0 0,0 0 1 0 0,0 1-1 0 0,-1-1 0 0 0,1 0 1 0 0,0 1-1 0 0,0-1 0 0 0,0 0 0 0 0,0 1 1 0 0,-1-1-1 0 0,1 1 0 0 0,0-1 1 0 0,0 0-1 0 0,0 1 0 0 0,0-1 1 0 0,0 1-1 0 0,0-1 0 0 0,0 0 0 0 0,0 1 1 0 0,0-1-1 0 0,0 1 0 0 0,1 0 1 0 0,0 17-34 0 0,0-15 313 0 0,2 50 467 0 0,-2-1 0 0 0,-8 73 0 0 0,-25 106 427 0 0,1-14-927 0 0,30-200-352 0 0,0-7-324 0 0,0 1-1 0 0,0-1 1 0 0,-6 19-1 0 0,7-29 320 0 0,0 1-1 0 0,0-1 0 0 0,0 0 1 0 0,0 0-1 0 0,0 0 1 0 0,0 0-1 0 0,0 1 0 0 0,0-1 1 0 0,0 0-1 0 0,0 0 0 0 0,0 0 1 0 0,0 0-1 0 0,0 1 0 0 0,-1-1 1 0 0,1 0-1 0 0,0 0 0 0 0,0 0 1 0 0,0 0-1 0 0,0 1 0 0 0,0-1 1 0 0,0 0-1 0 0,0 0 0 0 0,-1 0 1 0 0,1 0-1 0 0,0 0 0 0 0,0 0 1 0 0,0 1-1 0 0,0-1 0 0 0,-1 0 1 0 0,1 0-1 0 0,0 0 0 0 0,0 0 1 0 0,0 0-1 0 0,0 0 0 0 0,-1 0 1 0 0,1 0-1 0 0,0 0 0 0 0,0 0 1 0 0,0 0-1 0 0,0 0 0 0 0,-1 0 1 0 0,1 0-1 0 0,0 0 0 0 0,0 0 1 0 0,0 0-1 0 0,-1 0 0 0 0,1 0 1 0 0,0 0-1 0 0,-6-8-2098 0 0,3-1 923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5.622"/>
    </inkml:context>
    <inkml:brush xml:id="br0">
      <inkml:brushProperty name="width" value="0.05" units="cm"/>
      <inkml:brushProperty name="height" value="0.05" units="cm"/>
    </inkml:brush>
  </inkml:definitions>
  <inkml:trace contextRef="#ctx0" brushRef="#br0">20 114 2761 0 0,'2'-5'326'0'0,"0"-1"-243"0"0,0 0-1 0 0,1 1 0 0 0,0 0 1 0 0,0 0-1 0 0,6-8 0 0 0,2 3 3399 0 0,4-1 4175 0 0,-2 4-7143 0 0,0 0-1 0 0,0 1 1 0 0,1 1 0 0 0,-1 0 0 0 0,1 1-1 0 0,0 0 1 0 0,0 1 0 0 0,1 0 0 0 0,-1 1-1 0 0,17 0 1 0 0,-22 3-403 0 0,0-1 0 0 0,0 1 1 0 0,-1 0-1 0 0,1 1 0 0 0,0 0 0 0 0,-1 0 0 0 0,0 1 0 0 0,1 0 0 0 0,-1 1 1 0 0,0 0-1 0 0,-1 0 0 0 0,1 0 0 0 0,-1 1 0 0 0,0 1 0 0 0,0-1 0 0 0,0 1 1 0 0,11 13-1 0 0,-11-11 12 0 0,0 2 0 0 0,-1-1-1 0 0,0 0 1 0 0,-1 1 0 0 0,0 0 0 0 0,0 0 0 0 0,-1 1 0 0 0,-1 0 0 0 0,0-1 0 0 0,0 1-1 0 0,-1 0 1 0 0,0 0 0 0 0,-1 0 0 0 0,0 23 0 0 0,-1-27-72 0 0,-1 0 0 0 0,0 0 0 0 0,0 0 0 0 0,0 0 0 0 0,-1 0 1 0 0,0 0-1 0 0,-1-1 0 0 0,1 1 0 0 0,-1 0 0 0 0,0-1 0 0 0,-1 0 0 0 0,0 0 0 0 0,0 0 0 0 0,0 0 0 0 0,0-1 1 0 0,-1 1-1 0 0,0-1 0 0 0,0 0 0 0 0,-1-1 0 0 0,1 1 0 0 0,-1-1 0 0 0,0 0 0 0 0,0-1 0 0 0,-9 5 0 0 0,-2-2-40 0 0,0 0-1 0 0,0-1 1 0 0,-1 0-1 0 0,0-2 1 0 0,1 0 0 0 0,-33 0-1 0 0,20-3-710 0 0,0-1-1 0 0,0-2 1 0 0,-37-8-1 0 0,24 1-1176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5.997"/>
    </inkml:context>
    <inkml:brush xml:id="br0">
      <inkml:brushProperty name="width" value="0.05" units="cm"/>
      <inkml:brushProperty name="height" value="0.05" units="cm"/>
    </inkml:brush>
  </inkml:definitions>
  <inkml:trace contextRef="#ctx0" brushRef="#br0">108 30 2304 0 0,'2'-8'-2390'0'0,"0"-3"5718"0"0,0 0 5675 0 0,-5 22-2740 0 0,-31 114-2993 0 0,-20 89-1642 0 0,45-169-1500 0 0,3 0 0 0 0,1 0-1 0 0,2 1 1 0 0,4 55-1 0 0,0-82-226 0 0,2 0 0 0 0,0 1 0 0 0,1-1 0 0 0,1 0 0 0 0,1-1 0 0 0,0 1-1 0 0,1-1 1 0 0,2-1 0 0 0,-1 1 0 0 0,2-1 0 0 0,0-1 0 0 0,19 23 0 0 0,-19-27-409 0 0,0-1 1 0 0,0-1 0 0 0,1 0 0 0 0,0 0 0 0 0,1-1 0 0 0,21 12-1 0 0,5-2-1165 0 0</inkml:trace>
  <inkml:trace contextRef="#ctx0" brushRef="#br0" timeOffset="1">1593 155 14283 0 0,'6'1'266'0'0,"-1"1"-1"0"0,0 0 1 0 0,0 0-1 0 0,0 0 1 0 0,0 0-1 0 0,0 1 1 0 0,-1 0 0 0 0,1 0-1 0 0,-1 0 1 0 0,0 1-1 0 0,0-1 1 0 0,0 1-1 0 0,5 6 1 0 0,4 7 209 0 0,-1 0 1 0 0,12 21-1 0 0,-18-29-474 0 0,7 16 377 0 0,0 0 1 0 0,-2 0-1 0 0,0 1 0 0 0,-2 0 1 0 0,-1 1-1 0 0,9 54 0 0 0,-14-65-214 0 0,-2 1 1 0 0,0 0-1 0 0,0 0 1 0 0,-2-1-1 0 0,0 1 0 0 0,-1 0 1 0 0,0 0-1 0 0,-2-1 1 0 0,0 1-1 0 0,0-1 0 0 0,-2 0 1 0 0,-13 27-1 0 0,14-35-114 0 0,0 0-1 0 0,0 0 0 0 0,-1-1 1 0 0,-1 0-1 0 0,1 0 0 0 0,-1 0 1 0 0,0-1-1 0 0,0 0 0 0 0,-1 0 1 0 0,0-1-1 0 0,0 0 0 0 0,-16 7 1 0 0,11-7-240 0 0,1 0 0 0 0,-1-1 0 0 0,-1-1 0 0 0,1 0 1 0 0,0-1-1 0 0,-1 0 0 0 0,1-1 0 0 0,-19-1 0 0 0,-5-3-1431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6.415"/>
    </inkml:context>
    <inkml:brush xml:id="br0">
      <inkml:brushProperty name="width" value="0.05" units="cm"/>
      <inkml:brushProperty name="height" value="0.05" units="cm"/>
    </inkml:brush>
  </inkml:definitions>
  <inkml:trace contextRef="#ctx0" brushRef="#br0">1 3 17972 0 0,'0'-1'48'0'0,"0"1"1"0"0,0 0 0 0 0,1 0-1 0 0,-1 0 1 0 0,0 0-1 0 0,0 0 1 0 0,0-1 0 0 0,1 1-1 0 0,-1 0 1 0 0,0 0-1 0 0,0 0 1 0 0,0 0 0 0 0,1 0-1 0 0,-1 0 1 0 0,0 0-1 0 0,0 0 1 0 0,1 0 0 0 0,-1 0-1 0 0,0 0 1 0 0,0 0-1 0 0,1 0 1 0 0,-1 0 0 0 0,0 0-1 0 0,0 0 1 0 0,1 0-1 0 0,-1 0 1 0 0,0 0 0 0 0,0 0-1 0 0,0 0 1 0 0,1 1 0 0 0,-1-1-1 0 0,0 0 1 0 0,0 0-1 0 0,0 0 1 0 0,1 0 0 0 0,-1 0-1 0 0,0 1 1 0 0,8 11 1050 0 0,4 17 34 0 0,-12-27-986 0 0,6 17 196 0 0,-2 0 1 0 0,0 1-1 0 0,-1-1 0 0 0,-1 1 1 0 0,0 33-1 0 0,-15 104 173 0 0,1-38-439 0 0,8-18-3111 0 0,2-75-4884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7.275"/>
    </inkml:context>
    <inkml:brush xml:id="br0">
      <inkml:brushProperty name="width" value="0.05" units="cm"/>
      <inkml:brushProperty name="height" value="0.05" units="cm"/>
    </inkml:brush>
  </inkml:definitions>
  <inkml:trace contextRef="#ctx0" brushRef="#br0">2 17 8290 0 0,'-2'-2'2009'0'0,"2"2"-1854"0"0,0-1-1 0 0,0 1 1 0 0,0 0-1 0 0,0 0 1 0 0,0 0 0 0 0,0-1-1 0 0,1-2 2938 0 0,0 3-2938 0 0,9-5 2553 0 0,12 0-768 0 0,10 6-984 0 0,0 0 0 0 0,-1 3-1 0 0,38 7 1 0 0,-42-5-789 0 0,1-1 0 0 0,0-2-1 0 0,0-1 1 0 0,48-2 0 0 0,-74 0-363 0 0,1-1-1 0 0,0 1 0 0 0,-1 0 1 0 0,1-1-1 0 0,-1 0 1 0 0,1 0-1 0 0,0 0 1 0 0,-1 0-1 0 0,0 0 1 0 0,1 0-1 0 0,-1 0 0 0 0,0-1 1 0 0,1 1-1 0 0,2-4 1 0 0,3-6-7406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7.673"/>
    </inkml:context>
    <inkml:brush xml:id="br0">
      <inkml:brushProperty name="width" value="0.05" units="cm"/>
      <inkml:brushProperty name="height" value="0.05" units="cm"/>
    </inkml:brush>
  </inkml:definitions>
  <inkml:trace contextRef="#ctx0" brushRef="#br0">126 1 14283 0 0,'-1'1'167'0'0,"-1"-1"-1"0"0,1 1 1 0 0,0 0-1 0 0,0 0 1 0 0,-1 0 0 0 0,1 0-1 0 0,0 0 1 0 0,0 0-1 0 0,0 0 1 0 0,0 0 0 0 0,0 1-1 0 0,1-1 1 0 0,-1 0-1 0 0,0 0 1 0 0,0 1 0 0 0,0 1-1 0 0,-9 28 1922 0 0,5-17-1709 0 0,-18 59-323 0 0,3 1 1 0 0,4 1-1 0 0,2 0 1 0 0,-5 130-1 0 0,19-160-1896 0 0,3-2-4726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8.063"/>
    </inkml:context>
    <inkml:brush xml:id="br0">
      <inkml:brushProperty name="width" value="0.05" units="cm"/>
      <inkml:brushProperty name="height" value="0.05" units="cm"/>
    </inkml:brush>
  </inkml:definitions>
  <inkml:trace contextRef="#ctx0" brushRef="#br0">345 47 6449 0 0,'2'-17'462'0'0,"-2"15"555"0"0,1 0 0 0 0,-1-1 1 0 0,1 1-1 0 0,-1-1 0 0 0,0 0 0 0 0,0 1 1 0 0,0-1-1 0 0,0 1 0 0 0,-1-5 1 0 0,1 7-941 0 0,-1 0 1 0 0,1 0-1 0 0,0 0 1 0 0,-1 0-1 0 0,1-1 1 0 0,0 1 0 0 0,-1 0-1 0 0,1 0 1 0 0,0 0-1 0 0,-1 0 1 0 0,1 0-1 0 0,0 0 1 0 0,-1 0-1 0 0,1 0 1 0 0,-1 0 0 0 0,1 0-1 0 0,0 0 1 0 0,-1 1-1 0 0,1-1 1 0 0,0 0-1 0 0,-1 0 1 0 0,1 0-1 0 0,0 0 1 0 0,0 0 0 0 0,-1 1-1 0 0,1-1 1 0 0,0 0-1 0 0,-1 0 1 0 0,1 0-1 0 0,0 1 1 0 0,0-1-1 0 0,-1 0 1 0 0,1 1 0 0 0,-12 10 850 0 0,11-10-749 0 0,-15 15 380 0 0,0 2-1 0 0,2 0 0 0 0,0 1 0 0 0,1 1 1 0 0,1 0-1 0 0,-11 24 0 0 0,-49 134 267 0 0,35-68-309 0 0,-30 146-1 0 0,52-175-356 0 0,4 1 1 0 0,-3 132-1 0 0,15-160-76 0 0,11 77 0 0 0,-8-105-75 0 0,1 0 0 0 0,2 0 1 0 0,0-1-1 0 0,2 0 0 0 0,11 24 1 0 0,-14-39-90 0 0,-1 0 0 0 0,2-1 0 0 0,-1 1 0 0 0,1-1 0 0 0,1-1 0 0 0,16 16 0 0 0,-19-19-164 0 0,0-1 1 0 0,1 0 0 0 0,-1 0-1 0 0,1-1 1 0 0,0 1 0 0 0,0-1 0 0 0,1 0-1 0 0,-1-1 1 0 0,1 0 0 0 0,-1 0-1 0 0,1 0 1 0 0,-1-1 0 0 0,8 1-1 0 0,13-3-1376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8.446"/>
    </inkml:context>
    <inkml:brush xml:id="br0">
      <inkml:brushProperty name="width" value="0.05" units="cm"/>
      <inkml:brushProperty name="height" value="0.05" units="cm"/>
    </inkml:brush>
  </inkml:definitions>
  <inkml:trace contextRef="#ctx0" brushRef="#br0">103 1 7370 0 0,'-1'0'343'0'0,"1"0"0"0"0,-1 1 0 0 0,0-1 0 0 0,0 1 0 0 0,0-1 0 0 0,0 1 0 0 0,1-1 0 0 0,-1 1 0 0 0,0-1 0 0 0,0 1 0 0 0,1 0 0 0 0,-1 0 0 0 0,0-1 0 0 0,1 1 0 0 0,-1 0 0 0 0,1 0 0 0 0,-1 0 0 0 0,1 0 0 0 0,0-1 0 0 0,-1 1 1 0 0,1 0-1 0 0,0 0 0 0 0,-1 2 0 0 0,-10 27 3129 0 0,-9 46-1446 0 0,-20 152 1 0 0,35-190-1775 0 0,3-26-241 0 0,-2 18 197 0 0,-1 31 1 0 0,5-53-381 0 0,0-1-1 0 0,0 0 1 0 0,1 1 0 0 0,0-1-1 0 0,0 0 1 0 0,1 0 0 0 0,0 0-1 0 0,0 0 1 0 0,6 13 0 0 0,1-11-1331 0 0,3-4-67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8.813"/>
    </inkml:context>
    <inkml:brush xml:id="br0">
      <inkml:brushProperty name="width" value="0.05" units="cm"/>
      <inkml:brushProperty name="height" value="0.05" units="cm"/>
    </inkml:brush>
  </inkml:definitions>
  <inkml:trace contextRef="#ctx0" brushRef="#br0">616 10 15203 0 0,'-1'1'203'0'0,"0"0"-1"0"0,0-1 0 0 0,0 1 1 0 0,1 0-1 0 0,-1 0 0 0 0,0 0 1 0 0,1 0-1 0 0,-1 0 0 0 0,1 1 1 0 0,-1-1-1 0 0,1 0 1 0 0,-1 0-1 0 0,1 0 0 0 0,0 0 1 0 0,-1 0-1 0 0,1 1 0 0 0,0-1 1 0 0,0 2-1 0 0,0 26 1577 0 0,0-26-1812 0 0,0 4 106 0 0,1-1 1 0 0,0 1-1 0 0,1 0 1 0 0,0-1-1 0 0,0 1 1 0 0,0-1-1 0 0,1 1 1 0 0,-1-1-1 0 0,2 0 1 0 0,-1 0-1 0 0,1 0 1 0 0,0-1-1 0 0,0 1 1 0 0,8 7-1 0 0,-9-10-72 0 0,0 0-1 0 0,0 0 0 0 0,1 0 0 0 0,-1 0 0 0 0,1-1 0 0 0,0 0 0 0 0,-1 1 0 0 0,1-1 0 0 0,0-1 0 0 0,0 1 0 0 0,1-1 0 0 0,-1 1 0 0 0,0-1 0 0 0,0 0 0 0 0,1-1 1 0 0,-1 1-1 0 0,1-1 0 0 0,-1 0 0 0 0,0 0 0 0 0,1 0 0 0 0,-1 0 0 0 0,0-1 0 0 0,8-2 0 0 0,-10 3 17 0 0,-1-1 0 0 0,1 1-1 0 0,-1-1 1 0 0,0 0 0 0 0,1 1 0 0 0,-1-1-1 0 0,0 0 1 0 0,1 0 0 0 0,-1 0 0 0 0,0 0-1 0 0,0 0 1 0 0,1 0 0 0 0,-1 0 0 0 0,0 0-1 0 0,0-1 1 0 0,-1 1 0 0 0,1 0 0 0 0,0-1-1 0 0,0 1 1 0 0,-1-1 0 0 0,2-1 0 0 0,-2 0 23 0 0,1 0 1 0 0,-1 0 0 0 0,1-1 0 0 0,-1 1 0 0 0,0 0 0 0 0,0 0-1 0 0,-1 0 1 0 0,1 0 0 0 0,-1 0 0 0 0,-1-4 0 0 0,0-2 46 0 0,-2 0 0 0 0,1 1 0 0 0,-1 0 0 0 0,0-1 0 0 0,-1 2 0 0 0,-8-13 0 0 0,8 15-69 0 0,1 0 0 0 0,-1-1 1 0 0,0 2-1 0 0,0-1 0 0 0,0 1 0 0 0,-1 0 0 0 0,0 0 1 0 0,0 0-1 0 0,0 1 0 0 0,0 0 0 0 0,0 0 1 0 0,-1 0-1 0 0,-11-2 0 0 0,9 3-223 0 0,1 1-1 0 0,0 1 1 0 0,-1-1-1 0 0,1 2 1 0 0,0-1 0 0 0,-1 1-1 0 0,1 0 1 0 0,0 1-1 0 0,0 0 1 0 0,0 0 0 0 0,-10 4-1 0 0,-35 16-3372 0 0,24-10 1732 0 0</inkml:trace>
  <inkml:trace contextRef="#ctx0" brushRef="#br0" timeOffset="1">51 1403 10594 0 0,'-9'6'9986'0'0,"3"7"-6651"0"0,-1 16-3515 0 0,7-24 1045 0 0,-6 25-590 0 0,-1 0-200 0 0,1 1 1 0 0,1 0-1 0 0,2 0 0 0 0,2 0 0 0 0,2 43 1 0 0,-1-71-326 0 0,1 0 1 0 0,-1 0-1 0 0,1 0 1 0 0,0 0-1 0 0,-1 0 1 0 0,1 0 0 0 0,1 0-1 0 0,-1-1 1 0 0,0 1-1 0 0,1 0 1 0 0,-1-1-1 0 0,1 1 1 0 0,0-1-1 0 0,0 0 1 0 0,0 1 0 0 0,0-1-1 0 0,0 0 1 0 0,0 0-1 0 0,5 3 1 0 0,5-1-7278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0.482"/>
    </inkml:context>
    <inkml:brush xml:id="br0">
      <inkml:brushProperty name="width" value="0.035" units="cm"/>
      <inkml:brushProperty name="height" value="0.035" units="cm"/>
    </inkml:brush>
  </inkml:definitions>
  <inkml:trace contextRef="#ctx0" brushRef="#br0">148 78 10138 0 0,'9'-22'2344'0'0,"6"-16"6850"0"0,-6 24-7680 0 0,-9 14-1472 0 0,0-1 0 0 0,0 1 0 0 0,0 0 0 0 0,0 0 0 0 0,0 0 0 0 0,0 0 0 0 0,1-1 0 0 0,-1 1 0 0 0,0 0 0 0 0,0 0 0 0 0,0 0 0 0 0,0 0 0 0 0,0 0-1 0 0,0-1 1 0 0,1 1 0 0 0,-1 0 0 0 0,0 0 0 0 0,0 0 0 0 0,0 0 0 0 0,0 0 0 0 0,1 0 0 0 0,-1 0 0 0 0,0 0 0 0 0,0 0 0 0 0,0 0 0 0 0,1-1 0 0 0,-1 1 0 0 0,0 0 0 0 0,0 0-1 0 0,0 0 1 0 0,0 0 0 0 0,1 0 0 0 0,-1 0 0 0 0,0 0 0 0 0,0 1 0 0 0,0-1 0 0 0,1 0 0 0 0,3 8 728 0 0,0 16-300 0 0,-4-21-318 0 0,5 58 452 0 0,-5 86-1 0 0,0 9 511 0 0,23 97-1629 0 0,-17-196 407 0 0,-3-32 189 0 0,-2-20-93 0 0,-3-17-82 0 0,-4-22 39 0 0,-1 0 0 0 0,-2 1 0 0 0,-1 0 0 0 0,-19-41 0 0 0,28 71 32 0 0,-1 0 0 0 0,0 0 0 0 0,0 0 0 0 0,0 0 0 0 0,0 0 0 0 0,0 0 0 0 0,0 1 0 0 0,-1-1 0 0 0,1 1 0 0 0,-1-1 0 0 0,0 1 0 0 0,1 0 0 0 0,-1 0 0 0 0,0 0 0 0 0,-4-2 0 0 0,4 3 11 0 0,0 1 0 0 0,0-1 0 0 0,0 1 0 0 0,0-1 1 0 0,0 1-1 0 0,0 0 0 0 0,0 0 0 0 0,0 0 0 0 0,0 0 0 0 0,0 1 0 0 0,0-1 0 0 0,0 1 1 0 0,1-1-1 0 0,-1 1 0 0 0,0 0 0 0 0,0 1 0 0 0,0-1 0 0 0,-4 3 0 0 0,2-1-2 0 0,0 1 0 0 0,0-1 0 0 0,1 1-1 0 0,-1 1 1 0 0,1-1 0 0 0,-1 1 0 0 0,1-1 0 0 0,1 1-1 0 0,-1 0 1 0 0,1 0 0 0 0,0 1 0 0 0,0-1-1 0 0,0 1 1 0 0,1 0 0 0 0,0-1 0 0 0,0 1-1 0 0,0 0 1 0 0,1 0 0 0 0,-1 9 0 0 0,1-11 7 0 0,1 0 0 0 0,0 1 0 0 0,0-1 0 0 0,0 0 0 0 0,0 1 0 0 0,0-1 0 0 0,1 0 0 0 0,0 1 0 0 0,0-1 0 0 0,0 0 0 0 0,1 0 0 0 0,-1 0 1 0 0,1 0-1 0 0,0 0 0 0 0,0 0 0 0 0,0 0 0 0 0,1-1 0 0 0,0 1 0 0 0,-1-1 0 0 0,1 0 0 0 0,0 1 0 0 0,0-1 0 0 0,1-1 0 0 0,-1 1 0 0 0,1 0 1 0 0,-1-1-1 0 0,8 4 0 0 0,-2-2-6 0 0,0-1 1 0 0,1 0 0 0 0,-1 0 0 0 0,1 0 0 0 0,0-2-1 0 0,0 1 1 0 0,0-1 0 0 0,0-1 0 0 0,0 1-1 0 0,0-2 1 0 0,0 1 0 0 0,19-5 0 0 0,-20 3-459 0 0,-1-1-1 0 0,0 0 1 0 0,0 0 0 0 0,-1 0 0 0 0,12-8 0 0 0,2-2-1112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1.628"/>
    </inkml:context>
    <inkml:brush xml:id="br0">
      <inkml:brushProperty name="width" value="0.035" units="cm"/>
      <inkml:brushProperty name="height" value="0.035" units="cm"/>
    </inkml:brush>
  </inkml:definitions>
  <inkml:trace contextRef="#ctx0" brushRef="#br0">61 40 10858 0 0,'-9'0'316'0'0,"4"-1"291"0"0,0 1 0 0 0,0 0 0 0 0,0 1-1 0 0,0-1 1 0 0,0 1 0 0 0,0 0 0 0 0,0 0 0 0 0,-7 3 609 0 0,73-17 3422 0 0,119-1-2601 0 0,8-2-6512 0 0,-160 12-2679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9.186"/>
    </inkml:context>
    <inkml:brush xml:id="br0">
      <inkml:brushProperty name="width" value="0.05" units="cm"/>
      <inkml:brushProperty name="height" value="0.05" units="cm"/>
    </inkml:brush>
  </inkml:definitions>
  <inkml:trace contextRef="#ctx0" brushRef="#br0">29 18 10138 0 0,'0'0'84'0'0,"0"0"-1"0"0,-1 0 1 0 0,1 0 0 0 0,0 0-1 0 0,0 0 1 0 0,0 0-1 0 0,0 0 1 0 0,0 0 0 0 0,-1 0-1 0 0,1 0 1 0 0,0 0-1 0 0,0 0 1 0 0,0-1 0 0 0,0 1-1 0 0,-1 0 1 0 0,1 0-1 0 0,0 0 1 0 0,0 0 0 0 0,0 0-1 0 0,-1 1 1 0 0,1-1-1 0 0,0 0 1 0 0,0 0 0 0 0,0 0-1 0 0,0 0 1 0 0,-1 0-1 0 0,1 0 1 0 0,0 0 0 0 0,0 0-1 0 0,0 0 1 0 0,0 0-1 0 0,0 0 1 0 0,-1 1 0 0 0,1-1-1 0 0,0 0 1 0 0,0 0-1 0 0,0 0 1 0 0,0 0 0 0 0,0 0-1 0 0,0 1 1 0 0,0-1-1 0 0,-1 0 1 0 0,-5 12 3642 0 0,-1 14-345 0 0,5-19-3259 0 0,1 0 0 0 0,0 0 0 0 0,1 0 0 0 0,-1 0 0 0 0,1 0 0 0 0,1 0 0 0 0,-1-1 0 0 0,1 1 0 0 0,1 0 0 0 0,-1 0 0 0 0,1 0 0 0 0,5 12 0 0 0,-5-15-72 0 0,0 0 1 0 0,0 0 0 0 0,0 0-1 0 0,1-1 1 0 0,0 1-1 0 0,-1-1 1 0 0,1 0-1 0 0,0 0 1 0 0,0 0 0 0 0,1 0-1 0 0,-1 0 1 0 0,1-1-1 0 0,-1 1 1 0 0,1-1-1 0 0,0 0 1 0 0,0 0 0 0 0,0 0-1 0 0,0-1 1 0 0,0 1-1 0 0,0-1 1 0 0,0 0-1 0 0,6 0 1 0 0,-9 0-48 0 0,0-1 1 0 0,1 0-1 0 0,-1 0 1 0 0,1 0-1 0 0,-1 0 0 0 0,0 0 1 0 0,1 0-1 0 0,-1 0 1 0 0,1 0-1 0 0,-1-1 0 0 0,0 1 1 0 0,1 0-1 0 0,-1-1 1 0 0,0 1-1 0 0,1-1 0 0 0,-1 0 1 0 0,0 1-1 0 0,0-1 1 0 0,1 0-1 0 0,-1 0 0 0 0,0 0 1 0 0,0 0-1 0 0,1-1 1 0 0,0 0 9 0 0,-2 0 0 0 0,1 0-1 0 0,0 0 1 0 0,0 0 0 0 0,-1 0 0 0 0,1 0 0 0 0,-1-1 0 0 0,1 1 0 0 0,-1 0 0 0 0,0 0 0 0 0,0 0 0 0 0,0 0 0 0 0,-1-5 0 0 0,0-1 27 0 0,-1-1-1 0 0,0 1 1 0 0,0 0 0 0 0,-1-1 0 0 0,0 1 0 0 0,-7-12-1 0 0,3 9-315 0 0,-1 0 0 0 0,0 1 0 0 0,-1 0 0 0 0,0 1 0 0 0,-1-1 0 0 0,0 2 0 0 0,0-1 0 0 0,-19-10 0 0 0,16 11-974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19.549"/>
    </inkml:context>
    <inkml:brush xml:id="br0">
      <inkml:brushProperty name="width" value="0.05" units="cm"/>
      <inkml:brushProperty name="height" value="0.05" units="cm"/>
    </inkml:brush>
  </inkml:definitions>
  <inkml:trace contextRef="#ctx0" brushRef="#br0">291 5 3225 0 0,'0'0'475'0'0,"1"-1"1"0"0,0 1 0 0 0,-1-1-1 0 0,1 1 1 0 0,0-1-1 0 0,-1 1 1 0 0,1 0 0 0 0,0-1-1 0 0,0 1 1 0 0,-1 0 0 0 0,1 0-1 0 0,0 0 1 0 0,0-1-1 0 0,0 1 1 0 0,-1 0 0 0 0,1 0-1 0 0,0 0 1 0 0,0 0 0 0 0,1 1-1 0 0,18 6 4974 0 0,-16-5-5066 0 0,1 1 0 0 0,-1 0 0 0 0,0 0-1 0 0,0 0 1 0 0,0 1 0 0 0,4 4 0 0 0,-2 0-186 0 0,0 1 1 0 0,-1 0 0 0 0,0 0-1 0 0,0 0 1 0 0,-1 1 0 0 0,-1-1-1 0 0,1 1 1 0 0,-2 0 0 0 0,3 15-1 0 0,0 12 298 0 0,1 48-1 0 0,-5-61-248 0 0,1 70 434 0 0,-4 0 0 0 0,-22 152-1 0 0,13-182-552 0 0,-3-1 0 0 0,-3 0-1 0 0,-2-1 1 0 0,-46 100 0 0 0,49-131-60 0 0,-1-1 0 0 0,-40 57 1 0 0,48-76-462 0 0,-1 0 0 0 0,0 0 1 0 0,0-1-1 0 0,-1-1 1 0 0,0 1-1 0 0,0-2 0 0 0,-1 1 1 0 0,-1-2-1 0 0,-24 12 1 0 0,-5-6-7988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0.238"/>
    </inkml:context>
    <inkml:brush xml:id="br0">
      <inkml:brushProperty name="width" value="0.05" units="cm"/>
      <inkml:brushProperty name="height" value="0.05" units="cm"/>
    </inkml:brush>
  </inkml:definitions>
  <inkml:trace contextRef="#ctx0" brushRef="#br0">48 59 9362 0 0,'0'-3'447'0'0,"0"0"-1"0"0,1-1 1 0 0,-1 1-1 0 0,1-1 1 0 0,-1 1-1 0 0,1 0 1 0 0,0-1-1 0 0,0 1 1 0 0,1 0-1 0 0,-1 0 1 0 0,1 0-1 0 0,-1 0 1 0 0,1 0 0 0 0,0 0-1 0 0,0 0 1 0 0,0 0-1 0 0,3-2 1 0 0,-4 7-155 0 0,0-1 0 0 0,-1 1 0 0 0,1-1-1 0 0,-1 1 1 0 0,1 0 0 0 0,-1-1 0 0 0,0 1 0 0 0,0 0 0 0 0,0-1 0 0 0,0 4 0 0 0,-2 42 1304 0 0,-11 59-1 0 0,3-28-1160 0 0,-27 507 760 0 0,37-564-1217 0 0,1-4-184 0 0,-1 0 1 0 0,-1 0-1 0 0,-1 0 0 0 0,-4 20 0 0 0,6-37 69 0 0,0 0-1 0 0,0 1 0 0 0,0-1 0 0 0,0 1 1 0 0,0-1-1 0 0,0 1 0 0 0,-1-1 1 0 0,1 0-1 0 0,0 1 0 0 0,0-1 1 0 0,0 1-1 0 0,-1-1 0 0 0,1 0 0 0 0,0 1 1 0 0,0-1-1 0 0,-1 0 0 0 0,1 1 1 0 0,0-1-1 0 0,-1 0 0 0 0,1 1 1 0 0,-1-1-1 0 0,1 0 0 0 0,-1 0 1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0.705"/>
    </inkml:context>
    <inkml:brush xml:id="br0">
      <inkml:brushProperty name="width" value="0.05" units="cm"/>
      <inkml:brushProperty name="height" value="0.05" units="cm"/>
    </inkml:brush>
  </inkml:definitions>
  <inkml:trace contextRef="#ctx0" brushRef="#br0">5 43 10594 0 0,'-1'-1'188'0'0,"1"0"-1"0"0,-1 0 1 0 0,1 0-1 0 0,-1 0 0 0 0,1 0 1 0 0,0 0-1 0 0,0-1 1 0 0,-1 1-1 0 0,1 0 1 0 0,0 0-1 0 0,0 0 0 0 0,0 0 1 0 0,0 0-1 0 0,0 0 1 0 0,0 0-1 0 0,0 0 1 0 0,0 0-1 0 0,1 0 1 0 0,-1-1-1 0 0,0 1 0 0 0,1 0 1 0 0,-1 0-1 0 0,1-1 1 0 0,1 1 150 0 0,0 0 0 0 0,0-1 0 0 0,0 1 0 0 0,1 0 0 0 0,-1 0 0 0 0,0 1 0 0 0,0-1 0 0 0,1 0 0 0 0,-1 1 0 0 0,5-1 0 0 0,8-1-16 0 0,1 0 0 0 0,0 1 0 0 0,0 1 0 0 0,0 0 0 0 0,-1 1 0 0 0,17 3 0 0 0,-6 1-44 0 0,0 1 0 0 0,45 17 0 0 0,-61-19-185 0 0,0 1-1 0 0,0 0 1 0 0,-1 0-1 0 0,0 1 1 0 0,0 0-1 0 0,0 0 0 0 0,-1 1 1 0 0,0 0-1 0 0,0 1 1 0 0,-1 0-1 0 0,10 13 1 0 0,-14-17-42 0 0,0 0 0 0 0,-1 1 1 0 0,1-1-1 0 0,-1 1 0 0 0,0 0 1 0 0,0 0-1 0 0,-1 0 0 0 0,0 0 0 0 0,0 0 1 0 0,0 0-1 0 0,0 0 0 0 0,-1 0 1 0 0,1 0-1 0 0,-1 1 0 0 0,-1-1 1 0 0,1 0-1 0 0,-1 0 0 0 0,0 0 0 0 0,0 0 1 0 0,0 0-1 0 0,-1 0 0 0 0,0 0 1 0 0,0 0-1 0 0,0 0 0 0 0,-6 8 1 0 0,2-5 27 0 0,0 0 0 0 0,-1-1 0 0 0,0 1 0 0 0,0-1 1 0 0,-1 0-1 0 0,0-1 0 0 0,0 0 0 0 0,-1 0 0 0 0,1-1 1 0 0,-1 0-1 0 0,-1 0 0 0 0,1-1 0 0 0,-1 0 0 0 0,1-1 1 0 0,-1 0-1 0 0,-10 1 0 0 0,3 0-458 0 0,0-2 0 0 0,-1 0 0 0 0,-26 0 0 0 0,29-3-1397 0 0,-1 0 0 0 0,0-1-1 0 0,-25-6 1 0 0,8-2-5578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1.072"/>
    </inkml:context>
    <inkml:brush xml:id="br0">
      <inkml:brushProperty name="width" value="0.05" units="cm"/>
      <inkml:brushProperty name="height" value="0.05" units="cm"/>
    </inkml:brush>
  </inkml:definitions>
  <inkml:trace contextRef="#ctx0" brushRef="#br0">52 24 10594 0 0,'-4'2'572'0'0,"0"1"-1"0"0,0 0 0 0 0,0 1 0 0 0,1-1 1 0 0,0 1-1 0 0,-1 0 0 0 0,1-1 0 0 0,1 1 1 0 0,-1 1-1 0 0,1-1 0 0 0,-1 0 0 0 0,1 1 1 0 0,-2 4-1 0 0,3-4-493 0 0,-1-1 1 0 0,1 0-1 0 0,0 1 0 0 0,0-1 1 0 0,1 1-1 0 0,-1-1 0 0 0,1 1 1 0 0,0 0-1 0 0,0-1 0 0 0,1 1 1 0 0,-1-1-1 0 0,1 1 0 0 0,0-1 1 0 0,0 1-1 0 0,1-1 0 0 0,-1 0 1 0 0,3 6-1 0 0,-2-7-81 0 0,0 0 0 0 0,0-1 0 0 0,0 1 0 0 0,0-1 0 0 0,1 0 0 0 0,-1 1 0 0 0,1-1 0 0 0,-1 0 0 0 0,1 0 0 0 0,0-1 0 0 0,0 1 0 0 0,-1 0 0 0 0,1-1 0 0 0,0 0 0 0 0,1 0 0 0 0,-1 0 0 0 0,0 0 0 0 0,0 0 0 0 0,0-1 0 0 0,0 1 0 0 0,1-1 0 0 0,-1 0 0 0 0,0 0 0 0 0,7-1 0 0 0,-5 1 26 0 0,0-1 0 0 0,1 0 0 0 0,-1 0 0 0 0,0 0 1 0 0,0-1-1 0 0,0 1 0 0 0,0-1 0 0 0,-1-1 0 0 0,1 1 0 0 0,-1-1 0 0 0,1 0 1 0 0,-1 0-1 0 0,0 0 0 0 0,0 0 0 0 0,6-7 0 0 0,-8 8 4 0 0,0-1 1 0 0,0 1-1 0 0,0-1 0 0 0,-1 0 0 0 0,1 1 1 0 0,-1-1-1 0 0,0 0 0 0 0,0 0 0 0 0,0 0 1 0 0,0 0-1 0 0,0 0 0 0 0,-1 0 1 0 0,1 0-1 0 0,-1 0 0 0 0,0 0 0 0 0,0 0 1 0 0,0 0-1 0 0,0-1 0 0 0,0 1 0 0 0,-1 0 1 0 0,0 0-1 0 0,1 0 0 0 0,-1 0 0 0 0,0 0 1 0 0,-1 0-1 0 0,1 1 0 0 0,-2-4 0 0 0,-1 0-87 0 0,0 0-1 0 0,0 1 0 0 0,0-1 0 0 0,-1 1 0 0 0,0 0 0 0 0,0 1 0 0 0,0-1 0 0 0,-1 1 0 0 0,1 0 0 0 0,-1 0 1 0 0,0 1-1 0 0,0-1 0 0 0,0 1 0 0 0,-1 1 0 0 0,1-1 0 0 0,-1 1 0 0 0,-7-1 0 0 0,-3-1-1123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1.477"/>
    </inkml:context>
    <inkml:brush xml:id="br0">
      <inkml:brushProperty name="width" value="0.05" units="cm"/>
      <inkml:brushProperty name="height" value="0.05" units="cm"/>
    </inkml:brush>
  </inkml:definitions>
  <inkml:trace contextRef="#ctx0" brushRef="#br0">69 5 11058 0 0,'0'-1'165'0'0,"-2"-2"2626"0"0,2 3-2627 0 0,-1 0 0 0 0,1 0 1 0 0,0 0-1 0 0,0 0 0 0 0,-1 0 0 0 0,1-1 0 0 0,0 1 1 0 0,0 0-1 0 0,0 0 0 0 0,-1 0 0 0 0,1 0 0 0 0,0 0 1 0 0,0 0-1 0 0,-1 0 0 0 0,1 0 0 0 0,0 0 1 0 0,0 0-1 0 0,0 0 0 0 0,-1 0 0 0 0,1 0 0 0 0,0 0 1 0 0,0 1-1 0 0,-1-1 0 0 0,1 0 0 0 0,-5 13 2837 0 0,0 29-2496 0 0,4-29 57 0 0,-46 293 679 0 0,45-271-2539 0 0,3-13-4646 0 0,2-7-1032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1.853"/>
    </inkml:context>
    <inkml:brush xml:id="br0">
      <inkml:brushProperty name="width" value="0.05" units="cm"/>
      <inkml:brushProperty name="height" value="0.05" units="cm"/>
    </inkml:brush>
  </inkml:definitions>
  <inkml:trace contextRef="#ctx0" brushRef="#br0">0 271 15203 0 0,'6'-2'327'0'0,"0"0"0"0"0,0 1-1 0 0,0 0 1 0 0,0 0 0 0 0,0 0 0 0 0,0 1-1 0 0,0 0 1 0 0,0 0 0 0 0,13 3-1 0 0,-2-2 457 0 0,5 0-729 0 0,135 3 2492 0 0,-79-9-3495 0 0,-1-7-4437 0 0,-48 5-1282 0 0</inkml:trace>
  <inkml:trace contextRef="#ctx0" brushRef="#br0" timeOffset="1">609 1 14259 0 0,'0'0'654'0'0,"2"24"2013"0"0,-2 9-1795 0 0,-2 0 0 0 0,-1 0 1 0 0,-2 0-1 0 0,-10 34 1 0 0,1 3 66 0 0,-43 388 2396 0 0,55-422-3237 0 0,0 19-77 0 0,-2 0 0 0 0,-14 60 1 0 0,17-111-61 0 0,0 0 0 0 0,0-1 1 0 0,0 1-1 0 0,-1-1 0 0 0,0 1 1 0 0,-3 4-1 0 0,4-7-91 0 0,1 0 1 0 0,-1 0-1 0 0,0 0 0 0 0,0 0 0 0 0,1 0 1 0 0,-1 0-1 0 0,0 0 0 0 0,0-1 0 0 0,0 1 0 0 0,0 0 1 0 0,0-1-1 0 0,0 1 0 0 0,0-1 0 0 0,0 1 0 0 0,0-1 1 0 0,0 1-1 0 0,-1-1 0 0 0,1 0 0 0 0,0 1 1 0 0,0-1-1 0 0,0 0 0 0 0,0 0 0 0 0,-1 0 0 0 0,1 0 1 0 0,-1 0-1 0 0,-7-3-1599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2.311"/>
    </inkml:context>
    <inkml:brush xml:id="br0">
      <inkml:brushProperty name="width" value="0.05" units="cm"/>
      <inkml:brushProperty name="height" value="0.05" units="cm"/>
    </inkml:brush>
  </inkml:definitions>
  <inkml:trace contextRef="#ctx0" brushRef="#br0">1025 357 10138 0 0,'13'-8'627'0'0,"1"0"-1"0"0,1 1 1 0 0,0 0-1 0 0,0 2 1 0 0,0-1-1 0 0,22-3 1 0 0,-12 4-207 0 0,0 1 0 0 0,1 2 1 0 0,32 0-1 0 0,-48 2-234 0 0,0 1-1 0 0,-1 0 1 0 0,1 1 0 0 0,-1 0-1 0 0,0 0 1 0 0,14 5 0 0 0,-21-6-123 0 0,0 0 0 0 0,0-1 0 0 0,0 1 0 0 0,-1 0 1 0 0,1 0-1 0 0,0 0 0 0 0,0 0 0 0 0,-1 0 0 0 0,1 1 0 0 0,-1-1 0 0 0,1 0 0 0 0,-1 1 0 0 0,0-1 1 0 0,1 1-1 0 0,-1-1 0 0 0,0 1 0 0 0,0 0 0 0 0,0 0 0 0 0,0-1 0 0 0,0 1 0 0 0,-1 0 1 0 0,1 0-1 0 0,0 0 0 0 0,-1 0 0 0 0,1 0 0 0 0,-1 0 0 0 0,0 0 0 0 0,0 0 0 0 0,0 0 0 0 0,0 0 1 0 0,0 0-1 0 0,0 0 0 0 0,0 0 0 0 0,-1 0 0 0 0,1 0 0 0 0,-2 3 0 0 0,-2 4 83 0 0,0-1 1 0 0,0 0-1 0 0,-1 0 0 0 0,0 0 0 0 0,-1 0 0 0 0,0-1 1 0 0,0 0-1 0 0,0 0 0 0 0,-1-1 0 0 0,0 0 0 0 0,-10 8 1 0 0,-2-2-420 0 0,0 1 0 0 0,-1-2 0 0 0,-32 13 0 0 0,16-10-498 0 0</inkml:trace>
  <inkml:trace contextRef="#ctx0" brushRef="#br0" timeOffset="1">236 2 15667 0 0,'0'0'89'0'0,"-1"0"-1"0"0,0-1 0 0 0,0 1 0 0 0,0 0 0 0 0,0-1 1 0 0,0 1-1 0 0,0 0 0 0 0,0 0 0 0 0,0 0 1 0 0,0 0-1 0 0,0 0 0 0 0,0 0 0 0 0,1 0 1 0 0,-1 0-1 0 0,0 1 0 0 0,0-1 0 0 0,0 0 0 0 0,0 1 1 0 0,0-1-1 0 0,0 0 0 0 0,0 1 0 0 0,1-1 1 0 0,-1 1-1 0 0,0-1 0 0 0,0 1 0 0 0,0-1 0 0 0,1 1 1 0 0,-1 0-1 0 0,0-1 0 0 0,1 1 0 0 0,-1 0 1 0 0,1 0-1 0 0,-1-1 0 0 0,0 3 0 0 0,-22 34 1669 0 0,19-31-1697 0 0,-27 54 435 0 0,3 1-1 0 0,2 1 0 0 0,3 2 0 0 0,2 0 0 0 0,4 2 1 0 0,-10 69-1 0 0,24-114-462 0 0,1-1 1 0 0,1 1 0 0 0,1-1-1 0 0,0 1 1 0 0,2-1 0 0 0,4 23-1 0 0,-3-29-380 0 0,1-1-1 0 0,0 1 0 0 0,1-1 1 0 0,1 0-1 0 0,0 0 0 0 0,1 0 1 0 0,0-1-1 0 0,0 0 0 0 0,17 19 1 0 0,10 5-7223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2.654"/>
    </inkml:context>
    <inkml:brush xml:id="br0">
      <inkml:brushProperty name="width" value="0.05" units="cm"/>
      <inkml:brushProperty name="height" value="0.05" units="cm"/>
    </inkml:brush>
  </inkml:definitions>
  <inkml:trace contextRef="#ctx0" brushRef="#br0">424 1 11979 0 0,'8'6'401'0'0,"0"0"0"0"0,-1 1 0 0 0,0 0 0 0 0,0 0 0 0 0,0 1 0 0 0,-1 0 0 0 0,0 0 0 0 0,-1 0 0 0 0,0 1 0 0 0,0 0 0 0 0,-1 0 0 0 0,0 0 0 0 0,0 1 0 0 0,2 12 1 0 0,0-5-144 0 0,-2 1 1 0 0,0 0 0 0 0,-1 0-1 0 0,-1 0 1 0 0,0 0 0 0 0,-2 0-1 0 0,0 0 1 0 0,-1 0 0 0 0,-1 0-1 0 0,0 0 1 0 0,-1 0 0 0 0,-1 0-1 0 0,-1-1 1 0 0,-1 0 0 0 0,0 0-1 0 0,-1 0 1 0 0,-1-1 0 0 0,0 0-1 0 0,-2 0 1 0 0,0-1 0 0 0,0 0-1 0 0,-1-1 1 0 0,-1 0 0 0 0,-17 16-1 0 0,16-19-262 0 0,0 0 0 0 0,-1-1 1 0 0,0 0-1 0 0,-1-1 0 0 0,0-1 0 0 0,0 0 0 0 0,-1-2 0 0 0,1 1 0 0 0,-2-2 0 0 0,1 0 0 0 0,-18 3 1 0 0,16-5-668 0 0,0-1 1 0 0,0-1-1 0 0,0 0 1 0 0,0-2-1 0 0,0 0 1 0 0,-22-4 0 0 0,-14-6-1312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3.075"/>
    </inkml:context>
    <inkml:brush xml:id="br0">
      <inkml:brushProperty name="width" value="0.05" units="cm"/>
      <inkml:brushProperty name="height" value="0.05" units="cm"/>
    </inkml:brush>
  </inkml:definitions>
  <inkml:trace contextRef="#ctx0" brushRef="#br0">71 1 17196 0 0,'-11'22'639'0'0,"2"1"0"0"0,1 0 0 0 0,1 0 0 0 0,1 1 0 0 0,-6 47 1 0 0,6-37-418 0 0,5-31-234 0 0,-9 79 340 0 0,9-74-582 0 0,1 1 0 0 0,0 0 0 0 0,1-1 0 0 0,0 1 0 0 0,0-1 1 0 0,1 1-1 0 0,4 12 0 0 0,1-7-1616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3.287"/>
    </inkml:context>
    <inkml:brush xml:id="br0">
      <inkml:brushProperty name="width" value="0.035" units="cm"/>
      <inkml:brushProperty name="height" value="0.035" units="cm"/>
    </inkml:brush>
  </inkml:definitions>
  <inkml:trace contextRef="#ctx0" brushRef="#br0">3 594 1840 0 0,'0'1'848'0'0,"-1"1"-1"0"0,1-1 1 0 0,-1 1-1 0 0,1-1 0 0 0,0 1 1 0 0,0-1-1 0 0,0 1 1 0 0,0-1-1 0 0,0 1 0 0 0,0-1 1 0 0,0 1-1 0 0,1-1 0 0 0,-1 1 1 0 0,0-1-1 0 0,2 3 1 0 0,5 11-220 0 0,-6-15-566 0 0,-1 1 0 0 0,1-1-1 0 0,-1 1 1 0 0,1-1 0 0 0,-1 0-1 0 0,1 1 1 0 0,-1-1 0 0 0,1 0-1 0 0,0 1 1 0 0,-1-1 0 0 0,1 0-1 0 0,-1 0 1 0 0,1 0 0 0 0,0 0-1 0 0,-1 1 1 0 0,1-1 0 0 0,0 0-1 0 0,-1 0 1 0 0,1 0 0 0 0,-1 0-1 0 0,1 0 1 0 0,0-1 0 0 0,-1 1-1 0 0,1 0 1 0 0,0 0 0 0 0,-1 0-1 0 0,1-1 1 0 0,-1 1 0 0 0,1 0-1 0 0,-1 0 1 0 0,1-1-1 0 0,0 0 1 0 0,23-14 2306 0 0,-15 9-1481 0 0,-4 1-703 0 0,0 1 0 0 0,0-1 1 0 0,0 0-1 0 0,0 0 1 0 0,-1 0-1 0 0,0-1 1 0 0,5-8-1 0 0,11-13 169 0 0,-12 18-238 0 0,77-94 539 0 0,-71 83-628 0 0,-1 0 0 0 0,-2-1-1 0 0,0-1 1 0 0,-1 0-1 0 0,-1 0 1 0 0,0-1-1 0 0,-2 0 1 0 0,-1 0-1 0 0,-1-1 1 0 0,-1 0 0 0 0,1-34-1 0 0,-5 57-25 0 0,0 1-1 0 0,0 0 1 0 0,0 0 0 0 0,0 0-1 0 0,0 0 1 0 0,1-1-1 0 0,-1 1 1 0 0,0 0 0 0 0,0 0-1 0 0,0 0 1 0 0,0 0 0 0 0,0-1-1 0 0,0 1 1 0 0,0 0-1 0 0,-1 0 1 0 0,1 0 0 0 0,0-1-1 0 0,0 1 1 0 0,0 0-1 0 0,0 0 1 0 0,0 0 0 0 0,0 0-1 0 0,0 0 1 0 0,0-1 0 0 0,0 1-1 0 0,0 0 1 0 0,0 0-1 0 0,-1 0 1 0 0,1 0 0 0 0,0 0-1 0 0,0-1 1 0 0,0 1-1 0 0,0 0 1 0 0,0 0 0 0 0,-1 0-1 0 0,1 0 1 0 0,0 0 0 0 0,0 0-1 0 0,0 0 1 0 0,0 0-1 0 0,-1 0 1 0 0,1 0 0 0 0,0 0-1 0 0,0 0 1 0 0,0 0-1 0 0,0 0 1 0 0,-1 0 0 0 0,1 0-1 0 0,0 0 1 0 0,0 0 0 0 0,-10 8-46 0 0,-7 14-38 0 0,7 5 39 0 0,0 0 0 0 0,2 1 1 0 0,1 0-1 0 0,1 0 0 0 0,2 1 0 0 0,0 0 1 0 0,2 0-1 0 0,3 54 0 0 0,0-73 79 0 0,1 0 0 0 0,0-1 0 0 0,0 1 0 0 0,0-1 0 0 0,1 0 0 0 0,1 1 0 0 0,7 13 0 0 0,-10-20-20 0 0,1-1-1 0 0,0 1 0 0 0,-1-1 1 0 0,1 0-1 0 0,0 0 0 0 0,0 1 1 0 0,0-1-1 0 0,1 0 0 0 0,-1-1 1 0 0,0 1-1 0 0,1 0 0 0 0,4 2 1 0 0,-5-4-12 0 0,0 1 0 0 0,-1-1 1 0 0,1 1-1 0 0,0-1 0 0 0,0 0 1 0 0,0 0-1 0 0,0 0 0 0 0,0 0 1 0 0,0 0-1 0 0,0 0 0 0 0,0 0 1 0 0,0-1-1 0 0,0 1 0 0 0,0-1 1 0 0,0 1-1 0 0,0-1 0 0 0,0 0 1 0 0,-1 0-1 0 0,1 0 0 0 0,3-2 1 0 0,8-6-70 0 0,-1-1 1 0 0,0-1-1 0 0,0 0 1 0 0,-1 0-1 0 0,-1-1 1 0 0,12-17-1 0 0,-4 2-192 0 0,-1 0-1 0 0,15-34 1 0 0,45-123-680 0 0,-33 73 537 0 0,-37 92 326 0 0,-5 14 78 0 0,-1-1 1 0 0,1 1 0 0 0,1 0 0 0 0,-1 0-1 0 0,1 0 1 0 0,-1 0 0 0 0,7-7 0 0 0,-17 45 301 0 0,-2 6-223 0 0,1 0 0 0 0,2 0 0 0 0,-2 54 0 0 0,8-78-56 0 0,2 0 0 0 0,-1 0 0 0 0,2 0-1 0 0,0 0 1 0 0,1 0 0 0 0,0-1 0 0 0,1 1 0 0 0,1-1 0 0 0,0 0 0 0 0,1 0 0 0 0,0-1 0 0 0,10 15 0 0 0,-7-15 37 0 0,0-1 0 0 0,0 0 0 0 0,15 13 0 0 0,-20-22-332 0 0,0 1 0 0 0,0 0 0 0 0,0-1 0 0 0,1 0-1 0 0,0 0 1 0 0,0 0 0 0 0,0-1 0 0 0,0 0 0 0 0,0 1 0 0 0,0-2 0 0 0,0 1 0 0 0,6 1-1 0 0,-1-3-6731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3.441"/>
    </inkml:context>
    <inkml:brush xml:id="br0">
      <inkml:brushProperty name="width" value="0.05" units="cm"/>
      <inkml:brushProperty name="height" value="0.05" units="cm"/>
    </inkml:brush>
  </inkml:definitions>
  <inkml:trace contextRef="#ctx0" brushRef="#br0">13 36 2761 0 0,'0'0'58'0'0,"-1"0"1"0"0,1 0 0 0 0,-1 0 0 0 0,1 0-1 0 0,-1 1 1 0 0,1-1 0 0 0,0 0 0 0 0,-1 0-1 0 0,1 0 1 0 0,-1 0 0 0 0,1 1 0 0 0,-1-1-1 0 0,1 0 1 0 0,-1 0 0 0 0,1 1 0 0 0,0-1-1 0 0,-1 0 1 0 0,1 1 0 0 0,0-1 0 0 0,-1 1-1 0 0,1-1 1 0 0,0 0 0 0 0,-1 1 0 0 0,1-1-1 0 0,0 1 1 0 0,0-1 0 0 0,-1 1 0 0 0,-1 18 7018 0 0,6 5 313 0 0,-2-14-7835 0 0,1-3 544 0 0,-1 0-1 0 0,1 0 1 0 0,0 0-1 0 0,1-1 1 0 0,-1 1-1 0 0,2-1 1 0 0,-1 0-1 0 0,0 0 1 0 0,1-1 0 0 0,0 1-1 0 0,1-1 1 0 0,-1 0-1 0 0,1-1 1 0 0,0 1-1 0 0,0-1 1 0 0,0 0 0 0 0,1-1-1 0 0,-1 1 1 0 0,1-1-1 0 0,0 0 1 0 0,8 1-1 0 0,-14-3-62 0 0,0-1-1 0 0,1 0 0 0 0,-1 1 1 0 0,1-1-1 0 0,-1 0 0 0 0,0 0 0 0 0,1 0 1 0 0,-1 0-1 0 0,0-1 0 0 0,1 1 1 0 0,-1 0-1 0 0,0 0 0 0 0,1-1 1 0 0,-1 1-1 0 0,0-1 0 0 0,1 1 0 0 0,-1-1 1 0 0,0 0-1 0 0,0 1 0 0 0,0-1 1 0 0,0 0-1 0 0,0 0 0 0 0,2-1 0 0 0,-2 0 14 0 0,0 0-1 0 0,0 0 1 0 0,0 1-1 0 0,0-2 1 0 0,0 1-1 0 0,-1 0 1 0 0,1 0-1 0 0,0 0 1 0 0,-1 0-1 0 0,0 0 1 0 0,1 0-1 0 0,-1-1 1 0 0,0-1-1 0 0,0-5 33 0 0,-1 0-1 0 0,0 0 1 0 0,-1 0-1 0 0,0 0 0 0 0,-5-16 1 0 0,2 14-303 0 0,0-1 1 0 0,-11-18 0 0 0,-7-2-6339 0 0,10 16-59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3.940"/>
    </inkml:context>
    <inkml:brush xml:id="br0">
      <inkml:brushProperty name="width" value="0.05" units="cm"/>
      <inkml:brushProperty name="height" value="0.05" units="cm"/>
    </inkml:brush>
  </inkml:definitions>
  <inkml:trace contextRef="#ctx0" brushRef="#br0">199 47 16131 0 0,'-4'-3'111'0'0,"3"2"-25"0"0,0 0-1 0 0,0 0 0 0 0,-1 0 0 0 0,1 0 1 0 0,0-1-1 0 0,0 1 0 0 0,0 0 1 0 0,1-1-1 0 0,-1 1 0 0 0,0 0 1 0 0,0-1-1 0 0,0-1 0 0 0,1 2-57 0 0,1 0 0 0 0,-1 0-1 0 0,1 1 1 0 0,-1-1 0 0 0,1 0-1 0 0,-1 0 1 0 0,1 0 0 0 0,-1 1 0 0 0,1-1-1 0 0,0 0 1 0 0,0 1 0 0 0,-1-1-1 0 0,1 0 1 0 0,0 1 0 0 0,0-1-1 0 0,-1 1 1 0 0,1 0 0 0 0,0-1 0 0 0,0 1-1 0 0,0-1 1 0 0,0 1 0 0 0,0 0-1 0 0,0 0 1 0 0,1 0 0 0 0,3-3-10 0 0,0 2 0 0 0,0-1 0 0 0,0 0 0 0 0,0 1 0 0 0,0 0 0 0 0,1 0 0 0 0,-1 1 0 0 0,0 0 1 0 0,1 0-1 0 0,-1 0 0 0 0,0 0 0 0 0,1 1 0 0 0,-1 0 0 0 0,0 0 0 0 0,1 0 0 0 0,-1 1 0 0 0,0-1 0 0 0,0 1 0 0 0,0 1 0 0 0,-1-1 0 0 0,1 1 1 0 0,0 0-1 0 0,-1 0 0 0 0,0 0 0 0 0,0 0 0 0 0,0 1 0 0 0,0-1 0 0 0,0 1 0 0 0,-1 0 0 0 0,1 1 0 0 0,-1-1 0 0 0,0 0 0 0 0,-1 1 0 0 0,1 0 1 0 0,3 8-1 0 0,12 56 95 0 0,-2 1 0 0 0,10 124 0 0 0,-20-142-107 0 0,4 65-61 0 0,-6 0-1 0 0,-20 222 0 0 0,-67 230 583 0 0,76-525-434 0 0,-17 103 791 0 0,-8 276 0 0 0,22-185-612 0 0,6-209-182 0 0,-1 0 1 0 0,-1 0 0 0 0,-2-1-1 0 0,0 0 1 0 0,-2 0 0 0 0,-15 29-1 0 0,20-49-13 0 0,1 1-1 0 0,-1-1 1 0 0,-1 0-1 0 0,0 0 1 0 0,0-1-1 0 0,0 0 0 0 0,-1 0 1 0 0,0 0-1 0 0,0-1 1 0 0,-10 7-1 0 0,12-10-241 0 0,-1 0 0 0 0,1 0 0 0 0,-1-1 0 0 0,0 0 0 0 0,0 0 0 0 0,0 0 1 0 0,0 0-1 0 0,0-1 0 0 0,0 0 0 0 0,0-1 0 0 0,-1 1 0 0 0,1-1 0 0 0,0 0 0 0 0,0-1 0 0 0,-1 1 0 0 0,-10-4 0 0 0,-2-1-1299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8.556"/>
    </inkml:context>
    <inkml:brush xml:id="br0">
      <inkml:brushProperty name="width" value="0.05" units="cm"/>
      <inkml:brushProperty name="height" value="0.05" units="cm"/>
    </inkml:brush>
  </inkml:definitions>
  <inkml:trace contextRef="#ctx0" brushRef="#br0">1 18 13187 0 0,'0'0'75'0'0,"0"0"0"0"0,1-1 0 0 0,-1 1 0 0 0,0-1 0 0 0,1 1 0 0 0,-1 0 1 0 0,0-1-1 0 0,1 1 0 0 0,-1 0 0 0 0,1 0 0 0 0,-1-1 0 0 0,1 1 0 0 0,-1 0 0 0 0,0 0 0 0 0,1-1 0 0 0,-1 1 1 0 0,1 0-1 0 0,-1 0 0 0 0,1 0 0 0 0,-1 0 0 0 0,1 0 0 0 0,-1 0 0 0 0,1 0 0 0 0,-1 0 0 0 0,1 0 0 0 0,-1 0 1 0 0,1 0-1 0 0,-1 0 0 0 0,1 0 0 0 0,0 1 0 0 0,26-1 506 0 0,-23 0-380 0 0,181-6 2967 0 0,-9-2-1917 0 0,-150 9-1315 0 0,46 1 658 0 0,-27 7-3337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28.971"/>
    </inkml:context>
    <inkml:brush xml:id="br0">
      <inkml:brushProperty name="width" value="0.05" units="cm"/>
      <inkml:brushProperty name="height" value="0.05" units="cm"/>
    </inkml:brush>
  </inkml:definitions>
  <inkml:trace contextRef="#ctx0" brushRef="#br0">34 1 15235 0 0,'-12'0'236'0'0,"-9"1"863"0"0,21-1-1086 0 0,0 0 0 0 0,0 0 0 0 0,0 0 0 0 0,0 0 0 0 0,0 0 0 0 0,0 0 0 0 0,0 0 0 0 0,0 0 0 0 0,0 0 0 0 0,0 0 0 0 0,0 0-1 0 0,0 1 1 0 0,0-1 0 0 0,0 0 0 0 0,0 0 0 0 0,0 0 0 0 0,0 0 0 0 0,0 0 0 0 0,0 0 0 0 0,0 0 0 0 0,0 0 0 0 0,0 0 0 0 0,0 0 0 0 0,0 0 0 0 0,0 0 0 0 0,0 0 0 0 0,0 0 0 0 0,0 0 0 0 0,0 0 0 0 0,0 0 0 0 0,0 0-1 0 0,0 0 1 0 0,0 1 0 0 0,0-1 0 0 0,0 0 0 0 0,0 0 0 0 0,0 0 0 0 0,0 0 0 0 0,0 0 0 0 0,0 0 0 0 0,0 0 0 0 0,0 0 0 0 0,0 0 0 0 0,0 0 0 0 0,0 0 0 0 0,0 0 0 0 0,0 0 0 0 0,0 0 0 0 0,0 0 0 0 0,0 0 0 0 0,0 0 0 0 0,0 0-1 0 0,0 0 1 0 0,0 0 0 0 0,0 0 0 0 0,0 0 0 0 0,0 0 0 0 0,0 0 0 0 0,-1 0 0 0 0,1 0 0 0 0,13 5 882 0 0,10-1-159 0 0,-1 0 1 0 0,1-1 0 0 0,33-1 0 0 0,72-7 640 0 0,-57 0-526 0 0,157 4-2400 0 0,-203 2 913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0.532"/>
    </inkml:context>
    <inkml:brush xml:id="br0">
      <inkml:brushProperty name="width" value="0.05" units="cm"/>
      <inkml:brushProperty name="height" value="0.05" units="cm"/>
    </inkml:brush>
  </inkml:definitions>
  <inkml:trace contextRef="#ctx0" brushRef="#br0">205 15 7834 0 0,'1'0'140'0'0,"-1"-1"-1"0"0,0 0 1 0 0,1 0 0 0 0,-1 1 0 0 0,0-1 0 0 0,1 0 0 0 0,-1 0 0 0 0,1 1 0 0 0,-1-1 0 0 0,1 1 0 0 0,-1-1-1 0 0,1 0 1 0 0,-1 1 0 0 0,1-1 0 0 0,0 1 0 0 0,-1-1 0 0 0,1 1 0 0 0,0 0 0 0 0,0-1 0 0 0,-1 1-1 0 0,1 0 1 0 0,0-1 0 0 0,0 1 0 0 0,25-1 950 0 0,27 13-751 0 0,-49-11-114 0 0,4 2-49 0 0,0 0 0 0 0,0 0-1 0 0,0 1 1 0 0,-1 0 0 0 0,0 0-1 0 0,0 1 1 0 0,0 0-1 0 0,0 0 1 0 0,-1 1 0 0 0,9 8-1 0 0,-6-4 32 0 0,-1 1 0 0 0,-1-1 0 0 0,0 1 0 0 0,0 1 0 0 0,-1-1 0 0 0,6 16 0 0 0,-4-4 40 0 0,-1 1 0 0 0,-1 0 0 0 0,-1 0 0 0 0,-1 0 1 0 0,-1 1-1 0 0,0 42 0 0 0,-4-45-141 0 0,-1-1 0 0 0,-1 1-1 0 0,0-1 1 0 0,-2 0 0 0 0,0-1 0 0 0,-2 1 0 0 0,0-1 0 0 0,-1 0 0 0 0,-21 35 0 0 0,12-29-16 0 0,0 0 1 0 0,-2-1 0 0 0,-1-1 0 0 0,-1-2 0 0 0,-1 1 0 0 0,-30 22 0 0 0,49-43-75 0 0,0 1 1 0 0,0-1-1 0 0,0 0 0 0 0,0 0 1 0 0,-1 0-1 0 0,1-1 0 0 0,0 1 1 0 0,-1-1-1 0 0,0 0 0 0 0,1 0 1 0 0,-1 0-1 0 0,1 0 1 0 0,-6 0-1 0 0,4-1 12 0 0,0-1 1 0 0,-1 1-1 0 0,1-1 0 0 0,0 0 0 0 0,0-1 1 0 0,0 1-1 0 0,0-1 0 0 0,1 0 1 0 0,-7-4-1 0 0,0 1-24 0 0,1-1 0 0 0,1-1-1 0 0,-1 1 1 0 0,1-2 0 0 0,0 1 0 0 0,1-1-1 0 0,0-1 1 0 0,0 1 0 0 0,-9-16 0 0 0,12 17-42 0 0,0 0 0 0 0,1 0 0 0 0,1 0 0 0 0,-1-1 0 0 0,1 1 0 0 0,0-1 0 0 0,1 0 1 0 0,0 0-1 0 0,0 0 0 0 0,1-1 0 0 0,0 1 0 0 0,0 0 0 0 0,1 0 0 0 0,0-10 0 0 0,1 15 31 0 0,-1 1-1 0 0,1-1 1 0 0,-1 0-1 0 0,1 0 0 0 0,0 0 1 0 0,0 0-1 0 0,0 0 1 0 0,1 1-1 0 0,-1-1 1 0 0,1 1-1 0 0,-1-1 0 0 0,1 1 1 0 0,0-1-1 0 0,0 1 1 0 0,0 0-1 0 0,0 0 1 0 0,3-2-1 0 0,-1 1-2 0 0,1 0 0 0 0,-1 1-1 0 0,1-1 1 0 0,-1 1 0 0 0,1 0-1 0 0,0 1 1 0 0,0-1 0 0 0,0 1 0 0 0,7-1-1 0 0,3 0 27 0 0,0 2 0 0 0,1-1 0 0 0,-1 2 0 0 0,1 0-1 0 0,25 6 1 0 0,3 2 169 0 0,-1 3-1 0 0,0 1 1 0 0,45 21-1 0 0,-67-25-299 0 0,-1 1-1 0 0,0 2 1 0 0,-1 0-1 0 0,0 1 1 0 0,-1 0 0 0 0,0 2-1 0 0,31 33 1 0 0,-38-35-2977 0 0,-5-11 1492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2.277"/>
    </inkml:context>
    <inkml:brush xml:id="br0">
      <inkml:brushProperty name="width" value="0.05" units="cm"/>
      <inkml:brushProperty name="height" value="0.05" units="cm"/>
    </inkml:brush>
  </inkml:definitions>
  <inkml:trace contextRef="#ctx0" brushRef="#br0">338 6 6913 0 0,'3'-6'10172'0'0,"-114"43"-8370"0"0,97-30-1786 0 0,0-1 1 0 0,0-1 0 0 0,-1-1 0 0 0,1 0 0 0 0,-1-1-1 0 0,-18 2 1 0 0,31-4-16 0 0,0-1 0 0 0,0 0-1 0 0,0-1 1 0 0,0 1 0 0 0,0 0 0 0 0,0-1-1 0 0,0 1 1 0 0,0-1 0 0 0,1 1 0 0 0,-1-1-1 0 0,0 0 1 0 0,0 0 0 0 0,1 0 0 0 0,-1 0-1 0 0,-3-2 1 0 0,3 0-4 0 0,-1-1 0 0 0,0 1 0 0 0,1 0 1 0 0,0-1-1 0 0,0 0 0 0 0,-2-4 0 0 0,4 19-196 0 0,-3 222 194 0 0,2-15 377 0 0,-13 69-183 0 0,-7 360 278 0 0,2-101-115 0 0,18-542-311 0 0,1-1 1 0 0,0 0-1 0 0,0 0 0 0 0,0 0 0 0 0,0 1 0 0 0,1-1 0 0 0,-1 0 0 0 0,1 0 1 0 0,0 0-1 0 0,0 0 0 0 0,0 0 0 0 0,0 0 0 0 0,0 0 0 0 0,4 6 0 0 0,0-4 115 0 0,0 0 0 0 0,0-1 0 0 0,0 1-1 0 0,0-1 1 0 0,11 6 0 0 0,-10-5-137 0 0,22 13 209 0 0,1-2-1 0 0,1 0 0 0 0,48 17 0 0 0,97 22-2253 0 0,-135-44 291 0 0,-17-3 496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4.682"/>
    </inkml:context>
    <inkml:brush xml:id="br0">
      <inkml:brushProperty name="width" value="0.05" units="cm"/>
      <inkml:brushProperty name="height" value="0.05" units="cm"/>
    </inkml:brush>
  </inkml:definitions>
  <inkml:trace contextRef="#ctx0" brushRef="#br0">390 1 6913 0 0,'-39'92'8813'0'0,"2"17"-6087"0"0,-29 123-3414 0 0,49-169 1609 0 0,-126 525 582 0 0,134-550-1432 0 0,-19 88 322 0 0,-21 205-1 0 0,48-288-299 0 0,1 0 0 0 0,2 0 0 0 0,2 0 0 0 0,1 0-1 0 0,3 0 1 0 0,21 67 0 0 0,-22-91-110 0 0,0 0 0 0 0,2 0 0 0 0,0-1 0 0 0,1 0 0 0 0,1-1 0 0 0,1 0 0 0 0,0-1 0 0 0,1 0 0 0 0,1-1 0 0 0,0 0 0 0 0,1-2 0 0 0,1 1 0 0 0,0-2 0 0 0,21 13 0 0 0,-34-23-173 0 0,1 0 0 0 0,-1 0 0 0 0,1 0 0 0 0,0-1 0 0 0,-1 0 0 0 0,1 1 0 0 0,0-1 0 0 0,0-1 0 0 0,5 2 0 0 0,17-3-801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5.040"/>
    </inkml:context>
    <inkml:brush xml:id="br0">
      <inkml:brushProperty name="width" value="0.05" units="cm"/>
      <inkml:brushProperty name="height" value="0.05" units="cm"/>
    </inkml:brush>
  </inkml:definitions>
  <inkml:trace contextRef="#ctx0" brushRef="#br0">89 2 11891 0 0,'0'0'34'0'0,"-1"-1"0"0"0,0 1 0 0 0,1 0 0 0 0,-1 0 0 0 0,1 0 0 0 0,-1-1 0 0 0,0 1 0 0 0,1 0 0 0 0,-1 0 0 0 0,0 0 0 0 0,1 0 0 0 0,-1 0 0 0 0,0 0 0 0 0,1 0 0 0 0,-1 0 0 0 0,1 0 0 0 0,-1 0 0 0 0,0 1 0 0 0,1-1 0 0 0,-1 0 0 0 0,0 0 0 0 0,1 1 0 0 0,-1-1 0 0 0,1 0 0 0 0,-1 1 0 0 0,1-1 0 0 0,-1 0 0 0 0,1 1 0 0 0,-1-1 0 0 0,1 1 0 0 0,-1-1 0 0 0,1 1 0 0 0,0-1 0 0 0,-1 1 0 0 0,1-1 0 0 0,-1 1 0 0 0,1-1 0 0 0,0 1 0 0 0,-1 1 0 0 0,-8 30 104 0 0,7-22 227 0 0,-17 83 758 0 0,4 0-1 0 0,-6 179 1 0 0,21-260-1138 0 0,-1 24 185 0 0,4 39 0 0 0,-2-66-252 0 0,0 0-1 0 0,1-1 0 0 0,-1 1 0 0 0,2-1 0 0 0,-1 1 0 0 0,1-1 0 0 0,1 0 0 0 0,-1 0 0 0 0,1 0 0 0 0,6 8 1 0 0,0-5-939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5.454"/>
    </inkml:context>
    <inkml:brush xml:id="br0">
      <inkml:brushProperty name="width" value="0.05" units="cm"/>
      <inkml:brushProperty name="height" value="0.05" units="cm"/>
    </inkml:brush>
  </inkml:definitions>
  <inkml:trace contextRef="#ctx0" brushRef="#br0">33 0 28110 0 0,'-2'2'-687'0'0,"1"0"-1"0"0,0 0 1 0 0,0 0-1 0 0,0 0 1 0 0,1 0 0 0 0,-1 1-1 0 0,0-1 1 0 0,1 0-1 0 0,-1 0 1 0 0,1 1 0 0 0,0-1-1 0 0,0 5 1 0 0,0 18-1228 0 0,0-15 2704 0 0,0 3-698 0 0,1-1 0 0 0,0 0 0 0 0,1 1 1 0 0,1-1-1 0 0,0 0 0 0 0,0 0 0 0 0,1-1 0 0 0,9 18 0 0 0,-12-25-72 0 0,1 0 0 0 0,0-1 0 0 0,1 1 0 0 0,-1 0 0 0 0,0-1-1 0 0,1 1 1 0 0,0-1 0 0 0,0 0 0 0 0,0 0 0 0 0,0 0 0 0 0,1 0 0 0 0,-1-1-1 0 0,1 1 1 0 0,0-1 0 0 0,-1 0 0 0 0,1 0 0 0 0,0 0 0 0 0,0 0-1 0 0,0-1 1 0 0,1 0 0 0 0,-1 0 0 0 0,0 0 0 0 0,0 0 0 0 0,1-1 0 0 0,-1 1-1 0 0,0-1 1 0 0,8-1 0 0 0,-10 1 12 0 0,0 0-1 0 0,1-1 1 0 0,-1 1 0 0 0,0-1-1 0 0,0 0 1 0 0,0 1 0 0 0,0-1-1 0 0,-1 0 1 0 0,1 0 0 0 0,0 0-1 0 0,0-1 1 0 0,0 1-1 0 0,-1 0 1 0 0,1-1 0 0 0,-1 1-1 0 0,1-1 1 0 0,-1 1 0 0 0,0-1-1 0 0,1 0 1 0 0,-1 1-1 0 0,0-1 1 0 0,0 0 0 0 0,0 0-1 0 0,0 0 1 0 0,-1 0 0 0 0,1 0-1 0 0,0 0 1 0 0,-1 0 0 0 0,1 0-1 0 0,-1 0 1 0 0,0 0-1 0 0,0 0 1 0 0,0 0 0 0 0,0 0-1 0 0,0-4 1 0 0,-1 0 38 0 0,0-1 0 0 0,0 0-1 0 0,0 1 1 0 0,-1-1 0 0 0,0 1 0 0 0,0 0 0 0 0,0-1 0 0 0,-1 1-1 0 0,-7-11 1 0 0,5 10 36 0 0,0 0-1 0 0,0 1 0 0 0,-1-1 1 0 0,1 1-1 0 0,-2 0 1 0 0,1 1-1 0 0,-1-1 0 0 0,-10-6 1 0 0,12 10-300 0 0,0-1 1 0 0,0 1 0 0 0,0 0-1 0 0,0 0 1 0 0,-10-1-1 0 0,9 2-643 0 0,1 0 0 0 0,-1 1-1 0 0,0 0 1 0 0,1 0 0 0 0,-1 0 0 0 0,-6 2 0 0 0,-14 4-5653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5.802"/>
    </inkml:context>
    <inkml:brush xml:id="br0">
      <inkml:brushProperty name="width" value="0.05" units="cm"/>
      <inkml:brushProperty name="height" value="0.05" units="cm"/>
    </inkml:brush>
  </inkml:definitions>
  <inkml:trace contextRef="#ctx0" brushRef="#br0">322 232 3225 0 0,'2'-13'4144'0'0,"0"0"0"0"0,0-18 1 0 0,-2 19-2812 0 0,-1 0-1 0 0,-4-24 1 0 0,4 29-1246 0 0,-1 0 0 0 0,0 0 0 0 0,0 0 0 0 0,-1 0 1 0 0,0 1-1 0 0,0-1 0 0 0,-1 1 0 0 0,1-1 0 0 0,-1 1 0 0 0,-1 0 0 0 0,1 0 0 0 0,-1 1 0 0 0,-10-9 0 0 0,12 12-19 0 0,-1-1-1 0 0,0 1 1 0 0,0 1-1 0 0,0-1 1 0 0,0 1 0 0 0,0-1-1 0 0,0 1 1 0 0,0 0-1 0 0,0 1 1 0 0,-1-1 0 0 0,1 1-1 0 0,0 0 1 0 0,-1 0-1 0 0,1 0 1 0 0,-7 2-1 0 0,3-1-10 0 0,0 0 1 0 0,0 1-1 0 0,0 0 0 0 0,0 1 0 0 0,1-1 0 0 0,-1 2 0 0 0,-9 4 0 0 0,6-1-46 0 0,0 1 0 0 0,1 0 0 0 0,0 0 1 0 0,0 1-1 0 0,1 0 0 0 0,0 1 0 0 0,-11 15 0 0 0,16-19-50 0 0,0 0 0 0 0,1 0 0 0 0,0 0 0 0 0,0 0 0 0 0,0 1 0 0 0,1-1 0 0 0,-1 1-1 0 0,2 0 1 0 0,-1-1 0 0 0,1 1 0 0 0,0 0 0 0 0,0 0 0 0 0,1 0 0 0 0,0 0 0 0 0,1 13 0 0 0,1-10-57 0 0,1 0 0 0 0,0 0 0 0 0,0-1 0 0 0,1 1 0 0 0,0 0 0 0 0,1-1 0 0 0,0 0 0 0 0,0 0 0 0 0,13 15 0 0 0,3-1 116 0 0,0-1 1 0 0,25 19-1 0 0,-26-25-6 0 0,-1 2 1 0 0,-1 0 0 0 0,26 33 0 0 0,-42-48-15 0 0,0 1 1 0 0,1-1-1 0 0,-1 1 1 0 0,0 0 0 0 0,-1-1-1 0 0,1 1 1 0 0,-1 0 0 0 0,0 0-1 0 0,0 1 1 0 0,1 4 0 0 0,-2-8 5 0 0,0 1 0 0 0,0-1 1 0 0,0 1-1 0 0,-1-1 0 0 0,1 0 1 0 0,0 1-1 0 0,0-1 0 0 0,-1 1 0 0 0,1-1 1 0 0,-1 1-1 0 0,0-1 0 0 0,1 0 1 0 0,-1 0-1 0 0,0 1 0 0 0,0-1 1 0 0,0 0-1 0 0,1 0 0 0 0,-1 0 1 0 0,-1 0-1 0 0,1 0 0 0 0,0 0 1 0 0,0 0-1 0 0,0 0 0 0 0,0 0 1 0 0,-1 0-1 0 0,1-1 0 0 0,0 1 1 0 0,-1 0-1 0 0,1-1 0 0 0,0 1 1 0 0,-3-1-1 0 0,-3 2 53 0 0,1-1 0 0 0,0 0 1 0 0,-1 0-1 0 0,1-1 0 0 0,-1 0 1 0 0,1 0-1 0 0,-1-1 0 0 0,1 1 1 0 0,0-1-1 0 0,-1-1 0 0 0,1 1 0 0 0,0-1 1 0 0,0 0-1 0 0,0-1 0 0 0,0 1 1 0 0,0-1-1 0 0,0 0 0 0 0,1-1 0 0 0,-1 0 1 0 0,1 1-1 0 0,-8-9 0 0 0,5 5 18 0 0,1 0 1 0 0,1-1-1 0 0,-1 1 0 0 0,1-1 0 0 0,0 0 0 0 0,1-1 0 0 0,0 1 0 0 0,0-1 1 0 0,1 0-1 0 0,0-1 0 0 0,1 1 0 0 0,0 0 0 0 0,-3-16 0 0 0,4 10-135 0 0,0 0-1 0 0,2-1 0 0 0,-1 1 0 0 0,2 0 1 0 0,0 0-1 0 0,1 0 0 0 0,0 0 0 0 0,1 0 1 0 0,1 0-1 0 0,0 0 0 0 0,1 1 0 0 0,1 0 1 0 0,0 0-1 0 0,1 1 0 0 0,0-1 1 0 0,1 1-1 0 0,1 1 0 0 0,0 0 0 0 0,1 0 1 0 0,15-15-1 0 0,-2 7-1058 0 0,43-29-1 0 0,-2 11-5920 0 0,-31 20 1364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4.541"/>
    </inkml:context>
    <inkml:brush xml:id="br0">
      <inkml:brushProperty name="width" value="0.035" units="cm"/>
      <inkml:brushProperty name="height" value="0.035" units="cm"/>
    </inkml:brush>
  </inkml:definitions>
  <inkml:trace contextRef="#ctx0" brushRef="#br0">0 186 15347 0 0,'153'2'2091'0'0,"461"-9"-2212"0"0,-502 5 200 0 0,300-16 322 0 0,99-2 70 0 0,100 10-128 0 0,107-34 6 0 0,-300 12 647 0 0,383-2-1044 0 0,-647 30 48 0 0,146-6 0 0 0,-263 7 21 0 0,-1 0 44 0 0,0 2 0 0 0,49 4 0 0 0,-85-3-147 0 0,0 0 1 0 0,0 0-1 0 0,0 0 0 0 0,0 0 0 0 0,0 1 0 0 0,0-1 0 0 0,0 0 0 0 0,-1 0 1 0 0,1 0-1 0 0,0 0 0 0 0,0 0 0 0 0,0 0 0 0 0,0 1 0 0 0,0-1 1 0 0,0 0-1 0 0,0 0 0 0 0,0 0 0 0 0,0 0 0 0 0,0 0 0 0 0,0 1 0 0 0,0-1 1 0 0,0 0-1 0 0,0 0 0 0 0,0 0 0 0 0,0 0 0 0 0,0 0 0 0 0,0 0 0 0 0,0 1 1 0 0,0-1-1 0 0,0 0 0 0 0,0 0 0 0 0,0 0 0 0 0,1 0 0 0 0,-1 0 1 0 0,0 0-1 0 0,0 1 0 0 0,0-1 0 0 0,0 0 0 0 0,0 0 0 0 0,-6 0-6102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6.163"/>
    </inkml:context>
    <inkml:brush xml:id="br0">
      <inkml:brushProperty name="width" value="0.05" units="cm"/>
      <inkml:brushProperty name="height" value="0.05" units="cm"/>
    </inkml:brush>
  </inkml:definitions>
  <inkml:trace contextRef="#ctx0" brushRef="#br0">255 2 4145 0 0,'0'0'175'0'0,"0"0"1"0"0,1 0-1 0 0,-1 0 0 0 0,0-1 1 0 0,1 1-1 0 0,-1 0 0 0 0,1 0 1 0 0,-1 0-1 0 0,0 0 0 0 0,1 0 1 0 0,-1 0-1 0 0,1 0 0 0 0,-1 0 1 0 0,0 0-1 0 0,1 0 0 0 0,-1 0 1 0 0,1 0-1 0 0,-1 0 0 0 0,0 0 1 0 0,1 0-1 0 0,-1 1 0 0 0,0-1 1 0 0,1 0-1 0 0,-1 0 0 0 0,0 0 1 0 0,1 0-1 0 0,-1 1 1 0 0,0-1-1 0 0,1 0 0 0 0,-1 0 1 0 0,0 1-1 0 0,1-1 0 0 0,-1 0 1 0 0,0 1-1 0 0,0-1 0 0 0,0 0 1 0 0,1 1-1 0 0,-1-1 0 0 0,0 0 1 0 0,0 1-1 0 0,0-1 0 0 0,1 1 1 0 0,12 17 3837 0 0,-1 4-3405 0 0,-1 1 0 0 0,-1-1 0 0 0,-2 2 0 0 0,0-1 0 0 0,-1 1 1 0 0,6 38-1 0 0,-4 9 53 0 0,1 73 0 0 0,-9-13-146 0 0,-6-1 0 0 0,-5 1 1 0 0,-38 174-1 0 0,40-268-389 0 0,-1-1-1 0 0,-3-1 0 0 0,0 0 0 0 0,-27 51 0 0 0,28-65-342 0 0,-1-2-1 0 0,0 1 1 0 0,-2-2 0 0 0,0 0-1 0 0,-1 0 1 0 0,0-2-1 0 0,-2 0 1 0 0,-27 22-1 0 0,7-17-5185 0 0,0-5-1735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6.625"/>
    </inkml:context>
    <inkml:brush xml:id="br0">
      <inkml:brushProperty name="width" value="0.05" units="cm"/>
      <inkml:brushProperty name="height" value="0.05" units="cm"/>
    </inkml:brush>
  </inkml:definitions>
  <inkml:trace contextRef="#ctx0" brushRef="#br0">16 114 15755 0 0,'-1'-1'237'0'0,"-1"1"-1"0"0,1-1 0 0 0,0 0 0 0 0,0 0 0 0 0,0 0 0 0 0,0 0 1 0 0,0 0-1 0 0,0 0 0 0 0,0 0 0 0 0,1 0 0 0 0,-1 0 1 0 0,0 0-1 0 0,1 0 0 0 0,-1 0 0 0 0,0-1 0 0 0,0-1 0 0 0,1 3-150 0 0,0-1 0 0 0,0 1 0 0 0,0-1 0 0 0,0 1 0 0 0,0 0 0 0 0,1-1 0 0 0,-1 1-1 0 0,0-1 1 0 0,0 1 0 0 0,0 0 0 0 0,0-1 0 0 0,1 1 0 0 0,-1 0 0 0 0,0-1-1 0 0,0 1 1 0 0,0 0 0 0 0,1-1 0 0 0,-1 1 0 0 0,0 0 0 0 0,1 0 0 0 0,-1-1 0 0 0,0 1-1 0 0,1 0 1 0 0,17-6 494 0 0,28 2 29 0 0,0 3-1 0 0,71 6 0 0 0,19 0-55 0 0,-116-5-588 0 0,-4 0 134 0 0,0-1 1 0 0,16-2 0 0 0,-28 3-206 0 0,-1-1 0 0 0,0 1 0 0 0,0-1 0 0 0,0 0 0 0 0,0 0 1 0 0,0 0-1 0 0,0-1 0 0 0,0 1 0 0 0,0-1 0 0 0,0 1 0 0 0,0-1 0 0 0,-1 0 0 0 0,1 0 1 0 0,-1 0-1 0 0,1-1 0 0 0,1-2 0 0 0,-3 3-181 0 0,0 1 1 0 0,0-1-1 0 0,-1 0 1 0 0,1 0-1 0 0,-1 0 0 0 0,1 0 1 0 0,-1 0-1 0 0,0 0 1 0 0,0 0-1 0 0,0 0 0 0 0,0 0 1 0 0,0 0-1 0 0,0 1 1 0 0,0-1-1 0 0,-1 0 0 0 0,1 0 1 0 0,-1 0-1 0 0,1 0 1 0 0,-1 0-1 0 0,-1-2 0 0 0,-3-8-1624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6.973"/>
    </inkml:context>
    <inkml:brush xml:id="br0">
      <inkml:brushProperty name="width" value="0.05" units="cm"/>
      <inkml:brushProperty name="height" value="0.05" units="cm"/>
    </inkml:brush>
  </inkml:definitions>
  <inkml:trace contextRef="#ctx0" brushRef="#br0">36 3 14195 0 0,'-1'0'85'0'0,"1"-1"-1"0"0,-1 1 1 0 0,0 0 0 0 0,1-1-1 0 0,-1 1 1 0 0,0 0 0 0 0,1 0 0 0 0,-1 0-1 0 0,0 0 1 0 0,1 0 0 0 0,-1 0-1 0 0,0 0 1 0 0,0 0 0 0 0,1 0-1 0 0,-1 0 1 0 0,0 0 0 0 0,1 0-1 0 0,-1 0 1 0 0,0 0 0 0 0,1 1-1 0 0,-1-1 1 0 0,0 0 0 0 0,1 0-1 0 0,-1 1 1 0 0,1-1 0 0 0,-1 1-1 0 0,0-1 1 0 0,1 0 0 0 0,-1 2 0 0 0,-5 19 2659 0 0,5-14-2258 0 0,-5 51 536 0 0,3 0 1 0 0,5 68-1 0 0,0-52-851 0 0,0 6-563 0 0,-1-44-5475 0 0,0-16-1412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7.616"/>
    </inkml:context>
    <inkml:brush xml:id="br0">
      <inkml:brushProperty name="width" value="0.05" units="cm"/>
      <inkml:brushProperty name="height" value="0.05" units="cm"/>
    </inkml:brush>
  </inkml:definitions>
  <inkml:trace contextRef="#ctx0" brushRef="#br0">336 12 14715 0 0,'-1'-1'65'0'0,"1"0"1"0"0,-1 0-1 0 0,0 1 0 0 0,0-1 0 0 0,0 0 1 0 0,1 0-1 0 0,-1 1 0 0 0,0-1 0 0 0,0 0 1 0 0,0 1-1 0 0,0-1 0 0 0,0 1 1 0 0,0-1-1 0 0,0 1 0 0 0,0 0 0 0 0,0-1 1 0 0,-1 1-1 0 0,1 0 0 0 0,0 0 0 0 0,0 0 1 0 0,0 0-1 0 0,0 0 0 0 0,0 0 0 0 0,0 0 1 0 0,0 0-1 0 0,-1 0 0 0 0,1 0 0 0 0,0 1 1 0 0,0-1-1 0 0,0 0 0 0 0,0 1 0 0 0,0-1 1 0 0,0 1-1 0 0,0-1 0 0 0,0 1 0 0 0,0-1 1 0 0,0 1-1 0 0,0 0 0 0 0,1 0 0 0 0,-1-1 1 0 0,0 1-1 0 0,0 0 0 0 0,1 0 1 0 0,-2 1-1 0 0,-7 9 150 0 0,0 0 1 0 0,1 0-1 0 0,0 1 1 0 0,0 0-1 0 0,2 0 1 0 0,-10 23-1 0 0,-10 17 187 0 0,7-18-285 0 0,0 1 1 0 0,2 0 0 0 0,2 1 0 0 0,1 1 0 0 0,-9 44-1 0 0,-28 207 190 0 0,37-197-207 0 0,1-3 49 0 0,3 2 0 0 0,5-1 0 0 0,4 1 0 0 0,15 143 1 0 0,-11-212-115 0 0,6 59 57 0 0,33 130 1 0 0,-38-198-78 0 0,-1 0 0 0 0,2 0 0 0 0,-1-1 0 0 0,2 0 0 0 0,0 0 0 0 0,0 0 0 0 0,0-1 0 0 0,2 0 0 0 0,-1 0 0 0 0,12 11 0 0 0,-13-16-164 0 0,0 0 1 0 0,1 0 0 0 0,-1-1 0 0 0,1 0 0 0 0,0 0 0 0 0,0 0-1 0 0,1-1 1 0 0,-1 0 0 0 0,0-1 0 0 0,1 1 0 0 0,0-2 0 0 0,0 1-1 0 0,-1-1 1 0 0,1 0 0 0 0,0 0 0 0 0,13-2 0 0 0,13-3-1024 0 0,-1-4-11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8.068"/>
    </inkml:context>
    <inkml:brush xml:id="br0">
      <inkml:brushProperty name="width" value="0.05" units="cm"/>
      <inkml:brushProperty name="height" value="0.05" units="cm"/>
    </inkml:brush>
  </inkml:definitions>
  <inkml:trace contextRef="#ctx0" brushRef="#br0">31 1 16996 0 0,'1'1'70'0'0,"0"-1"0"0"0,0 1 0 0 0,0 0 0 0 0,0 0 0 0 0,0 0 0 0 0,-1 0 0 0 0,1 1 0 0 0,0-1 0 0 0,0 0 0 0 0,-1 0 1 0 0,1 0-1 0 0,-1 1 0 0 0,1-1 0 0 0,-1 0 0 0 0,0 0 0 0 0,0 1 0 0 0,1-1 0 0 0,-1 0 0 0 0,0 1 0 0 0,0-1 0 0 0,0 0 0 0 0,0 1 1 0 0,0-1-1 0 0,-1 0 0 0 0,1 1 0 0 0,0-1 0 0 0,-1 0 0 0 0,1 1 0 0 0,0-1 0 0 0,-2 1 0 0 0,0 10-297 0 0,-30 232 2932 0 0,28-190-2532 0 0,3-1 0 0 0,10 88 0 0 0,-9-140-186 0 0,8 46-82 0 0,-7-44-59 0 0,0 1 0 0 0,0-1 0 0 0,0 0 0 0 0,0 0 1 0 0,1 0-1 0 0,-1 0 0 0 0,1 0 0 0 0,0-1 0 0 0,0 1 0 0 0,0 0 0 0 0,0-1 0 0 0,3 3 0 0 0,3-1-1554 0 0,2-4-76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8.457"/>
    </inkml:context>
    <inkml:brush xml:id="br0">
      <inkml:brushProperty name="width" value="0.05" units="cm"/>
      <inkml:brushProperty name="height" value="0.05" units="cm"/>
    </inkml:brush>
  </inkml:definitions>
  <inkml:trace contextRef="#ctx0" brushRef="#br0">27 54 7834 0 0,'-1'1'241'0'0,"0"-1"0"0"0,1 0 0 0 0,-1 1 0 0 0,0-1 0 0 0,0 1 0 0 0,1-1 0 0 0,-1 1 0 0 0,0-1 0 0 0,1 1 0 0 0,-1-1 0 0 0,1 1 0 0 0,-1 0 0 0 0,1-1 0 0 0,-1 1 0 0 0,1 0 0 0 0,-1-1 0 0 0,1 1 0 0 0,0 0 0 0 0,-1 0 1 0 0,1-1-1 0 0,0 1 0 0 0,0 0 0 0 0,-1 0 0 0 0,1 0 0 0 0,0 1 0 0 0,-8 23 3687 0 0,6-15-3638 0 0,1-1-1 0 0,0 0 0 0 0,0 1 1 0 0,1-1-1 0 0,0 1 0 0 0,0-1 1 0 0,1 1-1 0 0,0-1 0 0 0,5 15 1 0 0,-5-20-272 0 0,0 0 1 0 0,1-1-1 0 0,-1 1 0 0 0,1 0 1 0 0,0-1-1 0 0,0 1 1 0 0,0-1-1 0 0,1 0 1 0 0,-1 0-1 0 0,1 0 0 0 0,0 0 1 0 0,0 0-1 0 0,0 0 1 0 0,0-1-1 0 0,0 0 1 0 0,1 1-1 0 0,-1-1 0 0 0,1 0 1 0 0,-1-1-1 0 0,1 1 1 0 0,0-1-1 0 0,0 1 1 0 0,-1-1-1 0 0,1 0 0 0 0,5 0 1 0 0,-2 0-16 0 0,-1-1 0 0 0,1 0 0 0 0,0 0 0 0 0,-1 0 1 0 0,1-1-1 0 0,0 0 0 0 0,-1 0 0 0 0,1-1 0 0 0,-1 0 0 0 0,1 0 0 0 0,-1-1 1 0 0,0 1-1 0 0,0-1 0 0 0,0 0 0 0 0,0-1 0 0 0,-1 0 0 0 0,1 0 0 0 0,6-6 1 0 0,-9 7 13 0 0,1-1 1 0 0,-1 1-1 0 0,0-1 1 0 0,0 0 0 0 0,-1 0-1 0 0,1 0 1 0 0,-1 0-1 0 0,0 0 1 0 0,0-1 0 0 0,0 1-1 0 0,-1 0 1 0 0,1-1-1 0 0,-1 0 1 0 0,0 1 0 0 0,0-1-1 0 0,-1 0 1 0 0,1 0-1 0 0,-1 1 1 0 0,0-1 0 0 0,-1 0-1 0 0,1 0 1 0 0,-1 1-1 0 0,0-1 1 0 0,0 0-1 0 0,0 1 1 0 0,-3-8 0 0 0,0 4 45 0 0,0-1 0 0 0,0 1 1 0 0,-1 1-1 0 0,0-1 0 0 0,0 1 1 0 0,-1 0-1 0 0,1 0 0 0 0,-2 0 1 0 0,1 1-1 0 0,-8-6 0 0 0,11 9-132 0 0,-1 1 0 0 0,1 0 0 0 0,0 0 0 0 0,-1 0-1 0 0,1 0 1 0 0,-1 1 0 0 0,0-1 0 0 0,1 1 0 0 0,-1 0 0 0 0,0 0 0 0 0,0 1-1 0 0,0-1 1 0 0,0 1 0 0 0,0-1 0 0 0,1 1 0 0 0,-1 0 0 0 0,0 1-1 0 0,0-1 1 0 0,0 1 0 0 0,0 0 0 0 0,0 0 0 0 0,0 0 0 0 0,1 0-1 0 0,-1 1 1 0 0,-4 2 0 0 0,-9 5-626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8.899"/>
    </inkml:context>
    <inkml:brush xml:id="br0">
      <inkml:brushProperty name="width" value="0.05" units="cm"/>
      <inkml:brushProperty name="height" value="0.05" units="cm"/>
    </inkml:brush>
  </inkml:definitions>
  <inkml:trace contextRef="#ctx0" brushRef="#br0">269 327 14283 0 0,'1'-41'4650'0'0,"7"7"-3300"0"0,9-55 25 0 0,-15 77-1236 0 0,-1 0 0 0 0,-1 0 0 0 0,1 0 0 0 0,-2 0 1 0 0,-2-15-1 0 0,3 24-123 0 0,-1 1-1 0 0,1-1 1 0 0,-1 0 0 0 0,1 1 0 0 0,-1 0-1 0 0,0-1 1 0 0,0 1 0 0 0,0-1-1 0 0,-1 1 1 0 0,1 0 0 0 0,0 0 0 0 0,-1 0-1 0 0,1 0 1 0 0,-1 0 0 0 0,0 0 0 0 0,0 0-1 0 0,0 0 1 0 0,0 1 0 0 0,0-1 0 0 0,-3-1-1 0 0,2 2 28 0 0,0 0-1 0 0,0 0 0 0 0,0 1 0 0 0,0-1 1 0 0,0 1-1 0 0,0-1 0 0 0,0 1 0 0 0,0 0 1 0 0,-1 0-1 0 0,1 0 0 0 0,0 1 0 0 0,0-1 1 0 0,0 1-1 0 0,-4 1 0 0 0,-7 3 107 0 0,-1 1-1 0 0,1 1 1 0 0,0 0 0 0 0,1 1-1 0 0,-17 12 1 0 0,15-9-354 0 0,0 1-1 0 0,-25 25 1 0 0,35-33 145 0 0,0 2 0 0 0,1-1 0 0 0,0 0 0 0 0,0 1 0 0 0,1 0 0 0 0,0 0 0 0 0,0 0 0 0 0,0 0 0 0 0,0 0 0 0 0,1 0 0 0 0,-2 11 0 0 0,4-16 32 0 0,-1 0 0 0 0,1 0 0 0 0,0 0-1 0 0,0 0 1 0 0,0 0 0 0 0,0 0 0 0 0,0 1 0 0 0,0-1 0 0 0,0 0 0 0 0,0 0-1 0 0,1 0 1 0 0,-1 0 0 0 0,0 0 0 0 0,0 0 0 0 0,1 0 0 0 0,-1 0 0 0 0,1 0-1 0 0,-1 0 1 0 0,1 0 0 0 0,-1 0 0 0 0,1 0 0 0 0,0-1 0 0 0,0 1 0 0 0,-1 0-1 0 0,1 0 1 0 0,1 0 0 0 0,0 0-11 0 0,0 0-1 0 0,-1 0 0 0 0,1-1 1 0 0,0 1-1 0 0,0-1 1 0 0,0 0-1 0 0,0 1 0 0 0,0-1 1 0 0,0 0-1 0 0,0 0 1 0 0,0 0-1 0 0,0 0 0 0 0,3-1 1 0 0,3-1-77 0 0,0 0-1 0 0,0 0 1 0 0,0-1 0 0 0,0 0 0 0 0,13-7 0 0 0,2-7-328 0 0,-1 0 0 0 0,0-2 1 0 0,-2 0-1 0 0,32-39 0 0 0,-47 52 321 0 0,19-28-449 0 0,-20 27 495 0 0,0 1 0 0 0,0 0 1 0 0,1 0-1 0 0,0 0 0 0 0,0 1 0 0 0,0-1 0 0 0,1 1 0 0 0,8-6 0 0 0,-11 12 165 0 0,-4 7 170 0 0,-5 9 291 0 0,6-16-524 0 0,-17 47 1119 0 0,3 1 0 0 0,2 1 0 0 0,-7 56 0 0 0,-5 155-350 0 0,10-87-475 0 0,6-84-539 0 0,5 0-1 0 0,3 0 1 0 0,13 100 0 0 0,-12-189-156 0 0,0 5-276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39.252"/>
    </inkml:context>
    <inkml:brush xml:id="br0">
      <inkml:brushProperty name="width" value="0.05" units="cm"/>
      <inkml:brushProperty name="height" value="0.05" units="cm"/>
    </inkml:brush>
  </inkml:definitions>
  <inkml:trace contextRef="#ctx0" brushRef="#br0">32 66 3225 0 0,'3'-5'97'0'0,"-1"-1"0"0"0,1 1 1 0 0,0 0-1 0 0,0 0 1 0 0,1 0-1 0 0,6-7 1 0 0,11-1 2771 0 0,6 5 3432 0 0,-22 8-5892 0 0,1-1 1 0 0,-1 1-1 0 0,0 0 0 0 0,1 0 0 0 0,-1 1 0 0 0,0-1 0 0 0,0 1 0 0 0,1 0 0 0 0,-1 1 0 0 0,0-1 0 0 0,0 1 0 0 0,0 0 0 0 0,-1 0 0 0 0,8 4 0 0 0,-6-1-144 0 0,0 0 0 0 0,0 0 0 0 0,0 0 0 0 0,-1 1 0 0 0,0-1 0 0 0,0 1 0 0 0,0 1 1 0 0,7 12-1 0 0,0 4-18 0 0,-2 0 0 0 0,-1 1 0 0 0,-1 1 1 0 0,-1-1-1 0 0,5 27 0 0 0,1 25 373 0 0,-3 0 0 0 0,1 152 1 0 0,-14-124 87 0 0,-30 174 1 0 0,28-249-632 0 0,0 0 0 0 0,-2 0 0 0 0,-2-1 1 0 0,0 0-1 0 0,-2 0 0 0 0,-1-1 0 0 0,-1-1 0 0 0,-25 38 0 0 0,27-49-456 0 0,-60 79 1066 0 0,32-50-2612 0 0,-4-8-4796 0 0,12-18-1329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0.395"/>
    </inkml:context>
    <inkml:brush xml:id="br0">
      <inkml:brushProperty name="width" value="0.05" units="cm"/>
      <inkml:brushProperty name="height" value="0.05" units="cm"/>
    </inkml:brush>
  </inkml:definitions>
  <inkml:trace contextRef="#ctx0" brushRef="#br0">1 85 2304 0 0,'4'-4'1924'0'0,"0"0"-1"0"0,0 1 1 0 0,1-1-1 0 0,0 1 0 0 0,9-4 1 0 0,30-8 3477 0 0,-16 10-4223 0 0,39-2 0 0 0,-35 4-64 0 0,38 1-360 0 0,-51 2-758 0 0,-1 0-1 0 0,0-1 1 0 0,0-1 0 0 0,0-1-1 0 0,26-7 1 0 0,-31 4-1727 0 0,-7 0-3240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0.806"/>
    </inkml:context>
    <inkml:brush xml:id="br0">
      <inkml:brushProperty name="width" value="0.05" units="cm"/>
      <inkml:brushProperty name="height" value="0.05" units="cm"/>
    </inkml:brush>
  </inkml:definitions>
  <inkml:trace contextRef="#ctx0" brushRef="#br0">52 0 1376 0 0,'-1'1'624'0'0,"0"0"0"0"0,0 0-1 0 0,0 0 1 0 0,0 0-1 0 0,0 1 1 0 0,0-1 0 0 0,0 0-1 0 0,0 0 1 0 0,0 1 0 0 0,1-1-1 0 0,-1 0 1 0 0,1 1-1 0 0,-1-1 1 0 0,1 0 0 0 0,-1 1-1 0 0,1 1 1 0 0,-7 20 5700 0 0,4-11-5887 0 0,3-10-891 0 0,-10 43 1466 0 0,3 0 0 0 0,-4 77 1 0 0,11-83-1239 0 0,1 1 0 0 0,2 0 1 0 0,11 54-1 0 0,-6-63-1037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5.623"/>
    </inkml:context>
    <inkml:brush xml:id="br0">
      <inkml:brushProperty name="width" value="0.035" units="cm"/>
      <inkml:brushProperty name="height" value="0.035" units="cm"/>
    </inkml:brush>
  </inkml:definitions>
  <inkml:trace contextRef="#ctx0" brushRef="#br0">471 68 9618 0 0,'0'-1'83'0'0,"-1"1"0"0"0,1 0 0 0 0,0-1 0 0 0,0 1 0 0 0,0-1 0 0 0,0 1-1 0 0,0 0 1 0 0,0-1 0 0 0,0 1 0 0 0,0 0 0 0 0,0-1 0 0 0,1 1 0 0 0,-1 0 0 0 0,0-1 0 0 0,0 1 0 0 0,0 0 0 0 0,0-1-1 0 0,0 1 1 0 0,1 0 0 0 0,-1-1 0 0 0,0 1 0 0 0,0 0 0 0 0,0-1 0 0 0,1 1 0 0 0,-1 0 0 0 0,0 0 0 0 0,1-1 0 0 0,-1 1-1 0 0,0 0 1 0 0,0 0 0 0 0,1 0 0 0 0,-1 0 0 0 0,0-1 0 0 0,1 1 0 0 0,-1 0 0 0 0,1 0 0 0 0,-1 0 0 0 0,0 0 0 0 0,1 0-1 0 0,-1 0 1 0 0,0 0 0 0 0,1 0 0 0 0,-1 0 0 0 0,0 0 0 0 0,1 0 0 0 0,-1 0 0 0 0,0 0 0 0 0,1 0 0 0 0,-1 0 0 0 0,1 0-1 0 0,0 1 1523 0 0,-1 4-923 0 0,0 11-343 0 0,-1 0 0 0 0,-1 1 1 0 0,0-1-1 0 0,-2 0 0 0 0,0 0 0 0 0,0 0 0 0 0,-8 17 1 0 0,-8 14 235 0 0,-28 48-1 0 0,35-72-397 0 0,-1-1 0 0 0,-1 0 0 0 0,-1-1 0 0 0,-27 27 0 0 0,29-35-64 0 0,0 0-1 0 0,-1 0 1 0 0,0-2-1 0 0,-1 0 1 0 0,-1-1-1 0 0,-31 15 1 0 0,42-22-77 0 0,1-1 0 0 0,-1 0-1 0 0,0 0 1 0 0,0-1 0 0 0,-1 1 0 0 0,1-2 0 0 0,0 1 0 0 0,0 0 0 0 0,0-1 0 0 0,-1 0 0 0 0,1-1 0 0 0,-7-1 0 0 0,10 2-24 0 0,0-1 0 0 0,0 0 0 0 0,0-1-1 0 0,0 1 1 0 0,0 0 0 0 0,0-1 0 0 0,1 0 0 0 0,-1 0 0 0 0,1 1 0 0 0,-1-1 0 0 0,1-1-1 0 0,0 1 1 0 0,-1 0 0 0 0,1-1 0 0 0,0 1 0 0 0,0-1 0 0 0,1 1 0 0 0,-1-1 0 0 0,1 0 0 0 0,-1 0-1 0 0,1 0 1 0 0,0 0 0 0 0,0 0 0 0 0,0 0 0 0 0,0-4 0 0 0,-1-5-110 0 0,0 0 1 0 0,2 0-1 0 0,-1 0 0 0 0,1 0 1 0 0,1 0-1 0 0,0 0 1 0 0,5-19-1 0 0,2 1-241 0 0,19-52 0 0 0,-17 59 65 0 0,1 0 1 0 0,0 1-1 0 0,2 1 1 0 0,1 0 0 0 0,0 0-1 0 0,32-33 1 0 0,-33 40 281 0 0,1 2 1 0 0,-1 0-1 0 0,2 1 0 0 0,0 0 1 0 0,0 1-1 0 0,1 1 1 0 0,0 0-1 0 0,0 1 0 0 0,1 1 1 0 0,20-6-1 0 0,-32 12 67 0 0,-1 0 0 0 0,1 0 0 0 0,-1 0 1 0 0,1 0-1 0 0,0 1 0 0 0,-1 0 0 0 0,1 0 0 0 0,0 0 0 0 0,-1 0 0 0 0,1 1 0 0 0,-1 0 1 0 0,1 0-1 0 0,-1 0 0 0 0,6 3 0 0 0,-4-1 114 0 0,-1 0-1 0 0,0 0 1 0 0,1 1 0 0 0,-1 0 0 0 0,-1 0-1 0 0,1 0 1 0 0,0 1 0 0 0,-1-1-1 0 0,7 11 1 0 0,23 33-41 0 0,-22-29-101 0 0,0-1-1 0 0,2-1 1 0 0,0 0-1 0 0,1-1 0 0 0,30 26 1 0 0,-25-26-1203 0 0,1-2 1 0 0,0 0-1 0 0,2-2 1 0 0,-1 0-1 0 0,34 11 0 0 0,-46-19-5593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1.235"/>
    </inkml:context>
    <inkml:brush xml:id="br0">
      <inkml:brushProperty name="width" value="0.05" units="cm"/>
      <inkml:brushProperty name="height" value="0.05" units="cm"/>
    </inkml:brush>
  </inkml:definitions>
  <inkml:trace contextRef="#ctx0" brushRef="#br0">365 195 10594 0 0,'-2'1'127'0'0,"-1"0"0"0"0,1 0 0 0 0,0 0 1 0 0,-1 0-1 0 0,1 1 0 0 0,0-1 0 0 0,-1 0 0 0 0,1 1 0 0 0,0 0 0 0 0,0-1 0 0 0,0 1 0 0 0,1 0 0 0 0,-1 0 0 0 0,0 0 0 0 0,-1 3 0 0 0,-18 38 1470 0 0,13-25-1274 0 0,-43 100 1969 0 0,-52 184 0 0 0,-4 135 599 0 0,93-361-2197 0 0,-10 132 0 0 0,23-162-510 0 0,1-1 1 0 0,3 0 0 0 0,2 0-1 0 0,12 58 1 0 0,-10-73-134 0 0,1 0-1 0 0,2-1 1 0 0,23 51-1 0 0,-27-68-108 0 0,1-1 0 0 0,0 0-1 0 0,1 0 1 0 0,0-1 0 0 0,0 0 0 0 0,1 0 0 0 0,0-1 0 0 0,1 0 0 0 0,0-1-1 0 0,1 0 1 0 0,17 10 0 0 0,-25-16-166 0 0,0-1-1 0 0,0 0 0 0 0,0 1 1 0 0,0-1-1 0 0,0 0 1 0 0,0 0-1 0 0,1 0 1 0 0,-1-1-1 0 0,0 1 1 0 0,1-1-1 0 0,-1 0 0 0 0,0 0 1 0 0,1 0-1 0 0,-1 0 1 0 0,0-1-1 0 0,1 0 1 0 0,-1 1-1 0 0,0-1 1 0 0,0 0-1 0 0,5-2 0 0 0,23-13-1556 0 0</inkml:trace>
  <inkml:trace contextRef="#ctx0" brushRef="#br0" timeOffset="1">1147 1 13971 0 0,'-9'15'460'0'0,"0"0"0"0"0,1 1 0 0 0,1 0 0 0 0,-10 29 0 0 0,-12 72 1045 0 0,23-93-1194 0 0,0 3-90 0 0,-25 128 1371 0 0,28-132-1367 0 0,1 1 1 0 0,1-1-1 0 0,1 1 1 0 0,4 38-1 0 0,-2-53-139 0 0,-1-1 0 0 0,2 0 0 0 0,4 14 0 0 0,7-1-1296 0 0,-14-19 816 0 0,2-1 0 0 0,-1-1 0 0 0,0 1 1 0 0,0 0-1 0 0,0 0 0 0 0,0 0 0 0 0,0 0 1 0 0,1-1-1 0 0,-1 1 0 0 0,0-1 1 0 0,1 1-1 0 0,-1-1 0 0 0,3 1 0 0 0,11-1-5908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1.676"/>
    </inkml:context>
    <inkml:brush xml:id="br0">
      <inkml:brushProperty name="width" value="0.05" units="cm"/>
      <inkml:brushProperty name="height" value="0.05" units="cm"/>
    </inkml:brush>
  </inkml:definitions>
  <inkml:trace contextRef="#ctx0" brushRef="#br0">590 107 7834 0 0,'-2'-3'467'0'0,"-1"7"502"0"0,-3 8 3716 0 0,5-9-4259 0 0,0 1 1 0 0,0 0-1 0 0,1-1 0 0 0,-1 1 1 0 0,1-1-1 0 0,0 1 0 0 0,1 0 1 0 0,-1-1-1 0 0,0 1 0 0 0,1-1 1 0 0,0 1-1 0 0,0 0 0 0 0,2 5 1 0 0,-1-5-305 0 0,1-1 1 0 0,-1 1 0 0 0,0-1 0 0 0,1 0 0 0 0,-1 0-1 0 0,1 0 1 0 0,0 0 0 0 0,0 0 0 0 0,0 0 0 0 0,1-1-1 0 0,-1 0 1 0 0,1 0 0 0 0,-1 0 0 0 0,1 0 0 0 0,0 0-1 0 0,-1-1 1 0 0,6 2 0 0 0,-4-1-117 0 0,0-1 0 0 0,0 0-1 0 0,0 0 1 0 0,0 0 0 0 0,1-1 0 0 0,-1 0 0 0 0,0 0-1 0 0,0 0 1 0 0,0 0 0 0 0,0-1 0 0 0,0 0 0 0 0,0 0-1 0 0,0 0 1 0 0,0-1 0 0 0,0 0 0 0 0,-1 0 0 0 0,1 0-1 0 0,0 0 1 0 0,-1-1 0 0 0,0 0 0 0 0,1 1 0 0 0,-1-2-1 0 0,-1 1 1 0 0,1 0 0 0 0,4-6 0 0 0,-4 4 31 0 0,-1 0 0 0 0,-1 0 0 0 0,1-1-1 0 0,-1 0 1 0 0,0 1 0 0 0,0-1 0 0 0,0 0 0 0 0,-1 0 0 0 0,0 0 0 0 0,0 0 0 0 0,0 0 0 0 0,-1 0 0 0 0,0 0 0 0 0,0 0 0 0 0,-1 0 0 0 0,0 0 0 0 0,0 0-1 0 0,0 0 1 0 0,0 0 0 0 0,-4-6 0 0 0,4 8-49 0 0,0 1 0 0 0,-1-1 0 0 0,1 1 0 0 0,-1-1 0 0 0,0 1 0 0 0,0 0 0 0 0,-1 0 0 0 0,1 0 0 0 0,-1 0 0 0 0,1 0 0 0 0,-1 1 0 0 0,0-1 0 0 0,0 1 0 0 0,0 0 0 0 0,0 0 1 0 0,0 0-1 0 0,-1 0 0 0 0,1 0 0 0 0,-1 1 0 0 0,1-1 0 0 0,-1 1 0 0 0,0 0 0 0 0,1 0 0 0 0,-1 0 0 0 0,0 1 0 0 0,0-1 0 0 0,1 1 0 0 0,-1 0 0 0 0,0 0 0 0 0,0 1 0 0 0,0-1 0 0 0,-7 2 0 0 0,-35 14-1394 0 0,19-3 679 0 0</inkml:trace>
  <inkml:trace contextRef="#ctx0" brushRef="#br0" timeOffset="1">27 1433 20852 0 0,'-1'0'112'0'0,"0"0"0"0"0,0-1 0 0 0,0 1 0 0 0,0 0-1 0 0,0 1 1 0 0,0-1 0 0 0,0 0 0 0 0,0 0-1 0 0,1 0 1 0 0,-1 0 0 0 0,0 1 0 0 0,0-1-1 0 0,0 0 1 0 0,0 1 0 0 0,0-1 0 0 0,0 1 0 0 0,1-1-1 0 0,-1 1 1 0 0,0-1 0 0 0,0 1 0 0 0,0 1-1 0 0,-4 20-456 0 0,5-15 511 0 0,-2 15-22 0 0,3 28 0 0 0,-1-46-148 0 0,0 1 1 0 0,0 0-1 0 0,1 0 1 0 0,0-1-1 0 0,0 1 0 0 0,1 0 1 0 0,-1-1-1 0 0,1 1 0 0 0,0-1 1 0 0,0 1-1 0 0,0-1 1 0 0,5 7-1 0 0,-5-10-100 0 0,-1 0 0 0 0,0 1-1 0 0,1-1 1 0 0,-1 0 0 0 0,1 0 0 0 0,-1 0-1 0 0,1 0 1 0 0,0-1 0 0 0,-1 1 0 0 0,1 0-1 0 0,0-1 1 0 0,0 1 0 0 0,0-1 0 0 0,-1 0 0 0 0,1 1-1 0 0,0-1 1 0 0,3 0 0 0 0,20-5-5850 0 0,-3-3-747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2.086"/>
    </inkml:context>
    <inkml:brush xml:id="br0">
      <inkml:brushProperty name="width" value="0.05" units="cm"/>
      <inkml:brushProperty name="height" value="0.05" units="cm"/>
    </inkml:brush>
  </inkml:definitions>
  <inkml:trace contextRef="#ctx0" brushRef="#br0">77 46 16644 0 0,'-4'3'284'0'0,"-1"1"1"0"0,0 0 0 0 0,1 0-1 0 0,0 1 1 0 0,0-1 0 0 0,0 1-1 0 0,1 0 1 0 0,0-1 0 0 0,0 2-1 0 0,0-1 1 0 0,0 0 0 0 0,-2 8 0 0 0,-1 4-13 0 0,0 1 1 0 0,-5 31 0 0 0,10-40-244 0 0,-1 0 1 0 0,2 0-1 0 0,-1-1 0 0 0,1 1 1 0 0,0 0-1 0 0,1 0 0 0 0,0 0 0 0 0,1 0 1 0 0,0 0-1 0 0,4 11 0 0 0,-5-16-16 0 0,0-1 0 0 0,1 0-1 0 0,0 0 1 0 0,-1 0 0 0 0,1-1-1 0 0,0 1 1 0 0,0 0 0 0 0,1-1-1 0 0,-1 1 1 0 0,1-1 0 0 0,-1 0-1 0 0,1 0 1 0 0,0 0 0 0 0,-1 0-1 0 0,1 0 1 0 0,0 0 0 0 0,0-1-1 0 0,0 0 1 0 0,1 1 0 0 0,-1-1-1 0 0,0 0 1 0 0,0-1 0 0 0,1 1-1 0 0,-1-1 1 0 0,0 1 0 0 0,1-1-1 0 0,-1 0 1 0 0,1 0 0 0 0,-1 0-1 0 0,5-2 1 0 0,-2 1 19 0 0,-1 0 0 0 0,0-1 0 0 0,1 0 0 0 0,-1 0 0 0 0,0 0 0 0 0,0-1 0 0 0,0 0-1 0 0,0 0 1 0 0,0 0 0 0 0,-1 0 0 0 0,1-1 0 0 0,-1 0 0 0 0,0 0 0 0 0,0 0 0 0 0,-1 0 0 0 0,1-1 0 0 0,-1 1 0 0 0,4-7 0 0 0,-4 6 7 0 0,0 0 1 0 0,0-1-1 0 0,-1 1 1 0 0,1 0 0 0 0,-1-1-1 0 0,0 0 1 0 0,-1 1-1 0 0,0-1 1 0 0,1 0-1 0 0,-2 0 1 0 0,1 0 0 0 0,-1 0-1 0 0,0 0 1 0 0,0 0-1 0 0,0 0 1 0 0,-1 1-1 0 0,-2-9 1 0 0,-5-5 9 0 0,0 1 0 0 0,-2-1-1 0 0,0 1 1 0 0,-25-32 0 0 0,7 10-2771 0 0,18 24-4794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2.501"/>
    </inkml:context>
    <inkml:brush xml:id="br0">
      <inkml:brushProperty name="width" value="0.05" units="cm"/>
      <inkml:brushProperty name="height" value="0.05" units="cm"/>
    </inkml:brush>
  </inkml:definitions>
  <inkml:trace contextRef="#ctx0" brushRef="#br0">524 0 11979 0 0,'2'3'482'0'0,"0"1"1"0"0,0-1 0 0 0,0 1-1 0 0,-1 0 1 0 0,0-1 0 0 0,0 1-1 0 0,0 0 1 0 0,0 0 0 0 0,0-1-1 0 0,-1 1 1 0 0,0 0 0 0 0,0 5 0 0 0,2 7-44 0 0,6 87 872 0 0,-4 1 0 0 0,-11 114 0 0 0,-42 206-76 0 0,38-349-999 0 0,-4 0 0 0 0,-4-1 0 0 0,-2-1 0 0 0,-4-1 0 0 0,-58 120 0 0 0,57-143 394 0 0,-62 85 0 0 0,72-115-955 0 0,0-1 1 0 0,-26 24-1 0 0,29-32-1053 0 0,1 0 0 0 0,-1-1 0 0 0,-1 0 0 0 0,-22 10 0 0 0,-9 0-6653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43.792"/>
    </inkml:context>
    <inkml:brush xml:id="br0">
      <inkml:brushProperty name="width" value="0.05" units="cm"/>
      <inkml:brushProperty name="height" value="0.05" units="cm"/>
    </inkml:brush>
  </inkml:definitions>
  <inkml:trace contextRef="#ctx0" brushRef="#br0">18 56 5985 0 0,'-3'-4'-908'0'0,"-5"-8"809"0"0,1-5 4531 0 0,7 16-4213 0 0,0 1 0 0 0,0-1 0 0 0,0 1 1 0 0,0-1-1 0 0,0 1 0 0 0,0-1 0 0 0,1 1 1 0 0,-1-1-1 0 0,0 0 0 0 0,0 1 0 0 0,0-1 1 0 0,1 1-1 0 0,-1-1 0 0 0,0 1 0 0 0,0 0 1 0 0,1-1-1 0 0,-1 1 0 0 0,0-1 0 0 0,1 1 1 0 0,0-1-1 0 0,18-7 2024 0 0,7 6-1506 0 0,1 1-1 0 0,-1 0 1 0 0,46 7 0 0 0,-57-5-490 0 0,4 1 80 0 0,-1 1 1 0 0,29 7-1 0 0,-40-8-296 0 0,1 1 1 0 0,-1 0-1 0 0,0 0 0 0 0,0 0 0 0 0,-1 0 1 0 0,1 1-1 0 0,0 1 0 0 0,-1-1 0 0 0,6 6 1 0 0,-9-7-18 0 0,0 1-1 0 0,-1 0 1 0 0,1 0 0 0 0,0 0 0 0 0,-1 0 0 0 0,0 0 0 0 0,0 1-1 0 0,-1-1 1 0 0,1 1 0 0 0,-1-1 0 0 0,0 1 0 0 0,0-1 0 0 0,0 1 0 0 0,0 5-1 0 0,-1 9 126 0 0,0 1 1 0 0,-3 21-1 0 0,1-10-44 0 0,-33 975 284 0 0,2-395-354 0 0,2-51 454 0 0,30-529-454 0 0,-3 62 451 0 0,3-85-347 0 0,0 1 1 0 0,-1 0-1 0 0,0-1 1 0 0,-1 1-1 0 0,1-1 0 0 0,-2 0 1 0 0,-7 15-1 0 0,10-21-103 0 0,0-1 0 0 0,0 1 1 0 0,0 0-1 0 0,0-1 0 0 0,0 0 0 0 0,0 1 0 0 0,-1-1 1 0 0,1 0-1 0 0,-1 1 0 0 0,1-1 0 0 0,-1 0 0 0 0,1 0 0 0 0,-1 0 1 0 0,0 0-1 0 0,1-1 0 0 0,-1 1 0 0 0,0 0 0 0 0,0-1 1 0 0,1 1-1 0 0,-1-1 0 0 0,0 0 0 0 0,0 1 0 0 0,0-1 1 0 0,0 0-1 0 0,0 0 0 0 0,0 0 0 0 0,0 0 0 0 0,1-1 0 0 0,-1 1 1 0 0,0 0-1 0 0,0-1 0 0 0,0 0 0 0 0,1 1 0 0 0,-1-1 1 0 0,-2-1-1 0 0,-6-3-782 0 0,1-1 1 0 0,0 0 0 0 0,0-1 0 0 0,-15-14 0 0 0,9 8-3407 0 0,-5-5-3102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50.195"/>
    </inkml:context>
    <inkml:brush xml:id="br0">
      <inkml:brushProperty name="width" value="0.05" units="cm"/>
      <inkml:brushProperty name="height" value="0.05" units="cm"/>
    </inkml:brush>
  </inkml:definitions>
  <inkml:trace contextRef="#ctx0" brushRef="#br0">13 78 7370 0 0,'0'0'257'0'0,"0"0"0"0"0,-1 0 1 0 0,1 0-1 0 0,-1 0 1 0 0,1 0-1 0 0,-1 0 0 0 0,1 0 1 0 0,-1 0-1 0 0,1 0 0 0 0,-1 0 1 0 0,1 0-1 0 0,-1 0 1 0 0,1 0-1 0 0,0 0 0 0 0,-1 0 1 0 0,1-1-1 0 0,-1 1 1 0 0,1 0-1 0 0,0 0 0 0 0,-1-1 1 0 0,1 1-1 0 0,-1 0 0 0 0,1-1 1 0 0,0 1-1 0 0,-1 0 1 0 0,1-1-1 0 0,0 1 0 0 0,0 0 1 0 0,-1-1-1 0 0,1 1 1 0 0,0-1-1 0 0,0 1 0 0 0,0 0 1 0 0,-1-1-1 0 0,1 0 0 0 0,1 0 14 0 0,0 0 0 0 0,-1 0-1 0 0,1 0 1 0 0,0 0 0 0 0,0 0-1 0 0,0 1 1 0 0,0-1 0 0 0,0 0-1 0 0,0 1 1 0 0,0-1-1 0 0,0 0 1 0 0,2 0 0 0 0,40-15 1378 0 0,-8 9-772 0 0,1 1 0 0 0,54-1 0 0 0,75 7 80 0 0,-67 2-632 0 0,-67-2-250 0 0,18 0-25 0 0,79-9 1 0 0,-94 0-1688 0 0,-20 3 619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50.604"/>
    </inkml:context>
    <inkml:brush xml:id="br0">
      <inkml:brushProperty name="width" value="0.05" units="cm"/>
      <inkml:brushProperty name="height" value="0.05" units="cm"/>
    </inkml:brush>
  </inkml:definitions>
  <inkml:trace contextRef="#ctx0" brushRef="#br0">288 0 5985 0 0,'-13'3'733'0'0,"12"4"2862"0"0,18 12 1002 0 0,-2-6-3748 0 0,2-1 0 0 0,-1 0-1 0 0,28 13 1 0 0,-31-19-519 0 0,-1 1 0 0 0,0 0 0 0 0,0 1 0 0 0,0 0 0 0 0,-1 1 0 0 0,0 1 0 0 0,0-1 0 0 0,16 21 0 0 0,-26-28-292 0 0,0 0 0 0 0,0 0 0 0 0,0-1-1 0 0,0 1 1 0 0,0 0 0 0 0,-1 0 0 0 0,1 0 0 0 0,0 0 0 0 0,-1 0-1 0 0,1 0 1 0 0,-1 0 0 0 0,0 0 0 0 0,0 0 0 0 0,0 0-1 0 0,0 0 1 0 0,0 0 0 0 0,0 0 0 0 0,0 0 0 0 0,-2 4-1 0 0,1-3-4 0 0,0 0 0 0 0,-1-1 0 0 0,1 1 0 0 0,-1 0 0 0 0,0-1-1 0 0,0 1 1 0 0,0-1 0 0 0,0 1 0 0 0,0-1 0 0 0,-1 0-1 0 0,-3 3 1 0 0,-4 2 14 0 0,0-1-1 0 0,-1-1 0 0 0,0 1 1 0 0,0-2-1 0 0,-19 7 1 0 0,10-6-131 0 0,1-1 0 0 0,-1-1 0 0 0,0 0 0 0 0,-23-1 1 0 0,-78-7-549 0 0,-14 1 264 0 0,113 8 576 0 0,21 0-47 0 0,13 1-50 0 0,40 4 154 0 0,1-1 0 0 0,76 1 0 0 0,-125-9-252 0 0,53 3-92 0 0,-1-3-1 0 0,0-2 1 0 0,1-3 0 0 0,57-12 0 0 0,-86 9-1025 0 0,-1-3-4183 0 0,-6 0-1505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50.974"/>
    </inkml:context>
    <inkml:brush xml:id="br0">
      <inkml:brushProperty name="width" value="0.05" units="cm"/>
      <inkml:brushProperty name="height" value="0.05" units="cm"/>
    </inkml:brush>
  </inkml:definitions>
  <inkml:trace contextRef="#ctx0" brushRef="#br0">26 32 12443 0 0,'-3'-9'559'0'0,"2"8"-488"0"0,0-1 0 0 0,0 1 1 0 0,0-1-1 0 0,1 1 1 0 0,-1-1-1 0 0,1 0 0 0 0,-1 1 1 0 0,1-1-1 0 0,0 0 1 0 0,1-4 1257 0 0,2 12 1464 0 0,1 10 1524 0 0,-3 28-3848 0 0,-1 0 0 0 0,-10 64 0 0 0,1-10-450 0 0,4 27-2073 0 0,4-86-5678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51.550"/>
    </inkml:context>
    <inkml:brush xml:id="br0">
      <inkml:brushProperty name="width" value="0.05" units="cm"/>
      <inkml:brushProperty name="height" value="0.05" units="cm"/>
    </inkml:brush>
  </inkml:definitions>
  <inkml:trace contextRef="#ctx0" brushRef="#br0">52 14 8290 0 0,'-1'-13'12006'0'0,"0"18"-11391"0"0,-22 132 1256 0 0,14-94-1794 0 0,2 0 0 0 0,-4 67 0 0 0,11-104-58 0 0,0 0-1 0 0,1 0 1 0 0,-1 0-1 0 0,1 0 1 0 0,2 7 0 0 0,-2-11-140 0 0,-1-1 0 0 0,1 0 0 0 0,-1 0 1 0 0,1 1-1 0 0,-1-1 0 0 0,1 0 0 0 0,0 0 0 0 0,0 0 1 0 0,0 0-1 0 0,0 0 0 0 0,-1 0 0 0 0,1 0 0 0 0,2 0 1 0 0,-2 0-228 0 0,0-1 1 0 0,0 1-1 0 0,0-1 1 0 0,0 1 0 0 0,0-1-1 0 0,1 0 1 0 0,-1 1-1 0 0,0-1 1 0 0,0 0 0 0 0,0 0-1 0 0,0 0 1 0 0,1 0 0 0 0,-1 0-1 0 0,0 0 1 0 0,0-1-1 0 0,0 1 1 0 0,2 0 0 0 0,14-6-6200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3:51.972"/>
    </inkml:context>
    <inkml:brush xml:id="br0">
      <inkml:brushProperty name="width" value="0.05" units="cm"/>
      <inkml:brushProperty name="height" value="0.05" units="cm"/>
    </inkml:brush>
  </inkml:definitions>
  <inkml:trace contextRef="#ctx0" brushRef="#br0">19 50 13131 0 0,'3'20'3554'0'0,"-2"-16"-3391"0"0,1 0-1 0 0,0 0 1 0 0,0 0 0 0 0,0-1-1 0 0,0 1 1 0 0,0-1 0 0 0,1 1-1 0 0,-1-1 1 0 0,1 0 0 0 0,0 0-1 0 0,0 0 1 0 0,0 0 0 0 0,1-1 0 0 0,-1 1-1 0 0,5 1 1 0 0,-6-2-90 0 0,0-1 0 0 0,0 0 0 0 0,1 0 0 0 0,-1 0-1 0 0,0 0 1 0 0,1 0 0 0 0,-1 0 0 0 0,1-1 0 0 0,-1 1 0 0 0,1-1 0 0 0,-1 0 0 0 0,1 0 0 0 0,-1 0 0 0 0,1 0 0 0 0,-1 0-1 0 0,1 0 1 0 0,-1-1 0 0 0,1 1 0 0 0,-1-1 0 0 0,0 0 0 0 0,1 0 0 0 0,-1 0 0 0 0,0 0 0 0 0,1 0 0 0 0,-1 0 0 0 0,4-3 0 0 0,-4 2-15 0 0,-1 0 0 0 0,1 0 1 0 0,-1 1-1 0 0,1-1 1 0 0,-1 0-1 0 0,0 0 1 0 0,0 0-1 0 0,0 0 1 0 0,0-1-1 0 0,0 1 1 0 0,0 0-1 0 0,0 0 1 0 0,-1-1-1 0 0,1 1 1 0 0,-1 0-1 0 0,0-1 1 0 0,0 1-1 0 0,0 0 0 0 0,0-1 1 0 0,0 1-1 0 0,0 0 1 0 0,0-1-1 0 0,-1 1 1 0 0,1 0-1 0 0,-1-1 1 0 0,0 1-1 0 0,0 0 1 0 0,-1-3-1 0 0,0 1-23 0 0,1 1 0 0 0,-1 0 0 0 0,0 0 0 0 0,0-1 0 0 0,0 1 0 0 0,0 0 0 0 0,-1 1 0 0 0,1-1 0 0 0,-1 0 0 0 0,0 1 0 0 0,0-1 0 0 0,0 1 0 0 0,0 0 0 0 0,0 0 0 0 0,0 0 0 0 0,0 0 0 0 0,-6-1 0 0 0,3 1-148 0 0,1 1 0 0 0,-1-1 0 0 0,0 1 0 0 0,0 1 0 0 0,0-1-1 0 0,0 1 1 0 0,0 0 0 0 0,0 1 0 0 0,0-1 0 0 0,0 1 0 0 0,1 0 0 0 0,-8 3-1 0 0,1 0-832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6.033"/>
    </inkml:context>
    <inkml:brush xml:id="br0">
      <inkml:brushProperty name="width" value="0.035" units="cm"/>
      <inkml:brushProperty name="height" value="0.035" units="cm"/>
    </inkml:brush>
  </inkml:definitions>
  <inkml:trace contextRef="#ctx0" brushRef="#br0">1193 1 6913 0 0,'-9'3'1143'0'0,"1"1"-1"0"0,0 0 1 0 0,0 0-1 0 0,0 1 1 0 0,1 0-1 0 0,-8 7 0 0 0,-41 40 2084 0 0,38-35-3185 0 0,-141 150 1848 0 0,5-5-838 0 0,-124 79-59 0 0,16-14-317 0 0,190-158-597 0 0,-6 6-252 0 0,25-27-2844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3:54:37.969"/>
    </inkml:context>
    <inkml:brush xml:id="br0">
      <inkml:brushProperty name="width" value="0.05" units="cm"/>
      <inkml:brushProperty name="height" value="0.05" units="cm"/>
    </inkml:brush>
  </inkml:definitions>
  <inkml:trace contextRef="#ctx0" brushRef="#br0">2 1 13827 0 0,'0'1'1224'0'0,"-1"-1"-976"0"0,1 1 736 0 0,1 0-455 0 0,-1 2-1 0 0,1-1-416 0 0,1 1-112 0 0,2 1 0 0 0,17-3-432 0 0,-15-5-4129 0 0,2 0-881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15.165"/>
    </inkml:context>
    <inkml:brush xml:id="br0">
      <inkml:brushProperty name="width" value="0.05" units="cm"/>
      <inkml:brushProperty name="height" value="0.05" units="cm"/>
    </inkml:brush>
  </inkml:definitions>
  <inkml:trace contextRef="#ctx0" brushRef="#br0">48 1 6449 0 0,'-2'1'305'0'0,"0"0"0"0"0,0 0 0 0 0,0 1 0 0 0,0-1 0 0 0,0 1 0 0 0,1 0 0 0 0,-1-1 0 0 0,1 1 0 0 0,-1 0 0 0 0,1 0 0 0 0,0 0 0 0 0,0 0 0 0 0,0 0 0 0 0,0 0 0 0 0,0 0 0 0 0,-1 4 0 0 0,-6 39 5270 0 0,6-27-6380 0 0,-4 28 1609 0 0,3 1 1 0 0,1 0 0 0 0,2-1 0 0 0,11 73 0 0 0,-7-90-553 0 0,-1 0 0 0 0,-1 1 1 0 0,-1 0-1 0 0,-2-1 0 0 0,-7 46 0 0 0,16-97-5541 0 0,-4 8-913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15.606"/>
    </inkml:context>
    <inkml:brush xml:id="br0">
      <inkml:brushProperty name="width" value="0.05" units="cm"/>
      <inkml:brushProperty name="height" value="0.05" units="cm"/>
    </inkml:brush>
  </inkml:definitions>
  <inkml:trace contextRef="#ctx0" brushRef="#br0">386 44 6913 0 0,'6'-9'2035'0'0,"-4"5"-1170"0"0,0 0 0 0 0,0 1-1 0 0,1-1 1 0 0,-1 1 0 0 0,1 0-1 0 0,0-1 1 0 0,0 1 0 0 0,4-3-1 0 0,-6 6-795 0 0,-1 0 0 0 0,1 1 0 0 0,-1-1 1 0 0,1 0-1 0 0,-1 1 0 0 0,0-1 0 0 0,1 0 0 0 0,-1 1 0 0 0,0-1 0 0 0,1 1 0 0 0,-1-1 0 0 0,0 1 0 0 0,1-1 0 0 0,-1 1 0 0 0,0-1 0 0 0,0 1 0 0 0,1-1 1 0 0,-1 1-1 0 0,0-1 0 0 0,0 1 0 0 0,0-1 0 0 0,0 1 0 0 0,0 0 0 0 0,0-1 0 0 0,0 1 0 0 0,0 0 0 0 0,2 13 4 0 0,1 20 792 0 0,-2 1 0 0 0,-2-1 0 0 0,-5 47 0 0 0,-1 20 115 0 0,9 11-190 0 0,18 119 1 0 0,-20-209-597 0 0,0-22-244 0 0,0 1 1 0 0,0-1 0 0 0,0 1-1 0 0,0-1 1 0 0,0 0 0 0 0,0 1-1 0 0,0-1 1 0 0,0 1 0 0 0,0-1-1 0 0,0 0 1 0 0,-1 1-1 0 0,1-1 1 0 0,0 0 0 0 0,0 1-1 0 0,0-1 1 0 0,0 0 0 0 0,0 1-1 0 0,-1-1 1 0 0,1 0 0 0 0,0 1-1 0 0,0-1 1 0 0,-1 0 0 0 0,1 1-1 0 0,0-1 1 0 0,-1 0 0 0 0,1 0-1 0 0,0 1 1 0 0,-1-1 0 0 0,1 0-1 0 0,0 0 1 0 0,-1 0 0 0 0,1 0-1 0 0,0 1 1 0 0,-1-1 0 0 0,1 0-1 0 0,0 0 1 0 0,-1 0 0 0 0,1 0-1 0 0,-1 0 1 0 0,1 0 0 0 0,0 0-1 0 0,-1 0 1 0 0,1 0 0 0 0,-1 0-1 0 0,1 0 1 0 0,0 0-1 0 0,-1 0 1 0 0,1-1 0 0 0,0 1-1 0 0,-1 0 1 0 0,-4-3-1152 0 0</inkml:trace>
  <inkml:trace contextRef="#ctx0" brushRef="#br0" timeOffset="1">1 494 6449 0 0,'25'5'11287'0'0,"-3"0"-9675"0"0,311 27-568 0 0,-296-31-1624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16.268"/>
    </inkml:context>
    <inkml:brush xml:id="br0">
      <inkml:brushProperty name="width" value="0.05" units="cm"/>
      <inkml:brushProperty name="height" value="0.05" units="cm"/>
    </inkml:brush>
  </inkml:definitions>
  <inkml:trace contextRef="#ctx0" brushRef="#br0">53 236 11058 0 0,'-3'0'339'0'0,"1"1"-1"0"0,-1 0 1 0 0,0 0-1 0 0,1 0 1 0 0,-1 0-1 0 0,1 1 1 0 0,-1-1-1 0 0,1 1 1 0 0,-1-1-1 0 0,1 1 1 0 0,0 0-1 0 0,0 0 1 0 0,0 0-1 0 0,0 0 1 0 0,0 0-1 0 0,0 0 1 0 0,1 0-1 0 0,-1 1 1 0 0,1-1-1 0 0,0 1 1 0 0,-1-1-1 0 0,1 1 1 0 0,0 0-1 0 0,0-1 1 0 0,1 1-1 0 0,-1 0 1 0 0,1 0-1 0 0,-1 4 1 0 0,3 14-156 0 0,-1-18-143 0 0,0 0 1 0 0,0 0-1 0 0,1-1 0 0 0,-1 1 1 0 0,1-1-1 0 0,-1 1 0 0 0,1-1 1 0 0,0 0-1 0 0,0 1 1 0 0,0-1-1 0 0,1 0 0 0 0,-1 0 1 0 0,0-1-1 0 0,1 1 0 0 0,-1 0 1 0 0,1-1-1 0 0,0 1 1 0 0,-1-1-1 0 0,1 0 0 0 0,0 0 1 0 0,0 0-1 0 0,0 0 0 0 0,0-1 1 0 0,0 1-1 0 0,0-1 0 0 0,4 0 1 0 0,5 1 31 0 0,1 0 0 0 0,-1-1 0 0 0,1-1 1 0 0,22-4-1 0 0,-32 5-47 0 0,0 0 0 0 0,0-1 1 0 0,-1 0-1 0 0,1 0 0 0 0,0 1 1 0 0,-1-1-1 0 0,1-1 0 0 0,-1 1 1 0 0,1 0-1 0 0,-1-1 0 0 0,0 1 1 0 0,0-1-1 0 0,1 0 0 0 0,-1 1 1 0 0,0-1-1 0 0,0 0 0 0 0,-1 0 1 0 0,1-1-1 0 0,0 1 0 0 0,-1 0 1 0 0,1 0-1 0 0,-1-1 0 0 0,0 1 1 0 0,1-4-1 0 0,-1 3 23 0 0,-1 0-1 0 0,1 0 1 0 0,-1 0-1 0 0,0 0 1 0 0,0 0-1 0 0,0 0 1 0 0,-1 0 0 0 0,1 0-1 0 0,-1 0 1 0 0,0 1-1 0 0,0-1 1 0 0,0 0-1 0 0,0 0 1 0 0,0 1-1 0 0,0-1 1 0 0,-1 0 0 0 0,1 1-1 0 0,-1-1 1 0 0,0 1-1 0 0,0 0 1 0 0,0-1-1 0 0,-3-2 1 0 0,0 1-143 0 0,0 0 1 0 0,0 0 0 0 0,-1 0-1 0 0,1 1 1 0 0,-1 0 0 0 0,0 0-1 0 0,0 0 1 0 0,0 0 0 0 0,0 1-1 0 0,-1 0 1 0 0,1 1 0 0 0,0-1-1 0 0,-1 1 1 0 0,1 1 0 0 0,-8-1-1 0 0,1 1-1643 0 0</inkml:trace>
  <inkml:trace contextRef="#ctx0" brushRef="#br0" timeOffset="1">808 1 18084 0 0,'-3'0'800'0'0,"1"0"168"0"0,1 0-776 0 0,0 0-192 0 0,2 0 328 0 0,0 1 24 0 0,3 0 9 0 0,0 2-1 0 0,2-1-360 0 0,16 7-8594 0 0</inkml:trace>
  <inkml:trace contextRef="#ctx0" brushRef="#br0" timeOffset="2">849 168 8290 0 0,'0'8'9378'0'0,"1"-4"-6306"0"0,2 1-2279 0 0,2 0-457 0 0,3 0-88 0 0,-1-1-24 0 0,3-1-488 0 0,3-1-104 0 0,2 1-16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1.422"/>
    </inkml:context>
    <inkml:brush xml:id="br0">
      <inkml:brushProperty name="width" value="0.05" units="cm"/>
      <inkml:brushProperty name="height" value="0.05" units="cm"/>
    </inkml:brush>
  </inkml:definitions>
  <inkml:trace contextRef="#ctx0" brushRef="#br0">78 112 1840 0 0,'-1'0'329'0'0,"0"0"0"0"0,0 0 0 0 0,0 0 0 0 0,0 0 0 0 0,0 0 0 0 0,0 0 1 0 0,0 0-1 0 0,0 0 0 0 0,0 1 0 0 0,0-1 0 0 0,0 0 0 0 0,0 1 0 0 0,0-1 0 0 0,0 0 0 0 0,0 1 0 0 0,0-1 0 0 0,0 1 0 0 0,1 0 0 0 0,-1-1 0 0 0,0 1 0 0 0,0-1 0 0 0,-1 3 0 0 0,0 0 341 0 0,0 0 0 0 0,0 0-1 0 0,0 0 1 0 0,0 0 0 0 0,1 1 0 0 0,-3 4 0 0 0,-1 8 254 0 0,1 0 0 0 0,-2 17 1 0 0,5-28-1010 0 0,-3 37 612 0 0,1 0 0 0 0,5 78 0 0 0,-1-85-438 0 0,0-25-41 0 0,-1 1 1 0 0,0 0 0 0 0,-1-1 0 0 0,0 1-1 0 0,-1 0 1 0 0,-5 18 0 0 0,7-29-56 0 0,0 0 1 0 0,0 0-1 0 0,0 0 0 0 0,0 0 1 0 0,0 0-1 0 0,0 0 1 0 0,0 1-1 0 0,0-1 0 0 0,0 0 1 0 0,0 0-1 0 0,0 0 0 0 0,0 0 1 0 0,0 0-1 0 0,0 0 1 0 0,0 1-1 0 0,0-1 0 0 0,0 0 1 0 0,0 0-1 0 0,0 0 0 0 0,0 0 1 0 0,0 0-1 0 0,0 0 0 0 0,0 0 1 0 0,-1 1-1 0 0,1-1 1 0 0,0 0-1 0 0,0 0 0 0 0,0 0 1 0 0,0 0-1 0 0,0 0 0 0 0,0 0 1 0 0,0 0-1 0 0,0 0 1 0 0,-1 0-1 0 0,1 0 0 0 0,0 0 1 0 0,0 0-1 0 0,0 0 0 0 0,0 1 1 0 0,0-1-1 0 0,0 0 0 0 0,-1 0 1 0 0,1 0-1 0 0,0 0 1 0 0,0 0-1 0 0,0 0 0 0 0,0 0 1 0 0,0 0-1 0 0,0 0 0 0 0,-1-1 1 0 0,1 1-1 0 0,0 0 0 0 0,0 0 1 0 0,0 0-1 0 0,0 0 1 0 0,-3-10-563 0 0,0-15-478 0 0,10-142-3694 0 0,-1-3 4333 0 0,-6 167 710 0 0,0 0 0 0 0,0-1 1 0 0,0 1-1 0 0,1 0 0 0 0,-1-1 1 0 0,1 1-1 0 0,0 0 0 0 0,0 0 1 0 0,2-6-1 0 0,-2 9-208 0 0,-1 0 1 0 0,1 0-1 0 0,-1 0 0 0 0,0 0 0 0 0,1 1 1 0 0,-1-1-1 0 0,0 0 0 0 0,1 0 0 0 0,-1 0 0 0 0,1 1 1 0 0,-1-1-1 0 0,0 0 0 0 0,1 0 0 0 0,-1 1 1 0 0,0-1-1 0 0,0 0 0 0 0,1 1 0 0 0,-1-1 1 0 0,0 0-1 0 0,0 1 0 0 0,1-1 0 0 0,-1 0 0 0 0,0 1 1 0 0,0-1-1 0 0,0 0 0 0 0,0 1 0 0 0,0-1 1 0 0,1 1-1 0 0,6 14 694 0 0,20 58 876 0 0,-19-49-1422 0 0,1 0 0 0 0,1-1 0 0 0,1 0 0 0 0,1-1 0 0 0,20 29 1 0 0,-19-34-140 0 0,1 0 1 0 0,23 20-1 0 0,-31-32-69 0 0,-1 0 0 0 0,1-1 0 0 0,0 0 0 0 0,0 0 0 0 0,0 0 0 0 0,1-1 0 0 0,-1 0 0 0 0,1 0 0 0 0,0-1 0 0 0,0 1 0 0 0,7 0 0 0 0,-11-3 4 0 0,-1 0 0 0 0,0 0 0 0 0,1 0 0 0 0,-1-1 0 0 0,0 1 0 0 0,1-1 0 0 0,-1 1 0 0 0,0-1 0 0 0,0 0 0 0 0,1 0 0 0 0,-1 0 0 0 0,0 0 0 0 0,0 0 0 0 0,0 0 0 0 0,0-1 0 0 0,0 1 0 0 0,-1-1 0 0 0,1 1 0 0 0,0-1 0 0 0,-1 0 0 0 0,1 0 0 0 0,-1 1 0 0 0,1-1 0 0 0,-1 0 0 0 0,0 0 0 0 0,0-1 0 0 0,1-2 0 0 0,4-8 169 0 0,-1 0 0 0 0,0-1-1 0 0,3-18 1 0 0,-6 26-181 0 0,6-35 189 0 0,-2 0-1 0 0,1-82 1 0 0,1-11-542 0 0,-7 108 112 0 0,1 1-779 0 0,1 10-2662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2.222"/>
    </inkml:context>
    <inkml:brush xml:id="br0">
      <inkml:brushProperty name="width" value="0.05" units="cm"/>
      <inkml:brushProperty name="height" value="0.05" units="cm"/>
    </inkml:brush>
  </inkml:definitions>
  <inkml:trace contextRef="#ctx0" brushRef="#br0">1 420 1840 0 0,'5'1'9905'0'0,"2"1"-5143"0"0,11 2-2370 0 0,2-3-1637 0 0,0 0 0 0 0,0-1 0 0 0,0-1 0 0 0,34-7 0 0 0,-45 7-684 0 0,0-1 1 0 0,-1 0 0 0 0,1-1-1 0 0,-1 0 1 0 0,0 0 0 0 0,0-1-1 0 0,0 0 1 0 0,0 0 0 0 0,-1-1-1 0 0,0 0 1 0 0,0-1 0 0 0,0 1-1 0 0,7-9 1 0 0,-10 9-32 0 0,0 0 1 0 0,-1-1-1 0 0,0 0 0 0 0,0 1 1 0 0,-1-1-1 0 0,0 0 1 0 0,1 0-1 0 0,-2 0 0 0 0,1-1 1 0 0,-1 1-1 0 0,0 0 0 0 0,0-12 1 0 0,-1 15-25 0 0,0 1 1 0 0,0-1-1 0 0,0 0 1 0 0,0 1 0 0 0,-1-1-1 0 0,1 1 1 0 0,-1-1-1 0 0,0 1 1 0 0,1-1-1 0 0,-1 1 1 0 0,0-1 0 0 0,0 1-1 0 0,-1 0 1 0 0,1 0-1 0 0,0-1 1 0 0,-1 1-1 0 0,0 0 1 0 0,1 0 0 0 0,-1 1-1 0 0,0-1 1 0 0,0 0-1 0 0,0 0 1 0 0,0 1 0 0 0,0-1-1 0 0,0 1 1 0 0,-1 0-1 0 0,1 0 1 0 0,0 0-1 0 0,-1 0 1 0 0,1 0 0 0 0,-1 0-1 0 0,1 0 1 0 0,-6 0-1 0 0,3 1 0 0 0,-1 0 1 0 0,0 0-1 0 0,1 1 0 0 0,-1 0 0 0 0,0 0 0 0 0,1 0 1 0 0,-1 1-1 0 0,1-1 0 0 0,-1 1 0 0 0,1 0 0 0 0,0 1 1 0 0,0 0-1 0 0,-6 3 0 0 0,2 0-10 0 0,0 0 1 0 0,1 1-1 0 0,0 0 1 0 0,0 0-1 0 0,0 1 1 0 0,-7 9-1 0 0,4-2-25 0 0,0 1 0 0 0,1 0 0 0 0,-12 27 0 0 0,19-39 15 0 0,1 1 0 0 0,0 0 0 0 0,1 0-1 0 0,-1 0 1 0 0,1 0 0 0 0,0 0 0 0 0,0 0 0 0 0,1 0-1 0 0,-1 1 1 0 0,1-1 0 0 0,0 0 0 0 0,1 0-1 0 0,-1 0 1 0 0,1 1 0 0 0,0-1 0 0 0,0 0 0 0 0,4 9-1 0 0,-3-10-29 0 0,0-1 0 0 0,0 0 0 0 0,0 0 0 0 0,1 0 0 0 0,-1 0 0 0 0,1-1 0 0 0,0 1 0 0 0,-1-1 0 0 0,1 1 0 0 0,0-1 0 0 0,1 0 0 0 0,-1 0 0 0 0,0 0 0 0 0,1-1 0 0 0,-1 1 0 0 0,1-1 0 0 0,-1 0 0 0 0,1 0 0 0 0,-1 0 0 0 0,1 0 0 0 0,0 0 0 0 0,0-1 0 0 0,4 0-1 0 0,-2 0-53 0 0,-1 0 0 0 0,1 0-1 0 0,0-1 1 0 0,-1 0 0 0 0,1 0 0 0 0,-1 0-1 0 0,1-1 1 0 0,-1 0 0 0 0,0 0-1 0 0,1 0 1 0 0,-1-1 0 0 0,0 1-1 0 0,0-1 1 0 0,7-6 0 0 0,-2-1-819 0 0,-1 1 1 0 0,0-2-1 0 0,-1 1 1 0 0,0-1 0 0 0,0 0-1 0 0,10-23 1 0 0,29-79-3711 0 0,-16 32 3240 0 0,-29 77 1142 0 0,9-15 4828 0 0,-11 19-4544 0 0,-2 14 2143 0 0,-4 15-814 0 0,1 0 1 0 0,1 0-1 0 0,1 31 0 0 0,3-50-1306 0 0,0 1-1 0 0,1 0 0 0 0,0-1 0 0 0,1 1 0 0 0,0-1 1 0 0,1 1-1 0 0,0-1 0 0 0,1 0 0 0 0,0 0 0 0 0,0 0 0 0 0,11 16 1 0 0,-13-22-46 0 0,1-1-1 0 0,0 0 1 0 0,0 1 0 0 0,0-1 0 0 0,0 0 0 0 0,0 0 0 0 0,1-1 0 0 0,-1 1 0 0 0,1-1 0 0 0,0 1-1 0 0,0-1 1 0 0,5 2 0 0 0,-6-3-7 0 0,-1-1 0 0 0,0 1 0 0 0,0-1 0 0 0,1 0 0 0 0,-1 1 0 0 0,0-1 0 0 0,1 0 0 0 0,-1 0-1 0 0,0 0 1 0 0,0-1 0 0 0,1 1 0 0 0,-1-1 0 0 0,0 1 0 0 0,0-1 0 0 0,1 0 0 0 0,-1 0 0 0 0,0 1 0 0 0,0-2 0 0 0,0 1 0 0 0,0 0-1 0 0,0 0 1 0 0,-1-1 0 0 0,1 1 0 0 0,3-3 0 0 0,6-10 7 0 0,-1 1-1 0 0,0-1 1 0 0,-1-1-1 0 0,-1 1 0 0 0,9-23 1 0 0,-2 8-140 0 0,2-8-235 0 0,13-41 0 0 0,-20 48 64 0 0,-10 57 141 0 0,0 0 0 0 0,6 33 0 0 0,-4-52 153 0 0,0-1 0 0 0,0 1 0 0 0,1-1 0 0 0,0 0 0 0 0,0 0 0 0 0,1 0 0 0 0,-1 0 0 0 0,2 0 0 0 0,-1-1 0 0 0,9 9 0 0 0,-11-11 3 0 0,1-1 1 0 0,1 0-1 0 0,-1 0 0 0 0,0-1 0 0 0,1 1 1 0 0,0-1-1 0 0,-1 1 0 0 0,1-1 1 0 0,0 0-1 0 0,0-1 0 0 0,0 1 1 0 0,0-1-1 0 0,0 0 0 0 0,1 0 0 0 0,-1 0 1 0 0,0 0-1 0 0,1-1 0 0 0,-1 1 1 0 0,0-1-1 0 0,6-1 0 0 0,-7 0 24 0 0,0 0-1 0 0,0 0 1 0 0,0 0-1 0 0,1 0 0 0 0,-1-1 1 0 0,-1 1-1 0 0,1-1 1 0 0,0 0-1 0 0,0 0 1 0 0,-1 0-1 0 0,1 0 0 0 0,-1 0 1 0 0,1-1-1 0 0,-1 1 1 0 0,0-1-1 0 0,0 0 1 0 0,0 1-1 0 0,0-1 1 0 0,-1 0-1 0 0,1 0 0 0 0,0-4 1 0 0,3-5 61 0 0,0 0 1 0 0,-1 0-1 0 0,-1 0 1 0 0,3-15-1 0 0,-2-2-79 0 0,-1-1-1 0 0,-3-55 0 0 0,-4 11-1501 0 0,-4 3-3874 0 0,7 53 3081 0 0,-2-11-4355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3.482"/>
    </inkml:context>
    <inkml:brush xml:id="br0">
      <inkml:brushProperty name="width" value="0.05" units="cm"/>
      <inkml:brushProperty name="height" value="0.05" units="cm"/>
    </inkml:brush>
  </inkml:definitions>
  <inkml:trace contextRef="#ctx0" brushRef="#br0">4 442 11146 0 0,'-1'-3'154'0'0,"0"0"0"0"0,1 0-1 0 0,-1-1 1 0 0,1 1 0 0 0,0 0-1 0 0,0 0 1 0 0,0 0 0 0 0,0 0-1 0 0,0 0 1 0 0,1 0 0 0 0,0 0-1 0 0,-1 0 1 0 0,1 0-1 0 0,2-5 1 0 0,23-43 781 0 0,-16 32-380 0 0,4-7-216 0 0,50-91 1086 0 0,-53 98-1113 0 0,2 1-1 0 0,0 1 0 0 0,1 0 0 0 0,17-16 0 0 0,-30 32-270 0 0,-1 1 0 0 0,1-1-1 0 0,0 0 1 0 0,0 0-1 0 0,-1 0 1 0 0,1 0 0 0 0,0 1-1 0 0,0-1 1 0 0,0 1 0 0 0,0-1-1 0 0,0 0 1 0 0,0 1 0 0 0,0-1-1 0 0,0 1 1 0 0,0 0 0 0 0,0-1-1 0 0,0 1 1 0 0,1 0 0 0 0,-1 0-1 0 0,0 0 1 0 0,0 0-1 0 0,0 0 1 0 0,0 0 0 0 0,0 0-1 0 0,1 0 1 0 0,1 0 0 0 0,-2 2 2 0 0,0-1 0 0 0,0 0 0 0 0,0 0 0 0 0,0 1 0 0 0,-1-1 0 0 0,1 0 0 0 0,0 1 0 0 0,-1-1 0 0 0,1 1 0 0 0,-1-1 1 0 0,1 1-1 0 0,-1-1 0 0 0,1 1 0 0 0,-1-1 0 0 0,0 1 0 0 0,0 0 0 0 0,0-1 0 0 0,0 1 0 0 0,0 2 0 0 0,-12 153 720 0 0,2-52-549 0 0,10-97-199 0 0,-1 0 0 0 0,1-1 1 0 0,-1 1-1 0 0,-1 0 0 0 0,1-1 1 0 0,-1 1-1 0 0,0-1 0 0 0,-1 0 1 0 0,-7 14-1 0 0,10-20-13 0 0,0-1 1 0 0,0 0 0 0 0,0 0-1 0 0,0 0 1 0 0,0 0 0 0 0,0 0-1 0 0,0 0 1 0 0,0 0-1 0 0,0 0 1 0 0,0 1 0 0 0,0-1-1 0 0,0 0 1 0 0,0 0-1 0 0,0 0 1 0 0,-1 0 0 0 0,1 0-1 0 0,0 0 1 0 0,0 0-1 0 0,0 0 1 0 0,0 0 0 0 0,0 0-1 0 0,0 0 1 0 0,0 0-1 0 0,0 0 1 0 0,-1 0 0 0 0,1 0-1 0 0,0 0 1 0 0,0 0-1 0 0,0 0 1 0 0,0 0 0 0 0,0 0-1 0 0,0 0 1 0 0,0 0-1 0 0,0 0 1 0 0,-1 0 0 0 0,1 0-1 0 0,0 0 1 0 0,0 0-1 0 0,0 0 1 0 0,0 0 0 0 0,0 0-1 0 0,0 0 1 0 0,0 0-1 0 0,0 0 1 0 0,-1 0 0 0 0,1 0-1 0 0,0 0 1 0 0,0 0-1 0 0,0 0 1 0 0,0-1 0 0 0,0 1-1 0 0,0 0 1 0 0,0 0-1 0 0,0 0 1 0 0,0 0 0 0 0,0 0-1 0 0,0 0 1 0 0,0 0-1 0 0,0 0 1 0 0,0-1 0 0 0,-2-10 181 0 0,2-12 60 0 0,8-12-421 0 0,1 2 0 0 0,1-1 1 0 0,23-48-1 0 0,-33 82 176 0 0,38-84-287 0 0,-32 73 249 0 0,0 1 0 0 0,1-1 1 0 0,0 1-1 0 0,1 0 0 0 0,11-11 0 0 0,-18 20 43 0 0,0-1 0 0 0,1 1-1 0 0,-1 0 1 0 0,0 0 0 0 0,1 0 0 0 0,-1 0-1 0 0,0 0 1 0 0,1 0 0 0 0,-1 0-1 0 0,1 0 1 0 0,0 1 0 0 0,-1-1-1 0 0,1 0 1 0 0,-1 1 0 0 0,1-1-1 0 0,0 1 1 0 0,0 0 0 0 0,-1 0 0 0 0,1 0-1 0 0,0 0 1 0 0,2 0 0 0 0,-2 1 6 0 0,-1-1 0 0 0,1 1 0 0 0,-1 0 1 0 0,1 0-1 0 0,-1 0 0 0 0,0 0 1 0 0,1 0-1 0 0,-1 0 0 0 0,0 0 0 0 0,0 1 1 0 0,0-1-1 0 0,0 0 0 0 0,0 1 1 0 0,0-1-1 0 0,0 1 0 0 0,-1-1 1 0 0,2 4-1 0 0,2 6 45 0 0,-1-1 1 0 0,-1 2-1 0 0,0-1 0 0 0,0 0 1 0 0,0 13-1 0 0,-1 5 249 0 0,2 10-302 0 0,-2 0 0 0 0,-7 69 0 0 0,2-95 105 0 0,-1-13 103 0 0,4-1-191 0 0,0 0-1 0 0,0 0 0 0 0,1 0 1 0 0,-1-1-1 0 0,1 1 0 0 0,-1 0 0 0 0,1 0 1 0 0,-1-1-1 0 0,1 1 0 0 0,0 0 1 0 0,-1 0-1 0 0,1-1 0 0 0,0 1 0 0 0,0-3 1 0 0,2-23-122 0 0,1 1 1 0 0,10-45-1 0 0,-4 27-35 0 0,-4 23 97 0 0,0 0 0 0 0,2 0 0 0 0,0 1 0 0 0,1 0 0 0 0,21-37 0 0 0,-27 54 62 0 0,0 0 1 0 0,1 0-1 0 0,-1 0 1 0 0,0 0-1 0 0,1 0 1 0 0,0 1-1 0 0,0 0 1 0 0,0-1-1 0 0,0 1 1 0 0,0 0-1 0 0,0 0 1 0 0,7-2-1 0 0,-9 3-12 0 0,0 1 0 0 0,1 0 0 0 0,-1-1 0 0 0,0 1 0 0 0,0 0 0 0 0,0 0 0 0 0,1 0 0 0 0,-1 0 0 0 0,0 0 0 0 0,0 0 0 0 0,1 0 0 0 0,-1 0 0 0 0,0 0 0 0 0,0 0 0 0 0,0 1 0 0 0,1-1 0 0 0,-1 1 0 0 0,0-1 0 0 0,0 1 0 0 0,0-1 0 0 0,0 1 0 0 0,0 0 0 0 0,0-1 0 0 0,0 1 0 0 0,0 0 0 0 0,0 0 0 0 0,0 0 0 0 0,0-1 0 0 0,0 1 0 0 0,-1 0 0 0 0,1 0 0 0 0,0 0 0 0 0,-1 1 0 0 0,1-1 0 0 0,-1 0 0 0 0,1 0 0 0 0,-1 0 0 0 0,1 0 0 0 0,-1 1 0 0 0,0-1 0 0 0,0 1 0 0 0,4 16 230 0 0,-1 0 0 0 0,-1 0 0 0 0,-1 0 0 0 0,-1 22 0 0 0,2 24-1041 0 0,-1-53-235 0 0,0-1 0 0 0,1 0 0 0 0,0 1-1 0 0,4 10 1 0 0,-3-15-975 0 0,0-2-18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3.843"/>
    </inkml:context>
    <inkml:brush xml:id="br0">
      <inkml:brushProperty name="width" value="0.05" units="cm"/>
      <inkml:brushProperty name="height" value="0.05" units="cm"/>
    </inkml:brush>
  </inkml:definitions>
  <inkml:trace contextRef="#ctx0" brushRef="#br0">1 216 14259 0 0,'20'0'1235'0'0,"24"0"249"0"0,0-1 0 0 0,56-10 0 0 0,-87 9-1401 0 0,0-1 0 0 0,0 0 0 0 0,-1-1 0 0 0,1-1 0 0 0,-1 0 0 0 0,0 0 0 0 0,0-2 1 0 0,0 1-1 0 0,-1-1 0 0 0,0-1 0 0 0,-1 0 0 0 0,11-10 0 0 0,-19 15-51 0 0,1 1 0 0 0,-1-1 0 0 0,0 0 0 0 0,0 0-1 0 0,0 1 1 0 0,0-2 0 0 0,-1 1 0 0 0,1 0 0 0 0,-1 0 0 0 0,0 0 0 0 0,0-1 0 0 0,0 1 0 0 0,0 0 0 0 0,-1-1 0 0 0,1 1 0 0 0,-1-1 0 0 0,0 1 0 0 0,0-1 0 0 0,0 1-1 0 0,0-1 1 0 0,-1 1 0 0 0,1-1 0 0 0,-1 1 0 0 0,0 0 0 0 0,-2-5 0 0 0,2 6-10 0 0,0-1-1 0 0,0 1 1 0 0,-1 0 0 0 0,1 0-1 0 0,-1 0 1 0 0,0 0-1 0 0,1 0 1 0 0,-1 0 0 0 0,0 1-1 0 0,0-1 1 0 0,0 0 0 0 0,0 1-1 0 0,0 0 1 0 0,0-1-1 0 0,-1 1 1 0 0,1 0 0 0 0,0 0-1 0 0,-1 0 1 0 0,1 1-1 0 0,-1-1 1 0 0,1 0 0 0 0,-1 1-1 0 0,1 0 1 0 0,-1-1 0 0 0,1 1-1 0 0,-1 0 1 0 0,1 0-1 0 0,-1 1 1 0 0,0-1 0 0 0,1 0-1 0 0,-1 1 1 0 0,1 0 0 0 0,0 0-1 0 0,-5 1 1 0 0,-4 3-2 0 0,0 0-1 0 0,0 1 1 0 0,1 0 0 0 0,0 1-1 0 0,0 0 1 0 0,0 0 0 0 0,1 1 0 0 0,0 0-1 0 0,1 1 1 0 0,-15 18 0 0 0,18-20-7 0 0,0-1 1 0 0,1 1-1 0 0,0 0 1 0 0,0 0-1 0 0,0 0 1 0 0,1 0-1 0 0,0 1 1 0 0,1 0-1 0 0,0-1 1 0 0,0 1-1 0 0,0 0 1 0 0,1 0-1 0 0,0 0 1 0 0,1 0-1 0 0,0 0 1 0 0,0 0-1 0 0,2 11 1 0 0,-1-15-2 0 0,0 0 1 0 0,0 0 0 0 0,1-1-1 0 0,0 1 1 0 0,-1-1-1 0 0,1 1 1 0 0,0-1-1 0 0,1 0 1 0 0,-1 1-1 0 0,0-1 1 0 0,1 0 0 0 0,0-1-1 0 0,0 1 1 0 0,0 0-1 0 0,0-1 1 0 0,0 0-1 0 0,0 1 1 0 0,1-1 0 0 0,-1-1-1 0 0,1 1 1 0 0,0 0-1 0 0,-1-1 1 0 0,1 0-1 0 0,0 0 1 0 0,0 0-1 0 0,0 0 1 0 0,7 0-1 0 0,-2 0-118 0 0,1-1-1 0 0,-1 0 0 0 0,1 0 0 0 0,-1-1 0 0 0,1 0 0 0 0,-1-1 0 0 0,0 0 0 0 0,0-1 1 0 0,0 0-1 0 0,15-6 0 0 0,20-18-6613 0 0,-20 11 25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4.237"/>
    </inkml:context>
    <inkml:brush xml:id="br0">
      <inkml:brushProperty name="width" value="0.05" units="cm"/>
      <inkml:brushProperty name="height" value="0.05" units="cm"/>
    </inkml:brush>
  </inkml:definitions>
  <inkml:trace contextRef="#ctx0" brushRef="#br0">320 1 10594 0 0,'-5'26'4900'0'0,"-3"35"0"0"0,-1 101-4007 0 0,7-110 49 0 0,0 50-265 0 0,5-1 1 0 0,16 104-1 0 0,-17-193-725 0 0,0 6 230 0 0,-7-30-40 0 0,-8-30-80 0 0,-15-41-116 0 0,24 74 29 0 0,0 0 0 0 0,-1 0-1 0 0,0 0 1 0 0,-1 0 0 0 0,0 1-1 0 0,-8-10 1 0 0,10 15 18 0 0,1 0 1 0 0,0 0 0 0 0,-1 1-1 0 0,0-1 1 0 0,0 1-1 0 0,1 0 1 0 0,-1 0-1 0 0,0 1 1 0 0,-1-1 0 0 0,1 1-1 0 0,0 0 1 0 0,0 0-1 0 0,-1 0 1 0 0,1 1 0 0 0,0-1-1 0 0,-1 1 1 0 0,1 0-1 0 0,0 0 1 0 0,-1 1-1 0 0,1-1 1 0 0,0 1 0 0 0,-1 0-1 0 0,1 0 1 0 0,-4 2-1 0 0,-2 0-9 0 0,0 1-1 0 0,1 0 0 0 0,0 1 0 0 0,0-1 1 0 0,0 2-1 0 0,1-1 0 0 0,0 1 0 0 0,0 1 1 0 0,-9 8-1 0 0,14-13 7 0 0,1 1 0 0 0,-1 0 0 0 0,1-1 0 0 0,0 1 0 0 0,0 0 0 0 0,0 0 0 0 0,1 0 0 0 0,-1 1 0 0 0,1-1 0 0 0,-1 0 0 0 0,1 0 1 0 0,0 1-1 0 0,0-1 0 0 0,1 1 0 0 0,-1-1 0 0 0,1 1 0 0 0,0-1 0 0 0,0 7 0 0 0,0-7 6 0 0,1 0 0 0 0,0-1 1 0 0,0 1-1 0 0,0 0 0 0 0,0-1 1 0 0,1 1-1 0 0,-1 0 0 0 0,1-1 0 0 0,-1 0 1 0 0,1 1-1 0 0,0-1 0 0 0,0 0 0 0 0,0 0 1 0 0,0 0-1 0 0,0 0 0 0 0,1 0 0 0 0,-1 0 1 0 0,0-1-1 0 0,1 1 0 0 0,0-1 1 0 0,-1 0-1 0 0,6 2 0 0 0,2 1 13 0 0,0-1 1 0 0,1-1-1 0 0,-1 1 0 0 0,1-2 1 0 0,-1 1-1 0 0,1-1 0 0 0,0-1 0 0 0,0 0 1 0 0,-1-1-1 0 0,13-1 0 0 0,-8-1-642 0 0,-1 0 0 0 0,1-1 0 0 0,-1-1-1 0 0,0 0 1 0 0,0-1 0 0 0,22-12 0 0 0,-12 2-1214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4.707"/>
    </inkml:context>
    <inkml:brush xml:id="br0">
      <inkml:brushProperty name="width" value="0.05" units="cm"/>
      <inkml:brushProperty name="height" value="0.05" units="cm"/>
    </inkml:brush>
  </inkml:definitions>
  <inkml:trace contextRef="#ctx0" brushRef="#br0">10 176 8754 0 0,'-3'13'939'0'0,"0"0"-1"0"0,2 1 1 0 0,-1-1 0 0 0,2 0-1 0 0,-1 1 1 0 0,2-1 0 0 0,3 24-1 0 0,25 105 6380 0 0,-27-134-7435 0 0,-2-10-295 0 0,-3-13-1665 0 0,3 11 772 0 0,-3-7-5914 0 0</inkml:trace>
  <inkml:trace contextRef="#ctx0" brushRef="#br0" timeOffset="1">13 0 7834 0 0,'6'7'10216'0'0,"4"2"-7167"0"0,-3-5-2625 0 0,-1 0 0 0 0,1-1 0 0 0,0 1 0 0 0,0-1 0 0 0,14 3-1 0 0,39 6-1207 0 0,-45-10 275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6.479"/>
    </inkml:context>
    <inkml:brush xml:id="br0">
      <inkml:brushProperty name="width" value="0.035" units="cm"/>
      <inkml:brushProperty name="height" value="0.035" units="cm"/>
    </inkml:brush>
  </inkml:definitions>
  <inkml:trace contextRef="#ctx0" brushRef="#br0">0 52 9218 0 0,'3'-1'807'0'0,"1"0"-1"0"0,-1 1 1 0 0,0-1-1 0 0,0 1 1 0 0,1-1-1 0 0,-1 1 1 0 0,0 0-1 0 0,5 0 1 0 0,5 0-420 0 0,123-7 1275 0 0,98-8-82 0 0,-80-7-7882 0 0,-137 18 364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26.322"/>
    </inkml:context>
    <inkml:brush xml:id="br0">
      <inkml:brushProperty name="width" value="0.05" units="cm"/>
      <inkml:brushProperty name="height" value="0.05" units="cm"/>
    </inkml:brush>
  </inkml:definitions>
  <inkml:trace contextRef="#ctx0" brushRef="#br0">0 0 1840 0 0,'6'10'14515'0'0,"1"-4"-13554"0"0,2-1-569 0 0,2 0-112 0 0,3 1-24 0 0,0 0-672 0 0,1 1-136 0 0,2-1-24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1.294"/>
    </inkml:context>
    <inkml:brush xml:id="br0">
      <inkml:brushProperty name="width" value="0.05" units="cm"/>
      <inkml:brushProperty name="height" value="0.05" units="cm"/>
    </inkml:brush>
  </inkml:definitions>
  <inkml:trace contextRef="#ctx0" brushRef="#br0">342 68 10594 0 0,'0'-3'1069'0'0,"0"-2"-216"0"0,0 0 0 0 0,0 0-1 0 0,0 0 1 0 0,-1 0 0 0 0,0 1 0 0 0,0-1 0 0 0,-2-5-1 0 0,3 8-798 0 0,-1 1-1 0 0,0 0 1 0 0,0-1-1 0 0,0 1 0 0 0,0 0 1 0 0,0 0-1 0 0,0 0 0 0 0,0 0 1 0 0,0 0-1 0 0,-1 0 1 0 0,1 0-1 0 0,0 0 0 0 0,-1 0 1 0 0,1 0-1 0 0,0 1 1 0 0,-1-1-1 0 0,1 0 0 0 0,-1 1 1 0 0,1 0-1 0 0,-1-1 1 0 0,1 1-1 0 0,-1 0 0 0 0,1 0 1 0 0,-1-1-1 0 0,0 1 0 0 0,1 0 1 0 0,-1 1-1 0 0,-1-1 1 0 0,-10 2 78 0 0,0-1 0 0 0,0 2 0 0 0,1 0 0 0 0,-1 1 0 0 0,1 0 0 0 0,0 1 0 0 0,0 0 0 0 0,-18 11 0 0 0,14-6-165 0 0,1 0 1 0 0,1 0 0 0 0,-1 2-1 0 0,2 0 1 0 0,-21 22-1 0 0,27-24 16 0 0,0 0 0 0 0,0 0 0 0 0,0 0-1 0 0,2 1 1 0 0,-1 0 0 0 0,-7 21 0 0 0,12-27 16 0 0,-1 0-1 0 0,1 0 1 0 0,0-1 0 0 0,0 1 0 0 0,0 0 0 0 0,1 1 0 0 0,0-1 0 0 0,0 0 0 0 0,0 0 0 0 0,0 0-1 0 0,1 0 1 0 0,0 0 0 0 0,0 0 0 0 0,0 0 0 0 0,1-1 0 0 0,0 1 0 0 0,0 0 0 0 0,0-1 0 0 0,3 6-1 0 0,-3-8 1 0 0,-1 0 0 0 0,1 0-1 0 0,0 0 1 0 0,0 0 0 0 0,0 0-1 0 0,0 0 1 0 0,0-1 0 0 0,1 1-1 0 0,-1-1 1 0 0,0 1-1 0 0,1-1 1 0 0,-1 0 0 0 0,1 0-1 0 0,-1 0 1 0 0,1 0 0 0 0,3 0-1 0 0,-1 0 17 0 0,0-1 0 0 0,0 1 0 0 0,0-1 0 0 0,-1-1 0 0 0,1 1 0 0 0,0-1 0 0 0,0 0 0 0 0,8-2-1 0 0,-2-1-10 0 0,1-1-1 0 0,-1 0 1 0 0,0 0-1 0 0,-1-1 0 0 0,1-1 1 0 0,14-12-1 0 0,-6 2-253 0 0,0-2 0 0 0,-1-1-1 0 0,-1 0 1 0 0,-1-1 0 0 0,-1 0-1 0 0,-1-1 1 0 0,-1-1 0 0 0,-1 0-1 0 0,12-34 1 0 0,-23 53 751 0 0,-7 11 66 0 0,-6 13 228 0 0,5 0-443 0 0,1-1 0 0 0,1 1 1 0 0,-5 39-1 0 0,9-50-449 0 0,0-1 0 0 0,1 1 0 0 0,0 0 0 0 0,1-1 0 0 0,-1 1 0 0 0,2 0 0 0 0,-1-1 0 0 0,1 1 0 0 0,1-1 0 0 0,-1 0 0 0 0,8 16 0 0 0,-5-18-1107 0 0,-1-2-68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1.699"/>
    </inkml:context>
    <inkml:brush xml:id="br0">
      <inkml:brushProperty name="width" value="0.05" units="cm"/>
      <inkml:brushProperty name="height" value="0.05" units="cm"/>
    </inkml:brush>
  </inkml:definitions>
  <inkml:trace contextRef="#ctx0" brushRef="#br0">5 0 13363 0 0,'-2'71'4806'0'0,"0"17"-3476"0"0,8 126 1176 0 0,30-288-982 0 0,-21 42-1759 0 0,2 1 1 0 0,1 0-1 0 0,2 2 1 0 0,1 0-1 0 0,1 2 1 0 0,1 0-1 0 0,44-38 1 0 0,-64 62 273 0 0,0 0 1 0 0,0 1-1 0 0,1 0 1 0 0,-1 0-1 0 0,1 0 1 0 0,-1 0-1 0 0,7-2 1 0 0,-10 4-26 0 0,1 0 1 0 0,-1 0-1 0 0,1 0 1 0 0,-1 0-1 0 0,0 0 1 0 0,1-1-1 0 0,-1 1 1 0 0,1 0-1 0 0,-1 1 1 0 0,1-1-1 0 0,-1 0 1 0 0,1 0-1 0 0,-1 0 1 0 0,0 0-1 0 0,1 0 1 0 0,-1 0-1 0 0,1 0 1 0 0,-1 1-1 0 0,1-1 1 0 0,-1 0-1 0 0,0 0 1 0 0,1 1-1 0 0,-1-1 1 0 0,0 0-1 0 0,1 1 1 0 0,0 0-1 0 0,-1 0-18 0 0,0 0 0 0 0,1 0-1 0 0,-1 1 1 0 0,1-1 0 0 0,-1 0 0 0 0,0 0-1 0 0,0 1 1 0 0,0-1 0 0 0,0 0 0 0 0,0 1 0 0 0,0-1-1 0 0,0 0 1 0 0,0 1 0 0 0,-1 1 0 0 0,-17 67 599 0 0,11-48-497 0 0,1 0 1 0 0,-5 37-1 0 0,11-52-96 0 0,-1-1 1 0 0,1 1-1 0 0,1 0 0 0 0,-1-1 1 0 0,1 1-1 0 0,0 0 1 0 0,1-1-1 0 0,-1 1 1 0 0,1-1-1 0 0,0 0 1 0 0,1 0-1 0 0,0 1 1 0 0,5 7-1 0 0,-7-12-10 0 0,0 0 1 0 0,0-1-1 0 0,1 1 0 0 0,-1-1 1 0 0,1 1-1 0 0,-1-1 0 0 0,1 1 1 0 0,0-1-1 0 0,-1 0 1 0 0,1 0-1 0 0,0 0 0 0 0,0 0 1 0 0,0 0-1 0 0,0 0 0 0 0,0 0 1 0 0,0-1-1 0 0,0 1 0 0 0,0-1 1 0 0,0 0-1 0 0,4 1 1 0 0,17-4-1993 0 0,-1-9-4152 0 0,-7 0-283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2.291"/>
    </inkml:context>
    <inkml:brush xml:id="br0">
      <inkml:brushProperty name="width" value="0.05" units="cm"/>
      <inkml:brushProperty name="height" value="0.05" units="cm"/>
    </inkml:brush>
  </inkml:definitions>
  <inkml:trace contextRef="#ctx0" brushRef="#br0">0 34 1840 0 0,'8'-13'12789'0'0,"-7"12"-12256"0"0,22-4 4620 0 0,35 6-4778 0 0,-41 1 1276 0 0,48 2-576 0 0,-30-1 312 0 0,38-2 0 0 0,-20-8-3833 0 0,-44 5 516 0 0,1-1-1 0 0,-1 0 0 0 0,14-7 0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2.641"/>
    </inkml:context>
    <inkml:brush xml:id="br0">
      <inkml:brushProperty name="width" value="0.05" units="cm"/>
      <inkml:brushProperty name="height" value="0.05" units="cm"/>
    </inkml:brush>
  </inkml:definitions>
  <inkml:trace contextRef="#ctx0" brushRef="#br0">0 18 14115 0 0,'23'-3'5547'0'0,"14"-3"-3911"0"0,6 7 63 0 0,56 7 0 0 0,26 2-117 0 0,-120-10-1736 0 0,0 0 1 0 0,0 0 0 0 0,0-1 0 0 0,0 1-1 0 0,0-1 1 0 0,0 0 0 0 0,0-1-1 0 0,0 1 1 0 0,-1-1 0 0 0,1 0 0 0 0,0 0-1 0 0,-1 0 1 0 0,7-5 0 0 0,-5 0-1542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3.217"/>
    </inkml:context>
    <inkml:brush xml:id="br0">
      <inkml:brushProperty name="width" value="0.05" units="cm"/>
      <inkml:brushProperty name="height" value="0.05" units="cm"/>
    </inkml:brush>
  </inkml:definitions>
  <inkml:trace contextRef="#ctx0" brushRef="#br0">282 0 13539 0 0,'-4'1'194'0'0,"0"-1"0"0"0,-1 1 0 0 0,1 0 0 0 0,0 0 0 0 0,0 0-1 0 0,0 1 1 0 0,1 0 0 0 0,-1-1 0 0 0,0 1 0 0 0,0 1 0 0 0,1-1 0 0 0,-1 0 0 0 0,-4 6 0 0 0,-6 5 434 0 0,-21 25 1 0 0,26-28-432 0 0,-14 17 152 0 0,2 1 1 0 0,0 0 0 0 0,2 1-1 0 0,-18 39 1 0 0,30-53-245 0 0,0 0 1 0 0,1 1-1 0 0,0 0 0 0 0,2 0 1 0 0,0 1-1 0 0,0-1 1 0 0,2 1-1 0 0,0 0 0 0 0,1 0 1 0 0,2 29-1 0 0,-1-39-93 0 0,2 0 0 0 0,-1 0 0 0 0,1 0 0 0 0,0 0 0 0 0,0-1-1 0 0,1 1 1 0 0,0-1 0 0 0,0 0 0 0 0,1 1 0 0 0,0-1 0 0 0,0-1 0 0 0,0 1 0 0 0,0-1 0 0 0,1 1-1 0 0,0-1 1 0 0,10 8 0 0 0,-7-8 10 0 0,0 0 0 0 0,1 0 0 0 0,-1-1 0 0 0,1 0 0 0 0,0 0 0 0 0,-1-1-1 0 0,2 0 1 0 0,-1 0 0 0 0,0-1 0 0 0,1-1 0 0 0,15 2 0 0 0,-15-3-3 0 0,-1 0 0 0 0,1 0 0 0 0,-1-1 0 0 0,1 0 0 0 0,-1-1 0 0 0,0 0 0 0 0,1-1 0 0 0,-1 0 0 0 0,0 0 0 0 0,0-1 0 0 0,13-7-1 0 0,-16 7-12 0 0,-1 0 0 0 0,1 0 0 0 0,-1-1-1 0 0,0 1 1 0 0,0-1 0 0 0,0 0-1 0 0,0-1 1 0 0,-1 1 0 0 0,0-1 0 0 0,0 0-1 0 0,-1 0 1 0 0,0 0 0 0 0,0 0-1 0 0,0 0 1 0 0,-1-1 0 0 0,4-13 0 0 0,-5 17 20 0 0,-1-1 0 0 0,1 0 1 0 0,0 0-1 0 0,-1 0 0 0 0,0 0 0 0 0,0 0 1 0 0,0 0-1 0 0,-1 0 0 0 0,1 0 1 0 0,-1 1-1 0 0,0-1 0 0 0,0 0 1 0 0,0 0-1 0 0,-1 0 0 0 0,1 1 1 0 0,-1-1-1 0 0,0 1 0 0 0,0-1 1 0 0,0 1-1 0 0,0 0 0 0 0,-1 0 0 0 0,1 0 1 0 0,-1 0-1 0 0,0 0 0 0 0,0 1 1 0 0,-5-4-1 0 0,2 1 31 0 0,-1 2 1 0 0,0-1-1 0 0,-1 1 0 0 0,1 0 0 0 0,0 0 1 0 0,-1 1-1 0 0,1 0 0 0 0,-1 1 0 0 0,0-1 1 0 0,0 2-1 0 0,1-1 0 0 0,-11 1 1 0 0,9 0-205 0 0,-47 4 568 0 0,51-3-813 0 0,0-1-1 0 0,1 1 1 0 0,-1 1 0 0 0,0-1-1 0 0,0 1 1 0 0,1 0 0 0 0,-1 0-1 0 0,-6 4 1 0 0,8-3-1231 0 0,4-1-10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3.671"/>
    </inkml:context>
    <inkml:brush xml:id="br0">
      <inkml:brushProperty name="width" value="0.05" units="cm"/>
      <inkml:brushProperty name="height" value="0.05" units="cm"/>
    </inkml:brush>
  </inkml:definitions>
  <inkml:trace contextRef="#ctx0" brushRef="#br0">174 154 14483 0 0,'13'-3'425'0'0,"-1"-1"0"0"0,0 0 0 0 0,0-1 1 0 0,-1-1-1 0 0,1 1 0 0 0,-1-2 0 0 0,0 0 0 0 0,-1 0 0 0 0,0-1 0 0 0,0 0 0 0 0,0 0 0 0 0,12-17 1 0 0,-21 24-370 0 0,0 0 0 0 0,0 0 1 0 0,0 0-1 0 0,0-1 1 0 0,0 1-1 0 0,0 0 0 0 0,-1-1 1 0 0,1 1-1 0 0,-1-1 1 0 0,1 1-1 0 0,-1-1 1 0 0,1 1-1 0 0,-1-1 0 0 0,0 1 1 0 0,0-1-1 0 0,0 1 1 0 0,0-1-1 0 0,0 0 0 0 0,0-1 1 0 0,0 2-13 0 0,-1 0-1 0 0,0 0 1 0 0,1 0 0 0 0,-1-1 0 0 0,0 1 0 0 0,1 0-1 0 0,-1 0 1 0 0,0 0 0 0 0,0 0 0 0 0,0 1 0 0 0,0-1-1 0 0,0 0 1 0 0,0 0 0 0 0,0 0 0 0 0,0 1-1 0 0,0-1 1 0 0,0 1 0 0 0,-2-2 0 0 0,-2 1 58 0 0,-1-1 0 0 0,0 0 1 0 0,1 1-1 0 0,-1 0 0 0 0,0 1 0 0 0,0-1 1 0 0,1 1-1 0 0,-12 1 0 0 0,-3 1-7 0 0,0 1 0 0 0,0 1 0 0 0,-21 8 0 0 0,34-10-70 0 0,0 0-1 0 0,0 1 0 0 0,1 0 1 0 0,-1 1-1 0 0,1-1 0 0 0,0 1 0 0 0,0 0 1 0 0,0 1-1 0 0,0 0 0 0 0,1-1 1 0 0,0 2-1 0 0,-6 5 0 0 0,10-8-38 0 0,0-1-1 0 0,-1 1 0 0 0,1-1 0 0 0,0 1 0 0 0,0 0 0 0 0,0 0 1 0 0,1-1-1 0 0,-1 1 0 0 0,1 0 0 0 0,0 0 0 0 0,-1 0 1 0 0,1 0-1 0 0,0 0 0 0 0,1-1 0 0 0,-1 1 0 0 0,0 0 0 0 0,1 0 1 0 0,0 0-1 0 0,0 0 0 0 0,-1-1 0 0 0,2 1 0 0 0,-1 0 1 0 0,0-1-1 0 0,0 1 0 0 0,1-1 0 0 0,2 4 0 0 0,6 7-115 0 0,-1-1-1 0 0,2 0 1 0 0,18 17-1 0 0,-20-21 104 0 0,17 16-19 0 0,-9-9 28 0 0,-1 0-1 0 0,0 2 0 0 0,20 26 0 0 0,-33-39 17 0 0,-1 0 1 0 0,1-1 0 0 0,-1 1-1 0 0,0 0 1 0 0,0 0 0 0 0,0 1 0 0 0,-1-1-1 0 0,1 0 1 0 0,-1 0 0 0 0,0 1 0 0 0,0-1-1 0 0,-1 1 1 0 0,1-1 0 0 0,-1 1-1 0 0,0-1 1 0 0,0 1 0 0 0,0-1 0 0 0,-1 1-1 0 0,0-1 1 0 0,0 1 0 0 0,0-1-1 0 0,0 0 1 0 0,-3 6 0 0 0,1-5 37 0 0,0-1-1 0 0,0 0 1 0 0,0 0 0 0 0,-1 0 0 0 0,0 0 0 0 0,0-1-1 0 0,0 0 1 0 0,0 1 0 0 0,0-2 0 0 0,-1 1 0 0 0,1 0-1 0 0,-1-1 1 0 0,0 0 0 0 0,0 0 0 0 0,0 0 0 0 0,0 0-1 0 0,-6 0 1 0 0,-3 1 81 0 0,0 0-1 0 0,0-1 1 0 0,-1-1-1 0 0,1 0 0 0 0,-15-2 1 0 0,24 1-47 0 0,1 0 0 0 0,0-1 0 0 0,-1 0 1 0 0,1 0-1 0 0,-1 0 0 0 0,1 0 0 0 0,0-1 0 0 0,0 0 1 0 0,0 0-1 0 0,0 0 0 0 0,0 0 0 0 0,0 0 0 0 0,0-1 1 0 0,1 0-1 0 0,-1 0 0 0 0,1 0 0 0 0,-4-4 0 0 0,5 4-65 0 0,0 0 0 0 0,1 1-1 0 0,-1-1 1 0 0,1 0-1 0 0,-1 0 1 0 0,1 0-1 0 0,0 0 1 0 0,0-1-1 0 0,1 1 1 0 0,-1 0 0 0 0,1 0-1 0 0,-1 0 1 0 0,1-1-1 0 0,0 1 1 0 0,0 0-1 0 0,0 0 1 0 0,1-1 0 0 0,-1 1-1 0 0,1 0 1 0 0,0 0-1 0 0,0 0 1 0 0,0 0-1 0 0,0 0 1 0 0,3-5-1 0 0,0 1-29 0 0,1 0 0 0 0,0-1 0 0 0,0 2 0 0 0,1-1 0 0 0,0 1 0 0 0,0-1-1 0 0,0 2 1 0 0,1-1 0 0 0,0 1 0 0 0,0 0 0 0 0,0 0 0 0 0,1 1 0 0 0,15-7-1 0 0,9-2-1158 0 0,1 2 1 0 0,37-8-1 0 0,-56 15 413 0 0,11-1-980 0 0,3 0-9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4.949"/>
    </inkml:context>
    <inkml:brush xml:id="br0">
      <inkml:brushProperty name="width" value="0.05" units="cm"/>
      <inkml:brushProperty name="height" value="0.05" units="cm"/>
    </inkml:brush>
  </inkml:definitions>
  <inkml:trace contextRef="#ctx0" brushRef="#br0">5 1 10682 0 0,'-2'10'500'0'0,"1"0"0"0"0,0 1-1 0 0,0-1 1 0 0,1 1 0 0 0,1-1-1 0 0,2 21 1 0 0,0-9-136 0 0,0 16 649 0 0,15 70 0 0 0,-15-97-761 0 0,0 0 1 0 0,1 0 0 0 0,0 0 0 0 0,0 0-1 0 0,1-1 1 0 0,1 1 0 0 0,0-1-1 0 0,0-1 1 0 0,1 1 0 0 0,13 14-1 0 0,-18-22-171 0 0,-1-1 0 0 0,1 0 0 0 0,-1 1-1 0 0,1-1 1 0 0,-1 0 0 0 0,1 0-1 0 0,0 0 1 0 0,-1 0 0 0 0,1 0-1 0 0,0 0 1 0 0,0 0 0 0 0,0-1 0 0 0,0 1-1 0 0,0-1 1 0 0,0 1 0 0 0,-1-1-1 0 0,1 0 1 0 0,0 1 0 0 0,0-1-1 0 0,0 0 1 0 0,0-1 0 0 0,0 1 0 0 0,0 0-1 0 0,0 0 1 0 0,0-1 0 0 0,0 1-1 0 0,0-1 1 0 0,0 0 0 0 0,0 0-1 0 0,0 1 1 0 0,-1-1 0 0 0,1 0 0 0 0,0-1-1 0 0,-1 1 1 0 0,1 0 0 0 0,0 0-1 0 0,-1-1 1 0 0,0 1 0 0 0,1-1-1 0 0,-1 1 1 0 0,2-4 0 0 0,5-6 228 0 0,0-1 1 0 0,-1 0 0 0 0,0 0-1 0 0,8-22 1 0 0,-13 28-281 0 0,11-27 314 0 0,8-39 1 0 0,-13 43-717 0 0,0 1 1 0 0,19-40-1 0 0,-15 48-2872 0 0,-6 11-4328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5.380"/>
    </inkml:context>
    <inkml:brush xml:id="br0">
      <inkml:brushProperty name="width" value="0.05" units="cm"/>
      <inkml:brushProperty name="height" value="0.05" units="cm"/>
    </inkml:brush>
  </inkml:definitions>
  <inkml:trace contextRef="#ctx0" brushRef="#br0">5 0 12899 0 0,'-3'5'1152'0'0,"2"-1"-928"0"0,1 0-224 0 0,0 0 0 0 0,0-2 760 0 0,0 1 104 0 0,0-1 17 0 0,1 5 7 0 0,0 2-376 0 0,3 3-80 0 0,1 1-16 0 0,2-1 0 0 0,0-4-304 0 0,1 1-112 0 0,2-2 72 0 0,0-4-5297 0 0,0-1-1064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5.769"/>
    </inkml:context>
    <inkml:brush xml:id="br0">
      <inkml:brushProperty name="width" value="0.05" units="cm"/>
      <inkml:brushProperty name="height" value="0.05" units="cm"/>
    </inkml:brush>
  </inkml:definitions>
  <inkml:trace contextRef="#ctx0" brushRef="#br0">218 58 13451 0 0,'1'-2'183'0'0,"0"0"0"0"0,0 0 0 0 0,0-1 1 0 0,0 1-1 0 0,-1 0 0 0 0,1-1 0 0 0,-1 1 0 0 0,1 0 1 0 0,-1-1-1 0 0,0 1 0 0 0,0-1 0 0 0,0 1 0 0 0,0-1 0 0 0,-1 1 1 0 0,0-4-1 0 0,0 5-101 0 0,1 0 1 0 0,-1 0-1 0 0,1 0 0 0 0,-1 0 0 0 0,0 0 1 0 0,0 0-1 0 0,1 0 0 0 0,-1 0 1 0 0,0 0-1 0 0,0 0 0 0 0,0 1 1 0 0,0-1-1 0 0,0 0 0 0 0,0 1 1 0 0,0-1-1 0 0,0 1 0 0 0,0-1 1 0 0,0 1-1 0 0,0-1 0 0 0,-1 1 1 0 0,1 0-1 0 0,0 0 0 0 0,0-1 1 0 0,0 1-1 0 0,-1 0 0 0 0,1 0 1 0 0,0 0-1 0 0,0 0 0 0 0,0 0 1 0 0,-1 1-1 0 0,1-1 0 0 0,0 0 0 0 0,0 1 1 0 0,0-1-1 0 0,-2 1 0 0 0,-5 2 73 0 0,0 1 0 0 0,-1-1 0 0 0,2 2 0 0 0,-1-1 0 0 0,0 1 0 0 0,-9 8 0 0 0,-4 2 83 0 0,12-10-219 0 0,1 2 0 0 0,-1-1 0 0 0,1 1 0 0 0,1 0 0 0 0,-1 0 0 0 0,1 1 0 0 0,1 0-1 0 0,-1 1 1 0 0,2-1 0 0 0,-7 12 0 0 0,10-16-31 0 0,0 0 0 0 0,0 1 0 0 0,1 0 0 0 0,0-1 0 0 0,-1 1 0 0 0,2 0 1 0 0,-1-1-1 0 0,0 1 0 0 0,1 0 0 0 0,0 0 0 0 0,0 0 0 0 0,0 0 0 0 0,1-1 0 0 0,0 1 0 0 0,0 0 0 0 0,0 0 0 0 0,0-1 0 0 0,1 1 0 0 0,0-1 0 0 0,-1 1 0 0 0,2-1 1 0 0,-1 0-1 0 0,0 0 0 0 0,4 5 0 0 0,5 3-1 0 0,0 1 1 0 0,1-2-1 0 0,1 1 0 0 0,0-2 1 0 0,24 17-1 0 0,-18-14 336 0 0,0 1-1 0 0,17 17 1 0 0,-35-30-332 0 0,0 0 0 0 0,1 0 0 0 0,-1 0 0 0 0,0 0 0 0 0,0 0-1 0 0,-1 1 1 0 0,1-1 0 0 0,0 0 0 0 0,0 0 0 0 0,-1 1 0 0 0,1-1 0 0 0,0 1 0 0 0,-1-1 0 0 0,0 1 0 0 0,1-1 0 0 0,-1 1 0 0 0,0-1 0 0 0,0 1-1 0 0,1-1 1 0 0,-1 1 0 0 0,0-1 0 0 0,-1 1 0 0 0,1 1 0 0 0,-1-1 62 0 0,0 1-1 0 0,0-1 1 0 0,0 0-1 0 0,0 0 1 0 0,-1 0-1 0 0,1 0 1 0 0,0-1-1 0 0,-1 1 1 0 0,0 0-1 0 0,1 0 1 0 0,-1-1-1 0 0,0 1 1 0 0,-3 1-1 0 0,-4 2 30 0 0,0 0 0 0 0,0-1 1 0 0,0 1-1 0 0,0-2 0 0 0,-1 0 0 0 0,-10 3 0 0 0,-14-1-645 0 0,11-4-5018 0 0,4 1-1467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6.873"/>
    </inkml:context>
    <inkml:brush xml:id="br0">
      <inkml:brushProperty name="width" value="0.035" units="cm"/>
      <inkml:brushProperty name="height" value="0.035" units="cm"/>
    </inkml:brush>
  </inkml:definitions>
  <inkml:trace contextRef="#ctx0" brushRef="#br0">490 1 7834 0 0,'-12'21'1173'0'0,"1"1"0"0"0,0 1 0 0 0,2 0 0 0 0,0 1 0 0 0,2 0 0 0 0,-5 25 0 0 0,1-8-1239 0 0,-1 11 1112 0 0,-7 75-1 0 0,3-15 113 0 0,15-103-1005 0 0,1-6-81 0 0,-1 0 0 0 0,1 0 0 0 0,-1 1 0 0 0,1-1 0 0 0,-1 0 0 0 0,0 0-1 0 0,0 0 1 0 0,-3 4 0 0 0,-15-34 522 0 0,3-6-948 0 0,-17-48 1 0 0,25 58 132 0 0,-1 0 0 0 0,-1 0 0 0 0,0 1-1 0 0,-2 0 1 0 0,-26-35 0 0 0,36 55 255 0 0,1 0 0 0 0,-1 0 0 0 0,0 0 1 0 0,0 0-1 0 0,0 0 0 0 0,0 0 0 0 0,0 1 0 0 0,0-1 0 0 0,0 1 0 0 0,-1-1 0 0 0,1 1 1 0 0,-1 0-1 0 0,1 0 0 0 0,-1 0 0 0 0,1 0 0 0 0,-1 1 0 0 0,1-1 0 0 0,-1 1 1 0 0,0-1-1 0 0,-4 1 0 0 0,4 1 15 0 0,0-1 0 0 0,-1 1 0 0 0,1 0 0 0 0,0 1 0 0 0,0-1 0 0 0,-1 1 0 0 0,1-1 0 0 0,0 1 0 0 0,0 0 0 0 0,1 0 0 0 0,-1 0 0 0 0,0 0 0 0 0,1 1 1 0 0,-1-1-1 0 0,-2 4 0 0 0,-6 7 27 0 0,1 0-1 0 0,0 0 1 0 0,1 1 0 0 0,0 0 0 0 0,1 1 0 0 0,1 0 0 0 0,0 0 0 0 0,1 0 0 0 0,1 1 0 0 0,-6 28-1 0 0,11-40-92 0 0,-1-1 0 0 0,1 1 0 0 0,0 0-1 0 0,1-1 1 0 0,-1 1 0 0 0,1 0-1 0 0,-1-1 1 0 0,1 1 0 0 0,0-1-1 0 0,0 1 1 0 0,1-1 0 0 0,-1 1 0 0 0,1-1-1 0 0,-1 0 1 0 0,1 0 0 0 0,0 0-1 0 0,1 0 1 0 0,-1 0 0 0 0,0 0-1 0 0,1-1 1 0 0,-1 1 0 0 0,4 2 0 0 0,-3-3-201 0 0,-1-1 1 0 0,1 1 0 0 0,-1-1 0 0 0,1 1 0 0 0,0-1 0 0 0,-1 0 0 0 0,1 0 0 0 0,0 0 0 0 0,0 0 0 0 0,0-1 0 0 0,0 1 0 0 0,0-1 0 0 0,0 0 0 0 0,0 1 0 0 0,0-1 0 0 0,0-1 0 0 0,5 0 0 0 0,12-6-1352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6.156"/>
    </inkml:context>
    <inkml:brush xml:id="br0">
      <inkml:brushProperty name="width" value="0.05" units="cm"/>
      <inkml:brushProperty name="height" value="0.05" units="cm"/>
    </inkml:brush>
  </inkml:definitions>
  <inkml:trace contextRef="#ctx0" brushRef="#br0">74 12 10594 0 0,'-4'-12'5581'0'0,"0"27"-2246"0"0,2-4-4001 0 0,-7 48 846 0 0,-13 73 1267 0 0,-7 217-1 0 0,27-322-1437 0 0,1-22-36 0 0,1 0 1 0 0,-1 1-1 0 0,1-1 0 0 0,0 1 0 0 0,0-1 0 0 0,1 0 0 0 0,2 11 0 0 0,-3-15 2 0 0,0-1 0 0 0,0 0 0 0 0,0 0 0 0 0,0 0 0 0 0,0 0 0 0 0,0 0 0 0 0,0 1 0 0 0,0-1 0 0 0,0 0 0 0 0,1 0 0 0 0,-1 0 0 0 0,0 0 0 0 0,0 0 0 0 0,0 0 0 0 0,0 0-1 0 0,0 1 1 0 0,0-1 0 0 0,1 0 0 0 0,-1 0 0 0 0,0 0 0 0 0,0 0 0 0 0,0 0 0 0 0,0 0 0 0 0,0 0 0 0 0,1 0 0 0 0,-1 0 0 0 0,0 0 0 0 0,0 0 0 0 0,0 0 0 0 0,0 0 0 0 0,1 0 0 0 0,-1 0 0 0 0,0 0-1 0 0,0 0 1 0 0,0 0 0 0 0,0 0 0 0 0,1 0 0 0 0,-1 0 0 0 0,0 0 0 0 0,0 0 0 0 0,0 0 0 0 0,0 0 0 0 0,0 0 0 0 0,1-1 0 0 0,-1 1 0 0 0,0 0 0 0 0,0 0 0 0 0,0 0 0 0 0,0 0 0 0 0,0 0 0 0 0,0 0-1 0 0,8-9-2216 0 0,-8 9 2209 0 0,8-11-6626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6.705"/>
    </inkml:context>
    <inkml:brush xml:id="br0">
      <inkml:brushProperty name="width" value="0.05" units="cm"/>
      <inkml:brushProperty name="height" value="0.05" units="cm"/>
    </inkml:brush>
  </inkml:definitions>
  <inkml:trace contextRef="#ctx0" brushRef="#br0">397 1 12875 0 0,'-6'127'5690'0'0,"0"29"-3259"0"0,24-4-1934 0 0,-6-73-457 0 0,-11-72-70 0 0,-1-5-159 0 0,1 0-1 0 0,-1 0 1 0 0,1 0 0 0 0,-1 0-1 0 0,0 0 1 0 0,0 1 0 0 0,0-1-1 0 0,0 0 1 0 0,-1 0-1 0 0,1 0 1 0 0,0 0 0 0 0,-1 0-1 0 0,0 2 1 0 0,-2-1-1307 0 0</inkml:trace>
  <inkml:trace contextRef="#ctx0" brushRef="#br0" timeOffset="1">0 382 10626 0 0,'34'6'1245'0'0,"17"-2"-83"0"0,53-4 1 0 0,-59-3-1674 0 0,64-12-1 0 0,-77 9-122 0 0</inkml:trace>
  <inkml:trace contextRef="#ctx0" brushRef="#br0" timeOffset="2">533 335 6449 0 0,'-5'5'1145'0'0,"1"0"-1"0"0,0 0 0 0 0,0 0 1 0 0,1 1-1 0 0,0 0 0 0 0,-5 9 1 0 0,6-9-718 0 0,-1 0 0 0 0,1 1 0 0 0,1 0 0 0 0,-1-1 1 0 0,1 1-1 0 0,-1 10 0 0 0,2-14-367 0 0,0 0-1 0 0,0 0 1 0 0,0 0 0 0 0,0 0-1 0 0,0 0 1 0 0,1 0 0 0 0,-1 0-1 0 0,1 0 1 0 0,0 0 0 0 0,0 0-1 0 0,0 0 1 0 0,0 0 0 0 0,0-1-1 0 0,1 1 1 0 0,-1 0 0 0 0,1-1 0 0 0,0 1-1 0 0,0-1 1 0 0,0 0 0 0 0,0 1-1 0 0,0-1 1 0 0,0 0 0 0 0,1 0-1 0 0,-1-1 1 0 0,1 1 0 0 0,-1 0-1 0 0,1-1 1 0 0,0 0 0 0 0,-1 1-1 0 0,1-1 1 0 0,0 0 0 0 0,0 0-1 0 0,0-1 1 0 0,4 2 0 0 0,4-1 55 0 0,-1 0 0 0 0,1-1 0 0 0,0 0 1 0 0,0 0-1 0 0,0-1 0 0 0,18-4 0 0 0,-25 4-91 0 0,0 0 1 0 0,1 0-1 0 0,-1 0 1 0 0,0-1-1 0 0,0 1 0 0 0,0-1 1 0 0,0 0-1 0 0,-1 0 0 0 0,1-1 1 0 0,0 1-1 0 0,-1-1 0 0 0,0 1 1 0 0,1-1-1 0 0,-1 0 1 0 0,0-1-1 0 0,-1 1 0 0 0,1 0 1 0 0,0-1-1 0 0,2-5 0 0 0,-4 6 8 0 0,0 1 0 0 0,-1-1 0 0 0,1 0 0 0 0,-1 0 0 0 0,1 0 0 0 0,-1 0 0 0 0,0 0 0 0 0,0 1 0 0 0,0-1 0 0 0,-1 0-1 0 0,1 0 1 0 0,-1 0 0 0 0,1 0 0 0 0,-1 1 0 0 0,0-1 0 0 0,0 0 0 0 0,0 0 0 0 0,-1 1 0 0 0,1-1 0 0 0,0 1-1 0 0,-1-1 1 0 0,0 1 0 0 0,0 0 0 0 0,0 0 0 0 0,0 0 0 0 0,0 0 0 0 0,0 0 0 0 0,0 0 0 0 0,-3-2 0 0 0,-2-1 26 0 0,1 1 0 0 0,-1 0 1 0 0,0 0-1 0 0,0 0 0 0 0,-1 1 1 0 0,1 0-1 0 0,-1 0 0 0 0,1 1 0 0 0,-12-2 1 0 0,11 3-351 0 0,0 1 0 0 0,0 0 0 0 0,0 0 0 0 0,0 1-1 0 0,-8 2 1 0 0,2 0-1236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7.150"/>
    </inkml:context>
    <inkml:brush xml:id="br0">
      <inkml:brushProperty name="width" value="0.05" units="cm"/>
      <inkml:brushProperty name="height" value="0.05" units="cm"/>
    </inkml:brush>
  </inkml:definitions>
  <inkml:trace contextRef="#ctx0" brushRef="#br0">1 1 2304 0 0,'6'7'14116'0'0,"-1"-4"-13348"0"0,1 1-576 0 0,1 0-128 0 0,0 1-64 0 0,2-1 0 0 0,0-1-96 0 0,1 2 8 0 0,-1-2-4521 0 0,0 0-912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7.501"/>
    </inkml:context>
    <inkml:brush xml:id="br0">
      <inkml:brushProperty name="width" value="0.05" units="cm"/>
      <inkml:brushProperty name="height" value="0.05" units="cm"/>
    </inkml:brush>
  </inkml:definitions>
  <inkml:trace contextRef="#ctx0" brushRef="#br0">9 0 8290 0 0,'-9'8'6009'0'0,"12"-6"-4161"0"0,2 2-1367 0 0,1 0-265 0 0,7 1-56 0 0,0 1-16 0 0,3-1-768 0 0,1-2-153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38.790"/>
    </inkml:context>
    <inkml:brush xml:id="br0">
      <inkml:brushProperty name="width" value="0.05" units="cm"/>
      <inkml:brushProperty name="height" value="0.05" units="cm"/>
    </inkml:brush>
  </inkml:definitions>
  <inkml:trace contextRef="#ctx0" brushRef="#br0">17 1 8290 0 0,'-1'4'7591'0'0,"-2"6"-4368"0"0,-7 22-1307 0 0,9-15-1568 0 0,0 0-1 0 0,1 0 0 0 0,1 0 1 0 0,3 25-1 0 0,-2-34-322 0 0,-1 0 0 0 0,1 1 0 0 0,1-1 0 0 0,0 0 0 0 0,0 0 0 0 0,0 0 0 0 0,1 0 0 0 0,0-1 0 0 0,0 1 0 0 0,10 11 0 0 0,-13-18-44 0 0,0 0 1 0 0,0 0-1 0 0,0 0 0 0 0,1 0 1 0 0,-1 0-1 0 0,0 0 1 0 0,1 0-1 0 0,-1 0 1 0 0,0-1-1 0 0,1 1 1 0 0,-1 0-1 0 0,1-1 1 0 0,-1 1-1 0 0,1-1 1 0 0,-1 1-1 0 0,3-1 1 0 0,8-3-6166 0 0,-2-2-923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2.039"/>
    </inkml:context>
    <inkml:brush xml:id="br0">
      <inkml:brushProperty name="width" value="0.05" units="cm"/>
      <inkml:brushProperty name="height" value="0.05" units="cm"/>
    </inkml:brush>
  </inkml:definitions>
  <inkml:trace contextRef="#ctx0" brushRef="#br0">146 130 6913 0 0,'2'-10'268'0'0,"-1"-8"10934"0"0,-6 31-10133 0 0,-9 41 368 0 0,-11 79-1 0 0,21-93-1305 0 0,-3-1-1 0 0,-1 0 0 0 0,-2-1 1 0 0,-25 63-1 0 0,33-97-130 0 0,0 0-1 0 0,0 0 1 0 0,0-1 0 0 0,0 1 0 0 0,-1-1-1 0 0,1 1 1 0 0,-1-1 0 0 0,0 0 0 0 0,0 0-1 0 0,-3 3 1 0 0,5-6-14 0 0,1 0-1 0 0,0 0 1 0 0,-1 0-1 0 0,1-1 0 0 0,-1 1 1 0 0,1 0-1 0 0,-1 0 1 0 0,1 0-1 0 0,0 0 1 0 0,-1 0-1 0 0,1-1 1 0 0,-1 1-1 0 0,1 0 0 0 0,0 0 1 0 0,-1-1-1 0 0,1 1 1 0 0,0 0-1 0 0,0 0 1 0 0,-1-1-1 0 0,1 1 1 0 0,0 0-1 0 0,-1-1 0 0 0,1 1 1 0 0,0-1-1 0 0,0 1 1 0 0,0 0-1 0 0,-1-1 1 0 0,1 1-1 0 0,0-1 1 0 0,0 1-1 0 0,0 0 1 0 0,0-1-1 0 0,0 1 0 0 0,0-1 1 0 0,0 1-1 0 0,0-1 1 0 0,0 1-1 0 0,0 0 1 0 0,0-1-1 0 0,0 1 1 0 0,0-1-1 0 0,-1-23-586 0 0,1 23 556 0 0,0-44-539 0 0,2 1 1 0 0,2-1 0 0 0,2 1-1 0 0,1 0 1 0 0,3 1-1 0 0,20-57 1 0 0,-8 52 499 0 0,-20 44 188 0 0,0 0 0 0 0,0 1 0 0 0,0 0 0 0 0,0-1 0 0 0,1 1-1 0 0,0 0 1 0 0,-1 0 0 0 0,1 0 0 0 0,0 1 0 0 0,7-5 0 0 0,-10 7-60 0 0,1 0 0 0 0,0-1 0 0 0,0 1 0 0 0,-1 0 0 0 0,1 0 0 0 0,0 0 0 0 0,0 0 1 0 0,0 0-1 0 0,-1 0 0 0 0,1 0 0 0 0,0 0 0 0 0,0 0 0 0 0,-1 1 0 0 0,1-1 0 0 0,0 0 0 0 0,0 0 0 0 0,-1 1 0 0 0,1-1 0 0 0,0 0 0 0 0,-1 1 0 0 0,1-1 0 0 0,0 1 0 0 0,-1-1 1 0 0,1 1-1 0 0,-1-1 0 0 0,1 1 0 0 0,-1-1 0 0 0,1 1 0 0 0,-1 0 0 0 0,1-1 0 0 0,-1 1 0 0 0,1 0 0 0 0,-1-1 0 0 0,0 1 0 0 0,1 0 0 0 0,-1-1 0 0 0,0 1 0 0 0,0 1 1 0 0,11 34 582 0 0,-10-31-532 0 0,14 65 501 0 0,-7-28-205 0 0,25 73 0 0 0,-29-103-335 0 0,1-1-1 0 0,0 0 1 0 0,0-1 0 0 0,1 1 0 0 0,1-1 0 0 0,0 0 0 0 0,0 0 0 0 0,1-1-1 0 0,0 0 1 0 0,1-1 0 0 0,9 9 0 0 0,-17-17-28 0 0,0 1 0 0 0,0-1 1 0 0,0 1-1 0 0,0 0 0 0 0,0-1 0 0 0,0 0 0 0 0,0 1 1 0 0,0-1-1 0 0,0 0 0 0 0,0 1 0 0 0,0-1 1 0 0,0 0-1 0 0,0 0 0 0 0,0 0 0 0 0,0 0 0 0 0,0 0 1 0 0,0 0-1 0 0,1 0 0 0 0,-1 0 0 0 0,0-1 1 0 0,0 1-1 0 0,0 0 0 0 0,0-1 0 0 0,0 1 0 0 0,0 0 1 0 0,0-1-1 0 0,0 0 0 0 0,0 1 0 0 0,-1-1 0 0 0,1 1 1 0 0,0-1-1 0 0,0 0 0 0 0,0 0 0 0 0,-1 1 1 0 0,1-1-1 0 0,0 0 0 0 0,-1 0 0 0 0,1 0 0 0 0,0-1 1 0 0,4-6 171 0 0,-1 1 1 0 0,0-1-1 0 0,6-16 1 0 0,-7 16-82 0 0,20-59 204 0 0,-2-2 0 0 0,12-78 0 0 0,-6 27-703 0 0,-25 110-135 0 0,0 0 0 0 0,0-1 0 0 0,0-10 0 0 0,-6 29-4517 0 0,4-3 3284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2.723"/>
    </inkml:context>
    <inkml:brush xml:id="br0">
      <inkml:brushProperty name="width" value="0.05" units="cm"/>
      <inkml:brushProperty name="height" value="0.05" units="cm"/>
    </inkml:brush>
  </inkml:definitions>
  <inkml:trace contextRef="#ctx0" brushRef="#br0">3 304 3225 0 0,'-1'2'498'0'0,"1"0"0"0"0,-1 0 0 0 0,1 0 0 0 0,0 0 0 0 0,0 0 0 0 0,0 0 0 0 0,0 0 0 0 0,0 0 0 0 0,0 1 0 0 0,0-1 0 0 0,1 0 0 0 0,-1 0 0 0 0,1 0 0 0 0,0 0 0 0 0,-1 0 0 0 0,1-1 0 0 0,0 1 0 0 0,0 0 0 0 0,2 3 0 0 0,0-2-34 0 0,0 1 0 0 0,0-1 0 0 0,0 0 1 0 0,1 0-1 0 0,-1-1 0 0 0,1 1 0 0 0,0-1 0 0 0,0 1 1 0 0,4 1-1 0 0,1 0-110 0 0,0-1-1 0 0,1 1 1 0 0,-1-1 0 0 0,1-1 0 0 0,0 0 0 0 0,0 0 0 0 0,19 0 0 0 0,-20-3-237 0 0,-1 0 1 0 0,1 0-1 0 0,-1-1 1 0 0,1 0-1 0 0,-1 0 1 0 0,0-1 0 0 0,0 0-1 0 0,0-1 1 0 0,-1 1-1 0 0,1-2 1 0 0,-1 1-1 0 0,0-1 1 0 0,11-9-1 0 0,-14 11-73 0 0,0-1-1 0 0,0 0 0 0 0,0-1 0 0 0,0 1 0 0 0,-1-1 0 0 0,0 1 0 0 0,0-1 1 0 0,0 0-1 0 0,-1 0 0 0 0,1-1 0 0 0,-1 1 0 0 0,0 0 0 0 0,-1-1 1 0 0,1 1-1 0 0,-1-1 0 0 0,0 1 0 0 0,-1-1 0 0 0,1 0 0 0 0,-1 1 1 0 0,0-1-1 0 0,-2-9 0 0 0,2 14-30 0 0,0 0-1 0 0,0 0 1 0 0,0 0 0 0 0,0 0 0 0 0,-1 1-1 0 0,1-1 1 0 0,0 0 0 0 0,0 0 0 0 0,-1 0-1 0 0,1 0 1 0 0,-1 0 0 0 0,1 0 0 0 0,-1 0-1 0 0,1 1 1 0 0,-1-1 0 0 0,0 0-1 0 0,1 0 1 0 0,-1 1 0 0 0,0-1 0 0 0,0 0-1 0 0,1 1 1 0 0,-1-1 0 0 0,0 1 0 0 0,0-1-1 0 0,0 1 1 0 0,-2-1 0 0 0,2 1-4 0 0,-1 0 0 0 0,0 0 0 0 0,0 0 0 0 0,0 0-1 0 0,0 0 1 0 0,1 0 0 0 0,-1 1 0 0 0,0-1 0 0 0,0 1 0 0 0,1-1 0 0 0,-1 1 0 0 0,0 0 0 0 0,-2 1 0 0 0,-3 2-25 0 0,-1 1 0 0 0,1 1 0 0 0,0-1 0 0 0,-12 12 0 0 0,7-3 7 0 0,0 1-1 0 0,1 0 1 0 0,1 0-1 0 0,0 1 1 0 0,-13 29 0 0 0,19-36 8 0 0,0 0 0 0 0,1 1 0 0 0,0-1 1 0 0,1 1-1 0 0,0 0 0 0 0,0-1 0 0 0,1 1 0 0 0,0 0 1 0 0,1 0-1 0 0,0 0 0 0 0,1 0 0 0 0,2 14 1 0 0,-2-22-5 0 0,-1 1 1 0 0,1 0-1 0 0,0 0 1 0 0,0 0-1 0 0,0-1 1 0 0,0 1-1 0 0,0-1 1 0 0,1 1-1 0 0,-1-1 1 0 0,1 1-1 0 0,0-1 1 0 0,0 0-1 0 0,0 0 1 0 0,0 1-1 0 0,0-1 1 0 0,0-1-1 0 0,0 1 1 0 0,1 0-1 0 0,-1-1 1 0 0,1 1-1 0 0,-1-1 1 0 0,1 0-1 0 0,-1 1 1 0 0,1-1-1 0 0,0 0 1 0 0,0-1-1 0 0,-1 1 1 0 0,1-1-1 0 0,0 1 1 0 0,6-1-1 0 0,-3 0-20 0 0,0-1-1 0 0,1 1 1 0 0,-1-2-1 0 0,0 1 1 0 0,0-1-1 0 0,0 0 1 0 0,0 0-1 0 0,0 0 1 0 0,0-1-1 0 0,-1 0 1 0 0,1 0 0 0 0,-1-1-1 0 0,6-3 1 0 0,6-9-253 0 0,0 0 1 0 0,0-1 0 0 0,-2 0-1 0 0,16-22 1 0 0,47-84-1324 0 0,-38 58 1257 0 0,-25 41 242 0 0,-10 14 227 0 0,2 0 1 0 0,-1 0-1 0 0,14-15 0 0 0,-24 33 247 0 0,1 0 0 0 0,1 0 0 0 0,0 1 0 0 0,0-1 0 0 0,-1 13 0 0 0,1 2-181 0 0,1 0 0 0 0,0 0 0 0 0,7 43 0 0 0,-4-53-133 0 0,0 0-1 0 0,1-1 1 0 0,1 1-1 0 0,0-1 1 0 0,0 0-1 0 0,2 0 1 0 0,-1 0 0 0 0,11 14-1 0 0,-14-23-44 0 0,0 0 0 0 0,1 0 0 0 0,-1 0 0 0 0,1 0 0 0 0,-1-1 0 0 0,1 1 1 0 0,0-1-1 0 0,0 0 0 0 0,0 1 0 0 0,0-2 0 0 0,1 1 0 0 0,-1 0 0 0 0,1-1 0 0 0,3 2 0 0 0,-5-2-7 0 0,1-1 0 0 0,-1 0-1 0 0,0 0 1 0 0,0 0 0 0 0,0 0 0 0 0,0 0 0 0 0,0 0-1 0 0,0 0 1 0 0,0-1 0 0 0,0 1 0 0 0,0-1-1 0 0,0 0 1 0 0,0 1 0 0 0,0-1 0 0 0,0 0 0 0 0,0 0-1 0 0,0 0 1 0 0,-1 0 0 0 0,1-1 0 0 0,0 1-1 0 0,-1 0 1 0 0,1-1 0 0 0,-1 1 0 0 0,1-1 0 0 0,-1 1-1 0 0,2-4 1 0 0,8-13-64 0 0,0 0 0 0 0,-2 0 0 0 0,0-1-1 0 0,9-29 1 0 0,-10 25-27 0 0,2 0 1 0 0,19-36-1 0 0,-29 59 84 0 0,0-1 0 0 0,1 1 1 0 0,-1 0-1 0 0,0 0 0 0 0,0 0 1 0 0,0 0-1 0 0,0 0 0 0 0,0 0 1 0 0,0 0-1 0 0,0 0 0 0 0,0 0 1 0 0,0 0-1 0 0,0-1 0 0 0,1 1 0 0 0,-1 0 1 0 0,0 0-1 0 0,0 0 0 0 0,0 0 1 0 0,0 0-1 0 0,0 0 0 0 0,0 0 1 0 0,0 0-1 0 0,1 0 0 0 0,-1 0 1 0 0,0 0-1 0 0,0 0 0 0 0,0 0 1 0 0,0 0-1 0 0,0 0 0 0 0,0 0 1 0 0,0 0-1 0 0,1 0 0 0 0,-1 0 1 0 0,0 0-1 0 0,0 0 0 0 0,0 0 1 0 0,0 0-1 0 0,0 1 0 0 0,0-1 0 0 0,0 0 1 0 0,0 0-1 0 0,1 0 0 0 0,-1 0 1 0 0,0 0-1 0 0,0 0 0 0 0,0 0 1 0 0,0 0-1 0 0,0 0 0 0 0,0 1 1 0 0,6 8-1 0 0,5 21 30 0 0,-7-18-38 0 0,-1-7 21 0 0,-1 0-1 0 0,1 0 1 0 0,0 0-1 0 0,0 0 1 0 0,0-1-1 0 0,1 1 1 0 0,0-1-1 0 0,0 0 1 0 0,0 0-1 0 0,0-1 1 0 0,0 1 0 0 0,1-1-1 0 0,0 0 1 0 0,-1 0-1 0 0,1 0 1 0 0,10 3-1 0 0,-7-3-7 0 0,0-1 0 0 0,1 0 0 0 0,-1 0 0 0 0,1-1 0 0 0,-1 0 0 0 0,1-1 0 0 0,0 1 0 0 0,-1-2 0 0 0,1 1 0 0 0,11-3 0 0 0,-12 1 13 0 0,1 0-1 0 0,-2-1 1 0 0,1 0-1 0 0,0 0 0 0 0,0-1 1 0 0,-1 0-1 0 0,0 0 1 0 0,0 0-1 0 0,0-1 1 0 0,0 0-1 0 0,-1-1 1 0 0,0 1-1 0 0,0-1 1 0 0,0-1-1 0 0,-1 1 1 0 0,0-1-1 0 0,0 0 1 0 0,-1 0-1 0 0,0 0 1 0 0,0 0-1 0 0,5-15 1 0 0,-2 2-467 0 0,-1 0 1 0 0,-1 0 0 0 0,0 0 0 0 0,-2-1 0 0 0,0 1 0 0 0,-2-1 0 0 0,-1-35 0 0 0,-2 17-4688 0 0,-2-1-1483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4.066"/>
    </inkml:context>
    <inkml:brush xml:id="br0">
      <inkml:brushProperty name="width" value="0.05" units="cm"/>
      <inkml:brushProperty name="height" value="0.05" units="cm"/>
    </inkml:brush>
  </inkml:definitions>
  <inkml:trace contextRef="#ctx0" brushRef="#br0">8 316 10594 0 0,'0'0'39'0'0,"0"0"-1"0"0,-1 1 0 0 0,1-1 0 0 0,0 0 0 0 0,0 0 1 0 0,0 0-1 0 0,0 0 0 0 0,0 0 0 0 0,0 1 1 0 0,0-1-1 0 0,0 0 0 0 0,-1 0 0 0 0,1 0 1 0 0,0 0-1 0 0,0 0 0 0 0,0 0 0 0 0,0 0 1 0 0,0 0-1 0 0,-1 0 0 0 0,1 0 0 0 0,0 0 1 0 0,0 0-1 0 0,0 0 0 0 0,0 0 0 0 0,-1 1 1 0 0,1-1-1 0 0,0 0 0 0 0,0-1 0 0 0,0 1 0 0 0,0 0 1 0 0,-1 0-1 0 0,1 0 0 0 0,0 0 0 0 0,0 0 1 0 0,0 0-1 0 0,0 0 0 0 0,-1 0 0 0 0,1 0 1 0 0,0 0-1 0 0,0 0 0 0 0,0 0 0 0 0,0 0 1 0 0,0 0-1 0 0,0-1 0 0 0,-1 1 0 0 0,1 0 1 0 0,0 0-1 0 0,0 0 0 0 0,0 0 0 0 0,0 0 1 0 0,0 0-1 0 0,0-1 0 0 0,0 1 0 0 0,0 0 0 0 0,0 0 1 0 0,0 0-1 0 0,0 0 0 0 0,0-1 0 0 0,-1 1 1 0 0,1 0-1 0 0,0 0 0 0 0,0 0 0 0 0,0 0 1 0 0,0-1-1 0 0,5-18 1265 0 0,14-25 51 0 0,-13 32-1091 0 0,66-118 1332 0 0,-63 117-1530 0 0,0 0 0 0 0,2 0 0 0 0,-1 1 1 0 0,2 0-1 0 0,-1 1 0 0 0,2 0 0 0 0,13-9 0 0 0,-25 20-54 0 0,-1-1 0 0 0,0 1 0 0 0,1 0 0 0 0,-1-1 1 0 0,1 1-1 0 0,-1 0 0 0 0,0 0 0 0 0,1-1 0 0 0,-1 1 0 0 0,1 0 1 0 0,-1 0-1 0 0,0 0 0 0 0,1 0 0 0 0,-1 0 0 0 0,1 0 0 0 0,-1 0 0 0 0,1 0 1 0 0,-1 0-1 0 0,1 0 0 0 0,-1 0 0 0 0,0 0 0 0 0,1 0 0 0 0,-1 0 0 0 0,1 0 1 0 0,-1 0-1 0 0,1 0 0 0 0,-1 0 0 0 0,0 0 0 0 0,1 1 0 0 0,-1-1 0 0 0,1 1 1 0 0,4 14 365 0 0,-7 26 200 0 0,2-36-522 0 0,-40 234 472 0 0,34-208-457 0 0,5-25-48 0 0,-9 39 27 0 0,9-42-31 0 0,0 0-1 0 0,0 0 1 0 0,0 0 0 0 0,-1-1-1 0 0,1 1 1 0 0,-1 0 0 0 0,1 0-1 0 0,-1-1 1 0 0,0 1-1 0 0,0-1 1 0 0,-4 4 0 0 0,6-6-9 0 0,0 0 0 0 0,-1 1 0 0 0,1-1 0 0 0,0 0 1 0 0,0 0-1 0 0,0 0 0 0 0,-1 1 0 0 0,1-1 0 0 0,0 0 1 0 0,0 0-1 0 0,-1 0 0 0 0,1 0 0 0 0,0 0 0 0 0,0 0 0 0 0,-1 0 1 0 0,1 1-1 0 0,0-1 0 0 0,0 0 0 0 0,-1 0 0 0 0,1 0 1 0 0,0 0-1 0 0,0 0 0 0 0,-1 0 0 0 0,1 0 0 0 0,0 0 0 0 0,-1 0 1 0 0,1-1-1 0 0,0 1 0 0 0,0 0 0 0 0,-1 0 0 0 0,1 0 1 0 0,0 0-1 0 0,0 0 0 0 0,0 0 0 0 0,-1 0 0 0 0,1-1 0 0 0,0 1 1 0 0,-2-12 240 0 0,6-15-33 0 0,5-3-246 0 0,1 0 0 0 0,27-53 0 0 0,40-50-348 0 0,-72 126 357 0 0,0 0 1 0 0,0 0-1 0 0,1 1 1 0 0,6-7-1 0 0,-9 11 20 0 0,0-1-1 0 0,0 1 1 0 0,0-1 0 0 0,0 1 0 0 0,0 0-1 0 0,1 0 1 0 0,-1 1 0 0 0,0-1-1 0 0,1 1 1 0 0,-1-1 0 0 0,6 0-1 0 0,-8 2 15 0 0,0 0-1 0 0,-1 0 1 0 0,1 1-1 0 0,0-1 1 0 0,-1 0-1 0 0,1 0 1 0 0,0 1-1 0 0,-1-1 1 0 0,1 1-1 0 0,0-1 1 0 0,-1 0-1 0 0,1 1 1 0 0,-1-1-1 0 0,1 1 1 0 0,-1-1-1 0 0,1 1 1 0 0,-1-1-1 0 0,1 1 1 0 0,-1 0-1 0 0,0-1 0 0 0,1 1 1 0 0,-1 0-1 0 0,0-1 1 0 0,1 1-1 0 0,-1 0 1 0 0,0-1-1 0 0,0 1 1 0 0,0 0-1 0 0,0-1 1 0 0,1 1-1 0 0,-1 0 1 0 0,0 0-1 0 0,0-1 1 0 0,-1 2-1 0 0,2 31 390 0 0,-2-29-352 0 0,-2 49 97 0 0,-2 0-1 0 0,-18 77 1 0 0,22-128-137 0 0,0 1 1 0 0,1-1 0 0 0,-1 0-1 0 0,0 1 1 0 0,-1-1-1 0 0,1 0 1 0 0,0 0 0 0 0,0 0-1 0 0,-1 0 1 0 0,1 0 0 0 0,-1 0-1 0 0,0 0 1 0 0,0 0-1 0 0,-2 2 1 0 0,3-4-3 0 0,1 0-1 0 0,-1 1 1 0 0,1-1 0 0 0,-1 0-1 0 0,1 0 1 0 0,-1 1 0 0 0,1-1-1 0 0,-1 0 1 0 0,1 0-1 0 0,-1 0 1 0 0,1 0 0 0 0,-1 0-1 0 0,1 0 1 0 0,-1 0 0 0 0,1 0-1 0 0,-1 0 1 0 0,0 0 0 0 0,1 0-1 0 0,-1 0 1 0 0,1-1 0 0 0,-1 1-1 0 0,1 0 1 0 0,-1 0-1 0 0,1 0 1 0 0,0-1 0 0 0,-1 1-1 0 0,0-1 11 0 0,-1-1-1 0 0,1 1 0 0 0,0 0 1 0 0,1 0-1 0 0,-1-1 0 0 0,0 1 1 0 0,0 0-1 0 0,0-1 0 0 0,1 1 1 0 0,-1-1-1 0 0,1 1 0 0 0,-1-1 1 0 0,1-2-1 0 0,-2-6-66 0 0,1 1 0 0 0,1-1 1 0 0,0 0-1 0 0,0 0 0 0 0,1 0 1 0 0,0 0-1 0 0,0 0 0 0 0,2 1 1 0 0,-1-1-1 0 0,7-16 0 0 0,5-8-249 0 0,26-48 0 0 0,-35 73 272 0 0,0 0 0 0 0,0 0 0 0 0,1 1-1 0 0,0 0 1 0 0,0 0 0 0 0,1 0 0 0 0,0 1 0 0 0,0 0 0 0 0,1 0 0 0 0,0 1 0 0 0,15-10 0 0 0,-22 16 30 0 0,0-1 1 0 0,0 1 0 0 0,0-1 0 0 0,0 1-1 0 0,0-1 1 0 0,0 1 0 0 0,0 0 0 0 0,0 0 0 0 0,0 0-1 0 0,0-1 1 0 0,0 1 0 0 0,0 0 0 0 0,0 0 0 0 0,0 0-1 0 0,0 1 1 0 0,0-1 0 0 0,0 0 0 0 0,1 0-1 0 0,-1 1 1 0 0,0-1 0 0 0,0 0 0 0 0,0 1 0 0 0,-1-1-1 0 0,1 1 1 0 0,2 0 0 0 0,-2 1 21 0 0,1-1-1 0 0,-1 1 1 0 0,0 0-1 0 0,0 0 1 0 0,0-1-1 0 0,0 1 1 0 0,0 0-1 0 0,0 0 1 0 0,0 0 0 0 0,0 0-1 0 0,-1 0 1 0 0,1 2-1 0 0,1 7 97 0 0,0 0 0 0 0,-1 0 0 0 0,-1 19-1 0 0,-5 43 140 0 0,2-46-336 0 0,1-1 0 0 0,2 1 0 0 0,0 0 0 0 0,6 35 0 0 0,-5-59-334 0 0,-1 0 0 0 0,1 0-1 0 0,-1 0 1 0 0,1-1 0 0 0,0 1-1 0 0,0 0 1 0 0,1-1 0 0 0,-1 1-1 0 0,3 3 1 0 0,-2-4-1545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4.403"/>
    </inkml:context>
    <inkml:brush xml:id="br0">
      <inkml:brushProperty name="width" value="0.05" units="cm"/>
      <inkml:brushProperty name="height" value="0.05" units="cm"/>
    </inkml:brush>
  </inkml:definitions>
  <inkml:trace contextRef="#ctx0" brushRef="#br0">1 233 2304 0 0,'1'-8'8683'0'0,"0"7"-8349"0"0,11-5 3761 0 0,22 1-2781 0 0,-24 3-448 0 0,54-7 470 0 0,-11 2-338 0 0,51-15 0 0 0,-89 18-796 0 0,-1-1-1 0 0,0 0 0 0 0,0 0 1 0 0,-1-2-1 0 0,1 0 1 0 0,-1 0-1 0 0,-1-1 0 0 0,16-13 1 0 0,-24 17-138 0 0,0 0 0 0 0,-1 0 0 0 0,0 0 0 0 0,0 0 1 0 0,0 0-1 0 0,0-1 0 0 0,-1 0 0 0 0,0 1 0 0 0,0-1 0 0 0,0 0 1 0 0,2-8-1 0 0,-4 11-48 0 0,1 1-1 0 0,-1 0 1 0 0,0-1 0 0 0,0 1 0 0 0,0-1 0 0 0,0 1-1 0 0,0-1 1 0 0,0 1 0 0 0,0 0 0 0 0,0-1-1 0 0,0 1 1 0 0,-1-1 0 0 0,1 1 0 0 0,-1 0 0 0 0,1-1-1 0 0,-1 1 1 0 0,1 0 0 0 0,-1-1 0 0 0,0 1 0 0 0,0 0-1 0 0,1 0 1 0 0,-1 0 0 0 0,0 0 0 0 0,0 0 0 0 0,0 0-1 0 0,0 0 1 0 0,-1 0 0 0 0,1 0 0 0 0,0 0 0 0 0,0 0-1 0 0,0 1 1 0 0,-1-1 0 0 0,1 1 0 0 0,0-1-1 0 0,-1 1 1 0 0,1-1 0 0 0,-1 1 0 0 0,1 0 0 0 0,0-1-1 0 0,-1 1 1 0 0,1 0 0 0 0,-1 0 0 0 0,1 0 0 0 0,0 0-1 0 0,-4 1 1 0 0,-1 0 8 0 0,0 0-1 0 0,0 0 1 0 0,0 0-1 0 0,0 1 1 0 0,0 0 0 0 0,0 0-1 0 0,1 1 1 0 0,-1 0-1 0 0,1 0 1 0 0,-1 0 0 0 0,1 0-1 0 0,0 1 1 0 0,-6 5-1 0 0,0 2 31 0 0,-1 0 0 0 0,1 0 0 0 0,1 1 0 0 0,-10 15 0 0 0,11-16-57 0 0,1 2-1 0 0,1-1 1 0 0,0 1 0 0 0,1 0-1 0 0,1 0 1 0 0,-7 24-1 0 0,11-33 3 0 0,0 0 1 0 0,0 1-1 0 0,1-1 0 0 0,-1 0 0 0 0,1 0 0 0 0,0 1 0 0 0,0-1 0 0 0,1 0 0 0 0,-1 1 0 0 0,1-1 1 0 0,0 0-1 0 0,0 0 0 0 0,1 0 0 0 0,-1 0 0 0 0,1 0 0 0 0,0 0 0 0 0,0 0 0 0 0,0 0 0 0 0,0-1 1 0 0,1 1-1 0 0,0-1 0 0 0,-1 1 0 0 0,1-1 0 0 0,0 0 0 0 0,1 0 0 0 0,5 4 0 0 0,-4-4-125 0 0,-1-1 0 0 0,1 1 1 0 0,0-1-1 0 0,0 0 0 0 0,0-1 0 0 0,0 1 0 0 0,1-1 0 0 0,-1 0 0 0 0,0 0 0 0 0,1 0 0 0 0,-1-1 0 0 0,0 0 0 0 0,1 0 0 0 0,-1 0 0 0 0,0-1 0 0 0,1 0 0 0 0,-1 0 1 0 0,0 0-1 0 0,1 0 0 0 0,5-4 0 0 0,2 0-387 0 0,0 0 0 0 0,0-2 1 0 0,-1 1-1 0 0,0-2 0 0 0,0 0 1 0 0,16-14-1 0 0,-3-1-1375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5.317"/>
    </inkml:context>
    <inkml:brush xml:id="br0">
      <inkml:brushProperty name="width" value="0.05" units="cm"/>
      <inkml:brushProperty name="height" value="0.05" units="cm"/>
    </inkml:brush>
  </inkml:definitions>
  <inkml:trace contextRef="#ctx0" brushRef="#br0">364 0 4609 0 0,'-5'12'3676'0'0,"0"0"-1"0"0,-5 20 1 0 0,-4 37-795 0 0,-2 76-2660 0 0,15-139 128 0 0,-45 473 2735 0 0,43-442-2855 0 0,-7 45 199 0 0,1-124-11 0 0,7 11-390 0 0,1 8-175 0 0,-6-38 0 0 0,6 56 135 0 0,0 0-1 0 0,0 0 0 0 0,-1 1 1 0 0,1-1-1 0 0,-1 0 0 0 0,0 1 1 0 0,0-1-1 0 0,-1 1 0 0 0,0-1 1 0 0,1 1-1 0 0,-1 0 0 0 0,-1 0 1 0 0,-4-5-1 0 0,6 8 3 0 0,0-1 0 0 0,-1 1-1 0 0,1-1 1 0 0,-1 1 0 0 0,1 0 0 0 0,0 0 0 0 0,-1 0 0 0 0,0 0 0 0 0,1 0 0 0 0,-1 1-1 0 0,0-1 1 0 0,1 1 0 0 0,-1 0 0 0 0,0 0 0 0 0,-3 0 0 0 0,0 0 2 0 0,1 1-1 0 0,0 0 1 0 0,-1 1-1 0 0,1-1 1 0 0,0 1 0 0 0,-1 0-1 0 0,-5 3 1 0 0,0 1-15 0 0,0 1-1 0 0,1 0 1 0 0,-1 1 0 0 0,1 0-1 0 0,-17 17 1 0 0,25-22 17 0 0,-1 0-1 0 0,0 1 1 0 0,1-1-1 0 0,0 0 0 0 0,0 1 1 0 0,0-1-1 0 0,0 1 1 0 0,0-1-1 0 0,1 1 1 0 0,0 0-1 0 0,0 0 1 0 0,0 0-1 0 0,0 0 1 0 0,0 0-1 0 0,1 0 1 0 0,-1 7-1 0 0,2-8 17 0 0,-1 0 0 0 0,1-1 0 0 0,0 1-1 0 0,0 0 1 0 0,0 0 0 0 0,0-1 0 0 0,0 1 0 0 0,1 0 0 0 0,-1-1-1 0 0,1 1 1 0 0,-1-1 0 0 0,1 0 0 0 0,0 1 0 0 0,0-1 0 0 0,0 0-1 0 0,0 0 1 0 0,0-1 0 0 0,1 1 0 0 0,-1 0 0 0 0,1-1 0 0 0,-1 1-1 0 0,1-1 1 0 0,5 2 0 0 0,1 1 17 0 0,1 0 0 0 0,0-1 1 0 0,0-1-1 0 0,1 0 0 0 0,-1 0 0 0 0,0-1 0 0 0,1 0 0 0 0,-1-1 0 0 0,0 0 0 0 0,13-2 1 0 0,-7-1-87 0 0,-1 0 0 0 0,0-1 1 0 0,0 0-1 0 0,0-1 1 0 0,0-1-1 0 0,16-9 1 0 0,-3-2-1255 0 0,-1-1 1 0 0,0-1 0 0 0,-1-1 0 0 0,-2-1 0 0 0,43-47 0 0 0,-67 68 1284 0 0,8-8-402 0 0,-1-1 0 0 0,1 1 1 0 0,-2-1-1 0 0,0 0 0 0 0,0 0 0 0 0,0-1 0 0 0,4-12 0 0 0,-10 22 520 0 0,1 0 1 0 0,-1 0-1 0 0,0-1 0 0 0,0 1 0 0 0,0 0 0 0 0,0 0 0 0 0,0 0 0 0 0,0-1 0 0 0,0 1 0 0 0,0 0 0 0 0,1 0 1 0 0,-1 0-1 0 0,0-1 0 0 0,0 1 0 0 0,0 0 0 0 0,0 0 0 0 0,0 0 0 0 0,0-1 0 0 0,0 1 0 0 0,0 0 0 0 0,0 0 0 0 0,0 0 1 0 0,0-1-1 0 0,0 1 0 0 0,-1 0 0 0 0,1 0 0 0 0,0 0 0 0 0,0-1 0 0 0,0 1 0 0 0,0 0 0 0 0,0 0 0 0 0,0 0 1 0 0,0 0-1 0 0,0-1 0 0 0,-1 1 0 0 0,1 0 0 0 0,0 0 0 0 0,0 0 0 0 0,0 0 0 0 0,0 0 0 0 0,-1-1 0 0 0,-8 6 2779 0 0,-8 13-189 0 0,13-11-2399 0 0,1-1 0 0 0,-1 1 1 0 0,1 0-1 0 0,1 0 0 0 0,0 0 0 0 0,0 0 1 0 0,0 1-1 0 0,0 10 0 0 0,-2 61 305 0 0,4-72-491 0 0,2 5-67 0 0,-2 8-420 0 0,-2-56-6121 0 0,2 21 4657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7.259"/>
    </inkml:context>
    <inkml:brush xml:id="br0">
      <inkml:brushProperty name="width" value="0.035" units="cm"/>
      <inkml:brushProperty name="height" value="0.035" units="cm"/>
    </inkml:brush>
  </inkml:definitions>
  <inkml:trace contextRef="#ctx0" brushRef="#br0">37 1 15811 0 0,'1'3'157'0'0,"0"0"0"0"0,0 0 0 0 0,-1 0-1 0 0,1 0 1 0 0,-1 0 0 0 0,0 0 0 0 0,0 0-1 0 0,0 1 1 0 0,0-1 0 0 0,-1 0 0 0 0,1 0-1 0 0,-2 5 1 0 0,0 1 265 0 0,-1 19 157 0 0,1 0-319 0 0,-2 0 0 0 0,-1 0 1 0 0,-11 37-1 0 0,10-54 806 0 0,7-19-501 0 0,5-20-613 0 0,0 13-108 0 0,1 0 0 0 0,1 1-1 0 0,0 0 1 0 0,1 0 0 0 0,0 0 0 0 0,14-14 0 0 0,-15 19 105 0 0,0 1 0 0 0,0-1 0 0 0,1 2 0 0 0,0-1 0 0 0,1 1 0 0 0,-1 1 0 0 0,1 0 0 0 0,1 0 0 0 0,14-6 0 0 0,-23 11 69 0 0,-1 1-1 0 0,1-1 1 0 0,0 0-1 0 0,-1 1 1 0 0,1-1-1 0 0,0 1 1 0 0,0 0 0 0 0,-1-1-1 0 0,1 1 1 0 0,0 0-1 0 0,0 0 1 0 0,-1 0 0 0 0,1 0-1 0 0,0 1 1 0 0,0-1-1 0 0,-1 0 1 0 0,1 1-1 0 0,0-1 1 0 0,-1 1 0 0 0,1 0-1 0 0,0-1 1 0 0,-1 1-1 0 0,1 0 1 0 0,2 2 0 0 0,-2-1 53 0 0,-1 1 0 0 0,1 0 1 0 0,-1-1-1 0 0,1 1 0 0 0,-1 0 1 0 0,0-1-1 0 0,0 1 0 0 0,0 0 1 0 0,0 0-1 0 0,-1 0 0 0 0,1 0 1 0 0,-1 0-1 0 0,0 0 0 0 0,0 3 1 0 0,1 31 276 0 0,-1-23-218 0 0,0 1-1 0 0,5 29 1 0 0,-5-40-173 0 0,1 0 0 0 0,0 0 0 0 0,1 0 0 0 0,-1-1 0 0 0,1 1-1 0 0,0 0 1 0 0,0 0 0 0 0,0-1 0 0 0,0 0 0 0 0,0 1 0 0 0,1-1 0 0 0,0 0 0 0 0,0 0 0 0 0,0 0 0 0 0,4 3 0 0 0,-6-5-139 0 0,0-1 1 0 0,0 1 0 0 0,0-1 0 0 0,0 1 0 0 0,0-1 0 0 0,0 1 0 0 0,1-1 0 0 0,-1 1 0 0 0,0-1 0 0 0,0 0 0 0 0,0 0-1 0 0,1 0 1 0 0,-1 0 0 0 0,0 0 0 0 0,0 0 0 0 0,1 0 0 0 0,-1 0 0 0 0,0 0 0 0 0,0-1 0 0 0,0 1 0 0 0,1 0-1 0 0,-1-1 1 0 0,0 1 0 0 0,0-1 0 0 0,0 1 0 0 0,0-1 0 0 0,0 0 0 0 0,2 0 0 0 0,7-7-1625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5.659"/>
    </inkml:context>
    <inkml:brush xml:id="br0">
      <inkml:brushProperty name="width" value="0.05" units="cm"/>
      <inkml:brushProperty name="height" value="0.05" units="cm"/>
    </inkml:brush>
  </inkml:definitions>
  <inkml:trace contextRef="#ctx0" brushRef="#br0">0 0 6913 0 0,'1'0'609'0'0,"1"0"-481"0"0,-1 0-128 0 0,0 0 0 0 0,1 0 360 0 0,-1 1 56 0 0,3 1 0 0 0,3-1-2721 0 0,3 1-543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6.160"/>
    </inkml:context>
    <inkml:brush xml:id="br0">
      <inkml:brushProperty name="width" value="0.05" units="cm"/>
      <inkml:brushProperty name="height" value="0.05" units="cm"/>
    </inkml:brush>
  </inkml:definitions>
  <inkml:trace contextRef="#ctx0" brushRef="#br0">248 90 9674 0 0,'1'-1'433'0'0,"0"1"-1"0"0,-1-1 0 0 0,1 1 1 0 0,0-1-1 0 0,-1 0 1 0 0,1 1-1 0 0,0-1 1 0 0,-1 0-1 0 0,1 1 0 0 0,-1-1 1 0 0,1 0-1 0 0,-1 0 1 0 0,1 0-1 0 0,-1 0 1 0 0,1-1-1 0 0,2-18 2328 0 0,-3 16-2601 0 0,0 0-1 0 0,-1 1 0 0 0,1-1 0 0 0,-1 1 1 0 0,1-1-1 0 0,-1 0 0 0 0,0 1 1 0 0,-2-4-1 0 0,2 6-129 0 0,0-1 0 0 0,0 1 0 0 0,0-1-1 0 0,0 1 1 0 0,0 0 0 0 0,0 0 0 0 0,0 0 0 0 0,0-1 0 0 0,-1 1 0 0 0,1 0 0 0 0,-1 1 0 0 0,1-1 0 0 0,0 0 0 0 0,-1 0 0 0 0,0 0 0 0 0,1 1 0 0 0,-1-1-1 0 0,1 1 1 0 0,-4-1 0 0 0,2 1 12 0 0,0 0-1 0 0,-1 0 0 0 0,1 0 1 0 0,0 0-1 0 0,-1 1 1 0 0,1-1-1 0 0,0 1 0 0 0,0 0 1 0 0,-5 2-1 0 0,-3 2 90 0 0,1 0 1 0 0,-1 1-1 0 0,1 0 0 0 0,-14 12 0 0 0,11-8-124 0 0,0 2 0 0 0,1-1 0 0 0,1 2 0 0 0,0 0 0 0 0,0 0 0 0 0,-8 15 0 0 0,15-21-6 0 0,-1 1-1 0 0,2-1 0 0 0,-1 1 1 0 0,1-1-1 0 0,0 1 1 0 0,1 0-1 0 0,0 0 1 0 0,0 1-1 0 0,0-1 1 0 0,1 0-1 0 0,1 1 0 0 0,-1-1 1 0 0,1 0-1 0 0,2 11 1 0 0,-2-17-11 0 0,0 1 0 0 0,1-1 1 0 0,-1 0-1 0 0,1 1 0 0 0,-1-1 1 0 0,1 0-1 0 0,0 1 0 0 0,0-1 0 0 0,0 0 1 0 0,0 0-1 0 0,1 0 0 0 0,-1 0 1 0 0,1 0-1 0 0,-1 0 0 0 0,1 0 0 0 0,0 0 1 0 0,-1 0-1 0 0,1-1 0 0 0,0 1 1 0 0,0-1-1 0 0,0 1 0 0 0,0-1 0 0 0,0 0 1 0 0,1 0-1 0 0,-1 0 0 0 0,0 0 1 0 0,1 0-1 0 0,-1-1 0 0 0,0 1 0 0 0,5 0 1 0 0,-2-1-17 0 0,0 0 1 0 0,0-1 0 0 0,-1 1 0 0 0,1-1-1 0 0,0 0 1 0 0,-1 0 0 0 0,1-1 0 0 0,0 1-1 0 0,-1-1 1 0 0,0 0 0 0 0,1 0 0 0 0,-1 0-1 0 0,0-1 1 0 0,0 0 0 0 0,4-3 0 0 0,20-20-1308 0 0,0-2-1 0 0,39-51 1 0 0,19-21-853 0 0,-83 97 2162 0 0,21-19-204 0 0,-23 21 293 0 0,0 0 1 0 0,0 0-1 0 0,0 1 1 0 0,0-1-1 0 0,0 0 1 0 0,0 0-1 0 0,0 1 1 0 0,1-1-1 0 0,-1 1 1 0 0,0-1-1 0 0,0 1 1 0 0,1-1-1 0 0,-1 1 1 0 0,0 0-1 0 0,1 0 1 0 0,-1 0-1 0 0,0-1 1 0 0,3 2-1 0 0,-3-1 28 0 0,-1 1 0 0 0,1-1-1 0 0,-1 1 1 0 0,0-1 0 0 0,1 1-1 0 0,-1-1 1 0 0,1 1 0 0 0,-1 0-1 0 0,0-1 1 0 0,0 1 0 0 0,1 0-1 0 0,-1-1 1 0 0,0 1 0 0 0,0 0-1 0 0,0-1 1 0 0,0 1 0 0 0,0 0-1 0 0,0-1 1 0 0,0 1 0 0 0,0 0 0 0 0,0-1-1 0 0,0 1 1 0 0,0 0 0 0 0,0 0-1 0 0,0-1 1 0 0,-1 2 0 0 0,-5 19 908 0 0,6-20-931 0 0,-9 25 604 0 0,-17 58 67 0 0,24-75-717 0 0,0 0 1 0 0,0 0-1 0 0,1 1 1 0 0,1-1-1 0 0,0 1 1 0 0,1 17 0 0 0,-1-27-28 0 0,0 0 1 0 0,0 1 0 0 0,0-1 0 0 0,0 1-1 0 0,0-1 1 0 0,0 0 0 0 0,0 1-1 0 0,0-1 1 0 0,0 0 0 0 0,0 1 0 0 0,0-1-1 0 0,1 1 1 0 0,-1-1 0 0 0,0 0-1 0 0,0 1 1 0 0,0-1 0 0 0,1 0 0 0 0,-1 1-1 0 0,0-1 1 0 0,0 0 0 0 0,0 0 0 0 0,1 1-1 0 0,-1-1 1 0 0,0 0 0 0 0,1 0-1 0 0,-1 1 1 0 0,0-1 0 0 0,1 0 0 0 0,-1 0-1 0 0,0 0 1 0 0,1 1 0 0 0,-1-1-1 0 0,0 0 1 0 0,1 0 0 0 0,-1 0 0 0 0,1 0-1 0 0,-1 0 1 0 0,0 0 0 0 0,1 0 0 0 0,-1 0-1 0 0,1 0 1 0 0,1-1-55 0 0,-1 1 0 0 0,1-1 0 0 0,-1 0 0 0 0,1 0-1 0 0,-1 0 1 0 0,1-1 0 0 0,-1 1 0 0 0,0 0 0 0 0,3-3 0 0 0,26-37-1266 0 0,-29 39 1261 0 0,26-37-897 0 0,1 2 0 0 0,44-44 1 0 0,-70 79 956 0 0,0 0 1 0 0,0 0 0 0 0,0 0 0 0 0,1 0-1 0 0,-1 1 1 0 0,1-1 0 0 0,-1 1-1 0 0,1-1 1 0 0,0 1 0 0 0,0 0 0 0 0,-1 0-1 0 0,5-1 1 0 0,-6 2 46 0 0,0 0 0 0 0,-1 0 0 0 0,1 0 0 0 0,0 0 0 0 0,0 0 0 0 0,0 0 0 0 0,0 0 0 0 0,0 1 0 0 0,-1-1 0 0 0,1 0 0 0 0,0 1 0 0 0,0-1 0 0 0,0 0 0 0 0,-1 1 0 0 0,1-1 0 0 0,0 1 0 0 0,0-1 0 0 0,-1 1 0 0 0,1-1 0 0 0,0 1 0 0 0,-1-1 0 0 0,1 1 0 0 0,-1 0 0 0 0,1-1 0 0 0,-1 1 0 0 0,1 0 0 0 0,-1 0 0 0 0,1-1 0 0 0,-1 1 0 0 0,0 0 0 0 0,1 0 0 0 0,-1 0 0 0 0,0 0 0 0 0,0-1 1 0 0,0 1-1 0 0,0 0 0 0 0,0 0 0 0 0,0 0 0 0 0,0 0 0 0 0,0 0 0 0 0,0 0 0 0 0,0-1 0 0 0,0 3 0 0 0,-2 19 639 0 0,0-1 1 0 0,-6 29 0 0 0,3-29-512 0 0,2 1 1 0 0,-1 29-1 0 0,4-50-165 0 0,0 2 19 0 0,0 0 1 0 0,0 0-1 0 0,0 1 0 0 0,0-1 1 0 0,1 0-1 0 0,-1-1 0 0 0,2 5 1 0 0,-2-6-25 0 0,0-1 0 0 0,0 0 0 0 0,1 0 0 0 0,-1 1 0 0 0,0-1 0 0 0,0 0 0 0 0,0 0 0 0 0,1 1 0 0 0,-1-1 0 0 0,0 0 0 0 0,0 0 0 0 0,0 0 0 0 0,1 0 0 0 0,-1 0 0 0 0,0 1 0 0 0,0-1 0 0 0,1 0 0 0 0,-1 0 0 0 0,0 0 0 0 0,1 0 0 0 0,-1 0 0 0 0,0 0 0 0 0,0 0 0 0 0,1 0 0 0 0,-1 0 0 0 0,0 0 0 0 0,0 0 0 0 0,1 0 0 0 0,-1 0 0 0 0,1 0 0 0 0,14-10-59 0 0,10-15-735 0 0,26-35-1 0 0,9-11-875 0 0,-42 53 1309 0 0,-6 4 212 0 0,0 1 1 0 0,1 1-1 0 0,0 0 0 0 0,1 1 0 0 0,0 0 0 0 0,1 1 0 0 0,18-9 1 0 0,-33 19 190 0 0,0 0 1 0 0,1 0 0 0 0,-1 0 0 0 0,0 0-1 0 0,1-1 1 0 0,-1 1 0 0 0,0 0 0 0 0,0 0 0 0 0,1 0-1 0 0,-1 0 1 0 0,0 0 0 0 0,1 0 0 0 0,-1 0-1 0 0,0 0 1 0 0,1 0 0 0 0,-1 0 0 0 0,0 0-1 0 0,1 0 1 0 0,-1 1 0 0 0,0-1 0 0 0,0 0 0 0 0,1 0-1 0 0,-1 0 1 0 0,0 0 0 0 0,1 0 0 0 0,-1 1-1 0 0,0-1 1 0 0,0 0 0 0 0,1 0 0 0 0,-1 0 0 0 0,0 1-1 0 0,0-1 1 0 0,0 0 0 0 0,1 0 0 0 0,-1 1-1 0 0,3 14 1505 0 0,-6 22 456 0 0,2-32-1900 0 0,-2 20 413 0 0,0 0 0 0 0,3 40 0 0 0,1-55-736 0 0,0 1 0 0 0,0 0 0 0 0,1-1 1 0 0,1 1-1 0 0,0-1 0 0 0,0 0 0 0 0,1 0 0 0 0,8 16 0 0 0,-3-12-7454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6.741"/>
    </inkml:context>
    <inkml:brush xml:id="br0">
      <inkml:brushProperty name="width" value="0.05" units="cm"/>
      <inkml:brushProperty name="height" value="0.05" units="cm"/>
    </inkml:brush>
  </inkml:definitions>
  <inkml:trace contextRef="#ctx0" brushRef="#br0">26 1 12643 0 0,'-22'0'1488'0'0,"18"2"-35"0"0,15-2-20 0 0,186 6 2333 0 0,118-4-3104 0 0,-312-2-833 0 0,1 0-320 0 0,0-1 0 0 0,0 1-1 0 0,0 0 1 0 0,0-1-1 0 0,-1 0 1 0 0,8-3-1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7.157"/>
    </inkml:context>
    <inkml:brush xml:id="br0">
      <inkml:brushProperty name="width" value="0.05" units="cm"/>
      <inkml:brushProperty name="height" value="0.05" units="cm"/>
    </inkml:brush>
  </inkml:definitions>
  <inkml:trace contextRef="#ctx0" brushRef="#br0">0 20 13827 0 0,'5'1'229'0'0,"1"0"1"0"0,-1 0 0 0 0,0 0-1 0 0,1 0 1 0 0,-1-1-1 0 0,1 0 1 0 0,7 0-1 0 0,7 0 202 0 0,68 5 419 0 0,61 3 77 0 0,-119-8-773 0 0,1-2 0 0 0,56-10 0 0 0,-36-5-1983 0 0,-35 10 856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7.543"/>
    </inkml:context>
    <inkml:brush xml:id="br0">
      <inkml:brushProperty name="width" value="0.05" units="cm"/>
      <inkml:brushProperty name="height" value="0.05" units="cm"/>
    </inkml:brush>
  </inkml:definitions>
  <inkml:trace contextRef="#ctx0" brushRef="#br0">254 145 8290 0 0,'-1'0'212'0'0,"1"-1"0"0"0,0 1 0 0 0,0-1 0 0 0,0 1-1 0 0,-1 0 1 0 0,1-1 0 0 0,0 1 0 0 0,-1 0 0 0 0,1 0 0 0 0,0-1 0 0 0,0 1 0 0 0,-1 0 0 0 0,1 0 0 0 0,-1-1 0 0 0,1 1 0 0 0,0 0 0 0 0,-1 0 0 0 0,1 0 0 0 0,-1 0-1 0 0,1-1 1 0 0,0 1 0 0 0,-1 0 0 0 0,1 0 0 0 0,-1 0 0 0 0,1 0 0 0 0,0 0 0 0 0,-1 0 0 0 0,1 0 0 0 0,-1 0 0 0 0,0 0 0 0 0,-15 8 1998 0 0,-10 18-1121 0 0,-3 17-555 0 0,2 1 1 0 0,3 1 0 0 0,1 2 0 0 0,2 0-1 0 0,2 1 1 0 0,2 1 0 0 0,-17 86 0 0 0,32-122-705 0 0,0-1 0 0 0,1 1 1 0 0,1-1-1 0 0,0 1 0 0 0,2 20 0 0 0,-1-29 37 0 0,-1 0 1 0 0,1 0-1 0 0,1 0 0 0 0,-1 0 0 0 0,0 0 0 0 0,1 0 0 0 0,0-1 0 0 0,0 1 0 0 0,3 4 1 0 0,-3-6 35 0 0,-1 0 1 0 0,1-1 0 0 0,-1 1 0 0 0,1-1-1 0 0,-1 0 1 0 0,1 0 0 0 0,0 1 0 0 0,0-1 0 0 0,0 0-1 0 0,0 0 1 0 0,-1-1 0 0 0,1 1 0 0 0,0 0 0 0 0,1-1-1 0 0,-1 1 1 0 0,0-1 0 0 0,0 0 0 0 0,0 1-1 0 0,3-1 1 0 0,14-2-6611 0 0</inkml:trace>
  <inkml:trace contextRef="#ctx0" brushRef="#br0" timeOffset="1">1098 0 12643 0 0,'-9'10'1478'0'0,"1"1"1"0"0,-12 21 0 0 0,-1 1-669 0 0,-23 29 488 0 0,-70 110 951 0 0,101-150-2079 0 0,2 1 0 0 0,1 0 0 0 0,1 0 0 0 0,0 1 0 0 0,2 0 0 0 0,-5 28 0 0 0,11-44-162 0 0,0 0-1 0 0,0 0 1 0 0,1 0 0 0 0,0 0-1 0 0,0 1 1 0 0,1-1-1 0 0,0 0 1 0 0,1 0 0 0 0,0 0-1 0 0,3 10 1 0 0,-3-14-12 0 0,0-1 0 0 0,-1 1 1 0 0,1-1-1 0 0,1 1 0 0 0,-1-1 1 0 0,0 0-1 0 0,1 0 0 0 0,-1 0 0 0 0,1 0 1 0 0,0-1-1 0 0,0 1 0 0 0,0-1 1 0 0,0 0-1 0 0,1 1 0 0 0,-1-2 0 0 0,1 1 1 0 0,-1 0-1 0 0,1-1 0 0 0,0 1 1 0 0,-1-1-1 0 0,1 0 0 0 0,0 0 1 0 0,4 0-1 0 0,0 0-27 0 0,0-1 0 0 0,0 0 0 0 0,0 0 0 0 0,0-1 0 0 0,0 0 0 0 0,0-1 0 0 0,0 0 0 0 0,-1 0 0 0 0,14-5 0 0 0,-17 5-25 0 0,-1 1-1 0 0,1-1 0 0 0,-1 1 0 0 0,0-1 0 0 0,0 0 0 0 0,1 0 1 0 0,-1-1-1 0 0,-1 1 0 0 0,1-1 0 0 0,0 1 0 0 0,0-1 0 0 0,-1 0 1 0 0,0 0-1 0 0,0 0 0 0 0,1 0 0 0 0,-2 0 0 0 0,1-1 1 0 0,0 1-1 0 0,-1 0 0 0 0,1-1 0 0 0,-1 0 0 0 0,1-5 0 0 0,-2 7 65 0 0,1-1-1 0 0,-1 0 1 0 0,0 1-1 0 0,-1-1 1 0 0,1 0-1 0 0,0 1 1 0 0,-1-1-1 0 0,1 1 0 0 0,-1-1 1 0 0,0 1-1 0 0,0-1 1 0 0,0 1-1 0 0,0-1 1 0 0,0 1-1 0 0,0 0 0 0 0,-1 0 1 0 0,1-1-1 0 0,-1 1 1 0 0,-1-2-1 0 0,-1 1 56 0 0,1 1-1 0 0,-1-1 0 0 0,0 0 1 0 0,0 1-1 0 0,0 0 1 0 0,0 0-1 0 0,0 0 1 0 0,0 0-1 0 0,-1 1 0 0 0,-4-2 1 0 0,-5 0 57 0 0,-1 1 1 0 0,1 0-1 0 0,0 2 0 0 0,0-1 1 0 0,-29 4-1 0 0,17-1-311 0 0,-35 7 480 0 0,57-8-695 0 0,0 0-1 0 0,-1 0 1 0 0,1 1-1 0 0,0 0 1 0 0,0 0-1 0 0,-5 3 1 0 0,6-1-1096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0:47.971"/>
    </inkml:context>
    <inkml:brush xml:id="br0">
      <inkml:brushProperty name="width" value="0.05" units="cm"/>
      <inkml:brushProperty name="height" value="0.05" units="cm"/>
    </inkml:brush>
  </inkml:definitions>
  <inkml:trace contextRef="#ctx0" brushRef="#br0">201 146 13907 0 0,'25'-17'1175'0'0,"38"-28"-531"0"0,-58 42-567 0 0,-1-2 0 0 0,1 1 1 0 0,-1 0-1 0 0,0-1 1 0 0,0 0-1 0 0,0 0 0 0 0,-1 0 1 0 0,0-1-1 0 0,4-8 1 0 0,-6 14-46 0 0,-1-1 0 0 0,0 0 1 0 0,1 1-1 0 0,-1-1 1 0 0,0 0-1 0 0,0 0 0 0 0,0 1 1 0 0,1-1-1 0 0,-1 0 1 0 0,0 0-1 0 0,0 0 0 0 0,0 1 1 0 0,-1-1-1 0 0,1 0 1 0 0,0 0-1 0 0,0 1 1 0 0,0-1-1 0 0,0 0 0 0 0,-1 0 1 0 0,1 1-1 0 0,0-1 1 0 0,-1 0-1 0 0,1 1 0 0 0,0-1 1 0 0,-2-1-1 0 0,1 1 23 0 0,0 1-1 0 0,0-1 1 0 0,-1 0 0 0 0,1 0-1 0 0,0 1 1 0 0,0-1-1 0 0,-1 1 1 0 0,1-1 0 0 0,-1 1-1 0 0,1 0 1 0 0,0-1-1 0 0,-4 1 1 0 0,-3 0 208 0 0,-1 0 1 0 0,0 1-1 0 0,-13 2 1 0 0,20-3-190 0 0,-11 2 94 0 0,1 0 0 0 0,0 1 0 0 0,-1 1 0 0 0,2 0 0 0 0,-17 8 0 0 0,25-11-172 0 0,1 0 0 0 0,-1 0 0 0 0,1 0-1 0 0,0 1 1 0 0,0-1 0 0 0,-1 1 0 0 0,1 0 0 0 0,0 0-1 0 0,1-1 1 0 0,-1 1 0 0 0,0 0 0 0 0,0 1-1 0 0,1-1 1 0 0,0 0 0 0 0,-1 0 0 0 0,1 1 0 0 0,0-1-1 0 0,0 1 1 0 0,0-1 0 0 0,0 1 0 0 0,0-1 0 0 0,1 1-1 0 0,-1 0 1 0 0,1-1 0 0 0,0 1 0 0 0,0 0 0 0 0,0-1-1 0 0,0 1 1 0 0,0 0 0 0 0,1-1 0 0 0,0 5 0 0 0,7 19-105 0 0,2 0 0 0 0,20 39 0 0 0,5 11-46 0 0,-28-60 315 0 0,-2 0-1 0 0,0 0 0 0 0,-1 0 1 0 0,0 0-1 0 0,2 25 0 0 0,-6-38-126 0 0,0 0-1 0 0,0 0 0 0 0,0 0 1 0 0,0 0-1 0 0,0 0 0 0 0,-1 0 1 0 0,1 0-1 0 0,-1 0 0 0 0,0 0 1 0 0,0 0-1 0 0,0 0 0 0 0,0 0 0 0 0,0-1 1 0 0,-1 1-1 0 0,1-1 0 0 0,-1 1 1 0 0,0-1-1 0 0,1 1 0 0 0,-1-1 1 0 0,0 0-1 0 0,-1 0 0 0 0,1 0 1 0 0,0 0-1 0 0,-1 0 0 0 0,1 0 1 0 0,-1-1-1 0 0,1 1 0 0 0,-1-1 1 0 0,0 0-1 0 0,1 0 0 0 0,-1 0 0 0 0,0 0 1 0 0,0 0-1 0 0,0 0 0 0 0,0-1 1 0 0,0 0-1 0 0,0 1 0 0 0,-4-1 1 0 0,1 0 110 0 0,-1 0 1 0 0,1 0-1 0 0,-1 0 0 0 0,0-1 1 0 0,1 0-1 0 0,-1 0 1 0 0,1-1-1 0 0,-1 1 1 0 0,1-1-1 0 0,0-1 1 0 0,-1 1-1 0 0,1-1 1 0 0,1 0-1 0 0,-1-1 0 0 0,0 0 1 0 0,1 1-1 0 0,0-2 1 0 0,0 1-1 0 0,0-1 1 0 0,0 1-1 0 0,1-1 1 0 0,-1 0-1 0 0,-4-9 1 0 0,5 7-115 0 0,-1-1 1 0 0,1-1 0 0 0,1 1-1 0 0,-1-1 1 0 0,2 1 0 0 0,-1-1-1 0 0,1 0 1 0 0,0 0 0 0 0,1 0-1 0 0,0 0 1 0 0,0-1 0 0 0,1 1-1 0 0,1 0 1 0 0,-1 0 0 0 0,1 0-1 0 0,4-14 1 0 0,-2 12-88 0 0,0 0-1 0 0,0 1 1 0 0,2-1 0 0 0,-1 1-1 0 0,1 0 1 0 0,1 0 0 0 0,0 0-1 0 0,11-14 1 0 0,-13 19-86 0 0,1 0 0 0 0,0 1 0 0 0,-1-1 1 0 0,2 1-1 0 0,-1 1 0 0 0,0-1 0 0 0,1 1 0 0 0,-1-1 1 0 0,1 1-1 0 0,0 1 0 0 0,0-1 0 0 0,1 1 0 0 0,-1 1 1 0 0,0-1-1 0 0,0 1 0 0 0,10-1 0 0 0,1 0-1271 0 0,0 0-340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2.662"/>
    </inkml:context>
    <inkml:brush xml:id="br0">
      <inkml:brushProperty name="width" value="0.05" units="cm"/>
      <inkml:brushProperty name="height" value="0.05" units="cm"/>
    </inkml:brush>
  </inkml:definitions>
  <inkml:trace contextRef="#ctx0" brushRef="#br0">378 152 13019 0 0,'8'-15'2079'0'0,"-1"3"-712"0"0,-1 0 0 0 0,8-24 0 0 0,-13 33-1237 0 0,0 1 0 0 0,-1-1 1 0 0,1 0-1 0 0,-1 1 0 0 0,1-1 1 0 0,-1 0-1 0 0,0 0 0 0 0,0 1 0 0 0,0-1 1 0 0,0 0-1 0 0,-1 0 0 0 0,1 1 1 0 0,-1-1-1 0 0,0 0 0 0 0,0 1 0 0 0,0-1 1 0 0,0 0-1 0 0,0 1 0 0 0,-3-5 1 0 0,2 5-61 0 0,0 0 0 0 0,-1 0 0 0 0,1 1 0 0 0,0-1 0 0 0,-1 1 1 0 0,1 0-1 0 0,-1-1 0 0 0,0 1 0 0 0,1 0 0 0 0,-1 0 0 0 0,0 1 0 0 0,0-1 1 0 0,0 1-1 0 0,1-1 0 0 0,-1 1 0 0 0,0 0 0 0 0,0 0 0 0 0,0 0 0 0 0,0 0 1 0 0,-3 1-1 0 0,-8 1 113 0 0,0 0 1 0 0,-21 7 0 0 0,23-5-168 0 0,-1 0 1 0 0,1 0-1 0 0,0 2 1 0 0,0-1-1 0 0,1 2 0 0 0,-1-1 1 0 0,1 2-1 0 0,1-1 1 0 0,-14 13-1 0 0,21-17-27 0 0,-1 1 0 0 0,1 0 0 0 0,-1 0 0 0 0,1 1 0 0 0,1-1 0 0 0,-1 1-1 0 0,0-1 1 0 0,1 1 0 0 0,0 0 0 0 0,0 0 0 0 0,1 0 0 0 0,-1 0 0 0 0,1 0 0 0 0,0 0 0 0 0,0 0 0 0 0,1 0 0 0 0,0 1 0 0 0,0-1 0 0 0,0 0 0 0 0,0 0-1 0 0,1 1 1 0 0,0-1 0 0 0,0 0 0 0 0,0 0 0 0 0,4 9 0 0 0,2 1-35 0 0,2 1-1 0 0,-1-2 1 0 0,2 1-1 0 0,0-1 1 0 0,1-1 0 0 0,0 1-1 0 0,1-2 1 0 0,13 12-1 0 0,-11-12 38 0 0,0 2-1 0 0,-2-1 1 0 0,0 2-1 0 0,0 0 1 0 0,-1 0-1 0 0,12 24 1 0 0,-22-36 10 0 0,1 0 1 0 0,-1 0-1 0 0,0-1 1 0 0,0 1-1 0 0,-1 0 0 0 0,1 0 1 0 0,0 1-1 0 0,-1-1 1 0 0,0 0-1 0 0,0 0 1 0 0,0 0-1 0 0,0 0 0 0 0,0 0 1 0 0,-1 0-1 0 0,1 0 1 0 0,-1 0-1 0 0,0 0 1 0 0,0 0-1 0 0,-2 4 0 0 0,1-4 23 0 0,0 1-1 0 0,-1-1 1 0 0,1 1-1 0 0,-1-1 1 0 0,0 0-1 0 0,0 0 1 0 0,0-1-1 0 0,0 1 0 0 0,-1 0 1 0 0,1-1-1 0 0,-1 0 1 0 0,-6 3-1 0 0,2-1 24 0 0,0-1 0 0 0,0 0 0 0 0,-1-1 0 0 0,1 0 1 0 0,0 0-1 0 0,-1-1 0 0 0,1 0 0 0 0,-1-1 0 0 0,1 1 0 0 0,-1-2 0 0 0,1 1 0 0 0,-1-1 0 0 0,-13-3 0 0 0,14 1-133 0 0,0 0 0 0 0,1-1 0 0 0,-1 0-1 0 0,0 0 1 0 0,1-1 0 0 0,0 0 0 0 0,0 0 0 0 0,1-1-1 0 0,-1 0 1 0 0,1 0 0 0 0,-7-9 0 0 0,5 5-579 0 0,1-1 1 0 0,0 0 0 0 0,0-1-1 0 0,1 0 1 0 0,1 0-1 0 0,-7-20 1 0 0,4 4-1324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3.155"/>
    </inkml:context>
    <inkml:brush xml:id="br0">
      <inkml:brushProperty name="width" value="0.05" units="cm"/>
      <inkml:brushProperty name="height" value="0.05" units="cm"/>
    </inkml:brush>
  </inkml:definitions>
  <inkml:trace contextRef="#ctx0" brushRef="#br0">325 151 13619 0 0,'-3'-16'1226'0'0,"0"0"0"0"0,-9-25 0 0 0,9 34-960 0 0,1 0 0 0 0,-1 1 0 0 0,-1-1 0 0 0,1 1 1 0 0,-1 0-1 0 0,0 0 0 0 0,0 0 0 0 0,-7-6 0 0 0,9 10-179 0 0,0 1 0 0 0,1-1-1 0 0,-1 1 1 0 0,0 0 0 0 0,0 0-1 0 0,0 0 1 0 0,0 0 0 0 0,0 0 0 0 0,0 0-1 0 0,-1 0 1 0 0,1 1 0 0 0,0-1-1 0 0,0 1 1 0 0,-1 0 0 0 0,1-1-1 0 0,0 1 1 0 0,-3 0 0 0 0,1 1 32 0 0,0 0 0 0 0,-1-1 0 0 0,1 1 0 0 0,0 1-1 0 0,0-1 1 0 0,0 1 0 0 0,0 0 0 0 0,-6 3 0 0 0,-1 3 41 0 0,0 0 1 0 0,0 1-1 0 0,0 0 1 0 0,-15 18-1 0 0,9-7-18 0 0,1 1 0 0 0,-24 39 0 0 0,33-49-75 0 0,1 1 0 0 0,1 1-1 0 0,-1-1 1 0 0,2 1 0 0 0,0 0 0 0 0,0 0-1 0 0,-1 16 1 0 0,4-24-47 0 0,1 0 0 0 0,0 0 0 0 0,0-1 0 0 0,0 1 0 0 0,1 0 0 0 0,0 0-1 0 0,0 0 1 0 0,0 0 0 0 0,1-1 0 0 0,-1 1 0 0 0,1 0 0 0 0,0-1 0 0 0,0 1 0 0 0,1-1 0 0 0,-1 0-1 0 0,1 0 1 0 0,0 0 0 0 0,0 0 0 0 0,1-1 0 0 0,-1 1 0 0 0,1-1 0 0 0,0 1 0 0 0,-1-1 0 0 0,1-1-1 0 0,1 1 1 0 0,-1 0 0 0 0,0-1 0 0 0,6 2 0 0 0,-4-1-25 0 0,0-1-1 0 0,0 0 1 0 0,0 0 0 0 0,1-1-1 0 0,-1 1 1 0 0,0-1-1 0 0,1-1 1 0 0,-1 1 0 0 0,1-1-1 0 0,-1-1 1 0 0,1 1 0 0 0,-1-1-1 0 0,1 0 1 0 0,-1 0-1 0 0,0-1 1 0 0,1 0 0 0 0,-1 0-1 0 0,0 0 1 0 0,0-1 0 0 0,-1 0-1 0 0,7-3 1 0 0,-3-2-105 0 0,1 1 1 0 0,-1-1-1 0 0,-1 0 1 0 0,0-1-1 0 0,0 0 0 0 0,-1-1 1 0 0,0 1-1 0 0,10-19 1 0 0,-1-4-1047 0 0,17-53 0 0 0,9-17-1086 0 0,-48 117 3134 0 0,0 0 1 0 0,1 1-1 0 0,1-1 0 0 0,1 1 1 0 0,-3 21-1 0 0,5-23-1102 0 0,0 0 1 0 0,1 0-1 0 0,2 18 0 0 0,-1-25-652 0 0,0 0 1 0 0,1 0-1 0 0,0 0 1 0 0,0 0-1 0 0,0 0 0 0 0,1 0 1 0 0,5 9-1 0 0,-2-7-6290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3.818"/>
    </inkml:context>
    <inkml:brush xml:id="br0">
      <inkml:brushProperty name="width" value="0.05" units="cm"/>
      <inkml:brushProperty name="height" value="0.05" units="cm"/>
    </inkml:brush>
  </inkml:definitions>
  <inkml:trace contextRef="#ctx0" brushRef="#br0">12 381 9674 0 0,'-2'-5'639'0'0,"0"0"0"0"0,0 0-1 0 0,1 0 1 0 0,0-1 0 0 0,0 1-1 0 0,0 0 1 0 0,0 0 0 0 0,1-1 0 0 0,-1 1-1 0 0,2 0 1 0 0,-1-1 0 0 0,0 1 0 0 0,2-6-1 0 0,2-11 576 0 0,12-36 0 0 0,-11 42-1029 0 0,1 1 0 0 0,1 0-1 0 0,0 0 1 0 0,1 0-1 0 0,18-24 1 0 0,-20 31-179 0 0,0 0-1 0 0,1 1 1 0 0,0-1-1 0 0,1 1 1 0 0,-1 1-1 0 0,1 0 1 0 0,1 0-1 0 0,-1 0 1 0 0,1 1-1 0 0,15-6 1 0 0,-23 10 7 0 0,-1 1 0 0 0,1 0 0 0 0,0 0 1 0 0,-1 0-1 0 0,1 0 0 0 0,0-1 0 0 0,0 1 0 0 0,-1 0 0 0 0,1 0 1 0 0,0 0-1 0 0,-1 1 0 0 0,1-1 0 0 0,0 0 0 0 0,0 0 1 0 0,-1 0-1 0 0,1 0 0 0 0,0 1 0 0 0,-1-1 0 0 0,1 0 1 0 0,0 1-1 0 0,-1-1 0 0 0,1 1 0 0 0,-1-1 0 0 0,1 0 0 0 0,-1 1 1 0 0,1-1-1 0 0,0 1 0 0 0,-1 0 0 0 0,0-1 0 0 0,1 1 1 0 0,-1-1-1 0 0,1 1 0 0 0,-1 0 0 0 0,0-1 0 0 0,1 1 1 0 0,-1 0-1 0 0,0-1 0 0 0,0 1 0 0 0,0 0 0 0 0,1-1 0 0 0,-1 1 1 0 0,0 0-1 0 0,0 0 0 0 0,0 0 0 0 0,2 37 615 0 0,-3-35-585 0 0,-2 57 293 0 0,-3-1 0 0 0,-25 107 0 0 0,30-163-336 0 0,0 4 17 0 0,-1-1-1 0 0,1 0 0 0 0,-1 1 1 0 0,0-1-1 0 0,-1 0 0 0 0,0 0 0 0 0,0-1 1 0 0,-7 12-1 0 0,10-17-14 0 0,0 0 0 0 0,-1 0 1 0 0,1 0-1 0 0,0 0 0 0 0,0 0 0 0 0,0 1 1 0 0,0-1-1 0 0,0 0 0 0 0,0 0 0 0 0,-1 0 1 0 0,1 0-1 0 0,0 0 0 0 0,0 0 1 0 0,0 0-1 0 0,0 0 0 0 0,-1 0 0 0 0,1 0 1 0 0,0 0-1 0 0,0 0 0 0 0,0 0 0 0 0,0 0 1 0 0,0 0-1 0 0,-1 0 0 0 0,1 0 0 0 0,0 0 1 0 0,0 0-1 0 0,0 0 0 0 0,0 0 0 0 0,0 0 1 0 0,-1 0-1 0 0,1 0 0 0 0,0-1 0 0 0,0 1 1 0 0,0 0-1 0 0,0 0 0 0 0,0 0 0 0 0,0 0 1 0 0,-1 0-1 0 0,1 0 0 0 0,0 0 0 0 0,0-1 1 0 0,0 1-1 0 0,0 0 0 0 0,0 0 0 0 0,0 0 1 0 0,0 0-1 0 0,0-1 0 0 0,-3-11 17 0 0,2-12-127 0 0,6-8-106 0 0,2 1 0 0 0,1 0 1 0 0,1 1-1 0 0,20-46 0 0 0,-21 58 124 0 0,0 0 1 0 0,17-25-1 0 0,-22 38 73 0 0,0 0 0 0 0,1 0 0 0 0,-1 0 0 0 0,1 1 0 0 0,0 0 0 0 0,1 0 0 0 0,-1 0 0 0 0,1 0 1 0 0,0 1-1 0 0,0 0 0 0 0,0 0 0 0 0,9-4 0 0 0,-13 6 21 0 0,0 1 0 0 0,0 0 0 0 0,0-1 0 0 0,0 1 0 0 0,0 0 0 0 0,0 0 0 0 0,0 0 0 0 0,-1 0 0 0 0,1 0 0 0 0,0 0 0 0 0,0 0 0 0 0,0 0 0 0 0,0 0 0 0 0,0 0 0 0 0,0 1 0 0 0,0-1 0 0 0,0 0 0 0 0,-1 1 0 0 0,1-1 0 0 0,0 0 0 0 0,0 1 0 0 0,0-1 0 0 0,-1 1 0 0 0,2 0 0 0 0,-1 1 17 0 0,1 0 0 0 0,-1-1-1 0 0,0 1 1 0 0,0 0 0 0 0,0-1-1 0 0,0 1 1 0 0,0 0 0 0 0,0 0 0 0 0,-1 0-1 0 0,2 3 1 0 0,-1 4 79 0 0,1 1 0 0 0,-2-1 0 0 0,1 17 0 0 0,-24 221 391 0 0,20-235-371 0 0,1-20 39 0 0,1-19-89 0 0,7-2-304 0 0,1 0 0 0 0,1 1-1 0 0,1 0 1 0 0,2 0 0 0 0,1 1 0 0 0,1 0-1 0 0,1 1 1 0 0,19-26 0 0 0,-26 42 164 0 0,1 0 0 0 0,0 0 1 0 0,0 1-1 0 0,17-15 0 0 0,-20 20 64 0 0,0 0 0 0 0,1 0-1 0 0,0 1 1 0 0,0 0 0 0 0,0 0 0 0 0,0 0-1 0 0,0 1 1 0 0,1-1 0 0 0,-1 2 0 0 0,10-3-1 0 0,-15 4 32 0 0,0 0 0 0 0,0 0 0 0 0,0 0 0 0 0,0 1 0 0 0,1-1 0 0 0,-1 0 0 0 0,0 0-1 0 0,0 1 1 0 0,0-1 0 0 0,0 1 0 0 0,0-1 0 0 0,0 1 0 0 0,0-1 0 0 0,0 1 0 0 0,0-1-1 0 0,0 1 1 0 0,0 0 0 0 0,0 0 0 0 0,0-1 0 0 0,0 1 0 0 0,0 0 0 0 0,-1 0 0 0 0,1 0 0 0 0,0 0-1 0 0,-1 0 1 0 0,1 0 0 0 0,-1 0 0 0 0,1 0 0 0 0,-1 0 0 0 0,0 0 0 0 0,1 1 0 0 0,-1-1-1 0 0,0 0 1 0 0,0 0 0 0 0,1 2 0 0 0,0 6 157 0 0,0 0-1 0 0,0 0 1 0 0,-1 12-1 0 0,0-16-117 0 0,-22 284 412 0 0,22-286-975 0 0,-2 6 104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4.330"/>
    </inkml:context>
    <inkml:brush xml:id="br0">
      <inkml:brushProperty name="width" value="0.05" units="cm"/>
      <inkml:brushProperty name="height" value="0.05" units="cm"/>
    </inkml:brush>
  </inkml:definitions>
  <inkml:trace contextRef="#ctx0" brushRef="#br0">84 0 8290 0 0,'-2'23'9831'0'0,"-1"-3"-7928"0"0,-23 302 2639 0 0,8-72-3249 0 0,14-207-1230 0 0,3-17-190 0 0,-8 37 0 0 0,9-63 96 0 0,0 0 0 0 0,0 0 0 0 0,0 0 0 0 0,0 0 0 0 0,0 0-1 0 0,0 0 1 0 0,-1 0 0 0 0,1 0 0 0 0,0 0 0 0 0,0 0 0 0 0,0 0 0 0 0,0-1 0 0 0,0 1-1 0 0,0 0 1 0 0,0 0 0 0 0,0 0 0 0 0,0 0 0 0 0,0 0 0 0 0,0 0 0 0 0,0 0 0 0 0,0 0 0 0 0,-1 0-1 0 0,1 0 1 0 0,0 0 0 0 0,0 0 0 0 0,0 0 0 0 0,0 0 0 0 0,0 0 0 0 0,0 0 0 0 0,0 0-1 0 0,0 0 1 0 0,0 0 0 0 0,0 0 0 0 0,0 0 0 0 0,-1 0 0 0 0,1 0 0 0 0,0 1 0 0 0,0-1-1 0 0,0 0 1 0 0,0 0 0 0 0,0 0 0 0 0,0 0 0 0 0,0 0 0 0 0,0 0 0 0 0,0 0 0 0 0,0 0-1 0 0,0 0 1 0 0,0 0 0 0 0,0 0 0 0 0,0 0 0 0 0,0 0 0 0 0,0 0 0 0 0,0 0 0 0 0,0 1 0 0 0,0-1-1 0 0,0 0 1 0 0,0 0 0 0 0,0 0 0 0 0,0 0 0 0 0,0 0 0 0 0,0 0 0 0 0,0 0 0 0 0,0 0-1 0 0,0 0 1 0 0,-5-10-1525 0 0,-1-14-838 0 0,2-3-291 0 0,1-31 0 0 0,8-73-372 0 0,0 31 1375 0 0,-5 72 2027 0 0,1 0 0 0 0,1-1-1 0 0,2 1 1 0 0,1 0 0 0 0,10-31 0 0 0,-12 50-46 0 0,0-1-1 0 0,1 1 1 0 0,1 0 0 0 0,-1 1 0 0 0,1-1 0 0 0,1 1 0 0 0,-1 0 0 0 0,1 0-1 0 0,1 1 1 0 0,0 0 0 0 0,0 0 0 0 0,0 0 0 0 0,1 1 0 0 0,-1 0 0 0 0,2 1-1 0 0,-1-1 1 0 0,0 2 0 0 0,15-7 0 0 0,-18 9-180 0 0,0 0-1 0 0,0 0 1 0 0,0 1-1 0 0,1 0 1 0 0,-1 0-1 0 0,0 0 1 0 0,1 1-1 0 0,-1-1 1 0 0,1 1-1 0 0,-1 1 1 0 0,1-1-1 0 0,-1 1 1 0 0,0 0-1 0 0,1 0 1 0 0,-1 0-1 0 0,0 1 1 0 0,0 0-1 0 0,0 0 1 0 0,0 0-1 0 0,0 0 1 0 0,0 1-1 0 0,-1 0 1 0 0,1 0-1 0 0,-1 0 1 0 0,0 1-1 0 0,0-1 1 0 0,0 1-1 0 0,0 0 1 0 0,-1 0-1 0 0,1 1 1 0 0,-1-1-1 0 0,0 1 1 0 0,0-1-1 0 0,-1 1 1 0 0,0 0-1 0 0,1 0 1 0 0,-2 0-1 0 0,1 0 1 0 0,0 1-1 0 0,-1-1 1 0 0,1 9-1 0 0,-2-6-14 0 0,1 1 0 0 0,-1 0 0 0 0,-1-1 0 0 0,1 1 0 0 0,-1 0 0 0 0,-1-1 1 0 0,0 1-1 0 0,0-1 0 0 0,-1 0 0 0 0,0 0 0 0 0,0 0 0 0 0,-1 0 0 0 0,0 0 0 0 0,0-1 0 0 0,-1 1 0 0 0,0-1 0 0 0,0 0 0 0 0,-1-1 0 0 0,1 1 0 0 0,-2-1 0 0 0,1 0 0 0 0,-1-1 0 0 0,0 0 1 0 0,0 0-1 0 0,0 0 0 0 0,0-1 0 0 0,-1 0 0 0 0,0 0 0 0 0,0-1 0 0 0,0 0 0 0 0,-1 0 0 0 0,1-1 0 0 0,0 0 0 0 0,-10 1 0 0 0,14-3-103 0 0,1 1 0 0 0,-1-1 0 0 0,1 0-1 0 0,-1 0 1 0 0,1 0 0 0 0,-1-1 0 0 0,0 1-1 0 0,1-1 1 0 0,0 0 0 0 0,-1 0 0 0 0,1 0-1 0 0,-1 0 1 0 0,-2-3 0 0 0,3 3-215 0 0,0-1 0 0 0,1 0 0 0 0,-1 0 0 0 0,1-1 0 0 0,0 1 0 0 0,-1 0 0 0 0,1-1 0 0 0,0 0 0 0 0,1 1 0 0 0,-1-1 0 0 0,0 0 0 0 0,1 0 1 0 0,0 0-1 0 0,-1 0 0 0 0,1 0 0 0 0,0 0 0 0 0,1 0 0 0 0,-1 0 0 0 0,1-1 0 0 0,-1 1 0 0 0,1 0 0 0 0,0-4 0 0 0,1-18-1512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8.042"/>
    </inkml:context>
    <inkml:brush xml:id="br0">
      <inkml:brushProperty name="width" value="0.035" units="cm"/>
      <inkml:brushProperty name="height" value="0.035" units="cm"/>
    </inkml:brush>
  </inkml:definitions>
  <inkml:trace contextRef="#ctx0" brushRef="#br0">124 204 5985 0 0,'-62'-5'7439'0'0,"56"4"-7027"0"0,0 0 0 0 0,1 0 0 0 0,-1-1 0 0 0,0 0 0 0 0,1 0 1 0 0,0-1-1 0 0,-1 1 0 0 0,-6-5 0 0 0,11 6-351 0 0,1 1 1 0 0,0 0-1 0 0,-1-1 1 0 0,1 1-1 0 0,0 0 1 0 0,0-1-1 0 0,-1 1 1 0 0,1-1-1 0 0,0 1 0 0 0,0 0 1 0 0,-1-1-1 0 0,1 1 1 0 0,0-1-1 0 0,0 1 1 0 0,0 0-1 0 0,0-1 0 0 0,0 1 1 0 0,0-1-1 0 0,0 1 1 0 0,0-1-1 0 0,0 1 1 0 0,0-1-1 0 0,0 1 1 0 0,0-1-1 0 0,0 1 0 0 0,0 0 1 0 0,0-1-1 0 0,0 1 1 0 0,0-1-1 0 0,1 1 1 0 0,-1-1-1 0 0,0 1 1 0 0,0 0-1 0 0,0-1 0 0 0,1 1 1 0 0,-1 0-1 0 0,0-1 1 0 0,1 1-1 0 0,-1 0 1 0 0,0-1-1 0 0,1 1 0 0 0,-1 0 1 0 0,0-1-1 0 0,1 1 1 0 0,-1 0-1 0 0,1 0 1 0 0,-1 0-1 0 0,0-1 1 0 0,1 1-1 0 0,-1 0 0 0 0,1 0 1 0 0,-1 0-1 0 0,1 0 1 0 0,24-10 901 0 0,21 1-608 0 0,0 2 0 0 0,0 3 0 0 0,60 0 0 0 0,-47 3-209 0 0,150-7-50 0 0,205-4 73 0 0,2-3-169 0 0,-218 6 0 0 0,-175 8-13 0 0,58-2-524 0 0,146-24-1 0 0,-221 26 363 0 0,33-10-1061 0 0,-38 10 1081 0 0,0 1 0 0 0,0 0 1 0 0,0-1-1 0 0,0 1 0 0 0,0-1 0 0 0,0 1 1 0 0,0-1-1 0 0,0 0 0 0 0,0 1 0 0 0,0-1 1 0 0,-1 0-1 0 0,1 1 0 0 0,0-1 0 0 0,-1 0 1 0 0,1 0-1 0 0,0 0 0 0 0,-1 0 1 0 0,1 0-1 0 0,-1 0 0 0 0,1 0 0 0 0,-1 0 1 0 0,0 0-1 0 0,1 0 0 0 0,-1 0 0 0 0,0 0 1 0 0,0 0-1 0 0,0 0 0 0 0,0 0 0 0 0,0 0 1 0 0,0 0-1 0 0,0 0 0 0 0,0-2 0 0 0,-3-5-1457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4.704"/>
    </inkml:context>
    <inkml:brush xml:id="br0">
      <inkml:brushProperty name="width" value="0.05" units="cm"/>
      <inkml:brushProperty name="height" value="0.05" units="cm"/>
    </inkml:brush>
  </inkml:definitions>
  <inkml:trace contextRef="#ctx0" brushRef="#br0">20 0 3225 0 0,'1'1'378'0'0,"0"-1"-1"0"0,-1 1 1 0 0,1 0 0 0 0,-1-1 0 0 0,1 1 0 0 0,-1-1 0 0 0,1 1 0 0 0,-1 0-1 0 0,1 0 1 0 0,-1-1 0 0 0,0 1 0 0 0,1 0 0 0 0,-1 0 0 0 0,0 0 0 0 0,0-1-1 0 0,0 1 1 0 0,0 0 0 0 0,1 0 0 0 0,-1 0 0 0 0,0 1 0 0 0,-1 21 7560 0 0,0-14-8557 0 0,-10 152 2849 0 0,0 64-852 0 0,9-151-1099 0 0,1-39-1086 0 0,5 60-1 0 0,-3-87-923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5.111"/>
    </inkml:context>
    <inkml:brush xml:id="br0">
      <inkml:brushProperty name="width" value="0.05" units="cm"/>
      <inkml:brushProperty name="height" value="0.05" units="cm"/>
    </inkml:brush>
  </inkml:definitions>
  <inkml:trace contextRef="#ctx0" brushRef="#br0">0 169 15867 0 0,'27'3'616'0'0,"1"-2"0"0"0,-1-2-1 0 0,1 0 1 0 0,-1-1 0 0 0,0-2-1 0 0,0-1 1 0 0,52-16-1 0 0,-69 17-459 0 0,-1-1 0 0 0,0 0 0 0 0,0 0 0 0 0,0 0 0 0 0,15-14 0 0 0,-22 17-111 0 0,1 0 0 0 0,-1 0 0 0 0,0-1 0 0 0,0 1 0 0 0,0-1 0 0 0,-1 1 1 0 0,1-1-1 0 0,-1 0 0 0 0,1 0 0 0 0,1-4 0 0 0,-3 5-21 0 0,0 0 0 0 0,1 0 0 0 0,-1 1 0 0 0,0-1 0 0 0,0 0 1 0 0,0 0-1 0 0,0 1 0 0 0,0-1 0 0 0,-1 0 0 0 0,1 0 0 0 0,-1 1 0 0 0,1-1 0 0 0,-1 0 0 0 0,1 1 1 0 0,-1-1-1 0 0,0 1 0 0 0,0-1 0 0 0,0 0 0 0 0,0 1 0 0 0,-1-2 0 0 0,-1 0 13 0 0,1 1-1 0 0,-1-1 0 0 0,0 1 1 0 0,0 0-1 0 0,0 0 1 0 0,0 0-1 0 0,-1 1 0 0 0,1-1 1 0 0,0 1-1 0 0,-1-1 1 0 0,1 1-1 0 0,-1 0 1 0 0,1 0-1 0 0,-1 1 0 0 0,1-1 1 0 0,-1 1-1 0 0,0 0 1 0 0,1 0-1 0 0,-1 0 0 0 0,0 0 1 0 0,1 1-1 0 0,-1-1 1 0 0,-6 3-1 0 0,-1-1-10 0 0,1 1-1 0 0,0 1 1 0 0,-1 0-1 0 0,1 0 0 0 0,1 1 1 0 0,-17 10-1 0 0,18-8 65 0 0,0 0-1 0 0,1 0 0 0 0,0 0 0 0 0,0 1 0 0 0,1 0 1 0 0,0 1-1 0 0,1-1 0 0 0,-1 1 0 0 0,2 0 0 0 0,-1 0 1 0 0,1 1-1 0 0,1-1 0 0 0,0 1 0 0 0,0 0 0 0 0,1 0 1 0 0,0 0-1 0 0,0 0 0 0 0,1 0 0 0 0,1 19 0 0 0,0-19-37 0 0,0 1-1 0 0,1-1 1 0 0,0 1 0 0 0,1-1-1 0 0,0 1 1 0 0,1-1-1 0 0,0 0 1 0 0,0 0-1 0 0,1-1 1 0 0,1 1 0 0 0,-1-1-1 0 0,2 1 1 0 0,-1-1-1 0 0,1-1 1 0 0,0 1-1 0 0,1-1 1 0 0,0 0 0 0 0,0-1-1 0 0,10 8 1 0 0,-8-9-189 0 0,0 0 1 0 0,0 0 0 0 0,1-1-1 0 0,-1-1 1 0 0,1 0-1 0 0,0 0 1 0 0,0 0 0 0 0,0-2-1 0 0,1 1 1 0 0,-1-1 0 0 0,1-1-1 0 0,0 0 1 0 0,-1 0-1 0 0,1-1 1 0 0,0 0 0 0 0,-1-1-1 0 0,1-1 1 0 0,15-3-1 0 0,-1-2-1168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0.154"/>
    </inkml:context>
    <inkml:brush xml:id="br0">
      <inkml:brushProperty name="width" value="0.05" units="cm"/>
      <inkml:brushProperty name="height" value="0.05" units="cm"/>
    </inkml:brush>
  </inkml:definitions>
  <inkml:trace contextRef="#ctx0" brushRef="#br0">1 136 11779 0 0,'0'-4'337'0'0,"1"1"0"0"0,-1-1 0 0 0,1 1 0 0 0,1-1 0 0 0,-1 1 0 0 0,0 0 0 0 0,1-1 0 0 0,-1 1 0 0 0,1 0 0 0 0,0 0 1 0 0,0 0-1 0 0,1 0 0 0 0,4-5 0 0 0,36-31 1301 0 0,-35 33-1390 0 0,-1 0 0 0 0,1 1 0 0 0,1 0 0 0 0,-1 1 1 0 0,1 0-1 0 0,0 0 0 0 0,12-3 0 0 0,-19 6-188 0 0,1 0 0 0 0,0 0 0 0 0,-1 1 0 0 0,1-1 1 0 0,0 1-1 0 0,-1 0 0 0 0,1 0 0 0 0,0 0 0 0 0,0 0 0 0 0,-1 0 0 0 0,1 1 0 0 0,0-1 1 0 0,-1 1-1 0 0,1 0 0 0 0,0-1 0 0 0,-1 1 0 0 0,1 1 0 0 0,-1-1 0 0 0,1 0 0 0 0,-1 0 1 0 0,0 1-1 0 0,1 0 0 0 0,-1-1 0 0 0,0 1 0 0 0,0 0 0 0 0,0 0 0 0 0,-1 0 0 0 0,1 0 1 0 0,2 4-1 0 0,10 21 168 0 0,-1 0 0 0 0,-2 1 0 0 0,11 39 0 0 0,10 26-108 0 0,-26-79-110 0 0,11 28 7 0 0,1-1 0 0 0,25 39 1 0 0,-36-69-18 0 0,-1-1 0 0 0,2 0 0 0 0,-1-1 0 0 0,1 1 1 0 0,1-2-1 0 0,-1 1 0 0 0,2-1 0 0 0,-1 0 0 0 0,1-1 0 0 0,0 0 1 0 0,1-1-1 0 0,16 9 0 0 0,-22-13 12 0 0,0-1-1 0 0,0 1 1 0 0,0-1 0 0 0,0 1 0 0 0,1-1 0 0 0,-1-1-1 0 0,0 1 1 0 0,0-1 0 0 0,1 0 0 0 0,-1 0-1 0 0,0 0 1 0 0,0-1 0 0 0,7-1 0 0 0,-8 0-34 0 0,0 1 0 0 0,0-1 0 0 0,-1 0 0 0 0,1 0 0 0 0,-1 0 0 0 0,1 0 0 0 0,-1-1 0 0 0,0 1 0 0 0,0-1 0 0 0,0 0 0 0 0,0 0 0 0 0,-1 0 0 0 0,1-1 0 0 0,-1 1 0 0 0,0 0 0 0 0,1-1 0 0 0,1-5 0 0 0,16-41-2644 0 0,-10 20 1074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1:40.513"/>
    </inkml:context>
    <inkml:brush xml:id="br0">
      <inkml:brushProperty name="width" value="0.05" units="cm"/>
      <inkml:brushProperty name="height" value="0.05" units="cm"/>
    </inkml:brush>
  </inkml:definitions>
  <inkml:trace contextRef="#ctx0" brushRef="#br0">520 27 12123 0 0,'-2'-5'-230'0'0,"1"3"559"0"0,0 0 0 0 0,0 0 0 0 0,0 0-1 0 0,0 0 1 0 0,-1 0 0 0 0,1 0-1 0 0,-1 0 1 0 0,-1-2 0 0 0,2 4-209 0 0,1 0 1 0 0,-1-1-1 0 0,0 1 1 0 0,1 0-1 0 0,-1 0 0 0 0,0 0 1 0 0,1-1-1 0 0,-1 1 1 0 0,0 0-1 0 0,1 0 0 0 0,-1 0 1 0 0,0 0-1 0 0,0 0 1 0 0,1 0-1 0 0,-1 0 1 0 0,0 1-1 0 0,1-1 0 0 0,-1 0 1 0 0,1 0-1 0 0,-1 0 1 0 0,0 1-1 0 0,1-1 0 0 0,-1 0 1 0 0,0 1-1 0 0,1-1 1 0 0,-1 1-1 0 0,1-1 0 0 0,-1 0 1 0 0,1 1-1 0 0,-1-1 1 0 0,1 1-1 0 0,-1-1 1 0 0,1 1-1 0 0,0 0 0 0 0,-1 0 1 0 0,-28 34 1555 0 0,2 1 0 0 0,-38 65 1 0 0,37-54-1060 0 0,-78 127 678 0 0,-15 25-1242 0 0,36-70-7415 0 0,63-97-727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1.237"/>
    </inkml:context>
    <inkml:brush xml:id="br0">
      <inkml:brushProperty name="width" value="0.05" units="cm"/>
      <inkml:brushProperty name="height" value="0.05" units="cm"/>
    </inkml:brush>
  </inkml:definitions>
  <inkml:trace contextRef="#ctx0" brushRef="#br0">309 108 4609 0 0,'1'-22'361'0'0,"-1"11"2650"0"0,1 0 0 0 0,-1 1 0 0 0,-3-17 0 0 0,-5 6-981 0 0,8 21-1968 0 0,0-1 0 0 0,0 1 0 0 0,-1 0 0 0 0,1-1 0 0 0,0 1 0 0 0,0 0 0 0 0,-1-1-1 0 0,1 1 1 0 0,0 0 0 0 0,-1 0 0 0 0,1-1 0 0 0,0 1 0 0 0,-1 0 0 0 0,1 0 0 0 0,0 0 0 0 0,-1-1 0 0 0,1 1 0 0 0,0 0 0 0 0,-1 0 0 0 0,1 0 0 0 0,-1 0-1 0 0,1 0 1 0 0,0 0 0 0 0,-1 0 0 0 0,1 0 0 0 0,0 0 0 0 0,-1 0 0 0 0,1 0 0 0 0,-1 0 0 0 0,0 0 0 0 0,-11 9 792 0 0,-9 19-404 0 0,19-26-315 0 0,-30 48 350 0 0,-45 99-1 0 0,-8 61-134 0 0,70-167-312 0 0,-18 79 0 0 0,29-101-29 0 0,0 0 0 0 0,2 1 0 0 0,1 0 1 0 0,1-1-1 0 0,4 42 0 0 0,-3-58-9 0 0,0-1 0 0 0,-1 0 0 0 0,2 0 0 0 0,-1 0 0 0 0,0 1 0 0 0,1-1 0 0 0,-1-1 0 0 0,1 1 0 0 0,0 0 0 0 0,1 0 0 0 0,-1-1 0 0 0,1 1 0 0 0,-1-1 0 0 0,1 0 0 0 0,0 0 0 0 0,0 0 0 0 0,0 0 0 0 0,1 0 0 0 0,-1-1 0 0 0,1 1 0 0 0,0-1 0 0 0,-1 0 0 0 0,1 0 0 0 0,0 0 0 0 0,0-1 0 0 0,0 1 0 0 0,0-1 0 0 0,1 0 0 0 0,-1 0 0 0 0,0-1 0 0 0,0 1 0 0 0,1-1 0 0 0,-1 0 0 0 0,0 0 0 0 0,0 0 0 0 0,1-1 0 0 0,-1 1 0 0 0,0-1 0 0 0,0 0 0 0 0,0-1 0 0 0,1 1 0 0 0,6-4 0 0 0,-3 0-13 0 0,0 0 0 0 0,0-1-1 0 0,-1 0 1 0 0,1 0 0 0 0,-2-1 0 0 0,1 0-1 0 0,-1 0 1 0 0,0 0 0 0 0,0-1 0 0 0,-1 0 0 0 0,0 0-1 0 0,8-17 1 0 0,-9 15-3 0 0,0 0 1 0 0,0-1-1 0 0,-1 0 1 0 0,0 0-1 0 0,-1 0 0 0 0,0 0 1 0 0,0 0-1 0 0,-2 0 0 0 0,1 0 1 0 0,-3-20-1 0 0,2 29 26 0 0,0-1-1 0 0,-1 0 1 0 0,1 1 0 0 0,-1-1-1 0 0,0 1 1 0 0,0-1 0 0 0,0 1 0 0 0,0-1-1 0 0,0 1 1 0 0,0 0 0 0 0,-1 0-1 0 0,1-1 1 0 0,-1 1 0 0 0,0 0-1 0 0,1 0 1 0 0,-1 1 0 0 0,0-1-1 0 0,0 0 1 0 0,0 0 0 0 0,-4-1 0 0 0,3 1 25 0 0,-1 1 0 0 0,0 0 0 0 0,0-1 0 0 0,0 1 0 0 0,0 1 0 0 0,0-1 0 0 0,0 1 0 0 0,0-1 0 0 0,0 1 0 0 0,0 0 0 0 0,-8 2 0 0 0,-4 1-118 0 0,1 0 1 0 0,0 2-1 0 0,0 0 0 0 0,0 0 1 0 0,-22 13-1 0 0,15-8-2755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1.608"/>
    </inkml:context>
    <inkml:brush xml:id="br0">
      <inkml:brushProperty name="width" value="0.05" units="cm"/>
      <inkml:brushProperty name="height" value="0.05" units="cm"/>
    </inkml:brush>
  </inkml:definitions>
  <inkml:trace contextRef="#ctx0" brushRef="#br0">141 1 11979 0 0,'6'0'984'0'0,"-1"-1"0"0"0,0 1 0 0 0,0 0 0 0 0,1 0 1 0 0,5 2-1 0 0,30 8 1303 0 0,-21-2-1420 0 0,34 17 1 0 0,-47-22-722 0 0,-1 1 0 0 0,1 0 1 0 0,-1 1-1 0 0,0 0 0 0 0,-1 0 0 0 0,1 0 0 0 0,-1 0 1 0 0,9 11-1 0 0,-13-14-128 0 0,0 0 1 0 0,0 0 0 0 0,0-1-1 0 0,0 1 1 0 0,0 0-1 0 0,0 0 1 0 0,0 0 0 0 0,-1 0-1 0 0,1 0 1 0 0,-1 0 0 0 0,1 1-1 0 0,-1-1 1 0 0,0 0-1 0 0,0 0 1 0 0,0 0 0 0 0,0 0-1 0 0,0 0 1 0 0,0 0-1 0 0,-1 0 1 0 0,1 1 0 0 0,-1-1-1 0 0,0 0 1 0 0,1 0-1 0 0,-1 0 1 0 0,0-1 0 0 0,0 1-1 0 0,0 0 1 0 0,0 0-1 0 0,0 0 1 0 0,-1-1 0 0 0,1 1-1 0 0,-1 0 1 0 0,1-1 0 0 0,-1 1-1 0 0,-2 1 1 0 0,-5 3 58 0 0,0 1 0 0 0,0-2 0 0 0,-1 1 0 0 0,0-1 0 0 0,0-1 0 0 0,-1 0 1 0 0,-18 5-1 0 0,-79 12 216 0 0,106-21-290 0 0,-33 4-3 0 0,22-3 0 0 0,-1 1 0 0 0,1 0 0 0 0,-1 1 0 0 0,1 0 0 0 0,-22 9 0 0 0,68-4 0 0 0,2-6 69 0 0,1-2 0 0 0,-1 0 0 0 0,51-9-1 0 0,104-27 24 0 0,-161 30-75 0 0,-12 2-355 0 0,-1 0 0 0 0,32-13-1 0 0,-17-1-6729 0 0,-18 8-300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3.257"/>
    </inkml:context>
    <inkml:brush xml:id="br0">
      <inkml:brushProperty name="width" value="0.05" units="cm"/>
      <inkml:brushProperty name="height" value="0.05" units="cm"/>
    </inkml:brush>
  </inkml:definitions>
  <inkml:trace contextRef="#ctx0" brushRef="#br0">371 1 8754 0 0,'-5'2'523'0'0,"0"0"0"0"0,1 0 1 0 0,-1 0-1 0 0,1 1 0 0 0,-1 0 1 0 0,1 0-1 0 0,0 0 0 0 0,0 0 1 0 0,-4 5-1 0 0,-32 35 707 0 0,17-11-849 0 0,1 0 1 0 0,1 1-1 0 0,2 2 1 0 0,1 0-1 0 0,-16 45 1 0 0,10-12-77 0 0,-29 138 0 0 0,50-192-216 0 0,1 0 0 0 0,1 0 0 0 0,0 0-1 0 0,0 0 1 0 0,2 1 0 0 0,0-1 0 0 0,0 0 0 0 0,1 0 0 0 0,5 16 0 0 0,-5-25-58 0 0,-1 0 0 0 0,1 0-1 0 0,0 0 1 0 0,0-1 0 0 0,1 1 0 0 0,0-1 0 0 0,-1 1 0 0 0,2-1 0 0 0,-1 0 0 0 0,0 0-1 0 0,1 0 1 0 0,-1-1 0 0 0,1 0 0 0 0,0 1 0 0 0,0-1 0 0 0,1 0 0 0 0,-1-1 0 0 0,1 1-1 0 0,-1-1 1 0 0,1 0 0 0 0,0 0 0 0 0,0 0 0 0 0,0-1 0 0 0,0 0 0 0 0,0 0 0 0 0,0 0 0 0 0,0 0-1 0 0,7-1 1 0 0,-6 0-29 0 0,0 0-1 0 0,0-1 0 0 0,0 0 1 0 0,0-1-1 0 0,-1 1 0 0 0,1-1 0 0 0,0 0 1 0 0,-1 0-1 0 0,0-1 0 0 0,1 0 1 0 0,-1 0-1 0 0,0 0 0 0 0,0 0 1 0 0,-1-1-1 0 0,9-7 0 0 0,-3 1-162 0 0,-1 0 0 0 0,0-1-1 0 0,0 0 1 0 0,-1-1 0 0 0,10-19-1 0 0,-14 24 123 0 0,-1 0 0 0 0,0 0-1 0 0,0-1 1 0 0,-1 1 0 0 0,0-1-1 0 0,-1 1 1 0 0,1-1 0 0 0,-1 0-1 0 0,-1 0 1 0 0,0-10 0 0 0,0 15 62 0 0,0 1 1 0 0,0-1 0 0 0,-1 1-1 0 0,1-1 1 0 0,-1 1 0 0 0,1 0-1 0 0,-1-1 1 0 0,0 1 0 0 0,0 0-1 0 0,0-1 1 0 0,0 1 0 0 0,-1 0-1 0 0,1 0 1 0 0,0 0 0 0 0,-1 0-1 0 0,0 0 1 0 0,1 0 0 0 0,-1 0 0 0 0,0 1-1 0 0,0-1 1 0 0,0 1 0 0 0,0-1-1 0 0,0 1 1 0 0,0 0 0 0 0,-1 0-1 0 0,1 0 1 0 0,0 0 0 0 0,-1 0-1 0 0,1 0 1 0 0,0 1 0 0 0,-1-1-1 0 0,1 1 1 0 0,-1-1 0 0 0,-4 1-1 0 0,-5 0 164 0 0,0 1 0 0 0,0 0 0 0 0,0 1-1 0 0,0 0 1 0 0,0 1 0 0 0,1 0 0 0 0,-1 1-1 0 0,-18 9 1 0 0,-7 6 42 0 0,-41 28 0 0 0,42-24-288 0 0,32-21-5 0 0,2-1-188 0 0,0 0-1 0 0,0 0 1 0 0,0 1 0 0 0,0-1 0 0 0,0 0 0 0 0,0 1-1 0 0,1-1 1 0 0,-1 1 0 0 0,0-1 0 0 0,1 1-1 0 0,-1 0 1 0 0,1 0 0 0 0,0 0 0 0 0,-1-1-1 0 0,0 5 1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3.648"/>
    </inkml:context>
    <inkml:brush xml:id="br0">
      <inkml:brushProperty name="width" value="0.05" units="cm"/>
      <inkml:brushProperty name="height" value="0.05" units="cm"/>
    </inkml:brush>
  </inkml:definitions>
  <inkml:trace contextRef="#ctx0" brushRef="#br0">316 0 6449 0 0,'-8'12'7566'0'0,"-8"4"-4058"0"0,3-3-2687 0 0,-16 23-115 0 0,1 1 0 0 0,1 2 0 0 0,2 1 0 0 0,-21 47-1 0 0,27-44-655 0 0,1 1 0 0 0,2 0 0 0 0,2 2 0 0 0,-8 48 0 0 0,19-80-22 0 0,1 0-1 0 0,1 0 1 0 0,0 1-1 0 0,1-1 1 0 0,0 0-1 0 0,1 0 1 0 0,5 21-1 0 0,-5-30-36 0 0,0-1-1 0 0,0 0 1 0 0,1 0 0 0 0,-1 0-1 0 0,1 0 1 0 0,0 0 0 0 0,0 0-1 0 0,1 0 1 0 0,-1-1-1 0 0,1 1 1 0 0,-1-1 0 0 0,1 1-1 0 0,0-1 1 0 0,1 0 0 0 0,-1 0-1 0 0,0-1 1 0 0,1 1-1 0 0,0-1 1 0 0,-1 1 0 0 0,1-1-1 0 0,0 0 1 0 0,0-1 0 0 0,0 1-1 0 0,1-1 1 0 0,-1 0-1 0 0,0 0 1 0 0,0 0 0 0 0,7 0-1 0 0,-4-1-12 0 0,0 0 0 0 0,1 0 0 0 0,-1-1 0 0 0,0-1 0 0 0,1 1 0 0 0,-1-1 0 0 0,0 0-1 0 0,0-1 1 0 0,0 1 0 0 0,0-1 0 0 0,10-7 0 0 0,2-2-142 0 0,0-1 0 0 0,25-21 0 0 0,-36 27 64 0 0,0 0 0 0 0,-1 0 0 0 0,0 0 1 0 0,0-1-1 0 0,0 0 0 0 0,-1 0 0 0 0,-1-1 0 0 0,1 1 1 0 0,-1-1-1 0 0,-1 0 0 0 0,5-12 0 0 0,-9 20 108 0 0,1 0 1 0 0,-1 0-1 0 0,0 0 0 0 0,0-1 0 0 0,0 1 0 0 0,0 0 1 0 0,1 0-1 0 0,-1 0 0 0 0,-1 0 0 0 0,1 0 0 0 0,0-1 1 0 0,0 1-1 0 0,0 0 0 0 0,-1 0 0 0 0,1 0 0 0 0,0 0 0 0 0,-1 0 1 0 0,1 0-1 0 0,-1 0 0 0 0,1 0 0 0 0,-1 0 0 0 0,0 0 1 0 0,1 0-1 0 0,-2-1 0 0 0,0 1 28 0 0,0 0 0 0 0,0-1-1 0 0,0 1 1 0 0,1 1 0 0 0,-1-1 0 0 0,0 0 0 0 0,0 0 0 0 0,0 1-1 0 0,0-1 1 0 0,-1 1 0 0 0,1 0 0 0 0,-3 0 0 0 0,-5-1 129 0 0,-1 2 0 0 0,0 0-1 0 0,1 0 1 0 0,-12 4 0 0 0,-1 1 55 0 0,1 1 0 0 0,-1 1 0 0 0,2 1 0 0 0,-1 1 0 0 0,1 1 0 0 0,1 1 1 0 0,-28 21-1 0 0,29-19-922 0 0,2 1 1 0 0,-18 19-1 0 0,20-17-161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5.225"/>
    </inkml:context>
    <inkml:brush xml:id="br0">
      <inkml:brushProperty name="width" value="0.05" units="cm"/>
      <inkml:brushProperty name="height" value="0.05" units="cm"/>
    </inkml:brush>
  </inkml:definitions>
  <inkml:trace contextRef="#ctx0" brushRef="#br0">362 9 4145 0 0,'-5'-8'8441'0'0,"4"8"-8169"0"0,1 0 1 0 0,-15 1 3017 0 0,-11 8-1139 0 0,2 7-1234 0 0,1 1 0 0 0,1 1 0 0 0,1 1 0 0 0,-37 40 0 0 0,-98 101-2325 0 0,145-152-2995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5.646"/>
    </inkml:context>
    <inkml:brush xml:id="br0">
      <inkml:brushProperty name="width" value="0.05" units="cm"/>
      <inkml:brushProperty name="height" value="0.05" units="cm"/>
    </inkml:brush>
  </inkml:definitions>
  <inkml:trace contextRef="#ctx0" brushRef="#br0">58 41 5529 0 0,'35'-16'1218'0'0,"-22"10"774"0"0,0 2 0 0 0,22-6 0 0 0,-28 9-1210 0 0,0-1-1 0 0,0 2 1 0 0,1-1 0 0 0,-1 1 0 0 0,0 0 0 0 0,11 1 0 0 0,-14 0-742 0 0,0 0 1 0 0,0 0 0 0 0,0 0 0 0 0,0 1-1 0 0,-1-1 1 0 0,1 1 0 0 0,5 3-1 0 0,-6-3 25 0 0,-1 1-1 0 0,1-1 1 0 0,-1 0-1 0 0,0 1 1 0 0,0-1-1 0 0,0 1 1 0 0,0 0-1 0 0,0 0 1 0 0,0-1-1 0 0,-1 1 1 0 0,1 0-1 0 0,-1 1 1 0 0,0-1-1 0 0,0 0 1 0 0,0 0-1 0 0,-1 0 1 0 0,1 1-1 0 0,-1-1 1 0 0,0 0-1 0 0,1 1 1 0 0,-1-1-1 0 0,-1 0 1 0 0,1 1-1 0 0,0-1 1 0 0,-1 0-1 0 0,-1 4 1 0 0,-2 11 433 0 0,-2 0 1 0 0,0-1-1 0 0,-12 26 0 0 0,10-26-397 0 0,-148 301 716 0 0,108-226-651 0 0,48-92-166 0 0,-5 9-221 0 0,1-1 1 0 0,0 0-1 0 0,0 1 1 0 0,1 0-1 0 0,0 0 1 0 0,1 0-1 0 0,0 0 1 0 0,-2 11-1 0 0,4-20 166 0 0,0 1-1 0 0,0-1 0 0 0,0 0 0 0 0,0 0 1 0 0,0 1-1 0 0,0-1 0 0 0,0 0 1 0 0,0 0-1 0 0,0 1 0 0 0,0-1 0 0 0,0 0 1 0 0,0 1-1 0 0,0-1 0 0 0,0 0 1 0 0,0 0-1 0 0,0 1 0 0 0,0-1 0 0 0,0 0 1 0 0,0 0-1 0 0,1 0 0 0 0,-1 1 1 0 0,0-1-1 0 0,0 0 0 0 0,0 0 1 0 0,0 1-1 0 0,0-1 0 0 0,1 0 0 0 0,-1 0 1 0 0,0 0-1 0 0,0 0 0 0 0,0 1 1 0 0,1-1-1 0 0,-1 0 0 0 0,0 0 0 0 0,0 0 1 0 0,1 0-1 0 0,-1 0 0 0 0,0 0 1 0 0,0 1-1 0 0,1-1 0 0 0,-1 0 0 0 0,0 0 1 0 0,0 0-1 0 0,1 0 0 0 0,-1 0 1 0 0,0 0-1 0 0,0 0 0 0 0,1 0 0 0 0,-1 0 1 0 0,0 0-1 0 0,0 0 0 0 0,1-1 1 0 0,-1 1-1 0 0,0 0 0 0 0,0 0 1 0 0,1 0-1 0 0,-1 0 0 0 0,0 0 0 0 0,0 0 1 0 0,0 0-1 0 0,1-1 0 0 0,-1 1 1 0 0,0 0-1 0 0,0 0 0 0 0,1-1 0 0 0,7-5-1443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8.401"/>
    </inkml:context>
    <inkml:brush xml:id="br0">
      <inkml:brushProperty name="width" value="0.035" units="cm"/>
      <inkml:brushProperty name="height" value="0.035" units="cm"/>
    </inkml:brush>
  </inkml:definitions>
  <inkml:trace contextRef="#ctx0" brushRef="#br0">130 20 7346 0 0,'-4'-2'-64'0'0,"-27"-12"1389"0"0,30 14-1090 0 0,0-1 0 0 0,0 1 0 0 0,0-1 0 0 0,0 1 0 0 0,0 0 0 0 0,0-1 0 0 0,0 1 0 0 0,0 0 1 0 0,0 0-1 0 0,0-1 0 0 0,-1 1 0 0 0,1 0 0 0 0,0 0 0 0 0,0 1 0 0 0,0-1 0 0 0,0 0 0 0 0,0 0 0 0 0,0 0 0 0 0,0 1 0 0 0,0-1 0 0 0,0 0 0 0 0,0 1 0 0 0,-2 0 0 0 0,4 0 23 0 0,0 0 0 0 0,0 0 0 0 0,1 0-1 0 0,-1 0 1 0 0,0-1 0 0 0,0 1 0 0 0,1 0-1 0 0,-1-1 1 0 0,0 1 0 0 0,3 0 0 0 0,-3-1-196 0 0,33 9 949 0 0,45 8 0 0 0,-19-6-543 0 0,-17-2-124 0 0,65 25 1 0 0,-94-29-187 0 0,1 2 0 0 0,-1-1 0 0 0,0 2 0 0 0,-1 0 0 0 0,0 1 0 0 0,0 0 0 0 0,22 21 0 0 0,-33-28-125 0 0,0-1 0 0 0,-1 1 1 0 0,1 0-1 0 0,-1-1 1 0 0,0 1-1 0 0,1 0 0 0 0,-1 0 1 0 0,0 0-1 0 0,0 0 1 0 0,0 0-1 0 0,0 1 0 0 0,0-1 1 0 0,-1 0-1 0 0,1 0 1 0 0,-1 1-1 0 0,0-1 1 0 0,1 0-1 0 0,-1 0 0 0 0,0 1 1 0 0,0 2-1 0 0,-1-3 16 0 0,0 1 0 0 0,0-1 0 0 0,0 1-1 0 0,0-1 1 0 0,0 1 0 0 0,-1-1 0 0 0,1 0 0 0 0,-1 0 0 0 0,0 0-1 0 0,1 0 1 0 0,-1 0 0 0 0,0 0 0 0 0,0 0 0 0 0,-4 2 0 0 0,-5 4 112 0 0,-1-2 1 0 0,0 0 0 0 0,0 0 0 0 0,-1-1-1 0 0,-19 6 1 0 0,-23 1-41 0 0,0-1-1 0 0,-96 5 1 0 0,12-2-3081 0 0,98-7 1409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6"/>
    </inkml:context>
    <inkml:brush xml:id="br0">
      <inkml:brushProperty name="width" value="0.05" units="cm"/>
      <inkml:brushProperty name="height" value="0.05" units="cm"/>
    </inkml:brush>
  </inkml:definitions>
  <inkml:trace contextRef="#ctx0" brushRef="#br0">31 60 2761 0 0,'-11'27'9181'0'0,"1"10"-3676"0"0,7-24-4828 0 0,0 1 0 0 0,1 0 0 0 0,1 0 0 0 0,1 16 0 0 0,0-24-769 0 0,0 0 0 0 0,1 0 0 0 0,0 0 0 0 0,0 0 0 0 0,0-1 0 0 0,1 1 0 0 0,0 0 0 0 0,0-1 0 0 0,0 1 0 0 0,1-1 0 0 0,5 8 0 0 0,-6-10 156 0 0,1 0 0 0 0,0 0 0 0 0,0 0 0 0 0,0 0 0 0 0,0-1 1 0 0,0 1-1 0 0,1-1 0 0 0,-1 0 0 0 0,1 0 0 0 0,-1 0 0 0 0,1-1 0 0 0,0 1 0 0 0,0-1 0 0 0,0 0 0 0 0,0 0 1 0 0,0 0-1 0 0,0 0 0 0 0,8-1 0 0 0,-4 0-54 0 0,1 0 1 0 0,-1-1 0 0 0,0 0-1 0 0,1 0 1 0 0,-1-1-1 0 0,0 0 1 0 0,0 0 0 0 0,0-1-1 0 0,0 0 1 0 0,-1-1-1 0 0,1 0 1 0 0,-1 0 0 0 0,0 0-1 0 0,0-1 1 0 0,0 0-1 0 0,-1 0 1 0 0,0-1 0 0 0,0 0-1 0 0,0 0 1 0 0,0-1-1 0 0,4-6 1 0 0,-6 7 27 0 0,0 0-1 0 0,-1 1 1 0 0,0-1 0 0 0,0-1 0 0 0,0 1-1 0 0,-1 0 1 0 0,1-1 0 0 0,-1 1-1 0 0,-1-1 1 0 0,0 0 0 0 0,0 1-1 0 0,0-1 1 0 0,0 0 0 0 0,-1 0-1 0 0,-1 1 1 0 0,1-1 0 0 0,-1 0 0 0 0,0 0-1 0 0,0 1 1 0 0,-1-1 0 0 0,0 0-1 0 0,0 1 1 0 0,-1 0 0 0 0,1-1-1 0 0,-1 1 1 0 0,-5-7 0 0 0,5 9-58 0 0,0 0 0 0 0,0 0 0 0 0,-1 0 0 0 0,1 0-1 0 0,-1 0 1 0 0,0 1 0 0 0,0-1 0 0 0,0 1 0 0 0,-1 0 0 0 0,1 1 0 0 0,-1-1 0 0 0,0 1 0 0 0,1-1 0 0 0,-1 2 0 0 0,0-1 0 0 0,0 0 0 0 0,0 1 0 0 0,-1 0 0 0 0,1 0 0 0 0,0 1 0 0 0,0-1 0 0 0,-1 1-1 0 0,1 0 1 0 0,0 0 0 0 0,0 1 0 0 0,-10 2 0 0 0,2-1-1223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6.349"/>
    </inkml:context>
    <inkml:brush xml:id="br0">
      <inkml:brushProperty name="width" value="0.05" units="cm"/>
      <inkml:brushProperty name="height" value="0.05" units="cm"/>
    </inkml:brush>
  </inkml:definitions>
  <inkml:trace contextRef="#ctx0" brushRef="#br0">153 16 7834 0 0,'18'-16'7316'0'0,"-17"20"-4516"0"0,-8 11-2035 0 0,-78 133 2546 0 0,7-15-5913 0 0,77-132 2014 0 0,0 1 371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6.724"/>
    </inkml:context>
    <inkml:brush xml:id="br0">
      <inkml:brushProperty name="width" value="0.05" units="cm"/>
      <inkml:brushProperty name="height" value="0.05" units="cm"/>
    </inkml:brush>
  </inkml:definitions>
  <inkml:trace contextRef="#ctx0" brushRef="#br0">1 74 12875 0 0,'10'-5'374'0'0,"99"-44"3032"0"0,-98 44-2961 0 0,1 2 0 0 0,-1-1 0 0 0,1 2 0 0 0,0 0 0 0 0,0 0 0 0 0,0 1 0 0 0,22 0 0 0 0,-33 1-365 0 0,1 0 1 0 0,-1 1-1 0 0,0-1 1 0 0,1 0-1 0 0,-1 1 1 0 0,1-1-1 0 0,-1 0 1 0 0,0 1-1 0 0,1 0 1 0 0,-1-1-1 0 0,0 1 0 0 0,0 0 1 0 0,0-1-1 0 0,1 1 1 0 0,-1 0-1 0 0,0 0 1 0 0,0 0-1 0 0,0 0 1 0 0,0 0-1 0 0,-1 0 1 0 0,1 0-1 0 0,0 1 0 0 0,0-1 1 0 0,0 1-1 0 0,0 1-10 0 0,0 1 0 0 0,0-1 0 0 0,-1 0-1 0 0,1 0 1 0 0,-1 0 0 0 0,0 1 0 0 0,0-1 0 0 0,0 0-1 0 0,0 0 1 0 0,-1 5 0 0 0,-2 7 95 0 0,-1 1 0 0 0,-1-1 0 0 0,-8 20 0 0 0,12-32-94 0 0,-167 544 826 0 0,144-458-738 0 0,19-72 98 0 0,4-28-1370 0 0,8-29-7395 0 0,-1 24 1853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7.268"/>
    </inkml:context>
    <inkml:brush xml:id="br0">
      <inkml:brushProperty name="width" value="0.05" units="cm"/>
      <inkml:brushProperty name="height" value="0.05" units="cm"/>
    </inkml:brush>
  </inkml:definitions>
  <inkml:trace contextRef="#ctx0" brushRef="#br0">287 258 5985 0 0,'41'-31'6952'0'0,"-30"22"-6109"0"0,0-1-1 0 0,0 0 1 0 0,15-21-1 0 0,-22 27-682 0 0,-1 0 0 0 0,0 0 0 0 0,0-1 0 0 0,-1 1 0 0 0,1-1 1 0 0,-1 1-1 0 0,0-1 0 0 0,0 0 0 0 0,-1 0 0 0 0,1 0 0 0 0,-1 0 0 0 0,0 0 0 0 0,-1 0 0 0 0,1-1 0 0 0,-1 1 0 0 0,0 0 0 0 0,0 0 0 0 0,-1 0 0 0 0,1-1 0 0 0,-1 1 0 0 0,0 0 0 0 0,-1 0 0 0 0,-3-9 0 0 0,4 11-41 0 0,0 1-1 0 0,0-1 0 0 0,-1 1 1 0 0,0-1-1 0 0,1 1 0 0 0,-1 0 1 0 0,0 0-1 0 0,0 0 0 0 0,0 0 1 0 0,0 0-1 0 0,-1 0 0 0 0,1 0 1 0 0,0 1-1 0 0,-1-1 1 0 0,1 1-1 0 0,-1-1 0 0 0,0 1 1 0 0,-2-1-1 0 0,0 1-41 0 0,1 0 0 0 0,-1 1 0 0 0,1-1 0 0 0,0 1 0 0 0,-1 0 0 0 0,1 0 0 0 0,-1 1 0 0 0,1-1 0 0 0,-1 1 0 0 0,-7 2 0 0 0,1 1-49 0 0,0 0-1 0 0,1 1 1 0 0,-1 0 0 0 0,1 1-1 0 0,0 0 1 0 0,1 1 0 0 0,-1-1-1 0 0,-9 11 1 0 0,10-9-40 0 0,0 1 1 0 0,1 0-1 0 0,0 1 1 0 0,1 0-1 0 0,0 0 1 0 0,-8 14-1 0 0,13-19-13 0 0,0 0 0 0 0,0 1-1 0 0,0-1 1 0 0,1 0-1 0 0,-1 1 1 0 0,2-1 0 0 0,-1 0-1 0 0,0 1 1 0 0,1-1 0 0 0,0 1-1 0 0,0-1 1 0 0,1 1-1 0 0,0-1 1 0 0,-1 1 0 0 0,2-1-1 0 0,2 8 1 0 0,4 7-45 0 0,1-1-1 0 0,2 0 1 0 0,0-1 0 0 0,0 0 0 0 0,20 22-1 0 0,-17-22-21 0 0,-1-1 0 0 0,0 2 0 0 0,-2 0 0 0 0,17 37 0 0 0,-26-53 99 0 0,-1 0 0 0 0,0 0 0 0 0,0 1 0 0 0,0-1 0 0 0,0 0 0 0 0,-1 1 0 0 0,1-1 0 0 0,-1 0-1 0 0,0 1 1 0 0,0-1 0 0 0,0 1 0 0 0,-1-1 0 0 0,1 0 0 0 0,-1 1 0 0 0,1-1 0 0 0,-1 0 0 0 0,0 0-1 0 0,-1 1 1 0 0,1-1 0 0 0,0 0 0 0 0,-1 0 0 0 0,0 0 0 0 0,0 0 0 0 0,0-1 0 0 0,0 1 0 0 0,0 0 0 0 0,0-1-1 0 0,-1 0 1 0 0,1 1 0 0 0,-1-1 0 0 0,0 0 0 0 0,1 0 0 0 0,-1 0 0 0 0,0-1 0 0 0,-4 2 0 0 0,1 0 25 0 0,-1 0 1 0 0,0 0 0 0 0,-1-1-1 0 0,1-1 1 0 0,0 1 0 0 0,0-1-1 0 0,-1 0 1 0 0,1-1 0 0 0,-1 1-1 0 0,1-2 1 0 0,-1 1 0 0 0,1-1-1 0 0,0 0 1 0 0,-1 0 0 0 0,-8-4-1 0 0,2 0 50 0 0,1-1 0 0 0,0 0 1 0 0,1 0-1 0 0,-1-1 0 0 0,-19-16 0 0 0,28 20-69 0 0,1 0 1 0 0,-1-1 0 0 0,1 0 0 0 0,-1 1-1 0 0,1-1 1 0 0,1 0 0 0 0,-1-1-1 0 0,-4-8 1 0 0,6 11-16 0 0,0-1 0 0 0,0 0-1 0 0,1 1 1 0 0,-1-1 0 0 0,1 0 0 0 0,-1 0 0 0 0,1 1-1 0 0,0-1 1 0 0,0 0 0 0 0,0 0 0 0 0,1 0 0 0 0,-1 1-1 0 0,1-1 1 0 0,-1 0 0 0 0,1 1 0 0 0,0-1 0 0 0,1-2-1 0 0,1-1-41 0 0,1 1-1 0 0,-1-1 1 0 0,1 1-1 0 0,0 0 0 0 0,0 0 1 0 0,0 1-1 0 0,0-1 0 0 0,1 1 1 0 0,0 0-1 0 0,0 0 1 0 0,6-3-1 0 0,11-6-145 0 0,34-14-1 0 0,-20 9-46 0 0,87-37-3298 0 0,-92 42-1025 0 0,1-1-1564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9.130"/>
    </inkml:context>
    <inkml:brush xml:id="br0">
      <inkml:brushProperty name="width" value="0.05" units="cm"/>
      <inkml:brushProperty name="height" value="0.05" units="cm"/>
    </inkml:brush>
  </inkml:definitions>
  <inkml:trace contextRef="#ctx0" brushRef="#br0">265 0 10594 0 0,'-16'2'12717'0'0,"12"5"-14325"0"0,-11 17 2005 0 0,-1 0-1 0 0,-29 30 1 0 0,28-34-58 0 0,1 1-1 0 0,-23 36 1 0 0,39-57-342 0 0,-1 1 0 0 0,1-1 1 0 0,0 1-1 0 0,0 0 0 0 0,0-1 0 0 0,-1 1 0 0 0,1 0 1 0 0,0-1-1 0 0,0 1 0 0 0,0 0 0 0 0,0-1 0 0 0,0 1 0 0 0,0 0 1 0 0,0-1-1 0 0,0 1 0 0 0,0 0 0 0 0,1-1 0 0 0,-1 1 0 0 0,0 0 1 0 0,0-1-1 0 0,1 1 0 0 0,-1 0 0 0 0,0-1 0 0 0,1 1 1 0 0,-1-1-1 0 0,0 1 0 0 0,1-1 0 0 0,-1 1 0 0 0,1-1 0 0 0,-1 1 1 0 0,1-1-1 0 0,-1 1 0 0 0,1-1 0 0 0,-1 1 0 0 0,1-1 1 0 0,0 0-1 0 0,-1 1 0 0 0,2-1 0 0 0,33 13-186 0 0,-15-6 123 0 0,-12-3 51 0 0,0 1 1 0 0,0 0-1 0 0,0 0 0 0 0,-1 1 1 0 0,1 0-1 0 0,-1 0 1 0 0,-1 0-1 0 0,1 1 1 0 0,-1 0-1 0 0,0 0 1 0 0,8 14-1 0 0,-12-17 23 0 0,-1-1-1 0 0,1 0 1 0 0,-1 0 0 0 0,1 1-1 0 0,-1-1 1 0 0,0 1 0 0 0,0 0-1 0 0,-1-1 1 0 0,1 1 0 0 0,-1-1 0 0 0,0 1-1 0 0,0 0 1 0 0,0-1 0 0 0,0 1-1 0 0,-1 0 1 0 0,1-1 0 0 0,-1 1-1 0 0,0 0 1 0 0,0-1 0 0 0,0 1-1 0 0,0-1 1 0 0,-1 0 0 0 0,0 1-1 0 0,1-1 1 0 0,-1 0 0 0 0,0 0-1 0 0,-1 0 1 0 0,1 0 0 0 0,0-1-1 0 0,-1 1 1 0 0,0 0 0 0 0,-4 2-1 0 0,1 0 62 0 0,0-1-1 0 0,0 1 1 0 0,-1-1-1 0 0,0 0 1 0 0,0-1-1 0 0,0 0 1 0 0,0 0-1 0 0,0-1 1 0 0,-1 1-1 0 0,1-2 0 0 0,-1 1 1 0 0,1-1-1 0 0,-1 0 1 0 0,0 0-1 0 0,-8-1 1 0 0,11-1-165 0 0,0 1 0 0 0,0-1 0 0 0,0 0 1 0 0,0-1-1 0 0,0 1 0 0 0,0-1 0 0 0,0 0 0 0 0,0 0 0 0 0,-9-6 1 0 0,10 6-374 0 0,1-2-1 0 0,-1 1 1 0 0,0 0 0 0 0,1-1 0 0 0,-1 1 0 0 0,1-1 0 0 0,0 0 0 0 0,0 0 0 0 0,1 0 0 0 0,-1-1 0 0 0,-2-7 0 0 0,-4-8-6356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19.508"/>
    </inkml:context>
    <inkml:brush xml:id="br0">
      <inkml:brushProperty name="width" value="0.05" units="cm"/>
      <inkml:brushProperty name="height" value="0.05" units="cm"/>
    </inkml:brush>
  </inkml:definitions>
  <inkml:trace contextRef="#ctx0" brushRef="#br0">0 87 1376 0 0,'4'-4'1302'0'0,"0"1"-1"0"0,1 0 1 0 0,-1-1-1 0 0,1 1 1 0 0,-1 1-1 0 0,1-1 1 0 0,0 1-1 0 0,0 0 1 0 0,0 0-1 0 0,6-1 1 0 0,1-2-1538 0 0,23-6 508 0 0,1 0 0 0 0,1 2 1 0 0,0 2-1 0 0,0 2 0 0 0,0 1 1 0 0,1 1-1 0 0,0 3 0 0 0,-1 1 1 0 0,46 7-1 0 0,-77-8-474 0 0,0 1-1 0 0,0 1 1 0 0,0-1 0 0 0,0 1-1 0 0,8 3 1 0 0,-13-4 137 0 0,0-1 0 0 0,-1 0 0 0 0,1 1 0 0 0,0-1 0 0 0,0 1-1 0 0,0 0 1 0 0,0-1 0 0 0,0 1 0 0 0,0 0 0 0 0,-1 0 0 0 0,1-1 0 0 0,0 1 0 0 0,-1 0-1 0 0,1 0 1 0 0,0 0 0 0 0,-1 0 0 0 0,1 0 0 0 0,-1 0 0 0 0,1 0 0 0 0,-1 0-1 0 0,0 0 1 0 0,1 0 0 0 0,-1 0 0 0 0,0 0 0 0 0,0 0 0 0 0,0 0 0 0 0,0 0 0 0 0,0 0-1 0 0,0 0 1 0 0,0 1 0 0 0,0-1 0 0 0,0 0 0 0 0,-1 0 0 0 0,1 0 0 0 0,0 0 0 0 0,-1 2-1 0 0,-25 45 858 0 0,17-34-250 0 0,1 1 1 0 0,0 0 0 0 0,-9 28 0 0 0,16-39-478 0 0,0-1 0 0 0,0 1 0 0 0,0-1 1 0 0,1 1-1 0 0,0 0 0 0 0,-1-1 0 0 0,1 1 0 0 0,0 0 1 0 0,1 0-1 0 0,-1-1 0 0 0,1 1 0 0 0,0-1 1 0 0,-1 1-1 0 0,2 0 0 0 0,-1-1 0 0 0,0 0 0 0 0,1 1 1 0 0,-1-1-1 0 0,1 0 0 0 0,0 0 0 0 0,0 1 1 0 0,3 2-1 0 0,-2-4-46 0 0,-1 1 1 0 0,1 0 0 0 0,0-1 0 0 0,-1 0-1 0 0,1 0 1 0 0,0 0 0 0 0,1 0-1 0 0,-1 0 1 0 0,0-1 0 0 0,0 1 0 0 0,1-1-1 0 0,-1 0 1 0 0,1 0 0 0 0,-1 0 0 0 0,7 0-1 0 0,-4 0-2 0 0,1-2-1 0 0,-1 1 0 0 0,1 0 1 0 0,-1-1-1 0 0,0 0 0 0 0,1-1 1 0 0,-1 1-1 0 0,8-4 1 0 0,0-1 5 0 0,0-1 1 0 0,-1 0-1 0 0,1-1 0 0 0,-2-1 1 0 0,1 0-1 0 0,18-17 1 0 0,-27 22 1 0 0,1-1 0 0 0,-1 1 1 0 0,0-1-1 0 0,-1 0 0 0 0,1 0 0 0 0,-1 0 1 0 0,0 0-1 0 0,0-1 0 0 0,-1 1 1 0 0,1-1-1 0 0,2-12 0 0 0,-4 16 23 0 0,-1-1 0 0 0,0 0 0 0 0,0 0 0 0 0,0 0 0 0 0,0 0 0 0 0,0 1 0 0 0,-1-1 0 0 0,1 0 0 0 0,-1 0 0 0 0,0 0 0 0 0,0 1 0 0 0,0-1 0 0 0,0 0 0 0 0,0 1 0 0 0,-1-1 0 0 0,1 1 0 0 0,-1-1 0 0 0,1 1 0 0 0,-1 0 0 0 0,0 0 0 0 0,0 0 0 0 0,0 0 0 0 0,0 0 0 0 0,-1 0 0 0 0,1 0 0 0 0,0 1 0 0 0,-4-3 0 0 0,-3-1 196 0 0,-1 1-1 0 0,1-1 1 0 0,-1 2 0 0 0,0-1 0 0 0,0 1 0 0 0,0 1-1 0 0,-1 0 1 0 0,-17-1 0 0 0,3 1-974 0 0,0 2-1 0 0,-38 5 1 0 0,52-4-6919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1.320"/>
    </inkml:context>
    <inkml:brush xml:id="br0">
      <inkml:brushProperty name="width" value="0.05" units="cm"/>
      <inkml:brushProperty name="height" value="0.05" units="cm"/>
    </inkml:brush>
  </inkml:definitions>
  <inkml:trace contextRef="#ctx0" brushRef="#br0">353 256 10594 0 0,'42'-20'5701'0'0,"-34"14"-5171"0"0,1 1-1 0 0,-1-2 0 0 0,-1 1 0 0 0,1-1 1 0 0,6-8-1 0 0,-12 13-407 0 0,-1 0 0 0 0,1-1 0 0 0,-1 1 1 0 0,1-1-1 0 0,-1 1 0 0 0,0-1 0 0 0,0 1 0 0 0,0-1 1 0 0,0 0-1 0 0,0 1 0 0 0,-1-1 0 0 0,1 0 0 0 0,-1 0 1 0 0,0 1-1 0 0,0-1 0 0 0,0-4 0 0 0,-1 2-18 0 0,0 0 0 0 0,0 1 0 0 0,-1-1 0 0 0,1 1 0 0 0,-1-1 0 0 0,0 1 0 0 0,0 0 0 0 0,0-1 0 0 0,-4-4 0 0 0,1 2-43 0 0,-1 0 1 0 0,0 0-1 0 0,0 1 1 0 0,-1 0-1 0 0,1 0 1 0 0,-1 0-1 0 0,-1 1 0 0 0,1 0 1 0 0,-1 0-1 0 0,-9-3 1 0 0,4 3-41 0 0,0 0 1 0 0,0 2 0 0 0,0-1 0 0 0,-1 2 0 0 0,1 0 0 0 0,-1 0-1 0 0,-14 1 1 0 0,23 1-43 0 0,-1 0 0 0 0,0 0 0 0 0,1 1 0 0 0,-1 0 0 0 0,1 0 0 0 0,0 0 0 0 0,-1 0 0 0 0,1 1 0 0 0,0 0 0 0 0,0 0 0 0 0,0 0 0 0 0,0 1 0 0 0,0 0 0 0 0,0 0 0 0 0,1 0 0 0 0,0 0 0 0 0,-1 1 0 0 0,1 0 0 0 0,0 0 0 0 0,-4 5 0 0 0,7-6-7 0 0,-1 1 0 0 0,1-1 0 0 0,0 0 0 0 0,0 1 0 0 0,0-1-1 0 0,0 1 1 0 0,1-1 0 0 0,-1 1 0 0 0,1 0 0 0 0,0-1 0 0 0,0 1 0 0 0,0-1 0 0 0,0 1 0 0 0,1-1 0 0 0,0 1 0 0 0,-1-1 0 0 0,1 1 0 0 0,1-1 0 0 0,-1 1-1 0 0,3 4 1 0 0,4 9-85 0 0,1 0 0 0 0,18 25-1 0 0,-18-28 66 0 0,12 19-35 0 0,-1 0 0 0 0,24 56-1 0 0,-39-79 91 0 0,-1 0 1 0 0,-1 0-1 0 0,0 0 0 0 0,-1 0 0 0 0,0 1 1 0 0,0-1-1 0 0,-1 1 0 0 0,0 0 0 0 0,-1-1 1 0 0,0 1-1 0 0,-1 0 0 0 0,0-1 1 0 0,-1 1-1 0 0,-4 15 0 0 0,4-20 19 0 0,-1-1 0 0 0,1 0 0 0 0,-1 0 0 0 0,0 0 0 0 0,0 0 0 0 0,-1 0 0 0 0,1 0 1 0 0,-1-1-1 0 0,0 0 0 0 0,-1 0 0 0 0,1 0 0 0 0,-1 0 0 0 0,1 0 0 0 0,-1-1 0 0 0,0 0 0 0 0,0 0 0 0 0,-1-1 0 0 0,1 1 0 0 0,0-1 0 0 0,-1 0 0 0 0,0-1 0 0 0,1 1 1 0 0,-9 0-1 0 0,7-1 4 0 0,1 0 0 0 0,-1-1 0 0 0,0 0 0 0 0,0 0 0 0 0,0-1 0 0 0,1 0 0 0 0,-1 0 0 0 0,0 0 0 0 0,1-1 0 0 0,-1 0 0 0 0,1 0 0 0 0,-1-1 0 0 0,1 0 0 0 0,0 0 0 0 0,0 0 0 0 0,0-1 0 0 0,1 0 0 0 0,-1 0 0 0 0,-7-8 0 0 0,9 8-26 0 0,1 0 0 0 0,-1 0 1 0 0,1 0-1 0 0,0 0 0 0 0,0-1 1 0 0,0 1-1 0 0,1-1 0 0 0,0 0 1 0 0,0 0-1 0 0,0 0 0 0 0,0 0 1 0 0,1 0-1 0 0,0 0 0 0 0,0-1 1 0 0,-1-7-1 0 0,3 6-21 0 0,-1 1 0 0 0,1 0 0 0 0,0-1 0 0 0,0 1 0 0 0,1 0 0 0 0,0 0 0 0 0,0 0 0 0 0,1 0 0 0 0,-1 0 0 0 0,1 0 0 0 0,5-7 0 0 0,3-1-44 0 0,0 0 1 0 0,1 1-1 0 0,0 0 0 0 0,1 1 0 0 0,0 0 0 0 0,1 1 1 0 0,1 1-1 0 0,21-13 0 0 0,15-4-2043 0 0,89-35-1 0 0,-104 49 408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1.744"/>
    </inkml:context>
    <inkml:brush xml:id="br0">
      <inkml:brushProperty name="width" value="0.05" units="cm"/>
      <inkml:brushProperty name="height" value="0.05" units="cm"/>
    </inkml:brush>
  </inkml:definitions>
  <inkml:trace contextRef="#ctx0" brushRef="#br0">284 1 10594 0 0,'-5'2'967'0'0,"1"0"0"0"0,-1 1 0 0 0,1-1 0 0 0,0 1 0 0 0,0 0-1 0 0,0 0 1 0 0,-4 5 0 0 0,1 0-98 0 0,0 0-1 0 0,-11 17 0 0 0,5-1-490 0 0,-18 41 0 0 0,29-62-351 0 0,1 0 0 0 0,0-1 0 0 0,0 1 0 0 0,0 0 0 0 0,1-1 1 0 0,-1 1-1 0 0,0 0 0 0 0,1 0 0 0 0,0 0 0 0 0,0 0 0 0 0,0 0 0 0 0,0-1 0 0 0,0 1 0 0 0,1 0 0 0 0,-1 0 0 0 0,1 0 0 0 0,0 0 1 0 0,-1-1-1 0 0,1 1 0 0 0,1 0 0 0 0,1 3 0 0 0,1 0-34 0 0,1 0 0 0 0,0-1 0 0 0,1 0 1 0 0,-1 1-1 0 0,1-2 0 0 0,12 9 0 0 0,-10-7 7 0 0,-1-1 0 0 0,0 2 0 0 0,0-1 0 0 0,0 1-1 0 0,-1 0 1 0 0,0 0 0 0 0,0 1 0 0 0,-1 0 0 0 0,0 0 0 0 0,7 13 0 0 0,-10-16 0 0 0,-1-1 0 0 0,1 1 1 0 0,-1-1-1 0 0,0 1 1 0 0,0 0-1 0 0,0-1 0 0 0,-1 1 1 0 0,0 0-1 0 0,0 0 1 0 0,0-1-1 0 0,0 1 1 0 0,-1 0-1 0 0,1 0 0 0 0,-1-1 1 0 0,-1 1-1 0 0,1 0 1 0 0,-1-1-1 0 0,1 1 0 0 0,-1-1 1 0 0,-1 0-1 0 0,1 0 1 0 0,-6 8-1 0 0,5-8 29 0 0,0-1 0 0 0,0 1 0 0 0,0-1 0 0 0,0 0 0 0 0,-1 0 0 0 0,1 0 0 0 0,-1-1 0 0 0,0 1 0 0 0,0-1 0 0 0,0 0 0 0 0,0 0 0 0 0,0 0 0 0 0,0-1 0 0 0,-1 1 0 0 0,-5 0 0 0 0,4-1 34 0 0,-1 0 1 0 0,1-1-1 0 0,-1 0 0 0 0,1 0 1 0 0,-1 0-1 0 0,1-1 0 0 0,0 0 1 0 0,-1-1-1 0 0,-11-3 0 0 0,9 2-254 0 0,1-1 0 0 0,-1 0 0 0 0,1 0 0 0 0,0 0-1 0 0,0-1 1 0 0,1-1 0 0 0,0 1 0 0 0,-1-1 0 0 0,2 0-1 0 0,-1-1 1 0 0,1 1 0 0 0,0-2 0 0 0,0 1 0 0 0,1 0 0 0 0,-6-12-1 0 0,7 9-371 0 0,0 0 0 0 0,1-1 0 0 0,0 0 0 0 0,1 1 0 0 0,0-1 0 0 0,0-12 0 0 0,0-11-1033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2.119"/>
    </inkml:context>
    <inkml:brush xml:id="br0">
      <inkml:brushProperty name="width" value="0.05" units="cm"/>
      <inkml:brushProperty name="height" value="0.05" units="cm"/>
    </inkml:brush>
  </inkml:definitions>
  <inkml:trace contextRef="#ctx0" brushRef="#br0">1 33 14747 0 0,'26'-8'1560'0'0,"1"1"1"0"0,0 1-1 0 0,47-4 0 0 0,-40 8-1829 0 0,37 4 0 0 0,-61-1-1449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4.038"/>
    </inkml:context>
    <inkml:brush xml:id="br0">
      <inkml:brushProperty name="width" value="0.05" units="cm"/>
      <inkml:brushProperty name="height" value="0.05" units="cm"/>
    </inkml:brush>
  </inkml:definitions>
  <inkml:trace contextRef="#ctx0" brushRef="#br0">137 36 3225 0 0,'23'-11'-624'0'0,"-17"7"2258"0"0,1 0 0 0 0,-1 1 0 0 0,1 0 0 0 0,-1 1 0 0 0,1 0 0 0 0,0 0 0 0 0,10-2 0 0 0,-17 4-1580 0 0,1 0 0 0 0,-1 1 0 0 0,0-1 0 0 0,1 0-1 0 0,-1 1 1 0 0,0-1 0 0 0,0 0 0 0 0,1 1 0 0 0,-1-1 0 0 0,0 0 0 0 0,0 1 0 0 0,1-1 0 0 0,-1 0 0 0 0,0 1 0 0 0,0-1 0 0 0,0 1 0 0 0,0-1 0 0 0,0 0 0 0 0,0 1 0 0 0,1-1 0 0 0,-1 1 0 0 0,0-1 0 0 0,0 1 0 0 0,0-1 0 0 0,0 0 0 0 0,-1 1 0 0 0,1-1-1 0 0,0 1 1 0 0,0-1 0 0 0,0 0 0 0 0,0 1 0 0 0,0-1 0 0 0,0 1 0 0 0,-1-1 0 0 0,1 0 0 0 0,0 1 0 0 0,0-1 0 0 0,-1 0 0 0 0,1 1 0 0 0,0-1 0 0 0,-11 23 435 0 0,11-21-364 0 0,-42 77 991 0 0,-29 64-216 0 0,55-107-849 0 0,-48 126 275 0 0,59-145-301 0 0,1 1 0 0 0,0 0 0 0 0,1-1 0 0 0,1 1 0 0 0,0 1 0 0 0,2-1 0 0 0,1 25 1 0 0,0-37-26 0 0,-1-1 0 0 0,1 1 0 0 0,0-1 1 0 0,1 1-1 0 0,-1-1 0 0 0,1 0 0 0 0,0 0 1 0 0,1 0-1 0 0,-1 0 0 0 0,1 0 1 0 0,0 0-1 0 0,0-1 0 0 0,0 1 0 0 0,1-1 1 0 0,-1 0-1 0 0,1 0 0 0 0,0 0 0 0 0,0-1 1 0 0,1 1-1 0 0,-1-1 0 0 0,1 0 1 0 0,0 0-1 0 0,-1-1 0 0 0,1 1 0 0 0,0-1 1 0 0,1 0-1 0 0,-1-1 0 0 0,0 1 0 0 0,1-1 1 0 0,-1 0-1 0 0,0 0 0 0 0,1 0 1 0 0,-1-1-1 0 0,1 0 0 0 0,-1 0 0 0 0,1-1 1 0 0,-1 1-1 0 0,9-3 0 0 0,-5 1-75 0 0,1-1 0 0 0,-1 0 0 0 0,0-1 0 0 0,0 0 0 0 0,0 0 0 0 0,-1-1 0 0 0,1 0 0 0 0,-1-1 0 0 0,0 0 0 0 0,-1 0 0 0 0,8-8 0 0 0,-6 6-19 0 0,-1-1-1 0 0,-1 0 1 0 0,1-1-1 0 0,-1 0 1 0 0,-1 0 0 0 0,0 0-1 0 0,0-1 1 0 0,7-19-1 0 0,-12 27 108 0 0,0 0 0 0 0,0-1 0 0 0,0 1 0 0 0,0 0-1 0 0,-1-1 1 0 0,1 1 0 0 0,-1-1 0 0 0,0 1-1 0 0,0-1 1 0 0,0 1 0 0 0,-1-1 0 0 0,1 1-1 0 0,-1 0 1 0 0,0-1 0 0 0,1 1 0 0 0,-2 0-1 0 0,1-1 1 0 0,0 1 0 0 0,-1 0 0 0 0,1 0-1 0 0,-1 0 1 0 0,0 0 0 0 0,-3-4 0 0 0,1 4 65 0 0,1 0 0 0 0,-1 0 0 0 0,0 0 1 0 0,0 1-1 0 0,0 0 0 0 0,0 0 1 0 0,0 0-1 0 0,0 0 0 0 0,-1 0 0 0 0,1 1 1 0 0,-1 0-1 0 0,1 0 0 0 0,-1 0 0 0 0,1 0 1 0 0,-1 1-1 0 0,0 0 0 0 0,-6 0 1 0 0,-16 2 33 0 0,-1 1 1 0 0,0 1-1 0 0,1 2 1 0 0,0 1-1 0 0,0 0 1 0 0,-34 16 0 0 0,47-15-2044 0 0,14-5 777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6:01.089"/>
    </inkml:context>
    <inkml:brush xml:id="br0">
      <inkml:brushProperty name="width" value="0.035" units="cm"/>
      <inkml:brushProperty name="height" value="0.035" units="cm"/>
    </inkml:brush>
  </inkml:definitions>
  <inkml:trace contextRef="#ctx0" brushRef="#br0">13 220 10138 0 0,'-12'8'2251'0'0,"12"-8"-2115"0"0,0 0 0 0 0,0 0 0 0 0,-1 0 0 0 0,1 0-1 0 0,0 1 1 0 0,0-1 0 0 0,0 0 0 0 0,0 0 0 0 0,0 0-1 0 0,0 0 1 0 0,1 1 0 0 0,-1-1 0 0 0,0 0 0 0 0,0 0-1 0 0,0 0 1 0 0,0 0 0 0 0,0 1 0 0 0,0-1 0 0 0,0 0-1 0 0,0 0 1 0 0,0 0 0 0 0,0 0 0 0 0,0 0 0 0 0,1 1-1 0 0,-1-1 1 0 0,0 0 0 0 0,0 0 0 0 0,0 0 0 0 0,0 0-1 0 0,0 0 1 0 0,1 0 0 0 0,-1 0 0 0 0,0 0 0 0 0,0 1-1 0 0,0-1 1 0 0,0 0 0 0 0,0 0 0 0 0,1 0-1 0 0,-1 0 1 0 0,16 4 5368 0 0,-5-3-5412 0 0,-8 0-852 0 0,17 1 1222 0 0,0-1 0 0 0,0 0-1 0 0,0-2 1 0 0,-1 0 0 0 0,37-8 0 0 0,-41 6-290 0 0,0-1-1 0 0,-1-1 1 0 0,0 0-1 0 0,0-1 1 0 0,0 0 0 0 0,-1-1-1 0 0,0 0 1 0 0,17-14-1 0 0,-25 17-138 0 0,0-1 0 0 0,0 0 0 0 0,-1 0 0 0 0,0 0 0 0 0,0-1 0 0 0,0 1 0 0 0,-1-1 0 0 0,1 0 0 0 0,3-12 0 0 0,-5 14-16 0 0,0-1 0 0 0,-1 0 0 0 0,0 1 0 0 0,0-1 0 0 0,0 0 0 0 0,0 0 1 0 0,-1 0-1 0 0,0 0 0 0 0,0 0 0 0 0,0 0 0 0 0,-1 1 0 0 0,1-1 0 0 0,-1 0 0 0 0,-2-6 0 0 0,2 9-20 0 0,1 1 0 0 0,-1-1 0 0 0,1 1 0 0 0,-1 0 0 0 0,0-1 0 0 0,0 1 0 0 0,0 0 0 0 0,0 0 0 0 0,0 0 0 0 0,0-1 0 0 0,0 1 0 0 0,0 0-1 0 0,0 0 1 0 0,0 1 0 0 0,0-1 0 0 0,-1 0 0 0 0,1 0 0 0 0,0 1 0 0 0,-1-1 0 0 0,1 0 0 0 0,-3 0 0 0 0,1 1-9 0 0,0-1-1 0 0,1 1 1 0 0,-1 0 0 0 0,0 0-1 0 0,0 1 1 0 0,0-1-1 0 0,1 0 1 0 0,-1 1 0 0 0,0 0-1 0 0,1-1 1 0 0,-4 2 0 0 0,-1 2-18 0 0,-1-1 1 0 0,1 1-1 0 0,0 0 1 0 0,0 1-1 0 0,1-1 1 0 0,-1 1 0 0 0,-6 8-1 0 0,5-5 17 0 0,1 0 1 0 0,1 1-1 0 0,0 0 0 0 0,0 0 0 0 0,1 1 1 0 0,0 0-1 0 0,0 0 0 0 0,1 0 0 0 0,-5 21 1 0 0,8-26 7 0 0,-1 0 1 0 0,1 1 0 0 0,1-1 0 0 0,-1 1-1 0 0,1-1 1 0 0,0 1 0 0 0,0-1 0 0 0,1 1-1 0 0,0-1 1 0 0,0 1 0 0 0,0-1-1 0 0,0 0 1 0 0,1 1 0 0 0,0-1 0 0 0,0 0-1 0 0,1 0 1 0 0,-1 0 0 0 0,1-1 0 0 0,0 1-1 0 0,0-1 1 0 0,6 7 0 0 0,-7-8-16 0 0,0-2 1 0 0,0 1-1 0 0,0 0 1 0 0,1 0-1 0 0,-1-1 1 0 0,0 1-1 0 0,1-1 1 0 0,-1 0-1 0 0,0 1 0 0 0,1-1 1 0 0,0-1-1 0 0,-1 1 1 0 0,1 0-1 0 0,0 0 1 0 0,-1-1-1 0 0,1 0 1 0 0,0 1-1 0 0,0-1 1 0 0,3 0-1 0 0,-2-1-369 0 0,0 0-1 0 0,1 0 1 0 0,-1-1-1 0 0,0 1 1 0 0,0-1-1 0 0,0 0 1 0 0,0 0-1 0 0,0 0 1 0 0,0-1-1 0 0,6-4 1 0 0,4-6-1327 0 0,-1 0 1 0 0,0-1-1 0 0,-1 0 1 0 0,13-21 0 0 0,-3 3 471 0 0,17-24 834 0 0,-34 51 1031 0 0,-1 0-1 0 0,1 0 1 0 0,-1 1 0 0 0,1 0 0 0 0,0 0-1 0 0,1 0 1 0 0,-1 1 0 0 0,8-4-1 0 0,-12 7-489 0 0,-1-1-1 0 0,1 1 1 0 0,0 0-1 0 0,-1 0 1 0 0,1 0-1 0 0,0 0 1 0 0,-1 0-1 0 0,1 0 1 0 0,-1 0-1 0 0,1 0 1 0 0,0 0-1 0 0,-1 1 0 0 0,1-1 1 0 0,-1 0-1 0 0,1 0 1 0 0,-1 0-1 0 0,1 1 1 0 0,0-1-1 0 0,-1 0 1 0 0,1 1-1 0 0,-1-1 1 0 0,1 0-1 0 0,-1 1 1 0 0,0-1-1 0 0,1 1 1 0 0,-1-1-1 0 0,1 1 0 0 0,-1-1 1 0 0,0 1-1 0 0,1-1 1 0 0,-1 1-1 0 0,0-1 1 0 0,0 1-1 0 0,1 0 1 0 0,-1-1-1 0 0,0 1 1 0 0,0-1-1 0 0,0 2 1 0 0,8 27 1144 0 0,-7-24-897 0 0,25 210 54 0 0,-21-154 363 0 0,-4-52-577 0 0,1 32 80 0 0,-2-38-236 0 0,0-1 1 0 0,0 1-1 0 0,0 0 0 0 0,-1 0 1 0 0,0 0-1 0 0,1-1 0 0 0,-1 1 1 0 0,0 0-1 0 0,0-1 0 0 0,0 1 1 0 0,-3 3-1 0 0,4-6-44 0 0,0 0 0 0 0,0 0 0 0 0,0 1-1 0 0,0-1 1 0 0,0 0 0 0 0,0 0 0 0 0,-1 0 0 0 0,1 0 0 0 0,0 0-1 0 0,0 1 1 0 0,0-1 0 0 0,0 0 0 0 0,0 0 0 0 0,-1 0 0 0 0,1 0 0 0 0,0 0-1 0 0,0 0 1 0 0,0 0 0 0 0,-1 1 0 0 0,1-1 0 0 0,0 0 0 0 0,0 0-1 0 0,0 0 1 0 0,0 0 0 0 0,-1 0 0 0 0,1 0 0 0 0,0 0 0 0 0,0 0-1 0 0,0 0 1 0 0,-1 0 0 0 0,1 0 0 0 0,0 0 0 0 0,0 0 0 0 0,0 0-1 0 0,-1 0 1 0 0,1-1 0 0 0,0 1 0 0 0,0 0 0 0 0,-5-8 461 0 0,1-11 89 0 0,5 6-489 0 0,0 0 1 0 0,1 1-1 0 0,1-1 0 0 0,0 1 0 0 0,1-1 1 0 0,0 1-1 0 0,0 0 0 0 0,1 1 1 0 0,8-13-1 0 0,-2 5-115 0 0,0 1 0 0 0,2 0-1 0 0,0 0 1 0 0,23-23 0 0 0,-16 24-327 0 0,1 1 1 0 0,0 0-1 0 0,1 2 0 0 0,1 0 1 0 0,0 1-1 0 0,27-10 0 0 0,-26 14-1207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8.947"/>
    </inkml:context>
    <inkml:brush xml:id="br0">
      <inkml:brushProperty name="width" value="0.035" units="cm"/>
      <inkml:brushProperty name="height" value="0.035" units="cm"/>
    </inkml:brush>
  </inkml:definitions>
  <inkml:trace contextRef="#ctx0" brushRef="#br0">328 29 8234 0 0,'8'-21'3246'0'0,"-5"14"1635"0"0,-6 22-3209 0 0,-119 651 2477 0 0,63-326-3245 0 0,57-327-891 0 0,-10 41 49 0 0,11-50-59 0 0,-1 0 1 0 0,1 0 0 0 0,-1 0-1 0 0,0 0 1 0 0,0 0 0 0 0,0 0-1 0 0,-1-1 1 0 0,0 1-1 0 0,-5 5 1 0 0,7-8-37 0 0,1 0 0 0 0,-1-1 0 0 0,0 1 0 0 0,0 0 0 0 0,0-1 0 0 0,0 1 0 0 0,0-1 0 0 0,0 1 0 0 0,0-1 0 0 0,0 0 0 0 0,0 1 0 0 0,0-1 0 0 0,0 0 0 0 0,0 0 0 0 0,0 0 0 0 0,0 0 0 0 0,0 0 0 0 0,0 0 0 0 0,0 0 0 0 0,0 0 0 0 0,0 0 0 0 0,0 0 0 0 0,-1-1 0 0 0,-1 0-151 0 0,1 0 0 0 0,0 0 0 0 0,-1 0 0 0 0,1-1 0 0 0,0 1 0 0 0,0-1-1 0 0,-1 1 1 0 0,1-1 0 0 0,-1-2 0 0 0,-5-4-718 0 0,1-1 0 0 0,1 0 0 0 0,-8-12 0 0 0,-2-7-1068 0 0,1-3-13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4.496"/>
    </inkml:context>
    <inkml:brush xml:id="br0">
      <inkml:brushProperty name="width" value="0.05" units="cm"/>
      <inkml:brushProperty name="height" value="0.05" units="cm"/>
    </inkml:brush>
  </inkml:definitions>
  <inkml:trace contextRef="#ctx0" brushRef="#br0">331 219 10594 0 0,'5'-4'410'0'0,"-1"0"0"0"0,1 0 0 0 0,-1 0 0 0 0,0 0 0 0 0,0 0 0 0 0,-1-1 0 0 0,1 0 0 0 0,-1 0 0 0 0,0 0 0 0 0,0 0 0 0 0,0 0 0 0 0,-1-1 0 0 0,0 1 0 0 0,0-1 0 0 0,0 1 0 0 0,-1-1 0 0 0,0 0 0 0 0,0 0 0 0 0,0 0 0 0 0,-1 0 0 0 0,0-10 0 0 0,-1 12-314 0 0,0 0 1 0 0,1-1-1 0 0,-1 1 1 0 0,-1 0 0 0 0,1 0-1 0 0,0 0 1 0 0,-1 0 0 0 0,0 1-1 0 0,0-1 1 0 0,0 0 0 0 0,-1 1-1 0 0,1-1 1 0 0,-1 1 0 0 0,0 0-1 0 0,1 0 1 0 0,-1 0 0 0 0,-1 0-1 0 0,1 1 1 0 0,0-1 0 0 0,-1 1-1 0 0,1-1 1 0 0,-1 1-1 0 0,0 1 1 0 0,0-1 0 0 0,0 0-1 0 0,-6-1 1 0 0,-1 0 1 0 0,1 1 0 0 0,0 0 0 0 0,-1 0 0 0 0,1 1 0 0 0,-1 0 0 0 0,0 1 0 0 0,1 1 1 0 0,-1-1-1 0 0,-17 5 0 0 0,24-5-94 0 0,0 1 0 0 0,0 0 0 0 0,0 1 1 0 0,0-1-1 0 0,0 1 0 0 0,0-1 1 0 0,0 1-1 0 0,0 0 0 0 0,1 1 0 0 0,-1-1 1 0 0,1 1-1 0 0,0-1 0 0 0,0 1 0 0 0,0 0 1 0 0,0 0-1 0 0,0 1 0 0 0,0-1 0 0 0,1 1 1 0 0,-1-1-1 0 0,-1 5 0 0 0,2-2-2 0 0,0-1 1 0 0,1 0-1 0 0,0 1 0 0 0,0 0 0 0 0,0-1 0 0 0,1 1 0 0 0,-1 0 0 0 0,1-1 0 0 0,1 1 0 0 0,-1 0 1 0 0,1-1-1 0 0,0 1 0 0 0,0-1 0 0 0,3 9 0 0 0,1 0-14 0 0,1 0 0 0 0,0 0 0 0 0,1-1 0 0 0,0 0-1 0 0,16 20 1 0 0,52 55-146 0 0,-57-71 126 0 0,-1 2 1 0 0,-1 0 0 0 0,-1 1 0 0 0,0 0 0 0 0,-2 1 0 0 0,14 29 0 0 0,-25-46 30 0 0,0 1 1 0 0,0 0 0 0 0,-1 0-1 0 0,0 0 1 0 0,0 0 0 0 0,0 0 0 0 0,0 1-1 0 0,-1-1 1 0 0,0 0 0 0 0,0 0 0 0 0,0 0-1 0 0,-1 1 1 0 0,1-1 0 0 0,-1 0 0 0 0,-1 0-1 0 0,-2 9 1 0 0,2-10 14 0 0,-1 0-1 0 0,1 0 1 0 0,-1 0-1 0 0,0 0 1 0 0,0 0-1 0 0,0-1 1 0 0,-1 1 0 0 0,1-1-1 0 0,-1 0 1 0 0,0 0-1 0 0,0 0 1 0 0,0-1-1 0 0,0 1 1 0 0,0-1 0 0 0,-1 0-1 0 0,1 0 1 0 0,-1-1-1 0 0,-5 2 1 0 0,-2 0 65 0 0,0 0-1 0 0,0-1 1 0 0,-1-1-1 0 0,1 0 1 0 0,-1 0 0 0 0,1-2-1 0 0,-1 1 1 0 0,1-2 0 0 0,-1 1-1 0 0,1-2 1 0 0,0 0-1 0 0,-20-7 1 0 0,25 8-56 0 0,0-1 1 0 0,0-1-1 0 0,1 1 0 0 0,-1-1 1 0 0,1 0-1 0 0,0 0 0 0 0,0-1 1 0 0,0 0-1 0 0,0 0 0 0 0,1 0 1 0 0,0-1-1 0 0,0 0 0 0 0,0 0 0 0 0,1 0 1 0 0,0 0-1 0 0,0-1 0 0 0,1 1 1 0 0,-1-1-1 0 0,1 0 0 0 0,1 0 1 0 0,-4-15-1 0 0,5 17-53 0 0,1 1 0 0 0,-1-1 0 0 0,1 0 0 0 0,0 1 0 0 0,0-1 0 0 0,1 0 0 0 0,0 1 0 0 0,0-1 0 0 0,0 0 0 0 0,0 1 0 0 0,0 0 0 0 0,1-1 0 0 0,3-6 0 0 0,-1 4-26 0 0,1 1 0 0 0,-1 0 0 0 0,1-1 0 0 0,0 2 0 0 0,0-1 0 0 0,1 0 0 0 0,9-6 0 0 0,6-2-146 0 0,0 0-1 0 0,1 2 1 0 0,1 0-1 0 0,23-8 1 0 0,9 0-2348 0 0,86-18 1 0 0,-83 23 18 0 0,-21 6 980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7.667"/>
    </inkml:context>
    <inkml:brush xml:id="br0">
      <inkml:brushProperty name="width" value="0.05" units="cm"/>
      <inkml:brushProperty name="height" value="0.05" units="cm"/>
    </inkml:brush>
  </inkml:definitions>
  <inkml:trace contextRef="#ctx0" brushRef="#br0">432 253 10594 0 0,'14'-52'5569'0'0,"-8"-5"-3582"0"0,-6 50-1882 0 0,1-1 1 0 0,-2 1-1 0 0,1 0 0 0 0,-1 0 1 0 0,0-1-1 0 0,-1 1 0 0 0,0 0 0 0 0,0 0 1 0 0,0 0-1 0 0,-1 0 0 0 0,0 1 1 0 0,-1-1-1 0 0,-3-5 0 0 0,4 8-41 0 0,1 1-1 0 0,-1 0 1 0 0,0 1 0 0 0,0-1-1 0 0,0 0 1 0 0,-1 1 0 0 0,1 0-1 0 0,0 0 1 0 0,-1 0-1 0 0,0 0 1 0 0,1 0 0 0 0,-1 1-1 0 0,-4-2 1 0 0,1 1-13 0 0,-1 1 1 0 0,0 0 0 0 0,1 0-1 0 0,-1 1 1 0 0,1-1-1 0 0,-12 2 1 0 0,2 2-56 0 0,0 0-1 0 0,1 0 1 0 0,0 2 0 0 0,0 0-1 0 0,-24 11 1 0 0,22-8-29 0 0,2 2 0 0 0,-1 0-1 0 0,1 1 1 0 0,1 0 0 0 0,-17 16 0 0 0,25-20 16 0 0,-1 0 1 0 0,1 1-1 0 0,0 0 1 0 0,1 1-1 0 0,0-1 0 0 0,0 1 1 0 0,1 0-1 0 0,0 1 1 0 0,1-1-1 0 0,-7 21 0 0 0,10-28 12 0 0,1 0-1 0 0,-1 0 0 0 0,1 0 1 0 0,0 0-1 0 0,-1 0 1 0 0,1 0-1 0 0,0 0 0 0 0,0 1 1 0 0,0-1-1 0 0,1 0 1 0 0,-1 0-1 0 0,0 0 0 0 0,1 0 1 0 0,-1 0-1 0 0,1 0 0 0 0,0 0 1 0 0,0 0-1 0 0,-1 0 1 0 0,1-1-1 0 0,1 1 0 0 0,-1 0 1 0 0,1 1-1 0 0,1-1-14 0 0,-1 0 1 0 0,0 0-1 0 0,1-1 1 0 0,-1 0-1 0 0,1 1 0 0 0,-1-1 1 0 0,1 0-1 0 0,-1 0 0 0 0,1 0 1 0 0,0 0-1 0 0,0-1 0 0 0,-1 1 1 0 0,1-1-1 0 0,4 0 1 0 0,4 0-56 0 0,1 0 1 0 0,0-1-1 0 0,0 0 0 0 0,-1-1 1 0 0,1-1-1 0 0,18-6 1 0 0,22-14-749 0 0,-1-2 0 0 0,93-64 0 0 0,-142 88 797 0 0,10-8-15 0 0,-10 7 43 0 0,1 0 1 0 0,0 0 0 0 0,-1 0 0 0 0,1 0 0 0 0,0 0-1 0 0,5-1 1 0 0,-8 3 1 0 0,0 0 0 0 0,0 0 0 0 0,0 0 0 0 0,0 0 0 0 0,1 0-1 0 0,-1 0 1 0 0,0 0 0 0 0,0 0 0 0 0,0 0 0 0 0,0 0 0 0 0,1 0-1 0 0,-1 0 1 0 0,0 0 0 0 0,0 0 0 0 0,0 0 0 0 0,0 0 0 0 0,0 0 0 0 0,1 0-1 0 0,-1 0 1 0 0,0 1 0 0 0,0-1 0 0 0,0 0 0 0 0,0 0 0 0 0,0 0-1 0 0,1 0 1 0 0,-1 0 0 0 0,0 0 0 0 0,0 0 0 0 0,0 1 0 0 0,0-1 0 0 0,0 0-1 0 0,0 0 1 0 0,0 0 0 0 0,0 0 0 0 0,0 0 0 0 0,0 1 0 0 0,0-1 0 0 0,0 0-1 0 0,0 0 1 0 0,0 0 0 0 0,1 0 0 0 0,-1 1 0 0 0,0-1 0 0 0,-1 0-1 0 0,1 0 1 0 0,0 0 0 0 0,0 0 0 0 0,0 1 0 0 0,0-1 0 0 0,0 0 0 0 0,0 0-1 0 0,0 0 1 0 0,0 0 0 0 0,0 1 0 0 0,0-1 0 0 0,0 0 0 0 0,0 0-1 0 0,0 0 1 0 0,0 0 0 0 0,-1 0 0 0 0,1 0 0 0 0,0 1 0 0 0,0-1 0 0 0,0 0-1 0 0,0 0 1 0 0,-1 0 0 0 0,-6 15 258 0 0,5-13-127 0 0,-28 61 913 0 0,3 0 1 0 0,-28 96-1 0 0,33-90-689 0 0,13-41-365 0 0,-43 143 329 0 0,45-144-454 0 0,2-1 1 0 0,1 1-1 0 0,1 0 0 0 0,2 42 0 0 0,1-69-54 0 0,2 14-570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8.058"/>
    </inkml:context>
    <inkml:brush xml:id="br0">
      <inkml:brushProperty name="width" value="0.05" units="cm"/>
      <inkml:brushProperty name="height" value="0.05" units="cm"/>
    </inkml:brush>
  </inkml:definitions>
  <inkml:trace contextRef="#ctx0" brushRef="#br0">251 0 11058 0 0,'-5'20'7058'0'0,"-23"38"-4842"0"0,-14 13-1176 0 0,26-47-771 0 0,2 1 1 0 0,0 0 0 0 0,-14 38-1 0 0,27-61-271 0 0,0 0 0 0 0,0 1-1 0 0,1-1 1 0 0,-1 0 0 0 0,1 0-1 0 0,-1 1 1 0 0,1-1 0 0 0,0 0-1 0 0,0 1 1 0 0,0-1 0 0 0,0 0-1 0 0,0 1 1 0 0,1-1 0 0 0,-1 0-1 0 0,1 1 1 0 0,-1-1 0 0 0,1 0-1 0 0,0 0 1 0 0,0 0 0 0 0,0 0-1 0 0,0 1 1 0 0,0-1 0 0 0,0-1 0 0 0,3 4-1 0 0,2 0-10 0 0,0 0 0 0 0,0-1 0 0 0,0 0 0 0 0,0 0 0 0 0,1-1 0 0 0,10 5 0 0 0,-14-7 13 0 0,10 5-24 0 0,0 1 0 0 0,-1 1 0 0 0,1 0 0 0 0,17 15 0 0 0,-27-20 17 0 0,1 0 1 0 0,-1 0 0 0 0,0 0-1 0 0,1 1 1 0 0,-1-1 0 0 0,-1 1 0 0 0,1 0-1 0 0,0 0 1 0 0,-1 0 0 0 0,0 0-1 0 0,0 0 1 0 0,0 0 0 0 0,-1 1-1 0 0,1-1 1 0 0,-1 1 0 0 0,0-1-1 0 0,0 1 1 0 0,0 6 0 0 0,-2-10 9 0 0,1 1 0 0 0,-1 0 0 0 0,1 0 0 0 0,-1 0 0 0 0,0 0-1 0 0,0-1 1 0 0,0 1 0 0 0,0 0 0 0 0,0-1 0 0 0,0 1 0 0 0,0-1 0 0 0,0 1 0 0 0,-1-1 0 0 0,1 1 0 0 0,-1-1 0 0 0,1 0 0 0 0,-1 0 0 0 0,1 0 0 0 0,-1 0 0 0 0,0 0 0 0 0,1 0 0 0 0,-1 0 0 0 0,0 0 0 0 0,0-1 0 0 0,0 1 0 0 0,-3 0 0 0 0,-3 1 10 0 0,0-1 0 0 0,1 1 1 0 0,-1-2-1 0 0,0 1 0 0 0,-10-1 1 0 0,5-1-459 0 0,1-1-1 0 0,0 0 1 0 0,0 0 0 0 0,0-2 0 0 0,1 1 0 0 0,-21-10-1 0 0,25 10 92 0 0,-1-1-1 0 0,1-1 1 0 0,1 1-1 0 0,-1-1 1 0 0,0 0-1 0 0,1 0 1 0 0,0-1-1 0 0,1 0 0 0 0,-1 0 1 0 0,1-1-1 0 0,-5-8 1 0 0,-3-8-1925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28.430"/>
    </inkml:context>
    <inkml:brush xml:id="br0">
      <inkml:brushProperty name="width" value="0.05" units="cm"/>
      <inkml:brushProperty name="height" value="0.05" units="cm"/>
    </inkml:brush>
  </inkml:definitions>
  <inkml:trace contextRef="#ctx0" brushRef="#br0">0 55 10594 0 0,'30'-7'913'0'0,"97"-21"5472"0"0,48 12-3300 0 0,-99 14-8376 0 0,-73 2 4907 0 0,16-2-6180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31.154"/>
    </inkml:context>
    <inkml:brush xml:id="br0">
      <inkml:brushProperty name="width" value="0.05" units="cm"/>
      <inkml:brushProperty name="height" value="0.05" units="cm"/>
    </inkml:brush>
  </inkml:definitions>
  <inkml:trace contextRef="#ctx0" brushRef="#br0">391 469 5985 0 0,'27'-51'7811'0'0,"2"-5"-3413"0"0,-17 31-3589 0 0,13-37-1 0 0,-21 50-764 0 0,-1 1-1 0 0,0-1 0 0 0,-1 0 1 0 0,0 1-1 0 0,-1-1 1 0 0,0 0-1 0 0,-1 0 1 0 0,0 0-1 0 0,-1 0 0 0 0,0 0 1 0 0,-3-12-1 0 0,2 17-12 0 0,0 1-1 0 0,0 0 0 0 0,0-1 1 0 0,-1 1-1 0 0,0 0 0 0 0,0 0 1 0 0,-1 1-1 0 0,1-1 0 0 0,-1 1 1 0 0,0 0-1 0 0,-1 0 0 0 0,1 0 1 0 0,-1 0-1 0 0,0 1 0 0 0,0-1 1 0 0,-1 2-1 0 0,1-1 0 0 0,-1 0 0 0 0,0 1 1 0 0,0 0-1 0 0,0 0 0 0 0,0 1 1 0 0,-1 0-1 0 0,1 0 0 0 0,-1 0 1 0 0,1 1-1 0 0,-1 0 0 0 0,1 0 1 0 0,-1 1-1 0 0,0 0 0 0 0,1 0 1 0 0,-1 0-1 0 0,0 1 0 0 0,1 0 1 0 0,-1 0-1 0 0,1 1 0 0 0,-12 4 1 0 0,-6 6-38 0 0,1 1 1 0 0,1 1 0 0 0,0 0-1 0 0,1 2 1 0 0,1 1 0 0 0,1 1-1 0 0,0 0 1 0 0,1 1 0 0 0,1 1 0 0 0,-27 42-1 0 0,38-54 19 0 0,2 0-1 0 0,-1 1 0 0 0,1-1 1 0 0,0 1-1 0 0,1 0 0 0 0,0 0 1 0 0,1 0-1 0 0,0 1 0 0 0,-2 18 1 0 0,4-24-15 0 0,0 0 0 0 0,0 0 1 0 0,1 0-1 0 0,-1 0 1 0 0,1 0-1 0 0,0 0 1 0 0,0 0-1 0 0,1 0 1 0 0,-1 0-1 0 0,1 0 0 0 0,0-1 1 0 0,0 1-1 0 0,0-1 1 0 0,0 1-1 0 0,0-1 1 0 0,1 0-1 0 0,0 0 0 0 0,-1 0 1 0 0,1 0-1 0 0,1 0 1 0 0,-1-1-1 0 0,0 1 1 0 0,0-1-1 0 0,1 0 0 0 0,6 3 1 0 0,-5-3-22 0 0,0 0 1 0 0,0-1-1 0 0,1 1 0 0 0,-1-1 1 0 0,1 0-1 0 0,-1 0 1 0 0,1-1-1 0 0,-1 0 0 0 0,1 0 1 0 0,0 0-1 0 0,-1 0 0 0 0,1-1 1 0 0,-1 0-1 0 0,1 0 0 0 0,-1-1 1 0 0,0 1-1 0 0,8-5 1 0 0,9-4-204 0 0,-1 0 0 0 0,35-25 0 0 0,-48 29 145 0 0,33-24-515 0 0,50-47 0 0 0,-64 52 594 0 0,2 0 0 0 0,0 2 0 0 0,2 1 0 0 0,35-19 0 0 0,-95 81 1894 0 0,0-5-1535 0 0,3 1 0 0 0,-34 58 0 0 0,-34 87 97 0 0,38-69-253 0 0,12-25 51 0 0,-40 115-1 0 0,65-148-491 0 0,3 1 0 0 0,3 1-1 0 0,-11 86 1 0 0,24-111-1617 0 0,3-20 123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31.627"/>
    </inkml:context>
    <inkml:brush xml:id="br0">
      <inkml:brushProperty name="width" value="0.05" units="cm"/>
      <inkml:brushProperty name="height" value="0.05" units="cm"/>
    </inkml:brush>
  </inkml:definitions>
  <inkml:trace contextRef="#ctx0" brushRef="#br0">195 146 5985 0 0,'-6'4'1362'0'0,"2"0"-1"0"0,-1 0 1 0 0,0 0 0 0 0,1 1-1 0 0,-4 5 1 0 0,-19 31 3081 0 0,20-27-4053 0 0,1 1 0 0 0,0-1 0 0 0,1 1-1 0 0,-3 16 1 0 0,7-27-389 0 0,0 1 0 0 0,0-1 1 0 0,1 1-1 0 0,-1-1 0 0 0,1 1 0 0 0,0 0 1 0 0,1-1-1 0 0,-1 1 0 0 0,1-1 0 0 0,0 1 0 0 0,0-1 1 0 0,0 1-1 0 0,1-1 0 0 0,-1 1 0 0 0,1-1 0 0 0,0 0 1 0 0,0 0-1 0 0,6 8 0 0 0,-4-8-22 0 0,0 0-1 0 0,0-1 1 0 0,0 1-1 0 0,1-1 1 0 0,-1 0-1 0 0,1 0 1 0 0,0 0-1 0 0,0-1 1 0 0,0 1 0 0 0,0-1-1 0 0,0 0 1 0 0,0-1-1 0 0,1 1 1 0 0,-1-1-1 0 0,9 1 1 0 0,-4-1-43 0 0,0-1 0 0 0,-1 0 1 0 0,1 0-1 0 0,0-1 0 0 0,-1 0 0 0 0,1 0 1 0 0,-1-1-1 0 0,0-1 0 0 0,1 0 0 0 0,-1 0 1 0 0,0 0-1 0 0,0-1 0 0 0,9-6 0 0 0,-14 7 73 0 0,-1 1 0 0 0,1-1 0 0 0,-1 1-1 0 0,1-1 1 0 0,-1 0 0 0 0,0-1-1 0 0,0 1 1 0 0,0 0 0 0 0,-1-1-1 0 0,1 0 1 0 0,-1 0 0 0 0,0 1 0 0 0,0-1-1 0 0,0-1 1 0 0,0 1 0 0 0,-1 0-1 0 0,0 0 1 0 0,1-1 0 0 0,-2 1-1 0 0,1 0 1 0 0,0-1 0 0 0,-1 1 0 0 0,0-1-1 0 0,0 1 1 0 0,0-1 0 0 0,-1 1-1 0 0,0 0 1 0 0,1-1 0 0 0,-1 1-1 0 0,-3-6 1 0 0,-1-3 196 0 0,0-1-1 0 0,-1 1 0 0 0,-1 0 1 0 0,0 1-1 0 0,-1 0 0 0 0,0 0 1 0 0,-1 0-1 0 0,-1 1 0 0 0,-20-19 1 0 0,11 14-65 0 0,-1 0 0 0 0,-1 1 0 0 0,0 1 1 0 0,-42-20-1 0 0,40 23-778 0 0,0 2 1 0 0,-1 0-1 0 0,-27-5 1 0 0,19 8-670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2:52.635"/>
    </inkml:context>
    <inkml:brush xml:id="br0">
      <inkml:brushProperty name="width" value="0.05" units="cm"/>
      <inkml:brushProperty name="height" value="0.05" units="cm"/>
    </inkml:brush>
  </inkml:definitions>
  <inkml:trace contextRef="#ctx0" brushRef="#br0">11 35 3681 0 0,'-1'-1'166'0'0,"1"0"0"0"0,-1 0 1 0 0,0 1-1 0 0,0-1 0 0 0,0 0 1 0 0,1 0-1 0 0,-1 0 0 0 0,0 0 1 0 0,1 0-1 0 0,-1 0 0 0 0,1 0 1 0 0,-1 0-1 0 0,1 0 0 0 0,-1 0 0 0 0,1 0 1 0 0,0 0-1 0 0,0-1 0 0 0,-1 1 1 0 0,1 0-1 0 0,0 0 0 0 0,0 0 1 0 0,1-3-1 0 0,-1 4-126 0 0,1-1 0 0 0,-1 0 0 0 0,1 0 0 0 0,0 1-1 0 0,0-1 1 0 0,-1 1 0 0 0,1-1 0 0 0,0 0 0 0 0,0 1 0 0 0,0 0 0 0 0,0-1 0 0 0,0 1 0 0 0,0-1 0 0 0,-1 1 0 0 0,1 0-1 0 0,0 0 1 0 0,0 0 0 0 0,0-1 0 0 0,0 1 0 0 0,0 0 0 0 0,0 0 0 0 0,0 0 0 0 0,0 0 0 0 0,0 1 0 0 0,0-1-1 0 0,0 0 1 0 0,0 0 0 0 0,1 1 0 0 0,17 2-469 0 0,-8-1 173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0.784"/>
    </inkml:context>
    <inkml:brush xml:id="br0">
      <inkml:brushProperty name="width" value="0.05" units="cm"/>
      <inkml:brushProperty name="height" value="0.05" units="cm"/>
    </inkml:brush>
  </inkml:definitions>
  <inkml:trace contextRef="#ctx0" brushRef="#br0">9 18 8290 0 0,'0'-1'210'0'0,"0"0"1"0"0,0 1 0 0 0,0-1-1 0 0,0 0 1 0 0,1 1-1 0 0,-1-1 1 0 0,0 1 0 0 0,0-1-1 0 0,0 0 1 0 0,1 1-1 0 0,-1-1 1 0 0,0 1 0 0 0,0-1-1 0 0,1 1 1 0 0,-1-1-1 0 0,1 1 1 0 0,-1-1-1 0 0,0 1 1 0 0,1-1 0 0 0,-1 1-1 0 0,1 0 1 0 0,-1-1-1 0 0,1 1 1 0 0,-1 0 0 0 0,2-1-1 0 0,18-2 1938 0 0,-15 3-1931 0 0,1 1 0 0 0,-1 0 0 0 0,0 0 0 0 0,0 0-1 0 0,10 4 1 0 0,-2 2-93 0 0,0 0 0 0 0,-1 1-1 0 0,0 1 1 0 0,0 0 0 0 0,-1 0-1 0 0,0 1 1 0 0,-1 0 0 0 0,0 1-1 0 0,-1 0 1 0 0,0 1 0 0 0,-1 0-1 0 0,12 22 1 0 0,-16-27-50 0 0,0 1 0 0 0,-1 0 0 0 0,0-1 0 0 0,0 1 0 0 0,-1 0 0 0 0,0 1 0 0 0,0-1-1 0 0,-1 0 1 0 0,0 1 0 0 0,-1-1 0 0 0,0 0 0 0 0,0 1 0 0 0,0-1 0 0 0,-1 0 0 0 0,-1 1 0 0 0,1-1 0 0 0,-2 0 0 0 0,1 0 0 0 0,-1 0 0 0 0,0 0 0 0 0,0 0 0 0 0,-1-1-1 0 0,-5 9 1 0 0,-5 2 132 0 0,-1 1-1 0 0,-1-2 1 0 0,-1 0 0 0 0,0-1-1 0 0,-1-1 1 0 0,-1 0-1 0 0,0-2 1 0 0,-38 21-1 0 0,57-34-261 0 0,-1 1-1 0 0,0-1 1 0 0,1 1-1 0 0,-1-1 1 0 0,0 0 0 0 0,1 1-1 0 0,-1-1 1 0 0,0 0-1 0 0,1 1 1 0 0,-1-1-1 0 0,0 0 1 0 0,0 0 0 0 0,1 0-1 0 0,-1 0 1 0 0,0 0-1 0 0,0 0 1 0 0,0 0-1 0 0,1 0 1 0 0,-1 0 0 0 0,0 0-1 0 0,0 0 1 0 0,1 0-1 0 0,-1-1 1 0 0,0 1 0 0 0,0 0-1 0 0,1 0 1 0 0,-1-1-1 0 0,0 1 1 0 0,1-1-1 0 0,-1 1 1 0 0,0 0 0 0 0,1-1-1 0 0,-1 1 1 0 0,1-1-1 0 0,-1 0 1 0 0,1 1-1 0 0,-1-1 1 0 0,1 1 0 0 0,-1-1-1 0 0,1 0 1 0 0,-1 0-1 0 0,-2-9-2055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1.137"/>
    </inkml:context>
    <inkml:brush xml:id="br0">
      <inkml:brushProperty name="width" value="0.05" units="cm"/>
      <inkml:brushProperty name="height" value="0.05" units="cm"/>
    </inkml:brush>
  </inkml:definitions>
  <inkml:trace contextRef="#ctx0" brushRef="#br0">244 0 10138 0 0,'0'0'83'0'0,"0"0"0"0"0,0 0 0 0 0,0 0 0 0 0,0 0 1 0 0,0 0-1 0 0,1 0 0 0 0,-1 0 0 0 0,0 1 0 0 0,0-1 0 0 0,0 0 0 0 0,0 0 0 0 0,0 0 0 0 0,0 0 0 0 0,1 0 0 0 0,-1 0 0 0 0,0 0 0 0 0,0 0 0 0 0,0 0 1 0 0,0 0-1 0 0,0 1 0 0 0,0-1 0 0 0,0 0 0 0 0,0 0 0 0 0,0 0 0 0 0,0 0 0 0 0,0 0 0 0 0,1 0 0 0 0,-1 1 0 0 0,0-1 0 0 0,0 0 0 0 0,0 0 0 0 0,0 0 1 0 0,0 0-1 0 0,0 0 0 0 0,0 0 0 0 0,0 1 0 0 0,0-1 0 0 0,0 0 0 0 0,0 0 0 0 0,0 0 0 0 0,0 0 0 0 0,-1 0 0 0 0,1 1 0 0 0,0-1 0 0 0,0 0 1 0 0,0 0-1 0 0,0 0 0 0 0,0 0 0 0 0,0 0 0 0 0,0 0 0 0 0,0 0 0 0 0,0 1 0 0 0,0-1 0 0 0,-1 0 0 0 0,-7 13 1890 0 0,-14 12-629 0 0,21-24-1137 0 0,-39 43 1090 0 0,-50 56-8 0 0,76-83-1242 0 0,2 0 0 0 0,0 1 0 0 0,0 1 0 0 0,-8 20 1 0 0,17-31-39 0 0,0 1 1 0 0,1 0 0 0 0,0-1 0 0 0,1 1-1 0 0,-1 0 1 0 0,2 0 0 0 0,-1 0 0 0 0,1 0-1 0 0,1 0 1 0 0,0 0 0 0 0,0 0 0 0 0,0-1-1 0 0,1 1 1 0 0,6 14 0 0 0,-5-13 29 0 0,0-1 0 0 0,1 0 0 0 0,1-1 0 0 0,-1 1 0 0 0,2-1 0 0 0,-1 0 0 0 0,1 0 0 0 0,0 0 1 0 0,0-1-1 0 0,1 0 0 0 0,0 0 0 0 0,1-1 0 0 0,11 8 0 0 0,-17-12-123 0 0,1-1 0 0 0,0 0 0 0 0,0 1 0 0 0,0-2 0 0 0,0 1 0 0 0,0 0 0 0 0,0 0 0 0 0,1-1 0 0 0,-1 0 0 0 0,0 1 0 0 0,0-1 0 0 0,0 0 0 0 0,1-1 0 0 0,-1 1 0 0 0,0-1 0 0 0,0 1 0 0 0,0-1 0 0 0,0 0 0 0 0,0 0 0 0 0,6-3 0 0 0,7-5-926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1.608"/>
    </inkml:context>
    <inkml:brush xml:id="br0">
      <inkml:brushProperty name="width" value="0.05" units="cm"/>
      <inkml:brushProperty name="height" value="0.05" units="cm"/>
    </inkml:brush>
  </inkml:definitions>
  <inkml:trace contextRef="#ctx0" brushRef="#br0">1 26 15347 0 0,'41'1'3450'0'0,"-4"0"-2818"0"0,46-4-1 0 0,35-16-1958 0 0,-91 13 518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39.347"/>
    </inkml:context>
    <inkml:brush xml:id="br0">
      <inkml:brushProperty name="width" value="0.035" units="cm"/>
      <inkml:brushProperty name="height" value="0.035" units="cm"/>
    </inkml:brush>
  </inkml:definitions>
  <inkml:trace contextRef="#ctx0" brushRef="#br0">0 268 10394 0 0,'2'-9'224'0'0,"1"0"-1"0"0,-1 0 1 0 0,2 0 0 0 0,-1 1-1 0 0,1-1 1 0 0,0 1 0 0 0,1 0-1 0 0,0 0 1 0 0,0 0 0 0 0,1 1-1 0 0,0-1 1 0 0,0 2-1 0 0,1-1 1 0 0,-1 1 0 0 0,9-6-1 0 0,7-5 212 0 0,1 1 0 0 0,1 1-1 0 0,0 1 1 0 0,0 2-1 0 0,2 0 1 0 0,-1 1 0 0 0,1 2-1 0 0,1 1 1 0 0,52-10-1 0 0,-58 16-214 0 0,-1 0-1 0 0,1 1 1 0 0,0 1-1 0 0,0 1 1 0 0,0 1-1 0 0,0 1 1 0 0,0 0-1 0 0,-1 2 1 0 0,1 0-1 0 0,-1 2 1 0 0,-1 0-1 0 0,1 1 1 0 0,32 19-1 0 0,-42-21-178 0 0,-1 0 0 0 0,0 1 0 0 0,0 0 0 0 0,-1 1 0 0 0,0 0 0 0 0,0 0 0 0 0,0 1-1 0 0,-1 0 1 0 0,-1 0 0 0 0,0 1 0 0 0,10 18 0 0 0,-10-14 13 0 0,-1 1-1 0 0,0 0 1 0 0,-1 0-1 0 0,-1 0 1 0 0,0 0-1 0 0,-1 1 1 0 0,-1-1-1 0 0,0 17 1 0 0,-2-9-3 0 0,0-1 0 0 0,-2 1 0 0 0,-1-1 0 0 0,0 0 0 0 0,-2 0 0 0 0,-1-1 0 0 0,0 1 0 0 0,-2-1 0 0 0,0-1 0 0 0,-1 0 0 0 0,-1 0 1 0 0,-15 19-1 0 0,6-14 45 0 0,-1 0 1 0 0,-2-2 0 0 0,-1 0-1 0 0,0-2 1 0 0,-2 0 0 0 0,0-2-1 0 0,-39 22 1 0 0,41-28-222 0 0,-1-1 0 0 0,0-1-1 0 0,-1-1 1 0 0,1-1 0 0 0,-2-1 0 0 0,1-2-1 0 0,-1-1 1 0 0,0 0 0 0 0,-32 0 0 0 0,47-5-520 0 0,0-1 1 0 0,1 0-1 0 0,-22-5 1 0 0,3-3-691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1.984"/>
    </inkml:context>
    <inkml:brush xml:id="br0">
      <inkml:brushProperty name="width" value="0.05" units="cm"/>
      <inkml:brushProperty name="height" value="0.05" units="cm"/>
    </inkml:brush>
  </inkml:definitions>
  <inkml:trace contextRef="#ctx0" brushRef="#br0">273 1 11522 0 0,'-2'0'314'0'0,"0"-1"-1"0"0,0 1 1 0 0,0 0-1 0 0,0 0 1 0 0,0 0-1 0 0,0 1 1 0 0,0-1-1 0 0,0 0 1 0 0,0 1-1 0 0,0-1 1 0 0,0 1-1 0 0,0 0 1 0 0,0-1-1 0 0,0 1 1 0 0,0 0-1 0 0,0 0 1 0 0,1 0-1 0 0,-1 0 1 0 0,0 1-1 0 0,1-1 1 0 0,-4 3-1 0 0,-34 39 1008 0 0,34-38-971 0 0,-13 18 95 0 0,1 1 1 0 0,2 0 0 0 0,-24 47 0 0 0,-23 86 79 0 0,54-135-492 0 0,2 0 0 0 0,0 0 0 0 0,2 1 0 0 0,0-1 0 0 0,1 1-1 0 0,1 31 1 0 0,2-47-22 0 0,1 1 0 0 0,0 0-1 0 0,1 0 1 0 0,-1 0-1 0 0,1 0 1 0 0,1-1 0 0 0,0 1-1 0 0,0-1 1 0 0,6 11 0 0 0,-6-14-8 0 0,0 1 1 0 0,1-1-1 0 0,-1 1 1 0 0,1-1 0 0 0,0 0-1 0 0,1 0 1 0 0,-1-1 0 0 0,1 0-1 0 0,-1 1 1 0 0,1-1-1 0 0,0-1 1 0 0,0 1 0 0 0,0-1-1 0 0,10 3 1 0 0,-7-3-16 0 0,0 0 1 0 0,1-1-1 0 0,-1-1 0 0 0,0 1 1 0 0,0-1-1 0 0,1-1 0 0 0,-1 1 1 0 0,0-1-1 0 0,0-1 0 0 0,0 0 1 0 0,0 0-1 0 0,0 0 1 0 0,0-1-1 0 0,0 0 0 0 0,-1-1 1 0 0,1 0-1 0 0,7-5 0 0 0,-2 1-112 0 0,-1-1 0 0 0,0 0 0 0 0,0 0 0 0 0,-1-1 0 0 0,-1-1-1 0 0,0 0 1 0 0,0 0 0 0 0,14-22 0 0 0,-21 28 78 0 0,-1 0 0 0 0,1 0-1 0 0,-1 0 1 0 0,0 0 0 0 0,-1 0 0 0 0,1 0 0 0 0,-1-1 0 0 0,0 1-1 0 0,0 0 1 0 0,0-7 0 0 0,-1 10 58 0 0,0 0 1 0 0,-1 0-1 0 0,1 0 0 0 0,0-1 1 0 0,0 1-1 0 0,-1 0 0 0 0,0 0 0 0 0,1 0 1 0 0,-1 0-1 0 0,0 0 0 0 0,0 0 0 0 0,0 0 1 0 0,0 1-1 0 0,0-1 0 0 0,0 0 1 0 0,-1 0-1 0 0,1 1 0 0 0,0-1 0 0 0,-1 1 1 0 0,0-1-1 0 0,1 1 0 0 0,-1 0 1 0 0,0 0-1 0 0,0-1 0 0 0,1 1 0 0 0,-1 0 1 0 0,-4-1-1 0 0,-10-2 88 0 0,-1 0 1 0 0,0 1-1 0 0,0 1 1 0 0,0 0-1 0 0,0 1 0 0 0,-1 1 1 0 0,1 1-1 0 0,0 0 1 0 0,-29 7-1 0 0,35-4-1772 0 0,11-2 646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2.326"/>
    </inkml:context>
    <inkml:brush xml:id="br0">
      <inkml:brushProperty name="width" value="0.05" units="cm"/>
      <inkml:brushProperty name="height" value="0.05" units="cm"/>
    </inkml:brush>
  </inkml:definitions>
  <inkml:trace contextRef="#ctx0" brushRef="#br0">198 144 13707 0 0,'7'-5'569'0'0,"0"0"-1"0"0,0-1 1 0 0,0 0 0 0 0,-1 0 0 0 0,0-1-1 0 0,0 0 1 0 0,-1 0 0 0 0,0 0 0 0 0,0 0-1 0 0,-1-1 1 0 0,0 0 0 0 0,4-11 0 0 0,-7 18-531 0 0,-1 0 1 0 0,1 0-1 0 0,-1-1 1 0 0,1 1 0 0 0,-1 0-1 0 0,0 0 1 0 0,0-1 0 0 0,0 1-1 0 0,0 0 1 0 0,0 0 0 0 0,0-1-1 0 0,0 1 1 0 0,0 0-1 0 0,0-1 1 0 0,-1 1 0 0 0,1 0-1 0 0,0 0 1 0 0,-1 0 0 0 0,1-1-1 0 0,-1 1 1 0 0,1 0 0 0 0,-1 0-1 0 0,0 0 1 0 0,1 0-1 0 0,-1 0 1 0 0,0 0 0 0 0,0 0-1 0 0,0 0 1 0 0,0 0 0 0 0,0 0-1 0 0,0 0 1 0 0,0 1 0 0 0,0-1-1 0 0,0 0 1 0 0,0 1-1 0 0,0-1 1 0 0,-1 1 0 0 0,1-1-1 0 0,0 1 1 0 0,0 0 0 0 0,-3-1-1 0 0,-1 0 4 0 0,-1 0 0 0 0,1 0-1 0 0,-1 1 1 0 0,1 0 0 0 0,0 0-1 0 0,-1 0 1 0 0,1 1 0 0 0,-10 1-1 0 0,7 0-22 0 0,0 1 0 0 0,0 0 0 0 0,1 0-1 0 0,-1 1 1 0 0,1 0 0 0 0,-1 0 0 0 0,1 1 0 0 0,1 0-1 0 0,-1 0 1 0 0,1 0 0 0 0,0 1 0 0 0,0 0 0 0 0,-8 10-1 0 0,10-10-22 0 0,1-1 0 0 0,-1 1 0 0 0,1 0 0 0 0,0 0 0 0 0,0 0-1 0 0,1 0 1 0 0,0 1 0 0 0,0-1 0 0 0,1 1 0 0 0,-1-1 0 0 0,1 1-1 0 0,1-1 1 0 0,-1 1 0 0 0,1 0 0 0 0,0-1 0 0 0,1 1-1 0 0,1 8 1 0 0,4 3-53 0 0,0 0 0 0 0,1 0 0 0 0,0-1 0 0 0,2-1 0 0 0,0 1-1 0 0,1-1 1 0 0,17 21 0 0 0,-8-10-100 0 0,17 32 0 0 0,-31-50 131 0 0,-1 1 0 0 0,0-1 0 0 0,0 1 1 0 0,-1 0-1 0 0,0 0 0 0 0,-1 1 0 0 0,2 15 1 0 0,-5-21 36 0 0,1 0 0 0 0,-1 1 0 0 0,0-1 0 0 0,0 0 0 0 0,0 0 0 0 0,-1 0 0 0 0,1 0 1 0 0,-1 0-1 0 0,0-1 0 0 0,-1 1 0 0 0,1-1 0 0 0,-1 1 0 0 0,0-1 0 0 0,0 0 0 0 0,0 0 0 0 0,-1 0 0 0 0,0 0 1 0 0,1-1-1 0 0,-1 1 0 0 0,0-1 0 0 0,-1 0 0 0 0,1 0 0 0 0,-1-1 0 0 0,1 1 0 0 0,-7 2 0 0 0,7-3 21 0 0,0 0 0 0 0,0-1-1 0 0,-1 1 1 0 0,1-1 0 0 0,0 1 0 0 0,-1-1-1 0 0,1-1 1 0 0,-1 1 0 0 0,1-1 0 0 0,-1 1-1 0 0,1-1 1 0 0,-1 0 0 0 0,1-1-1 0 0,-1 1 1 0 0,1-1 0 0 0,-1 0 0 0 0,1 0-1 0 0,-1-1 1 0 0,1 1 0 0 0,0-1 0 0 0,0 0-1 0 0,0 0 1 0 0,0 0 0 0 0,0 0-1 0 0,0-1 1 0 0,1 0 0 0 0,-1 0 0 0 0,1 0-1 0 0,-4-3 1 0 0,5 3-15 0 0,0-1-1 0 0,0 1 1 0 0,0 0 0 0 0,0-1 0 0 0,1 1-1 0 0,-1-1 1 0 0,1 1 0 0 0,0-1-1 0 0,0 0 1 0 0,0 1 0 0 0,0-1 0 0 0,1 0-1 0 0,0 0 1 0 0,0-4 0 0 0,0 0-16 0 0,1 1 1 0 0,0 0-1 0 0,1 1 1 0 0,-1-1-1 0 0,1 0 0 0 0,1 0 1 0 0,3-8-1 0 0,1 2-55 0 0,0 0-1 0 0,1 0 0 0 0,1 1 1 0 0,0 0-1 0 0,1 0 1 0 0,19-17-1 0 0,22-13-2205 0 0,105-66-1 0 0,-122 85 549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4.778"/>
    </inkml:context>
    <inkml:brush xml:id="br0">
      <inkml:brushProperty name="width" value="0.05" units="cm"/>
      <inkml:brushProperty name="height" value="0.05" units="cm"/>
    </inkml:brush>
  </inkml:definitions>
  <inkml:trace contextRef="#ctx0" brushRef="#br0">238 3 6449 0 0,'0'0'211'0'0,"0"-1"-1"0"0,-1 1 0 0 0,1 0 1 0 0,0 0-1 0 0,-1-1 0 0 0,1 1 1 0 0,0 0-1 0 0,-1 0 0 0 0,1 0 1 0 0,-1 0-1 0 0,1-1 0 0 0,0 1 1 0 0,-1 0-1 0 0,1 0 0 0 0,-1 0 0 0 0,1 0 1 0 0,-1 0-1 0 0,1 0 0 0 0,0 0 1 0 0,-1 0-1 0 0,1 0 0 0 0,-1 0 1 0 0,1 1-1 0 0,0-1 0 0 0,-1 0 1 0 0,1 0-1 0 0,-1 0 0 0 0,0 1 1 0 0,-13 11 2354 0 0,-11 21-1407 0 0,23-29-762 0 0,-17 26 130 0 0,2 0 1 0 0,2 2-1 0 0,0 0 1 0 0,-19 66-1 0 0,-21 141 48 0 0,54-232-549 0 0,-9 42 90 0 0,2 0-1 0 0,2 1 1 0 0,3 0 0 0 0,1 1 0 0 0,8 69-1 0 0,-4-100-157 0 0,2 1-1 0 0,0-1 1 0 0,1-1-1 0 0,1 1 1 0 0,1-1-1 0 0,0 0 1 0 0,2 0 0 0 0,0-1-1 0 0,1 0 1 0 0,1 0-1 0 0,1-2 1 0 0,0 1-1 0 0,1-1 1 0 0,1-1-1 0 0,0 0 1 0 0,17 13-1 0 0,10 2-464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5.216"/>
    </inkml:context>
    <inkml:brush xml:id="br0">
      <inkml:brushProperty name="width" value="0.05" units="cm"/>
      <inkml:brushProperty name="height" value="0.05" units="cm"/>
    </inkml:brush>
  </inkml:definitions>
  <inkml:trace contextRef="#ctx0" brushRef="#br0">159 1 12899 0 0,'4'2'303'0'0,"0"0"0"0"0,-1 0 0 0 0,1 1 1 0 0,-1-1-1 0 0,1 1 0 0 0,-1 0 0 0 0,0 0 0 0 0,0 0 0 0 0,0 0 1 0 0,-1 0-1 0 0,1 1 0 0 0,-1 0 0 0 0,0-1 0 0 0,0 1 1 0 0,0 0-1 0 0,2 5 0 0 0,4 10 497 0 0,9 39-1 0 0,-7-12-231 0 0,-2 1 0 0 0,-1-1-1 0 0,-3 1 1 0 0,-3 77 0 0 0,-5-61-69 0 0,-3 0 1 0 0,-29 120-1 0 0,31-160-532 0 0,-2 0-1 0 0,0-1 1 0 0,-2 0-1 0 0,0-1 1 0 0,-1 0-1 0 0,-2 0 1 0 0,0-1 0 0 0,-1-1-1 0 0,0 0 1 0 0,-2-1-1 0 0,0 0 1 0 0,-19 15-1 0 0,5-8-5646 0 0,1-1-1992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8.006"/>
    </inkml:context>
    <inkml:brush xml:id="br0">
      <inkml:brushProperty name="width" value="0.05" units="cm"/>
      <inkml:brushProperty name="height" value="0.05" units="cm"/>
    </inkml:brush>
  </inkml:definitions>
  <inkml:trace contextRef="#ctx0" brushRef="#br0">306 102 10594 0 0,'1'-13'4436'0'0,"-1"7"-3780"0"0,1-1 0 0 0,-1 1 0 0 0,-1 0 0 0 0,1-1 0 0 0,-1 1 0 0 0,0 0 0 0 0,0 0 0 0 0,-1-1 0 0 0,-3-8 0 0 0,4 13-609 0 0,-1 1 1 0 0,0-1 0 0 0,0 1-1 0 0,1 0 1 0 0,-1 0-1 0 0,0-1 1 0 0,0 1-1 0 0,0 0 1 0 0,0 1-1 0 0,0-1 1 0 0,0 0 0 0 0,0 0-1 0 0,0 1 1 0 0,-1 0-1 0 0,1-1 1 0 0,0 1-1 0 0,0 0 1 0 0,0 0-1 0 0,-1 0 1 0 0,1 0 0 0 0,0 0-1 0 0,-4 2 1 0 0,-5 0 7 0 0,0 0 1 0 0,0 1 0 0 0,-11 4-1 0 0,3 0-53 0 0,0 2 0 0 0,0 0 0 0 0,1 0 0 0 0,0 2 0 0 0,1 0 0 0 0,0 2 0 0 0,-29 27 0 0 0,44-39-8 0 0,0 1-1 0 0,1-1 1 0 0,0 1-1 0 0,-1-1 1 0 0,1 1 0 0 0,0 0-1 0 0,0 0 1 0 0,0 0-1 0 0,0 0 1 0 0,0-1-1 0 0,0 1 1 0 0,0 1 0 0 0,1-1-1 0 0,-1 0 1 0 0,1 0-1 0 0,-1 0 1 0 0,1 0-1 0 0,0 0 1 0 0,0 0 0 0 0,0 0-1 0 0,0 1 1 0 0,0-1-1 0 0,1 0 1 0 0,-1 0-1 0 0,2 4 1 0 0,0-3-19 0 0,0 1 1 0 0,0-1-1 0 0,1 1 1 0 0,0-1-1 0 0,0 0 0 0 0,0 0 1 0 0,0 0-1 0 0,0 0 1 0 0,0-1-1 0 0,1 1 1 0 0,-1-1-1 0 0,5 2 0 0 0,87 45-176 0 0,6 2-59 0 0,-88-43 254 0 0,0 1 1 0 0,-1 0-1 0 0,0 0 1 0 0,0 2-1 0 0,12 14 1 0 0,-22-24 15 0 0,-1 0 0 0 0,1 1 0 0 0,-1 0 1 0 0,1-1-1 0 0,-1 1 0 0 0,0 0 0 0 0,0 0 0 0 0,0 0 1 0 0,0 0-1 0 0,0 0 0 0 0,0 0 0 0 0,0 0 1 0 0,-1 0-1 0 0,1 0 0 0 0,-1 0 0 0 0,1 0 0 0 0,-1 0 1 0 0,0 1-1 0 0,0-1 0 0 0,0 0 0 0 0,0 0 1 0 0,0 0-1 0 0,-1 0 0 0 0,1 1 0 0 0,-1-1 1 0 0,-1 3-1 0 0,0-2 9 0 0,0 0 1 0 0,0 0-1 0 0,0-1 1 0 0,-1 0-1 0 0,1 1 1 0 0,-1-1-1 0 0,0 0 1 0 0,1 0 0 0 0,-1 0-1 0 0,0-1 1 0 0,0 1-1 0 0,0-1 1 0 0,0 1-1 0 0,-1-1 1 0 0,1 0-1 0 0,-5 1 1 0 0,-4 1 8 0 0,0-1-1 0 0,-1 0 1 0 0,1 0 0 0 0,-1-1 0 0 0,1-1-1 0 0,-1 0 1 0 0,1-1 0 0 0,-1 0-1 0 0,1 0 1 0 0,-1-2 0 0 0,1 0 0 0 0,0 0-1 0 0,0-1 1 0 0,-15-7 0 0 0,25 10-117 0 0,0 0 0 0 0,0 0 0 0 0,1 0 1 0 0,-1-1-1 0 0,0 1 0 0 0,1 0 0 0 0,-1-1 0 0 0,1 1 0 0 0,0-1 0 0 0,-1 1 1 0 0,1-1-1 0 0,0 0 0 0 0,0 1 0 0 0,0-1 0 0 0,0 0 0 0 0,0 0 1 0 0,0 0-1 0 0,1 0 0 0 0,-1 0 0 0 0,1 0 0 0 0,-1 0 0 0 0,1 0 1 0 0,0-2-1 0 0,0 0-561 0 0,0 1 1 0 0,1-1 0 0 0,-1 1 0 0 0,1-1-1 0 0,0 1 1 0 0,0 0 0 0 0,0-1-1 0 0,0 1 1 0 0,1 0 0 0 0,-1 0 0 0 0,1 0-1 0 0,4-6 1 0 0,8-8-4726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8.557"/>
    </inkml:context>
    <inkml:brush xml:id="br0">
      <inkml:brushProperty name="width" value="0.05" units="cm"/>
      <inkml:brushProperty name="height" value="0.05" units="cm"/>
    </inkml:brush>
  </inkml:definitions>
  <inkml:trace contextRef="#ctx0" brushRef="#br0">1 227 7834 0 0,'2'0'540'0'0,"0"0"0"0"0,1 1 1 0 0,-1-1-1 0 0,0 1 1 0 0,1-1-1 0 0,-1 1 1 0 0,0 0-1 0 0,0 0 0 0 0,1 0 1 0 0,-1 0-1 0 0,0 0 1 0 0,2 2-1 0 0,0 0 17 0 0,0 1 0 0 0,0-1 0 0 0,-1 1 0 0 0,1 0 0 0 0,4 5 0 0 0,-3-1-152 0 0,-1-1 1 0 0,1 1-1 0 0,-1 0 1 0 0,0 0-1 0 0,-1 1 1 0 0,3 10-1 0 0,-3-6-72 0 0,-1 1 1 0 0,0 0-1 0 0,-1 0 0 0 0,0-1 1 0 0,-2 1-1 0 0,-2 23 0 0 0,-1-12-237 0 0,-1 0-1 0 0,-15 43 0 0 0,13-57-2019 0 0,3-9 746 0 0</inkml:trace>
  <inkml:trace contextRef="#ctx0" brushRef="#br0" timeOffset="1">86 11 9218 0 0,'1'-6'408'0'0,"0"3"80"0"0,1 2-392 0 0,1 1-96 0 0,0 0 0 0 0,-2 0 0 0 0,2 1 1937 0 0,1 2 367 0 0,3 0 65 0 0,3 4 23 0 0,4 2-1592 0 0,2 1-312 0 0,0 0-64 0 0,3 0-7 0 0,2 2-1010 0 0,-2-1-199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8.960"/>
    </inkml:context>
    <inkml:brush xml:id="br0">
      <inkml:brushProperty name="width" value="0.05" units="cm"/>
      <inkml:brushProperty name="height" value="0.05" units="cm"/>
    </inkml:brush>
  </inkml:definitions>
  <inkml:trace contextRef="#ctx0" brushRef="#br0">416 183 8754 0 0,'-5'-48'9576'0'0,"4"32"-8942"0"0,0 0-1 0 0,-6-21 1 0 0,6 33-586 0 0,0 0 0 0 0,0 1 0 0 0,0-1 1 0 0,0 1-1 0 0,-1-1 0 0 0,0 1 1 0 0,0 0-1 0 0,0 0 0 0 0,0 0 0 0 0,0 0 1 0 0,-1 0-1 0 0,1 0 0 0 0,-1 0 1 0 0,0 1-1 0 0,-3-3 0 0 0,2 3-2 0 0,-1 0 0 0 0,1 0 1 0 0,-1 0-1 0 0,0 1 0 0 0,1 0 0 0 0,-1 0 0 0 0,0 0 0 0 0,0 1 0 0 0,0-1 0 0 0,1 1 1 0 0,-1 0-1 0 0,0 1 0 0 0,0-1 0 0 0,0 1 0 0 0,1 0 0 0 0,-1 0 0 0 0,0 0 0 0 0,1 1 0 0 0,-8 3 1 0 0,-4 2 55 0 0,0 1 0 0 0,0 0 0 0 0,1 1 1 0 0,-14 12-1 0 0,12-8-76 0 0,1 0 0 0 0,1 2 0 0 0,-19 20 0 0 0,28-26-20 0 0,-1-1 0 0 0,1 1 0 0 0,0 0 1 0 0,1 0-1 0 0,0 0 0 0 0,0 1 0 0 0,1-1 1 0 0,-4 17-1 0 0,7-24-12 0 0,1-1 0 0 0,-1 1 1 0 0,1 0-1 0 0,-1-1 0 0 0,1 1 1 0 0,0 0-1 0 0,0-1 0 0 0,0 1 1 0 0,0 0-1 0 0,0 0 0 0 0,1-1 1 0 0,-1 1-1 0 0,0 0 0 0 0,1-1 1 0 0,-1 1-1 0 0,1 0 0 0 0,0-1 0 0 0,-1 1 1 0 0,1-1-1 0 0,0 1 0 0 0,0-1 1 0 0,2 3-1 0 0,-1-2-13 0 0,0-1 1 0 0,0 0-1 0 0,0 0 1 0 0,0 0-1 0 0,0 0 1 0 0,0 0-1 0 0,0-1 0 0 0,0 1 1 0 0,0 0-1 0 0,0-1 1 0 0,1 0-1 0 0,-1 0 0 0 0,0 1 1 0 0,0-1-1 0 0,3-1 1 0 0,6 0-57 0 0,0 0 0 0 0,0-1 0 0 0,-1-1 0 0 0,1 0 0 0 0,-1 0 1 0 0,11-5-1 0 0,6-5-326 0 0,0-1 0 0 0,-2-2 0 0 0,1 0 0 0 0,-2-2 0 0 0,0 0 0 0 0,-1-2 0 0 0,-2 0 1 0 0,1-2-1 0 0,17-24 0 0 0,-35 41 227 0 0,0 1 117 0 0,-1 0 0 0 0,0-1 0 0 0,1 1 0 0 0,-2-1 0 0 0,1 1 0 0 0,0-1 0 0 0,-1 0 0 0 0,0 0 0 0 0,2-8 0 0 0,-4 13 69 0 0,0 0 0 0 0,0 0 0 0 0,0 0 0 0 0,0 0 0 0 0,0 0 0 0 0,0 0 0 0 0,0 0 0 0 0,0 0 0 0 0,0 0 0 0 0,0 0 0 0 0,0-1 0 0 0,0 1 0 0 0,0 0 0 0 0,0 0 0 0 0,0 0 0 0 0,0 0 0 0 0,0 0 0 0 0,0 0 0 0 0,-1 0 0 0 0,1 0 0 0 0,0 0 0 0 0,0 0 0 0 0,0 0 0 0 0,0 0 0 0 0,0 0 0 0 0,0 0 0 0 0,0 0 0 0 0,0 0 0 0 0,0 0 0 0 0,0 0 0 0 0,0 0 0 0 0,0 0 0 0 0,0 0 0 0 0,0 0 0 0 0,0-1 0 0 0,-1 1 0 0 0,1 0 0 0 0,0 0 0 0 0,0 0 0 0 0,0 0 0 0 0,0 1 0 0 0,0-1 0 0 0,0 0 0 0 0,0 0 0 0 0,0 0 0 0 0,0 0 0 0 0,0 0 0 0 0,0 0 0 0 0,0 0 0 0 0,0 0 0 0 0,-1 0 0 0 0,1 0 0 0 0,0 0 0 0 0,0 0 0 0 0,0 0 0 0 0,0 0 0 0 0,0 0 0 0 0,0 0 0 0 0,0 0 0 0 0,0 0 0 0 0,0 0 0 0 0,0 0 0 0 0,0 0 0 0 0,0 0 0 0 0,0 1 0 0 0,-7 5 603 0 0,-5 10 217 0 0,5 5-448 0 0,0 0 0 0 0,1 1 1 0 0,-5 40-1 0 0,0 70-51 0 0,5-38-193 0 0,-3-3 350 0 0,-5 0 0 0 0,-29 105 0 0 0,31-156-256 0 0,-2 0-1 0 0,-1 0 1 0 0,-2-2-1 0 0,-2 0 0 0 0,-1-1 1 0 0,-2-1-1 0 0,-29 35 1 0 0,48-68-212 0 0,-2 5 69 0 0,-1-1 0 0 0,0 0 1 0 0,0 0-1 0 0,-1-1 0 0 0,0 0 0 0 0,-8 6 0 0 0,13-11-75 0 0,0 0 1 0 0,1-1-1 0 0,-1 1 0 0 0,1 0 1 0 0,-1-1-1 0 0,0 1 0 0 0,0-1 1 0 0,1 1-1 0 0,-1-1 0 0 0,0 0 1 0 0,0 0-1 0 0,1 0 1 0 0,-1 0-1 0 0,0 0 0 0 0,-3-1 1 0 0,3 1-16 0 0,0-1 1 0 0,0 0-1 0 0,-1 0 1 0 0,1-1-1 0 0,0 1 1 0 0,0 0 0 0 0,1-1-1 0 0,-1 1 1 0 0,0-1-1 0 0,0 1 1 0 0,1-1-1 0 0,-1 0 1 0 0,1 0 0 0 0,-3-4-1 0 0,-2-4-141 0 0,1 0 0 0 0,0-1 0 0 0,1 1 0 0 0,0-1 1 0 0,1 0-1 0 0,0 0 0 0 0,0-1 0 0 0,2 1 0 0 0,-2-12 0 0 0,2-108-2441 0 0,1 125 2478 0 0,3-55-3031 0 0,11-70 0 0 0,-1 70 880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19.366"/>
    </inkml:context>
    <inkml:brush xml:id="br0">
      <inkml:brushProperty name="width" value="0.05" units="cm"/>
      <inkml:brushProperty name="height" value="0.05" units="cm"/>
    </inkml:brush>
  </inkml:definitions>
  <inkml:trace contextRef="#ctx0" brushRef="#br0">18 1 2304 0 0,'11'3'9727'0'0,"-11"-2"-9449"0"0,8 20 4633 0 0,-2 30-2555 0 0,-5-44-1954 0 0,2 32 99 0 0,-2 1 0 0 0,-1-1 1 0 0,-2 1-1 0 0,-2-1 1 0 0,-2 0-1 0 0,-1 0 1 0 0,-21 65-1 0 0,34-126-594 0 0,2 1 0 0 0,1 0 0 0 0,0 0 0 0 0,2 1 0 0 0,0 0 0 0 0,1 1 0 0 0,15-18 0 0 0,-6 12-319 0 0,25-21 1 0 0,-37 38 339 0 0,-1 1 0 0 0,1 0 1 0 0,0 1-1 0 0,1 0 0 0 0,0 1 0 0 0,17-8 0 0 0,-26 12 82 0 0,0 1 0 0 0,0-1-1 0 0,1 1 1 0 0,-1 0 0 0 0,0-1-1 0 0,0 1 1 0 0,1 0 0 0 0,-1 0-1 0 0,0 0 1 0 0,1 0 0 0 0,-1 0-1 0 0,0 0 1 0 0,1 0 0 0 0,-1 0 0 0 0,0 1-1 0 0,1-1 1 0 0,-1 0 0 0 0,0 1-1 0 0,0-1 1 0 0,1 1 0 0 0,-1-1-1 0 0,0 1 1 0 0,1 1 0 0 0,0-1 48 0 0,-1 1 1 0 0,1 0 0 0 0,-1 0-1 0 0,1-1 1 0 0,-1 1 0 0 0,0 0-1 0 0,0 0 1 0 0,0 0 0 0 0,0 1-1 0 0,-1-1 1 0 0,1 0 0 0 0,0 3-1 0 0,1 8 341 0 0,0-1-1 0 0,-1 1 0 0 0,-2 23 0 0 0,1-30-308 0 0,-1 10 164 0 0,0 2 24 0 0,1 0-1 0 0,4 31 0 0 0,-4-44-301 0 0,1 0 0 0 0,1-1-1 0 0,-1 1 1 0 0,0 0-1 0 0,1 0 1 0 0,0-1 0 0 0,0 1-1 0 0,1-1 1 0 0,-1 0-1 0 0,1 0 1 0 0,0 0 0 0 0,0 0-1 0 0,0 0 1 0 0,7 6-1 0 0,-9-9-148 0 0,0-1-1 0 0,0 1 0 0 0,1 0 0 0 0,-1-1 0 0 0,0 1 1 0 0,0 0-1 0 0,0-1 0 0 0,0 0 0 0 0,1 1 0 0 0,-1-1 0 0 0,0 0 1 0 0,1 0-1 0 0,-1 1 0 0 0,2-1 0 0 0,3 1-1179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1.089"/>
    </inkml:context>
    <inkml:brush xml:id="br0">
      <inkml:brushProperty name="width" value="0.05" units="cm"/>
      <inkml:brushProperty name="height" value="0.05" units="cm"/>
    </inkml:brush>
  </inkml:definitions>
  <inkml:trace contextRef="#ctx0" brushRef="#br0">2 18 7834 0 0,'-1'-1'4304'0'0,"4"0"-1325"0"0,13-1 59 0 0,18 1-1222 0 0,97 4 1584 0 0,116-5-3377 0 0,-243 2-78 0 0,-1 0-229 0 0,1 0 1 0 0,0 0-1 0 0,0-1 1 0 0,0 0-1 0 0,0 1 0 0 0,0-1 1 0 0,-1-1-1 0 0,1 1 1 0 0,4-3-1 0 0,-2 0-1151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1.485"/>
    </inkml:context>
    <inkml:brush xml:id="br0">
      <inkml:brushProperty name="width" value="0.05" units="cm"/>
      <inkml:brushProperty name="height" value="0.05" units="cm"/>
    </inkml:brush>
  </inkml:definitions>
  <inkml:trace contextRef="#ctx0" brushRef="#br0">67 3 3681 0 0,'0'-1'365'0'0,"-1"1"0"0"0,1 0 0 0 0,-1-1-1 0 0,1 1 1 0 0,-1 0 0 0 0,0 0 0 0 0,1 0 0 0 0,-1-1 0 0 0,1 1 0 0 0,-1 0 0 0 0,1 0 0 0 0,-1 0 0 0 0,0 0 0 0 0,1 0-1 0 0,-1 0 1 0 0,1 0 0 0 0,-1 0 0 0 0,1 0 0 0 0,-1 1 0 0 0,0-1 0 0 0,1 0 0 0 0,-1 0 0 0 0,1 0 0 0 0,-1 1 0 0 0,1-1 0 0 0,-1 0-1 0 0,1 0 1 0 0,-1 1 0 0 0,0 0 0 0 0,0 0 79 0 0,-1 1 1 0 0,1 0-1 0 0,0-1 0 0 0,-1 1 0 0 0,1 0 0 0 0,0 0 0 0 0,0 0 1 0 0,-1 3-1 0 0,-11 49 296 0 0,12-47 118 0 0,-9 50 130 0 0,2 1-1 0 0,3-1 0 0 0,5 110 0 0 0,2-140-863 0 0,6 52-225 0 0,-7-70-152 0 0,1 1 0 0 0,0 0 0 0 0,1-1-1 0 0,0 0 1 0 0,8 16 0 0 0,-4-15-5252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40.715"/>
    </inkml:context>
    <inkml:brush xml:id="br0">
      <inkml:brushProperty name="width" value="0.035" units="cm"/>
      <inkml:brushProperty name="height" value="0.035" units="cm"/>
    </inkml:brush>
  </inkml:definitions>
  <inkml:trace contextRef="#ctx0" brushRef="#br0">208 226 12787 0 0,'2'-32'5929'0'0,"-6"53"-4459"0"0,-55 229 1172 0 0,43-194-2401 0 0,-3-1 1 0 0,-38 74-1 0 0,44-104-171 0 0,-29 38 1 0 0,43-71-333 0 0,-1 0 0 0 0,1 1 0 0 0,4-15 0 0 0,29-84-4134 0 0,34-128 567 0 0,-55 168 2990 0 0,24-94-1363 0 0,-29 131 2214 0 0,2 0 0 0 0,1 1 0 0 0,19-36-1 0 0,-29 63 94 0 0,-1 0 0 0 0,0 0-1 0 0,1 0 1 0 0,-1 0 0 0 0,1 0-1 0 0,-1 0 1 0 0,1 0 0 0 0,0 0-1 0 0,-1 0 1 0 0,1 1-1 0 0,0-1 1 0 0,0 0 0 0 0,0 0-1 0 0,-1 1 1 0 0,1-1 0 0 0,0 1-1 0 0,0-1 1 0 0,0 1 0 0 0,0-1-1 0 0,0 1 1 0 0,1-1-1 0 0,-1 1-9 0 0,-1 1-1 0 0,1-1 0 0 0,0 0 0 0 0,-1 1 0 0 0,1-1 0 0 0,-1 0 1 0 0,1 1-1 0 0,0-1 0 0 0,-1 1 0 0 0,1-1 0 0 0,-1 1 0 0 0,1-1 1 0 0,-1 1-1 0 0,0-1 0 0 0,1 1 0 0 0,-1-1 0 0 0,0 1 0 0 0,1 0 1 0 0,-1-1-1 0 0,0 1 0 0 0,1 0 0 0 0,-1 1 0 0 0,3 7 494 0 0,-1 0 1 0 0,0 1-1 0 0,1 10 0 0 0,-3-19-583 0 0,12 132 2377 0 0,-9-78-1900 0 0,2 1-1 0 0,3-1 0 0 0,26 94 0 0 0,-34-148-475 0 0,13 37 125 0 0,19 41 0 0 0,-27-69-89 0 0,0-1 1 0 0,0 0-1 0 0,1 0 1 0 0,0 0-1 0 0,0-1 1 0 0,1 0-1 0 0,1 0 1 0 0,-1 0-1 0 0,14 10 1 0 0,-19-17 7 0 0,0 1 1 0 0,0-1 0 0 0,1 0 0 0 0,-1 1-1 0 0,0-1 1 0 0,1 0 0 0 0,-1 0-1 0 0,1 0 1 0 0,-1-1 0 0 0,1 1 0 0 0,0-1-1 0 0,-1 1 1 0 0,1-1 0 0 0,0 0 0 0 0,-1 0-1 0 0,1 0 1 0 0,-1 0 0 0 0,6-1-1 0 0,-5-1 16 0 0,0 1-1 0 0,0 0 1 0 0,0-1-1 0 0,0 0 0 0 0,0 0 1 0 0,0 0-1 0 0,-1 0 1 0 0,1 0-1 0 0,-1 0 0 0 0,1-1 1 0 0,-1 1-1 0 0,0-1 0 0 0,2-2 1 0 0,5-10 153 0 0,-1 0 0 0 0,-1 0 1 0 0,0-1-1 0 0,7-27 0 0 0,-13 39-207 0 0,28-102 142 0 0,16-119 0 0 0,-3 14-843 0 0,-34 162-381 0 0,-5 29-2748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3.433"/>
    </inkml:context>
    <inkml:brush xml:id="br0">
      <inkml:brushProperty name="width" value="0.05" units="cm"/>
      <inkml:brushProperty name="height" value="0.05" units="cm"/>
    </inkml:brush>
  </inkml:definitions>
  <inkml:trace contextRef="#ctx0" brushRef="#br0">8 35 6537 0 0,'-7'-6'12160'0'0,"19"2"-5267"0"0,-2 2-9678 0 0,175 2 4372 0 0,4 0-1334 0 0,-170-2-1049 0 0,-1-1 0 0 0,22-7 0 0 0,-21 5-2636 0 0,-5 2 1451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4.372"/>
    </inkml:context>
    <inkml:brush xml:id="br0">
      <inkml:brushProperty name="width" value="0.05" units="cm"/>
      <inkml:brushProperty name="height" value="0.05" units="cm"/>
    </inkml:brush>
  </inkml:definitions>
  <inkml:trace contextRef="#ctx0" brushRef="#br0">17 21 9674 0 0,'-15'-11'6404'0'0,"15"11"-6334"0"0,0 0 1 0 0,-1 0-1 0 0,1 0 0 0 0,0 0 0 0 0,0-1 1 0 0,0 1-1 0 0,0 0 0 0 0,0 0 0 0 0,0 0 1 0 0,0 0-1 0 0,0 0 0 0 0,0-1 0 0 0,0 1 1 0 0,0 0-1 0 0,0 0 0 0 0,0 0 0 0 0,0 0 1 0 0,0-1-1 0 0,0 1 0 0 0,0 0 1 0 0,0 0-1 0 0,0 0 0 0 0,0 0 0 0 0,0 0 1 0 0,0-1-1 0 0,0 1 0 0 0,0 0 0 0 0,1 0 1 0 0,-1 0-1 0 0,0 0 0 0 0,0 0 0 0 0,0-1 1 0 0,0 1-1 0 0,0 0 0 0 0,0 0 0 0 0,0 0 1 0 0,1 0-1 0 0,-1 0 0 0 0,0 0 0 0 0,0 0 1 0 0,0 0-1 0 0,0 0 0 0 0,0 0 0 0 0,0 0 1 0 0,1-1-1 0 0,-1 1 0 0 0,0 0 0 0 0,33-4 2039 0 0,-32 4-2077 0 0,45 0 613 0 0,65 9 0 0 0,20 0 167 0 0,-92-9-2244 0 0,0-1-1 0 0,63-11 1 0 0,-80 7-104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5.220"/>
    </inkml:context>
    <inkml:brush xml:id="br0">
      <inkml:brushProperty name="width" value="0.05" units="cm"/>
      <inkml:brushProperty name="height" value="0.05" units="cm"/>
    </inkml:brush>
  </inkml:definitions>
  <inkml:trace contextRef="#ctx0" brushRef="#br0">17 14 6913 0 0,'-17'-5'11959'0'0,"30"4"-10979"0"0,49-1 767 0 0,76 8-1 0 0,-77-2-1764 0 0,82-4 0 0 0,-138 0-380 0 0,30-5 239 0 0,-34 5-434 0 0,1 0 0 0 0,-1-1 0 0 0,0 1-1 0 0,0-1 1 0 0,0 1 0 0 0,1-1 0 0 0,-1 0-1 0 0,0 1 1 0 0,0-1 0 0 0,0 0 0 0 0,0 0 0 0 0,0 0-1 0 0,1-1 1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5.638"/>
    </inkml:context>
    <inkml:brush xml:id="br0">
      <inkml:brushProperty name="width" value="0.05" units="cm"/>
      <inkml:brushProperty name="height" value="0.05" units="cm"/>
    </inkml:brush>
  </inkml:definitions>
  <inkml:trace contextRef="#ctx0" brushRef="#br0">103 2 9674 0 0,'0'0'141'0'0,"-1"0"0"0"0,1-1-1 0 0,-1 1 1 0 0,1 0 0 0 0,-1 0-1 0 0,1 0 1 0 0,-1 0 0 0 0,1 0 0 0 0,-1-1-1 0 0,1 1 1 0 0,-1 0 0 0 0,1 0 0 0 0,-1 0-1 0 0,1 1 1 0 0,-1-1 0 0 0,1 0-1 0 0,-1 0 1 0 0,1 0 0 0 0,-1 0 0 0 0,1 0-1 0 0,-1 1 1 0 0,1-1 0 0 0,-1 0 0 0 0,1 0-1 0 0,-1 1 1 0 0,1-1 0 0 0,0 0-1 0 0,-1 1 1 0 0,-9 16 2402 0 0,-1 29-316 0 0,10-38-1949 0 0,-24 104 1779 0 0,-8 45-810 0 0,29-133-1283 0 0,2 1 0 0 0,0-1 0 0 0,2 1-1 0 0,3 33 1 0 0,4-21-1118 0 0,3-14-4544 0 0,-2-8-790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6.136"/>
    </inkml:context>
    <inkml:brush xml:id="br0">
      <inkml:brushProperty name="width" value="0.05" units="cm"/>
      <inkml:brushProperty name="height" value="0.05" units="cm"/>
    </inkml:brush>
  </inkml:definitions>
  <inkml:trace contextRef="#ctx0" brushRef="#br0">0 5 4609 0 0,'2'0'7617'0'0,"5"-1"-3549"0"0,39-3-1633 0 0,220 25 390 0 0,-216-21-2536 0 0,-24-4-1872 0 0,-5-6-4819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6.554"/>
    </inkml:context>
    <inkml:brush xml:id="br0">
      <inkml:brushProperty name="width" value="0.05" units="cm"/>
      <inkml:brushProperty name="height" value="0.05" units="cm"/>
    </inkml:brush>
  </inkml:definitions>
  <inkml:trace contextRef="#ctx0" brushRef="#br0">77 1 2304 0 0,'-1'0'272'0'0,"0"0"-1"0"0,-1 0 0 0 0,1 0 0 0 0,0 0 0 0 0,0 0 0 0 0,0 0 1 0 0,0 0-1 0 0,0 0 0 0 0,0 1 0 0 0,0-1 0 0 0,0 0 0 0 0,0 1 0 0 0,0-1 1 0 0,0 1-1 0 0,0-1 0 0 0,1 1 0 0 0,-1-1 0 0 0,0 1 0 0 0,0 0 1 0 0,0-1-1 0 0,0 2 0 0 0,-1 0 471 0 0,0 1 1 0 0,0 0 0 0 0,0-1-1 0 0,0 1 1 0 0,1 0 0 0 0,-1 0-1 0 0,0 4 1 0 0,-3 7 1140 0 0,1 1 1 0 0,-2 20-1 0 0,4-25-2695 0 0,-7 49 1664 0 0,-3 65-1 0 0,11-95-1109 0 0,1 0 0 0 0,2 1 1 0 0,1-1-1 0 0,8 36 0 0 0,-5-38-521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6.963"/>
    </inkml:context>
    <inkml:brush xml:id="br0">
      <inkml:brushProperty name="width" value="0.05" units="cm"/>
      <inkml:brushProperty name="height" value="0.05" units="cm"/>
    </inkml:brush>
  </inkml:definitions>
  <inkml:trace contextRef="#ctx0" brushRef="#br0">1 10 8290 0 0,'6'-7'8860'0'0,"-5"7"-8531"0"0,15-3 3097 0 0,26 5-3811 0 0,-28-1 1467 0 0,49 2-749 0 0,129 1-1506 0 0,-156-7-249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7.370"/>
    </inkml:context>
    <inkml:brush xml:id="br0">
      <inkml:brushProperty name="width" value="0.05" units="cm"/>
      <inkml:brushProperty name="height" value="0.05" units="cm"/>
    </inkml:brush>
  </inkml:definitions>
  <inkml:trace contextRef="#ctx0" brushRef="#br0">0 9 8290 0 0,'1'0'408'0'0,"0"-1"0"0"0,0 0 1 0 0,0 1-1 0 0,-1-1 0 0 0,1 1 0 0 0,0-1 1 0 0,0 1-1 0 0,0-1 0 0 0,0 1 1 0 0,0 0-1 0 0,0 0 0 0 0,0-1 0 0 0,1 1 1 0 0,-1 0-1 0 0,0 0 0 0 0,0 0 1 0 0,0 0-1 0 0,0 0 0 0 0,1 0 0 0 0,32-2 917 0 0,247 5 1276 0 0,-31 1-3226 0 0,-230-5-800 0 0,-3-2-446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27.732"/>
    </inkml:context>
    <inkml:brush xml:id="br0">
      <inkml:brushProperty name="width" value="0.05" units="cm"/>
      <inkml:brushProperty name="height" value="0.05" units="cm"/>
    </inkml:brush>
  </inkml:definitions>
  <inkml:trace contextRef="#ctx0" brushRef="#br0">98 3 3225 0 0,'-11'-3'578'0'0,"0"7"6456"0"0,5 8-1004 0 0,2-2-7236 0 0,-6 29 2226 0 0,2 0-1 0 0,-5 55 1 0 0,1-6-360 0 0,2-21-243 0 0,-3 78 0 0 0,15-53-6108 0 0,1-68-550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1.280"/>
    </inkml:context>
    <inkml:brush xml:id="br0">
      <inkml:brushProperty name="width" value="0.05" units="cm"/>
      <inkml:brushProperty name="height" value="0.05" units="cm"/>
    </inkml:brush>
  </inkml:definitions>
  <inkml:trace contextRef="#ctx0" brushRef="#br0">202 7 9674 0 0,'0'-1'183'0'0,"-1"1"1"0"0,1-1-1 0 0,-1 1 0 0 0,1-1 1 0 0,-1 1-1 0 0,0-1 0 0 0,1 1 1 0 0,-1-1-1 0 0,0 1 0 0 0,1 0 1 0 0,-1 0-1 0 0,0-1 0 0 0,1 1 1 0 0,-1 0-1 0 0,0 0 0 0 0,1 0 1 0 0,-1 0-1 0 0,0 0 0 0 0,0 0 0 0 0,1 0 1 0 0,-1 0-1 0 0,0 0 0 0 0,1 0 1 0 0,-1 0-1 0 0,0 0 0 0 0,0 0 1 0 0,1 1-1 0 0,-1-1 0 0 0,0 0 1 0 0,1 0-1 0 0,-1 1 0 0 0,0-1 1 0 0,1 1-1 0 0,-1-1 0 0 0,1 0 1 0 0,-1 1-1 0 0,0 0 0 0 0,-27 20 891 0 0,26-19-809 0 0,-12 11 61 0 0,1 1 1 0 0,0 0 0 0 0,1 1 0 0 0,0 1 0 0 0,1 0 0 0 0,1 0-1 0 0,1 1 1 0 0,0 0 0 0 0,-10 31 0 0 0,13-33-252 0 0,1 1-1 0 0,1 0 0 0 0,1 0 1 0 0,0 0-1 0 0,1 1 1 0 0,1-1-1 0 0,0 0 1 0 0,2 1-1 0 0,-1-1 1 0 0,2 0-1 0 0,6 29 1 0 0,-5-37-84 0 0,-1-1 1 0 0,1 0-1 0 0,1 1 0 0 0,0-1 1 0 0,0 0-1 0 0,0-1 1 0 0,1 1-1 0 0,-1-1 0 0 0,2 0 1 0 0,-1 0-1 0 0,1 0 1 0 0,0-1-1 0 0,0 0 1 0 0,0 0-1 0 0,1 0 0 0 0,-1-1 1 0 0,1 0-1 0 0,1 0 1 0 0,-1-1-1 0 0,0 0 1 0 0,1 0-1 0 0,-1-1 0 0 0,16 3 1 0 0,-14-3-2 0 0,0-1 0 0 0,1 0 0 0 0,-1 0 1 0 0,1-1-1 0 0,-1-1 0 0 0,1 1 0 0 0,-1-2 1 0 0,1 1-1 0 0,-1-1 0 0 0,0 0 0 0 0,0-1 0 0 0,0 0 1 0 0,0-1-1 0 0,0 0 0 0 0,-1 0 0 0 0,1-1 1 0 0,-1 0-1 0 0,0 0 0 0 0,12-12 0 0 0,-13 10-17 0 0,1 0 1 0 0,-1-1-1 0 0,-1 0 0 0 0,1-1 0 0 0,-1 1 0 0 0,-1-1 0 0 0,0-1 0 0 0,0 1 0 0 0,0-1 0 0 0,-2 1 0 0 0,1-1 1 0 0,-1 0-1 0 0,0-1 0 0 0,-1 1 0 0 0,-1 0 0 0 0,1-1 0 0 0,-2 1 0 0 0,1-1 0 0 0,-1 1 0 0 0,-1-1 1 0 0,0 1-1 0 0,-1-1 0 0 0,1 1 0 0 0,-2 0 0 0 0,0-1 0 0 0,0 1 0 0 0,-1 1 0 0 0,0-1 0 0 0,-6-10 0 0 0,1 3-59 0 0,-2 0-1 0 0,0 0 0 0 0,0 1 1 0 0,-2 0-1 0 0,0 1 0 0 0,-26-23 0 0 0,30 31 7 0 0,-1-1 0 0 0,0 2-1 0 0,-1-1 1 0 0,0 1-1 0 0,0 1 1 0 0,0 0 0 0 0,0 0-1 0 0,-1 1 1 0 0,0 1-1 0 0,0 0 1 0 0,0 1 0 0 0,-13-2-1 0 0,3 3-803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41.115"/>
    </inkml:context>
    <inkml:brush xml:id="br0">
      <inkml:brushProperty name="width" value="0.035" units="cm"/>
      <inkml:brushProperty name="height" value="0.035" units="cm"/>
    </inkml:brush>
  </inkml:definitions>
  <inkml:trace contextRef="#ctx0" brushRef="#br0">153 0 14283 0 0,'-15'16'1247'0'0,"1"0"-1"0"0,1 1 1 0 0,1 0 0 0 0,-12 21-1 0 0,12-15-1164 0 0,0 1 1 0 0,2 0-1 0 0,1 0 0 0 0,1 1 1 0 0,-9 40-1 0 0,15-48 21 0 0,-1 0 1 0 0,2 0 0 0 0,0 1-1 0 0,2-1 1 0 0,3 29-1 0 0,-3-37-252 0 0,1-1-1 0 0,0 1 1 0 0,1-1-1 0 0,0 1 1 0 0,7 11-1 0 0,-8-15-418 0 0,1 0-1 0 0,1 0 0 0 0,-1-1 0 0 0,1 1 1 0 0,0-1-1 0 0,0 0 0 0 0,0 0 1 0 0,0 0-1 0 0,7 4 0 0 0,5 1-5900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2.963"/>
    </inkml:context>
    <inkml:brush xml:id="br0">
      <inkml:brushProperty name="width" value="0.05" units="cm"/>
      <inkml:brushProperty name="height" value="0.05" units="cm"/>
    </inkml:brush>
  </inkml:definitions>
  <inkml:trace contextRef="#ctx0" brushRef="#br0">51 41 6913 0 0,'-11'-4'746'0'0,"-20"-8"8598"0"0,23 3-8320 0 0,8 9-977 0 0,0-1 1 0 0,0 1 0 0 0,0 0-1 0 0,0-1 1 0 0,0 1 0 0 0,0 0-1 0 0,0-1 1 0 0,0 1 0 0 0,0 0 0 0 0,0-1-1 0 0,0 1 1 0 0,0 0 0 0 0,1-1-1 0 0,-1 1 1 0 0,0 0 0 0 0,0 0-1 0 0,0-1 1 0 0,0 1 0 0 0,1 0 0 0 0,-1-1-1 0 0,0 1 1 0 0,0 0 0 0 0,1 0-1 0 0,-1 0 1 0 0,0-1 0 0 0,0 1-1 0 0,1 0 1 0 0,-1 0 0 0 0,0 0 0 0 0,0 0-1 0 0,1-1 1 0 0,-1 1 0 0 0,0 0-1 0 0,1 0 1 0 0,-1 0 0 0 0,0 0-1 0 0,1 0 1 0 0,-1 0 0 0 0,0 0 0 0 0,1 0-1 0 0,17-3 440 0 0,-16 3-325 0 0,37-3 252 0 0,-1 2 1 0 0,1 2-1 0 0,46 6 0 0 0,-44-2-1005 0 0,1-3 0 0 0,62-3 0 0 0,-66-6-1624 0 0,-21 1 487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3.319"/>
    </inkml:context>
    <inkml:brush xml:id="br0">
      <inkml:brushProperty name="width" value="0.05" units="cm"/>
      <inkml:brushProperty name="height" value="0.05" units="cm"/>
    </inkml:brush>
  </inkml:definitions>
  <inkml:trace contextRef="#ctx0" brushRef="#br0">186 15 3225 0 0,'-22'-10'741'0'0,"19"9"282"0"0,-1 0-1 0 0,1 0 0 0 0,-1 0 0 0 0,1 1 0 0 0,-1-1 0 0 0,0 1 1 0 0,-4 0-1 0 0,5 0-288 0 0,1 1 1 0 0,-1-1 0 0 0,0 1 0 0 0,0 0-1 0 0,0 0 1 0 0,0 0 0 0 0,1 0-1 0 0,-1 0 1 0 0,-3 2 0 0 0,-14 14-1470 0 0,12-8 880 0 0,1 1 1 0 0,0 0-1 0 0,1 0 1 0 0,0 0-1 0 0,0 1 1 0 0,1 0-1 0 0,0 0 1 0 0,1 1-1 0 0,1-1 1 0 0,-3 14-1 0 0,0 5 266 0 0,2 1 0 0 0,-2 54 0 0 0,5-59-798 0 0,2 0 1 0 0,4 28 0 0 0,1-19-896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3.744"/>
    </inkml:context>
    <inkml:brush xml:id="br0">
      <inkml:brushProperty name="width" value="0.05" units="cm"/>
      <inkml:brushProperty name="height" value="0.05" units="cm"/>
    </inkml:brush>
  </inkml:definitions>
  <inkml:trace contextRef="#ctx0" brushRef="#br0">105 19 6913 0 0,'-104'-19'9016'0'0,"133"22"-4954"0"0,6-1-3358 0 0,308 41 891 0 0,-330-41-1606 0 0,63 4 174 0 0,-67-6-329 0 0,-1 0 0 0 0,1-1 0 0 0,0 0 0 0 0,-1 0 0 0 0,1-1 0 0 0,11-3 1 0 0,-3-4-2407 0 0,-12 4 1075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4.133"/>
    </inkml:context>
    <inkml:brush xml:id="br0">
      <inkml:brushProperty name="width" value="0.05" units="cm"/>
      <inkml:brushProperty name="height" value="0.05" units="cm"/>
    </inkml:brush>
  </inkml:definitions>
  <inkml:trace contextRef="#ctx0" brushRef="#br0">122 21 9218 0 0,'0'-1'138'0'0,"-1"-1"-1"0"0,0 1 1 0 0,0-1 0 0 0,1 1-1 0 0,-1 0 1 0 0,0-1 0 0 0,0 1-1 0 0,-1 0 1 0 0,1 0 0 0 0,0 0 0 0 0,0-1-1 0 0,0 1 1 0 0,-1 1 0 0 0,-1-2-1 0 0,2 1 70 0 0,1 1-1 0 0,-1 0 1 0 0,0 0-1 0 0,1 0 1 0 0,-1 0-1 0 0,0 0 1 0 0,0 0-1 0 0,1 0 0 0 0,-1 0 1 0 0,0 0-1 0 0,1 0 1 0 0,-1 0-1 0 0,0 0 1 0 0,1 0-1 0 0,-1 1 1 0 0,0-1-1 0 0,1 0 1 0 0,-1 0-1 0 0,0 1 1 0 0,1-1-1 0 0,-1 1 1 0 0,1-1-1 0 0,-1 1 0 0 0,-1 1 299 0 0,0 0 0 0 0,0 0 0 0 0,0 0 0 0 0,1 0 0 0 0,-1 0-1 0 0,1 0 1 0 0,-1 1 0 0 0,0 2 0 0 0,-5 14-1291 0 0,-15 78 1193 0 0,5 0 0 0 0,-8 144 0 0 0,23-139-4174 0 0,2-84 1040 0 0,0 18-3610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8.782"/>
    </inkml:context>
    <inkml:brush xml:id="br0">
      <inkml:brushProperty name="width" value="0.05" units="cm"/>
      <inkml:brushProperty name="height" value="0.05" units="cm"/>
    </inkml:brush>
  </inkml:definitions>
  <inkml:trace contextRef="#ctx0" brushRef="#br0">0 33 10138 0 0,'1'-1'218'0'0,"-1"1"-1"0"0,1-1 1 0 0,0 0 0 0 0,-1 1-1 0 0,1-1 1 0 0,0 1 0 0 0,-1-1-1 0 0,1 1 1 0 0,0-1 0 0 0,0 1-1 0 0,0-1 1 0 0,0 1-1 0 0,0 0 1 0 0,-1 0 0 0 0,1-1-1 0 0,0 1 1 0 0,0 0 0 0 0,0 0-1 0 0,0 0 1 0 0,0 0 0 0 0,0 0-1 0 0,2 0 1 0 0,30-1 2650 0 0,-29 1-2839 0 0,95 1 750 0 0,201-9 2078 0 0,-292 7-3360 0 0,0 0 1 0 0,0-1 0 0 0,0 0 0 0 0,11-4-1 0 0,-8 1-882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9.174"/>
    </inkml:context>
    <inkml:brush xml:id="br0">
      <inkml:brushProperty name="width" value="0.05" units="cm"/>
      <inkml:brushProperty name="height" value="0.05" units="cm"/>
    </inkml:brush>
  </inkml:definitions>
  <inkml:trace contextRef="#ctx0" brushRef="#br0">108 0 8290 0 0,'-1'1'146'0'0,"0"-1"0"0"0,0 0 0 0 0,-1 0 0 0 0,1 1 0 0 0,0-1 0 0 0,0 1 0 0 0,0-1-1 0 0,0 1 1 0 0,0 0 0 0 0,0-1 0 0 0,0 1 0 0 0,0 0 0 0 0,0 0 0 0 0,1-1 0 0 0,-1 1 0 0 0,0 0 0 0 0,0 0 0 0 0,1 0 0 0 0,-1 0 0 0 0,0 0 0 0 0,1 0 0 0 0,-1 0 0 0 0,1 2 0 0 0,-12 30 4329 0 0,9-24-4510 0 0,-10 35 1389 0 0,3 1 0 0 0,-10 79 1 0 0,7 95 388 0 0,11-175-1265 0 0,2 12 92 0 0,0-36-269 0 0,0 1 1 0 0,-1-1 0 0 0,-7 37-1 0 0,6-52-272 0 0,0-7-241 0 0,1-9-2499 0 0,3 1-5053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9.637"/>
    </inkml:context>
    <inkml:brush xml:id="br0">
      <inkml:brushProperty name="width" value="0.05" units="cm"/>
      <inkml:brushProperty name="height" value="0.05" units="cm"/>
    </inkml:brush>
  </inkml:definitions>
  <inkml:trace contextRef="#ctx0" brushRef="#br0">1 0 15843 0 0,'137'8'6559'0'0,"-83"-3"-6606"0"0,70-3 1 0 0,-115-3-1469 0 0,-2-2-539 0 0</inkml:trace>
  <inkml:trace contextRef="#ctx0" brushRef="#br0" timeOffset="1">70 92 1376 0 0,'-4'1'-538'0'0,"-30"10"3196"0"0,23-1 3140 0 0,10-9-5459 0 0,1-1 0 0 0,0 1 0 0 0,0-1 0 0 0,0 1 0 0 0,0-1 0 0 0,0 0 0 0 0,0 1 1 0 0,0-1-1 0 0,0 1 0 0 0,0-1 0 0 0,0 1 0 0 0,0-1 0 0 0,0 1 0 0 0,0-1 0 0 0,0 1 0 0 0,3 3 3730 0 0,-2-3-3730 0 0,1 1-195 0 0,0-1-1 0 0,0 0 1 0 0,0 0 0 0 0,0 0 0 0 0,0 0 0 0 0,0 0 0 0 0,0 0 0 0 0,1 0-1 0 0,-1-1 1 0 0,0 1 0 0 0,0-1 0 0 0,5 1 0 0 0,31-1 302 0 0,-31 0-343 0 0,20-2-43 0 0,-1 0-1 0 0,0-2 1 0 0,0 0 0 0 0,37-13-1 0 0,-35 7-1812 0 0,49-23 1 0 0,-47 17-4977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39.979"/>
    </inkml:context>
    <inkml:brush xml:id="br0">
      <inkml:brushProperty name="width" value="0.05" units="cm"/>
      <inkml:brushProperty name="height" value="0.05" units="cm"/>
    </inkml:brush>
  </inkml:definitions>
  <inkml:trace contextRef="#ctx0" brushRef="#br0">197 0 9218 0 0,'-11'13'6338'0'0,"-3"7"-3874"0"0,11-15-2233 0 0,-15 25 219 0 0,1 0 0 0 0,2 1 0 0 0,0 1 0 0 0,3 0 1 0 0,1 1-1 0 0,1 1 0 0 0,2-1 0 0 0,1 1 1 0 0,-4 52-1 0 0,11-75-435 0 0,0 1 1 0 0,0-1-1 0 0,1 0 0 0 0,0 0 1 0 0,1 0-1 0 0,0 0 0 0 0,1 0 1 0 0,0 0-1 0 0,1-1 1 0 0,0 1-1 0 0,7 10 0 0 0,-8-16-11 0 0,-1 0 0 0 0,1-1 0 0 0,1 0-1 0 0,-1 0 1 0 0,0 0 0 0 0,1 0 0 0 0,0-1 0 0 0,0 1-1 0 0,0-1 1 0 0,0 0 0 0 0,1 0 0 0 0,-1-1-1 0 0,1 1 1 0 0,0-1 0 0 0,0 0 0 0 0,0 0 0 0 0,0 0-1 0 0,0-1 1 0 0,0 0 0 0 0,0 0 0 0 0,0 0-1 0 0,0-1 1 0 0,1 1 0 0 0,-1-1 0 0 0,9-1 0 0 0,-7 0-64 0 0,-1-1 0 0 0,1 0 0 0 0,-1 0 0 0 0,0 0 0 0 0,0 0 0 0 0,0-1 0 0 0,0 0 0 0 0,0 0 0 0 0,-1-1 0 0 0,1 0 0 0 0,6-5 0 0 0,-10 7 53 0 0,1-1 0 0 0,0 1-1 0 0,-1-1 1 0 0,1 1-1 0 0,-1-1 1 0 0,0 0 0 0 0,0 0-1 0 0,0 0 1 0 0,0 0-1 0 0,-1 0 1 0 0,1 0 0 0 0,-1-1-1 0 0,0 1 1 0 0,0 0-1 0 0,0-1 1 0 0,0 1 0 0 0,0-1-1 0 0,-1 1 1 0 0,0-1-1 0 0,1 1 1 0 0,-1-1-1 0 0,-1-5 1 0 0,0 8 23 0 0,1-1 0 0 0,-1 1 1 0 0,0-1-1 0 0,0 1 0 0 0,0-1 0 0 0,0 1 1 0 0,0 0-1 0 0,0-1 0 0 0,0 1 0 0 0,0 0 0 0 0,-1 0 1 0 0,1 0-1 0 0,0 0 0 0 0,-1 0 0 0 0,1 0 0 0 0,0 0 1 0 0,-1 1-1 0 0,0-1 0 0 0,1 0 0 0 0,-1 1 1 0 0,1-1-1 0 0,-1 1 0 0 0,0 0 0 0 0,1-1 0 0 0,-1 1 1 0 0,0 0-1 0 0,1 0 0 0 0,-3 0 0 0 0,-4 0 122 0 0,0 0 0 0 0,0 0-1 0 0,0 1 1 0 0,-12 3 0 0 0,2 0 55 0 0,0 2 0 0 0,0 0 0 0 0,1 2 0 0 0,-1-1 0 0 0,2 2 0 0 0,-32 21 0 0 0,36-21-2483 0 0,0 1 0 0 0,-17 19 0 0 0,18-17-5350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41.778"/>
    </inkml:context>
    <inkml:brush xml:id="br0">
      <inkml:brushProperty name="width" value="0.05" units="cm"/>
      <inkml:brushProperty name="height" value="0.05" units="cm"/>
    </inkml:brush>
  </inkml:definitions>
  <inkml:trace contextRef="#ctx0" brushRef="#br0">102 56 3225 0 0,'-5'-28'11893'0'0,"5"28"-11824"0"0,0-1 0 0 0,0 1 0 0 0,0 0 0 0 0,0 0 0 0 0,0 0 0 0 0,0 0 0 0 0,0-1 0 0 0,0 1 0 0 0,0 0 0 0 0,0 0 0 0 0,0 0 1 0 0,0 0-1 0 0,0 0 0 0 0,0 0 0 0 0,-1-1 0 0 0,1 1 0 0 0,0 0 0 0 0,0 0 0 0 0,0 0 0 0 0,0 0 0 0 0,0 0 0 0 0,0 0 0 0 0,-1 0 0 0 0,1 0 1 0 0,0 0-1 0 0,0-1 0 0 0,0 1 0 0 0,0 0 0 0 0,0 0 0 0 0,-1 0 0 0 0,1 0 0 0 0,0 0 0 0 0,0 0 0 0 0,0 0 0 0 0,0 0 0 0 0,0 0 0 0 0,-1 0 1 0 0,1 0-1 0 0,0 0 0 0 0,0 0 0 0 0,0 0 0 0 0,0 0 0 0 0,0 0 0 0 0,-1 1 0 0 0,1-1 0 0 0,-7 15 1029 0 0,-4 33-349 0 0,1 1 0 0 0,-2 58 0 0 0,2-21-576 0 0,4-34-92 0 0,1-10 44 0 0,-1-1 0 0 0,-19 66 0 0 0,61-269 691 0 0,26-29-924 0 0,-50 162 86 0 0,1 1 1 0 0,2 0-1 0 0,0 1 0 0 0,28-35 1 0 0,-43 61 21 0 0,28-30-79 0 0,-26 30 75 0 0,-1 0-1 0 0,0 0 1 0 0,1 0-1 0 0,-1 0 1 0 0,1 0 0 0 0,-1 0-1 0 0,1 0 1 0 0,-1 0 0 0 0,1 1-1 0 0,0-1 1 0 0,-1 0-1 0 0,1 1 1 0 0,0 0 0 0 0,0-1-1 0 0,-1 1 1 0 0,1 0 0 0 0,0 0-1 0 0,0 0 1 0 0,-1 0 0 0 0,4 0-1 0 0,-4 1 4 0 0,0-1-1 0 0,0 1 0 0 0,-1-1 1 0 0,1 1-1 0 0,0 0 0 0 0,0-1 1 0 0,-1 1-1 0 0,1 0 0 0 0,0-1 1 0 0,-1 1-1 0 0,1 0 0 0 0,-1 0 1 0 0,1 0-1 0 0,-1-1 0 0 0,1 1 1 0 0,-1 0-1 0 0,0 0 0 0 0,1 0 1 0 0,-1 0-1 0 0,0 0 0 0 0,0 0 1 0 0,1 0-1 0 0,-1 0 0 0 0,0 0 1 0 0,0 0-1 0 0,0 0 0 0 0,-1 1 1 0 0,-2 29 68 0 0,2-26-62 0 0,-9 53 147 0 0,-8 62 113 0 0,17-106-259 0 0,1 1 0 0 0,0 0-1 0 0,1-1 1 0 0,1 1 0 0 0,0-1-1 0 0,6 19 1 0 0,1-1 2 0 0,12 34-3405 0 0,-17-57-3824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42.200"/>
    </inkml:context>
    <inkml:brush xml:id="br0">
      <inkml:brushProperty name="width" value="0.05" units="cm"/>
      <inkml:brushProperty name="height" value="0.05" units="cm"/>
    </inkml:brush>
  </inkml:definitions>
  <inkml:trace contextRef="#ctx0" brushRef="#br0">1 3 15203 0 0,'-1'-1'1353'0'0,"1"0"-1081"0"0,1 1-272 0 0,1 0 0 0 0,0 0 576 0 0,1 0 64 0 0,1 1 16 0 0,2-1 0 0 0,5 3-480 0 0,7-1-96 0 0,5-1-16 0 0,1-1-64 0 0,2 0 96 0 0,0 0-96 0 0,0-1 96 0 0,-2 0-5385 0 0,0 0-1080 0 0</inkml:trace>
  <inkml:trace contextRef="#ctx0" brushRef="#br0" timeOffset="1">56 118 4145 0 0,'-20'4'10366'0'0,"28"-1"-6045"0"0,7 1-3976 0 0,0 0 0 0 0,0-1 0 0 0,1-1 1 0 0,-1-1-1 0 0,23 0 0 0 0,78-11-733 0 0,21-17-4474 0 0,-103 19-989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41.508"/>
    </inkml:context>
    <inkml:brush xml:id="br0">
      <inkml:brushProperty name="width" value="0.035" units="cm"/>
      <inkml:brushProperty name="height" value="0.035" units="cm"/>
    </inkml:brush>
  </inkml:definitions>
  <inkml:trace contextRef="#ctx0" brushRef="#br0">109 0 10594 0 0,'-3'1'276'0'0,"-1"0"0"0"0,1 0 0 0 0,0 1-1 0 0,-1-1 1 0 0,1 1 0 0 0,0 0 0 0 0,0 0-1 0 0,0 0 1 0 0,0 0 0 0 0,0 1 0 0 0,0-1-1 0 0,1 1 1 0 0,-1-1 0 0 0,1 1 0 0 0,0 0-1 0 0,-4 6 1 0 0,-2 5 1163 0 0,0 1-1 0 0,-7 21 1 0 0,12-29-1701 0 0,-2 4 345 0 0,2-1-1 0 0,-1 1 0 0 0,1 0 1 0 0,1 0-1 0 0,0 1 0 0 0,1-1 1 0 0,0 0-1 0 0,0 1 1 0 0,1-1-1 0 0,1 0 0 0 0,0 1 1 0 0,0-1-1 0 0,5 13 1 0 0,-4-14-13 0 0,2-1 1 0 0,0 0 0 0 0,0 0 0 0 0,0 0 0 0 0,1-1 0 0 0,0 1 0 0 0,1-1 0 0 0,0 0 0 0 0,0-1 0 0 0,1 0 0 0 0,0 0 0 0 0,0 0 0 0 0,1-1 0 0 0,-1 1 0 0 0,15 6 0 0 0,-13-7-10 0 0,1 0 1 0 0,0-1 0 0 0,0-1 0 0 0,1 1 0 0 0,0-2-1 0 0,-1 0 1 0 0,21 4 0 0 0,-27-7-50 0 0,-1 1-1 0 0,1-1 1 0 0,0 0 0 0 0,-1 0-1 0 0,1 0 1 0 0,0-1 0 0 0,-1 1-1 0 0,1-1 1 0 0,-1 0 0 0 0,1 0-1 0 0,-1 0 1 0 0,1-1 0 0 0,-1 1-1 0 0,0-1 1 0 0,1 0 0 0 0,-1 0 0 0 0,0 0-1 0 0,0 0 1 0 0,0 0 0 0 0,-1-1-1 0 0,1 1 1 0 0,-1-1 0 0 0,1 0-1 0 0,-1 0 1 0 0,0 0 0 0 0,0 0-1 0 0,3-5 1 0 0,1-5 53 0 0,-1-1 0 0 0,0 0 0 0 0,-1 0 0 0 0,0 0 0 0 0,-1 0 0 0 0,-1-1 0 0 0,0 0 0 0 0,-1 1 0 0 0,-1-24-1 0 0,-1 15-101 0 0,-1 1-1 0 0,-2-1 0 0 0,0 1 0 0 0,-1 0 1 0 0,-12-32-1 0 0,16 51-45 0 0,-1-1 0 0 0,0 0 0 0 0,1 1 0 0 0,-1-1 0 0 0,-1 1 0 0 0,1 0 0 0 0,0-1 0 0 0,-1 1 0 0 0,0 0 0 0 0,0 1 0 0 0,0-1 0 0 0,0 0 1 0 0,0 1-1 0 0,0-1 0 0 0,-1 1 0 0 0,1 0 0 0 0,-5-2 0 0 0,4 3-242 0 0,1 0 0 0 0,-1 0-1 0 0,0 0 1 0 0,1 1 0 0 0,-1-1 0 0 0,0 1 0 0 0,0 0 0 0 0,0 0 0 0 0,1 0 0 0 0,-1 0 0 0 0,-7 2-1 0 0,-5 2-1033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4:42.653"/>
    </inkml:context>
    <inkml:brush xml:id="br0">
      <inkml:brushProperty name="width" value="0.05" units="cm"/>
      <inkml:brushProperty name="height" value="0.05" units="cm"/>
    </inkml:brush>
  </inkml:definitions>
  <inkml:trace contextRef="#ctx0" brushRef="#br0">152 320 10482 0 0,'18'-10'799'0'0,"-1"-1"-1"0"0,0 0 0 0 0,0-2 0 0 0,-1 1 1 0 0,0-2-1 0 0,-1 0 0 0 0,-1-1 0 0 0,-1-1 1 0 0,0 0-1 0 0,0 0 0 0 0,-2-1 0 0 0,0-1 1 0 0,14-33-1 0 0,-24 49-718 0 0,0 0 1 0 0,0-1-1 0 0,0 1 0 0 0,0-1 1 0 0,-1 1-1 0 0,1 0 0 0 0,-1-1 1 0 0,0 1-1 0 0,1-1 0 0 0,-1 1 1 0 0,-1-1-1 0 0,1 1 0 0 0,0-1 1 0 0,0 1-1 0 0,-1-1 0 0 0,0 1 1 0 0,1 0-1 0 0,-1-1 0 0 0,0 1 1 0 0,0 0-1 0 0,0-1 1 0 0,0 1-1 0 0,-1 0 0 0 0,1 0 1 0 0,-1 0-1 0 0,1 0 0 0 0,-4-3 1 0 0,2 3-26 0 0,0 0 1 0 0,-1 0 0 0 0,1 0-1 0 0,-1 1 1 0 0,1-1 0 0 0,-1 1 0 0 0,0-1-1 0 0,0 1 1 0 0,0 0 0 0 0,0 1-1 0 0,0-1 1 0 0,0 1 0 0 0,0 0 0 0 0,0 0-1 0 0,0 0 1 0 0,-6 1 0 0 0,-5 2-4 0 0,1 0 1 0 0,0 0 0 0 0,0 2-1 0 0,0 0 1 0 0,0 0 0 0 0,1 1-1 0 0,0 1 1 0 0,0 0 0 0 0,-17 14-1 0 0,16-10-124 0 0,0 0 1 0 0,0 1-1 0 0,1 1 0 0 0,1 1 0 0 0,0-1 0 0 0,1 2 0 0 0,-12 20 1 0 0,20-31 61 0 0,1 1 0 0 0,-1 0 0 0 0,1 0 0 0 0,1 0 0 0 0,-1 0 0 0 0,1 0-1 0 0,-1 0 1 0 0,1 0 0 0 0,1 0 0 0 0,-1 0 0 0 0,1 1 0 0 0,0 8 0 0 0,0-12-15 0 0,1 0 0 0 0,-1 0 0 0 0,1 0 0 0 0,0 0-1 0 0,0 0 1 0 0,-1 0 0 0 0,1 0 0 0 0,0 0 0 0 0,1 0-1 0 0,-1-1 1 0 0,0 1 0 0 0,0 0 0 0 0,1-1 0 0 0,-1 1 0 0 0,1-1-1 0 0,-1 1 1 0 0,1-1 0 0 0,0 0 0 0 0,0 0 0 0 0,-1 1-1 0 0,1-1 1 0 0,0-1 0 0 0,0 1 0 0 0,0 0 0 0 0,0 0-1 0 0,0-1 1 0 0,0 1 0 0 0,0-1 0 0 0,0 0 0 0 0,1 1-1 0 0,-1-1 1 0 0,4 0 0 0 0,4-1-322 0 0,0 1-1 0 0,0-2 1 0 0,0 1 0 0 0,0-1-1 0 0,-1-1 1 0 0,1 1-1 0 0,-1-2 1 0 0,1 1 0 0 0,-1-2-1 0 0,0 1 1 0 0,0-1-1 0 0,-1 0 1 0 0,10-8 0 0 0,7-7-1244 0 0,-1-1 1 0 0,40-43 0 0 0,-33 26 878 0 0,-28 35 668 0 0,-1-1-1 0 0,1 0 0 0 0,-1 0 1 0 0,0 0-1 0 0,0-1 0 0 0,0 1 1 0 0,0-1-1 0 0,1-4 0 0 0,-3 9 91 0 0,0 0 0 0 0,0 0 0 0 0,0 0 0 0 0,0 0 0 0 0,-1 0 0 0 0,1 0 0 0 0,0 0-1 0 0,0 0 1 0 0,0 0 0 0 0,0 0 0 0 0,0 0 0 0 0,0 0 0 0 0,0 0 0 0 0,0 0 0 0 0,0 0-1 0 0,0 0 1 0 0,0 0 0 0 0,0 0 0 0 0,-1 0 0 0 0,1 0 0 0 0,0 0 0 0 0,0 0-1 0 0,0 0 1 0 0,0 0 0 0 0,0 0 0 0 0,0 0 0 0 0,0 0 0 0 0,0 0 0 0 0,0 0 0 0 0,0 0-1 0 0,0 0 1 0 0,0 0 0 0 0,-1 0 0 0 0,1 0 0 0 0,0 0 0 0 0,0 0 0 0 0,0 0 0 0 0,0 0-1 0 0,0 0 1 0 0,0-1 0 0 0,0 1 0 0 0,0 0 0 0 0,0 0 0 0 0,0 0 0 0 0,0 0 0 0 0,0 0-1 0 0,0 0 1 0 0,0 0 0 0 0,0 0 0 0 0,0 0 0 0 0,0 0 0 0 0,0 0 0 0 0,0 0-1 0 0,0-1 1 0 0,0 1 0 0 0,0 0 0 0 0,0 0 0 0 0,-8 10 1378 0 0,-8 15-130 0 0,-5 31 343 0 0,-20 90 0 0 0,-1 62-534 0 0,32-152-871 0 0,3 0 0 0 0,2 1 0 0 0,2 0 0 0 0,3 0 0 0 0,14 107 0 0 0,-11-137-235 0 0,-3-21-37 0 0,0 0-1 0 0,0 1 1 0 0,1-1 0 0 0,0 0 0 0 0,1 0-1 0 0,0 1 1 0 0,-1-1 0 0 0,5 8 0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0.007"/>
    </inkml:context>
    <inkml:brush xml:id="br0">
      <inkml:brushProperty name="width" value="0.05" units="cm"/>
      <inkml:brushProperty name="height" value="0.05" units="cm"/>
    </inkml:brush>
  </inkml:definitions>
  <inkml:trace contextRef="#ctx0" brushRef="#br0">116 2 11867 0 0,'0'0'105'0'0,"-1"-1"1"0"0,0 1 0 0 0,0 0-1 0 0,1 0 1 0 0,-1 0-1 0 0,0 1 1 0 0,0-1 0 0 0,1 0-1 0 0,-1 0 1 0 0,0 0 0 0 0,1 0-1 0 0,-1 1 1 0 0,0-1 0 0 0,1 0-1 0 0,-1 1 1 0 0,0-1 0 0 0,1 0-1 0 0,-1 1 1 0 0,1-1 0 0 0,-1 1-1 0 0,0-1 1 0 0,1 1 0 0 0,-1-1-1 0 0,1 1 1 0 0,-1 0 0 0 0,-14 18 1925 0 0,14-16-1947 0 0,-11 16 264 0 0,1 2 0 0 0,1-1-1 0 0,1 1 1 0 0,0 1 0 0 0,2 0 0 0 0,1 0 0 0 0,0 0 0 0 0,2 1-1 0 0,0 0 1 0 0,0 36 0 0 0,4-51-283 0 0,1 1 0 0 0,0 0-1 0 0,1-1 1 0 0,-1 0 0 0 0,2 1 0 0 0,-1-1 0 0 0,1 0 0 0 0,7 14-1 0 0,-9-20-42 0 0,0 0-1 0 0,0 0 0 0 0,0 0 0 0 0,0 0 1 0 0,0-1-1 0 0,1 1 0 0 0,-1 0 0 0 0,0-1 1 0 0,1 1-1 0 0,-1-1 0 0 0,1 1 0 0 0,0-1 1 0 0,-1 0-1 0 0,1 0 0 0 0,0 1 0 0 0,0-1 1 0 0,0-1-1 0 0,0 1 0 0 0,0 0 1 0 0,0 0-1 0 0,0-1 0 0 0,0 1 0 0 0,0-1 1 0 0,0 0-1 0 0,0 1 0 0 0,1-1 0 0 0,-1 0 1 0 0,0 0-1 0 0,0-1 0 0 0,0 1 0 0 0,0 0 1 0 0,0-1-1 0 0,0 1 0 0 0,0-1 0 0 0,0 0 1 0 0,0 1-1 0 0,0-1 0 0 0,0 0 0 0 0,3-2 1 0 0,2-2 1 0 0,-1 0 1 0 0,0 0 0 0 0,0 0 0 0 0,-1-1 0 0 0,1 1-1 0 0,-1-1 1 0 0,-1-1 0 0 0,6-8 0 0 0,31-60-242 0 0,-28 48 92 0 0,31-65-393 0 0,26-48 159 0 0,-54 117 360 0 0,-26 58 473 0 0,2-13-333 0 0,2 1 1 0 0,0-1-1 0 0,1 1 0 0 0,1 0 1 0 0,1 0-1 0 0,1 1 1 0 0,2-1-1 0 0,2 31 1 0 0,-2-51-147 0 0,1 1 0 0 0,-1-1 0 0 0,1 0 0 0 0,0 0 0 0 0,0 0 0 0 0,0 0 0 0 0,1 0 0 0 0,-1-1 0 0 0,1 1 0 0 0,-1 0 0 0 0,1-1 0 0 0,0 1 0 0 0,0-1 0 0 0,0 1 0 0 0,0-1 0 0 0,1 0 0 0 0,3 3 0 0 0,-5-4 1 0 0,1-1 0 0 0,-1 1 0 0 0,1 0-1 0 0,0-1 1 0 0,-1 1 0 0 0,1-1-1 0 0,0 0 1 0 0,0 1 0 0 0,-1-1-1 0 0,1 0 1 0 0,0 0 0 0 0,0 0-1 0 0,-1 0 1 0 0,1 0 0 0 0,0-1-1 0 0,-1 1 1 0 0,1-1 0 0 0,0 1 0 0 0,-1-1-1 0 0,1 1 1 0 0,0-1 0 0 0,-1 0-1 0 0,1 0 1 0 0,-1 0 0 0 0,1 0-1 0 0,-1 0 1 0 0,0 0 0 0 0,1 0-1 0 0,-1 0 1 0 0,0 0 0 0 0,0-1-1 0 0,2-2 1 0 0,10-12-263 0 0,-2-1 0 0 0,0 0 0 0 0,0-1 1 0 0,13-36-1 0 0,-11 27 22 0 0,19-33-1 0 0,-27 51 236 0 0,1 1-1 0 0,0 1 0 0 0,0-1 0 0 0,1 1 1 0 0,0 0-1 0 0,0 0 0 0 0,16-10 0 0 0,-22 15 42 0 0,1 1-1 0 0,-1 0 0 0 0,1 0 0 0 0,0 0 0 0 0,-1 1 1 0 0,1-1-1 0 0,0 0 0 0 0,0 0 0 0 0,-1 1 0 0 0,1 0 1 0 0,0-1-1 0 0,0 1 0 0 0,0 0 0 0 0,0 0 1 0 0,0-1-1 0 0,-1 2 0 0 0,1-1 0 0 0,0 0 0 0 0,0 0 1 0 0,3 1-1 0 0,-3 0 21 0 0,-1 0 0 0 0,0 0 0 0 0,0 0 0 0 0,0 0 0 0 0,0 1 0 0 0,0-1 0 0 0,0 0 0 0 0,0 0-1 0 0,0 1 1 0 0,0-1 0 0 0,0 0 0 0 0,-1 1 0 0 0,1-1 0 0 0,-1 1 0 0 0,1-1 0 0 0,-1 1 0 0 0,1-1 0 0 0,-1 1 0 0 0,0-1 0 0 0,0 1 0 0 0,0-1 0 0 0,0 1 0 0 0,0-1 0 0 0,0 1 0 0 0,0 2 0 0 0,-7 57 247 0 0,-1 10 168 0 0,8-64-435 0 0,0 0-1 0 0,1 1 1 0 0,0-1 0 0 0,0 0 0 0 0,0 0-1 0 0,1 0 1 0 0,4 12 0 0 0,-6-18-35 0 0,1-1 1 0 0,-1 1-1 0 0,0 0 1 0 0,0-1-1 0 0,1 1 1 0 0,-1 0-1 0 0,0-1 1 0 0,1 1-1 0 0,-1 0 1 0 0,1-1-1 0 0,-1 1 1 0 0,1-1-1 0 0,-1 1 1 0 0,1-1-1 0 0,-1 1 1 0 0,1-1-1 0 0,-1 1 1 0 0,1-1-1 0 0,0 1 1 0 0,-1-1-1 0 0,1 0 1 0 0,0 1-1 0 0,-1-1 1 0 0,1 0-1 0 0,0 0 1 0 0,-1 0-1 0 0,1 1 1 0 0,0-1-1 0 0,1 0 1 0 0,-1-1-19 0 0,1 1 0 0 0,-1-1 0 0 0,0 1 0 0 0,1-1 1 0 0,-1 0-1 0 0,0 0 0 0 0,0 1 0 0 0,1-1 0 0 0,-1 0 1 0 0,0 0-1 0 0,0 0 0 0 0,0 0 0 0 0,1-3 0 0 0,6-6-199 0 0,-2 0-1 0 0,10-20 0 0 0,-13 25 166 0 0,9-20-202 0 0,2 1 0 0 0,1-1 0 0 0,1 2 0 0 0,0 0 0 0 0,40-40 0 0 0,-54 61 273 0 0,0 0 0 0 0,0 1 0 0 0,1-1 0 0 0,-1 1 0 0 0,0-1 0 0 0,0 1 0 0 0,1 0 0 0 0,-1-1 0 0 0,1 1 0 0 0,-1 0 0 0 0,1 1 0 0 0,-1-1 0 0 0,1 0 0 0 0,0 1 0 0 0,5-1 1 0 0,-7 2 19 0 0,0-1 1 0 0,1 0-1 0 0,-1 1 1 0 0,0-1-1 0 0,0 1 1 0 0,1-1 0 0 0,-1 1-1 0 0,0 0 1 0 0,0-1-1 0 0,0 1 1 0 0,0 0-1 0 0,0 0 1 0 0,0 0 0 0 0,0 0-1 0 0,0 0 1 0 0,0 0-1 0 0,0 0 1 0 0,-1 0 0 0 0,1 0-1 0 0,0 0 1 0 0,-1 1-1 0 0,1-1 1 0 0,-1 0-1 0 0,1 0 1 0 0,-1 1 0 0 0,0-1-1 0 0,1 0 1 0 0,-1 1-1 0 0,0-1 1 0 0,0 0 0 0 0,0 1-1 0 0,0 1 1 0 0,0 14 225 0 0,0 1 1 0 0,-1-1-1 0 0,-1 0 1 0 0,-7 29-1 0 0,6-33-278 0 0,0 1 0 0 0,0-1 0 0 0,2 1-1 0 0,-1 0 1 0 0,2-1 0 0 0,0 1 0 0 0,1 0 0 0 0,3 21 0 0 0,-4-35-101 0 0,0 1 1 0 0,0 0-1 0 0,0 0 0 0 0,0 0 1 0 0,1-1-1 0 0,-1 1 1 0 0,0 0-1 0 0,0-1 1 0 0,1 1-1 0 0,-1 0 0 0 0,0-1 1 0 0,1 1-1 0 0,-1 0 1 0 0,1-1-1 0 0,-1 1 1 0 0,1 0-1 0 0,-1-1 1 0 0,1 1-1 0 0,-1-1 0 0 0,1 1 1 0 0,0-1-1 0 0,-1 0 1 0 0,1 1-1 0 0,0-1 1 0 0,-1 1-1 0 0,1-1 1 0 0,0 0-1 0 0,-1 0 0 0 0,2 1 1 0 0,4-4-1481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0.424"/>
    </inkml:context>
    <inkml:brush xml:id="br0">
      <inkml:brushProperty name="width" value="0.05" units="cm"/>
      <inkml:brushProperty name="height" value="0.05" units="cm"/>
    </inkml:brush>
  </inkml:definitions>
  <inkml:trace contextRef="#ctx0" brushRef="#br0">380 1 10594 0 0,'1'1'208'0'0,"-1"-1"-1"0"0,0 1 0 0 0,1 0 1 0 0,-1 0-1 0 0,0 0 0 0 0,1-1 1 0 0,-1 1-1 0 0,0 0 0 0 0,0 0 1 0 0,0 0-1 0 0,0 0 0 0 0,0 0 1 0 0,0 0-1 0 0,0-1 0 0 0,0 1 1 0 0,0 0-1 0 0,0 0 0 0 0,0 0 1 0 0,0 0-1 0 0,-1 0 0 0 0,1 0 1 0 0,-5 32 2480 0 0,-20 197 1755 0 0,29 119-2410 0 0,-3-335-2002 0 0,0-8 1 0 0,0 0 0 0 0,-1 0-1 0 0,0 0 1 0 0,0 0 0 0 0,-2 11-1 0 0,2-17-28 0 0,0 0 0 0 0,0 0 1 0 0,0 0-1 0 0,0 1 0 0 0,0-1 0 0 0,0 0 0 0 0,0 0 0 0 0,0 0 0 0 0,0 0 0 0 0,0 0 0 0 0,0 0 1 0 0,0 0-1 0 0,0 0 0 0 0,0 0 0 0 0,-1 0 0 0 0,1 0 0 0 0,0 0 0 0 0,0 0 0 0 0,0 0 0 0 0,0 1 0 0 0,0-1 1 0 0,0 0-1 0 0,0 0 0 0 0,0 0 0 0 0,0 0 0 0 0,0 0 0 0 0,0 0 0 0 0,0 0 0 0 0,0 0 0 0 0,0 0 1 0 0,-1 0-1 0 0,1 0 0 0 0,0 0 0 0 0,0 0 0 0 0,0 0 0 0 0,0 0 0 0 0,0 0 0 0 0,0 0 0 0 0,0 0 1 0 0,0 0-1 0 0,0 0 0 0 0,0 0 0 0 0,0 0 0 0 0,0 0 0 0 0,-1 0 0 0 0,1 0 0 0 0,0 0 0 0 0,0 0 0 0 0,0 0 1 0 0,0-1-1 0 0,0 1 0 0 0,0 0 0 0 0,0 0 0 0 0,0 0 0 0 0,0 0 0 0 0,0 0 0 0 0,0 0 0 0 0,0 0 1 0 0,0 0-1 0 0,0 0 0 0 0,-5-8 99 0 0,-4-10 2 0 0,8 17-84 0 0,-13-34 55 0 0,8 19-46 0 0,-1 1 1 0 0,0 0 0 0 0,-1 0-1 0 0,0 0 1 0 0,-12-14-1 0 0,17 25-34 0 0,0 1 0 0 0,0 0-1 0 0,-1 0 1 0 0,1 0-1 0 0,-1 0 1 0 0,1 1 0 0 0,-1-1-1 0 0,0 1 1 0 0,0 0-1 0 0,0 0 1 0 0,0 0 0 0 0,-1 1-1 0 0,1-1 1 0 0,0 1 0 0 0,-1 0-1 0 0,1 0 1 0 0,-1 1-1 0 0,1-1 1 0 0,-1 1 0 0 0,1 0-1 0 0,-1 0 1 0 0,1 1-1 0 0,-9 1 1 0 0,3 0 4 0 0,0 1 1 0 0,1 0-1 0 0,-1 1 1 0 0,1 0-1 0 0,0 1 1 0 0,1 0-1 0 0,-1 0 1 0 0,1 1-1 0 0,0 0 1 0 0,0 0-1 0 0,0 1 1 0 0,1 0-1 0 0,0 0 1 0 0,1 1-1 0 0,-1 0 0 0 0,2 0 1 0 0,-1 0-1 0 0,1 1 1 0 0,-5 11-1 0 0,9-17 0 0 0,0-1-1 0 0,0 0 0 0 0,1 1 0 0 0,-1-1 0 0 0,1 1 0 0 0,0-1 0 0 0,-1 1 1 0 0,1-1-1 0 0,0 1 0 0 0,1-1 0 0 0,-1 1 0 0 0,0-1 0 0 0,1 0 1 0 0,-1 1-1 0 0,1-1 0 0 0,0 1 0 0 0,0-1 0 0 0,0 0 0 0 0,2 4 1 0 0,-1-3 3 0 0,0-1 0 0 0,1 1 0 0 0,0 0 0 0 0,-1-1 0 0 0,1 1 0 0 0,0-1 0 0 0,0 0 0 0 0,0 0 0 0 0,1 0 0 0 0,-1 0 0 0 0,6 2 0 0 0,3 0-59 0 0,-1-1 0 0 0,1 0 0 0 0,0-1 0 0 0,0 0-1 0 0,0-1 1 0 0,0 0 0 0 0,12-1 0 0 0,-7-2-692 0 0,0 0 1 0 0,-1-2 0 0 0,1 0-1 0 0,-1 0 1 0 0,0-2-1 0 0,0 0 1 0 0,0-1-1 0 0,22-13 1 0 0,-11 4-5922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0.788"/>
    </inkml:context>
    <inkml:brush xml:id="br0">
      <inkml:brushProperty name="width" value="0.05" units="cm"/>
      <inkml:brushProperty name="height" value="0.05" units="cm"/>
    </inkml:brush>
  </inkml:definitions>
  <inkml:trace contextRef="#ctx0" brushRef="#br0">24 138 12875 0 0,'-1'0'174'0'0,"0"0"0"0"0,0 0 0 0 0,0 1 0 0 0,-1-1 0 0 0,1 0 0 0 0,0 1 0 0 0,0-1 0 0 0,0 1 0 0 0,0-1 0 0 0,0 1 0 0 0,0-1 0 0 0,0 1 0 0 0,0 0 0 0 0,0-1 0 0 0,0 1 0 0 0,0 0 1 0 0,0 0-1 0 0,0 0 0 0 0,1 0 0 0 0,-1 0 0 0 0,0 0 0 0 0,0 2 0 0 0,1-2-45 0 0,-1 0-1 0 0,1 0 1 0 0,0 0 0 0 0,0 0-1 0 0,1 0 1 0 0,-1 0 0 0 0,0 0 0 0 0,0 0-1 0 0,0 0 1 0 0,1 0 0 0 0,-1 0 0 0 0,0 0-1 0 0,1 0 1 0 0,-1-1 0 0 0,1 1 0 0 0,-1 0-1 0 0,1 0 1 0 0,0 0 0 0 0,-1 0-1 0 0,1-1 1 0 0,0 1 0 0 0,-1 0 0 0 0,1-1-1 0 0,0 1 1 0 0,0-1 0 0 0,0 1 0 0 0,0-1-1 0 0,1 2 1 0 0,6 2 76 0 0,0-1 1 0 0,1 1-1 0 0,-1-1 0 0 0,1-1 0 0 0,-1 1 1 0 0,1-1-1 0 0,0-1 0 0 0,0 0 0 0 0,0 0 1 0 0,11-1-1 0 0,15-1 92 0 0,42-7 1 0 0,-54 5-228 0 0,-1-1 0 0 0,0-1 1 0 0,-1-1-1 0 0,36-14 0 0 0,-50 17-55 0 0,-1 0 0 0 0,1 0-1 0 0,-1-1 1 0 0,0 0-1 0 0,0 0 1 0 0,0 0 0 0 0,-1-1-1 0 0,1 0 1 0 0,-1 0 0 0 0,0 0-1 0 0,-1-1 1 0 0,1 1-1 0 0,-1-1 1 0 0,0 0 0 0 0,0-1-1 0 0,-1 1 1 0 0,0 0 0 0 0,4-13-1 0 0,-7 18-11 0 0,1 0-1 0 0,0-1 1 0 0,-1 1 0 0 0,0 0-1 0 0,1-1 1 0 0,-1 1 0 0 0,0-1-1 0 0,0 1 1 0 0,1-1 0 0 0,-1 1-1 0 0,0-1 1 0 0,-1 1 0 0 0,1-1-1 0 0,0 1 1 0 0,0 0-1 0 0,-1-1 1 0 0,1 1 0 0 0,-1-1-1 0 0,1 1 1 0 0,-1 0 0 0 0,1-1-1 0 0,-1 1 1 0 0,0 0 0 0 0,0-1-1 0 0,0 1 1 0 0,1 0 0 0 0,-1 0-1 0 0,0 0 1 0 0,-1 0 0 0 0,1 0-1 0 0,0 0 1 0 0,0 0-1 0 0,0 0 1 0 0,-1 1 0 0 0,1-1-1 0 0,0 0 1 0 0,0 1 0 0 0,-1-1-1 0 0,1 1 1 0 0,-1-1 0 0 0,1 1-1 0 0,-1 0 1 0 0,-1-1 0 0 0,-3 1-13 0 0,0 0 0 0 0,0 0 1 0 0,0 0-1 0 0,0 1 0 0 0,0-1 1 0 0,-1 1-1 0 0,1 1 0 0 0,1-1 1 0 0,-9 4-1 0 0,-3 2 36 0 0,0 1-1 0 0,1 0 0 0 0,0 2 1 0 0,0 0-1 0 0,0 0 0 0 0,2 1 1 0 0,-16 15-1 0 0,25-21-9 0 0,0 0-1 0 0,0 0 1 0 0,1 0-1 0 0,0 0 1 0 0,0 1-1 0 0,0 0 1 0 0,1-1 0 0 0,-1 1-1 0 0,2 1 1 0 0,-1-1-1 0 0,0 0 1 0 0,1 1 0 0 0,1-1-1 0 0,-1 1 1 0 0,1 0-1 0 0,0-1 1 0 0,0 1 0 0 0,1 0-1 0 0,0 0 1 0 0,0-1-1 0 0,1 1 1 0 0,1 11 0 0 0,-1-15-28 0 0,0 1 1 0 0,1-1 0 0 0,-1 1 0 0 0,0-1 0 0 0,1 0 0 0 0,0 0-1 0 0,0 0 1 0 0,0 0 0 0 0,0 0 0 0 0,0 0 0 0 0,0-1-1 0 0,1 1 1 0 0,0-1 0 0 0,-1 1 0 0 0,1-1 0 0 0,0 0 0 0 0,0 0-1 0 0,0 0 1 0 0,0-1 0 0 0,1 1 0 0 0,-1-1 0 0 0,0 1-1 0 0,1-1 1 0 0,-1 0 0 0 0,0 0 0 0 0,1-1 0 0 0,5 1 0 0 0,-1 0-260 0 0,0-1 0 0 0,-1 0 1 0 0,1-1-1 0 0,0 0 0 0 0,0 0 1 0 0,0-1-1 0 0,0 1 0 0 0,-1-2 1 0 0,1 1-1 0 0,-1-1 0 0 0,9-5 1 0 0,39-26-3762 0 0,-27 13-2376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1.240"/>
    </inkml:context>
    <inkml:brush xml:id="br0">
      <inkml:brushProperty name="width" value="0.05" units="cm"/>
      <inkml:brushProperty name="height" value="0.05" units="cm"/>
    </inkml:brush>
  </inkml:definitions>
  <inkml:trace contextRef="#ctx0" brushRef="#br0">0 155 3225 0 0,'55'-52'288'0'0,"-33"39"8993"0"0,-21 13-8902 0 0,0-1 0 0 0,1 1 0 0 0,-1 0 0 0 0,0-1 0 0 0,1 1 0 0 0,-1 0 0 0 0,0 0 0 0 0,1 0 0 0 0,-1 0 0 0 0,0 0 0 0 0,0 0 0 0 0,3 1 0 0 0,-3 0-246 0 0,0-1 0 0 0,1 1 1 0 0,-1 0-1 0 0,0 0 0 0 0,0-1 1 0 0,0 1-1 0 0,0 0 0 0 0,-1 0 1 0 0,1 0-1 0 0,0 1 0 0 0,0-1 1 0 0,0 0-1 0 0,-1 0 0 0 0,1 0 1 0 0,-1 0-1 0 0,1 1 0 0 0,-1-1 1 0 0,1 0-1 0 0,-1 1 0 0 0,0-1 1 0 0,0 0-1 0 0,1 1 0 0 0,-1-1 1 0 0,0 0-1 0 0,0 1 0 0 0,0-1 1 0 0,-1 0-1 0 0,1 1 0 0 0,0-1 1 0 0,0 0-1 0 0,-1 2 0 0 0,-2 23 693 0 0,-3 15-64 0 0,1 0 0 0 0,3 0 0 0 0,4 63 1 0 0,-1-57-433 0 0,-3-74 604 0 0,6 3-955 0 0,2 1 0 0 0,0 0 0 0 0,2 0-1 0 0,0 1 1 0 0,2 0 0 0 0,0 1 0 0 0,1 0 0 0 0,1 0 0 0 0,18-22 0 0 0,-19 29-541 0 0,0 0 0 0 0,1 1 1 0 0,0 1-1 0 0,1 0 0 0 0,1 1 1 0 0,0 0-1 0 0,0 1 0 0 0,1 0 0 0 0,0 1 1 0 0,1 1-1 0 0,0 1 0 0 0,0 0 0 0 0,18-5 1 0 0,-10 6-1390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1.915"/>
    </inkml:context>
    <inkml:brush xml:id="br0">
      <inkml:brushProperty name="width" value="0.05" units="cm"/>
      <inkml:brushProperty name="height" value="0.05" units="cm"/>
    </inkml:brush>
  </inkml:definitions>
  <inkml:trace contextRef="#ctx0" brushRef="#br0">133 66 9818 0 0,'-2'-5'621'0'0,"0"-1"0"0"0,0 0 0 0 0,1 0 0 0 0,-1 0 0 0 0,1 0 0 0 0,1 0 0 0 0,-1 0 0 0 0,1 0-1 0 0,1-6 1 0 0,-19 95 4636 0 0,-2 3-3352 0 0,-21 102-798 0 0,8 0-369 0 0,28-141-731 0 0,1 0 1 0 0,3 49-1 0 0,1-95-35 0 0,0 0-1 0 0,0 0 1 0 0,-1 0 0 0 0,1 0 0 0 0,1 0-1 0 0,-1 0 1 0 0,0 0 0 0 0,0 1 0 0 0,0-1-1 0 0,0 0 1 0 0,1 0 0 0 0,-1 0-1 0 0,1 0 1 0 0,-1 0 0 0 0,0 0 0 0 0,1 0-1 0 0,0 0 1 0 0,-1 0 0 0 0,1-1 0 0 0,0 1-1 0 0,-1 0 1 0 0,1 0 0 0 0,1 0-1 0 0,-1-1-70 0 0,0 0-1 0 0,-1 0 0 0 0,1 0 0 0 0,0 0 0 0 0,0 0 0 0 0,0-1 1 0 0,0 1-1 0 0,0 0 0 0 0,-1-1 0 0 0,1 1 0 0 0,0 0 1 0 0,0-1-1 0 0,0 1 0 0 0,-1-1 0 0 0,1 1 0 0 0,0-1 0 0 0,-1 0 1 0 0,1 1-1 0 0,-1-1 0 0 0,2-1 0 0 0,5-8-1210 0 0,0 1 0 0 0,10-19 0 0 0,-3 4-317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2.314"/>
    </inkml:context>
    <inkml:brush xml:id="br0">
      <inkml:brushProperty name="width" value="0.05" units="cm"/>
      <inkml:brushProperty name="height" value="0.05" units="cm"/>
    </inkml:brush>
  </inkml:definitions>
  <inkml:trace contextRef="#ctx0" brushRef="#br0">1 42 2304 0 0,'12'-16'101'0'0,"-10"13"252"0"0,0-1-1 0 0,1 1 1 0 0,-1 0 0 0 0,1 0 0 0 0,0 0 0 0 0,0 0 0 0 0,9-1 8101 0 0,-9 13-5628 0 0,-2 10-2162 0 0,-1-18-203 0 0,-10 199 4298 0 0,0 24-3033 0 0,22-55-1298 0 0,-1-52-883 0 0,-12-106-103 0 0,-1-8-1247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2.690"/>
    </inkml:context>
    <inkml:brush xml:id="br0">
      <inkml:brushProperty name="width" value="0.05" units="cm"/>
      <inkml:brushProperty name="height" value="0.05" units="cm"/>
    </inkml:brush>
  </inkml:definitions>
  <inkml:trace contextRef="#ctx0" brushRef="#br0">0 1 15411 0 0,'19'-1'3834'0'0,"42"2"-3125"0"0,166 15 508 0 0,-43-3-2715 0 0,-62-9-6521 0 0,-102-4 2966 0 0</inkml:trace>
  <inkml:trace contextRef="#ctx0" brushRef="#br0" timeOffset="1">669 52 12211 0 0,'-11'10'1043'0'0,"1"0"0"0"0,1 1 0 0 0,-12 16 0 0 0,19-24-840 0 0,-1 0 1 0 0,1 1-1 0 0,0-1 1 0 0,1 1-1 0 0,-1 0 1 0 0,0 0 0 0 0,1 0-1 0 0,0-1 1 0 0,0 1-1 0 0,0 0 1 0 0,0 1-1 0 0,1-1 1 0 0,0 0-1 0 0,0 0 1 0 0,0 0-1 0 0,1 6 1 0 0,-1-8-171 0 0,1 0-1 0 0,-1-1 1 0 0,1 1 0 0 0,-1 0 0 0 0,1-1-1 0 0,0 1 1 0 0,0-1 0 0 0,0 1 0 0 0,0-1-1 0 0,0 1 1 0 0,0-1 0 0 0,0 0-1 0 0,1 1 1 0 0,-1-1 0 0 0,0 0 0 0 0,1 0-1 0 0,-1 0 1 0 0,1 0 0 0 0,1 1 0 0 0,0-1-8 0 0,0 0 0 0 0,1 0 0 0 0,-1 0-1 0 0,0 0 1 0 0,1-1 0 0 0,-1 1 0 0 0,1-1 0 0 0,-1 0 0 0 0,5 0 0 0 0,2-1-7 0 0,0 0 0 0 0,0-1 0 0 0,0 0 0 0 0,0-1 0 0 0,16-6 0 0 0,-17 5 0 0 0,0-1 0 0 0,0 0 0 0 0,0 0 0 0 0,-1-1 0 0 0,0 0 0 0 0,0 0 0 0 0,-1-1-1 0 0,11-12 1 0 0,-16 18 31 0 0,-1-1 0 0 0,1 0 0 0 0,-1 0 0 0 0,1 0 0 0 0,-1 0 1 0 0,0 0-1 0 0,0 0 0 0 0,0-1 0 0 0,0 1 0 0 0,0 0 0 0 0,0-1 0 0 0,-1 1 0 0 0,1 0 0 0 0,-1-1 0 0 0,0 1 0 0 0,1-1 0 0 0,-1 1 0 0 0,0 0 0 0 0,-1-1 0 0 0,1 1 0 0 0,0-1 0 0 0,-1 1 0 0 0,1-1 0 0 0,-1 1 0 0 0,0 0 0 0 0,1-1 0 0 0,-1 1 0 0 0,0 0 0 0 0,-1 0 0 0 0,1 0 0 0 0,0 0 0 0 0,-1 0 0 0 0,1 0 0 0 0,-1 0 0 0 0,1 0 0 0 0,-1 0 0 0 0,0 1 0 0 0,0-1 0 0 0,0 1 0 0 0,-2-2 0 0 0,-1-1 82 0 0,0 1-1 0 0,0 0 1 0 0,-1 0-1 0 0,1 1 0 0 0,-1 0 1 0 0,1 0-1 0 0,-1 0 1 0 0,0 0-1 0 0,0 1 1 0 0,-8-1-1 0 0,-19 1-6979 0 0,21 1-713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9.352"/>
    </inkml:context>
    <inkml:brush xml:id="br0">
      <inkml:brushProperty name="width" value="0.05" units="cm"/>
      <inkml:brushProperty name="height" value="0.05" units="cm"/>
    </inkml:brush>
  </inkml:definitions>
  <inkml:trace contextRef="#ctx0" brushRef="#br0">5 15 15467 0 0,'-2'-3'680'0'0,"1"0"153"0"0,0 2-673 0 0,1 0-160 0 0,0 0 0 0 0,1 1 448 0 0,0-2 64 0 0,1 1 0 0 0,0 0 8 0 0,2 0-328 0 0,18 1-2336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5:59.720"/>
    </inkml:context>
    <inkml:brush xml:id="br0">
      <inkml:brushProperty name="width" value="0.05" units="cm"/>
      <inkml:brushProperty name="height" value="0.05" units="cm"/>
    </inkml:brush>
  </inkml:definitions>
  <inkml:trace contextRef="#ctx0" brushRef="#br0">6 1 13363 0 0,'-2'0'1184'0'0,"1"0"-944"0"0,0 0 536 0 0,1 1 113 0 0,0 0 15 0 0,-1 0 8 0 0,3 3-752 0 0,1-3-160 0 0,0 3 0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41.923"/>
    </inkml:context>
    <inkml:brush xml:id="br0">
      <inkml:brushProperty name="width" value="0.035" units="cm"/>
      <inkml:brushProperty name="height" value="0.035" units="cm"/>
    </inkml:brush>
  </inkml:definitions>
  <inkml:trace contextRef="#ctx0" brushRef="#br0">0 0 3225 0 0,'8'4'13722'0'0,"-4"5"-8381"0"0,-1 18-6454 0 0,-2-10 2396 0 0,5 38-235 0 0,-5-38-1293 0 0,1 1 1 0 0,1 0-1 0 0,6 24 0 0 0,-6-39-2688 0 0,-2-5 1415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0.102"/>
    </inkml:context>
    <inkml:brush xml:id="br0">
      <inkml:brushProperty name="width" value="0.05" units="cm"/>
      <inkml:brushProperty name="height" value="0.05" units="cm"/>
    </inkml:brush>
  </inkml:definitions>
  <inkml:trace contextRef="#ctx0" brushRef="#br0">68 0 15347 0 0,'1'33'2880'0'0,"-5"52"-1"0"0,-11 71-2065 0 0,14-144-641 0 0,-16 245 654 0 0,10-111-641 0 0,6-144-228 0 0,1 15-321 0 0,-1-1-1 0 0,-1 0 1 0 0,-1-1 0 0 0,-8 27-1 0 0,11-42 362 0 0,0 0-137 0 0,0 0 0 0 0,0 1 0 0 0,0-1 0 0 0,0 0 0 0 0,0 0 0 0 0,0 0 0 0 0,0 1 0 0 0,0-1 0 0 0,0 0 0 0 0,0 0 0 0 0,0 0 0 0 0,0 1 0 0 0,0-1 0 0 0,0 0 0 0 0,0 0 0 0 0,0 0 0 0 0,-3 2-1947 0 0,3-2 1947 0 0,0 0 0 0 0,0 0 0 0 0,-1 0 0 0 0,1 0 0 0 0,0 0 0 0 0,0 0-1 0 0,0 0 1 0 0,-1 0 0 0 0,1 0 0 0 0,0 0 0 0 0,0 0 0 0 0,0 0 0 0 0,-1 0 0 0 0,1 0 0 0 0,0 0 0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0.492"/>
    </inkml:context>
    <inkml:brush xml:id="br0">
      <inkml:brushProperty name="width" value="0.05" units="cm"/>
      <inkml:brushProperty name="height" value="0.05" units="cm"/>
    </inkml:brush>
  </inkml:definitions>
  <inkml:trace contextRef="#ctx0" brushRef="#br0">1 21 8754 0 0,'2'-2'290'0'0,"1"0"-1"0"0,0 0 1 0 0,-1 1 0 0 0,1-1 0 0 0,0 1-1 0 0,0 0 1 0 0,0 0 0 0 0,0 0-1 0 0,0 0 1 0 0,0 0 0 0 0,0 0 0 0 0,5 0-1 0 0,40-1 3674 0 0,-38 2-4164 0 0,2 1 455 0 0,0-1-1 0 0,1 1 1 0 0,-1 1-1 0 0,0 0 1 0 0,1 1-1 0 0,-1 0 1 0 0,-1 1-1 0 0,1 0 1 0 0,-1 1-1 0 0,1 0 1 0 0,-1 1-1 0 0,0 0 1 0 0,13 11-1 0 0,-16-11-186 0 0,-1 1 0 0 0,0 0 0 0 0,0 0 0 0 0,-1 1 0 0 0,0 0 0 0 0,0 0 0 0 0,-1 0-1 0 0,0 1 1 0 0,0-1 0 0 0,-1 1 0 0 0,0 0 0 0 0,-1 1 0 0 0,0-1 0 0 0,-1 1 0 0 0,1-1-1 0 0,-2 1 1 0 0,2 14 0 0 0,-3-17-16 0 0,0 1-1 0 0,0-1 1 0 0,0 1-1 0 0,-1-1 1 0 0,0 1-1 0 0,0-1 1 0 0,-1 0-1 0 0,0 0 1 0 0,-1 1-1 0 0,1-1 1 0 0,-1-1-1 0 0,-1 1 0 0 0,1 0 1 0 0,-1-1-1 0 0,0 0 1 0 0,-10 12-1 0 0,4-8 30 0 0,-1 0-1 0 0,0-1 0 0 0,-1 0 0 0 0,0-1 1 0 0,0 0-1 0 0,-1 0 0 0 0,-23 9 0 0 0,32-16-132 0 0,-66 26 259 0 0,64-25-464 0 0,0 0 0 0 0,0-1 0 0 0,0 0 0 0 0,0 0 0 0 0,-1 0 0 0 0,1-1 0 0 0,0 0 0 0 0,0 0 0 0 0,-12-2 0 0 0,5-3-1102 0 0</inkml:trace>
  <inkml:trace contextRef="#ctx0" brushRef="#br0" timeOffset="1">682 1 8754 0 0,'-4'3'1059'0'0,"-1"1"-1"0"0,1-1 1 0 0,-1 1 0 0 0,1 0-1 0 0,0 0 1 0 0,1 1 0 0 0,-1-1 0 0 0,-4 8-1 0 0,-4 5-620 0 0,-12 13 355 0 0,2 1-1 0 0,1 2 1 0 0,-20 42-1 0 0,33-58-641 0 0,1 0-1 0 0,0 1 1 0 0,1-1-1 0 0,2 1 0 0 0,-1 0 1 0 0,2 0-1 0 0,0 1 0 0 0,0 35 1 0 0,4-43-127 0 0,0 0-1 0 0,1-1 1 0 0,0 1 0 0 0,1-1 0 0 0,0 0 0 0 0,1 0 0 0 0,-1 0 0 0 0,2 0 0 0 0,6 10 0 0 0,-8-14-78 0 0,1 0 1 0 0,0 0-1 0 0,0 0 1 0 0,1-1 0 0 0,0 0-1 0 0,0 0 1 0 0,0 0 0 0 0,0 0-1 0 0,1-1 1 0 0,0 0 0 0 0,0 0-1 0 0,0-1 1 0 0,0 0 0 0 0,12 5-1 0 0,-15-7-181 0 0,0-1 0 0 0,0 1 0 0 0,0-1 0 0 0,1 1-1 0 0,-1-1 1 0 0,0 0 0 0 0,5-1 0 0 0,10-4-5236 0 0,-2-3-1137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1.965"/>
    </inkml:context>
    <inkml:brush xml:id="br0">
      <inkml:brushProperty name="width" value="0.05" units="cm"/>
      <inkml:brushProperty name="height" value="0.05" units="cm"/>
    </inkml:brush>
  </inkml:definitions>
  <inkml:trace contextRef="#ctx0" brushRef="#br0">16 58 10338 0 0,'-16'-1'1040'0'0,"19"-1"1249"0"0,28-3 2153 0 0,-18 3-4184 0 0,49-6 1307 0 0,86 0 0 0 0,24-2-1324 0 0,-171 10-345 0 0,26-5-508 0 0,-25 5 373 0 0,-1-1 0 0 0,0 1 0 0 0,1 0 0 0 0,-1-1 0 0 0,0 1 0 0 0,1-1 0 0 0,-1 0 0 0 0,0 1 0 0 0,0-1 0 0 0,1 0 0 0 0,-1 0 0 0 0,0 0 0 0 0,0 0 0 0 0,0 0 0 0 0,1-2 0 0 0,0 0-1268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2.317"/>
    </inkml:context>
    <inkml:brush xml:id="br0">
      <inkml:brushProperty name="width" value="0.05" units="cm"/>
      <inkml:brushProperty name="height" value="0.05" units="cm"/>
    </inkml:brush>
  </inkml:definitions>
  <inkml:trace contextRef="#ctx0" brushRef="#br0">99 6 7834 0 0,'-1'0'179'0'0,"1"-1"0"0"0,0 1 0 0 0,0-1 0 0 0,-1 1-1 0 0,1 0 1 0 0,0-1 0 0 0,0 1 0 0 0,-1 0 0 0 0,1-1 0 0 0,0 1 0 0 0,-1 0 0 0 0,1 0 0 0 0,-1-1 0 0 0,1 1 0 0 0,0 0 0 0 0,-1 0 0 0 0,1 0 0 0 0,-1 0 0 0 0,1-1 0 0 0,0 1 0 0 0,-1 0 0 0 0,1 0 0 0 0,-1 0 0 0 0,1 0 0 0 0,-1 0 0 0 0,1 0 0 0 0,-1 0 0 0 0,1 0-1 0 0,0 0 1 0 0,-1 0 0 0 0,1 0 0 0 0,-1 1 0 0 0,-12 13 2701 0 0,-5 30-1245 0 0,15-36-1150 0 0,-11 33 638 0 0,-15 63 0 0 0,26-88-1117 0 0,0 0 1 0 0,2 0-1 0 0,0-1 0 0 0,0 1 0 0 0,1 0 1 0 0,1 0-1 0 0,5 24 0 0 0,-6-38-284 0 0,1 0-1 0 0,0 0 0 0 0,-1 0 1 0 0,1 0-1 0 0,0 0 1 0 0,0 0-1 0 0,0 0 0 0 0,0 0 1 0 0,0-1-1 0 0,3 4 1 0 0,1 0-1346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2.804"/>
    </inkml:context>
    <inkml:brush xml:id="br0">
      <inkml:brushProperty name="width" value="0.05" units="cm"/>
      <inkml:brushProperty name="height" value="0.05" units="cm"/>
    </inkml:brush>
  </inkml:definitions>
  <inkml:trace contextRef="#ctx0" brushRef="#br0">270 12 13363 0 0,'1'-1'101'0'0,"-1"0"-1"0"0,0 1 1 0 0,0-1 0 0 0,1 0 0 0 0,-1 1 0 0 0,1-1 0 0 0,-1 1-1 0 0,0-1 1 0 0,1 1 0 0 0,-1-1 0 0 0,1 1 0 0 0,-1-1-1 0 0,1 1 1 0 0,0-1 0 0 0,-1 1 0 0 0,1 0 0 0 0,-1-1 0 0 0,1 1-1 0 0,0 0 1 0 0,-1-1 0 0 0,1 1 0 0 0,0 0 0 0 0,-1 0-1 0 0,1 0 1 0 0,0 0 0 0 0,1 0 0 0 0,-1 0 74 0 0,0 0 0 0 0,1 0-1 0 0,-1 1 1 0 0,0-1 0 0 0,1 1 0 0 0,-1 0 0 0 0,0-1 0 0 0,1 1-1 0 0,-1 0 1 0 0,0 0 0 0 0,0-1 0 0 0,2 3 0 0 0,1 2 190 0 0,1-1 0 0 0,-1 1 0 0 0,0 1 0 0 0,0-1 0 0 0,4 8 0 0 0,0 4-44 0 0,0 1-1 0 0,-2 0 0 0 0,0 1 0 0 0,-1 0 1 0 0,0 0-1 0 0,-2 0 0 0 0,0 0 1 0 0,-1 0-1 0 0,-1 1 0 0 0,-2 23 0 0 0,0-21-204 0 0,-2 0-1 0 0,0 0 0 0 0,-2 0 0 0 0,0-1 0 0 0,-1 0 0 0 0,-1 0 1 0 0,-1 0-1 0 0,-19 33 0 0 0,19-41-128 0 0,0-1 0 0 0,-1 0 0 0 0,-1-1 0 0 0,0 0 0 0 0,-1 0 0 0 0,0-1 0 0 0,0 0 0 0 0,-1-1 0 0 0,0-1 0 0 0,-1 0 0 0 0,0-1 0 0 0,-25 11 0 0 0,26-13-626 0 0,-1-1 0 0 0,1-1 0 0 0,-1 0 0 0 0,1 0 1 0 0,-17 0-1 0 0,-2-4-1434 0 0,6-7-20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3.175"/>
    </inkml:context>
    <inkml:brush xml:id="br0">
      <inkml:brushProperty name="width" value="0.05" units="cm"/>
      <inkml:brushProperty name="height" value="0.05" units="cm"/>
    </inkml:brush>
  </inkml:definitions>
  <inkml:trace contextRef="#ctx0" brushRef="#br0">0 2 11058 0 0,'3'-1'550'0'0,"-1"1"-1"0"0,1 0 0 0 0,0 0 1 0 0,-1 0-1 0 0,1 0 0 0 0,-1 0 1 0 0,1 0-1 0 0,0 1 0 0 0,-1-1 1 0 0,1 1-1 0 0,2 1 0 0 0,3 0-439 0 0,73 8-26 0 0,-42-5-5287 0 0,-24-4-236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3.535"/>
    </inkml:context>
    <inkml:brush xml:id="br0">
      <inkml:brushProperty name="width" value="0.05" units="cm"/>
      <inkml:brushProperty name="height" value="0.05" units="cm"/>
    </inkml:brush>
  </inkml:definitions>
  <inkml:trace contextRef="#ctx0" brushRef="#br0">4 1 14283 0 0,'-2'0'632'0'0,"1"0"136"0"0,2 1-616 0 0,1 0-152 0 0,3 2 0 0 0,-1-2 0 0 0,3-1 761 0 0,5 3 119 0 0,9 1 24 0 0,9-1 8 0 0,7 4-696 0 0,6-3-144 0 0,3-1-72 0 0,2-1 80 0 0,-2-4-424 0 0,0-1-80 0 0,0-4-24 0 0,-4 0-6978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3.888"/>
    </inkml:context>
    <inkml:brush xml:id="br0">
      <inkml:brushProperty name="width" value="0.05" units="cm"/>
      <inkml:brushProperty name="height" value="0.05" units="cm"/>
    </inkml:brush>
  </inkml:definitions>
  <inkml:trace contextRef="#ctx0" brushRef="#br0">83 46 13107 0 0,'-1'5'723'0'0,"1"0"0"0"0,0 0 0 0 0,0 0 0 0 0,0 0 0 0 0,1 6 0 0 0,0-3-280 0 0,-1 75 1696 0 0,-3 0 1 0 0,-23 136-1 0 0,-1 11-1096 0 0,25-195-1042 0 0,0 2-491 0 0,-9 51-1 0 0,11-88 408 0 0,0 1 0 0 0,0-1 0 0 0,0 1 0 0 0,0-1 0 0 0,0 0-1 0 0,0 1 1 0 0,0-1 0 0 0,-1 0 0 0 0,1 1 0 0 0,0-1 0 0 0,0 1 0 0 0,0-1 0 0 0,0 0-1 0 0,0 1 1 0 0,-1-1 0 0 0,1 0 0 0 0,0 1 0 0 0,0-1 0 0 0,-1 0 0 0 0,1 0 0 0 0,0 1-1 0 0,0-1 1 0 0,-1 0 0 0 0,1 0 0 0 0,0 1 0 0 0,-1-1 0 0 0,1 0 0 0 0,-5-11-3308 0 0,2-3 1808 0 0</inkml:trace>
  <inkml:trace contextRef="#ctx0" brushRef="#br0" timeOffset="1">33 89 1840 0 0,'1'-1'101'0'0,"-1"-3"-59"0"0,2 0 1 0 0,-1 1-1 0 0,0-1 0 0 0,1 1 1 0 0,-1-1-1 0 0,1 1 0 0 0,0-1 1 0 0,0 1-1 0 0,1 0 1 0 0,4-5-1 0 0,14-5 6133 0 0,-4 7-4376 0 0,0 0 0 0 0,1 1 1 0 0,0 1-1 0 0,23-3 0 0 0,-23 5-1188 0 0,-1 1 0 0 0,1 1 0 0 0,0 0 1 0 0,31 6-1 0 0,-39-5-527 0 0,0 1 1 0 0,0 1 0 0 0,-1-1 0 0 0,1 1 0 0 0,-1 1-1 0 0,0 0 1 0 0,0 0 0 0 0,0 1 0 0 0,-1 0 0 0 0,1 1 0 0 0,-1-1-1 0 0,0 2 1 0 0,-1-1 0 0 0,0 1 0 0 0,0 0 0 0 0,0 1-1 0 0,-1-1 1 0 0,0 1 0 0 0,0 0 0 0 0,-1 1 0 0 0,7 15-1 0 0,-10-18-38 0 0,0 0-1 0 0,-1 0 0 0 0,1 0 1 0 0,-1 0-1 0 0,-1 1 0 0 0,1-1 0 0 0,-1 0 1 0 0,0 0-1 0 0,-1 1 0 0 0,1-1 0 0 0,-1 0 1 0 0,0 0-1 0 0,-1 0 0 0 0,1 0 0 0 0,-1 0 1 0 0,-1 0-1 0 0,1 0 0 0 0,-1-1 0 0 0,0 1 1 0 0,0-1-1 0 0,-1 0 0 0 0,1 0 1 0 0,-1 0-1 0 0,0 0 0 0 0,-6 4 0 0 0,5-3-49 0 0,-1 0-1 0 0,-1-1 0 0 0,1 0 0 0 0,-1-1 0 0 0,1 1 1 0 0,-1-1-1 0 0,0 0 0 0 0,-1-1 0 0 0,1 0 1 0 0,-1 0-1 0 0,1 0 0 0 0,-1-1 0 0 0,0 0 1 0 0,0-1-1 0 0,0 0 0 0 0,0 0 0 0 0,0-1 1 0 0,0 0-1 0 0,-10-1 0 0 0,15 1-268 0 0,0-1 0 0 0,0 1 0 0 0,0-1 0 0 0,0 0 1 0 0,0 0-1 0 0,1 0 0 0 0,-5-3 0 0 0,-1-3-1025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4.295"/>
    </inkml:context>
    <inkml:brush xml:id="br0">
      <inkml:brushProperty name="width" value="0.05" units="cm"/>
      <inkml:brushProperty name="height" value="0.05" units="cm"/>
    </inkml:brush>
  </inkml:definitions>
  <inkml:trace contextRef="#ctx0" brushRef="#br0">197 0 4145 0 0,'-4'2'1512'0'0,"-13"12"8958"0"0,-5 9-7996 0 0,2 1 1 0 0,-30 42-1 0 0,37-45-2059 0 0,1 0 0 0 0,1 0 0 0 0,0 1 0 0 0,-8 28 1 0 0,15-36-450 0 0,0 0 0 0 0,1 1 0 0 0,1-1-1 0 0,0 1 1 0 0,0-1 0 0 0,2 1 0 0 0,2 26 0 0 0,-1-30 66 0 0,1 1-1 0 0,1-1 0 0 0,0-1 1 0 0,1 1-1 0 0,0 0 0 0 0,0-1 1 0 0,1 0-1 0 0,0 0 0 0 0,1 0 1 0 0,0-1-1 0 0,9 11 0 0 0,-7-10-256 0 0,1 0 1 0 0,18 15-1 0 0,-24-22 22 0 0,0-1 0 0 0,0 0 0 0 0,0 0 0 0 0,0 0 0 0 0,0 0 0 0 0,0 0 0 0 0,1-1 0 0 0,-1 0 0 0 0,1 1 0 0 0,-1-1 0 0 0,1-1 0 0 0,-1 1 0 0 0,1 0 0 0 0,0-1 0 0 0,3 1 0 0 0,7-4-1192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4.724"/>
    </inkml:context>
    <inkml:brush xml:id="br0">
      <inkml:brushProperty name="width" value="0.05" units="cm"/>
      <inkml:brushProperty name="height" value="0.05" units="cm"/>
    </inkml:brush>
  </inkml:definitions>
  <inkml:trace contextRef="#ctx0" brushRef="#br0">23 9 6913 0 0,'-23'-8'7015'0'0,"41"8"-1534"0"0,105 9-4025 0 0,-72-3-1744 0 0,1-2 0 0 0,0-3 0 0 0,90-9-1 0 0,-119 4-1243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42.326"/>
    </inkml:context>
    <inkml:brush xml:id="br0">
      <inkml:brushProperty name="width" value="0.035" units="cm"/>
      <inkml:brushProperty name="height" value="0.035" units="cm"/>
    </inkml:brush>
  </inkml:definitions>
  <inkml:trace contextRef="#ctx0" brushRef="#br0">52 0 6913 0 0,'-1'48'9289'0'0,"-2"3"-3639"0"0,-8 54-2033 0 0,-5 122-4113 0 0,16-212 416 0 0,-1 39 248 0 0,0-50-271 0 0,1 0 0 0 0,-1 1 0 0 0,0-1-1 0 0,0 0 1 0 0,0 0 0 0 0,0 0 0 0 0,-1 0 0 0 0,1 0-1 0 0,-4 5 1 0 0,-1-6-3103 0 0</inkml:trace>
  <inkml:trace contextRef="#ctx0" brushRef="#br0" timeOffset="1">350 25 10594 0 0,'5'1'521'0'0,"1"1"0"0"0,-1 0-1 0 0,1 0 1 0 0,-1 0 0 0 0,0 1 0 0 0,0 0-1 0 0,0 0 1 0 0,0 0 0 0 0,-1 0-1 0 0,1 1 1 0 0,-1 0 0 0 0,6 6 0 0 0,5 6 335 0 0,-2 1 0 0 0,12 17 0 0 0,-17-21-588 0 0,0 1-1 0 0,-1-1 1 0 0,0 2 0 0 0,-2-1-1 0 0,1 1 1 0 0,-2 0-1 0 0,0 0 1 0 0,-1 0 0 0 0,0 0-1 0 0,-1 1 1 0 0,-1-1-1 0 0,0 1 1 0 0,-1-1-1 0 0,-1 1 1 0 0,0-1 0 0 0,-4 16-1 0 0,1-15-188 0 0,1-1 0 0 0,-2 0 0 0 0,0 0 0 0 0,-1 0 0 0 0,0 0 0 0 0,-1-1 0 0 0,-1 0 0 0 0,-1 0 0 0 0,1-1 0 0 0,-2 0-1 0 0,0-1 1 0 0,0 0 0 0 0,-2 0 0 0 0,1-1 0 0 0,-20 14 0 0 0,5-8 1 0 0,0-1 1 0 0,-29 13-1 0 0,42-22-656 0 0,-1-2 1 0 0,0 1-1 0 0,-1-2 0 0 0,1 0 1 0 0,-1-1-1 0 0,-17 2 0 0 0,13-5-1305 0 0,0-2-21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5.196"/>
    </inkml:context>
    <inkml:brush xml:id="br0">
      <inkml:brushProperty name="width" value="0.05" units="cm"/>
      <inkml:brushProperty name="height" value="0.05" units="cm"/>
    </inkml:brush>
  </inkml:definitions>
  <inkml:trace contextRef="#ctx0" brushRef="#br0">273 8 14659 0 0,'0'0'49'0'0,"1"-1"0"0"0,-1 1-1 0 0,0-1 1 0 0,0 1 0 0 0,0 0 0 0 0,0-1 0 0 0,1 1-1 0 0,-1 0 1 0 0,0-1 0 0 0,0 1 0 0 0,1 0-1 0 0,-1 0 1 0 0,0-1 0 0 0,0 1 0 0 0,1 0-1 0 0,-1-1 1 0 0,0 1 0 0 0,1 0 0 0 0,-1 0 0 0 0,0 0-1 0 0,1-1 1 0 0,-1 1 0 0 0,0 0 0 0 0,1 0-1 0 0,-1 0 1 0 0,1 0 0 0 0,-1 0 0 0 0,0 0-1 0 0,1 0 1 0 0,-1 0 0 0 0,1 0 0 0 0,-1 0 0 0 0,0 0-1 0 0,1 0 1 0 0,0 0 0 0 0,16 10 1570 0 0,-12-7-1244 0 0,-1 1 0 0 0,0 0 0 0 0,0 0 0 0 0,0 1 0 0 0,4 5 0 0 0,-3 2-53 0 0,-1-1 0 0 0,0 0 0 0 0,0 1-1 0 0,-1 0 1 0 0,0 0 0 0 0,-1 0 0 0 0,-1 0-1 0 0,1 16 1 0 0,-7 99 796 0 0,4-123-1083 0 0,-1 16 103 0 0,-1-1-1 0 0,0 1 0 0 0,-2 0 0 0 0,0-1 1 0 0,-2 0-1 0 0,0 0 0 0 0,-1-1 1 0 0,-16 28-1 0 0,10-24-76 0 0,-1-1 0 0 0,-2 0 1 0 0,0-1-1 0 0,-1-1 0 0 0,0 0 0 0 0,-23 16 1 0 0,22-19-424 0 0,-1-1 0 0 0,-25 14 0 0 0,4-12-6750 0 0,17-10-558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5.597"/>
    </inkml:context>
    <inkml:brush xml:id="br0">
      <inkml:brushProperty name="width" value="0.05" units="cm"/>
      <inkml:brushProperty name="height" value="0.05" units="cm"/>
    </inkml:brush>
  </inkml:definitions>
  <inkml:trace contextRef="#ctx0" brushRef="#br0">7 16 19236 0 0,'-1'0'42'0'0,"1"0"1"0"0,0 0-1 0 0,-1 0 0 0 0,1 0 0 0 0,0 0 1 0 0,0 0-1 0 0,-1-1 0 0 0,1 1 0 0 0,0 0 1 0 0,-1 0-1 0 0,1 0 0 0 0,0-1 0 0 0,0 1 1 0 0,-1 0-1 0 0,1 0 0 0 0,0-1 0 0 0,0 1 1 0 0,0 0-1 0 0,-1 0 0 0 0,1-1 0 0 0,0 1 1 0 0,0 0-1 0 0,0-1 0 0 0,0 1 0 0 0,0 0 1 0 0,0 0-1 0 0,-1-1 0 0 0,1 1 0 0 0,0 0 1 0 0,0-1-1 0 0,0 1 0 0 0,0 0 0 0 0,0-1 1 0 0,0 1-1 0 0,0 0 0 0 0,0-1 0 0 0,1 1 1 0 0,-1 0-1 0 0,0-1 0 0 0,0 1 0 0 0,0 0 1 0 0,0-1-1 0 0,0 1 0 0 0,0 0 0 0 0,1 0 1 0 0,-1-1-1 0 0,20-3 744 0 0,35 8-212 0 0,-52-3-471 0 0,92 15 823 0 0,-62-9-1968 0 0,1-1 0 0 0,50 1-1 0 0,-75-8-581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6.039"/>
    </inkml:context>
    <inkml:brush xml:id="br0">
      <inkml:brushProperty name="width" value="0.05" units="cm"/>
      <inkml:brushProperty name="height" value="0.05" units="cm"/>
    </inkml:brush>
  </inkml:definitions>
  <inkml:trace contextRef="#ctx0" brushRef="#br0">0 96 17740 0 0,'0'0'66'0'0,"0"1"-27"0"0,0-1-1 0 0,0 1 0 0 0,0-1 1 0 0,0 1-1 0 0,0-1 0 0 0,0 0 1 0 0,0 1-1 0 0,0-1 0 0 0,0 1 1 0 0,0-1-1 0 0,0 1 0 0 0,1-1 1 0 0,-1 1-1 0 0,0-1 0 0 0,0 0 1 0 0,0 1-1 0 0,0-1 0 0 0,1 1 0 0 0,-1-1 1 0 0,0 0-1 0 0,0 1 0 0 0,1-1 1 0 0,-1 0-1 0 0,0 1 0 0 0,1-1 1 0 0,-1 0-1 0 0,0 0 0 0 0,1 1 1 0 0,-1-1-1 0 0,1 0 0 0 0,-1 0 1 0 0,0 1-1 0 0,1-1 0 0 0,-1 0 1 0 0,1 0-1 0 0,-1 0 0 0 0,1 0 1 0 0,-1 0-1 0 0,0 0 0 0 0,1 0 1 0 0,-1 0-1 0 0,1 0 0 0 0,-1 0 1 0 0,1 0-1 0 0,-1 0 0 0 0,1 0 1 0 0,-1 0-1 0 0,1 0 0 0 0,24 4 332 0 0,39 6-143 0 0,1-2-1 0 0,103 0 1 0 0,-121-11-945 0 0,1 0-38 0 0</inkml:trace>
  <inkml:trace contextRef="#ctx0" brushRef="#br0" timeOffset="1">890 7 11522 0 0,'35'-4'8130'0'0,"47"2"-7500"0"0,107 10-1 0 0,-64 0-2888 0 0,-95-7 1395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6.410"/>
    </inkml:context>
    <inkml:brush xml:id="br0">
      <inkml:brushProperty name="width" value="0.05" units="cm"/>
      <inkml:brushProperty name="height" value="0.05" units="cm"/>
    </inkml:brush>
  </inkml:definitions>
  <inkml:trace contextRef="#ctx0" brushRef="#br0">123 1 15955 0 0,'-11'3'654'0'0,"8"0"3"0"0,17 7 197 0 0,-5-6-850 0 0,73 36 794 0 0,5 2-288 0 0,-78-36-295 0 0,1 0 1 0 0,-1 0-1 0 0,-1 1 0 0 0,1 1 1 0 0,-1-1-1 0 0,12 15 0 0 0,-16-17-48 0 0,-1 0-1 0 0,1 1 1 0 0,-1-1 0 0 0,0 0-1 0 0,-1 1 1 0 0,1 0-1 0 0,-1 0 1 0 0,2 7 0 0 0,-4-12-146 0 0,0 1 0 0 0,1 0 0 0 0,-1 0 0 0 0,0-1 0 0 0,0 1 0 0 0,0 0 0 0 0,0-1 0 0 0,0 1 0 0 0,0 0-1 0 0,-1-1 1 0 0,1 1 0 0 0,-1 0 0 0 0,1-1 0 0 0,-1 1 0 0 0,1 0 0 0 0,-1-1 0 0 0,0 1 0 0 0,0-1 0 0 0,0 1 0 0 0,0-1 0 0 0,0 0 0 0 0,0 1 0 0 0,0-1 0 0 0,0 0 0 0 0,-1 0 0 0 0,1 0 0 0 0,0 0 0 0 0,-1 0 0 0 0,1 0 0 0 0,-1 0 0 0 0,1 0 0 0 0,-1 0 0 0 0,1-1 0 0 0,-3 1 0 0 0,-17 6 48 0 0,-1-1 1 0 0,0-1-1 0 0,0-1 1 0 0,-1-1-1 0 0,-30 0 1 0 0,-1-4-87 0 0,-59-7 1 0 0,107 7 16 0 0,3 1 0 0 0,-1 0 0 0 0,1 0 0 0 0,0 0 0 0 0,0-1 0 0 0,0 0 0 0 0,0 1 0 0 0,0-1 0 0 0,0-1 0 0 0,0 1 0 0 0,-4-2 0 0 0,11 2 0 0 0,-1 0 0 0 0,0 0 0 0 0,1 0 0 0 0,-1 0 0 0 0,1 1 0 0 0,-1 0 0 0 0,5 0 0 0 0,99-2-56 0 0,87-7-239 0 0,-147 2-3507 0 0,-37 2-3319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06.765"/>
    </inkml:context>
    <inkml:brush xml:id="br0">
      <inkml:brushProperty name="width" value="0.05" units="cm"/>
      <inkml:brushProperty name="height" value="0.05" units="cm"/>
    </inkml:brush>
  </inkml:definitions>
  <inkml:trace contextRef="#ctx0" brushRef="#br0">41 3 18060 0 0,'-4'-1'800'0'0,"0"-1"160"0"0,2 4-768 0 0,0 0-192 0 0,2 2 0 0 0,0 1 0 0 0,0 4 352 0 0,-1 1 24 0 0,0 7 9 0 0,0 7-1 0 0,-2 8-128 0 0,1 6-32 0 0,-1 4 0 0 0,0 2 0 0 0,0 1-224 0 0,-1 2 0 0 0,0 2 0 0 0,0 0-9002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10.562"/>
    </inkml:context>
    <inkml:brush xml:id="br0">
      <inkml:brushProperty name="width" value="0.05" units="cm"/>
      <inkml:brushProperty name="height" value="0.05" units="cm"/>
    </inkml:brush>
  </inkml:definitions>
  <inkml:trace contextRef="#ctx0" brushRef="#br0">0 40 15723 0 0,'4'-2'396'0'0,"0"0"-1"0"0,0 0 0 0 0,1 1 1 0 0,-1-1-1 0 0,1 1 0 0 0,-1 0 1 0 0,1 0-1 0 0,-1 0 0 0 0,1 1 1 0 0,-1-1-1 0 0,9 2 0 0 0,9-3 108 0 0,68-8 295 0 0,-1 5 1 0 0,104 6-1 0 0,-188-1-864 0 0,-1 1-202 0 0,0-1 1 0 0,0 0-1 0 0,-1 0 1 0 0,1 0-1 0 0,0 0 1 0 0,0-1-1 0 0,0 0 1 0 0,0 1-1 0 0,-1-1 1 0 0,8-3-1 0 0,-10 1-1359 0 0,-4 2-18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10.997"/>
    </inkml:context>
    <inkml:brush xml:id="br0">
      <inkml:brushProperty name="width" value="0.05" units="cm"/>
      <inkml:brushProperty name="height" value="0.05" units="cm"/>
    </inkml:brush>
  </inkml:definitions>
  <inkml:trace contextRef="#ctx0" brushRef="#br0">135 1 5985 0 0,'-5'3'1291'0'0,"1"0"-1"0"0,0 1 0 0 0,-1 0 0 0 0,1 0 1 0 0,1 1-1 0 0,-1-1 0 0 0,-4 8 0 0 0,2-3-378 0 0,2 0-1 0 0,-1 0 1 0 0,-5 17-1 0 0,2 3-536 0 0,-8 56 0 0 0,14-67 417 0 0,-6 27-89 0 0,-9 73 648 0 0,16-100-1258 0 0,0 1 0 0 0,1 0 0 0 0,1 0 0 0 0,4 22 0 0 0,-4-37-53 0 0,-1 0 0 0 0,1 0 0 0 0,1 0 0 0 0,-1 0 0 0 0,1-1 0 0 0,-1 1 0 0 0,1 0 0 0 0,0-1-1 0 0,0 1 1 0 0,0-1 0 0 0,1 1 0 0 0,-1-1 0 0 0,1 0 0 0 0,0 0 0 0 0,5 3 0 0 0,-6-4-39 0 0,1 0 0 0 0,-1-1 1 0 0,1 0-1 0 0,0 0 0 0 0,-1 0 1 0 0,1 0-1 0 0,0 0 1 0 0,0 0-1 0 0,0-1 0 0 0,0 1 1 0 0,0-1-1 0 0,0 0 0 0 0,0 0 1 0 0,0 0-1 0 0,-1 0 0 0 0,1 0 1 0 0,0-1-1 0 0,0 0 1 0 0,0 1-1 0 0,0-1 0 0 0,4-2 1 0 0,4-2-115 0 0,0-1 1 0 0,0 0 0 0 0,-1-1 0 0 0,0 0 0 0 0,0 0-1 0 0,-1-1 1 0 0,0 0 0 0 0,0-1 0 0 0,-1 0 0 0 0,0 0 0 0 0,-1-1-1 0 0,0 0 1 0 0,0-1 0 0 0,-1 1 0 0 0,8-19 0 0 0,-14 26-134 0 0,1 1 0 0 0,0-1 1 0 0,0 1-1 0 0,-1-1 0 0 0,1 0 1 0 0,-1 0-1 0 0,0 1 1 0 0,0-1-1 0 0,0 0 0 0 0,0 1 1 0 0,-1-1-1 0 0,1 0 0 0 0,-1 0 1 0 0,1 1-1 0 0,-1-1 1 0 0,0 1-1 0 0,-2-4 0 0 0,1 1-352 0 0,-1 0 0 0 0,-1 0 0 0 0,1 0 0 0 0,-1 1 0 0 0,1-1-1 0 0,-1 1 1 0 0,-8-7 0 0 0,-3 0-342 0 0,0 1-1 0 0,0 0 1 0 0,-1 1 0 0 0,-20-9-1 0 0,-31-8 1510 0 0,60 23 157 0 0,0 1 0 0 0,-1 0 0 0 0,1 1 0 0 0,-1 0 0 0 0,1 0 1 0 0,-1 0-1 0 0,-12 4 4455 0 0,20-3-5088 0 0,11 3 1443 0 0,17 2-1015 0 0,250 0 1293 0 0,-95-20-4465 0 0,-145 9-4975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11.356"/>
    </inkml:context>
    <inkml:brush xml:id="br0">
      <inkml:brushProperty name="width" value="0.05" units="cm"/>
      <inkml:brushProperty name="height" value="0.05" units="cm"/>
    </inkml:brush>
  </inkml:definitions>
  <inkml:trace contextRef="#ctx0" brushRef="#br0">157 2 14371 0 0,'0'0'119'0'0,"-1"-1"-1"0"0,0 1 0 0 0,0 0 1 0 0,0 0-1 0 0,0 0 1 0 0,0 0-1 0 0,0-1 1 0 0,1 1-1 0 0,-1 1 1 0 0,0-1-1 0 0,0 0 0 0 0,0 0 1 0 0,0 0-1 0 0,0 0 1 0 0,0 1-1 0 0,1-1 1 0 0,-1 0-1 0 0,0 1 1 0 0,0-1-1 0 0,0 0 0 0 0,1 1 1 0 0,-1-1-1 0 0,0 1 1 0 0,1 0-1 0 0,-1-1 1 0 0,0 1-1 0 0,1-1 0 0 0,-1 1 1 0 0,1 0-1 0 0,-1-1 1 0 0,1 1-1 0 0,-1 0 1 0 0,0 1-1 0 0,-19 31 2231 0 0,17-27-2274 0 0,-16 29 610 0 0,3 0 0 0 0,0 1 0 0 0,3 0 0 0 0,-10 42 0 0 0,17-52-514 0 0,1-1 0 0 0,1 1 0 0 0,1 0 0 0 0,1 0 1 0 0,2 0-1 0 0,1 0 0 0 0,4 28 0 0 0,-3-40-153 0 0,1-1 0 0 0,1 1 0 0 0,1-1 0 0 0,-1 0 0 0 0,2-1 0 0 0,0 1 0 0 0,1-1-1 0 0,0 0 1 0 0,16 20 0 0 0,-19-27-173 0 0,0 0 0 0 0,0 0-1 0 0,1-1 1 0 0,0 1-1 0 0,0-1 1 0 0,0 0 0 0 0,0-1-1 0 0,0 1 1 0 0,1-1-1 0 0,0 0 1 0 0,-1 0 0 0 0,1-1-1 0 0,0 0 1 0 0,1 0 0 0 0,-1 0-1 0 0,0-1 1 0 0,0 0-1 0 0,1 0 1 0 0,-1-1 0 0 0,0 1-1 0 0,1-1 1 0 0,-1-1-1 0 0,9 0 1 0 0,11-7-1819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11.764"/>
    </inkml:context>
    <inkml:brush xml:id="br0">
      <inkml:brushProperty name="width" value="0.05" units="cm"/>
      <inkml:brushProperty name="height" value="0.05" units="cm"/>
    </inkml:brush>
  </inkml:definitions>
  <inkml:trace contextRef="#ctx0" brushRef="#br0">13 2 15755 0 0,'-12'-1'1779'0'0,"23"4"-931"0"0,23 6-118 0 0,43 5-71 0 0,2-4-1 0 0,-1-4 1 0 0,107-4-1 0 0,-183-2-742 0 0,40-5-314 0 0,-40 4 251 0 0,-1 1-1 0 0,0 0 1 0 0,1-1-1 0 0,-1 0 0 0 0,0 1 1 0 0,0-1-1 0 0,1 1 1 0 0,-1-1-1 0 0,0 0 1 0 0,0 0-1 0 0,0 0 0 0 0,1-1 1 0 0,-1 1-45 0 0,-1 1 0 0 0,0-1 0 0 0,1 1 0 0 0,-1-1 0 0 0,0 0 0 0 0,0 1 0 0 0,0-1 0 0 0,1 0 0 0 0,-1 1 0 0 0,0-1 0 0 0,0 0 0 0 0,0 1 0 0 0,0-1 0 0 0,0 0 0 0 0,0 1 0 0 0,-1-1 0 0 0,1 0 0 0 0,0 1 0 0 0,0-1 0 0 0,0 0 0 0 0,0 1 0 0 0,-1-1 0 0 0,1 1 0 0 0,0-1 0 0 0,-1 0 0 0 0,0 0 0 0 0,-3-5-1695 0 0</inkml:trace>
  <inkml:trace contextRef="#ctx0" brushRef="#br0" timeOffset="1">359 3 6449 0 0,'-23'7'1282'0'0,"19"-5"-228"0"0,-1 0 0 0 0,1 0 0 0 0,0 0 0 0 0,0 1 0 0 0,0 0 0 0 0,0 0 0 0 0,1 0 0 0 0,-6 6 0 0 0,-5 7-1029 0 0,4 0 509 0 0,1-1-1 0 0,0 1 0 0 0,1 1 0 0 0,0 0 1 0 0,2 0-1 0 0,0 0 0 0 0,1 1 0 0 0,0 0 0 0 0,-1 22 1 0 0,0 7 93 0 0,3 0 0 0 0,3 67 0 0 0,10-4-234 0 0,-7-95-429 0 0,0-1 1 0 0,11 27 0 0 0,-14-40-30 0 0,0 0 1 0 0,1 0 0 0 0,-1 0-1 0 0,1 0 1 0 0,0 0-1 0 0,-1 0 1 0 0,1 0 0 0 0,0 0-1 0 0,-1 0 1 0 0,1-1 0 0 0,0 1-1 0 0,0 0 1 0 0,0 0 0 0 0,0-1-1 0 0,0 1 1 0 0,0-1-1 0 0,1 1 1 0 0,-1 0-113 0 0,-1-1-1 0 0,1 0 1 0 0,-1 0 0 0 0,1 0-1 0 0,0 0 1 0 0,-1 0 0 0 0,1 0-1 0 0,0 0 1 0 0,-1 0 0 0 0,1 0 0 0 0,0 0-1 0 0,-1 0 1 0 0,1-1 0 0 0,0 1-1 0 0,-1 0 1 0 0,1 0 0 0 0,-1-1-1 0 0,1 1 1 0 0,1-1 0 0 0,6-6-7210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12.148"/>
    </inkml:context>
    <inkml:brush xml:id="br0">
      <inkml:brushProperty name="width" value="0.05" units="cm"/>
      <inkml:brushProperty name="height" value="0.05" units="cm"/>
    </inkml:brush>
  </inkml:definitions>
  <inkml:trace contextRef="#ctx0" brushRef="#br0">127 14 7834 0 0,'11'-10'459'0'0,"-10"9"-167"0"0,-1 1 0 0 0,1 0 0 0 0,0-1 0 0 0,0 1 0 0 0,0-1 0 0 0,0 1 0 0 0,0 0 0 0 0,-1 0 0 0 0,1-1 0 0 0,0 1 0 0 0,0 0 1 0 0,0 0-1 0 0,0 0 0 0 0,0 0 0 0 0,0 0 0 0 0,1 1 0 0 0,14 7 4720 0 0,-3 2-4469 0 0,-5-2-149 0 0,1 1 0 0 0,-2 0 0 0 0,1 1 0 0 0,-2-1 0 0 0,1 1 0 0 0,-1 1 0 0 0,0-1 0 0 0,-1 1 0 0 0,-1 0 0 0 0,0 0 0 0 0,6 23 0 0 0,-4-3-7 0 0,0 0 0 0 0,-2 1-1 0 0,0 40 1 0 0,-4-47-209 0 0,0 0-1 0 0,-2 0 1 0 0,-1-1 0 0 0,-1 1-1 0 0,0-1 1 0 0,-16 44-1 0 0,15-56-151 0 0,1-1-1 0 0,-2-1 0 0 0,0 1 1 0 0,0-1-1 0 0,-1 0 0 0 0,0 0 1 0 0,0-1-1 0 0,-1 0 0 0 0,0 0 1 0 0,-1-1-1 0 0,0 0 0 0 0,-1 0 0 0 0,1-1 1 0 0,-1-1-1 0 0,-1 1 0 0 0,-12 5 1 0 0,8-6-573 0 0,1 0 1 0 0,-1 0-1 0 0,-20 4 1 0 0,10-6-641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7:42.733"/>
    </inkml:context>
    <inkml:brush xml:id="br0">
      <inkml:brushProperty name="width" value="0.035" units="cm"/>
      <inkml:brushProperty name="height" value="0.035" units="cm"/>
    </inkml:brush>
  </inkml:definitions>
  <inkml:trace contextRef="#ctx0" brushRef="#br0">27 13 14747 0 0,'-1'0'5057'0'0,"-2"-2"-3128"0"0,-3 1 15 0 0,1-2-2296 0 0,-1 0-464 0 0,1-1-88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12.552"/>
    </inkml:context>
    <inkml:brush xml:id="br0">
      <inkml:brushProperty name="width" value="0.05" units="cm"/>
      <inkml:brushProperty name="height" value="0.05" units="cm"/>
    </inkml:brush>
  </inkml:definitions>
  <inkml:trace contextRef="#ctx0" brushRef="#br0">62 4 15203 0 0,'3'-1'569'0'0,"0"1"0"0"0,1-1-1 0 0,-1 0 1 0 0,0 1 0 0 0,0 0-1 0 0,0 0 1 0 0,1 0 0 0 0,4 0-1 0 0,-3 0-297 0 0,95 4-462 0 0,127 20 0 0 0,-215-23-1463 0 0</inkml:trace>
  <inkml:trace contextRef="#ctx0" brushRef="#br0" timeOffset="1">33 119 17452 0 0,'-8'2'482'0'0,"-14"6"835"0"0,19-1-611 0 0,11 3 53 0 0,4-3-607 0 0,-1 1 0 0 0,1-2-1 0 0,0 0 1 0 0,0 0-1 0 0,1-1 1 0 0,0-1 0 0 0,24 6-1 0 0,-3-4-228 0 0,66 5 0 0 0,-76-11-740 0 0,31-2 1 0 0,-14-3-178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0.632"/>
    </inkml:context>
    <inkml:brush xml:id="br0">
      <inkml:brushProperty name="width" value="0.05" units="cm"/>
      <inkml:brushProperty name="height" value="0.05" units="cm"/>
    </inkml:brush>
  </inkml:definitions>
  <inkml:trace contextRef="#ctx0" brushRef="#br0">38 14 6449 0 0,'4'-10'6293'0'0,"-4"10"-6182"0"0,0 0-1 0 0,0 0 0 0 0,0-1 1 0 0,0 1-1 0 0,0 0 0 0 0,0 0 1 0 0,0 0-1 0 0,1 0 0 0 0,-1-1 0 0 0,0 1 1 0 0,0 0-1 0 0,0 0 0 0 0,0 0 1 0 0,0 0-1 0 0,0 0 0 0 0,1 0 1 0 0,-1-1-1 0 0,0 1 0 0 0,0 0 1 0 0,0 0-1 0 0,0 0 0 0 0,0 0 0 0 0,1 0 1 0 0,-1 0-1 0 0,0 0 0 0 0,0 0 1 0 0,0 0-1 0 0,1 0 0 0 0,-1 0 1 0 0,0 0-1 0 0,0 0 0 0 0,0 0 0 0 0,0 0 1 0 0,1 0-1 0 0,-1 0 0 0 0,0 0 1 0 0,0 0-1 0 0,0 0 0 0 0,1 0 1 0 0,-1 0-1 0 0,0 0 0 0 0,0 0 0 0 0,0 0 1 0 0,0 0-1 0 0,0 0 0 0 0,1 1 1 0 0,-1-1-1 0 0,0 0 0 0 0,0 0 1 0 0,0 0-1 0 0,0 0 0 0 0,0 0 0 0 0,0 1 1 0 0,1-1-1 0 0,-1 0 0 0 0,0 0 1 0 0,0 0-1 0 0,0 0 0 0 0,0 0 1 0 0,0 1-1 0 0,0-1 0 0 0,0 0 0 0 0,0 0 1 0 0,0 0-1 0 0,0 1 0 0 0,0-1 1 0 0,0 0-1 0 0,5 12 83 0 0,-2 0 1 0 0,0 0-1 0 0,0 0 0 0 0,-1 1 0 0 0,0-1 1 0 0,-1 1-1 0 0,0-1 0 0 0,-3 20 0 0 0,-16 111 965 0 0,11-101-853 0 0,-36 177 231 0 0,56-273-1012 0 0,29-74-1 0 0,-28 86 366 0 0,-4 14-43 0 0,2-1 0 0 0,0 1 0 0 0,33-51 0 0 0,-35 65 92 0 0,0 0 1 0 0,1 0 0 0 0,1 1-1 0 0,0 0 1 0 0,1 1 0 0 0,0 0-1 0 0,1 1 1 0 0,20-12 0 0 0,-34 23 63 0 0,0 0 1 0 0,1-1-1 0 0,-1 1 1 0 0,0 0 0 0 0,1 0-1 0 0,-1-1 1 0 0,1 1-1 0 0,-1 0 1 0 0,0 0 0 0 0,1 0-1 0 0,-1 0 1 0 0,1 0-1 0 0,-1 0 1 0 0,1-1 0 0 0,-1 1-1 0 0,1 0 1 0 0,-1 0-1 0 0,0 0 1 0 0,1 0-1 0 0,-1 0 1 0 0,1 1 0 0 0,-1-1-1 0 0,1 0 1 0 0,-1 0-1 0 0,0 0 1 0 0,1 0 0 0 0,-1 0-1 0 0,1 1 1 0 0,-1-1-1 0 0,0 0 1 0 0,1 0 0 0 0,-1 1-1 0 0,0-1 1 0 0,1 1-1 0 0,0 0 16 0 0,0 0 0 0 0,-1 0 0 0 0,1 1 0 0 0,-1-1 0 0 0,1 1 0 0 0,-1-1-1 0 0,0 0 1 0 0,0 1 0 0 0,1-1 0 0 0,-1 1 0 0 0,0 1 0 0 0,-5 46 436 0 0,4-42-397 0 0,-2 19 124 0 0,1 0 0 0 0,2 51 1 0 0,1-66-478 0 0,0 0 1 0 0,1-1 0 0 0,0 1 0 0 0,1-1 0 0 0,0 1-1 0 0,1-1 1 0 0,0 0 0 0 0,0 0 0 0 0,12 17-1 0 0,-5-14-7009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1.087"/>
    </inkml:context>
    <inkml:brush xml:id="br0">
      <inkml:brushProperty name="width" value="0.05" units="cm"/>
      <inkml:brushProperty name="height" value="0.05" units="cm"/>
    </inkml:brush>
  </inkml:definitions>
  <inkml:trace contextRef="#ctx0" brushRef="#br0">142 1 12443 0 0,'-1'6'1173'0'0,"0"0"1"0"0,0 1 0 0 0,-1-1 0 0 0,-2 8 0 0 0,-2 4-19 0 0,-39 229 2462 0 0,20 5-2194 0 0,23-232-1277 0 0,-4 100 186 0 0,-4 42-390 0 0,9-160-118 0 0,1 1 1 0 0,-1-1 0 0 0,1 1-1 0 0,-1-1 1 0 0,0 1-1 0 0,0-1 1 0 0,0 0 0 0 0,0 1-1 0 0,-3 3 1 0 0,4-6 94 0 0,-1 0-1 0 0,1 1 1 0 0,0-1-1 0 0,-1 0 1 0 0,1 1 0 0 0,0-1-1 0 0,-1 0 1 0 0,1 0-1 0 0,0 1 1 0 0,-1-1 0 0 0,1 0-1 0 0,0 0 1 0 0,-1 0-1 0 0,1 0 1 0 0,0 0 0 0 0,-1 0-1 0 0,1 1 1 0 0,-1-1-1 0 0,1 0 1 0 0,0 0 0 0 0,-1 0-1 0 0,1 0 1 0 0,-1 0 0 0 0,1 0-1 0 0,-1-1 1 0 0,0 1-87 0 0,0-1-1 0 0,0 1 1 0 0,0-1 0 0 0,0 0 0 0 0,1 1 0 0 0,-1-1 0 0 0,0 0 0 0 0,0 0-1 0 0,0 1 1 0 0,1-1 0 0 0,-1 0 0 0 0,1 0 0 0 0,-1 0 0 0 0,0-1 0 0 0,-5-11-1707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1.456"/>
    </inkml:context>
    <inkml:brush xml:id="br0">
      <inkml:brushProperty name="width" value="0.05" units="cm"/>
      <inkml:brushProperty name="height" value="0.05" units="cm"/>
    </inkml:brush>
  </inkml:definitions>
  <inkml:trace contextRef="#ctx0" brushRef="#br0">1 72 12843 0 0,'5'-6'296'0'0,"0"0"1"0"0,0 1-1 0 0,0-1 1 0 0,1 1 0 0 0,0 1-1 0 0,0-1 1 0 0,1 1-1 0 0,-1 0 1 0 0,1 0-1 0 0,0 1 1 0 0,0 0 0 0 0,0 0-1 0 0,0 1 1 0 0,0 0-1 0 0,14-3 1 0 0,-9 3-54 0 0,0 1 0 0 0,-1 0 1 0 0,1 0-1 0 0,0 1 0 0 0,0 1 0 0 0,0 0 1 0 0,0 0-1 0 0,-1 1 0 0 0,1 1 1 0 0,-1 0-1 0 0,14 5 0 0 0,-20-6-135 0 0,-1 0 0 0 0,1 1 0 0 0,0-1 0 0 0,-1 1 0 0 0,1 0 0 0 0,-1 1 0 0 0,0-1 0 0 0,0 0 0 0 0,0 1 0 0 0,-1 0-1 0 0,7 8 1 0 0,-8-8-49 0 0,0 0 0 0 0,-1-1 0 0 0,1 1 0 0 0,-1 0 0 0 0,0 0 0 0 0,1 0 0 0 0,-2 0-1 0 0,1 0 1 0 0,0 1 0 0 0,-1-1 0 0 0,0 0 0 0 0,0 0 0 0 0,0 0 0 0 0,-1 0 0 0 0,1 1-1 0 0,-1-1 1 0 0,-1 4 0 0 0,-1-1 31 0 0,0 1 1 0 0,0 0-1 0 0,0-1 0 0 0,-1 0 1 0 0,0 0-1 0 0,-1 0 0 0 0,0-1 0 0 0,0 1 1 0 0,0-1-1 0 0,-1 0 0 0 0,1 0 0 0 0,-2-1 1 0 0,1 0-1 0 0,0 0 0 0 0,-14 7 0 0 0,0-1-287 0 0,0-1-1 0 0,-1-1 0 0 0,0 0 0 0 0,-32 7 0 0 0,23-9-5458 0 0,0-5-1931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1.799"/>
    </inkml:context>
    <inkml:brush xml:id="br0">
      <inkml:brushProperty name="width" value="0.05" units="cm"/>
      <inkml:brushProperty name="height" value="0.05" units="cm"/>
    </inkml:brush>
  </inkml:definitions>
  <inkml:trace contextRef="#ctx0" brushRef="#br0">0 34 11058 0 0,'1'-1'508'0'0,"1"0"-1"0"0,-1 0 1 0 0,0 0-1 0 0,1 0 0 0 0,-1 1 1 0 0,0-1-1 0 0,1 0 0 0 0,-1 1 1 0 0,1-1-1 0 0,-1 1 1 0 0,1 0-1 0 0,-1-1 0 0 0,1 1 1 0 0,-1 0-1 0 0,4 0 1 0 0,3-1 263 0 0,42-8-219 0 0,0 2-1 0 0,0 2 0 0 0,0 2 1 0 0,74 6-1 0 0,-120-2-640 0 0,5-1-693 0 0,0 1 0 0 0,0 0 0 0 0,16 4 0 0 0</inkml:trace>
  <inkml:trace contextRef="#ctx0" brushRef="#br0" timeOffset="1">51 128 9218 0 0,'-11'0'754'0'0,"-25"6"9488"0"0,54 1-9158 0 0,5-5-592 0 0,0 0 0 0 0,0-2 0 0 0,29-2-1 0 0,71-14-4165 0 0,-96 12 512 0 0,20-4-3905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2.661"/>
    </inkml:context>
    <inkml:brush xml:id="br0">
      <inkml:brushProperty name="width" value="0.05" units="cm"/>
      <inkml:brushProperty name="height" value="0.05" units="cm"/>
    </inkml:brush>
  </inkml:definitions>
  <inkml:trace contextRef="#ctx0" brushRef="#br0">421 224 13219 0 0,'3'-13'904'0'0,"0"0"1"0"0,-1-1-1 0 0,0 1 1 0 0,-1 0 0 0 0,-1-21-1 0 0,-1 26-801 0 0,1 1-1 0 0,-1 0 1 0 0,0 0 0 0 0,-1 0-1 0 0,0 0 1 0 0,0 0-1 0 0,0 1 1 0 0,-1-1 0 0 0,0 1-1 0 0,0-1 1 0 0,-1 1 0 0 0,-4-6-1 0 0,5 9-87 0 0,0 0-1 0 0,-1 0 0 0 0,0 0 0 0 0,1 1 1 0 0,-1 0-1 0 0,0 0 0 0 0,0 0 0 0 0,0 0 1 0 0,0 0-1 0 0,-1 1 0 0 0,1 0 0 0 0,0 0 1 0 0,-1 0-1 0 0,1 0 0 0 0,-1 1 0 0 0,1 0 1 0 0,-1-1-1 0 0,1 2 0 0 0,0-1 0 0 0,-5 1 1 0 0,-8 1 37 0 0,1 1 1 0 0,0 1 0 0 0,0 0-1 0 0,-16 7 1 0 0,9-2-62 0 0,1 1-1 0 0,1 0 1 0 0,-30 20-1 0 0,42-23-1 0 0,0-1 1 0 0,0 1-1 0 0,0 1 0 0 0,1 0 0 0 0,0 0 0 0 0,1 1 0 0 0,0-1 0 0 0,0 2 0 0 0,-7 13 0 0 0,12-22 2 0 0,1 1-1 0 0,0 0 0 0 0,1 0 0 0 0,-1 0 1 0 0,0 0-1 0 0,0 0 0 0 0,1 0 0 0 0,-1 1 1 0 0,1-1-1 0 0,0 0 0 0 0,0 0 0 0 0,0 0 0 0 0,0 0 1 0 0,0 0-1 0 0,0 1 0 0 0,0-1 0 0 0,1 0 1 0 0,-1 0-1 0 0,1 0 0 0 0,1 4 0 0 0,-1-4 6 0 0,1 0 0 0 0,0 0 0 0 0,-1 0 1 0 0,1 0-1 0 0,0 0 0 0 0,0-1 0 0 0,0 1 0 0 0,0 0 0 0 0,1-1 0 0 0,-1 0 0 0 0,0 1 0 0 0,0-1 0 0 0,1 0 0 0 0,3 1 0 0 0,5 1-10 0 0,-1-1 0 0 0,1 0 0 0 0,0 0 1 0 0,0-1-1 0 0,-1-1 0 0 0,1 1 0 0 0,11-3 1 0 0,-6 0-97 0 0,-1-1-1 0 0,0-1 1 0 0,0 0 0 0 0,0-1 0 0 0,0 0 0 0 0,-1-1 0 0 0,0-1 0 0 0,17-11 0 0 0,-11 5-291 0 0,-1-1-1 0 0,-1-1 1 0 0,0 0 0 0 0,29-32 0 0 0,-46 45 402 0 0,0 1 0 0 0,0 0 0 0 0,0-1 0 0 0,0 1 0 0 0,0-1 0 0 0,-1 1 0 0 0,1-1 0 0 0,0 0 0 0 0,-1 1 0 0 0,1-1 1 0 0,-1 0-1 0 0,0 1 0 0 0,0-1 0 0 0,1 0 0 0 0,-1-3 0 0 0,0 5 21 0 0,0 0-1 0 0,0-1 1 0 0,0 1 0 0 0,-1 0 0 0 0,1-1 0 0 0,0 1 0 0 0,0 0 0 0 0,0 0-1 0 0,0-1 1 0 0,0 1 0 0 0,0 0 0 0 0,-1-1 0 0 0,1 1 0 0 0,0 0 0 0 0,0 0-1 0 0,0-1 1 0 0,-1 1 0 0 0,1 0 0 0 0,0 0 0 0 0,0 0 0 0 0,-1-1 0 0 0,1 1-1 0 0,0 0 1 0 0,-1 0 0 0 0,1 0 0 0 0,0 0 0 0 0,0 0 0 0 0,-1 0 0 0 0,0-1-1 0 0,0 1 59 0 0,0 1 0 0 0,0-1-1 0 0,0 0 1 0 0,0 0 0 0 0,0 1-1 0 0,0-1 1 0 0,0 0-1 0 0,0 1 1 0 0,0-1 0 0 0,0 1-1 0 0,0-1 1 0 0,0 1-1 0 0,-2 1 1 0 0,-2 2 148 0 0,0 1 0 0 0,0 0 0 0 0,1 0 1 0 0,-1 1-1 0 0,1-1 0 0 0,0 1 0 0 0,1 0 0 0 0,-1 0 0 0 0,1 0 1 0 0,-2 7-1 0 0,-5 12 200 0 0,-7 31 1 0 0,16-50-346 0 0,-15 50 530 0 0,-10 79 0 0 0,23-114-556 0 0,2-1-1 0 0,0 1 0 0 0,1 0 1 0 0,1 0-1 0 0,1 0 1 0 0,1 0-1 0 0,7 28 1 0 0,-9-47-539 0 0,5 13 473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3.049"/>
    </inkml:context>
    <inkml:brush xml:id="br0">
      <inkml:brushProperty name="width" value="0.05" units="cm"/>
      <inkml:brushProperty name="height" value="0.05" units="cm"/>
    </inkml:brush>
  </inkml:definitions>
  <inkml:trace contextRef="#ctx0" brushRef="#br0">1022 3 13883 0 0,'0'0'32'0'0,"0"0"0"0"0,0 0-1 0 0,0 0 1 0 0,0 0 0 0 0,0 0 0 0 0,0 0-1 0 0,0 0 1 0 0,0-1 0 0 0,0 1 0 0 0,0 0 0 0 0,0 0-1 0 0,0 0 1 0 0,0 0 0 0 0,0 0 0 0 0,0 0-1 0 0,0 0 1 0 0,0 0 0 0 0,0-1 0 0 0,0 1 0 0 0,0 0-1 0 0,0 0 1 0 0,0 0 0 0 0,0 0 0 0 0,0 0-1 0 0,-1 0 1 0 0,1 0 0 0 0,0 0 0 0 0,0 0 0 0 0,0 0-1 0 0,0 0 1 0 0,0 0 0 0 0,0 0 0 0 0,0-1 0 0 0,0 1-1 0 0,0 0 1 0 0,0 0 0 0 0,-1 0 0 0 0,1 0-1 0 0,0 0 1 0 0,0 0 0 0 0,0 0 0 0 0,0 0 0 0 0,0 0-1 0 0,0 0 1 0 0,0 0 0 0 0,0 0 0 0 0,-1 0-1 0 0,1 0 1 0 0,0 0 0 0 0,0 0 0 0 0,0 0 0 0 0,0 1-1 0 0,-8 3 1613 0 0,-8 13 575 0 0,14-15-2063 0 0,-169 194 3976 0 0,6-7-2957 0 0,-310 336 495 0 0,432-477-1963 0 0,3 2-1 0 0,-51 79 1 0 0,83-113-2096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3.486"/>
    </inkml:context>
    <inkml:brush xml:id="br0">
      <inkml:brushProperty name="width" value="0.05" units="cm"/>
      <inkml:brushProperty name="height" value="0.05" units="cm"/>
    </inkml:brush>
  </inkml:definitions>
  <inkml:trace contextRef="#ctx0" brushRef="#br0">116 1 9674 0 0,'4'0'762'0'0,"0"0"0"0"0,1 0 0 0 0,-1 0 0 0 0,0 1-1 0 0,0 0 1 0 0,0 0 0 0 0,0 0 0 0 0,0 0 0 0 0,0 1 0 0 0,8 3 0 0 0,1 1-538 0 0,3-1 345 0 0,0 2 1 0 0,-1 0 0 0 0,18 11 0 0 0,-28-16-478 0 0,0 2 1 0 0,0-1 0 0 0,-1 1 0 0 0,1-1-1 0 0,-1 1 1 0 0,0 1 0 0 0,0-1 0 0 0,0 0-1 0 0,-1 1 1 0 0,1 0 0 0 0,-1 0 0 0 0,5 10-1 0 0,-7-12-66 0 0,0-1 0 0 0,-1 1-1 0 0,1 0 1 0 0,0-1 0 0 0,-1 1 0 0 0,0 0-1 0 0,0-1 1 0 0,0 1 0 0 0,0 0-1 0 0,0 0 1 0 0,0-1 0 0 0,-1 1-1 0 0,1 0 1 0 0,-1-1 0 0 0,0 1-1 0 0,1 0 1 0 0,-1-1 0 0 0,-1 1 0 0 0,-1 2-1 0 0,0-1 26 0 0,0 0 0 0 0,0 0 1 0 0,0-1-1 0 0,0 0 0 0 0,-1 1 0 0 0,0-1 0 0 0,0-1 0 0 0,0 1 0 0 0,0 0 0 0 0,-6 2 0 0 0,-3 1 71 0 0,-1-1 0 0 0,0 0 0 0 0,-1-1 0 0 0,1-1 0 0 0,-1 0 0 0 0,-17 1 0 0 0,17-4-47 0 0,-1 0 1 0 0,1 0-1 0 0,0-2 0 0 0,0 0 1 0 0,0-1-1 0 0,0 0 1 0 0,-28-11-1 0 0,39 12 172 0 0,6 0-93 0 0,13 0-40 0 0,21 2-58 0 0,248-3-1 0 0,-163-9-7173 0 0,-72 5-540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4.972"/>
    </inkml:context>
    <inkml:brush xml:id="br0">
      <inkml:brushProperty name="width" value="0.05" units="cm"/>
      <inkml:brushProperty name="height" value="0.05" units="cm"/>
    </inkml:brush>
  </inkml:definitions>
  <inkml:trace contextRef="#ctx0" brushRef="#br0">10 173 7834 0 0,'-1'4'828'0'0,"0"0"0"0"0,0 0 1 0 0,0-1-1 0 0,1 1 0 0 0,-1 0 1 0 0,1 0-1 0 0,1 7 1 0 0,-2 1-88 0 0,-3 50 1070 0 0,4 83 1 0 0,2-116-1507 0 0,1 0 1 0 0,2-1-1 0 0,0 1 1 0 0,2-1-1 0 0,13 33 1 0 0,-14-46-128 0 0,1-1 0 0 0,0 1 0 0 0,11 15 0 0 0,-14-25-11 0 0,0 1-1 0 0,1-1 1 0 0,-1 0-1 0 0,1 0 0 0 0,0 0 1 0 0,0-1-1 0 0,1 1 1 0 0,-1-1-1 0 0,1-1 1 0 0,7 5-1 0 0,-12-8-118 0 0,0 0 0 0 0,0 0 1 0 0,1 0-1 0 0,-1 0 0 0 0,0 1 0 0 0,1-2 1 0 0,-1 1-1 0 0,0 0 0 0 0,1 0 0 0 0,-1 0 1 0 0,0-1-1 0 0,1 1 0 0 0,-1 0 0 0 0,0-1 1 0 0,0 1-1 0 0,0-1 0 0 0,1 0 0 0 0,-1 1 1 0 0,0-1-1 0 0,0 0 0 0 0,0 0 0 0 0,0 0 1 0 0,0 1-1 0 0,0-1 0 0 0,0 0 0 0 0,-1 0 1 0 0,1 0-1 0 0,0-1 0 0 0,0 1 0 0 0,-1 0 1 0 0,1-1-1 0 0,21-41 662 0 0,-21 41-672 0 0,23-62 314 0 0,-3-1-1 0 0,-3-1 1 0 0,11-69-1 0 0,-5-37-1381 0 0,-10 2-3364 0 0,-13 155-1043 0 0,-1 3-1487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5.458"/>
    </inkml:context>
    <inkml:brush xml:id="br0">
      <inkml:brushProperty name="width" value="0.05" units="cm"/>
      <inkml:brushProperty name="height" value="0.05" units="cm"/>
    </inkml:brush>
  </inkml:definitions>
  <inkml:trace contextRef="#ctx0" brushRef="#br0">362 187 7834 0 0,'3'-3'1279'0'0,"0"0"0"0"0,-1-1 1 0 0,0 1-1 0 0,1-1 0 0 0,-1 1 1 0 0,0-1-1 0 0,2-6 1 0 0,-2 3-688 0 0,0 0 1 0 0,0 1 0 0 0,-1-1 0 0 0,1-11 0 0 0,-1 14-541 0 0,-1-1 0 0 0,0 1 0 0 0,0-1 0 0 0,0 1 1 0 0,-1 0-1 0 0,1-1 0 0 0,-1 1 0 0 0,0 0 0 0 0,0-1 0 0 0,-1 1 0 0 0,1 0 1 0 0,-1 0-1 0 0,0 0 0 0 0,0 0 0 0 0,0 0 0 0 0,-1 1 0 0 0,-2-5 0 0 0,2 6-35 0 0,0 0 1 0 0,0 0-1 0 0,0 0 0 0 0,0 0 0 0 0,0 1 0 0 0,0-1 0 0 0,0 1 0 0 0,-1 0 0 0 0,1 0 1 0 0,0 0-1 0 0,-1 0 0 0 0,1 1 0 0 0,-1 0 0 0 0,1-1 0 0 0,-1 1 0 0 0,1 0 0 0 0,-1 0 1 0 0,1 1-1 0 0,-1-1 0 0 0,1 1 0 0 0,0 0 0 0 0,-1 0 0 0 0,1 0 0 0 0,0 0 0 0 0,-7 4 1 0 0,-4 2 29 0 0,1 0 0 0 0,-1 1 0 0 0,1 1 1 0 0,-15 13-1 0 0,9-5-58 0 0,1 0 0 0 0,1 1 0 0 0,0 0 0 0 0,2 1 1 0 0,0 1-1 0 0,1 1 0 0 0,1 0 0 0 0,1 1 0 0 0,1 0 0 0 0,1 0 0 0 0,1 1 1 0 0,1 1-1 0 0,-7 33 0 0 0,14-51 0 0 0,0 0 1 0 0,1 1-1 0 0,0-1 1 0 0,0 0-1 0 0,0 0 1 0 0,1 1-1 0 0,0-1 1 0 0,0 0-1 0 0,1 0 0 0 0,-1 0 1 0 0,1 0-1 0 0,1 0 1 0 0,3 7-1 0 0,-5-10 5 0 0,1-1-1 0 0,-1 0 1 0 0,1 1-1 0 0,0-1 0 0 0,0 0 1 0 0,0 0-1 0 0,0 0 1 0 0,1 0-1 0 0,-1 0 0 0 0,1 0 1 0 0,-1-1-1 0 0,1 1 1 0 0,-1-1-1 0 0,1 0 0 0 0,0 1 1 0 0,-1-1-1 0 0,1-1 1 0 0,0 1-1 0 0,0 0 0 0 0,0-1 1 0 0,0 1-1 0 0,0-1 1 0 0,0 0-1 0 0,0 0 0 0 0,0 0 1 0 0,0 0-1 0 0,-1-1 1 0 0,1 1-1 0 0,0-1 0 0 0,3-1 1 0 0,3-1-172 0 0,0 0 1 0 0,0-1-1 0 0,-1 0 1 0 0,0 0-1 0 0,1-1 1 0 0,-2 0-1 0 0,1-1 1 0 0,0 1-1 0 0,-1-2 1 0 0,9-9-1 0 0,7-9-1348 0 0,28-43 0 0 0,-46 62 1262 0 0,19-28-710 0 0,-1-1 1 0 0,-1-1-1 0 0,-2-1 1 0 0,-2-1 0 0 0,-2-1-1 0 0,-1 0 1 0 0,13-52 0 0 0,-29 82 3813 0 0,-6 14-482 0 0,-6 12 283 0 0,2 4-1200 0 0,1 0 1 0 0,-16 42 0 0 0,17-33-1105 0 0,1 1 0 0 0,1-1 0 0 0,-4 50 0 0 0,10-69-431 0 0,0 0 0 0 0,1 0 0 0 0,0 0 0 0 0,0 0 0 0 0,1 1 0 0 0,1-1 0 0 0,0 0 0 0 0,0 0 0 0 0,6 14 0 0 0,-8-24 33 0 0,0-1 0 0 0,0 0 0 0 0,0 1 0 0 0,1-1 0 0 0,-1 1 0 0 0,0-1 0 0 0,0 0 0 0 0,0 1 0 0 0,0-1 1 0 0,1 0-1 0 0,-1 1 0 0 0,0-1 0 0 0,0 0 0 0 0,1 0 0 0 0,-1 1 0 0 0,0-1 0 0 0,1 0 0 0 0,-1 0 0 0 0,0 1 0 0 0,1-1 1 0 0,-1 0-1 0 0,0 0 0 0 0,1 0 0 0 0,-1 0 0 0 0,1 1 0 0 0,-1-1 0 0 0,0 0 0 0 0,1 0 0 0 0,-1 0 0 0 0,1 0 0 0 0,-1 0 1 0 0,0 0-1 0 0,1 0 0 0 0,-1 0 0 0 0,1 0 0 0 0,-1 0 0 0 0,0 0 0 0 0,1 0 0 0 0,-1-1 0 0 0,0 1 0 0 0,1 0 0 0 0,-1 0 0 0 0,1 0 1 0 0,-1 0-1 0 0,0-1 0 0 0,1 1 0 0 0,-1 0 0 0 0,0 0 0 0 0,0-1 0 0 0,1 1 0 0 0,0-1 0 0 0,11-18-2818 0 0,-4 0 1240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05.9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2437 4013 17364 0 0,'-26'1'388'0'0,"-31"2"162"0"0,-1-3 0 0 0,-83-9 1 0 0,70-1-452 0 0,-294-47 289 0 0,2-23-124 0 0,270 52-148 0 0,-162-71 0 0 0,192 68-44 0 0,1-3 1 0 0,1-3 0 0 0,-71-56-1 0 0,78 47 1 0 0,1-2-1 0 0,3-2 0 0 0,3-2 1 0 0,1-2-1 0 0,-65-103 1 0 0,61 73 24 0 0,4-2 1 0 0,3-1-1 0 0,-49-152 1 0 0,67 160-236 0 0,4-1 0 0 0,4 0 0 0 0,3-2-1 0 0,3 0 1 0 0,4 0 0 0 0,5-90 0 0 0,5 109 24 0 0,2 0 0 0 0,4 0 0 0 0,2 1 0 0 0,3 0 0 0 0,2 1 0 0 0,3 1 0 0 0,3 1 0 0 0,46-89 0 0 0,-27 76 54 0 0,4 2 1 0 0,3 2-1 0 0,102-113 0 0 0,-75 105 33 0 0,4 3 0 0 0,132-95 0 0 0,-74 73-1 0 0,4 7-1 0 0,253-117 1 0 0,-277 155 10 0 0,2 6 0 0 0,1 5-1 0 0,2 6 1 0 0,143-22 0 0 0,-167 44 140 0 0,-1 4 1 0 0,2 4-1 0 0,-1 5 0 0 0,174 24 0 0 0,-121 1-1 0 0,0 7 0 0 0,191 69 0 0 0,-244-65-29 0 0,-1 4 0 0 0,-2 4 0 0 0,-2 5 0 0 0,-3 3 0 0 0,-2 4 0 0 0,-2 4 0 0 0,-4 4 0 0 0,-2 3 0 0 0,-4 4 0 0 0,-2 3 0 0 0,123 167 0 0 0,-160-187 133 0 0,-3 2-1 0 0,49 111 1 0 0,28 135 398 0 0,-85-218-353 0 0,-4 1 0 0 0,-4 1 0 0 0,13 177 0 0 0,-28-186-272 0 0,-4 0-1 0 0,-3 0 1 0 0,-4 0-1 0 0,-31 137 0 0 0,18-140 29 0 0,-3-1-1 0 0,-4 0 0 0 0,-3-2 1 0 0,-3-2-1 0 0,-3-1 0 0 0,-3-1 1 0 0,-3-3-1 0 0,-63 76 0 0 0,56-85 115 0 0,-2-2 0 0 0,-2-3 0 0 0,-2-2 0 0 0,-3-2 0 0 0,-1-3 0 0 0,-2-3 0 0 0,-3-2-1 0 0,-120 54 1 0 0,93-56 28 0 0,-1-4 0 0 0,-1-4 0 0 0,-1-5 0 0 0,-2-3 1 0 0,0-5-1 0 0,-1-4 0 0 0,-141 1 0 0 0,-322-49-565 0 0,3-42 72 0 0,236 23-151 0 0,108 10-2862 0 0,130 25-4585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5.848"/>
    </inkml:context>
    <inkml:brush xml:id="br0">
      <inkml:brushProperty name="width" value="0.05" units="cm"/>
      <inkml:brushProperty name="height" value="0.05" units="cm"/>
    </inkml:brush>
  </inkml:definitions>
  <inkml:trace contextRef="#ctx0" brushRef="#br0">0 176 7370 0 0,'1'0'468'0'0,"1"0"1"0"0,-1 0-1 0 0,0 0 1 0 0,0 0-1 0 0,0 0 1 0 0,0 0 0 0 0,0 1-1 0 0,0-1 1 0 0,0 1-1 0 0,0-1 1 0 0,0 1-1 0 0,0-1 1 0 0,0 1 0 0 0,0-1-1 0 0,0 1 1 0 0,0 0-1 0 0,0-1 1 0 0,-1 1-1 0 0,1 0 1 0 0,1 1 0 0 0,-1 0-117 0 0,0 0 1 0 0,0 0-1 0 0,0 0 1 0 0,0 0 0 0 0,0 1-1 0 0,0-1 1 0 0,0 0-1 0 0,-1 1 1 0 0,1 2 0 0 0,0 7-309 0 0,-1 0 0 0 0,0 1 1 0 0,-2 13-1 0 0,1-12 998 0 0,-5 43-268 0 0,3-38-571 0 0,1 0-1 0 0,1 0 0 0 0,1 0 1 0 0,2 27-1 0 0,-2-46-197 0 0,0 0 0 0 0,0 1 0 0 0,0-1 0 0 0,0 0 0 0 0,0 0-1 0 0,0 0 1 0 0,0 0 0 0 0,0 0 0 0 0,0 1 0 0 0,0-1 0 0 0,0 0 0 0 0,0 0 0 0 0,0 0 0 0 0,0 0 0 0 0,0 1-1 0 0,0-1 1 0 0,0 0 0 0 0,0 0 0 0 0,0 0 0 0 0,0 0 0 0 0,1 0 0 0 0,-1 1 0 0 0,0-1 0 0 0,0 0 0 0 0,0 0-1 0 0,0 0 1 0 0,0 0 0 0 0,0 0 0 0 0,0 0 0 0 0,0 0 0 0 0,1 0 0 0 0,-1 1 0 0 0,0-1 0 0 0,0 0 0 0 0,0 0-1 0 0,0 0 1 0 0,0 0 0 0 0,0 0 0 0 0,1 0 0 0 0,-1 0 0 0 0,0 0 0 0 0,0 0 0 0 0,0 0 0 0 0,0 0 0 0 0,1 0-1 0 0,-1 0 1 0 0,0 0 0 0 0,0 0 0 0 0,0 0 0 0 0,0 0 0 0 0,1 0 0 0 0,6-10 190 0 0,6-21 86 0 0,-11 26-212 0 0,22-45-715 0 0,51-77 0 0 0,-48 83-654 0 0,-12 20 90 0 0,1 1 0 0 0,1 0-1 0 0,32-31 1 0 0,-40 45 851 0 0,0 1 0 0 0,0 0 0 0 0,1 0 0 0 0,0 1 0 0 0,1 0-1 0 0,0 0 1 0 0,0 2 0 0 0,0-1 0 0 0,1 1 0 0 0,18-5-1 0 0,-30 10 431 0 0,0 0 0 0 0,1 0-1 0 0,-1 0 1 0 0,1 0-1 0 0,-1 0 1 0 0,0 0-1 0 0,1 0 1 0 0,-1 0-1 0 0,0 0 1 0 0,1 0-1 0 0,-1 0 1 0 0,0 0-1 0 0,1 0 1 0 0,-1 0 0 0 0,0 1-1 0 0,1-1 1 0 0,-1 0-1 0 0,0 0 1 0 0,1 0-1 0 0,-1 0 1 0 0,0 1-1 0 0,1-1 1 0 0,-1 0-1 0 0,0 0 1 0 0,0 1-1 0 0,1-1 1 0 0,-1 0 0 0 0,0 0-1 0 0,0 1 1 0 0,1-1-1 0 0,-1 0 1 0 0,0 1-1 0 0,0-1 1 0 0,0 0-1 0 0,0 1 1 0 0,0-1-1 0 0,1 0 1 0 0,-1 1-1 0 0,0-1 1 0 0,0 0 0 0 0,0 1-1 0 0,0-1 1 0 0,0 0-1 0 0,0 1 1 0 0,0-1-1 0 0,0 0 1 0 0,0 1-1 0 0,0-1 1 0 0,-1 1-1 0 0,1-1 1 0 0,0 0-1 0 0,0 1 1 0 0,0-1 0 0 0,0 0-1 0 0,0 1 1 0 0,-1-1-1 0 0,1 1 1 0 0,-11 24 2619 0 0,10-22-2490 0 0,-37 72 2304 0 0,-45 107-344 0 0,76-163-2155 0 0,0 1-1 0 0,2-1 0 0 0,1 1 1 0 0,0 1-1 0 0,1-1 1 0 0,1 0-1 0 0,2 33 1 0 0,1-43 33 0 0,0 1 0 0 0,1-1 0 0 0,1 0 0 0 0,0 0 0 0 0,0 0 0 0 0,1 0 0 0 0,0 0 0 0 0,8 12 0 0 0,-10-18-118 0 0,-1-1 0 0 0,2 1 0 0 0,-1-1 1 0 0,0 0-1 0 0,1 0 0 0 0,-1 0 0 0 0,1-1 1 0 0,0 1-1 0 0,0 0 0 0 0,0-1 0 0 0,0 0 0 0 0,0 0 1 0 0,1 0-1 0 0,-1 0 0 0 0,1 0 0 0 0,-1-1 0 0 0,1 1 1 0 0,0-1-1 0 0,-1 0 0 0 0,1 0 0 0 0,0-1 0 0 0,0 1 1 0 0,0-1-1 0 0,0 0 0 0 0,6 0 0 0 0,8-4-797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6.300"/>
    </inkml:context>
    <inkml:brush xml:id="br0">
      <inkml:brushProperty name="width" value="0.05" units="cm"/>
      <inkml:brushProperty name="height" value="0.05" units="cm"/>
    </inkml:brush>
  </inkml:definitions>
  <inkml:trace contextRef="#ctx0" brushRef="#br0">0 58 19812 0 0,'1'-1'100'0'0,"-1"1"-1"0"0,0-1 0 0 0,1 1 1 0 0,-1-1-1 0 0,1 1 0 0 0,-1-1 1 0 0,1 1-1 0 0,0-1 0 0 0,-1 1 1 0 0,1-1-1 0 0,-1 1 0 0 0,1 0 1 0 0,0-1-1 0 0,-1 1 1 0 0,1 0-1 0 0,0-1 0 0 0,0 1 1 0 0,-1 0-1 0 0,1 0 0 0 0,0 0 1 0 0,-1 0-1 0 0,1 0 0 0 0,0 0 1 0 0,0 0-1 0 0,1 0 0 0 0,28-3-190 0 0,-26 2 266 0 0,58-1-306 0 0,82 7 0 0 0,-90-1 113 0 0,1-3 1 0 0,68-6 0 0 0,-117 4-105 0 0,34-6-3018 0 0,-38 7 2934 0 0,-1 0 0 0 0,0-1 1 0 0,1 1-1 0 0,-1 0 0 0 0,0-1 1 0 0,0 1-1 0 0,0-1 0 0 0,1 0 1 0 0,-1 1-1 0 0,0-1 0 0 0,0 0 0 0 0,0 0 1 0 0,0 1-1 0 0,0-1 0 0 0,0 0 1 0 0,0 0-1 0 0,0 0 0 0 0,0 0 0 0 0,-1-1 1 0 0,1 1-1 0 0,0 0 0 0 0,-1 0 1 0 0,1 0-1 0 0,0-2 0 0 0</inkml:trace>
  <inkml:trace contextRef="#ctx0" brushRef="#br0" timeOffset="1">455 1 3225 0 0,'-1'0'-161'0'0,"-27"5"796"0"0,24-4 485 0 0,0 0 0 0 0,0 0 0 0 0,0 1 0 0 0,0 0 1 0 0,0-1-1 0 0,0 2 0 0 0,1-1 0 0 0,-6 4 0 0 0,-6 8-323 0 0,0 0-1 0 0,2 1 1 0 0,0 0-1 0 0,0 1 1 0 0,1 1-1 0 0,2 0 1 0 0,-17 32-1 0 0,8-6-55 0 0,1 2 0 0 0,-13 54-1 0 0,26-80-651 0 0,1-1 0 0 0,1 1 1 0 0,-1 19-1 0 0,3-31-197 0 0,1 0 1 0 0,0 1-1 0 0,0-1 1 0 0,1 0-1 0 0,0 0 1 0 0,0 0-1 0 0,1 0 1 0 0,0 0-1 0 0,0 0 1 0 0,1 0-1 0 0,3 7 1 0 0,1-8-1392 0 0,1-3-3530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6.700"/>
    </inkml:context>
    <inkml:brush xml:id="br0">
      <inkml:brushProperty name="width" value="0.05" units="cm"/>
      <inkml:brushProperty name="height" value="0.05" units="cm"/>
    </inkml:brush>
  </inkml:definitions>
  <inkml:trace contextRef="#ctx0" brushRef="#br0">233 0 14603 0 0,'1'1'109'0'0,"1"0"0"0"0,-1-1-1 0 0,1 1 1 0 0,-1 0 0 0 0,0 0-1 0 0,1 0 1 0 0,-1 0 0 0 0,0 0-1 0 0,0 0 1 0 0,0 0 0 0 0,0 1-1 0 0,0-1 1 0 0,0 0 0 0 0,0 1 0 0 0,0-1-1 0 0,0 0 1 0 0,0 1 0 0 0,-1-1-1 0 0,1 1 1 0 0,-1-1 0 0 0,1 1-1 0 0,-1 0 1 0 0,1 2 0 0 0,4 47 1846 0 0,-3-33-1510 0 0,1 22 20 0 0,-1 1 1 0 0,-1-1-1 0 0,-3 0 0 0 0,-1 1 1 0 0,-2-1-1 0 0,-2-1 0 0 0,-1 1 1 0 0,-2-1-1 0 0,-2-1 0 0 0,-28 62 1 0 0,31-83-442 0 0,-1-1 0 0 0,-1 0 0 0 0,0-1 0 0 0,-1 0 0 0 0,-1-1 1 0 0,0 0-1 0 0,-1-1 0 0 0,-21 16 0 0 0,16-17-1242 0 0,-1-3-4678 0 0,4-3-1768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7.135"/>
    </inkml:context>
    <inkml:brush xml:id="br0">
      <inkml:brushProperty name="width" value="0.05" units="cm"/>
      <inkml:brushProperty name="height" value="0.05" units="cm"/>
    </inkml:brush>
  </inkml:definitions>
  <inkml:trace contextRef="#ctx0" brushRef="#br0">170 5 14283 0 0,'105'-2'9664'0'0,"-45"-1"-9611"0"0,-1 3 1 0 0,1 3 0 0 0,63 10-1 0 0,-112-11-1713 0 0</inkml:trace>
  <inkml:trace contextRef="#ctx0" brushRef="#br0" timeOffset="1">2 118 12443 0 0,'-1'0'1104'0'0,"1"1"-880"0"0,1 0-224 0 0,1 2 0 0 0,2-2 1112 0 0,0 2 176 0 0,4-1 41 0 0,4 3 7 0 0,9 3-816 0 0,5 2-160 0 0,9-1-32 0 0,2-1-8 0 0,1 1-320 0 0,4-3 0 0 0,1-2-88 0 0,1-2-8033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7.944"/>
    </inkml:context>
    <inkml:brush xml:id="br0">
      <inkml:brushProperty name="width" value="0.05" units="cm"/>
      <inkml:brushProperty name="height" value="0.05" units="cm"/>
    </inkml:brush>
  </inkml:definitions>
  <inkml:trace contextRef="#ctx0" brushRef="#br0">69 0 9218 0 0,'-5'1'4660'0'0,"5"-1"-4547"0"0,0 0 1 0 0,0 1 0 0 0,-5 10 1545 0 0,-2 13-877 0 0,6-23-582 0 0,-10 62 1352 0 0,-8 122 1 0 0,11-80-546 0 0,-4 18 242 0 0,29-199-1605 0 0,4 1 0 0 0,41-103 0 0 0,-57 168 344 0 0,0-1 1 0 0,12-18-1 0 0,-16 27 25 0 0,0 0 0 0 0,0 1 0 0 0,0-1 0 0 0,0 0 0 0 0,1 1 0 0 0,-1-1 0 0 0,1 1 0 0 0,-1-1 0 0 0,1 1 0 0 0,-1 0 0 0 0,1 0-1 0 0,0-1 1 0 0,0 1 0 0 0,0 0 0 0 0,0 1 0 0 0,0-1 0 0 0,0 0 0 0 0,0 0 0 0 0,0 1 0 0 0,0 0 0 0 0,0-1 0 0 0,0 1 0 0 0,4 0 0 0 0,-4 0 12 0 0,-1 1-1 0 0,0 0 1 0 0,1-1 0 0 0,-1 1 0 0 0,1 0 0 0 0,-1 0 0 0 0,0 0 0 0 0,0 0 0 0 0,0 0 0 0 0,1 1 0 0 0,-1-1 0 0 0,0 0 0 0 0,0 0 0 0 0,-1 1 0 0 0,1-1-1 0 0,0 1 1 0 0,0-1 0 0 0,-1 0 0 0 0,1 1 0 0 0,-1-1 0 0 0,1 1 0 0 0,-1 0 0 0 0,1-1 0 0 0,-1 1 0 0 0,0 1 0 0 0,4 47 312 0 0,-4-42-270 0 0,-2 72 79 0 0,0-60-411 0 0,0 0 0 0 0,2-1 0 0 0,1 1 0 0 0,0-1 0 0 0,1 1 0 0 0,8 31 0 0 0,-5-41-1070 0 0,0-3-58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8.298"/>
    </inkml:context>
    <inkml:brush xml:id="br0">
      <inkml:brushProperty name="width" value="0.05" units="cm"/>
      <inkml:brushProperty name="height" value="0.05" units="cm"/>
    </inkml:brush>
  </inkml:definitions>
  <inkml:trace contextRef="#ctx0" brushRef="#br0">134 0 7834 0 0,'-3'7'1469'0'0,"1"-1"1"0"0,-1 1-1 0 0,2-1 1 0 0,-3 10-1 0 0,-3 53 577 0 0,4-31-1286 0 0,-20 359 1827 0 0,13-162-1588 0 0,10-232-999 0 0,-13 119 145 0 0,11-111-158 0 0,0 1-1 0 0,-1-1 1 0 0,-1 0 0 0 0,1 0 0 0 0,-2 0 0 0 0,0-1 0 0 0,0 1-1 0 0,-9 12 1 0 0,14-23-91 0 0,-1 1 0 0 0,1 0 0 0 0,-1 0 0 0 0,0-1 0 0 0,1 1 0 0 0,-1 0 0 0 0,1-1 0 0 0,-1 1 0 0 0,0-1 0 0 0,0 1 0 0 0,1-1 0 0 0,-1 1 0 0 0,0-1 0 0 0,0 0 0 0 0,0 1 0 0 0,0-1 0 0 0,1 0 0 0 0,-3 1 0 0 0,-3-3-1075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8.695"/>
    </inkml:context>
    <inkml:brush xml:id="br0">
      <inkml:brushProperty name="width" value="0.05" units="cm"/>
      <inkml:brushProperty name="height" value="0.05" units="cm"/>
    </inkml:brush>
  </inkml:definitions>
  <inkml:trace contextRef="#ctx0" brushRef="#br0">0 41 9674 0 0,'21'-8'1120'0'0,"-1"0"1"0"0,1 2-1 0 0,0 1 0 0 0,41-6 0 0 0,-51 10-902 0 0,-1 0-1 0 0,1 1 0 0 0,0 0 0 0 0,-1 1 1 0 0,1 0-1 0 0,-1 0 0 0 0,0 1 1 0 0,1 1-1 0 0,-1-1 0 0 0,0 2 0 0 0,0 0 1 0 0,9 5-1 0 0,-14-7-113 0 0,-1 1-1 0 0,0 0 1 0 0,0 0 0 0 0,-1 0 0 0 0,1 1-1 0 0,-1-1 1 0 0,1 1 0 0 0,-1 0 0 0 0,0 0-1 0 0,-1 0 1 0 0,1 0 0 0 0,-1 0-1 0 0,1 1 1 0 0,-1-1 0 0 0,-1 1 0 0 0,1 0-1 0 0,-1-1 1 0 0,1 1 0 0 0,-1 0 0 0 0,-1 0-1 0 0,1 0 1 0 0,-1 0 0 0 0,0 0 0 0 0,0 0-1 0 0,0-1 1 0 0,-1 1 0 0 0,-1 7-1 0 0,0-3-9 0 0,0 0-1 0 0,-1 0 0 0 0,0 0 0 0 0,0-1 0 0 0,-1 1 0 0 0,0-1 1 0 0,-1 0-1 0 0,1 0 0 0 0,-2 0 0 0 0,1-1 0 0 0,-1 0 0 0 0,0 0 1 0 0,-13 11-1 0 0,11-12 8 0 0,-1 1 0 0 0,0-2 1 0 0,-1 1-1 0 0,1-1 0 0 0,-1-1 0 0 0,0 0 1 0 0,0 0-1 0 0,-19 3 0 0 0,24-5-212 0 0,0-1 1 0 0,0-1-1 0 0,-1 1 0 0 0,1-1 1 0 0,0 0-1 0 0,-1 0 1 0 0,1 0-1 0 0,0-1 0 0 0,-1 0 1 0 0,1 0-1 0 0,0 0 0 0 0,0-1 1 0 0,0 1-1 0 0,0-1 0 0 0,0-1 1 0 0,0 1-1 0 0,1-1 0 0 0,-1 1 1 0 0,-5-6-1 0 0,-1-4-1852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9.084"/>
    </inkml:context>
    <inkml:brush xml:id="br0">
      <inkml:brushProperty name="width" value="0.05" units="cm"/>
      <inkml:brushProperty name="height" value="0.05" units="cm"/>
    </inkml:brush>
  </inkml:definitions>
  <inkml:trace contextRef="#ctx0" brushRef="#br0">251 57 6913 0 0,'-4'-12'364'0'0,"3"7"775"0"0,0 1 0 0 0,-1 0 0 0 0,1 0 0 0 0,-1 0 0 0 0,0 0 1 0 0,-4-7-1 0 0,5 10-933 0 0,1 1 1 0 0,-1-1 0 0 0,0 0-1 0 0,1 1 1 0 0,-1-1-1 0 0,0 0 1 0 0,0 1 0 0 0,1-1-1 0 0,-1 1 1 0 0,0-1 0 0 0,0 1-1 0 0,0 0 1 0 0,0-1-1 0 0,0 1 1 0 0,0 0 0 0 0,0 0-1 0 0,0-1 1 0 0,-1 1 0 0 0,-16 5-412 0 0,10-1 442 0 0,1 1-1 0 0,0 0 1 0 0,-1 0-1 0 0,2 1 1 0 0,-1 0-1 0 0,1 0 0 0 0,0 0 1 0 0,0 1-1 0 0,1 0 1 0 0,-8 11-1 0 0,-3 11 72 0 0,-19 42-1 0 0,30-62-236 0 0,-6 15 66 0 0,0 2-1 0 0,2-1 0 0 0,1 2 0 0 0,1-1 0 0 0,-6 44 0 0 0,12-60-105 0 0,0 1 1 0 0,0-1-1 0 0,2 0 0 0 0,-1 0 1 0 0,1 0-1 0 0,1 0 0 0 0,0 0 1 0 0,0 0-1 0 0,1-1 1 0 0,0 1-1 0 0,0-1 0 0 0,1 1 1 0 0,1-1-1 0 0,0 0 0 0 0,0-1 1 0 0,0 1-1 0 0,1-1 0 0 0,10 10 1 0 0,-12-13-34 0 0,1 0 1 0 0,1 0-1 0 0,-1-1 0 0 0,1 1 1 0 0,0-2-1 0 0,0 1 1 0 0,0 0-1 0 0,13 4 0 0 0,-16-7-127 0 0,1 0-1 0 0,0 0 1 0 0,0 0-1 0 0,0-1 1 0 0,-1 1-1 0 0,1-1 1 0 0,0 0-1 0 0,0 0 1 0 0,0-1-1 0 0,0 1 1 0 0,-1-1-1 0 0,1 0 1 0 0,0 0-1 0 0,0 0 0 0 0,-1 0 1 0 0,1-1-1 0 0,6-3 1 0 0,14-11-2228 0 0,0-4-4657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9.475"/>
    </inkml:context>
    <inkml:brush xml:id="br0">
      <inkml:brushProperty name="width" value="0.05" units="cm"/>
      <inkml:brushProperty name="height" value="0.05" units="cm"/>
    </inkml:brush>
  </inkml:definitions>
  <inkml:trace contextRef="#ctx0" brushRef="#br0">91 1 10138 0 0,'-1'0'243'0'0,"0"0"-1"0"0,0 0 0 0 0,0 1 1 0 0,1-1-1 0 0,-1 0 1 0 0,0 1-1 0 0,0-1 0 0 0,0 1 1 0 0,0-1-1 0 0,0 1 1 0 0,1 0-1 0 0,-1-1 0 0 0,0 1 1 0 0,1 0-1 0 0,-1-1 0 0 0,0 1 1 0 0,1 0-1 0 0,-1 0 1 0 0,1 0-1 0 0,-1-1 0 0 0,1 1 1 0 0,-1 2-1 0 0,-15 25 2011 0 0,14-25-2184 0 0,-7 18 373 0 0,0-1 0 0 0,1 1 1 0 0,1 1-1 0 0,1-1 1 0 0,1 1-1 0 0,1 0 1 0 0,-3 38-1 0 0,6-30-756 0 0,5 49-1 0 0,15 29-5323 0 0,-16-92-939 0 0</inkml:trace>
  <inkml:trace contextRef="#ctx0" brushRef="#br0" timeOffset="1">28 255 10138 0 0,'5'-4'419'0'0,"1"0"0"0"0,0 0 1 0 0,0 0-1 0 0,1 1 0 0 0,-1 0 0 0 0,0 1 0 0 0,1-1 0 0 0,9-1 1 0 0,59-9 2822 0 0,-46 9-3615 0 0,38-6 391 0 0,26-5-66 0 0,-31 4-4519 0 0,-27 5-679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29.818"/>
    </inkml:context>
    <inkml:brush xml:id="br0">
      <inkml:brushProperty name="width" value="0.05" units="cm"/>
      <inkml:brushProperty name="height" value="0.05" units="cm"/>
    </inkml:brush>
  </inkml:definitions>
  <inkml:trace contextRef="#ctx0" brushRef="#br0">101 1 9218 0 0,'-7'17'6698'0'0,"1"6"-4933"0"0,-53 282 1377 0 0,48-233-2528 0 0,5-8-294 0 0,2 1 1 0 0,6 90 0 0 0,1-34-507 0 0,-3-119 140 0 0,0 0-105 0 0,0 0 0 0 0,0 0 1 0 0,0 0-1 0 0,0 0 0 0 0,0-1 0 0 0,-1 1 1 0 0,1 0-1 0 0,0 0 0 0 0,-1 0 0 0 0,0-1 1 0 0,1 1-1 0 0,-2 2 0 0 0,-6-20-12238 0 0</inkml:trace>
  <inkml:trace contextRef="#ctx0" brushRef="#br0" timeOffset="1">17 158 3225 0 0,'1'-7'217'0'0,"0"-1"1"0"0,1 1-1 0 0,0 0 1 0 0,0-1-1 0 0,4-6 0 0 0,-4 10 982 0 0,0 0 0 0 0,1 0-1 0 0,-1 1 1 0 0,1-1 0 0 0,0 1-1 0 0,6-5 1 0 0,-4 3-720 0 0,1 0-1 0 0,0 0 1 0 0,1 1 0 0 0,-1 0-1 0 0,1 0 1 0 0,0 1 0 0 0,0 0-1 0 0,0 0 1 0 0,0 0 0 0 0,1 1-1 0 0,-1 0 1 0 0,1 1-1 0 0,-1 0 1 0 0,15-1 0 0 0,-16 2-392 0 0,0 0 1 0 0,0 1 0 0 0,-1 0-1 0 0,1 0 1 0 0,0 1-1 0 0,0-1 1 0 0,-1 1 0 0 0,1 0-1 0 0,-1 1 1 0 0,0-1-1 0 0,0 1 1 0 0,0 0 0 0 0,0 0-1 0 0,0 1 1 0 0,-1-1-1 0 0,1 1 1 0 0,-1 0 0 0 0,0 1-1 0 0,0-1 1 0 0,3 5-1 0 0,-2-1-11 0 0,0 0 0 0 0,-1 0 0 0 0,0 0 0 0 0,0 0-1 0 0,-1 1 1 0 0,0-1 0 0 0,0 1 0 0 0,-1 0 0 0 0,0 0 0 0 0,-1 0-1 0 0,0 0 1 0 0,0 0 0 0 0,-1 0 0 0 0,0 0 0 0 0,-1 0-1 0 0,0 0 1 0 0,0 0 0 0 0,-5 15 0 0 0,4-17-30 0 0,0 1 1 0 0,-1 0-1 0 0,-1-1 1 0 0,1 0-1 0 0,-1 0 1 0 0,0 0-1 0 0,-1 0 1 0 0,1-1-1 0 0,-1 1 1 0 0,-1-1-1 0 0,1-1 1 0 0,-1 1-1 0 0,0-1 1 0 0,-1 0-1 0 0,1 0 1 0 0,-1 0-1 0 0,0-1 1 0 0,0 0-1 0 0,0-1 1 0 0,0 1-1 0 0,-11 2 1 0 0,11-4-48 0 0,-1 0 0 0 0,1-1 0 0 0,0 0 0 0 0,-1 0 0 0 0,1-1 0 0 0,-1 0 0 0 0,-7 0 0 0 0,11-1-284 0 0,1 1-1 0 0,-1-1 1 0 0,0 0-1 0 0,0 0 1 0 0,1 0-1 0 0,-1-1 1 0 0,0 1-1 0 0,1-1 1 0 0,0 0-1 0 0,-1 0 1 0 0,1 0-1 0 0,0 0 1 0 0,0-1-1 0 0,0 1 0 0 0,-3-4 1 0 0,-5-11-7043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0:28:08.583"/>
    </inkml:context>
    <inkml:brush xml:id="br0">
      <inkml:brushProperty name="width" value="0.035" units="cm"/>
      <inkml:brushProperty name="height" value="0.035" units="cm"/>
    </inkml:brush>
  </inkml:definitions>
  <inkml:trace contextRef="#ctx0" brushRef="#br0">124 15 12179 0 0,'-5'-14'2948'0'0,"1"20"-861"0"0,-1 27-122 0 0,4-26-1868 0 0,-60 351 3782 0 0,32-176-3290 0 0,27-168-580 0 0,-1 7-7 0 0,-11 35 0 0 0,20-72-4688 0 0,-1 2-2382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0.195"/>
    </inkml:context>
    <inkml:brush xml:id="br0">
      <inkml:brushProperty name="width" value="0.05" units="cm"/>
      <inkml:brushProperty name="height" value="0.05" units="cm"/>
    </inkml:brush>
  </inkml:definitions>
  <inkml:trace contextRef="#ctx0" brushRef="#br0">137 0 17540 0 0,'6'3'238'0'0,"-1"0"0"0"0,-1 1 0 0 0,1 0 0 0 0,0-1 0 0 0,-1 1 0 0 0,0 1 0 0 0,0-1 0 0 0,5 8 0 0 0,25 42 400 0 0,-28-45-255 0 0,4 9-149 0 0,-1 0-1 0 0,-1 1 1 0 0,0 0 0 0 0,-2 0-1 0 0,0 0 1 0 0,-1 1-1 0 0,-1 0 1 0 0,0 0 0 0 0,-2 0-1 0 0,0 0 1 0 0,-2 25 0 0 0,-1-33-152 0 0,0 0 1 0 0,-1 0 0 0 0,0 0 0 0 0,-1 0 0 0 0,0 0 0 0 0,-1-1 0 0 0,0 1 0 0 0,-1-1-1 0 0,0 0 1 0 0,-1-1 0 0 0,0 1 0 0 0,-1-1 0 0 0,0 0 0 0 0,0 0 0 0 0,-1-1 0 0 0,0 0-1 0 0,-1-1 1 0 0,0 1 0 0 0,-20 12 0 0 0,21-16-300 0 0,0-1 0 0 0,0 0 0 0 0,-1 0 0 0 0,1-1 0 0 0,-1 0-1 0 0,0-1 1 0 0,0 0 0 0 0,0 0 0 0 0,0-1 0 0 0,-1 0 0 0 0,1 0 0 0 0,0-1 0 0 0,-11-2 0 0 0,-7 0-7809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0.612"/>
    </inkml:context>
    <inkml:brush xml:id="br0">
      <inkml:brushProperty name="width" value="0.05" units="cm"/>
      <inkml:brushProperty name="height" value="0.05" units="cm"/>
    </inkml:brush>
  </inkml:definitions>
  <inkml:trace contextRef="#ctx0" brushRef="#br0">1 5 14747 0 0,'3'-1'438'0'0,"-1"1"-1"0"0,0-1 1 0 0,1 0 0 0 0,-1 1 0 0 0,1-1-1 0 0,-1 1 1 0 0,0 0 0 0 0,1 0-1 0 0,-1 0 1 0 0,6 0 0 0 0,-1 0-149 0 0,286 7 1654 0 0,-166-2-6424 0 0,-101-3 2477 0 0,3 0-4575 0 0</inkml:trace>
  <inkml:trace contextRef="#ctx0" brushRef="#br0" timeOffset="1">37 152 19212 0 0,'-9'1'227'0'0,"6"0"-81"0"0,1-1 1 0 0,0 0-1 0 0,-1 1 0 0 0,1 0 0 0 0,0 0 1 0 0,-1-1-1 0 0,1 1 0 0 0,-3 2 1 0 0,4-2-103 0 0,1 0 1 0 0,-1-1-1 0 0,1 1 1 0 0,0-1-1 0 0,-1 1 1 0 0,1 0-1 0 0,0-1 1 0 0,0 1 0 0 0,-1 0-1 0 0,1 0 1 0 0,0-1-1 0 0,0 1 1 0 0,0 0-1 0 0,0-1 1 0 0,0 1-1 0 0,0 0 1 0 0,0 0 0 0 0,0-1-1 0 0,0 1 1 0 0,1 0-1 0 0,-1-1 1 0 0,0 1-1 0 0,0 0 1 0 0,0-1-1 0 0,1 1 1 0 0,-1 0-1 0 0,0-1 1 0 0,1 1 0 0 0,-1-1-1 0 0,1 1 1 0 0,-1 0-1 0 0,1-1 1 0 0,-1 1-1 0 0,1-1 1 0 0,0 1-1 0 0,3 4 61 0 0,1 0 0 0 0,0-1 0 0 0,0 1 0 0 0,0-1 0 0 0,0 0 0 0 0,1 0 0 0 0,0-1 0 0 0,0 0-1 0 0,0 0 1 0 0,0 0 0 0 0,0-1 0 0 0,0 0 0 0 0,1 0 0 0 0,-1 0 0 0 0,1-1 0 0 0,10 1 0 0 0,10 0-100 0 0,-1-1 0 0 0,48-4 0 0 0,-33-1-1571 0 0,45-11 0 0 0,-43 5-6081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1.335"/>
    </inkml:context>
    <inkml:brush xml:id="br0">
      <inkml:brushProperty name="width" value="0.05" units="cm"/>
      <inkml:brushProperty name="height" value="0.05" units="cm"/>
    </inkml:brush>
  </inkml:definitions>
  <inkml:trace contextRef="#ctx0" brushRef="#br0">236 324 12531 0 0,'31'-17'968'0'0,"-2"0"0"0"0,0-2 0 0 0,0-2 0 0 0,-2 0 0 0 0,-1-2 0 0 0,29-31 0 0 0,-52 50-903 0 0,0 0 0 0 0,0 0-1 0 0,0-1 1 0 0,0 1 0 0 0,-1-1 0 0 0,0 0 0 0 0,0 0 0 0 0,0 0 0 0 0,0 0 0 0 0,-1 0-1 0 0,0 0 1 0 0,0 0 0 0 0,0 0 0 0 0,-1-10 0 0 0,0 12-26 0 0,0 0 0 0 0,-1 0 0 0 0,1 0 0 0 0,-1 0 0 0 0,1 1 0 0 0,-1-1 0 0 0,0 0 0 0 0,0 0 0 0 0,-1 1 0 0 0,1-1 0 0 0,0 1 0 0 0,-1-1 0 0 0,0 1 0 0 0,1 0 0 0 0,-1-1 0 0 0,0 1 0 0 0,0 0 0 0 0,-1 0 0 0 0,1 0 0 0 0,0 1 0 0 0,0-1 0 0 0,-1 0 0 0 0,1 1 0 0 0,-1 0 1 0 0,0-1-1 0 0,1 1 0 0 0,-7-1 0 0 0,-1-1 46 0 0,-1 1 1 0 0,0 1 0 0 0,0 0-1 0 0,0 0 1 0 0,0 1 0 0 0,0 1-1 0 0,0 0 1 0 0,0 0 0 0 0,-19 5-1 0 0,9 0-40 0 0,1 0 0 0 0,0 2-1 0 0,0 0 1 0 0,-20 12 0 0 0,17-7-67 0 0,2 1 1 0 0,-1 1-1 0 0,-21 19 1 0 0,35-26 16 0 0,0 0 0 0 0,0 0 0 0 0,0 0 0 0 0,1 1 0 0 0,1 0 1 0 0,-1 0-1 0 0,1 1 0 0 0,1 0 0 0 0,-8 18 0 0 0,12-26 1 0 0,0 1-1 0 0,0 0 1 0 0,1-1 0 0 0,-1 1-1 0 0,1 0 1 0 0,-1 0 0 0 0,1-1-1 0 0,0 1 1 0 0,0 0 0 0 0,0 0-1 0 0,0-1 1 0 0,0 1 0 0 0,1 0-1 0 0,-1 0 1 0 0,1-1 0 0 0,0 1-1 0 0,0 0 1 0 0,0-1 0 0 0,0 1-1 0 0,0-1 1 0 0,1 1 0 0 0,-1-1-1 0 0,1 0 1 0 0,-1 1 0 0 0,1-1-1 0 0,0 0 1 0 0,0 0 0 0 0,0 0-1 0 0,0 0 1 0 0,0-1 0 0 0,4 3-1 0 0,-2-2 16 0 0,0 0 0 0 0,1 0 0 0 0,-1-1 0 0 0,1 1 0 0 0,0-1 0 0 0,-1 0 0 0 0,1 0 0 0 0,0-1 0 0 0,0 0 0 0 0,0 0 0 0 0,-1 0 0 0 0,1 0 0 0 0,0 0 0 0 0,0-1 0 0 0,-1 0 0 0 0,1 0 0 0 0,7-3 0 0 0,4-3-312 0 0,-1 0 0 0 0,0-1 0 0 0,-1 0 0 0 0,0-1 0 0 0,0-1 0 0 0,-1 0 0 0 0,0-1 0 0 0,-1 0 0 0 0,0-1 1 0 0,-1-1-1 0 0,0 0 0 0 0,-1 0 0 0 0,10-17 0 0 0,-27 41 2749 0 0,-3 4-1560 0 0,-14 30-1 0 0,-10 43-94 0 0,4 2 0 0 0,-18 93-1 0 0,37-127-570 0 0,2 1 1 0 0,3 0-1 0 0,3 0 0 0 0,5 92 0 0 0,0-127-653 0 0,1 11-708 0 0,-3-11-6346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2.886"/>
    </inkml:context>
    <inkml:brush xml:id="br0">
      <inkml:brushProperty name="width" value="0.05" units="cm"/>
      <inkml:brushProperty name="height" value="0.05" units="cm"/>
    </inkml:brush>
  </inkml:definitions>
  <inkml:trace contextRef="#ctx0" brushRef="#br0">1110 25 7370 0 0,'3'-10'-1029'0'0,"-6"-4"12830"0"0,-7 22-9571 0 0,-181 219 977 0 0,79-91-2861 0 0,-262 328 946 0 0,255-314-936 0 0,57-72-177 0 0,-98 128 171 0 0,144-185-294 0 0,-2 3-465 0 0,-29 53 0 0 0,47-78 329 0 0,0 1-1 0 0,0 0 1 0 0,1 0 0 0 0,-1 0 0 0 0,0 0-1 0 0,0 0 1 0 0,0 0 0 0 0,0 0-1 0 0,1 0 1 0 0,-1 0 0 0 0,0 0-1 0 0,0 1 1 0 0,0-1 0 0 0,0 0 0 0 0,1 0-1 0 0,-1 0 1 0 0,0 0 0 0 0,0 0-1 0 0,0 0 1 0 0,0 0 0 0 0,0 0-1 0 0,1 0 1 0 0,-1 0 0 0 0,0 1 0 0 0,0-1-1 0 0,0 0 1 0 0,0 0 0 0 0,0 0-1 0 0,0 0 1 0 0,0 0 0 0 0,0 1-1 0 0,1-1 1 0 0,-1 0 0 0 0,0 0 0 0 0,0 0-1 0 0,0 0 1 0 0,0 0 0 0 0,0 1-1 0 0,0-1 1 0 0,0 0 0 0 0,0 0-1 0 0,0 0 1 0 0,0 1 0 0 0,0-1-1 0 0,0 0 1 0 0,0 0 0 0 0,0 0 0 0 0,0 0-1 0 0,0 1 1 0 0,0-1 0 0 0,0 0-1 0 0,-1 0 1 0 0,1 0 0 0 0,0 0-1 0 0,0 0 1 0 0,0 1 0 0 0,0-1 0 0 0,0 0-1 0 0,0 0 1 0 0,-1 0 0 0 0,13-6-1758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3.229"/>
    </inkml:context>
    <inkml:brush xml:id="br0">
      <inkml:brushProperty name="width" value="0.05" units="cm"/>
      <inkml:brushProperty name="height" value="0.05" units="cm"/>
    </inkml:brush>
  </inkml:definitions>
  <inkml:trace contextRef="#ctx0" brushRef="#br0">354 0 15635 0 0,'-9'5'600'0'0,"1"1"-1"0"0,0-1 0 0 0,1 1 0 0 0,-1 0 0 0 0,1 1 0 0 0,0 0 1 0 0,-9 12-1 0 0,-8 7-157 0 0,-79 63 621 0 0,67-61-790 0 0,2 2 1 0 0,-36 40-1 0 0,68-69-238 0 0,1 1-1 0 0,-1 0 1 0 0,1-1 0 0 0,0 1-1 0 0,-1 0 1 0 0,1 0 0 0 0,0 0-1 0 0,0 0 1 0 0,0 0 0 0 0,0 0-1 0 0,1 0 1 0 0,-1 0 0 0 0,1 1-1 0 0,-1-1 1 0 0,1 0 0 0 0,-1 0-1 0 0,1 1 1 0 0,0-1 0 0 0,0 0-1 0 0,1 3 1 0 0,0-3-34 0 0,0 0 0 0 0,0 0 0 0 0,0 0 0 0 0,0 0-1 0 0,0 0 1 0 0,1 0 0 0 0,-1-1 0 0 0,1 1 0 0 0,-1 0 0 0 0,1-1 0 0 0,0 1 0 0 0,0-1 0 0 0,-1 0 0 0 0,1 0 0 0 0,0 1-1 0 0,0-1 1 0 0,0 0 0 0 0,0-1 0 0 0,1 1 0 0 0,2 1 0 0 0,16 4 17 0 0,0-1-1 0 0,1 0 1 0 0,-1-1-1 0 0,1-2 1 0 0,26 1-1 0 0,112-9-74 0 0,-157 6 57 0 0,33-3-359 0 0,48-11 1 0 0,-60 8-3641 0 0,30-11 0 0 0,-32 8-2409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3.613"/>
    </inkml:context>
    <inkml:brush xml:id="br0">
      <inkml:brushProperty name="width" value="0.05" units="cm"/>
      <inkml:brushProperty name="height" value="0.05" units="cm"/>
    </inkml:brush>
  </inkml:definitions>
  <inkml:trace contextRef="#ctx0" brushRef="#br0">160 4 7370 0 0,'-2'-2'2037'0'0,"2"2"-1697"0"0,-1-1-1 0 0,1 1 1 0 0,0 0-1 0 0,-1 0 1 0 0,1 0 0 0 0,-1 0-1 0 0,1-1 1 0 0,-1 1-1 0 0,1 0 1 0 0,-1 0-1 0 0,1 0 1 0 0,-1 0 0 0 0,1 0-1 0 0,0 0 1 0 0,-1 0-1 0 0,1 0 1 0 0,-1 0 0 0 0,1 0-1 0 0,-1 0 1 0 0,1 1-1 0 0,-1-1 1 0 0,0 0-1 0 0,-11 11 3032 0 0,-3 17-1753 0 0,2 11-860 0 0,2 0 0 0 0,-7 43 0 0 0,1-6-282 0 0,-30 197 373 0 0,35-153-4992 0 0,10-96-3788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5.724"/>
    </inkml:context>
    <inkml:brush xml:id="br0">
      <inkml:brushProperty name="width" value="0.05" units="cm"/>
      <inkml:brushProperty name="height" value="0.05" units="cm"/>
    </inkml:brush>
  </inkml:definitions>
  <inkml:trace contextRef="#ctx0" brushRef="#br0">3 82 11058 0 0,'0'-1'101'0'0,"0"0"1"0"0,0 0-1 0 0,0 0 0 0 0,0 1 0 0 0,1-1 0 0 0,-1 0 0 0 0,0 0 0 0 0,0 1 0 0 0,1-1 0 0 0,-1 0 0 0 0,1 1 0 0 0,-1-1 1 0 0,1 0-1 0 0,-1 1 0 0 0,1-1 0 0 0,-1 1 0 0 0,1-1 0 0 0,-1 0 0 0 0,1 1 0 0 0,0 0 0 0 0,-1-1 0 0 0,1 1 0 0 0,0-1 0 0 0,-1 1 1 0 0,1 0-1 0 0,0-1 0 0 0,0 1 0 0 0,-1 0 0 0 0,1 0 0 0 0,0 0 0 0 0,0-1 0 0 0,-1 1 0 0 0,1 0 0 0 0,1 0 0 0 0,38-5 3744 0 0,-30 4-3911 0 0,143-21 2516 0 0,-65 7-1965 0 0,0 5 1 0 0,104-1 0 0 0,-190 11-482 0 0,4 0 8 0 0,0 0 0 0 0,0 0 0 0 0,0 1-1 0 0,0 0 1 0 0,0 0 0 0 0,0 0 0 0 0,0 0 0 0 0,0 1 0 0 0,-1 0 0 0 0,9 5 0 0 0,-13-7-6 0 0,0 1-1 0 0,-1-1 1 0 0,1 1 0 0 0,-1-1 0 0 0,0 1-1 0 0,1-1 1 0 0,-1 1 0 0 0,1-1-1 0 0,-1 1 1 0 0,0 0 0 0 0,1-1 0 0 0,-1 1-1 0 0,0 0 1 0 0,0-1 0 0 0,0 1 0 0 0,1 0-1 0 0,-1-1 1 0 0,0 1 0 0 0,0 0 0 0 0,0-1-1 0 0,0 1 1 0 0,0 0 0 0 0,0-1 0 0 0,0 1-1 0 0,-1 0 1 0 0,1 0 0 0 0,0-1 0 0 0,0 1-1 0 0,0 0 1 0 0,-1-1 0 0 0,1 1 0 0 0,0-1-1 0 0,-1 1 1 0 0,1 0 0 0 0,0-1 0 0 0,-1 1-1 0 0,1-1 1 0 0,-1 1 0 0 0,1-1 0 0 0,-2 1-1 0 0,-23 23 293 0 0,22-22-287 0 0,-53 42 487 0 0,-294 248 256 0 0,295-239-732 0 0,1 3-1 0 0,-56 77 0 0 0,109-132-21 0 0,-1 1 0 0 0,1 0 0 0 0,-1-1 0 0 0,1 1 0 0 0,0 0 1 0 0,0 0-1 0 0,0 0 0 0 0,0 0 0 0 0,1 0 0 0 0,-1 0 0 0 0,0 1 0 0 0,1-1 0 0 0,-1 0 0 0 0,1 0 0 0 0,0 0 0 0 0,0 1 0 0 0,0-1 0 0 0,0 0 0 0 0,0 0 0 0 0,0 1 0 0 0,1-1 0 0 0,-1 0 0 0 0,2 3 0 0 0,-1-3 0 0 0,1 1-1 0 0,0-1 0 0 0,0 0 0 0 0,0 0 0 0 0,0 0 0 0 0,0 0 0 0 0,1 0 0 0 0,-1 0 0 0 0,0-1 1 0 0,1 1-1 0 0,0-1 0 0 0,-1 1 0 0 0,1-1 0 0 0,0 0 0 0 0,-1 0 0 0 0,1 0 0 0 0,4 0 1 0 0,16 3-69 0 0,0-1 0 0 0,0 0 1 0 0,-1-2-1 0 0,1-1 0 0 0,0-1 1 0 0,0-1-1 0 0,0 0 1 0 0,40-11-1 0 0,-57 11-302 0 0,1 0 0 0 0,-1 0 1 0 0,0 0-1 0 0,0-1 0 0 0,0 0 0 0 0,-1 0 0 0 0,7-5 0 0 0,-10 7 158 0 0,-1-1-1 0 0,1 1 0 0 0,-1 0 0 0 0,1-1 0 0 0,-1 1 0 0 0,0-1 1 0 0,0 1-1 0 0,0-1 0 0 0,0 1 0 0 0,0-1 0 0 0,0 0 0 0 0,0 0 1 0 0,-1 0-1 0 0,1 1 0 0 0,-1-1 0 0 0,1 0 0 0 0,-1 0 0 0 0,0 0 1 0 0,1 0-1 0 0,-1 0 0 0 0,0 0 0 0 0,0 0 0 0 0,0 0 0 0 0,-1 0 1 0 0,1 1-1 0 0,0-1 0 0 0,-2-4 0 0 0,-4-10-6131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6.104"/>
    </inkml:context>
    <inkml:brush xml:id="br0">
      <inkml:brushProperty name="width" value="0.05" units="cm"/>
      <inkml:brushProperty name="height" value="0.05" units="cm"/>
    </inkml:brush>
  </inkml:definitions>
  <inkml:trace contextRef="#ctx0" brushRef="#br0">44 15 14027 0 0,'-44'-14'1520'0'0,"115"28"3364"0"0,36 14-3508 0 0,54 12-1796 0 0,-28-19-676 0 0,-86-15 657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6.527"/>
    </inkml:context>
    <inkml:brush xml:id="br0">
      <inkml:brushProperty name="width" value="0.05" units="cm"/>
      <inkml:brushProperty name="height" value="0.05" units="cm"/>
    </inkml:brush>
  </inkml:definitions>
  <inkml:trace contextRef="#ctx0" brushRef="#br0">143 23 6913 0 0,'-12'-10'8181'0'0,"12"10"-7991"0"0,0 0 0 0 0,1 0 0 0 0,-1 0 0 0 0,0 0 1 0 0,1 0-1 0 0,19-4 5870 0 0,-7 2-7827 0 0,25-2 1950 0 0,-1 2-1 0 0,1 2 0 0 0,0 1 0 0 0,58 9 0 0 0,-92-10-409 0 0,1 1 0 0 0,-1 0 0 0 0,1 1 0 0 0,-1-1 0 0 0,0 1 0 0 0,0 0 0 0 0,0 0 0 0 0,6 4 0 0 0,-6-2-1597 0 0</inkml:trace>
  <inkml:trace contextRef="#ctx0" brushRef="#br0" timeOffset="1">27 153 13827 0 0,'-6'2'213'0'0,"-14"6"1494"0"0,19-2-413 0 0,13 2 174 0 0,-2-4-1185 0 0,1-1-1 0 0,0 0 1 0 0,0 0-1 0 0,0-1 0 0 0,18 1 1 0 0,61-2 69 0 0,-77-1-313 0 0,117-10 195 0 0,-75 4-2975 0 0,-27 3-500 0 0,17-2-3140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2-19T14:06:38.396"/>
    </inkml:context>
    <inkml:brush xml:id="br0">
      <inkml:brushProperty name="width" value="0.05" units="cm"/>
      <inkml:brushProperty name="height" value="0.05" units="cm"/>
    </inkml:brush>
  </inkml:definitions>
  <inkml:trace contextRef="#ctx0" brushRef="#br0">459 8 1840 0 0,'-1'-1'397'0'0,"-1"0"-1"0"0,1 0 0 0 0,0 1 1 0 0,-1-1-1 0 0,1 0 1 0 0,-1 1-1 0 0,1-1 0 0 0,-1 1 1 0 0,1 0-1 0 0,-1-1 0 0 0,1 1 1 0 0,-1 0-1 0 0,1 0 1 0 0,-1 0-1 0 0,1 0 0 0 0,-1 0 1 0 0,1 0-1 0 0,-1 0 0 0 0,1 1 1 0 0,-1-1-1 0 0,1 1 0 0 0,-1-1 1 0 0,-1 1-1 0 0,-36 14 1979 0 0,20-6-2084 0 0,1 2 0 0 0,0 0 1 0 0,0 1-1 0 0,1 1 0 0 0,1 0 0 0 0,0 2 0 0 0,-19 22 0 0 0,7-4 41 0 0,1 2-1 0 0,-35 60 1 0 0,38-55 41 0 0,2 2 1 0 0,-17 44 0 0 0,35-74-264 0 0,0-1 0 0 0,0 1 1 0 0,1 0-1 0 0,0 0 0 0 0,1 1 0 0 0,0-1 1 0 0,1 0-1 0 0,1 1 0 0 0,0-1 0 0 0,1 1 1 0 0,0-1-1 0 0,0 1 0 0 0,4 11 0 0 0,-3-18-75 0 0,0-1-1 0 0,0 1 1 0 0,1-1-1 0 0,-1 0 1 0 0,1 0-1 0 0,0 0 1 0 0,0 0-1 0 0,1 0 1 0 0,-1-1-1 0 0,1 1 1 0 0,0-1-1 0 0,1 0 1 0 0,-1 0 0 0 0,1-1-1 0 0,-1 1 1 0 0,1-1-1 0 0,0 0 1 0 0,6 2-1 0 0,-4-2-16 0 0,0 0-1 0 0,1-1 1 0 0,0 0 0 0 0,-1-1-1 0 0,1 0 1 0 0,0 0-1 0 0,0 0 1 0 0,0-1-1 0 0,0 0 1 0 0,0-1 0 0 0,-1 0-1 0 0,11-2 1 0 0,-7 0-53 0 0,0 0 1 0 0,0-1 0 0 0,0 0 0 0 0,-1 0-1 0 0,0-1 1 0 0,0-1 0 0 0,0 1-1 0 0,14-12 1 0 0,-18 12-39 0 0,0 0-1 0 0,0-1 0 0 0,0 0 1 0 0,-1 0-1 0 0,0 0 1 0 0,0 0-1 0 0,0-1 1 0 0,-1 0-1 0 0,0 0 1 0 0,-1 0-1 0 0,1-1 1 0 0,2-7-1 0 0,-5 12 58 0 0,0 0 0 0 0,-1 0 1 0 0,1 0-1 0 0,0-1 0 0 0,-1 1 0 0 0,0 0 0 0 0,0 0 0 0 0,0 0 0 0 0,0 0 0 0 0,0 0 1 0 0,-1 0-1 0 0,1 0 0 0 0,-1 0 0 0 0,0 0 0 0 0,0 0 0 0 0,0 0 0 0 0,0 0 1 0 0,0 0-1 0 0,-3-3 0 0 0,2 3 32 0 0,-1 0 0 0 0,1 1 0 0 0,-1-1 0 0 0,0 0 0 0 0,0 1 0 0 0,0 0 0 0 0,-1 0 0 0 0,1 0 0 0 0,-1 0 1 0 0,1 0-1 0 0,-1 1 0 0 0,1-1 0 0 0,-6 0 0 0 0,-4-1 75 0 0,0 1 0 0 0,0 0-1 0 0,0 1 1 0 0,0 1 0 0 0,-1 0 0 0 0,1 0 0 0 0,-26 6 0 0 0,24-3-78 0 0,-1 1 0 0 0,1 1 0 0 0,0 0 0 0 0,-19 10 0 0 0,28-12-1180 0 0,1 0 0 0 0,0 1 0 0 0,0-1 1 0 0,-8 8-1 0 0,6-2-4937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28D654-A565-4E62-92AF-C53AB78868B3}" type="datetimeFigureOut">
              <a:rPr lang="zh-TW" altLang="en-US" smtClean="0"/>
              <a:t>2024/8/22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91CB9C-5039-45CB-88E6-AB320EA1F4E2}" type="slidenum">
              <a:rPr lang="zh-TW" altLang="en-US" smtClean="0"/>
              <a:t>‹#›</a:t>
            </a:fld>
            <a:endParaRPr lang="zh-TW" altLang="en-US"/>
          </a:p>
        </p:txBody>
      </p:sp>
    </p:spTree>
    <p:extLst>
      <p:ext uri="{BB962C8B-B14F-4D97-AF65-F5344CB8AC3E}">
        <p14:creationId xmlns:p14="http://schemas.microsoft.com/office/powerpoint/2010/main" val="227851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591CB9C-5039-45CB-88E6-AB320EA1F4E2}" type="slidenum">
              <a:rPr lang="zh-TW" altLang="en-US" smtClean="0"/>
              <a:t>29</a:t>
            </a:fld>
            <a:endParaRPr lang="zh-TW" altLang="en-US"/>
          </a:p>
        </p:txBody>
      </p:sp>
    </p:spTree>
    <p:extLst>
      <p:ext uri="{BB962C8B-B14F-4D97-AF65-F5344CB8AC3E}">
        <p14:creationId xmlns:p14="http://schemas.microsoft.com/office/powerpoint/2010/main" val="3994112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1871B-BBBC-8623-EA36-C4403EA2A8C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837F667-F765-9216-85FB-AB0577CE8AA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B5751713-792A-CC0A-6136-924DE517FFC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6BC9BE2-2CEA-B979-8476-51C85C3A937B}"/>
              </a:ext>
            </a:extLst>
          </p:cNvPr>
          <p:cNvSpPr>
            <a:spLocks noGrp="1"/>
          </p:cNvSpPr>
          <p:nvPr>
            <p:ph type="sldNum" sz="quarter" idx="5"/>
          </p:nvPr>
        </p:nvSpPr>
        <p:spPr/>
        <p:txBody>
          <a:bodyPr/>
          <a:lstStyle/>
          <a:p>
            <a:fld id="{8591CB9C-5039-45CB-88E6-AB320EA1F4E2}" type="slidenum">
              <a:rPr lang="zh-TW" altLang="en-US" smtClean="0"/>
              <a:t>30</a:t>
            </a:fld>
            <a:endParaRPr lang="zh-TW" altLang="en-US"/>
          </a:p>
        </p:txBody>
      </p:sp>
    </p:spTree>
    <p:extLst>
      <p:ext uri="{BB962C8B-B14F-4D97-AF65-F5344CB8AC3E}">
        <p14:creationId xmlns:p14="http://schemas.microsoft.com/office/powerpoint/2010/main" val="3351095062"/>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82762"/>
            <a:ext cx="10222992"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000" b="1">
                <a:solidFill>
                  <a:schemeClr val="accent2">
                    <a:lumMod val="75000"/>
                  </a:schemeClr>
                </a:solidFill>
              </a:defRPr>
            </a:lvl1pPr>
            <a:lvl2pPr marL="457200" indent="0" algn="ctr">
              <a:buNone/>
              <a:defRPr sz="2000"/>
            </a:lvl2pPr>
            <a:lvl3pPr marL="914400" indent="0" algn="ctr">
              <a:buNone/>
              <a:defRPr sz="20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324A58C1-C53E-4345-8681-3B62FD66D3F3}" type="datetime1">
              <a:rPr lang="zh-TW" altLang="en-US" smtClean="0"/>
              <a:t>2024/8/22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8276696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380A6E80-4205-4929-9B4C-8403E0C841D9}" type="datetime1">
              <a:rPr lang="zh-TW" altLang="en-US" smtClean="0"/>
              <a:t>2024/8/22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247890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4C350CA-ACC0-4CE4-A4DE-7FC2B26E7916}" type="datetime1">
              <a:rPr lang="zh-TW" altLang="en-US" smtClean="0"/>
              <a:t>2024/8/22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40499163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76C331-7A80-4074-93C7-FEC02922BBB6}" type="datetime1">
              <a:rPr lang="zh-TW" altLang="en-US" smtClean="0"/>
              <a:t>2024/8/22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739528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b="1">
                <a:solidFill>
                  <a:schemeClr val="accent2">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lvl1pPr>
              <a:defRPr>
                <a:solidFill>
                  <a:schemeClr val="accent2">
                    <a:lumMod val="50000"/>
                  </a:schemeClr>
                </a:solidFill>
              </a:defRPr>
            </a:lvl1pPr>
          </a:lstStyle>
          <a:p>
            <a:fld id="{14587662-624F-4077-A8B1-4E677575BA16}" type="datetime1">
              <a:rPr lang="zh-TW" altLang="en-US" smtClean="0"/>
              <a:t>2024/8/22</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lvl1pPr>
              <a:defRPr>
                <a:solidFill>
                  <a:schemeClr val="accent2">
                    <a:lumMod val="50000"/>
                  </a:schemeClr>
                </a:solidFill>
              </a:defRPr>
            </a:lvl1p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4913519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3EF8D152-0B73-45A2-AC20-3A1BDBF7E3D7}" type="datetime1">
              <a:rPr lang="zh-TW" altLang="en-US" smtClean="0"/>
              <a:t>2024/8/22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21557177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2">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421AA61-B61B-453B-BCA5-BA897CDC8324}" type="datetime1">
              <a:rPr lang="zh-TW" altLang="en-US" smtClean="0"/>
              <a:t>2024/8/22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3241139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E1CCF91C-A4B7-42B9-A57C-AB3AC550A33B}" type="datetime1">
              <a:rPr lang="zh-TW" altLang="en-US" smtClean="0"/>
              <a:t>2024/8/22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1032901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FB5DFFD-F64B-45E5-A4A8-231FAB5FFA01}" type="datetime1">
              <a:rPr lang="zh-TW" altLang="en-US" smtClean="0"/>
              <a:t>2024/8/22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68028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531EAF56-E3AD-4F9E-A125-A26FE81EED4E}" type="datetime1">
              <a:rPr lang="zh-TW" altLang="en-US" smtClean="0"/>
              <a:t>2024/8/22</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1947277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2">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lvl1pPr>
              <a:defRPr>
                <a:solidFill>
                  <a:schemeClr val="accent2">
                    <a:lumMod val="75000"/>
                  </a:schemeClr>
                </a:solidFill>
              </a:defRPr>
            </a:lvl1pPr>
          </a:lstStyle>
          <a:p>
            <a:fld id="{21C14017-F7F8-4777-AFA6-0FC4DBE22EC5}" type="datetime1">
              <a:rPr lang="zh-TW" altLang="en-US" smtClean="0"/>
              <a:t>2024/8/22</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2">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17129077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accent2">
                    <a:lumMod val="50000"/>
                  </a:schemeClr>
                </a:solidFill>
              </a:defRPr>
            </a:lvl1pPr>
          </a:lstStyle>
          <a:p>
            <a:fld id="{BD1A6632-6F53-4339-908D-12BCAF08257A}" type="datetime1">
              <a:rPr lang="zh-TW" altLang="en-US" smtClean="0"/>
              <a:t>2024/8/22</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accent2">
                    <a:lumMod val="50000"/>
                  </a:schemeClr>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2">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7C3EB1E-0928-436D-A66E-D72C5BBE33D9}" type="slidenum">
              <a:rPr lang="zh-TW" altLang="en-US" smtClean="0"/>
              <a:t>‹#›</a:t>
            </a:fld>
            <a:endParaRPr lang="zh-TW" altLang="en-US"/>
          </a:p>
        </p:txBody>
      </p:sp>
    </p:spTree>
    <p:extLst>
      <p:ext uri="{BB962C8B-B14F-4D97-AF65-F5344CB8AC3E}">
        <p14:creationId xmlns:p14="http://schemas.microsoft.com/office/powerpoint/2010/main" val="415685610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2"/>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2"/>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80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17" Type="http://schemas.openxmlformats.org/officeDocument/2006/relationships/image" Target="../media/image877.png"/><Relationship Id="rId21" Type="http://schemas.openxmlformats.org/officeDocument/2006/relationships/image" Target="../media/image441.png"/><Relationship Id="rId42" Type="http://schemas.openxmlformats.org/officeDocument/2006/relationships/customXml" Target="../ink/ink597.xml"/><Relationship Id="rId63" Type="http://schemas.openxmlformats.org/officeDocument/2006/relationships/image" Target="../media/image850.png"/><Relationship Id="rId84" Type="http://schemas.openxmlformats.org/officeDocument/2006/relationships/customXml" Target="../ink/ink618.xml"/><Relationship Id="rId138" Type="http://schemas.openxmlformats.org/officeDocument/2006/relationships/customXml" Target="../ink/ink645.xml"/><Relationship Id="rId159" Type="http://schemas.openxmlformats.org/officeDocument/2006/relationships/image" Target="../media/image898.png"/><Relationship Id="rId170" Type="http://schemas.openxmlformats.org/officeDocument/2006/relationships/customXml" Target="../ink/ink661.xml"/><Relationship Id="rId191" Type="http://schemas.openxmlformats.org/officeDocument/2006/relationships/image" Target="../media/image914.png"/><Relationship Id="rId205" Type="http://schemas.openxmlformats.org/officeDocument/2006/relationships/image" Target="../media/image921.png"/><Relationship Id="rId107" Type="http://schemas.openxmlformats.org/officeDocument/2006/relationships/image" Target="../media/image872.png"/><Relationship Id="rId11" Type="http://schemas.openxmlformats.org/officeDocument/2006/relationships/image" Target="../media/image826.png"/><Relationship Id="rId32" Type="http://schemas.openxmlformats.org/officeDocument/2006/relationships/customXml" Target="../ink/ink592.xml"/><Relationship Id="rId53" Type="http://schemas.openxmlformats.org/officeDocument/2006/relationships/image" Target="../media/image845.png"/><Relationship Id="rId74" Type="http://schemas.openxmlformats.org/officeDocument/2006/relationships/customXml" Target="../ink/ink613.xml"/><Relationship Id="rId128" Type="http://schemas.openxmlformats.org/officeDocument/2006/relationships/customXml" Target="../ink/ink640.xml"/><Relationship Id="rId149" Type="http://schemas.openxmlformats.org/officeDocument/2006/relationships/image" Target="../media/image893.png"/><Relationship Id="rId5" Type="http://schemas.openxmlformats.org/officeDocument/2006/relationships/image" Target="../media/image824.png"/><Relationship Id="rId95" Type="http://schemas.openxmlformats.org/officeDocument/2006/relationships/image" Target="../media/image866.png"/><Relationship Id="rId160" Type="http://schemas.openxmlformats.org/officeDocument/2006/relationships/customXml" Target="../ink/ink656.xml"/><Relationship Id="rId181" Type="http://schemas.openxmlformats.org/officeDocument/2006/relationships/image" Target="../media/image909.png"/><Relationship Id="rId22" Type="http://schemas.openxmlformats.org/officeDocument/2006/relationships/customXml" Target="../ink/ink587.xml"/><Relationship Id="rId43" Type="http://schemas.openxmlformats.org/officeDocument/2006/relationships/image" Target="../media/image840.png"/><Relationship Id="rId64" Type="http://schemas.openxmlformats.org/officeDocument/2006/relationships/customXml" Target="../ink/ink608.xml"/><Relationship Id="rId118" Type="http://schemas.openxmlformats.org/officeDocument/2006/relationships/customXml" Target="../ink/ink635.xml"/><Relationship Id="rId139" Type="http://schemas.openxmlformats.org/officeDocument/2006/relationships/image" Target="../media/image888.png"/><Relationship Id="rId85" Type="http://schemas.openxmlformats.org/officeDocument/2006/relationships/image" Target="../media/image861.png"/><Relationship Id="rId150" Type="http://schemas.openxmlformats.org/officeDocument/2006/relationships/customXml" Target="../ink/ink651.xml"/><Relationship Id="rId171" Type="http://schemas.openxmlformats.org/officeDocument/2006/relationships/image" Target="../media/image904.png"/><Relationship Id="rId192" Type="http://schemas.openxmlformats.org/officeDocument/2006/relationships/customXml" Target="../ink/ink672.xml"/><Relationship Id="rId206" Type="http://schemas.openxmlformats.org/officeDocument/2006/relationships/customXml" Target="../ink/ink679.xml"/><Relationship Id="rId12" Type="http://schemas.openxmlformats.org/officeDocument/2006/relationships/customXml" Target="../ink/ink582.xml"/><Relationship Id="rId33" Type="http://schemas.openxmlformats.org/officeDocument/2006/relationships/image" Target="../media/image835.png"/><Relationship Id="rId108" Type="http://schemas.openxmlformats.org/officeDocument/2006/relationships/customXml" Target="../ink/ink630.xml"/><Relationship Id="rId129" Type="http://schemas.openxmlformats.org/officeDocument/2006/relationships/image" Target="../media/image883.png"/><Relationship Id="rId54" Type="http://schemas.openxmlformats.org/officeDocument/2006/relationships/customXml" Target="../ink/ink603.xml"/><Relationship Id="rId75" Type="http://schemas.openxmlformats.org/officeDocument/2006/relationships/image" Target="../media/image856.png"/><Relationship Id="rId96" Type="http://schemas.openxmlformats.org/officeDocument/2006/relationships/customXml" Target="../ink/ink624.xml"/><Relationship Id="rId140" Type="http://schemas.openxmlformats.org/officeDocument/2006/relationships/customXml" Target="../ink/ink646.xml"/><Relationship Id="rId161" Type="http://schemas.openxmlformats.org/officeDocument/2006/relationships/image" Target="../media/image899.png"/><Relationship Id="rId182" Type="http://schemas.openxmlformats.org/officeDocument/2006/relationships/customXml" Target="../ink/ink667.xml"/><Relationship Id="rId6" Type="http://schemas.openxmlformats.org/officeDocument/2006/relationships/customXml" Target="../ink/ink579.xml"/><Relationship Id="rId23" Type="http://schemas.openxmlformats.org/officeDocument/2006/relationships/image" Target="../media/image831.png"/><Relationship Id="rId119" Type="http://schemas.openxmlformats.org/officeDocument/2006/relationships/image" Target="../media/image878.png"/><Relationship Id="rId44" Type="http://schemas.openxmlformats.org/officeDocument/2006/relationships/customXml" Target="../ink/ink598.xml"/><Relationship Id="rId65" Type="http://schemas.openxmlformats.org/officeDocument/2006/relationships/image" Target="../media/image851.png"/><Relationship Id="rId86" Type="http://schemas.openxmlformats.org/officeDocument/2006/relationships/customXml" Target="../ink/ink619.xml"/><Relationship Id="rId130" Type="http://schemas.openxmlformats.org/officeDocument/2006/relationships/customXml" Target="../ink/ink641.xml"/><Relationship Id="rId151" Type="http://schemas.openxmlformats.org/officeDocument/2006/relationships/image" Target="../media/image894.png"/><Relationship Id="rId172" Type="http://schemas.openxmlformats.org/officeDocument/2006/relationships/customXml" Target="../ink/ink662.xml"/><Relationship Id="rId193" Type="http://schemas.openxmlformats.org/officeDocument/2006/relationships/image" Target="../media/image915.png"/><Relationship Id="rId207" Type="http://schemas.openxmlformats.org/officeDocument/2006/relationships/image" Target="../media/image922.png"/><Relationship Id="rId13" Type="http://schemas.openxmlformats.org/officeDocument/2006/relationships/image" Target="../media/image827.png"/><Relationship Id="rId109" Type="http://schemas.openxmlformats.org/officeDocument/2006/relationships/image" Target="../media/image873.png"/><Relationship Id="rId34" Type="http://schemas.openxmlformats.org/officeDocument/2006/relationships/customXml" Target="../ink/ink593.xml"/><Relationship Id="rId55" Type="http://schemas.openxmlformats.org/officeDocument/2006/relationships/image" Target="../media/image846.png"/><Relationship Id="rId76" Type="http://schemas.openxmlformats.org/officeDocument/2006/relationships/customXml" Target="../ink/ink614.xml"/><Relationship Id="rId97" Type="http://schemas.openxmlformats.org/officeDocument/2006/relationships/image" Target="../media/image867.png"/><Relationship Id="rId120" Type="http://schemas.openxmlformats.org/officeDocument/2006/relationships/customXml" Target="../ink/ink636.xml"/><Relationship Id="rId141" Type="http://schemas.openxmlformats.org/officeDocument/2006/relationships/image" Target="../media/image889.png"/><Relationship Id="rId7" Type="http://schemas.openxmlformats.org/officeDocument/2006/relationships/image" Target="../media/image825.png"/><Relationship Id="rId162" Type="http://schemas.openxmlformats.org/officeDocument/2006/relationships/customXml" Target="../ink/ink657.xml"/><Relationship Id="rId183" Type="http://schemas.openxmlformats.org/officeDocument/2006/relationships/image" Target="../media/image910.png"/><Relationship Id="rId24" Type="http://schemas.openxmlformats.org/officeDocument/2006/relationships/customXml" Target="../ink/ink588.xml"/><Relationship Id="rId45" Type="http://schemas.openxmlformats.org/officeDocument/2006/relationships/image" Target="../media/image841.png"/><Relationship Id="rId66" Type="http://schemas.openxmlformats.org/officeDocument/2006/relationships/customXml" Target="../ink/ink609.xml"/><Relationship Id="rId87" Type="http://schemas.openxmlformats.org/officeDocument/2006/relationships/image" Target="../media/image862.png"/><Relationship Id="rId110" Type="http://schemas.openxmlformats.org/officeDocument/2006/relationships/customXml" Target="../ink/ink631.xml"/><Relationship Id="rId131" Type="http://schemas.openxmlformats.org/officeDocument/2006/relationships/image" Target="../media/image884.png"/><Relationship Id="rId61" Type="http://schemas.openxmlformats.org/officeDocument/2006/relationships/image" Target="../media/image849.png"/><Relationship Id="rId82" Type="http://schemas.openxmlformats.org/officeDocument/2006/relationships/customXml" Target="../ink/ink617.xml"/><Relationship Id="rId152" Type="http://schemas.openxmlformats.org/officeDocument/2006/relationships/customXml" Target="../ink/ink652.xml"/><Relationship Id="rId173" Type="http://schemas.openxmlformats.org/officeDocument/2006/relationships/image" Target="../media/image905.png"/><Relationship Id="rId194" Type="http://schemas.openxmlformats.org/officeDocument/2006/relationships/customXml" Target="../ink/ink673.xml"/><Relationship Id="rId199" Type="http://schemas.openxmlformats.org/officeDocument/2006/relationships/image" Target="../media/image918.png"/><Relationship Id="rId203" Type="http://schemas.openxmlformats.org/officeDocument/2006/relationships/image" Target="../media/image920.png"/><Relationship Id="rId208" Type="http://schemas.openxmlformats.org/officeDocument/2006/relationships/customXml" Target="../ink/ink680.xml"/><Relationship Id="rId19" Type="http://schemas.openxmlformats.org/officeDocument/2006/relationships/image" Target="../media/image830.png"/><Relationship Id="rId14" Type="http://schemas.openxmlformats.org/officeDocument/2006/relationships/customXml" Target="../ink/ink583.xml"/><Relationship Id="rId30" Type="http://schemas.openxmlformats.org/officeDocument/2006/relationships/customXml" Target="../ink/ink591.xml"/><Relationship Id="rId35" Type="http://schemas.openxmlformats.org/officeDocument/2006/relationships/image" Target="../media/image836.png"/><Relationship Id="rId56" Type="http://schemas.openxmlformats.org/officeDocument/2006/relationships/customXml" Target="../ink/ink604.xml"/><Relationship Id="rId77" Type="http://schemas.openxmlformats.org/officeDocument/2006/relationships/image" Target="../media/image857.png"/><Relationship Id="rId100" Type="http://schemas.openxmlformats.org/officeDocument/2006/relationships/customXml" Target="../ink/ink626.xml"/><Relationship Id="rId105" Type="http://schemas.openxmlformats.org/officeDocument/2006/relationships/image" Target="../media/image871.png"/><Relationship Id="rId126" Type="http://schemas.openxmlformats.org/officeDocument/2006/relationships/customXml" Target="../ink/ink639.xml"/><Relationship Id="rId147" Type="http://schemas.openxmlformats.org/officeDocument/2006/relationships/image" Target="../media/image892.png"/><Relationship Id="rId168" Type="http://schemas.openxmlformats.org/officeDocument/2006/relationships/customXml" Target="../ink/ink660.xml"/><Relationship Id="rId8" Type="http://schemas.openxmlformats.org/officeDocument/2006/relationships/customXml" Target="../ink/ink580.xml"/><Relationship Id="rId51" Type="http://schemas.openxmlformats.org/officeDocument/2006/relationships/image" Target="../media/image844.png"/><Relationship Id="rId72" Type="http://schemas.openxmlformats.org/officeDocument/2006/relationships/customXml" Target="../ink/ink612.xml"/><Relationship Id="rId93" Type="http://schemas.openxmlformats.org/officeDocument/2006/relationships/image" Target="../media/image865.png"/><Relationship Id="rId98" Type="http://schemas.openxmlformats.org/officeDocument/2006/relationships/customXml" Target="../ink/ink625.xml"/><Relationship Id="rId121" Type="http://schemas.openxmlformats.org/officeDocument/2006/relationships/image" Target="../media/image879.png"/><Relationship Id="rId142" Type="http://schemas.openxmlformats.org/officeDocument/2006/relationships/customXml" Target="../ink/ink647.xml"/><Relationship Id="rId163" Type="http://schemas.openxmlformats.org/officeDocument/2006/relationships/image" Target="../media/image900.png"/><Relationship Id="rId184" Type="http://schemas.openxmlformats.org/officeDocument/2006/relationships/customXml" Target="../ink/ink668.xml"/><Relationship Id="rId189" Type="http://schemas.openxmlformats.org/officeDocument/2006/relationships/image" Target="../media/image913.png"/><Relationship Id="rId3" Type="http://schemas.openxmlformats.org/officeDocument/2006/relationships/image" Target="../media/image823.png"/><Relationship Id="rId25" Type="http://schemas.openxmlformats.org/officeDocument/2006/relationships/image" Target="../media/image832.png"/><Relationship Id="rId46" Type="http://schemas.openxmlformats.org/officeDocument/2006/relationships/customXml" Target="../ink/ink599.xml"/><Relationship Id="rId67" Type="http://schemas.openxmlformats.org/officeDocument/2006/relationships/image" Target="../media/image852.png"/><Relationship Id="rId116" Type="http://schemas.openxmlformats.org/officeDocument/2006/relationships/customXml" Target="../ink/ink634.xml"/><Relationship Id="rId137" Type="http://schemas.openxmlformats.org/officeDocument/2006/relationships/image" Target="../media/image887.png"/><Relationship Id="rId158" Type="http://schemas.openxmlformats.org/officeDocument/2006/relationships/customXml" Target="../ink/ink655.xml"/><Relationship Id="rId20" Type="http://schemas.openxmlformats.org/officeDocument/2006/relationships/customXml" Target="../ink/ink586.xml"/><Relationship Id="rId41" Type="http://schemas.openxmlformats.org/officeDocument/2006/relationships/image" Target="../media/image839.png"/><Relationship Id="rId62" Type="http://schemas.openxmlformats.org/officeDocument/2006/relationships/customXml" Target="../ink/ink607.xml"/><Relationship Id="rId83" Type="http://schemas.openxmlformats.org/officeDocument/2006/relationships/image" Target="../media/image860.png"/><Relationship Id="rId88" Type="http://schemas.openxmlformats.org/officeDocument/2006/relationships/customXml" Target="../ink/ink620.xml"/><Relationship Id="rId111" Type="http://schemas.openxmlformats.org/officeDocument/2006/relationships/image" Target="../media/image874.png"/><Relationship Id="rId132" Type="http://schemas.openxmlformats.org/officeDocument/2006/relationships/customXml" Target="../ink/ink642.xml"/><Relationship Id="rId153" Type="http://schemas.openxmlformats.org/officeDocument/2006/relationships/image" Target="../media/image895.png"/><Relationship Id="rId174" Type="http://schemas.openxmlformats.org/officeDocument/2006/relationships/customXml" Target="../ink/ink663.xml"/><Relationship Id="rId179" Type="http://schemas.openxmlformats.org/officeDocument/2006/relationships/image" Target="../media/image908.png"/><Relationship Id="rId195" Type="http://schemas.openxmlformats.org/officeDocument/2006/relationships/image" Target="../media/image916.png"/><Relationship Id="rId209" Type="http://schemas.openxmlformats.org/officeDocument/2006/relationships/image" Target="../media/image923.png"/><Relationship Id="rId190" Type="http://schemas.openxmlformats.org/officeDocument/2006/relationships/customXml" Target="../ink/ink671.xml"/><Relationship Id="rId204" Type="http://schemas.openxmlformats.org/officeDocument/2006/relationships/customXml" Target="../ink/ink678.xml"/><Relationship Id="rId15" Type="http://schemas.openxmlformats.org/officeDocument/2006/relationships/image" Target="../media/image828.png"/><Relationship Id="rId36" Type="http://schemas.openxmlformats.org/officeDocument/2006/relationships/customXml" Target="../ink/ink594.xml"/><Relationship Id="rId57" Type="http://schemas.openxmlformats.org/officeDocument/2006/relationships/image" Target="../media/image847.png"/><Relationship Id="rId106" Type="http://schemas.openxmlformats.org/officeDocument/2006/relationships/customXml" Target="../ink/ink629.xml"/><Relationship Id="rId127" Type="http://schemas.openxmlformats.org/officeDocument/2006/relationships/image" Target="../media/image882.png"/><Relationship Id="rId10" Type="http://schemas.openxmlformats.org/officeDocument/2006/relationships/customXml" Target="../ink/ink581.xml"/><Relationship Id="rId31" Type="http://schemas.openxmlformats.org/officeDocument/2006/relationships/image" Target="../media/image406.png"/><Relationship Id="rId52" Type="http://schemas.openxmlformats.org/officeDocument/2006/relationships/customXml" Target="../ink/ink602.xml"/><Relationship Id="rId73" Type="http://schemas.openxmlformats.org/officeDocument/2006/relationships/image" Target="../media/image855.png"/><Relationship Id="rId78" Type="http://schemas.openxmlformats.org/officeDocument/2006/relationships/customXml" Target="../ink/ink615.xml"/><Relationship Id="rId94" Type="http://schemas.openxmlformats.org/officeDocument/2006/relationships/customXml" Target="../ink/ink623.xml"/><Relationship Id="rId99" Type="http://schemas.openxmlformats.org/officeDocument/2006/relationships/image" Target="../media/image868.png"/><Relationship Id="rId101" Type="http://schemas.openxmlformats.org/officeDocument/2006/relationships/image" Target="../media/image869.png"/><Relationship Id="rId122" Type="http://schemas.openxmlformats.org/officeDocument/2006/relationships/customXml" Target="../ink/ink637.xml"/><Relationship Id="rId143" Type="http://schemas.openxmlformats.org/officeDocument/2006/relationships/image" Target="../media/image890.png"/><Relationship Id="rId148" Type="http://schemas.openxmlformats.org/officeDocument/2006/relationships/customXml" Target="../ink/ink650.xml"/><Relationship Id="rId164" Type="http://schemas.openxmlformats.org/officeDocument/2006/relationships/customXml" Target="../ink/ink658.xml"/><Relationship Id="rId169" Type="http://schemas.openxmlformats.org/officeDocument/2006/relationships/image" Target="../media/image903.png"/><Relationship Id="rId185" Type="http://schemas.openxmlformats.org/officeDocument/2006/relationships/image" Target="../media/image911.png"/><Relationship Id="rId4" Type="http://schemas.openxmlformats.org/officeDocument/2006/relationships/customXml" Target="../ink/ink578.xml"/><Relationship Id="rId9" Type="http://schemas.openxmlformats.org/officeDocument/2006/relationships/image" Target="../media/image440.png"/><Relationship Id="rId180" Type="http://schemas.openxmlformats.org/officeDocument/2006/relationships/customXml" Target="../ink/ink666.xml"/><Relationship Id="rId210" Type="http://schemas.openxmlformats.org/officeDocument/2006/relationships/customXml" Target="../ink/ink681.xml"/><Relationship Id="rId26" Type="http://schemas.openxmlformats.org/officeDocument/2006/relationships/customXml" Target="../ink/ink589.xml"/><Relationship Id="rId47" Type="http://schemas.openxmlformats.org/officeDocument/2006/relationships/image" Target="../media/image842.png"/><Relationship Id="rId68" Type="http://schemas.openxmlformats.org/officeDocument/2006/relationships/customXml" Target="../ink/ink610.xml"/><Relationship Id="rId89" Type="http://schemas.openxmlformats.org/officeDocument/2006/relationships/image" Target="../media/image863.png"/><Relationship Id="rId112" Type="http://schemas.openxmlformats.org/officeDocument/2006/relationships/customXml" Target="../ink/ink632.xml"/><Relationship Id="rId133" Type="http://schemas.openxmlformats.org/officeDocument/2006/relationships/image" Target="../media/image885.png"/><Relationship Id="rId154" Type="http://schemas.openxmlformats.org/officeDocument/2006/relationships/customXml" Target="../ink/ink653.xml"/><Relationship Id="rId175" Type="http://schemas.openxmlformats.org/officeDocument/2006/relationships/image" Target="../media/image906.png"/><Relationship Id="rId196" Type="http://schemas.openxmlformats.org/officeDocument/2006/relationships/customXml" Target="../ink/ink674.xml"/><Relationship Id="rId200" Type="http://schemas.openxmlformats.org/officeDocument/2006/relationships/customXml" Target="../ink/ink676.xml"/><Relationship Id="rId16" Type="http://schemas.openxmlformats.org/officeDocument/2006/relationships/customXml" Target="../ink/ink584.xml"/><Relationship Id="rId37" Type="http://schemas.openxmlformats.org/officeDocument/2006/relationships/image" Target="../media/image837.png"/><Relationship Id="rId58" Type="http://schemas.openxmlformats.org/officeDocument/2006/relationships/customXml" Target="../ink/ink605.xml"/><Relationship Id="rId79" Type="http://schemas.openxmlformats.org/officeDocument/2006/relationships/image" Target="../media/image858.png"/><Relationship Id="rId102" Type="http://schemas.openxmlformats.org/officeDocument/2006/relationships/customXml" Target="../ink/ink627.xml"/><Relationship Id="rId123" Type="http://schemas.openxmlformats.org/officeDocument/2006/relationships/image" Target="../media/image880.png"/><Relationship Id="rId144" Type="http://schemas.openxmlformats.org/officeDocument/2006/relationships/customXml" Target="../ink/ink648.xml"/><Relationship Id="rId90" Type="http://schemas.openxmlformats.org/officeDocument/2006/relationships/customXml" Target="../ink/ink621.xml"/><Relationship Id="rId165" Type="http://schemas.openxmlformats.org/officeDocument/2006/relationships/image" Target="../media/image901.png"/><Relationship Id="rId186" Type="http://schemas.openxmlformats.org/officeDocument/2006/relationships/customXml" Target="../ink/ink669.xml"/><Relationship Id="rId211" Type="http://schemas.openxmlformats.org/officeDocument/2006/relationships/image" Target="../media/image924.png"/><Relationship Id="rId27" Type="http://schemas.openxmlformats.org/officeDocument/2006/relationships/image" Target="../media/image833.png"/><Relationship Id="rId48" Type="http://schemas.openxmlformats.org/officeDocument/2006/relationships/customXml" Target="../ink/ink600.xml"/><Relationship Id="rId69" Type="http://schemas.openxmlformats.org/officeDocument/2006/relationships/image" Target="../media/image853.png"/><Relationship Id="rId113" Type="http://schemas.openxmlformats.org/officeDocument/2006/relationships/image" Target="../media/image875.png"/><Relationship Id="rId134" Type="http://schemas.openxmlformats.org/officeDocument/2006/relationships/customXml" Target="../ink/ink643.xml"/><Relationship Id="rId80" Type="http://schemas.openxmlformats.org/officeDocument/2006/relationships/customXml" Target="../ink/ink616.xml"/><Relationship Id="rId155" Type="http://schemas.openxmlformats.org/officeDocument/2006/relationships/image" Target="../media/image896.png"/><Relationship Id="rId176" Type="http://schemas.openxmlformats.org/officeDocument/2006/relationships/customXml" Target="../ink/ink664.xml"/><Relationship Id="rId197" Type="http://schemas.openxmlformats.org/officeDocument/2006/relationships/image" Target="../media/image917.png"/><Relationship Id="rId201" Type="http://schemas.openxmlformats.org/officeDocument/2006/relationships/image" Target="../media/image919.png"/><Relationship Id="rId17" Type="http://schemas.openxmlformats.org/officeDocument/2006/relationships/image" Target="../media/image829.png"/><Relationship Id="rId38" Type="http://schemas.openxmlformats.org/officeDocument/2006/relationships/customXml" Target="../ink/ink595.xml"/><Relationship Id="rId59" Type="http://schemas.openxmlformats.org/officeDocument/2006/relationships/image" Target="../media/image848.png"/><Relationship Id="rId103" Type="http://schemas.openxmlformats.org/officeDocument/2006/relationships/image" Target="../media/image870.png"/><Relationship Id="rId124" Type="http://schemas.openxmlformats.org/officeDocument/2006/relationships/customXml" Target="../ink/ink638.xml"/><Relationship Id="rId70" Type="http://schemas.openxmlformats.org/officeDocument/2006/relationships/customXml" Target="../ink/ink611.xml"/><Relationship Id="rId91" Type="http://schemas.openxmlformats.org/officeDocument/2006/relationships/image" Target="../media/image864.png"/><Relationship Id="rId145" Type="http://schemas.openxmlformats.org/officeDocument/2006/relationships/image" Target="../media/image891.png"/><Relationship Id="rId166" Type="http://schemas.openxmlformats.org/officeDocument/2006/relationships/customXml" Target="../ink/ink659.xml"/><Relationship Id="rId187" Type="http://schemas.openxmlformats.org/officeDocument/2006/relationships/image" Target="../media/image912.png"/><Relationship Id="rId1" Type="http://schemas.openxmlformats.org/officeDocument/2006/relationships/slideLayout" Target="../slideLayouts/slideLayout2.xml"/><Relationship Id="rId28" Type="http://schemas.openxmlformats.org/officeDocument/2006/relationships/customXml" Target="../ink/ink590.xml"/><Relationship Id="rId49" Type="http://schemas.openxmlformats.org/officeDocument/2006/relationships/image" Target="../media/image843.png"/><Relationship Id="rId114" Type="http://schemas.openxmlformats.org/officeDocument/2006/relationships/customXml" Target="../ink/ink633.xml"/><Relationship Id="rId60" Type="http://schemas.openxmlformats.org/officeDocument/2006/relationships/customXml" Target="../ink/ink606.xml"/><Relationship Id="rId81" Type="http://schemas.openxmlformats.org/officeDocument/2006/relationships/image" Target="../media/image859.png"/><Relationship Id="rId135" Type="http://schemas.openxmlformats.org/officeDocument/2006/relationships/image" Target="../media/image886.png"/><Relationship Id="rId156" Type="http://schemas.openxmlformats.org/officeDocument/2006/relationships/customXml" Target="../ink/ink654.xml"/><Relationship Id="rId177" Type="http://schemas.openxmlformats.org/officeDocument/2006/relationships/image" Target="../media/image907.png"/><Relationship Id="rId198" Type="http://schemas.openxmlformats.org/officeDocument/2006/relationships/customXml" Target="../ink/ink675.xml"/><Relationship Id="rId202" Type="http://schemas.openxmlformats.org/officeDocument/2006/relationships/customXml" Target="../ink/ink677.xml"/><Relationship Id="rId18" Type="http://schemas.openxmlformats.org/officeDocument/2006/relationships/customXml" Target="../ink/ink585.xml"/><Relationship Id="rId39" Type="http://schemas.openxmlformats.org/officeDocument/2006/relationships/image" Target="../media/image838.png"/><Relationship Id="rId50" Type="http://schemas.openxmlformats.org/officeDocument/2006/relationships/customXml" Target="../ink/ink601.xml"/><Relationship Id="rId104" Type="http://schemas.openxmlformats.org/officeDocument/2006/relationships/customXml" Target="../ink/ink628.xml"/><Relationship Id="rId125" Type="http://schemas.openxmlformats.org/officeDocument/2006/relationships/image" Target="../media/image881.png"/><Relationship Id="rId146" Type="http://schemas.openxmlformats.org/officeDocument/2006/relationships/customXml" Target="../ink/ink649.xml"/><Relationship Id="rId167" Type="http://schemas.openxmlformats.org/officeDocument/2006/relationships/image" Target="../media/image902.png"/><Relationship Id="rId188" Type="http://schemas.openxmlformats.org/officeDocument/2006/relationships/customXml" Target="../ink/ink670.xml"/><Relationship Id="rId71" Type="http://schemas.openxmlformats.org/officeDocument/2006/relationships/image" Target="../media/image854.png"/><Relationship Id="rId92" Type="http://schemas.openxmlformats.org/officeDocument/2006/relationships/customXml" Target="../ink/ink622.xml"/><Relationship Id="rId2" Type="http://schemas.openxmlformats.org/officeDocument/2006/relationships/customXml" Target="../ink/ink577.xml"/><Relationship Id="rId29" Type="http://schemas.openxmlformats.org/officeDocument/2006/relationships/image" Target="../media/image834.png"/><Relationship Id="rId40" Type="http://schemas.openxmlformats.org/officeDocument/2006/relationships/customXml" Target="../ink/ink596.xml"/><Relationship Id="rId115" Type="http://schemas.openxmlformats.org/officeDocument/2006/relationships/image" Target="../media/image876.png"/><Relationship Id="rId136" Type="http://schemas.openxmlformats.org/officeDocument/2006/relationships/customXml" Target="../ink/ink644.xml"/><Relationship Id="rId157" Type="http://schemas.openxmlformats.org/officeDocument/2006/relationships/image" Target="../media/image897.png"/><Relationship Id="rId178" Type="http://schemas.openxmlformats.org/officeDocument/2006/relationships/customXml" Target="../ink/ink665.xml"/></Relationships>
</file>

<file path=ppt/slides/_rels/slide12.xml.rels><?xml version="1.0" encoding="UTF-8" standalone="yes"?>
<Relationships xmlns="http://schemas.openxmlformats.org/package/2006/relationships"><Relationship Id="rId117" Type="http://schemas.openxmlformats.org/officeDocument/2006/relationships/image" Target="../media/image981.png"/><Relationship Id="rId299" Type="http://schemas.openxmlformats.org/officeDocument/2006/relationships/image" Target="../media/image1072.png"/><Relationship Id="rId21" Type="http://schemas.openxmlformats.org/officeDocument/2006/relationships/image" Target="../media/image934.png"/><Relationship Id="rId63" Type="http://schemas.openxmlformats.org/officeDocument/2006/relationships/image" Target="../media/image954.png"/><Relationship Id="rId159" Type="http://schemas.openxmlformats.org/officeDocument/2006/relationships/image" Target="../media/image1002.png"/><Relationship Id="rId170" Type="http://schemas.openxmlformats.org/officeDocument/2006/relationships/customXml" Target="../ink/ink766.xml"/><Relationship Id="rId226" Type="http://schemas.openxmlformats.org/officeDocument/2006/relationships/customXml" Target="../ink/ink794.xml"/><Relationship Id="rId268" Type="http://schemas.openxmlformats.org/officeDocument/2006/relationships/customXml" Target="../ink/ink815.xml"/><Relationship Id="rId32" Type="http://schemas.openxmlformats.org/officeDocument/2006/relationships/customXml" Target="../ink/ink697.xml"/><Relationship Id="rId74" Type="http://schemas.openxmlformats.org/officeDocument/2006/relationships/customXml" Target="../ink/ink718.xml"/><Relationship Id="rId128" Type="http://schemas.openxmlformats.org/officeDocument/2006/relationships/customXml" Target="../ink/ink745.xml"/><Relationship Id="rId5" Type="http://schemas.openxmlformats.org/officeDocument/2006/relationships/image" Target="../media/image926.png"/><Relationship Id="rId181" Type="http://schemas.openxmlformats.org/officeDocument/2006/relationships/image" Target="../media/image1013.png"/><Relationship Id="rId237" Type="http://schemas.openxmlformats.org/officeDocument/2006/relationships/image" Target="../media/image1041.png"/><Relationship Id="rId279" Type="http://schemas.openxmlformats.org/officeDocument/2006/relationships/image" Target="../media/image1062.png"/><Relationship Id="rId43" Type="http://schemas.openxmlformats.org/officeDocument/2006/relationships/image" Target="../media/image944.png"/><Relationship Id="rId139" Type="http://schemas.openxmlformats.org/officeDocument/2006/relationships/image" Target="../media/image992.png"/><Relationship Id="rId290" Type="http://schemas.openxmlformats.org/officeDocument/2006/relationships/customXml" Target="../ink/ink826.xml"/><Relationship Id="rId304" Type="http://schemas.openxmlformats.org/officeDocument/2006/relationships/customXml" Target="../ink/ink833.xml"/><Relationship Id="rId85" Type="http://schemas.openxmlformats.org/officeDocument/2006/relationships/image" Target="../media/image965.png"/><Relationship Id="rId150" Type="http://schemas.openxmlformats.org/officeDocument/2006/relationships/customXml" Target="../ink/ink756.xml"/><Relationship Id="rId192" Type="http://schemas.openxmlformats.org/officeDocument/2006/relationships/customXml" Target="../ink/ink777.xml"/><Relationship Id="rId206" Type="http://schemas.openxmlformats.org/officeDocument/2006/relationships/customXml" Target="../ink/ink784.xml"/><Relationship Id="rId248" Type="http://schemas.openxmlformats.org/officeDocument/2006/relationships/customXml" Target="../ink/ink805.xml"/><Relationship Id="rId12" Type="http://schemas.openxmlformats.org/officeDocument/2006/relationships/customXml" Target="../ink/ink687.xml"/><Relationship Id="rId108" Type="http://schemas.openxmlformats.org/officeDocument/2006/relationships/customXml" Target="../ink/ink735.xml"/><Relationship Id="rId315" Type="http://schemas.openxmlformats.org/officeDocument/2006/relationships/image" Target="../media/image1080.png"/><Relationship Id="rId54" Type="http://schemas.openxmlformats.org/officeDocument/2006/relationships/customXml" Target="../ink/ink708.xml"/><Relationship Id="rId96" Type="http://schemas.openxmlformats.org/officeDocument/2006/relationships/customXml" Target="../ink/ink729.xml"/><Relationship Id="rId161" Type="http://schemas.openxmlformats.org/officeDocument/2006/relationships/image" Target="../media/image1003.png"/><Relationship Id="rId217" Type="http://schemas.openxmlformats.org/officeDocument/2006/relationships/image" Target="../media/image1031.png"/><Relationship Id="rId259" Type="http://schemas.openxmlformats.org/officeDocument/2006/relationships/image" Target="../media/image1052.png"/><Relationship Id="rId23" Type="http://schemas.openxmlformats.org/officeDocument/2006/relationships/image" Target="../media/image935.png"/><Relationship Id="rId119" Type="http://schemas.openxmlformats.org/officeDocument/2006/relationships/image" Target="../media/image982.png"/><Relationship Id="rId270" Type="http://schemas.openxmlformats.org/officeDocument/2006/relationships/customXml" Target="../ink/ink816.xml"/><Relationship Id="rId65" Type="http://schemas.openxmlformats.org/officeDocument/2006/relationships/image" Target="../media/image955.png"/><Relationship Id="rId130" Type="http://schemas.openxmlformats.org/officeDocument/2006/relationships/customXml" Target="../ink/ink746.xml"/><Relationship Id="rId172" Type="http://schemas.openxmlformats.org/officeDocument/2006/relationships/customXml" Target="../ink/ink767.xml"/><Relationship Id="rId228" Type="http://schemas.openxmlformats.org/officeDocument/2006/relationships/customXml" Target="../ink/ink795.xml"/><Relationship Id="rId13" Type="http://schemas.openxmlformats.org/officeDocument/2006/relationships/image" Target="../media/image930.png"/><Relationship Id="rId109" Type="http://schemas.openxmlformats.org/officeDocument/2006/relationships/image" Target="../media/image977.png"/><Relationship Id="rId260" Type="http://schemas.openxmlformats.org/officeDocument/2006/relationships/customXml" Target="../ink/ink811.xml"/><Relationship Id="rId281" Type="http://schemas.openxmlformats.org/officeDocument/2006/relationships/image" Target="../media/image1063.png"/><Relationship Id="rId316" Type="http://schemas.openxmlformats.org/officeDocument/2006/relationships/customXml" Target="../ink/ink839.xml"/><Relationship Id="rId34" Type="http://schemas.openxmlformats.org/officeDocument/2006/relationships/customXml" Target="../ink/ink698.xml"/><Relationship Id="rId55" Type="http://schemas.openxmlformats.org/officeDocument/2006/relationships/image" Target="../media/image950.png"/><Relationship Id="rId76" Type="http://schemas.openxmlformats.org/officeDocument/2006/relationships/customXml" Target="../ink/ink719.xml"/><Relationship Id="rId97" Type="http://schemas.openxmlformats.org/officeDocument/2006/relationships/image" Target="../media/image971.png"/><Relationship Id="rId120" Type="http://schemas.openxmlformats.org/officeDocument/2006/relationships/customXml" Target="../ink/ink741.xml"/><Relationship Id="rId141" Type="http://schemas.openxmlformats.org/officeDocument/2006/relationships/image" Target="../media/image993.png"/><Relationship Id="rId7" Type="http://schemas.openxmlformats.org/officeDocument/2006/relationships/image" Target="../media/image927.png"/><Relationship Id="rId162" Type="http://schemas.openxmlformats.org/officeDocument/2006/relationships/customXml" Target="../ink/ink762.xml"/><Relationship Id="rId183" Type="http://schemas.openxmlformats.org/officeDocument/2006/relationships/image" Target="../media/image1014.png"/><Relationship Id="rId218" Type="http://schemas.openxmlformats.org/officeDocument/2006/relationships/customXml" Target="../ink/ink790.xml"/><Relationship Id="rId239" Type="http://schemas.openxmlformats.org/officeDocument/2006/relationships/image" Target="../media/image1042.png"/><Relationship Id="rId250" Type="http://schemas.openxmlformats.org/officeDocument/2006/relationships/customXml" Target="../ink/ink806.xml"/><Relationship Id="rId271" Type="http://schemas.openxmlformats.org/officeDocument/2006/relationships/image" Target="../media/image1058.png"/><Relationship Id="rId292" Type="http://schemas.openxmlformats.org/officeDocument/2006/relationships/customXml" Target="../ink/ink827.xml"/><Relationship Id="rId306" Type="http://schemas.openxmlformats.org/officeDocument/2006/relationships/customXml" Target="../ink/ink834.xml"/><Relationship Id="rId24" Type="http://schemas.openxmlformats.org/officeDocument/2006/relationships/customXml" Target="../ink/ink693.xml"/><Relationship Id="rId45" Type="http://schemas.openxmlformats.org/officeDocument/2006/relationships/image" Target="../media/image945.png"/><Relationship Id="rId66" Type="http://schemas.openxmlformats.org/officeDocument/2006/relationships/customXml" Target="../ink/ink714.xml"/><Relationship Id="rId87" Type="http://schemas.openxmlformats.org/officeDocument/2006/relationships/image" Target="../media/image966.png"/><Relationship Id="rId110" Type="http://schemas.openxmlformats.org/officeDocument/2006/relationships/customXml" Target="../ink/ink736.xml"/><Relationship Id="rId131" Type="http://schemas.openxmlformats.org/officeDocument/2006/relationships/image" Target="../media/image988.png"/><Relationship Id="rId152" Type="http://schemas.openxmlformats.org/officeDocument/2006/relationships/customXml" Target="../ink/ink757.xml"/><Relationship Id="rId173" Type="http://schemas.openxmlformats.org/officeDocument/2006/relationships/image" Target="../media/image1009.png"/><Relationship Id="rId194" Type="http://schemas.openxmlformats.org/officeDocument/2006/relationships/customXml" Target="../ink/ink778.xml"/><Relationship Id="rId208" Type="http://schemas.openxmlformats.org/officeDocument/2006/relationships/customXml" Target="../ink/ink785.xml"/><Relationship Id="rId229" Type="http://schemas.openxmlformats.org/officeDocument/2006/relationships/image" Target="../media/image1037.png"/><Relationship Id="rId240" Type="http://schemas.openxmlformats.org/officeDocument/2006/relationships/customXml" Target="../ink/ink801.xml"/><Relationship Id="rId261" Type="http://schemas.openxmlformats.org/officeDocument/2006/relationships/image" Target="../media/image1053.png"/><Relationship Id="rId14" Type="http://schemas.openxmlformats.org/officeDocument/2006/relationships/customXml" Target="../ink/ink688.xml"/><Relationship Id="rId35" Type="http://schemas.openxmlformats.org/officeDocument/2006/relationships/image" Target="../media/image941.png"/><Relationship Id="rId56" Type="http://schemas.openxmlformats.org/officeDocument/2006/relationships/customXml" Target="../ink/ink709.xml"/><Relationship Id="rId77" Type="http://schemas.openxmlformats.org/officeDocument/2006/relationships/image" Target="../media/image961.png"/><Relationship Id="rId100" Type="http://schemas.openxmlformats.org/officeDocument/2006/relationships/customXml" Target="../ink/ink731.xml"/><Relationship Id="rId282" Type="http://schemas.openxmlformats.org/officeDocument/2006/relationships/customXml" Target="../ink/ink822.xml"/><Relationship Id="rId317" Type="http://schemas.openxmlformats.org/officeDocument/2006/relationships/image" Target="../media/image1081.png"/><Relationship Id="rId8" Type="http://schemas.openxmlformats.org/officeDocument/2006/relationships/customXml" Target="../ink/ink685.xml"/><Relationship Id="rId98" Type="http://schemas.openxmlformats.org/officeDocument/2006/relationships/customXml" Target="../ink/ink730.xml"/><Relationship Id="rId121" Type="http://schemas.openxmlformats.org/officeDocument/2006/relationships/image" Target="../media/image983.png"/><Relationship Id="rId142" Type="http://schemas.openxmlformats.org/officeDocument/2006/relationships/customXml" Target="../ink/ink752.xml"/><Relationship Id="rId163" Type="http://schemas.openxmlformats.org/officeDocument/2006/relationships/image" Target="../media/image1004.png"/><Relationship Id="rId184" Type="http://schemas.openxmlformats.org/officeDocument/2006/relationships/customXml" Target="../ink/ink773.xml"/><Relationship Id="rId219" Type="http://schemas.openxmlformats.org/officeDocument/2006/relationships/image" Target="../media/image1032.png"/><Relationship Id="rId230" Type="http://schemas.openxmlformats.org/officeDocument/2006/relationships/customXml" Target="../ink/ink796.xml"/><Relationship Id="rId251" Type="http://schemas.openxmlformats.org/officeDocument/2006/relationships/image" Target="../media/image1048.png"/><Relationship Id="rId25" Type="http://schemas.openxmlformats.org/officeDocument/2006/relationships/image" Target="../media/image936.png"/><Relationship Id="rId46" Type="http://schemas.openxmlformats.org/officeDocument/2006/relationships/customXml" Target="../ink/ink704.xml"/><Relationship Id="rId67" Type="http://schemas.openxmlformats.org/officeDocument/2006/relationships/image" Target="../media/image956.png"/><Relationship Id="rId272" Type="http://schemas.openxmlformats.org/officeDocument/2006/relationships/customXml" Target="../ink/ink817.xml"/><Relationship Id="rId293" Type="http://schemas.openxmlformats.org/officeDocument/2006/relationships/image" Target="../media/image1069.png"/><Relationship Id="rId307" Type="http://schemas.openxmlformats.org/officeDocument/2006/relationships/image" Target="../media/image1076.png"/><Relationship Id="rId88" Type="http://schemas.openxmlformats.org/officeDocument/2006/relationships/customXml" Target="../ink/ink725.xml"/><Relationship Id="rId111" Type="http://schemas.openxmlformats.org/officeDocument/2006/relationships/image" Target="../media/image978.png"/><Relationship Id="rId132" Type="http://schemas.openxmlformats.org/officeDocument/2006/relationships/customXml" Target="../ink/ink747.xml"/><Relationship Id="rId153" Type="http://schemas.openxmlformats.org/officeDocument/2006/relationships/image" Target="../media/image999.png"/><Relationship Id="rId174" Type="http://schemas.openxmlformats.org/officeDocument/2006/relationships/customXml" Target="../ink/ink768.xml"/><Relationship Id="rId195" Type="http://schemas.openxmlformats.org/officeDocument/2006/relationships/image" Target="../media/image1020.png"/><Relationship Id="rId209" Type="http://schemas.openxmlformats.org/officeDocument/2006/relationships/image" Target="../media/image1027.png"/><Relationship Id="rId220" Type="http://schemas.openxmlformats.org/officeDocument/2006/relationships/customXml" Target="../ink/ink791.xml"/><Relationship Id="rId241" Type="http://schemas.openxmlformats.org/officeDocument/2006/relationships/image" Target="../media/image1043.png"/><Relationship Id="rId15" Type="http://schemas.openxmlformats.org/officeDocument/2006/relationships/image" Target="../media/image931.png"/><Relationship Id="rId36" Type="http://schemas.openxmlformats.org/officeDocument/2006/relationships/customXml" Target="../ink/ink699.xml"/><Relationship Id="rId57" Type="http://schemas.openxmlformats.org/officeDocument/2006/relationships/image" Target="../media/image951.png"/><Relationship Id="rId262" Type="http://schemas.openxmlformats.org/officeDocument/2006/relationships/customXml" Target="../ink/ink812.xml"/><Relationship Id="rId283" Type="http://schemas.openxmlformats.org/officeDocument/2006/relationships/image" Target="../media/image1064.png"/><Relationship Id="rId78" Type="http://schemas.openxmlformats.org/officeDocument/2006/relationships/customXml" Target="../ink/ink720.xml"/><Relationship Id="rId99" Type="http://schemas.openxmlformats.org/officeDocument/2006/relationships/image" Target="../media/image972.png"/><Relationship Id="rId101" Type="http://schemas.openxmlformats.org/officeDocument/2006/relationships/image" Target="../media/image973.png"/><Relationship Id="rId122" Type="http://schemas.openxmlformats.org/officeDocument/2006/relationships/customXml" Target="../ink/ink742.xml"/><Relationship Id="rId143" Type="http://schemas.openxmlformats.org/officeDocument/2006/relationships/image" Target="../media/image994.png"/><Relationship Id="rId164" Type="http://schemas.openxmlformats.org/officeDocument/2006/relationships/customXml" Target="../ink/ink763.xml"/><Relationship Id="rId185" Type="http://schemas.openxmlformats.org/officeDocument/2006/relationships/image" Target="../media/image1015.png"/><Relationship Id="rId9" Type="http://schemas.openxmlformats.org/officeDocument/2006/relationships/image" Target="../media/image928.png"/><Relationship Id="rId210" Type="http://schemas.openxmlformats.org/officeDocument/2006/relationships/customXml" Target="../ink/ink786.xml"/><Relationship Id="rId26" Type="http://schemas.openxmlformats.org/officeDocument/2006/relationships/customXml" Target="../ink/ink694.xml"/><Relationship Id="rId231" Type="http://schemas.openxmlformats.org/officeDocument/2006/relationships/image" Target="../media/image1038.png"/><Relationship Id="rId252" Type="http://schemas.openxmlformats.org/officeDocument/2006/relationships/customXml" Target="../ink/ink807.xml"/><Relationship Id="rId273" Type="http://schemas.openxmlformats.org/officeDocument/2006/relationships/image" Target="../media/image1059.png"/><Relationship Id="rId294" Type="http://schemas.openxmlformats.org/officeDocument/2006/relationships/customXml" Target="../ink/ink828.xml"/><Relationship Id="rId308" Type="http://schemas.openxmlformats.org/officeDocument/2006/relationships/customXml" Target="../ink/ink835.xml"/><Relationship Id="rId47" Type="http://schemas.openxmlformats.org/officeDocument/2006/relationships/image" Target="../media/image946.png"/><Relationship Id="rId68" Type="http://schemas.openxmlformats.org/officeDocument/2006/relationships/customXml" Target="../ink/ink715.xml"/><Relationship Id="rId89" Type="http://schemas.openxmlformats.org/officeDocument/2006/relationships/image" Target="../media/image967.png"/><Relationship Id="rId112" Type="http://schemas.openxmlformats.org/officeDocument/2006/relationships/customXml" Target="../ink/ink737.xml"/><Relationship Id="rId133" Type="http://schemas.openxmlformats.org/officeDocument/2006/relationships/image" Target="../media/image989.png"/><Relationship Id="rId154" Type="http://schemas.openxmlformats.org/officeDocument/2006/relationships/customXml" Target="../ink/ink758.xml"/><Relationship Id="rId175" Type="http://schemas.openxmlformats.org/officeDocument/2006/relationships/image" Target="../media/image1010.png"/><Relationship Id="rId196" Type="http://schemas.openxmlformats.org/officeDocument/2006/relationships/customXml" Target="../ink/ink779.xml"/><Relationship Id="rId200" Type="http://schemas.openxmlformats.org/officeDocument/2006/relationships/customXml" Target="../ink/ink781.xml"/><Relationship Id="rId16" Type="http://schemas.openxmlformats.org/officeDocument/2006/relationships/customXml" Target="../ink/ink689.xml"/><Relationship Id="rId221" Type="http://schemas.openxmlformats.org/officeDocument/2006/relationships/image" Target="../media/image1033.png"/><Relationship Id="rId242" Type="http://schemas.openxmlformats.org/officeDocument/2006/relationships/customXml" Target="../ink/ink802.xml"/><Relationship Id="rId263" Type="http://schemas.openxmlformats.org/officeDocument/2006/relationships/image" Target="../media/image1054.png"/><Relationship Id="rId284" Type="http://schemas.openxmlformats.org/officeDocument/2006/relationships/customXml" Target="../ink/ink823.xml"/><Relationship Id="rId37" Type="http://schemas.openxmlformats.org/officeDocument/2006/relationships/image" Target="../media/image942.png"/><Relationship Id="rId58" Type="http://schemas.openxmlformats.org/officeDocument/2006/relationships/customXml" Target="../ink/ink710.xml"/><Relationship Id="rId79" Type="http://schemas.openxmlformats.org/officeDocument/2006/relationships/image" Target="../media/image962.png"/><Relationship Id="rId102" Type="http://schemas.openxmlformats.org/officeDocument/2006/relationships/customXml" Target="../ink/ink732.xml"/><Relationship Id="rId123" Type="http://schemas.openxmlformats.org/officeDocument/2006/relationships/image" Target="../media/image984.png"/><Relationship Id="rId144" Type="http://schemas.openxmlformats.org/officeDocument/2006/relationships/customXml" Target="../ink/ink753.xml"/><Relationship Id="rId90" Type="http://schemas.openxmlformats.org/officeDocument/2006/relationships/customXml" Target="../ink/ink726.xml"/><Relationship Id="rId165" Type="http://schemas.openxmlformats.org/officeDocument/2006/relationships/image" Target="../media/image1005.png"/><Relationship Id="rId186" Type="http://schemas.openxmlformats.org/officeDocument/2006/relationships/customXml" Target="../ink/ink774.xml"/><Relationship Id="rId211" Type="http://schemas.openxmlformats.org/officeDocument/2006/relationships/image" Target="../media/image1028.png"/><Relationship Id="rId232" Type="http://schemas.openxmlformats.org/officeDocument/2006/relationships/customXml" Target="../ink/ink797.xml"/><Relationship Id="rId253" Type="http://schemas.openxmlformats.org/officeDocument/2006/relationships/image" Target="../media/image1049.png"/><Relationship Id="rId274" Type="http://schemas.openxmlformats.org/officeDocument/2006/relationships/customXml" Target="../ink/ink818.xml"/><Relationship Id="rId295" Type="http://schemas.openxmlformats.org/officeDocument/2006/relationships/image" Target="../media/image1070.png"/><Relationship Id="rId309" Type="http://schemas.openxmlformats.org/officeDocument/2006/relationships/image" Target="../media/image1077.png"/><Relationship Id="rId27" Type="http://schemas.openxmlformats.org/officeDocument/2006/relationships/image" Target="../media/image937.png"/><Relationship Id="rId48" Type="http://schemas.openxmlformats.org/officeDocument/2006/relationships/customXml" Target="../ink/ink705.xml"/><Relationship Id="rId69" Type="http://schemas.openxmlformats.org/officeDocument/2006/relationships/image" Target="../media/image957.png"/><Relationship Id="rId113" Type="http://schemas.openxmlformats.org/officeDocument/2006/relationships/image" Target="../media/image979.png"/><Relationship Id="rId134" Type="http://schemas.openxmlformats.org/officeDocument/2006/relationships/customXml" Target="../ink/ink748.xml"/><Relationship Id="rId80" Type="http://schemas.openxmlformats.org/officeDocument/2006/relationships/customXml" Target="../ink/ink721.xml"/><Relationship Id="rId155" Type="http://schemas.openxmlformats.org/officeDocument/2006/relationships/image" Target="../media/image1000.png"/><Relationship Id="rId176" Type="http://schemas.openxmlformats.org/officeDocument/2006/relationships/customXml" Target="../ink/ink769.xml"/><Relationship Id="rId197" Type="http://schemas.openxmlformats.org/officeDocument/2006/relationships/image" Target="../media/image1021.png"/><Relationship Id="rId201" Type="http://schemas.openxmlformats.org/officeDocument/2006/relationships/image" Target="../media/image1023.png"/><Relationship Id="rId222" Type="http://schemas.openxmlformats.org/officeDocument/2006/relationships/customXml" Target="../ink/ink792.xml"/><Relationship Id="rId243" Type="http://schemas.openxmlformats.org/officeDocument/2006/relationships/image" Target="../media/image1044.png"/><Relationship Id="rId264" Type="http://schemas.openxmlformats.org/officeDocument/2006/relationships/customXml" Target="../ink/ink813.xml"/><Relationship Id="rId285" Type="http://schemas.openxmlformats.org/officeDocument/2006/relationships/image" Target="../media/image1065.png"/><Relationship Id="rId17" Type="http://schemas.openxmlformats.org/officeDocument/2006/relationships/image" Target="../media/image932.png"/><Relationship Id="rId38" Type="http://schemas.openxmlformats.org/officeDocument/2006/relationships/customXml" Target="../ink/ink700.xml"/><Relationship Id="rId59" Type="http://schemas.openxmlformats.org/officeDocument/2006/relationships/image" Target="../media/image952.png"/><Relationship Id="rId103" Type="http://schemas.openxmlformats.org/officeDocument/2006/relationships/image" Target="../media/image974.png"/><Relationship Id="rId124" Type="http://schemas.openxmlformats.org/officeDocument/2006/relationships/customXml" Target="../ink/ink743.xml"/><Relationship Id="rId310" Type="http://schemas.openxmlformats.org/officeDocument/2006/relationships/customXml" Target="../ink/ink836.xml"/><Relationship Id="rId70" Type="http://schemas.openxmlformats.org/officeDocument/2006/relationships/customXml" Target="../ink/ink716.xml"/><Relationship Id="rId91" Type="http://schemas.openxmlformats.org/officeDocument/2006/relationships/image" Target="../media/image968.png"/><Relationship Id="rId145" Type="http://schemas.openxmlformats.org/officeDocument/2006/relationships/image" Target="../media/image995.png"/><Relationship Id="rId166" Type="http://schemas.openxmlformats.org/officeDocument/2006/relationships/customXml" Target="../ink/ink764.xml"/><Relationship Id="rId187" Type="http://schemas.openxmlformats.org/officeDocument/2006/relationships/image" Target="../media/image1016.png"/><Relationship Id="rId1" Type="http://schemas.openxmlformats.org/officeDocument/2006/relationships/slideLayout" Target="../slideLayouts/slideLayout2.xml"/><Relationship Id="rId212" Type="http://schemas.openxmlformats.org/officeDocument/2006/relationships/customXml" Target="../ink/ink787.xml"/><Relationship Id="rId233" Type="http://schemas.openxmlformats.org/officeDocument/2006/relationships/image" Target="../media/image1039.png"/><Relationship Id="rId254" Type="http://schemas.openxmlformats.org/officeDocument/2006/relationships/customXml" Target="../ink/ink808.xml"/><Relationship Id="rId28" Type="http://schemas.openxmlformats.org/officeDocument/2006/relationships/customXml" Target="../ink/ink695.xml"/><Relationship Id="rId49" Type="http://schemas.openxmlformats.org/officeDocument/2006/relationships/image" Target="../media/image947.png"/><Relationship Id="rId114" Type="http://schemas.openxmlformats.org/officeDocument/2006/relationships/customXml" Target="../ink/ink738.xml"/><Relationship Id="rId275" Type="http://schemas.openxmlformats.org/officeDocument/2006/relationships/image" Target="../media/image1060.png"/><Relationship Id="rId296" Type="http://schemas.openxmlformats.org/officeDocument/2006/relationships/customXml" Target="../ink/ink829.xml"/><Relationship Id="rId300" Type="http://schemas.openxmlformats.org/officeDocument/2006/relationships/customXml" Target="../ink/ink831.xml"/><Relationship Id="rId60" Type="http://schemas.openxmlformats.org/officeDocument/2006/relationships/customXml" Target="../ink/ink711.xml"/><Relationship Id="rId81" Type="http://schemas.openxmlformats.org/officeDocument/2006/relationships/image" Target="../media/image963.png"/><Relationship Id="rId135" Type="http://schemas.openxmlformats.org/officeDocument/2006/relationships/image" Target="../media/image990.png"/><Relationship Id="rId156" Type="http://schemas.openxmlformats.org/officeDocument/2006/relationships/customXml" Target="../ink/ink759.xml"/><Relationship Id="rId177" Type="http://schemas.openxmlformats.org/officeDocument/2006/relationships/image" Target="../media/image1011.png"/><Relationship Id="rId198" Type="http://schemas.openxmlformats.org/officeDocument/2006/relationships/customXml" Target="../ink/ink780.xml"/><Relationship Id="rId202" Type="http://schemas.openxmlformats.org/officeDocument/2006/relationships/customXml" Target="../ink/ink782.xml"/><Relationship Id="rId223" Type="http://schemas.openxmlformats.org/officeDocument/2006/relationships/image" Target="../media/image1034.png"/><Relationship Id="rId244" Type="http://schemas.openxmlformats.org/officeDocument/2006/relationships/customXml" Target="../ink/ink803.xml"/><Relationship Id="rId18" Type="http://schemas.openxmlformats.org/officeDocument/2006/relationships/customXml" Target="../ink/ink690.xml"/><Relationship Id="rId39" Type="http://schemas.openxmlformats.org/officeDocument/2006/relationships/image" Target="../media/image449.png"/><Relationship Id="rId265" Type="http://schemas.openxmlformats.org/officeDocument/2006/relationships/image" Target="../media/image1055.png"/><Relationship Id="rId286" Type="http://schemas.openxmlformats.org/officeDocument/2006/relationships/customXml" Target="../ink/ink824.xml"/><Relationship Id="rId50" Type="http://schemas.openxmlformats.org/officeDocument/2006/relationships/customXml" Target="../ink/ink706.xml"/><Relationship Id="rId104" Type="http://schemas.openxmlformats.org/officeDocument/2006/relationships/customXml" Target="../ink/ink733.xml"/><Relationship Id="rId125" Type="http://schemas.openxmlformats.org/officeDocument/2006/relationships/image" Target="../media/image985.png"/><Relationship Id="rId146" Type="http://schemas.openxmlformats.org/officeDocument/2006/relationships/customXml" Target="../ink/ink754.xml"/><Relationship Id="rId167" Type="http://schemas.openxmlformats.org/officeDocument/2006/relationships/image" Target="../media/image1006.png"/><Relationship Id="rId188" Type="http://schemas.openxmlformats.org/officeDocument/2006/relationships/customXml" Target="../ink/ink775.xml"/><Relationship Id="rId311" Type="http://schemas.openxmlformats.org/officeDocument/2006/relationships/image" Target="../media/image1078.png"/><Relationship Id="rId71" Type="http://schemas.openxmlformats.org/officeDocument/2006/relationships/image" Target="../media/image958.png"/><Relationship Id="rId92" Type="http://schemas.openxmlformats.org/officeDocument/2006/relationships/customXml" Target="../ink/ink727.xml"/><Relationship Id="rId213" Type="http://schemas.openxmlformats.org/officeDocument/2006/relationships/image" Target="../media/image1029.png"/><Relationship Id="rId234" Type="http://schemas.openxmlformats.org/officeDocument/2006/relationships/customXml" Target="../ink/ink798.xml"/><Relationship Id="rId2" Type="http://schemas.openxmlformats.org/officeDocument/2006/relationships/customXml" Target="../ink/ink682.xml"/><Relationship Id="rId29" Type="http://schemas.openxmlformats.org/officeDocument/2006/relationships/image" Target="../media/image938.png"/><Relationship Id="rId255" Type="http://schemas.openxmlformats.org/officeDocument/2006/relationships/image" Target="../media/image1050.png"/><Relationship Id="rId276" Type="http://schemas.openxmlformats.org/officeDocument/2006/relationships/customXml" Target="../ink/ink819.xml"/><Relationship Id="rId297" Type="http://schemas.openxmlformats.org/officeDocument/2006/relationships/image" Target="../media/image1071.png"/><Relationship Id="rId40" Type="http://schemas.openxmlformats.org/officeDocument/2006/relationships/customXml" Target="../ink/ink701.xml"/><Relationship Id="rId115" Type="http://schemas.openxmlformats.org/officeDocument/2006/relationships/image" Target="../media/image980.png"/><Relationship Id="rId136" Type="http://schemas.openxmlformats.org/officeDocument/2006/relationships/customXml" Target="../ink/ink749.xml"/><Relationship Id="rId157" Type="http://schemas.openxmlformats.org/officeDocument/2006/relationships/image" Target="../media/image1001.png"/><Relationship Id="rId178" Type="http://schemas.openxmlformats.org/officeDocument/2006/relationships/customXml" Target="../ink/ink770.xml"/><Relationship Id="rId301" Type="http://schemas.openxmlformats.org/officeDocument/2006/relationships/image" Target="../media/image1073.png"/><Relationship Id="rId61" Type="http://schemas.openxmlformats.org/officeDocument/2006/relationships/image" Target="../media/image953.png"/><Relationship Id="rId82" Type="http://schemas.openxmlformats.org/officeDocument/2006/relationships/customXml" Target="../ink/ink722.xml"/><Relationship Id="rId199" Type="http://schemas.openxmlformats.org/officeDocument/2006/relationships/image" Target="../media/image1022.png"/><Relationship Id="rId203" Type="http://schemas.openxmlformats.org/officeDocument/2006/relationships/image" Target="../media/image1024.png"/><Relationship Id="rId19" Type="http://schemas.openxmlformats.org/officeDocument/2006/relationships/image" Target="../media/image933.png"/><Relationship Id="rId224" Type="http://schemas.openxmlformats.org/officeDocument/2006/relationships/customXml" Target="../ink/ink793.xml"/><Relationship Id="rId245" Type="http://schemas.openxmlformats.org/officeDocument/2006/relationships/image" Target="../media/image1045.png"/><Relationship Id="rId266" Type="http://schemas.openxmlformats.org/officeDocument/2006/relationships/customXml" Target="../ink/ink814.xml"/><Relationship Id="rId287" Type="http://schemas.openxmlformats.org/officeDocument/2006/relationships/image" Target="../media/image1066.png"/><Relationship Id="rId30" Type="http://schemas.openxmlformats.org/officeDocument/2006/relationships/customXml" Target="../ink/ink696.xml"/><Relationship Id="rId105" Type="http://schemas.openxmlformats.org/officeDocument/2006/relationships/image" Target="../media/image975.png"/><Relationship Id="rId126" Type="http://schemas.openxmlformats.org/officeDocument/2006/relationships/customXml" Target="../ink/ink744.xml"/><Relationship Id="rId147" Type="http://schemas.openxmlformats.org/officeDocument/2006/relationships/image" Target="../media/image996.png"/><Relationship Id="rId168" Type="http://schemas.openxmlformats.org/officeDocument/2006/relationships/customXml" Target="../ink/ink765.xml"/><Relationship Id="rId312" Type="http://schemas.openxmlformats.org/officeDocument/2006/relationships/customXml" Target="../ink/ink837.xml"/><Relationship Id="rId51" Type="http://schemas.openxmlformats.org/officeDocument/2006/relationships/image" Target="../media/image948.png"/><Relationship Id="rId72" Type="http://schemas.openxmlformats.org/officeDocument/2006/relationships/customXml" Target="../ink/ink717.xml"/><Relationship Id="rId93" Type="http://schemas.openxmlformats.org/officeDocument/2006/relationships/image" Target="../media/image969.png"/><Relationship Id="rId189" Type="http://schemas.openxmlformats.org/officeDocument/2006/relationships/image" Target="../media/image1017.png"/><Relationship Id="rId3" Type="http://schemas.openxmlformats.org/officeDocument/2006/relationships/image" Target="../media/image925.png"/><Relationship Id="rId214" Type="http://schemas.openxmlformats.org/officeDocument/2006/relationships/customXml" Target="../ink/ink788.xml"/><Relationship Id="rId235" Type="http://schemas.openxmlformats.org/officeDocument/2006/relationships/image" Target="../media/image1040.png"/><Relationship Id="rId256" Type="http://schemas.openxmlformats.org/officeDocument/2006/relationships/customXml" Target="../ink/ink809.xml"/><Relationship Id="rId277" Type="http://schemas.openxmlformats.org/officeDocument/2006/relationships/image" Target="../media/image1061.png"/><Relationship Id="rId298" Type="http://schemas.openxmlformats.org/officeDocument/2006/relationships/customXml" Target="../ink/ink830.xml"/><Relationship Id="rId116" Type="http://schemas.openxmlformats.org/officeDocument/2006/relationships/customXml" Target="../ink/ink739.xml"/><Relationship Id="rId137" Type="http://schemas.openxmlformats.org/officeDocument/2006/relationships/image" Target="../media/image991.png"/><Relationship Id="rId158" Type="http://schemas.openxmlformats.org/officeDocument/2006/relationships/customXml" Target="../ink/ink760.xml"/><Relationship Id="rId302" Type="http://schemas.openxmlformats.org/officeDocument/2006/relationships/customXml" Target="../ink/ink832.xml"/><Relationship Id="rId20" Type="http://schemas.openxmlformats.org/officeDocument/2006/relationships/customXml" Target="../ink/ink691.xml"/><Relationship Id="rId41" Type="http://schemas.openxmlformats.org/officeDocument/2006/relationships/image" Target="../media/image943.png"/><Relationship Id="rId62" Type="http://schemas.openxmlformats.org/officeDocument/2006/relationships/customXml" Target="../ink/ink712.xml"/><Relationship Id="rId83" Type="http://schemas.openxmlformats.org/officeDocument/2006/relationships/image" Target="../media/image964.png"/><Relationship Id="rId179" Type="http://schemas.openxmlformats.org/officeDocument/2006/relationships/image" Target="../media/image1012.png"/><Relationship Id="rId190" Type="http://schemas.openxmlformats.org/officeDocument/2006/relationships/customXml" Target="../ink/ink776.xml"/><Relationship Id="rId204" Type="http://schemas.openxmlformats.org/officeDocument/2006/relationships/customXml" Target="../ink/ink783.xml"/><Relationship Id="rId225" Type="http://schemas.openxmlformats.org/officeDocument/2006/relationships/image" Target="../media/image1035.png"/><Relationship Id="rId246" Type="http://schemas.openxmlformats.org/officeDocument/2006/relationships/customXml" Target="../ink/ink804.xml"/><Relationship Id="rId267" Type="http://schemas.openxmlformats.org/officeDocument/2006/relationships/image" Target="../media/image1056.png"/><Relationship Id="rId288" Type="http://schemas.openxmlformats.org/officeDocument/2006/relationships/customXml" Target="../ink/ink825.xml"/><Relationship Id="rId106" Type="http://schemas.openxmlformats.org/officeDocument/2006/relationships/customXml" Target="../ink/ink734.xml"/><Relationship Id="rId127" Type="http://schemas.openxmlformats.org/officeDocument/2006/relationships/image" Target="../media/image986.png"/><Relationship Id="rId313" Type="http://schemas.openxmlformats.org/officeDocument/2006/relationships/image" Target="../media/image1079.png"/><Relationship Id="rId10" Type="http://schemas.openxmlformats.org/officeDocument/2006/relationships/customXml" Target="../ink/ink686.xml"/><Relationship Id="rId31" Type="http://schemas.openxmlformats.org/officeDocument/2006/relationships/image" Target="../media/image939.png"/><Relationship Id="rId52" Type="http://schemas.openxmlformats.org/officeDocument/2006/relationships/customXml" Target="../ink/ink707.xml"/><Relationship Id="rId73" Type="http://schemas.openxmlformats.org/officeDocument/2006/relationships/image" Target="../media/image959.png"/><Relationship Id="rId94" Type="http://schemas.openxmlformats.org/officeDocument/2006/relationships/customXml" Target="../ink/ink728.xml"/><Relationship Id="rId148" Type="http://schemas.openxmlformats.org/officeDocument/2006/relationships/customXml" Target="../ink/ink755.xml"/><Relationship Id="rId169" Type="http://schemas.openxmlformats.org/officeDocument/2006/relationships/image" Target="../media/image1007.png"/><Relationship Id="rId4" Type="http://schemas.openxmlformats.org/officeDocument/2006/relationships/customXml" Target="../ink/ink683.xml"/><Relationship Id="rId180" Type="http://schemas.openxmlformats.org/officeDocument/2006/relationships/customXml" Target="../ink/ink771.xml"/><Relationship Id="rId215" Type="http://schemas.openxmlformats.org/officeDocument/2006/relationships/image" Target="../media/image1030.png"/><Relationship Id="rId236" Type="http://schemas.openxmlformats.org/officeDocument/2006/relationships/customXml" Target="../ink/ink799.xml"/><Relationship Id="rId257" Type="http://schemas.openxmlformats.org/officeDocument/2006/relationships/image" Target="../media/image1051.png"/><Relationship Id="rId278" Type="http://schemas.openxmlformats.org/officeDocument/2006/relationships/customXml" Target="../ink/ink820.xml"/><Relationship Id="rId303" Type="http://schemas.openxmlformats.org/officeDocument/2006/relationships/image" Target="../media/image1074.png"/><Relationship Id="rId42" Type="http://schemas.openxmlformats.org/officeDocument/2006/relationships/customXml" Target="../ink/ink702.xml"/><Relationship Id="rId84" Type="http://schemas.openxmlformats.org/officeDocument/2006/relationships/customXml" Target="../ink/ink723.xml"/><Relationship Id="rId138" Type="http://schemas.openxmlformats.org/officeDocument/2006/relationships/customXml" Target="../ink/ink750.xml"/><Relationship Id="rId191" Type="http://schemas.openxmlformats.org/officeDocument/2006/relationships/image" Target="../media/image1018.png"/><Relationship Id="rId205" Type="http://schemas.openxmlformats.org/officeDocument/2006/relationships/image" Target="../media/image1025.png"/><Relationship Id="rId247" Type="http://schemas.openxmlformats.org/officeDocument/2006/relationships/image" Target="../media/image1046.png"/><Relationship Id="rId107" Type="http://schemas.openxmlformats.org/officeDocument/2006/relationships/image" Target="../media/image976.png"/><Relationship Id="rId289" Type="http://schemas.openxmlformats.org/officeDocument/2006/relationships/image" Target="../media/image1067.png"/><Relationship Id="rId11" Type="http://schemas.openxmlformats.org/officeDocument/2006/relationships/image" Target="../media/image929.png"/><Relationship Id="rId53" Type="http://schemas.openxmlformats.org/officeDocument/2006/relationships/image" Target="../media/image949.png"/><Relationship Id="rId149" Type="http://schemas.openxmlformats.org/officeDocument/2006/relationships/image" Target="../media/image997.png"/><Relationship Id="rId314" Type="http://schemas.openxmlformats.org/officeDocument/2006/relationships/customXml" Target="../ink/ink838.xml"/><Relationship Id="rId95" Type="http://schemas.openxmlformats.org/officeDocument/2006/relationships/image" Target="../media/image970.png"/><Relationship Id="rId160" Type="http://schemas.openxmlformats.org/officeDocument/2006/relationships/customXml" Target="../ink/ink761.xml"/><Relationship Id="rId216" Type="http://schemas.openxmlformats.org/officeDocument/2006/relationships/customXml" Target="../ink/ink789.xml"/><Relationship Id="rId258" Type="http://schemas.openxmlformats.org/officeDocument/2006/relationships/customXml" Target="../ink/ink810.xml"/><Relationship Id="rId22" Type="http://schemas.openxmlformats.org/officeDocument/2006/relationships/customXml" Target="../ink/ink692.xml"/><Relationship Id="rId64" Type="http://schemas.openxmlformats.org/officeDocument/2006/relationships/customXml" Target="../ink/ink713.xml"/><Relationship Id="rId118" Type="http://schemas.openxmlformats.org/officeDocument/2006/relationships/customXml" Target="../ink/ink740.xml"/><Relationship Id="rId171" Type="http://schemas.openxmlformats.org/officeDocument/2006/relationships/image" Target="../media/image1008.png"/><Relationship Id="rId227" Type="http://schemas.openxmlformats.org/officeDocument/2006/relationships/image" Target="../media/image1036.png"/><Relationship Id="rId269" Type="http://schemas.openxmlformats.org/officeDocument/2006/relationships/image" Target="../media/image1057.png"/><Relationship Id="rId33" Type="http://schemas.openxmlformats.org/officeDocument/2006/relationships/image" Target="../media/image940.png"/><Relationship Id="rId129" Type="http://schemas.openxmlformats.org/officeDocument/2006/relationships/image" Target="../media/image987.png"/><Relationship Id="rId280" Type="http://schemas.openxmlformats.org/officeDocument/2006/relationships/customXml" Target="../ink/ink821.xml"/><Relationship Id="rId75" Type="http://schemas.openxmlformats.org/officeDocument/2006/relationships/image" Target="../media/image960.png"/><Relationship Id="rId140" Type="http://schemas.openxmlformats.org/officeDocument/2006/relationships/customXml" Target="../ink/ink751.xml"/><Relationship Id="rId182" Type="http://schemas.openxmlformats.org/officeDocument/2006/relationships/customXml" Target="../ink/ink772.xml"/><Relationship Id="rId6" Type="http://schemas.openxmlformats.org/officeDocument/2006/relationships/customXml" Target="../ink/ink684.xml"/><Relationship Id="rId238" Type="http://schemas.openxmlformats.org/officeDocument/2006/relationships/customXml" Target="../ink/ink800.xml"/><Relationship Id="rId291" Type="http://schemas.openxmlformats.org/officeDocument/2006/relationships/image" Target="../media/image1068.png"/><Relationship Id="rId305" Type="http://schemas.openxmlformats.org/officeDocument/2006/relationships/image" Target="../media/image1075.png"/><Relationship Id="rId44" Type="http://schemas.openxmlformats.org/officeDocument/2006/relationships/customXml" Target="../ink/ink703.xml"/><Relationship Id="rId86" Type="http://schemas.openxmlformats.org/officeDocument/2006/relationships/customXml" Target="../ink/ink724.xml"/><Relationship Id="rId151" Type="http://schemas.openxmlformats.org/officeDocument/2006/relationships/image" Target="../media/image998.png"/><Relationship Id="rId193" Type="http://schemas.openxmlformats.org/officeDocument/2006/relationships/image" Target="../media/image1019.png"/><Relationship Id="rId207" Type="http://schemas.openxmlformats.org/officeDocument/2006/relationships/image" Target="../media/image1026.png"/><Relationship Id="rId249" Type="http://schemas.openxmlformats.org/officeDocument/2006/relationships/image" Target="../media/image104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6" Type="http://schemas.openxmlformats.org/officeDocument/2006/relationships/customXml" Target="../ink/ink852.xml"/><Relationship Id="rId21" Type="http://schemas.openxmlformats.org/officeDocument/2006/relationships/image" Target="../media/image1091.png"/><Relationship Id="rId42" Type="http://schemas.openxmlformats.org/officeDocument/2006/relationships/customXml" Target="../ink/ink860.xml"/><Relationship Id="rId47" Type="http://schemas.openxmlformats.org/officeDocument/2006/relationships/image" Target="../media/image1104.png"/><Relationship Id="rId63" Type="http://schemas.openxmlformats.org/officeDocument/2006/relationships/image" Target="../media/image440.png"/><Relationship Id="rId68" Type="http://schemas.openxmlformats.org/officeDocument/2006/relationships/customXml" Target="../ink/ink873.xml"/><Relationship Id="rId2" Type="http://schemas.openxmlformats.org/officeDocument/2006/relationships/customXml" Target="../ink/ink840.xml"/><Relationship Id="rId16" Type="http://schemas.openxmlformats.org/officeDocument/2006/relationships/customXml" Target="../ink/ink847.xml"/><Relationship Id="rId29" Type="http://schemas.openxmlformats.org/officeDocument/2006/relationships/image" Target="../media/image1095.png"/><Relationship Id="rId11" Type="http://schemas.openxmlformats.org/officeDocument/2006/relationships/image" Target="../media/image1086.png"/><Relationship Id="rId24" Type="http://schemas.openxmlformats.org/officeDocument/2006/relationships/customXml" Target="../ink/ink851.xml"/><Relationship Id="rId32" Type="http://schemas.openxmlformats.org/officeDocument/2006/relationships/customXml" Target="../ink/ink855.xml"/><Relationship Id="rId37" Type="http://schemas.openxmlformats.org/officeDocument/2006/relationships/image" Target="../media/image1099.png"/><Relationship Id="rId40" Type="http://schemas.openxmlformats.org/officeDocument/2006/relationships/customXml" Target="../ink/ink859.xml"/><Relationship Id="rId45" Type="http://schemas.openxmlformats.org/officeDocument/2006/relationships/image" Target="../media/image1103.png"/><Relationship Id="rId53" Type="http://schemas.openxmlformats.org/officeDocument/2006/relationships/image" Target="../media/image1107.png"/><Relationship Id="rId58" Type="http://schemas.openxmlformats.org/officeDocument/2006/relationships/customXml" Target="../ink/ink868.xml"/><Relationship Id="rId66" Type="http://schemas.openxmlformats.org/officeDocument/2006/relationships/customXml" Target="../ink/ink872.xml"/><Relationship Id="rId5" Type="http://schemas.openxmlformats.org/officeDocument/2006/relationships/image" Target="../media/image1083.png"/><Relationship Id="rId61" Type="http://schemas.openxmlformats.org/officeDocument/2006/relationships/image" Target="../media/image1111.png"/><Relationship Id="rId19" Type="http://schemas.openxmlformats.org/officeDocument/2006/relationships/image" Target="../media/image1090.png"/><Relationship Id="rId14" Type="http://schemas.openxmlformats.org/officeDocument/2006/relationships/customXml" Target="../ink/ink846.xml"/><Relationship Id="rId22" Type="http://schemas.openxmlformats.org/officeDocument/2006/relationships/customXml" Target="../ink/ink850.xml"/><Relationship Id="rId27" Type="http://schemas.openxmlformats.org/officeDocument/2006/relationships/image" Target="../media/image1094.png"/><Relationship Id="rId30" Type="http://schemas.openxmlformats.org/officeDocument/2006/relationships/customXml" Target="../ink/ink854.xml"/><Relationship Id="rId35" Type="http://schemas.openxmlformats.org/officeDocument/2006/relationships/image" Target="../media/image1098.png"/><Relationship Id="rId43" Type="http://schemas.openxmlformats.org/officeDocument/2006/relationships/image" Target="../media/image1102.png"/><Relationship Id="rId48" Type="http://schemas.openxmlformats.org/officeDocument/2006/relationships/customXml" Target="../ink/ink863.xml"/><Relationship Id="rId56" Type="http://schemas.openxmlformats.org/officeDocument/2006/relationships/customXml" Target="../ink/ink867.xml"/><Relationship Id="rId64" Type="http://schemas.openxmlformats.org/officeDocument/2006/relationships/customXml" Target="../ink/ink871.xml"/><Relationship Id="rId69" Type="http://schemas.openxmlformats.org/officeDocument/2006/relationships/image" Target="../media/image1114.png"/><Relationship Id="rId8" Type="http://schemas.openxmlformats.org/officeDocument/2006/relationships/customXml" Target="../ink/ink843.xml"/><Relationship Id="rId51" Type="http://schemas.openxmlformats.org/officeDocument/2006/relationships/image" Target="../media/image1106.png"/><Relationship Id="rId72" Type="http://schemas.openxmlformats.org/officeDocument/2006/relationships/customXml" Target="../ink/ink875.xml"/><Relationship Id="rId3" Type="http://schemas.openxmlformats.org/officeDocument/2006/relationships/image" Target="../media/image1082.png"/><Relationship Id="rId12" Type="http://schemas.openxmlformats.org/officeDocument/2006/relationships/customXml" Target="../ink/ink845.xml"/><Relationship Id="rId17" Type="http://schemas.openxmlformats.org/officeDocument/2006/relationships/image" Target="../media/image1089.png"/><Relationship Id="rId25" Type="http://schemas.openxmlformats.org/officeDocument/2006/relationships/image" Target="../media/image1093.png"/><Relationship Id="rId33" Type="http://schemas.openxmlformats.org/officeDocument/2006/relationships/image" Target="../media/image1097.png"/><Relationship Id="rId38" Type="http://schemas.openxmlformats.org/officeDocument/2006/relationships/customXml" Target="../ink/ink858.xml"/><Relationship Id="rId46" Type="http://schemas.openxmlformats.org/officeDocument/2006/relationships/customXml" Target="../ink/ink862.xml"/><Relationship Id="rId59" Type="http://schemas.openxmlformats.org/officeDocument/2006/relationships/image" Target="../media/image1110.png"/><Relationship Id="rId67" Type="http://schemas.openxmlformats.org/officeDocument/2006/relationships/image" Target="../media/image1113.png"/><Relationship Id="rId20" Type="http://schemas.openxmlformats.org/officeDocument/2006/relationships/customXml" Target="../ink/ink849.xml"/><Relationship Id="rId41" Type="http://schemas.openxmlformats.org/officeDocument/2006/relationships/image" Target="../media/image1101.png"/><Relationship Id="rId54" Type="http://schemas.openxmlformats.org/officeDocument/2006/relationships/customXml" Target="../ink/ink866.xml"/><Relationship Id="rId62" Type="http://schemas.openxmlformats.org/officeDocument/2006/relationships/customXml" Target="../ink/ink870.xml"/><Relationship Id="rId70" Type="http://schemas.openxmlformats.org/officeDocument/2006/relationships/customXml" Target="../ink/ink874.xml"/><Relationship Id="rId1" Type="http://schemas.openxmlformats.org/officeDocument/2006/relationships/slideLayout" Target="../slideLayouts/slideLayout2.xml"/><Relationship Id="rId6" Type="http://schemas.openxmlformats.org/officeDocument/2006/relationships/customXml" Target="../ink/ink842.xml"/><Relationship Id="rId15" Type="http://schemas.openxmlformats.org/officeDocument/2006/relationships/image" Target="../media/image1088.png"/><Relationship Id="rId23" Type="http://schemas.openxmlformats.org/officeDocument/2006/relationships/image" Target="../media/image1092.png"/><Relationship Id="rId28" Type="http://schemas.openxmlformats.org/officeDocument/2006/relationships/customXml" Target="../ink/ink853.xml"/><Relationship Id="rId36" Type="http://schemas.openxmlformats.org/officeDocument/2006/relationships/customXml" Target="../ink/ink857.xml"/><Relationship Id="rId49" Type="http://schemas.openxmlformats.org/officeDocument/2006/relationships/image" Target="../media/image1105.png"/><Relationship Id="rId57" Type="http://schemas.openxmlformats.org/officeDocument/2006/relationships/image" Target="../media/image1109.png"/><Relationship Id="rId10" Type="http://schemas.openxmlformats.org/officeDocument/2006/relationships/customXml" Target="../ink/ink844.xml"/><Relationship Id="rId31" Type="http://schemas.openxmlformats.org/officeDocument/2006/relationships/image" Target="../media/image1096.png"/><Relationship Id="rId44" Type="http://schemas.openxmlformats.org/officeDocument/2006/relationships/customXml" Target="../ink/ink861.xml"/><Relationship Id="rId52" Type="http://schemas.openxmlformats.org/officeDocument/2006/relationships/customXml" Target="../ink/ink865.xml"/><Relationship Id="rId60" Type="http://schemas.openxmlformats.org/officeDocument/2006/relationships/customXml" Target="../ink/ink869.xml"/><Relationship Id="rId65" Type="http://schemas.openxmlformats.org/officeDocument/2006/relationships/image" Target="../media/image1112.png"/><Relationship Id="rId73" Type="http://schemas.openxmlformats.org/officeDocument/2006/relationships/image" Target="../media/image1116.png"/><Relationship Id="rId4" Type="http://schemas.openxmlformats.org/officeDocument/2006/relationships/customXml" Target="../ink/ink841.xml"/><Relationship Id="rId9" Type="http://schemas.openxmlformats.org/officeDocument/2006/relationships/image" Target="../media/image1085.png"/><Relationship Id="rId13" Type="http://schemas.openxmlformats.org/officeDocument/2006/relationships/image" Target="../media/image1087.png"/><Relationship Id="rId18" Type="http://schemas.openxmlformats.org/officeDocument/2006/relationships/customXml" Target="../ink/ink848.xml"/><Relationship Id="rId39" Type="http://schemas.openxmlformats.org/officeDocument/2006/relationships/image" Target="../media/image1100.png"/><Relationship Id="rId34" Type="http://schemas.openxmlformats.org/officeDocument/2006/relationships/customXml" Target="../ink/ink856.xml"/><Relationship Id="rId50" Type="http://schemas.openxmlformats.org/officeDocument/2006/relationships/customXml" Target="../ink/ink864.xml"/><Relationship Id="rId55" Type="http://schemas.openxmlformats.org/officeDocument/2006/relationships/image" Target="../media/image1108.png"/><Relationship Id="rId7" Type="http://schemas.openxmlformats.org/officeDocument/2006/relationships/image" Target="../media/image1084.png"/><Relationship Id="rId71" Type="http://schemas.openxmlformats.org/officeDocument/2006/relationships/image" Target="../media/image1115.png"/></Relationships>
</file>

<file path=ppt/slides/_rels/slide15.xml.rels><?xml version="1.0" encoding="UTF-8" standalone="yes"?>
<Relationships xmlns="http://schemas.openxmlformats.org/package/2006/relationships"><Relationship Id="rId117" Type="http://schemas.openxmlformats.org/officeDocument/2006/relationships/image" Target="../media/image1174.png"/><Relationship Id="rId21" Type="http://schemas.openxmlformats.org/officeDocument/2006/relationships/image" Target="../media/image1126.png"/><Relationship Id="rId63" Type="http://schemas.openxmlformats.org/officeDocument/2006/relationships/image" Target="../media/image1147.png"/><Relationship Id="rId159" Type="http://schemas.openxmlformats.org/officeDocument/2006/relationships/image" Target="../media/image1193.png"/><Relationship Id="rId170" Type="http://schemas.openxmlformats.org/officeDocument/2006/relationships/customXml" Target="../ink/ink960.xml"/><Relationship Id="rId226" Type="http://schemas.openxmlformats.org/officeDocument/2006/relationships/customXml" Target="../ink/ink988.xml"/><Relationship Id="rId268" Type="http://schemas.openxmlformats.org/officeDocument/2006/relationships/customXml" Target="../ink/ink1009.xml"/><Relationship Id="rId32" Type="http://schemas.openxmlformats.org/officeDocument/2006/relationships/customXml" Target="../ink/ink891.xml"/><Relationship Id="rId74" Type="http://schemas.openxmlformats.org/officeDocument/2006/relationships/customXml" Target="../ink/ink912.xml"/><Relationship Id="rId128" Type="http://schemas.openxmlformats.org/officeDocument/2006/relationships/customXml" Target="../ink/ink939.xml"/><Relationship Id="rId5" Type="http://schemas.openxmlformats.org/officeDocument/2006/relationships/image" Target="../media/image1118.png"/><Relationship Id="rId181" Type="http://schemas.openxmlformats.org/officeDocument/2006/relationships/image" Target="../media/image1204.png"/><Relationship Id="rId237" Type="http://schemas.openxmlformats.org/officeDocument/2006/relationships/image" Target="../media/image1232.png"/><Relationship Id="rId279" Type="http://schemas.openxmlformats.org/officeDocument/2006/relationships/image" Target="../media/image1253.png"/><Relationship Id="rId43" Type="http://schemas.openxmlformats.org/officeDocument/2006/relationships/image" Target="../media/image1137.png"/><Relationship Id="rId139" Type="http://schemas.openxmlformats.org/officeDocument/2006/relationships/image" Target="../media/image1185.png"/><Relationship Id="rId85" Type="http://schemas.openxmlformats.org/officeDocument/2006/relationships/image" Target="../media/image1158.png"/><Relationship Id="rId150" Type="http://schemas.openxmlformats.org/officeDocument/2006/relationships/customXml" Target="../ink/ink950.xml"/><Relationship Id="rId171" Type="http://schemas.openxmlformats.org/officeDocument/2006/relationships/image" Target="../media/image1199.png"/><Relationship Id="rId192" Type="http://schemas.openxmlformats.org/officeDocument/2006/relationships/customXml" Target="../ink/ink971.xml"/><Relationship Id="rId206" Type="http://schemas.openxmlformats.org/officeDocument/2006/relationships/customXml" Target="../ink/ink978.xml"/><Relationship Id="rId227" Type="http://schemas.openxmlformats.org/officeDocument/2006/relationships/image" Target="../media/image1227.png"/><Relationship Id="rId248" Type="http://schemas.openxmlformats.org/officeDocument/2006/relationships/customXml" Target="../ink/ink999.xml"/><Relationship Id="rId269" Type="http://schemas.openxmlformats.org/officeDocument/2006/relationships/image" Target="../media/image1248.png"/><Relationship Id="rId12" Type="http://schemas.openxmlformats.org/officeDocument/2006/relationships/customXml" Target="../ink/ink881.xml"/><Relationship Id="rId33" Type="http://schemas.openxmlformats.org/officeDocument/2006/relationships/image" Target="../media/image1132.png"/><Relationship Id="rId108" Type="http://schemas.openxmlformats.org/officeDocument/2006/relationships/customXml" Target="../ink/ink929.xml"/><Relationship Id="rId129" Type="http://schemas.openxmlformats.org/officeDocument/2006/relationships/image" Target="../media/image1180.png"/><Relationship Id="rId280" Type="http://schemas.openxmlformats.org/officeDocument/2006/relationships/customXml" Target="../ink/ink1015.xml"/><Relationship Id="rId54" Type="http://schemas.openxmlformats.org/officeDocument/2006/relationships/customXml" Target="../ink/ink902.xml"/><Relationship Id="rId75" Type="http://schemas.openxmlformats.org/officeDocument/2006/relationships/image" Target="../media/image1153.png"/><Relationship Id="rId96" Type="http://schemas.openxmlformats.org/officeDocument/2006/relationships/customXml" Target="../ink/ink923.xml"/><Relationship Id="rId140" Type="http://schemas.openxmlformats.org/officeDocument/2006/relationships/customXml" Target="../ink/ink945.xml"/><Relationship Id="rId161" Type="http://schemas.openxmlformats.org/officeDocument/2006/relationships/image" Target="../media/image1194.png"/><Relationship Id="rId182" Type="http://schemas.openxmlformats.org/officeDocument/2006/relationships/customXml" Target="../ink/ink966.xml"/><Relationship Id="rId217" Type="http://schemas.openxmlformats.org/officeDocument/2006/relationships/image" Target="../media/image1222.png"/><Relationship Id="rId6" Type="http://schemas.openxmlformats.org/officeDocument/2006/relationships/customXml" Target="../ink/ink878.xml"/><Relationship Id="rId238" Type="http://schemas.openxmlformats.org/officeDocument/2006/relationships/customXml" Target="../ink/ink994.xml"/><Relationship Id="rId259" Type="http://schemas.openxmlformats.org/officeDocument/2006/relationships/image" Target="../media/image1243.png"/><Relationship Id="rId23" Type="http://schemas.openxmlformats.org/officeDocument/2006/relationships/image" Target="../media/image1127.png"/><Relationship Id="rId119" Type="http://schemas.openxmlformats.org/officeDocument/2006/relationships/image" Target="../media/image1175.png"/><Relationship Id="rId270" Type="http://schemas.openxmlformats.org/officeDocument/2006/relationships/customXml" Target="../ink/ink1010.xml"/><Relationship Id="rId44" Type="http://schemas.openxmlformats.org/officeDocument/2006/relationships/customXml" Target="../ink/ink897.xml"/><Relationship Id="rId65" Type="http://schemas.openxmlformats.org/officeDocument/2006/relationships/image" Target="../media/image1148.png"/><Relationship Id="rId86" Type="http://schemas.openxmlformats.org/officeDocument/2006/relationships/customXml" Target="../ink/ink918.xml"/><Relationship Id="rId130" Type="http://schemas.openxmlformats.org/officeDocument/2006/relationships/customXml" Target="../ink/ink940.xml"/><Relationship Id="rId151" Type="http://schemas.openxmlformats.org/officeDocument/2006/relationships/image" Target="../media/image1189.png"/><Relationship Id="rId172" Type="http://schemas.openxmlformats.org/officeDocument/2006/relationships/customXml" Target="../ink/ink961.xml"/><Relationship Id="rId193" Type="http://schemas.openxmlformats.org/officeDocument/2006/relationships/image" Target="../media/image1210.png"/><Relationship Id="rId207" Type="http://schemas.openxmlformats.org/officeDocument/2006/relationships/image" Target="../media/image1217.png"/><Relationship Id="rId228" Type="http://schemas.openxmlformats.org/officeDocument/2006/relationships/customXml" Target="../ink/ink989.xml"/><Relationship Id="rId249" Type="http://schemas.openxmlformats.org/officeDocument/2006/relationships/image" Target="../media/image1238.png"/><Relationship Id="rId13" Type="http://schemas.openxmlformats.org/officeDocument/2006/relationships/image" Target="../media/image1122.png"/><Relationship Id="rId109" Type="http://schemas.openxmlformats.org/officeDocument/2006/relationships/image" Target="../media/image1170.png"/><Relationship Id="rId260" Type="http://schemas.openxmlformats.org/officeDocument/2006/relationships/customXml" Target="../ink/ink1005.xml"/><Relationship Id="rId281" Type="http://schemas.openxmlformats.org/officeDocument/2006/relationships/image" Target="../media/image1254.png"/><Relationship Id="rId34" Type="http://schemas.openxmlformats.org/officeDocument/2006/relationships/customXml" Target="../ink/ink892.xml"/><Relationship Id="rId55" Type="http://schemas.openxmlformats.org/officeDocument/2006/relationships/image" Target="../media/image1143.png"/><Relationship Id="rId76" Type="http://schemas.openxmlformats.org/officeDocument/2006/relationships/customXml" Target="../ink/ink913.xml"/><Relationship Id="rId97" Type="http://schemas.openxmlformats.org/officeDocument/2006/relationships/image" Target="../media/image1164.png"/><Relationship Id="rId120" Type="http://schemas.openxmlformats.org/officeDocument/2006/relationships/customXml" Target="../ink/ink935.xml"/><Relationship Id="rId141" Type="http://schemas.openxmlformats.org/officeDocument/2006/relationships/image" Target="../media/image1186.png"/><Relationship Id="rId7" Type="http://schemas.openxmlformats.org/officeDocument/2006/relationships/image" Target="../media/image1119.png"/><Relationship Id="rId162" Type="http://schemas.openxmlformats.org/officeDocument/2006/relationships/customXml" Target="../ink/ink956.xml"/><Relationship Id="rId183" Type="http://schemas.openxmlformats.org/officeDocument/2006/relationships/image" Target="../media/image1205.png"/><Relationship Id="rId218" Type="http://schemas.openxmlformats.org/officeDocument/2006/relationships/customXml" Target="../ink/ink984.xml"/><Relationship Id="rId239" Type="http://schemas.openxmlformats.org/officeDocument/2006/relationships/image" Target="../media/image1233.png"/><Relationship Id="rId250" Type="http://schemas.openxmlformats.org/officeDocument/2006/relationships/customXml" Target="../ink/ink1000.xml"/><Relationship Id="rId271" Type="http://schemas.openxmlformats.org/officeDocument/2006/relationships/image" Target="../media/image1249.png"/><Relationship Id="rId24" Type="http://schemas.openxmlformats.org/officeDocument/2006/relationships/customXml" Target="../ink/ink887.xml"/><Relationship Id="rId45" Type="http://schemas.openxmlformats.org/officeDocument/2006/relationships/image" Target="../media/image1138.png"/><Relationship Id="rId66" Type="http://schemas.openxmlformats.org/officeDocument/2006/relationships/customXml" Target="../ink/ink908.xml"/><Relationship Id="rId87" Type="http://schemas.openxmlformats.org/officeDocument/2006/relationships/image" Target="../media/image1159.png"/><Relationship Id="rId110" Type="http://schemas.openxmlformats.org/officeDocument/2006/relationships/customXml" Target="../ink/ink930.xml"/><Relationship Id="rId131" Type="http://schemas.openxmlformats.org/officeDocument/2006/relationships/image" Target="../media/image1181.png"/><Relationship Id="rId152" Type="http://schemas.openxmlformats.org/officeDocument/2006/relationships/customXml" Target="../ink/ink951.xml"/><Relationship Id="rId173" Type="http://schemas.openxmlformats.org/officeDocument/2006/relationships/image" Target="../media/image1200.png"/><Relationship Id="rId194" Type="http://schemas.openxmlformats.org/officeDocument/2006/relationships/customXml" Target="../ink/ink972.xml"/><Relationship Id="rId208" Type="http://schemas.openxmlformats.org/officeDocument/2006/relationships/customXml" Target="../ink/ink979.xml"/><Relationship Id="rId229" Type="http://schemas.openxmlformats.org/officeDocument/2006/relationships/image" Target="../media/image1228.png"/><Relationship Id="rId240" Type="http://schemas.openxmlformats.org/officeDocument/2006/relationships/customXml" Target="../ink/ink995.xml"/><Relationship Id="rId261" Type="http://schemas.openxmlformats.org/officeDocument/2006/relationships/image" Target="../media/image1244.png"/><Relationship Id="rId14" Type="http://schemas.openxmlformats.org/officeDocument/2006/relationships/customXml" Target="../ink/ink882.xml"/><Relationship Id="rId35" Type="http://schemas.openxmlformats.org/officeDocument/2006/relationships/image" Target="../media/image1133.png"/><Relationship Id="rId56" Type="http://schemas.openxmlformats.org/officeDocument/2006/relationships/customXml" Target="../ink/ink903.xml"/><Relationship Id="rId77" Type="http://schemas.openxmlformats.org/officeDocument/2006/relationships/image" Target="../media/image1154.png"/><Relationship Id="rId100" Type="http://schemas.openxmlformats.org/officeDocument/2006/relationships/customXml" Target="../ink/ink925.xml"/><Relationship Id="rId282" Type="http://schemas.openxmlformats.org/officeDocument/2006/relationships/customXml" Target="../ink/ink1016.xml"/><Relationship Id="rId8" Type="http://schemas.openxmlformats.org/officeDocument/2006/relationships/customXml" Target="../ink/ink879.xml"/><Relationship Id="rId98" Type="http://schemas.openxmlformats.org/officeDocument/2006/relationships/customXml" Target="../ink/ink924.xml"/><Relationship Id="rId121" Type="http://schemas.openxmlformats.org/officeDocument/2006/relationships/image" Target="../media/image1176.png"/><Relationship Id="rId142" Type="http://schemas.openxmlformats.org/officeDocument/2006/relationships/customXml" Target="../ink/ink946.xml"/><Relationship Id="rId163" Type="http://schemas.openxmlformats.org/officeDocument/2006/relationships/image" Target="../media/image1195.png"/><Relationship Id="rId184" Type="http://schemas.openxmlformats.org/officeDocument/2006/relationships/customXml" Target="../ink/ink967.xml"/><Relationship Id="rId219" Type="http://schemas.openxmlformats.org/officeDocument/2006/relationships/image" Target="../media/image1223.png"/><Relationship Id="rId230" Type="http://schemas.openxmlformats.org/officeDocument/2006/relationships/customXml" Target="../ink/ink990.xml"/><Relationship Id="rId251" Type="http://schemas.openxmlformats.org/officeDocument/2006/relationships/image" Target="../media/image1239.png"/><Relationship Id="rId25" Type="http://schemas.openxmlformats.org/officeDocument/2006/relationships/image" Target="../media/image1128.png"/><Relationship Id="rId46" Type="http://schemas.openxmlformats.org/officeDocument/2006/relationships/customXml" Target="../ink/ink898.xml"/><Relationship Id="rId67" Type="http://schemas.openxmlformats.org/officeDocument/2006/relationships/image" Target="../media/image1149.png"/><Relationship Id="rId272" Type="http://schemas.openxmlformats.org/officeDocument/2006/relationships/customXml" Target="../ink/ink1011.xml"/><Relationship Id="rId88" Type="http://schemas.openxmlformats.org/officeDocument/2006/relationships/customXml" Target="../ink/ink919.xml"/><Relationship Id="rId111" Type="http://schemas.openxmlformats.org/officeDocument/2006/relationships/image" Target="../media/image1171.png"/><Relationship Id="rId132" Type="http://schemas.openxmlformats.org/officeDocument/2006/relationships/customXml" Target="../ink/ink941.xml"/><Relationship Id="rId153" Type="http://schemas.openxmlformats.org/officeDocument/2006/relationships/image" Target="../media/image1190.png"/><Relationship Id="rId174" Type="http://schemas.openxmlformats.org/officeDocument/2006/relationships/customXml" Target="../ink/ink962.xml"/><Relationship Id="rId195" Type="http://schemas.openxmlformats.org/officeDocument/2006/relationships/image" Target="../media/image1211.png"/><Relationship Id="rId209" Type="http://schemas.openxmlformats.org/officeDocument/2006/relationships/image" Target="../media/image1218.png"/><Relationship Id="rId220" Type="http://schemas.openxmlformats.org/officeDocument/2006/relationships/customXml" Target="../ink/ink985.xml"/><Relationship Id="rId241" Type="http://schemas.openxmlformats.org/officeDocument/2006/relationships/image" Target="../media/image1234.png"/><Relationship Id="rId15" Type="http://schemas.openxmlformats.org/officeDocument/2006/relationships/image" Target="../media/image1123.png"/><Relationship Id="rId36" Type="http://schemas.openxmlformats.org/officeDocument/2006/relationships/customXml" Target="../ink/ink893.xml"/><Relationship Id="rId57" Type="http://schemas.openxmlformats.org/officeDocument/2006/relationships/image" Target="../media/image1144.png"/><Relationship Id="rId262" Type="http://schemas.openxmlformats.org/officeDocument/2006/relationships/customXml" Target="../ink/ink1006.xml"/><Relationship Id="rId283" Type="http://schemas.openxmlformats.org/officeDocument/2006/relationships/image" Target="../media/image1255.png"/><Relationship Id="rId78" Type="http://schemas.openxmlformats.org/officeDocument/2006/relationships/customXml" Target="../ink/ink914.xml"/><Relationship Id="rId99" Type="http://schemas.openxmlformats.org/officeDocument/2006/relationships/image" Target="../media/image1165.png"/><Relationship Id="rId101" Type="http://schemas.openxmlformats.org/officeDocument/2006/relationships/image" Target="../media/image1166.png"/><Relationship Id="rId122" Type="http://schemas.openxmlformats.org/officeDocument/2006/relationships/customXml" Target="../ink/ink936.xml"/><Relationship Id="rId143" Type="http://schemas.openxmlformats.org/officeDocument/2006/relationships/image" Target="../media/image1187.png"/><Relationship Id="rId164" Type="http://schemas.openxmlformats.org/officeDocument/2006/relationships/customXml" Target="../ink/ink957.xml"/><Relationship Id="rId185" Type="http://schemas.openxmlformats.org/officeDocument/2006/relationships/image" Target="../media/image1206.png"/><Relationship Id="rId9" Type="http://schemas.openxmlformats.org/officeDocument/2006/relationships/image" Target="../media/image1120.png"/><Relationship Id="rId210" Type="http://schemas.openxmlformats.org/officeDocument/2006/relationships/customXml" Target="../ink/ink980.xml"/><Relationship Id="rId26" Type="http://schemas.openxmlformats.org/officeDocument/2006/relationships/customXml" Target="../ink/ink888.xml"/><Relationship Id="rId231" Type="http://schemas.openxmlformats.org/officeDocument/2006/relationships/image" Target="../media/image1229.png"/><Relationship Id="rId252" Type="http://schemas.openxmlformats.org/officeDocument/2006/relationships/customXml" Target="../ink/ink1001.xml"/><Relationship Id="rId273" Type="http://schemas.openxmlformats.org/officeDocument/2006/relationships/image" Target="../media/image1250.png"/><Relationship Id="rId47" Type="http://schemas.openxmlformats.org/officeDocument/2006/relationships/image" Target="../media/image1139.png"/><Relationship Id="rId68" Type="http://schemas.openxmlformats.org/officeDocument/2006/relationships/customXml" Target="../ink/ink909.xml"/><Relationship Id="rId89" Type="http://schemas.openxmlformats.org/officeDocument/2006/relationships/image" Target="../media/image1160.png"/><Relationship Id="rId112" Type="http://schemas.openxmlformats.org/officeDocument/2006/relationships/customXml" Target="../ink/ink931.xml"/><Relationship Id="rId133" Type="http://schemas.openxmlformats.org/officeDocument/2006/relationships/image" Target="../media/image1182.png"/><Relationship Id="rId154" Type="http://schemas.openxmlformats.org/officeDocument/2006/relationships/customXml" Target="../ink/ink952.xml"/><Relationship Id="rId175" Type="http://schemas.openxmlformats.org/officeDocument/2006/relationships/image" Target="../media/image1201.png"/><Relationship Id="rId196" Type="http://schemas.openxmlformats.org/officeDocument/2006/relationships/customXml" Target="../ink/ink973.xml"/><Relationship Id="rId200" Type="http://schemas.openxmlformats.org/officeDocument/2006/relationships/customXml" Target="../ink/ink975.xml"/><Relationship Id="rId16" Type="http://schemas.openxmlformats.org/officeDocument/2006/relationships/customXml" Target="../ink/ink883.xml"/><Relationship Id="rId221" Type="http://schemas.openxmlformats.org/officeDocument/2006/relationships/image" Target="../media/image1224.png"/><Relationship Id="rId242" Type="http://schemas.openxmlformats.org/officeDocument/2006/relationships/customXml" Target="../ink/ink996.xml"/><Relationship Id="rId263" Type="http://schemas.openxmlformats.org/officeDocument/2006/relationships/image" Target="../media/image1245.png"/><Relationship Id="rId284" Type="http://schemas.openxmlformats.org/officeDocument/2006/relationships/customXml" Target="../ink/ink1017.xml"/><Relationship Id="rId37" Type="http://schemas.openxmlformats.org/officeDocument/2006/relationships/image" Target="../media/image1134.png"/><Relationship Id="rId58" Type="http://schemas.openxmlformats.org/officeDocument/2006/relationships/customXml" Target="../ink/ink904.xml"/><Relationship Id="rId79" Type="http://schemas.openxmlformats.org/officeDocument/2006/relationships/image" Target="../media/image1155.png"/><Relationship Id="rId102" Type="http://schemas.openxmlformats.org/officeDocument/2006/relationships/customXml" Target="../ink/ink926.xml"/><Relationship Id="rId123" Type="http://schemas.openxmlformats.org/officeDocument/2006/relationships/image" Target="../media/image1177.png"/><Relationship Id="rId144" Type="http://schemas.openxmlformats.org/officeDocument/2006/relationships/customXml" Target="../ink/ink947.xml"/><Relationship Id="rId90" Type="http://schemas.openxmlformats.org/officeDocument/2006/relationships/customXml" Target="../ink/ink920.xml"/><Relationship Id="rId165" Type="http://schemas.openxmlformats.org/officeDocument/2006/relationships/image" Target="../media/image1196.png"/><Relationship Id="rId186" Type="http://schemas.openxmlformats.org/officeDocument/2006/relationships/customXml" Target="../ink/ink968.xml"/><Relationship Id="rId211" Type="http://schemas.openxmlformats.org/officeDocument/2006/relationships/image" Target="../media/image1219.png"/><Relationship Id="rId232" Type="http://schemas.openxmlformats.org/officeDocument/2006/relationships/customXml" Target="../ink/ink991.xml"/><Relationship Id="rId253" Type="http://schemas.openxmlformats.org/officeDocument/2006/relationships/image" Target="../media/image1240.png"/><Relationship Id="rId274" Type="http://schemas.openxmlformats.org/officeDocument/2006/relationships/customXml" Target="../ink/ink1012.xml"/><Relationship Id="rId27" Type="http://schemas.openxmlformats.org/officeDocument/2006/relationships/image" Target="../media/image1129.png"/><Relationship Id="rId48" Type="http://schemas.openxmlformats.org/officeDocument/2006/relationships/customXml" Target="../ink/ink899.xml"/><Relationship Id="rId69" Type="http://schemas.openxmlformats.org/officeDocument/2006/relationships/image" Target="../media/image1150.png"/><Relationship Id="rId113" Type="http://schemas.openxmlformats.org/officeDocument/2006/relationships/image" Target="../media/image1172.png"/><Relationship Id="rId134" Type="http://schemas.openxmlformats.org/officeDocument/2006/relationships/customXml" Target="../ink/ink942.xml"/><Relationship Id="rId80" Type="http://schemas.openxmlformats.org/officeDocument/2006/relationships/customXml" Target="../ink/ink915.xml"/><Relationship Id="rId155" Type="http://schemas.openxmlformats.org/officeDocument/2006/relationships/image" Target="../media/image1191.png"/><Relationship Id="rId176" Type="http://schemas.openxmlformats.org/officeDocument/2006/relationships/customXml" Target="../ink/ink963.xml"/><Relationship Id="rId197" Type="http://schemas.openxmlformats.org/officeDocument/2006/relationships/image" Target="../media/image1212.png"/><Relationship Id="rId201" Type="http://schemas.openxmlformats.org/officeDocument/2006/relationships/image" Target="../media/image1214.png"/><Relationship Id="rId222" Type="http://schemas.openxmlformats.org/officeDocument/2006/relationships/customXml" Target="../ink/ink986.xml"/><Relationship Id="rId243" Type="http://schemas.openxmlformats.org/officeDocument/2006/relationships/image" Target="../media/image1235.png"/><Relationship Id="rId264" Type="http://schemas.openxmlformats.org/officeDocument/2006/relationships/customXml" Target="../ink/ink1007.xml"/><Relationship Id="rId285" Type="http://schemas.openxmlformats.org/officeDocument/2006/relationships/image" Target="../media/image1256.png"/><Relationship Id="rId17" Type="http://schemas.openxmlformats.org/officeDocument/2006/relationships/image" Target="../media/image1124.png"/><Relationship Id="rId38" Type="http://schemas.openxmlformats.org/officeDocument/2006/relationships/customXml" Target="../ink/ink894.xml"/><Relationship Id="rId59" Type="http://schemas.openxmlformats.org/officeDocument/2006/relationships/image" Target="../media/image1145.png"/><Relationship Id="rId103" Type="http://schemas.openxmlformats.org/officeDocument/2006/relationships/image" Target="../media/image1167.png"/><Relationship Id="rId124" Type="http://schemas.openxmlformats.org/officeDocument/2006/relationships/customXml" Target="../ink/ink937.xml"/><Relationship Id="rId70" Type="http://schemas.openxmlformats.org/officeDocument/2006/relationships/customXml" Target="../ink/ink910.xml"/><Relationship Id="rId91" Type="http://schemas.openxmlformats.org/officeDocument/2006/relationships/image" Target="../media/image1161.png"/><Relationship Id="rId145" Type="http://schemas.openxmlformats.org/officeDocument/2006/relationships/image" Target="../media/image1188.png"/><Relationship Id="rId166" Type="http://schemas.openxmlformats.org/officeDocument/2006/relationships/customXml" Target="../ink/ink958.xml"/><Relationship Id="rId187" Type="http://schemas.openxmlformats.org/officeDocument/2006/relationships/image" Target="../media/image1207.png"/><Relationship Id="rId1" Type="http://schemas.openxmlformats.org/officeDocument/2006/relationships/slideLayout" Target="../slideLayouts/slideLayout2.xml"/><Relationship Id="rId212" Type="http://schemas.openxmlformats.org/officeDocument/2006/relationships/customXml" Target="../ink/ink981.xml"/><Relationship Id="rId233" Type="http://schemas.openxmlformats.org/officeDocument/2006/relationships/image" Target="../media/image1230.png"/><Relationship Id="rId254" Type="http://schemas.openxmlformats.org/officeDocument/2006/relationships/customXml" Target="../ink/ink1002.xml"/><Relationship Id="rId28" Type="http://schemas.openxmlformats.org/officeDocument/2006/relationships/customXml" Target="../ink/ink889.xml"/><Relationship Id="rId49" Type="http://schemas.openxmlformats.org/officeDocument/2006/relationships/image" Target="../media/image1140.png"/><Relationship Id="rId114" Type="http://schemas.openxmlformats.org/officeDocument/2006/relationships/customXml" Target="../ink/ink932.xml"/><Relationship Id="rId275" Type="http://schemas.openxmlformats.org/officeDocument/2006/relationships/image" Target="../media/image1251.png"/><Relationship Id="rId60" Type="http://schemas.openxmlformats.org/officeDocument/2006/relationships/customXml" Target="../ink/ink905.xml"/><Relationship Id="rId81" Type="http://schemas.openxmlformats.org/officeDocument/2006/relationships/image" Target="../media/image1156.png"/><Relationship Id="rId135" Type="http://schemas.openxmlformats.org/officeDocument/2006/relationships/image" Target="../media/image1183.png"/><Relationship Id="rId156" Type="http://schemas.openxmlformats.org/officeDocument/2006/relationships/customXml" Target="../ink/ink953.xml"/><Relationship Id="rId177" Type="http://schemas.openxmlformats.org/officeDocument/2006/relationships/image" Target="../media/image1202.png"/><Relationship Id="rId198" Type="http://schemas.openxmlformats.org/officeDocument/2006/relationships/customXml" Target="../ink/ink974.xml"/><Relationship Id="rId202" Type="http://schemas.openxmlformats.org/officeDocument/2006/relationships/customXml" Target="../ink/ink976.xml"/><Relationship Id="rId223" Type="http://schemas.openxmlformats.org/officeDocument/2006/relationships/image" Target="../media/image1225.png"/><Relationship Id="rId244" Type="http://schemas.openxmlformats.org/officeDocument/2006/relationships/customXml" Target="../ink/ink997.xml"/><Relationship Id="rId18" Type="http://schemas.openxmlformats.org/officeDocument/2006/relationships/customXml" Target="../ink/ink884.xml"/><Relationship Id="rId39" Type="http://schemas.openxmlformats.org/officeDocument/2006/relationships/image" Target="../media/image1135.png"/><Relationship Id="rId265" Type="http://schemas.openxmlformats.org/officeDocument/2006/relationships/image" Target="../media/image1246.png"/><Relationship Id="rId50" Type="http://schemas.openxmlformats.org/officeDocument/2006/relationships/customXml" Target="../ink/ink900.xml"/><Relationship Id="rId104" Type="http://schemas.openxmlformats.org/officeDocument/2006/relationships/customXml" Target="../ink/ink927.xml"/><Relationship Id="rId125" Type="http://schemas.openxmlformats.org/officeDocument/2006/relationships/image" Target="../media/image1178.png"/><Relationship Id="rId146" Type="http://schemas.openxmlformats.org/officeDocument/2006/relationships/customXml" Target="../ink/ink948.xml"/><Relationship Id="rId167" Type="http://schemas.openxmlformats.org/officeDocument/2006/relationships/image" Target="../media/image1197.png"/><Relationship Id="rId188" Type="http://schemas.openxmlformats.org/officeDocument/2006/relationships/customXml" Target="../ink/ink969.xml"/><Relationship Id="rId71" Type="http://schemas.openxmlformats.org/officeDocument/2006/relationships/image" Target="../media/image1151.png"/><Relationship Id="rId92" Type="http://schemas.openxmlformats.org/officeDocument/2006/relationships/customXml" Target="../ink/ink921.xml"/><Relationship Id="rId213" Type="http://schemas.openxmlformats.org/officeDocument/2006/relationships/image" Target="../media/image1220.png"/><Relationship Id="rId234" Type="http://schemas.openxmlformats.org/officeDocument/2006/relationships/customXml" Target="../ink/ink992.xml"/><Relationship Id="rId2" Type="http://schemas.openxmlformats.org/officeDocument/2006/relationships/customXml" Target="../ink/ink876.xml"/><Relationship Id="rId29" Type="http://schemas.openxmlformats.org/officeDocument/2006/relationships/image" Target="../media/image1130.png"/><Relationship Id="rId255" Type="http://schemas.openxmlformats.org/officeDocument/2006/relationships/image" Target="../media/image1241.png"/><Relationship Id="rId276" Type="http://schemas.openxmlformats.org/officeDocument/2006/relationships/customXml" Target="../ink/ink1013.xml"/><Relationship Id="rId40" Type="http://schemas.openxmlformats.org/officeDocument/2006/relationships/customXml" Target="../ink/ink895.xml"/><Relationship Id="rId115" Type="http://schemas.openxmlformats.org/officeDocument/2006/relationships/image" Target="../media/image1173.png"/><Relationship Id="rId136" Type="http://schemas.openxmlformats.org/officeDocument/2006/relationships/customXml" Target="../ink/ink943.xml"/><Relationship Id="rId157" Type="http://schemas.openxmlformats.org/officeDocument/2006/relationships/image" Target="../media/image1192.png"/><Relationship Id="rId178" Type="http://schemas.openxmlformats.org/officeDocument/2006/relationships/customXml" Target="../ink/ink964.xml"/><Relationship Id="rId61" Type="http://schemas.openxmlformats.org/officeDocument/2006/relationships/image" Target="../media/image1146.png"/><Relationship Id="rId82" Type="http://schemas.openxmlformats.org/officeDocument/2006/relationships/customXml" Target="../ink/ink916.xml"/><Relationship Id="rId199" Type="http://schemas.openxmlformats.org/officeDocument/2006/relationships/image" Target="../media/image1213.png"/><Relationship Id="rId203" Type="http://schemas.openxmlformats.org/officeDocument/2006/relationships/image" Target="../media/image1215.png"/><Relationship Id="rId19" Type="http://schemas.openxmlformats.org/officeDocument/2006/relationships/image" Target="../media/image1125.png"/><Relationship Id="rId224" Type="http://schemas.openxmlformats.org/officeDocument/2006/relationships/customXml" Target="../ink/ink987.xml"/><Relationship Id="rId245" Type="http://schemas.openxmlformats.org/officeDocument/2006/relationships/image" Target="../media/image1236.png"/><Relationship Id="rId266" Type="http://schemas.openxmlformats.org/officeDocument/2006/relationships/customXml" Target="../ink/ink1008.xml"/><Relationship Id="rId30" Type="http://schemas.openxmlformats.org/officeDocument/2006/relationships/customXml" Target="../ink/ink890.xml"/><Relationship Id="rId105" Type="http://schemas.openxmlformats.org/officeDocument/2006/relationships/image" Target="../media/image1168.png"/><Relationship Id="rId126" Type="http://schemas.openxmlformats.org/officeDocument/2006/relationships/customXml" Target="../ink/ink938.xml"/><Relationship Id="rId147" Type="http://schemas.openxmlformats.org/officeDocument/2006/relationships/image" Target="../media/image1082.png"/><Relationship Id="rId168" Type="http://schemas.openxmlformats.org/officeDocument/2006/relationships/customXml" Target="../ink/ink959.xml"/><Relationship Id="rId51" Type="http://schemas.openxmlformats.org/officeDocument/2006/relationships/image" Target="../media/image1141.png"/><Relationship Id="rId72" Type="http://schemas.openxmlformats.org/officeDocument/2006/relationships/customXml" Target="../ink/ink911.xml"/><Relationship Id="rId93" Type="http://schemas.openxmlformats.org/officeDocument/2006/relationships/image" Target="../media/image1162.png"/><Relationship Id="rId189" Type="http://schemas.openxmlformats.org/officeDocument/2006/relationships/image" Target="../media/image1208.png"/><Relationship Id="rId3" Type="http://schemas.openxmlformats.org/officeDocument/2006/relationships/image" Target="../media/image1117.png"/><Relationship Id="rId214" Type="http://schemas.openxmlformats.org/officeDocument/2006/relationships/customXml" Target="../ink/ink982.xml"/><Relationship Id="rId235" Type="http://schemas.openxmlformats.org/officeDocument/2006/relationships/image" Target="../media/image1231.png"/><Relationship Id="rId256" Type="http://schemas.openxmlformats.org/officeDocument/2006/relationships/customXml" Target="../ink/ink1003.xml"/><Relationship Id="rId277" Type="http://schemas.openxmlformats.org/officeDocument/2006/relationships/image" Target="../media/image1252.png"/><Relationship Id="rId116" Type="http://schemas.openxmlformats.org/officeDocument/2006/relationships/customXml" Target="../ink/ink933.xml"/><Relationship Id="rId137" Type="http://schemas.openxmlformats.org/officeDocument/2006/relationships/image" Target="../media/image1184.png"/><Relationship Id="rId158" Type="http://schemas.openxmlformats.org/officeDocument/2006/relationships/customXml" Target="../ink/ink954.xml"/><Relationship Id="rId20" Type="http://schemas.openxmlformats.org/officeDocument/2006/relationships/customXml" Target="../ink/ink885.xml"/><Relationship Id="rId41" Type="http://schemas.openxmlformats.org/officeDocument/2006/relationships/image" Target="../media/image1136.png"/><Relationship Id="rId62" Type="http://schemas.openxmlformats.org/officeDocument/2006/relationships/customXml" Target="../ink/ink906.xml"/><Relationship Id="rId83" Type="http://schemas.openxmlformats.org/officeDocument/2006/relationships/image" Target="../media/image1157.png"/><Relationship Id="rId179" Type="http://schemas.openxmlformats.org/officeDocument/2006/relationships/image" Target="../media/image1203.png"/><Relationship Id="rId190" Type="http://schemas.openxmlformats.org/officeDocument/2006/relationships/customXml" Target="../ink/ink970.xml"/><Relationship Id="rId204" Type="http://schemas.openxmlformats.org/officeDocument/2006/relationships/customXml" Target="../ink/ink977.xml"/><Relationship Id="rId225" Type="http://schemas.openxmlformats.org/officeDocument/2006/relationships/image" Target="../media/image1226.png"/><Relationship Id="rId246" Type="http://schemas.openxmlformats.org/officeDocument/2006/relationships/customXml" Target="../ink/ink998.xml"/><Relationship Id="rId267" Type="http://schemas.openxmlformats.org/officeDocument/2006/relationships/image" Target="../media/image1247.png"/><Relationship Id="rId106" Type="http://schemas.openxmlformats.org/officeDocument/2006/relationships/customXml" Target="../ink/ink928.xml"/><Relationship Id="rId127" Type="http://schemas.openxmlformats.org/officeDocument/2006/relationships/image" Target="../media/image1179.png"/><Relationship Id="rId10" Type="http://schemas.openxmlformats.org/officeDocument/2006/relationships/customXml" Target="../ink/ink880.xml"/><Relationship Id="rId31" Type="http://schemas.openxmlformats.org/officeDocument/2006/relationships/image" Target="../media/image1131.png"/><Relationship Id="rId52" Type="http://schemas.openxmlformats.org/officeDocument/2006/relationships/customXml" Target="../ink/ink901.xml"/><Relationship Id="rId73" Type="http://schemas.openxmlformats.org/officeDocument/2006/relationships/image" Target="../media/image1152.png"/><Relationship Id="rId94" Type="http://schemas.openxmlformats.org/officeDocument/2006/relationships/customXml" Target="../ink/ink922.xml"/><Relationship Id="rId148" Type="http://schemas.openxmlformats.org/officeDocument/2006/relationships/customXml" Target="../ink/ink949.xml"/><Relationship Id="rId169" Type="http://schemas.openxmlformats.org/officeDocument/2006/relationships/image" Target="../media/image1198.png"/><Relationship Id="rId4" Type="http://schemas.openxmlformats.org/officeDocument/2006/relationships/customXml" Target="../ink/ink877.xml"/><Relationship Id="rId180" Type="http://schemas.openxmlformats.org/officeDocument/2006/relationships/customXml" Target="../ink/ink965.xml"/><Relationship Id="rId215" Type="http://schemas.openxmlformats.org/officeDocument/2006/relationships/image" Target="../media/image1221.png"/><Relationship Id="rId236" Type="http://schemas.openxmlformats.org/officeDocument/2006/relationships/customXml" Target="../ink/ink993.xml"/><Relationship Id="rId257" Type="http://schemas.openxmlformats.org/officeDocument/2006/relationships/image" Target="../media/image1242.png"/><Relationship Id="rId278" Type="http://schemas.openxmlformats.org/officeDocument/2006/relationships/customXml" Target="../ink/ink1014.xml"/><Relationship Id="rId42" Type="http://schemas.openxmlformats.org/officeDocument/2006/relationships/customXml" Target="../ink/ink896.xml"/><Relationship Id="rId84" Type="http://schemas.openxmlformats.org/officeDocument/2006/relationships/customXml" Target="../ink/ink917.xml"/><Relationship Id="rId138" Type="http://schemas.openxmlformats.org/officeDocument/2006/relationships/customXml" Target="../ink/ink944.xml"/><Relationship Id="rId191" Type="http://schemas.openxmlformats.org/officeDocument/2006/relationships/image" Target="../media/image1209.png"/><Relationship Id="rId205" Type="http://schemas.openxmlformats.org/officeDocument/2006/relationships/image" Target="../media/image1216.png"/><Relationship Id="rId247" Type="http://schemas.openxmlformats.org/officeDocument/2006/relationships/image" Target="../media/image1237.png"/><Relationship Id="rId107" Type="http://schemas.openxmlformats.org/officeDocument/2006/relationships/image" Target="../media/image1169.png"/><Relationship Id="rId11" Type="http://schemas.openxmlformats.org/officeDocument/2006/relationships/image" Target="../media/image1121.png"/><Relationship Id="rId53" Type="http://schemas.openxmlformats.org/officeDocument/2006/relationships/image" Target="../media/image1142.png"/><Relationship Id="rId149" Type="http://schemas.openxmlformats.org/officeDocument/2006/relationships/image" Target="../media/image406.png"/><Relationship Id="rId95" Type="http://schemas.openxmlformats.org/officeDocument/2006/relationships/image" Target="../media/image1163.png"/><Relationship Id="rId160" Type="http://schemas.openxmlformats.org/officeDocument/2006/relationships/customXml" Target="../ink/ink955.xml"/><Relationship Id="rId216" Type="http://schemas.openxmlformats.org/officeDocument/2006/relationships/customXml" Target="../ink/ink983.xml"/><Relationship Id="rId258" Type="http://schemas.openxmlformats.org/officeDocument/2006/relationships/customXml" Target="../ink/ink1004.xml"/><Relationship Id="rId22" Type="http://schemas.openxmlformats.org/officeDocument/2006/relationships/customXml" Target="../ink/ink886.xml"/><Relationship Id="rId64" Type="http://schemas.openxmlformats.org/officeDocument/2006/relationships/customXml" Target="../ink/ink907.xml"/><Relationship Id="rId118" Type="http://schemas.openxmlformats.org/officeDocument/2006/relationships/customXml" Target="../ink/ink934.xml"/></Relationships>
</file>

<file path=ppt/slides/_rels/slide16.xml.rels><?xml version="1.0" encoding="UTF-8" standalone="yes"?>
<Relationships xmlns="http://schemas.openxmlformats.org/package/2006/relationships"><Relationship Id="rId26" Type="http://schemas.openxmlformats.org/officeDocument/2006/relationships/customXml" Target="../ink/ink1030.xml"/><Relationship Id="rId21" Type="http://schemas.openxmlformats.org/officeDocument/2006/relationships/image" Target="../media/image1266.png"/><Relationship Id="rId42" Type="http://schemas.openxmlformats.org/officeDocument/2006/relationships/customXml" Target="../ink/ink1038.xml"/><Relationship Id="rId47" Type="http://schemas.openxmlformats.org/officeDocument/2006/relationships/image" Target="../media/image1278.png"/><Relationship Id="rId63" Type="http://schemas.openxmlformats.org/officeDocument/2006/relationships/image" Target="../media/image1286.png"/><Relationship Id="rId68" Type="http://schemas.openxmlformats.org/officeDocument/2006/relationships/customXml" Target="../ink/ink1051.xml"/><Relationship Id="rId16" Type="http://schemas.openxmlformats.org/officeDocument/2006/relationships/customXml" Target="../ink/ink1025.xml"/><Relationship Id="rId11" Type="http://schemas.openxmlformats.org/officeDocument/2006/relationships/image" Target="../media/image1261.png"/><Relationship Id="rId24" Type="http://schemas.openxmlformats.org/officeDocument/2006/relationships/customXml" Target="../ink/ink1029.xml"/><Relationship Id="rId32" Type="http://schemas.openxmlformats.org/officeDocument/2006/relationships/customXml" Target="../ink/ink1033.xml"/><Relationship Id="rId37" Type="http://schemas.openxmlformats.org/officeDocument/2006/relationships/image" Target="../media/image278.png"/><Relationship Id="rId40" Type="http://schemas.openxmlformats.org/officeDocument/2006/relationships/customXml" Target="../ink/ink1037.xml"/><Relationship Id="rId45" Type="http://schemas.openxmlformats.org/officeDocument/2006/relationships/image" Target="../media/image1277.png"/><Relationship Id="rId53" Type="http://schemas.openxmlformats.org/officeDocument/2006/relationships/image" Target="../media/image1281.png"/><Relationship Id="rId58" Type="http://schemas.openxmlformats.org/officeDocument/2006/relationships/customXml" Target="../ink/ink1046.xml"/><Relationship Id="rId66" Type="http://schemas.openxmlformats.org/officeDocument/2006/relationships/customXml" Target="../ink/ink1050.xml"/><Relationship Id="rId74" Type="http://schemas.openxmlformats.org/officeDocument/2006/relationships/customXml" Target="../ink/ink1054.xml"/><Relationship Id="rId79" Type="http://schemas.openxmlformats.org/officeDocument/2006/relationships/image" Target="../media/image1294.png"/><Relationship Id="rId5" Type="http://schemas.openxmlformats.org/officeDocument/2006/relationships/image" Target="../media/image1258.png"/><Relationship Id="rId61" Type="http://schemas.openxmlformats.org/officeDocument/2006/relationships/image" Target="../media/image1285.png"/><Relationship Id="rId19" Type="http://schemas.openxmlformats.org/officeDocument/2006/relationships/image" Target="../media/image1265.png"/><Relationship Id="rId14" Type="http://schemas.openxmlformats.org/officeDocument/2006/relationships/customXml" Target="../ink/ink1024.xml"/><Relationship Id="rId22" Type="http://schemas.openxmlformats.org/officeDocument/2006/relationships/customXml" Target="../ink/ink1028.xml"/><Relationship Id="rId27" Type="http://schemas.openxmlformats.org/officeDocument/2006/relationships/image" Target="../media/image1269.png"/><Relationship Id="rId30" Type="http://schemas.openxmlformats.org/officeDocument/2006/relationships/customXml" Target="../ink/ink1032.xml"/><Relationship Id="rId35" Type="http://schemas.openxmlformats.org/officeDocument/2006/relationships/image" Target="../media/image1273.png"/><Relationship Id="rId43" Type="http://schemas.openxmlformats.org/officeDocument/2006/relationships/image" Target="../media/image1276.png"/><Relationship Id="rId48" Type="http://schemas.openxmlformats.org/officeDocument/2006/relationships/customXml" Target="../ink/ink1041.xml"/><Relationship Id="rId56" Type="http://schemas.openxmlformats.org/officeDocument/2006/relationships/customXml" Target="../ink/ink1045.xml"/><Relationship Id="rId64" Type="http://schemas.openxmlformats.org/officeDocument/2006/relationships/customXml" Target="../ink/ink1049.xml"/><Relationship Id="rId69" Type="http://schemas.openxmlformats.org/officeDocument/2006/relationships/image" Target="../media/image1289.png"/><Relationship Id="rId77" Type="http://schemas.openxmlformats.org/officeDocument/2006/relationships/image" Target="../media/image1293.png"/><Relationship Id="rId8" Type="http://schemas.openxmlformats.org/officeDocument/2006/relationships/customXml" Target="../ink/ink1021.xml"/><Relationship Id="rId51" Type="http://schemas.openxmlformats.org/officeDocument/2006/relationships/image" Target="../media/image1280.png"/><Relationship Id="rId72" Type="http://schemas.openxmlformats.org/officeDocument/2006/relationships/customXml" Target="../ink/ink1053.xml"/><Relationship Id="rId3" Type="http://schemas.openxmlformats.org/officeDocument/2006/relationships/image" Target="../media/image1257.png"/><Relationship Id="rId12" Type="http://schemas.openxmlformats.org/officeDocument/2006/relationships/customXml" Target="../ink/ink1023.xml"/><Relationship Id="rId17" Type="http://schemas.openxmlformats.org/officeDocument/2006/relationships/image" Target="../media/image1264.png"/><Relationship Id="rId25" Type="http://schemas.openxmlformats.org/officeDocument/2006/relationships/image" Target="../media/image1268.png"/><Relationship Id="rId33" Type="http://schemas.openxmlformats.org/officeDocument/2006/relationships/image" Target="../media/image1272.png"/><Relationship Id="rId38" Type="http://schemas.openxmlformats.org/officeDocument/2006/relationships/customXml" Target="../ink/ink1036.xml"/><Relationship Id="rId46" Type="http://schemas.openxmlformats.org/officeDocument/2006/relationships/customXml" Target="../ink/ink1040.xml"/><Relationship Id="rId59" Type="http://schemas.openxmlformats.org/officeDocument/2006/relationships/image" Target="../media/image1284.png"/><Relationship Id="rId67" Type="http://schemas.openxmlformats.org/officeDocument/2006/relationships/image" Target="../media/image1288.png"/><Relationship Id="rId20" Type="http://schemas.openxmlformats.org/officeDocument/2006/relationships/customXml" Target="../ink/ink1027.xml"/><Relationship Id="rId41" Type="http://schemas.openxmlformats.org/officeDocument/2006/relationships/image" Target="../media/image1275.png"/><Relationship Id="rId54" Type="http://schemas.openxmlformats.org/officeDocument/2006/relationships/customXml" Target="../ink/ink1044.xml"/><Relationship Id="rId62" Type="http://schemas.openxmlformats.org/officeDocument/2006/relationships/customXml" Target="../ink/ink1048.xml"/><Relationship Id="rId70" Type="http://schemas.openxmlformats.org/officeDocument/2006/relationships/customXml" Target="../ink/ink1052.xml"/><Relationship Id="rId75" Type="http://schemas.openxmlformats.org/officeDocument/2006/relationships/image" Target="../media/image1292.png"/><Relationship Id="rId1" Type="http://schemas.openxmlformats.org/officeDocument/2006/relationships/slideLayout" Target="../slideLayouts/slideLayout7.xml"/><Relationship Id="rId6" Type="http://schemas.openxmlformats.org/officeDocument/2006/relationships/customXml" Target="../ink/ink1020.xml"/><Relationship Id="rId15" Type="http://schemas.openxmlformats.org/officeDocument/2006/relationships/image" Target="../media/image1263.png"/><Relationship Id="rId23" Type="http://schemas.openxmlformats.org/officeDocument/2006/relationships/image" Target="../media/image1267.png"/><Relationship Id="rId28" Type="http://schemas.openxmlformats.org/officeDocument/2006/relationships/customXml" Target="../ink/ink1031.xml"/><Relationship Id="rId36" Type="http://schemas.openxmlformats.org/officeDocument/2006/relationships/customXml" Target="../ink/ink1035.xml"/><Relationship Id="rId49" Type="http://schemas.openxmlformats.org/officeDocument/2006/relationships/image" Target="../media/image1279.png"/><Relationship Id="rId57" Type="http://schemas.openxmlformats.org/officeDocument/2006/relationships/image" Target="../media/image1283.png"/><Relationship Id="rId10" Type="http://schemas.openxmlformats.org/officeDocument/2006/relationships/customXml" Target="../ink/ink1022.xml"/><Relationship Id="rId31" Type="http://schemas.openxmlformats.org/officeDocument/2006/relationships/image" Target="../media/image1271.png"/><Relationship Id="rId44" Type="http://schemas.openxmlformats.org/officeDocument/2006/relationships/customXml" Target="../ink/ink1039.xml"/><Relationship Id="rId52" Type="http://schemas.openxmlformats.org/officeDocument/2006/relationships/customXml" Target="../ink/ink1043.xml"/><Relationship Id="rId60" Type="http://schemas.openxmlformats.org/officeDocument/2006/relationships/customXml" Target="../ink/ink1047.xml"/><Relationship Id="rId65" Type="http://schemas.openxmlformats.org/officeDocument/2006/relationships/image" Target="../media/image1287.png"/><Relationship Id="rId73" Type="http://schemas.openxmlformats.org/officeDocument/2006/relationships/image" Target="../media/image1291.png"/><Relationship Id="rId78" Type="http://schemas.openxmlformats.org/officeDocument/2006/relationships/customXml" Target="../ink/ink1056.xml"/><Relationship Id="rId4" Type="http://schemas.openxmlformats.org/officeDocument/2006/relationships/customXml" Target="../ink/ink1019.xml"/><Relationship Id="rId9" Type="http://schemas.openxmlformats.org/officeDocument/2006/relationships/image" Target="../media/image1260.png"/><Relationship Id="rId13" Type="http://schemas.openxmlformats.org/officeDocument/2006/relationships/image" Target="../media/image1262.png"/><Relationship Id="rId18" Type="http://schemas.openxmlformats.org/officeDocument/2006/relationships/customXml" Target="../ink/ink1026.xml"/><Relationship Id="rId39" Type="http://schemas.openxmlformats.org/officeDocument/2006/relationships/image" Target="../media/image1274.png"/><Relationship Id="rId34" Type="http://schemas.openxmlformats.org/officeDocument/2006/relationships/customXml" Target="../ink/ink1034.xml"/><Relationship Id="rId50" Type="http://schemas.openxmlformats.org/officeDocument/2006/relationships/customXml" Target="../ink/ink1042.xml"/><Relationship Id="rId55" Type="http://schemas.openxmlformats.org/officeDocument/2006/relationships/image" Target="../media/image1282.png"/><Relationship Id="rId76" Type="http://schemas.openxmlformats.org/officeDocument/2006/relationships/customXml" Target="../ink/ink1055.xml"/><Relationship Id="rId7" Type="http://schemas.openxmlformats.org/officeDocument/2006/relationships/image" Target="../media/image1259.png"/><Relationship Id="rId71" Type="http://schemas.openxmlformats.org/officeDocument/2006/relationships/image" Target="../media/image1290.png"/><Relationship Id="rId2" Type="http://schemas.openxmlformats.org/officeDocument/2006/relationships/customXml" Target="../ink/ink1018.xml"/><Relationship Id="rId29" Type="http://schemas.openxmlformats.org/officeDocument/2006/relationships/image" Target="../media/image12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0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1000.png"/><Relationship Id="rId2" Type="http://schemas.openxmlformats.org/officeDocument/2006/relationships/image" Target="../media/image7100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100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customXml" Target="../ink/ink1059.xml"/><Relationship Id="rId13" Type="http://schemas.openxmlformats.org/officeDocument/2006/relationships/image" Target="../media/image1684.png"/><Relationship Id="rId18" Type="http://schemas.openxmlformats.org/officeDocument/2006/relationships/customXml" Target="../ink/ink1064.xml"/><Relationship Id="rId26" Type="http://schemas.openxmlformats.org/officeDocument/2006/relationships/customXml" Target="../ink/ink1068.xml"/><Relationship Id="rId3" Type="http://schemas.openxmlformats.org/officeDocument/2006/relationships/image" Target="../media/image11100.png"/><Relationship Id="rId21" Type="http://schemas.openxmlformats.org/officeDocument/2006/relationships/image" Target="../media/image1688.png"/><Relationship Id="rId7" Type="http://schemas.openxmlformats.org/officeDocument/2006/relationships/image" Target="../media/image1681.png"/><Relationship Id="rId12" Type="http://schemas.openxmlformats.org/officeDocument/2006/relationships/customXml" Target="../ink/ink1061.xml"/><Relationship Id="rId17" Type="http://schemas.openxmlformats.org/officeDocument/2006/relationships/image" Target="../media/image1686.png"/><Relationship Id="rId25" Type="http://schemas.openxmlformats.org/officeDocument/2006/relationships/image" Target="../media/image1690.png"/><Relationship Id="rId2" Type="http://schemas.openxmlformats.org/officeDocument/2006/relationships/image" Target="../media/image101000.png"/><Relationship Id="rId16" Type="http://schemas.openxmlformats.org/officeDocument/2006/relationships/customXml" Target="../ink/ink1063.xml"/><Relationship Id="rId20" Type="http://schemas.openxmlformats.org/officeDocument/2006/relationships/customXml" Target="../ink/ink1065.xml"/><Relationship Id="rId1" Type="http://schemas.openxmlformats.org/officeDocument/2006/relationships/slideLayout" Target="../slideLayouts/slideLayout2.xml"/><Relationship Id="rId6" Type="http://schemas.openxmlformats.org/officeDocument/2006/relationships/customXml" Target="../ink/ink1058.xml"/><Relationship Id="rId11" Type="http://schemas.openxmlformats.org/officeDocument/2006/relationships/image" Target="../media/image1683.png"/><Relationship Id="rId24" Type="http://schemas.openxmlformats.org/officeDocument/2006/relationships/customXml" Target="../ink/ink1067.xml"/><Relationship Id="rId5" Type="http://schemas.openxmlformats.org/officeDocument/2006/relationships/image" Target="../media/image1680.png"/><Relationship Id="rId15" Type="http://schemas.openxmlformats.org/officeDocument/2006/relationships/image" Target="../media/image1685.png"/><Relationship Id="rId23" Type="http://schemas.openxmlformats.org/officeDocument/2006/relationships/image" Target="../media/image1689.png"/><Relationship Id="rId10" Type="http://schemas.openxmlformats.org/officeDocument/2006/relationships/customXml" Target="../ink/ink1060.xml"/><Relationship Id="rId19" Type="http://schemas.openxmlformats.org/officeDocument/2006/relationships/image" Target="../media/image1687.png"/><Relationship Id="rId4" Type="http://schemas.openxmlformats.org/officeDocument/2006/relationships/customXml" Target="../ink/ink1057.xml"/><Relationship Id="rId9" Type="http://schemas.openxmlformats.org/officeDocument/2006/relationships/image" Target="../media/image1682.png"/><Relationship Id="rId14" Type="http://schemas.openxmlformats.org/officeDocument/2006/relationships/customXml" Target="../ink/ink1062.xml"/><Relationship Id="rId22" Type="http://schemas.openxmlformats.org/officeDocument/2006/relationships/customXml" Target="../ink/ink1066.xml"/><Relationship Id="rId27" Type="http://schemas.openxmlformats.org/officeDocument/2006/relationships/image" Target="../media/image1691.png"/></Relationships>
</file>

<file path=ppt/slides/_rels/slide23.xml.rels><?xml version="1.0" encoding="UTF-8" standalone="yes"?>
<Relationships xmlns="http://schemas.openxmlformats.org/package/2006/relationships"><Relationship Id="rId117" Type="http://schemas.openxmlformats.org/officeDocument/2006/relationships/image" Target="../media/image1749.png"/><Relationship Id="rId299" Type="http://schemas.openxmlformats.org/officeDocument/2006/relationships/image" Target="../media/image1840.png"/><Relationship Id="rId21" Type="http://schemas.openxmlformats.org/officeDocument/2006/relationships/image" Target="../media/image1701.png"/><Relationship Id="rId63" Type="http://schemas.openxmlformats.org/officeDocument/2006/relationships/image" Target="../media/image1722.png"/><Relationship Id="rId159" Type="http://schemas.openxmlformats.org/officeDocument/2006/relationships/image" Target="../media/image1770.png"/><Relationship Id="rId170" Type="http://schemas.openxmlformats.org/officeDocument/2006/relationships/customXml" Target="../ink/ink1153.xml"/><Relationship Id="rId226" Type="http://schemas.openxmlformats.org/officeDocument/2006/relationships/customXml" Target="../ink/ink1181.xml"/><Relationship Id="rId268" Type="http://schemas.openxmlformats.org/officeDocument/2006/relationships/customXml" Target="../ink/ink1202.xml"/><Relationship Id="rId32" Type="http://schemas.openxmlformats.org/officeDocument/2006/relationships/customXml" Target="../ink/ink1084.xml"/><Relationship Id="rId74" Type="http://schemas.openxmlformats.org/officeDocument/2006/relationships/customXml" Target="../ink/ink1105.xml"/><Relationship Id="rId128" Type="http://schemas.openxmlformats.org/officeDocument/2006/relationships/customXml" Target="../ink/ink1132.xml"/><Relationship Id="rId5" Type="http://schemas.openxmlformats.org/officeDocument/2006/relationships/image" Target="../media/image1693.png"/><Relationship Id="rId181" Type="http://schemas.openxmlformats.org/officeDocument/2006/relationships/image" Target="../media/image1781.png"/><Relationship Id="rId237" Type="http://schemas.openxmlformats.org/officeDocument/2006/relationships/image" Target="../media/image1809.png"/><Relationship Id="rId279" Type="http://schemas.openxmlformats.org/officeDocument/2006/relationships/image" Target="../media/image1830.png"/><Relationship Id="rId43" Type="http://schemas.openxmlformats.org/officeDocument/2006/relationships/image" Target="../media/image1712.png"/><Relationship Id="rId139" Type="http://schemas.openxmlformats.org/officeDocument/2006/relationships/image" Target="../media/image1760.png"/><Relationship Id="rId290" Type="http://schemas.openxmlformats.org/officeDocument/2006/relationships/customXml" Target="../ink/ink1213.xml"/><Relationship Id="rId304" Type="http://schemas.openxmlformats.org/officeDocument/2006/relationships/customXml" Target="../ink/ink1220.xml"/><Relationship Id="rId85" Type="http://schemas.openxmlformats.org/officeDocument/2006/relationships/image" Target="../media/image1733.png"/><Relationship Id="rId150" Type="http://schemas.openxmlformats.org/officeDocument/2006/relationships/customXml" Target="../ink/ink1143.xml"/><Relationship Id="rId192" Type="http://schemas.openxmlformats.org/officeDocument/2006/relationships/customXml" Target="../ink/ink1164.xml"/><Relationship Id="rId206" Type="http://schemas.openxmlformats.org/officeDocument/2006/relationships/customXml" Target="../ink/ink1171.xml"/><Relationship Id="rId248" Type="http://schemas.openxmlformats.org/officeDocument/2006/relationships/customXml" Target="../ink/ink1192.xml"/><Relationship Id="rId12" Type="http://schemas.openxmlformats.org/officeDocument/2006/relationships/customXml" Target="../ink/ink1074.xml"/><Relationship Id="rId108" Type="http://schemas.openxmlformats.org/officeDocument/2006/relationships/customXml" Target="../ink/ink1122.xml"/><Relationship Id="rId54" Type="http://schemas.openxmlformats.org/officeDocument/2006/relationships/customXml" Target="../ink/ink1095.xml"/><Relationship Id="rId96" Type="http://schemas.openxmlformats.org/officeDocument/2006/relationships/customXml" Target="../ink/ink1116.xml"/><Relationship Id="rId161" Type="http://schemas.openxmlformats.org/officeDocument/2006/relationships/image" Target="../media/image1771.png"/><Relationship Id="rId217" Type="http://schemas.openxmlformats.org/officeDocument/2006/relationships/image" Target="../media/image1799.png"/><Relationship Id="rId259" Type="http://schemas.openxmlformats.org/officeDocument/2006/relationships/image" Target="../media/image1820.png"/><Relationship Id="rId23" Type="http://schemas.openxmlformats.org/officeDocument/2006/relationships/image" Target="../media/image1702.png"/><Relationship Id="rId119" Type="http://schemas.openxmlformats.org/officeDocument/2006/relationships/image" Target="../media/image1750.png"/><Relationship Id="rId270" Type="http://schemas.openxmlformats.org/officeDocument/2006/relationships/customXml" Target="../ink/ink1203.xml"/><Relationship Id="rId291" Type="http://schemas.openxmlformats.org/officeDocument/2006/relationships/image" Target="../media/image1836.png"/><Relationship Id="rId305" Type="http://schemas.openxmlformats.org/officeDocument/2006/relationships/image" Target="../media/image1843.png"/><Relationship Id="rId44" Type="http://schemas.openxmlformats.org/officeDocument/2006/relationships/customXml" Target="../ink/ink1090.xml"/><Relationship Id="rId65" Type="http://schemas.openxmlformats.org/officeDocument/2006/relationships/image" Target="../media/image1723.png"/><Relationship Id="rId86" Type="http://schemas.openxmlformats.org/officeDocument/2006/relationships/customXml" Target="../ink/ink1111.xml"/><Relationship Id="rId130" Type="http://schemas.openxmlformats.org/officeDocument/2006/relationships/customXml" Target="../ink/ink1133.xml"/><Relationship Id="rId151" Type="http://schemas.openxmlformats.org/officeDocument/2006/relationships/image" Target="../media/image1766.png"/><Relationship Id="rId172" Type="http://schemas.openxmlformats.org/officeDocument/2006/relationships/customXml" Target="../ink/ink1154.xml"/><Relationship Id="rId193" Type="http://schemas.openxmlformats.org/officeDocument/2006/relationships/image" Target="../media/image1787.png"/><Relationship Id="rId207" Type="http://schemas.openxmlformats.org/officeDocument/2006/relationships/image" Target="../media/image1794.png"/><Relationship Id="rId228" Type="http://schemas.openxmlformats.org/officeDocument/2006/relationships/customXml" Target="../ink/ink1182.xml"/><Relationship Id="rId249" Type="http://schemas.openxmlformats.org/officeDocument/2006/relationships/image" Target="../media/image1815.png"/><Relationship Id="rId13" Type="http://schemas.openxmlformats.org/officeDocument/2006/relationships/image" Target="../media/image1697.png"/><Relationship Id="rId109" Type="http://schemas.openxmlformats.org/officeDocument/2006/relationships/image" Target="../media/image1745.png"/><Relationship Id="rId260" Type="http://schemas.openxmlformats.org/officeDocument/2006/relationships/customXml" Target="../ink/ink1198.xml"/><Relationship Id="rId281" Type="http://schemas.openxmlformats.org/officeDocument/2006/relationships/image" Target="../media/image1831.png"/><Relationship Id="rId34" Type="http://schemas.openxmlformats.org/officeDocument/2006/relationships/customXml" Target="../ink/ink1085.xml"/><Relationship Id="rId55" Type="http://schemas.openxmlformats.org/officeDocument/2006/relationships/image" Target="../media/image1718.png"/><Relationship Id="rId76" Type="http://schemas.openxmlformats.org/officeDocument/2006/relationships/customXml" Target="../ink/ink1106.xml"/><Relationship Id="rId97" Type="http://schemas.openxmlformats.org/officeDocument/2006/relationships/image" Target="../media/image1739.png"/><Relationship Id="rId120" Type="http://schemas.openxmlformats.org/officeDocument/2006/relationships/customXml" Target="../ink/ink1128.xml"/><Relationship Id="rId141" Type="http://schemas.openxmlformats.org/officeDocument/2006/relationships/image" Target="../media/image1761.png"/><Relationship Id="rId7" Type="http://schemas.openxmlformats.org/officeDocument/2006/relationships/image" Target="../media/image1694.png"/><Relationship Id="rId162" Type="http://schemas.openxmlformats.org/officeDocument/2006/relationships/customXml" Target="../ink/ink1149.xml"/><Relationship Id="rId183" Type="http://schemas.openxmlformats.org/officeDocument/2006/relationships/image" Target="../media/image1782.png"/><Relationship Id="rId218" Type="http://schemas.openxmlformats.org/officeDocument/2006/relationships/customXml" Target="../ink/ink1177.xml"/><Relationship Id="rId239" Type="http://schemas.openxmlformats.org/officeDocument/2006/relationships/image" Target="../media/image1810.png"/><Relationship Id="rId250" Type="http://schemas.openxmlformats.org/officeDocument/2006/relationships/customXml" Target="../ink/ink1193.xml"/><Relationship Id="rId271" Type="http://schemas.openxmlformats.org/officeDocument/2006/relationships/image" Target="../media/image1826.png"/><Relationship Id="rId292" Type="http://schemas.openxmlformats.org/officeDocument/2006/relationships/customXml" Target="../ink/ink1214.xml"/><Relationship Id="rId306" Type="http://schemas.openxmlformats.org/officeDocument/2006/relationships/customXml" Target="../ink/ink1221.xml"/><Relationship Id="rId24" Type="http://schemas.openxmlformats.org/officeDocument/2006/relationships/customXml" Target="../ink/ink1080.xml"/><Relationship Id="rId45" Type="http://schemas.openxmlformats.org/officeDocument/2006/relationships/image" Target="../media/image1713.png"/><Relationship Id="rId66" Type="http://schemas.openxmlformats.org/officeDocument/2006/relationships/customXml" Target="../ink/ink1101.xml"/><Relationship Id="rId87" Type="http://schemas.openxmlformats.org/officeDocument/2006/relationships/image" Target="../media/image1734.png"/><Relationship Id="rId110" Type="http://schemas.openxmlformats.org/officeDocument/2006/relationships/customXml" Target="../ink/ink1123.xml"/><Relationship Id="rId131" Type="http://schemas.openxmlformats.org/officeDocument/2006/relationships/image" Target="../media/image1756.png"/><Relationship Id="rId152" Type="http://schemas.openxmlformats.org/officeDocument/2006/relationships/customXml" Target="../ink/ink1144.xml"/><Relationship Id="rId173" Type="http://schemas.openxmlformats.org/officeDocument/2006/relationships/image" Target="../media/image1777.png"/><Relationship Id="rId194" Type="http://schemas.openxmlformats.org/officeDocument/2006/relationships/customXml" Target="../ink/ink1165.xml"/><Relationship Id="rId208" Type="http://schemas.openxmlformats.org/officeDocument/2006/relationships/customXml" Target="../ink/ink1172.xml"/><Relationship Id="rId229" Type="http://schemas.openxmlformats.org/officeDocument/2006/relationships/image" Target="../media/image1805.png"/><Relationship Id="rId240" Type="http://schemas.openxmlformats.org/officeDocument/2006/relationships/customXml" Target="../ink/ink1188.xml"/><Relationship Id="rId261" Type="http://schemas.openxmlformats.org/officeDocument/2006/relationships/image" Target="../media/image1821.png"/><Relationship Id="rId14" Type="http://schemas.openxmlformats.org/officeDocument/2006/relationships/customXml" Target="../ink/ink1075.xml"/><Relationship Id="rId35" Type="http://schemas.openxmlformats.org/officeDocument/2006/relationships/image" Target="../media/image1708.png"/><Relationship Id="rId56" Type="http://schemas.openxmlformats.org/officeDocument/2006/relationships/customXml" Target="../ink/ink1096.xml"/><Relationship Id="rId77" Type="http://schemas.openxmlformats.org/officeDocument/2006/relationships/image" Target="../media/image1729.png"/><Relationship Id="rId100" Type="http://schemas.openxmlformats.org/officeDocument/2006/relationships/customXml" Target="../ink/ink1118.xml"/><Relationship Id="rId282" Type="http://schemas.openxmlformats.org/officeDocument/2006/relationships/customXml" Target="../ink/ink1209.xml"/><Relationship Id="rId8" Type="http://schemas.openxmlformats.org/officeDocument/2006/relationships/customXml" Target="../ink/ink1072.xml"/><Relationship Id="rId98" Type="http://schemas.openxmlformats.org/officeDocument/2006/relationships/customXml" Target="../ink/ink1117.xml"/><Relationship Id="rId121" Type="http://schemas.openxmlformats.org/officeDocument/2006/relationships/image" Target="../media/image1751.png"/><Relationship Id="rId142" Type="http://schemas.openxmlformats.org/officeDocument/2006/relationships/customXml" Target="../ink/ink1139.xml"/><Relationship Id="rId163" Type="http://schemas.openxmlformats.org/officeDocument/2006/relationships/image" Target="../media/image1772.png"/><Relationship Id="rId184" Type="http://schemas.openxmlformats.org/officeDocument/2006/relationships/customXml" Target="../ink/ink1160.xml"/><Relationship Id="rId219" Type="http://schemas.openxmlformats.org/officeDocument/2006/relationships/image" Target="../media/image1800.png"/><Relationship Id="rId230" Type="http://schemas.openxmlformats.org/officeDocument/2006/relationships/customXml" Target="../ink/ink1183.xml"/><Relationship Id="rId251" Type="http://schemas.openxmlformats.org/officeDocument/2006/relationships/image" Target="../media/image1816.png"/><Relationship Id="rId25" Type="http://schemas.openxmlformats.org/officeDocument/2006/relationships/image" Target="../media/image1703.png"/><Relationship Id="rId46" Type="http://schemas.openxmlformats.org/officeDocument/2006/relationships/customXml" Target="../ink/ink1091.xml"/><Relationship Id="rId67" Type="http://schemas.openxmlformats.org/officeDocument/2006/relationships/image" Target="../media/image1724.png"/><Relationship Id="rId272" Type="http://schemas.openxmlformats.org/officeDocument/2006/relationships/customXml" Target="../ink/ink1204.xml"/><Relationship Id="rId293" Type="http://schemas.openxmlformats.org/officeDocument/2006/relationships/image" Target="../media/image1837.png"/><Relationship Id="rId307" Type="http://schemas.openxmlformats.org/officeDocument/2006/relationships/image" Target="../media/image1844.png"/><Relationship Id="rId88" Type="http://schemas.openxmlformats.org/officeDocument/2006/relationships/customXml" Target="../ink/ink1112.xml"/><Relationship Id="rId111" Type="http://schemas.openxmlformats.org/officeDocument/2006/relationships/image" Target="../media/image1746.png"/><Relationship Id="rId132" Type="http://schemas.openxmlformats.org/officeDocument/2006/relationships/customXml" Target="../ink/ink1134.xml"/><Relationship Id="rId153" Type="http://schemas.openxmlformats.org/officeDocument/2006/relationships/image" Target="../media/image1767.png"/><Relationship Id="rId174" Type="http://schemas.openxmlformats.org/officeDocument/2006/relationships/customXml" Target="../ink/ink1155.xml"/><Relationship Id="rId195" Type="http://schemas.openxmlformats.org/officeDocument/2006/relationships/image" Target="../media/image1788.png"/><Relationship Id="rId209" Type="http://schemas.openxmlformats.org/officeDocument/2006/relationships/image" Target="../media/image1795.png"/><Relationship Id="rId220" Type="http://schemas.openxmlformats.org/officeDocument/2006/relationships/customXml" Target="../ink/ink1178.xml"/><Relationship Id="rId241" Type="http://schemas.openxmlformats.org/officeDocument/2006/relationships/image" Target="../media/image1811.png"/><Relationship Id="rId15" Type="http://schemas.openxmlformats.org/officeDocument/2006/relationships/image" Target="../media/image1698.png"/><Relationship Id="rId36" Type="http://schemas.openxmlformats.org/officeDocument/2006/relationships/customXml" Target="../ink/ink1086.xml"/><Relationship Id="rId57" Type="http://schemas.openxmlformats.org/officeDocument/2006/relationships/image" Target="../media/image1719.png"/><Relationship Id="rId262" Type="http://schemas.openxmlformats.org/officeDocument/2006/relationships/customXml" Target="../ink/ink1199.xml"/><Relationship Id="rId283" Type="http://schemas.openxmlformats.org/officeDocument/2006/relationships/image" Target="../media/image1832.png"/><Relationship Id="rId78" Type="http://schemas.openxmlformats.org/officeDocument/2006/relationships/customXml" Target="../ink/ink1107.xml"/><Relationship Id="rId99" Type="http://schemas.openxmlformats.org/officeDocument/2006/relationships/image" Target="../media/image1740.png"/><Relationship Id="rId101" Type="http://schemas.openxmlformats.org/officeDocument/2006/relationships/image" Target="../media/image1741.png"/><Relationship Id="rId122" Type="http://schemas.openxmlformats.org/officeDocument/2006/relationships/customXml" Target="../ink/ink1129.xml"/><Relationship Id="rId143" Type="http://schemas.openxmlformats.org/officeDocument/2006/relationships/image" Target="../media/image1762.png"/><Relationship Id="rId164" Type="http://schemas.openxmlformats.org/officeDocument/2006/relationships/customXml" Target="../ink/ink1150.xml"/><Relationship Id="rId185" Type="http://schemas.openxmlformats.org/officeDocument/2006/relationships/image" Target="../media/image1783.png"/><Relationship Id="rId9" Type="http://schemas.openxmlformats.org/officeDocument/2006/relationships/image" Target="../media/image1695.png"/><Relationship Id="rId210" Type="http://schemas.openxmlformats.org/officeDocument/2006/relationships/customXml" Target="../ink/ink1173.xml"/><Relationship Id="rId26" Type="http://schemas.openxmlformats.org/officeDocument/2006/relationships/customXml" Target="../ink/ink1081.xml"/><Relationship Id="rId231" Type="http://schemas.openxmlformats.org/officeDocument/2006/relationships/image" Target="../media/image1806.png"/><Relationship Id="rId252" Type="http://schemas.openxmlformats.org/officeDocument/2006/relationships/customXml" Target="../ink/ink1194.xml"/><Relationship Id="rId273" Type="http://schemas.openxmlformats.org/officeDocument/2006/relationships/image" Target="../media/image1827.png"/><Relationship Id="rId294" Type="http://schemas.openxmlformats.org/officeDocument/2006/relationships/customXml" Target="../ink/ink1215.xml"/><Relationship Id="rId47" Type="http://schemas.openxmlformats.org/officeDocument/2006/relationships/image" Target="../media/image1714.png"/><Relationship Id="rId68" Type="http://schemas.openxmlformats.org/officeDocument/2006/relationships/customXml" Target="../ink/ink1102.xml"/><Relationship Id="rId89" Type="http://schemas.openxmlformats.org/officeDocument/2006/relationships/image" Target="../media/image1735.png"/><Relationship Id="rId112" Type="http://schemas.openxmlformats.org/officeDocument/2006/relationships/customXml" Target="../ink/ink1124.xml"/><Relationship Id="rId133" Type="http://schemas.openxmlformats.org/officeDocument/2006/relationships/image" Target="../media/image1757.png"/><Relationship Id="rId154" Type="http://schemas.openxmlformats.org/officeDocument/2006/relationships/customXml" Target="../ink/ink1145.xml"/><Relationship Id="rId175" Type="http://schemas.openxmlformats.org/officeDocument/2006/relationships/image" Target="../media/image1778.png"/><Relationship Id="rId196" Type="http://schemas.openxmlformats.org/officeDocument/2006/relationships/customXml" Target="../ink/ink1166.xml"/><Relationship Id="rId200" Type="http://schemas.openxmlformats.org/officeDocument/2006/relationships/customXml" Target="../ink/ink1168.xml"/><Relationship Id="rId16" Type="http://schemas.openxmlformats.org/officeDocument/2006/relationships/customXml" Target="../ink/ink1076.xml"/><Relationship Id="rId221" Type="http://schemas.openxmlformats.org/officeDocument/2006/relationships/image" Target="../media/image1801.png"/><Relationship Id="rId242" Type="http://schemas.openxmlformats.org/officeDocument/2006/relationships/customXml" Target="../ink/ink1189.xml"/><Relationship Id="rId263" Type="http://schemas.openxmlformats.org/officeDocument/2006/relationships/image" Target="../media/image1822.png"/><Relationship Id="rId284" Type="http://schemas.openxmlformats.org/officeDocument/2006/relationships/customXml" Target="../ink/ink1210.xml"/><Relationship Id="rId37" Type="http://schemas.openxmlformats.org/officeDocument/2006/relationships/image" Target="../media/image1709.png"/><Relationship Id="rId58" Type="http://schemas.openxmlformats.org/officeDocument/2006/relationships/customXml" Target="../ink/ink1097.xml"/><Relationship Id="rId79" Type="http://schemas.openxmlformats.org/officeDocument/2006/relationships/image" Target="../media/image1730.png"/><Relationship Id="rId102" Type="http://schemas.openxmlformats.org/officeDocument/2006/relationships/customXml" Target="../ink/ink1119.xml"/><Relationship Id="rId123" Type="http://schemas.openxmlformats.org/officeDocument/2006/relationships/image" Target="../media/image1752.png"/><Relationship Id="rId144" Type="http://schemas.openxmlformats.org/officeDocument/2006/relationships/customXml" Target="../ink/ink1140.xml"/><Relationship Id="rId90" Type="http://schemas.openxmlformats.org/officeDocument/2006/relationships/customXml" Target="../ink/ink1113.xml"/><Relationship Id="rId165" Type="http://schemas.openxmlformats.org/officeDocument/2006/relationships/image" Target="../media/image1773.png"/><Relationship Id="rId186" Type="http://schemas.openxmlformats.org/officeDocument/2006/relationships/customXml" Target="../ink/ink1161.xml"/><Relationship Id="rId211" Type="http://schemas.openxmlformats.org/officeDocument/2006/relationships/image" Target="../media/image1796.png"/><Relationship Id="rId232" Type="http://schemas.openxmlformats.org/officeDocument/2006/relationships/customXml" Target="../ink/ink1184.xml"/><Relationship Id="rId253" Type="http://schemas.openxmlformats.org/officeDocument/2006/relationships/image" Target="../media/image1817.png"/><Relationship Id="rId274" Type="http://schemas.openxmlformats.org/officeDocument/2006/relationships/customXml" Target="../ink/ink1205.xml"/><Relationship Id="rId295" Type="http://schemas.openxmlformats.org/officeDocument/2006/relationships/image" Target="../media/image1838.png"/><Relationship Id="rId27" Type="http://schemas.openxmlformats.org/officeDocument/2006/relationships/image" Target="../media/image1704.png"/><Relationship Id="rId48" Type="http://schemas.openxmlformats.org/officeDocument/2006/relationships/customXml" Target="../ink/ink1092.xml"/><Relationship Id="rId69" Type="http://schemas.openxmlformats.org/officeDocument/2006/relationships/image" Target="../media/image1725.png"/><Relationship Id="rId113" Type="http://schemas.openxmlformats.org/officeDocument/2006/relationships/image" Target="../media/image1747.png"/><Relationship Id="rId134" Type="http://schemas.openxmlformats.org/officeDocument/2006/relationships/customXml" Target="../ink/ink1135.xml"/><Relationship Id="rId80" Type="http://schemas.openxmlformats.org/officeDocument/2006/relationships/customXml" Target="../ink/ink1108.xml"/><Relationship Id="rId155" Type="http://schemas.openxmlformats.org/officeDocument/2006/relationships/image" Target="../media/image1768.png"/><Relationship Id="rId176" Type="http://schemas.openxmlformats.org/officeDocument/2006/relationships/customXml" Target="../ink/ink1156.xml"/><Relationship Id="rId197" Type="http://schemas.openxmlformats.org/officeDocument/2006/relationships/image" Target="../media/image1789.png"/><Relationship Id="rId201" Type="http://schemas.openxmlformats.org/officeDocument/2006/relationships/image" Target="../media/image1791.png"/><Relationship Id="rId222" Type="http://schemas.openxmlformats.org/officeDocument/2006/relationships/customXml" Target="../ink/ink1179.xml"/><Relationship Id="rId243" Type="http://schemas.openxmlformats.org/officeDocument/2006/relationships/image" Target="../media/image1812.png"/><Relationship Id="rId264" Type="http://schemas.openxmlformats.org/officeDocument/2006/relationships/customXml" Target="../ink/ink1200.xml"/><Relationship Id="rId285" Type="http://schemas.openxmlformats.org/officeDocument/2006/relationships/image" Target="../media/image1833.png"/><Relationship Id="rId17" Type="http://schemas.openxmlformats.org/officeDocument/2006/relationships/image" Target="../media/image1699.png"/><Relationship Id="rId38" Type="http://schemas.openxmlformats.org/officeDocument/2006/relationships/customXml" Target="../ink/ink1087.xml"/><Relationship Id="rId59" Type="http://schemas.openxmlformats.org/officeDocument/2006/relationships/image" Target="../media/image1720.png"/><Relationship Id="rId103" Type="http://schemas.openxmlformats.org/officeDocument/2006/relationships/image" Target="../media/image1742.png"/><Relationship Id="rId124" Type="http://schemas.openxmlformats.org/officeDocument/2006/relationships/customXml" Target="../ink/ink1130.xml"/><Relationship Id="rId70" Type="http://schemas.openxmlformats.org/officeDocument/2006/relationships/customXml" Target="../ink/ink1103.xml"/><Relationship Id="rId91" Type="http://schemas.openxmlformats.org/officeDocument/2006/relationships/image" Target="../media/image1736.png"/><Relationship Id="rId145" Type="http://schemas.openxmlformats.org/officeDocument/2006/relationships/image" Target="../media/image1763.png"/><Relationship Id="rId166" Type="http://schemas.openxmlformats.org/officeDocument/2006/relationships/customXml" Target="../ink/ink1151.xml"/><Relationship Id="rId187" Type="http://schemas.openxmlformats.org/officeDocument/2006/relationships/image" Target="../media/image1784.png"/><Relationship Id="rId1" Type="http://schemas.openxmlformats.org/officeDocument/2006/relationships/slideLayout" Target="../slideLayouts/slideLayout2.xml"/><Relationship Id="rId212" Type="http://schemas.openxmlformats.org/officeDocument/2006/relationships/customXml" Target="../ink/ink1174.xml"/><Relationship Id="rId233" Type="http://schemas.openxmlformats.org/officeDocument/2006/relationships/image" Target="../media/image1807.png"/><Relationship Id="rId254" Type="http://schemas.openxmlformats.org/officeDocument/2006/relationships/customXml" Target="../ink/ink1195.xml"/><Relationship Id="rId28" Type="http://schemas.openxmlformats.org/officeDocument/2006/relationships/customXml" Target="../ink/ink1082.xml"/><Relationship Id="rId49" Type="http://schemas.openxmlformats.org/officeDocument/2006/relationships/image" Target="../media/image1715.png"/><Relationship Id="rId114" Type="http://schemas.openxmlformats.org/officeDocument/2006/relationships/customXml" Target="../ink/ink1125.xml"/><Relationship Id="rId275" Type="http://schemas.openxmlformats.org/officeDocument/2006/relationships/image" Target="../media/image1828.png"/><Relationship Id="rId296" Type="http://schemas.openxmlformats.org/officeDocument/2006/relationships/customXml" Target="../ink/ink1216.xml"/><Relationship Id="rId300" Type="http://schemas.openxmlformats.org/officeDocument/2006/relationships/customXml" Target="../ink/ink1218.xml"/><Relationship Id="rId60" Type="http://schemas.openxmlformats.org/officeDocument/2006/relationships/customXml" Target="../ink/ink1098.xml"/><Relationship Id="rId81" Type="http://schemas.openxmlformats.org/officeDocument/2006/relationships/image" Target="../media/image1731.png"/><Relationship Id="rId135" Type="http://schemas.openxmlformats.org/officeDocument/2006/relationships/image" Target="../media/image1758.png"/><Relationship Id="rId156" Type="http://schemas.openxmlformats.org/officeDocument/2006/relationships/customXml" Target="../ink/ink1146.xml"/><Relationship Id="rId177" Type="http://schemas.openxmlformats.org/officeDocument/2006/relationships/image" Target="../media/image1779.png"/><Relationship Id="rId198" Type="http://schemas.openxmlformats.org/officeDocument/2006/relationships/customXml" Target="../ink/ink1167.xml"/><Relationship Id="rId202" Type="http://schemas.openxmlformats.org/officeDocument/2006/relationships/customXml" Target="../ink/ink1169.xml"/><Relationship Id="rId223" Type="http://schemas.openxmlformats.org/officeDocument/2006/relationships/image" Target="../media/image1802.png"/><Relationship Id="rId244" Type="http://schemas.openxmlformats.org/officeDocument/2006/relationships/customXml" Target="../ink/ink1190.xml"/><Relationship Id="rId18" Type="http://schemas.openxmlformats.org/officeDocument/2006/relationships/customXml" Target="../ink/ink1077.xml"/><Relationship Id="rId39" Type="http://schemas.openxmlformats.org/officeDocument/2006/relationships/image" Target="../media/image1710.png"/><Relationship Id="rId265" Type="http://schemas.openxmlformats.org/officeDocument/2006/relationships/image" Target="../media/image1823.png"/><Relationship Id="rId286" Type="http://schemas.openxmlformats.org/officeDocument/2006/relationships/customXml" Target="../ink/ink1211.xml"/><Relationship Id="rId50" Type="http://schemas.openxmlformats.org/officeDocument/2006/relationships/customXml" Target="../ink/ink1093.xml"/><Relationship Id="rId104" Type="http://schemas.openxmlformats.org/officeDocument/2006/relationships/customXml" Target="../ink/ink1120.xml"/><Relationship Id="rId125" Type="http://schemas.openxmlformats.org/officeDocument/2006/relationships/image" Target="../media/image1753.png"/><Relationship Id="rId146" Type="http://schemas.openxmlformats.org/officeDocument/2006/relationships/customXml" Target="../ink/ink1141.xml"/><Relationship Id="rId167" Type="http://schemas.openxmlformats.org/officeDocument/2006/relationships/image" Target="../media/image1774.png"/><Relationship Id="rId188" Type="http://schemas.openxmlformats.org/officeDocument/2006/relationships/customXml" Target="../ink/ink1162.xml"/><Relationship Id="rId71" Type="http://schemas.openxmlformats.org/officeDocument/2006/relationships/image" Target="../media/image1726.png"/><Relationship Id="rId92" Type="http://schemas.openxmlformats.org/officeDocument/2006/relationships/customXml" Target="../ink/ink1114.xml"/><Relationship Id="rId213" Type="http://schemas.openxmlformats.org/officeDocument/2006/relationships/image" Target="../media/image1797.png"/><Relationship Id="rId234" Type="http://schemas.openxmlformats.org/officeDocument/2006/relationships/customXml" Target="../ink/ink1185.xml"/><Relationship Id="rId2" Type="http://schemas.openxmlformats.org/officeDocument/2006/relationships/customXml" Target="../ink/ink1069.xml"/><Relationship Id="rId29" Type="http://schemas.openxmlformats.org/officeDocument/2006/relationships/image" Target="../media/image1705.png"/><Relationship Id="rId255" Type="http://schemas.openxmlformats.org/officeDocument/2006/relationships/image" Target="../media/image1818.png"/><Relationship Id="rId276" Type="http://schemas.openxmlformats.org/officeDocument/2006/relationships/customXml" Target="../ink/ink1206.xml"/><Relationship Id="rId297" Type="http://schemas.openxmlformats.org/officeDocument/2006/relationships/image" Target="../media/image1839.png"/><Relationship Id="rId40" Type="http://schemas.openxmlformats.org/officeDocument/2006/relationships/customXml" Target="../ink/ink1088.xml"/><Relationship Id="rId115" Type="http://schemas.openxmlformats.org/officeDocument/2006/relationships/image" Target="../media/image1748.png"/><Relationship Id="rId136" Type="http://schemas.openxmlformats.org/officeDocument/2006/relationships/customXml" Target="../ink/ink1136.xml"/><Relationship Id="rId157" Type="http://schemas.openxmlformats.org/officeDocument/2006/relationships/image" Target="../media/image1769.png"/><Relationship Id="rId178" Type="http://schemas.openxmlformats.org/officeDocument/2006/relationships/customXml" Target="../ink/ink1157.xml"/><Relationship Id="rId301" Type="http://schemas.openxmlformats.org/officeDocument/2006/relationships/image" Target="../media/image1841.png"/><Relationship Id="rId61" Type="http://schemas.openxmlformats.org/officeDocument/2006/relationships/image" Target="../media/image1721.png"/><Relationship Id="rId82" Type="http://schemas.openxmlformats.org/officeDocument/2006/relationships/customXml" Target="../ink/ink1109.xml"/><Relationship Id="rId199" Type="http://schemas.openxmlformats.org/officeDocument/2006/relationships/image" Target="../media/image1790.png"/><Relationship Id="rId203" Type="http://schemas.openxmlformats.org/officeDocument/2006/relationships/image" Target="../media/image1792.png"/><Relationship Id="rId19" Type="http://schemas.openxmlformats.org/officeDocument/2006/relationships/image" Target="../media/image1700.png"/><Relationship Id="rId224" Type="http://schemas.openxmlformats.org/officeDocument/2006/relationships/customXml" Target="../ink/ink1180.xml"/><Relationship Id="rId245" Type="http://schemas.openxmlformats.org/officeDocument/2006/relationships/image" Target="../media/image1813.png"/><Relationship Id="rId266" Type="http://schemas.openxmlformats.org/officeDocument/2006/relationships/customXml" Target="../ink/ink1201.xml"/><Relationship Id="rId287" Type="http://schemas.openxmlformats.org/officeDocument/2006/relationships/image" Target="../media/image1834.png"/><Relationship Id="rId30" Type="http://schemas.openxmlformats.org/officeDocument/2006/relationships/customXml" Target="../ink/ink1083.xml"/><Relationship Id="rId105" Type="http://schemas.openxmlformats.org/officeDocument/2006/relationships/image" Target="../media/image1743.png"/><Relationship Id="rId126" Type="http://schemas.openxmlformats.org/officeDocument/2006/relationships/customXml" Target="../ink/ink1131.xml"/><Relationship Id="rId147" Type="http://schemas.openxmlformats.org/officeDocument/2006/relationships/image" Target="../media/image1764.png"/><Relationship Id="rId168" Type="http://schemas.openxmlformats.org/officeDocument/2006/relationships/customXml" Target="../ink/ink1152.xml"/><Relationship Id="rId51" Type="http://schemas.openxmlformats.org/officeDocument/2006/relationships/image" Target="../media/image1716.png"/><Relationship Id="rId72" Type="http://schemas.openxmlformats.org/officeDocument/2006/relationships/customXml" Target="../ink/ink1104.xml"/><Relationship Id="rId93" Type="http://schemas.openxmlformats.org/officeDocument/2006/relationships/image" Target="../media/image1737.png"/><Relationship Id="rId189" Type="http://schemas.openxmlformats.org/officeDocument/2006/relationships/image" Target="../media/image1785.png"/><Relationship Id="rId3" Type="http://schemas.openxmlformats.org/officeDocument/2006/relationships/image" Target="../media/image1692.png"/><Relationship Id="rId214" Type="http://schemas.openxmlformats.org/officeDocument/2006/relationships/customXml" Target="../ink/ink1175.xml"/><Relationship Id="rId235" Type="http://schemas.openxmlformats.org/officeDocument/2006/relationships/image" Target="../media/image1808.png"/><Relationship Id="rId256" Type="http://schemas.openxmlformats.org/officeDocument/2006/relationships/customXml" Target="../ink/ink1196.xml"/><Relationship Id="rId277" Type="http://schemas.openxmlformats.org/officeDocument/2006/relationships/image" Target="../media/image1829.png"/><Relationship Id="rId298" Type="http://schemas.openxmlformats.org/officeDocument/2006/relationships/customXml" Target="../ink/ink1217.xml"/><Relationship Id="rId116" Type="http://schemas.openxmlformats.org/officeDocument/2006/relationships/customXml" Target="../ink/ink1126.xml"/><Relationship Id="rId137" Type="http://schemas.openxmlformats.org/officeDocument/2006/relationships/image" Target="../media/image1759.png"/><Relationship Id="rId158" Type="http://schemas.openxmlformats.org/officeDocument/2006/relationships/customXml" Target="../ink/ink1147.xml"/><Relationship Id="rId302" Type="http://schemas.openxmlformats.org/officeDocument/2006/relationships/customXml" Target="../ink/ink1219.xml"/><Relationship Id="rId20" Type="http://schemas.openxmlformats.org/officeDocument/2006/relationships/customXml" Target="../ink/ink1078.xml"/><Relationship Id="rId41" Type="http://schemas.openxmlformats.org/officeDocument/2006/relationships/image" Target="../media/image1711.png"/><Relationship Id="rId62" Type="http://schemas.openxmlformats.org/officeDocument/2006/relationships/customXml" Target="../ink/ink1099.xml"/><Relationship Id="rId83" Type="http://schemas.openxmlformats.org/officeDocument/2006/relationships/image" Target="../media/image1732.png"/><Relationship Id="rId179" Type="http://schemas.openxmlformats.org/officeDocument/2006/relationships/image" Target="../media/image1780.png"/><Relationship Id="rId190" Type="http://schemas.openxmlformats.org/officeDocument/2006/relationships/customXml" Target="../ink/ink1163.xml"/><Relationship Id="rId204" Type="http://schemas.openxmlformats.org/officeDocument/2006/relationships/customXml" Target="../ink/ink1170.xml"/><Relationship Id="rId225" Type="http://schemas.openxmlformats.org/officeDocument/2006/relationships/image" Target="../media/image1803.png"/><Relationship Id="rId246" Type="http://schemas.openxmlformats.org/officeDocument/2006/relationships/customXml" Target="../ink/ink1191.xml"/><Relationship Id="rId267" Type="http://schemas.openxmlformats.org/officeDocument/2006/relationships/image" Target="../media/image1824.png"/><Relationship Id="rId288" Type="http://schemas.openxmlformats.org/officeDocument/2006/relationships/customXml" Target="../ink/ink1212.xml"/><Relationship Id="rId106" Type="http://schemas.openxmlformats.org/officeDocument/2006/relationships/customXml" Target="../ink/ink1121.xml"/><Relationship Id="rId127" Type="http://schemas.openxmlformats.org/officeDocument/2006/relationships/image" Target="../media/image1754.png"/><Relationship Id="rId10" Type="http://schemas.openxmlformats.org/officeDocument/2006/relationships/customXml" Target="../ink/ink1073.xml"/><Relationship Id="rId31" Type="http://schemas.openxmlformats.org/officeDocument/2006/relationships/image" Target="../media/image1706.png"/><Relationship Id="rId52" Type="http://schemas.openxmlformats.org/officeDocument/2006/relationships/customXml" Target="../ink/ink1094.xml"/><Relationship Id="rId73" Type="http://schemas.openxmlformats.org/officeDocument/2006/relationships/image" Target="../media/image1727.png"/><Relationship Id="rId94" Type="http://schemas.openxmlformats.org/officeDocument/2006/relationships/customXml" Target="../ink/ink1115.xml"/><Relationship Id="rId148" Type="http://schemas.openxmlformats.org/officeDocument/2006/relationships/customXml" Target="../ink/ink1142.xml"/><Relationship Id="rId169" Type="http://schemas.openxmlformats.org/officeDocument/2006/relationships/image" Target="../media/image1775.png"/><Relationship Id="rId4" Type="http://schemas.openxmlformats.org/officeDocument/2006/relationships/customXml" Target="../ink/ink1070.xml"/><Relationship Id="rId180" Type="http://schemas.openxmlformats.org/officeDocument/2006/relationships/customXml" Target="../ink/ink1158.xml"/><Relationship Id="rId215" Type="http://schemas.openxmlformats.org/officeDocument/2006/relationships/image" Target="../media/image1798.png"/><Relationship Id="rId236" Type="http://schemas.openxmlformats.org/officeDocument/2006/relationships/customXml" Target="../ink/ink1186.xml"/><Relationship Id="rId257" Type="http://schemas.openxmlformats.org/officeDocument/2006/relationships/image" Target="../media/image1819.png"/><Relationship Id="rId278" Type="http://schemas.openxmlformats.org/officeDocument/2006/relationships/customXml" Target="../ink/ink1207.xml"/><Relationship Id="rId303" Type="http://schemas.openxmlformats.org/officeDocument/2006/relationships/image" Target="../media/image1842.png"/><Relationship Id="rId42" Type="http://schemas.openxmlformats.org/officeDocument/2006/relationships/customXml" Target="../ink/ink1089.xml"/><Relationship Id="rId84" Type="http://schemas.openxmlformats.org/officeDocument/2006/relationships/customXml" Target="../ink/ink1110.xml"/><Relationship Id="rId138" Type="http://schemas.openxmlformats.org/officeDocument/2006/relationships/customXml" Target="../ink/ink1137.xml"/><Relationship Id="rId191" Type="http://schemas.openxmlformats.org/officeDocument/2006/relationships/image" Target="../media/image1786.png"/><Relationship Id="rId205" Type="http://schemas.openxmlformats.org/officeDocument/2006/relationships/image" Target="../media/image1793.png"/><Relationship Id="rId247" Type="http://schemas.openxmlformats.org/officeDocument/2006/relationships/image" Target="../media/image1814.png"/><Relationship Id="rId107" Type="http://schemas.openxmlformats.org/officeDocument/2006/relationships/image" Target="../media/image1744.png"/><Relationship Id="rId289" Type="http://schemas.openxmlformats.org/officeDocument/2006/relationships/image" Target="../media/image1835.png"/><Relationship Id="rId11" Type="http://schemas.openxmlformats.org/officeDocument/2006/relationships/image" Target="../media/image1696.png"/><Relationship Id="rId53" Type="http://schemas.openxmlformats.org/officeDocument/2006/relationships/image" Target="../media/image1717.png"/><Relationship Id="rId149" Type="http://schemas.openxmlformats.org/officeDocument/2006/relationships/image" Target="../media/image1765.png"/><Relationship Id="rId95" Type="http://schemas.openxmlformats.org/officeDocument/2006/relationships/image" Target="../media/image1738.png"/><Relationship Id="rId160" Type="http://schemas.openxmlformats.org/officeDocument/2006/relationships/customXml" Target="../ink/ink1148.xml"/><Relationship Id="rId216" Type="http://schemas.openxmlformats.org/officeDocument/2006/relationships/customXml" Target="../ink/ink1176.xml"/><Relationship Id="rId258" Type="http://schemas.openxmlformats.org/officeDocument/2006/relationships/customXml" Target="../ink/ink1197.xml"/><Relationship Id="rId22" Type="http://schemas.openxmlformats.org/officeDocument/2006/relationships/customXml" Target="../ink/ink1079.xml"/><Relationship Id="rId64" Type="http://schemas.openxmlformats.org/officeDocument/2006/relationships/customXml" Target="../ink/ink1100.xml"/><Relationship Id="rId118" Type="http://schemas.openxmlformats.org/officeDocument/2006/relationships/customXml" Target="../ink/ink1127.xml"/><Relationship Id="rId171" Type="http://schemas.openxmlformats.org/officeDocument/2006/relationships/image" Target="../media/image1776.png"/><Relationship Id="rId227" Type="http://schemas.openxmlformats.org/officeDocument/2006/relationships/image" Target="../media/image1804.png"/><Relationship Id="rId269" Type="http://schemas.openxmlformats.org/officeDocument/2006/relationships/image" Target="../media/image1825.png"/><Relationship Id="rId33" Type="http://schemas.openxmlformats.org/officeDocument/2006/relationships/image" Target="../media/image1707.png"/><Relationship Id="rId129" Type="http://schemas.openxmlformats.org/officeDocument/2006/relationships/image" Target="../media/image1755.png"/><Relationship Id="rId280" Type="http://schemas.openxmlformats.org/officeDocument/2006/relationships/customXml" Target="../ink/ink1208.xml"/><Relationship Id="rId75" Type="http://schemas.openxmlformats.org/officeDocument/2006/relationships/image" Target="../media/image1728.png"/><Relationship Id="rId140" Type="http://schemas.openxmlformats.org/officeDocument/2006/relationships/customXml" Target="../ink/ink1138.xml"/><Relationship Id="rId182" Type="http://schemas.openxmlformats.org/officeDocument/2006/relationships/customXml" Target="../ink/ink1159.xml"/><Relationship Id="rId6" Type="http://schemas.openxmlformats.org/officeDocument/2006/relationships/customXml" Target="../ink/ink1071.xml"/><Relationship Id="rId238" Type="http://schemas.openxmlformats.org/officeDocument/2006/relationships/customXml" Target="../ink/ink1187.xml"/></Relationships>
</file>

<file path=ppt/slides/_rels/slide24.xml.rels><?xml version="1.0" encoding="UTF-8" standalone="yes"?>
<Relationships xmlns="http://schemas.openxmlformats.org/package/2006/relationships"><Relationship Id="rId2" Type="http://schemas.openxmlformats.org/officeDocument/2006/relationships/image" Target="../media/image184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17" Type="http://schemas.openxmlformats.org/officeDocument/2006/relationships/image" Target="../media/image1903.png"/><Relationship Id="rId21" Type="http://schemas.openxmlformats.org/officeDocument/2006/relationships/image" Target="../media/image1855.png"/><Relationship Id="rId42" Type="http://schemas.openxmlformats.org/officeDocument/2006/relationships/customXml" Target="../ink/ink1242.xml"/><Relationship Id="rId63" Type="http://schemas.openxmlformats.org/officeDocument/2006/relationships/image" Target="../media/image1876.png"/><Relationship Id="rId84" Type="http://schemas.openxmlformats.org/officeDocument/2006/relationships/customXml" Target="../ink/ink1263.xml"/><Relationship Id="rId138" Type="http://schemas.openxmlformats.org/officeDocument/2006/relationships/customXml" Target="../ink/ink1290.xml"/><Relationship Id="rId159" Type="http://schemas.openxmlformats.org/officeDocument/2006/relationships/image" Target="../media/image1924.png"/><Relationship Id="rId170" Type="http://schemas.openxmlformats.org/officeDocument/2006/relationships/customXml" Target="../ink/ink1306.xml"/><Relationship Id="rId191" Type="http://schemas.openxmlformats.org/officeDocument/2006/relationships/image" Target="../media/image1940.png"/><Relationship Id="rId205" Type="http://schemas.openxmlformats.org/officeDocument/2006/relationships/image" Target="../media/image1947.png"/><Relationship Id="rId107" Type="http://schemas.openxmlformats.org/officeDocument/2006/relationships/image" Target="../media/image1898.png"/><Relationship Id="rId11" Type="http://schemas.openxmlformats.org/officeDocument/2006/relationships/image" Target="../media/image1850.png"/><Relationship Id="rId32" Type="http://schemas.openxmlformats.org/officeDocument/2006/relationships/customXml" Target="../ink/ink1237.xml"/><Relationship Id="rId53" Type="http://schemas.openxmlformats.org/officeDocument/2006/relationships/image" Target="../media/image1871.png"/><Relationship Id="rId74" Type="http://schemas.openxmlformats.org/officeDocument/2006/relationships/customXml" Target="../ink/ink1258.xml"/><Relationship Id="rId128" Type="http://schemas.openxmlformats.org/officeDocument/2006/relationships/customXml" Target="../ink/ink1285.xml"/><Relationship Id="rId149" Type="http://schemas.openxmlformats.org/officeDocument/2006/relationships/image" Target="../media/image1919.png"/><Relationship Id="rId5" Type="http://schemas.openxmlformats.org/officeDocument/2006/relationships/image" Target="../media/image1847.png"/><Relationship Id="rId95" Type="http://schemas.openxmlformats.org/officeDocument/2006/relationships/image" Target="../media/image1892.png"/><Relationship Id="rId160" Type="http://schemas.openxmlformats.org/officeDocument/2006/relationships/customXml" Target="../ink/ink1301.xml"/><Relationship Id="rId181" Type="http://schemas.openxmlformats.org/officeDocument/2006/relationships/image" Target="../media/image1935.png"/><Relationship Id="rId216" Type="http://schemas.openxmlformats.org/officeDocument/2006/relationships/customXml" Target="../ink/ink1329.xml"/><Relationship Id="rId22" Type="http://schemas.openxmlformats.org/officeDocument/2006/relationships/customXml" Target="../ink/ink1232.xml"/><Relationship Id="rId43" Type="http://schemas.openxmlformats.org/officeDocument/2006/relationships/image" Target="../media/image1866.png"/><Relationship Id="rId64" Type="http://schemas.openxmlformats.org/officeDocument/2006/relationships/customXml" Target="../ink/ink1253.xml"/><Relationship Id="rId118" Type="http://schemas.openxmlformats.org/officeDocument/2006/relationships/customXml" Target="../ink/ink1280.xml"/><Relationship Id="rId139" Type="http://schemas.openxmlformats.org/officeDocument/2006/relationships/image" Target="../media/image1914.png"/><Relationship Id="rId85" Type="http://schemas.openxmlformats.org/officeDocument/2006/relationships/image" Target="../media/image1887.png"/><Relationship Id="rId150" Type="http://schemas.openxmlformats.org/officeDocument/2006/relationships/customXml" Target="../ink/ink1296.xml"/><Relationship Id="rId171" Type="http://schemas.openxmlformats.org/officeDocument/2006/relationships/image" Target="../media/image1930.png"/><Relationship Id="rId192" Type="http://schemas.openxmlformats.org/officeDocument/2006/relationships/customXml" Target="../ink/ink1317.xml"/><Relationship Id="rId206" Type="http://schemas.openxmlformats.org/officeDocument/2006/relationships/customXml" Target="../ink/ink1324.xml"/><Relationship Id="rId12" Type="http://schemas.openxmlformats.org/officeDocument/2006/relationships/customXml" Target="../ink/ink1227.xml"/><Relationship Id="rId33" Type="http://schemas.openxmlformats.org/officeDocument/2006/relationships/image" Target="../media/image1861.png"/><Relationship Id="rId108" Type="http://schemas.openxmlformats.org/officeDocument/2006/relationships/customXml" Target="../ink/ink1275.xml"/><Relationship Id="rId129" Type="http://schemas.openxmlformats.org/officeDocument/2006/relationships/image" Target="../media/image1909.png"/><Relationship Id="rId54" Type="http://schemas.openxmlformats.org/officeDocument/2006/relationships/customXml" Target="../ink/ink1248.xml"/><Relationship Id="rId75" Type="http://schemas.openxmlformats.org/officeDocument/2006/relationships/image" Target="../media/image1882.png"/><Relationship Id="rId96" Type="http://schemas.openxmlformats.org/officeDocument/2006/relationships/customXml" Target="../ink/ink1269.xml"/><Relationship Id="rId140" Type="http://schemas.openxmlformats.org/officeDocument/2006/relationships/customXml" Target="../ink/ink1291.xml"/><Relationship Id="rId161" Type="http://schemas.openxmlformats.org/officeDocument/2006/relationships/image" Target="../media/image1925.png"/><Relationship Id="rId182" Type="http://schemas.openxmlformats.org/officeDocument/2006/relationships/customXml" Target="../ink/ink1312.xml"/><Relationship Id="rId217" Type="http://schemas.openxmlformats.org/officeDocument/2006/relationships/image" Target="../media/image1953.png"/><Relationship Id="rId6" Type="http://schemas.openxmlformats.org/officeDocument/2006/relationships/customXml" Target="../ink/ink1224.xml"/><Relationship Id="rId23" Type="http://schemas.openxmlformats.org/officeDocument/2006/relationships/image" Target="../media/image1856.png"/><Relationship Id="rId119" Type="http://schemas.openxmlformats.org/officeDocument/2006/relationships/image" Target="../media/image1904.png"/><Relationship Id="rId44" Type="http://schemas.openxmlformats.org/officeDocument/2006/relationships/customXml" Target="../ink/ink1243.xml"/><Relationship Id="rId65" Type="http://schemas.openxmlformats.org/officeDocument/2006/relationships/image" Target="../media/image1877.png"/><Relationship Id="rId86" Type="http://schemas.openxmlformats.org/officeDocument/2006/relationships/customXml" Target="../ink/ink1264.xml"/><Relationship Id="rId130" Type="http://schemas.openxmlformats.org/officeDocument/2006/relationships/customXml" Target="../ink/ink1286.xml"/><Relationship Id="rId151" Type="http://schemas.openxmlformats.org/officeDocument/2006/relationships/image" Target="../media/image1920.png"/><Relationship Id="rId172" Type="http://schemas.openxmlformats.org/officeDocument/2006/relationships/customXml" Target="../ink/ink1307.xml"/><Relationship Id="rId193" Type="http://schemas.openxmlformats.org/officeDocument/2006/relationships/image" Target="../media/image1941.png"/><Relationship Id="rId207" Type="http://schemas.openxmlformats.org/officeDocument/2006/relationships/image" Target="../media/image1948.png"/><Relationship Id="rId13" Type="http://schemas.openxmlformats.org/officeDocument/2006/relationships/image" Target="../media/image1851.png"/><Relationship Id="rId109" Type="http://schemas.openxmlformats.org/officeDocument/2006/relationships/image" Target="../media/image1899.png"/><Relationship Id="rId34" Type="http://schemas.openxmlformats.org/officeDocument/2006/relationships/customXml" Target="../ink/ink1238.xml"/><Relationship Id="rId55" Type="http://schemas.openxmlformats.org/officeDocument/2006/relationships/image" Target="../media/image1872.png"/><Relationship Id="rId76" Type="http://schemas.openxmlformats.org/officeDocument/2006/relationships/customXml" Target="../ink/ink1259.xml"/><Relationship Id="rId97" Type="http://schemas.openxmlformats.org/officeDocument/2006/relationships/image" Target="../media/image1893.png"/><Relationship Id="rId120" Type="http://schemas.openxmlformats.org/officeDocument/2006/relationships/customXml" Target="../ink/ink1281.xml"/><Relationship Id="rId141" Type="http://schemas.openxmlformats.org/officeDocument/2006/relationships/image" Target="../media/image1915.png"/><Relationship Id="rId7" Type="http://schemas.openxmlformats.org/officeDocument/2006/relationships/image" Target="../media/image1848.png"/><Relationship Id="rId162" Type="http://schemas.openxmlformats.org/officeDocument/2006/relationships/customXml" Target="../ink/ink1302.xml"/><Relationship Id="rId183" Type="http://schemas.openxmlformats.org/officeDocument/2006/relationships/image" Target="../media/image1936.png"/><Relationship Id="rId218" Type="http://schemas.openxmlformats.org/officeDocument/2006/relationships/customXml" Target="../ink/ink1330.xml"/><Relationship Id="rId24" Type="http://schemas.openxmlformats.org/officeDocument/2006/relationships/customXml" Target="../ink/ink1233.xml"/><Relationship Id="rId45" Type="http://schemas.openxmlformats.org/officeDocument/2006/relationships/image" Target="../media/image1867.png"/><Relationship Id="rId66" Type="http://schemas.openxmlformats.org/officeDocument/2006/relationships/customXml" Target="../ink/ink1254.xml"/><Relationship Id="rId87" Type="http://schemas.openxmlformats.org/officeDocument/2006/relationships/image" Target="../media/image1888.png"/><Relationship Id="rId110" Type="http://schemas.openxmlformats.org/officeDocument/2006/relationships/customXml" Target="../ink/ink1276.xml"/><Relationship Id="rId131" Type="http://schemas.openxmlformats.org/officeDocument/2006/relationships/image" Target="../media/image1910.png"/><Relationship Id="rId152" Type="http://schemas.openxmlformats.org/officeDocument/2006/relationships/customXml" Target="../ink/ink1297.xml"/><Relationship Id="rId173" Type="http://schemas.openxmlformats.org/officeDocument/2006/relationships/image" Target="../media/image1931.png"/><Relationship Id="rId194" Type="http://schemas.openxmlformats.org/officeDocument/2006/relationships/customXml" Target="../ink/ink1318.xml"/><Relationship Id="rId208" Type="http://schemas.openxmlformats.org/officeDocument/2006/relationships/customXml" Target="../ink/ink1325.xml"/><Relationship Id="rId14" Type="http://schemas.openxmlformats.org/officeDocument/2006/relationships/customXml" Target="../ink/ink1228.xml"/><Relationship Id="rId35" Type="http://schemas.openxmlformats.org/officeDocument/2006/relationships/image" Target="../media/image1862.png"/><Relationship Id="rId56" Type="http://schemas.openxmlformats.org/officeDocument/2006/relationships/customXml" Target="../ink/ink1249.xml"/><Relationship Id="rId77" Type="http://schemas.openxmlformats.org/officeDocument/2006/relationships/image" Target="../media/image1883.png"/><Relationship Id="rId100" Type="http://schemas.openxmlformats.org/officeDocument/2006/relationships/customXml" Target="../ink/ink1271.xml"/><Relationship Id="rId8" Type="http://schemas.openxmlformats.org/officeDocument/2006/relationships/customXml" Target="../ink/ink1225.xml"/><Relationship Id="rId98" Type="http://schemas.openxmlformats.org/officeDocument/2006/relationships/customXml" Target="../ink/ink1270.xml"/><Relationship Id="rId121" Type="http://schemas.openxmlformats.org/officeDocument/2006/relationships/image" Target="../media/image1905.png"/><Relationship Id="rId142" Type="http://schemas.openxmlformats.org/officeDocument/2006/relationships/customXml" Target="../ink/ink1292.xml"/><Relationship Id="rId163" Type="http://schemas.openxmlformats.org/officeDocument/2006/relationships/image" Target="../media/image1926.png"/><Relationship Id="rId184" Type="http://schemas.openxmlformats.org/officeDocument/2006/relationships/customXml" Target="../ink/ink1313.xml"/><Relationship Id="rId219" Type="http://schemas.openxmlformats.org/officeDocument/2006/relationships/image" Target="../media/image1954.png"/><Relationship Id="rId3" Type="http://schemas.openxmlformats.org/officeDocument/2006/relationships/image" Target="../media/image1846.png"/><Relationship Id="rId214" Type="http://schemas.openxmlformats.org/officeDocument/2006/relationships/customXml" Target="../ink/ink1328.xml"/><Relationship Id="rId25" Type="http://schemas.openxmlformats.org/officeDocument/2006/relationships/image" Target="../media/image1857.png"/><Relationship Id="rId46" Type="http://schemas.openxmlformats.org/officeDocument/2006/relationships/customXml" Target="../ink/ink1244.xml"/><Relationship Id="rId67" Type="http://schemas.openxmlformats.org/officeDocument/2006/relationships/image" Target="../media/image1878.png"/><Relationship Id="rId116" Type="http://schemas.openxmlformats.org/officeDocument/2006/relationships/customXml" Target="../ink/ink1279.xml"/><Relationship Id="rId137" Type="http://schemas.openxmlformats.org/officeDocument/2006/relationships/image" Target="../media/image1913.png"/><Relationship Id="rId158" Type="http://schemas.openxmlformats.org/officeDocument/2006/relationships/customXml" Target="../ink/ink1300.xml"/><Relationship Id="rId20" Type="http://schemas.openxmlformats.org/officeDocument/2006/relationships/customXml" Target="../ink/ink1231.xml"/><Relationship Id="rId41" Type="http://schemas.openxmlformats.org/officeDocument/2006/relationships/image" Target="../media/image1865.png"/><Relationship Id="rId62" Type="http://schemas.openxmlformats.org/officeDocument/2006/relationships/customXml" Target="../ink/ink1252.xml"/><Relationship Id="rId83" Type="http://schemas.openxmlformats.org/officeDocument/2006/relationships/image" Target="../media/image1886.png"/><Relationship Id="rId88" Type="http://schemas.openxmlformats.org/officeDocument/2006/relationships/customXml" Target="../ink/ink1265.xml"/><Relationship Id="rId111" Type="http://schemas.openxmlformats.org/officeDocument/2006/relationships/image" Target="../media/image1900.png"/><Relationship Id="rId132" Type="http://schemas.openxmlformats.org/officeDocument/2006/relationships/customXml" Target="../ink/ink1287.xml"/><Relationship Id="rId153" Type="http://schemas.openxmlformats.org/officeDocument/2006/relationships/image" Target="../media/image1921.png"/><Relationship Id="rId174" Type="http://schemas.openxmlformats.org/officeDocument/2006/relationships/customXml" Target="../ink/ink1308.xml"/><Relationship Id="rId179" Type="http://schemas.openxmlformats.org/officeDocument/2006/relationships/image" Target="../media/image1934.png"/><Relationship Id="rId195" Type="http://schemas.openxmlformats.org/officeDocument/2006/relationships/image" Target="../media/image1942.png"/><Relationship Id="rId209" Type="http://schemas.openxmlformats.org/officeDocument/2006/relationships/image" Target="../media/image1949.png"/><Relationship Id="rId190" Type="http://schemas.openxmlformats.org/officeDocument/2006/relationships/customXml" Target="../ink/ink1316.xml"/><Relationship Id="rId204" Type="http://schemas.openxmlformats.org/officeDocument/2006/relationships/customXml" Target="../ink/ink1323.xml"/><Relationship Id="rId220" Type="http://schemas.openxmlformats.org/officeDocument/2006/relationships/customXml" Target="../ink/ink1331.xml"/><Relationship Id="rId225" Type="http://schemas.openxmlformats.org/officeDocument/2006/relationships/image" Target="../media/image1957.png"/><Relationship Id="rId15" Type="http://schemas.openxmlformats.org/officeDocument/2006/relationships/image" Target="../media/image1852.png"/><Relationship Id="rId36" Type="http://schemas.openxmlformats.org/officeDocument/2006/relationships/customXml" Target="../ink/ink1239.xml"/><Relationship Id="rId57" Type="http://schemas.openxmlformats.org/officeDocument/2006/relationships/image" Target="../media/image1873.png"/><Relationship Id="rId106" Type="http://schemas.openxmlformats.org/officeDocument/2006/relationships/customXml" Target="../ink/ink1274.xml"/><Relationship Id="rId127" Type="http://schemas.openxmlformats.org/officeDocument/2006/relationships/image" Target="../media/image1908.png"/><Relationship Id="rId10" Type="http://schemas.openxmlformats.org/officeDocument/2006/relationships/customXml" Target="../ink/ink1226.xml"/><Relationship Id="rId31" Type="http://schemas.openxmlformats.org/officeDocument/2006/relationships/image" Target="../media/image1860.png"/><Relationship Id="rId52" Type="http://schemas.openxmlformats.org/officeDocument/2006/relationships/customXml" Target="../ink/ink1247.xml"/><Relationship Id="rId73" Type="http://schemas.openxmlformats.org/officeDocument/2006/relationships/image" Target="../media/image1881.png"/><Relationship Id="rId78" Type="http://schemas.openxmlformats.org/officeDocument/2006/relationships/customXml" Target="../ink/ink1260.xml"/><Relationship Id="rId94" Type="http://schemas.openxmlformats.org/officeDocument/2006/relationships/customXml" Target="../ink/ink1268.xml"/><Relationship Id="rId99" Type="http://schemas.openxmlformats.org/officeDocument/2006/relationships/image" Target="../media/image1894.png"/><Relationship Id="rId101" Type="http://schemas.openxmlformats.org/officeDocument/2006/relationships/image" Target="../media/image1895.png"/><Relationship Id="rId122" Type="http://schemas.openxmlformats.org/officeDocument/2006/relationships/customXml" Target="../ink/ink1282.xml"/><Relationship Id="rId143" Type="http://schemas.openxmlformats.org/officeDocument/2006/relationships/image" Target="../media/image1916.png"/><Relationship Id="rId148" Type="http://schemas.openxmlformats.org/officeDocument/2006/relationships/customXml" Target="../ink/ink1295.xml"/><Relationship Id="rId164" Type="http://schemas.openxmlformats.org/officeDocument/2006/relationships/customXml" Target="../ink/ink1303.xml"/><Relationship Id="rId169" Type="http://schemas.openxmlformats.org/officeDocument/2006/relationships/image" Target="../media/image1929.png"/><Relationship Id="rId185" Type="http://schemas.openxmlformats.org/officeDocument/2006/relationships/image" Target="../media/image1937.png"/><Relationship Id="rId4" Type="http://schemas.openxmlformats.org/officeDocument/2006/relationships/customXml" Target="../ink/ink1223.xml"/><Relationship Id="rId9" Type="http://schemas.openxmlformats.org/officeDocument/2006/relationships/image" Target="../media/image1849.png"/><Relationship Id="rId180" Type="http://schemas.openxmlformats.org/officeDocument/2006/relationships/customXml" Target="../ink/ink1311.xml"/><Relationship Id="rId210" Type="http://schemas.openxmlformats.org/officeDocument/2006/relationships/customXml" Target="../ink/ink1326.xml"/><Relationship Id="rId215" Type="http://schemas.openxmlformats.org/officeDocument/2006/relationships/image" Target="../media/image1952.png"/><Relationship Id="rId26" Type="http://schemas.openxmlformats.org/officeDocument/2006/relationships/customXml" Target="../ink/ink1234.xml"/><Relationship Id="rId47" Type="http://schemas.openxmlformats.org/officeDocument/2006/relationships/image" Target="../media/image1868.png"/><Relationship Id="rId68" Type="http://schemas.openxmlformats.org/officeDocument/2006/relationships/customXml" Target="../ink/ink1255.xml"/><Relationship Id="rId89" Type="http://schemas.openxmlformats.org/officeDocument/2006/relationships/image" Target="../media/image1889.png"/><Relationship Id="rId112" Type="http://schemas.openxmlformats.org/officeDocument/2006/relationships/customXml" Target="../ink/ink1277.xml"/><Relationship Id="rId133" Type="http://schemas.openxmlformats.org/officeDocument/2006/relationships/image" Target="../media/image1911.png"/><Relationship Id="rId154" Type="http://schemas.openxmlformats.org/officeDocument/2006/relationships/customXml" Target="../ink/ink1298.xml"/><Relationship Id="rId175" Type="http://schemas.openxmlformats.org/officeDocument/2006/relationships/image" Target="../media/image1932.png"/><Relationship Id="rId196" Type="http://schemas.openxmlformats.org/officeDocument/2006/relationships/customXml" Target="../ink/ink1319.xml"/><Relationship Id="rId200" Type="http://schemas.openxmlformats.org/officeDocument/2006/relationships/customXml" Target="../ink/ink1321.xml"/><Relationship Id="rId16" Type="http://schemas.openxmlformats.org/officeDocument/2006/relationships/customXml" Target="../ink/ink1229.xml"/><Relationship Id="rId221" Type="http://schemas.openxmlformats.org/officeDocument/2006/relationships/image" Target="../media/image1955.png"/><Relationship Id="rId37" Type="http://schemas.openxmlformats.org/officeDocument/2006/relationships/image" Target="../media/image1863.png"/><Relationship Id="rId58" Type="http://schemas.openxmlformats.org/officeDocument/2006/relationships/customXml" Target="../ink/ink1250.xml"/><Relationship Id="rId79" Type="http://schemas.openxmlformats.org/officeDocument/2006/relationships/image" Target="../media/image1884.png"/><Relationship Id="rId102" Type="http://schemas.openxmlformats.org/officeDocument/2006/relationships/customXml" Target="../ink/ink1272.xml"/><Relationship Id="rId123" Type="http://schemas.openxmlformats.org/officeDocument/2006/relationships/image" Target="../media/image1906.png"/><Relationship Id="rId144" Type="http://schemas.openxmlformats.org/officeDocument/2006/relationships/customXml" Target="../ink/ink1293.xml"/><Relationship Id="rId90" Type="http://schemas.openxmlformats.org/officeDocument/2006/relationships/customXml" Target="../ink/ink1266.xml"/><Relationship Id="rId165" Type="http://schemas.openxmlformats.org/officeDocument/2006/relationships/image" Target="../media/image1927.png"/><Relationship Id="rId186" Type="http://schemas.openxmlformats.org/officeDocument/2006/relationships/customXml" Target="../ink/ink1314.xml"/><Relationship Id="rId211" Type="http://schemas.openxmlformats.org/officeDocument/2006/relationships/image" Target="../media/image1950.png"/><Relationship Id="rId27" Type="http://schemas.openxmlformats.org/officeDocument/2006/relationships/image" Target="../media/image1858.png"/><Relationship Id="rId48" Type="http://schemas.openxmlformats.org/officeDocument/2006/relationships/customXml" Target="../ink/ink1245.xml"/><Relationship Id="rId69" Type="http://schemas.openxmlformats.org/officeDocument/2006/relationships/image" Target="../media/image1879.png"/><Relationship Id="rId113" Type="http://schemas.openxmlformats.org/officeDocument/2006/relationships/image" Target="../media/image1901.png"/><Relationship Id="rId134" Type="http://schemas.openxmlformats.org/officeDocument/2006/relationships/customXml" Target="../ink/ink1288.xml"/><Relationship Id="rId80" Type="http://schemas.openxmlformats.org/officeDocument/2006/relationships/customXml" Target="../ink/ink1261.xml"/><Relationship Id="rId155" Type="http://schemas.openxmlformats.org/officeDocument/2006/relationships/image" Target="../media/image1922.png"/><Relationship Id="rId176" Type="http://schemas.openxmlformats.org/officeDocument/2006/relationships/customXml" Target="../ink/ink1309.xml"/><Relationship Id="rId197" Type="http://schemas.openxmlformats.org/officeDocument/2006/relationships/image" Target="../media/image1943.png"/><Relationship Id="rId201" Type="http://schemas.openxmlformats.org/officeDocument/2006/relationships/image" Target="../media/image1945.png"/><Relationship Id="rId222" Type="http://schemas.openxmlformats.org/officeDocument/2006/relationships/customXml" Target="../ink/ink1332.xml"/><Relationship Id="rId17" Type="http://schemas.openxmlformats.org/officeDocument/2006/relationships/image" Target="../media/image1853.png"/><Relationship Id="rId38" Type="http://schemas.openxmlformats.org/officeDocument/2006/relationships/customXml" Target="../ink/ink1240.xml"/><Relationship Id="rId59" Type="http://schemas.openxmlformats.org/officeDocument/2006/relationships/image" Target="../media/image1874.png"/><Relationship Id="rId103" Type="http://schemas.openxmlformats.org/officeDocument/2006/relationships/image" Target="../media/image1896.png"/><Relationship Id="rId124" Type="http://schemas.openxmlformats.org/officeDocument/2006/relationships/customXml" Target="../ink/ink1283.xml"/><Relationship Id="rId70" Type="http://schemas.openxmlformats.org/officeDocument/2006/relationships/customXml" Target="../ink/ink1256.xml"/><Relationship Id="rId91" Type="http://schemas.openxmlformats.org/officeDocument/2006/relationships/image" Target="../media/image1890.png"/><Relationship Id="rId145" Type="http://schemas.openxmlformats.org/officeDocument/2006/relationships/image" Target="../media/image1917.png"/><Relationship Id="rId166" Type="http://schemas.openxmlformats.org/officeDocument/2006/relationships/customXml" Target="../ink/ink1304.xml"/><Relationship Id="rId187" Type="http://schemas.openxmlformats.org/officeDocument/2006/relationships/image" Target="../media/image1938.png"/><Relationship Id="rId1" Type="http://schemas.openxmlformats.org/officeDocument/2006/relationships/slideLayout" Target="../slideLayouts/slideLayout2.xml"/><Relationship Id="rId212" Type="http://schemas.openxmlformats.org/officeDocument/2006/relationships/customXml" Target="../ink/ink1327.xml"/><Relationship Id="rId28" Type="http://schemas.openxmlformats.org/officeDocument/2006/relationships/customXml" Target="../ink/ink1235.xml"/><Relationship Id="rId49" Type="http://schemas.openxmlformats.org/officeDocument/2006/relationships/image" Target="../media/image1869.png"/><Relationship Id="rId114" Type="http://schemas.openxmlformats.org/officeDocument/2006/relationships/customXml" Target="../ink/ink1278.xml"/><Relationship Id="rId60" Type="http://schemas.openxmlformats.org/officeDocument/2006/relationships/customXml" Target="../ink/ink1251.xml"/><Relationship Id="rId81" Type="http://schemas.openxmlformats.org/officeDocument/2006/relationships/image" Target="../media/image1885.png"/><Relationship Id="rId135" Type="http://schemas.openxmlformats.org/officeDocument/2006/relationships/image" Target="../media/image1912.png"/><Relationship Id="rId156" Type="http://schemas.openxmlformats.org/officeDocument/2006/relationships/customXml" Target="../ink/ink1299.xml"/><Relationship Id="rId177" Type="http://schemas.openxmlformats.org/officeDocument/2006/relationships/image" Target="../media/image1933.png"/><Relationship Id="rId198" Type="http://schemas.openxmlformats.org/officeDocument/2006/relationships/customXml" Target="../ink/ink1320.xml"/><Relationship Id="rId202" Type="http://schemas.openxmlformats.org/officeDocument/2006/relationships/customXml" Target="../ink/ink1322.xml"/><Relationship Id="rId223" Type="http://schemas.openxmlformats.org/officeDocument/2006/relationships/image" Target="../media/image1956.png"/><Relationship Id="rId18" Type="http://schemas.openxmlformats.org/officeDocument/2006/relationships/customXml" Target="../ink/ink1230.xml"/><Relationship Id="rId39" Type="http://schemas.openxmlformats.org/officeDocument/2006/relationships/image" Target="../media/image1864.png"/><Relationship Id="rId50" Type="http://schemas.openxmlformats.org/officeDocument/2006/relationships/customXml" Target="../ink/ink1246.xml"/><Relationship Id="rId104" Type="http://schemas.openxmlformats.org/officeDocument/2006/relationships/customXml" Target="../ink/ink1273.xml"/><Relationship Id="rId125" Type="http://schemas.openxmlformats.org/officeDocument/2006/relationships/image" Target="../media/image1907.png"/><Relationship Id="rId146" Type="http://schemas.openxmlformats.org/officeDocument/2006/relationships/customXml" Target="../ink/ink1294.xml"/><Relationship Id="rId167" Type="http://schemas.openxmlformats.org/officeDocument/2006/relationships/image" Target="../media/image1928.png"/><Relationship Id="rId188" Type="http://schemas.openxmlformats.org/officeDocument/2006/relationships/customXml" Target="../ink/ink1315.xml"/><Relationship Id="rId71" Type="http://schemas.openxmlformats.org/officeDocument/2006/relationships/image" Target="../media/image1880.png"/><Relationship Id="rId92" Type="http://schemas.openxmlformats.org/officeDocument/2006/relationships/customXml" Target="../ink/ink1267.xml"/><Relationship Id="rId213" Type="http://schemas.openxmlformats.org/officeDocument/2006/relationships/image" Target="../media/image1951.png"/><Relationship Id="rId2" Type="http://schemas.openxmlformats.org/officeDocument/2006/relationships/customXml" Target="../ink/ink1222.xml"/><Relationship Id="rId29" Type="http://schemas.openxmlformats.org/officeDocument/2006/relationships/image" Target="../media/image1859.png"/><Relationship Id="rId40" Type="http://schemas.openxmlformats.org/officeDocument/2006/relationships/customXml" Target="../ink/ink1241.xml"/><Relationship Id="rId115" Type="http://schemas.openxmlformats.org/officeDocument/2006/relationships/image" Target="../media/image1902.png"/><Relationship Id="rId136" Type="http://schemas.openxmlformats.org/officeDocument/2006/relationships/customXml" Target="../ink/ink1289.xml"/><Relationship Id="rId157" Type="http://schemas.openxmlformats.org/officeDocument/2006/relationships/image" Target="../media/image1923.png"/><Relationship Id="rId178" Type="http://schemas.openxmlformats.org/officeDocument/2006/relationships/customXml" Target="../ink/ink1310.xml"/><Relationship Id="rId61" Type="http://schemas.openxmlformats.org/officeDocument/2006/relationships/image" Target="../media/image1875.png"/><Relationship Id="rId82" Type="http://schemas.openxmlformats.org/officeDocument/2006/relationships/customXml" Target="../ink/ink1262.xml"/><Relationship Id="rId199" Type="http://schemas.openxmlformats.org/officeDocument/2006/relationships/image" Target="../media/image1944.png"/><Relationship Id="rId203" Type="http://schemas.openxmlformats.org/officeDocument/2006/relationships/image" Target="../media/image1946.png"/><Relationship Id="rId19" Type="http://schemas.openxmlformats.org/officeDocument/2006/relationships/image" Target="../media/image1854.png"/><Relationship Id="rId224" Type="http://schemas.openxmlformats.org/officeDocument/2006/relationships/customXml" Target="../ink/ink1333.xml"/><Relationship Id="rId30" Type="http://schemas.openxmlformats.org/officeDocument/2006/relationships/customXml" Target="../ink/ink1236.xml"/><Relationship Id="rId105" Type="http://schemas.openxmlformats.org/officeDocument/2006/relationships/image" Target="../media/image1897.png"/><Relationship Id="rId126" Type="http://schemas.openxmlformats.org/officeDocument/2006/relationships/customXml" Target="../ink/ink1284.xml"/><Relationship Id="rId147" Type="http://schemas.openxmlformats.org/officeDocument/2006/relationships/image" Target="../media/image1918.png"/><Relationship Id="rId168" Type="http://schemas.openxmlformats.org/officeDocument/2006/relationships/customXml" Target="../ink/ink1305.xml"/><Relationship Id="rId51" Type="http://schemas.openxmlformats.org/officeDocument/2006/relationships/image" Target="../media/image1870.png"/><Relationship Id="rId72" Type="http://schemas.openxmlformats.org/officeDocument/2006/relationships/customXml" Target="../ink/ink1257.xml"/><Relationship Id="rId93" Type="http://schemas.openxmlformats.org/officeDocument/2006/relationships/image" Target="../media/image1891.png"/><Relationship Id="rId189" Type="http://schemas.openxmlformats.org/officeDocument/2006/relationships/image" Target="../media/image1939.png"/></Relationships>
</file>

<file path=ppt/slides/_rels/slide26.xml.rels><?xml version="1.0" encoding="UTF-8" standalone="yes"?>
<Relationships xmlns="http://schemas.openxmlformats.org/package/2006/relationships"><Relationship Id="rId3" Type="http://schemas.openxmlformats.org/officeDocument/2006/relationships/image" Target="../media/image1509.png"/><Relationship Id="rId2" Type="http://schemas.openxmlformats.org/officeDocument/2006/relationships/image" Target="../media/image510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10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17" Type="http://schemas.openxmlformats.org/officeDocument/2006/relationships/image" Target="../media/image2015.png"/><Relationship Id="rId21" Type="http://schemas.openxmlformats.org/officeDocument/2006/relationships/image" Target="../media/image1967.png"/><Relationship Id="rId324" Type="http://schemas.openxmlformats.org/officeDocument/2006/relationships/customXml" Target="../ink/ink1496.xml"/><Relationship Id="rId531" Type="http://schemas.openxmlformats.org/officeDocument/2006/relationships/customXml" Target="../ink/ink1601.xml"/><Relationship Id="rId170" Type="http://schemas.openxmlformats.org/officeDocument/2006/relationships/customXml" Target="../ink/ink1418.xml"/><Relationship Id="rId268" Type="http://schemas.openxmlformats.org/officeDocument/2006/relationships/customXml" Target="../ink/ink1468.xml"/><Relationship Id="rId475" Type="http://schemas.openxmlformats.org/officeDocument/2006/relationships/customXml" Target="../ink/ink1573.xml"/><Relationship Id="rId32" Type="http://schemas.openxmlformats.org/officeDocument/2006/relationships/customXml" Target="../ink/ink1349.xml"/><Relationship Id="rId128" Type="http://schemas.openxmlformats.org/officeDocument/2006/relationships/customXml" Target="../ink/ink1397.xml"/><Relationship Id="rId335" Type="http://schemas.openxmlformats.org/officeDocument/2006/relationships/image" Target="../media/image2123.png"/><Relationship Id="rId542" Type="http://schemas.openxmlformats.org/officeDocument/2006/relationships/image" Target="../media/image2225.png"/><Relationship Id="rId181" Type="http://schemas.openxmlformats.org/officeDocument/2006/relationships/image" Target="../media/image2047.png"/><Relationship Id="rId402" Type="http://schemas.openxmlformats.org/officeDocument/2006/relationships/image" Target="../media/image2156.png"/><Relationship Id="rId279" Type="http://schemas.openxmlformats.org/officeDocument/2006/relationships/image" Target="../media/image2095.png"/><Relationship Id="rId486" Type="http://schemas.openxmlformats.org/officeDocument/2006/relationships/image" Target="../media/image2197.png"/><Relationship Id="rId43" Type="http://schemas.openxmlformats.org/officeDocument/2006/relationships/image" Target="../media/image1978.png"/><Relationship Id="rId139" Type="http://schemas.openxmlformats.org/officeDocument/2006/relationships/image" Target="../media/image2026.png"/><Relationship Id="rId346" Type="http://schemas.openxmlformats.org/officeDocument/2006/relationships/customXml" Target="../ink/ink1507.xml"/><Relationship Id="rId553" Type="http://schemas.openxmlformats.org/officeDocument/2006/relationships/image" Target="../media/image2230.png"/><Relationship Id="rId192" Type="http://schemas.openxmlformats.org/officeDocument/2006/relationships/customXml" Target="../ink/ink1429.xml"/><Relationship Id="rId206" Type="http://schemas.openxmlformats.org/officeDocument/2006/relationships/customXml" Target="../ink/ink1437.xml"/><Relationship Id="rId413" Type="http://schemas.openxmlformats.org/officeDocument/2006/relationships/customXml" Target="../ink/ink1541.xml"/><Relationship Id="rId497" Type="http://schemas.openxmlformats.org/officeDocument/2006/relationships/customXml" Target="../ink/ink1584.xml"/><Relationship Id="rId357" Type="http://schemas.openxmlformats.org/officeDocument/2006/relationships/image" Target="../media/image2134.png"/><Relationship Id="rId54" Type="http://schemas.openxmlformats.org/officeDocument/2006/relationships/customXml" Target="../ink/ink1360.xml"/><Relationship Id="rId217" Type="http://schemas.openxmlformats.org/officeDocument/2006/relationships/image" Target="../media/image2064.png"/><Relationship Id="rId259" Type="http://schemas.openxmlformats.org/officeDocument/2006/relationships/image" Target="../media/image2085.png"/><Relationship Id="rId424" Type="http://schemas.openxmlformats.org/officeDocument/2006/relationships/image" Target="../media/image2167.png"/><Relationship Id="rId466" Type="http://schemas.openxmlformats.org/officeDocument/2006/relationships/customXml" Target="../ink/ink1568.xml"/><Relationship Id="rId23" Type="http://schemas.openxmlformats.org/officeDocument/2006/relationships/image" Target="../media/image1968.png"/><Relationship Id="rId119" Type="http://schemas.openxmlformats.org/officeDocument/2006/relationships/image" Target="../media/image2016.png"/><Relationship Id="rId270" Type="http://schemas.openxmlformats.org/officeDocument/2006/relationships/customXml" Target="../ink/ink1469.xml"/><Relationship Id="rId326" Type="http://schemas.openxmlformats.org/officeDocument/2006/relationships/customXml" Target="../ink/ink1497.xml"/><Relationship Id="rId533" Type="http://schemas.openxmlformats.org/officeDocument/2006/relationships/customXml" Target="../ink/ink1602.xml"/><Relationship Id="rId65" Type="http://schemas.openxmlformats.org/officeDocument/2006/relationships/image" Target="../media/image1989.png"/><Relationship Id="rId130" Type="http://schemas.openxmlformats.org/officeDocument/2006/relationships/customXml" Target="../ink/ink1398.xml"/><Relationship Id="rId368" Type="http://schemas.openxmlformats.org/officeDocument/2006/relationships/customXml" Target="../ink/ink1518.xml"/><Relationship Id="rId172" Type="http://schemas.openxmlformats.org/officeDocument/2006/relationships/customXml" Target="../ink/ink1419.xml"/><Relationship Id="rId228" Type="http://schemas.openxmlformats.org/officeDocument/2006/relationships/customXml" Target="../ink/ink1448.xml"/><Relationship Id="rId435" Type="http://schemas.openxmlformats.org/officeDocument/2006/relationships/customXml" Target="../ink/ink1552.xml"/><Relationship Id="rId477" Type="http://schemas.openxmlformats.org/officeDocument/2006/relationships/customXml" Target="../ink/ink1574.xml"/><Relationship Id="rId281" Type="http://schemas.openxmlformats.org/officeDocument/2006/relationships/image" Target="../media/image2096.png"/><Relationship Id="rId337" Type="http://schemas.openxmlformats.org/officeDocument/2006/relationships/image" Target="../media/image2124.png"/><Relationship Id="rId502" Type="http://schemas.openxmlformats.org/officeDocument/2006/relationships/image" Target="../media/image2205.png"/><Relationship Id="rId34" Type="http://schemas.openxmlformats.org/officeDocument/2006/relationships/customXml" Target="../ink/ink1350.xml"/><Relationship Id="rId76" Type="http://schemas.openxmlformats.org/officeDocument/2006/relationships/customXml" Target="../ink/ink1371.xml"/><Relationship Id="rId141" Type="http://schemas.openxmlformats.org/officeDocument/2006/relationships/image" Target="../media/image2027.png"/><Relationship Id="rId379" Type="http://schemas.openxmlformats.org/officeDocument/2006/relationships/customXml" Target="../ink/ink1524.xml"/><Relationship Id="rId544" Type="http://schemas.openxmlformats.org/officeDocument/2006/relationships/image" Target="../media/image2226.png"/><Relationship Id="rId7" Type="http://schemas.openxmlformats.org/officeDocument/2006/relationships/image" Target="../media/image1960.png"/><Relationship Id="rId183" Type="http://schemas.openxmlformats.org/officeDocument/2006/relationships/image" Target="../media/image2048.png"/><Relationship Id="rId239" Type="http://schemas.openxmlformats.org/officeDocument/2006/relationships/image" Target="../media/image2075.png"/><Relationship Id="rId390" Type="http://schemas.openxmlformats.org/officeDocument/2006/relationships/image" Target="../media/image2150.png"/><Relationship Id="rId404" Type="http://schemas.openxmlformats.org/officeDocument/2006/relationships/image" Target="../media/image2157.png"/><Relationship Id="rId446" Type="http://schemas.openxmlformats.org/officeDocument/2006/relationships/image" Target="../media/image2178.png"/><Relationship Id="rId250" Type="http://schemas.openxmlformats.org/officeDocument/2006/relationships/customXml" Target="../ink/ink1459.xml"/><Relationship Id="rId292" Type="http://schemas.openxmlformats.org/officeDocument/2006/relationships/customXml" Target="../ink/ink1480.xml"/><Relationship Id="rId306" Type="http://schemas.openxmlformats.org/officeDocument/2006/relationships/customXml" Target="../ink/ink1487.xml"/><Relationship Id="rId488" Type="http://schemas.openxmlformats.org/officeDocument/2006/relationships/image" Target="../media/image2198.png"/><Relationship Id="rId45" Type="http://schemas.openxmlformats.org/officeDocument/2006/relationships/image" Target="../media/image1979.png"/><Relationship Id="rId87" Type="http://schemas.openxmlformats.org/officeDocument/2006/relationships/image" Target="../media/image2000.png"/><Relationship Id="rId110" Type="http://schemas.openxmlformats.org/officeDocument/2006/relationships/customXml" Target="../ink/ink1388.xml"/><Relationship Id="rId348" Type="http://schemas.openxmlformats.org/officeDocument/2006/relationships/customXml" Target="../ink/ink1508.xml"/><Relationship Id="rId513" Type="http://schemas.openxmlformats.org/officeDocument/2006/relationships/customXml" Target="../ink/ink1592.xml"/><Relationship Id="rId555" Type="http://schemas.openxmlformats.org/officeDocument/2006/relationships/image" Target="../media/image2231.png"/><Relationship Id="rId152" Type="http://schemas.openxmlformats.org/officeDocument/2006/relationships/customXml" Target="../ink/ink1409.xml"/><Relationship Id="rId194" Type="http://schemas.openxmlformats.org/officeDocument/2006/relationships/customXml" Target="../ink/ink1430.xml"/><Relationship Id="rId208" Type="http://schemas.openxmlformats.org/officeDocument/2006/relationships/customXml" Target="../ink/ink1438.xml"/><Relationship Id="rId415" Type="http://schemas.openxmlformats.org/officeDocument/2006/relationships/customXml" Target="../ink/ink1542.xml"/><Relationship Id="rId457" Type="http://schemas.openxmlformats.org/officeDocument/2006/relationships/image" Target="../media/image2183.png"/><Relationship Id="rId261" Type="http://schemas.openxmlformats.org/officeDocument/2006/relationships/image" Target="../media/image2086.png"/><Relationship Id="rId499" Type="http://schemas.openxmlformats.org/officeDocument/2006/relationships/customXml" Target="../ink/ink1585.xml"/><Relationship Id="rId14" Type="http://schemas.openxmlformats.org/officeDocument/2006/relationships/customXml" Target="../ink/ink1340.xml"/><Relationship Id="rId56" Type="http://schemas.openxmlformats.org/officeDocument/2006/relationships/customXml" Target="../ink/ink1361.xml"/><Relationship Id="rId317" Type="http://schemas.openxmlformats.org/officeDocument/2006/relationships/image" Target="../media/image2114.png"/><Relationship Id="rId359" Type="http://schemas.openxmlformats.org/officeDocument/2006/relationships/image" Target="../media/image2135.png"/><Relationship Id="rId524" Type="http://schemas.openxmlformats.org/officeDocument/2006/relationships/image" Target="../media/image2216.png"/><Relationship Id="rId98" Type="http://schemas.openxmlformats.org/officeDocument/2006/relationships/customXml" Target="../ink/ink1382.xml"/><Relationship Id="rId121" Type="http://schemas.openxmlformats.org/officeDocument/2006/relationships/image" Target="../media/image2017.png"/><Relationship Id="rId163" Type="http://schemas.openxmlformats.org/officeDocument/2006/relationships/image" Target="../media/image2038.png"/><Relationship Id="rId219" Type="http://schemas.openxmlformats.org/officeDocument/2006/relationships/image" Target="../media/image2065.png"/><Relationship Id="rId370" Type="http://schemas.openxmlformats.org/officeDocument/2006/relationships/image" Target="../media/image2140.png"/><Relationship Id="rId426" Type="http://schemas.openxmlformats.org/officeDocument/2006/relationships/image" Target="../media/image2168.png"/><Relationship Id="rId230" Type="http://schemas.openxmlformats.org/officeDocument/2006/relationships/customXml" Target="../ink/ink1449.xml"/><Relationship Id="rId468" Type="http://schemas.openxmlformats.org/officeDocument/2006/relationships/customXml" Target="../ink/ink1569.xml"/><Relationship Id="rId25" Type="http://schemas.openxmlformats.org/officeDocument/2006/relationships/image" Target="../media/image1969.png"/><Relationship Id="rId67" Type="http://schemas.openxmlformats.org/officeDocument/2006/relationships/image" Target="../media/image1990.png"/><Relationship Id="rId272" Type="http://schemas.openxmlformats.org/officeDocument/2006/relationships/customXml" Target="../ink/ink1470.xml"/><Relationship Id="rId328" Type="http://schemas.openxmlformats.org/officeDocument/2006/relationships/customXml" Target="../ink/ink1498.xml"/><Relationship Id="rId535" Type="http://schemas.openxmlformats.org/officeDocument/2006/relationships/customXml" Target="../ink/ink1603.xml"/><Relationship Id="rId132" Type="http://schemas.openxmlformats.org/officeDocument/2006/relationships/customXml" Target="../ink/ink1399.xml"/><Relationship Id="rId174" Type="http://schemas.openxmlformats.org/officeDocument/2006/relationships/customXml" Target="../ink/ink1420.xml"/><Relationship Id="rId381" Type="http://schemas.openxmlformats.org/officeDocument/2006/relationships/customXml" Target="../ink/ink1525.xml"/><Relationship Id="rId241" Type="http://schemas.openxmlformats.org/officeDocument/2006/relationships/image" Target="../media/image2076.png"/><Relationship Id="rId437" Type="http://schemas.openxmlformats.org/officeDocument/2006/relationships/customXml" Target="../ink/ink1553.xml"/><Relationship Id="rId479" Type="http://schemas.openxmlformats.org/officeDocument/2006/relationships/customXml" Target="../ink/ink1575.xml"/><Relationship Id="rId36" Type="http://schemas.openxmlformats.org/officeDocument/2006/relationships/customXml" Target="../ink/ink1351.xml"/><Relationship Id="rId283" Type="http://schemas.openxmlformats.org/officeDocument/2006/relationships/image" Target="../media/image2097.png"/><Relationship Id="rId339" Type="http://schemas.openxmlformats.org/officeDocument/2006/relationships/image" Target="../media/image2125.png"/><Relationship Id="rId490" Type="http://schemas.openxmlformats.org/officeDocument/2006/relationships/image" Target="../media/image2199.png"/><Relationship Id="rId504" Type="http://schemas.openxmlformats.org/officeDocument/2006/relationships/image" Target="../media/image2206.png"/><Relationship Id="rId546" Type="http://schemas.openxmlformats.org/officeDocument/2006/relationships/customXml" Target="../ink/ink1609.xml"/><Relationship Id="rId78" Type="http://schemas.openxmlformats.org/officeDocument/2006/relationships/customXml" Target="../ink/ink1372.xml"/><Relationship Id="rId101" Type="http://schemas.openxmlformats.org/officeDocument/2006/relationships/image" Target="../media/image2007.png"/><Relationship Id="rId143" Type="http://schemas.openxmlformats.org/officeDocument/2006/relationships/image" Target="../media/image2028.png"/><Relationship Id="rId185" Type="http://schemas.openxmlformats.org/officeDocument/2006/relationships/image" Target="../media/image2049.png"/><Relationship Id="rId350" Type="http://schemas.openxmlformats.org/officeDocument/2006/relationships/customXml" Target="../ink/ink1509.xml"/><Relationship Id="rId406" Type="http://schemas.openxmlformats.org/officeDocument/2006/relationships/image" Target="../media/image2158.png"/><Relationship Id="rId9" Type="http://schemas.openxmlformats.org/officeDocument/2006/relationships/image" Target="../media/image1961.png"/><Relationship Id="rId210" Type="http://schemas.openxmlformats.org/officeDocument/2006/relationships/customXml" Target="../ink/ink1439.xml"/><Relationship Id="rId392" Type="http://schemas.openxmlformats.org/officeDocument/2006/relationships/image" Target="../media/image2151.png"/><Relationship Id="rId448" Type="http://schemas.openxmlformats.org/officeDocument/2006/relationships/image" Target="../media/image2179.png"/><Relationship Id="rId252" Type="http://schemas.openxmlformats.org/officeDocument/2006/relationships/customXml" Target="../ink/ink1460.xml"/><Relationship Id="rId294" Type="http://schemas.openxmlformats.org/officeDocument/2006/relationships/customXml" Target="../ink/ink1481.xml"/><Relationship Id="rId308" Type="http://schemas.openxmlformats.org/officeDocument/2006/relationships/customXml" Target="../ink/ink1488.xml"/><Relationship Id="rId515" Type="http://schemas.openxmlformats.org/officeDocument/2006/relationships/customXml" Target="../ink/ink1593.xml"/><Relationship Id="rId47" Type="http://schemas.openxmlformats.org/officeDocument/2006/relationships/image" Target="../media/image1980.png"/><Relationship Id="rId89" Type="http://schemas.openxmlformats.org/officeDocument/2006/relationships/image" Target="../media/image2001.png"/><Relationship Id="rId112" Type="http://schemas.openxmlformats.org/officeDocument/2006/relationships/customXml" Target="../ink/ink1389.xml"/><Relationship Id="rId154" Type="http://schemas.openxmlformats.org/officeDocument/2006/relationships/customXml" Target="../ink/ink1410.xml"/><Relationship Id="rId361" Type="http://schemas.openxmlformats.org/officeDocument/2006/relationships/image" Target="../media/image2136.png"/><Relationship Id="rId557" Type="http://schemas.openxmlformats.org/officeDocument/2006/relationships/image" Target="../media/image2232.png"/><Relationship Id="rId196" Type="http://schemas.openxmlformats.org/officeDocument/2006/relationships/customXml" Target="../ink/ink1431.xml"/><Relationship Id="rId417" Type="http://schemas.openxmlformats.org/officeDocument/2006/relationships/customXml" Target="../ink/ink1543.xml"/><Relationship Id="rId459" Type="http://schemas.openxmlformats.org/officeDocument/2006/relationships/image" Target="../media/image2184.png"/><Relationship Id="rId16" Type="http://schemas.openxmlformats.org/officeDocument/2006/relationships/customXml" Target="../ink/ink1341.xml"/><Relationship Id="rId221" Type="http://schemas.openxmlformats.org/officeDocument/2006/relationships/image" Target="../media/image2066.png"/><Relationship Id="rId263" Type="http://schemas.openxmlformats.org/officeDocument/2006/relationships/image" Target="../media/image2087.png"/><Relationship Id="rId319" Type="http://schemas.openxmlformats.org/officeDocument/2006/relationships/image" Target="../media/image2115.png"/><Relationship Id="rId470" Type="http://schemas.openxmlformats.org/officeDocument/2006/relationships/image" Target="../media/image2189.png"/><Relationship Id="rId526" Type="http://schemas.openxmlformats.org/officeDocument/2006/relationships/image" Target="../media/image2217.png"/><Relationship Id="rId58" Type="http://schemas.openxmlformats.org/officeDocument/2006/relationships/customXml" Target="../ink/ink1362.xml"/><Relationship Id="rId123" Type="http://schemas.openxmlformats.org/officeDocument/2006/relationships/image" Target="../media/image2018.png"/><Relationship Id="rId330" Type="http://schemas.openxmlformats.org/officeDocument/2006/relationships/customXml" Target="../ink/ink1499.xml"/><Relationship Id="rId165" Type="http://schemas.openxmlformats.org/officeDocument/2006/relationships/image" Target="../media/image2039.png"/><Relationship Id="rId372" Type="http://schemas.openxmlformats.org/officeDocument/2006/relationships/image" Target="../media/image2141.png"/><Relationship Id="rId428" Type="http://schemas.openxmlformats.org/officeDocument/2006/relationships/image" Target="../media/image2169.png"/><Relationship Id="rId232" Type="http://schemas.openxmlformats.org/officeDocument/2006/relationships/customXml" Target="../ink/ink1450.xml"/><Relationship Id="rId274" Type="http://schemas.openxmlformats.org/officeDocument/2006/relationships/customXml" Target="../ink/ink1471.xml"/><Relationship Id="rId481" Type="http://schemas.openxmlformats.org/officeDocument/2006/relationships/customXml" Target="../ink/ink1576.xml"/><Relationship Id="rId27" Type="http://schemas.openxmlformats.org/officeDocument/2006/relationships/image" Target="../media/image1970.png"/><Relationship Id="rId69" Type="http://schemas.openxmlformats.org/officeDocument/2006/relationships/image" Target="../media/image1991.png"/><Relationship Id="rId134" Type="http://schemas.openxmlformats.org/officeDocument/2006/relationships/customXml" Target="../ink/ink1400.xml"/><Relationship Id="rId537" Type="http://schemas.openxmlformats.org/officeDocument/2006/relationships/customXml" Target="../ink/ink1604.xml"/><Relationship Id="rId80" Type="http://schemas.openxmlformats.org/officeDocument/2006/relationships/customXml" Target="../ink/ink1373.xml"/><Relationship Id="rId176" Type="http://schemas.openxmlformats.org/officeDocument/2006/relationships/customXml" Target="../ink/ink1421.xml"/><Relationship Id="rId341" Type="http://schemas.openxmlformats.org/officeDocument/2006/relationships/image" Target="../media/image2126.png"/><Relationship Id="rId383" Type="http://schemas.openxmlformats.org/officeDocument/2006/relationships/customXml" Target="../ink/ink1526.xml"/><Relationship Id="rId439" Type="http://schemas.openxmlformats.org/officeDocument/2006/relationships/customXml" Target="../ink/ink1554.xml"/><Relationship Id="rId201" Type="http://schemas.openxmlformats.org/officeDocument/2006/relationships/customXml" Target="../ink/ink1434.xml"/><Relationship Id="rId243" Type="http://schemas.openxmlformats.org/officeDocument/2006/relationships/image" Target="../media/image2077.png"/><Relationship Id="rId285" Type="http://schemas.openxmlformats.org/officeDocument/2006/relationships/image" Target="../media/image2098.png"/><Relationship Id="rId450" Type="http://schemas.openxmlformats.org/officeDocument/2006/relationships/image" Target="../media/image2180.png"/><Relationship Id="rId506" Type="http://schemas.openxmlformats.org/officeDocument/2006/relationships/image" Target="../media/image2207.png"/><Relationship Id="rId38" Type="http://schemas.openxmlformats.org/officeDocument/2006/relationships/customXml" Target="../ink/ink1352.xml"/><Relationship Id="rId103" Type="http://schemas.openxmlformats.org/officeDocument/2006/relationships/image" Target="../media/image2008.png"/><Relationship Id="rId310" Type="http://schemas.openxmlformats.org/officeDocument/2006/relationships/customXml" Target="../ink/ink1489.xml"/><Relationship Id="rId492" Type="http://schemas.openxmlformats.org/officeDocument/2006/relationships/image" Target="../media/image2200.png"/><Relationship Id="rId548" Type="http://schemas.openxmlformats.org/officeDocument/2006/relationships/customXml" Target="../ink/ink1610.xml"/><Relationship Id="rId91" Type="http://schemas.openxmlformats.org/officeDocument/2006/relationships/image" Target="../media/image2002.png"/><Relationship Id="rId145" Type="http://schemas.openxmlformats.org/officeDocument/2006/relationships/image" Target="../media/image2029.png"/><Relationship Id="rId187" Type="http://schemas.openxmlformats.org/officeDocument/2006/relationships/image" Target="../media/image2050.png"/><Relationship Id="rId352" Type="http://schemas.openxmlformats.org/officeDocument/2006/relationships/customXml" Target="../ink/ink1510.xml"/><Relationship Id="rId394" Type="http://schemas.openxmlformats.org/officeDocument/2006/relationships/image" Target="../media/image2152.png"/><Relationship Id="rId408" Type="http://schemas.openxmlformats.org/officeDocument/2006/relationships/image" Target="../media/image2159.png"/><Relationship Id="rId212" Type="http://schemas.openxmlformats.org/officeDocument/2006/relationships/customXml" Target="../ink/ink1440.xml"/><Relationship Id="rId254" Type="http://schemas.openxmlformats.org/officeDocument/2006/relationships/customXml" Target="../ink/ink1461.xml"/><Relationship Id="rId49" Type="http://schemas.openxmlformats.org/officeDocument/2006/relationships/image" Target="../media/image1981.png"/><Relationship Id="rId114" Type="http://schemas.openxmlformats.org/officeDocument/2006/relationships/customXml" Target="../ink/ink1390.xml"/><Relationship Id="rId296" Type="http://schemas.openxmlformats.org/officeDocument/2006/relationships/customXml" Target="../ink/ink1482.xml"/><Relationship Id="rId461" Type="http://schemas.openxmlformats.org/officeDocument/2006/relationships/image" Target="../media/image2185.png"/><Relationship Id="rId517" Type="http://schemas.openxmlformats.org/officeDocument/2006/relationships/customXml" Target="../ink/ink1594.xml"/><Relationship Id="rId559" Type="http://schemas.openxmlformats.org/officeDocument/2006/relationships/image" Target="../media/image2233.png"/><Relationship Id="rId60" Type="http://schemas.openxmlformats.org/officeDocument/2006/relationships/customXml" Target="../ink/ink1363.xml"/><Relationship Id="rId156" Type="http://schemas.openxmlformats.org/officeDocument/2006/relationships/customXml" Target="../ink/ink1411.xml"/><Relationship Id="rId198" Type="http://schemas.openxmlformats.org/officeDocument/2006/relationships/customXml" Target="../ink/ink1432.xml"/><Relationship Id="rId321" Type="http://schemas.openxmlformats.org/officeDocument/2006/relationships/image" Target="../media/image2116.png"/><Relationship Id="rId363" Type="http://schemas.openxmlformats.org/officeDocument/2006/relationships/image" Target="../media/image2137.png"/><Relationship Id="rId419" Type="http://schemas.openxmlformats.org/officeDocument/2006/relationships/customXml" Target="../ink/ink1544.xml"/><Relationship Id="rId223" Type="http://schemas.openxmlformats.org/officeDocument/2006/relationships/image" Target="../media/image2067.png"/><Relationship Id="rId430" Type="http://schemas.openxmlformats.org/officeDocument/2006/relationships/image" Target="../media/image2170.png"/><Relationship Id="rId18" Type="http://schemas.openxmlformats.org/officeDocument/2006/relationships/customXml" Target="../ink/ink1342.xml"/><Relationship Id="rId265" Type="http://schemas.openxmlformats.org/officeDocument/2006/relationships/image" Target="../media/image2088.png"/><Relationship Id="rId472" Type="http://schemas.openxmlformats.org/officeDocument/2006/relationships/image" Target="../media/image2190.png"/><Relationship Id="rId528" Type="http://schemas.openxmlformats.org/officeDocument/2006/relationships/image" Target="../media/image2218.png"/><Relationship Id="rId125" Type="http://schemas.openxmlformats.org/officeDocument/2006/relationships/image" Target="../media/image2019.png"/><Relationship Id="rId167" Type="http://schemas.openxmlformats.org/officeDocument/2006/relationships/image" Target="../media/image2040.png"/><Relationship Id="rId332" Type="http://schemas.openxmlformats.org/officeDocument/2006/relationships/customXml" Target="../ink/ink1500.xml"/><Relationship Id="rId374" Type="http://schemas.openxmlformats.org/officeDocument/2006/relationships/image" Target="../media/image2142.png"/><Relationship Id="rId71" Type="http://schemas.openxmlformats.org/officeDocument/2006/relationships/image" Target="../media/image1992.png"/><Relationship Id="rId234" Type="http://schemas.openxmlformats.org/officeDocument/2006/relationships/customXml" Target="../ink/ink1451.xml"/><Relationship Id="rId2" Type="http://schemas.openxmlformats.org/officeDocument/2006/relationships/customXml" Target="../ink/ink1334.xml"/><Relationship Id="rId29" Type="http://schemas.openxmlformats.org/officeDocument/2006/relationships/image" Target="../media/image1971.png"/><Relationship Id="rId276" Type="http://schemas.openxmlformats.org/officeDocument/2006/relationships/customXml" Target="../ink/ink1472.xml"/><Relationship Id="rId441" Type="http://schemas.openxmlformats.org/officeDocument/2006/relationships/customXml" Target="../ink/ink1555.xml"/><Relationship Id="rId483" Type="http://schemas.openxmlformats.org/officeDocument/2006/relationships/customXml" Target="../ink/ink1577.xml"/><Relationship Id="rId539" Type="http://schemas.openxmlformats.org/officeDocument/2006/relationships/customXml" Target="../ink/ink1605.xml"/><Relationship Id="rId40" Type="http://schemas.openxmlformats.org/officeDocument/2006/relationships/customXml" Target="../ink/ink1353.xml"/><Relationship Id="rId136" Type="http://schemas.openxmlformats.org/officeDocument/2006/relationships/customXml" Target="../ink/ink1401.xml"/><Relationship Id="rId178" Type="http://schemas.openxmlformats.org/officeDocument/2006/relationships/customXml" Target="../ink/ink1422.xml"/><Relationship Id="rId301" Type="http://schemas.openxmlformats.org/officeDocument/2006/relationships/image" Target="../media/image2106.png"/><Relationship Id="rId343" Type="http://schemas.openxmlformats.org/officeDocument/2006/relationships/image" Target="../media/image2127.png"/><Relationship Id="rId550" Type="http://schemas.openxmlformats.org/officeDocument/2006/relationships/customXml" Target="../ink/ink1611.xml"/><Relationship Id="rId82" Type="http://schemas.openxmlformats.org/officeDocument/2006/relationships/customXml" Target="../ink/ink1374.xml"/><Relationship Id="rId203" Type="http://schemas.openxmlformats.org/officeDocument/2006/relationships/image" Target="../media/image2057.png"/><Relationship Id="rId385" Type="http://schemas.openxmlformats.org/officeDocument/2006/relationships/customXml" Target="../ink/ink1527.xml"/><Relationship Id="rId245" Type="http://schemas.openxmlformats.org/officeDocument/2006/relationships/image" Target="../media/image2078.png"/><Relationship Id="rId287" Type="http://schemas.openxmlformats.org/officeDocument/2006/relationships/image" Target="../media/image2099.png"/><Relationship Id="rId410" Type="http://schemas.openxmlformats.org/officeDocument/2006/relationships/image" Target="../media/image2160.png"/><Relationship Id="rId452" Type="http://schemas.openxmlformats.org/officeDocument/2006/relationships/customXml" Target="../ink/ink1561.xml"/><Relationship Id="rId494" Type="http://schemas.openxmlformats.org/officeDocument/2006/relationships/image" Target="../media/image2201.png"/><Relationship Id="rId508" Type="http://schemas.openxmlformats.org/officeDocument/2006/relationships/image" Target="../media/image2208.png"/><Relationship Id="rId105" Type="http://schemas.openxmlformats.org/officeDocument/2006/relationships/image" Target="../media/image2009.png"/><Relationship Id="rId147" Type="http://schemas.openxmlformats.org/officeDocument/2006/relationships/image" Target="../media/image2030.png"/><Relationship Id="rId312" Type="http://schemas.openxmlformats.org/officeDocument/2006/relationships/customXml" Target="../ink/ink1490.xml"/><Relationship Id="rId354" Type="http://schemas.openxmlformats.org/officeDocument/2006/relationships/customXml" Target="../ink/ink1511.xml"/><Relationship Id="rId51" Type="http://schemas.openxmlformats.org/officeDocument/2006/relationships/image" Target="../media/image1982.png"/><Relationship Id="rId93" Type="http://schemas.openxmlformats.org/officeDocument/2006/relationships/image" Target="../media/image2003.png"/><Relationship Id="rId189" Type="http://schemas.openxmlformats.org/officeDocument/2006/relationships/image" Target="../media/image2051.png"/><Relationship Id="rId396" Type="http://schemas.openxmlformats.org/officeDocument/2006/relationships/image" Target="../media/image2153.png"/><Relationship Id="rId214" Type="http://schemas.openxmlformats.org/officeDocument/2006/relationships/customXml" Target="../ink/ink1441.xml"/><Relationship Id="rId256" Type="http://schemas.openxmlformats.org/officeDocument/2006/relationships/customXml" Target="../ink/ink1462.xml"/><Relationship Id="rId298" Type="http://schemas.openxmlformats.org/officeDocument/2006/relationships/customXml" Target="../ink/ink1483.xml"/><Relationship Id="rId421" Type="http://schemas.openxmlformats.org/officeDocument/2006/relationships/customXml" Target="../ink/ink1545.xml"/><Relationship Id="rId463" Type="http://schemas.openxmlformats.org/officeDocument/2006/relationships/image" Target="../media/image2186.png"/><Relationship Id="rId519" Type="http://schemas.openxmlformats.org/officeDocument/2006/relationships/customXml" Target="../ink/ink1595.xml"/><Relationship Id="rId116" Type="http://schemas.openxmlformats.org/officeDocument/2006/relationships/customXml" Target="../ink/ink1391.xml"/><Relationship Id="rId158" Type="http://schemas.openxmlformats.org/officeDocument/2006/relationships/customXml" Target="../ink/ink1412.xml"/><Relationship Id="rId323" Type="http://schemas.openxmlformats.org/officeDocument/2006/relationships/image" Target="../media/image2117.png"/><Relationship Id="rId530" Type="http://schemas.openxmlformats.org/officeDocument/2006/relationships/image" Target="../media/image2219.png"/><Relationship Id="rId20" Type="http://schemas.openxmlformats.org/officeDocument/2006/relationships/customXml" Target="../ink/ink1343.xml"/><Relationship Id="rId62" Type="http://schemas.openxmlformats.org/officeDocument/2006/relationships/customXml" Target="../ink/ink1364.xml"/><Relationship Id="rId365" Type="http://schemas.openxmlformats.org/officeDocument/2006/relationships/image" Target="../media/image2138.png"/><Relationship Id="rId225" Type="http://schemas.openxmlformats.org/officeDocument/2006/relationships/image" Target="../media/image2068.png"/><Relationship Id="rId267" Type="http://schemas.openxmlformats.org/officeDocument/2006/relationships/image" Target="../media/image2089.png"/><Relationship Id="rId432" Type="http://schemas.openxmlformats.org/officeDocument/2006/relationships/image" Target="../media/image2171.png"/><Relationship Id="rId474" Type="http://schemas.openxmlformats.org/officeDocument/2006/relationships/image" Target="../media/image2191.png"/><Relationship Id="rId127" Type="http://schemas.openxmlformats.org/officeDocument/2006/relationships/image" Target="../media/image2020.png"/><Relationship Id="rId31" Type="http://schemas.openxmlformats.org/officeDocument/2006/relationships/image" Target="../media/image1972.png"/><Relationship Id="rId73" Type="http://schemas.openxmlformats.org/officeDocument/2006/relationships/image" Target="../media/image1993.png"/><Relationship Id="rId169" Type="http://schemas.openxmlformats.org/officeDocument/2006/relationships/image" Target="../media/image2041.png"/><Relationship Id="rId334" Type="http://schemas.openxmlformats.org/officeDocument/2006/relationships/customXml" Target="../ink/ink1501.xml"/><Relationship Id="rId376" Type="http://schemas.openxmlformats.org/officeDocument/2006/relationships/image" Target="../media/image2143.png"/><Relationship Id="rId541" Type="http://schemas.openxmlformats.org/officeDocument/2006/relationships/customXml" Target="../ink/ink1606.xml"/><Relationship Id="rId4" Type="http://schemas.openxmlformats.org/officeDocument/2006/relationships/customXml" Target="../ink/ink1335.xml"/><Relationship Id="rId180" Type="http://schemas.openxmlformats.org/officeDocument/2006/relationships/customXml" Target="../ink/ink1423.xml"/><Relationship Id="rId236" Type="http://schemas.openxmlformats.org/officeDocument/2006/relationships/customXml" Target="../ink/ink1452.xml"/><Relationship Id="rId278" Type="http://schemas.openxmlformats.org/officeDocument/2006/relationships/customXml" Target="../ink/ink1473.xml"/><Relationship Id="rId401" Type="http://schemas.openxmlformats.org/officeDocument/2006/relationships/customXml" Target="../ink/ink1535.xml"/><Relationship Id="rId443" Type="http://schemas.openxmlformats.org/officeDocument/2006/relationships/customXml" Target="../ink/ink1556.xml"/><Relationship Id="rId303" Type="http://schemas.openxmlformats.org/officeDocument/2006/relationships/image" Target="../media/image2107.png"/><Relationship Id="rId485" Type="http://schemas.openxmlformats.org/officeDocument/2006/relationships/customXml" Target="../ink/ink1578.xml"/><Relationship Id="rId42" Type="http://schemas.openxmlformats.org/officeDocument/2006/relationships/customXml" Target="../ink/ink1354.xml"/><Relationship Id="rId84" Type="http://schemas.openxmlformats.org/officeDocument/2006/relationships/customXml" Target="../ink/ink1375.xml"/><Relationship Id="rId138" Type="http://schemas.openxmlformats.org/officeDocument/2006/relationships/customXml" Target="../ink/ink1402.xml"/><Relationship Id="rId345" Type="http://schemas.openxmlformats.org/officeDocument/2006/relationships/image" Target="../media/image2128.png"/><Relationship Id="rId387" Type="http://schemas.openxmlformats.org/officeDocument/2006/relationships/customXml" Target="../ink/ink1528.xml"/><Relationship Id="rId510" Type="http://schemas.openxmlformats.org/officeDocument/2006/relationships/image" Target="../media/image2209.png"/><Relationship Id="rId552" Type="http://schemas.openxmlformats.org/officeDocument/2006/relationships/customXml" Target="../ink/ink1612.xml"/><Relationship Id="rId191" Type="http://schemas.openxmlformats.org/officeDocument/2006/relationships/image" Target="../media/image2052.png"/><Relationship Id="rId205" Type="http://schemas.openxmlformats.org/officeDocument/2006/relationships/image" Target="../media/image2058.png"/><Relationship Id="rId247" Type="http://schemas.openxmlformats.org/officeDocument/2006/relationships/image" Target="../media/image2079.png"/><Relationship Id="rId412" Type="http://schemas.openxmlformats.org/officeDocument/2006/relationships/image" Target="../media/image2161.png"/><Relationship Id="rId107" Type="http://schemas.openxmlformats.org/officeDocument/2006/relationships/image" Target="../media/image2010.png"/><Relationship Id="rId289" Type="http://schemas.openxmlformats.org/officeDocument/2006/relationships/image" Target="../media/image2100.png"/><Relationship Id="rId454" Type="http://schemas.openxmlformats.org/officeDocument/2006/relationships/customXml" Target="../ink/ink1562.xml"/><Relationship Id="rId496" Type="http://schemas.openxmlformats.org/officeDocument/2006/relationships/image" Target="../media/image2202.png"/><Relationship Id="rId11" Type="http://schemas.openxmlformats.org/officeDocument/2006/relationships/image" Target="../media/image1962.png"/><Relationship Id="rId53" Type="http://schemas.openxmlformats.org/officeDocument/2006/relationships/image" Target="../media/image1983.png"/><Relationship Id="rId149" Type="http://schemas.openxmlformats.org/officeDocument/2006/relationships/image" Target="../media/image2031.png"/><Relationship Id="rId314" Type="http://schemas.openxmlformats.org/officeDocument/2006/relationships/customXml" Target="../ink/ink1491.xml"/><Relationship Id="rId356" Type="http://schemas.openxmlformats.org/officeDocument/2006/relationships/customXml" Target="../ink/ink1512.xml"/><Relationship Id="rId398" Type="http://schemas.openxmlformats.org/officeDocument/2006/relationships/image" Target="../media/image2154.png"/><Relationship Id="rId521" Type="http://schemas.openxmlformats.org/officeDocument/2006/relationships/customXml" Target="../ink/ink1596.xml"/><Relationship Id="rId95" Type="http://schemas.openxmlformats.org/officeDocument/2006/relationships/image" Target="../media/image2004.png"/><Relationship Id="rId160" Type="http://schemas.openxmlformats.org/officeDocument/2006/relationships/customXml" Target="../ink/ink1413.xml"/><Relationship Id="rId216" Type="http://schemas.openxmlformats.org/officeDocument/2006/relationships/customXml" Target="../ink/ink1442.xml"/><Relationship Id="rId423" Type="http://schemas.openxmlformats.org/officeDocument/2006/relationships/customXml" Target="../ink/ink1546.xml"/><Relationship Id="rId258" Type="http://schemas.openxmlformats.org/officeDocument/2006/relationships/customXml" Target="../ink/ink1463.xml"/><Relationship Id="rId465" Type="http://schemas.openxmlformats.org/officeDocument/2006/relationships/image" Target="../media/image2187.png"/><Relationship Id="rId22" Type="http://schemas.openxmlformats.org/officeDocument/2006/relationships/customXml" Target="../ink/ink1344.xml"/><Relationship Id="rId64" Type="http://schemas.openxmlformats.org/officeDocument/2006/relationships/customXml" Target="../ink/ink1365.xml"/><Relationship Id="rId118" Type="http://schemas.openxmlformats.org/officeDocument/2006/relationships/customXml" Target="../ink/ink1392.xml"/><Relationship Id="rId325" Type="http://schemas.openxmlformats.org/officeDocument/2006/relationships/image" Target="../media/image2118.png"/><Relationship Id="rId367" Type="http://schemas.openxmlformats.org/officeDocument/2006/relationships/image" Target="../media/image2139.png"/><Relationship Id="rId532" Type="http://schemas.openxmlformats.org/officeDocument/2006/relationships/image" Target="../media/image2220.png"/><Relationship Id="rId171" Type="http://schemas.openxmlformats.org/officeDocument/2006/relationships/image" Target="../media/image2042.png"/><Relationship Id="rId227" Type="http://schemas.openxmlformats.org/officeDocument/2006/relationships/image" Target="../media/image2069.png"/><Relationship Id="rId269" Type="http://schemas.openxmlformats.org/officeDocument/2006/relationships/image" Target="../media/image2090.png"/><Relationship Id="rId434" Type="http://schemas.openxmlformats.org/officeDocument/2006/relationships/image" Target="../media/image2172.png"/><Relationship Id="rId476" Type="http://schemas.openxmlformats.org/officeDocument/2006/relationships/image" Target="../media/image2192.png"/><Relationship Id="rId33" Type="http://schemas.openxmlformats.org/officeDocument/2006/relationships/image" Target="../media/image1973.png"/><Relationship Id="rId129" Type="http://schemas.openxmlformats.org/officeDocument/2006/relationships/image" Target="../media/image2021.png"/><Relationship Id="rId280" Type="http://schemas.openxmlformats.org/officeDocument/2006/relationships/customXml" Target="../ink/ink1474.xml"/><Relationship Id="rId336" Type="http://schemas.openxmlformats.org/officeDocument/2006/relationships/customXml" Target="../ink/ink1502.xml"/><Relationship Id="rId501" Type="http://schemas.openxmlformats.org/officeDocument/2006/relationships/customXml" Target="../ink/ink1586.xml"/><Relationship Id="rId543" Type="http://schemas.openxmlformats.org/officeDocument/2006/relationships/customXml" Target="../ink/ink1607.xml"/><Relationship Id="rId75" Type="http://schemas.openxmlformats.org/officeDocument/2006/relationships/image" Target="../media/image1994.png"/><Relationship Id="rId140" Type="http://schemas.openxmlformats.org/officeDocument/2006/relationships/customXml" Target="../ink/ink1403.xml"/><Relationship Id="rId182" Type="http://schemas.openxmlformats.org/officeDocument/2006/relationships/customXml" Target="../ink/ink1424.xml"/><Relationship Id="rId378" Type="http://schemas.openxmlformats.org/officeDocument/2006/relationships/image" Target="../media/image2144.png"/><Relationship Id="rId403" Type="http://schemas.openxmlformats.org/officeDocument/2006/relationships/customXml" Target="../ink/ink1536.xml"/><Relationship Id="rId6" Type="http://schemas.openxmlformats.org/officeDocument/2006/relationships/customXml" Target="../ink/ink1336.xml"/><Relationship Id="rId238" Type="http://schemas.openxmlformats.org/officeDocument/2006/relationships/customXml" Target="../ink/ink1453.xml"/><Relationship Id="rId445" Type="http://schemas.openxmlformats.org/officeDocument/2006/relationships/customXml" Target="../ink/ink1557.xml"/><Relationship Id="rId487" Type="http://schemas.openxmlformats.org/officeDocument/2006/relationships/customXml" Target="../ink/ink1579.xml"/><Relationship Id="rId291" Type="http://schemas.openxmlformats.org/officeDocument/2006/relationships/image" Target="../media/image2101.png"/><Relationship Id="rId305" Type="http://schemas.openxmlformats.org/officeDocument/2006/relationships/image" Target="../media/image2108.png"/><Relationship Id="rId347" Type="http://schemas.openxmlformats.org/officeDocument/2006/relationships/image" Target="../media/image2129.png"/><Relationship Id="rId512" Type="http://schemas.openxmlformats.org/officeDocument/2006/relationships/image" Target="../media/image2210.png"/><Relationship Id="rId44" Type="http://schemas.openxmlformats.org/officeDocument/2006/relationships/customXml" Target="../ink/ink1355.xml"/><Relationship Id="rId86" Type="http://schemas.openxmlformats.org/officeDocument/2006/relationships/customXml" Target="../ink/ink1376.xml"/><Relationship Id="rId151" Type="http://schemas.openxmlformats.org/officeDocument/2006/relationships/image" Target="../media/image2032.png"/><Relationship Id="rId389" Type="http://schemas.openxmlformats.org/officeDocument/2006/relationships/customXml" Target="../ink/ink1529.xml"/><Relationship Id="rId554" Type="http://schemas.openxmlformats.org/officeDocument/2006/relationships/customXml" Target="../ink/ink1613.xml"/><Relationship Id="rId193" Type="http://schemas.openxmlformats.org/officeDocument/2006/relationships/image" Target="../media/image2053.png"/><Relationship Id="rId207" Type="http://schemas.openxmlformats.org/officeDocument/2006/relationships/image" Target="../media/image2059.png"/><Relationship Id="rId249" Type="http://schemas.openxmlformats.org/officeDocument/2006/relationships/image" Target="../media/image2080.png"/><Relationship Id="rId414" Type="http://schemas.openxmlformats.org/officeDocument/2006/relationships/image" Target="../media/image2162.png"/><Relationship Id="rId456" Type="http://schemas.openxmlformats.org/officeDocument/2006/relationships/customXml" Target="../ink/ink1563.xml"/><Relationship Id="rId498" Type="http://schemas.openxmlformats.org/officeDocument/2006/relationships/image" Target="../media/image2203.png"/><Relationship Id="rId13" Type="http://schemas.openxmlformats.org/officeDocument/2006/relationships/image" Target="../media/image1963.png"/><Relationship Id="rId109" Type="http://schemas.openxmlformats.org/officeDocument/2006/relationships/image" Target="../media/image2011.png"/><Relationship Id="rId260" Type="http://schemas.openxmlformats.org/officeDocument/2006/relationships/customXml" Target="../ink/ink1464.xml"/><Relationship Id="rId316" Type="http://schemas.openxmlformats.org/officeDocument/2006/relationships/customXml" Target="../ink/ink1492.xml"/><Relationship Id="rId523" Type="http://schemas.openxmlformats.org/officeDocument/2006/relationships/customXml" Target="../ink/ink1597.xml"/><Relationship Id="rId55" Type="http://schemas.openxmlformats.org/officeDocument/2006/relationships/image" Target="../media/image1984.png"/><Relationship Id="rId97" Type="http://schemas.openxmlformats.org/officeDocument/2006/relationships/image" Target="../media/image2005.png"/><Relationship Id="rId120" Type="http://schemas.openxmlformats.org/officeDocument/2006/relationships/customXml" Target="../ink/ink1393.xml"/><Relationship Id="rId358" Type="http://schemas.openxmlformats.org/officeDocument/2006/relationships/customXml" Target="../ink/ink1513.xml"/><Relationship Id="rId162" Type="http://schemas.openxmlformats.org/officeDocument/2006/relationships/customXml" Target="../ink/ink1414.xml"/><Relationship Id="rId218" Type="http://schemas.openxmlformats.org/officeDocument/2006/relationships/customXml" Target="../ink/ink1443.xml"/><Relationship Id="rId425" Type="http://schemas.openxmlformats.org/officeDocument/2006/relationships/customXml" Target="../ink/ink1547.xml"/><Relationship Id="rId467" Type="http://schemas.openxmlformats.org/officeDocument/2006/relationships/image" Target="../media/image2188.png"/><Relationship Id="rId271" Type="http://schemas.openxmlformats.org/officeDocument/2006/relationships/image" Target="../media/image2091.png"/><Relationship Id="rId24" Type="http://schemas.openxmlformats.org/officeDocument/2006/relationships/customXml" Target="../ink/ink1345.xml"/><Relationship Id="rId66" Type="http://schemas.openxmlformats.org/officeDocument/2006/relationships/customXml" Target="../ink/ink1366.xml"/><Relationship Id="rId131" Type="http://schemas.openxmlformats.org/officeDocument/2006/relationships/image" Target="../media/image2022.png"/><Relationship Id="rId327" Type="http://schemas.openxmlformats.org/officeDocument/2006/relationships/image" Target="../media/image2119.png"/><Relationship Id="rId369" Type="http://schemas.openxmlformats.org/officeDocument/2006/relationships/customXml" Target="../ink/ink1519.xml"/><Relationship Id="rId534" Type="http://schemas.openxmlformats.org/officeDocument/2006/relationships/image" Target="../media/image2221.png"/><Relationship Id="rId173" Type="http://schemas.openxmlformats.org/officeDocument/2006/relationships/image" Target="../media/image2043.png"/><Relationship Id="rId229" Type="http://schemas.openxmlformats.org/officeDocument/2006/relationships/image" Target="../media/image2070.png"/><Relationship Id="rId380" Type="http://schemas.openxmlformats.org/officeDocument/2006/relationships/image" Target="../media/image2145.png"/><Relationship Id="rId436" Type="http://schemas.openxmlformats.org/officeDocument/2006/relationships/image" Target="../media/image2173.png"/><Relationship Id="rId240" Type="http://schemas.openxmlformats.org/officeDocument/2006/relationships/customXml" Target="../ink/ink1454.xml"/><Relationship Id="rId478" Type="http://schemas.openxmlformats.org/officeDocument/2006/relationships/image" Target="../media/image2193.png"/><Relationship Id="rId35" Type="http://schemas.openxmlformats.org/officeDocument/2006/relationships/image" Target="../media/image1974.png"/><Relationship Id="rId77" Type="http://schemas.openxmlformats.org/officeDocument/2006/relationships/image" Target="../media/image1995.png"/><Relationship Id="rId100" Type="http://schemas.openxmlformats.org/officeDocument/2006/relationships/customXml" Target="../ink/ink1383.xml"/><Relationship Id="rId282" Type="http://schemas.openxmlformats.org/officeDocument/2006/relationships/customXml" Target="../ink/ink1475.xml"/><Relationship Id="rId338" Type="http://schemas.openxmlformats.org/officeDocument/2006/relationships/customXml" Target="../ink/ink1503.xml"/><Relationship Id="rId503" Type="http://schemas.openxmlformats.org/officeDocument/2006/relationships/customXml" Target="../ink/ink1587.xml"/><Relationship Id="rId545" Type="http://schemas.openxmlformats.org/officeDocument/2006/relationships/customXml" Target="../ink/ink1608.xml"/><Relationship Id="rId8" Type="http://schemas.openxmlformats.org/officeDocument/2006/relationships/customXml" Target="../ink/ink1337.xml"/><Relationship Id="rId142" Type="http://schemas.openxmlformats.org/officeDocument/2006/relationships/customXml" Target="../ink/ink1404.xml"/><Relationship Id="rId184" Type="http://schemas.openxmlformats.org/officeDocument/2006/relationships/customXml" Target="../ink/ink1425.xml"/><Relationship Id="rId391" Type="http://schemas.openxmlformats.org/officeDocument/2006/relationships/customXml" Target="../ink/ink1530.xml"/><Relationship Id="rId405" Type="http://schemas.openxmlformats.org/officeDocument/2006/relationships/customXml" Target="../ink/ink1537.xml"/><Relationship Id="rId447" Type="http://schemas.openxmlformats.org/officeDocument/2006/relationships/customXml" Target="../ink/ink1558.xml"/><Relationship Id="rId251" Type="http://schemas.openxmlformats.org/officeDocument/2006/relationships/image" Target="../media/image2081.png"/><Relationship Id="rId489" Type="http://schemas.openxmlformats.org/officeDocument/2006/relationships/customXml" Target="../ink/ink1580.xml"/><Relationship Id="rId46" Type="http://schemas.openxmlformats.org/officeDocument/2006/relationships/customXml" Target="../ink/ink1356.xml"/><Relationship Id="rId293" Type="http://schemas.openxmlformats.org/officeDocument/2006/relationships/image" Target="../media/image2102.png"/><Relationship Id="rId307" Type="http://schemas.openxmlformats.org/officeDocument/2006/relationships/image" Target="../media/image2109.png"/><Relationship Id="rId349" Type="http://schemas.openxmlformats.org/officeDocument/2006/relationships/image" Target="../media/image2130.png"/><Relationship Id="rId514" Type="http://schemas.openxmlformats.org/officeDocument/2006/relationships/image" Target="../media/image2211.png"/><Relationship Id="rId556" Type="http://schemas.openxmlformats.org/officeDocument/2006/relationships/customXml" Target="../ink/ink1614.xml"/><Relationship Id="rId88" Type="http://schemas.openxmlformats.org/officeDocument/2006/relationships/customXml" Target="../ink/ink1377.xml"/><Relationship Id="rId111" Type="http://schemas.openxmlformats.org/officeDocument/2006/relationships/image" Target="../media/image2012.png"/><Relationship Id="rId153" Type="http://schemas.openxmlformats.org/officeDocument/2006/relationships/image" Target="../media/image2033.png"/><Relationship Id="rId195" Type="http://schemas.openxmlformats.org/officeDocument/2006/relationships/image" Target="../media/image2054.png"/><Relationship Id="rId209" Type="http://schemas.openxmlformats.org/officeDocument/2006/relationships/image" Target="../media/image2060.png"/><Relationship Id="rId360" Type="http://schemas.openxmlformats.org/officeDocument/2006/relationships/customXml" Target="../ink/ink1514.xml"/><Relationship Id="rId416" Type="http://schemas.openxmlformats.org/officeDocument/2006/relationships/image" Target="../media/image2163.png"/><Relationship Id="rId220" Type="http://schemas.openxmlformats.org/officeDocument/2006/relationships/customXml" Target="../ink/ink1444.xml"/><Relationship Id="rId458" Type="http://schemas.openxmlformats.org/officeDocument/2006/relationships/customXml" Target="../ink/ink1564.xml"/><Relationship Id="rId15" Type="http://schemas.openxmlformats.org/officeDocument/2006/relationships/image" Target="../media/image1964.png"/><Relationship Id="rId57" Type="http://schemas.openxmlformats.org/officeDocument/2006/relationships/image" Target="../media/image1985.png"/><Relationship Id="rId262" Type="http://schemas.openxmlformats.org/officeDocument/2006/relationships/customXml" Target="../ink/ink1465.xml"/><Relationship Id="rId318" Type="http://schemas.openxmlformats.org/officeDocument/2006/relationships/customXml" Target="../ink/ink1493.xml"/><Relationship Id="rId525" Type="http://schemas.openxmlformats.org/officeDocument/2006/relationships/customXml" Target="../ink/ink1598.xml"/><Relationship Id="rId99" Type="http://schemas.openxmlformats.org/officeDocument/2006/relationships/image" Target="../media/image2006.png"/><Relationship Id="rId122" Type="http://schemas.openxmlformats.org/officeDocument/2006/relationships/customXml" Target="../ink/ink1394.xml"/><Relationship Id="rId164" Type="http://schemas.openxmlformats.org/officeDocument/2006/relationships/customXml" Target="../ink/ink1415.xml"/><Relationship Id="rId371" Type="http://schemas.openxmlformats.org/officeDocument/2006/relationships/customXml" Target="../ink/ink1520.xml"/><Relationship Id="rId427" Type="http://schemas.openxmlformats.org/officeDocument/2006/relationships/customXml" Target="../ink/ink1548.xml"/><Relationship Id="rId469" Type="http://schemas.openxmlformats.org/officeDocument/2006/relationships/customXml" Target="../ink/ink1570.xml"/><Relationship Id="rId26" Type="http://schemas.openxmlformats.org/officeDocument/2006/relationships/customXml" Target="../ink/ink1346.xml"/><Relationship Id="rId231" Type="http://schemas.openxmlformats.org/officeDocument/2006/relationships/image" Target="../media/image2071.png"/><Relationship Id="rId273" Type="http://schemas.openxmlformats.org/officeDocument/2006/relationships/image" Target="../media/image2092.png"/><Relationship Id="rId329" Type="http://schemas.openxmlformats.org/officeDocument/2006/relationships/image" Target="../media/image2120.png"/><Relationship Id="rId480" Type="http://schemas.openxmlformats.org/officeDocument/2006/relationships/image" Target="../media/image2194.png"/><Relationship Id="rId536" Type="http://schemas.openxmlformats.org/officeDocument/2006/relationships/image" Target="../media/image2222.png"/><Relationship Id="rId68" Type="http://schemas.openxmlformats.org/officeDocument/2006/relationships/customXml" Target="../ink/ink1367.xml"/><Relationship Id="rId133" Type="http://schemas.openxmlformats.org/officeDocument/2006/relationships/image" Target="../media/image2023.png"/><Relationship Id="rId175" Type="http://schemas.openxmlformats.org/officeDocument/2006/relationships/image" Target="../media/image2044.png"/><Relationship Id="rId340" Type="http://schemas.openxmlformats.org/officeDocument/2006/relationships/customXml" Target="../ink/ink1504.xml"/><Relationship Id="rId200" Type="http://schemas.openxmlformats.org/officeDocument/2006/relationships/customXml" Target="../ink/ink1433.xml"/><Relationship Id="rId382" Type="http://schemas.openxmlformats.org/officeDocument/2006/relationships/image" Target="../media/image2146.png"/><Relationship Id="rId438" Type="http://schemas.openxmlformats.org/officeDocument/2006/relationships/image" Target="../media/image2174.png"/><Relationship Id="rId242" Type="http://schemas.openxmlformats.org/officeDocument/2006/relationships/customXml" Target="../ink/ink1455.xml"/><Relationship Id="rId284" Type="http://schemas.openxmlformats.org/officeDocument/2006/relationships/customXml" Target="../ink/ink1476.xml"/><Relationship Id="rId491" Type="http://schemas.openxmlformats.org/officeDocument/2006/relationships/customXml" Target="../ink/ink1581.xml"/><Relationship Id="rId505" Type="http://schemas.openxmlformats.org/officeDocument/2006/relationships/customXml" Target="../ink/ink1588.xml"/><Relationship Id="rId37" Type="http://schemas.openxmlformats.org/officeDocument/2006/relationships/image" Target="../media/image1975.png"/><Relationship Id="rId79" Type="http://schemas.openxmlformats.org/officeDocument/2006/relationships/image" Target="../media/image1996.png"/><Relationship Id="rId102" Type="http://schemas.openxmlformats.org/officeDocument/2006/relationships/customXml" Target="../ink/ink1384.xml"/><Relationship Id="rId144" Type="http://schemas.openxmlformats.org/officeDocument/2006/relationships/customXml" Target="../ink/ink1405.xml"/><Relationship Id="rId547" Type="http://schemas.openxmlformats.org/officeDocument/2006/relationships/image" Target="../media/image2227.png"/><Relationship Id="rId90" Type="http://schemas.openxmlformats.org/officeDocument/2006/relationships/customXml" Target="../ink/ink1378.xml"/><Relationship Id="rId186" Type="http://schemas.openxmlformats.org/officeDocument/2006/relationships/customXml" Target="../ink/ink1426.xml"/><Relationship Id="rId351" Type="http://schemas.openxmlformats.org/officeDocument/2006/relationships/image" Target="../media/image2131.png"/><Relationship Id="rId393" Type="http://schemas.openxmlformats.org/officeDocument/2006/relationships/customXml" Target="../ink/ink1531.xml"/><Relationship Id="rId407" Type="http://schemas.openxmlformats.org/officeDocument/2006/relationships/customXml" Target="../ink/ink1538.xml"/><Relationship Id="rId449" Type="http://schemas.openxmlformats.org/officeDocument/2006/relationships/customXml" Target="../ink/ink1559.xml"/><Relationship Id="rId211" Type="http://schemas.openxmlformats.org/officeDocument/2006/relationships/image" Target="../media/image2061.png"/><Relationship Id="rId253" Type="http://schemas.openxmlformats.org/officeDocument/2006/relationships/image" Target="../media/image2082.png"/><Relationship Id="rId295" Type="http://schemas.openxmlformats.org/officeDocument/2006/relationships/image" Target="../media/image2103.png"/><Relationship Id="rId309" Type="http://schemas.openxmlformats.org/officeDocument/2006/relationships/image" Target="../media/image2110.png"/><Relationship Id="rId460" Type="http://schemas.openxmlformats.org/officeDocument/2006/relationships/customXml" Target="../ink/ink1565.xml"/><Relationship Id="rId516" Type="http://schemas.openxmlformats.org/officeDocument/2006/relationships/image" Target="../media/image2212.png"/><Relationship Id="rId48" Type="http://schemas.openxmlformats.org/officeDocument/2006/relationships/customXml" Target="../ink/ink1357.xml"/><Relationship Id="rId113" Type="http://schemas.openxmlformats.org/officeDocument/2006/relationships/image" Target="../media/image2013.png"/><Relationship Id="rId320" Type="http://schemas.openxmlformats.org/officeDocument/2006/relationships/customXml" Target="../ink/ink1494.xml"/><Relationship Id="rId558" Type="http://schemas.openxmlformats.org/officeDocument/2006/relationships/customXml" Target="../ink/ink1615.xml"/><Relationship Id="rId155" Type="http://schemas.openxmlformats.org/officeDocument/2006/relationships/image" Target="../media/image2034.png"/><Relationship Id="rId197" Type="http://schemas.openxmlformats.org/officeDocument/2006/relationships/image" Target="../media/image2055.png"/><Relationship Id="rId362" Type="http://schemas.openxmlformats.org/officeDocument/2006/relationships/customXml" Target="../ink/ink1515.xml"/><Relationship Id="rId418" Type="http://schemas.openxmlformats.org/officeDocument/2006/relationships/image" Target="../media/image2164.png"/><Relationship Id="rId222" Type="http://schemas.openxmlformats.org/officeDocument/2006/relationships/customXml" Target="../ink/ink1445.xml"/><Relationship Id="rId264" Type="http://schemas.openxmlformats.org/officeDocument/2006/relationships/customXml" Target="../ink/ink1466.xml"/><Relationship Id="rId471" Type="http://schemas.openxmlformats.org/officeDocument/2006/relationships/customXml" Target="../ink/ink1571.xml"/><Relationship Id="rId17" Type="http://schemas.openxmlformats.org/officeDocument/2006/relationships/image" Target="../media/image1965.png"/><Relationship Id="rId59" Type="http://schemas.openxmlformats.org/officeDocument/2006/relationships/image" Target="../media/image1986.png"/><Relationship Id="rId124" Type="http://schemas.openxmlformats.org/officeDocument/2006/relationships/customXml" Target="../ink/ink1395.xml"/><Relationship Id="rId527" Type="http://schemas.openxmlformats.org/officeDocument/2006/relationships/customXml" Target="../ink/ink1599.xml"/><Relationship Id="rId70" Type="http://schemas.openxmlformats.org/officeDocument/2006/relationships/customXml" Target="../ink/ink1368.xml"/><Relationship Id="rId166" Type="http://schemas.openxmlformats.org/officeDocument/2006/relationships/customXml" Target="../ink/ink1416.xml"/><Relationship Id="rId331" Type="http://schemas.openxmlformats.org/officeDocument/2006/relationships/image" Target="../media/image2121.png"/><Relationship Id="rId373" Type="http://schemas.openxmlformats.org/officeDocument/2006/relationships/customXml" Target="../ink/ink1521.xml"/><Relationship Id="rId429" Type="http://schemas.openxmlformats.org/officeDocument/2006/relationships/customXml" Target="../ink/ink1549.xml"/><Relationship Id="rId1" Type="http://schemas.openxmlformats.org/officeDocument/2006/relationships/slideLayout" Target="../slideLayouts/slideLayout2.xml"/><Relationship Id="rId233" Type="http://schemas.openxmlformats.org/officeDocument/2006/relationships/image" Target="../media/image2072.png"/><Relationship Id="rId440" Type="http://schemas.openxmlformats.org/officeDocument/2006/relationships/image" Target="../media/image2175.png"/><Relationship Id="rId28" Type="http://schemas.openxmlformats.org/officeDocument/2006/relationships/customXml" Target="../ink/ink1347.xml"/><Relationship Id="rId275" Type="http://schemas.openxmlformats.org/officeDocument/2006/relationships/image" Target="../media/image2093.png"/><Relationship Id="rId300" Type="http://schemas.openxmlformats.org/officeDocument/2006/relationships/customXml" Target="../ink/ink1484.xml"/><Relationship Id="rId482" Type="http://schemas.openxmlformats.org/officeDocument/2006/relationships/image" Target="../media/image2195.png"/><Relationship Id="rId538" Type="http://schemas.openxmlformats.org/officeDocument/2006/relationships/image" Target="../media/image2223.png"/><Relationship Id="rId81" Type="http://schemas.openxmlformats.org/officeDocument/2006/relationships/image" Target="../media/image1997.png"/><Relationship Id="rId135" Type="http://schemas.openxmlformats.org/officeDocument/2006/relationships/image" Target="../media/image2024.png"/><Relationship Id="rId177" Type="http://schemas.openxmlformats.org/officeDocument/2006/relationships/image" Target="../media/image2045.png"/><Relationship Id="rId342" Type="http://schemas.openxmlformats.org/officeDocument/2006/relationships/customXml" Target="../ink/ink1505.xml"/><Relationship Id="rId384" Type="http://schemas.openxmlformats.org/officeDocument/2006/relationships/image" Target="../media/image2147.png"/><Relationship Id="rId202" Type="http://schemas.openxmlformats.org/officeDocument/2006/relationships/customXml" Target="../ink/ink1435.xml"/><Relationship Id="rId244" Type="http://schemas.openxmlformats.org/officeDocument/2006/relationships/customXml" Target="../ink/ink1456.xml"/><Relationship Id="rId39" Type="http://schemas.openxmlformats.org/officeDocument/2006/relationships/image" Target="../media/image1976.png"/><Relationship Id="rId286" Type="http://schemas.openxmlformats.org/officeDocument/2006/relationships/customXml" Target="../ink/ink1477.xml"/><Relationship Id="rId451" Type="http://schemas.openxmlformats.org/officeDocument/2006/relationships/customXml" Target="../ink/ink1560.xml"/><Relationship Id="rId493" Type="http://schemas.openxmlformats.org/officeDocument/2006/relationships/customXml" Target="../ink/ink1582.xml"/><Relationship Id="rId507" Type="http://schemas.openxmlformats.org/officeDocument/2006/relationships/customXml" Target="../ink/ink1589.xml"/><Relationship Id="rId549" Type="http://schemas.openxmlformats.org/officeDocument/2006/relationships/image" Target="../media/image2228.png"/><Relationship Id="rId50" Type="http://schemas.openxmlformats.org/officeDocument/2006/relationships/customXml" Target="../ink/ink1358.xml"/><Relationship Id="rId104" Type="http://schemas.openxmlformats.org/officeDocument/2006/relationships/customXml" Target="../ink/ink1385.xml"/><Relationship Id="rId146" Type="http://schemas.openxmlformats.org/officeDocument/2006/relationships/customXml" Target="../ink/ink1406.xml"/><Relationship Id="rId188" Type="http://schemas.openxmlformats.org/officeDocument/2006/relationships/customXml" Target="../ink/ink1427.xml"/><Relationship Id="rId311" Type="http://schemas.openxmlformats.org/officeDocument/2006/relationships/image" Target="../media/image2111.png"/><Relationship Id="rId353" Type="http://schemas.openxmlformats.org/officeDocument/2006/relationships/image" Target="../media/image2132.png"/><Relationship Id="rId395" Type="http://schemas.openxmlformats.org/officeDocument/2006/relationships/customXml" Target="../ink/ink1532.xml"/><Relationship Id="rId409" Type="http://schemas.openxmlformats.org/officeDocument/2006/relationships/customXml" Target="../ink/ink1539.xml"/><Relationship Id="rId92" Type="http://schemas.openxmlformats.org/officeDocument/2006/relationships/customXml" Target="../ink/ink1379.xml"/><Relationship Id="rId213" Type="http://schemas.openxmlformats.org/officeDocument/2006/relationships/image" Target="../media/image2062.png"/><Relationship Id="rId420" Type="http://schemas.openxmlformats.org/officeDocument/2006/relationships/image" Target="../media/image2165.png"/><Relationship Id="rId255" Type="http://schemas.openxmlformats.org/officeDocument/2006/relationships/image" Target="../media/image2083.png"/><Relationship Id="rId297" Type="http://schemas.openxmlformats.org/officeDocument/2006/relationships/image" Target="../media/image2104.png"/><Relationship Id="rId462" Type="http://schemas.openxmlformats.org/officeDocument/2006/relationships/customXml" Target="../ink/ink1566.xml"/><Relationship Id="rId518" Type="http://schemas.openxmlformats.org/officeDocument/2006/relationships/image" Target="../media/image2213.png"/><Relationship Id="rId115" Type="http://schemas.openxmlformats.org/officeDocument/2006/relationships/image" Target="../media/image2014.png"/><Relationship Id="rId157" Type="http://schemas.openxmlformats.org/officeDocument/2006/relationships/image" Target="../media/image2035.png"/><Relationship Id="rId322" Type="http://schemas.openxmlformats.org/officeDocument/2006/relationships/customXml" Target="../ink/ink1495.xml"/><Relationship Id="rId364" Type="http://schemas.openxmlformats.org/officeDocument/2006/relationships/customXml" Target="../ink/ink1516.xml"/><Relationship Id="rId61" Type="http://schemas.openxmlformats.org/officeDocument/2006/relationships/image" Target="../media/image1987.png"/><Relationship Id="rId199" Type="http://schemas.openxmlformats.org/officeDocument/2006/relationships/image" Target="../media/image2056.png"/><Relationship Id="rId19" Type="http://schemas.openxmlformats.org/officeDocument/2006/relationships/image" Target="../media/image1966.png"/><Relationship Id="rId224" Type="http://schemas.openxmlformats.org/officeDocument/2006/relationships/customXml" Target="../ink/ink1446.xml"/><Relationship Id="rId266" Type="http://schemas.openxmlformats.org/officeDocument/2006/relationships/customXml" Target="../ink/ink1467.xml"/><Relationship Id="rId431" Type="http://schemas.openxmlformats.org/officeDocument/2006/relationships/customXml" Target="../ink/ink1550.xml"/><Relationship Id="rId473" Type="http://schemas.openxmlformats.org/officeDocument/2006/relationships/customXml" Target="../ink/ink1572.xml"/><Relationship Id="rId529" Type="http://schemas.openxmlformats.org/officeDocument/2006/relationships/customXml" Target="../ink/ink1600.xml"/><Relationship Id="rId30" Type="http://schemas.openxmlformats.org/officeDocument/2006/relationships/customXml" Target="../ink/ink1348.xml"/><Relationship Id="rId126" Type="http://schemas.openxmlformats.org/officeDocument/2006/relationships/customXml" Target="../ink/ink1396.xml"/><Relationship Id="rId168" Type="http://schemas.openxmlformats.org/officeDocument/2006/relationships/customXml" Target="../ink/ink1417.xml"/><Relationship Id="rId333" Type="http://schemas.openxmlformats.org/officeDocument/2006/relationships/image" Target="../media/image2122.png"/><Relationship Id="rId540" Type="http://schemas.openxmlformats.org/officeDocument/2006/relationships/image" Target="../media/image2224.png"/><Relationship Id="rId72" Type="http://schemas.openxmlformats.org/officeDocument/2006/relationships/customXml" Target="../ink/ink1369.xml"/><Relationship Id="rId375" Type="http://schemas.openxmlformats.org/officeDocument/2006/relationships/customXml" Target="../ink/ink1522.xml"/><Relationship Id="rId3" Type="http://schemas.openxmlformats.org/officeDocument/2006/relationships/image" Target="../media/image1958.png"/><Relationship Id="rId235" Type="http://schemas.openxmlformats.org/officeDocument/2006/relationships/image" Target="../media/image2073.png"/><Relationship Id="rId277" Type="http://schemas.openxmlformats.org/officeDocument/2006/relationships/image" Target="../media/image2094.png"/><Relationship Id="rId400" Type="http://schemas.openxmlformats.org/officeDocument/2006/relationships/image" Target="../media/image2155.png"/><Relationship Id="rId442" Type="http://schemas.openxmlformats.org/officeDocument/2006/relationships/image" Target="../media/image2176.png"/><Relationship Id="rId484" Type="http://schemas.openxmlformats.org/officeDocument/2006/relationships/image" Target="../media/image2196.png"/><Relationship Id="rId137" Type="http://schemas.openxmlformats.org/officeDocument/2006/relationships/image" Target="../media/image2025.png"/><Relationship Id="rId302" Type="http://schemas.openxmlformats.org/officeDocument/2006/relationships/customXml" Target="../ink/ink1485.xml"/><Relationship Id="rId344" Type="http://schemas.openxmlformats.org/officeDocument/2006/relationships/customXml" Target="../ink/ink1506.xml"/><Relationship Id="rId41" Type="http://schemas.openxmlformats.org/officeDocument/2006/relationships/image" Target="../media/image1977.png"/><Relationship Id="rId83" Type="http://schemas.openxmlformats.org/officeDocument/2006/relationships/image" Target="../media/image1998.png"/><Relationship Id="rId179" Type="http://schemas.openxmlformats.org/officeDocument/2006/relationships/image" Target="../media/image2046.png"/><Relationship Id="rId386" Type="http://schemas.openxmlformats.org/officeDocument/2006/relationships/image" Target="../media/image2148.png"/><Relationship Id="rId551" Type="http://schemas.openxmlformats.org/officeDocument/2006/relationships/image" Target="../media/image2229.png"/><Relationship Id="rId190" Type="http://schemas.openxmlformats.org/officeDocument/2006/relationships/customXml" Target="../ink/ink1428.xml"/><Relationship Id="rId204" Type="http://schemas.openxmlformats.org/officeDocument/2006/relationships/customXml" Target="../ink/ink1436.xml"/><Relationship Id="rId246" Type="http://schemas.openxmlformats.org/officeDocument/2006/relationships/customXml" Target="../ink/ink1457.xml"/><Relationship Id="rId288" Type="http://schemas.openxmlformats.org/officeDocument/2006/relationships/customXml" Target="../ink/ink1478.xml"/><Relationship Id="rId411" Type="http://schemas.openxmlformats.org/officeDocument/2006/relationships/customXml" Target="../ink/ink1540.xml"/><Relationship Id="rId453" Type="http://schemas.openxmlformats.org/officeDocument/2006/relationships/image" Target="../media/image2181.png"/><Relationship Id="rId509" Type="http://schemas.openxmlformats.org/officeDocument/2006/relationships/customXml" Target="../ink/ink1590.xml"/><Relationship Id="rId106" Type="http://schemas.openxmlformats.org/officeDocument/2006/relationships/customXml" Target="../ink/ink1386.xml"/><Relationship Id="rId313" Type="http://schemas.openxmlformats.org/officeDocument/2006/relationships/image" Target="../media/image2112.png"/><Relationship Id="rId495" Type="http://schemas.openxmlformats.org/officeDocument/2006/relationships/customXml" Target="../ink/ink1583.xml"/><Relationship Id="rId10" Type="http://schemas.openxmlformats.org/officeDocument/2006/relationships/customXml" Target="../ink/ink1338.xml"/><Relationship Id="rId52" Type="http://schemas.openxmlformats.org/officeDocument/2006/relationships/customXml" Target="../ink/ink1359.xml"/><Relationship Id="rId94" Type="http://schemas.openxmlformats.org/officeDocument/2006/relationships/customXml" Target="../ink/ink1380.xml"/><Relationship Id="rId148" Type="http://schemas.openxmlformats.org/officeDocument/2006/relationships/customXml" Target="../ink/ink1407.xml"/><Relationship Id="rId355" Type="http://schemas.openxmlformats.org/officeDocument/2006/relationships/image" Target="../media/image2133.png"/><Relationship Id="rId397" Type="http://schemas.openxmlformats.org/officeDocument/2006/relationships/customXml" Target="../ink/ink1533.xml"/><Relationship Id="rId520" Type="http://schemas.openxmlformats.org/officeDocument/2006/relationships/image" Target="../media/image2214.png"/><Relationship Id="rId215" Type="http://schemas.openxmlformats.org/officeDocument/2006/relationships/image" Target="../media/image2063.png"/><Relationship Id="rId257" Type="http://schemas.openxmlformats.org/officeDocument/2006/relationships/image" Target="../media/image2084.png"/><Relationship Id="rId422" Type="http://schemas.openxmlformats.org/officeDocument/2006/relationships/image" Target="../media/image2166.png"/><Relationship Id="rId464" Type="http://schemas.openxmlformats.org/officeDocument/2006/relationships/customXml" Target="../ink/ink1567.xml"/><Relationship Id="rId299" Type="http://schemas.openxmlformats.org/officeDocument/2006/relationships/image" Target="../media/image2105.png"/><Relationship Id="rId63" Type="http://schemas.openxmlformats.org/officeDocument/2006/relationships/image" Target="../media/image1988.png"/><Relationship Id="rId159" Type="http://schemas.openxmlformats.org/officeDocument/2006/relationships/image" Target="../media/image2036.png"/><Relationship Id="rId366" Type="http://schemas.openxmlformats.org/officeDocument/2006/relationships/customXml" Target="../ink/ink1517.xml"/><Relationship Id="rId226" Type="http://schemas.openxmlformats.org/officeDocument/2006/relationships/customXml" Target="../ink/ink1447.xml"/><Relationship Id="rId433" Type="http://schemas.openxmlformats.org/officeDocument/2006/relationships/customXml" Target="../ink/ink1551.xml"/><Relationship Id="rId74" Type="http://schemas.openxmlformats.org/officeDocument/2006/relationships/customXml" Target="../ink/ink1370.xml"/><Relationship Id="rId377" Type="http://schemas.openxmlformats.org/officeDocument/2006/relationships/customXml" Target="../ink/ink1523.xml"/><Relationship Id="rId500" Type="http://schemas.openxmlformats.org/officeDocument/2006/relationships/image" Target="../media/image2204.png"/><Relationship Id="rId5" Type="http://schemas.openxmlformats.org/officeDocument/2006/relationships/image" Target="../media/image1959.png"/><Relationship Id="rId237" Type="http://schemas.openxmlformats.org/officeDocument/2006/relationships/image" Target="../media/image2074.png"/><Relationship Id="rId444" Type="http://schemas.openxmlformats.org/officeDocument/2006/relationships/image" Target="../media/image2177.png"/><Relationship Id="rId290" Type="http://schemas.openxmlformats.org/officeDocument/2006/relationships/customXml" Target="../ink/ink1479.xml"/><Relationship Id="rId304" Type="http://schemas.openxmlformats.org/officeDocument/2006/relationships/customXml" Target="../ink/ink1486.xml"/><Relationship Id="rId388" Type="http://schemas.openxmlformats.org/officeDocument/2006/relationships/image" Target="../media/image2149.png"/><Relationship Id="rId511" Type="http://schemas.openxmlformats.org/officeDocument/2006/relationships/customXml" Target="../ink/ink1591.xml"/><Relationship Id="rId85" Type="http://schemas.openxmlformats.org/officeDocument/2006/relationships/image" Target="../media/image1999.png"/><Relationship Id="rId150" Type="http://schemas.openxmlformats.org/officeDocument/2006/relationships/customXml" Target="../ink/ink1408.xml"/><Relationship Id="rId248" Type="http://schemas.openxmlformats.org/officeDocument/2006/relationships/customXml" Target="../ink/ink1458.xml"/><Relationship Id="rId455" Type="http://schemas.openxmlformats.org/officeDocument/2006/relationships/image" Target="../media/image2182.png"/><Relationship Id="rId12" Type="http://schemas.openxmlformats.org/officeDocument/2006/relationships/customXml" Target="../ink/ink1339.xml"/><Relationship Id="rId108" Type="http://schemas.openxmlformats.org/officeDocument/2006/relationships/customXml" Target="../ink/ink1387.xml"/><Relationship Id="rId315" Type="http://schemas.openxmlformats.org/officeDocument/2006/relationships/image" Target="../media/image2113.png"/><Relationship Id="rId522" Type="http://schemas.openxmlformats.org/officeDocument/2006/relationships/image" Target="../media/image2215.png"/><Relationship Id="rId96" Type="http://schemas.openxmlformats.org/officeDocument/2006/relationships/customXml" Target="../ink/ink1381.xml"/><Relationship Id="rId161" Type="http://schemas.openxmlformats.org/officeDocument/2006/relationships/image" Target="../media/image2037.png"/><Relationship Id="rId399" Type="http://schemas.openxmlformats.org/officeDocument/2006/relationships/customXml" Target="../ink/ink1534.xml"/></Relationships>
</file>

<file path=ppt/slides/_rels/slide29.xml.rels><?xml version="1.0" encoding="UTF-8" standalone="yes"?>
<Relationships xmlns="http://schemas.openxmlformats.org/package/2006/relationships"><Relationship Id="rId117" Type="http://schemas.openxmlformats.org/officeDocument/2006/relationships/customXml" Target="../ink/ink1673.xml"/><Relationship Id="rId21" Type="http://schemas.openxmlformats.org/officeDocument/2006/relationships/customXml" Target="../ink/ink1625.xml"/><Relationship Id="rId324" Type="http://schemas.openxmlformats.org/officeDocument/2006/relationships/customXml" Target="../ink/ink1777.xml"/><Relationship Id="rId531" Type="http://schemas.openxmlformats.org/officeDocument/2006/relationships/image" Target="../media/image2496.png"/><Relationship Id="rId629" Type="http://schemas.openxmlformats.org/officeDocument/2006/relationships/image" Target="../media/image2545.png"/><Relationship Id="rId170" Type="http://schemas.openxmlformats.org/officeDocument/2006/relationships/image" Target="../media/image2316.png"/><Relationship Id="rId268" Type="http://schemas.openxmlformats.org/officeDocument/2006/relationships/customXml" Target="../ink/ink1749.xml"/><Relationship Id="rId475" Type="http://schemas.openxmlformats.org/officeDocument/2006/relationships/image" Target="../media/image2468.png"/><Relationship Id="rId32" Type="http://schemas.openxmlformats.org/officeDocument/2006/relationships/image" Target="../media/image2248.png"/><Relationship Id="rId128" Type="http://schemas.openxmlformats.org/officeDocument/2006/relationships/image" Target="../media/image2295.png"/><Relationship Id="rId335" Type="http://schemas.openxmlformats.org/officeDocument/2006/relationships/image" Target="../media/image2398.png"/><Relationship Id="rId542" Type="http://schemas.openxmlformats.org/officeDocument/2006/relationships/customXml" Target="../ink/ink1886.xml"/><Relationship Id="rId181" Type="http://schemas.openxmlformats.org/officeDocument/2006/relationships/customXml" Target="../ink/ink1705.xml"/><Relationship Id="rId402" Type="http://schemas.openxmlformats.org/officeDocument/2006/relationships/customXml" Target="../ink/ink1816.xml"/><Relationship Id="rId279" Type="http://schemas.openxmlformats.org/officeDocument/2006/relationships/image" Target="../media/image2370.png"/><Relationship Id="rId486" Type="http://schemas.openxmlformats.org/officeDocument/2006/relationships/customXml" Target="../ink/ink1858.xml"/><Relationship Id="rId43" Type="http://schemas.openxmlformats.org/officeDocument/2006/relationships/customXml" Target="../ink/ink1636.xml"/><Relationship Id="rId139" Type="http://schemas.openxmlformats.org/officeDocument/2006/relationships/customXml" Target="../ink/ink1684.xml"/><Relationship Id="rId346" Type="http://schemas.openxmlformats.org/officeDocument/2006/relationships/customXml" Target="../ink/ink1788.xml"/><Relationship Id="rId553" Type="http://schemas.openxmlformats.org/officeDocument/2006/relationships/image" Target="../media/image2507.png"/><Relationship Id="rId192" Type="http://schemas.openxmlformats.org/officeDocument/2006/relationships/image" Target="../media/image2327.png"/><Relationship Id="rId206" Type="http://schemas.openxmlformats.org/officeDocument/2006/relationships/image" Target="../media/image2334.png"/><Relationship Id="rId413" Type="http://schemas.openxmlformats.org/officeDocument/2006/relationships/image" Target="../media/image2437.png"/><Relationship Id="rId497" Type="http://schemas.openxmlformats.org/officeDocument/2006/relationships/image" Target="../media/image2479.png"/><Relationship Id="rId620" Type="http://schemas.openxmlformats.org/officeDocument/2006/relationships/customXml" Target="../ink/ink1925.xml"/><Relationship Id="rId357" Type="http://schemas.openxmlformats.org/officeDocument/2006/relationships/image" Target="../media/image2409.png"/><Relationship Id="rId54" Type="http://schemas.openxmlformats.org/officeDocument/2006/relationships/image" Target="../media/image2259.png"/><Relationship Id="rId217" Type="http://schemas.openxmlformats.org/officeDocument/2006/relationships/customXml" Target="../ink/ink1723.xml"/><Relationship Id="rId564" Type="http://schemas.openxmlformats.org/officeDocument/2006/relationships/customXml" Target="../ink/ink1897.xml"/><Relationship Id="rId424" Type="http://schemas.openxmlformats.org/officeDocument/2006/relationships/customXml" Target="../ink/ink1827.xml"/><Relationship Id="rId631" Type="http://schemas.openxmlformats.org/officeDocument/2006/relationships/image" Target="../media/image2546.png"/><Relationship Id="rId270" Type="http://schemas.openxmlformats.org/officeDocument/2006/relationships/customXml" Target="../ink/ink1750.xml"/><Relationship Id="rId65" Type="http://schemas.openxmlformats.org/officeDocument/2006/relationships/customXml" Target="../ink/ink1647.xml"/><Relationship Id="rId130" Type="http://schemas.openxmlformats.org/officeDocument/2006/relationships/image" Target="../media/image2296.png"/><Relationship Id="rId368" Type="http://schemas.openxmlformats.org/officeDocument/2006/relationships/customXml" Target="../ink/ink1799.xml"/><Relationship Id="rId575" Type="http://schemas.openxmlformats.org/officeDocument/2006/relationships/image" Target="../media/image2518.png"/><Relationship Id="rId228" Type="http://schemas.openxmlformats.org/officeDocument/2006/relationships/image" Target="../media/image2345.png"/><Relationship Id="rId435" Type="http://schemas.openxmlformats.org/officeDocument/2006/relationships/image" Target="../media/image2448.png"/><Relationship Id="rId642" Type="http://schemas.openxmlformats.org/officeDocument/2006/relationships/customXml" Target="../ink/ink1936.xml"/><Relationship Id="rId281" Type="http://schemas.openxmlformats.org/officeDocument/2006/relationships/image" Target="../media/image2371.png"/><Relationship Id="rId502" Type="http://schemas.openxmlformats.org/officeDocument/2006/relationships/customXml" Target="../ink/ink1866.xml"/><Relationship Id="rId76" Type="http://schemas.openxmlformats.org/officeDocument/2006/relationships/image" Target="../media/image1991.png"/><Relationship Id="rId141" Type="http://schemas.openxmlformats.org/officeDocument/2006/relationships/customXml" Target="../ink/ink1685.xml"/><Relationship Id="rId379" Type="http://schemas.openxmlformats.org/officeDocument/2006/relationships/image" Target="../media/image2420.png"/><Relationship Id="rId586" Type="http://schemas.openxmlformats.org/officeDocument/2006/relationships/customXml" Target="../ink/ink1908.xml"/><Relationship Id="rId7" Type="http://schemas.openxmlformats.org/officeDocument/2006/relationships/customXml" Target="../ink/ink1618.xml"/><Relationship Id="rId239" Type="http://schemas.openxmlformats.org/officeDocument/2006/relationships/customXml" Target="../ink/ink1734.xml"/><Relationship Id="rId446" Type="http://schemas.openxmlformats.org/officeDocument/2006/relationships/customXml" Target="../ink/ink1838.xml"/><Relationship Id="rId292" Type="http://schemas.openxmlformats.org/officeDocument/2006/relationships/customXml" Target="../ink/ink1761.xml"/><Relationship Id="rId306" Type="http://schemas.openxmlformats.org/officeDocument/2006/relationships/customXml" Target="../ink/ink1768.xml"/><Relationship Id="rId87" Type="http://schemas.openxmlformats.org/officeDocument/2006/relationships/customXml" Target="../ink/ink1658.xml"/><Relationship Id="rId513" Type="http://schemas.openxmlformats.org/officeDocument/2006/relationships/image" Target="../media/image2487.png"/><Relationship Id="rId597" Type="http://schemas.openxmlformats.org/officeDocument/2006/relationships/image" Target="../media/image2529.png"/><Relationship Id="rId152" Type="http://schemas.openxmlformats.org/officeDocument/2006/relationships/image" Target="../media/image2307.png"/><Relationship Id="rId457" Type="http://schemas.openxmlformats.org/officeDocument/2006/relationships/image" Target="../media/image2459.png"/><Relationship Id="rId14" Type="http://schemas.openxmlformats.org/officeDocument/2006/relationships/image" Target="../media/image2239.png"/><Relationship Id="rId317" Type="http://schemas.openxmlformats.org/officeDocument/2006/relationships/image" Target="../media/image2389.png"/><Relationship Id="rId524" Type="http://schemas.openxmlformats.org/officeDocument/2006/relationships/customXml" Target="../ink/ink1877.xml"/><Relationship Id="rId98" Type="http://schemas.openxmlformats.org/officeDocument/2006/relationships/image" Target="../media/image2280.png"/><Relationship Id="rId163" Type="http://schemas.openxmlformats.org/officeDocument/2006/relationships/customXml" Target="../ink/ink1696.xml"/><Relationship Id="rId370" Type="http://schemas.openxmlformats.org/officeDocument/2006/relationships/customXml" Target="../ink/ink1800.xml"/><Relationship Id="rId230" Type="http://schemas.openxmlformats.org/officeDocument/2006/relationships/image" Target="../media/image2346.png"/><Relationship Id="rId468" Type="http://schemas.openxmlformats.org/officeDocument/2006/relationships/customXml" Target="../ink/ink1849.xml"/><Relationship Id="rId25" Type="http://schemas.openxmlformats.org/officeDocument/2006/relationships/customXml" Target="../ink/ink1627.xml"/><Relationship Id="rId328" Type="http://schemas.openxmlformats.org/officeDocument/2006/relationships/customXml" Target="../ink/ink1779.xml"/><Relationship Id="rId535" Type="http://schemas.openxmlformats.org/officeDocument/2006/relationships/image" Target="../media/image2498.png"/><Relationship Id="rId174" Type="http://schemas.openxmlformats.org/officeDocument/2006/relationships/image" Target="../media/image2318.png"/><Relationship Id="rId381" Type="http://schemas.openxmlformats.org/officeDocument/2006/relationships/image" Target="../media/image2421.png"/><Relationship Id="rId602" Type="http://schemas.openxmlformats.org/officeDocument/2006/relationships/customXml" Target="../ink/ink1916.xml"/><Relationship Id="rId241" Type="http://schemas.openxmlformats.org/officeDocument/2006/relationships/customXml" Target="../ink/ink1735.xml"/><Relationship Id="rId479" Type="http://schemas.openxmlformats.org/officeDocument/2006/relationships/image" Target="../media/image2470.png"/><Relationship Id="rId36" Type="http://schemas.openxmlformats.org/officeDocument/2006/relationships/image" Target="../media/image2250.png"/><Relationship Id="rId339" Type="http://schemas.openxmlformats.org/officeDocument/2006/relationships/image" Target="../media/image2400.png"/><Relationship Id="rId546" Type="http://schemas.openxmlformats.org/officeDocument/2006/relationships/customXml" Target="../ink/ink1888.xml"/><Relationship Id="rId101" Type="http://schemas.openxmlformats.org/officeDocument/2006/relationships/customXml" Target="../ink/ink1665.xml"/><Relationship Id="rId185" Type="http://schemas.openxmlformats.org/officeDocument/2006/relationships/customXml" Target="../ink/ink1707.xml"/><Relationship Id="rId406" Type="http://schemas.openxmlformats.org/officeDocument/2006/relationships/customXml" Target="../ink/ink1818.xml"/><Relationship Id="rId392" Type="http://schemas.openxmlformats.org/officeDocument/2006/relationships/customXml" Target="../ink/ink1811.xml"/><Relationship Id="rId613" Type="http://schemas.openxmlformats.org/officeDocument/2006/relationships/image" Target="../media/image2537.png"/><Relationship Id="rId252" Type="http://schemas.openxmlformats.org/officeDocument/2006/relationships/customXml" Target="../ink/ink1741.xml"/><Relationship Id="rId47" Type="http://schemas.openxmlformats.org/officeDocument/2006/relationships/customXml" Target="../ink/ink1638.xml"/><Relationship Id="rId112" Type="http://schemas.openxmlformats.org/officeDocument/2006/relationships/image" Target="../media/image2287.png"/><Relationship Id="rId557" Type="http://schemas.openxmlformats.org/officeDocument/2006/relationships/image" Target="../media/image2509.png"/><Relationship Id="rId196" Type="http://schemas.openxmlformats.org/officeDocument/2006/relationships/image" Target="../media/image2329.png"/><Relationship Id="rId417" Type="http://schemas.openxmlformats.org/officeDocument/2006/relationships/image" Target="../media/image2439.png"/><Relationship Id="rId459" Type="http://schemas.openxmlformats.org/officeDocument/2006/relationships/image" Target="../media/image2460.png"/><Relationship Id="rId624" Type="http://schemas.openxmlformats.org/officeDocument/2006/relationships/customXml" Target="../ink/ink1927.xml"/><Relationship Id="rId16" Type="http://schemas.openxmlformats.org/officeDocument/2006/relationships/image" Target="../media/image2240.png"/><Relationship Id="rId221" Type="http://schemas.openxmlformats.org/officeDocument/2006/relationships/customXml" Target="../ink/ink1725.xml"/><Relationship Id="rId263" Type="http://schemas.openxmlformats.org/officeDocument/2006/relationships/image" Target="../media/image2362.png"/><Relationship Id="rId319" Type="http://schemas.openxmlformats.org/officeDocument/2006/relationships/image" Target="../media/image2390.png"/><Relationship Id="rId470" Type="http://schemas.openxmlformats.org/officeDocument/2006/relationships/customXml" Target="../ink/ink1850.xml"/><Relationship Id="rId526" Type="http://schemas.openxmlformats.org/officeDocument/2006/relationships/customXml" Target="../ink/ink1878.xml"/><Relationship Id="rId58" Type="http://schemas.openxmlformats.org/officeDocument/2006/relationships/image" Target="../media/image2261.png"/><Relationship Id="rId123" Type="http://schemas.openxmlformats.org/officeDocument/2006/relationships/customXml" Target="../ink/ink1676.xml"/><Relationship Id="rId330" Type="http://schemas.openxmlformats.org/officeDocument/2006/relationships/customXml" Target="../ink/ink1780.xml"/><Relationship Id="rId568" Type="http://schemas.openxmlformats.org/officeDocument/2006/relationships/customXml" Target="../ink/ink1899.xml"/><Relationship Id="rId165" Type="http://schemas.openxmlformats.org/officeDocument/2006/relationships/customXml" Target="../ink/ink1697.xml"/><Relationship Id="rId372" Type="http://schemas.openxmlformats.org/officeDocument/2006/relationships/customXml" Target="../ink/ink1801.xml"/><Relationship Id="rId428" Type="http://schemas.openxmlformats.org/officeDocument/2006/relationships/customXml" Target="../ink/ink1829.xml"/><Relationship Id="rId635" Type="http://schemas.openxmlformats.org/officeDocument/2006/relationships/image" Target="../media/image2548.png"/><Relationship Id="rId232" Type="http://schemas.openxmlformats.org/officeDocument/2006/relationships/image" Target="../media/image2347.png"/><Relationship Id="rId274" Type="http://schemas.openxmlformats.org/officeDocument/2006/relationships/customXml" Target="../ink/ink1752.xml"/><Relationship Id="rId481" Type="http://schemas.openxmlformats.org/officeDocument/2006/relationships/image" Target="../media/image2471.png"/><Relationship Id="rId27" Type="http://schemas.openxmlformats.org/officeDocument/2006/relationships/customXml" Target="../ink/ink1628.xml"/><Relationship Id="rId69" Type="http://schemas.openxmlformats.org/officeDocument/2006/relationships/customXml" Target="../ink/ink1649.xml"/><Relationship Id="rId134" Type="http://schemas.openxmlformats.org/officeDocument/2006/relationships/image" Target="../media/image2298.png"/><Relationship Id="rId537" Type="http://schemas.openxmlformats.org/officeDocument/2006/relationships/image" Target="../media/image2499.png"/><Relationship Id="rId579" Type="http://schemas.openxmlformats.org/officeDocument/2006/relationships/image" Target="../media/image2520.png"/><Relationship Id="rId80" Type="http://schemas.openxmlformats.org/officeDocument/2006/relationships/image" Target="../media/image2271.png"/><Relationship Id="rId176" Type="http://schemas.openxmlformats.org/officeDocument/2006/relationships/image" Target="../media/image2319.png"/><Relationship Id="rId341" Type="http://schemas.openxmlformats.org/officeDocument/2006/relationships/image" Target="../media/image2401.png"/><Relationship Id="rId383" Type="http://schemas.openxmlformats.org/officeDocument/2006/relationships/image" Target="../media/image2422.png"/><Relationship Id="rId439" Type="http://schemas.openxmlformats.org/officeDocument/2006/relationships/image" Target="../media/image2450.png"/><Relationship Id="rId590" Type="http://schemas.openxmlformats.org/officeDocument/2006/relationships/customXml" Target="../ink/ink1910.xml"/><Relationship Id="rId604" Type="http://schemas.openxmlformats.org/officeDocument/2006/relationships/customXml" Target="../ink/ink1917.xml"/><Relationship Id="rId646" Type="http://schemas.openxmlformats.org/officeDocument/2006/relationships/customXml" Target="../ink/ink1938.xml"/><Relationship Id="rId201" Type="http://schemas.openxmlformats.org/officeDocument/2006/relationships/customXml" Target="../ink/ink1715.xml"/><Relationship Id="rId243" Type="http://schemas.openxmlformats.org/officeDocument/2006/relationships/customXml" Target="../ink/ink1736.xml"/><Relationship Id="rId285" Type="http://schemas.openxmlformats.org/officeDocument/2006/relationships/image" Target="../media/image2373.png"/><Relationship Id="rId450" Type="http://schemas.openxmlformats.org/officeDocument/2006/relationships/customXml" Target="../ink/ink1840.xml"/><Relationship Id="rId506" Type="http://schemas.openxmlformats.org/officeDocument/2006/relationships/customXml" Target="../ink/ink1868.xml"/><Relationship Id="rId38" Type="http://schemas.openxmlformats.org/officeDocument/2006/relationships/image" Target="../media/image2251.png"/><Relationship Id="rId103" Type="http://schemas.openxmlformats.org/officeDocument/2006/relationships/customXml" Target="../ink/ink1666.xml"/><Relationship Id="rId310" Type="http://schemas.openxmlformats.org/officeDocument/2006/relationships/customXml" Target="../ink/ink1770.xml"/><Relationship Id="rId492" Type="http://schemas.openxmlformats.org/officeDocument/2006/relationships/customXml" Target="../ink/ink1861.xml"/><Relationship Id="rId548" Type="http://schemas.openxmlformats.org/officeDocument/2006/relationships/customXml" Target="../ink/ink1889.xml"/><Relationship Id="rId91" Type="http://schemas.openxmlformats.org/officeDocument/2006/relationships/customXml" Target="../ink/ink1660.xml"/><Relationship Id="rId145" Type="http://schemas.openxmlformats.org/officeDocument/2006/relationships/customXml" Target="../ink/ink1687.xml"/><Relationship Id="rId187" Type="http://schemas.openxmlformats.org/officeDocument/2006/relationships/customXml" Target="../ink/ink1708.xml"/><Relationship Id="rId352" Type="http://schemas.openxmlformats.org/officeDocument/2006/relationships/customXml" Target="../ink/ink1791.xml"/><Relationship Id="rId394" Type="http://schemas.openxmlformats.org/officeDocument/2006/relationships/customXml" Target="../ink/ink1812.xml"/><Relationship Id="rId408" Type="http://schemas.openxmlformats.org/officeDocument/2006/relationships/customXml" Target="../ink/ink1819.xml"/><Relationship Id="rId615" Type="http://schemas.openxmlformats.org/officeDocument/2006/relationships/image" Target="../media/image2538.png"/><Relationship Id="rId212" Type="http://schemas.openxmlformats.org/officeDocument/2006/relationships/image" Target="../media/image2337.png"/><Relationship Id="rId254" Type="http://schemas.openxmlformats.org/officeDocument/2006/relationships/customXml" Target="../ink/ink1742.xml"/><Relationship Id="rId49" Type="http://schemas.openxmlformats.org/officeDocument/2006/relationships/customXml" Target="../ink/ink1639.xml"/><Relationship Id="rId114" Type="http://schemas.openxmlformats.org/officeDocument/2006/relationships/image" Target="../media/image2288.png"/><Relationship Id="rId296" Type="http://schemas.openxmlformats.org/officeDocument/2006/relationships/customXml" Target="../ink/ink1763.xml"/><Relationship Id="rId461" Type="http://schemas.openxmlformats.org/officeDocument/2006/relationships/image" Target="../media/image2461.png"/><Relationship Id="rId517" Type="http://schemas.openxmlformats.org/officeDocument/2006/relationships/image" Target="../media/image2489.png"/><Relationship Id="rId559" Type="http://schemas.openxmlformats.org/officeDocument/2006/relationships/image" Target="../media/image2510.png"/><Relationship Id="rId60" Type="http://schemas.openxmlformats.org/officeDocument/2006/relationships/image" Target="../media/image2262.png"/><Relationship Id="rId156" Type="http://schemas.openxmlformats.org/officeDocument/2006/relationships/image" Target="../media/image2309.png"/><Relationship Id="rId198" Type="http://schemas.openxmlformats.org/officeDocument/2006/relationships/image" Target="../media/image2330.png"/><Relationship Id="rId321" Type="http://schemas.openxmlformats.org/officeDocument/2006/relationships/image" Target="../media/image2391.png"/><Relationship Id="rId363" Type="http://schemas.openxmlformats.org/officeDocument/2006/relationships/image" Target="../media/image2412.png"/><Relationship Id="rId419" Type="http://schemas.openxmlformats.org/officeDocument/2006/relationships/image" Target="../media/image2440.png"/><Relationship Id="rId570" Type="http://schemas.openxmlformats.org/officeDocument/2006/relationships/customXml" Target="../ink/ink1900.xml"/><Relationship Id="rId626" Type="http://schemas.openxmlformats.org/officeDocument/2006/relationships/customXml" Target="../ink/ink1928.xml"/><Relationship Id="rId223" Type="http://schemas.openxmlformats.org/officeDocument/2006/relationships/customXml" Target="../ink/ink1726.xml"/><Relationship Id="rId430" Type="http://schemas.openxmlformats.org/officeDocument/2006/relationships/customXml" Target="../ink/ink1830.xml"/><Relationship Id="rId18" Type="http://schemas.openxmlformats.org/officeDocument/2006/relationships/image" Target="../media/image2241.png"/><Relationship Id="rId265" Type="http://schemas.openxmlformats.org/officeDocument/2006/relationships/image" Target="../media/image2363.png"/><Relationship Id="rId472" Type="http://schemas.openxmlformats.org/officeDocument/2006/relationships/customXml" Target="../ink/ink1851.xml"/><Relationship Id="rId528" Type="http://schemas.openxmlformats.org/officeDocument/2006/relationships/customXml" Target="../ink/ink1879.xml"/><Relationship Id="rId125" Type="http://schemas.openxmlformats.org/officeDocument/2006/relationships/customXml" Target="../ink/ink1677.xml"/><Relationship Id="rId167" Type="http://schemas.openxmlformats.org/officeDocument/2006/relationships/customXml" Target="../ink/ink1698.xml"/><Relationship Id="rId332" Type="http://schemas.openxmlformats.org/officeDocument/2006/relationships/customXml" Target="../ink/ink1781.xml"/><Relationship Id="rId374" Type="http://schemas.openxmlformats.org/officeDocument/2006/relationships/customXml" Target="../ink/ink1802.xml"/><Relationship Id="rId581" Type="http://schemas.openxmlformats.org/officeDocument/2006/relationships/image" Target="../media/image2521.png"/><Relationship Id="rId71" Type="http://schemas.openxmlformats.org/officeDocument/2006/relationships/customXml" Target="../ink/ink1650.xml"/><Relationship Id="rId234" Type="http://schemas.openxmlformats.org/officeDocument/2006/relationships/image" Target="../media/image2348.png"/><Relationship Id="rId637" Type="http://schemas.openxmlformats.org/officeDocument/2006/relationships/image" Target="../media/image2549.png"/><Relationship Id="rId2" Type="http://schemas.openxmlformats.org/officeDocument/2006/relationships/notesSlide" Target="../notesSlides/notesSlide1.xml"/><Relationship Id="rId29" Type="http://schemas.openxmlformats.org/officeDocument/2006/relationships/customXml" Target="../ink/ink1629.xml"/><Relationship Id="rId276" Type="http://schemas.openxmlformats.org/officeDocument/2006/relationships/customXml" Target="../ink/ink1753.xml"/><Relationship Id="rId441" Type="http://schemas.openxmlformats.org/officeDocument/2006/relationships/image" Target="../media/image2451.png"/><Relationship Id="rId483" Type="http://schemas.openxmlformats.org/officeDocument/2006/relationships/image" Target="../media/image2472.png"/><Relationship Id="rId539" Type="http://schemas.openxmlformats.org/officeDocument/2006/relationships/image" Target="../media/image2500.png"/><Relationship Id="rId40" Type="http://schemas.openxmlformats.org/officeDocument/2006/relationships/image" Target="../media/image2252.png"/><Relationship Id="rId136" Type="http://schemas.openxmlformats.org/officeDocument/2006/relationships/image" Target="../media/image2299.png"/><Relationship Id="rId178" Type="http://schemas.openxmlformats.org/officeDocument/2006/relationships/image" Target="../media/image2320.png"/><Relationship Id="rId301" Type="http://schemas.openxmlformats.org/officeDocument/2006/relationships/image" Target="../media/image2381.png"/><Relationship Id="rId343" Type="http://schemas.openxmlformats.org/officeDocument/2006/relationships/image" Target="../media/image2402.png"/><Relationship Id="rId550" Type="http://schemas.openxmlformats.org/officeDocument/2006/relationships/customXml" Target="../ink/ink1890.xml"/><Relationship Id="rId82" Type="http://schemas.openxmlformats.org/officeDocument/2006/relationships/image" Target="../media/image2272.png"/><Relationship Id="rId203" Type="http://schemas.openxmlformats.org/officeDocument/2006/relationships/customXml" Target="../ink/ink1716.xml"/><Relationship Id="rId385" Type="http://schemas.openxmlformats.org/officeDocument/2006/relationships/image" Target="../media/image2423.png"/><Relationship Id="rId592" Type="http://schemas.openxmlformats.org/officeDocument/2006/relationships/customXml" Target="../ink/ink1911.xml"/><Relationship Id="rId606" Type="http://schemas.openxmlformats.org/officeDocument/2006/relationships/customXml" Target="../ink/ink1918.xml"/><Relationship Id="rId245" Type="http://schemas.openxmlformats.org/officeDocument/2006/relationships/customXml" Target="../ink/ink1737.xml"/><Relationship Id="rId287" Type="http://schemas.openxmlformats.org/officeDocument/2006/relationships/image" Target="../media/image2374.png"/><Relationship Id="rId410" Type="http://schemas.openxmlformats.org/officeDocument/2006/relationships/customXml" Target="../ink/ink1820.xml"/><Relationship Id="rId452" Type="http://schemas.openxmlformats.org/officeDocument/2006/relationships/customXml" Target="../ink/ink1841.xml"/><Relationship Id="rId494" Type="http://schemas.openxmlformats.org/officeDocument/2006/relationships/customXml" Target="../ink/ink1862.xml"/><Relationship Id="rId508" Type="http://schemas.openxmlformats.org/officeDocument/2006/relationships/customXml" Target="../ink/ink1869.xml"/><Relationship Id="rId105" Type="http://schemas.openxmlformats.org/officeDocument/2006/relationships/customXml" Target="../ink/ink1667.xml"/><Relationship Id="rId147" Type="http://schemas.openxmlformats.org/officeDocument/2006/relationships/customXml" Target="../ink/ink1688.xml"/><Relationship Id="rId312" Type="http://schemas.openxmlformats.org/officeDocument/2006/relationships/customXml" Target="../ink/ink1771.xml"/><Relationship Id="rId354" Type="http://schemas.openxmlformats.org/officeDocument/2006/relationships/customXml" Target="../ink/ink1792.xml"/><Relationship Id="rId51" Type="http://schemas.openxmlformats.org/officeDocument/2006/relationships/customXml" Target="../ink/ink1640.xml"/><Relationship Id="rId93" Type="http://schemas.openxmlformats.org/officeDocument/2006/relationships/customXml" Target="../ink/ink1661.xml"/><Relationship Id="rId189" Type="http://schemas.openxmlformats.org/officeDocument/2006/relationships/customXml" Target="../ink/ink1709.xml"/><Relationship Id="rId396" Type="http://schemas.openxmlformats.org/officeDocument/2006/relationships/customXml" Target="../ink/ink1813.xml"/><Relationship Id="rId561" Type="http://schemas.openxmlformats.org/officeDocument/2006/relationships/image" Target="../media/image2511.png"/><Relationship Id="rId617" Type="http://schemas.openxmlformats.org/officeDocument/2006/relationships/image" Target="../media/image2539.png"/><Relationship Id="rId214" Type="http://schemas.openxmlformats.org/officeDocument/2006/relationships/image" Target="../media/image2338.png"/><Relationship Id="rId256" Type="http://schemas.openxmlformats.org/officeDocument/2006/relationships/customXml" Target="../ink/ink1743.xml"/><Relationship Id="rId298" Type="http://schemas.openxmlformats.org/officeDocument/2006/relationships/customXml" Target="../ink/ink1764.xml"/><Relationship Id="rId421" Type="http://schemas.openxmlformats.org/officeDocument/2006/relationships/image" Target="../media/image2441.png"/><Relationship Id="rId463" Type="http://schemas.openxmlformats.org/officeDocument/2006/relationships/image" Target="../media/image2462.png"/><Relationship Id="rId519" Type="http://schemas.openxmlformats.org/officeDocument/2006/relationships/image" Target="../media/image2490.png"/><Relationship Id="rId116" Type="http://schemas.openxmlformats.org/officeDocument/2006/relationships/image" Target="../media/image2289.png"/><Relationship Id="rId158" Type="http://schemas.openxmlformats.org/officeDocument/2006/relationships/image" Target="../media/image2310.png"/><Relationship Id="rId323" Type="http://schemas.openxmlformats.org/officeDocument/2006/relationships/image" Target="../media/image2392.png"/><Relationship Id="rId530" Type="http://schemas.openxmlformats.org/officeDocument/2006/relationships/customXml" Target="../ink/ink1880.xml"/><Relationship Id="rId20" Type="http://schemas.openxmlformats.org/officeDocument/2006/relationships/image" Target="../media/image2242.png"/><Relationship Id="rId62" Type="http://schemas.openxmlformats.org/officeDocument/2006/relationships/image" Target="../media/image2263.png"/><Relationship Id="rId365" Type="http://schemas.openxmlformats.org/officeDocument/2006/relationships/image" Target="../media/image2413.png"/><Relationship Id="rId572" Type="http://schemas.openxmlformats.org/officeDocument/2006/relationships/customXml" Target="../ink/ink1901.xml"/><Relationship Id="rId628" Type="http://schemas.openxmlformats.org/officeDocument/2006/relationships/customXml" Target="../ink/ink1929.xml"/><Relationship Id="rId225" Type="http://schemas.openxmlformats.org/officeDocument/2006/relationships/customXml" Target="../ink/ink1727.xml"/><Relationship Id="rId267" Type="http://schemas.openxmlformats.org/officeDocument/2006/relationships/image" Target="../media/image2364.png"/><Relationship Id="rId432" Type="http://schemas.openxmlformats.org/officeDocument/2006/relationships/customXml" Target="../ink/ink1831.xml"/><Relationship Id="rId474" Type="http://schemas.openxmlformats.org/officeDocument/2006/relationships/customXml" Target="../ink/ink1852.xml"/><Relationship Id="rId127" Type="http://schemas.openxmlformats.org/officeDocument/2006/relationships/customXml" Target="../ink/ink1678.xml"/><Relationship Id="rId31" Type="http://schemas.openxmlformats.org/officeDocument/2006/relationships/customXml" Target="../ink/ink1630.xml"/><Relationship Id="rId73" Type="http://schemas.openxmlformats.org/officeDocument/2006/relationships/customXml" Target="../ink/ink1651.xml"/><Relationship Id="rId169" Type="http://schemas.openxmlformats.org/officeDocument/2006/relationships/customXml" Target="../ink/ink1699.xml"/><Relationship Id="rId334" Type="http://schemas.openxmlformats.org/officeDocument/2006/relationships/customXml" Target="../ink/ink1782.xml"/><Relationship Id="rId376" Type="http://schemas.openxmlformats.org/officeDocument/2006/relationships/customXml" Target="../ink/ink1803.xml"/><Relationship Id="rId541" Type="http://schemas.openxmlformats.org/officeDocument/2006/relationships/image" Target="../media/image2501.png"/><Relationship Id="rId583" Type="http://schemas.openxmlformats.org/officeDocument/2006/relationships/image" Target="../media/image2522.png"/><Relationship Id="rId639" Type="http://schemas.openxmlformats.org/officeDocument/2006/relationships/image" Target="../media/image2550.png"/><Relationship Id="rId4" Type="http://schemas.openxmlformats.org/officeDocument/2006/relationships/image" Target="../media/image2234.png"/><Relationship Id="rId180" Type="http://schemas.openxmlformats.org/officeDocument/2006/relationships/image" Target="../media/image2321.png"/><Relationship Id="rId236" Type="http://schemas.openxmlformats.org/officeDocument/2006/relationships/image" Target="../media/image2349.png"/><Relationship Id="rId278" Type="http://schemas.openxmlformats.org/officeDocument/2006/relationships/customXml" Target="../ink/ink1754.xml"/><Relationship Id="rId401" Type="http://schemas.openxmlformats.org/officeDocument/2006/relationships/image" Target="../media/image2431.png"/><Relationship Id="rId443" Type="http://schemas.openxmlformats.org/officeDocument/2006/relationships/image" Target="../media/image2452.png"/><Relationship Id="rId303" Type="http://schemas.openxmlformats.org/officeDocument/2006/relationships/image" Target="../media/image2382.png"/><Relationship Id="rId485" Type="http://schemas.openxmlformats.org/officeDocument/2006/relationships/image" Target="../media/image2473.png"/><Relationship Id="rId42" Type="http://schemas.openxmlformats.org/officeDocument/2006/relationships/image" Target="../media/image2253.png"/><Relationship Id="rId84" Type="http://schemas.openxmlformats.org/officeDocument/2006/relationships/image" Target="../media/image2273.png"/><Relationship Id="rId138" Type="http://schemas.openxmlformats.org/officeDocument/2006/relationships/image" Target="../media/image2300.png"/><Relationship Id="rId345" Type="http://schemas.openxmlformats.org/officeDocument/2006/relationships/image" Target="../media/image2403.png"/><Relationship Id="rId387" Type="http://schemas.openxmlformats.org/officeDocument/2006/relationships/image" Target="../media/image2424.png"/><Relationship Id="rId510" Type="http://schemas.openxmlformats.org/officeDocument/2006/relationships/customXml" Target="../ink/ink1870.xml"/><Relationship Id="rId552" Type="http://schemas.openxmlformats.org/officeDocument/2006/relationships/customXml" Target="../ink/ink1891.xml"/><Relationship Id="rId594" Type="http://schemas.openxmlformats.org/officeDocument/2006/relationships/customXml" Target="../ink/ink1912.xml"/><Relationship Id="rId608" Type="http://schemas.openxmlformats.org/officeDocument/2006/relationships/customXml" Target="../ink/ink1919.xml"/><Relationship Id="rId191" Type="http://schemas.openxmlformats.org/officeDocument/2006/relationships/customXml" Target="../ink/ink1710.xml"/><Relationship Id="rId205" Type="http://schemas.openxmlformats.org/officeDocument/2006/relationships/customXml" Target="../ink/ink1717.xml"/><Relationship Id="rId247" Type="http://schemas.openxmlformats.org/officeDocument/2006/relationships/customXml" Target="../ink/ink1738.xml"/><Relationship Id="rId412" Type="http://schemas.openxmlformats.org/officeDocument/2006/relationships/customXml" Target="../ink/ink1821.xml"/><Relationship Id="rId107" Type="http://schemas.openxmlformats.org/officeDocument/2006/relationships/customXml" Target="../ink/ink1668.xml"/><Relationship Id="rId289" Type="http://schemas.openxmlformats.org/officeDocument/2006/relationships/image" Target="../media/image2375.png"/><Relationship Id="rId454" Type="http://schemas.openxmlformats.org/officeDocument/2006/relationships/customXml" Target="../ink/ink1842.xml"/><Relationship Id="rId496" Type="http://schemas.openxmlformats.org/officeDocument/2006/relationships/customXml" Target="../ink/ink1863.xml"/><Relationship Id="rId11" Type="http://schemas.openxmlformats.org/officeDocument/2006/relationships/customXml" Target="../ink/ink1620.xml"/><Relationship Id="rId53" Type="http://schemas.openxmlformats.org/officeDocument/2006/relationships/customXml" Target="../ink/ink1641.xml"/><Relationship Id="rId149" Type="http://schemas.openxmlformats.org/officeDocument/2006/relationships/customXml" Target="../ink/ink1689.xml"/><Relationship Id="rId314" Type="http://schemas.openxmlformats.org/officeDocument/2006/relationships/customXml" Target="../ink/ink1772.xml"/><Relationship Id="rId356" Type="http://schemas.openxmlformats.org/officeDocument/2006/relationships/customXml" Target="../ink/ink1793.xml"/><Relationship Id="rId398" Type="http://schemas.openxmlformats.org/officeDocument/2006/relationships/customXml" Target="../ink/ink1814.xml"/><Relationship Id="rId521" Type="http://schemas.openxmlformats.org/officeDocument/2006/relationships/image" Target="../media/image2491.png"/><Relationship Id="rId563" Type="http://schemas.openxmlformats.org/officeDocument/2006/relationships/image" Target="../media/image2512.png"/><Relationship Id="rId619" Type="http://schemas.openxmlformats.org/officeDocument/2006/relationships/image" Target="../media/image2540.png"/><Relationship Id="rId95" Type="http://schemas.openxmlformats.org/officeDocument/2006/relationships/customXml" Target="../ink/ink1662.xml"/><Relationship Id="rId160" Type="http://schemas.openxmlformats.org/officeDocument/2006/relationships/image" Target="../media/image2311.png"/><Relationship Id="rId216" Type="http://schemas.openxmlformats.org/officeDocument/2006/relationships/image" Target="../media/image2339.png"/><Relationship Id="rId423" Type="http://schemas.openxmlformats.org/officeDocument/2006/relationships/image" Target="../media/image2442.png"/><Relationship Id="rId258" Type="http://schemas.openxmlformats.org/officeDocument/2006/relationships/customXml" Target="../ink/ink1744.xml"/><Relationship Id="rId465" Type="http://schemas.openxmlformats.org/officeDocument/2006/relationships/image" Target="../media/image2463.png"/><Relationship Id="rId630" Type="http://schemas.openxmlformats.org/officeDocument/2006/relationships/customXml" Target="../ink/ink1930.xml"/><Relationship Id="rId22" Type="http://schemas.openxmlformats.org/officeDocument/2006/relationships/image" Target="../media/image2243.png"/><Relationship Id="rId64" Type="http://schemas.openxmlformats.org/officeDocument/2006/relationships/image" Target="../media/image2264.png"/><Relationship Id="rId118" Type="http://schemas.openxmlformats.org/officeDocument/2006/relationships/image" Target="../media/image2290.png"/><Relationship Id="rId325" Type="http://schemas.openxmlformats.org/officeDocument/2006/relationships/image" Target="../media/image2393.png"/><Relationship Id="rId367" Type="http://schemas.openxmlformats.org/officeDocument/2006/relationships/image" Target="../media/image2414.png"/><Relationship Id="rId532" Type="http://schemas.openxmlformats.org/officeDocument/2006/relationships/customXml" Target="../ink/ink1881.xml"/><Relationship Id="rId574" Type="http://schemas.openxmlformats.org/officeDocument/2006/relationships/customXml" Target="../ink/ink1902.xml"/><Relationship Id="rId171" Type="http://schemas.openxmlformats.org/officeDocument/2006/relationships/customXml" Target="../ink/ink1700.xml"/><Relationship Id="rId227" Type="http://schemas.openxmlformats.org/officeDocument/2006/relationships/customXml" Target="../ink/ink1728.xml"/><Relationship Id="rId269" Type="http://schemas.openxmlformats.org/officeDocument/2006/relationships/image" Target="../media/image2365.png"/><Relationship Id="rId434" Type="http://schemas.openxmlformats.org/officeDocument/2006/relationships/customXml" Target="../ink/ink1832.xml"/><Relationship Id="rId476" Type="http://schemas.openxmlformats.org/officeDocument/2006/relationships/customXml" Target="../ink/ink1853.xml"/><Relationship Id="rId641" Type="http://schemas.openxmlformats.org/officeDocument/2006/relationships/image" Target="../media/image2551.png"/><Relationship Id="rId33" Type="http://schemas.openxmlformats.org/officeDocument/2006/relationships/customXml" Target="../ink/ink1631.xml"/><Relationship Id="rId129" Type="http://schemas.openxmlformats.org/officeDocument/2006/relationships/customXml" Target="../ink/ink1679.xml"/><Relationship Id="rId280" Type="http://schemas.openxmlformats.org/officeDocument/2006/relationships/customXml" Target="../ink/ink1755.xml"/><Relationship Id="rId336" Type="http://schemas.openxmlformats.org/officeDocument/2006/relationships/customXml" Target="../ink/ink1783.xml"/><Relationship Id="rId501" Type="http://schemas.openxmlformats.org/officeDocument/2006/relationships/image" Target="../media/image2481.png"/><Relationship Id="rId543" Type="http://schemas.openxmlformats.org/officeDocument/2006/relationships/image" Target="../media/image2502.png"/><Relationship Id="rId75" Type="http://schemas.openxmlformats.org/officeDocument/2006/relationships/customXml" Target="../ink/ink1652.xml"/><Relationship Id="rId140" Type="http://schemas.openxmlformats.org/officeDocument/2006/relationships/image" Target="../media/image2301.png"/><Relationship Id="rId182" Type="http://schemas.openxmlformats.org/officeDocument/2006/relationships/image" Target="../media/image2322.png"/><Relationship Id="rId378" Type="http://schemas.openxmlformats.org/officeDocument/2006/relationships/customXml" Target="../ink/ink1804.xml"/><Relationship Id="rId403" Type="http://schemas.openxmlformats.org/officeDocument/2006/relationships/image" Target="../media/image2432.png"/><Relationship Id="rId585" Type="http://schemas.openxmlformats.org/officeDocument/2006/relationships/image" Target="../media/image2523.png"/><Relationship Id="rId6" Type="http://schemas.openxmlformats.org/officeDocument/2006/relationships/image" Target="../media/image2235.png"/><Relationship Id="rId238" Type="http://schemas.openxmlformats.org/officeDocument/2006/relationships/image" Target="../media/image2350.png"/><Relationship Id="rId445" Type="http://schemas.openxmlformats.org/officeDocument/2006/relationships/image" Target="../media/image2453.png"/><Relationship Id="rId487" Type="http://schemas.openxmlformats.org/officeDocument/2006/relationships/image" Target="../media/image2474.png"/><Relationship Id="rId610" Type="http://schemas.openxmlformats.org/officeDocument/2006/relationships/customXml" Target="../ink/ink1920.xml"/><Relationship Id="rId291" Type="http://schemas.openxmlformats.org/officeDocument/2006/relationships/image" Target="../media/image2376.png"/><Relationship Id="rId305" Type="http://schemas.openxmlformats.org/officeDocument/2006/relationships/image" Target="../media/image2383.png"/><Relationship Id="rId347" Type="http://schemas.openxmlformats.org/officeDocument/2006/relationships/image" Target="../media/image2404.png"/><Relationship Id="rId512" Type="http://schemas.openxmlformats.org/officeDocument/2006/relationships/customXml" Target="../ink/ink1871.xml"/><Relationship Id="rId44" Type="http://schemas.openxmlformats.org/officeDocument/2006/relationships/image" Target="../media/image2254.png"/><Relationship Id="rId86" Type="http://schemas.openxmlformats.org/officeDocument/2006/relationships/image" Target="../media/image2274.png"/><Relationship Id="rId151" Type="http://schemas.openxmlformats.org/officeDocument/2006/relationships/customXml" Target="../ink/ink1690.xml"/><Relationship Id="rId389" Type="http://schemas.openxmlformats.org/officeDocument/2006/relationships/image" Target="../media/image2425.png"/><Relationship Id="rId554" Type="http://schemas.openxmlformats.org/officeDocument/2006/relationships/customXml" Target="../ink/ink1892.xml"/><Relationship Id="rId596" Type="http://schemas.openxmlformats.org/officeDocument/2006/relationships/customXml" Target="../ink/ink1913.xml"/><Relationship Id="rId193" Type="http://schemas.openxmlformats.org/officeDocument/2006/relationships/customXml" Target="../ink/ink1711.xml"/><Relationship Id="rId207" Type="http://schemas.openxmlformats.org/officeDocument/2006/relationships/customXml" Target="../ink/ink1718.xml"/><Relationship Id="rId249" Type="http://schemas.openxmlformats.org/officeDocument/2006/relationships/customXml" Target="../ink/ink1739.xml"/><Relationship Id="rId414" Type="http://schemas.openxmlformats.org/officeDocument/2006/relationships/customXml" Target="../ink/ink1822.xml"/><Relationship Id="rId456" Type="http://schemas.openxmlformats.org/officeDocument/2006/relationships/customXml" Target="../ink/ink1843.xml"/><Relationship Id="rId498" Type="http://schemas.openxmlformats.org/officeDocument/2006/relationships/customXml" Target="../ink/ink1864.xml"/><Relationship Id="rId621" Type="http://schemas.openxmlformats.org/officeDocument/2006/relationships/image" Target="../media/image2541.png"/><Relationship Id="rId13" Type="http://schemas.openxmlformats.org/officeDocument/2006/relationships/customXml" Target="../ink/ink1621.xml"/><Relationship Id="rId109" Type="http://schemas.openxmlformats.org/officeDocument/2006/relationships/customXml" Target="../ink/ink1669.xml"/><Relationship Id="rId260" Type="http://schemas.openxmlformats.org/officeDocument/2006/relationships/customXml" Target="../ink/ink1745.xml"/><Relationship Id="rId316" Type="http://schemas.openxmlformats.org/officeDocument/2006/relationships/customXml" Target="../ink/ink1773.xml"/><Relationship Id="rId523" Type="http://schemas.openxmlformats.org/officeDocument/2006/relationships/image" Target="../media/image2492.png"/><Relationship Id="rId55" Type="http://schemas.openxmlformats.org/officeDocument/2006/relationships/customXml" Target="../ink/ink1642.xml"/><Relationship Id="rId97" Type="http://schemas.openxmlformats.org/officeDocument/2006/relationships/customXml" Target="../ink/ink1663.xml"/><Relationship Id="rId120" Type="http://schemas.openxmlformats.org/officeDocument/2006/relationships/image" Target="../media/image2291.png"/><Relationship Id="rId358" Type="http://schemas.openxmlformats.org/officeDocument/2006/relationships/customXml" Target="../ink/ink1794.xml"/><Relationship Id="rId565" Type="http://schemas.openxmlformats.org/officeDocument/2006/relationships/image" Target="../media/image2513.png"/><Relationship Id="rId162" Type="http://schemas.openxmlformats.org/officeDocument/2006/relationships/image" Target="../media/image2312.png"/><Relationship Id="rId218" Type="http://schemas.openxmlformats.org/officeDocument/2006/relationships/image" Target="../media/image2340.png"/><Relationship Id="rId425" Type="http://schemas.openxmlformats.org/officeDocument/2006/relationships/image" Target="../media/image2443.png"/><Relationship Id="rId467" Type="http://schemas.openxmlformats.org/officeDocument/2006/relationships/image" Target="../media/image2464.png"/><Relationship Id="rId632" Type="http://schemas.openxmlformats.org/officeDocument/2006/relationships/customXml" Target="../ink/ink1931.xml"/><Relationship Id="rId271" Type="http://schemas.openxmlformats.org/officeDocument/2006/relationships/image" Target="../media/image2366.png"/><Relationship Id="rId24" Type="http://schemas.openxmlformats.org/officeDocument/2006/relationships/image" Target="../media/image2244.png"/><Relationship Id="rId66" Type="http://schemas.openxmlformats.org/officeDocument/2006/relationships/image" Target="../media/image2265.png"/><Relationship Id="rId131" Type="http://schemas.openxmlformats.org/officeDocument/2006/relationships/customXml" Target="../ink/ink1680.xml"/><Relationship Id="rId327" Type="http://schemas.openxmlformats.org/officeDocument/2006/relationships/image" Target="../media/image2394.png"/><Relationship Id="rId369" Type="http://schemas.openxmlformats.org/officeDocument/2006/relationships/image" Target="../media/image2415.png"/><Relationship Id="rId534" Type="http://schemas.openxmlformats.org/officeDocument/2006/relationships/customXml" Target="../ink/ink1882.xml"/><Relationship Id="rId576" Type="http://schemas.openxmlformats.org/officeDocument/2006/relationships/customXml" Target="../ink/ink1903.xml"/><Relationship Id="rId173" Type="http://schemas.openxmlformats.org/officeDocument/2006/relationships/customXml" Target="../ink/ink1701.xml"/><Relationship Id="rId229" Type="http://schemas.openxmlformats.org/officeDocument/2006/relationships/customXml" Target="../ink/ink1729.xml"/><Relationship Id="rId380" Type="http://schemas.openxmlformats.org/officeDocument/2006/relationships/customXml" Target="../ink/ink1805.xml"/><Relationship Id="rId436" Type="http://schemas.openxmlformats.org/officeDocument/2006/relationships/customXml" Target="../ink/ink1833.xml"/><Relationship Id="rId601" Type="http://schemas.openxmlformats.org/officeDocument/2006/relationships/image" Target="../media/image2531.png"/><Relationship Id="rId643" Type="http://schemas.openxmlformats.org/officeDocument/2006/relationships/image" Target="../media/image2552.png"/><Relationship Id="rId240" Type="http://schemas.openxmlformats.org/officeDocument/2006/relationships/image" Target="../media/image2351.png"/><Relationship Id="rId478" Type="http://schemas.openxmlformats.org/officeDocument/2006/relationships/customXml" Target="../ink/ink1854.xml"/><Relationship Id="rId35" Type="http://schemas.openxmlformats.org/officeDocument/2006/relationships/customXml" Target="../ink/ink1632.xml"/><Relationship Id="rId77" Type="http://schemas.openxmlformats.org/officeDocument/2006/relationships/customXml" Target="../ink/ink1653.xml"/><Relationship Id="rId100" Type="http://schemas.openxmlformats.org/officeDocument/2006/relationships/image" Target="../media/image2281.png"/><Relationship Id="rId282" Type="http://schemas.openxmlformats.org/officeDocument/2006/relationships/customXml" Target="../ink/ink1756.xml"/><Relationship Id="rId338" Type="http://schemas.openxmlformats.org/officeDocument/2006/relationships/customXml" Target="../ink/ink1784.xml"/><Relationship Id="rId503" Type="http://schemas.openxmlformats.org/officeDocument/2006/relationships/image" Target="../media/image2482.png"/><Relationship Id="rId545" Type="http://schemas.openxmlformats.org/officeDocument/2006/relationships/image" Target="../media/image2503.png"/><Relationship Id="rId587" Type="http://schemas.openxmlformats.org/officeDocument/2006/relationships/image" Target="../media/image2524.png"/><Relationship Id="rId8" Type="http://schemas.openxmlformats.org/officeDocument/2006/relationships/image" Target="../media/image2236.png"/><Relationship Id="rId142" Type="http://schemas.openxmlformats.org/officeDocument/2006/relationships/image" Target="../media/image2302.png"/><Relationship Id="rId184" Type="http://schemas.openxmlformats.org/officeDocument/2006/relationships/image" Target="../media/image2323.png"/><Relationship Id="rId391" Type="http://schemas.openxmlformats.org/officeDocument/2006/relationships/image" Target="../media/image2426.png"/><Relationship Id="rId405" Type="http://schemas.openxmlformats.org/officeDocument/2006/relationships/image" Target="../media/image2433.png"/><Relationship Id="rId447" Type="http://schemas.openxmlformats.org/officeDocument/2006/relationships/image" Target="../media/image2454.png"/><Relationship Id="rId612" Type="http://schemas.openxmlformats.org/officeDocument/2006/relationships/customXml" Target="../ink/ink1921.xml"/><Relationship Id="rId251" Type="http://schemas.openxmlformats.org/officeDocument/2006/relationships/customXml" Target="../ink/ink1740.xml"/><Relationship Id="rId489" Type="http://schemas.openxmlformats.org/officeDocument/2006/relationships/image" Target="../media/image2475.png"/><Relationship Id="rId46" Type="http://schemas.openxmlformats.org/officeDocument/2006/relationships/image" Target="../media/image2255.png"/><Relationship Id="rId293" Type="http://schemas.openxmlformats.org/officeDocument/2006/relationships/image" Target="../media/image2377.png"/><Relationship Id="rId307" Type="http://schemas.openxmlformats.org/officeDocument/2006/relationships/image" Target="../media/image2384.png"/><Relationship Id="rId349" Type="http://schemas.openxmlformats.org/officeDocument/2006/relationships/image" Target="../media/image2405.png"/><Relationship Id="rId514" Type="http://schemas.openxmlformats.org/officeDocument/2006/relationships/customXml" Target="../ink/ink1872.xml"/><Relationship Id="rId556" Type="http://schemas.openxmlformats.org/officeDocument/2006/relationships/customXml" Target="../ink/ink1893.xml"/><Relationship Id="rId88" Type="http://schemas.openxmlformats.org/officeDocument/2006/relationships/image" Target="../media/image2275.png"/><Relationship Id="rId111" Type="http://schemas.openxmlformats.org/officeDocument/2006/relationships/customXml" Target="../ink/ink1670.xml"/><Relationship Id="rId153" Type="http://schemas.openxmlformats.org/officeDocument/2006/relationships/customXml" Target="../ink/ink1691.xml"/><Relationship Id="rId195" Type="http://schemas.openxmlformats.org/officeDocument/2006/relationships/customXml" Target="../ink/ink1712.xml"/><Relationship Id="rId209" Type="http://schemas.openxmlformats.org/officeDocument/2006/relationships/customXml" Target="../ink/ink1719.xml"/><Relationship Id="rId360" Type="http://schemas.openxmlformats.org/officeDocument/2006/relationships/customXml" Target="../ink/ink1795.xml"/><Relationship Id="rId416" Type="http://schemas.openxmlformats.org/officeDocument/2006/relationships/customXml" Target="../ink/ink1823.xml"/><Relationship Id="rId598" Type="http://schemas.openxmlformats.org/officeDocument/2006/relationships/customXml" Target="../ink/ink1914.xml"/><Relationship Id="rId220" Type="http://schemas.openxmlformats.org/officeDocument/2006/relationships/image" Target="../media/image2341.png"/><Relationship Id="rId458" Type="http://schemas.openxmlformats.org/officeDocument/2006/relationships/customXml" Target="../ink/ink1844.xml"/><Relationship Id="rId623" Type="http://schemas.openxmlformats.org/officeDocument/2006/relationships/image" Target="../media/image2542.png"/><Relationship Id="rId15" Type="http://schemas.openxmlformats.org/officeDocument/2006/relationships/customXml" Target="../ink/ink1622.xml"/><Relationship Id="rId57" Type="http://schemas.openxmlformats.org/officeDocument/2006/relationships/customXml" Target="../ink/ink1643.xml"/><Relationship Id="rId262" Type="http://schemas.openxmlformats.org/officeDocument/2006/relationships/customXml" Target="../ink/ink1746.xml"/><Relationship Id="rId318" Type="http://schemas.openxmlformats.org/officeDocument/2006/relationships/customXml" Target="../ink/ink1774.xml"/><Relationship Id="rId525" Type="http://schemas.openxmlformats.org/officeDocument/2006/relationships/image" Target="../media/image2493.png"/><Relationship Id="rId567" Type="http://schemas.openxmlformats.org/officeDocument/2006/relationships/image" Target="../media/image2514.png"/><Relationship Id="rId99" Type="http://schemas.openxmlformats.org/officeDocument/2006/relationships/customXml" Target="../ink/ink1664.xml"/><Relationship Id="rId122" Type="http://schemas.openxmlformats.org/officeDocument/2006/relationships/image" Target="../media/image2292.png"/><Relationship Id="rId164" Type="http://schemas.openxmlformats.org/officeDocument/2006/relationships/image" Target="../media/image2313.png"/><Relationship Id="rId371" Type="http://schemas.openxmlformats.org/officeDocument/2006/relationships/image" Target="../media/image2416.png"/><Relationship Id="rId427" Type="http://schemas.openxmlformats.org/officeDocument/2006/relationships/image" Target="../media/image2444.png"/><Relationship Id="rId469" Type="http://schemas.openxmlformats.org/officeDocument/2006/relationships/image" Target="../media/image2465.png"/><Relationship Id="rId634" Type="http://schemas.openxmlformats.org/officeDocument/2006/relationships/customXml" Target="../ink/ink1932.xml"/><Relationship Id="rId26" Type="http://schemas.openxmlformats.org/officeDocument/2006/relationships/image" Target="../media/image2245.png"/><Relationship Id="rId231" Type="http://schemas.openxmlformats.org/officeDocument/2006/relationships/customXml" Target="../ink/ink1730.xml"/><Relationship Id="rId273" Type="http://schemas.openxmlformats.org/officeDocument/2006/relationships/image" Target="../media/image2367.png"/><Relationship Id="rId329" Type="http://schemas.openxmlformats.org/officeDocument/2006/relationships/image" Target="../media/image2395.png"/><Relationship Id="rId480" Type="http://schemas.openxmlformats.org/officeDocument/2006/relationships/customXml" Target="../ink/ink1855.xml"/><Relationship Id="rId536" Type="http://schemas.openxmlformats.org/officeDocument/2006/relationships/customXml" Target="../ink/ink1883.xml"/><Relationship Id="rId68" Type="http://schemas.openxmlformats.org/officeDocument/2006/relationships/image" Target="../media/image2266.png"/><Relationship Id="rId133" Type="http://schemas.openxmlformats.org/officeDocument/2006/relationships/customXml" Target="../ink/ink1681.xml"/><Relationship Id="rId175" Type="http://schemas.openxmlformats.org/officeDocument/2006/relationships/customXml" Target="../ink/ink1702.xml"/><Relationship Id="rId340" Type="http://schemas.openxmlformats.org/officeDocument/2006/relationships/customXml" Target="../ink/ink1785.xml"/><Relationship Id="rId578" Type="http://schemas.openxmlformats.org/officeDocument/2006/relationships/customXml" Target="../ink/ink1904.xml"/><Relationship Id="rId200" Type="http://schemas.openxmlformats.org/officeDocument/2006/relationships/image" Target="../media/image2331.png"/><Relationship Id="rId382" Type="http://schemas.openxmlformats.org/officeDocument/2006/relationships/customXml" Target="../ink/ink1806.xml"/><Relationship Id="rId438" Type="http://schemas.openxmlformats.org/officeDocument/2006/relationships/customXml" Target="../ink/ink1834.xml"/><Relationship Id="rId603" Type="http://schemas.openxmlformats.org/officeDocument/2006/relationships/image" Target="../media/image2532.png"/><Relationship Id="rId645" Type="http://schemas.openxmlformats.org/officeDocument/2006/relationships/image" Target="../media/image2553.png"/><Relationship Id="rId242" Type="http://schemas.openxmlformats.org/officeDocument/2006/relationships/image" Target="../media/image2352.png"/><Relationship Id="rId284" Type="http://schemas.openxmlformats.org/officeDocument/2006/relationships/customXml" Target="../ink/ink1757.xml"/><Relationship Id="rId491" Type="http://schemas.openxmlformats.org/officeDocument/2006/relationships/image" Target="../media/image2476.png"/><Relationship Id="rId505" Type="http://schemas.openxmlformats.org/officeDocument/2006/relationships/image" Target="../media/image2483.png"/><Relationship Id="rId37" Type="http://schemas.openxmlformats.org/officeDocument/2006/relationships/customXml" Target="../ink/ink1633.xml"/><Relationship Id="rId79" Type="http://schemas.openxmlformats.org/officeDocument/2006/relationships/customXml" Target="../ink/ink1654.xml"/><Relationship Id="rId102" Type="http://schemas.openxmlformats.org/officeDocument/2006/relationships/image" Target="../media/image2282.png"/><Relationship Id="rId144" Type="http://schemas.openxmlformats.org/officeDocument/2006/relationships/image" Target="../media/image2303.png"/><Relationship Id="rId547" Type="http://schemas.openxmlformats.org/officeDocument/2006/relationships/image" Target="../media/image2504.png"/><Relationship Id="rId589" Type="http://schemas.openxmlformats.org/officeDocument/2006/relationships/image" Target="../media/image2525.png"/><Relationship Id="rId90" Type="http://schemas.openxmlformats.org/officeDocument/2006/relationships/image" Target="../media/image2276.png"/><Relationship Id="rId186" Type="http://schemas.openxmlformats.org/officeDocument/2006/relationships/image" Target="../media/image2324.png"/><Relationship Id="rId351" Type="http://schemas.openxmlformats.org/officeDocument/2006/relationships/image" Target="../media/image2406.png"/><Relationship Id="rId393" Type="http://schemas.openxmlformats.org/officeDocument/2006/relationships/image" Target="../media/image2427.png"/><Relationship Id="rId407" Type="http://schemas.openxmlformats.org/officeDocument/2006/relationships/image" Target="../media/image2434.png"/><Relationship Id="rId449" Type="http://schemas.openxmlformats.org/officeDocument/2006/relationships/image" Target="../media/image2455.png"/><Relationship Id="rId614" Type="http://schemas.openxmlformats.org/officeDocument/2006/relationships/customXml" Target="../ink/ink1922.xml"/><Relationship Id="rId211" Type="http://schemas.openxmlformats.org/officeDocument/2006/relationships/customXml" Target="../ink/ink1720.xml"/><Relationship Id="rId253" Type="http://schemas.openxmlformats.org/officeDocument/2006/relationships/image" Target="../media/image2357.png"/><Relationship Id="rId295" Type="http://schemas.openxmlformats.org/officeDocument/2006/relationships/image" Target="../media/image2378.png"/><Relationship Id="rId309" Type="http://schemas.openxmlformats.org/officeDocument/2006/relationships/image" Target="../media/image2385.png"/><Relationship Id="rId460" Type="http://schemas.openxmlformats.org/officeDocument/2006/relationships/customXml" Target="../ink/ink1845.xml"/><Relationship Id="rId516" Type="http://schemas.openxmlformats.org/officeDocument/2006/relationships/customXml" Target="../ink/ink1873.xml"/><Relationship Id="rId48" Type="http://schemas.openxmlformats.org/officeDocument/2006/relationships/image" Target="../media/image2256.png"/><Relationship Id="rId113" Type="http://schemas.openxmlformats.org/officeDocument/2006/relationships/customXml" Target="../ink/ink1671.xml"/><Relationship Id="rId320" Type="http://schemas.openxmlformats.org/officeDocument/2006/relationships/customXml" Target="../ink/ink1775.xml"/><Relationship Id="rId558" Type="http://schemas.openxmlformats.org/officeDocument/2006/relationships/customXml" Target="../ink/ink1894.xml"/><Relationship Id="rId155" Type="http://schemas.openxmlformats.org/officeDocument/2006/relationships/customXml" Target="../ink/ink1692.xml"/><Relationship Id="rId197" Type="http://schemas.openxmlformats.org/officeDocument/2006/relationships/customXml" Target="../ink/ink1713.xml"/><Relationship Id="rId362" Type="http://schemas.openxmlformats.org/officeDocument/2006/relationships/customXml" Target="../ink/ink1796.xml"/><Relationship Id="rId418" Type="http://schemas.openxmlformats.org/officeDocument/2006/relationships/customXml" Target="../ink/ink1824.xml"/><Relationship Id="rId625" Type="http://schemas.openxmlformats.org/officeDocument/2006/relationships/image" Target="../media/image2543.png"/><Relationship Id="rId222" Type="http://schemas.openxmlformats.org/officeDocument/2006/relationships/image" Target="../media/image2342.png"/><Relationship Id="rId264" Type="http://schemas.openxmlformats.org/officeDocument/2006/relationships/customXml" Target="../ink/ink1747.xml"/><Relationship Id="rId471" Type="http://schemas.openxmlformats.org/officeDocument/2006/relationships/image" Target="../media/image2466.png"/><Relationship Id="rId17" Type="http://schemas.openxmlformats.org/officeDocument/2006/relationships/customXml" Target="../ink/ink1623.xml"/><Relationship Id="rId59" Type="http://schemas.openxmlformats.org/officeDocument/2006/relationships/customXml" Target="../ink/ink1644.xml"/><Relationship Id="rId124" Type="http://schemas.openxmlformats.org/officeDocument/2006/relationships/image" Target="../media/image2293.png"/><Relationship Id="rId527" Type="http://schemas.openxmlformats.org/officeDocument/2006/relationships/image" Target="../media/image2494.png"/><Relationship Id="rId569" Type="http://schemas.openxmlformats.org/officeDocument/2006/relationships/image" Target="../media/image2515.png"/><Relationship Id="rId70" Type="http://schemas.openxmlformats.org/officeDocument/2006/relationships/image" Target="../media/image2267.png"/><Relationship Id="rId166" Type="http://schemas.openxmlformats.org/officeDocument/2006/relationships/image" Target="../media/image2314.png"/><Relationship Id="rId331" Type="http://schemas.openxmlformats.org/officeDocument/2006/relationships/image" Target="../media/image2396.png"/><Relationship Id="rId373" Type="http://schemas.openxmlformats.org/officeDocument/2006/relationships/image" Target="../media/image2417.png"/><Relationship Id="rId429" Type="http://schemas.openxmlformats.org/officeDocument/2006/relationships/image" Target="../media/image2445.png"/><Relationship Id="rId580" Type="http://schemas.openxmlformats.org/officeDocument/2006/relationships/customXml" Target="../ink/ink1905.xml"/><Relationship Id="rId636" Type="http://schemas.openxmlformats.org/officeDocument/2006/relationships/customXml" Target="../ink/ink1933.xml"/><Relationship Id="rId1" Type="http://schemas.openxmlformats.org/officeDocument/2006/relationships/slideLayout" Target="../slideLayouts/slideLayout2.xml"/><Relationship Id="rId233" Type="http://schemas.openxmlformats.org/officeDocument/2006/relationships/customXml" Target="../ink/ink1731.xml"/><Relationship Id="rId440" Type="http://schemas.openxmlformats.org/officeDocument/2006/relationships/customXml" Target="../ink/ink1835.xml"/><Relationship Id="rId28" Type="http://schemas.openxmlformats.org/officeDocument/2006/relationships/image" Target="../media/image2246.png"/><Relationship Id="rId275" Type="http://schemas.openxmlformats.org/officeDocument/2006/relationships/image" Target="../media/image2368.png"/><Relationship Id="rId300" Type="http://schemas.openxmlformats.org/officeDocument/2006/relationships/customXml" Target="../ink/ink1765.xml"/><Relationship Id="rId482" Type="http://schemas.openxmlformats.org/officeDocument/2006/relationships/customXml" Target="../ink/ink1856.xml"/><Relationship Id="rId538" Type="http://schemas.openxmlformats.org/officeDocument/2006/relationships/customXml" Target="../ink/ink1884.xml"/><Relationship Id="rId81" Type="http://schemas.openxmlformats.org/officeDocument/2006/relationships/customXml" Target="../ink/ink1655.xml"/><Relationship Id="rId135" Type="http://schemas.openxmlformats.org/officeDocument/2006/relationships/customXml" Target="../ink/ink1682.xml"/><Relationship Id="rId177" Type="http://schemas.openxmlformats.org/officeDocument/2006/relationships/customXml" Target="../ink/ink1703.xml"/><Relationship Id="rId342" Type="http://schemas.openxmlformats.org/officeDocument/2006/relationships/customXml" Target="../ink/ink1786.xml"/><Relationship Id="rId384" Type="http://schemas.openxmlformats.org/officeDocument/2006/relationships/customXml" Target="../ink/ink1807.xml"/><Relationship Id="rId591" Type="http://schemas.openxmlformats.org/officeDocument/2006/relationships/image" Target="../media/image2526.png"/><Relationship Id="rId605" Type="http://schemas.openxmlformats.org/officeDocument/2006/relationships/image" Target="../media/image2533.png"/><Relationship Id="rId202" Type="http://schemas.openxmlformats.org/officeDocument/2006/relationships/image" Target="../media/image2332.png"/><Relationship Id="rId244" Type="http://schemas.openxmlformats.org/officeDocument/2006/relationships/image" Target="../media/image2353.png"/><Relationship Id="rId647" Type="http://schemas.openxmlformats.org/officeDocument/2006/relationships/image" Target="../media/image2554.png"/><Relationship Id="rId39" Type="http://schemas.openxmlformats.org/officeDocument/2006/relationships/customXml" Target="../ink/ink1634.xml"/><Relationship Id="rId286" Type="http://schemas.openxmlformats.org/officeDocument/2006/relationships/customXml" Target="../ink/ink1758.xml"/><Relationship Id="rId451" Type="http://schemas.openxmlformats.org/officeDocument/2006/relationships/image" Target="../media/image2456.png"/><Relationship Id="rId493" Type="http://schemas.openxmlformats.org/officeDocument/2006/relationships/image" Target="../media/image2477.png"/><Relationship Id="rId507" Type="http://schemas.openxmlformats.org/officeDocument/2006/relationships/image" Target="../media/image2484.png"/><Relationship Id="rId549" Type="http://schemas.openxmlformats.org/officeDocument/2006/relationships/image" Target="../media/image2505.png"/><Relationship Id="rId50" Type="http://schemas.openxmlformats.org/officeDocument/2006/relationships/image" Target="../media/image2257.png"/><Relationship Id="rId104" Type="http://schemas.openxmlformats.org/officeDocument/2006/relationships/image" Target="../media/image2283.png"/><Relationship Id="rId146" Type="http://schemas.openxmlformats.org/officeDocument/2006/relationships/image" Target="../media/image2304.png"/><Relationship Id="rId188" Type="http://schemas.openxmlformats.org/officeDocument/2006/relationships/image" Target="../media/image2325.png"/><Relationship Id="rId311" Type="http://schemas.openxmlformats.org/officeDocument/2006/relationships/image" Target="../media/image2386.png"/><Relationship Id="rId353" Type="http://schemas.openxmlformats.org/officeDocument/2006/relationships/image" Target="../media/image2407.png"/><Relationship Id="rId395" Type="http://schemas.openxmlformats.org/officeDocument/2006/relationships/image" Target="../media/image2428.png"/><Relationship Id="rId409" Type="http://schemas.openxmlformats.org/officeDocument/2006/relationships/image" Target="../media/image2435.png"/><Relationship Id="rId560" Type="http://schemas.openxmlformats.org/officeDocument/2006/relationships/customXml" Target="../ink/ink1895.xml"/><Relationship Id="rId92" Type="http://schemas.openxmlformats.org/officeDocument/2006/relationships/image" Target="../media/image2277.png"/><Relationship Id="rId213" Type="http://schemas.openxmlformats.org/officeDocument/2006/relationships/customXml" Target="../ink/ink1721.xml"/><Relationship Id="rId420" Type="http://schemas.openxmlformats.org/officeDocument/2006/relationships/customXml" Target="../ink/ink1825.xml"/><Relationship Id="rId616" Type="http://schemas.openxmlformats.org/officeDocument/2006/relationships/customXml" Target="../ink/ink1923.xml"/><Relationship Id="rId255" Type="http://schemas.openxmlformats.org/officeDocument/2006/relationships/image" Target="../media/image2358.png"/><Relationship Id="rId297" Type="http://schemas.openxmlformats.org/officeDocument/2006/relationships/image" Target="../media/image2379.png"/><Relationship Id="rId462" Type="http://schemas.openxmlformats.org/officeDocument/2006/relationships/customXml" Target="../ink/ink1846.xml"/><Relationship Id="rId518" Type="http://schemas.openxmlformats.org/officeDocument/2006/relationships/customXml" Target="../ink/ink1874.xml"/><Relationship Id="rId115" Type="http://schemas.openxmlformats.org/officeDocument/2006/relationships/customXml" Target="../ink/ink1672.xml"/><Relationship Id="rId157" Type="http://schemas.openxmlformats.org/officeDocument/2006/relationships/customXml" Target="../ink/ink1693.xml"/><Relationship Id="rId322" Type="http://schemas.openxmlformats.org/officeDocument/2006/relationships/customXml" Target="../ink/ink1776.xml"/><Relationship Id="rId364" Type="http://schemas.openxmlformats.org/officeDocument/2006/relationships/customXml" Target="../ink/ink1797.xml"/><Relationship Id="rId61" Type="http://schemas.openxmlformats.org/officeDocument/2006/relationships/customXml" Target="../ink/ink1645.xml"/><Relationship Id="rId199" Type="http://schemas.openxmlformats.org/officeDocument/2006/relationships/customXml" Target="../ink/ink1714.xml"/><Relationship Id="rId571" Type="http://schemas.openxmlformats.org/officeDocument/2006/relationships/image" Target="../media/image2516.png"/><Relationship Id="rId627" Type="http://schemas.openxmlformats.org/officeDocument/2006/relationships/image" Target="../media/image2544.png"/><Relationship Id="rId19" Type="http://schemas.openxmlformats.org/officeDocument/2006/relationships/customXml" Target="../ink/ink1624.xml"/><Relationship Id="rId224" Type="http://schemas.openxmlformats.org/officeDocument/2006/relationships/image" Target="../media/image2343.png"/><Relationship Id="rId266" Type="http://schemas.openxmlformats.org/officeDocument/2006/relationships/customXml" Target="../ink/ink1748.xml"/><Relationship Id="rId431" Type="http://schemas.openxmlformats.org/officeDocument/2006/relationships/image" Target="../media/image2446.png"/><Relationship Id="rId473" Type="http://schemas.openxmlformats.org/officeDocument/2006/relationships/image" Target="../media/image2467.png"/><Relationship Id="rId529" Type="http://schemas.openxmlformats.org/officeDocument/2006/relationships/image" Target="../media/image2495.png"/><Relationship Id="rId30" Type="http://schemas.openxmlformats.org/officeDocument/2006/relationships/image" Target="../media/image2247.png"/><Relationship Id="rId126" Type="http://schemas.openxmlformats.org/officeDocument/2006/relationships/image" Target="../media/image2294.png"/><Relationship Id="rId168" Type="http://schemas.openxmlformats.org/officeDocument/2006/relationships/image" Target="../media/image2315.png"/><Relationship Id="rId333" Type="http://schemas.openxmlformats.org/officeDocument/2006/relationships/image" Target="../media/image2397.png"/><Relationship Id="rId540" Type="http://schemas.openxmlformats.org/officeDocument/2006/relationships/customXml" Target="../ink/ink1885.xml"/><Relationship Id="rId72" Type="http://schemas.openxmlformats.org/officeDocument/2006/relationships/image" Target="../media/image2268.png"/><Relationship Id="rId375" Type="http://schemas.openxmlformats.org/officeDocument/2006/relationships/image" Target="../media/image2418.png"/><Relationship Id="rId582" Type="http://schemas.openxmlformats.org/officeDocument/2006/relationships/customXml" Target="../ink/ink1906.xml"/><Relationship Id="rId638" Type="http://schemas.openxmlformats.org/officeDocument/2006/relationships/customXml" Target="../ink/ink1934.xml"/><Relationship Id="rId3" Type="http://schemas.openxmlformats.org/officeDocument/2006/relationships/customXml" Target="../ink/ink1616.xml"/><Relationship Id="rId235" Type="http://schemas.openxmlformats.org/officeDocument/2006/relationships/customXml" Target="../ink/ink1732.xml"/><Relationship Id="rId277" Type="http://schemas.openxmlformats.org/officeDocument/2006/relationships/image" Target="../media/image2369.png"/><Relationship Id="rId400" Type="http://schemas.openxmlformats.org/officeDocument/2006/relationships/customXml" Target="../ink/ink1815.xml"/><Relationship Id="rId442" Type="http://schemas.openxmlformats.org/officeDocument/2006/relationships/customXml" Target="../ink/ink1836.xml"/><Relationship Id="rId484" Type="http://schemas.openxmlformats.org/officeDocument/2006/relationships/customXml" Target="../ink/ink1857.xml"/><Relationship Id="rId137" Type="http://schemas.openxmlformats.org/officeDocument/2006/relationships/customXml" Target="../ink/ink1683.xml"/><Relationship Id="rId302" Type="http://schemas.openxmlformats.org/officeDocument/2006/relationships/customXml" Target="../ink/ink1766.xml"/><Relationship Id="rId344" Type="http://schemas.openxmlformats.org/officeDocument/2006/relationships/customXml" Target="../ink/ink1787.xml"/><Relationship Id="rId41" Type="http://schemas.openxmlformats.org/officeDocument/2006/relationships/customXml" Target="../ink/ink1635.xml"/><Relationship Id="rId83" Type="http://schemas.openxmlformats.org/officeDocument/2006/relationships/customXml" Target="../ink/ink1656.xml"/><Relationship Id="rId179" Type="http://schemas.openxmlformats.org/officeDocument/2006/relationships/customXml" Target="../ink/ink1704.xml"/><Relationship Id="rId386" Type="http://schemas.openxmlformats.org/officeDocument/2006/relationships/customXml" Target="../ink/ink1808.xml"/><Relationship Id="rId551" Type="http://schemas.openxmlformats.org/officeDocument/2006/relationships/image" Target="../media/image2506.png"/><Relationship Id="rId593" Type="http://schemas.openxmlformats.org/officeDocument/2006/relationships/image" Target="../media/image2527.png"/><Relationship Id="rId607" Type="http://schemas.openxmlformats.org/officeDocument/2006/relationships/image" Target="../media/image2534.png"/><Relationship Id="rId190" Type="http://schemas.openxmlformats.org/officeDocument/2006/relationships/image" Target="../media/image2326.png"/><Relationship Id="rId204" Type="http://schemas.openxmlformats.org/officeDocument/2006/relationships/image" Target="../media/image2333.png"/><Relationship Id="rId246" Type="http://schemas.openxmlformats.org/officeDocument/2006/relationships/image" Target="../media/image2354.png"/><Relationship Id="rId288" Type="http://schemas.openxmlformats.org/officeDocument/2006/relationships/customXml" Target="../ink/ink1759.xml"/><Relationship Id="rId411" Type="http://schemas.openxmlformats.org/officeDocument/2006/relationships/image" Target="../media/image2436.png"/><Relationship Id="rId453" Type="http://schemas.openxmlformats.org/officeDocument/2006/relationships/image" Target="../media/image2457.png"/><Relationship Id="rId509" Type="http://schemas.openxmlformats.org/officeDocument/2006/relationships/image" Target="../media/image2485.png"/><Relationship Id="rId106" Type="http://schemas.openxmlformats.org/officeDocument/2006/relationships/image" Target="../media/image2284.png"/><Relationship Id="rId313" Type="http://schemas.openxmlformats.org/officeDocument/2006/relationships/image" Target="../media/image2387.png"/><Relationship Id="rId495" Type="http://schemas.openxmlformats.org/officeDocument/2006/relationships/image" Target="../media/image2478.png"/><Relationship Id="rId10" Type="http://schemas.openxmlformats.org/officeDocument/2006/relationships/image" Target="../media/image2237.png"/><Relationship Id="rId52" Type="http://schemas.openxmlformats.org/officeDocument/2006/relationships/image" Target="../media/image2258.png"/><Relationship Id="rId94" Type="http://schemas.openxmlformats.org/officeDocument/2006/relationships/image" Target="../media/image2278.png"/><Relationship Id="rId148" Type="http://schemas.openxmlformats.org/officeDocument/2006/relationships/image" Target="../media/image2305.png"/><Relationship Id="rId355" Type="http://schemas.openxmlformats.org/officeDocument/2006/relationships/image" Target="../media/image2408.png"/><Relationship Id="rId397" Type="http://schemas.openxmlformats.org/officeDocument/2006/relationships/image" Target="../media/image2429.png"/><Relationship Id="rId520" Type="http://schemas.openxmlformats.org/officeDocument/2006/relationships/customXml" Target="../ink/ink1875.xml"/><Relationship Id="rId562" Type="http://schemas.openxmlformats.org/officeDocument/2006/relationships/customXml" Target="../ink/ink1896.xml"/><Relationship Id="rId618" Type="http://schemas.openxmlformats.org/officeDocument/2006/relationships/customXml" Target="../ink/ink1924.xml"/><Relationship Id="rId215" Type="http://schemas.openxmlformats.org/officeDocument/2006/relationships/customXml" Target="../ink/ink1722.xml"/><Relationship Id="rId257" Type="http://schemas.openxmlformats.org/officeDocument/2006/relationships/image" Target="../media/image2359.png"/><Relationship Id="rId422" Type="http://schemas.openxmlformats.org/officeDocument/2006/relationships/customXml" Target="../ink/ink1826.xml"/><Relationship Id="rId464" Type="http://schemas.openxmlformats.org/officeDocument/2006/relationships/customXml" Target="../ink/ink1847.xml"/><Relationship Id="rId299" Type="http://schemas.openxmlformats.org/officeDocument/2006/relationships/image" Target="../media/image2380.png"/><Relationship Id="rId63" Type="http://schemas.openxmlformats.org/officeDocument/2006/relationships/customXml" Target="../ink/ink1646.xml"/><Relationship Id="rId159" Type="http://schemas.openxmlformats.org/officeDocument/2006/relationships/customXml" Target="../ink/ink1694.xml"/><Relationship Id="rId366" Type="http://schemas.openxmlformats.org/officeDocument/2006/relationships/customXml" Target="../ink/ink1798.xml"/><Relationship Id="rId573" Type="http://schemas.openxmlformats.org/officeDocument/2006/relationships/image" Target="../media/image2517.png"/><Relationship Id="rId226" Type="http://schemas.openxmlformats.org/officeDocument/2006/relationships/image" Target="../media/image2344.png"/><Relationship Id="rId433" Type="http://schemas.openxmlformats.org/officeDocument/2006/relationships/image" Target="../media/image2447.png"/><Relationship Id="rId640" Type="http://schemas.openxmlformats.org/officeDocument/2006/relationships/customXml" Target="../ink/ink1935.xml"/><Relationship Id="rId74" Type="http://schemas.openxmlformats.org/officeDocument/2006/relationships/image" Target="../media/image2269.png"/><Relationship Id="rId377" Type="http://schemas.openxmlformats.org/officeDocument/2006/relationships/image" Target="../media/image2419.png"/><Relationship Id="rId500" Type="http://schemas.openxmlformats.org/officeDocument/2006/relationships/customXml" Target="../ink/ink1865.xml"/><Relationship Id="rId584" Type="http://schemas.openxmlformats.org/officeDocument/2006/relationships/customXml" Target="../ink/ink1907.xml"/><Relationship Id="rId5" Type="http://schemas.openxmlformats.org/officeDocument/2006/relationships/customXml" Target="../ink/ink1617.xml"/><Relationship Id="rId237" Type="http://schemas.openxmlformats.org/officeDocument/2006/relationships/customXml" Target="../ink/ink1733.xml"/><Relationship Id="rId444" Type="http://schemas.openxmlformats.org/officeDocument/2006/relationships/customXml" Target="../ink/ink1837.xml"/><Relationship Id="rId290" Type="http://schemas.openxmlformats.org/officeDocument/2006/relationships/customXml" Target="../ink/ink1760.xml"/><Relationship Id="rId304" Type="http://schemas.openxmlformats.org/officeDocument/2006/relationships/customXml" Target="../ink/ink1767.xml"/><Relationship Id="rId388" Type="http://schemas.openxmlformats.org/officeDocument/2006/relationships/customXml" Target="../ink/ink1809.xml"/><Relationship Id="rId511" Type="http://schemas.openxmlformats.org/officeDocument/2006/relationships/image" Target="../media/image2486.png"/><Relationship Id="rId609" Type="http://schemas.openxmlformats.org/officeDocument/2006/relationships/image" Target="../media/image2535.png"/><Relationship Id="rId85" Type="http://schemas.openxmlformats.org/officeDocument/2006/relationships/customXml" Target="../ink/ink1657.xml"/><Relationship Id="rId150" Type="http://schemas.openxmlformats.org/officeDocument/2006/relationships/image" Target="../media/image2306.png"/><Relationship Id="rId595" Type="http://schemas.openxmlformats.org/officeDocument/2006/relationships/image" Target="../media/image2528.png"/><Relationship Id="rId248" Type="http://schemas.openxmlformats.org/officeDocument/2006/relationships/image" Target="../media/image2355.png"/><Relationship Id="rId455" Type="http://schemas.openxmlformats.org/officeDocument/2006/relationships/image" Target="../media/image2458.png"/><Relationship Id="rId12" Type="http://schemas.openxmlformats.org/officeDocument/2006/relationships/image" Target="../media/image2238.png"/><Relationship Id="rId108" Type="http://schemas.openxmlformats.org/officeDocument/2006/relationships/image" Target="../media/image2285.png"/><Relationship Id="rId315" Type="http://schemas.openxmlformats.org/officeDocument/2006/relationships/image" Target="../media/image2388.png"/><Relationship Id="rId522" Type="http://schemas.openxmlformats.org/officeDocument/2006/relationships/customXml" Target="../ink/ink1876.xml"/><Relationship Id="rId96" Type="http://schemas.openxmlformats.org/officeDocument/2006/relationships/image" Target="../media/image2279.png"/><Relationship Id="rId161" Type="http://schemas.openxmlformats.org/officeDocument/2006/relationships/customXml" Target="../ink/ink1695.xml"/><Relationship Id="rId399" Type="http://schemas.openxmlformats.org/officeDocument/2006/relationships/image" Target="../media/image2430.png"/><Relationship Id="rId259" Type="http://schemas.openxmlformats.org/officeDocument/2006/relationships/image" Target="../media/image2360.png"/><Relationship Id="rId466" Type="http://schemas.openxmlformats.org/officeDocument/2006/relationships/customXml" Target="../ink/ink1848.xml"/><Relationship Id="rId23" Type="http://schemas.openxmlformats.org/officeDocument/2006/relationships/customXml" Target="../ink/ink1626.xml"/><Relationship Id="rId119" Type="http://schemas.openxmlformats.org/officeDocument/2006/relationships/customXml" Target="../ink/ink1674.xml"/><Relationship Id="rId326" Type="http://schemas.openxmlformats.org/officeDocument/2006/relationships/customXml" Target="../ink/ink1778.xml"/><Relationship Id="rId533" Type="http://schemas.openxmlformats.org/officeDocument/2006/relationships/image" Target="../media/image2497.png"/><Relationship Id="rId172" Type="http://schemas.openxmlformats.org/officeDocument/2006/relationships/image" Target="../media/image2317.png"/><Relationship Id="rId477" Type="http://schemas.openxmlformats.org/officeDocument/2006/relationships/image" Target="../media/image2469.png"/><Relationship Id="rId600" Type="http://schemas.openxmlformats.org/officeDocument/2006/relationships/customXml" Target="../ink/ink1915.xml"/><Relationship Id="rId337" Type="http://schemas.openxmlformats.org/officeDocument/2006/relationships/image" Target="../media/image2399.png"/><Relationship Id="rId34" Type="http://schemas.openxmlformats.org/officeDocument/2006/relationships/image" Target="../media/image2249.png"/><Relationship Id="rId544" Type="http://schemas.openxmlformats.org/officeDocument/2006/relationships/customXml" Target="../ink/ink1887.xml"/><Relationship Id="rId183" Type="http://schemas.openxmlformats.org/officeDocument/2006/relationships/customXml" Target="../ink/ink1706.xml"/><Relationship Id="rId390" Type="http://schemas.openxmlformats.org/officeDocument/2006/relationships/customXml" Target="../ink/ink1810.xml"/><Relationship Id="rId404" Type="http://schemas.openxmlformats.org/officeDocument/2006/relationships/customXml" Target="../ink/ink1817.xml"/><Relationship Id="rId611" Type="http://schemas.openxmlformats.org/officeDocument/2006/relationships/image" Target="../media/image2536.png"/><Relationship Id="rId250" Type="http://schemas.openxmlformats.org/officeDocument/2006/relationships/image" Target="../media/image2356.png"/><Relationship Id="rId488" Type="http://schemas.openxmlformats.org/officeDocument/2006/relationships/customXml" Target="../ink/ink1859.xml"/><Relationship Id="rId45" Type="http://schemas.openxmlformats.org/officeDocument/2006/relationships/customXml" Target="../ink/ink1637.xml"/><Relationship Id="rId110" Type="http://schemas.openxmlformats.org/officeDocument/2006/relationships/image" Target="../media/image2286.png"/><Relationship Id="rId348" Type="http://schemas.openxmlformats.org/officeDocument/2006/relationships/customXml" Target="../ink/ink1789.xml"/><Relationship Id="rId555" Type="http://schemas.openxmlformats.org/officeDocument/2006/relationships/image" Target="../media/image2508.png"/><Relationship Id="rId194" Type="http://schemas.openxmlformats.org/officeDocument/2006/relationships/image" Target="../media/image2328.png"/><Relationship Id="rId208" Type="http://schemas.openxmlformats.org/officeDocument/2006/relationships/image" Target="../media/image2335.png"/><Relationship Id="rId415" Type="http://schemas.openxmlformats.org/officeDocument/2006/relationships/image" Target="../media/image2438.png"/><Relationship Id="rId622" Type="http://schemas.openxmlformats.org/officeDocument/2006/relationships/customXml" Target="../ink/ink1926.xml"/><Relationship Id="rId261" Type="http://schemas.openxmlformats.org/officeDocument/2006/relationships/image" Target="../media/image2361.png"/><Relationship Id="rId499" Type="http://schemas.openxmlformats.org/officeDocument/2006/relationships/image" Target="../media/image2480.png"/><Relationship Id="rId56" Type="http://schemas.openxmlformats.org/officeDocument/2006/relationships/image" Target="../media/image2260.png"/><Relationship Id="rId359" Type="http://schemas.openxmlformats.org/officeDocument/2006/relationships/image" Target="../media/image2410.png"/><Relationship Id="rId566" Type="http://schemas.openxmlformats.org/officeDocument/2006/relationships/customXml" Target="../ink/ink1898.xml"/><Relationship Id="rId121" Type="http://schemas.openxmlformats.org/officeDocument/2006/relationships/customXml" Target="../ink/ink1675.xml"/><Relationship Id="rId219" Type="http://schemas.openxmlformats.org/officeDocument/2006/relationships/customXml" Target="../ink/ink1724.xml"/><Relationship Id="rId426" Type="http://schemas.openxmlformats.org/officeDocument/2006/relationships/customXml" Target="../ink/ink1828.xml"/><Relationship Id="rId633" Type="http://schemas.openxmlformats.org/officeDocument/2006/relationships/image" Target="../media/image2547.png"/><Relationship Id="rId67" Type="http://schemas.openxmlformats.org/officeDocument/2006/relationships/customXml" Target="../ink/ink1648.xml"/><Relationship Id="rId272" Type="http://schemas.openxmlformats.org/officeDocument/2006/relationships/customXml" Target="../ink/ink1751.xml"/><Relationship Id="rId577" Type="http://schemas.openxmlformats.org/officeDocument/2006/relationships/image" Target="../media/image2519.png"/><Relationship Id="rId132" Type="http://schemas.openxmlformats.org/officeDocument/2006/relationships/image" Target="../media/image2297.png"/><Relationship Id="rId437" Type="http://schemas.openxmlformats.org/officeDocument/2006/relationships/image" Target="../media/image2449.png"/><Relationship Id="rId644" Type="http://schemas.openxmlformats.org/officeDocument/2006/relationships/customXml" Target="../ink/ink1937.xml"/><Relationship Id="rId283" Type="http://schemas.openxmlformats.org/officeDocument/2006/relationships/image" Target="../media/image2372.png"/><Relationship Id="rId490" Type="http://schemas.openxmlformats.org/officeDocument/2006/relationships/customXml" Target="../ink/ink1860.xml"/><Relationship Id="rId504" Type="http://schemas.openxmlformats.org/officeDocument/2006/relationships/customXml" Target="../ink/ink1867.xml"/><Relationship Id="rId78" Type="http://schemas.openxmlformats.org/officeDocument/2006/relationships/image" Target="../media/image2270.png"/><Relationship Id="rId143" Type="http://schemas.openxmlformats.org/officeDocument/2006/relationships/customXml" Target="../ink/ink1686.xml"/><Relationship Id="rId350" Type="http://schemas.openxmlformats.org/officeDocument/2006/relationships/customXml" Target="../ink/ink1790.xml"/><Relationship Id="rId588" Type="http://schemas.openxmlformats.org/officeDocument/2006/relationships/customXml" Target="../ink/ink1909.xml"/><Relationship Id="rId9" Type="http://schemas.openxmlformats.org/officeDocument/2006/relationships/customXml" Target="../ink/ink1619.xml"/><Relationship Id="rId210" Type="http://schemas.openxmlformats.org/officeDocument/2006/relationships/image" Target="../media/image2336.png"/><Relationship Id="rId448" Type="http://schemas.openxmlformats.org/officeDocument/2006/relationships/customXml" Target="../ink/ink1839.xml"/><Relationship Id="rId294" Type="http://schemas.openxmlformats.org/officeDocument/2006/relationships/customXml" Target="../ink/ink1762.xml"/><Relationship Id="rId308" Type="http://schemas.openxmlformats.org/officeDocument/2006/relationships/customXml" Target="../ink/ink1769.xml"/><Relationship Id="rId515" Type="http://schemas.openxmlformats.org/officeDocument/2006/relationships/image" Target="../media/image2488.png"/><Relationship Id="rId89" Type="http://schemas.openxmlformats.org/officeDocument/2006/relationships/customXml" Target="../ink/ink1659.xml"/><Relationship Id="rId154" Type="http://schemas.openxmlformats.org/officeDocument/2006/relationships/image" Target="../media/image2308.png"/><Relationship Id="rId361" Type="http://schemas.openxmlformats.org/officeDocument/2006/relationships/image" Target="../media/image2411.png"/><Relationship Id="rId599" Type="http://schemas.openxmlformats.org/officeDocument/2006/relationships/image" Target="../media/image2530.png"/></Relationships>
</file>

<file path=ppt/slides/_rels/slide3.xml.rels><?xml version="1.0" encoding="UTF-8" standalone="yes"?>
<Relationships xmlns="http://schemas.openxmlformats.org/package/2006/relationships"><Relationship Id="rId117" Type="http://schemas.openxmlformats.org/officeDocument/2006/relationships/image" Target="../media/image62.png"/><Relationship Id="rId299" Type="http://schemas.openxmlformats.org/officeDocument/2006/relationships/image" Target="../media/image153.png"/><Relationship Id="rId21" Type="http://schemas.openxmlformats.org/officeDocument/2006/relationships/image" Target="../media/image14.png"/><Relationship Id="rId63" Type="http://schemas.openxmlformats.org/officeDocument/2006/relationships/image" Target="../media/image35.png"/><Relationship Id="rId159" Type="http://schemas.openxmlformats.org/officeDocument/2006/relationships/image" Target="../media/image83.png"/><Relationship Id="rId324" Type="http://schemas.openxmlformats.org/officeDocument/2006/relationships/customXml" Target="../ink/ink162.xml"/><Relationship Id="rId366" Type="http://schemas.openxmlformats.org/officeDocument/2006/relationships/customXml" Target="../ink/ink183.xml"/><Relationship Id="rId170" Type="http://schemas.openxmlformats.org/officeDocument/2006/relationships/customXml" Target="../ink/ink85.xml"/><Relationship Id="rId226" Type="http://schemas.openxmlformats.org/officeDocument/2006/relationships/customXml" Target="../ink/ink113.xml"/><Relationship Id="rId268" Type="http://schemas.openxmlformats.org/officeDocument/2006/relationships/customXml" Target="../ink/ink134.xml"/><Relationship Id="rId32" Type="http://schemas.openxmlformats.org/officeDocument/2006/relationships/customXml" Target="../ink/ink16.xml"/><Relationship Id="rId74" Type="http://schemas.openxmlformats.org/officeDocument/2006/relationships/customXml" Target="../ink/ink37.xml"/><Relationship Id="rId128" Type="http://schemas.openxmlformats.org/officeDocument/2006/relationships/customXml" Target="../ink/ink64.xml"/><Relationship Id="rId335" Type="http://schemas.openxmlformats.org/officeDocument/2006/relationships/image" Target="../media/image171.png"/><Relationship Id="rId5" Type="http://schemas.openxmlformats.org/officeDocument/2006/relationships/image" Target="../media/image6.png"/><Relationship Id="rId181" Type="http://schemas.openxmlformats.org/officeDocument/2006/relationships/image" Target="../media/image94.png"/><Relationship Id="rId237" Type="http://schemas.openxmlformats.org/officeDocument/2006/relationships/image" Target="../media/image122.png"/><Relationship Id="rId279" Type="http://schemas.openxmlformats.org/officeDocument/2006/relationships/image" Target="../media/image143.png"/><Relationship Id="rId43" Type="http://schemas.openxmlformats.org/officeDocument/2006/relationships/image" Target="../media/image25.png"/><Relationship Id="rId139" Type="http://schemas.openxmlformats.org/officeDocument/2006/relationships/image" Target="../media/image73.png"/><Relationship Id="rId290" Type="http://schemas.openxmlformats.org/officeDocument/2006/relationships/customXml" Target="../ink/ink145.xml"/><Relationship Id="rId304" Type="http://schemas.openxmlformats.org/officeDocument/2006/relationships/customXml" Target="../ink/ink152.xml"/><Relationship Id="rId346" Type="http://schemas.openxmlformats.org/officeDocument/2006/relationships/customXml" Target="../ink/ink173.xml"/><Relationship Id="rId85" Type="http://schemas.openxmlformats.org/officeDocument/2006/relationships/image" Target="../media/image46.png"/><Relationship Id="rId150" Type="http://schemas.openxmlformats.org/officeDocument/2006/relationships/customXml" Target="../ink/ink75.xml"/><Relationship Id="rId192" Type="http://schemas.openxmlformats.org/officeDocument/2006/relationships/customXml" Target="../ink/ink96.xml"/><Relationship Id="rId206" Type="http://schemas.openxmlformats.org/officeDocument/2006/relationships/customXml" Target="../ink/ink103.xml"/><Relationship Id="rId248" Type="http://schemas.openxmlformats.org/officeDocument/2006/relationships/customXml" Target="../ink/ink124.xml"/><Relationship Id="rId12" Type="http://schemas.openxmlformats.org/officeDocument/2006/relationships/customXml" Target="../ink/ink6.xml"/><Relationship Id="rId108" Type="http://schemas.openxmlformats.org/officeDocument/2006/relationships/customXml" Target="../ink/ink54.xml"/><Relationship Id="rId315" Type="http://schemas.openxmlformats.org/officeDocument/2006/relationships/image" Target="../media/image161.png"/><Relationship Id="rId357" Type="http://schemas.openxmlformats.org/officeDocument/2006/relationships/image" Target="../media/image182.png"/><Relationship Id="rId54" Type="http://schemas.openxmlformats.org/officeDocument/2006/relationships/customXml" Target="../ink/ink27.xml"/><Relationship Id="rId96" Type="http://schemas.openxmlformats.org/officeDocument/2006/relationships/customXml" Target="../ink/ink48.xml"/><Relationship Id="rId161" Type="http://schemas.openxmlformats.org/officeDocument/2006/relationships/image" Target="../media/image84.png"/><Relationship Id="rId217" Type="http://schemas.openxmlformats.org/officeDocument/2006/relationships/image" Target="../media/image112.png"/><Relationship Id="rId259" Type="http://schemas.openxmlformats.org/officeDocument/2006/relationships/image" Target="../media/image133.png"/><Relationship Id="rId23" Type="http://schemas.openxmlformats.org/officeDocument/2006/relationships/image" Target="../media/image15.png"/><Relationship Id="rId119" Type="http://schemas.openxmlformats.org/officeDocument/2006/relationships/image" Target="../media/image63.png"/><Relationship Id="rId270" Type="http://schemas.openxmlformats.org/officeDocument/2006/relationships/customXml" Target="../ink/ink135.xml"/><Relationship Id="rId326" Type="http://schemas.openxmlformats.org/officeDocument/2006/relationships/customXml" Target="../ink/ink163.xml"/><Relationship Id="rId65" Type="http://schemas.openxmlformats.org/officeDocument/2006/relationships/image" Target="../media/image36.png"/><Relationship Id="rId130" Type="http://schemas.openxmlformats.org/officeDocument/2006/relationships/customXml" Target="../ink/ink65.xml"/><Relationship Id="rId172" Type="http://schemas.openxmlformats.org/officeDocument/2006/relationships/customXml" Target="../ink/ink86.xml"/><Relationship Id="rId228" Type="http://schemas.openxmlformats.org/officeDocument/2006/relationships/customXml" Target="../ink/ink114.xml"/><Relationship Id="rId281" Type="http://schemas.openxmlformats.org/officeDocument/2006/relationships/image" Target="../media/image144.png"/><Relationship Id="rId337" Type="http://schemas.openxmlformats.org/officeDocument/2006/relationships/image" Target="../media/image172.png"/><Relationship Id="rId34" Type="http://schemas.openxmlformats.org/officeDocument/2006/relationships/customXml" Target="../ink/ink17.xml"/><Relationship Id="rId76" Type="http://schemas.openxmlformats.org/officeDocument/2006/relationships/customXml" Target="../ink/ink38.xml"/><Relationship Id="rId141" Type="http://schemas.openxmlformats.org/officeDocument/2006/relationships/image" Target="../media/image74.png"/><Relationship Id="rId7" Type="http://schemas.openxmlformats.org/officeDocument/2006/relationships/image" Target="../media/image7.png"/><Relationship Id="rId183" Type="http://schemas.openxmlformats.org/officeDocument/2006/relationships/image" Target="../media/image95.png"/><Relationship Id="rId239" Type="http://schemas.openxmlformats.org/officeDocument/2006/relationships/image" Target="../media/image123.png"/><Relationship Id="rId250" Type="http://schemas.openxmlformats.org/officeDocument/2006/relationships/customXml" Target="../ink/ink125.xml"/><Relationship Id="rId292" Type="http://schemas.openxmlformats.org/officeDocument/2006/relationships/customXml" Target="../ink/ink146.xml"/><Relationship Id="rId306" Type="http://schemas.openxmlformats.org/officeDocument/2006/relationships/customXml" Target="../ink/ink153.xml"/><Relationship Id="rId45" Type="http://schemas.openxmlformats.org/officeDocument/2006/relationships/image" Target="../media/image26.png"/><Relationship Id="rId87" Type="http://schemas.openxmlformats.org/officeDocument/2006/relationships/image" Target="../media/image47.png"/><Relationship Id="rId110" Type="http://schemas.openxmlformats.org/officeDocument/2006/relationships/customXml" Target="../ink/ink55.xml"/><Relationship Id="rId348" Type="http://schemas.openxmlformats.org/officeDocument/2006/relationships/customXml" Target="../ink/ink174.xml"/><Relationship Id="rId152" Type="http://schemas.openxmlformats.org/officeDocument/2006/relationships/customXml" Target="../ink/ink76.xml"/><Relationship Id="rId194" Type="http://schemas.openxmlformats.org/officeDocument/2006/relationships/customXml" Target="../ink/ink97.xml"/><Relationship Id="rId208" Type="http://schemas.openxmlformats.org/officeDocument/2006/relationships/customXml" Target="../ink/ink104.xml"/><Relationship Id="rId261" Type="http://schemas.openxmlformats.org/officeDocument/2006/relationships/image" Target="../media/image134.png"/><Relationship Id="rId14" Type="http://schemas.openxmlformats.org/officeDocument/2006/relationships/customXml" Target="../ink/ink7.xml"/><Relationship Id="rId56" Type="http://schemas.openxmlformats.org/officeDocument/2006/relationships/customXml" Target="../ink/ink28.xml"/><Relationship Id="rId317" Type="http://schemas.openxmlformats.org/officeDocument/2006/relationships/image" Target="../media/image162.png"/><Relationship Id="rId359" Type="http://schemas.openxmlformats.org/officeDocument/2006/relationships/image" Target="../media/image183.png"/><Relationship Id="rId98" Type="http://schemas.openxmlformats.org/officeDocument/2006/relationships/customXml" Target="../ink/ink49.xml"/><Relationship Id="rId121" Type="http://schemas.openxmlformats.org/officeDocument/2006/relationships/image" Target="../media/image64.png"/><Relationship Id="rId163" Type="http://schemas.openxmlformats.org/officeDocument/2006/relationships/image" Target="../media/image85.png"/><Relationship Id="rId219" Type="http://schemas.openxmlformats.org/officeDocument/2006/relationships/image" Target="../media/image113.png"/><Relationship Id="rId230" Type="http://schemas.openxmlformats.org/officeDocument/2006/relationships/customXml" Target="../ink/ink115.xml"/><Relationship Id="rId25" Type="http://schemas.openxmlformats.org/officeDocument/2006/relationships/image" Target="../media/image16.png"/><Relationship Id="rId67" Type="http://schemas.openxmlformats.org/officeDocument/2006/relationships/image" Target="../media/image37.png"/><Relationship Id="rId272" Type="http://schemas.openxmlformats.org/officeDocument/2006/relationships/customXml" Target="../ink/ink136.xml"/><Relationship Id="rId328" Type="http://schemas.openxmlformats.org/officeDocument/2006/relationships/customXml" Target="../ink/ink164.xml"/><Relationship Id="rId132" Type="http://schemas.openxmlformats.org/officeDocument/2006/relationships/customXml" Target="../ink/ink66.xml"/><Relationship Id="rId174" Type="http://schemas.openxmlformats.org/officeDocument/2006/relationships/customXml" Target="../ink/ink87.xml"/><Relationship Id="rId220" Type="http://schemas.openxmlformats.org/officeDocument/2006/relationships/customXml" Target="../ink/ink110.xml"/><Relationship Id="rId241" Type="http://schemas.openxmlformats.org/officeDocument/2006/relationships/image" Target="../media/image124.png"/><Relationship Id="rId15" Type="http://schemas.openxmlformats.org/officeDocument/2006/relationships/image" Target="../media/image11.png"/><Relationship Id="rId36" Type="http://schemas.openxmlformats.org/officeDocument/2006/relationships/customXml" Target="../ink/ink18.xml"/><Relationship Id="rId57" Type="http://schemas.openxmlformats.org/officeDocument/2006/relationships/image" Target="../media/image32.png"/><Relationship Id="rId262" Type="http://schemas.openxmlformats.org/officeDocument/2006/relationships/customXml" Target="../ink/ink131.xml"/><Relationship Id="rId283" Type="http://schemas.openxmlformats.org/officeDocument/2006/relationships/image" Target="../media/image145.png"/><Relationship Id="rId318" Type="http://schemas.openxmlformats.org/officeDocument/2006/relationships/customXml" Target="../ink/ink159.xml"/><Relationship Id="rId339" Type="http://schemas.openxmlformats.org/officeDocument/2006/relationships/image" Target="../media/image173.png"/><Relationship Id="rId78" Type="http://schemas.openxmlformats.org/officeDocument/2006/relationships/customXml" Target="../ink/ink39.xml"/><Relationship Id="rId99" Type="http://schemas.openxmlformats.org/officeDocument/2006/relationships/image" Target="../media/image53.png"/><Relationship Id="rId101" Type="http://schemas.openxmlformats.org/officeDocument/2006/relationships/image" Target="../media/image54.png"/><Relationship Id="rId122" Type="http://schemas.openxmlformats.org/officeDocument/2006/relationships/customXml" Target="../ink/ink61.xml"/><Relationship Id="rId143" Type="http://schemas.openxmlformats.org/officeDocument/2006/relationships/image" Target="../media/image75.png"/><Relationship Id="rId164" Type="http://schemas.openxmlformats.org/officeDocument/2006/relationships/customXml" Target="../ink/ink82.xml"/><Relationship Id="rId185" Type="http://schemas.openxmlformats.org/officeDocument/2006/relationships/image" Target="../media/image96.png"/><Relationship Id="rId350" Type="http://schemas.openxmlformats.org/officeDocument/2006/relationships/customXml" Target="../ink/ink175.xml"/><Relationship Id="rId9" Type="http://schemas.openxmlformats.org/officeDocument/2006/relationships/image" Target="../media/image8.png"/><Relationship Id="rId210" Type="http://schemas.openxmlformats.org/officeDocument/2006/relationships/customXml" Target="../ink/ink105.xml"/><Relationship Id="rId26" Type="http://schemas.openxmlformats.org/officeDocument/2006/relationships/customXml" Target="../ink/ink13.xml"/><Relationship Id="rId231" Type="http://schemas.openxmlformats.org/officeDocument/2006/relationships/image" Target="../media/image119.png"/><Relationship Id="rId252" Type="http://schemas.openxmlformats.org/officeDocument/2006/relationships/customXml" Target="../ink/ink126.xml"/><Relationship Id="rId273" Type="http://schemas.openxmlformats.org/officeDocument/2006/relationships/image" Target="../media/image140.png"/><Relationship Id="rId294" Type="http://schemas.openxmlformats.org/officeDocument/2006/relationships/customXml" Target="../ink/ink147.xml"/><Relationship Id="rId308" Type="http://schemas.openxmlformats.org/officeDocument/2006/relationships/customXml" Target="../ink/ink154.xml"/><Relationship Id="rId329" Type="http://schemas.openxmlformats.org/officeDocument/2006/relationships/image" Target="../media/image168.png"/><Relationship Id="rId47" Type="http://schemas.openxmlformats.org/officeDocument/2006/relationships/image" Target="../media/image27.png"/><Relationship Id="rId68" Type="http://schemas.openxmlformats.org/officeDocument/2006/relationships/customXml" Target="../ink/ink34.xml"/><Relationship Id="rId89" Type="http://schemas.openxmlformats.org/officeDocument/2006/relationships/image" Target="../media/image48.png"/><Relationship Id="rId112" Type="http://schemas.openxmlformats.org/officeDocument/2006/relationships/customXml" Target="../ink/ink56.xml"/><Relationship Id="rId133" Type="http://schemas.openxmlformats.org/officeDocument/2006/relationships/image" Target="../media/image70.png"/><Relationship Id="rId154" Type="http://schemas.openxmlformats.org/officeDocument/2006/relationships/customXml" Target="../ink/ink77.xml"/><Relationship Id="rId175" Type="http://schemas.openxmlformats.org/officeDocument/2006/relationships/image" Target="../media/image91.png"/><Relationship Id="rId340" Type="http://schemas.openxmlformats.org/officeDocument/2006/relationships/customXml" Target="../ink/ink170.xml"/><Relationship Id="rId361" Type="http://schemas.openxmlformats.org/officeDocument/2006/relationships/image" Target="../media/image184.png"/><Relationship Id="rId196" Type="http://schemas.openxmlformats.org/officeDocument/2006/relationships/customXml" Target="../ink/ink98.xml"/><Relationship Id="rId200" Type="http://schemas.openxmlformats.org/officeDocument/2006/relationships/customXml" Target="../ink/ink100.xml"/><Relationship Id="rId16" Type="http://schemas.openxmlformats.org/officeDocument/2006/relationships/customXml" Target="../ink/ink8.xml"/><Relationship Id="rId221" Type="http://schemas.openxmlformats.org/officeDocument/2006/relationships/image" Target="../media/image114.png"/><Relationship Id="rId242" Type="http://schemas.openxmlformats.org/officeDocument/2006/relationships/customXml" Target="../ink/ink121.xml"/><Relationship Id="rId263" Type="http://schemas.openxmlformats.org/officeDocument/2006/relationships/image" Target="../media/image135.png"/><Relationship Id="rId284" Type="http://schemas.openxmlformats.org/officeDocument/2006/relationships/customXml" Target="../ink/ink142.xml"/><Relationship Id="rId319" Type="http://schemas.openxmlformats.org/officeDocument/2006/relationships/image" Target="../media/image163.png"/><Relationship Id="rId37" Type="http://schemas.openxmlformats.org/officeDocument/2006/relationships/image" Target="../media/image22.png"/><Relationship Id="rId58" Type="http://schemas.openxmlformats.org/officeDocument/2006/relationships/customXml" Target="../ink/ink29.xml"/><Relationship Id="rId79" Type="http://schemas.openxmlformats.org/officeDocument/2006/relationships/image" Target="../media/image43.png"/><Relationship Id="rId102" Type="http://schemas.openxmlformats.org/officeDocument/2006/relationships/customXml" Target="../ink/ink51.xml"/><Relationship Id="rId123" Type="http://schemas.openxmlformats.org/officeDocument/2006/relationships/image" Target="../media/image65.png"/><Relationship Id="rId144" Type="http://schemas.openxmlformats.org/officeDocument/2006/relationships/customXml" Target="../ink/ink72.xml"/><Relationship Id="rId330" Type="http://schemas.openxmlformats.org/officeDocument/2006/relationships/customXml" Target="../ink/ink165.xml"/><Relationship Id="rId90" Type="http://schemas.openxmlformats.org/officeDocument/2006/relationships/customXml" Target="../ink/ink45.xml"/><Relationship Id="rId165" Type="http://schemas.openxmlformats.org/officeDocument/2006/relationships/image" Target="../media/image86.png"/><Relationship Id="rId186" Type="http://schemas.openxmlformats.org/officeDocument/2006/relationships/customXml" Target="../ink/ink93.xml"/><Relationship Id="rId351" Type="http://schemas.openxmlformats.org/officeDocument/2006/relationships/image" Target="../media/image179.png"/><Relationship Id="rId211" Type="http://schemas.openxmlformats.org/officeDocument/2006/relationships/image" Target="../media/image109.png"/><Relationship Id="rId232" Type="http://schemas.openxmlformats.org/officeDocument/2006/relationships/customXml" Target="../ink/ink116.xml"/><Relationship Id="rId253" Type="http://schemas.openxmlformats.org/officeDocument/2006/relationships/image" Target="../media/image130.png"/><Relationship Id="rId274" Type="http://schemas.openxmlformats.org/officeDocument/2006/relationships/customXml" Target="../ink/ink137.xml"/><Relationship Id="rId295" Type="http://schemas.openxmlformats.org/officeDocument/2006/relationships/image" Target="../media/image151.png"/><Relationship Id="rId309" Type="http://schemas.openxmlformats.org/officeDocument/2006/relationships/image" Target="../media/image158.png"/><Relationship Id="rId27" Type="http://schemas.openxmlformats.org/officeDocument/2006/relationships/image" Target="../media/image17.png"/><Relationship Id="rId48" Type="http://schemas.openxmlformats.org/officeDocument/2006/relationships/customXml" Target="../ink/ink24.xml"/><Relationship Id="rId69" Type="http://schemas.openxmlformats.org/officeDocument/2006/relationships/image" Target="../media/image38.png"/><Relationship Id="rId113" Type="http://schemas.openxmlformats.org/officeDocument/2006/relationships/image" Target="../media/image60.png"/><Relationship Id="rId134" Type="http://schemas.openxmlformats.org/officeDocument/2006/relationships/customXml" Target="../ink/ink67.xml"/><Relationship Id="rId320" Type="http://schemas.openxmlformats.org/officeDocument/2006/relationships/customXml" Target="../ink/ink160.xml"/><Relationship Id="rId80" Type="http://schemas.openxmlformats.org/officeDocument/2006/relationships/customXml" Target="../ink/ink40.xml"/><Relationship Id="rId155" Type="http://schemas.openxmlformats.org/officeDocument/2006/relationships/image" Target="../media/image81.png"/><Relationship Id="rId176" Type="http://schemas.openxmlformats.org/officeDocument/2006/relationships/customXml" Target="../ink/ink88.xml"/><Relationship Id="rId197" Type="http://schemas.openxmlformats.org/officeDocument/2006/relationships/image" Target="../media/image102.png"/><Relationship Id="rId341" Type="http://schemas.openxmlformats.org/officeDocument/2006/relationships/image" Target="../media/image174.png"/><Relationship Id="rId362" Type="http://schemas.openxmlformats.org/officeDocument/2006/relationships/customXml" Target="../ink/ink181.xml"/><Relationship Id="rId201" Type="http://schemas.openxmlformats.org/officeDocument/2006/relationships/image" Target="../media/image104.png"/><Relationship Id="rId222" Type="http://schemas.openxmlformats.org/officeDocument/2006/relationships/customXml" Target="../ink/ink111.xml"/><Relationship Id="rId243" Type="http://schemas.openxmlformats.org/officeDocument/2006/relationships/image" Target="../media/image125.png"/><Relationship Id="rId264" Type="http://schemas.openxmlformats.org/officeDocument/2006/relationships/customXml" Target="../ink/ink132.xml"/><Relationship Id="rId285" Type="http://schemas.openxmlformats.org/officeDocument/2006/relationships/image" Target="../media/image146.png"/><Relationship Id="rId17" Type="http://schemas.openxmlformats.org/officeDocument/2006/relationships/image" Target="../media/image12.png"/><Relationship Id="rId38" Type="http://schemas.openxmlformats.org/officeDocument/2006/relationships/customXml" Target="../ink/ink19.xml"/><Relationship Id="rId59" Type="http://schemas.openxmlformats.org/officeDocument/2006/relationships/image" Target="../media/image33.png"/><Relationship Id="rId103" Type="http://schemas.openxmlformats.org/officeDocument/2006/relationships/image" Target="../media/image55.png"/><Relationship Id="rId124" Type="http://schemas.openxmlformats.org/officeDocument/2006/relationships/customXml" Target="../ink/ink62.xml"/><Relationship Id="rId310" Type="http://schemas.openxmlformats.org/officeDocument/2006/relationships/customXml" Target="../ink/ink155.xml"/><Relationship Id="rId70" Type="http://schemas.openxmlformats.org/officeDocument/2006/relationships/customXml" Target="../ink/ink35.xml"/><Relationship Id="rId91" Type="http://schemas.openxmlformats.org/officeDocument/2006/relationships/image" Target="../media/image49.png"/><Relationship Id="rId145" Type="http://schemas.openxmlformats.org/officeDocument/2006/relationships/image" Target="../media/image76.png"/><Relationship Id="rId166" Type="http://schemas.openxmlformats.org/officeDocument/2006/relationships/customXml" Target="../ink/ink83.xml"/><Relationship Id="rId187" Type="http://schemas.openxmlformats.org/officeDocument/2006/relationships/image" Target="../media/image97.png"/><Relationship Id="rId331" Type="http://schemas.openxmlformats.org/officeDocument/2006/relationships/image" Target="../media/image169.png"/><Relationship Id="rId352" Type="http://schemas.openxmlformats.org/officeDocument/2006/relationships/customXml" Target="../ink/ink176.xml"/><Relationship Id="rId1" Type="http://schemas.openxmlformats.org/officeDocument/2006/relationships/slideLayout" Target="../slideLayouts/slideLayout2.xml"/><Relationship Id="rId212" Type="http://schemas.openxmlformats.org/officeDocument/2006/relationships/customXml" Target="../ink/ink106.xml"/><Relationship Id="rId233" Type="http://schemas.openxmlformats.org/officeDocument/2006/relationships/image" Target="../media/image120.png"/><Relationship Id="rId254" Type="http://schemas.openxmlformats.org/officeDocument/2006/relationships/customXml" Target="../ink/ink127.xml"/><Relationship Id="rId28" Type="http://schemas.openxmlformats.org/officeDocument/2006/relationships/customXml" Target="../ink/ink14.xml"/><Relationship Id="rId49" Type="http://schemas.openxmlformats.org/officeDocument/2006/relationships/image" Target="../media/image28.png"/><Relationship Id="rId114" Type="http://schemas.openxmlformats.org/officeDocument/2006/relationships/customXml" Target="../ink/ink57.xml"/><Relationship Id="rId275" Type="http://schemas.openxmlformats.org/officeDocument/2006/relationships/image" Target="../media/image141.png"/><Relationship Id="rId296" Type="http://schemas.openxmlformats.org/officeDocument/2006/relationships/customXml" Target="../ink/ink148.xml"/><Relationship Id="rId300" Type="http://schemas.openxmlformats.org/officeDocument/2006/relationships/customXml" Target="../ink/ink150.xml"/><Relationship Id="rId60" Type="http://schemas.openxmlformats.org/officeDocument/2006/relationships/customXml" Target="../ink/ink30.xml"/><Relationship Id="rId81" Type="http://schemas.openxmlformats.org/officeDocument/2006/relationships/image" Target="../media/image44.png"/><Relationship Id="rId135" Type="http://schemas.openxmlformats.org/officeDocument/2006/relationships/image" Target="../media/image71.png"/><Relationship Id="rId156" Type="http://schemas.openxmlformats.org/officeDocument/2006/relationships/customXml" Target="../ink/ink78.xml"/><Relationship Id="rId177" Type="http://schemas.openxmlformats.org/officeDocument/2006/relationships/image" Target="../media/image92.png"/><Relationship Id="rId198" Type="http://schemas.openxmlformats.org/officeDocument/2006/relationships/customXml" Target="../ink/ink99.xml"/><Relationship Id="rId321" Type="http://schemas.openxmlformats.org/officeDocument/2006/relationships/image" Target="../media/image164.png"/><Relationship Id="rId342" Type="http://schemas.openxmlformats.org/officeDocument/2006/relationships/customXml" Target="../ink/ink171.xml"/><Relationship Id="rId363" Type="http://schemas.openxmlformats.org/officeDocument/2006/relationships/image" Target="../media/image185.png"/><Relationship Id="rId202" Type="http://schemas.openxmlformats.org/officeDocument/2006/relationships/customXml" Target="../ink/ink101.xml"/><Relationship Id="rId223" Type="http://schemas.openxmlformats.org/officeDocument/2006/relationships/image" Target="../media/image115.png"/><Relationship Id="rId244" Type="http://schemas.openxmlformats.org/officeDocument/2006/relationships/customXml" Target="../ink/ink122.xml"/><Relationship Id="rId18" Type="http://schemas.openxmlformats.org/officeDocument/2006/relationships/customXml" Target="../ink/ink9.xml"/><Relationship Id="rId39" Type="http://schemas.openxmlformats.org/officeDocument/2006/relationships/image" Target="../media/image23.png"/><Relationship Id="rId265" Type="http://schemas.openxmlformats.org/officeDocument/2006/relationships/image" Target="../media/image136.png"/><Relationship Id="rId286" Type="http://schemas.openxmlformats.org/officeDocument/2006/relationships/customXml" Target="../ink/ink143.xml"/><Relationship Id="rId50" Type="http://schemas.openxmlformats.org/officeDocument/2006/relationships/customXml" Target="../ink/ink25.xml"/><Relationship Id="rId104" Type="http://schemas.openxmlformats.org/officeDocument/2006/relationships/customXml" Target="../ink/ink52.xml"/><Relationship Id="rId125" Type="http://schemas.openxmlformats.org/officeDocument/2006/relationships/image" Target="../media/image66.png"/><Relationship Id="rId146" Type="http://schemas.openxmlformats.org/officeDocument/2006/relationships/customXml" Target="../ink/ink73.xml"/><Relationship Id="rId167" Type="http://schemas.openxmlformats.org/officeDocument/2006/relationships/image" Target="../media/image87.png"/><Relationship Id="rId188" Type="http://schemas.openxmlformats.org/officeDocument/2006/relationships/customXml" Target="../ink/ink94.xml"/><Relationship Id="rId311" Type="http://schemas.openxmlformats.org/officeDocument/2006/relationships/image" Target="../media/image159.png"/><Relationship Id="rId332" Type="http://schemas.openxmlformats.org/officeDocument/2006/relationships/customXml" Target="../ink/ink166.xml"/><Relationship Id="rId353" Type="http://schemas.openxmlformats.org/officeDocument/2006/relationships/image" Target="../media/image180.png"/><Relationship Id="rId71" Type="http://schemas.openxmlformats.org/officeDocument/2006/relationships/image" Target="../media/image39.png"/><Relationship Id="rId92" Type="http://schemas.openxmlformats.org/officeDocument/2006/relationships/customXml" Target="../ink/ink46.xml"/><Relationship Id="rId213" Type="http://schemas.openxmlformats.org/officeDocument/2006/relationships/image" Target="../media/image110.png"/><Relationship Id="rId234" Type="http://schemas.openxmlformats.org/officeDocument/2006/relationships/customXml" Target="../ink/ink117.xml"/><Relationship Id="rId2" Type="http://schemas.openxmlformats.org/officeDocument/2006/relationships/customXml" Target="../ink/ink1.xml"/><Relationship Id="rId29" Type="http://schemas.openxmlformats.org/officeDocument/2006/relationships/image" Target="../media/image18.png"/><Relationship Id="rId255" Type="http://schemas.openxmlformats.org/officeDocument/2006/relationships/image" Target="../media/image131.png"/><Relationship Id="rId276" Type="http://schemas.openxmlformats.org/officeDocument/2006/relationships/customXml" Target="../ink/ink138.xml"/><Relationship Id="rId297" Type="http://schemas.openxmlformats.org/officeDocument/2006/relationships/image" Target="../media/image152.png"/><Relationship Id="rId40" Type="http://schemas.openxmlformats.org/officeDocument/2006/relationships/customXml" Target="../ink/ink20.xml"/><Relationship Id="rId115" Type="http://schemas.openxmlformats.org/officeDocument/2006/relationships/image" Target="../media/image61.png"/><Relationship Id="rId136" Type="http://schemas.openxmlformats.org/officeDocument/2006/relationships/customXml" Target="../ink/ink68.xml"/><Relationship Id="rId157" Type="http://schemas.openxmlformats.org/officeDocument/2006/relationships/image" Target="../media/image82.png"/><Relationship Id="rId178" Type="http://schemas.openxmlformats.org/officeDocument/2006/relationships/customXml" Target="../ink/ink89.xml"/><Relationship Id="rId301" Type="http://schemas.openxmlformats.org/officeDocument/2006/relationships/image" Target="../media/image154.png"/><Relationship Id="rId322" Type="http://schemas.openxmlformats.org/officeDocument/2006/relationships/customXml" Target="../ink/ink161.xml"/><Relationship Id="rId343" Type="http://schemas.openxmlformats.org/officeDocument/2006/relationships/image" Target="../media/image175.png"/><Relationship Id="rId364" Type="http://schemas.openxmlformats.org/officeDocument/2006/relationships/customXml" Target="../ink/ink182.xml"/><Relationship Id="rId61" Type="http://schemas.openxmlformats.org/officeDocument/2006/relationships/image" Target="../media/image34.png"/><Relationship Id="rId82" Type="http://schemas.openxmlformats.org/officeDocument/2006/relationships/customXml" Target="../ink/ink41.xml"/><Relationship Id="rId199" Type="http://schemas.openxmlformats.org/officeDocument/2006/relationships/image" Target="../media/image103.png"/><Relationship Id="rId203" Type="http://schemas.openxmlformats.org/officeDocument/2006/relationships/image" Target="../media/image105.png"/><Relationship Id="rId19" Type="http://schemas.openxmlformats.org/officeDocument/2006/relationships/image" Target="../media/image13.png"/><Relationship Id="rId224" Type="http://schemas.openxmlformats.org/officeDocument/2006/relationships/customXml" Target="../ink/ink112.xml"/><Relationship Id="rId245" Type="http://schemas.openxmlformats.org/officeDocument/2006/relationships/image" Target="../media/image126.png"/><Relationship Id="rId266" Type="http://schemas.openxmlformats.org/officeDocument/2006/relationships/customXml" Target="../ink/ink133.xml"/><Relationship Id="rId287" Type="http://schemas.openxmlformats.org/officeDocument/2006/relationships/image" Target="../media/image147.png"/><Relationship Id="rId30" Type="http://schemas.openxmlformats.org/officeDocument/2006/relationships/customXml" Target="../ink/ink15.xml"/><Relationship Id="rId105" Type="http://schemas.openxmlformats.org/officeDocument/2006/relationships/image" Target="../media/image56.png"/><Relationship Id="rId126" Type="http://schemas.openxmlformats.org/officeDocument/2006/relationships/customXml" Target="../ink/ink63.xml"/><Relationship Id="rId147" Type="http://schemas.openxmlformats.org/officeDocument/2006/relationships/image" Target="../media/image77.png"/><Relationship Id="rId168" Type="http://schemas.openxmlformats.org/officeDocument/2006/relationships/customXml" Target="../ink/ink84.xml"/><Relationship Id="rId312" Type="http://schemas.openxmlformats.org/officeDocument/2006/relationships/customXml" Target="../ink/ink156.xml"/><Relationship Id="rId333" Type="http://schemas.openxmlformats.org/officeDocument/2006/relationships/image" Target="../media/image170.png"/><Relationship Id="rId354" Type="http://schemas.openxmlformats.org/officeDocument/2006/relationships/customXml" Target="../ink/ink177.xml"/><Relationship Id="rId51" Type="http://schemas.openxmlformats.org/officeDocument/2006/relationships/image" Target="../media/image29.png"/><Relationship Id="rId72" Type="http://schemas.openxmlformats.org/officeDocument/2006/relationships/customXml" Target="../ink/ink36.xml"/><Relationship Id="rId93" Type="http://schemas.openxmlformats.org/officeDocument/2006/relationships/image" Target="../media/image50.png"/><Relationship Id="rId189" Type="http://schemas.openxmlformats.org/officeDocument/2006/relationships/image" Target="../media/image98.png"/><Relationship Id="rId3" Type="http://schemas.openxmlformats.org/officeDocument/2006/relationships/image" Target="../media/image5.png"/><Relationship Id="rId214" Type="http://schemas.openxmlformats.org/officeDocument/2006/relationships/customXml" Target="../ink/ink107.xml"/><Relationship Id="rId235" Type="http://schemas.openxmlformats.org/officeDocument/2006/relationships/image" Target="../media/image121.png"/><Relationship Id="rId256" Type="http://schemas.openxmlformats.org/officeDocument/2006/relationships/customXml" Target="../ink/ink128.xml"/><Relationship Id="rId277" Type="http://schemas.openxmlformats.org/officeDocument/2006/relationships/image" Target="../media/image142.png"/><Relationship Id="rId298" Type="http://schemas.openxmlformats.org/officeDocument/2006/relationships/customXml" Target="../ink/ink149.xml"/><Relationship Id="rId116" Type="http://schemas.openxmlformats.org/officeDocument/2006/relationships/customXml" Target="../ink/ink58.xml"/><Relationship Id="rId137" Type="http://schemas.openxmlformats.org/officeDocument/2006/relationships/image" Target="../media/image72.png"/><Relationship Id="rId158" Type="http://schemas.openxmlformats.org/officeDocument/2006/relationships/customXml" Target="../ink/ink79.xml"/><Relationship Id="rId302" Type="http://schemas.openxmlformats.org/officeDocument/2006/relationships/customXml" Target="../ink/ink151.xml"/><Relationship Id="rId323" Type="http://schemas.openxmlformats.org/officeDocument/2006/relationships/image" Target="../media/image165.png"/><Relationship Id="rId344" Type="http://schemas.openxmlformats.org/officeDocument/2006/relationships/customXml" Target="../ink/ink172.xml"/><Relationship Id="rId20" Type="http://schemas.openxmlformats.org/officeDocument/2006/relationships/customXml" Target="../ink/ink10.xml"/><Relationship Id="rId41" Type="http://schemas.openxmlformats.org/officeDocument/2006/relationships/image" Target="../media/image24.png"/><Relationship Id="rId62" Type="http://schemas.openxmlformats.org/officeDocument/2006/relationships/customXml" Target="../ink/ink31.xml"/><Relationship Id="rId83" Type="http://schemas.openxmlformats.org/officeDocument/2006/relationships/image" Target="../media/image45.png"/><Relationship Id="rId179" Type="http://schemas.openxmlformats.org/officeDocument/2006/relationships/image" Target="../media/image93.png"/><Relationship Id="rId365" Type="http://schemas.openxmlformats.org/officeDocument/2006/relationships/image" Target="../media/image186.png"/><Relationship Id="rId190" Type="http://schemas.openxmlformats.org/officeDocument/2006/relationships/customXml" Target="../ink/ink95.xml"/><Relationship Id="rId204" Type="http://schemas.openxmlformats.org/officeDocument/2006/relationships/customXml" Target="../ink/ink102.xml"/><Relationship Id="rId225" Type="http://schemas.openxmlformats.org/officeDocument/2006/relationships/image" Target="../media/image116.png"/><Relationship Id="rId246" Type="http://schemas.openxmlformats.org/officeDocument/2006/relationships/customXml" Target="../ink/ink123.xml"/><Relationship Id="rId267" Type="http://schemas.openxmlformats.org/officeDocument/2006/relationships/image" Target="../media/image137.png"/><Relationship Id="rId288" Type="http://schemas.openxmlformats.org/officeDocument/2006/relationships/customXml" Target="../ink/ink144.xml"/><Relationship Id="rId106" Type="http://schemas.openxmlformats.org/officeDocument/2006/relationships/customXml" Target="../ink/ink53.xml"/><Relationship Id="rId127" Type="http://schemas.openxmlformats.org/officeDocument/2006/relationships/image" Target="../media/image67.png"/><Relationship Id="rId313" Type="http://schemas.openxmlformats.org/officeDocument/2006/relationships/image" Target="../media/image160.png"/><Relationship Id="rId10" Type="http://schemas.openxmlformats.org/officeDocument/2006/relationships/customXml" Target="../ink/ink5.xml"/><Relationship Id="rId31" Type="http://schemas.openxmlformats.org/officeDocument/2006/relationships/image" Target="../media/image19.png"/><Relationship Id="rId52" Type="http://schemas.openxmlformats.org/officeDocument/2006/relationships/customXml" Target="../ink/ink26.xml"/><Relationship Id="rId73" Type="http://schemas.openxmlformats.org/officeDocument/2006/relationships/image" Target="../media/image40.png"/><Relationship Id="rId94" Type="http://schemas.openxmlformats.org/officeDocument/2006/relationships/customXml" Target="../ink/ink47.xml"/><Relationship Id="rId148" Type="http://schemas.openxmlformats.org/officeDocument/2006/relationships/customXml" Target="../ink/ink74.xml"/><Relationship Id="rId169" Type="http://schemas.openxmlformats.org/officeDocument/2006/relationships/image" Target="../media/image88.png"/><Relationship Id="rId334" Type="http://schemas.openxmlformats.org/officeDocument/2006/relationships/customXml" Target="../ink/ink167.xml"/><Relationship Id="rId355" Type="http://schemas.openxmlformats.org/officeDocument/2006/relationships/image" Target="../media/image181.png"/><Relationship Id="rId4" Type="http://schemas.openxmlformats.org/officeDocument/2006/relationships/customXml" Target="../ink/ink2.xml"/><Relationship Id="rId180" Type="http://schemas.openxmlformats.org/officeDocument/2006/relationships/customXml" Target="../ink/ink90.xml"/><Relationship Id="rId215" Type="http://schemas.openxmlformats.org/officeDocument/2006/relationships/image" Target="../media/image111.png"/><Relationship Id="rId236" Type="http://schemas.openxmlformats.org/officeDocument/2006/relationships/customXml" Target="../ink/ink118.xml"/><Relationship Id="rId257" Type="http://schemas.openxmlformats.org/officeDocument/2006/relationships/image" Target="../media/image132.png"/><Relationship Id="rId278" Type="http://schemas.openxmlformats.org/officeDocument/2006/relationships/customXml" Target="../ink/ink139.xml"/><Relationship Id="rId303" Type="http://schemas.openxmlformats.org/officeDocument/2006/relationships/image" Target="../media/image155.png"/><Relationship Id="rId42" Type="http://schemas.openxmlformats.org/officeDocument/2006/relationships/customXml" Target="../ink/ink21.xml"/><Relationship Id="rId84" Type="http://schemas.openxmlformats.org/officeDocument/2006/relationships/customXml" Target="../ink/ink42.xml"/><Relationship Id="rId138" Type="http://schemas.openxmlformats.org/officeDocument/2006/relationships/customXml" Target="../ink/ink69.xml"/><Relationship Id="rId345" Type="http://schemas.openxmlformats.org/officeDocument/2006/relationships/image" Target="../media/image176.png"/><Relationship Id="rId191" Type="http://schemas.openxmlformats.org/officeDocument/2006/relationships/image" Target="../media/image99.png"/><Relationship Id="rId205" Type="http://schemas.openxmlformats.org/officeDocument/2006/relationships/image" Target="../media/image106.png"/><Relationship Id="rId247" Type="http://schemas.openxmlformats.org/officeDocument/2006/relationships/image" Target="../media/image127.png"/><Relationship Id="rId107" Type="http://schemas.openxmlformats.org/officeDocument/2006/relationships/image" Target="../media/image57.png"/><Relationship Id="rId289" Type="http://schemas.openxmlformats.org/officeDocument/2006/relationships/image" Target="../media/image148.png"/><Relationship Id="rId11" Type="http://schemas.openxmlformats.org/officeDocument/2006/relationships/image" Target="../media/image9.png"/><Relationship Id="rId53" Type="http://schemas.openxmlformats.org/officeDocument/2006/relationships/image" Target="../media/image30.png"/><Relationship Id="rId149" Type="http://schemas.openxmlformats.org/officeDocument/2006/relationships/image" Target="../media/image78.png"/><Relationship Id="rId314" Type="http://schemas.openxmlformats.org/officeDocument/2006/relationships/customXml" Target="../ink/ink157.xml"/><Relationship Id="rId356" Type="http://schemas.openxmlformats.org/officeDocument/2006/relationships/customXml" Target="../ink/ink178.xml"/><Relationship Id="rId95" Type="http://schemas.openxmlformats.org/officeDocument/2006/relationships/image" Target="../media/image51.png"/><Relationship Id="rId160" Type="http://schemas.openxmlformats.org/officeDocument/2006/relationships/customXml" Target="../ink/ink80.xml"/><Relationship Id="rId216" Type="http://schemas.openxmlformats.org/officeDocument/2006/relationships/customXml" Target="../ink/ink108.xml"/><Relationship Id="rId258" Type="http://schemas.openxmlformats.org/officeDocument/2006/relationships/customXml" Target="../ink/ink129.xml"/><Relationship Id="rId22" Type="http://schemas.openxmlformats.org/officeDocument/2006/relationships/customXml" Target="../ink/ink11.xml"/><Relationship Id="rId64" Type="http://schemas.openxmlformats.org/officeDocument/2006/relationships/customXml" Target="../ink/ink32.xml"/><Relationship Id="rId118" Type="http://schemas.openxmlformats.org/officeDocument/2006/relationships/customXml" Target="../ink/ink59.xml"/><Relationship Id="rId325" Type="http://schemas.openxmlformats.org/officeDocument/2006/relationships/image" Target="../media/image166.png"/><Relationship Id="rId367" Type="http://schemas.openxmlformats.org/officeDocument/2006/relationships/image" Target="../media/image187.png"/><Relationship Id="rId171" Type="http://schemas.openxmlformats.org/officeDocument/2006/relationships/image" Target="../media/image89.png"/><Relationship Id="rId227" Type="http://schemas.openxmlformats.org/officeDocument/2006/relationships/image" Target="../media/image117.png"/><Relationship Id="rId269" Type="http://schemas.openxmlformats.org/officeDocument/2006/relationships/image" Target="../media/image138.png"/><Relationship Id="rId33" Type="http://schemas.openxmlformats.org/officeDocument/2006/relationships/image" Target="../media/image20.png"/><Relationship Id="rId129" Type="http://schemas.openxmlformats.org/officeDocument/2006/relationships/image" Target="../media/image68.png"/><Relationship Id="rId280" Type="http://schemas.openxmlformats.org/officeDocument/2006/relationships/customXml" Target="../ink/ink140.xml"/><Relationship Id="rId336" Type="http://schemas.openxmlformats.org/officeDocument/2006/relationships/customXml" Target="../ink/ink168.xml"/><Relationship Id="rId75" Type="http://schemas.openxmlformats.org/officeDocument/2006/relationships/image" Target="../media/image41.png"/><Relationship Id="rId140" Type="http://schemas.openxmlformats.org/officeDocument/2006/relationships/customXml" Target="../ink/ink70.xml"/><Relationship Id="rId182" Type="http://schemas.openxmlformats.org/officeDocument/2006/relationships/customXml" Target="../ink/ink91.xml"/><Relationship Id="rId6" Type="http://schemas.openxmlformats.org/officeDocument/2006/relationships/customXml" Target="../ink/ink3.xml"/><Relationship Id="rId238" Type="http://schemas.openxmlformats.org/officeDocument/2006/relationships/customXml" Target="../ink/ink119.xml"/><Relationship Id="rId291" Type="http://schemas.openxmlformats.org/officeDocument/2006/relationships/image" Target="../media/image149.png"/><Relationship Id="rId305" Type="http://schemas.openxmlformats.org/officeDocument/2006/relationships/image" Target="../media/image156.png"/><Relationship Id="rId347" Type="http://schemas.openxmlformats.org/officeDocument/2006/relationships/image" Target="../media/image177.png"/><Relationship Id="rId44" Type="http://schemas.openxmlformats.org/officeDocument/2006/relationships/customXml" Target="../ink/ink22.xml"/><Relationship Id="rId86" Type="http://schemas.openxmlformats.org/officeDocument/2006/relationships/customXml" Target="../ink/ink43.xml"/><Relationship Id="rId151" Type="http://schemas.openxmlformats.org/officeDocument/2006/relationships/image" Target="../media/image79.png"/><Relationship Id="rId193" Type="http://schemas.openxmlformats.org/officeDocument/2006/relationships/image" Target="../media/image100.png"/><Relationship Id="rId207" Type="http://schemas.openxmlformats.org/officeDocument/2006/relationships/image" Target="../media/image107.png"/><Relationship Id="rId249" Type="http://schemas.openxmlformats.org/officeDocument/2006/relationships/image" Target="../media/image128.png"/><Relationship Id="rId13" Type="http://schemas.openxmlformats.org/officeDocument/2006/relationships/image" Target="../media/image10.png"/><Relationship Id="rId109" Type="http://schemas.openxmlformats.org/officeDocument/2006/relationships/image" Target="../media/image58.png"/><Relationship Id="rId260" Type="http://schemas.openxmlformats.org/officeDocument/2006/relationships/customXml" Target="../ink/ink130.xml"/><Relationship Id="rId316" Type="http://schemas.openxmlformats.org/officeDocument/2006/relationships/customXml" Target="../ink/ink158.xml"/><Relationship Id="rId55" Type="http://schemas.openxmlformats.org/officeDocument/2006/relationships/image" Target="../media/image31.png"/><Relationship Id="rId97" Type="http://schemas.openxmlformats.org/officeDocument/2006/relationships/image" Target="../media/image52.png"/><Relationship Id="rId120" Type="http://schemas.openxmlformats.org/officeDocument/2006/relationships/customXml" Target="../ink/ink60.xml"/><Relationship Id="rId358" Type="http://schemas.openxmlformats.org/officeDocument/2006/relationships/customXml" Target="../ink/ink179.xml"/><Relationship Id="rId162" Type="http://schemas.openxmlformats.org/officeDocument/2006/relationships/customXml" Target="../ink/ink81.xml"/><Relationship Id="rId218" Type="http://schemas.openxmlformats.org/officeDocument/2006/relationships/customXml" Target="../ink/ink109.xml"/><Relationship Id="rId271" Type="http://schemas.openxmlformats.org/officeDocument/2006/relationships/image" Target="../media/image139.png"/><Relationship Id="rId24" Type="http://schemas.openxmlformats.org/officeDocument/2006/relationships/customXml" Target="../ink/ink12.xml"/><Relationship Id="rId66" Type="http://schemas.openxmlformats.org/officeDocument/2006/relationships/customXml" Target="../ink/ink33.xml"/><Relationship Id="rId131" Type="http://schemas.openxmlformats.org/officeDocument/2006/relationships/image" Target="../media/image69.png"/><Relationship Id="rId327" Type="http://schemas.openxmlformats.org/officeDocument/2006/relationships/image" Target="../media/image167.png"/><Relationship Id="rId173" Type="http://schemas.openxmlformats.org/officeDocument/2006/relationships/image" Target="../media/image90.png"/><Relationship Id="rId229" Type="http://schemas.openxmlformats.org/officeDocument/2006/relationships/image" Target="../media/image118.png"/><Relationship Id="rId240" Type="http://schemas.openxmlformats.org/officeDocument/2006/relationships/customXml" Target="../ink/ink120.xml"/><Relationship Id="rId35" Type="http://schemas.openxmlformats.org/officeDocument/2006/relationships/image" Target="../media/image21.png"/><Relationship Id="rId77" Type="http://schemas.openxmlformats.org/officeDocument/2006/relationships/image" Target="../media/image42.png"/><Relationship Id="rId100" Type="http://schemas.openxmlformats.org/officeDocument/2006/relationships/customXml" Target="../ink/ink50.xml"/><Relationship Id="rId282" Type="http://schemas.openxmlformats.org/officeDocument/2006/relationships/customXml" Target="../ink/ink141.xml"/><Relationship Id="rId338" Type="http://schemas.openxmlformats.org/officeDocument/2006/relationships/customXml" Target="../ink/ink169.xml"/><Relationship Id="rId8" Type="http://schemas.openxmlformats.org/officeDocument/2006/relationships/customXml" Target="../ink/ink4.xml"/><Relationship Id="rId142" Type="http://schemas.openxmlformats.org/officeDocument/2006/relationships/customXml" Target="../ink/ink71.xml"/><Relationship Id="rId184" Type="http://schemas.openxmlformats.org/officeDocument/2006/relationships/customXml" Target="../ink/ink92.xml"/><Relationship Id="rId251" Type="http://schemas.openxmlformats.org/officeDocument/2006/relationships/image" Target="../media/image129.png"/><Relationship Id="rId46" Type="http://schemas.openxmlformats.org/officeDocument/2006/relationships/customXml" Target="../ink/ink23.xml"/><Relationship Id="rId293" Type="http://schemas.openxmlformats.org/officeDocument/2006/relationships/image" Target="../media/image150.png"/><Relationship Id="rId307" Type="http://schemas.openxmlformats.org/officeDocument/2006/relationships/image" Target="../media/image157.png"/><Relationship Id="rId349" Type="http://schemas.openxmlformats.org/officeDocument/2006/relationships/image" Target="../media/image178.png"/><Relationship Id="rId88" Type="http://schemas.openxmlformats.org/officeDocument/2006/relationships/customXml" Target="../ink/ink44.xml"/><Relationship Id="rId111" Type="http://schemas.openxmlformats.org/officeDocument/2006/relationships/image" Target="../media/image59.png"/><Relationship Id="rId153" Type="http://schemas.openxmlformats.org/officeDocument/2006/relationships/image" Target="../media/image80.png"/><Relationship Id="rId195" Type="http://schemas.openxmlformats.org/officeDocument/2006/relationships/image" Target="../media/image101.png"/><Relationship Id="rId209" Type="http://schemas.openxmlformats.org/officeDocument/2006/relationships/image" Target="../media/image108.png"/><Relationship Id="rId360" Type="http://schemas.openxmlformats.org/officeDocument/2006/relationships/customXml" Target="../ink/ink180.xml"/></Relationships>
</file>

<file path=ppt/slides/_rels/slide30.xml.rels><?xml version="1.0" encoding="UTF-8" standalone="yes"?>
<Relationships xmlns="http://schemas.openxmlformats.org/package/2006/relationships"><Relationship Id="rId117" Type="http://schemas.openxmlformats.org/officeDocument/2006/relationships/customXml" Target="../ink/ink1996.xml"/><Relationship Id="rId21" Type="http://schemas.openxmlformats.org/officeDocument/2006/relationships/customXml" Target="../ink/ink1948.xml"/><Relationship Id="rId324" Type="http://schemas.openxmlformats.org/officeDocument/2006/relationships/image" Target="../media/image2682.png"/><Relationship Id="rId531" Type="http://schemas.openxmlformats.org/officeDocument/2006/relationships/customXml" Target="../ink/ink2204.xml"/><Relationship Id="rId170" Type="http://schemas.openxmlformats.org/officeDocument/2006/relationships/image" Target="../media/image2617.png"/><Relationship Id="rId268" Type="http://schemas.openxmlformats.org/officeDocument/2006/relationships/image" Target="../media/image2365.png"/><Relationship Id="rId475" Type="http://schemas.openxmlformats.org/officeDocument/2006/relationships/customXml" Target="../ink/ink2176.xml"/><Relationship Id="rId32" Type="http://schemas.openxmlformats.org/officeDocument/2006/relationships/image" Target="../media/image2567.png"/><Relationship Id="rId128" Type="http://schemas.openxmlformats.org/officeDocument/2006/relationships/image" Target="../media/image2295.png"/><Relationship Id="rId335" Type="http://schemas.openxmlformats.org/officeDocument/2006/relationships/customXml" Target="../ink/ink2106.xml"/><Relationship Id="rId542" Type="http://schemas.openxmlformats.org/officeDocument/2006/relationships/image" Target="../media/image2791.png"/><Relationship Id="rId181" Type="http://schemas.openxmlformats.org/officeDocument/2006/relationships/customXml" Target="../ink/ink2028.xml"/><Relationship Id="rId402" Type="http://schemas.openxmlformats.org/officeDocument/2006/relationships/image" Target="../media/image2721.png"/><Relationship Id="rId279" Type="http://schemas.openxmlformats.org/officeDocument/2006/relationships/customXml" Target="../ink/ink2078.xml"/><Relationship Id="rId486" Type="http://schemas.openxmlformats.org/officeDocument/2006/relationships/image" Target="../media/image2763.png"/><Relationship Id="rId43" Type="http://schemas.openxmlformats.org/officeDocument/2006/relationships/customXml" Target="../ink/ink1959.xml"/><Relationship Id="rId139" Type="http://schemas.openxmlformats.org/officeDocument/2006/relationships/customXml" Target="../ink/ink2007.xml"/><Relationship Id="rId346" Type="http://schemas.openxmlformats.org/officeDocument/2006/relationships/image" Target="../media/image2693.png"/><Relationship Id="rId553" Type="http://schemas.openxmlformats.org/officeDocument/2006/relationships/customXml" Target="../ink/ink2215.xml"/><Relationship Id="rId192" Type="http://schemas.openxmlformats.org/officeDocument/2006/relationships/customXml" Target="../ink/ink2034.xml"/><Relationship Id="rId206" Type="http://schemas.openxmlformats.org/officeDocument/2006/relationships/customXml" Target="../ink/ink2041.xml"/><Relationship Id="rId413" Type="http://schemas.openxmlformats.org/officeDocument/2006/relationships/customXml" Target="../ink/ink2145.xml"/><Relationship Id="rId497" Type="http://schemas.openxmlformats.org/officeDocument/2006/relationships/customXml" Target="../ink/ink2187.xml"/><Relationship Id="rId620" Type="http://schemas.openxmlformats.org/officeDocument/2006/relationships/image" Target="../media/image2830.png"/><Relationship Id="rId357" Type="http://schemas.openxmlformats.org/officeDocument/2006/relationships/customXml" Target="../ink/ink2117.xml"/><Relationship Id="rId54" Type="http://schemas.openxmlformats.org/officeDocument/2006/relationships/image" Target="../media/image2259.png"/><Relationship Id="rId217" Type="http://schemas.openxmlformats.org/officeDocument/2006/relationships/image" Target="../media/image2635.png"/><Relationship Id="rId564" Type="http://schemas.openxmlformats.org/officeDocument/2006/relationships/image" Target="../media/image2802.png"/><Relationship Id="rId424" Type="http://schemas.openxmlformats.org/officeDocument/2006/relationships/image" Target="../media/image2732.png"/><Relationship Id="rId270" Type="http://schemas.openxmlformats.org/officeDocument/2006/relationships/image" Target="../media/image2656.png"/><Relationship Id="rId65" Type="http://schemas.openxmlformats.org/officeDocument/2006/relationships/customXml" Target="../ink/ink1970.xml"/><Relationship Id="rId130" Type="http://schemas.openxmlformats.org/officeDocument/2006/relationships/image" Target="../media/image2602.png"/><Relationship Id="rId368" Type="http://schemas.openxmlformats.org/officeDocument/2006/relationships/image" Target="../media/image2704.png"/><Relationship Id="rId575" Type="http://schemas.openxmlformats.org/officeDocument/2006/relationships/customXml" Target="../ink/ink2226.xml"/><Relationship Id="rId228" Type="http://schemas.openxmlformats.org/officeDocument/2006/relationships/customXml" Target="../ink/ink2052.xml"/><Relationship Id="rId435" Type="http://schemas.openxmlformats.org/officeDocument/2006/relationships/customXml" Target="../ink/ink2156.xml"/><Relationship Id="rId281" Type="http://schemas.openxmlformats.org/officeDocument/2006/relationships/customXml" Target="../ink/ink2079.xml"/><Relationship Id="rId502" Type="http://schemas.openxmlformats.org/officeDocument/2006/relationships/image" Target="../media/image2771.png"/><Relationship Id="rId76" Type="http://schemas.openxmlformats.org/officeDocument/2006/relationships/image" Target="../media/image1991.png"/><Relationship Id="rId141" Type="http://schemas.openxmlformats.org/officeDocument/2006/relationships/customXml" Target="../ink/ink2008.xml"/><Relationship Id="rId379" Type="http://schemas.openxmlformats.org/officeDocument/2006/relationships/customXml" Target="../ink/ink2128.xml"/><Relationship Id="rId586" Type="http://schemas.openxmlformats.org/officeDocument/2006/relationships/image" Target="../media/image2813.png"/><Relationship Id="rId7" Type="http://schemas.openxmlformats.org/officeDocument/2006/relationships/customXml" Target="../ink/ink1941.xml"/><Relationship Id="rId239" Type="http://schemas.openxmlformats.org/officeDocument/2006/relationships/image" Target="../media/image2351.png"/><Relationship Id="rId446" Type="http://schemas.openxmlformats.org/officeDocument/2006/relationships/image" Target="../media/image2743.png"/><Relationship Id="rId292" Type="http://schemas.openxmlformats.org/officeDocument/2006/relationships/image" Target="../media/image2666.png"/><Relationship Id="rId306" Type="http://schemas.openxmlformats.org/officeDocument/2006/relationships/image" Target="../media/image2673.png"/><Relationship Id="rId87" Type="http://schemas.openxmlformats.org/officeDocument/2006/relationships/customXml" Target="../ink/ink1981.xml"/><Relationship Id="rId513" Type="http://schemas.openxmlformats.org/officeDocument/2006/relationships/customXml" Target="../ink/ink2195.xml"/><Relationship Id="rId597" Type="http://schemas.openxmlformats.org/officeDocument/2006/relationships/customXml" Target="../ink/ink2237.xml"/><Relationship Id="rId152" Type="http://schemas.openxmlformats.org/officeDocument/2006/relationships/image" Target="../media/image2610.png"/><Relationship Id="rId457" Type="http://schemas.openxmlformats.org/officeDocument/2006/relationships/customXml" Target="../ink/ink2167.xml"/><Relationship Id="rId14" Type="http://schemas.openxmlformats.org/officeDocument/2006/relationships/image" Target="../media/image2559.png"/><Relationship Id="rId317" Type="http://schemas.openxmlformats.org/officeDocument/2006/relationships/customXml" Target="../ink/ink2097.xml"/><Relationship Id="rId524" Type="http://schemas.openxmlformats.org/officeDocument/2006/relationships/image" Target="../media/image2782.png"/><Relationship Id="rId98" Type="http://schemas.openxmlformats.org/officeDocument/2006/relationships/image" Target="../media/image2280.png"/><Relationship Id="rId163" Type="http://schemas.openxmlformats.org/officeDocument/2006/relationships/customXml" Target="../ink/ink2019.xml"/><Relationship Id="rId370" Type="http://schemas.openxmlformats.org/officeDocument/2006/relationships/image" Target="../media/image2705.png"/><Relationship Id="rId230" Type="http://schemas.openxmlformats.org/officeDocument/2006/relationships/customXml" Target="../ink/ink2053.xml"/><Relationship Id="rId468" Type="http://schemas.openxmlformats.org/officeDocument/2006/relationships/image" Target="../media/image2754.png"/><Relationship Id="rId25" Type="http://schemas.openxmlformats.org/officeDocument/2006/relationships/customXml" Target="../ink/ink1950.xml"/><Relationship Id="rId328" Type="http://schemas.openxmlformats.org/officeDocument/2006/relationships/image" Target="../media/image2684.png"/><Relationship Id="rId535" Type="http://schemas.openxmlformats.org/officeDocument/2006/relationships/customXml" Target="../ink/ink2206.xml"/><Relationship Id="rId174" Type="http://schemas.openxmlformats.org/officeDocument/2006/relationships/image" Target="../media/image2619.png"/><Relationship Id="rId381" Type="http://schemas.openxmlformats.org/officeDocument/2006/relationships/customXml" Target="../ink/ink2129.xml"/><Relationship Id="rId602" Type="http://schemas.openxmlformats.org/officeDocument/2006/relationships/image" Target="../media/image2821.png"/><Relationship Id="rId241" Type="http://schemas.openxmlformats.org/officeDocument/2006/relationships/image" Target="../media/image2644.png"/><Relationship Id="rId437" Type="http://schemas.openxmlformats.org/officeDocument/2006/relationships/customXml" Target="../ink/ink2157.xml"/><Relationship Id="rId479" Type="http://schemas.openxmlformats.org/officeDocument/2006/relationships/customXml" Target="../ink/ink2178.xml"/><Relationship Id="rId36" Type="http://schemas.openxmlformats.org/officeDocument/2006/relationships/image" Target="../media/image2250.png"/><Relationship Id="rId283" Type="http://schemas.openxmlformats.org/officeDocument/2006/relationships/customXml" Target="../ink/ink2080.xml"/><Relationship Id="rId339" Type="http://schemas.openxmlformats.org/officeDocument/2006/relationships/customXml" Target="../ink/ink2108.xml"/><Relationship Id="rId490" Type="http://schemas.openxmlformats.org/officeDocument/2006/relationships/image" Target="../media/image2765.png"/><Relationship Id="rId504" Type="http://schemas.openxmlformats.org/officeDocument/2006/relationships/image" Target="../media/image2772.png"/><Relationship Id="rId546" Type="http://schemas.openxmlformats.org/officeDocument/2006/relationships/image" Target="../media/image2793.png"/><Relationship Id="rId78" Type="http://schemas.openxmlformats.org/officeDocument/2006/relationships/image" Target="../media/image2270.png"/><Relationship Id="rId101" Type="http://schemas.openxmlformats.org/officeDocument/2006/relationships/customXml" Target="../ink/ink1988.xml"/><Relationship Id="rId143" Type="http://schemas.openxmlformats.org/officeDocument/2006/relationships/customXml" Target="../ink/ink2009.xml"/><Relationship Id="rId185" Type="http://schemas.openxmlformats.org/officeDocument/2006/relationships/customXml" Target="../ink/ink2030.xml"/><Relationship Id="rId350" Type="http://schemas.openxmlformats.org/officeDocument/2006/relationships/image" Target="../media/image2695.png"/><Relationship Id="rId406" Type="http://schemas.openxmlformats.org/officeDocument/2006/relationships/image" Target="../media/image2723.png"/><Relationship Id="rId588" Type="http://schemas.openxmlformats.org/officeDocument/2006/relationships/image" Target="../media/image2814.png"/><Relationship Id="rId9" Type="http://schemas.openxmlformats.org/officeDocument/2006/relationships/customXml" Target="../ink/ink1942.xml"/><Relationship Id="rId210" Type="http://schemas.openxmlformats.org/officeDocument/2006/relationships/customXml" Target="../ink/ink2043.xml"/><Relationship Id="rId392" Type="http://schemas.openxmlformats.org/officeDocument/2006/relationships/image" Target="../media/image2716.png"/><Relationship Id="rId448" Type="http://schemas.openxmlformats.org/officeDocument/2006/relationships/image" Target="../media/image2744.png"/><Relationship Id="rId613" Type="http://schemas.openxmlformats.org/officeDocument/2006/relationships/customXml" Target="../ink/ink2245.xml"/><Relationship Id="rId252" Type="http://schemas.openxmlformats.org/officeDocument/2006/relationships/image" Target="../media/image2649.png"/><Relationship Id="rId294" Type="http://schemas.openxmlformats.org/officeDocument/2006/relationships/image" Target="../media/image2667.png"/><Relationship Id="rId308" Type="http://schemas.openxmlformats.org/officeDocument/2006/relationships/image" Target="../media/image2674.png"/><Relationship Id="rId515" Type="http://schemas.openxmlformats.org/officeDocument/2006/relationships/customXml" Target="../ink/ink2196.xml"/><Relationship Id="rId47" Type="http://schemas.openxmlformats.org/officeDocument/2006/relationships/customXml" Target="../ink/ink1961.xml"/><Relationship Id="rId89" Type="http://schemas.openxmlformats.org/officeDocument/2006/relationships/customXml" Target="../ink/ink1982.xml"/><Relationship Id="rId112" Type="http://schemas.openxmlformats.org/officeDocument/2006/relationships/image" Target="../media/image2596.png"/><Relationship Id="rId154" Type="http://schemas.openxmlformats.org/officeDocument/2006/relationships/image" Target="../media/image2611.png"/><Relationship Id="rId361" Type="http://schemas.openxmlformats.org/officeDocument/2006/relationships/customXml" Target="../ink/ink2119.xml"/><Relationship Id="rId557" Type="http://schemas.openxmlformats.org/officeDocument/2006/relationships/customXml" Target="../ink/ink2217.xml"/><Relationship Id="rId599" Type="http://schemas.openxmlformats.org/officeDocument/2006/relationships/customXml" Target="../ink/ink2238.xml"/><Relationship Id="rId196" Type="http://schemas.openxmlformats.org/officeDocument/2006/relationships/customXml" Target="../ink/ink2036.xml"/><Relationship Id="rId417" Type="http://schemas.openxmlformats.org/officeDocument/2006/relationships/customXml" Target="../ink/ink2147.xml"/><Relationship Id="rId459" Type="http://schemas.openxmlformats.org/officeDocument/2006/relationships/customXml" Target="../ink/ink2168.xml"/><Relationship Id="rId624" Type="http://schemas.openxmlformats.org/officeDocument/2006/relationships/image" Target="../media/image2832.png"/><Relationship Id="rId16" Type="http://schemas.openxmlformats.org/officeDocument/2006/relationships/image" Target="../media/image2560.png"/><Relationship Id="rId221" Type="http://schemas.openxmlformats.org/officeDocument/2006/relationships/image" Target="../media/image2637.png"/><Relationship Id="rId263" Type="http://schemas.openxmlformats.org/officeDocument/2006/relationships/customXml" Target="../ink/ink2070.xml"/><Relationship Id="rId319" Type="http://schemas.openxmlformats.org/officeDocument/2006/relationships/customXml" Target="../ink/ink2098.xml"/><Relationship Id="rId470" Type="http://schemas.openxmlformats.org/officeDocument/2006/relationships/image" Target="../media/image2755.png"/><Relationship Id="rId526" Type="http://schemas.openxmlformats.org/officeDocument/2006/relationships/image" Target="../media/image2783.png"/><Relationship Id="rId58" Type="http://schemas.openxmlformats.org/officeDocument/2006/relationships/image" Target="../media/image2577.png"/><Relationship Id="rId123" Type="http://schemas.openxmlformats.org/officeDocument/2006/relationships/customXml" Target="../ink/ink1999.xml"/><Relationship Id="rId330" Type="http://schemas.openxmlformats.org/officeDocument/2006/relationships/image" Target="../media/image2685.png"/><Relationship Id="rId568" Type="http://schemas.openxmlformats.org/officeDocument/2006/relationships/image" Target="../media/image2804.png"/><Relationship Id="rId165" Type="http://schemas.openxmlformats.org/officeDocument/2006/relationships/customXml" Target="../ink/ink2020.xml"/><Relationship Id="rId372" Type="http://schemas.openxmlformats.org/officeDocument/2006/relationships/image" Target="../media/image2706.png"/><Relationship Id="rId428" Type="http://schemas.openxmlformats.org/officeDocument/2006/relationships/image" Target="../media/image2734.png"/><Relationship Id="rId232" Type="http://schemas.openxmlformats.org/officeDocument/2006/relationships/customXml" Target="../ink/ink2054.xml"/><Relationship Id="rId274" Type="http://schemas.openxmlformats.org/officeDocument/2006/relationships/image" Target="../media/image2368.png"/><Relationship Id="rId481" Type="http://schemas.openxmlformats.org/officeDocument/2006/relationships/customXml" Target="../ink/ink2179.xml"/><Relationship Id="rId27" Type="http://schemas.openxmlformats.org/officeDocument/2006/relationships/customXml" Target="../ink/ink1951.xml"/><Relationship Id="rId69" Type="http://schemas.openxmlformats.org/officeDocument/2006/relationships/customXml" Target="../ink/ink1972.xml"/><Relationship Id="rId134" Type="http://schemas.openxmlformats.org/officeDocument/2006/relationships/image" Target="../media/image2604.png"/><Relationship Id="rId537" Type="http://schemas.openxmlformats.org/officeDocument/2006/relationships/customXml" Target="../ink/ink2207.xml"/><Relationship Id="rId579" Type="http://schemas.openxmlformats.org/officeDocument/2006/relationships/customXml" Target="../ink/ink2228.xml"/><Relationship Id="rId80" Type="http://schemas.openxmlformats.org/officeDocument/2006/relationships/image" Target="../media/image2584.png"/><Relationship Id="rId176" Type="http://schemas.openxmlformats.org/officeDocument/2006/relationships/image" Target="../media/image2620.png"/><Relationship Id="rId341" Type="http://schemas.openxmlformats.org/officeDocument/2006/relationships/customXml" Target="../ink/ink2109.xml"/><Relationship Id="rId383" Type="http://schemas.openxmlformats.org/officeDocument/2006/relationships/customXml" Target="../ink/ink2130.xml"/><Relationship Id="rId439" Type="http://schemas.openxmlformats.org/officeDocument/2006/relationships/customXml" Target="../ink/ink2158.xml"/><Relationship Id="rId590" Type="http://schemas.openxmlformats.org/officeDocument/2006/relationships/image" Target="../media/image2815.png"/><Relationship Id="rId604" Type="http://schemas.openxmlformats.org/officeDocument/2006/relationships/image" Target="../media/image2822.png"/><Relationship Id="rId201" Type="http://schemas.openxmlformats.org/officeDocument/2006/relationships/image" Target="../media/image2629.png"/><Relationship Id="rId243" Type="http://schemas.openxmlformats.org/officeDocument/2006/relationships/image" Target="../media/image2645.png"/><Relationship Id="rId285" Type="http://schemas.openxmlformats.org/officeDocument/2006/relationships/customXml" Target="../ink/ink2081.xml"/><Relationship Id="rId450" Type="http://schemas.openxmlformats.org/officeDocument/2006/relationships/image" Target="../media/image2745.png"/><Relationship Id="rId506" Type="http://schemas.openxmlformats.org/officeDocument/2006/relationships/image" Target="../media/image2773.png"/><Relationship Id="rId38" Type="http://schemas.openxmlformats.org/officeDocument/2006/relationships/image" Target="../media/image2568.png"/><Relationship Id="rId103" Type="http://schemas.openxmlformats.org/officeDocument/2006/relationships/customXml" Target="../ink/ink1989.xml"/><Relationship Id="rId310" Type="http://schemas.openxmlformats.org/officeDocument/2006/relationships/image" Target="../media/image2675.png"/><Relationship Id="rId492" Type="http://schemas.openxmlformats.org/officeDocument/2006/relationships/image" Target="../media/image2766.png"/><Relationship Id="rId548" Type="http://schemas.openxmlformats.org/officeDocument/2006/relationships/image" Target="../media/image2794.png"/><Relationship Id="rId91" Type="http://schemas.openxmlformats.org/officeDocument/2006/relationships/customXml" Target="../ink/ink1983.xml"/><Relationship Id="rId145" Type="http://schemas.openxmlformats.org/officeDocument/2006/relationships/customXml" Target="../ink/ink2010.xml"/><Relationship Id="rId187" Type="http://schemas.openxmlformats.org/officeDocument/2006/relationships/customXml" Target="../ink/ink2031.xml"/><Relationship Id="rId352" Type="http://schemas.openxmlformats.org/officeDocument/2006/relationships/image" Target="../media/image2696.png"/><Relationship Id="rId394" Type="http://schemas.openxmlformats.org/officeDocument/2006/relationships/image" Target="../media/image2717.png"/><Relationship Id="rId408" Type="http://schemas.openxmlformats.org/officeDocument/2006/relationships/image" Target="../media/image2724.png"/><Relationship Id="rId615" Type="http://schemas.openxmlformats.org/officeDocument/2006/relationships/customXml" Target="../ink/ink2246.xml"/><Relationship Id="rId212" Type="http://schemas.openxmlformats.org/officeDocument/2006/relationships/customXml" Target="../ink/ink2044.xml"/><Relationship Id="rId254" Type="http://schemas.openxmlformats.org/officeDocument/2006/relationships/image" Target="../media/image2650.png"/><Relationship Id="rId49" Type="http://schemas.openxmlformats.org/officeDocument/2006/relationships/customXml" Target="../ink/ink1962.xml"/><Relationship Id="rId114" Type="http://schemas.openxmlformats.org/officeDocument/2006/relationships/image" Target="../media/image2597.png"/><Relationship Id="rId296" Type="http://schemas.openxmlformats.org/officeDocument/2006/relationships/image" Target="../media/image2668.png"/><Relationship Id="rId461" Type="http://schemas.openxmlformats.org/officeDocument/2006/relationships/customXml" Target="../ink/ink2169.xml"/><Relationship Id="rId517" Type="http://schemas.openxmlformats.org/officeDocument/2006/relationships/customXml" Target="../ink/ink2197.xml"/><Relationship Id="rId559" Type="http://schemas.openxmlformats.org/officeDocument/2006/relationships/customXml" Target="../ink/ink2218.xml"/><Relationship Id="rId60" Type="http://schemas.openxmlformats.org/officeDocument/2006/relationships/image" Target="../media/image2578.png"/><Relationship Id="rId156" Type="http://schemas.openxmlformats.org/officeDocument/2006/relationships/image" Target="../media/image2309.png"/><Relationship Id="rId198" Type="http://schemas.openxmlformats.org/officeDocument/2006/relationships/customXml" Target="../ink/ink2037.xml"/><Relationship Id="rId321" Type="http://schemas.openxmlformats.org/officeDocument/2006/relationships/customXml" Target="../ink/ink2099.xml"/><Relationship Id="rId363" Type="http://schemas.openxmlformats.org/officeDocument/2006/relationships/customXml" Target="../ink/ink2120.xml"/><Relationship Id="rId419" Type="http://schemas.openxmlformats.org/officeDocument/2006/relationships/customXml" Target="../ink/ink2148.xml"/><Relationship Id="rId570" Type="http://schemas.openxmlformats.org/officeDocument/2006/relationships/image" Target="../media/image2805.png"/><Relationship Id="rId223" Type="http://schemas.openxmlformats.org/officeDocument/2006/relationships/image" Target="../media/image2638.png"/><Relationship Id="rId430" Type="http://schemas.openxmlformats.org/officeDocument/2006/relationships/image" Target="../media/image2735.png"/><Relationship Id="rId18" Type="http://schemas.openxmlformats.org/officeDocument/2006/relationships/image" Target="../media/image2561.png"/><Relationship Id="rId265" Type="http://schemas.openxmlformats.org/officeDocument/2006/relationships/customXml" Target="../ink/ink2071.xml"/><Relationship Id="rId472" Type="http://schemas.openxmlformats.org/officeDocument/2006/relationships/image" Target="../media/image2756.png"/><Relationship Id="rId528" Type="http://schemas.openxmlformats.org/officeDocument/2006/relationships/image" Target="../media/image2784.png"/><Relationship Id="rId125" Type="http://schemas.openxmlformats.org/officeDocument/2006/relationships/customXml" Target="../ink/ink2000.xml"/><Relationship Id="rId167" Type="http://schemas.openxmlformats.org/officeDocument/2006/relationships/customXml" Target="../ink/ink2021.xml"/><Relationship Id="rId332" Type="http://schemas.openxmlformats.org/officeDocument/2006/relationships/image" Target="../media/image2686.png"/><Relationship Id="rId374" Type="http://schemas.openxmlformats.org/officeDocument/2006/relationships/image" Target="../media/image2707.png"/><Relationship Id="rId581" Type="http://schemas.openxmlformats.org/officeDocument/2006/relationships/customXml" Target="../ink/ink2229.xml"/><Relationship Id="rId71" Type="http://schemas.openxmlformats.org/officeDocument/2006/relationships/customXml" Target="../ink/ink1973.xml"/><Relationship Id="rId234" Type="http://schemas.openxmlformats.org/officeDocument/2006/relationships/customXml" Target="../ink/ink2055.xml"/><Relationship Id="rId2" Type="http://schemas.openxmlformats.org/officeDocument/2006/relationships/notesSlide" Target="../notesSlides/notesSlide2.xml"/><Relationship Id="rId29" Type="http://schemas.openxmlformats.org/officeDocument/2006/relationships/customXml" Target="../ink/ink1952.xml"/><Relationship Id="rId276" Type="http://schemas.openxmlformats.org/officeDocument/2006/relationships/image" Target="../media/image2658.png"/><Relationship Id="rId441" Type="http://schemas.openxmlformats.org/officeDocument/2006/relationships/customXml" Target="../ink/ink2159.xml"/><Relationship Id="rId483" Type="http://schemas.openxmlformats.org/officeDocument/2006/relationships/customXml" Target="../ink/ink2180.xml"/><Relationship Id="rId539" Type="http://schemas.openxmlformats.org/officeDocument/2006/relationships/customXml" Target="../ink/ink2208.xml"/><Relationship Id="rId40" Type="http://schemas.openxmlformats.org/officeDocument/2006/relationships/image" Target="../media/image2569.png"/><Relationship Id="rId136" Type="http://schemas.openxmlformats.org/officeDocument/2006/relationships/image" Target="../media/image2299.png"/><Relationship Id="rId178" Type="http://schemas.openxmlformats.org/officeDocument/2006/relationships/image" Target="../media/image2621.png"/><Relationship Id="rId301" Type="http://schemas.openxmlformats.org/officeDocument/2006/relationships/customXml" Target="../ink/ink2089.xml"/><Relationship Id="rId343" Type="http://schemas.openxmlformats.org/officeDocument/2006/relationships/customXml" Target="../ink/ink2110.xml"/><Relationship Id="rId550" Type="http://schemas.openxmlformats.org/officeDocument/2006/relationships/image" Target="../media/image2795.png"/><Relationship Id="rId82" Type="http://schemas.openxmlformats.org/officeDocument/2006/relationships/image" Target="../media/image2585.png"/><Relationship Id="rId203" Type="http://schemas.openxmlformats.org/officeDocument/2006/relationships/image" Target="../media/image2630.png"/><Relationship Id="rId385" Type="http://schemas.openxmlformats.org/officeDocument/2006/relationships/customXml" Target="../ink/ink2131.xml"/><Relationship Id="rId592" Type="http://schemas.openxmlformats.org/officeDocument/2006/relationships/image" Target="../media/image2816.png"/><Relationship Id="rId606" Type="http://schemas.openxmlformats.org/officeDocument/2006/relationships/image" Target="../media/image2823.png"/><Relationship Id="rId245" Type="http://schemas.openxmlformats.org/officeDocument/2006/relationships/image" Target="../media/image2646.png"/><Relationship Id="rId287" Type="http://schemas.openxmlformats.org/officeDocument/2006/relationships/customXml" Target="../ink/ink2082.xml"/><Relationship Id="rId410" Type="http://schemas.openxmlformats.org/officeDocument/2006/relationships/image" Target="../media/image2725.png"/><Relationship Id="rId452" Type="http://schemas.openxmlformats.org/officeDocument/2006/relationships/image" Target="../media/image2746.png"/><Relationship Id="rId494" Type="http://schemas.openxmlformats.org/officeDocument/2006/relationships/image" Target="../media/image2767.png"/><Relationship Id="rId508" Type="http://schemas.openxmlformats.org/officeDocument/2006/relationships/image" Target="../media/image2774.png"/><Relationship Id="rId105" Type="http://schemas.openxmlformats.org/officeDocument/2006/relationships/customXml" Target="../ink/ink1990.xml"/><Relationship Id="rId147" Type="http://schemas.openxmlformats.org/officeDocument/2006/relationships/customXml" Target="../ink/ink2011.xml"/><Relationship Id="rId312" Type="http://schemas.openxmlformats.org/officeDocument/2006/relationships/image" Target="../media/image2676.png"/><Relationship Id="rId354" Type="http://schemas.openxmlformats.org/officeDocument/2006/relationships/image" Target="../media/image2697.png"/><Relationship Id="rId51" Type="http://schemas.openxmlformats.org/officeDocument/2006/relationships/customXml" Target="../ink/ink1963.xml"/><Relationship Id="rId93" Type="http://schemas.openxmlformats.org/officeDocument/2006/relationships/customXml" Target="../ink/ink1984.xml"/><Relationship Id="rId189" Type="http://schemas.openxmlformats.org/officeDocument/2006/relationships/customXml" Target="../ink/ink2032.xml"/><Relationship Id="rId396" Type="http://schemas.openxmlformats.org/officeDocument/2006/relationships/image" Target="../media/image2718.png"/><Relationship Id="rId561" Type="http://schemas.openxmlformats.org/officeDocument/2006/relationships/customXml" Target="../ink/ink2219.xml"/><Relationship Id="rId617" Type="http://schemas.openxmlformats.org/officeDocument/2006/relationships/customXml" Target="../ink/ink2247.xml"/><Relationship Id="rId214" Type="http://schemas.openxmlformats.org/officeDocument/2006/relationships/customXml" Target="../ink/ink2045.xml"/><Relationship Id="rId256" Type="http://schemas.openxmlformats.org/officeDocument/2006/relationships/image" Target="../media/image2651.png"/><Relationship Id="rId298" Type="http://schemas.openxmlformats.org/officeDocument/2006/relationships/image" Target="../media/image2669.png"/><Relationship Id="rId421" Type="http://schemas.openxmlformats.org/officeDocument/2006/relationships/customXml" Target="../ink/ink2149.xml"/><Relationship Id="rId463" Type="http://schemas.openxmlformats.org/officeDocument/2006/relationships/customXml" Target="../ink/ink2170.xml"/><Relationship Id="rId519" Type="http://schemas.openxmlformats.org/officeDocument/2006/relationships/customXml" Target="../ink/ink2198.xml"/><Relationship Id="rId116" Type="http://schemas.openxmlformats.org/officeDocument/2006/relationships/image" Target="../media/image2598.png"/><Relationship Id="rId158" Type="http://schemas.openxmlformats.org/officeDocument/2006/relationships/image" Target="../media/image2612.png"/><Relationship Id="rId323" Type="http://schemas.openxmlformats.org/officeDocument/2006/relationships/customXml" Target="../ink/ink2100.xml"/><Relationship Id="rId530" Type="http://schemas.openxmlformats.org/officeDocument/2006/relationships/image" Target="../media/image2785.png"/><Relationship Id="rId20" Type="http://schemas.openxmlformats.org/officeDocument/2006/relationships/image" Target="../media/image2562.png"/><Relationship Id="rId62" Type="http://schemas.openxmlformats.org/officeDocument/2006/relationships/image" Target="../media/image2579.png"/><Relationship Id="rId365" Type="http://schemas.openxmlformats.org/officeDocument/2006/relationships/customXml" Target="../ink/ink2121.xml"/><Relationship Id="rId572" Type="http://schemas.openxmlformats.org/officeDocument/2006/relationships/image" Target="../media/image2806.png"/><Relationship Id="rId225" Type="http://schemas.openxmlformats.org/officeDocument/2006/relationships/image" Target="../media/image2639.png"/><Relationship Id="rId267" Type="http://schemas.openxmlformats.org/officeDocument/2006/relationships/customXml" Target="../ink/ink2072.xml"/><Relationship Id="rId432" Type="http://schemas.openxmlformats.org/officeDocument/2006/relationships/image" Target="../media/image2736.png"/><Relationship Id="rId474" Type="http://schemas.openxmlformats.org/officeDocument/2006/relationships/image" Target="../media/image2757.png"/><Relationship Id="rId127" Type="http://schemas.openxmlformats.org/officeDocument/2006/relationships/customXml" Target="../ink/ink2001.xml"/><Relationship Id="rId31" Type="http://schemas.openxmlformats.org/officeDocument/2006/relationships/customXml" Target="../ink/ink1953.xml"/><Relationship Id="rId73" Type="http://schemas.openxmlformats.org/officeDocument/2006/relationships/customXml" Target="../ink/ink1974.xml"/><Relationship Id="rId169" Type="http://schemas.openxmlformats.org/officeDocument/2006/relationships/customXml" Target="../ink/ink2022.xml"/><Relationship Id="rId334" Type="http://schemas.openxmlformats.org/officeDocument/2006/relationships/image" Target="../media/image2687.png"/><Relationship Id="rId376" Type="http://schemas.openxmlformats.org/officeDocument/2006/relationships/image" Target="../media/image2708.png"/><Relationship Id="rId541" Type="http://schemas.openxmlformats.org/officeDocument/2006/relationships/customXml" Target="../ink/ink2209.xml"/><Relationship Id="rId583" Type="http://schemas.openxmlformats.org/officeDocument/2006/relationships/customXml" Target="../ink/ink2230.xml"/><Relationship Id="rId4" Type="http://schemas.openxmlformats.org/officeDocument/2006/relationships/image" Target="../media/image2555.png"/><Relationship Id="rId180" Type="http://schemas.openxmlformats.org/officeDocument/2006/relationships/image" Target="../media/image2321.png"/><Relationship Id="rId236" Type="http://schemas.openxmlformats.org/officeDocument/2006/relationships/customXml" Target="../ink/ink2056.xml"/><Relationship Id="rId278" Type="http://schemas.openxmlformats.org/officeDocument/2006/relationships/image" Target="../media/image2659.png"/><Relationship Id="rId401" Type="http://schemas.openxmlformats.org/officeDocument/2006/relationships/customXml" Target="../ink/ink2139.xml"/><Relationship Id="rId443" Type="http://schemas.openxmlformats.org/officeDocument/2006/relationships/customXml" Target="../ink/ink2160.xml"/><Relationship Id="rId303" Type="http://schemas.openxmlformats.org/officeDocument/2006/relationships/customXml" Target="../ink/ink2090.xml"/><Relationship Id="rId485" Type="http://schemas.openxmlformats.org/officeDocument/2006/relationships/customXml" Target="../ink/ink2181.xml"/><Relationship Id="rId42" Type="http://schemas.openxmlformats.org/officeDocument/2006/relationships/image" Target="../media/image2570.png"/><Relationship Id="rId84" Type="http://schemas.openxmlformats.org/officeDocument/2006/relationships/image" Target="../media/image2586.png"/><Relationship Id="rId138" Type="http://schemas.openxmlformats.org/officeDocument/2006/relationships/image" Target="../media/image2300.png"/><Relationship Id="rId345" Type="http://schemas.openxmlformats.org/officeDocument/2006/relationships/customXml" Target="../ink/ink2111.xml"/><Relationship Id="rId387" Type="http://schemas.openxmlformats.org/officeDocument/2006/relationships/customXml" Target="../ink/ink2132.xml"/><Relationship Id="rId510" Type="http://schemas.openxmlformats.org/officeDocument/2006/relationships/image" Target="../media/image2775.png"/><Relationship Id="rId552" Type="http://schemas.openxmlformats.org/officeDocument/2006/relationships/image" Target="../media/image2796.png"/><Relationship Id="rId594" Type="http://schemas.openxmlformats.org/officeDocument/2006/relationships/image" Target="../media/image2817.png"/><Relationship Id="rId608" Type="http://schemas.openxmlformats.org/officeDocument/2006/relationships/image" Target="../media/image2824.png"/><Relationship Id="rId191" Type="http://schemas.openxmlformats.org/officeDocument/2006/relationships/image" Target="../media/image2625.png"/><Relationship Id="rId205" Type="http://schemas.openxmlformats.org/officeDocument/2006/relationships/image" Target="../media/image2334.png"/><Relationship Id="rId247" Type="http://schemas.openxmlformats.org/officeDocument/2006/relationships/image" Target="../media/image2647.png"/><Relationship Id="rId412" Type="http://schemas.openxmlformats.org/officeDocument/2006/relationships/image" Target="../media/image2726.png"/><Relationship Id="rId107" Type="http://schemas.openxmlformats.org/officeDocument/2006/relationships/customXml" Target="../ink/ink1991.xml"/><Relationship Id="rId289" Type="http://schemas.openxmlformats.org/officeDocument/2006/relationships/customXml" Target="../ink/ink2083.xml"/><Relationship Id="rId454" Type="http://schemas.openxmlformats.org/officeDocument/2006/relationships/image" Target="../media/image2747.png"/><Relationship Id="rId496" Type="http://schemas.openxmlformats.org/officeDocument/2006/relationships/image" Target="../media/image2768.png"/><Relationship Id="rId11" Type="http://schemas.openxmlformats.org/officeDocument/2006/relationships/customXml" Target="../ink/ink1943.xml"/><Relationship Id="rId53" Type="http://schemas.openxmlformats.org/officeDocument/2006/relationships/customXml" Target="../ink/ink1964.xml"/><Relationship Id="rId149" Type="http://schemas.openxmlformats.org/officeDocument/2006/relationships/customXml" Target="../ink/ink2012.xml"/><Relationship Id="rId314" Type="http://schemas.openxmlformats.org/officeDocument/2006/relationships/image" Target="../media/image2677.png"/><Relationship Id="rId356" Type="http://schemas.openxmlformats.org/officeDocument/2006/relationships/image" Target="../media/image2698.png"/><Relationship Id="rId398" Type="http://schemas.openxmlformats.org/officeDocument/2006/relationships/image" Target="../media/image2719.png"/><Relationship Id="rId521" Type="http://schemas.openxmlformats.org/officeDocument/2006/relationships/customXml" Target="../ink/ink2199.xml"/><Relationship Id="rId563" Type="http://schemas.openxmlformats.org/officeDocument/2006/relationships/customXml" Target="../ink/ink2220.xml"/><Relationship Id="rId619" Type="http://schemas.openxmlformats.org/officeDocument/2006/relationships/customXml" Target="../ink/ink2248.xml"/><Relationship Id="rId95" Type="http://schemas.openxmlformats.org/officeDocument/2006/relationships/customXml" Target="../ink/ink1985.xml"/><Relationship Id="rId160" Type="http://schemas.openxmlformats.org/officeDocument/2006/relationships/image" Target="../media/image2613.png"/><Relationship Id="rId216" Type="http://schemas.openxmlformats.org/officeDocument/2006/relationships/customXml" Target="../ink/ink2046.xml"/><Relationship Id="rId423" Type="http://schemas.openxmlformats.org/officeDocument/2006/relationships/customXml" Target="../ink/ink2150.xml"/><Relationship Id="rId258" Type="http://schemas.openxmlformats.org/officeDocument/2006/relationships/image" Target="../media/image2652.png"/><Relationship Id="rId465" Type="http://schemas.openxmlformats.org/officeDocument/2006/relationships/customXml" Target="../ink/ink2171.xml"/><Relationship Id="rId22" Type="http://schemas.openxmlformats.org/officeDocument/2006/relationships/image" Target="../media/image2563.png"/><Relationship Id="rId64" Type="http://schemas.openxmlformats.org/officeDocument/2006/relationships/image" Target="../media/image2264.png"/><Relationship Id="rId118" Type="http://schemas.openxmlformats.org/officeDocument/2006/relationships/image" Target="../media/image2599.png"/><Relationship Id="rId325" Type="http://schemas.openxmlformats.org/officeDocument/2006/relationships/customXml" Target="../ink/ink2101.xml"/><Relationship Id="rId367" Type="http://schemas.openxmlformats.org/officeDocument/2006/relationships/customXml" Target="../ink/ink2122.xml"/><Relationship Id="rId532" Type="http://schemas.openxmlformats.org/officeDocument/2006/relationships/image" Target="../media/image2786.png"/><Relationship Id="rId574" Type="http://schemas.openxmlformats.org/officeDocument/2006/relationships/image" Target="../media/image2807.png"/><Relationship Id="rId171" Type="http://schemas.openxmlformats.org/officeDocument/2006/relationships/customXml" Target="../ink/ink2023.xml"/><Relationship Id="rId227" Type="http://schemas.openxmlformats.org/officeDocument/2006/relationships/image" Target="../media/image2640.png"/><Relationship Id="rId269" Type="http://schemas.openxmlformats.org/officeDocument/2006/relationships/customXml" Target="../ink/ink2073.xml"/><Relationship Id="rId434" Type="http://schemas.openxmlformats.org/officeDocument/2006/relationships/image" Target="../media/image2737.png"/><Relationship Id="rId476" Type="http://schemas.openxmlformats.org/officeDocument/2006/relationships/image" Target="../media/image2758.png"/><Relationship Id="rId33" Type="http://schemas.openxmlformats.org/officeDocument/2006/relationships/customXml" Target="../ink/ink1954.xml"/><Relationship Id="rId129" Type="http://schemas.openxmlformats.org/officeDocument/2006/relationships/customXml" Target="../ink/ink2002.xml"/><Relationship Id="rId280" Type="http://schemas.openxmlformats.org/officeDocument/2006/relationships/image" Target="../media/image2660.png"/><Relationship Id="rId336" Type="http://schemas.openxmlformats.org/officeDocument/2006/relationships/image" Target="../media/image2688.png"/><Relationship Id="rId501" Type="http://schemas.openxmlformats.org/officeDocument/2006/relationships/customXml" Target="../ink/ink2189.xml"/><Relationship Id="rId543" Type="http://schemas.openxmlformats.org/officeDocument/2006/relationships/customXml" Target="../ink/ink2210.xml"/><Relationship Id="rId75" Type="http://schemas.openxmlformats.org/officeDocument/2006/relationships/customXml" Target="../ink/ink1975.xml"/><Relationship Id="rId140" Type="http://schemas.openxmlformats.org/officeDocument/2006/relationships/image" Target="../media/image2605.png"/><Relationship Id="rId182" Type="http://schemas.openxmlformats.org/officeDocument/2006/relationships/image" Target="../media/image2622.png"/><Relationship Id="rId378" Type="http://schemas.openxmlformats.org/officeDocument/2006/relationships/image" Target="../media/image2709.png"/><Relationship Id="rId403" Type="http://schemas.openxmlformats.org/officeDocument/2006/relationships/customXml" Target="../ink/ink2140.xml"/><Relationship Id="rId585" Type="http://schemas.openxmlformats.org/officeDocument/2006/relationships/customXml" Target="../ink/ink2231.xml"/><Relationship Id="rId6" Type="http://schemas.openxmlformats.org/officeDocument/2006/relationships/image" Target="../media/image2556.png"/><Relationship Id="rId238" Type="http://schemas.openxmlformats.org/officeDocument/2006/relationships/customXml" Target="../ink/ink2057.xml"/><Relationship Id="rId445" Type="http://schemas.openxmlformats.org/officeDocument/2006/relationships/customXml" Target="../ink/ink2161.xml"/><Relationship Id="rId487" Type="http://schemas.openxmlformats.org/officeDocument/2006/relationships/customXml" Target="../ink/ink2182.xml"/><Relationship Id="rId610" Type="http://schemas.openxmlformats.org/officeDocument/2006/relationships/image" Target="../media/image2825.png"/><Relationship Id="rId291" Type="http://schemas.openxmlformats.org/officeDocument/2006/relationships/customXml" Target="../ink/ink2084.xml"/><Relationship Id="rId305" Type="http://schemas.openxmlformats.org/officeDocument/2006/relationships/customXml" Target="../ink/ink2091.xml"/><Relationship Id="rId347" Type="http://schemas.openxmlformats.org/officeDocument/2006/relationships/customXml" Target="../ink/ink2112.xml"/><Relationship Id="rId512" Type="http://schemas.openxmlformats.org/officeDocument/2006/relationships/image" Target="../media/image2776.png"/><Relationship Id="rId44" Type="http://schemas.openxmlformats.org/officeDocument/2006/relationships/image" Target="../media/image2571.png"/><Relationship Id="rId86" Type="http://schemas.openxmlformats.org/officeDocument/2006/relationships/image" Target="../media/image2587.png"/><Relationship Id="rId151" Type="http://schemas.openxmlformats.org/officeDocument/2006/relationships/customXml" Target="../ink/ink2013.xml"/><Relationship Id="rId389" Type="http://schemas.openxmlformats.org/officeDocument/2006/relationships/customXml" Target="../ink/ink2133.xml"/><Relationship Id="rId554" Type="http://schemas.openxmlformats.org/officeDocument/2006/relationships/image" Target="../media/image2797.png"/><Relationship Id="rId596" Type="http://schemas.openxmlformats.org/officeDocument/2006/relationships/image" Target="../media/image2818.png"/><Relationship Id="rId193" Type="http://schemas.openxmlformats.org/officeDocument/2006/relationships/image" Target="../media/image2328.png"/><Relationship Id="rId207" Type="http://schemas.openxmlformats.org/officeDocument/2006/relationships/image" Target="../media/image2631.png"/><Relationship Id="rId249" Type="http://schemas.openxmlformats.org/officeDocument/2006/relationships/image" Target="../media/image2648.png"/><Relationship Id="rId414" Type="http://schemas.openxmlformats.org/officeDocument/2006/relationships/image" Target="../media/image2727.png"/><Relationship Id="rId456" Type="http://schemas.openxmlformats.org/officeDocument/2006/relationships/image" Target="../media/image2748.png"/><Relationship Id="rId498" Type="http://schemas.openxmlformats.org/officeDocument/2006/relationships/image" Target="../media/image2769.png"/><Relationship Id="rId621" Type="http://schemas.openxmlformats.org/officeDocument/2006/relationships/customXml" Target="../ink/ink2249.xml"/><Relationship Id="rId13" Type="http://schemas.openxmlformats.org/officeDocument/2006/relationships/customXml" Target="../ink/ink1944.xml"/><Relationship Id="rId109" Type="http://schemas.openxmlformats.org/officeDocument/2006/relationships/customXml" Target="../ink/ink1992.xml"/><Relationship Id="rId260" Type="http://schemas.openxmlformats.org/officeDocument/2006/relationships/image" Target="../media/image2653.png"/><Relationship Id="rId316" Type="http://schemas.openxmlformats.org/officeDocument/2006/relationships/image" Target="../media/image2678.png"/><Relationship Id="rId523" Type="http://schemas.openxmlformats.org/officeDocument/2006/relationships/customXml" Target="../ink/ink2200.xml"/><Relationship Id="rId55" Type="http://schemas.openxmlformats.org/officeDocument/2006/relationships/customXml" Target="../ink/ink1965.xml"/><Relationship Id="rId97" Type="http://schemas.openxmlformats.org/officeDocument/2006/relationships/customXml" Target="../ink/ink1986.xml"/><Relationship Id="rId120" Type="http://schemas.openxmlformats.org/officeDocument/2006/relationships/image" Target="../media/image2291.png"/><Relationship Id="rId358" Type="http://schemas.openxmlformats.org/officeDocument/2006/relationships/image" Target="../media/image2699.png"/><Relationship Id="rId565" Type="http://schemas.openxmlformats.org/officeDocument/2006/relationships/customXml" Target="../ink/ink2221.xml"/><Relationship Id="rId162" Type="http://schemas.openxmlformats.org/officeDocument/2006/relationships/image" Target="../media/image2614.png"/><Relationship Id="rId218" Type="http://schemas.openxmlformats.org/officeDocument/2006/relationships/customXml" Target="../ink/ink2047.xml"/><Relationship Id="rId425" Type="http://schemas.openxmlformats.org/officeDocument/2006/relationships/customXml" Target="../ink/ink2151.xml"/><Relationship Id="rId467" Type="http://schemas.openxmlformats.org/officeDocument/2006/relationships/customXml" Target="../ink/ink2172.xml"/><Relationship Id="rId271" Type="http://schemas.openxmlformats.org/officeDocument/2006/relationships/customXml" Target="../ink/ink2074.xml"/><Relationship Id="rId24" Type="http://schemas.openxmlformats.org/officeDocument/2006/relationships/image" Target="../media/image2564.png"/><Relationship Id="rId66" Type="http://schemas.openxmlformats.org/officeDocument/2006/relationships/image" Target="../media/image2265.png"/><Relationship Id="rId131" Type="http://schemas.openxmlformats.org/officeDocument/2006/relationships/customXml" Target="../ink/ink2003.xml"/><Relationship Id="rId327" Type="http://schemas.openxmlformats.org/officeDocument/2006/relationships/customXml" Target="../ink/ink2102.xml"/><Relationship Id="rId369" Type="http://schemas.openxmlformats.org/officeDocument/2006/relationships/customXml" Target="../ink/ink2123.xml"/><Relationship Id="rId534" Type="http://schemas.openxmlformats.org/officeDocument/2006/relationships/image" Target="../media/image2787.png"/><Relationship Id="rId576" Type="http://schemas.openxmlformats.org/officeDocument/2006/relationships/image" Target="../media/image2808.png"/><Relationship Id="rId173" Type="http://schemas.openxmlformats.org/officeDocument/2006/relationships/customXml" Target="../ink/ink2024.xml"/><Relationship Id="rId229" Type="http://schemas.openxmlformats.org/officeDocument/2006/relationships/image" Target="../media/image2346.png"/><Relationship Id="rId380" Type="http://schemas.openxmlformats.org/officeDocument/2006/relationships/image" Target="../media/image2710.png"/><Relationship Id="rId436" Type="http://schemas.openxmlformats.org/officeDocument/2006/relationships/image" Target="../media/image2738.png"/><Relationship Id="rId601" Type="http://schemas.openxmlformats.org/officeDocument/2006/relationships/customXml" Target="../ink/ink2239.xml"/><Relationship Id="rId240" Type="http://schemas.openxmlformats.org/officeDocument/2006/relationships/customXml" Target="../ink/ink2058.xml"/><Relationship Id="rId478" Type="http://schemas.openxmlformats.org/officeDocument/2006/relationships/image" Target="../media/image2759.png"/><Relationship Id="rId35" Type="http://schemas.openxmlformats.org/officeDocument/2006/relationships/customXml" Target="../ink/ink1955.xml"/><Relationship Id="rId77" Type="http://schemas.openxmlformats.org/officeDocument/2006/relationships/customXml" Target="../ink/ink1976.xml"/><Relationship Id="rId100" Type="http://schemas.openxmlformats.org/officeDocument/2006/relationships/image" Target="../media/image2592.png"/><Relationship Id="rId282" Type="http://schemas.openxmlformats.org/officeDocument/2006/relationships/image" Target="../media/image2661.png"/><Relationship Id="rId338" Type="http://schemas.openxmlformats.org/officeDocument/2006/relationships/image" Target="../media/image2689.png"/><Relationship Id="rId503" Type="http://schemas.openxmlformats.org/officeDocument/2006/relationships/customXml" Target="../ink/ink2190.xml"/><Relationship Id="rId545" Type="http://schemas.openxmlformats.org/officeDocument/2006/relationships/customXml" Target="../ink/ink2211.xml"/><Relationship Id="rId587" Type="http://schemas.openxmlformats.org/officeDocument/2006/relationships/customXml" Target="../ink/ink2232.xml"/><Relationship Id="rId8" Type="http://schemas.openxmlformats.org/officeDocument/2006/relationships/image" Target="../media/image2236.png"/><Relationship Id="rId142" Type="http://schemas.openxmlformats.org/officeDocument/2006/relationships/image" Target="../media/image2606.png"/><Relationship Id="rId184" Type="http://schemas.openxmlformats.org/officeDocument/2006/relationships/image" Target="../media/image2623.png"/><Relationship Id="rId391" Type="http://schemas.openxmlformats.org/officeDocument/2006/relationships/customXml" Target="../ink/ink2134.xml"/><Relationship Id="rId405" Type="http://schemas.openxmlformats.org/officeDocument/2006/relationships/customXml" Target="../ink/ink2141.xml"/><Relationship Id="rId447" Type="http://schemas.openxmlformats.org/officeDocument/2006/relationships/customXml" Target="../ink/ink2162.xml"/><Relationship Id="rId612" Type="http://schemas.openxmlformats.org/officeDocument/2006/relationships/image" Target="../media/image2826.png"/><Relationship Id="rId251" Type="http://schemas.openxmlformats.org/officeDocument/2006/relationships/customXml" Target="../ink/ink2064.xml"/><Relationship Id="rId489" Type="http://schemas.openxmlformats.org/officeDocument/2006/relationships/customXml" Target="../ink/ink2183.xml"/><Relationship Id="rId46" Type="http://schemas.openxmlformats.org/officeDocument/2006/relationships/image" Target="../media/image2572.png"/><Relationship Id="rId293" Type="http://schemas.openxmlformats.org/officeDocument/2006/relationships/customXml" Target="../ink/ink2085.xml"/><Relationship Id="rId307" Type="http://schemas.openxmlformats.org/officeDocument/2006/relationships/customXml" Target="../ink/ink2092.xml"/><Relationship Id="rId349" Type="http://schemas.openxmlformats.org/officeDocument/2006/relationships/customXml" Target="../ink/ink2113.xml"/><Relationship Id="rId514" Type="http://schemas.openxmlformats.org/officeDocument/2006/relationships/image" Target="../media/image2777.png"/><Relationship Id="rId556" Type="http://schemas.openxmlformats.org/officeDocument/2006/relationships/image" Target="../media/image2798.png"/><Relationship Id="rId88" Type="http://schemas.openxmlformats.org/officeDocument/2006/relationships/image" Target="../media/image2275.png"/><Relationship Id="rId111" Type="http://schemas.openxmlformats.org/officeDocument/2006/relationships/customXml" Target="../ink/ink1993.xml"/><Relationship Id="rId153" Type="http://schemas.openxmlformats.org/officeDocument/2006/relationships/customXml" Target="../ink/ink2014.xml"/><Relationship Id="rId195" Type="http://schemas.openxmlformats.org/officeDocument/2006/relationships/image" Target="../media/image2626.png"/><Relationship Id="rId209" Type="http://schemas.openxmlformats.org/officeDocument/2006/relationships/image" Target="../media/image2632.png"/><Relationship Id="rId360" Type="http://schemas.openxmlformats.org/officeDocument/2006/relationships/image" Target="../media/image2700.png"/><Relationship Id="rId416" Type="http://schemas.openxmlformats.org/officeDocument/2006/relationships/image" Target="../media/image2728.png"/><Relationship Id="rId598" Type="http://schemas.openxmlformats.org/officeDocument/2006/relationships/image" Target="../media/image2819.png"/><Relationship Id="rId220" Type="http://schemas.openxmlformats.org/officeDocument/2006/relationships/customXml" Target="../ink/ink2048.xml"/><Relationship Id="rId458" Type="http://schemas.openxmlformats.org/officeDocument/2006/relationships/image" Target="../media/image2749.png"/><Relationship Id="rId623" Type="http://schemas.openxmlformats.org/officeDocument/2006/relationships/customXml" Target="../ink/ink2250.xml"/><Relationship Id="rId15" Type="http://schemas.openxmlformats.org/officeDocument/2006/relationships/customXml" Target="../ink/ink1945.xml"/><Relationship Id="rId57" Type="http://schemas.openxmlformats.org/officeDocument/2006/relationships/customXml" Target="../ink/ink1966.xml"/><Relationship Id="rId262" Type="http://schemas.openxmlformats.org/officeDocument/2006/relationships/image" Target="../media/image2654.png"/><Relationship Id="rId318" Type="http://schemas.openxmlformats.org/officeDocument/2006/relationships/image" Target="../media/image2679.png"/><Relationship Id="rId525" Type="http://schemas.openxmlformats.org/officeDocument/2006/relationships/customXml" Target="../ink/ink2201.xml"/><Relationship Id="rId567" Type="http://schemas.openxmlformats.org/officeDocument/2006/relationships/customXml" Target="../ink/ink2222.xml"/><Relationship Id="rId99" Type="http://schemas.openxmlformats.org/officeDocument/2006/relationships/customXml" Target="../ink/ink1987.xml"/><Relationship Id="rId122" Type="http://schemas.openxmlformats.org/officeDocument/2006/relationships/image" Target="../media/image2600.png"/><Relationship Id="rId164" Type="http://schemas.openxmlformats.org/officeDocument/2006/relationships/image" Target="../media/image2313.png"/><Relationship Id="rId371" Type="http://schemas.openxmlformats.org/officeDocument/2006/relationships/customXml" Target="../ink/ink2124.xml"/><Relationship Id="rId427" Type="http://schemas.openxmlformats.org/officeDocument/2006/relationships/customXml" Target="../ink/ink2152.xml"/><Relationship Id="rId469" Type="http://schemas.openxmlformats.org/officeDocument/2006/relationships/customXml" Target="../ink/ink2173.xml"/><Relationship Id="rId26" Type="http://schemas.openxmlformats.org/officeDocument/2006/relationships/image" Target="../media/image2565.png"/><Relationship Id="rId231" Type="http://schemas.openxmlformats.org/officeDocument/2006/relationships/image" Target="../media/image2641.png"/><Relationship Id="rId273" Type="http://schemas.openxmlformats.org/officeDocument/2006/relationships/customXml" Target="../ink/ink2075.xml"/><Relationship Id="rId329" Type="http://schemas.openxmlformats.org/officeDocument/2006/relationships/customXml" Target="../ink/ink2103.xml"/><Relationship Id="rId480" Type="http://schemas.openxmlformats.org/officeDocument/2006/relationships/image" Target="../media/image2760.png"/><Relationship Id="rId536" Type="http://schemas.openxmlformats.org/officeDocument/2006/relationships/image" Target="../media/image2788.png"/><Relationship Id="rId68" Type="http://schemas.openxmlformats.org/officeDocument/2006/relationships/image" Target="../media/image2580.png"/><Relationship Id="rId133" Type="http://schemas.openxmlformats.org/officeDocument/2006/relationships/customXml" Target="../ink/ink2004.xml"/><Relationship Id="rId175" Type="http://schemas.openxmlformats.org/officeDocument/2006/relationships/customXml" Target="../ink/ink2025.xml"/><Relationship Id="rId340" Type="http://schemas.openxmlformats.org/officeDocument/2006/relationships/image" Target="../media/image2690.png"/><Relationship Id="rId578" Type="http://schemas.openxmlformats.org/officeDocument/2006/relationships/image" Target="../media/image2809.png"/><Relationship Id="rId200" Type="http://schemas.openxmlformats.org/officeDocument/2006/relationships/customXml" Target="../ink/ink2038.xml"/><Relationship Id="rId382" Type="http://schemas.openxmlformats.org/officeDocument/2006/relationships/image" Target="../media/image2711.png"/><Relationship Id="rId438" Type="http://schemas.openxmlformats.org/officeDocument/2006/relationships/image" Target="../media/image2739.png"/><Relationship Id="rId603" Type="http://schemas.openxmlformats.org/officeDocument/2006/relationships/customXml" Target="../ink/ink2240.xml"/><Relationship Id="rId242" Type="http://schemas.openxmlformats.org/officeDocument/2006/relationships/customXml" Target="../ink/ink2059.xml"/><Relationship Id="rId284" Type="http://schemas.openxmlformats.org/officeDocument/2006/relationships/image" Target="../media/image2662.png"/><Relationship Id="rId491" Type="http://schemas.openxmlformats.org/officeDocument/2006/relationships/customXml" Target="../ink/ink2184.xml"/><Relationship Id="rId505" Type="http://schemas.openxmlformats.org/officeDocument/2006/relationships/customXml" Target="../ink/ink2191.xml"/><Relationship Id="rId37" Type="http://schemas.openxmlformats.org/officeDocument/2006/relationships/customXml" Target="../ink/ink1956.xml"/><Relationship Id="rId79" Type="http://schemas.openxmlformats.org/officeDocument/2006/relationships/customXml" Target="../ink/ink1977.xml"/><Relationship Id="rId102" Type="http://schemas.openxmlformats.org/officeDocument/2006/relationships/image" Target="../media/image2282.png"/><Relationship Id="rId144" Type="http://schemas.openxmlformats.org/officeDocument/2006/relationships/image" Target="../media/image2303.png"/><Relationship Id="rId547" Type="http://schemas.openxmlformats.org/officeDocument/2006/relationships/customXml" Target="../ink/ink2212.xml"/><Relationship Id="rId589" Type="http://schemas.openxmlformats.org/officeDocument/2006/relationships/customXml" Target="../ink/ink2233.xml"/><Relationship Id="rId90" Type="http://schemas.openxmlformats.org/officeDocument/2006/relationships/image" Target="../media/image2588.png"/><Relationship Id="rId186" Type="http://schemas.openxmlformats.org/officeDocument/2006/relationships/image" Target="../media/image2624.png"/><Relationship Id="rId351" Type="http://schemas.openxmlformats.org/officeDocument/2006/relationships/customXml" Target="../ink/ink2114.xml"/><Relationship Id="rId393" Type="http://schemas.openxmlformats.org/officeDocument/2006/relationships/customXml" Target="../ink/ink2135.xml"/><Relationship Id="rId407" Type="http://schemas.openxmlformats.org/officeDocument/2006/relationships/customXml" Target="../ink/ink2142.xml"/><Relationship Id="rId449" Type="http://schemas.openxmlformats.org/officeDocument/2006/relationships/customXml" Target="../ink/ink2163.xml"/><Relationship Id="rId614" Type="http://schemas.openxmlformats.org/officeDocument/2006/relationships/image" Target="../media/image2827.png"/><Relationship Id="rId211" Type="http://schemas.openxmlformats.org/officeDocument/2006/relationships/image" Target="../media/image2337.png"/><Relationship Id="rId253" Type="http://schemas.openxmlformats.org/officeDocument/2006/relationships/customXml" Target="../ink/ink2065.xml"/><Relationship Id="rId295" Type="http://schemas.openxmlformats.org/officeDocument/2006/relationships/customXml" Target="../ink/ink2086.xml"/><Relationship Id="rId309" Type="http://schemas.openxmlformats.org/officeDocument/2006/relationships/customXml" Target="../ink/ink2093.xml"/><Relationship Id="rId460" Type="http://schemas.openxmlformats.org/officeDocument/2006/relationships/image" Target="../media/image2750.png"/><Relationship Id="rId516" Type="http://schemas.openxmlformats.org/officeDocument/2006/relationships/image" Target="../media/image2778.png"/><Relationship Id="rId48" Type="http://schemas.openxmlformats.org/officeDocument/2006/relationships/image" Target="../media/image2573.png"/><Relationship Id="rId113" Type="http://schemas.openxmlformats.org/officeDocument/2006/relationships/customXml" Target="../ink/ink1994.xml"/><Relationship Id="rId320" Type="http://schemas.openxmlformats.org/officeDocument/2006/relationships/image" Target="../media/image2680.png"/><Relationship Id="rId558" Type="http://schemas.openxmlformats.org/officeDocument/2006/relationships/image" Target="../media/image2799.png"/><Relationship Id="rId155" Type="http://schemas.openxmlformats.org/officeDocument/2006/relationships/customXml" Target="../ink/ink2015.xml"/><Relationship Id="rId197" Type="http://schemas.openxmlformats.org/officeDocument/2006/relationships/image" Target="../media/image2627.png"/><Relationship Id="rId362" Type="http://schemas.openxmlformats.org/officeDocument/2006/relationships/image" Target="../media/image2701.png"/><Relationship Id="rId418" Type="http://schemas.openxmlformats.org/officeDocument/2006/relationships/image" Target="../media/image2729.png"/><Relationship Id="rId222" Type="http://schemas.openxmlformats.org/officeDocument/2006/relationships/customXml" Target="../ink/ink2049.xml"/><Relationship Id="rId264" Type="http://schemas.openxmlformats.org/officeDocument/2006/relationships/image" Target="../media/image2655.png"/><Relationship Id="rId471" Type="http://schemas.openxmlformats.org/officeDocument/2006/relationships/customXml" Target="../ink/ink2174.xml"/><Relationship Id="rId17" Type="http://schemas.openxmlformats.org/officeDocument/2006/relationships/customXml" Target="../ink/ink1946.xml"/><Relationship Id="rId59" Type="http://schemas.openxmlformats.org/officeDocument/2006/relationships/customXml" Target="../ink/ink1967.xml"/><Relationship Id="rId124" Type="http://schemas.openxmlformats.org/officeDocument/2006/relationships/image" Target="../media/image2293.png"/><Relationship Id="rId527" Type="http://schemas.openxmlformats.org/officeDocument/2006/relationships/customXml" Target="../ink/ink2202.xml"/><Relationship Id="rId569" Type="http://schemas.openxmlformats.org/officeDocument/2006/relationships/customXml" Target="../ink/ink2223.xml"/><Relationship Id="rId70" Type="http://schemas.openxmlformats.org/officeDocument/2006/relationships/image" Target="../media/image2581.png"/><Relationship Id="rId166" Type="http://schemas.openxmlformats.org/officeDocument/2006/relationships/image" Target="../media/image2615.png"/><Relationship Id="rId331" Type="http://schemas.openxmlformats.org/officeDocument/2006/relationships/customXml" Target="../ink/ink2104.xml"/><Relationship Id="rId373" Type="http://schemas.openxmlformats.org/officeDocument/2006/relationships/customXml" Target="../ink/ink2125.xml"/><Relationship Id="rId429" Type="http://schemas.openxmlformats.org/officeDocument/2006/relationships/customXml" Target="../ink/ink2153.xml"/><Relationship Id="rId580" Type="http://schemas.openxmlformats.org/officeDocument/2006/relationships/image" Target="../media/image2810.png"/><Relationship Id="rId1" Type="http://schemas.openxmlformats.org/officeDocument/2006/relationships/slideLayout" Target="../slideLayouts/slideLayout2.xml"/><Relationship Id="rId233" Type="http://schemas.openxmlformats.org/officeDocument/2006/relationships/image" Target="../media/image2031.png"/><Relationship Id="rId440" Type="http://schemas.openxmlformats.org/officeDocument/2006/relationships/image" Target="../media/image2740.png"/><Relationship Id="rId28" Type="http://schemas.openxmlformats.org/officeDocument/2006/relationships/image" Target="../media/image2246.png"/><Relationship Id="rId275" Type="http://schemas.openxmlformats.org/officeDocument/2006/relationships/customXml" Target="../ink/ink2076.xml"/><Relationship Id="rId300" Type="http://schemas.openxmlformats.org/officeDocument/2006/relationships/image" Target="../media/image2670.png"/><Relationship Id="rId482" Type="http://schemas.openxmlformats.org/officeDocument/2006/relationships/image" Target="../media/image2761.png"/><Relationship Id="rId538" Type="http://schemas.openxmlformats.org/officeDocument/2006/relationships/image" Target="../media/image2789.png"/><Relationship Id="rId81" Type="http://schemas.openxmlformats.org/officeDocument/2006/relationships/customXml" Target="../ink/ink1978.xml"/><Relationship Id="rId135" Type="http://schemas.openxmlformats.org/officeDocument/2006/relationships/customXml" Target="../ink/ink2005.xml"/><Relationship Id="rId177" Type="http://schemas.openxmlformats.org/officeDocument/2006/relationships/customXml" Target="../ink/ink2026.xml"/><Relationship Id="rId342" Type="http://schemas.openxmlformats.org/officeDocument/2006/relationships/image" Target="../media/image2691.png"/><Relationship Id="rId384" Type="http://schemas.openxmlformats.org/officeDocument/2006/relationships/image" Target="../media/image2712.png"/><Relationship Id="rId591" Type="http://schemas.openxmlformats.org/officeDocument/2006/relationships/customXml" Target="../ink/ink2234.xml"/><Relationship Id="rId605" Type="http://schemas.openxmlformats.org/officeDocument/2006/relationships/customXml" Target="../ink/ink2241.xml"/><Relationship Id="rId202" Type="http://schemas.openxmlformats.org/officeDocument/2006/relationships/customXml" Target="../ink/ink2039.xml"/><Relationship Id="rId244" Type="http://schemas.openxmlformats.org/officeDocument/2006/relationships/customXml" Target="../ink/ink2060.xml"/><Relationship Id="rId39" Type="http://schemas.openxmlformats.org/officeDocument/2006/relationships/customXml" Target="../ink/ink1957.xml"/><Relationship Id="rId286" Type="http://schemas.openxmlformats.org/officeDocument/2006/relationships/image" Target="../media/image2663.png"/><Relationship Id="rId451" Type="http://schemas.openxmlformats.org/officeDocument/2006/relationships/customXml" Target="../ink/ink2164.xml"/><Relationship Id="rId493" Type="http://schemas.openxmlformats.org/officeDocument/2006/relationships/customXml" Target="../ink/ink2185.xml"/><Relationship Id="rId507" Type="http://schemas.openxmlformats.org/officeDocument/2006/relationships/customXml" Target="../ink/ink2192.xml"/><Relationship Id="rId549" Type="http://schemas.openxmlformats.org/officeDocument/2006/relationships/customXml" Target="../ink/ink2213.xml"/><Relationship Id="rId50" Type="http://schemas.openxmlformats.org/officeDocument/2006/relationships/image" Target="../media/image2574.png"/><Relationship Id="rId104" Type="http://schemas.openxmlformats.org/officeDocument/2006/relationships/image" Target="../media/image2283.png"/><Relationship Id="rId146" Type="http://schemas.openxmlformats.org/officeDocument/2006/relationships/image" Target="../media/image2607.png"/><Relationship Id="rId188" Type="http://schemas.openxmlformats.org/officeDocument/2006/relationships/image" Target="../media/image2325.png"/><Relationship Id="rId311" Type="http://schemas.openxmlformats.org/officeDocument/2006/relationships/customXml" Target="../ink/ink2094.xml"/><Relationship Id="rId353" Type="http://schemas.openxmlformats.org/officeDocument/2006/relationships/customXml" Target="../ink/ink2115.xml"/><Relationship Id="rId395" Type="http://schemas.openxmlformats.org/officeDocument/2006/relationships/customXml" Target="../ink/ink2136.xml"/><Relationship Id="rId409" Type="http://schemas.openxmlformats.org/officeDocument/2006/relationships/customXml" Target="../ink/ink2143.xml"/><Relationship Id="rId560" Type="http://schemas.openxmlformats.org/officeDocument/2006/relationships/image" Target="../media/image2800.png"/><Relationship Id="rId92" Type="http://schemas.openxmlformats.org/officeDocument/2006/relationships/image" Target="../media/image2589.png"/><Relationship Id="rId213" Type="http://schemas.openxmlformats.org/officeDocument/2006/relationships/image" Target="../media/image2633.png"/><Relationship Id="rId420" Type="http://schemas.openxmlformats.org/officeDocument/2006/relationships/image" Target="../media/image2730.png"/><Relationship Id="rId616" Type="http://schemas.openxmlformats.org/officeDocument/2006/relationships/image" Target="../media/image2828.png"/><Relationship Id="rId255" Type="http://schemas.openxmlformats.org/officeDocument/2006/relationships/customXml" Target="../ink/ink2066.xml"/><Relationship Id="rId297" Type="http://schemas.openxmlformats.org/officeDocument/2006/relationships/customXml" Target="../ink/ink2087.xml"/><Relationship Id="rId462" Type="http://schemas.openxmlformats.org/officeDocument/2006/relationships/image" Target="../media/image2751.png"/><Relationship Id="rId518" Type="http://schemas.openxmlformats.org/officeDocument/2006/relationships/image" Target="../media/image2779.png"/><Relationship Id="rId115" Type="http://schemas.openxmlformats.org/officeDocument/2006/relationships/customXml" Target="../ink/ink1995.xml"/><Relationship Id="rId157" Type="http://schemas.openxmlformats.org/officeDocument/2006/relationships/customXml" Target="../ink/ink2016.xml"/><Relationship Id="rId322" Type="http://schemas.openxmlformats.org/officeDocument/2006/relationships/image" Target="../media/image2681.png"/><Relationship Id="rId364" Type="http://schemas.openxmlformats.org/officeDocument/2006/relationships/image" Target="../media/image2702.png"/><Relationship Id="rId61" Type="http://schemas.openxmlformats.org/officeDocument/2006/relationships/customXml" Target="../ink/ink1968.xml"/><Relationship Id="rId199" Type="http://schemas.openxmlformats.org/officeDocument/2006/relationships/image" Target="../media/image2628.png"/><Relationship Id="rId571" Type="http://schemas.openxmlformats.org/officeDocument/2006/relationships/customXml" Target="../ink/ink2224.xml"/><Relationship Id="rId19" Type="http://schemas.openxmlformats.org/officeDocument/2006/relationships/customXml" Target="../ink/ink1947.xml"/><Relationship Id="rId224" Type="http://schemas.openxmlformats.org/officeDocument/2006/relationships/customXml" Target="../ink/ink2050.xml"/><Relationship Id="rId266" Type="http://schemas.openxmlformats.org/officeDocument/2006/relationships/image" Target="../media/image2104.png"/><Relationship Id="rId431" Type="http://schemas.openxmlformats.org/officeDocument/2006/relationships/customXml" Target="../ink/ink2154.xml"/><Relationship Id="rId473" Type="http://schemas.openxmlformats.org/officeDocument/2006/relationships/customXml" Target="../ink/ink2175.xml"/><Relationship Id="rId529" Type="http://schemas.openxmlformats.org/officeDocument/2006/relationships/customXml" Target="../ink/ink2203.xml"/><Relationship Id="rId30" Type="http://schemas.openxmlformats.org/officeDocument/2006/relationships/image" Target="../media/image2566.png"/><Relationship Id="rId126" Type="http://schemas.openxmlformats.org/officeDocument/2006/relationships/image" Target="../media/image2601.png"/><Relationship Id="rId168" Type="http://schemas.openxmlformats.org/officeDocument/2006/relationships/image" Target="../media/image2616.png"/><Relationship Id="rId333" Type="http://schemas.openxmlformats.org/officeDocument/2006/relationships/customXml" Target="../ink/ink2105.xml"/><Relationship Id="rId540" Type="http://schemas.openxmlformats.org/officeDocument/2006/relationships/image" Target="../media/image2790.png"/><Relationship Id="rId72" Type="http://schemas.openxmlformats.org/officeDocument/2006/relationships/image" Target="../media/image2582.png"/><Relationship Id="rId375" Type="http://schemas.openxmlformats.org/officeDocument/2006/relationships/customXml" Target="../ink/ink2126.xml"/><Relationship Id="rId582" Type="http://schemas.openxmlformats.org/officeDocument/2006/relationships/image" Target="../media/image2811.png"/><Relationship Id="rId3" Type="http://schemas.openxmlformats.org/officeDocument/2006/relationships/customXml" Target="../ink/ink1939.xml"/><Relationship Id="rId235" Type="http://schemas.openxmlformats.org/officeDocument/2006/relationships/image" Target="../media/image2642.png"/><Relationship Id="rId277" Type="http://schemas.openxmlformats.org/officeDocument/2006/relationships/customXml" Target="../ink/ink2077.xml"/><Relationship Id="rId400" Type="http://schemas.openxmlformats.org/officeDocument/2006/relationships/image" Target="../media/image2720.png"/><Relationship Id="rId442" Type="http://schemas.openxmlformats.org/officeDocument/2006/relationships/image" Target="../media/image2741.png"/><Relationship Id="rId484" Type="http://schemas.openxmlformats.org/officeDocument/2006/relationships/image" Target="../media/image2762.png"/><Relationship Id="rId137" Type="http://schemas.openxmlformats.org/officeDocument/2006/relationships/customXml" Target="../ink/ink2006.xml"/><Relationship Id="rId302" Type="http://schemas.openxmlformats.org/officeDocument/2006/relationships/image" Target="../media/image2671.png"/><Relationship Id="rId344" Type="http://schemas.openxmlformats.org/officeDocument/2006/relationships/image" Target="../media/image2692.png"/><Relationship Id="rId41" Type="http://schemas.openxmlformats.org/officeDocument/2006/relationships/customXml" Target="../ink/ink1958.xml"/><Relationship Id="rId83" Type="http://schemas.openxmlformats.org/officeDocument/2006/relationships/customXml" Target="../ink/ink1979.xml"/><Relationship Id="rId179" Type="http://schemas.openxmlformats.org/officeDocument/2006/relationships/customXml" Target="../ink/ink2027.xml"/><Relationship Id="rId386" Type="http://schemas.openxmlformats.org/officeDocument/2006/relationships/image" Target="../media/image2713.png"/><Relationship Id="rId551" Type="http://schemas.openxmlformats.org/officeDocument/2006/relationships/customXml" Target="../ink/ink2214.xml"/><Relationship Id="rId593" Type="http://schemas.openxmlformats.org/officeDocument/2006/relationships/customXml" Target="../ink/ink2235.xml"/><Relationship Id="rId607" Type="http://schemas.openxmlformats.org/officeDocument/2006/relationships/customXml" Target="../ink/ink2242.xml"/><Relationship Id="rId190" Type="http://schemas.openxmlformats.org/officeDocument/2006/relationships/customXml" Target="../ink/ink2033.xml"/><Relationship Id="rId204" Type="http://schemas.openxmlformats.org/officeDocument/2006/relationships/customXml" Target="../ink/ink2040.xml"/><Relationship Id="rId246" Type="http://schemas.openxmlformats.org/officeDocument/2006/relationships/customXml" Target="../ink/ink2061.xml"/><Relationship Id="rId288" Type="http://schemas.openxmlformats.org/officeDocument/2006/relationships/image" Target="../media/image2664.png"/><Relationship Id="rId411" Type="http://schemas.openxmlformats.org/officeDocument/2006/relationships/customXml" Target="../ink/ink2144.xml"/><Relationship Id="rId453" Type="http://schemas.openxmlformats.org/officeDocument/2006/relationships/customXml" Target="../ink/ink2165.xml"/><Relationship Id="rId509" Type="http://schemas.openxmlformats.org/officeDocument/2006/relationships/customXml" Target="../ink/ink2193.xml"/><Relationship Id="rId106" Type="http://schemas.openxmlformats.org/officeDocument/2006/relationships/image" Target="../media/image2593.png"/><Relationship Id="rId313" Type="http://schemas.openxmlformats.org/officeDocument/2006/relationships/customXml" Target="../ink/ink2095.xml"/><Relationship Id="rId495" Type="http://schemas.openxmlformats.org/officeDocument/2006/relationships/customXml" Target="../ink/ink2186.xml"/><Relationship Id="rId10" Type="http://schemas.openxmlformats.org/officeDocument/2006/relationships/image" Target="../media/image2557.png"/><Relationship Id="rId52" Type="http://schemas.openxmlformats.org/officeDocument/2006/relationships/image" Target="../media/image2575.png"/><Relationship Id="rId94" Type="http://schemas.openxmlformats.org/officeDocument/2006/relationships/image" Target="../media/image2590.png"/><Relationship Id="rId148" Type="http://schemas.openxmlformats.org/officeDocument/2006/relationships/image" Target="../media/image2608.png"/><Relationship Id="rId355" Type="http://schemas.openxmlformats.org/officeDocument/2006/relationships/customXml" Target="../ink/ink2116.xml"/><Relationship Id="rId397" Type="http://schemas.openxmlformats.org/officeDocument/2006/relationships/customXml" Target="../ink/ink2137.xml"/><Relationship Id="rId520" Type="http://schemas.openxmlformats.org/officeDocument/2006/relationships/image" Target="../media/image2780.png"/><Relationship Id="rId562" Type="http://schemas.openxmlformats.org/officeDocument/2006/relationships/image" Target="../media/image2801.png"/><Relationship Id="rId618" Type="http://schemas.openxmlformats.org/officeDocument/2006/relationships/image" Target="../media/image2829.png"/><Relationship Id="rId215" Type="http://schemas.openxmlformats.org/officeDocument/2006/relationships/image" Target="../media/image2634.png"/><Relationship Id="rId257" Type="http://schemas.openxmlformats.org/officeDocument/2006/relationships/customXml" Target="../ink/ink2067.xml"/><Relationship Id="rId422" Type="http://schemas.openxmlformats.org/officeDocument/2006/relationships/image" Target="../media/image2731.png"/><Relationship Id="rId464" Type="http://schemas.openxmlformats.org/officeDocument/2006/relationships/image" Target="../media/image2752.png"/><Relationship Id="rId299" Type="http://schemas.openxmlformats.org/officeDocument/2006/relationships/customXml" Target="../ink/ink2088.xml"/><Relationship Id="rId63" Type="http://schemas.openxmlformats.org/officeDocument/2006/relationships/customXml" Target="../ink/ink1969.xml"/><Relationship Id="rId159" Type="http://schemas.openxmlformats.org/officeDocument/2006/relationships/customXml" Target="../ink/ink2017.xml"/><Relationship Id="rId366" Type="http://schemas.openxmlformats.org/officeDocument/2006/relationships/image" Target="../media/image2703.png"/><Relationship Id="rId573" Type="http://schemas.openxmlformats.org/officeDocument/2006/relationships/customXml" Target="../ink/ink2225.xml"/><Relationship Id="rId226" Type="http://schemas.openxmlformats.org/officeDocument/2006/relationships/customXml" Target="../ink/ink2051.xml"/><Relationship Id="rId433" Type="http://schemas.openxmlformats.org/officeDocument/2006/relationships/customXml" Target="../ink/ink2155.xml"/><Relationship Id="rId74" Type="http://schemas.openxmlformats.org/officeDocument/2006/relationships/image" Target="../media/image2583.png"/><Relationship Id="rId377" Type="http://schemas.openxmlformats.org/officeDocument/2006/relationships/customXml" Target="../ink/ink2127.xml"/><Relationship Id="rId500" Type="http://schemas.openxmlformats.org/officeDocument/2006/relationships/image" Target="../media/image2770.png"/><Relationship Id="rId584" Type="http://schemas.openxmlformats.org/officeDocument/2006/relationships/image" Target="../media/image2812.png"/><Relationship Id="rId5" Type="http://schemas.openxmlformats.org/officeDocument/2006/relationships/customXml" Target="../ink/ink1940.xml"/><Relationship Id="rId237" Type="http://schemas.openxmlformats.org/officeDocument/2006/relationships/image" Target="../media/image2643.png"/><Relationship Id="rId444" Type="http://schemas.openxmlformats.org/officeDocument/2006/relationships/image" Target="../media/image2742.png"/><Relationship Id="rId290" Type="http://schemas.openxmlformats.org/officeDocument/2006/relationships/image" Target="../media/image2665.png"/><Relationship Id="rId304" Type="http://schemas.openxmlformats.org/officeDocument/2006/relationships/image" Target="../media/image2672.png"/><Relationship Id="rId388" Type="http://schemas.openxmlformats.org/officeDocument/2006/relationships/image" Target="../media/image2714.png"/><Relationship Id="rId511" Type="http://schemas.openxmlformats.org/officeDocument/2006/relationships/customXml" Target="../ink/ink2194.xml"/><Relationship Id="rId609" Type="http://schemas.openxmlformats.org/officeDocument/2006/relationships/customXml" Target="../ink/ink2243.xml"/><Relationship Id="rId85" Type="http://schemas.openxmlformats.org/officeDocument/2006/relationships/customXml" Target="../ink/ink1980.xml"/><Relationship Id="rId150" Type="http://schemas.openxmlformats.org/officeDocument/2006/relationships/image" Target="../media/image2609.png"/><Relationship Id="rId595" Type="http://schemas.openxmlformats.org/officeDocument/2006/relationships/customXml" Target="../ink/ink2236.xml"/><Relationship Id="rId248" Type="http://schemas.openxmlformats.org/officeDocument/2006/relationships/customXml" Target="../ink/ink2062.xml"/><Relationship Id="rId455" Type="http://schemas.openxmlformats.org/officeDocument/2006/relationships/customXml" Target="../ink/ink2166.xml"/><Relationship Id="rId12" Type="http://schemas.openxmlformats.org/officeDocument/2006/relationships/image" Target="../media/image2558.png"/><Relationship Id="rId108" Type="http://schemas.openxmlformats.org/officeDocument/2006/relationships/image" Target="../media/image2594.png"/><Relationship Id="rId315" Type="http://schemas.openxmlformats.org/officeDocument/2006/relationships/customXml" Target="../ink/ink2096.xml"/><Relationship Id="rId522" Type="http://schemas.openxmlformats.org/officeDocument/2006/relationships/image" Target="../media/image2781.png"/><Relationship Id="rId96" Type="http://schemas.openxmlformats.org/officeDocument/2006/relationships/image" Target="../media/image2591.png"/><Relationship Id="rId161" Type="http://schemas.openxmlformats.org/officeDocument/2006/relationships/customXml" Target="../ink/ink2018.xml"/><Relationship Id="rId399" Type="http://schemas.openxmlformats.org/officeDocument/2006/relationships/customXml" Target="../ink/ink2138.xml"/><Relationship Id="rId259" Type="http://schemas.openxmlformats.org/officeDocument/2006/relationships/customXml" Target="../ink/ink2068.xml"/><Relationship Id="rId466" Type="http://schemas.openxmlformats.org/officeDocument/2006/relationships/image" Target="../media/image2753.png"/><Relationship Id="rId23" Type="http://schemas.openxmlformats.org/officeDocument/2006/relationships/customXml" Target="../ink/ink1949.xml"/><Relationship Id="rId119" Type="http://schemas.openxmlformats.org/officeDocument/2006/relationships/customXml" Target="../ink/ink1997.xml"/><Relationship Id="rId326" Type="http://schemas.openxmlformats.org/officeDocument/2006/relationships/image" Target="../media/image2683.png"/><Relationship Id="rId533" Type="http://schemas.openxmlformats.org/officeDocument/2006/relationships/customXml" Target="../ink/ink2205.xml"/><Relationship Id="rId172" Type="http://schemas.openxmlformats.org/officeDocument/2006/relationships/image" Target="../media/image2618.png"/><Relationship Id="rId477" Type="http://schemas.openxmlformats.org/officeDocument/2006/relationships/customXml" Target="../ink/ink2177.xml"/><Relationship Id="rId600" Type="http://schemas.openxmlformats.org/officeDocument/2006/relationships/image" Target="../media/image2820.png"/><Relationship Id="rId337" Type="http://schemas.openxmlformats.org/officeDocument/2006/relationships/customXml" Target="../ink/ink2107.xml"/><Relationship Id="rId34" Type="http://schemas.openxmlformats.org/officeDocument/2006/relationships/image" Target="../media/image2249.png"/><Relationship Id="rId544" Type="http://schemas.openxmlformats.org/officeDocument/2006/relationships/image" Target="../media/image2792.png"/><Relationship Id="rId183" Type="http://schemas.openxmlformats.org/officeDocument/2006/relationships/customXml" Target="../ink/ink2029.xml"/><Relationship Id="rId390" Type="http://schemas.openxmlformats.org/officeDocument/2006/relationships/image" Target="../media/image2715.png"/><Relationship Id="rId404" Type="http://schemas.openxmlformats.org/officeDocument/2006/relationships/image" Target="../media/image2722.png"/><Relationship Id="rId611" Type="http://schemas.openxmlformats.org/officeDocument/2006/relationships/customXml" Target="../ink/ink2244.xml"/><Relationship Id="rId250" Type="http://schemas.openxmlformats.org/officeDocument/2006/relationships/customXml" Target="../ink/ink2063.xml"/><Relationship Id="rId488" Type="http://schemas.openxmlformats.org/officeDocument/2006/relationships/image" Target="../media/image2764.png"/><Relationship Id="rId45" Type="http://schemas.openxmlformats.org/officeDocument/2006/relationships/customXml" Target="../ink/ink1960.xml"/><Relationship Id="rId110" Type="http://schemas.openxmlformats.org/officeDocument/2006/relationships/image" Target="../media/image2595.png"/><Relationship Id="rId348" Type="http://schemas.openxmlformats.org/officeDocument/2006/relationships/image" Target="../media/image2694.png"/><Relationship Id="rId555" Type="http://schemas.openxmlformats.org/officeDocument/2006/relationships/customXml" Target="../ink/ink2216.xml"/><Relationship Id="rId194" Type="http://schemas.openxmlformats.org/officeDocument/2006/relationships/customXml" Target="../ink/ink2035.xml"/><Relationship Id="rId208" Type="http://schemas.openxmlformats.org/officeDocument/2006/relationships/customXml" Target="../ink/ink2042.xml"/><Relationship Id="rId415" Type="http://schemas.openxmlformats.org/officeDocument/2006/relationships/customXml" Target="../ink/ink2146.xml"/><Relationship Id="rId622" Type="http://schemas.openxmlformats.org/officeDocument/2006/relationships/image" Target="../media/image2831.png"/><Relationship Id="rId261" Type="http://schemas.openxmlformats.org/officeDocument/2006/relationships/customXml" Target="../ink/ink2069.xml"/><Relationship Id="rId499" Type="http://schemas.openxmlformats.org/officeDocument/2006/relationships/customXml" Target="../ink/ink2188.xml"/><Relationship Id="rId56" Type="http://schemas.openxmlformats.org/officeDocument/2006/relationships/image" Target="../media/image2576.png"/><Relationship Id="rId359" Type="http://schemas.openxmlformats.org/officeDocument/2006/relationships/customXml" Target="../ink/ink2118.xml"/><Relationship Id="rId566" Type="http://schemas.openxmlformats.org/officeDocument/2006/relationships/image" Target="../media/image2803.png"/><Relationship Id="rId121" Type="http://schemas.openxmlformats.org/officeDocument/2006/relationships/customXml" Target="../ink/ink1998.xml"/><Relationship Id="rId219" Type="http://schemas.openxmlformats.org/officeDocument/2006/relationships/image" Target="../media/image2636.png"/><Relationship Id="rId426" Type="http://schemas.openxmlformats.org/officeDocument/2006/relationships/image" Target="../media/image2733.png"/><Relationship Id="rId67" Type="http://schemas.openxmlformats.org/officeDocument/2006/relationships/customXml" Target="../ink/ink1971.xml"/><Relationship Id="rId272" Type="http://schemas.openxmlformats.org/officeDocument/2006/relationships/image" Target="../media/image2657.png"/><Relationship Id="rId577" Type="http://schemas.openxmlformats.org/officeDocument/2006/relationships/customXml" Target="../ink/ink2227.xml"/><Relationship Id="rId132" Type="http://schemas.openxmlformats.org/officeDocument/2006/relationships/image" Target="../media/image260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7" Type="http://schemas.openxmlformats.org/officeDocument/2006/relationships/image" Target="../media/image2890.png"/><Relationship Id="rId21" Type="http://schemas.openxmlformats.org/officeDocument/2006/relationships/image" Target="../media/image2842.png"/><Relationship Id="rId324" Type="http://schemas.openxmlformats.org/officeDocument/2006/relationships/image" Target="../media/image2993.png"/><Relationship Id="rId531" Type="http://schemas.openxmlformats.org/officeDocument/2006/relationships/customXml" Target="../ink/ink2516.xml"/><Relationship Id="rId170" Type="http://schemas.openxmlformats.org/officeDocument/2006/relationships/customXml" Target="../ink/ink2335.xml"/><Relationship Id="rId268" Type="http://schemas.openxmlformats.org/officeDocument/2006/relationships/image" Target="../media/image2965.png"/><Relationship Id="rId475" Type="http://schemas.openxmlformats.org/officeDocument/2006/relationships/customXml" Target="../ink/ink2488.xml"/><Relationship Id="rId32" Type="http://schemas.openxmlformats.org/officeDocument/2006/relationships/customXml" Target="../ink/ink2266.xml"/><Relationship Id="rId128" Type="http://schemas.openxmlformats.org/officeDocument/2006/relationships/customXml" Target="../ink/ink2314.xml"/><Relationship Id="rId335" Type="http://schemas.openxmlformats.org/officeDocument/2006/relationships/customXml" Target="../ink/ink2418.xml"/><Relationship Id="rId542" Type="http://schemas.openxmlformats.org/officeDocument/2006/relationships/customXml" Target="../ink/ink2522.xml"/><Relationship Id="rId181" Type="http://schemas.openxmlformats.org/officeDocument/2006/relationships/image" Target="../media/image2922.png"/><Relationship Id="rId402" Type="http://schemas.openxmlformats.org/officeDocument/2006/relationships/image" Target="../media/image3032.png"/><Relationship Id="rId279" Type="http://schemas.openxmlformats.org/officeDocument/2006/relationships/customXml" Target="../ink/ink2390.xml"/><Relationship Id="rId486" Type="http://schemas.openxmlformats.org/officeDocument/2006/relationships/image" Target="../media/image3074.png"/><Relationship Id="rId43" Type="http://schemas.openxmlformats.org/officeDocument/2006/relationships/image" Target="../media/image2853.png"/><Relationship Id="rId139" Type="http://schemas.openxmlformats.org/officeDocument/2006/relationships/image" Target="../media/image2901.png"/><Relationship Id="rId346" Type="http://schemas.openxmlformats.org/officeDocument/2006/relationships/image" Target="../media/image3004.png"/><Relationship Id="rId192" Type="http://schemas.openxmlformats.org/officeDocument/2006/relationships/image" Target="../media/image2927.png"/><Relationship Id="rId206" Type="http://schemas.openxmlformats.org/officeDocument/2006/relationships/image" Target="../media/image2934.png"/><Relationship Id="rId413" Type="http://schemas.openxmlformats.org/officeDocument/2006/relationships/customXml" Target="../ink/ink2457.xml"/><Relationship Id="rId248" Type="http://schemas.openxmlformats.org/officeDocument/2006/relationships/image" Target="../media/image2955.png"/><Relationship Id="rId455" Type="http://schemas.openxmlformats.org/officeDocument/2006/relationships/customXml" Target="../ink/ink2478.xml"/><Relationship Id="rId497" Type="http://schemas.openxmlformats.org/officeDocument/2006/relationships/customXml" Target="../ink/ink2499.xml"/><Relationship Id="rId12" Type="http://schemas.openxmlformats.org/officeDocument/2006/relationships/customXml" Target="../ink/ink2256.xml"/><Relationship Id="rId108" Type="http://schemas.openxmlformats.org/officeDocument/2006/relationships/customXml" Target="../ink/ink2304.xml"/><Relationship Id="rId315" Type="http://schemas.openxmlformats.org/officeDocument/2006/relationships/customXml" Target="../ink/ink2408.xml"/><Relationship Id="rId357" Type="http://schemas.openxmlformats.org/officeDocument/2006/relationships/customXml" Target="../ink/ink2429.xml"/><Relationship Id="rId522" Type="http://schemas.openxmlformats.org/officeDocument/2006/relationships/image" Target="../media/image3092.png"/><Relationship Id="rId54" Type="http://schemas.openxmlformats.org/officeDocument/2006/relationships/customXml" Target="../ink/ink2277.xml"/><Relationship Id="rId96" Type="http://schemas.openxmlformats.org/officeDocument/2006/relationships/customXml" Target="../ink/ink2298.xml"/><Relationship Id="rId161" Type="http://schemas.openxmlformats.org/officeDocument/2006/relationships/image" Target="../media/image2912.png"/><Relationship Id="rId217" Type="http://schemas.openxmlformats.org/officeDocument/2006/relationships/customXml" Target="../ink/ink2359.xml"/><Relationship Id="rId399" Type="http://schemas.openxmlformats.org/officeDocument/2006/relationships/customXml" Target="../ink/ink2450.xml"/><Relationship Id="rId259" Type="http://schemas.openxmlformats.org/officeDocument/2006/relationships/customXml" Target="../ink/ink2380.xml"/><Relationship Id="rId424" Type="http://schemas.openxmlformats.org/officeDocument/2006/relationships/image" Target="../media/image3043.png"/><Relationship Id="rId466" Type="http://schemas.openxmlformats.org/officeDocument/2006/relationships/image" Target="../media/image3064.png"/><Relationship Id="rId23" Type="http://schemas.openxmlformats.org/officeDocument/2006/relationships/image" Target="../media/image2843.png"/><Relationship Id="rId119" Type="http://schemas.openxmlformats.org/officeDocument/2006/relationships/image" Target="../media/image2891.png"/><Relationship Id="rId270" Type="http://schemas.openxmlformats.org/officeDocument/2006/relationships/image" Target="../media/image2966.png"/><Relationship Id="rId326" Type="http://schemas.openxmlformats.org/officeDocument/2006/relationships/image" Target="../media/image2994.png"/><Relationship Id="rId533" Type="http://schemas.openxmlformats.org/officeDocument/2006/relationships/customXml" Target="../ink/ink2517.xml"/><Relationship Id="rId65" Type="http://schemas.openxmlformats.org/officeDocument/2006/relationships/image" Target="../media/image2864.png"/><Relationship Id="rId130" Type="http://schemas.openxmlformats.org/officeDocument/2006/relationships/customXml" Target="../ink/ink2315.xml"/><Relationship Id="rId368" Type="http://schemas.openxmlformats.org/officeDocument/2006/relationships/image" Target="../media/image3015.png"/><Relationship Id="rId172" Type="http://schemas.openxmlformats.org/officeDocument/2006/relationships/customXml" Target="../ink/ink2336.xml"/><Relationship Id="rId228" Type="http://schemas.openxmlformats.org/officeDocument/2006/relationships/image" Target="../media/image2945.png"/><Relationship Id="rId435" Type="http://schemas.openxmlformats.org/officeDocument/2006/relationships/customXml" Target="../ink/ink2468.xml"/><Relationship Id="rId477" Type="http://schemas.openxmlformats.org/officeDocument/2006/relationships/customXml" Target="../ink/ink2489.xml"/><Relationship Id="rId281" Type="http://schemas.openxmlformats.org/officeDocument/2006/relationships/customXml" Target="../ink/ink2391.xml"/><Relationship Id="rId337" Type="http://schemas.openxmlformats.org/officeDocument/2006/relationships/customXml" Target="../ink/ink2419.xml"/><Relationship Id="rId502" Type="http://schemas.openxmlformats.org/officeDocument/2006/relationships/image" Target="../media/image3082.png"/><Relationship Id="rId34" Type="http://schemas.openxmlformats.org/officeDocument/2006/relationships/customXml" Target="../ink/ink2267.xml"/><Relationship Id="rId76" Type="http://schemas.openxmlformats.org/officeDocument/2006/relationships/customXml" Target="../ink/ink2288.xml"/><Relationship Id="rId141" Type="http://schemas.openxmlformats.org/officeDocument/2006/relationships/image" Target="../media/image2902.png"/><Relationship Id="rId379" Type="http://schemas.openxmlformats.org/officeDocument/2006/relationships/customXml" Target="../ink/ink2440.xml"/><Relationship Id="rId544" Type="http://schemas.openxmlformats.org/officeDocument/2006/relationships/customXml" Target="../ink/ink2523.xml"/><Relationship Id="rId7" Type="http://schemas.openxmlformats.org/officeDocument/2006/relationships/image" Target="../media/image2835.png"/><Relationship Id="rId183" Type="http://schemas.openxmlformats.org/officeDocument/2006/relationships/image" Target="../media/image2923.png"/><Relationship Id="rId239" Type="http://schemas.openxmlformats.org/officeDocument/2006/relationships/customXml" Target="../ink/ink2370.xml"/><Relationship Id="rId390" Type="http://schemas.openxmlformats.org/officeDocument/2006/relationships/image" Target="../media/image3026.png"/><Relationship Id="rId404" Type="http://schemas.openxmlformats.org/officeDocument/2006/relationships/image" Target="../media/image3033.png"/><Relationship Id="rId446" Type="http://schemas.openxmlformats.org/officeDocument/2006/relationships/image" Target="../media/image3054.png"/><Relationship Id="rId250" Type="http://schemas.openxmlformats.org/officeDocument/2006/relationships/image" Target="../media/image2956.png"/><Relationship Id="rId292" Type="http://schemas.openxmlformats.org/officeDocument/2006/relationships/image" Target="../media/image2977.png"/><Relationship Id="rId306" Type="http://schemas.openxmlformats.org/officeDocument/2006/relationships/image" Target="../media/image2984.png"/><Relationship Id="rId488" Type="http://schemas.openxmlformats.org/officeDocument/2006/relationships/image" Target="../media/image3075.png"/><Relationship Id="rId45" Type="http://schemas.openxmlformats.org/officeDocument/2006/relationships/image" Target="../media/image2854.png"/><Relationship Id="rId87" Type="http://schemas.openxmlformats.org/officeDocument/2006/relationships/image" Target="../media/image2875.png"/><Relationship Id="rId110" Type="http://schemas.openxmlformats.org/officeDocument/2006/relationships/customXml" Target="../ink/ink2305.xml"/><Relationship Id="rId348" Type="http://schemas.openxmlformats.org/officeDocument/2006/relationships/image" Target="../media/image3005.png"/><Relationship Id="rId513" Type="http://schemas.openxmlformats.org/officeDocument/2006/relationships/customXml" Target="../ink/ink2507.xml"/><Relationship Id="rId152" Type="http://schemas.openxmlformats.org/officeDocument/2006/relationships/customXml" Target="../ink/ink2326.xml"/><Relationship Id="rId194" Type="http://schemas.openxmlformats.org/officeDocument/2006/relationships/image" Target="../media/image2928.png"/><Relationship Id="rId208" Type="http://schemas.openxmlformats.org/officeDocument/2006/relationships/image" Target="../media/image2935.png"/><Relationship Id="rId415" Type="http://schemas.openxmlformats.org/officeDocument/2006/relationships/customXml" Target="../ink/ink2458.xml"/><Relationship Id="rId457" Type="http://schemas.openxmlformats.org/officeDocument/2006/relationships/customXml" Target="../ink/ink2479.xml"/><Relationship Id="rId261" Type="http://schemas.openxmlformats.org/officeDocument/2006/relationships/customXml" Target="../ink/ink2381.xml"/><Relationship Id="rId499" Type="http://schemas.openxmlformats.org/officeDocument/2006/relationships/customXml" Target="../ink/ink2500.xml"/><Relationship Id="rId14" Type="http://schemas.openxmlformats.org/officeDocument/2006/relationships/customXml" Target="../ink/ink2257.xml"/><Relationship Id="rId56" Type="http://schemas.openxmlformats.org/officeDocument/2006/relationships/customXml" Target="../ink/ink2278.xml"/><Relationship Id="rId317" Type="http://schemas.openxmlformats.org/officeDocument/2006/relationships/customXml" Target="../ink/ink2409.xml"/><Relationship Id="rId359" Type="http://schemas.openxmlformats.org/officeDocument/2006/relationships/customXml" Target="../ink/ink2430.xml"/><Relationship Id="rId524" Type="http://schemas.openxmlformats.org/officeDocument/2006/relationships/image" Target="../media/image3093.png"/><Relationship Id="rId98" Type="http://schemas.openxmlformats.org/officeDocument/2006/relationships/customXml" Target="../ink/ink2299.xml"/><Relationship Id="rId121" Type="http://schemas.openxmlformats.org/officeDocument/2006/relationships/image" Target="../media/image2892.png"/><Relationship Id="rId163" Type="http://schemas.openxmlformats.org/officeDocument/2006/relationships/image" Target="../media/image2913.png"/><Relationship Id="rId219" Type="http://schemas.openxmlformats.org/officeDocument/2006/relationships/customXml" Target="../ink/ink2360.xml"/><Relationship Id="rId370" Type="http://schemas.openxmlformats.org/officeDocument/2006/relationships/image" Target="../media/image3016.png"/><Relationship Id="rId426" Type="http://schemas.openxmlformats.org/officeDocument/2006/relationships/image" Target="../media/image3044.png"/><Relationship Id="rId230" Type="http://schemas.openxmlformats.org/officeDocument/2006/relationships/image" Target="../media/image2946.png"/><Relationship Id="rId468" Type="http://schemas.openxmlformats.org/officeDocument/2006/relationships/image" Target="../media/image3065.png"/><Relationship Id="rId25" Type="http://schemas.openxmlformats.org/officeDocument/2006/relationships/image" Target="../media/image2844.png"/><Relationship Id="rId67" Type="http://schemas.openxmlformats.org/officeDocument/2006/relationships/image" Target="../media/image2865.png"/><Relationship Id="rId272" Type="http://schemas.openxmlformats.org/officeDocument/2006/relationships/image" Target="../media/image2967.png"/><Relationship Id="rId328" Type="http://schemas.openxmlformats.org/officeDocument/2006/relationships/image" Target="../media/image2995.png"/><Relationship Id="rId535" Type="http://schemas.openxmlformats.org/officeDocument/2006/relationships/customXml" Target="../ink/ink2518.xml"/><Relationship Id="rId132" Type="http://schemas.openxmlformats.org/officeDocument/2006/relationships/customXml" Target="../ink/ink2316.xml"/><Relationship Id="rId174" Type="http://schemas.openxmlformats.org/officeDocument/2006/relationships/customXml" Target="../ink/ink2337.xml"/><Relationship Id="rId381" Type="http://schemas.openxmlformats.org/officeDocument/2006/relationships/customXml" Target="../ink/ink2441.xml"/><Relationship Id="rId241" Type="http://schemas.openxmlformats.org/officeDocument/2006/relationships/customXml" Target="../ink/ink2371.xml"/><Relationship Id="rId437" Type="http://schemas.openxmlformats.org/officeDocument/2006/relationships/customXml" Target="../ink/ink2469.xml"/><Relationship Id="rId479" Type="http://schemas.openxmlformats.org/officeDocument/2006/relationships/customXml" Target="../ink/ink2490.xml"/><Relationship Id="rId36" Type="http://schemas.openxmlformats.org/officeDocument/2006/relationships/customXml" Target="../ink/ink2268.xml"/><Relationship Id="rId283" Type="http://schemas.openxmlformats.org/officeDocument/2006/relationships/customXml" Target="../ink/ink2392.xml"/><Relationship Id="rId339" Type="http://schemas.openxmlformats.org/officeDocument/2006/relationships/customXml" Target="../ink/ink2420.xml"/><Relationship Id="rId490" Type="http://schemas.openxmlformats.org/officeDocument/2006/relationships/image" Target="../media/image3076.png"/><Relationship Id="rId504" Type="http://schemas.openxmlformats.org/officeDocument/2006/relationships/image" Target="../media/image3083.png"/><Relationship Id="rId546" Type="http://schemas.openxmlformats.org/officeDocument/2006/relationships/customXml" Target="../ink/ink2524.xml"/><Relationship Id="rId78" Type="http://schemas.openxmlformats.org/officeDocument/2006/relationships/customXml" Target="../ink/ink2289.xml"/><Relationship Id="rId101" Type="http://schemas.openxmlformats.org/officeDocument/2006/relationships/image" Target="../media/image2882.png"/><Relationship Id="rId143" Type="http://schemas.openxmlformats.org/officeDocument/2006/relationships/image" Target="../media/image2903.png"/><Relationship Id="rId185" Type="http://schemas.openxmlformats.org/officeDocument/2006/relationships/image" Target="../media/image2924.png"/><Relationship Id="rId350" Type="http://schemas.openxmlformats.org/officeDocument/2006/relationships/image" Target="../media/image3006.png"/><Relationship Id="rId406" Type="http://schemas.openxmlformats.org/officeDocument/2006/relationships/image" Target="../media/image3034.png"/><Relationship Id="rId9" Type="http://schemas.openxmlformats.org/officeDocument/2006/relationships/image" Target="../media/image2836.png"/><Relationship Id="rId210" Type="http://schemas.openxmlformats.org/officeDocument/2006/relationships/image" Target="../media/image2936.png"/><Relationship Id="rId392" Type="http://schemas.openxmlformats.org/officeDocument/2006/relationships/image" Target="../media/image3027.png"/><Relationship Id="rId448" Type="http://schemas.openxmlformats.org/officeDocument/2006/relationships/image" Target="../media/image3055.png"/><Relationship Id="rId252" Type="http://schemas.openxmlformats.org/officeDocument/2006/relationships/image" Target="../media/image2957.png"/><Relationship Id="rId294" Type="http://schemas.openxmlformats.org/officeDocument/2006/relationships/image" Target="../media/image2978.png"/><Relationship Id="rId308" Type="http://schemas.openxmlformats.org/officeDocument/2006/relationships/image" Target="../media/image2985.png"/><Relationship Id="rId515" Type="http://schemas.openxmlformats.org/officeDocument/2006/relationships/customXml" Target="../ink/ink2508.xml"/><Relationship Id="rId47" Type="http://schemas.openxmlformats.org/officeDocument/2006/relationships/image" Target="../media/image2855.png"/><Relationship Id="rId89" Type="http://schemas.openxmlformats.org/officeDocument/2006/relationships/image" Target="../media/image2876.png"/><Relationship Id="rId112" Type="http://schemas.openxmlformats.org/officeDocument/2006/relationships/customXml" Target="../ink/ink2306.xml"/><Relationship Id="rId154" Type="http://schemas.openxmlformats.org/officeDocument/2006/relationships/customXml" Target="../ink/ink2327.xml"/><Relationship Id="rId361" Type="http://schemas.openxmlformats.org/officeDocument/2006/relationships/customXml" Target="../ink/ink2431.xml"/><Relationship Id="rId196" Type="http://schemas.openxmlformats.org/officeDocument/2006/relationships/image" Target="../media/image2929.png"/><Relationship Id="rId417" Type="http://schemas.openxmlformats.org/officeDocument/2006/relationships/customXml" Target="../ink/ink2459.xml"/><Relationship Id="rId459" Type="http://schemas.openxmlformats.org/officeDocument/2006/relationships/customXml" Target="../ink/ink2480.xml"/><Relationship Id="rId16" Type="http://schemas.openxmlformats.org/officeDocument/2006/relationships/customXml" Target="../ink/ink2258.xml"/><Relationship Id="rId221" Type="http://schemas.openxmlformats.org/officeDocument/2006/relationships/customXml" Target="../ink/ink2361.xml"/><Relationship Id="rId263" Type="http://schemas.openxmlformats.org/officeDocument/2006/relationships/customXml" Target="../ink/ink2382.xml"/><Relationship Id="rId319" Type="http://schemas.openxmlformats.org/officeDocument/2006/relationships/customXml" Target="../ink/ink2410.xml"/><Relationship Id="rId470" Type="http://schemas.openxmlformats.org/officeDocument/2006/relationships/image" Target="../media/image3066.png"/><Relationship Id="rId526" Type="http://schemas.openxmlformats.org/officeDocument/2006/relationships/image" Target="../media/image3094.png"/><Relationship Id="rId58" Type="http://schemas.openxmlformats.org/officeDocument/2006/relationships/customXml" Target="../ink/ink2279.xml"/><Relationship Id="rId123" Type="http://schemas.openxmlformats.org/officeDocument/2006/relationships/image" Target="../media/image2893.png"/><Relationship Id="rId330" Type="http://schemas.openxmlformats.org/officeDocument/2006/relationships/image" Target="../media/image2996.png"/><Relationship Id="rId165" Type="http://schemas.openxmlformats.org/officeDocument/2006/relationships/image" Target="../media/image2914.png"/><Relationship Id="rId372" Type="http://schemas.openxmlformats.org/officeDocument/2006/relationships/image" Target="../media/image3017.png"/><Relationship Id="rId428" Type="http://schemas.openxmlformats.org/officeDocument/2006/relationships/image" Target="../media/image3045.png"/><Relationship Id="rId232" Type="http://schemas.openxmlformats.org/officeDocument/2006/relationships/image" Target="../media/image2947.png"/><Relationship Id="rId274" Type="http://schemas.openxmlformats.org/officeDocument/2006/relationships/image" Target="../media/image2968.png"/><Relationship Id="rId481" Type="http://schemas.openxmlformats.org/officeDocument/2006/relationships/customXml" Target="../ink/ink2491.xml"/><Relationship Id="rId27" Type="http://schemas.openxmlformats.org/officeDocument/2006/relationships/image" Target="../media/image2845.png"/><Relationship Id="rId69" Type="http://schemas.openxmlformats.org/officeDocument/2006/relationships/image" Target="../media/image2866.png"/><Relationship Id="rId134" Type="http://schemas.openxmlformats.org/officeDocument/2006/relationships/customXml" Target="../ink/ink2317.xml"/><Relationship Id="rId537" Type="http://schemas.openxmlformats.org/officeDocument/2006/relationships/customXml" Target="../ink/ink2519.xml"/><Relationship Id="rId80" Type="http://schemas.openxmlformats.org/officeDocument/2006/relationships/customXml" Target="../ink/ink2290.xml"/><Relationship Id="rId176" Type="http://schemas.openxmlformats.org/officeDocument/2006/relationships/customXml" Target="../ink/ink2338.xml"/><Relationship Id="rId341" Type="http://schemas.openxmlformats.org/officeDocument/2006/relationships/customXml" Target="../ink/ink2421.xml"/><Relationship Id="rId383" Type="http://schemas.openxmlformats.org/officeDocument/2006/relationships/customXml" Target="../ink/ink2442.xml"/><Relationship Id="rId439" Type="http://schemas.openxmlformats.org/officeDocument/2006/relationships/customXml" Target="../ink/ink2470.xml"/><Relationship Id="rId201" Type="http://schemas.openxmlformats.org/officeDocument/2006/relationships/customXml" Target="../ink/ink2351.xml"/><Relationship Id="rId243" Type="http://schemas.openxmlformats.org/officeDocument/2006/relationships/customXml" Target="../ink/ink2372.xml"/><Relationship Id="rId285" Type="http://schemas.openxmlformats.org/officeDocument/2006/relationships/customXml" Target="../ink/ink2393.xml"/><Relationship Id="rId450" Type="http://schemas.openxmlformats.org/officeDocument/2006/relationships/image" Target="../media/image3056.png"/><Relationship Id="rId506" Type="http://schemas.openxmlformats.org/officeDocument/2006/relationships/image" Target="../media/image3084.png"/><Relationship Id="rId38" Type="http://schemas.openxmlformats.org/officeDocument/2006/relationships/customXml" Target="../ink/ink2269.xml"/><Relationship Id="rId103" Type="http://schemas.openxmlformats.org/officeDocument/2006/relationships/image" Target="../media/image2883.png"/><Relationship Id="rId310" Type="http://schemas.openxmlformats.org/officeDocument/2006/relationships/image" Target="../media/image2986.png"/><Relationship Id="rId492" Type="http://schemas.openxmlformats.org/officeDocument/2006/relationships/image" Target="../media/image3077.png"/><Relationship Id="rId91" Type="http://schemas.openxmlformats.org/officeDocument/2006/relationships/image" Target="../media/image2877.png"/><Relationship Id="rId145" Type="http://schemas.openxmlformats.org/officeDocument/2006/relationships/image" Target="../media/image2904.png"/><Relationship Id="rId187" Type="http://schemas.openxmlformats.org/officeDocument/2006/relationships/customXml" Target="../ink/ink2344.xml"/><Relationship Id="rId352" Type="http://schemas.openxmlformats.org/officeDocument/2006/relationships/image" Target="../media/image3007.png"/><Relationship Id="rId394" Type="http://schemas.openxmlformats.org/officeDocument/2006/relationships/image" Target="../media/image3028.png"/><Relationship Id="rId408" Type="http://schemas.openxmlformats.org/officeDocument/2006/relationships/image" Target="../media/image3035.png"/><Relationship Id="rId212" Type="http://schemas.openxmlformats.org/officeDocument/2006/relationships/image" Target="../media/image2937.png"/><Relationship Id="rId254" Type="http://schemas.openxmlformats.org/officeDocument/2006/relationships/image" Target="../media/image2958.png"/><Relationship Id="rId49" Type="http://schemas.openxmlformats.org/officeDocument/2006/relationships/image" Target="../media/image2856.png"/><Relationship Id="rId114" Type="http://schemas.openxmlformats.org/officeDocument/2006/relationships/customXml" Target="../ink/ink2307.xml"/><Relationship Id="rId296" Type="http://schemas.openxmlformats.org/officeDocument/2006/relationships/image" Target="../media/image2979.png"/><Relationship Id="rId461" Type="http://schemas.openxmlformats.org/officeDocument/2006/relationships/customXml" Target="../ink/ink2481.xml"/><Relationship Id="rId517" Type="http://schemas.openxmlformats.org/officeDocument/2006/relationships/customXml" Target="../ink/ink2509.xml"/><Relationship Id="rId60" Type="http://schemas.openxmlformats.org/officeDocument/2006/relationships/customXml" Target="../ink/ink2280.xml"/><Relationship Id="rId156" Type="http://schemas.openxmlformats.org/officeDocument/2006/relationships/customXml" Target="../ink/ink2328.xml"/><Relationship Id="rId198" Type="http://schemas.openxmlformats.org/officeDocument/2006/relationships/image" Target="../media/image2930.png"/><Relationship Id="rId321" Type="http://schemas.openxmlformats.org/officeDocument/2006/relationships/customXml" Target="../ink/ink2411.xml"/><Relationship Id="rId363" Type="http://schemas.openxmlformats.org/officeDocument/2006/relationships/customXml" Target="../ink/ink2432.xml"/><Relationship Id="rId419" Type="http://schemas.openxmlformats.org/officeDocument/2006/relationships/customXml" Target="../ink/ink2460.xml"/><Relationship Id="rId223" Type="http://schemas.openxmlformats.org/officeDocument/2006/relationships/customXml" Target="../ink/ink2362.xml"/><Relationship Id="rId430" Type="http://schemas.openxmlformats.org/officeDocument/2006/relationships/image" Target="../media/image3046.png"/><Relationship Id="rId18" Type="http://schemas.openxmlformats.org/officeDocument/2006/relationships/customXml" Target="../ink/ink2259.xml"/><Relationship Id="rId265" Type="http://schemas.openxmlformats.org/officeDocument/2006/relationships/customXml" Target="../ink/ink2383.xml"/><Relationship Id="rId472" Type="http://schemas.openxmlformats.org/officeDocument/2006/relationships/image" Target="../media/image3067.png"/><Relationship Id="rId528" Type="http://schemas.openxmlformats.org/officeDocument/2006/relationships/image" Target="../media/image3095.png"/><Relationship Id="rId125" Type="http://schemas.openxmlformats.org/officeDocument/2006/relationships/image" Target="../media/image2894.png"/><Relationship Id="rId167" Type="http://schemas.openxmlformats.org/officeDocument/2006/relationships/image" Target="../media/image2915.png"/><Relationship Id="rId332" Type="http://schemas.openxmlformats.org/officeDocument/2006/relationships/image" Target="../media/image2997.png"/><Relationship Id="rId374" Type="http://schemas.openxmlformats.org/officeDocument/2006/relationships/image" Target="../media/image3018.png"/><Relationship Id="rId71" Type="http://schemas.openxmlformats.org/officeDocument/2006/relationships/image" Target="../media/image2867.png"/><Relationship Id="rId234" Type="http://schemas.openxmlformats.org/officeDocument/2006/relationships/image" Target="../media/image2948.png"/><Relationship Id="rId2" Type="http://schemas.openxmlformats.org/officeDocument/2006/relationships/customXml" Target="../ink/ink2251.xml"/><Relationship Id="rId29" Type="http://schemas.openxmlformats.org/officeDocument/2006/relationships/image" Target="../media/image2846.png"/><Relationship Id="rId276" Type="http://schemas.openxmlformats.org/officeDocument/2006/relationships/image" Target="../media/image2969.png"/><Relationship Id="rId441" Type="http://schemas.openxmlformats.org/officeDocument/2006/relationships/customXml" Target="../ink/ink2471.xml"/><Relationship Id="rId483" Type="http://schemas.openxmlformats.org/officeDocument/2006/relationships/customXml" Target="../ink/ink2492.xml"/><Relationship Id="rId539" Type="http://schemas.openxmlformats.org/officeDocument/2006/relationships/image" Target="../media/image3100.png"/><Relationship Id="rId40" Type="http://schemas.openxmlformats.org/officeDocument/2006/relationships/customXml" Target="../ink/ink2270.xml"/><Relationship Id="rId136" Type="http://schemas.openxmlformats.org/officeDocument/2006/relationships/customXml" Target="../ink/ink2318.xml"/><Relationship Id="rId178" Type="http://schemas.openxmlformats.org/officeDocument/2006/relationships/customXml" Target="../ink/ink2339.xml"/><Relationship Id="rId301" Type="http://schemas.openxmlformats.org/officeDocument/2006/relationships/customXml" Target="../ink/ink2401.xml"/><Relationship Id="rId343" Type="http://schemas.openxmlformats.org/officeDocument/2006/relationships/customXml" Target="../ink/ink2422.xml"/><Relationship Id="rId82" Type="http://schemas.openxmlformats.org/officeDocument/2006/relationships/customXml" Target="../ink/ink2291.xml"/><Relationship Id="rId203" Type="http://schemas.openxmlformats.org/officeDocument/2006/relationships/customXml" Target="../ink/ink2352.xml"/><Relationship Id="rId385" Type="http://schemas.openxmlformats.org/officeDocument/2006/relationships/customXml" Target="../ink/ink2443.xml"/><Relationship Id="rId245" Type="http://schemas.openxmlformats.org/officeDocument/2006/relationships/customXml" Target="../ink/ink2373.xml"/><Relationship Id="rId287" Type="http://schemas.openxmlformats.org/officeDocument/2006/relationships/customXml" Target="../ink/ink2394.xml"/><Relationship Id="rId410" Type="http://schemas.openxmlformats.org/officeDocument/2006/relationships/image" Target="../media/image3036.png"/><Relationship Id="rId452" Type="http://schemas.openxmlformats.org/officeDocument/2006/relationships/image" Target="../media/image3057.png"/><Relationship Id="rId494" Type="http://schemas.openxmlformats.org/officeDocument/2006/relationships/image" Target="../media/image3078.png"/><Relationship Id="rId508" Type="http://schemas.openxmlformats.org/officeDocument/2006/relationships/image" Target="../media/image3085.png"/><Relationship Id="rId105" Type="http://schemas.openxmlformats.org/officeDocument/2006/relationships/image" Target="../media/image2884.png"/><Relationship Id="rId147" Type="http://schemas.openxmlformats.org/officeDocument/2006/relationships/image" Target="../media/image2905.png"/><Relationship Id="rId312" Type="http://schemas.openxmlformats.org/officeDocument/2006/relationships/image" Target="../media/image2987.png"/><Relationship Id="rId354" Type="http://schemas.openxmlformats.org/officeDocument/2006/relationships/image" Target="../media/image3008.png"/><Relationship Id="rId51" Type="http://schemas.openxmlformats.org/officeDocument/2006/relationships/image" Target="../media/image2857.png"/><Relationship Id="rId93" Type="http://schemas.openxmlformats.org/officeDocument/2006/relationships/image" Target="../media/image2878.png"/><Relationship Id="rId189" Type="http://schemas.openxmlformats.org/officeDocument/2006/relationships/customXml" Target="../ink/ink2345.xml"/><Relationship Id="rId396" Type="http://schemas.openxmlformats.org/officeDocument/2006/relationships/image" Target="../media/image3029.png"/><Relationship Id="rId214" Type="http://schemas.openxmlformats.org/officeDocument/2006/relationships/image" Target="../media/image2938.png"/><Relationship Id="rId256" Type="http://schemas.openxmlformats.org/officeDocument/2006/relationships/image" Target="../media/image2959.png"/><Relationship Id="rId298" Type="http://schemas.openxmlformats.org/officeDocument/2006/relationships/image" Target="../media/image2980.png"/><Relationship Id="rId421" Type="http://schemas.openxmlformats.org/officeDocument/2006/relationships/customXml" Target="../ink/ink2461.xml"/><Relationship Id="rId463" Type="http://schemas.openxmlformats.org/officeDocument/2006/relationships/customXml" Target="../ink/ink2482.xml"/><Relationship Id="rId519" Type="http://schemas.openxmlformats.org/officeDocument/2006/relationships/customXml" Target="../ink/ink2510.xml"/><Relationship Id="rId116" Type="http://schemas.openxmlformats.org/officeDocument/2006/relationships/customXml" Target="../ink/ink2308.xml"/><Relationship Id="rId158" Type="http://schemas.openxmlformats.org/officeDocument/2006/relationships/customXml" Target="../ink/ink2329.xml"/><Relationship Id="rId323" Type="http://schemas.openxmlformats.org/officeDocument/2006/relationships/customXml" Target="../ink/ink2412.xml"/><Relationship Id="rId530" Type="http://schemas.openxmlformats.org/officeDocument/2006/relationships/image" Target="../media/image3096.png"/><Relationship Id="rId20" Type="http://schemas.openxmlformats.org/officeDocument/2006/relationships/customXml" Target="../ink/ink2260.xml"/><Relationship Id="rId62" Type="http://schemas.openxmlformats.org/officeDocument/2006/relationships/customXml" Target="../ink/ink2281.xml"/><Relationship Id="rId365" Type="http://schemas.openxmlformats.org/officeDocument/2006/relationships/customXml" Target="../ink/ink2433.xml"/><Relationship Id="rId225" Type="http://schemas.openxmlformats.org/officeDocument/2006/relationships/customXml" Target="../ink/ink2363.xml"/><Relationship Id="rId267" Type="http://schemas.openxmlformats.org/officeDocument/2006/relationships/customXml" Target="../ink/ink2384.xml"/><Relationship Id="rId432" Type="http://schemas.openxmlformats.org/officeDocument/2006/relationships/image" Target="../media/image3047.png"/><Relationship Id="rId474" Type="http://schemas.openxmlformats.org/officeDocument/2006/relationships/image" Target="../media/image3068.png"/><Relationship Id="rId127" Type="http://schemas.openxmlformats.org/officeDocument/2006/relationships/image" Target="../media/image2895.png"/><Relationship Id="rId31" Type="http://schemas.openxmlformats.org/officeDocument/2006/relationships/image" Target="../media/image2847.png"/><Relationship Id="rId73" Type="http://schemas.openxmlformats.org/officeDocument/2006/relationships/image" Target="../media/image2868.png"/><Relationship Id="rId169" Type="http://schemas.openxmlformats.org/officeDocument/2006/relationships/image" Target="../media/image2916.png"/><Relationship Id="rId334" Type="http://schemas.openxmlformats.org/officeDocument/2006/relationships/image" Target="../media/image2998.png"/><Relationship Id="rId376" Type="http://schemas.openxmlformats.org/officeDocument/2006/relationships/image" Target="../media/image3019.png"/><Relationship Id="rId541" Type="http://schemas.openxmlformats.org/officeDocument/2006/relationships/image" Target="../media/image3101.png"/><Relationship Id="rId4" Type="http://schemas.openxmlformats.org/officeDocument/2006/relationships/customXml" Target="../ink/ink2252.xml"/><Relationship Id="rId180" Type="http://schemas.openxmlformats.org/officeDocument/2006/relationships/customXml" Target="../ink/ink2340.xml"/><Relationship Id="rId236" Type="http://schemas.openxmlformats.org/officeDocument/2006/relationships/image" Target="../media/image2949.png"/><Relationship Id="rId278" Type="http://schemas.openxmlformats.org/officeDocument/2006/relationships/image" Target="../media/image2970.png"/><Relationship Id="rId401" Type="http://schemas.openxmlformats.org/officeDocument/2006/relationships/customXml" Target="../ink/ink2451.xml"/><Relationship Id="rId443" Type="http://schemas.openxmlformats.org/officeDocument/2006/relationships/customXml" Target="../ink/ink2472.xml"/><Relationship Id="rId303" Type="http://schemas.openxmlformats.org/officeDocument/2006/relationships/customXml" Target="../ink/ink2402.xml"/><Relationship Id="rId485" Type="http://schemas.openxmlformats.org/officeDocument/2006/relationships/customXml" Target="../ink/ink2493.xml"/><Relationship Id="rId42" Type="http://schemas.openxmlformats.org/officeDocument/2006/relationships/customXml" Target="../ink/ink2271.xml"/><Relationship Id="rId84" Type="http://schemas.openxmlformats.org/officeDocument/2006/relationships/customXml" Target="../ink/ink2292.xml"/><Relationship Id="rId138" Type="http://schemas.openxmlformats.org/officeDocument/2006/relationships/customXml" Target="../ink/ink2319.xml"/><Relationship Id="rId345" Type="http://schemas.openxmlformats.org/officeDocument/2006/relationships/customXml" Target="../ink/ink2423.xml"/><Relationship Id="rId387" Type="http://schemas.openxmlformats.org/officeDocument/2006/relationships/customXml" Target="../ink/ink2444.xml"/><Relationship Id="rId510" Type="http://schemas.openxmlformats.org/officeDocument/2006/relationships/image" Target="../media/image3086.png"/><Relationship Id="rId191" Type="http://schemas.openxmlformats.org/officeDocument/2006/relationships/customXml" Target="../ink/ink2346.xml"/><Relationship Id="rId205" Type="http://schemas.openxmlformats.org/officeDocument/2006/relationships/customXml" Target="../ink/ink2353.xml"/><Relationship Id="rId247" Type="http://schemas.openxmlformats.org/officeDocument/2006/relationships/customXml" Target="../ink/ink2374.xml"/><Relationship Id="rId412" Type="http://schemas.openxmlformats.org/officeDocument/2006/relationships/image" Target="../media/image3037.png"/><Relationship Id="rId107" Type="http://schemas.openxmlformats.org/officeDocument/2006/relationships/image" Target="../media/image2885.png"/><Relationship Id="rId289" Type="http://schemas.openxmlformats.org/officeDocument/2006/relationships/customXml" Target="../ink/ink2395.xml"/><Relationship Id="rId454" Type="http://schemas.openxmlformats.org/officeDocument/2006/relationships/image" Target="../media/image3058.png"/><Relationship Id="rId496" Type="http://schemas.openxmlformats.org/officeDocument/2006/relationships/image" Target="../media/image3079.png"/><Relationship Id="rId11" Type="http://schemas.openxmlformats.org/officeDocument/2006/relationships/image" Target="../media/image2837.png"/><Relationship Id="rId53" Type="http://schemas.openxmlformats.org/officeDocument/2006/relationships/image" Target="../media/image2858.png"/><Relationship Id="rId149" Type="http://schemas.openxmlformats.org/officeDocument/2006/relationships/image" Target="../media/image2906.png"/><Relationship Id="rId314" Type="http://schemas.openxmlformats.org/officeDocument/2006/relationships/image" Target="../media/image2988.png"/><Relationship Id="rId356" Type="http://schemas.openxmlformats.org/officeDocument/2006/relationships/image" Target="../media/image3009.png"/><Relationship Id="rId398" Type="http://schemas.openxmlformats.org/officeDocument/2006/relationships/image" Target="../media/image3030.png"/><Relationship Id="rId521" Type="http://schemas.openxmlformats.org/officeDocument/2006/relationships/customXml" Target="../ink/ink2511.xml"/><Relationship Id="rId95" Type="http://schemas.openxmlformats.org/officeDocument/2006/relationships/image" Target="../media/image2879.png"/><Relationship Id="rId160" Type="http://schemas.openxmlformats.org/officeDocument/2006/relationships/customXml" Target="../ink/ink2330.xml"/><Relationship Id="rId216" Type="http://schemas.openxmlformats.org/officeDocument/2006/relationships/image" Target="../media/image2939.png"/><Relationship Id="rId423" Type="http://schemas.openxmlformats.org/officeDocument/2006/relationships/customXml" Target="../ink/ink2462.xml"/><Relationship Id="rId258" Type="http://schemas.openxmlformats.org/officeDocument/2006/relationships/image" Target="../media/image2960.png"/><Relationship Id="rId465" Type="http://schemas.openxmlformats.org/officeDocument/2006/relationships/customXml" Target="../ink/ink2483.xml"/><Relationship Id="rId22" Type="http://schemas.openxmlformats.org/officeDocument/2006/relationships/customXml" Target="../ink/ink2261.xml"/><Relationship Id="rId64" Type="http://schemas.openxmlformats.org/officeDocument/2006/relationships/customXml" Target="../ink/ink2282.xml"/><Relationship Id="rId118" Type="http://schemas.openxmlformats.org/officeDocument/2006/relationships/customXml" Target="../ink/ink2309.xml"/><Relationship Id="rId325" Type="http://schemas.openxmlformats.org/officeDocument/2006/relationships/customXml" Target="../ink/ink2413.xml"/><Relationship Id="rId367" Type="http://schemas.openxmlformats.org/officeDocument/2006/relationships/customXml" Target="../ink/ink2434.xml"/><Relationship Id="rId532" Type="http://schemas.openxmlformats.org/officeDocument/2006/relationships/image" Target="../media/image3097.png"/><Relationship Id="rId171" Type="http://schemas.openxmlformats.org/officeDocument/2006/relationships/image" Target="../media/image2917.png"/><Relationship Id="rId227" Type="http://schemas.openxmlformats.org/officeDocument/2006/relationships/customXml" Target="../ink/ink2364.xml"/><Relationship Id="rId269" Type="http://schemas.openxmlformats.org/officeDocument/2006/relationships/customXml" Target="../ink/ink2385.xml"/><Relationship Id="rId434" Type="http://schemas.openxmlformats.org/officeDocument/2006/relationships/image" Target="../media/image3048.png"/><Relationship Id="rId476" Type="http://schemas.openxmlformats.org/officeDocument/2006/relationships/image" Target="../media/image3069.png"/><Relationship Id="rId33" Type="http://schemas.openxmlformats.org/officeDocument/2006/relationships/image" Target="../media/image2848.png"/><Relationship Id="rId129" Type="http://schemas.openxmlformats.org/officeDocument/2006/relationships/image" Target="../media/image2896.png"/><Relationship Id="rId280" Type="http://schemas.openxmlformats.org/officeDocument/2006/relationships/image" Target="../media/image2971.png"/><Relationship Id="rId336" Type="http://schemas.openxmlformats.org/officeDocument/2006/relationships/image" Target="../media/image2999.png"/><Relationship Id="rId501" Type="http://schemas.openxmlformats.org/officeDocument/2006/relationships/customXml" Target="../ink/ink2501.xml"/><Relationship Id="rId543" Type="http://schemas.openxmlformats.org/officeDocument/2006/relationships/image" Target="../media/image3102.png"/><Relationship Id="rId75" Type="http://schemas.openxmlformats.org/officeDocument/2006/relationships/image" Target="../media/image2869.png"/><Relationship Id="rId140" Type="http://schemas.openxmlformats.org/officeDocument/2006/relationships/customXml" Target="../ink/ink2320.xml"/><Relationship Id="rId182" Type="http://schemas.openxmlformats.org/officeDocument/2006/relationships/customXml" Target="../ink/ink2341.xml"/><Relationship Id="rId378" Type="http://schemas.openxmlformats.org/officeDocument/2006/relationships/image" Target="../media/image3020.png"/><Relationship Id="rId403" Type="http://schemas.openxmlformats.org/officeDocument/2006/relationships/customXml" Target="../ink/ink2452.xml"/><Relationship Id="rId6" Type="http://schemas.openxmlformats.org/officeDocument/2006/relationships/customXml" Target="../ink/ink2253.xml"/><Relationship Id="rId238" Type="http://schemas.openxmlformats.org/officeDocument/2006/relationships/image" Target="../media/image2950.png"/><Relationship Id="rId445" Type="http://schemas.openxmlformats.org/officeDocument/2006/relationships/customXml" Target="../ink/ink2473.xml"/><Relationship Id="rId487" Type="http://schemas.openxmlformats.org/officeDocument/2006/relationships/customXml" Target="../ink/ink2494.xml"/><Relationship Id="rId291" Type="http://schemas.openxmlformats.org/officeDocument/2006/relationships/customXml" Target="../ink/ink2396.xml"/><Relationship Id="rId305" Type="http://schemas.openxmlformats.org/officeDocument/2006/relationships/customXml" Target="../ink/ink2403.xml"/><Relationship Id="rId347" Type="http://schemas.openxmlformats.org/officeDocument/2006/relationships/customXml" Target="../ink/ink2424.xml"/><Relationship Id="rId512" Type="http://schemas.openxmlformats.org/officeDocument/2006/relationships/image" Target="../media/image3087.png"/><Relationship Id="rId44" Type="http://schemas.openxmlformats.org/officeDocument/2006/relationships/customXml" Target="../ink/ink2272.xml"/><Relationship Id="rId86" Type="http://schemas.openxmlformats.org/officeDocument/2006/relationships/customXml" Target="../ink/ink2293.xml"/><Relationship Id="rId151" Type="http://schemas.openxmlformats.org/officeDocument/2006/relationships/image" Target="../media/image2907.png"/><Relationship Id="rId389" Type="http://schemas.openxmlformats.org/officeDocument/2006/relationships/customXml" Target="../ink/ink2445.xml"/><Relationship Id="rId193" Type="http://schemas.openxmlformats.org/officeDocument/2006/relationships/customXml" Target="../ink/ink2347.xml"/><Relationship Id="rId207" Type="http://schemas.openxmlformats.org/officeDocument/2006/relationships/customXml" Target="../ink/ink2354.xml"/><Relationship Id="rId249" Type="http://schemas.openxmlformats.org/officeDocument/2006/relationships/customXml" Target="../ink/ink2375.xml"/><Relationship Id="rId414" Type="http://schemas.openxmlformats.org/officeDocument/2006/relationships/image" Target="../media/image3038.png"/><Relationship Id="rId456" Type="http://schemas.openxmlformats.org/officeDocument/2006/relationships/image" Target="../media/image3059.png"/><Relationship Id="rId498" Type="http://schemas.openxmlformats.org/officeDocument/2006/relationships/image" Target="../media/image3080.png"/><Relationship Id="rId13" Type="http://schemas.openxmlformats.org/officeDocument/2006/relationships/image" Target="../media/image2838.png"/><Relationship Id="rId109" Type="http://schemas.openxmlformats.org/officeDocument/2006/relationships/image" Target="../media/image2886.png"/><Relationship Id="rId260" Type="http://schemas.openxmlformats.org/officeDocument/2006/relationships/image" Target="../media/image2961.png"/><Relationship Id="rId316" Type="http://schemas.openxmlformats.org/officeDocument/2006/relationships/image" Target="../media/image2989.png"/><Relationship Id="rId523" Type="http://schemas.openxmlformats.org/officeDocument/2006/relationships/customXml" Target="../ink/ink2512.xml"/><Relationship Id="rId55" Type="http://schemas.openxmlformats.org/officeDocument/2006/relationships/image" Target="../media/image2859.png"/><Relationship Id="rId97" Type="http://schemas.openxmlformats.org/officeDocument/2006/relationships/image" Target="../media/image2880.png"/><Relationship Id="rId120" Type="http://schemas.openxmlformats.org/officeDocument/2006/relationships/customXml" Target="../ink/ink2310.xml"/><Relationship Id="rId358" Type="http://schemas.openxmlformats.org/officeDocument/2006/relationships/image" Target="../media/image3010.png"/><Relationship Id="rId162" Type="http://schemas.openxmlformats.org/officeDocument/2006/relationships/customXml" Target="../ink/ink2331.xml"/><Relationship Id="rId218" Type="http://schemas.openxmlformats.org/officeDocument/2006/relationships/image" Target="../media/image2940.png"/><Relationship Id="rId425" Type="http://schemas.openxmlformats.org/officeDocument/2006/relationships/customXml" Target="../ink/ink2463.xml"/><Relationship Id="rId467" Type="http://schemas.openxmlformats.org/officeDocument/2006/relationships/customXml" Target="../ink/ink2484.xml"/><Relationship Id="rId271" Type="http://schemas.openxmlformats.org/officeDocument/2006/relationships/customXml" Target="../ink/ink2386.xml"/><Relationship Id="rId24" Type="http://schemas.openxmlformats.org/officeDocument/2006/relationships/customXml" Target="../ink/ink2262.xml"/><Relationship Id="rId66" Type="http://schemas.openxmlformats.org/officeDocument/2006/relationships/customXml" Target="../ink/ink2283.xml"/><Relationship Id="rId131" Type="http://schemas.openxmlformats.org/officeDocument/2006/relationships/image" Target="../media/image2897.png"/><Relationship Id="rId327" Type="http://schemas.openxmlformats.org/officeDocument/2006/relationships/customXml" Target="../ink/ink2414.xml"/><Relationship Id="rId369" Type="http://schemas.openxmlformats.org/officeDocument/2006/relationships/customXml" Target="../ink/ink2435.xml"/><Relationship Id="rId534" Type="http://schemas.openxmlformats.org/officeDocument/2006/relationships/image" Target="../media/image3098.png"/><Relationship Id="rId173" Type="http://schemas.openxmlformats.org/officeDocument/2006/relationships/image" Target="../media/image2918.png"/><Relationship Id="rId229" Type="http://schemas.openxmlformats.org/officeDocument/2006/relationships/customXml" Target="../ink/ink2365.xml"/><Relationship Id="rId380" Type="http://schemas.openxmlformats.org/officeDocument/2006/relationships/image" Target="../media/image3021.png"/><Relationship Id="rId436" Type="http://schemas.openxmlformats.org/officeDocument/2006/relationships/image" Target="../media/image3049.png"/><Relationship Id="rId240" Type="http://schemas.openxmlformats.org/officeDocument/2006/relationships/image" Target="../media/image2951.png"/><Relationship Id="rId478" Type="http://schemas.openxmlformats.org/officeDocument/2006/relationships/image" Target="../media/image3070.png"/><Relationship Id="rId35" Type="http://schemas.openxmlformats.org/officeDocument/2006/relationships/image" Target="../media/image2849.png"/><Relationship Id="rId77" Type="http://schemas.openxmlformats.org/officeDocument/2006/relationships/image" Target="../media/image2870.png"/><Relationship Id="rId100" Type="http://schemas.openxmlformats.org/officeDocument/2006/relationships/customXml" Target="../ink/ink2300.xml"/><Relationship Id="rId282" Type="http://schemas.openxmlformats.org/officeDocument/2006/relationships/image" Target="../media/image2972.png"/><Relationship Id="rId338" Type="http://schemas.openxmlformats.org/officeDocument/2006/relationships/image" Target="../media/image3000.png"/><Relationship Id="rId503" Type="http://schemas.openxmlformats.org/officeDocument/2006/relationships/customXml" Target="../ink/ink2502.xml"/><Relationship Id="rId545" Type="http://schemas.openxmlformats.org/officeDocument/2006/relationships/image" Target="../media/image3103.png"/><Relationship Id="rId8" Type="http://schemas.openxmlformats.org/officeDocument/2006/relationships/customXml" Target="../ink/ink2254.xml"/><Relationship Id="rId142" Type="http://schemas.openxmlformats.org/officeDocument/2006/relationships/customXml" Target="../ink/ink2321.xml"/><Relationship Id="rId184" Type="http://schemas.openxmlformats.org/officeDocument/2006/relationships/customXml" Target="../ink/ink2342.xml"/><Relationship Id="rId391" Type="http://schemas.openxmlformats.org/officeDocument/2006/relationships/customXml" Target="../ink/ink2446.xml"/><Relationship Id="rId405" Type="http://schemas.openxmlformats.org/officeDocument/2006/relationships/customXml" Target="../ink/ink2453.xml"/><Relationship Id="rId447" Type="http://schemas.openxmlformats.org/officeDocument/2006/relationships/customXml" Target="../ink/ink2474.xml"/><Relationship Id="rId251" Type="http://schemas.openxmlformats.org/officeDocument/2006/relationships/customXml" Target="../ink/ink2376.xml"/><Relationship Id="rId489" Type="http://schemas.openxmlformats.org/officeDocument/2006/relationships/customXml" Target="../ink/ink2495.xml"/><Relationship Id="rId46" Type="http://schemas.openxmlformats.org/officeDocument/2006/relationships/customXml" Target="../ink/ink2273.xml"/><Relationship Id="rId293" Type="http://schemas.openxmlformats.org/officeDocument/2006/relationships/customXml" Target="../ink/ink2397.xml"/><Relationship Id="rId307" Type="http://schemas.openxmlformats.org/officeDocument/2006/relationships/customXml" Target="../ink/ink2404.xml"/><Relationship Id="rId349" Type="http://schemas.openxmlformats.org/officeDocument/2006/relationships/customXml" Target="../ink/ink2425.xml"/><Relationship Id="rId514" Type="http://schemas.openxmlformats.org/officeDocument/2006/relationships/image" Target="../media/image3088.png"/><Relationship Id="rId88" Type="http://schemas.openxmlformats.org/officeDocument/2006/relationships/customXml" Target="../ink/ink2294.xml"/><Relationship Id="rId111" Type="http://schemas.openxmlformats.org/officeDocument/2006/relationships/image" Target="../media/image2887.png"/><Relationship Id="rId153" Type="http://schemas.openxmlformats.org/officeDocument/2006/relationships/image" Target="../media/image2908.png"/><Relationship Id="rId195" Type="http://schemas.openxmlformats.org/officeDocument/2006/relationships/customXml" Target="../ink/ink2348.xml"/><Relationship Id="rId209" Type="http://schemas.openxmlformats.org/officeDocument/2006/relationships/customXml" Target="../ink/ink2355.xml"/><Relationship Id="rId360" Type="http://schemas.openxmlformats.org/officeDocument/2006/relationships/image" Target="../media/image3011.png"/><Relationship Id="rId416" Type="http://schemas.openxmlformats.org/officeDocument/2006/relationships/image" Target="../media/image3039.png"/><Relationship Id="rId220" Type="http://schemas.openxmlformats.org/officeDocument/2006/relationships/image" Target="../media/image2941.png"/><Relationship Id="rId458" Type="http://schemas.openxmlformats.org/officeDocument/2006/relationships/image" Target="../media/image3060.png"/><Relationship Id="rId15" Type="http://schemas.openxmlformats.org/officeDocument/2006/relationships/image" Target="../media/image2839.png"/><Relationship Id="rId57" Type="http://schemas.openxmlformats.org/officeDocument/2006/relationships/image" Target="../media/image2860.png"/><Relationship Id="rId262" Type="http://schemas.openxmlformats.org/officeDocument/2006/relationships/image" Target="../media/image2962.png"/><Relationship Id="rId318" Type="http://schemas.openxmlformats.org/officeDocument/2006/relationships/image" Target="../media/image2990.png"/><Relationship Id="rId525" Type="http://schemas.openxmlformats.org/officeDocument/2006/relationships/customXml" Target="../ink/ink2513.xml"/><Relationship Id="rId99" Type="http://schemas.openxmlformats.org/officeDocument/2006/relationships/image" Target="../media/image2881.png"/><Relationship Id="rId122" Type="http://schemas.openxmlformats.org/officeDocument/2006/relationships/customXml" Target="../ink/ink2311.xml"/><Relationship Id="rId164" Type="http://schemas.openxmlformats.org/officeDocument/2006/relationships/customXml" Target="../ink/ink2332.xml"/><Relationship Id="rId371" Type="http://schemas.openxmlformats.org/officeDocument/2006/relationships/customXml" Target="../ink/ink2436.xml"/><Relationship Id="rId427" Type="http://schemas.openxmlformats.org/officeDocument/2006/relationships/customXml" Target="../ink/ink2464.xml"/><Relationship Id="rId469" Type="http://schemas.openxmlformats.org/officeDocument/2006/relationships/customXml" Target="../ink/ink2485.xml"/><Relationship Id="rId26" Type="http://schemas.openxmlformats.org/officeDocument/2006/relationships/customXml" Target="../ink/ink2263.xml"/><Relationship Id="rId231" Type="http://schemas.openxmlformats.org/officeDocument/2006/relationships/customXml" Target="../ink/ink2366.xml"/><Relationship Id="rId273" Type="http://schemas.openxmlformats.org/officeDocument/2006/relationships/customXml" Target="../ink/ink2387.xml"/><Relationship Id="rId329" Type="http://schemas.openxmlformats.org/officeDocument/2006/relationships/customXml" Target="../ink/ink2415.xml"/><Relationship Id="rId480" Type="http://schemas.openxmlformats.org/officeDocument/2006/relationships/image" Target="../media/image3071.png"/><Relationship Id="rId536" Type="http://schemas.openxmlformats.org/officeDocument/2006/relationships/image" Target="../media/image3099.png"/><Relationship Id="rId68" Type="http://schemas.openxmlformats.org/officeDocument/2006/relationships/customXml" Target="../ink/ink2284.xml"/><Relationship Id="rId133" Type="http://schemas.openxmlformats.org/officeDocument/2006/relationships/image" Target="../media/image2898.png"/><Relationship Id="rId175" Type="http://schemas.openxmlformats.org/officeDocument/2006/relationships/image" Target="../media/image2919.png"/><Relationship Id="rId340" Type="http://schemas.openxmlformats.org/officeDocument/2006/relationships/image" Target="../media/image3001.png"/><Relationship Id="rId200" Type="http://schemas.openxmlformats.org/officeDocument/2006/relationships/image" Target="../media/image2931.png"/><Relationship Id="rId382" Type="http://schemas.openxmlformats.org/officeDocument/2006/relationships/image" Target="../media/image3022.png"/><Relationship Id="rId438" Type="http://schemas.openxmlformats.org/officeDocument/2006/relationships/image" Target="../media/image3050.png"/><Relationship Id="rId242" Type="http://schemas.openxmlformats.org/officeDocument/2006/relationships/image" Target="../media/image2952.png"/><Relationship Id="rId284" Type="http://schemas.openxmlformats.org/officeDocument/2006/relationships/image" Target="../media/image2973.png"/><Relationship Id="rId491" Type="http://schemas.openxmlformats.org/officeDocument/2006/relationships/customXml" Target="../ink/ink2496.xml"/><Relationship Id="rId505" Type="http://schemas.openxmlformats.org/officeDocument/2006/relationships/customXml" Target="../ink/ink2503.xml"/><Relationship Id="rId37" Type="http://schemas.openxmlformats.org/officeDocument/2006/relationships/image" Target="../media/image2850.png"/><Relationship Id="rId79" Type="http://schemas.openxmlformats.org/officeDocument/2006/relationships/image" Target="../media/image2871.png"/><Relationship Id="rId102" Type="http://schemas.openxmlformats.org/officeDocument/2006/relationships/customXml" Target="../ink/ink2301.xml"/><Relationship Id="rId144" Type="http://schemas.openxmlformats.org/officeDocument/2006/relationships/customXml" Target="../ink/ink2322.xml"/><Relationship Id="rId547" Type="http://schemas.openxmlformats.org/officeDocument/2006/relationships/image" Target="../media/image3104.png"/><Relationship Id="rId90" Type="http://schemas.openxmlformats.org/officeDocument/2006/relationships/customXml" Target="../ink/ink2295.xml"/><Relationship Id="rId186" Type="http://schemas.openxmlformats.org/officeDocument/2006/relationships/customXml" Target="../ink/ink2343.xml"/><Relationship Id="rId351" Type="http://schemas.openxmlformats.org/officeDocument/2006/relationships/customXml" Target="../ink/ink2426.xml"/><Relationship Id="rId393" Type="http://schemas.openxmlformats.org/officeDocument/2006/relationships/customXml" Target="../ink/ink2447.xml"/><Relationship Id="rId407" Type="http://schemas.openxmlformats.org/officeDocument/2006/relationships/customXml" Target="../ink/ink2454.xml"/><Relationship Id="rId449" Type="http://schemas.openxmlformats.org/officeDocument/2006/relationships/customXml" Target="../ink/ink2475.xml"/><Relationship Id="rId211" Type="http://schemas.openxmlformats.org/officeDocument/2006/relationships/customXml" Target="../ink/ink2356.xml"/><Relationship Id="rId253" Type="http://schemas.openxmlformats.org/officeDocument/2006/relationships/customXml" Target="../ink/ink2377.xml"/><Relationship Id="rId295" Type="http://schemas.openxmlformats.org/officeDocument/2006/relationships/customXml" Target="../ink/ink2398.xml"/><Relationship Id="rId309" Type="http://schemas.openxmlformats.org/officeDocument/2006/relationships/customXml" Target="../ink/ink2405.xml"/><Relationship Id="rId460" Type="http://schemas.openxmlformats.org/officeDocument/2006/relationships/image" Target="../media/image3061.png"/><Relationship Id="rId516" Type="http://schemas.openxmlformats.org/officeDocument/2006/relationships/image" Target="../media/image3089.png"/><Relationship Id="rId48" Type="http://schemas.openxmlformats.org/officeDocument/2006/relationships/customXml" Target="../ink/ink2274.xml"/><Relationship Id="rId113" Type="http://schemas.openxmlformats.org/officeDocument/2006/relationships/image" Target="../media/image2888.png"/><Relationship Id="rId320" Type="http://schemas.openxmlformats.org/officeDocument/2006/relationships/image" Target="../media/image2991.png"/><Relationship Id="rId155" Type="http://schemas.openxmlformats.org/officeDocument/2006/relationships/image" Target="../media/image2909.png"/><Relationship Id="rId197" Type="http://schemas.openxmlformats.org/officeDocument/2006/relationships/customXml" Target="../ink/ink2349.xml"/><Relationship Id="rId362" Type="http://schemas.openxmlformats.org/officeDocument/2006/relationships/image" Target="../media/image3012.png"/><Relationship Id="rId418" Type="http://schemas.openxmlformats.org/officeDocument/2006/relationships/image" Target="../media/image3040.png"/><Relationship Id="rId222" Type="http://schemas.openxmlformats.org/officeDocument/2006/relationships/image" Target="../media/image2942.png"/><Relationship Id="rId264" Type="http://schemas.openxmlformats.org/officeDocument/2006/relationships/image" Target="../media/image2963.png"/><Relationship Id="rId471" Type="http://schemas.openxmlformats.org/officeDocument/2006/relationships/customXml" Target="../ink/ink2486.xml"/><Relationship Id="rId17" Type="http://schemas.openxmlformats.org/officeDocument/2006/relationships/image" Target="../media/image2840.png"/><Relationship Id="rId59" Type="http://schemas.openxmlformats.org/officeDocument/2006/relationships/image" Target="../media/image2861.png"/><Relationship Id="rId124" Type="http://schemas.openxmlformats.org/officeDocument/2006/relationships/customXml" Target="../ink/ink2312.xml"/><Relationship Id="rId527" Type="http://schemas.openxmlformats.org/officeDocument/2006/relationships/customXml" Target="../ink/ink2514.xml"/><Relationship Id="rId70" Type="http://schemas.openxmlformats.org/officeDocument/2006/relationships/customXml" Target="../ink/ink2285.xml"/><Relationship Id="rId166" Type="http://schemas.openxmlformats.org/officeDocument/2006/relationships/customXml" Target="../ink/ink2333.xml"/><Relationship Id="rId331" Type="http://schemas.openxmlformats.org/officeDocument/2006/relationships/customXml" Target="../ink/ink2416.xml"/><Relationship Id="rId373" Type="http://schemas.openxmlformats.org/officeDocument/2006/relationships/customXml" Target="../ink/ink2437.xml"/><Relationship Id="rId429" Type="http://schemas.openxmlformats.org/officeDocument/2006/relationships/customXml" Target="../ink/ink2465.xml"/><Relationship Id="rId1" Type="http://schemas.openxmlformats.org/officeDocument/2006/relationships/slideLayout" Target="../slideLayouts/slideLayout2.xml"/><Relationship Id="rId233" Type="http://schemas.openxmlformats.org/officeDocument/2006/relationships/customXml" Target="../ink/ink2367.xml"/><Relationship Id="rId440" Type="http://schemas.openxmlformats.org/officeDocument/2006/relationships/image" Target="../media/image3051.png"/><Relationship Id="rId28" Type="http://schemas.openxmlformats.org/officeDocument/2006/relationships/customXml" Target="../ink/ink2264.xml"/><Relationship Id="rId275" Type="http://schemas.openxmlformats.org/officeDocument/2006/relationships/customXml" Target="../ink/ink2388.xml"/><Relationship Id="rId300" Type="http://schemas.openxmlformats.org/officeDocument/2006/relationships/image" Target="../media/image2981.png"/><Relationship Id="rId482" Type="http://schemas.openxmlformats.org/officeDocument/2006/relationships/image" Target="../media/image3072.png"/><Relationship Id="rId538" Type="http://schemas.openxmlformats.org/officeDocument/2006/relationships/customXml" Target="../ink/ink2520.xml"/><Relationship Id="rId81" Type="http://schemas.openxmlformats.org/officeDocument/2006/relationships/image" Target="../media/image2872.png"/><Relationship Id="rId135" Type="http://schemas.openxmlformats.org/officeDocument/2006/relationships/image" Target="../media/image2899.png"/><Relationship Id="rId177" Type="http://schemas.openxmlformats.org/officeDocument/2006/relationships/image" Target="../media/image2920.png"/><Relationship Id="rId342" Type="http://schemas.openxmlformats.org/officeDocument/2006/relationships/image" Target="../media/image3002.png"/><Relationship Id="rId384" Type="http://schemas.openxmlformats.org/officeDocument/2006/relationships/image" Target="../media/image3023.png"/><Relationship Id="rId202" Type="http://schemas.openxmlformats.org/officeDocument/2006/relationships/image" Target="../media/image2932.png"/><Relationship Id="rId244" Type="http://schemas.openxmlformats.org/officeDocument/2006/relationships/image" Target="../media/image2953.png"/><Relationship Id="rId39" Type="http://schemas.openxmlformats.org/officeDocument/2006/relationships/image" Target="../media/image2851.png"/><Relationship Id="rId286" Type="http://schemas.openxmlformats.org/officeDocument/2006/relationships/image" Target="../media/image2974.png"/><Relationship Id="rId451" Type="http://schemas.openxmlformats.org/officeDocument/2006/relationships/customXml" Target="../ink/ink2476.xml"/><Relationship Id="rId493" Type="http://schemas.openxmlformats.org/officeDocument/2006/relationships/customXml" Target="../ink/ink2497.xml"/><Relationship Id="rId507" Type="http://schemas.openxmlformats.org/officeDocument/2006/relationships/customXml" Target="../ink/ink2504.xml"/><Relationship Id="rId50" Type="http://schemas.openxmlformats.org/officeDocument/2006/relationships/customXml" Target="../ink/ink2275.xml"/><Relationship Id="rId104" Type="http://schemas.openxmlformats.org/officeDocument/2006/relationships/customXml" Target="../ink/ink2302.xml"/><Relationship Id="rId146" Type="http://schemas.openxmlformats.org/officeDocument/2006/relationships/customXml" Target="../ink/ink2323.xml"/><Relationship Id="rId188" Type="http://schemas.openxmlformats.org/officeDocument/2006/relationships/image" Target="../media/image2925.png"/><Relationship Id="rId311" Type="http://schemas.openxmlformats.org/officeDocument/2006/relationships/customXml" Target="../ink/ink2406.xml"/><Relationship Id="rId353" Type="http://schemas.openxmlformats.org/officeDocument/2006/relationships/customXml" Target="../ink/ink2427.xml"/><Relationship Id="rId395" Type="http://schemas.openxmlformats.org/officeDocument/2006/relationships/customXml" Target="../ink/ink2448.xml"/><Relationship Id="rId409" Type="http://schemas.openxmlformats.org/officeDocument/2006/relationships/customXml" Target="../ink/ink2455.xml"/><Relationship Id="rId92" Type="http://schemas.openxmlformats.org/officeDocument/2006/relationships/customXml" Target="../ink/ink2296.xml"/><Relationship Id="rId213" Type="http://schemas.openxmlformats.org/officeDocument/2006/relationships/customXml" Target="../ink/ink2357.xml"/><Relationship Id="rId420" Type="http://schemas.openxmlformats.org/officeDocument/2006/relationships/image" Target="../media/image3041.png"/><Relationship Id="rId255" Type="http://schemas.openxmlformats.org/officeDocument/2006/relationships/customXml" Target="../ink/ink2378.xml"/><Relationship Id="rId297" Type="http://schemas.openxmlformats.org/officeDocument/2006/relationships/customXml" Target="../ink/ink2399.xml"/><Relationship Id="rId462" Type="http://schemas.openxmlformats.org/officeDocument/2006/relationships/image" Target="../media/image3062.png"/><Relationship Id="rId518" Type="http://schemas.openxmlformats.org/officeDocument/2006/relationships/image" Target="../media/image3090.png"/><Relationship Id="rId115" Type="http://schemas.openxmlformats.org/officeDocument/2006/relationships/image" Target="../media/image2889.png"/><Relationship Id="rId157" Type="http://schemas.openxmlformats.org/officeDocument/2006/relationships/image" Target="../media/image2910.png"/><Relationship Id="rId322" Type="http://schemas.openxmlformats.org/officeDocument/2006/relationships/image" Target="../media/image2992.png"/><Relationship Id="rId364" Type="http://schemas.openxmlformats.org/officeDocument/2006/relationships/image" Target="../media/image3013.png"/><Relationship Id="rId61" Type="http://schemas.openxmlformats.org/officeDocument/2006/relationships/image" Target="../media/image2862.png"/><Relationship Id="rId199" Type="http://schemas.openxmlformats.org/officeDocument/2006/relationships/customXml" Target="../ink/ink2350.xml"/><Relationship Id="rId19" Type="http://schemas.openxmlformats.org/officeDocument/2006/relationships/image" Target="../media/image2841.png"/><Relationship Id="rId224" Type="http://schemas.openxmlformats.org/officeDocument/2006/relationships/image" Target="../media/image2943.png"/><Relationship Id="rId266" Type="http://schemas.openxmlformats.org/officeDocument/2006/relationships/image" Target="../media/image2964.png"/><Relationship Id="rId431" Type="http://schemas.openxmlformats.org/officeDocument/2006/relationships/customXml" Target="../ink/ink2466.xml"/><Relationship Id="rId473" Type="http://schemas.openxmlformats.org/officeDocument/2006/relationships/customXml" Target="../ink/ink2487.xml"/><Relationship Id="rId529" Type="http://schemas.openxmlformats.org/officeDocument/2006/relationships/customXml" Target="../ink/ink2515.xml"/><Relationship Id="rId30" Type="http://schemas.openxmlformats.org/officeDocument/2006/relationships/customXml" Target="../ink/ink2265.xml"/><Relationship Id="rId126" Type="http://schemas.openxmlformats.org/officeDocument/2006/relationships/customXml" Target="../ink/ink2313.xml"/><Relationship Id="rId168" Type="http://schemas.openxmlformats.org/officeDocument/2006/relationships/customXml" Target="../ink/ink2334.xml"/><Relationship Id="rId333" Type="http://schemas.openxmlformats.org/officeDocument/2006/relationships/customXml" Target="../ink/ink2417.xml"/><Relationship Id="rId540" Type="http://schemas.openxmlformats.org/officeDocument/2006/relationships/customXml" Target="../ink/ink2521.xml"/><Relationship Id="rId72" Type="http://schemas.openxmlformats.org/officeDocument/2006/relationships/customXml" Target="../ink/ink2286.xml"/><Relationship Id="rId375" Type="http://schemas.openxmlformats.org/officeDocument/2006/relationships/customXml" Target="../ink/ink2438.xml"/><Relationship Id="rId3" Type="http://schemas.openxmlformats.org/officeDocument/2006/relationships/image" Target="../media/image2833.png"/><Relationship Id="rId235" Type="http://schemas.openxmlformats.org/officeDocument/2006/relationships/customXml" Target="../ink/ink2368.xml"/><Relationship Id="rId277" Type="http://schemas.openxmlformats.org/officeDocument/2006/relationships/customXml" Target="../ink/ink2389.xml"/><Relationship Id="rId400" Type="http://schemas.openxmlformats.org/officeDocument/2006/relationships/image" Target="../media/image3031.png"/><Relationship Id="rId442" Type="http://schemas.openxmlformats.org/officeDocument/2006/relationships/image" Target="../media/image3052.png"/><Relationship Id="rId484" Type="http://schemas.openxmlformats.org/officeDocument/2006/relationships/image" Target="../media/image3073.png"/><Relationship Id="rId137" Type="http://schemas.openxmlformats.org/officeDocument/2006/relationships/image" Target="../media/image2900.png"/><Relationship Id="rId302" Type="http://schemas.openxmlformats.org/officeDocument/2006/relationships/image" Target="../media/image2982.png"/><Relationship Id="rId344" Type="http://schemas.openxmlformats.org/officeDocument/2006/relationships/image" Target="../media/image3003.png"/><Relationship Id="rId41" Type="http://schemas.openxmlformats.org/officeDocument/2006/relationships/image" Target="../media/image2852.png"/><Relationship Id="rId83" Type="http://schemas.openxmlformats.org/officeDocument/2006/relationships/image" Target="../media/image2873.png"/><Relationship Id="rId179" Type="http://schemas.openxmlformats.org/officeDocument/2006/relationships/image" Target="../media/image2921.png"/><Relationship Id="rId386" Type="http://schemas.openxmlformats.org/officeDocument/2006/relationships/image" Target="../media/image3024.png"/><Relationship Id="rId190" Type="http://schemas.openxmlformats.org/officeDocument/2006/relationships/image" Target="../media/image2926.png"/><Relationship Id="rId204" Type="http://schemas.openxmlformats.org/officeDocument/2006/relationships/image" Target="../media/image2933.png"/><Relationship Id="rId246" Type="http://schemas.openxmlformats.org/officeDocument/2006/relationships/image" Target="../media/image2954.png"/><Relationship Id="rId288" Type="http://schemas.openxmlformats.org/officeDocument/2006/relationships/image" Target="../media/image2975.png"/><Relationship Id="rId411" Type="http://schemas.openxmlformats.org/officeDocument/2006/relationships/customXml" Target="../ink/ink2456.xml"/><Relationship Id="rId453" Type="http://schemas.openxmlformats.org/officeDocument/2006/relationships/customXml" Target="../ink/ink2477.xml"/><Relationship Id="rId509" Type="http://schemas.openxmlformats.org/officeDocument/2006/relationships/customXml" Target="../ink/ink2505.xml"/><Relationship Id="rId106" Type="http://schemas.openxmlformats.org/officeDocument/2006/relationships/customXml" Target="../ink/ink2303.xml"/><Relationship Id="rId313" Type="http://schemas.openxmlformats.org/officeDocument/2006/relationships/customXml" Target="../ink/ink2407.xml"/><Relationship Id="rId495" Type="http://schemas.openxmlformats.org/officeDocument/2006/relationships/customXml" Target="../ink/ink2498.xml"/><Relationship Id="rId10" Type="http://schemas.openxmlformats.org/officeDocument/2006/relationships/customXml" Target="../ink/ink2255.xml"/><Relationship Id="rId52" Type="http://schemas.openxmlformats.org/officeDocument/2006/relationships/customXml" Target="../ink/ink2276.xml"/><Relationship Id="rId94" Type="http://schemas.openxmlformats.org/officeDocument/2006/relationships/customXml" Target="../ink/ink2297.xml"/><Relationship Id="rId148" Type="http://schemas.openxmlformats.org/officeDocument/2006/relationships/customXml" Target="../ink/ink2324.xml"/><Relationship Id="rId355" Type="http://schemas.openxmlformats.org/officeDocument/2006/relationships/customXml" Target="../ink/ink2428.xml"/><Relationship Id="rId397" Type="http://schemas.openxmlformats.org/officeDocument/2006/relationships/customXml" Target="../ink/ink2449.xml"/><Relationship Id="rId520" Type="http://schemas.openxmlformats.org/officeDocument/2006/relationships/image" Target="../media/image3091.png"/><Relationship Id="rId215" Type="http://schemas.openxmlformats.org/officeDocument/2006/relationships/customXml" Target="../ink/ink2358.xml"/><Relationship Id="rId257" Type="http://schemas.openxmlformats.org/officeDocument/2006/relationships/customXml" Target="../ink/ink2379.xml"/><Relationship Id="rId422" Type="http://schemas.openxmlformats.org/officeDocument/2006/relationships/image" Target="../media/image3042.png"/><Relationship Id="rId464" Type="http://schemas.openxmlformats.org/officeDocument/2006/relationships/image" Target="../media/image3063.png"/><Relationship Id="rId299" Type="http://schemas.openxmlformats.org/officeDocument/2006/relationships/customXml" Target="../ink/ink2400.xml"/><Relationship Id="rId63" Type="http://schemas.openxmlformats.org/officeDocument/2006/relationships/image" Target="../media/image2863.png"/><Relationship Id="rId159" Type="http://schemas.openxmlformats.org/officeDocument/2006/relationships/image" Target="../media/image2911.png"/><Relationship Id="rId366" Type="http://schemas.openxmlformats.org/officeDocument/2006/relationships/image" Target="../media/image3014.png"/><Relationship Id="rId226" Type="http://schemas.openxmlformats.org/officeDocument/2006/relationships/image" Target="../media/image2944.png"/><Relationship Id="rId433" Type="http://schemas.openxmlformats.org/officeDocument/2006/relationships/customXml" Target="../ink/ink2467.xml"/><Relationship Id="rId74" Type="http://schemas.openxmlformats.org/officeDocument/2006/relationships/customXml" Target="../ink/ink2287.xml"/><Relationship Id="rId377" Type="http://schemas.openxmlformats.org/officeDocument/2006/relationships/customXml" Target="../ink/ink2439.xml"/><Relationship Id="rId500" Type="http://schemas.openxmlformats.org/officeDocument/2006/relationships/image" Target="../media/image3081.png"/><Relationship Id="rId5" Type="http://schemas.openxmlformats.org/officeDocument/2006/relationships/image" Target="../media/image2834.png"/><Relationship Id="rId237" Type="http://schemas.openxmlformats.org/officeDocument/2006/relationships/customXml" Target="../ink/ink2369.xml"/><Relationship Id="rId444" Type="http://schemas.openxmlformats.org/officeDocument/2006/relationships/image" Target="../media/image3053.png"/><Relationship Id="rId290" Type="http://schemas.openxmlformats.org/officeDocument/2006/relationships/image" Target="../media/image2976.png"/><Relationship Id="rId304" Type="http://schemas.openxmlformats.org/officeDocument/2006/relationships/image" Target="../media/image2983.png"/><Relationship Id="rId388" Type="http://schemas.openxmlformats.org/officeDocument/2006/relationships/image" Target="../media/image3025.png"/><Relationship Id="rId511" Type="http://schemas.openxmlformats.org/officeDocument/2006/relationships/customXml" Target="../ink/ink2506.xml"/><Relationship Id="rId85" Type="http://schemas.openxmlformats.org/officeDocument/2006/relationships/image" Target="../media/image2874.png"/><Relationship Id="rId150" Type="http://schemas.openxmlformats.org/officeDocument/2006/relationships/customXml" Target="../ink/ink2325.xml"/></Relationships>
</file>

<file path=ppt/slides/_rels/slide33.xml.rels><?xml version="1.0" encoding="UTF-8" standalone="yes"?>
<Relationships xmlns="http://schemas.openxmlformats.org/package/2006/relationships"><Relationship Id="rId117" Type="http://schemas.openxmlformats.org/officeDocument/2006/relationships/image" Target="../media/image3162.png"/><Relationship Id="rId21" Type="http://schemas.openxmlformats.org/officeDocument/2006/relationships/image" Target="../media/image3114.png"/><Relationship Id="rId324" Type="http://schemas.openxmlformats.org/officeDocument/2006/relationships/image" Target="../media/image3263.png"/><Relationship Id="rId170" Type="http://schemas.openxmlformats.org/officeDocument/2006/relationships/image" Target="../media/image3186.png"/><Relationship Id="rId226" Type="http://schemas.openxmlformats.org/officeDocument/2006/relationships/image" Target="../media/image3214.png"/><Relationship Id="rId433" Type="http://schemas.openxmlformats.org/officeDocument/2006/relationships/image" Target="../media/image3316.png"/><Relationship Id="rId268" Type="http://schemas.openxmlformats.org/officeDocument/2006/relationships/image" Target="../media/image3235.png"/><Relationship Id="rId475" Type="http://schemas.openxmlformats.org/officeDocument/2006/relationships/customXml" Target="../ink/ink2763.xml"/><Relationship Id="rId32" Type="http://schemas.openxmlformats.org/officeDocument/2006/relationships/customXml" Target="../ink/ink2540.xml"/><Relationship Id="rId74" Type="http://schemas.openxmlformats.org/officeDocument/2006/relationships/customXml" Target="../ink/ink2561.xml"/><Relationship Id="rId128" Type="http://schemas.openxmlformats.org/officeDocument/2006/relationships/customXml" Target="../ink/ink2588.xml"/><Relationship Id="rId335" Type="http://schemas.openxmlformats.org/officeDocument/2006/relationships/customXml" Target="../ink/ink2692.xml"/><Relationship Id="rId377" Type="http://schemas.openxmlformats.org/officeDocument/2006/relationships/image" Target="../media/image3289.png"/><Relationship Id="rId500" Type="http://schemas.openxmlformats.org/officeDocument/2006/relationships/image" Target="../media/image3348.png"/><Relationship Id="rId5" Type="http://schemas.openxmlformats.org/officeDocument/2006/relationships/image" Target="../media/image3106.png"/><Relationship Id="rId181" Type="http://schemas.openxmlformats.org/officeDocument/2006/relationships/customXml" Target="../ink/ink2615.xml"/><Relationship Id="rId237" Type="http://schemas.openxmlformats.org/officeDocument/2006/relationships/customXml" Target="../ink/ink2643.xml"/><Relationship Id="rId402" Type="http://schemas.openxmlformats.org/officeDocument/2006/relationships/customXml" Target="../ink/ink2726.xml"/><Relationship Id="rId279" Type="http://schemas.openxmlformats.org/officeDocument/2006/relationships/customXml" Target="../ink/ink2664.xml"/><Relationship Id="rId444" Type="http://schemas.openxmlformats.org/officeDocument/2006/relationships/customXml" Target="../ink/ink2747.xml"/><Relationship Id="rId486" Type="http://schemas.openxmlformats.org/officeDocument/2006/relationships/image" Target="../media/image3341.png"/><Relationship Id="rId43" Type="http://schemas.openxmlformats.org/officeDocument/2006/relationships/image" Target="../media/image3125.png"/><Relationship Id="rId139" Type="http://schemas.openxmlformats.org/officeDocument/2006/relationships/image" Target="../media/image3171.png"/><Relationship Id="rId290" Type="http://schemas.openxmlformats.org/officeDocument/2006/relationships/image" Target="../media/image3246.png"/><Relationship Id="rId304" Type="http://schemas.openxmlformats.org/officeDocument/2006/relationships/image" Target="../media/image3253.png"/><Relationship Id="rId346" Type="http://schemas.openxmlformats.org/officeDocument/2006/relationships/image" Target="../media/image3274.png"/><Relationship Id="rId388" Type="http://schemas.openxmlformats.org/officeDocument/2006/relationships/customXml" Target="../ink/ink2719.xml"/><Relationship Id="rId511" Type="http://schemas.openxmlformats.org/officeDocument/2006/relationships/image" Target="../media/image3353.png"/><Relationship Id="rId85" Type="http://schemas.openxmlformats.org/officeDocument/2006/relationships/image" Target="../media/image3146.png"/><Relationship Id="rId150" Type="http://schemas.openxmlformats.org/officeDocument/2006/relationships/image" Target="../media/image3176.png"/><Relationship Id="rId192" Type="http://schemas.openxmlformats.org/officeDocument/2006/relationships/image" Target="../media/image3197.png"/><Relationship Id="rId206" Type="http://schemas.openxmlformats.org/officeDocument/2006/relationships/image" Target="../media/image3204.png"/><Relationship Id="rId413" Type="http://schemas.openxmlformats.org/officeDocument/2006/relationships/image" Target="../media/image3306.png"/><Relationship Id="rId248" Type="http://schemas.openxmlformats.org/officeDocument/2006/relationships/image" Target="../media/image3225.png"/><Relationship Id="rId455" Type="http://schemas.openxmlformats.org/officeDocument/2006/relationships/image" Target="../media/image3326.png"/><Relationship Id="rId497" Type="http://schemas.openxmlformats.org/officeDocument/2006/relationships/customXml" Target="../ink/ink2774.xml"/><Relationship Id="rId12" Type="http://schemas.openxmlformats.org/officeDocument/2006/relationships/customXml" Target="../ink/ink2530.xml"/><Relationship Id="rId108" Type="http://schemas.openxmlformats.org/officeDocument/2006/relationships/customXml" Target="../ink/ink2578.xml"/><Relationship Id="rId315" Type="http://schemas.openxmlformats.org/officeDocument/2006/relationships/customXml" Target="../ink/ink2682.xml"/><Relationship Id="rId357" Type="http://schemas.openxmlformats.org/officeDocument/2006/relationships/customXml" Target="../ink/ink2703.xml"/><Relationship Id="rId54" Type="http://schemas.openxmlformats.org/officeDocument/2006/relationships/customXml" Target="../ink/ink2551.xml"/><Relationship Id="rId96" Type="http://schemas.openxmlformats.org/officeDocument/2006/relationships/customXml" Target="../ink/ink2572.xml"/><Relationship Id="rId161" Type="http://schemas.openxmlformats.org/officeDocument/2006/relationships/customXml" Target="../ink/ink2605.xml"/><Relationship Id="rId217" Type="http://schemas.openxmlformats.org/officeDocument/2006/relationships/customXml" Target="../ink/ink2633.xml"/><Relationship Id="rId399" Type="http://schemas.openxmlformats.org/officeDocument/2006/relationships/image" Target="../media/image3299.png"/><Relationship Id="rId259" Type="http://schemas.openxmlformats.org/officeDocument/2006/relationships/customXml" Target="../ink/ink2654.xml"/><Relationship Id="rId424" Type="http://schemas.openxmlformats.org/officeDocument/2006/relationships/customXml" Target="../ink/ink2737.xml"/><Relationship Id="rId466" Type="http://schemas.openxmlformats.org/officeDocument/2006/relationships/image" Target="../media/image3331.png"/><Relationship Id="rId23" Type="http://schemas.openxmlformats.org/officeDocument/2006/relationships/image" Target="../media/image3115.png"/><Relationship Id="rId119" Type="http://schemas.openxmlformats.org/officeDocument/2006/relationships/image" Target="../media/image3163.png"/><Relationship Id="rId270" Type="http://schemas.openxmlformats.org/officeDocument/2006/relationships/image" Target="../media/image3236.png"/><Relationship Id="rId326" Type="http://schemas.openxmlformats.org/officeDocument/2006/relationships/image" Target="../media/image3264.png"/><Relationship Id="rId65" Type="http://schemas.openxmlformats.org/officeDocument/2006/relationships/image" Target="../media/image3136.png"/><Relationship Id="rId130" Type="http://schemas.openxmlformats.org/officeDocument/2006/relationships/customXml" Target="../ink/ink2589.xml"/><Relationship Id="rId368" Type="http://schemas.openxmlformats.org/officeDocument/2006/relationships/image" Target="../media/image3285.png"/><Relationship Id="rId172" Type="http://schemas.openxmlformats.org/officeDocument/2006/relationships/image" Target="../media/image3187.png"/><Relationship Id="rId228" Type="http://schemas.openxmlformats.org/officeDocument/2006/relationships/image" Target="../media/image3215.png"/><Relationship Id="rId435" Type="http://schemas.openxmlformats.org/officeDocument/2006/relationships/image" Target="../media/image3317.png"/><Relationship Id="rId477" Type="http://schemas.openxmlformats.org/officeDocument/2006/relationships/customXml" Target="../ink/ink2764.xml"/><Relationship Id="rId281" Type="http://schemas.openxmlformats.org/officeDocument/2006/relationships/customXml" Target="../ink/ink2665.xml"/><Relationship Id="rId337" Type="http://schemas.openxmlformats.org/officeDocument/2006/relationships/customXml" Target="../ink/ink2693.xml"/><Relationship Id="rId502" Type="http://schemas.openxmlformats.org/officeDocument/2006/relationships/image" Target="../media/image3349.png"/><Relationship Id="rId34" Type="http://schemas.openxmlformats.org/officeDocument/2006/relationships/customXml" Target="../ink/ink2541.xml"/><Relationship Id="rId76" Type="http://schemas.openxmlformats.org/officeDocument/2006/relationships/customXml" Target="../ink/ink2562.xml"/><Relationship Id="rId141" Type="http://schemas.openxmlformats.org/officeDocument/2006/relationships/image" Target="../media/image3172.png"/><Relationship Id="rId379" Type="http://schemas.openxmlformats.org/officeDocument/2006/relationships/image" Target="../media/image3290.png"/><Relationship Id="rId7" Type="http://schemas.openxmlformats.org/officeDocument/2006/relationships/image" Target="../media/image3107.png"/><Relationship Id="rId183" Type="http://schemas.openxmlformats.org/officeDocument/2006/relationships/customXml" Target="../ink/ink2616.xml"/><Relationship Id="rId239" Type="http://schemas.openxmlformats.org/officeDocument/2006/relationships/customXml" Target="../ink/ink2644.xml"/><Relationship Id="rId390" Type="http://schemas.openxmlformats.org/officeDocument/2006/relationships/customXml" Target="../ink/ink2720.xml"/><Relationship Id="rId404" Type="http://schemas.openxmlformats.org/officeDocument/2006/relationships/customXml" Target="../ink/ink2727.xml"/><Relationship Id="rId446" Type="http://schemas.openxmlformats.org/officeDocument/2006/relationships/customXml" Target="../ink/ink2748.xml"/><Relationship Id="rId250" Type="http://schemas.openxmlformats.org/officeDocument/2006/relationships/image" Target="../media/image3226.png"/><Relationship Id="rId292" Type="http://schemas.openxmlformats.org/officeDocument/2006/relationships/image" Target="../media/image3247.png"/><Relationship Id="rId306" Type="http://schemas.openxmlformats.org/officeDocument/2006/relationships/image" Target="../media/image3254.png"/><Relationship Id="rId488" Type="http://schemas.openxmlformats.org/officeDocument/2006/relationships/image" Target="../media/image3342.png"/><Relationship Id="rId45" Type="http://schemas.openxmlformats.org/officeDocument/2006/relationships/image" Target="../media/image3126.png"/><Relationship Id="rId87" Type="http://schemas.openxmlformats.org/officeDocument/2006/relationships/image" Target="../media/image3147.png"/><Relationship Id="rId110" Type="http://schemas.openxmlformats.org/officeDocument/2006/relationships/customXml" Target="../ink/ink2579.xml"/><Relationship Id="rId348" Type="http://schemas.openxmlformats.org/officeDocument/2006/relationships/image" Target="../media/image3275.png"/><Relationship Id="rId513" Type="http://schemas.openxmlformats.org/officeDocument/2006/relationships/image" Target="../media/image3354.png"/><Relationship Id="rId152" Type="http://schemas.openxmlformats.org/officeDocument/2006/relationships/image" Target="../media/image3177.png"/><Relationship Id="rId194" Type="http://schemas.openxmlformats.org/officeDocument/2006/relationships/image" Target="../media/image3198.png"/><Relationship Id="rId208" Type="http://schemas.openxmlformats.org/officeDocument/2006/relationships/image" Target="../media/image3205.png"/><Relationship Id="rId415" Type="http://schemas.openxmlformats.org/officeDocument/2006/relationships/image" Target="../media/image3307.png"/><Relationship Id="rId457" Type="http://schemas.openxmlformats.org/officeDocument/2006/relationships/image" Target="../media/image3327.png"/><Relationship Id="rId261" Type="http://schemas.openxmlformats.org/officeDocument/2006/relationships/customXml" Target="../ink/ink2655.xml"/><Relationship Id="rId499" Type="http://schemas.openxmlformats.org/officeDocument/2006/relationships/customXml" Target="../ink/ink2775.xml"/><Relationship Id="rId14" Type="http://schemas.openxmlformats.org/officeDocument/2006/relationships/customXml" Target="../ink/ink2531.xml"/><Relationship Id="rId56" Type="http://schemas.openxmlformats.org/officeDocument/2006/relationships/customXml" Target="../ink/ink2552.xml"/><Relationship Id="rId317" Type="http://schemas.openxmlformats.org/officeDocument/2006/relationships/customXml" Target="../ink/ink2683.xml"/><Relationship Id="rId359" Type="http://schemas.openxmlformats.org/officeDocument/2006/relationships/customXml" Target="../ink/ink2704.xml"/><Relationship Id="rId98" Type="http://schemas.openxmlformats.org/officeDocument/2006/relationships/customXml" Target="../ink/ink2573.xml"/><Relationship Id="rId121" Type="http://schemas.openxmlformats.org/officeDocument/2006/relationships/image" Target="../media/image3164.png"/><Relationship Id="rId163" Type="http://schemas.openxmlformats.org/officeDocument/2006/relationships/customXml" Target="../ink/ink2606.xml"/><Relationship Id="rId219" Type="http://schemas.openxmlformats.org/officeDocument/2006/relationships/customXml" Target="../ink/ink2634.xml"/><Relationship Id="rId370" Type="http://schemas.openxmlformats.org/officeDocument/2006/relationships/image" Target="../media/image3286.png"/><Relationship Id="rId426" Type="http://schemas.openxmlformats.org/officeDocument/2006/relationships/customXml" Target="../ink/ink2738.xml"/><Relationship Id="rId230" Type="http://schemas.openxmlformats.org/officeDocument/2006/relationships/image" Target="../media/image3216.png"/><Relationship Id="rId468" Type="http://schemas.openxmlformats.org/officeDocument/2006/relationships/image" Target="../media/image3332.png"/><Relationship Id="rId25" Type="http://schemas.openxmlformats.org/officeDocument/2006/relationships/image" Target="../media/image3116.png"/><Relationship Id="rId67" Type="http://schemas.openxmlformats.org/officeDocument/2006/relationships/image" Target="../media/image3137.png"/><Relationship Id="rId272" Type="http://schemas.openxmlformats.org/officeDocument/2006/relationships/image" Target="../media/image3237.png"/><Relationship Id="rId328" Type="http://schemas.openxmlformats.org/officeDocument/2006/relationships/image" Target="../media/image3265.png"/><Relationship Id="rId132" Type="http://schemas.openxmlformats.org/officeDocument/2006/relationships/customXml" Target="../ink/ink2590.xml"/><Relationship Id="rId174" Type="http://schemas.openxmlformats.org/officeDocument/2006/relationships/image" Target="../media/image3188.png"/><Relationship Id="rId381" Type="http://schemas.openxmlformats.org/officeDocument/2006/relationships/image" Target="../media/image3291.png"/><Relationship Id="rId241" Type="http://schemas.openxmlformats.org/officeDocument/2006/relationships/customXml" Target="../ink/ink2645.xml"/><Relationship Id="rId437" Type="http://schemas.openxmlformats.org/officeDocument/2006/relationships/image" Target="../media/image3318.png"/><Relationship Id="rId479" Type="http://schemas.openxmlformats.org/officeDocument/2006/relationships/customXml" Target="../ink/ink2765.xml"/><Relationship Id="rId36" Type="http://schemas.openxmlformats.org/officeDocument/2006/relationships/customXml" Target="../ink/ink2542.xml"/><Relationship Id="rId283" Type="http://schemas.openxmlformats.org/officeDocument/2006/relationships/customXml" Target="../ink/ink2666.xml"/><Relationship Id="rId339" Type="http://schemas.openxmlformats.org/officeDocument/2006/relationships/customXml" Target="../ink/ink2694.xml"/><Relationship Id="rId490" Type="http://schemas.openxmlformats.org/officeDocument/2006/relationships/image" Target="../media/image3343.png"/><Relationship Id="rId504" Type="http://schemas.openxmlformats.org/officeDocument/2006/relationships/image" Target="../media/image3350.png"/><Relationship Id="rId78" Type="http://schemas.openxmlformats.org/officeDocument/2006/relationships/customXml" Target="../ink/ink2563.xml"/><Relationship Id="rId101" Type="http://schemas.openxmlformats.org/officeDocument/2006/relationships/image" Target="../media/image3154.png"/><Relationship Id="rId143" Type="http://schemas.openxmlformats.org/officeDocument/2006/relationships/image" Target="../media/image3173.png"/><Relationship Id="rId185" Type="http://schemas.openxmlformats.org/officeDocument/2006/relationships/customXml" Target="../ink/ink2617.xml"/><Relationship Id="rId350" Type="http://schemas.openxmlformats.org/officeDocument/2006/relationships/image" Target="../media/image3276.png"/><Relationship Id="rId406" Type="http://schemas.openxmlformats.org/officeDocument/2006/relationships/customXml" Target="../ink/ink2728.xml"/><Relationship Id="rId9" Type="http://schemas.openxmlformats.org/officeDocument/2006/relationships/image" Target="../media/image3108.png"/><Relationship Id="rId210" Type="http://schemas.openxmlformats.org/officeDocument/2006/relationships/image" Target="../media/image3206.png"/><Relationship Id="rId392" Type="http://schemas.openxmlformats.org/officeDocument/2006/relationships/customXml" Target="../ink/ink2721.xml"/><Relationship Id="rId448" Type="http://schemas.openxmlformats.org/officeDocument/2006/relationships/customXml" Target="../ink/ink2749.xml"/><Relationship Id="rId252" Type="http://schemas.openxmlformats.org/officeDocument/2006/relationships/image" Target="../media/image3227.png"/><Relationship Id="rId294" Type="http://schemas.openxmlformats.org/officeDocument/2006/relationships/image" Target="../media/image3248.png"/><Relationship Id="rId308" Type="http://schemas.openxmlformats.org/officeDocument/2006/relationships/image" Target="../media/image3255.png"/><Relationship Id="rId515" Type="http://schemas.openxmlformats.org/officeDocument/2006/relationships/image" Target="../media/image3355.png"/><Relationship Id="rId47" Type="http://schemas.openxmlformats.org/officeDocument/2006/relationships/image" Target="../media/image3127.png"/><Relationship Id="rId89" Type="http://schemas.openxmlformats.org/officeDocument/2006/relationships/image" Target="../media/image3148.png"/><Relationship Id="rId112" Type="http://schemas.openxmlformats.org/officeDocument/2006/relationships/customXml" Target="../ink/ink2580.xml"/><Relationship Id="rId154" Type="http://schemas.openxmlformats.org/officeDocument/2006/relationships/image" Target="../media/image3178.png"/><Relationship Id="rId361" Type="http://schemas.openxmlformats.org/officeDocument/2006/relationships/customXml" Target="../ink/ink2705.xml"/><Relationship Id="rId196" Type="http://schemas.openxmlformats.org/officeDocument/2006/relationships/image" Target="../media/image3199.png"/><Relationship Id="rId417" Type="http://schemas.openxmlformats.org/officeDocument/2006/relationships/image" Target="../media/image3308.png"/><Relationship Id="rId459" Type="http://schemas.openxmlformats.org/officeDocument/2006/relationships/image" Target="../media/image3328.png"/><Relationship Id="rId16" Type="http://schemas.openxmlformats.org/officeDocument/2006/relationships/customXml" Target="../ink/ink2532.xml"/><Relationship Id="rId221" Type="http://schemas.openxmlformats.org/officeDocument/2006/relationships/customXml" Target="../ink/ink2635.xml"/><Relationship Id="rId263" Type="http://schemas.openxmlformats.org/officeDocument/2006/relationships/customXml" Target="../ink/ink2656.xml"/><Relationship Id="rId319" Type="http://schemas.openxmlformats.org/officeDocument/2006/relationships/customXml" Target="../ink/ink2684.xml"/><Relationship Id="rId470" Type="http://schemas.openxmlformats.org/officeDocument/2006/relationships/image" Target="../media/image3333.png"/><Relationship Id="rId58" Type="http://schemas.openxmlformats.org/officeDocument/2006/relationships/customXml" Target="../ink/ink2553.xml"/><Relationship Id="rId123" Type="http://schemas.openxmlformats.org/officeDocument/2006/relationships/image" Target="../media/image3165.png"/><Relationship Id="rId330" Type="http://schemas.openxmlformats.org/officeDocument/2006/relationships/image" Target="../media/image3266.png"/><Relationship Id="rId165" Type="http://schemas.openxmlformats.org/officeDocument/2006/relationships/customXml" Target="../ink/ink2607.xml"/><Relationship Id="rId372" Type="http://schemas.openxmlformats.org/officeDocument/2006/relationships/image" Target="../media/image3287.png"/><Relationship Id="rId428" Type="http://schemas.openxmlformats.org/officeDocument/2006/relationships/customXml" Target="../ink/ink2739.xml"/><Relationship Id="rId232" Type="http://schemas.openxmlformats.org/officeDocument/2006/relationships/image" Target="../media/image3217.png"/><Relationship Id="rId274" Type="http://schemas.openxmlformats.org/officeDocument/2006/relationships/image" Target="../media/image3238.png"/><Relationship Id="rId481" Type="http://schemas.openxmlformats.org/officeDocument/2006/relationships/customXml" Target="../ink/ink2766.xml"/><Relationship Id="rId27" Type="http://schemas.openxmlformats.org/officeDocument/2006/relationships/image" Target="../media/image3117.png"/><Relationship Id="rId69" Type="http://schemas.openxmlformats.org/officeDocument/2006/relationships/image" Target="../media/image3138.png"/><Relationship Id="rId134" Type="http://schemas.openxmlformats.org/officeDocument/2006/relationships/customXml" Target="../ink/ink2591.xml"/><Relationship Id="rId80" Type="http://schemas.openxmlformats.org/officeDocument/2006/relationships/customXml" Target="../ink/ink2564.xml"/><Relationship Id="rId176" Type="http://schemas.openxmlformats.org/officeDocument/2006/relationships/image" Target="../media/image3189.png"/><Relationship Id="rId341" Type="http://schemas.openxmlformats.org/officeDocument/2006/relationships/customXml" Target="../ink/ink2695.xml"/><Relationship Id="rId383" Type="http://schemas.openxmlformats.org/officeDocument/2006/relationships/image" Target="../media/image3292.png"/><Relationship Id="rId439" Type="http://schemas.openxmlformats.org/officeDocument/2006/relationships/image" Target="../media/image3319.png"/><Relationship Id="rId201" Type="http://schemas.openxmlformats.org/officeDocument/2006/relationships/customXml" Target="../ink/ink2625.xml"/><Relationship Id="rId243" Type="http://schemas.openxmlformats.org/officeDocument/2006/relationships/customXml" Target="../ink/ink2646.xml"/><Relationship Id="rId285" Type="http://schemas.openxmlformats.org/officeDocument/2006/relationships/customXml" Target="../ink/ink2667.xml"/><Relationship Id="rId450" Type="http://schemas.openxmlformats.org/officeDocument/2006/relationships/customXml" Target="../ink/ink2750.xml"/><Relationship Id="rId506" Type="http://schemas.openxmlformats.org/officeDocument/2006/relationships/image" Target="../media/image3351.png"/><Relationship Id="rId38" Type="http://schemas.openxmlformats.org/officeDocument/2006/relationships/customXml" Target="../ink/ink2543.xml"/><Relationship Id="rId103" Type="http://schemas.openxmlformats.org/officeDocument/2006/relationships/image" Target="../media/image3155.png"/><Relationship Id="rId310" Type="http://schemas.openxmlformats.org/officeDocument/2006/relationships/image" Target="../media/image3256.png"/><Relationship Id="rId492" Type="http://schemas.openxmlformats.org/officeDocument/2006/relationships/image" Target="../media/image3344.png"/><Relationship Id="rId91" Type="http://schemas.openxmlformats.org/officeDocument/2006/relationships/image" Target="../media/image3149.png"/><Relationship Id="rId145" Type="http://schemas.openxmlformats.org/officeDocument/2006/relationships/image" Target="../media/image3174.png"/><Relationship Id="rId187" Type="http://schemas.openxmlformats.org/officeDocument/2006/relationships/customXml" Target="../ink/ink2618.xml"/><Relationship Id="rId352" Type="http://schemas.openxmlformats.org/officeDocument/2006/relationships/image" Target="../media/image3277.png"/><Relationship Id="rId394" Type="http://schemas.openxmlformats.org/officeDocument/2006/relationships/customXml" Target="../ink/ink2722.xml"/><Relationship Id="rId408" Type="http://schemas.openxmlformats.org/officeDocument/2006/relationships/customXml" Target="../ink/ink2729.xml"/><Relationship Id="rId212" Type="http://schemas.openxmlformats.org/officeDocument/2006/relationships/image" Target="../media/image3207.png"/><Relationship Id="rId254" Type="http://schemas.openxmlformats.org/officeDocument/2006/relationships/image" Target="../media/image3228.png"/><Relationship Id="rId49" Type="http://schemas.openxmlformats.org/officeDocument/2006/relationships/image" Target="../media/image3128.png"/><Relationship Id="rId114" Type="http://schemas.openxmlformats.org/officeDocument/2006/relationships/customXml" Target="../ink/ink2581.xml"/><Relationship Id="rId296" Type="http://schemas.openxmlformats.org/officeDocument/2006/relationships/image" Target="../media/image3249.png"/><Relationship Id="rId461" Type="http://schemas.openxmlformats.org/officeDocument/2006/relationships/customXml" Target="../ink/ink2756.xml"/><Relationship Id="rId517" Type="http://schemas.openxmlformats.org/officeDocument/2006/relationships/image" Target="../media/image3356.png"/><Relationship Id="rId60" Type="http://schemas.openxmlformats.org/officeDocument/2006/relationships/customXml" Target="../ink/ink2554.xml"/><Relationship Id="rId156" Type="http://schemas.openxmlformats.org/officeDocument/2006/relationships/image" Target="../media/image3179.png"/><Relationship Id="rId198" Type="http://schemas.openxmlformats.org/officeDocument/2006/relationships/image" Target="../media/image3200.png"/><Relationship Id="rId321" Type="http://schemas.openxmlformats.org/officeDocument/2006/relationships/customXml" Target="../ink/ink2685.xml"/><Relationship Id="rId363" Type="http://schemas.openxmlformats.org/officeDocument/2006/relationships/customXml" Target="../ink/ink2706.xml"/><Relationship Id="rId419" Type="http://schemas.openxmlformats.org/officeDocument/2006/relationships/image" Target="../media/image3309.png"/><Relationship Id="rId223" Type="http://schemas.openxmlformats.org/officeDocument/2006/relationships/customXml" Target="../ink/ink2636.xml"/><Relationship Id="rId430" Type="http://schemas.openxmlformats.org/officeDocument/2006/relationships/customXml" Target="../ink/ink2740.xml"/><Relationship Id="rId18" Type="http://schemas.openxmlformats.org/officeDocument/2006/relationships/customXml" Target="../ink/ink2533.xml"/><Relationship Id="rId265" Type="http://schemas.openxmlformats.org/officeDocument/2006/relationships/customXml" Target="../ink/ink2657.xml"/><Relationship Id="rId472" Type="http://schemas.openxmlformats.org/officeDocument/2006/relationships/image" Target="../media/image3334.png"/><Relationship Id="rId125" Type="http://schemas.openxmlformats.org/officeDocument/2006/relationships/image" Target="../media/image1961.png"/><Relationship Id="rId167" Type="http://schemas.openxmlformats.org/officeDocument/2006/relationships/customXml" Target="../ink/ink2608.xml"/><Relationship Id="rId332" Type="http://schemas.openxmlformats.org/officeDocument/2006/relationships/image" Target="../media/image3267.png"/><Relationship Id="rId374" Type="http://schemas.openxmlformats.org/officeDocument/2006/relationships/image" Target="../media/image3288.png"/><Relationship Id="rId71" Type="http://schemas.openxmlformats.org/officeDocument/2006/relationships/image" Target="../media/image3139.png"/><Relationship Id="rId234" Type="http://schemas.openxmlformats.org/officeDocument/2006/relationships/image" Target="../media/image3218.png"/><Relationship Id="rId2" Type="http://schemas.openxmlformats.org/officeDocument/2006/relationships/customXml" Target="../ink/ink2525.xml"/><Relationship Id="rId29" Type="http://schemas.openxmlformats.org/officeDocument/2006/relationships/image" Target="../media/image3118.png"/><Relationship Id="rId276" Type="http://schemas.openxmlformats.org/officeDocument/2006/relationships/image" Target="../media/image3239.png"/><Relationship Id="rId441" Type="http://schemas.openxmlformats.org/officeDocument/2006/relationships/image" Target="../media/image3320.png"/><Relationship Id="rId483" Type="http://schemas.openxmlformats.org/officeDocument/2006/relationships/customXml" Target="../ink/ink2767.xml"/><Relationship Id="rId40" Type="http://schemas.openxmlformats.org/officeDocument/2006/relationships/customXml" Target="../ink/ink2544.xml"/><Relationship Id="rId136" Type="http://schemas.openxmlformats.org/officeDocument/2006/relationships/customXml" Target="../ink/ink2592.xml"/><Relationship Id="rId178" Type="http://schemas.openxmlformats.org/officeDocument/2006/relationships/image" Target="../media/image3190.png"/><Relationship Id="rId301" Type="http://schemas.openxmlformats.org/officeDocument/2006/relationships/customXml" Target="../ink/ink2675.xml"/><Relationship Id="rId343" Type="http://schemas.openxmlformats.org/officeDocument/2006/relationships/customXml" Target="../ink/ink2696.xml"/><Relationship Id="rId82" Type="http://schemas.openxmlformats.org/officeDocument/2006/relationships/customXml" Target="../ink/ink2565.xml"/><Relationship Id="rId203" Type="http://schemas.openxmlformats.org/officeDocument/2006/relationships/customXml" Target="../ink/ink2626.xml"/><Relationship Id="rId385" Type="http://schemas.openxmlformats.org/officeDocument/2006/relationships/image" Target="../media/image3293.png"/><Relationship Id="rId245" Type="http://schemas.openxmlformats.org/officeDocument/2006/relationships/customXml" Target="../ink/ink2647.xml"/><Relationship Id="rId287" Type="http://schemas.openxmlformats.org/officeDocument/2006/relationships/customXml" Target="../ink/ink2668.xml"/><Relationship Id="rId410" Type="http://schemas.openxmlformats.org/officeDocument/2006/relationships/customXml" Target="../ink/ink2730.xml"/><Relationship Id="rId452" Type="http://schemas.openxmlformats.org/officeDocument/2006/relationships/customXml" Target="../ink/ink2751.xml"/><Relationship Id="rId494" Type="http://schemas.openxmlformats.org/officeDocument/2006/relationships/image" Target="../media/image3345.png"/><Relationship Id="rId508" Type="http://schemas.openxmlformats.org/officeDocument/2006/relationships/image" Target="../media/image3352.png"/><Relationship Id="rId105" Type="http://schemas.openxmlformats.org/officeDocument/2006/relationships/image" Target="../media/image3156.png"/><Relationship Id="rId147" Type="http://schemas.openxmlformats.org/officeDocument/2006/relationships/customXml" Target="../ink/ink2598.xml"/><Relationship Id="rId312" Type="http://schemas.openxmlformats.org/officeDocument/2006/relationships/image" Target="../media/image3257.png"/><Relationship Id="rId354" Type="http://schemas.openxmlformats.org/officeDocument/2006/relationships/image" Target="../media/image3278.png"/><Relationship Id="rId51" Type="http://schemas.openxmlformats.org/officeDocument/2006/relationships/image" Target="../media/image3129.png"/><Relationship Id="rId93" Type="http://schemas.openxmlformats.org/officeDocument/2006/relationships/image" Target="../media/image3150.png"/><Relationship Id="rId189" Type="http://schemas.openxmlformats.org/officeDocument/2006/relationships/customXml" Target="../ink/ink2619.xml"/><Relationship Id="rId396" Type="http://schemas.openxmlformats.org/officeDocument/2006/relationships/customXml" Target="../ink/ink2723.xml"/><Relationship Id="rId214" Type="http://schemas.openxmlformats.org/officeDocument/2006/relationships/image" Target="../media/image3208.png"/><Relationship Id="rId256" Type="http://schemas.openxmlformats.org/officeDocument/2006/relationships/image" Target="../media/image3229.png"/><Relationship Id="rId298" Type="http://schemas.openxmlformats.org/officeDocument/2006/relationships/image" Target="../media/image3250.png"/><Relationship Id="rId421" Type="http://schemas.openxmlformats.org/officeDocument/2006/relationships/image" Target="../media/image3310.png"/><Relationship Id="rId463" Type="http://schemas.openxmlformats.org/officeDocument/2006/relationships/customXml" Target="../ink/ink2757.xml"/><Relationship Id="rId116" Type="http://schemas.openxmlformats.org/officeDocument/2006/relationships/customXml" Target="../ink/ink2582.xml"/><Relationship Id="rId158" Type="http://schemas.openxmlformats.org/officeDocument/2006/relationships/image" Target="../media/image3180.png"/><Relationship Id="rId323" Type="http://schemas.openxmlformats.org/officeDocument/2006/relationships/customXml" Target="../ink/ink2686.xml"/><Relationship Id="rId20" Type="http://schemas.openxmlformats.org/officeDocument/2006/relationships/customXml" Target="../ink/ink2534.xml"/><Relationship Id="rId62" Type="http://schemas.openxmlformats.org/officeDocument/2006/relationships/customXml" Target="../ink/ink2555.xml"/><Relationship Id="rId365" Type="http://schemas.openxmlformats.org/officeDocument/2006/relationships/customXml" Target="../ink/ink2707.xml"/><Relationship Id="rId225" Type="http://schemas.openxmlformats.org/officeDocument/2006/relationships/customXml" Target="../ink/ink2637.xml"/><Relationship Id="rId267" Type="http://schemas.openxmlformats.org/officeDocument/2006/relationships/customXml" Target="../ink/ink2658.xml"/><Relationship Id="rId432" Type="http://schemas.openxmlformats.org/officeDocument/2006/relationships/customXml" Target="../ink/ink2741.xml"/><Relationship Id="rId474" Type="http://schemas.openxmlformats.org/officeDocument/2006/relationships/image" Target="../media/image3335.png"/><Relationship Id="rId127" Type="http://schemas.openxmlformats.org/officeDocument/2006/relationships/image" Target="../media/image3166.png"/><Relationship Id="rId31" Type="http://schemas.openxmlformats.org/officeDocument/2006/relationships/image" Target="../media/image3119.png"/><Relationship Id="rId73" Type="http://schemas.openxmlformats.org/officeDocument/2006/relationships/image" Target="../media/image3140.png"/><Relationship Id="rId169" Type="http://schemas.openxmlformats.org/officeDocument/2006/relationships/customXml" Target="../ink/ink2609.xml"/><Relationship Id="rId334" Type="http://schemas.openxmlformats.org/officeDocument/2006/relationships/image" Target="../media/image3268.png"/><Relationship Id="rId376" Type="http://schemas.openxmlformats.org/officeDocument/2006/relationships/customXml" Target="../ink/ink2713.xml"/><Relationship Id="rId4" Type="http://schemas.openxmlformats.org/officeDocument/2006/relationships/customXml" Target="../ink/ink2526.xml"/><Relationship Id="rId180" Type="http://schemas.openxmlformats.org/officeDocument/2006/relationships/image" Target="../media/image3191.png"/><Relationship Id="rId236" Type="http://schemas.openxmlformats.org/officeDocument/2006/relationships/image" Target="../media/image3219.png"/><Relationship Id="rId278" Type="http://schemas.openxmlformats.org/officeDocument/2006/relationships/image" Target="../media/image3240.png"/><Relationship Id="rId401" Type="http://schemas.openxmlformats.org/officeDocument/2006/relationships/image" Target="../media/image3300.png"/><Relationship Id="rId443" Type="http://schemas.openxmlformats.org/officeDocument/2006/relationships/image" Target="../media/image1991.png"/><Relationship Id="rId303" Type="http://schemas.openxmlformats.org/officeDocument/2006/relationships/customXml" Target="../ink/ink2676.xml"/><Relationship Id="rId485" Type="http://schemas.openxmlformats.org/officeDocument/2006/relationships/customXml" Target="../ink/ink2768.xml"/><Relationship Id="rId42" Type="http://schemas.openxmlformats.org/officeDocument/2006/relationships/customXml" Target="../ink/ink2545.xml"/><Relationship Id="rId84" Type="http://schemas.openxmlformats.org/officeDocument/2006/relationships/customXml" Target="../ink/ink2566.xml"/><Relationship Id="rId138" Type="http://schemas.openxmlformats.org/officeDocument/2006/relationships/customXml" Target="../ink/ink2593.xml"/><Relationship Id="rId345" Type="http://schemas.openxmlformats.org/officeDocument/2006/relationships/customXml" Target="../ink/ink2697.xml"/><Relationship Id="rId387" Type="http://schemas.openxmlformats.org/officeDocument/2006/relationships/image" Target="../media/image3294.png"/><Relationship Id="rId510" Type="http://schemas.openxmlformats.org/officeDocument/2006/relationships/customXml" Target="../ink/ink2781.xml"/><Relationship Id="rId191" Type="http://schemas.openxmlformats.org/officeDocument/2006/relationships/customXml" Target="../ink/ink2620.xml"/><Relationship Id="rId205" Type="http://schemas.openxmlformats.org/officeDocument/2006/relationships/customXml" Target="../ink/ink2627.xml"/><Relationship Id="rId247" Type="http://schemas.openxmlformats.org/officeDocument/2006/relationships/customXml" Target="../ink/ink2648.xml"/><Relationship Id="rId412" Type="http://schemas.openxmlformats.org/officeDocument/2006/relationships/customXml" Target="../ink/ink2731.xml"/><Relationship Id="rId107" Type="http://schemas.openxmlformats.org/officeDocument/2006/relationships/image" Target="../media/image3157.png"/><Relationship Id="rId289" Type="http://schemas.openxmlformats.org/officeDocument/2006/relationships/customXml" Target="../ink/ink2669.xml"/><Relationship Id="rId454" Type="http://schemas.openxmlformats.org/officeDocument/2006/relationships/customXml" Target="../ink/ink2752.xml"/><Relationship Id="rId496" Type="http://schemas.openxmlformats.org/officeDocument/2006/relationships/image" Target="../media/image3346.png"/><Relationship Id="rId11" Type="http://schemas.openxmlformats.org/officeDocument/2006/relationships/image" Target="../media/image3109.png"/><Relationship Id="rId53" Type="http://schemas.openxmlformats.org/officeDocument/2006/relationships/image" Target="../media/image3130.png"/><Relationship Id="rId149" Type="http://schemas.openxmlformats.org/officeDocument/2006/relationships/customXml" Target="../ink/ink2599.xml"/><Relationship Id="rId314" Type="http://schemas.openxmlformats.org/officeDocument/2006/relationships/image" Target="../media/image3258.png"/><Relationship Id="rId356" Type="http://schemas.openxmlformats.org/officeDocument/2006/relationships/image" Target="../media/image3279.png"/><Relationship Id="rId398" Type="http://schemas.openxmlformats.org/officeDocument/2006/relationships/customXml" Target="../ink/ink2724.xml"/><Relationship Id="rId95" Type="http://schemas.openxmlformats.org/officeDocument/2006/relationships/image" Target="../media/image3151.png"/><Relationship Id="rId160" Type="http://schemas.openxmlformats.org/officeDocument/2006/relationships/image" Target="../media/image3181.png"/><Relationship Id="rId216" Type="http://schemas.openxmlformats.org/officeDocument/2006/relationships/image" Target="../media/image3209.png"/><Relationship Id="rId423" Type="http://schemas.openxmlformats.org/officeDocument/2006/relationships/image" Target="../media/image3311.png"/><Relationship Id="rId258" Type="http://schemas.openxmlformats.org/officeDocument/2006/relationships/image" Target="../media/image3230.png"/><Relationship Id="rId465" Type="http://schemas.openxmlformats.org/officeDocument/2006/relationships/customXml" Target="../ink/ink2758.xml"/><Relationship Id="rId22" Type="http://schemas.openxmlformats.org/officeDocument/2006/relationships/customXml" Target="../ink/ink2535.xml"/><Relationship Id="rId64" Type="http://schemas.openxmlformats.org/officeDocument/2006/relationships/customXml" Target="../ink/ink2556.xml"/><Relationship Id="rId118" Type="http://schemas.openxmlformats.org/officeDocument/2006/relationships/customXml" Target="../ink/ink2583.xml"/><Relationship Id="rId325" Type="http://schemas.openxmlformats.org/officeDocument/2006/relationships/customXml" Target="../ink/ink2687.xml"/><Relationship Id="rId367" Type="http://schemas.openxmlformats.org/officeDocument/2006/relationships/customXml" Target="../ink/ink2708.xml"/><Relationship Id="rId171" Type="http://schemas.openxmlformats.org/officeDocument/2006/relationships/customXml" Target="../ink/ink2610.xml"/><Relationship Id="rId227" Type="http://schemas.openxmlformats.org/officeDocument/2006/relationships/customXml" Target="../ink/ink2638.xml"/><Relationship Id="rId269" Type="http://schemas.openxmlformats.org/officeDocument/2006/relationships/customXml" Target="../ink/ink2659.xml"/><Relationship Id="rId434" Type="http://schemas.openxmlformats.org/officeDocument/2006/relationships/customXml" Target="../ink/ink2742.xml"/><Relationship Id="rId476" Type="http://schemas.openxmlformats.org/officeDocument/2006/relationships/image" Target="../media/image3336.png"/><Relationship Id="rId33" Type="http://schemas.openxmlformats.org/officeDocument/2006/relationships/image" Target="../media/image3120.png"/><Relationship Id="rId129" Type="http://schemas.openxmlformats.org/officeDocument/2006/relationships/image" Target="../media/image3167.png"/><Relationship Id="rId280" Type="http://schemas.openxmlformats.org/officeDocument/2006/relationships/image" Target="../media/image3241.png"/><Relationship Id="rId336" Type="http://schemas.openxmlformats.org/officeDocument/2006/relationships/image" Target="../media/image3269.png"/><Relationship Id="rId501" Type="http://schemas.openxmlformats.org/officeDocument/2006/relationships/customXml" Target="../ink/ink2776.xml"/><Relationship Id="rId75" Type="http://schemas.openxmlformats.org/officeDocument/2006/relationships/image" Target="../media/image3141.png"/><Relationship Id="rId140" Type="http://schemas.openxmlformats.org/officeDocument/2006/relationships/customXml" Target="../ink/ink2594.xml"/><Relationship Id="rId182" Type="http://schemas.openxmlformats.org/officeDocument/2006/relationships/image" Target="../media/image3192.png"/><Relationship Id="rId378" Type="http://schemas.openxmlformats.org/officeDocument/2006/relationships/customXml" Target="../ink/ink2714.xml"/><Relationship Id="rId403" Type="http://schemas.openxmlformats.org/officeDocument/2006/relationships/image" Target="../media/image3301.png"/><Relationship Id="rId6" Type="http://schemas.openxmlformats.org/officeDocument/2006/relationships/customXml" Target="../ink/ink2527.xml"/><Relationship Id="rId238" Type="http://schemas.openxmlformats.org/officeDocument/2006/relationships/image" Target="../media/image3220.png"/><Relationship Id="rId445" Type="http://schemas.openxmlformats.org/officeDocument/2006/relationships/image" Target="../media/image3321.png"/><Relationship Id="rId487" Type="http://schemas.openxmlformats.org/officeDocument/2006/relationships/customXml" Target="../ink/ink2769.xml"/><Relationship Id="rId291" Type="http://schemas.openxmlformats.org/officeDocument/2006/relationships/customXml" Target="../ink/ink2670.xml"/><Relationship Id="rId305" Type="http://schemas.openxmlformats.org/officeDocument/2006/relationships/customXml" Target="../ink/ink2677.xml"/><Relationship Id="rId347" Type="http://schemas.openxmlformats.org/officeDocument/2006/relationships/customXml" Target="../ink/ink2698.xml"/><Relationship Id="rId512" Type="http://schemas.openxmlformats.org/officeDocument/2006/relationships/customXml" Target="../ink/ink2782.xml"/><Relationship Id="rId44" Type="http://schemas.openxmlformats.org/officeDocument/2006/relationships/customXml" Target="../ink/ink2546.xml"/><Relationship Id="rId86" Type="http://schemas.openxmlformats.org/officeDocument/2006/relationships/customXml" Target="../ink/ink2567.xml"/><Relationship Id="rId151" Type="http://schemas.openxmlformats.org/officeDocument/2006/relationships/customXml" Target="../ink/ink2600.xml"/><Relationship Id="rId389" Type="http://schemas.openxmlformats.org/officeDocument/2006/relationships/image" Target="../media/image3295.png"/><Relationship Id="rId193" Type="http://schemas.openxmlformats.org/officeDocument/2006/relationships/customXml" Target="../ink/ink2621.xml"/><Relationship Id="rId207" Type="http://schemas.openxmlformats.org/officeDocument/2006/relationships/customXml" Target="../ink/ink2628.xml"/><Relationship Id="rId249" Type="http://schemas.openxmlformats.org/officeDocument/2006/relationships/customXml" Target="../ink/ink2649.xml"/><Relationship Id="rId414" Type="http://schemas.openxmlformats.org/officeDocument/2006/relationships/customXml" Target="../ink/ink2732.xml"/><Relationship Id="rId456" Type="http://schemas.openxmlformats.org/officeDocument/2006/relationships/customXml" Target="../ink/ink2753.xml"/><Relationship Id="rId498" Type="http://schemas.openxmlformats.org/officeDocument/2006/relationships/image" Target="../media/image3347.png"/><Relationship Id="rId13" Type="http://schemas.openxmlformats.org/officeDocument/2006/relationships/image" Target="../media/image3110.png"/><Relationship Id="rId109" Type="http://schemas.openxmlformats.org/officeDocument/2006/relationships/image" Target="../media/image3158.png"/><Relationship Id="rId260" Type="http://schemas.openxmlformats.org/officeDocument/2006/relationships/image" Target="../media/image3231.png"/><Relationship Id="rId316" Type="http://schemas.openxmlformats.org/officeDocument/2006/relationships/image" Target="../media/image3259.png"/><Relationship Id="rId55" Type="http://schemas.openxmlformats.org/officeDocument/2006/relationships/image" Target="../media/image3131.png"/><Relationship Id="rId97" Type="http://schemas.openxmlformats.org/officeDocument/2006/relationships/image" Target="../media/image3152.png"/><Relationship Id="rId120" Type="http://schemas.openxmlformats.org/officeDocument/2006/relationships/customXml" Target="../ink/ink2584.xml"/><Relationship Id="rId358" Type="http://schemas.openxmlformats.org/officeDocument/2006/relationships/image" Target="../media/image3280.png"/><Relationship Id="rId162" Type="http://schemas.openxmlformats.org/officeDocument/2006/relationships/image" Target="../media/image3182.png"/><Relationship Id="rId218" Type="http://schemas.openxmlformats.org/officeDocument/2006/relationships/image" Target="../media/image3210.png"/><Relationship Id="rId425" Type="http://schemas.openxmlformats.org/officeDocument/2006/relationships/image" Target="../media/image3312.png"/><Relationship Id="rId467" Type="http://schemas.openxmlformats.org/officeDocument/2006/relationships/customXml" Target="../ink/ink2759.xml"/><Relationship Id="rId271" Type="http://schemas.openxmlformats.org/officeDocument/2006/relationships/customXml" Target="../ink/ink2660.xml"/><Relationship Id="rId24" Type="http://schemas.openxmlformats.org/officeDocument/2006/relationships/customXml" Target="../ink/ink2536.xml"/><Relationship Id="rId66" Type="http://schemas.openxmlformats.org/officeDocument/2006/relationships/customXml" Target="../ink/ink2557.xml"/><Relationship Id="rId131" Type="http://schemas.openxmlformats.org/officeDocument/2006/relationships/image" Target="../media/image3168.png"/><Relationship Id="rId327" Type="http://schemas.openxmlformats.org/officeDocument/2006/relationships/customXml" Target="../ink/ink2688.xml"/><Relationship Id="rId369" Type="http://schemas.openxmlformats.org/officeDocument/2006/relationships/customXml" Target="../ink/ink2709.xml"/><Relationship Id="rId173" Type="http://schemas.openxmlformats.org/officeDocument/2006/relationships/customXml" Target="../ink/ink2611.xml"/><Relationship Id="rId229" Type="http://schemas.openxmlformats.org/officeDocument/2006/relationships/customXml" Target="../ink/ink2639.xml"/><Relationship Id="rId380" Type="http://schemas.openxmlformats.org/officeDocument/2006/relationships/customXml" Target="../ink/ink2715.xml"/><Relationship Id="rId436" Type="http://schemas.openxmlformats.org/officeDocument/2006/relationships/customXml" Target="../ink/ink2743.xml"/><Relationship Id="rId240" Type="http://schemas.openxmlformats.org/officeDocument/2006/relationships/image" Target="../media/image3221.png"/><Relationship Id="rId478" Type="http://schemas.openxmlformats.org/officeDocument/2006/relationships/image" Target="../media/image3337.png"/><Relationship Id="rId35" Type="http://schemas.openxmlformats.org/officeDocument/2006/relationships/image" Target="../media/image3121.png"/><Relationship Id="rId77" Type="http://schemas.openxmlformats.org/officeDocument/2006/relationships/image" Target="../media/image3142.png"/><Relationship Id="rId100" Type="http://schemas.openxmlformats.org/officeDocument/2006/relationships/customXml" Target="../ink/ink2574.xml"/><Relationship Id="rId282" Type="http://schemas.openxmlformats.org/officeDocument/2006/relationships/image" Target="../media/image3242.png"/><Relationship Id="rId338" Type="http://schemas.openxmlformats.org/officeDocument/2006/relationships/image" Target="../media/image3270.png"/><Relationship Id="rId503" Type="http://schemas.openxmlformats.org/officeDocument/2006/relationships/customXml" Target="../ink/ink2777.xml"/><Relationship Id="rId8" Type="http://schemas.openxmlformats.org/officeDocument/2006/relationships/customXml" Target="../ink/ink2528.xml"/><Relationship Id="rId142" Type="http://schemas.openxmlformats.org/officeDocument/2006/relationships/customXml" Target="../ink/ink2595.xml"/><Relationship Id="rId184" Type="http://schemas.openxmlformats.org/officeDocument/2006/relationships/image" Target="../media/image3193.png"/><Relationship Id="rId391" Type="http://schemas.openxmlformats.org/officeDocument/2006/relationships/image" Target="../media/image2165.png"/><Relationship Id="rId405" Type="http://schemas.openxmlformats.org/officeDocument/2006/relationships/image" Target="../media/image3302.png"/><Relationship Id="rId447" Type="http://schemas.openxmlformats.org/officeDocument/2006/relationships/image" Target="../media/image3322.png"/><Relationship Id="rId251" Type="http://schemas.openxmlformats.org/officeDocument/2006/relationships/customXml" Target="../ink/ink2650.xml"/><Relationship Id="rId489" Type="http://schemas.openxmlformats.org/officeDocument/2006/relationships/customXml" Target="../ink/ink2770.xml"/><Relationship Id="rId46" Type="http://schemas.openxmlformats.org/officeDocument/2006/relationships/customXml" Target="../ink/ink2547.xml"/><Relationship Id="rId293" Type="http://schemas.openxmlformats.org/officeDocument/2006/relationships/customXml" Target="../ink/ink2671.xml"/><Relationship Id="rId307" Type="http://schemas.openxmlformats.org/officeDocument/2006/relationships/customXml" Target="../ink/ink2678.xml"/><Relationship Id="rId349" Type="http://schemas.openxmlformats.org/officeDocument/2006/relationships/customXml" Target="../ink/ink2699.xml"/><Relationship Id="rId514" Type="http://schemas.openxmlformats.org/officeDocument/2006/relationships/customXml" Target="../ink/ink2783.xml"/><Relationship Id="rId88" Type="http://schemas.openxmlformats.org/officeDocument/2006/relationships/customXml" Target="../ink/ink2568.xml"/><Relationship Id="rId111" Type="http://schemas.openxmlformats.org/officeDocument/2006/relationships/image" Target="../media/image3159.png"/><Relationship Id="rId153" Type="http://schemas.openxmlformats.org/officeDocument/2006/relationships/customXml" Target="../ink/ink2601.xml"/><Relationship Id="rId195" Type="http://schemas.openxmlformats.org/officeDocument/2006/relationships/customXml" Target="../ink/ink2622.xml"/><Relationship Id="rId209" Type="http://schemas.openxmlformats.org/officeDocument/2006/relationships/customXml" Target="../ink/ink2629.xml"/><Relationship Id="rId360" Type="http://schemas.openxmlformats.org/officeDocument/2006/relationships/image" Target="../media/image3281.png"/><Relationship Id="rId416" Type="http://schemas.openxmlformats.org/officeDocument/2006/relationships/customXml" Target="../ink/ink2733.xml"/><Relationship Id="rId220" Type="http://schemas.openxmlformats.org/officeDocument/2006/relationships/image" Target="../media/image3211.png"/><Relationship Id="rId458" Type="http://schemas.openxmlformats.org/officeDocument/2006/relationships/customXml" Target="../ink/ink2754.xml"/><Relationship Id="rId15" Type="http://schemas.openxmlformats.org/officeDocument/2006/relationships/image" Target="../media/image3111.png"/><Relationship Id="rId57" Type="http://schemas.openxmlformats.org/officeDocument/2006/relationships/image" Target="../media/image3132.png"/><Relationship Id="rId262" Type="http://schemas.openxmlformats.org/officeDocument/2006/relationships/image" Target="../media/image3232.png"/><Relationship Id="rId318" Type="http://schemas.openxmlformats.org/officeDocument/2006/relationships/image" Target="../media/image3260.png"/><Relationship Id="rId99" Type="http://schemas.openxmlformats.org/officeDocument/2006/relationships/image" Target="../media/image3153.png"/><Relationship Id="rId122" Type="http://schemas.openxmlformats.org/officeDocument/2006/relationships/customXml" Target="../ink/ink2585.xml"/><Relationship Id="rId164" Type="http://schemas.openxmlformats.org/officeDocument/2006/relationships/image" Target="../media/image3183.png"/><Relationship Id="rId371" Type="http://schemas.openxmlformats.org/officeDocument/2006/relationships/customXml" Target="../ink/ink2710.xml"/><Relationship Id="rId427" Type="http://schemas.openxmlformats.org/officeDocument/2006/relationships/image" Target="../media/image3313.png"/><Relationship Id="rId469" Type="http://schemas.openxmlformats.org/officeDocument/2006/relationships/customXml" Target="../ink/ink2760.xml"/><Relationship Id="rId26" Type="http://schemas.openxmlformats.org/officeDocument/2006/relationships/customXml" Target="../ink/ink2537.xml"/><Relationship Id="rId231" Type="http://schemas.openxmlformats.org/officeDocument/2006/relationships/customXml" Target="../ink/ink2640.xml"/><Relationship Id="rId273" Type="http://schemas.openxmlformats.org/officeDocument/2006/relationships/customXml" Target="../ink/ink2661.xml"/><Relationship Id="rId329" Type="http://schemas.openxmlformats.org/officeDocument/2006/relationships/customXml" Target="../ink/ink2689.xml"/><Relationship Id="rId480" Type="http://schemas.openxmlformats.org/officeDocument/2006/relationships/image" Target="../media/image3338.png"/><Relationship Id="rId68" Type="http://schemas.openxmlformats.org/officeDocument/2006/relationships/customXml" Target="../ink/ink2558.xml"/><Relationship Id="rId133" Type="http://schemas.openxmlformats.org/officeDocument/2006/relationships/image" Target="../media/image3169.png"/><Relationship Id="rId175" Type="http://schemas.openxmlformats.org/officeDocument/2006/relationships/customXml" Target="../ink/ink2612.xml"/><Relationship Id="rId340" Type="http://schemas.openxmlformats.org/officeDocument/2006/relationships/image" Target="../media/image3271.png"/><Relationship Id="rId200" Type="http://schemas.openxmlformats.org/officeDocument/2006/relationships/image" Target="../media/image3201.png"/><Relationship Id="rId382" Type="http://schemas.openxmlformats.org/officeDocument/2006/relationships/customXml" Target="../ink/ink2716.xml"/><Relationship Id="rId438" Type="http://schemas.openxmlformats.org/officeDocument/2006/relationships/customXml" Target="../ink/ink2744.xml"/><Relationship Id="rId242" Type="http://schemas.openxmlformats.org/officeDocument/2006/relationships/image" Target="../media/image3222.png"/><Relationship Id="rId284" Type="http://schemas.openxmlformats.org/officeDocument/2006/relationships/image" Target="../media/image3243.png"/><Relationship Id="rId491" Type="http://schemas.openxmlformats.org/officeDocument/2006/relationships/customXml" Target="../ink/ink2771.xml"/><Relationship Id="rId505" Type="http://schemas.openxmlformats.org/officeDocument/2006/relationships/customXml" Target="../ink/ink2778.xml"/><Relationship Id="rId37" Type="http://schemas.openxmlformats.org/officeDocument/2006/relationships/image" Target="../media/image3122.png"/><Relationship Id="rId79" Type="http://schemas.openxmlformats.org/officeDocument/2006/relationships/image" Target="../media/image3143.png"/><Relationship Id="rId102" Type="http://schemas.openxmlformats.org/officeDocument/2006/relationships/customXml" Target="../ink/ink2575.xml"/><Relationship Id="rId144" Type="http://schemas.openxmlformats.org/officeDocument/2006/relationships/customXml" Target="../ink/ink2596.xml"/><Relationship Id="rId90" Type="http://schemas.openxmlformats.org/officeDocument/2006/relationships/customXml" Target="../ink/ink2569.xml"/><Relationship Id="rId186" Type="http://schemas.openxmlformats.org/officeDocument/2006/relationships/image" Target="../media/image3194.png"/><Relationship Id="rId351" Type="http://schemas.openxmlformats.org/officeDocument/2006/relationships/customXml" Target="../ink/ink2700.xml"/><Relationship Id="rId393" Type="http://schemas.openxmlformats.org/officeDocument/2006/relationships/image" Target="../media/image3296.png"/><Relationship Id="rId407" Type="http://schemas.openxmlformats.org/officeDocument/2006/relationships/image" Target="../media/image3303.png"/><Relationship Id="rId449" Type="http://schemas.openxmlformats.org/officeDocument/2006/relationships/image" Target="../media/image3323.png"/><Relationship Id="rId211" Type="http://schemas.openxmlformats.org/officeDocument/2006/relationships/customXml" Target="../ink/ink2630.xml"/><Relationship Id="rId253" Type="http://schemas.openxmlformats.org/officeDocument/2006/relationships/customXml" Target="../ink/ink2651.xml"/><Relationship Id="rId295" Type="http://schemas.openxmlformats.org/officeDocument/2006/relationships/customXml" Target="../ink/ink2672.xml"/><Relationship Id="rId309" Type="http://schemas.openxmlformats.org/officeDocument/2006/relationships/customXml" Target="../ink/ink2679.xml"/><Relationship Id="rId460" Type="http://schemas.openxmlformats.org/officeDocument/2006/relationships/customXml" Target="../ink/ink2755.xml"/><Relationship Id="rId516" Type="http://schemas.openxmlformats.org/officeDocument/2006/relationships/customXml" Target="../ink/ink2784.xml"/><Relationship Id="rId48" Type="http://schemas.openxmlformats.org/officeDocument/2006/relationships/customXml" Target="../ink/ink2548.xml"/><Relationship Id="rId113" Type="http://schemas.openxmlformats.org/officeDocument/2006/relationships/image" Target="../media/image3160.png"/><Relationship Id="rId320" Type="http://schemas.openxmlformats.org/officeDocument/2006/relationships/image" Target="../media/image3261.png"/><Relationship Id="rId155" Type="http://schemas.openxmlformats.org/officeDocument/2006/relationships/customXml" Target="../ink/ink2602.xml"/><Relationship Id="rId197" Type="http://schemas.openxmlformats.org/officeDocument/2006/relationships/customXml" Target="../ink/ink2623.xml"/><Relationship Id="rId362" Type="http://schemas.openxmlformats.org/officeDocument/2006/relationships/image" Target="../media/image3282.png"/><Relationship Id="rId418" Type="http://schemas.openxmlformats.org/officeDocument/2006/relationships/customXml" Target="../ink/ink2734.xml"/><Relationship Id="rId222" Type="http://schemas.openxmlformats.org/officeDocument/2006/relationships/image" Target="../media/image3212.png"/><Relationship Id="rId264" Type="http://schemas.openxmlformats.org/officeDocument/2006/relationships/image" Target="../media/image3233.png"/><Relationship Id="rId471" Type="http://schemas.openxmlformats.org/officeDocument/2006/relationships/customXml" Target="../ink/ink2761.xml"/><Relationship Id="rId17" Type="http://schemas.openxmlformats.org/officeDocument/2006/relationships/image" Target="../media/image3112.png"/><Relationship Id="rId59" Type="http://schemas.openxmlformats.org/officeDocument/2006/relationships/image" Target="../media/image3133.png"/><Relationship Id="rId124" Type="http://schemas.openxmlformats.org/officeDocument/2006/relationships/customXml" Target="../ink/ink2586.xml"/><Relationship Id="rId70" Type="http://schemas.openxmlformats.org/officeDocument/2006/relationships/customXml" Target="../ink/ink2559.xml"/><Relationship Id="rId166" Type="http://schemas.openxmlformats.org/officeDocument/2006/relationships/image" Target="../media/image3184.png"/><Relationship Id="rId331" Type="http://schemas.openxmlformats.org/officeDocument/2006/relationships/customXml" Target="../ink/ink2690.xml"/><Relationship Id="rId373" Type="http://schemas.openxmlformats.org/officeDocument/2006/relationships/customXml" Target="../ink/ink2711.xml"/><Relationship Id="rId429" Type="http://schemas.openxmlformats.org/officeDocument/2006/relationships/image" Target="../media/image3314.png"/><Relationship Id="rId1" Type="http://schemas.openxmlformats.org/officeDocument/2006/relationships/slideLayout" Target="../slideLayouts/slideLayout2.xml"/><Relationship Id="rId233" Type="http://schemas.openxmlformats.org/officeDocument/2006/relationships/customXml" Target="../ink/ink2641.xml"/><Relationship Id="rId440" Type="http://schemas.openxmlformats.org/officeDocument/2006/relationships/customXml" Target="../ink/ink2745.xml"/><Relationship Id="rId28" Type="http://schemas.openxmlformats.org/officeDocument/2006/relationships/customXml" Target="../ink/ink2538.xml"/><Relationship Id="rId275" Type="http://schemas.openxmlformats.org/officeDocument/2006/relationships/customXml" Target="../ink/ink2662.xml"/><Relationship Id="rId300" Type="http://schemas.openxmlformats.org/officeDocument/2006/relationships/image" Target="../media/image3251.png"/><Relationship Id="rId482" Type="http://schemas.openxmlformats.org/officeDocument/2006/relationships/image" Target="../media/image3339.png"/><Relationship Id="rId81" Type="http://schemas.openxmlformats.org/officeDocument/2006/relationships/image" Target="../media/image3144.png"/><Relationship Id="rId135" Type="http://schemas.openxmlformats.org/officeDocument/2006/relationships/image" Target="../media/image3170.png"/><Relationship Id="rId177" Type="http://schemas.openxmlformats.org/officeDocument/2006/relationships/customXml" Target="../ink/ink2613.xml"/><Relationship Id="rId342" Type="http://schemas.openxmlformats.org/officeDocument/2006/relationships/image" Target="../media/image3272.png"/><Relationship Id="rId384" Type="http://schemas.openxmlformats.org/officeDocument/2006/relationships/customXml" Target="../ink/ink2717.xml"/><Relationship Id="rId202" Type="http://schemas.openxmlformats.org/officeDocument/2006/relationships/image" Target="../media/image3202.png"/><Relationship Id="rId244" Type="http://schemas.openxmlformats.org/officeDocument/2006/relationships/image" Target="../media/image3223.png"/><Relationship Id="rId39" Type="http://schemas.openxmlformats.org/officeDocument/2006/relationships/image" Target="../media/image3123.png"/><Relationship Id="rId286" Type="http://schemas.openxmlformats.org/officeDocument/2006/relationships/image" Target="../media/image3244.png"/><Relationship Id="rId451" Type="http://schemas.openxmlformats.org/officeDocument/2006/relationships/image" Target="../media/image3324.png"/><Relationship Id="rId493" Type="http://schemas.openxmlformats.org/officeDocument/2006/relationships/customXml" Target="../ink/ink2772.xml"/><Relationship Id="rId507" Type="http://schemas.openxmlformats.org/officeDocument/2006/relationships/customXml" Target="../ink/ink2779.xml"/><Relationship Id="rId50" Type="http://schemas.openxmlformats.org/officeDocument/2006/relationships/customXml" Target="../ink/ink2549.xml"/><Relationship Id="rId104" Type="http://schemas.openxmlformats.org/officeDocument/2006/relationships/customXml" Target="../ink/ink2576.xml"/><Relationship Id="rId146" Type="http://schemas.openxmlformats.org/officeDocument/2006/relationships/customXml" Target="../ink/ink2597.xml"/><Relationship Id="rId188" Type="http://schemas.openxmlformats.org/officeDocument/2006/relationships/image" Target="../media/image3195.png"/><Relationship Id="rId311" Type="http://schemas.openxmlformats.org/officeDocument/2006/relationships/customXml" Target="../ink/ink2680.xml"/><Relationship Id="rId353" Type="http://schemas.openxmlformats.org/officeDocument/2006/relationships/customXml" Target="../ink/ink2701.xml"/><Relationship Id="rId395" Type="http://schemas.openxmlformats.org/officeDocument/2006/relationships/image" Target="../media/image3297.png"/><Relationship Id="rId409" Type="http://schemas.openxmlformats.org/officeDocument/2006/relationships/image" Target="../media/image3304.png"/><Relationship Id="rId92" Type="http://schemas.openxmlformats.org/officeDocument/2006/relationships/customXml" Target="../ink/ink2570.xml"/><Relationship Id="rId213" Type="http://schemas.openxmlformats.org/officeDocument/2006/relationships/customXml" Target="../ink/ink2631.xml"/><Relationship Id="rId420" Type="http://schemas.openxmlformats.org/officeDocument/2006/relationships/customXml" Target="../ink/ink2735.xml"/><Relationship Id="rId255" Type="http://schemas.openxmlformats.org/officeDocument/2006/relationships/customXml" Target="../ink/ink2652.xml"/><Relationship Id="rId297" Type="http://schemas.openxmlformats.org/officeDocument/2006/relationships/customXml" Target="../ink/ink2673.xml"/><Relationship Id="rId462" Type="http://schemas.openxmlformats.org/officeDocument/2006/relationships/image" Target="../media/image3329.png"/><Relationship Id="rId115" Type="http://schemas.openxmlformats.org/officeDocument/2006/relationships/image" Target="../media/image3161.png"/><Relationship Id="rId157" Type="http://schemas.openxmlformats.org/officeDocument/2006/relationships/customXml" Target="../ink/ink2603.xml"/><Relationship Id="rId322" Type="http://schemas.openxmlformats.org/officeDocument/2006/relationships/image" Target="../media/image3262.png"/><Relationship Id="rId364" Type="http://schemas.openxmlformats.org/officeDocument/2006/relationships/image" Target="../media/image3283.png"/><Relationship Id="rId61" Type="http://schemas.openxmlformats.org/officeDocument/2006/relationships/image" Target="../media/image3134.png"/><Relationship Id="rId199" Type="http://schemas.openxmlformats.org/officeDocument/2006/relationships/customXml" Target="../ink/ink2624.xml"/><Relationship Id="rId19" Type="http://schemas.openxmlformats.org/officeDocument/2006/relationships/image" Target="../media/image3113.png"/><Relationship Id="rId224" Type="http://schemas.openxmlformats.org/officeDocument/2006/relationships/image" Target="../media/image3213.png"/><Relationship Id="rId266" Type="http://schemas.openxmlformats.org/officeDocument/2006/relationships/image" Target="../media/image3234.png"/><Relationship Id="rId431" Type="http://schemas.openxmlformats.org/officeDocument/2006/relationships/image" Target="../media/image3315.png"/><Relationship Id="rId473" Type="http://schemas.openxmlformats.org/officeDocument/2006/relationships/customXml" Target="../ink/ink2762.xml"/><Relationship Id="rId30" Type="http://schemas.openxmlformats.org/officeDocument/2006/relationships/customXml" Target="../ink/ink2539.xml"/><Relationship Id="rId126" Type="http://schemas.openxmlformats.org/officeDocument/2006/relationships/customXml" Target="../ink/ink2587.xml"/><Relationship Id="rId168" Type="http://schemas.openxmlformats.org/officeDocument/2006/relationships/image" Target="../media/image3185.png"/><Relationship Id="rId333" Type="http://schemas.openxmlformats.org/officeDocument/2006/relationships/customXml" Target="../ink/ink2691.xml"/><Relationship Id="rId72" Type="http://schemas.openxmlformats.org/officeDocument/2006/relationships/customXml" Target="../ink/ink2560.xml"/><Relationship Id="rId375" Type="http://schemas.openxmlformats.org/officeDocument/2006/relationships/customXml" Target="../ink/ink2712.xml"/><Relationship Id="rId3" Type="http://schemas.openxmlformats.org/officeDocument/2006/relationships/image" Target="../media/image3105.png"/><Relationship Id="rId235" Type="http://schemas.openxmlformats.org/officeDocument/2006/relationships/customXml" Target="../ink/ink2642.xml"/><Relationship Id="rId277" Type="http://schemas.openxmlformats.org/officeDocument/2006/relationships/customXml" Target="../ink/ink2663.xml"/><Relationship Id="rId400" Type="http://schemas.openxmlformats.org/officeDocument/2006/relationships/customXml" Target="../ink/ink2725.xml"/><Relationship Id="rId442" Type="http://schemas.openxmlformats.org/officeDocument/2006/relationships/customXml" Target="../ink/ink2746.xml"/><Relationship Id="rId484" Type="http://schemas.openxmlformats.org/officeDocument/2006/relationships/image" Target="../media/image3340.png"/><Relationship Id="rId137" Type="http://schemas.openxmlformats.org/officeDocument/2006/relationships/image" Target="../media/image2031.png"/><Relationship Id="rId302" Type="http://schemas.openxmlformats.org/officeDocument/2006/relationships/image" Target="../media/image3252.png"/><Relationship Id="rId344" Type="http://schemas.openxmlformats.org/officeDocument/2006/relationships/image" Target="../media/image3273.png"/><Relationship Id="rId41" Type="http://schemas.openxmlformats.org/officeDocument/2006/relationships/image" Target="../media/image3124.png"/><Relationship Id="rId83" Type="http://schemas.openxmlformats.org/officeDocument/2006/relationships/image" Target="../media/image3145.png"/><Relationship Id="rId179" Type="http://schemas.openxmlformats.org/officeDocument/2006/relationships/customXml" Target="../ink/ink2614.xml"/><Relationship Id="rId386" Type="http://schemas.openxmlformats.org/officeDocument/2006/relationships/customXml" Target="../ink/ink2718.xml"/><Relationship Id="rId190" Type="http://schemas.openxmlformats.org/officeDocument/2006/relationships/image" Target="../media/image3196.png"/><Relationship Id="rId204" Type="http://schemas.openxmlformats.org/officeDocument/2006/relationships/image" Target="../media/image3203.png"/><Relationship Id="rId246" Type="http://schemas.openxmlformats.org/officeDocument/2006/relationships/image" Target="../media/image3224.png"/><Relationship Id="rId288" Type="http://schemas.openxmlformats.org/officeDocument/2006/relationships/image" Target="../media/image3245.png"/><Relationship Id="rId411" Type="http://schemas.openxmlformats.org/officeDocument/2006/relationships/image" Target="../media/image3305.png"/><Relationship Id="rId453" Type="http://schemas.openxmlformats.org/officeDocument/2006/relationships/image" Target="../media/image3325.png"/><Relationship Id="rId509" Type="http://schemas.openxmlformats.org/officeDocument/2006/relationships/customXml" Target="../ink/ink2780.xml"/><Relationship Id="rId106" Type="http://schemas.openxmlformats.org/officeDocument/2006/relationships/customXml" Target="../ink/ink2577.xml"/><Relationship Id="rId313" Type="http://schemas.openxmlformats.org/officeDocument/2006/relationships/customXml" Target="../ink/ink2681.xml"/><Relationship Id="rId495" Type="http://schemas.openxmlformats.org/officeDocument/2006/relationships/customXml" Target="../ink/ink2773.xml"/><Relationship Id="rId10" Type="http://schemas.openxmlformats.org/officeDocument/2006/relationships/customXml" Target="../ink/ink2529.xml"/><Relationship Id="rId52" Type="http://schemas.openxmlformats.org/officeDocument/2006/relationships/customXml" Target="../ink/ink2550.xml"/><Relationship Id="rId94" Type="http://schemas.openxmlformats.org/officeDocument/2006/relationships/customXml" Target="../ink/ink2571.xml"/><Relationship Id="rId148" Type="http://schemas.openxmlformats.org/officeDocument/2006/relationships/image" Target="../media/image3175.png"/><Relationship Id="rId355" Type="http://schemas.openxmlformats.org/officeDocument/2006/relationships/customXml" Target="../ink/ink2702.xml"/><Relationship Id="rId397" Type="http://schemas.openxmlformats.org/officeDocument/2006/relationships/image" Target="../media/image3298.png"/><Relationship Id="rId215" Type="http://schemas.openxmlformats.org/officeDocument/2006/relationships/customXml" Target="../ink/ink2632.xml"/><Relationship Id="rId257" Type="http://schemas.openxmlformats.org/officeDocument/2006/relationships/customXml" Target="../ink/ink2653.xml"/><Relationship Id="rId422" Type="http://schemas.openxmlformats.org/officeDocument/2006/relationships/customXml" Target="../ink/ink2736.xml"/><Relationship Id="rId464" Type="http://schemas.openxmlformats.org/officeDocument/2006/relationships/image" Target="../media/image3330.png"/><Relationship Id="rId299" Type="http://schemas.openxmlformats.org/officeDocument/2006/relationships/customXml" Target="../ink/ink2674.xml"/><Relationship Id="rId63" Type="http://schemas.openxmlformats.org/officeDocument/2006/relationships/image" Target="../media/image3135.png"/><Relationship Id="rId159" Type="http://schemas.openxmlformats.org/officeDocument/2006/relationships/customXml" Target="../ink/ink2604.xml"/><Relationship Id="rId366" Type="http://schemas.openxmlformats.org/officeDocument/2006/relationships/image" Target="../media/image3284.png"/></Relationships>
</file>

<file path=ppt/slides/_rels/slide34.xml.rels><?xml version="1.0" encoding="UTF-8" standalone="yes"?>
<Relationships xmlns="http://schemas.openxmlformats.org/package/2006/relationships"><Relationship Id="rId117" Type="http://schemas.openxmlformats.org/officeDocument/2006/relationships/customXml" Target="../ink/ink2843.xml"/><Relationship Id="rId21" Type="http://schemas.openxmlformats.org/officeDocument/2006/relationships/image" Target="../media/image3366.png"/><Relationship Id="rId42" Type="http://schemas.openxmlformats.org/officeDocument/2006/relationships/customXml" Target="../ink/ink2805.xml"/><Relationship Id="rId63" Type="http://schemas.openxmlformats.org/officeDocument/2006/relationships/image" Target="../media/image3386.png"/><Relationship Id="rId84" Type="http://schemas.openxmlformats.org/officeDocument/2006/relationships/customXml" Target="../ink/ink2826.xml"/><Relationship Id="rId138" Type="http://schemas.openxmlformats.org/officeDocument/2006/relationships/image" Target="../media/image3421.png"/><Relationship Id="rId159" Type="http://schemas.openxmlformats.org/officeDocument/2006/relationships/customXml" Target="../ink/ink2864.xml"/><Relationship Id="rId170" Type="http://schemas.openxmlformats.org/officeDocument/2006/relationships/image" Target="../media/image3435.png"/><Relationship Id="rId107" Type="http://schemas.openxmlformats.org/officeDocument/2006/relationships/customXml" Target="../ink/ink2838.xml"/><Relationship Id="rId11" Type="http://schemas.openxmlformats.org/officeDocument/2006/relationships/image" Target="../media/image3361.png"/><Relationship Id="rId32" Type="http://schemas.openxmlformats.org/officeDocument/2006/relationships/customXml" Target="../ink/ink2800.xml"/><Relationship Id="rId53" Type="http://schemas.openxmlformats.org/officeDocument/2006/relationships/image" Target="../media/image3381.png"/><Relationship Id="rId74" Type="http://schemas.openxmlformats.org/officeDocument/2006/relationships/customXml" Target="../ink/ink2821.xml"/><Relationship Id="rId128" Type="http://schemas.openxmlformats.org/officeDocument/2006/relationships/image" Target="../media/image3416.png"/><Relationship Id="rId149" Type="http://schemas.openxmlformats.org/officeDocument/2006/relationships/customXml" Target="../ink/ink2859.xml"/><Relationship Id="rId5" Type="http://schemas.openxmlformats.org/officeDocument/2006/relationships/image" Target="../media/image3358.png"/><Relationship Id="rId95" Type="http://schemas.openxmlformats.org/officeDocument/2006/relationships/customXml" Target="../ink/ink2832.xml"/><Relationship Id="rId160" Type="http://schemas.openxmlformats.org/officeDocument/2006/relationships/image" Target="../media/image3431.png"/><Relationship Id="rId181" Type="http://schemas.openxmlformats.org/officeDocument/2006/relationships/customXml" Target="../ink/ink2875.xml"/><Relationship Id="rId22" Type="http://schemas.openxmlformats.org/officeDocument/2006/relationships/customXml" Target="../ink/ink2795.xml"/><Relationship Id="rId43" Type="http://schemas.openxmlformats.org/officeDocument/2006/relationships/image" Target="../media/image3377.png"/><Relationship Id="rId64" Type="http://schemas.openxmlformats.org/officeDocument/2006/relationships/customXml" Target="../ink/ink2816.xml"/><Relationship Id="rId118" Type="http://schemas.openxmlformats.org/officeDocument/2006/relationships/image" Target="../media/image3411.png"/><Relationship Id="rId139" Type="http://schemas.openxmlformats.org/officeDocument/2006/relationships/customXml" Target="../ink/ink2854.xml"/><Relationship Id="rId85" Type="http://schemas.openxmlformats.org/officeDocument/2006/relationships/image" Target="../media/image3396.png"/><Relationship Id="rId150" Type="http://schemas.openxmlformats.org/officeDocument/2006/relationships/image" Target="../media/image3426.png"/><Relationship Id="rId171" Type="http://schemas.openxmlformats.org/officeDocument/2006/relationships/customXml" Target="../ink/ink2870.xml"/><Relationship Id="rId12" Type="http://schemas.openxmlformats.org/officeDocument/2006/relationships/customXml" Target="../ink/ink2790.xml"/><Relationship Id="rId33" Type="http://schemas.openxmlformats.org/officeDocument/2006/relationships/image" Target="../media/image3372.png"/><Relationship Id="rId108" Type="http://schemas.openxmlformats.org/officeDocument/2006/relationships/image" Target="../media/image3406.png"/><Relationship Id="rId129" Type="http://schemas.openxmlformats.org/officeDocument/2006/relationships/customXml" Target="../ink/ink2849.xml"/><Relationship Id="rId54" Type="http://schemas.openxmlformats.org/officeDocument/2006/relationships/customXml" Target="../ink/ink2811.xml"/><Relationship Id="rId75" Type="http://schemas.openxmlformats.org/officeDocument/2006/relationships/image" Target="../media/image3391.png"/><Relationship Id="rId96" Type="http://schemas.openxmlformats.org/officeDocument/2006/relationships/image" Target="../media/image3400.png"/><Relationship Id="rId140" Type="http://schemas.openxmlformats.org/officeDocument/2006/relationships/image" Target="../media/image3422.png"/><Relationship Id="rId161" Type="http://schemas.openxmlformats.org/officeDocument/2006/relationships/customXml" Target="../ink/ink2865.xml"/><Relationship Id="rId182" Type="http://schemas.openxmlformats.org/officeDocument/2006/relationships/image" Target="../media/image3441.png"/><Relationship Id="rId6" Type="http://schemas.openxmlformats.org/officeDocument/2006/relationships/customXml" Target="../ink/ink2787.xml"/><Relationship Id="rId23" Type="http://schemas.openxmlformats.org/officeDocument/2006/relationships/image" Target="../media/image3367.png"/><Relationship Id="rId119" Type="http://schemas.openxmlformats.org/officeDocument/2006/relationships/customXml" Target="../ink/ink2844.xml"/><Relationship Id="rId44" Type="http://schemas.openxmlformats.org/officeDocument/2006/relationships/customXml" Target="../ink/ink2806.xml"/><Relationship Id="rId65" Type="http://schemas.openxmlformats.org/officeDocument/2006/relationships/image" Target="../media/image3387.png"/><Relationship Id="rId86" Type="http://schemas.openxmlformats.org/officeDocument/2006/relationships/customXml" Target="../ink/ink2827.xml"/><Relationship Id="rId130" Type="http://schemas.openxmlformats.org/officeDocument/2006/relationships/image" Target="../media/image3417.png"/><Relationship Id="rId151" Type="http://schemas.openxmlformats.org/officeDocument/2006/relationships/customXml" Target="../ink/ink2860.xml"/><Relationship Id="rId172" Type="http://schemas.openxmlformats.org/officeDocument/2006/relationships/image" Target="../media/image3436.png"/><Relationship Id="rId13" Type="http://schemas.openxmlformats.org/officeDocument/2006/relationships/image" Target="../media/image3362.png"/><Relationship Id="rId18" Type="http://schemas.openxmlformats.org/officeDocument/2006/relationships/customXml" Target="../ink/ink2793.xml"/><Relationship Id="rId39" Type="http://schemas.openxmlformats.org/officeDocument/2006/relationships/image" Target="../media/image3375.png"/><Relationship Id="rId109" Type="http://schemas.openxmlformats.org/officeDocument/2006/relationships/customXml" Target="../ink/ink2839.xml"/><Relationship Id="rId34" Type="http://schemas.openxmlformats.org/officeDocument/2006/relationships/customXml" Target="../ink/ink2801.xml"/><Relationship Id="rId50" Type="http://schemas.openxmlformats.org/officeDocument/2006/relationships/customXml" Target="../ink/ink2809.xml"/><Relationship Id="rId55" Type="http://schemas.openxmlformats.org/officeDocument/2006/relationships/image" Target="../media/image3382.png"/><Relationship Id="rId76" Type="http://schemas.openxmlformats.org/officeDocument/2006/relationships/customXml" Target="../ink/ink2822.xml"/><Relationship Id="rId97" Type="http://schemas.openxmlformats.org/officeDocument/2006/relationships/customXml" Target="../ink/ink2833.xml"/><Relationship Id="rId104" Type="http://schemas.openxmlformats.org/officeDocument/2006/relationships/image" Target="../media/image3404.png"/><Relationship Id="rId120" Type="http://schemas.openxmlformats.org/officeDocument/2006/relationships/image" Target="../media/image3412.png"/><Relationship Id="rId125" Type="http://schemas.openxmlformats.org/officeDocument/2006/relationships/customXml" Target="../ink/ink2847.xml"/><Relationship Id="rId141" Type="http://schemas.openxmlformats.org/officeDocument/2006/relationships/customXml" Target="../ink/ink2855.xml"/><Relationship Id="rId146" Type="http://schemas.openxmlformats.org/officeDocument/2006/relationships/image" Target="../media/image3425.png"/><Relationship Id="rId167" Type="http://schemas.openxmlformats.org/officeDocument/2006/relationships/customXml" Target="../ink/ink2868.xml"/><Relationship Id="rId188" Type="http://schemas.openxmlformats.org/officeDocument/2006/relationships/image" Target="../media/image3444.png"/><Relationship Id="rId7" Type="http://schemas.openxmlformats.org/officeDocument/2006/relationships/image" Target="../media/image3359.png"/><Relationship Id="rId71" Type="http://schemas.openxmlformats.org/officeDocument/2006/relationships/image" Target="../media/image3389.png"/><Relationship Id="rId92" Type="http://schemas.openxmlformats.org/officeDocument/2006/relationships/image" Target="../media/image3398.png"/><Relationship Id="rId162" Type="http://schemas.openxmlformats.org/officeDocument/2006/relationships/image" Target="../media/image3432.png"/><Relationship Id="rId183" Type="http://schemas.openxmlformats.org/officeDocument/2006/relationships/customXml" Target="../ink/ink2876.xml"/><Relationship Id="rId2" Type="http://schemas.openxmlformats.org/officeDocument/2006/relationships/customXml" Target="../ink/ink2785.xml"/><Relationship Id="rId29" Type="http://schemas.openxmlformats.org/officeDocument/2006/relationships/image" Target="../media/image3370.png"/><Relationship Id="rId24" Type="http://schemas.openxmlformats.org/officeDocument/2006/relationships/customXml" Target="../ink/ink2796.xml"/><Relationship Id="rId40" Type="http://schemas.openxmlformats.org/officeDocument/2006/relationships/customXml" Target="../ink/ink2804.xml"/><Relationship Id="rId45" Type="http://schemas.openxmlformats.org/officeDocument/2006/relationships/image" Target="../media/image3378.png"/><Relationship Id="rId66" Type="http://schemas.openxmlformats.org/officeDocument/2006/relationships/customXml" Target="../ink/ink2817.xml"/><Relationship Id="rId87" Type="http://schemas.openxmlformats.org/officeDocument/2006/relationships/image" Target="../media/image2031.png"/><Relationship Id="rId110" Type="http://schemas.openxmlformats.org/officeDocument/2006/relationships/image" Target="../media/image3407.png"/><Relationship Id="rId115" Type="http://schemas.openxmlformats.org/officeDocument/2006/relationships/customXml" Target="../ink/ink2842.xml"/><Relationship Id="rId131" Type="http://schemas.openxmlformats.org/officeDocument/2006/relationships/customXml" Target="../ink/ink2850.xml"/><Relationship Id="rId136" Type="http://schemas.openxmlformats.org/officeDocument/2006/relationships/image" Target="../media/image3420.png"/><Relationship Id="rId157" Type="http://schemas.openxmlformats.org/officeDocument/2006/relationships/customXml" Target="../ink/ink2863.xml"/><Relationship Id="rId178" Type="http://schemas.openxmlformats.org/officeDocument/2006/relationships/image" Target="../media/image3439.png"/><Relationship Id="rId61" Type="http://schemas.openxmlformats.org/officeDocument/2006/relationships/image" Target="../media/image3385.png"/><Relationship Id="rId82" Type="http://schemas.openxmlformats.org/officeDocument/2006/relationships/customXml" Target="../ink/ink2825.xml"/><Relationship Id="rId152" Type="http://schemas.openxmlformats.org/officeDocument/2006/relationships/image" Target="../media/image3427.png"/><Relationship Id="rId173" Type="http://schemas.openxmlformats.org/officeDocument/2006/relationships/customXml" Target="../ink/ink2871.xml"/><Relationship Id="rId19" Type="http://schemas.openxmlformats.org/officeDocument/2006/relationships/image" Target="../media/image3365.png"/><Relationship Id="rId14" Type="http://schemas.openxmlformats.org/officeDocument/2006/relationships/customXml" Target="../ink/ink2791.xml"/><Relationship Id="rId30" Type="http://schemas.openxmlformats.org/officeDocument/2006/relationships/customXml" Target="../ink/ink2799.xml"/><Relationship Id="rId35" Type="http://schemas.openxmlformats.org/officeDocument/2006/relationships/image" Target="../media/image3373.png"/><Relationship Id="rId56" Type="http://schemas.openxmlformats.org/officeDocument/2006/relationships/customXml" Target="../ink/ink2812.xml"/><Relationship Id="rId77" Type="http://schemas.openxmlformats.org/officeDocument/2006/relationships/image" Target="../media/image3392.png"/><Relationship Id="rId100" Type="http://schemas.openxmlformats.org/officeDocument/2006/relationships/image" Target="../media/image3402.png"/><Relationship Id="rId105" Type="http://schemas.openxmlformats.org/officeDocument/2006/relationships/customXml" Target="../ink/ink2837.xml"/><Relationship Id="rId126" Type="http://schemas.openxmlformats.org/officeDocument/2006/relationships/image" Target="../media/image3415.png"/><Relationship Id="rId147" Type="http://schemas.openxmlformats.org/officeDocument/2006/relationships/customXml" Target="../ink/ink2858.xml"/><Relationship Id="rId168" Type="http://schemas.openxmlformats.org/officeDocument/2006/relationships/image" Target="../media/image3434.png"/><Relationship Id="rId8" Type="http://schemas.openxmlformats.org/officeDocument/2006/relationships/customXml" Target="../ink/ink2788.xml"/><Relationship Id="rId51" Type="http://schemas.openxmlformats.org/officeDocument/2006/relationships/image" Target="../media/image3220.png"/><Relationship Id="rId72" Type="http://schemas.openxmlformats.org/officeDocument/2006/relationships/customXml" Target="../ink/ink2820.xml"/><Relationship Id="rId93" Type="http://schemas.openxmlformats.org/officeDocument/2006/relationships/customXml" Target="../ink/ink2831.xml"/><Relationship Id="rId98" Type="http://schemas.openxmlformats.org/officeDocument/2006/relationships/image" Target="../media/image3401.png"/><Relationship Id="rId121" Type="http://schemas.openxmlformats.org/officeDocument/2006/relationships/customXml" Target="../ink/ink2845.xml"/><Relationship Id="rId142" Type="http://schemas.openxmlformats.org/officeDocument/2006/relationships/image" Target="../media/image3423.png"/><Relationship Id="rId163" Type="http://schemas.openxmlformats.org/officeDocument/2006/relationships/customXml" Target="../ink/ink2866.xml"/><Relationship Id="rId184" Type="http://schemas.openxmlformats.org/officeDocument/2006/relationships/image" Target="../media/image3442.png"/><Relationship Id="rId189" Type="http://schemas.openxmlformats.org/officeDocument/2006/relationships/customXml" Target="../ink/ink2879.xml"/><Relationship Id="rId3" Type="http://schemas.openxmlformats.org/officeDocument/2006/relationships/image" Target="../media/image3357.png"/><Relationship Id="rId25" Type="http://schemas.openxmlformats.org/officeDocument/2006/relationships/image" Target="../media/image3368.png"/><Relationship Id="rId46" Type="http://schemas.openxmlformats.org/officeDocument/2006/relationships/customXml" Target="../ink/ink2807.xml"/><Relationship Id="rId67" Type="http://schemas.openxmlformats.org/officeDocument/2006/relationships/image" Target="../media/image3226.png"/><Relationship Id="rId116" Type="http://schemas.openxmlformats.org/officeDocument/2006/relationships/image" Target="../media/image3410.png"/><Relationship Id="rId137" Type="http://schemas.openxmlformats.org/officeDocument/2006/relationships/customXml" Target="../ink/ink2853.xml"/><Relationship Id="rId158" Type="http://schemas.openxmlformats.org/officeDocument/2006/relationships/image" Target="../media/image3430.png"/><Relationship Id="rId20" Type="http://schemas.openxmlformats.org/officeDocument/2006/relationships/customXml" Target="../ink/ink2794.xml"/><Relationship Id="rId41" Type="http://schemas.openxmlformats.org/officeDocument/2006/relationships/image" Target="../media/image3376.png"/><Relationship Id="rId62" Type="http://schemas.openxmlformats.org/officeDocument/2006/relationships/customXml" Target="../ink/ink2815.xml"/><Relationship Id="rId83" Type="http://schemas.openxmlformats.org/officeDocument/2006/relationships/image" Target="../media/image3395.png"/><Relationship Id="rId88" Type="http://schemas.openxmlformats.org/officeDocument/2006/relationships/customXml" Target="../ink/ink2828.xml"/><Relationship Id="rId111" Type="http://schemas.openxmlformats.org/officeDocument/2006/relationships/customXml" Target="../ink/ink2840.xml"/><Relationship Id="rId132" Type="http://schemas.openxmlformats.org/officeDocument/2006/relationships/image" Target="../media/image3418.png"/><Relationship Id="rId153" Type="http://schemas.openxmlformats.org/officeDocument/2006/relationships/customXml" Target="../ink/ink2861.xml"/><Relationship Id="rId174" Type="http://schemas.openxmlformats.org/officeDocument/2006/relationships/image" Target="../media/image3437.png"/><Relationship Id="rId179" Type="http://schemas.openxmlformats.org/officeDocument/2006/relationships/customXml" Target="../ink/ink2874.xml"/><Relationship Id="rId190" Type="http://schemas.openxmlformats.org/officeDocument/2006/relationships/image" Target="../media/image3445.png"/><Relationship Id="rId15" Type="http://schemas.openxmlformats.org/officeDocument/2006/relationships/image" Target="../media/image3363.png"/><Relationship Id="rId36" Type="http://schemas.openxmlformats.org/officeDocument/2006/relationships/customXml" Target="../ink/ink2802.xml"/><Relationship Id="rId57" Type="http://schemas.openxmlformats.org/officeDocument/2006/relationships/image" Target="../media/image3383.png"/><Relationship Id="rId106" Type="http://schemas.openxmlformats.org/officeDocument/2006/relationships/image" Target="../media/image3405.png"/><Relationship Id="rId127" Type="http://schemas.openxmlformats.org/officeDocument/2006/relationships/customXml" Target="../ink/ink2848.xml"/><Relationship Id="rId10" Type="http://schemas.openxmlformats.org/officeDocument/2006/relationships/customXml" Target="../ink/ink2789.xml"/><Relationship Id="rId31" Type="http://schemas.openxmlformats.org/officeDocument/2006/relationships/image" Target="../media/image3371.png"/><Relationship Id="rId52" Type="http://schemas.openxmlformats.org/officeDocument/2006/relationships/customXml" Target="../ink/ink2810.xml"/><Relationship Id="rId73" Type="http://schemas.openxmlformats.org/officeDocument/2006/relationships/image" Target="../media/image3390.png"/><Relationship Id="rId78" Type="http://schemas.openxmlformats.org/officeDocument/2006/relationships/customXml" Target="../ink/ink2823.xml"/><Relationship Id="rId94" Type="http://schemas.openxmlformats.org/officeDocument/2006/relationships/image" Target="../media/image3399.png"/><Relationship Id="rId99" Type="http://schemas.openxmlformats.org/officeDocument/2006/relationships/customXml" Target="../ink/ink2834.xml"/><Relationship Id="rId101" Type="http://schemas.openxmlformats.org/officeDocument/2006/relationships/customXml" Target="../ink/ink2835.xml"/><Relationship Id="rId122" Type="http://schemas.openxmlformats.org/officeDocument/2006/relationships/image" Target="../media/image3413.png"/><Relationship Id="rId143" Type="http://schemas.openxmlformats.org/officeDocument/2006/relationships/customXml" Target="../ink/ink2856.xml"/><Relationship Id="rId148" Type="http://schemas.openxmlformats.org/officeDocument/2006/relationships/image" Target="../media/image2368.png"/><Relationship Id="rId164" Type="http://schemas.openxmlformats.org/officeDocument/2006/relationships/image" Target="../media/image3433.png"/><Relationship Id="rId169" Type="http://schemas.openxmlformats.org/officeDocument/2006/relationships/customXml" Target="../ink/ink2869.xml"/><Relationship Id="rId185" Type="http://schemas.openxmlformats.org/officeDocument/2006/relationships/customXml" Target="../ink/ink2877.xml"/><Relationship Id="rId4" Type="http://schemas.openxmlformats.org/officeDocument/2006/relationships/customXml" Target="../ink/ink2786.xml"/><Relationship Id="rId9" Type="http://schemas.openxmlformats.org/officeDocument/2006/relationships/image" Target="../media/image3360.png"/><Relationship Id="rId180" Type="http://schemas.openxmlformats.org/officeDocument/2006/relationships/image" Target="../media/image3440.png"/><Relationship Id="rId26" Type="http://schemas.openxmlformats.org/officeDocument/2006/relationships/customXml" Target="../ink/ink2797.xml"/><Relationship Id="rId47" Type="http://schemas.openxmlformats.org/officeDocument/2006/relationships/image" Target="../media/image3379.png"/><Relationship Id="rId68" Type="http://schemas.openxmlformats.org/officeDocument/2006/relationships/customXml" Target="../ink/ink2818.xml"/><Relationship Id="rId89" Type="http://schemas.openxmlformats.org/officeDocument/2006/relationships/customXml" Target="../ink/ink2829.xml"/><Relationship Id="rId112" Type="http://schemas.openxmlformats.org/officeDocument/2006/relationships/image" Target="../media/image3408.png"/><Relationship Id="rId133" Type="http://schemas.openxmlformats.org/officeDocument/2006/relationships/customXml" Target="../ink/ink2851.xml"/><Relationship Id="rId154" Type="http://schemas.openxmlformats.org/officeDocument/2006/relationships/image" Target="../media/image3428.png"/><Relationship Id="rId175" Type="http://schemas.openxmlformats.org/officeDocument/2006/relationships/customXml" Target="../ink/ink2872.xml"/><Relationship Id="rId16" Type="http://schemas.openxmlformats.org/officeDocument/2006/relationships/customXml" Target="../ink/ink2792.xml"/><Relationship Id="rId37" Type="http://schemas.openxmlformats.org/officeDocument/2006/relationships/image" Target="../media/image3374.png"/><Relationship Id="rId58" Type="http://schemas.openxmlformats.org/officeDocument/2006/relationships/customXml" Target="../ink/ink2813.xml"/><Relationship Id="rId79" Type="http://schemas.openxmlformats.org/officeDocument/2006/relationships/image" Target="../media/image3393.png"/><Relationship Id="rId102" Type="http://schemas.openxmlformats.org/officeDocument/2006/relationships/image" Target="../media/image3403.png"/><Relationship Id="rId123" Type="http://schemas.openxmlformats.org/officeDocument/2006/relationships/customXml" Target="../ink/ink2846.xml"/><Relationship Id="rId144" Type="http://schemas.openxmlformats.org/officeDocument/2006/relationships/image" Target="../media/image3424.png"/><Relationship Id="rId90" Type="http://schemas.openxmlformats.org/officeDocument/2006/relationships/image" Target="../media/image3397.png"/><Relationship Id="rId165" Type="http://schemas.openxmlformats.org/officeDocument/2006/relationships/customXml" Target="../ink/ink2867.xml"/><Relationship Id="rId186" Type="http://schemas.openxmlformats.org/officeDocument/2006/relationships/image" Target="../media/image3443.png"/><Relationship Id="rId27" Type="http://schemas.openxmlformats.org/officeDocument/2006/relationships/image" Target="../media/image3369.png"/><Relationship Id="rId48" Type="http://schemas.openxmlformats.org/officeDocument/2006/relationships/customXml" Target="../ink/ink2808.xml"/><Relationship Id="rId69" Type="http://schemas.openxmlformats.org/officeDocument/2006/relationships/image" Target="../media/image3388.png"/><Relationship Id="rId113" Type="http://schemas.openxmlformats.org/officeDocument/2006/relationships/customXml" Target="../ink/ink2841.xml"/><Relationship Id="rId134" Type="http://schemas.openxmlformats.org/officeDocument/2006/relationships/image" Target="../media/image3419.png"/><Relationship Id="rId80" Type="http://schemas.openxmlformats.org/officeDocument/2006/relationships/customXml" Target="../ink/ink2824.xml"/><Relationship Id="rId155" Type="http://schemas.openxmlformats.org/officeDocument/2006/relationships/customXml" Target="../ink/ink2862.xml"/><Relationship Id="rId176" Type="http://schemas.openxmlformats.org/officeDocument/2006/relationships/image" Target="../media/image3438.png"/><Relationship Id="rId17" Type="http://schemas.openxmlformats.org/officeDocument/2006/relationships/image" Target="../media/image3364.png"/><Relationship Id="rId38" Type="http://schemas.openxmlformats.org/officeDocument/2006/relationships/customXml" Target="../ink/ink2803.xml"/><Relationship Id="rId59" Type="http://schemas.openxmlformats.org/officeDocument/2006/relationships/image" Target="../media/image3384.png"/><Relationship Id="rId103" Type="http://schemas.openxmlformats.org/officeDocument/2006/relationships/customXml" Target="../ink/ink2836.xml"/><Relationship Id="rId124" Type="http://schemas.openxmlformats.org/officeDocument/2006/relationships/image" Target="../media/image3414.png"/><Relationship Id="rId70" Type="http://schemas.openxmlformats.org/officeDocument/2006/relationships/customXml" Target="../ink/ink2819.xml"/><Relationship Id="rId91" Type="http://schemas.openxmlformats.org/officeDocument/2006/relationships/customXml" Target="../ink/ink2830.xml"/><Relationship Id="rId145" Type="http://schemas.openxmlformats.org/officeDocument/2006/relationships/customXml" Target="../ink/ink2857.xml"/><Relationship Id="rId166" Type="http://schemas.openxmlformats.org/officeDocument/2006/relationships/image" Target="../media/image1991.png"/><Relationship Id="rId187" Type="http://schemas.openxmlformats.org/officeDocument/2006/relationships/customXml" Target="../ink/ink2878.xml"/><Relationship Id="rId1" Type="http://schemas.openxmlformats.org/officeDocument/2006/relationships/slideLayout" Target="../slideLayouts/slideLayout2.xml"/><Relationship Id="rId28" Type="http://schemas.openxmlformats.org/officeDocument/2006/relationships/customXml" Target="../ink/ink2798.xml"/><Relationship Id="rId49" Type="http://schemas.openxmlformats.org/officeDocument/2006/relationships/image" Target="../media/image3380.png"/><Relationship Id="rId114" Type="http://schemas.openxmlformats.org/officeDocument/2006/relationships/image" Target="../media/image3409.png"/><Relationship Id="rId60" Type="http://schemas.openxmlformats.org/officeDocument/2006/relationships/customXml" Target="../ink/ink2814.xml"/><Relationship Id="rId81" Type="http://schemas.openxmlformats.org/officeDocument/2006/relationships/image" Target="../media/image3394.png"/><Relationship Id="rId135" Type="http://schemas.openxmlformats.org/officeDocument/2006/relationships/customXml" Target="../ink/ink2852.xml"/><Relationship Id="rId156" Type="http://schemas.openxmlformats.org/officeDocument/2006/relationships/image" Target="../media/image3429.png"/><Relationship Id="rId177" Type="http://schemas.openxmlformats.org/officeDocument/2006/relationships/customXml" Target="../ink/ink287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0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10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6" Type="http://schemas.openxmlformats.org/officeDocument/2006/relationships/customXml" Target="../ink/ink2892.xml"/><Relationship Id="rId21" Type="http://schemas.openxmlformats.org/officeDocument/2006/relationships/image" Target="../media/image1611.png"/><Relationship Id="rId42" Type="http://schemas.openxmlformats.org/officeDocument/2006/relationships/customXml" Target="../ink/ink2900.xml"/><Relationship Id="rId47" Type="http://schemas.openxmlformats.org/officeDocument/2006/relationships/image" Target="../media/image29101.png"/><Relationship Id="rId63" Type="http://schemas.openxmlformats.org/officeDocument/2006/relationships/image" Target="../media/image3711.png"/><Relationship Id="rId68" Type="http://schemas.openxmlformats.org/officeDocument/2006/relationships/customXml" Target="../ink/ink2913.xml"/><Relationship Id="rId84" Type="http://schemas.openxmlformats.org/officeDocument/2006/relationships/customXml" Target="../ink/ink2921.xml"/><Relationship Id="rId89" Type="http://schemas.openxmlformats.org/officeDocument/2006/relationships/image" Target="../media/image5011.png"/><Relationship Id="rId16" Type="http://schemas.openxmlformats.org/officeDocument/2006/relationships/customXml" Target="../ink/ink2887.xml"/><Relationship Id="rId11" Type="http://schemas.openxmlformats.org/officeDocument/2006/relationships/image" Target="../media/image11102.png"/><Relationship Id="rId32" Type="http://schemas.openxmlformats.org/officeDocument/2006/relationships/customXml" Target="../ink/ink2895.xml"/><Relationship Id="rId37" Type="http://schemas.openxmlformats.org/officeDocument/2006/relationships/image" Target="../media/image24101.png"/><Relationship Id="rId53" Type="http://schemas.openxmlformats.org/officeDocument/2006/relationships/image" Target="../media/image32101.png"/><Relationship Id="rId58" Type="http://schemas.openxmlformats.org/officeDocument/2006/relationships/customXml" Target="../ink/ink2908.xml"/><Relationship Id="rId74" Type="http://schemas.openxmlformats.org/officeDocument/2006/relationships/customXml" Target="../ink/ink2916.xml"/><Relationship Id="rId79" Type="http://schemas.openxmlformats.org/officeDocument/2006/relationships/image" Target="../media/image4511.png"/><Relationship Id="rId5" Type="http://schemas.openxmlformats.org/officeDocument/2006/relationships/image" Target="../media/image8102.png"/><Relationship Id="rId90" Type="http://schemas.openxmlformats.org/officeDocument/2006/relationships/customXml" Target="../ink/ink2924.xml"/><Relationship Id="rId95" Type="http://schemas.openxmlformats.org/officeDocument/2006/relationships/image" Target="../media/image5311.png"/><Relationship Id="rId22" Type="http://schemas.openxmlformats.org/officeDocument/2006/relationships/customXml" Target="../ink/ink2890.xml"/><Relationship Id="rId27" Type="http://schemas.openxmlformats.org/officeDocument/2006/relationships/image" Target="../media/image19101.png"/><Relationship Id="rId43" Type="http://schemas.openxmlformats.org/officeDocument/2006/relationships/image" Target="../media/image27101.png"/><Relationship Id="rId48" Type="http://schemas.openxmlformats.org/officeDocument/2006/relationships/customXml" Target="../ink/ink2903.xml"/><Relationship Id="rId64" Type="http://schemas.openxmlformats.org/officeDocument/2006/relationships/customXml" Target="../ink/ink2911.xml"/><Relationship Id="rId69" Type="http://schemas.openxmlformats.org/officeDocument/2006/relationships/image" Target="../media/image4011.png"/><Relationship Id="rId80" Type="http://schemas.openxmlformats.org/officeDocument/2006/relationships/customXml" Target="../ink/ink2919.xml"/><Relationship Id="rId85" Type="http://schemas.openxmlformats.org/officeDocument/2006/relationships/image" Target="../media/image4811.png"/><Relationship Id="rId3" Type="http://schemas.openxmlformats.org/officeDocument/2006/relationships/image" Target="../media/image7101.png"/><Relationship Id="rId12" Type="http://schemas.openxmlformats.org/officeDocument/2006/relationships/customXml" Target="../ink/ink2885.xml"/><Relationship Id="rId17" Type="http://schemas.openxmlformats.org/officeDocument/2006/relationships/image" Target="../media/image1411.png"/><Relationship Id="rId25" Type="http://schemas.openxmlformats.org/officeDocument/2006/relationships/image" Target="../media/image18101.png"/><Relationship Id="rId33" Type="http://schemas.openxmlformats.org/officeDocument/2006/relationships/image" Target="../media/image22101.png"/><Relationship Id="rId38" Type="http://schemas.openxmlformats.org/officeDocument/2006/relationships/customXml" Target="../ink/ink2898.xml"/><Relationship Id="rId46" Type="http://schemas.openxmlformats.org/officeDocument/2006/relationships/customXml" Target="../ink/ink2902.xml"/><Relationship Id="rId59" Type="http://schemas.openxmlformats.org/officeDocument/2006/relationships/image" Target="../media/image3511.png"/><Relationship Id="rId67" Type="http://schemas.openxmlformats.org/officeDocument/2006/relationships/image" Target="../media/image3911.png"/><Relationship Id="rId20" Type="http://schemas.openxmlformats.org/officeDocument/2006/relationships/customXml" Target="../ink/ink2889.xml"/><Relationship Id="rId41" Type="http://schemas.openxmlformats.org/officeDocument/2006/relationships/image" Target="../media/image26101.png"/><Relationship Id="rId54" Type="http://schemas.openxmlformats.org/officeDocument/2006/relationships/customXml" Target="../ink/ink2906.xml"/><Relationship Id="rId62" Type="http://schemas.openxmlformats.org/officeDocument/2006/relationships/customXml" Target="../ink/ink2910.xml"/><Relationship Id="rId70" Type="http://schemas.openxmlformats.org/officeDocument/2006/relationships/customXml" Target="../ink/ink2914.xml"/><Relationship Id="rId75" Type="http://schemas.openxmlformats.org/officeDocument/2006/relationships/image" Target="../media/image4311.png"/><Relationship Id="rId83" Type="http://schemas.openxmlformats.org/officeDocument/2006/relationships/image" Target="../media/image4711.png"/><Relationship Id="rId88" Type="http://schemas.openxmlformats.org/officeDocument/2006/relationships/customXml" Target="../ink/ink2923.xml"/><Relationship Id="rId91" Type="http://schemas.openxmlformats.org/officeDocument/2006/relationships/image" Target="../media/image5111.png"/><Relationship Id="rId96" Type="http://schemas.openxmlformats.org/officeDocument/2006/relationships/customXml" Target="../ink/ink2927.xml"/><Relationship Id="rId1" Type="http://schemas.openxmlformats.org/officeDocument/2006/relationships/slideLayout" Target="../slideLayouts/slideLayout2.xml"/><Relationship Id="rId6" Type="http://schemas.openxmlformats.org/officeDocument/2006/relationships/customXml" Target="../ink/ink2882.xml"/><Relationship Id="rId15" Type="http://schemas.openxmlformats.org/officeDocument/2006/relationships/image" Target="../media/image1311.png"/><Relationship Id="rId23" Type="http://schemas.openxmlformats.org/officeDocument/2006/relationships/image" Target="../media/image17101.png"/><Relationship Id="rId28" Type="http://schemas.openxmlformats.org/officeDocument/2006/relationships/customXml" Target="../ink/ink2893.xml"/><Relationship Id="rId36" Type="http://schemas.openxmlformats.org/officeDocument/2006/relationships/customXml" Target="../ink/ink2897.xml"/><Relationship Id="rId49" Type="http://schemas.openxmlformats.org/officeDocument/2006/relationships/image" Target="../media/image30101.png"/><Relationship Id="rId57" Type="http://schemas.openxmlformats.org/officeDocument/2006/relationships/image" Target="../media/image3447.png"/><Relationship Id="rId10" Type="http://schemas.openxmlformats.org/officeDocument/2006/relationships/customXml" Target="../ink/ink2884.xml"/><Relationship Id="rId31" Type="http://schemas.openxmlformats.org/officeDocument/2006/relationships/image" Target="../media/image21101.png"/><Relationship Id="rId44" Type="http://schemas.openxmlformats.org/officeDocument/2006/relationships/customXml" Target="../ink/ink2901.xml"/><Relationship Id="rId52" Type="http://schemas.openxmlformats.org/officeDocument/2006/relationships/customXml" Target="../ink/ink2905.xml"/><Relationship Id="rId60" Type="http://schemas.openxmlformats.org/officeDocument/2006/relationships/customXml" Target="../ink/ink2909.xml"/><Relationship Id="rId65" Type="http://schemas.openxmlformats.org/officeDocument/2006/relationships/image" Target="../media/image3811.png"/><Relationship Id="rId73" Type="http://schemas.openxmlformats.org/officeDocument/2006/relationships/image" Target="../media/image4211.png"/><Relationship Id="rId78" Type="http://schemas.openxmlformats.org/officeDocument/2006/relationships/customXml" Target="../ink/ink2918.xml"/><Relationship Id="rId81" Type="http://schemas.openxmlformats.org/officeDocument/2006/relationships/image" Target="../media/image4611.png"/><Relationship Id="rId86" Type="http://schemas.openxmlformats.org/officeDocument/2006/relationships/customXml" Target="../ink/ink2922.xml"/><Relationship Id="rId94" Type="http://schemas.openxmlformats.org/officeDocument/2006/relationships/customXml" Target="../ink/ink2926.xml"/><Relationship Id="rId99" Type="http://schemas.openxmlformats.org/officeDocument/2006/relationships/image" Target="../media/image5511.png"/><Relationship Id="rId4" Type="http://schemas.openxmlformats.org/officeDocument/2006/relationships/customXml" Target="../ink/ink2881.xml"/><Relationship Id="rId9" Type="http://schemas.openxmlformats.org/officeDocument/2006/relationships/image" Target="../media/image10102.png"/><Relationship Id="rId13" Type="http://schemas.openxmlformats.org/officeDocument/2006/relationships/image" Target="../media/image1295.png"/><Relationship Id="rId18" Type="http://schemas.openxmlformats.org/officeDocument/2006/relationships/customXml" Target="../ink/ink2888.xml"/><Relationship Id="rId39" Type="http://schemas.openxmlformats.org/officeDocument/2006/relationships/image" Target="../media/image25101.png"/><Relationship Id="rId34" Type="http://schemas.openxmlformats.org/officeDocument/2006/relationships/customXml" Target="../ink/ink2896.xml"/><Relationship Id="rId50" Type="http://schemas.openxmlformats.org/officeDocument/2006/relationships/customXml" Target="../ink/ink2904.xml"/><Relationship Id="rId55" Type="http://schemas.openxmlformats.org/officeDocument/2006/relationships/image" Target="../media/image33101.png"/><Relationship Id="rId76" Type="http://schemas.openxmlformats.org/officeDocument/2006/relationships/customXml" Target="../ink/ink2917.xml"/><Relationship Id="rId97" Type="http://schemas.openxmlformats.org/officeDocument/2006/relationships/image" Target="../media/image5411.png"/><Relationship Id="rId7" Type="http://schemas.openxmlformats.org/officeDocument/2006/relationships/image" Target="../media/image9101.png"/><Relationship Id="rId71" Type="http://schemas.openxmlformats.org/officeDocument/2006/relationships/image" Target="../media/image4111.png"/><Relationship Id="rId92" Type="http://schemas.openxmlformats.org/officeDocument/2006/relationships/customXml" Target="../ink/ink2925.xml"/><Relationship Id="rId2" Type="http://schemas.openxmlformats.org/officeDocument/2006/relationships/customXml" Target="../ink/ink2880.xml"/><Relationship Id="rId29" Type="http://schemas.openxmlformats.org/officeDocument/2006/relationships/image" Target="../media/image20101.png"/><Relationship Id="rId24" Type="http://schemas.openxmlformats.org/officeDocument/2006/relationships/customXml" Target="../ink/ink2891.xml"/><Relationship Id="rId40" Type="http://schemas.openxmlformats.org/officeDocument/2006/relationships/customXml" Target="../ink/ink2899.xml"/><Relationship Id="rId45" Type="http://schemas.openxmlformats.org/officeDocument/2006/relationships/image" Target="../media/image28101.png"/><Relationship Id="rId66" Type="http://schemas.openxmlformats.org/officeDocument/2006/relationships/customXml" Target="../ink/ink2912.xml"/><Relationship Id="rId87" Type="http://schemas.openxmlformats.org/officeDocument/2006/relationships/image" Target="../media/image4911.png"/><Relationship Id="rId61" Type="http://schemas.openxmlformats.org/officeDocument/2006/relationships/image" Target="../media/image3611.png"/><Relationship Id="rId82" Type="http://schemas.openxmlformats.org/officeDocument/2006/relationships/customXml" Target="../ink/ink2920.xml"/><Relationship Id="rId19" Type="http://schemas.openxmlformats.org/officeDocument/2006/relationships/image" Target="../media/image1511.png"/><Relationship Id="rId14" Type="http://schemas.openxmlformats.org/officeDocument/2006/relationships/customXml" Target="../ink/ink2886.xml"/><Relationship Id="rId30" Type="http://schemas.openxmlformats.org/officeDocument/2006/relationships/customXml" Target="../ink/ink2894.xml"/><Relationship Id="rId35" Type="http://schemas.openxmlformats.org/officeDocument/2006/relationships/image" Target="../media/image23101.png"/><Relationship Id="rId56" Type="http://schemas.openxmlformats.org/officeDocument/2006/relationships/customXml" Target="../ink/ink2907.xml"/><Relationship Id="rId77" Type="http://schemas.openxmlformats.org/officeDocument/2006/relationships/image" Target="../media/image4411.png"/><Relationship Id="rId8" Type="http://schemas.openxmlformats.org/officeDocument/2006/relationships/customXml" Target="../ink/ink2883.xml"/><Relationship Id="rId51" Type="http://schemas.openxmlformats.org/officeDocument/2006/relationships/image" Target="../media/image31101.png"/><Relationship Id="rId72" Type="http://schemas.openxmlformats.org/officeDocument/2006/relationships/customXml" Target="../ink/ink2915.xml"/><Relationship Id="rId93" Type="http://schemas.openxmlformats.org/officeDocument/2006/relationships/image" Target="../media/image5211.png"/><Relationship Id="rId98" Type="http://schemas.openxmlformats.org/officeDocument/2006/relationships/customXml" Target="../ink/ink2928.xml"/></Relationships>
</file>

<file path=ppt/slides/_rels/slide39.xml.rels><?xml version="1.0" encoding="UTF-8" standalone="yes"?>
<Relationships xmlns="http://schemas.openxmlformats.org/package/2006/relationships"><Relationship Id="rId13" Type="http://schemas.openxmlformats.org/officeDocument/2006/relationships/customXml" Target="../ink/ink2934.xml"/><Relationship Id="rId18" Type="http://schemas.openxmlformats.org/officeDocument/2006/relationships/image" Target="../media/image6312.png"/><Relationship Id="rId26" Type="http://schemas.openxmlformats.org/officeDocument/2006/relationships/image" Target="../media/image6712.png"/><Relationship Id="rId39" Type="http://schemas.openxmlformats.org/officeDocument/2006/relationships/customXml" Target="../ink/ink2947.xml"/><Relationship Id="rId21" Type="http://schemas.openxmlformats.org/officeDocument/2006/relationships/customXml" Target="../ink/ink2938.xml"/><Relationship Id="rId34" Type="http://schemas.openxmlformats.org/officeDocument/2006/relationships/image" Target="../media/image7112.png"/><Relationship Id="rId7" Type="http://schemas.openxmlformats.org/officeDocument/2006/relationships/customXml" Target="../ink/ink2931.xml"/><Relationship Id="rId12" Type="http://schemas.openxmlformats.org/officeDocument/2006/relationships/image" Target="../media/image6012.png"/><Relationship Id="rId17" Type="http://schemas.openxmlformats.org/officeDocument/2006/relationships/customXml" Target="../ink/ink2936.xml"/><Relationship Id="rId25" Type="http://schemas.openxmlformats.org/officeDocument/2006/relationships/customXml" Target="../ink/ink2940.xml"/><Relationship Id="rId33" Type="http://schemas.openxmlformats.org/officeDocument/2006/relationships/customXml" Target="../ink/ink2944.xml"/><Relationship Id="rId38" Type="http://schemas.openxmlformats.org/officeDocument/2006/relationships/image" Target="../media/image7312.png"/><Relationship Id="rId2" Type="http://schemas.openxmlformats.org/officeDocument/2006/relationships/image" Target="../media/image5.jpg"/><Relationship Id="rId16" Type="http://schemas.openxmlformats.org/officeDocument/2006/relationships/image" Target="../media/image6212.png"/><Relationship Id="rId20" Type="http://schemas.openxmlformats.org/officeDocument/2006/relationships/image" Target="../media/image6412.png"/><Relationship Id="rId29" Type="http://schemas.openxmlformats.org/officeDocument/2006/relationships/customXml" Target="../ink/ink2942.xml"/><Relationship Id="rId1" Type="http://schemas.openxmlformats.org/officeDocument/2006/relationships/slideLayout" Target="../slideLayouts/slideLayout2.xml"/><Relationship Id="rId6" Type="http://schemas.openxmlformats.org/officeDocument/2006/relationships/image" Target="../media/image5711.png"/><Relationship Id="rId11" Type="http://schemas.openxmlformats.org/officeDocument/2006/relationships/customXml" Target="../ink/ink2933.xml"/><Relationship Id="rId24" Type="http://schemas.openxmlformats.org/officeDocument/2006/relationships/image" Target="../media/image6612.png"/><Relationship Id="rId32" Type="http://schemas.openxmlformats.org/officeDocument/2006/relationships/image" Target="../media/image7012.png"/><Relationship Id="rId37" Type="http://schemas.openxmlformats.org/officeDocument/2006/relationships/customXml" Target="../ink/ink2946.xml"/><Relationship Id="rId5" Type="http://schemas.openxmlformats.org/officeDocument/2006/relationships/customXml" Target="../ink/ink2930.xml"/><Relationship Id="rId15" Type="http://schemas.openxmlformats.org/officeDocument/2006/relationships/customXml" Target="../ink/ink2935.xml"/><Relationship Id="rId23" Type="http://schemas.openxmlformats.org/officeDocument/2006/relationships/customXml" Target="../ink/ink2939.xml"/><Relationship Id="rId28" Type="http://schemas.openxmlformats.org/officeDocument/2006/relationships/image" Target="../media/image6812.png"/><Relationship Id="rId36" Type="http://schemas.openxmlformats.org/officeDocument/2006/relationships/image" Target="../media/image7212.png"/><Relationship Id="rId10" Type="http://schemas.openxmlformats.org/officeDocument/2006/relationships/image" Target="../media/image5912.png"/><Relationship Id="rId19" Type="http://schemas.openxmlformats.org/officeDocument/2006/relationships/customXml" Target="../ink/ink2937.xml"/><Relationship Id="rId31" Type="http://schemas.openxmlformats.org/officeDocument/2006/relationships/customXml" Target="../ink/ink2943.xml"/><Relationship Id="rId4" Type="http://schemas.openxmlformats.org/officeDocument/2006/relationships/image" Target="../media/image5611.png"/><Relationship Id="rId9" Type="http://schemas.openxmlformats.org/officeDocument/2006/relationships/customXml" Target="../ink/ink2932.xml"/><Relationship Id="rId14" Type="http://schemas.openxmlformats.org/officeDocument/2006/relationships/image" Target="../media/image6112.png"/><Relationship Id="rId22" Type="http://schemas.openxmlformats.org/officeDocument/2006/relationships/image" Target="../media/image6512.png"/><Relationship Id="rId27" Type="http://schemas.openxmlformats.org/officeDocument/2006/relationships/customXml" Target="../ink/ink2941.xml"/><Relationship Id="rId30" Type="http://schemas.openxmlformats.org/officeDocument/2006/relationships/image" Target="../media/image6912.png"/><Relationship Id="rId35" Type="http://schemas.openxmlformats.org/officeDocument/2006/relationships/customXml" Target="../ink/ink2945.xml"/><Relationship Id="rId8" Type="http://schemas.openxmlformats.org/officeDocument/2006/relationships/image" Target="../media/image5812.png"/><Relationship Id="rId3" Type="http://schemas.openxmlformats.org/officeDocument/2006/relationships/customXml" Target="../ink/ink2929.xml"/></Relationships>
</file>

<file path=ppt/slides/_rels/slide4.xml.rels><?xml version="1.0" encoding="UTF-8" standalone="yes"?>
<Relationships xmlns="http://schemas.openxmlformats.org/package/2006/relationships"><Relationship Id="rId117" Type="http://schemas.openxmlformats.org/officeDocument/2006/relationships/image" Target="../media/image245.png"/><Relationship Id="rId299" Type="http://schemas.openxmlformats.org/officeDocument/2006/relationships/image" Target="../media/image336.png"/><Relationship Id="rId21" Type="http://schemas.openxmlformats.org/officeDocument/2006/relationships/image" Target="../media/image197.png"/><Relationship Id="rId63" Type="http://schemas.openxmlformats.org/officeDocument/2006/relationships/image" Target="../media/image218.png"/><Relationship Id="rId159" Type="http://schemas.openxmlformats.org/officeDocument/2006/relationships/image" Target="../media/image266.png"/><Relationship Id="rId324" Type="http://schemas.openxmlformats.org/officeDocument/2006/relationships/customXml" Target="../ink/ink345.xml"/><Relationship Id="rId366" Type="http://schemas.openxmlformats.org/officeDocument/2006/relationships/customXml" Target="../ink/ink366.xml"/><Relationship Id="rId170" Type="http://schemas.openxmlformats.org/officeDocument/2006/relationships/customXml" Target="../ink/ink268.xml"/><Relationship Id="rId226" Type="http://schemas.openxmlformats.org/officeDocument/2006/relationships/customXml" Target="../ink/ink296.xml"/><Relationship Id="rId433" Type="http://schemas.openxmlformats.org/officeDocument/2006/relationships/image" Target="../media/image403.png"/><Relationship Id="rId268" Type="http://schemas.openxmlformats.org/officeDocument/2006/relationships/customXml" Target="../ink/ink317.xml"/><Relationship Id="rId32" Type="http://schemas.openxmlformats.org/officeDocument/2006/relationships/customXml" Target="../ink/ink199.xml"/><Relationship Id="rId74" Type="http://schemas.openxmlformats.org/officeDocument/2006/relationships/customXml" Target="../ink/ink220.xml"/><Relationship Id="rId128" Type="http://schemas.openxmlformats.org/officeDocument/2006/relationships/customXml" Target="../ink/ink247.xml"/><Relationship Id="rId335" Type="http://schemas.openxmlformats.org/officeDocument/2006/relationships/image" Target="../media/image354.png"/><Relationship Id="rId377" Type="http://schemas.openxmlformats.org/officeDocument/2006/relationships/image" Target="../media/image375.png"/><Relationship Id="rId5" Type="http://schemas.openxmlformats.org/officeDocument/2006/relationships/image" Target="../media/image189.png"/><Relationship Id="rId181" Type="http://schemas.openxmlformats.org/officeDocument/2006/relationships/image" Target="../media/image277.png"/><Relationship Id="rId237" Type="http://schemas.openxmlformats.org/officeDocument/2006/relationships/image" Target="../media/image305.png"/><Relationship Id="rId402" Type="http://schemas.openxmlformats.org/officeDocument/2006/relationships/customXml" Target="../ink/ink384.xml"/><Relationship Id="rId279" Type="http://schemas.openxmlformats.org/officeDocument/2006/relationships/image" Target="../media/image326.png"/><Relationship Id="rId444" Type="http://schemas.openxmlformats.org/officeDocument/2006/relationships/customXml" Target="../ink/ink405.xml"/><Relationship Id="rId43" Type="http://schemas.openxmlformats.org/officeDocument/2006/relationships/image" Target="../media/image208.png"/><Relationship Id="rId139" Type="http://schemas.openxmlformats.org/officeDocument/2006/relationships/image" Target="../media/image256.png"/><Relationship Id="rId290" Type="http://schemas.openxmlformats.org/officeDocument/2006/relationships/customXml" Target="../ink/ink328.xml"/><Relationship Id="rId304" Type="http://schemas.openxmlformats.org/officeDocument/2006/relationships/customXml" Target="../ink/ink335.xml"/><Relationship Id="rId346" Type="http://schemas.openxmlformats.org/officeDocument/2006/relationships/customXml" Target="../ink/ink356.xml"/><Relationship Id="rId388" Type="http://schemas.openxmlformats.org/officeDocument/2006/relationships/customXml" Target="../ink/ink377.xml"/><Relationship Id="rId85" Type="http://schemas.openxmlformats.org/officeDocument/2006/relationships/image" Target="../media/image229.png"/><Relationship Id="rId150" Type="http://schemas.openxmlformats.org/officeDocument/2006/relationships/customXml" Target="../ink/ink258.xml"/><Relationship Id="rId192" Type="http://schemas.openxmlformats.org/officeDocument/2006/relationships/customXml" Target="../ink/ink279.xml"/><Relationship Id="rId206" Type="http://schemas.openxmlformats.org/officeDocument/2006/relationships/customXml" Target="../ink/ink286.xml"/><Relationship Id="rId413" Type="http://schemas.openxmlformats.org/officeDocument/2006/relationships/image" Target="../media/image393.png"/><Relationship Id="rId248" Type="http://schemas.openxmlformats.org/officeDocument/2006/relationships/customXml" Target="../ink/ink307.xml"/><Relationship Id="rId455" Type="http://schemas.openxmlformats.org/officeDocument/2006/relationships/image" Target="../media/image414.png"/><Relationship Id="rId12" Type="http://schemas.openxmlformats.org/officeDocument/2006/relationships/customXml" Target="../ink/ink189.xml"/><Relationship Id="rId108" Type="http://schemas.openxmlformats.org/officeDocument/2006/relationships/customXml" Target="../ink/ink237.xml"/><Relationship Id="rId315" Type="http://schemas.openxmlformats.org/officeDocument/2006/relationships/image" Target="../media/image344.png"/><Relationship Id="rId357" Type="http://schemas.openxmlformats.org/officeDocument/2006/relationships/image" Target="../media/image365.png"/><Relationship Id="rId54" Type="http://schemas.openxmlformats.org/officeDocument/2006/relationships/customXml" Target="../ink/ink210.xml"/><Relationship Id="rId96" Type="http://schemas.openxmlformats.org/officeDocument/2006/relationships/customXml" Target="../ink/ink231.xml"/><Relationship Id="rId161" Type="http://schemas.openxmlformats.org/officeDocument/2006/relationships/image" Target="../media/image267.png"/><Relationship Id="rId217" Type="http://schemas.openxmlformats.org/officeDocument/2006/relationships/image" Target="../media/image295.png"/><Relationship Id="rId399" Type="http://schemas.openxmlformats.org/officeDocument/2006/relationships/image" Target="../media/image386.png"/><Relationship Id="rId259" Type="http://schemas.openxmlformats.org/officeDocument/2006/relationships/image" Target="../media/image316.png"/><Relationship Id="rId424" Type="http://schemas.openxmlformats.org/officeDocument/2006/relationships/customXml" Target="../ink/ink395.xml"/><Relationship Id="rId23" Type="http://schemas.openxmlformats.org/officeDocument/2006/relationships/image" Target="../media/image198.png"/><Relationship Id="rId119" Type="http://schemas.openxmlformats.org/officeDocument/2006/relationships/image" Target="../media/image246.png"/><Relationship Id="rId270" Type="http://schemas.openxmlformats.org/officeDocument/2006/relationships/customXml" Target="../ink/ink318.xml"/><Relationship Id="rId326" Type="http://schemas.openxmlformats.org/officeDocument/2006/relationships/customXml" Target="../ink/ink346.xml"/><Relationship Id="rId65" Type="http://schemas.openxmlformats.org/officeDocument/2006/relationships/image" Target="../media/image219.png"/><Relationship Id="rId130" Type="http://schemas.openxmlformats.org/officeDocument/2006/relationships/customXml" Target="../ink/ink248.xml"/><Relationship Id="rId368" Type="http://schemas.openxmlformats.org/officeDocument/2006/relationships/customXml" Target="../ink/ink367.xml"/><Relationship Id="rId172" Type="http://schemas.openxmlformats.org/officeDocument/2006/relationships/customXml" Target="../ink/ink269.xml"/><Relationship Id="rId228" Type="http://schemas.openxmlformats.org/officeDocument/2006/relationships/customXml" Target="../ink/ink297.xml"/><Relationship Id="rId435" Type="http://schemas.openxmlformats.org/officeDocument/2006/relationships/image" Target="../media/image404.png"/><Relationship Id="rId281" Type="http://schemas.openxmlformats.org/officeDocument/2006/relationships/image" Target="../media/image327.png"/><Relationship Id="rId337" Type="http://schemas.openxmlformats.org/officeDocument/2006/relationships/image" Target="../media/image355.png"/><Relationship Id="rId34" Type="http://schemas.openxmlformats.org/officeDocument/2006/relationships/customXml" Target="../ink/ink200.xml"/><Relationship Id="rId76" Type="http://schemas.openxmlformats.org/officeDocument/2006/relationships/customXml" Target="../ink/ink221.xml"/><Relationship Id="rId141" Type="http://schemas.openxmlformats.org/officeDocument/2006/relationships/image" Target="../media/image257.png"/><Relationship Id="rId379" Type="http://schemas.openxmlformats.org/officeDocument/2006/relationships/image" Target="../media/image376.png"/><Relationship Id="rId7" Type="http://schemas.openxmlformats.org/officeDocument/2006/relationships/image" Target="../media/image190.png"/><Relationship Id="rId183" Type="http://schemas.openxmlformats.org/officeDocument/2006/relationships/image" Target="../media/image278.png"/><Relationship Id="rId239" Type="http://schemas.openxmlformats.org/officeDocument/2006/relationships/image" Target="../media/image306.png"/><Relationship Id="rId390" Type="http://schemas.openxmlformats.org/officeDocument/2006/relationships/customXml" Target="../ink/ink378.xml"/><Relationship Id="rId404" Type="http://schemas.openxmlformats.org/officeDocument/2006/relationships/customXml" Target="../ink/ink385.xml"/><Relationship Id="rId446" Type="http://schemas.openxmlformats.org/officeDocument/2006/relationships/customXml" Target="../ink/ink406.xml"/><Relationship Id="rId250" Type="http://schemas.openxmlformats.org/officeDocument/2006/relationships/customXml" Target="../ink/ink308.xml"/><Relationship Id="rId292" Type="http://schemas.openxmlformats.org/officeDocument/2006/relationships/customXml" Target="../ink/ink329.xml"/><Relationship Id="rId306" Type="http://schemas.openxmlformats.org/officeDocument/2006/relationships/customXml" Target="../ink/ink336.xml"/><Relationship Id="rId45" Type="http://schemas.openxmlformats.org/officeDocument/2006/relationships/image" Target="../media/image209.png"/><Relationship Id="rId87" Type="http://schemas.openxmlformats.org/officeDocument/2006/relationships/image" Target="../media/image230.png"/><Relationship Id="rId110" Type="http://schemas.openxmlformats.org/officeDocument/2006/relationships/customXml" Target="../ink/ink238.xml"/><Relationship Id="rId348" Type="http://schemas.openxmlformats.org/officeDocument/2006/relationships/customXml" Target="../ink/ink357.xml"/><Relationship Id="rId152" Type="http://schemas.openxmlformats.org/officeDocument/2006/relationships/customXml" Target="../ink/ink259.xml"/><Relationship Id="rId194" Type="http://schemas.openxmlformats.org/officeDocument/2006/relationships/customXml" Target="../ink/ink280.xml"/><Relationship Id="rId208" Type="http://schemas.openxmlformats.org/officeDocument/2006/relationships/customXml" Target="../ink/ink287.xml"/><Relationship Id="rId415" Type="http://schemas.openxmlformats.org/officeDocument/2006/relationships/image" Target="../media/image394.png"/><Relationship Id="rId457" Type="http://schemas.openxmlformats.org/officeDocument/2006/relationships/image" Target="../media/image415.png"/><Relationship Id="rId261" Type="http://schemas.openxmlformats.org/officeDocument/2006/relationships/image" Target="../media/image317.png"/><Relationship Id="rId14" Type="http://schemas.openxmlformats.org/officeDocument/2006/relationships/customXml" Target="../ink/ink190.xml"/><Relationship Id="rId56" Type="http://schemas.openxmlformats.org/officeDocument/2006/relationships/customXml" Target="../ink/ink211.xml"/><Relationship Id="rId317" Type="http://schemas.openxmlformats.org/officeDocument/2006/relationships/image" Target="../media/image345.png"/><Relationship Id="rId359" Type="http://schemas.openxmlformats.org/officeDocument/2006/relationships/image" Target="../media/image366.png"/><Relationship Id="rId98" Type="http://schemas.openxmlformats.org/officeDocument/2006/relationships/customXml" Target="../ink/ink232.xml"/><Relationship Id="rId121" Type="http://schemas.openxmlformats.org/officeDocument/2006/relationships/image" Target="../media/image247.png"/><Relationship Id="rId163" Type="http://schemas.openxmlformats.org/officeDocument/2006/relationships/image" Target="../media/image268.png"/><Relationship Id="rId219" Type="http://schemas.openxmlformats.org/officeDocument/2006/relationships/image" Target="../media/image296.png"/><Relationship Id="rId370" Type="http://schemas.openxmlformats.org/officeDocument/2006/relationships/customXml" Target="../ink/ink368.xml"/><Relationship Id="rId426" Type="http://schemas.openxmlformats.org/officeDocument/2006/relationships/customXml" Target="../ink/ink396.xml"/><Relationship Id="rId230" Type="http://schemas.openxmlformats.org/officeDocument/2006/relationships/customXml" Target="../ink/ink298.xml"/><Relationship Id="rId25" Type="http://schemas.openxmlformats.org/officeDocument/2006/relationships/image" Target="../media/image199.png"/><Relationship Id="rId67" Type="http://schemas.openxmlformats.org/officeDocument/2006/relationships/image" Target="../media/image220.png"/><Relationship Id="rId272" Type="http://schemas.openxmlformats.org/officeDocument/2006/relationships/customXml" Target="../ink/ink319.xml"/><Relationship Id="rId328" Type="http://schemas.openxmlformats.org/officeDocument/2006/relationships/customXml" Target="../ink/ink347.xml"/><Relationship Id="rId132" Type="http://schemas.openxmlformats.org/officeDocument/2006/relationships/customXml" Target="../ink/ink249.xml"/><Relationship Id="rId174" Type="http://schemas.openxmlformats.org/officeDocument/2006/relationships/customXml" Target="../ink/ink270.xml"/><Relationship Id="rId381" Type="http://schemas.openxmlformats.org/officeDocument/2006/relationships/image" Target="../media/image377.png"/><Relationship Id="rId241" Type="http://schemas.openxmlformats.org/officeDocument/2006/relationships/image" Target="../media/image307.png"/><Relationship Id="rId437" Type="http://schemas.openxmlformats.org/officeDocument/2006/relationships/image" Target="../media/image405.png"/><Relationship Id="rId36" Type="http://schemas.openxmlformats.org/officeDocument/2006/relationships/customXml" Target="../ink/ink201.xml"/><Relationship Id="rId283" Type="http://schemas.openxmlformats.org/officeDocument/2006/relationships/image" Target="../media/image328.png"/><Relationship Id="rId339" Type="http://schemas.openxmlformats.org/officeDocument/2006/relationships/image" Target="../media/image356.png"/><Relationship Id="rId78" Type="http://schemas.openxmlformats.org/officeDocument/2006/relationships/customXml" Target="../ink/ink222.xml"/><Relationship Id="rId101" Type="http://schemas.openxmlformats.org/officeDocument/2006/relationships/image" Target="../media/image237.png"/><Relationship Id="rId143" Type="http://schemas.openxmlformats.org/officeDocument/2006/relationships/image" Target="../media/image258.png"/><Relationship Id="rId185" Type="http://schemas.openxmlformats.org/officeDocument/2006/relationships/image" Target="../media/image279.png"/><Relationship Id="rId350" Type="http://schemas.openxmlformats.org/officeDocument/2006/relationships/customXml" Target="../ink/ink358.xml"/><Relationship Id="rId406" Type="http://schemas.openxmlformats.org/officeDocument/2006/relationships/customXml" Target="../ink/ink386.xml"/><Relationship Id="rId9" Type="http://schemas.openxmlformats.org/officeDocument/2006/relationships/image" Target="../media/image191.png"/><Relationship Id="rId210" Type="http://schemas.openxmlformats.org/officeDocument/2006/relationships/customXml" Target="../ink/ink288.xml"/><Relationship Id="rId392" Type="http://schemas.openxmlformats.org/officeDocument/2006/relationships/customXml" Target="../ink/ink379.xml"/><Relationship Id="rId448" Type="http://schemas.openxmlformats.org/officeDocument/2006/relationships/customXml" Target="../ink/ink407.xml"/><Relationship Id="rId252" Type="http://schemas.openxmlformats.org/officeDocument/2006/relationships/customXml" Target="../ink/ink309.xml"/><Relationship Id="rId294" Type="http://schemas.openxmlformats.org/officeDocument/2006/relationships/customXml" Target="../ink/ink330.xml"/><Relationship Id="rId308" Type="http://schemas.openxmlformats.org/officeDocument/2006/relationships/customXml" Target="../ink/ink337.xml"/><Relationship Id="rId47" Type="http://schemas.openxmlformats.org/officeDocument/2006/relationships/image" Target="../media/image210.png"/><Relationship Id="rId89" Type="http://schemas.openxmlformats.org/officeDocument/2006/relationships/image" Target="../media/image231.png"/><Relationship Id="rId112" Type="http://schemas.openxmlformats.org/officeDocument/2006/relationships/customXml" Target="../ink/ink239.xml"/><Relationship Id="rId154" Type="http://schemas.openxmlformats.org/officeDocument/2006/relationships/customXml" Target="../ink/ink260.xml"/><Relationship Id="rId361" Type="http://schemas.openxmlformats.org/officeDocument/2006/relationships/image" Target="../media/image367.png"/><Relationship Id="rId196" Type="http://schemas.openxmlformats.org/officeDocument/2006/relationships/customXml" Target="../ink/ink281.xml"/><Relationship Id="rId417" Type="http://schemas.openxmlformats.org/officeDocument/2006/relationships/image" Target="../media/image395.png"/><Relationship Id="rId459" Type="http://schemas.openxmlformats.org/officeDocument/2006/relationships/image" Target="../media/image416.png"/><Relationship Id="rId16" Type="http://schemas.openxmlformats.org/officeDocument/2006/relationships/customXml" Target="../ink/ink191.xml"/><Relationship Id="rId221" Type="http://schemas.openxmlformats.org/officeDocument/2006/relationships/image" Target="../media/image297.png"/><Relationship Id="rId263" Type="http://schemas.openxmlformats.org/officeDocument/2006/relationships/image" Target="../media/image318.png"/><Relationship Id="rId319" Type="http://schemas.openxmlformats.org/officeDocument/2006/relationships/image" Target="../media/image346.png"/><Relationship Id="rId58" Type="http://schemas.openxmlformats.org/officeDocument/2006/relationships/customXml" Target="../ink/ink212.xml"/><Relationship Id="rId123" Type="http://schemas.openxmlformats.org/officeDocument/2006/relationships/image" Target="../media/image248.png"/><Relationship Id="rId330" Type="http://schemas.openxmlformats.org/officeDocument/2006/relationships/customXml" Target="../ink/ink348.xml"/><Relationship Id="rId165" Type="http://schemas.openxmlformats.org/officeDocument/2006/relationships/image" Target="../media/image269.png"/><Relationship Id="rId372" Type="http://schemas.openxmlformats.org/officeDocument/2006/relationships/customXml" Target="../ink/ink369.xml"/><Relationship Id="rId428" Type="http://schemas.openxmlformats.org/officeDocument/2006/relationships/customXml" Target="../ink/ink397.xml"/><Relationship Id="rId232" Type="http://schemas.openxmlformats.org/officeDocument/2006/relationships/customXml" Target="../ink/ink299.xml"/><Relationship Id="rId274" Type="http://schemas.openxmlformats.org/officeDocument/2006/relationships/customXml" Target="../ink/ink320.xml"/><Relationship Id="rId27" Type="http://schemas.openxmlformats.org/officeDocument/2006/relationships/image" Target="../media/image200.png"/><Relationship Id="rId69" Type="http://schemas.openxmlformats.org/officeDocument/2006/relationships/image" Target="../media/image221.png"/><Relationship Id="rId134" Type="http://schemas.openxmlformats.org/officeDocument/2006/relationships/customXml" Target="../ink/ink250.xml"/><Relationship Id="rId80" Type="http://schemas.openxmlformats.org/officeDocument/2006/relationships/customXml" Target="../ink/ink223.xml"/><Relationship Id="rId176" Type="http://schemas.openxmlformats.org/officeDocument/2006/relationships/customXml" Target="../ink/ink271.xml"/><Relationship Id="rId341" Type="http://schemas.openxmlformats.org/officeDocument/2006/relationships/image" Target="../media/image357.png"/><Relationship Id="rId383" Type="http://schemas.openxmlformats.org/officeDocument/2006/relationships/image" Target="../media/image378.png"/><Relationship Id="rId439" Type="http://schemas.openxmlformats.org/officeDocument/2006/relationships/image" Target="../media/image406.png"/><Relationship Id="rId201" Type="http://schemas.openxmlformats.org/officeDocument/2006/relationships/image" Target="../media/image287.png"/><Relationship Id="rId243" Type="http://schemas.openxmlformats.org/officeDocument/2006/relationships/image" Target="../media/image308.png"/><Relationship Id="rId285" Type="http://schemas.openxmlformats.org/officeDocument/2006/relationships/image" Target="../media/image329.png"/><Relationship Id="rId450" Type="http://schemas.openxmlformats.org/officeDocument/2006/relationships/customXml" Target="../ink/ink408.xml"/><Relationship Id="rId38" Type="http://schemas.openxmlformats.org/officeDocument/2006/relationships/customXml" Target="../ink/ink202.xml"/><Relationship Id="rId103" Type="http://schemas.openxmlformats.org/officeDocument/2006/relationships/image" Target="../media/image238.png"/><Relationship Id="rId310" Type="http://schemas.openxmlformats.org/officeDocument/2006/relationships/customXml" Target="../ink/ink338.xml"/><Relationship Id="rId91" Type="http://schemas.openxmlformats.org/officeDocument/2006/relationships/image" Target="../media/image232.png"/><Relationship Id="rId145" Type="http://schemas.openxmlformats.org/officeDocument/2006/relationships/image" Target="../media/image259.png"/><Relationship Id="rId187" Type="http://schemas.openxmlformats.org/officeDocument/2006/relationships/image" Target="../media/image280.png"/><Relationship Id="rId352" Type="http://schemas.openxmlformats.org/officeDocument/2006/relationships/customXml" Target="../ink/ink359.xml"/><Relationship Id="rId394" Type="http://schemas.openxmlformats.org/officeDocument/2006/relationships/customXml" Target="../ink/ink380.xml"/><Relationship Id="rId408" Type="http://schemas.openxmlformats.org/officeDocument/2006/relationships/customXml" Target="../ink/ink387.xml"/><Relationship Id="rId212" Type="http://schemas.openxmlformats.org/officeDocument/2006/relationships/customXml" Target="../ink/ink289.xml"/><Relationship Id="rId254" Type="http://schemas.openxmlformats.org/officeDocument/2006/relationships/customXml" Target="../ink/ink310.xml"/><Relationship Id="rId49" Type="http://schemas.openxmlformats.org/officeDocument/2006/relationships/image" Target="../media/image211.png"/><Relationship Id="rId114" Type="http://schemas.openxmlformats.org/officeDocument/2006/relationships/customXml" Target="../ink/ink240.xml"/><Relationship Id="rId296" Type="http://schemas.openxmlformats.org/officeDocument/2006/relationships/customXml" Target="../ink/ink331.xml"/><Relationship Id="rId461" Type="http://schemas.openxmlformats.org/officeDocument/2006/relationships/image" Target="../media/image417.png"/><Relationship Id="rId60" Type="http://schemas.openxmlformats.org/officeDocument/2006/relationships/customXml" Target="../ink/ink213.xml"/><Relationship Id="rId156" Type="http://schemas.openxmlformats.org/officeDocument/2006/relationships/customXml" Target="../ink/ink261.xml"/><Relationship Id="rId198" Type="http://schemas.openxmlformats.org/officeDocument/2006/relationships/customXml" Target="../ink/ink282.xml"/><Relationship Id="rId321" Type="http://schemas.openxmlformats.org/officeDocument/2006/relationships/image" Target="../media/image347.png"/><Relationship Id="rId363" Type="http://schemas.openxmlformats.org/officeDocument/2006/relationships/image" Target="../media/image368.png"/><Relationship Id="rId419" Type="http://schemas.openxmlformats.org/officeDocument/2006/relationships/image" Target="../media/image396.png"/><Relationship Id="rId223" Type="http://schemas.openxmlformats.org/officeDocument/2006/relationships/image" Target="../media/image298.png"/><Relationship Id="rId430" Type="http://schemas.openxmlformats.org/officeDocument/2006/relationships/customXml" Target="../ink/ink398.xml"/><Relationship Id="rId18" Type="http://schemas.openxmlformats.org/officeDocument/2006/relationships/customXml" Target="../ink/ink192.xml"/><Relationship Id="rId265" Type="http://schemas.openxmlformats.org/officeDocument/2006/relationships/image" Target="../media/image319.png"/><Relationship Id="rId125" Type="http://schemas.openxmlformats.org/officeDocument/2006/relationships/image" Target="../media/image249.png"/><Relationship Id="rId167" Type="http://schemas.openxmlformats.org/officeDocument/2006/relationships/image" Target="../media/image270.png"/><Relationship Id="rId332" Type="http://schemas.openxmlformats.org/officeDocument/2006/relationships/customXml" Target="../ink/ink349.xml"/><Relationship Id="rId374" Type="http://schemas.openxmlformats.org/officeDocument/2006/relationships/customXml" Target="../ink/ink370.xml"/><Relationship Id="rId71" Type="http://schemas.openxmlformats.org/officeDocument/2006/relationships/image" Target="../media/image222.png"/><Relationship Id="rId234" Type="http://schemas.openxmlformats.org/officeDocument/2006/relationships/customXml" Target="../ink/ink300.xml"/><Relationship Id="rId2" Type="http://schemas.openxmlformats.org/officeDocument/2006/relationships/customXml" Target="../ink/ink184.xml"/><Relationship Id="rId29" Type="http://schemas.openxmlformats.org/officeDocument/2006/relationships/image" Target="../media/image201.png"/><Relationship Id="rId276" Type="http://schemas.openxmlformats.org/officeDocument/2006/relationships/customXml" Target="../ink/ink321.xml"/><Relationship Id="rId441" Type="http://schemas.openxmlformats.org/officeDocument/2006/relationships/image" Target="../media/image407.png"/><Relationship Id="rId40" Type="http://schemas.openxmlformats.org/officeDocument/2006/relationships/customXml" Target="../ink/ink203.xml"/><Relationship Id="rId115" Type="http://schemas.openxmlformats.org/officeDocument/2006/relationships/image" Target="../media/image244.png"/><Relationship Id="rId136" Type="http://schemas.openxmlformats.org/officeDocument/2006/relationships/customXml" Target="../ink/ink251.xml"/><Relationship Id="rId157" Type="http://schemas.openxmlformats.org/officeDocument/2006/relationships/image" Target="../media/image265.png"/><Relationship Id="rId178" Type="http://schemas.openxmlformats.org/officeDocument/2006/relationships/customXml" Target="../ink/ink272.xml"/><Relationship Id="rId301" Type="http://schemas.openxmlformats.org/officeDocument/2006/relationships/image" Target="../media/image337.png"/><Relationship Id="rId322" Type="http://schemas.openxmlformats.org/officeDocument/2006/relationships/customXml" Target="../ink/ink344.xml"/><Relationship Id="rId343" Type="http://schemas.openxmlformats.org/officeDocument/2006/relationships/image" Target="../media/image358.png"/><Relationship Id="rId364" Type="http://schemas.openxmlformats.org/officeDocument/2006/relationships/customXml" Target="../ink/ink365.xml"/><Relationship Id="rId61" Type="http://schemas.openxmlformats.org/officeDocument/2006/relationships/image" Target="../media/image217.png"/><Relationship Id="rId82" Type="http://schemas.openxmlformats.org/officeDocument/2006/relationships/customXml" Target="../ink/ink224.xml"/><Relationship Id="rId199" Type="http://schemas.openxmlformats.org/officeDocument/2006/relationships/image" Target="../media/image286.png"/><Relationship Id="rId203" Type="http://schemas.openxmlformats.org/officeDocument/2006/relationships/image" Target="../media/image288.png"/><Relationship Id="rId385" Type="http://schemas.openxmlformats.org/officeDocument/2006/relationships/image" Target="../media/image379.png"/><Relationship Id="rId19" Type="http://schemas.openxmlformats.org/officeDocument/2006/relationships/image" Target="../media/image196.png"/><Relationship Id="rId224" Type="http://schemas.openxmlformats.org/officeDocument/2006/relationships/customXml" Target="../ink/ink295.xml"/><Relationship Id="rId245" Type="http://schemas.openxmlformats.org/officeDocument/2006/relationships/image" Target="../media/image309.png"/><Relationship Id="rId266" Type="http://schemas.openxmlformats.org/officeDocument/2006/relationships/customXml" Target="../ink/ink316.xml"/><Relationship Id="rId287" Type="http://schemas.openxmlformats.org/officeDocument/2006/relationships/image" Target="../media/image330.png"/><Relationship Id="rId410" Type="http://schemas.openxmlformats.org/officeDocument/2006/relationships/customXml" Target="../ink/ink388.xml"/><Relationship Id="rId431" Type="http://schemas.openxmlformats.org/officeDocument/2006/relationships/image" Target="../media/image402.png"/><Relationship Id="rId452" Type="http://schemas.openxmlformats.org/officeDocument/2006/relationships/customXml" Target="../ink/ink409.xml"/><Relationship Id="rId30" Type="http://schemas.openxmlformats.org/officeDocument/2006/relationships/customXml" Target="../ink/ink198.xml"/><Relationship Id="rId105" Type="http://schemas.openxmlformats.org/officeDocument/2006/relationships/image" Target="../media/image239.png"/><Relationship Id="rId126" Type="http://schemas.openxmlformats.org/officeDocument/2006/relationships/customXml" Target="../ink/ink246.xml"/><Relationship Id="rId147" Type="http://schemas.openxmlformats.org/officeDocument/2006/relationships/image" Target="../media/image260.png"/><Relationship Id="rId168" Type="http://schemas.openxmlformats.org/officeDocument/2006/relationships/customXml" Target="../ink/ink267.xml"/><Relationship Id="rId312" Type="http://schemas.openxmlformats.org/officeDocument/2006/relationships/customXml" Target="../ink/ink339.xml"/><Relationship Id="rId333" Type="http://schemas.openxmlformats.org/officeDocument/2006/relationships/image" Target="../media/image353.png"/><Relationship Id="rId354" Type="http://schemas.openxmlformats.org/officeDocument/2006/relationships/customXml" Target="../ink/ink360.xml"/><Relationship Id="rId51" Type="http://schemas.openxmlformats.org/officeDocument/2006/relationships/image" Target="../media/image212.png"/><Relationship Id="rId72" Type="http://schemas.openxmlformats.org/officeDocument/2006/relationships/customXml" Target="../ink/ink219.xml"/><Relationship Id="rId93" Type="http://schemas.openxmlformats.org/officeDocument/2006/relationships/image" Target="../media/image233.png"/><Relationship Id="rId189" Type="http://schemas.openxmlformats.org/officeDocument/2006/relationships/image" Target="../media/image281.png"/><Relationship Id="rId375" Type="http://schemas.openxmlformats.org/officeDocument/2006/relationships/image" Target="../media/image374.png"/><Relationship Id="rId396" Type="http://schemas.openxmlformats.org/officeDocument/2006/relationships/customXml" Target="../ink/ink381.xml"/><Relationship Id="rId3" Type="http://schemas.openxmlformats.org/officeDocument/2006/relationships/image" Target="../media/image188.png"/><Relationship Id="rId214" Type="http://schemas.openxmlformats.org/officeDocument/2006/relationships/customXml" Target="../ink/ink290.xml"/><Relationship Id="rId235" Type="http://schemas.openxmlformats.org/officeDocument/2006/relationships/image" Target="../media/image304.png"/><Relationship Id="rId256" Type="http://schemas.openxmlformats.org/officeDocument/2006/relationships/customXml" Target="../ink/ink311.xml"/><Relationship Id="rId277" Type="http://schemas.openxmlformats.org/officeDocument/2006/relationships/image" Target="../media/image325.png"/><Relationship Id="rId298" Type="http://schemas.openxmlformats.org/officeDocument/2006/relationships/customXml" Target="../ink/ink332.xml"/><Relationship Id="rId400" Type="http://schemas.openxmlformats.org/officeDocument/2006/relationships/customXml" Target="../ink/ink383.xml"/><Relationship Id="rId421" Type="http://schemas.openxmlformats.org/officeDocument/2006/relationships/image" Target="../media/image397.png"/><Relationship Id="rId442" Type="http://schemas.openxmlformats.org/officeDocument/2006/relationships/customXml" Target="../ink/ink404.xml"/><Relationship Id="rId463" Type="http://schemas.openxmlformats.org/officeDocument/2006/relationships/image" Target="../media/image418.png"/><Relationship Id="rId116" Type="http://schemas.openxmlformats.org/officeDocument/2006/relationships/customXml" Target="../ink/ink241.xml"/><Relationship Id="rId137" Type="http://schemas.openxmlformats.org/officeDocument/2006/relationships/image" Target="../media/image255.png"/><Relationship Id="rId158" Type="http://schemas.openxmlformats.org/officeDocument/2006/relationships/customXml" Target="../ink/ink262.xml"/><Relationship Id="rId302" Type="http://schemas.openxmlformats.org/officeDocument/2006/relationships/customXml" Target="../ink/ink334.xml"/><Relationship Id="rId323" Type="http://schemas.openxmlformats.org/officeDocument/2006/relationships/image" Target="../media/image348.png"/><Relationship Id="rId344" Type="http://schemas.openxmlformats.org/officeDocument/2006/relationships/customXml" Target="../ink/ink355.xml"/><Relationship Id="rId20" Type="http://schemas.openxmlformats.org/officeDocument/2006/relationships/customXml" Target="../ink/ink193.xml"/><Relationship Id="rId41" Type="http://schemas.openxmlformats.org/officeDocument/2006/relationships/image" Target="../media/image207.png"/><Relationship Id="rId62" Type="http://schemas.openxmlformats.org/officeDocument/2006/relationships/customXml" Target="../ink/ink214.xml"/><Relationship Id="rId83" Type="http://schemas.openxmlformats.org/officeDocument/2006/relationships/image" Target="../media/image228.png"/><Relationship Id="rId179" Type="http://schemas.openxmlformats.org/officeDocument/2006/relationships/image" Target="../media/image276.png"/><Relationship Id="rId365" Type="http://schemas.openxmlformats.org/officeDocument/2006/relationships/image" Target="../media/image369.png"/><Relationship Id="rId386" Type="http://schemas.openxmlformats.org/officeDocument/2006/relationships/customXml" Target="../ink/ink376.xml"/><Relationship Id="rId190" Type="http://schemas.openxmlformats.org/officeDocument/2006/relationships/customXml" Target="../ink/ink278.xml"/><Relationship Id="rId204" Type="http://schemas.openxmlformats.org/officeDocument/2006/relationships/customXml" Target="../ink/ink285.xml"/><Relationship Id="rId225" Type="http://schemas.openxmlformats.org/officeDocument/2006/relationships/image" Target="../media/image299.png"/><Relationship Id="rId246" Type="http://schemas.openxmlformats.org/officeDocument/2006/relationships/customXml" Target="../ink/ink306.xml"/><Relationship Id="rId267" Type="http://schemas.openxmlformats.org/officeDocument/2006/relationships/image" Target="../media/image320.png"/><Relationship Id="rId288" Type="http://schemas.openxmlformats.org/officeDocument/2006/relationships/customXml" Target="../ink/ink327.xml"/><Relationship Id="rId411" Type="http://schemas.openxmlformats.org/officeDocument/2006/relationships/image" Target="../media/image392.png"/><Relationship Id="rId432" Type="http://schemas.openxmlformats.org/officeDocument/2006/relationships/customXml" Target="../ink/ink399.xml"/><Relationship Id="rId453" Type="http://schemas.openxmlformats.org/officeDocument/2006/relationships/image" Target="../media/image413.png"/><Relationship Id="rId106" Type="http://schemas.openxmlformats.org/officeDocument/2006/relationships/customXml" Target="../ink/ink236.xml"/><Relationship Id="rId127" Type="http://schemas.openxmlformats.org/officeDocument/2006/relationships/image" Target="../media/image250.png"/><Relationship Id="rId313" Type="http://schemas.openxmlformats.org/officeDocument/2006/relationships/image" Target="../media/image343.png"/><Relationship Id="rId10" Type="http://schemas.openxmlformats.org/officeDocument/2006/relationships/customXml" Target="../ink/ink188.xml"/><Relationship Id="rId31" Type="http://schemas.openxmlformats.org/officeDocument/2006/relationships/image" Target="../media/image202.png"/><Relationship Id="rId52" Type="http://schemas.openxmlformats.org/officeDocument/2006/relationships/customXml" Target="../ink/ink209.xml"/><Relationship Id="rId73" Type="http://schemas.openxmlformats.org/officeDocument/2006/relationships/image" Target="../media/image223.png"/><Relationship Id="rId94" Type="http://schemas.openxmlformats.org/officeDocument/2006/relationships/customXml" Target="../ink/ink230.xml"/><Relationship Id="rId148" Type="http://schemas.openxmlformats.org/officeDocument/2006/relationships/customXml" Target="../ink/ink257.xml"/><Relationship Id="rId169" Type="http://schemas.openxmlformats.org/officeDocument/2006/relationships/image" Target="../media/image271.png"/><Relationship Id="rId334" Type="http://schemas.openxmlformats.org/officeDocument/2006/relationships/customXml" Target="../ink/ink350.xml"/><Relationship Id="rId355" Type="http://schemas.openxmlformats.org/officeDocument/2006/relationships/image" Target="../media/image364.png"/><Relationship Id="rId376" Type="http://schemas.openxmlformats.org/officeDocument/2006/relationships/customXml" Target="../ink/ink371.xml"/><Relationship Id="rId397" Type="http://schemas.openxmlformats.org/officeDocument/2006/relationships/image" Target="../media/image385.png"/><Relationship Id="rId4" Type="http://schemas.openxmlformats.org/officeDocument/2006/relationships/customXml" Target="../ink/ink185.xml"/><Relationship Id="rId180" Type="http://schemas.openxmlformats.org/officeDocument/2006/relationships/customXml" Target="../ink/ink273.xml"/><Relationship Id="rId215" Type="http://schemas.openxmlformats.org/officeDocument/2006/relationships/image" Target="../media/image294.png"/><Relationship Id="rId236" Type="http://schemas.openxmlformats.org/officeDocument/2006/relationships/customXml" Target="../ink/ink301.xml"/><Relationship Id="rId257" Type="http://schemas.openxmlformats.org/officeDocument/2006/relationships/image" Target="../media/image315.png"/><Relationship Id="rId278" Type="http://schemas.openxmlformats.org/officeDocument/2006/relationships/customXml" Target="../ink/ink322.xml"/><Relationship Id="rId401" Type="http://schemas.openxmlformats.org/officeDocument/2006/relationships/image" Target="../media/image387.png"/><Relationship Id="rId422" Type="http://schemas.openxmlformats.org/officeDocument/2006/relationships/customXml" Target="../ink/ink394.xml"/><Relationship Id="rId443" Type="http://schemas.openxmlformats.org/officeDocument/2006/relationships/image" Target="../media/image408.png"/><Relationship Id="rId303" Type="http://schemas.openxmlformats.org/officeDocument/2006/relationships/image" Target="../media/image338.png"/><Relationship Id="rId42" Type="http://schemas.openxmlformats.org/officeDocument/2006/relationships/customXml" Target="../ink/ink204.xml"/><Relationship Id="rId84" Type="http://schemas.openxmlformats.org/officeDocument/2006/relationships/customXml" Target="../ink/ink225.xml"/><Relationship Id="rId138" Type="http://schemas.openxmlformats.org/officeDocument/2006/relationships/customXml" Target="../ink/ink252.xml"/><Relationship Id="rId345" Type="http://schemas.openxmlformats.org/officeDocument/2006/relationships/image" Target="../media/image359.png"/><Relationship Id="rId387" Type="http://schemas.openxmlformats.org/officeDocument/2006/relationships/image" Target="../media/image380.png"/><Relationship Id="rId191" Type="http://schemas.openxmlformats.org/officeDocument/2006/relationships/image" Target="../media/image282.png"/><Relationship Id="rId205" Type="http://schemas.openxmlformats.org/officeDocument/2006/relationships/image" Target="../media/image289.png"/><Relationship Id="rId247" Type="http://schemas.openxmlformats.org/officeDocument/2006/relationships/image" Target="../media/image310.png"/><Relationship Id="rId412" Type="http://schemas.openxmlformats.org/officeDocument/2006/relationships/customXml" Target="../ink/ink389.xml"/><Relationship Id="rId107" Type="http://schemas.openxmlformats.org/officeDocument/2006/relationships/image" Target="../media/image240.png"/><Relationship Id="rId289" Type="http://schemas.openxmlformats.org/officeDocument/2006/relationships/image" Target="../media/image331.png"/><Relationship Id="rId454" Type="http://schemas.openxmlformats.org/officeDocument/2006/relationships/customXml" Target="../ink/ink410.xml"/><Relationship Id="rId11" Type="http://schemas.openxmlformats.org/officeDocument/2006/relationships/image" Target="../media/image192.png"/><Relationship Id="rId53" Type="http://schemas.openxmlformats.org/officeDocument/2006/relationships/image" Target="../media/image213.png"/><Relationship Id="rId149" Type="http://schemas.openxmlformats.org/officeDocument/2006/relationships/image" Target="../media/image261.png"/><Relationship Id="rId314" Type="http://schemas.openxmlformats.org/officeDocument/2006/relationships/customXml" Target="../ink/ink340.xml"/><Relationship Id="rId356" Type="http://schemas.openxmlformats.org/officeDocument/2006/relationships/customXml" Target="../ink/ink361.xml"/><Relationship Id="rId398" Type="http://schemas.openxmlformats.org/officeDocument/2006/relationships/customXml" Target="../ink/ink382.xml"/><Relationship Id="rId95" Type="http://schemas.openxmlformats.org/officeDocument/2006/relationships/image" Target="../media/image234.png"/><Relationship Id="rId160" Type="http://schemas.openxmlformats.org/officeDocument/2006/relationships/customXml" Target="../ink/ink263.xml"/><Relationship Id="rId216" Type="http://schemas.openxmlformats.org/officeDocument/2006/relationships/customXml" Target="../ink/ink291.xml"/><Relationship Id="rId423" Type="http://schemas.openxmlformats.org/officeDocument/2006/relationships/image" Target="../media/image398.png"/><Relationship Id="rId258" Type="http://schemas.openxmlformats.org/officeDocument/2006/relationships/customXml" Target="../ink/ink312.xml"/><Relationship Id="rId22" Type="http://schemas.openxmlformats.org/officeDocument/2006/relationships/customXml" Target="../ink/ink194.xml"/><Relationship Id="rId64" Type="http://schemas.openxmlformats.org/officeDocument/2006/relationships/customXml" Target="../ink/ink215.xml"/><Relationship Id="rId118" Type="http://schemas.openxmlformats.org/officeDocument/2006/relationships/customXml" Target="../ink/ink242.xml"/><Relationship Id="rId325" Type="http://schemas.openxmlformats.org/officeDocument/2006/relationships/image" Target="../media/image349.png"/><Relationship Id="rId367" Type="http://schemas.openxmlformats.org/officeDocument/2006/relationships/image" Target="../media/image370.png"/><Relationship Id="rId171" Type="http://schemas.openxmlformats.org/officeDocument/2006/relationships/image" Target="../media/image272.png"/><Relationship Id="rId227" Type="http://schemas.openxmlformats.org/officeDocument/2006/relationships/image" Target="../media/image300.png"/><Relationship Id="rId269" Type="http://schemas.openxmlformats.org/officeDocument/2006/relationships/image" Target="../media/image321.png"/><Relationship Id="rId434" Type="http://schemas.openxmlformats.org/officeDocument/2006/relationships/customXml" Target="../ink/ink400.xml"/><Relationship Id="rId33" Type="http://schemas.openxmlformats.org/officeDocument/2006/relationships/image" Target="../media/image203.png"/><Relationship Id="rId129" Type="http://schemas.openxmlformats.org/officeDocument/2006/relationships/image" Target="../media/image251.png"/><Relationship Id="rId280" Type="http://schemas.openxmlformats.org/officeDocument/2006/relationships/customXml" Target="../ink/ink323.xml"/><Relationship Id="rId336" Type="http://schemas.openxmlformats.org/officeDocument/2006/relationships/customXml" Target="../ink/ink351.xml"/><Relationship Id="rId75" Type="http://schemas.openxmlformats.org/officeDocument/2006/relationships/image" Target="../media/image224.png"/><Relationship Id="rId140" Type="http://schemas.openxmlformats.org/officeDocument/2006/relationships/customXml" Target="../ink/ink253.xml"/><Relationship Id="rId182" Type="http://schemas.openxmlformats.org/officeDocument/2006/relationships/customXml" Target="../ink/ink274.xml"/><Relationship Id="rId378" Type="http://schemas.openxmlformats.org/officeDocument/2006/relationships/customXml" Target="../ink/ink372.xml"/><Relationship Id="rId403" Type="http://schemas.openxmlformats.org/officeDocument/2006/relationships/image" Target="../media/image388.png"/><Relationship Id="rId6" Type="http://schemas.openxmlformats.org/officeDocument/2006/relationships/customXml" Target="../ink/ink186.xml"/><Relationship Id="rId238" Type="http://schemas.openxmlformats.org/officeDocument/2006/relationships/customXml" Target="../ink/ink302.xml"/><Relationship Id="rId445" Type="http://schemas.openxmlformats.org/officeDocument/2006/relationships/image" Target="../media/image409.png"/><Relationship Id="rId291" Type="http://schemas.openxmlformats.org/officeDocument/2006/relationships/image" Target="../media/image332.png"/><Relationship Id="rId305" Type="http://schemas.openxmlformats.org/officeDocument/2006/relationships/image" Target="../media/image339.png"/><Relationship Id="rId347" Type="http://schemas.openxmlformats.org/officeDocument/2006/relationships/image" Target="../media/image360.png"/><Relationship Id="rId44" Type="http://schemas.openxmlformats.org/officeDocument/2006/relationships/customXml" Target="../ink/ink205.xml"/><Relationship Id="rId86" Type="http://schemas.openxmlformats.org/officeDocument/2006/relationships/customXml" Target="../ink/ink226.xml"/><Relationship Id="rId151" Type="http://schemas.openxmlformats.org/officeDocument/2006/relationships/image" Target="../media/image262.png"/><Relationship Id="rId389" Type="http://schemas.openxmlformats.org/officeDocument/2006/relationships/image" Target="../media/image381.png"/><Relationship Id="rId193" Type="http://schemas.openxmlformats.org/officeDocument/2006/relationships/image" Target="../media/image283.png"/><Relationship Id="rId207" Type="http://schemas.openxmlformats.org/officeDocument/2006/relationships/image" Target="../media/image290.png"/><Relationship Id="rId249" Type="http://schemas.openxmlformats.org/officeDocument/2006/relationships/image" Target="../media/image311.png"/><Relationship Id="rId414" Type="http://schemas.openxmlformats.org/officeDocument/2006/relationships/customXml" Target="../ink/ink390.xml"/><Relationship Id="rId456" Type="http://schemas.openxmlformats.org/officeDocument/2006/relationships/customXml" Target="../ink/ink411.xml"/><Relationship Id="rId13" Type="http://schemas.openxmlformats.org/officeDocument/2006/relationships/image" Target="../media/image193.png"/><Relationship Id="rId109" Type="http://schemas.openxmlformats.org/officeDocument/2006/relationships/image" Target="../media/image241.png"/><Relationship Id="rId260" Type="http://schemas.openxmlformats.org/officeDocument/2006/relationships/customXml" Target="../ink/ink313.xml"/><Relationship Id="rId316" Type="http://schemas.openxmlformats.org/officeDocument/2006/relationships/customXml" Target="../ink/ink341.xml"/><Relationship Id="rId55" Type="http://schemas.openxmlformats.org/officeDocument/2006/relationships/image" Target="../media/image214.png"/><Relationship Id="rId97" Type="http://schemas.openxmlformats.org/officeDocument/2006/relationships/image" Target="../media/image235.png"/><Relationship Id="rId120" Type="http://schemas.openxmlformats.org/officeDocument/2006/relationships/customXml" Target="../ink/ink243.xml"/><Relationship Id="rId358" Type="http://schemas.openxmlformats.org/officeDocument/2006/relationships/customXml" Target="../ink/ink362.xml"/><Relationship Id="rId162" Type="http://schemas.openxmlformats.org/officeDocument/2006/relationships/customXml" Target="../ink/ink264.xml"/><Relationship Id="rId218" Type="http://schemas.openxmlformats.org/officeDocument/2006/relationships/customXml" Target="../ink/ink292.xml"/><Relationship Id="rId425" Type="http://schemas.openxmlformats.org/officeDocument/2006/relationships/image" Target="../media/image399.png"/><Relationship Id="rId271" Type="http://schemas.openxmlformats.org/officeDocument/2006/relationships/image" Target="../media/image322.png"/><Relationship Id="rId24" Type="http://schemas.openxmlformats.org/officeDocument/2006/relationships/customXml" Target="../ink/ink195.xml"/><Relationship Id="rId66" Type="http://schemas.openxmlformats.org/officeDocument/2006/relationships/customXml" Target="../ink/ink216.xml"/><Relationship Id="rId131" Type="http://schemas.openxmlformats.org/officeDocument/2006/relationships/image" Target="../media/image252.png"/><Relationship Id="rId327" Type="http://schemas.openxmlformats.org/officeDocument/2006/relationships/image" Target="../media/image350.png"/><Relationship Id="rId369" Type="http://schemas.openxmlformats.org/officeDocument/2006/relationships/image" Target="../media/image371.png"/><Relationship Id="rId173" Type="http://schemas.openxmlformats.org/officeDocument/2006/relationships/image" Target="../media/image273.png"/><Relationship Id="rId229" Type="http://schemas.openxmlformats.org/officeDocument/2006/relationships/image" Target="../media/image301.png"/><Relationship Id="rId380" Type="http://schemas.openxmlformats.org/officeDocument/2006/relationships/customXml" Target="../ink/ink373.xml"/><Relationship Id="rId436" Type="http://schemas.openxmlformats.org/officeDocument/2006/relationships/customXml" Target="../ink/ink401.xml"/><Relationship Id="rId240" Type="http://schemas.openxmlformats.org/officeDocument/2006/relationships/customXml" Target="../ink/ink303.xml"/><Relationship Id="rId35" Type="http://schemas.openxmlformats.org/officeDocument/2006/relationships/image" Target="../media/image204.png"/><Relationship Id="rId77" Type="http://schemas.openxmlformats.org/officeDocument/2006/relationships/image" Target="../media/image225.png"/><Relationship Id="rId100" Type="http://schemas.openxmlformats.org/officeDocument/2006/relationships/customXml" Target="../ink/ink233.xml"/><Relationship Id="rId282" Type="http://schemas.openxmlformats.org/officeDocument/2006/relationships/customXml" Target="../ink/ink324.xml"/><Relationship Id="rId338" Type="http://schemas.openxmlformats.org/officeDocument/2006/relationships/customXml" Target="../ink/ink352.xml"/><Relationship Id="rId8" Type="http://schemas.openxmlformats.org/officeDocument/2006/relationships/customXml" Target="../ink/ink187.xml"/><Relationship Id="rId142" Type="http://schemas.openxmlformats.org/officeDocument/2006/relationships/customXml" Target="../ink/ink254.xml"/><Relationship Id="rId184" Type="http://schemas.openxmlformats.org/officeDocument/2006/relationships/customXml" Target="../ink/ink275.xml"/><Relationship Id="rId391" Type="http://schemas.openxmlformats.org/officeDocument/2006/relationships/image" Target="../media/image382.png"/><Relationship Id="rId405" Type="http://schemas.openxmlformats.org/officeDocument/2006/relationships/image" Target="../media/image389.png"/><Relationship Id="rId447" Type="http://schemas.openxmlformats.org/officeDocument/2006/relationships/image" Target="../media/image410.png"/><Relationship Id="rId251" Type="http://schemas.openxmlformats.org/officeDocument/2006/relationships/image" Target="../media/image312.png"/><Relationship Id="rId46" Type="http://schemas.openxmlformats.org/officeDocument/2006/relationships/customXml" Target="../ink/ink206.xml"/><Relationship Id="rId293" Type="http://schemas.openxmlformats.org/officeDocument/2006/relationships/image" Target="../media/image333.png"/><Relationship Id="rId307" Type="http://schemas.openxmlformats.org/officeDocument/2006/relationships/image" Target="../media/image340.png"/><Relationship Id="rId349" Type="http://schemas.openxmlformats.org/officeDocument/2006/relationships/image" Target="../media/image361.png"/><Relationship Id="rId88" Type="http://schemas.openxmlformats.org/officeDocument/2006/relationships/customXml" Target="../ink/ink227.xml"/><Relationship Id="rId111" Type="http://schemas.openxmlformats.org/officeDocument/2006/relationships/image" Target="../media/image242.png"/><Relationship Id="rId153" Type="http://schemas.openxmlformats.org/officeDocument/2006/relationships/image" Target="../media/image263.png"/><Relationship Id="rId195" Type="http://schemas.openxmlformats.org/officeDocument/2006/relationships/image" Target="../media/image284.png"/><Relationship Id="rId209" Type="http://schemas.openxmlformats.org/officeDocument/2006/relationships/image" Target="../media/image291.png"/><Relationship Id="rId360" Type="http://schemas.openxmlformats.org/officeDocument/2006/relationships/customXml" Target="../ink/ink363.xml"/><Relationship Id="rId416" Type="http://schemas.openxmlformats.org/officeDocument/2006/relationships/customXml" Target="../ink/ink391.xml"/><Relationship Id="rId220" Type="http://schemas.openxmlformats.org/officeDocument/2006/relationships/customXml" Target="../ink/ink293.xml"/><Relationship Id="rId458" Type="http://schemas.openxmlformats.org/officeDocument/2006/relationships/customXml" Target="../ink/ink412.xml"/><Relationship Id="rId15" Type="http://schemas.openxmlformats.org/officeDocument/2006/relationships/image" Target="../media/image194.png"/><Relationship Id="rId57" Type="http://schemas.openxmlformats.org/officeDocument/2006/relationships/image" Target="../media/image215.png"/><Relationship Id="rId262" Type="http://schemas.openxmlformats.org/officeDocument/2006/relationships/customXml" Target="../ink/ink314.xml"/><Relationship Id="rId318" Type="http://schemas.openxmlformats.org/officeDocument/2006/relationships/customXml" Target="../ink/ink342.xml"/><Relationship Id="rId99" Type="http://schemas.openxmlformats.org/officeDocument/2006/relationships/image" Target="../media/image236.png"/><Relationship Id="rId122" Type="http://schemas.openxmlformats.org/officeDocument/2006/relationships/customXml" Target="../ink/ink244.xml"/><Relationship Id="rId164" Type="http://schemas.openxmlformats.org/officeDocument/2006/relationships/customXml" Target="../ink/ink265.xml"/><Relationship Id="rId371" Type="http://schemas.openxmlformats.org/officeDocument/2006/relationships/image" Target="../media/image372.png"/><Relationship Id="rId427" Type="http://schemas.openxmlformats.org/officeDocument/2006/relationships/image" Target="../media/image400.png"/><Relationship Id="rId26" Type="http://schemas.openxmlformats.org/officeDocument/2006/relationships/customXml" Target="../ink/ink196.xml"/><Relationship Id="rId231" Type="http://schemas.openxmlformats.org/officeDocument/2006/relationships/image" Target="../media/image302.png"/><Relationship Id="rId273" Type="http://schemas.openxmlformats.org/officeDocument/2006/relationships/image" Target="../media/image323.png"/><Relationship Id="rId329" Type="http://schemas.openxmlformats.org/officeDocument/2006/relationships/image" Target="../media/image351.png"/><Relationship Id="rId68" Type="http://schemas.openxmlformats.org/officeDocument/2006/relationships/customXml" Target="../ink/ink217.xml"/><Relationship Id="rId133" Type="http://schemas.openxmlformats.org/officeDocument/2006/relationships/image" Target="../media/image253.png"/><Relationship Id="rId175" Type="http://schemas.openxmlformats.org/officeDocument/2006/relationships/image" Target="../media/image274.png"/><Relationship Id="rId340" Type="http://schemas.openxmlformats.org/officeDocument/2006/relationships/customXml" Target="../ink/ink353.xml"/><Relationship Id="rId200" Type="http://schemas.openxmlformats.org/officeDocument/2006/relationships/customXml" Target="../ink/ink283.xml"/><Relationship Id="rId382" Type="http://schemas.openxmlformats.org/officeDocument/2006/relationships/customXml" Target="../ink/ink374.xml"/><Relationship Id="rId438" Type="http://schemas.openxmlformats.org/officeDocument/2006/relationships/customXml" Target="../ink/ink402.xml"/><Relationship Id="rId242" Type="http://schemas.openxmlformats.org/officeDocument/2006/relationships/customXml" Target="../ink/ink304.xml"/><Relationship Id="rId284" Type="http://schemas.openxmlformats.org/officeDocument/2006/relationships/customXml" Target="../ink/ink325.xml"/><Relationship Id="rId37" Type="http://schemas.openxmlformats.org/officeDocument/2006/relationships/image" Target="../media/image205.png"/><Relationship Id="rId79" Type="http://schemas.openxmlformats.org/officeDocument/2006/relationships/image" Target="../media/image226.png"/><Relationship Id="rId102" Type="http://schemas.openxmlformats.org/officeDocument/2006/relationships/customXml" Target="../ink/ink234.xml"/><Relationship Id="rId144" Type="http://schemas.openxmlformats.org/officeDocument/2006/relationships/customXml" Target="../ink/ink255.xml"/><Relationship Id="rId90" Type="http://schemas.openxmlformats.org/officeDocument/2006/relationships/customXml" Target="../ink/ink228.xml"/><Relationship Id="rId186" Type="http://schemas.openxmlformats.org/officeDocument/2006/relationships/customXml" Target="../ink/ink276.xml"/><Relationship Id="rId351" Type="http://schemas.openxmlformats.org/officeDocument/2006/relationships/image" Target="../media/image362.png"/><Relationship Id="rId393" Type="http://schemas.openxmlformats.org/officeDocument/2006/relationships/image" Target="../media/image383.png"/><Relationship Id="rId407" Type="http://schemas.openxmlformats.org/officeDocument/2006/relationships/image" Target="../media/image390.png"/><Relationship Id="rId449" Type="http://schemas.openxmlformats.org/officeDocument/2006/relationships/image" Target="../media/image411.png"/><Relationship Id="rId211" Type="http://schemas.openxmlformats.org/officeDocument/2006/relationships/image" Target="../media/image292.png"/><Relationship Id="rId253" Type="http://schemas.openxmlformats.org/officeDocument/2006/relationships/image" Target="../media/image313.png"/><Relationship Id="rId295" Type="http://schemas.openxmlformats.org/officeDocument/2006/relationships/image" Target="../media/image334.png"/><Relationship Id="rId309" Type="http://schemas.openxmlformats.org/officeDocument/2006/relationships/image" Target="../media/image341.png"/><Relationship Id="rId460" Type="http://schemas.openxmlformats.org/officeDocument/2006/relationships/customXml" Target="../ink/ink413.xml"/><Relationship Id="rId48" Type="http://schemas.openxmlformats.org/officeDocument/2006/relationships/customXml" Target="../ink/ink207.xml"/><Relationship Id="rId113" Type="http://schemas.openxmlformats.org/officeDocument/2006/relationships/image" Target="../media/image243.png"/><Relationship Id="rId320" Type="http://schemas.openxmlformats.org/officeDocument/2006/relationships/customXml" Target="../ink/ink343.xml"/><Relationship Id="rId155" Type="http://schemas.openxmlformats.org/officeDocument/2006/relationships/image" Target="../media/image264.png"/><Relationship Id="rId197" Type="http://schemas.openxmlformats.org/officeDocument/2006/relationships/image" Target="../media/image285.png"/><Relationship Id="rId362" Type="http://schemas.openxmlformats.org/officeDocument/2006/relationships/customXml" Target="../ink/ink364.xml"/><Relationship Id="rId418" Type="http://schemas.openxmlformats.org/officeDocument/2006/relationships/customXml" Target="../ink/ink392.xml"/><Relationship Id="rId222" Type="http://schemas.openxmlformats.org/officeDocument/2006/relationships/customXml" Target="../ink/ink294.xml"/><Relationship Id="rId264" Type="http://schemas.openxmlformats.org/officeDocument/2006/relationships/customXml" Target="../ink/ink315.xml"/><Relationship Id="rId17" Type="http://schemas.openxmlformats.org/officeDocument/2006/relationships/image" Target="../media/image195.png"/><Relationship Id="rId59" Type="http://schemas.openxmlformats.org/officeDocument/2006/relationships/image" Target="../media/image216.png"/><Relationship Id="rId124" Type="http://schemas.openxmlformats.org/officeDocument/2006/relationships/customXml" Target="../ink/ink245.xml"/><Relationship Id="rId70" Type="http://schemas.openxmlformats.org/officeDocument/2006/relationships/customXml" Target="../ink/ink218.xml"/><Relationship Id="rId166" Type="http://schemas.openxmlformats.org/officeDocument/2006/relationships/customXml" Target="../ink/ink266.xml"/><Relationship Id="rId331" Type="http://schemas.openxmlformats.org/officeDocument/2006/relationships/image" Target="../media/image352.png"/><Relationship Id="rId373" Type="http://schemas.openxmlformats.org/officeDocument/2006/relationships/image" Target="../media/image373.png"/><Relationship Id="rId429" Type="http://schemas.openxmlformats.org/officeDocument/2006/relationships/image" Target="../media/image401.png"/><Relationship Id="rId1" Type="http://schemas.openxmlformats.org/officeDocument/2006/relationships/slideLayout" Target="../slideLayouts/slideLayout2.xml"/><Relationship Id="rId233" Type="http://schemas.openxmlformats.org/officeDocument/2006/relationships/image" Target="../media/image303.png"/><Relationship Id="rId440" Type="http://schemas.openxmlformats.org/officeDocument/2006/relationships/customXml" Target="../ink/ink403.xml"/><Relationship Id="rId28" Type="http://schemas.openxmlformats.org/officeDocument/2006/relationships/customXml" Target="../ink/ink197.xml"/><Relationship Id="rId275" Type="http://schemas.openxmlformats.org/officeDocument/2006/relationships/image" Target="../media/image324.png"/><Relationship Id="rId300" Type="http://schemas.openxmlformats.org/officeDocument/2006/relationships/customXml" Target="../ink/ink333.xml"/><Relationship Id="rId81" Type="http://schemas.openxmlformats.org/officeDocument/2006/relationships/image" Target="../media/image227.png"/><Relationship Id="rId135" Type="http://schemas.openxmlformats.org/officeDocument/2006/relationships/image" Target="../media/image254.png"/><Relationship Id="rId177" Type="http://schemas.openxmlformats.org/officeDocument/2006/relationships/image" Target="../media/image275.png"/><Relationship Id="rId342" Type="http://schemas.openxmlformats.org/officeDocument/2006/relationships/customXml" Target="../ink/ink354.xml"/><Relationship Id="rId384" Type="http://schemas.openxmlformats.org/officeDocument/2006/relationships/customXml" Target="../ink/ink375.xml"/><Relationship Id="rId202" Type="http://schemas.openxmlformats.org/officeDocument/2006/relationships/customXml" Target="../ink/ink284.xml"/><Relationship Id="rId244" Type="http://schemas.openxmlformats.org/officeDocument/2006/relationships/customXml" Target="../ink/ink305.xml"/><Relationship Id="rId39" Type="http://schemas.openxmlformats.org/officeDocument/2006/relationships/image" Target="../media/image206.png"/><Relationship Id="rId286" Type="http://schemas.openxmlformats.org/officeDocument/2006/relationships/customXml" Target="../ink/ink326.xml"/><Relationship Id="rId451" Type="http://schemas.openxmlformats.org/officeDocument/2006/relationships/image" Target="../media/image412.png"/><Relationship Id="rId50" Type="http://schemas.openxmlformats.org/officeDocument/2006/relationships/customXml" Target="../ink/ink208.xml"/><Relationship Id="rId104" Type="http://schemas.openxmlformats.org/officeDocument/2006/relationships/customXml" Target="../ink/ink235.xml"/><Relationship Id="rId146" Type="http://schemas.openxmlformats.org/officeDocument/2006/relationships/customXml" Target="../ink/ink256.xml"/><Relationship Id="rId188" Type="http://schemas.openxmlformats.org/officeDocument/2006/relationships/customXml" Target="../ink/ink277.xml"/><Relationship Id="rId311" Type="http://schemas.openxmlformats.org/officeDocument/2006/relationships/image" Target="../media/image342.png"/><Relationship Id="rId353" Type="http://schemas.openxmlformats.org/officeDocument/2006/relationships/image" Target="../media/image363.png"/><Relationship Id="rId395" Type="http://schemas.openxmlformats.org/officeDocument/2006/relationships/image" Target="../media/image384.png"/><Relationship Id="rId409" Type="http://schemas.openxmlformats.org/officeDocument/2006/relationships/image" Target="../media/image391.png"/><Relationship Id="rId92" Type="http://schemas.openxmlformats.org/officeDocument/2006/relationships/customXml" Target="../ink/ink229.xml"/><Relationship Id="rId213" Type="http://schemas.openxmlformats.org/officeDocument/2006/relationships/image" Target="../media/image293.png"/><Relationship Id="rId420" Type="http://schemas.openxmlformats.org/officeDocument/2006/relationships/customXml" Target="../ink/ink393.xml"/><Relationship Id="rId255" Type="http://schemas.openxmlformats.org/officeDocument/2006/relationships/image" Target="../media/image314.png"/><Relationship Id="rId297" Type="http://schemas.openxmlformats.org/officeDocument/2006/relationships/image" Target="../media/image335.png"/><Relationship Id="rId462" Type="http://schemas.openxmlformats.org/officeDocument/2006/relationships/customXml" Target="../ink/ink414.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6" Type="http://schemas.openxmlformats.org/officeDocument/2006/relationships/customXml" Target="../ink/ink2960.xml"/><Relationship Id="rId21" Type="http://schemas.openxmlformats.org/officeDocument/2006/relationships/image" Target="../media/image6711.png"/><Relationship Id="rId42" Type="http://schemas.openxmlformats.org/officeDocument/2006/relationships/customXml" Target="../ink/ink2968.xml"/><Relationship Id="rId47" Type="http://schemas.openxmlformats.org/officeDocument/2006/relationships/image" Target="../media/image8011.png"/><Relationship Id="rId63" Type="http://schemas.openxmlformats.org/officeDocument/2006/relationships/image" Target="../media/image8811.png"/><Relationship Id="rId68" Type="http://schemas.openxmlformats.org/officeDocument/2006/relationships/customXml" Target="../ink/ink2981.xml"/><Relationship Id="rId16" Type="http://schemas.openxmlformats.org/officeDocument/2006/relationships/customXml" Target="../ink/ink2955.xml"/><Relationship Id="rId11" Type="http://schemas.openxmlformats.org/officeDocument/2006/relationships/image" Target="../media/image6211.png"/><Relationship Id="rId24" Type="http://schemas.openxmlformats.org/officeDocument/2006/relationships/customXml" Target="../ink/ink2959.xml"/><Relationship Id="rId32" Type="http://schemas.openxmlformats.org/officeDocument/2006/relationships/customXml" Target="../ink/ink2963.xml"/><Relationship Id="rId37" Type="http://schemas.openxmlformats.org/officeDocument/2006/relationships/image" Target="../media/image7511.png"/><Relationship Id="rId40" Type="http://schemas.openxmlformats.org/officeDocument/2006/relationships/customXml" Target="../ink/ink2967.xml"/><Relationship Id="rId45" Type="http://schemas.openxmlformats.org/officeDocument/2006/relationships/image" Target="../media/image7911.png"/><Relationship Id="rId53" Type="http://schemas.openxmlformats.org/officeDocument/2006/relationships/image" Target="../media/image8311.png"/><Relationship Id="rId58" Type="http://schemas.openxmlformats.org/officeDocument/2006/relationships/customXml" Target="../ink/ink2976.xml"/><Relationship Id="rId66" Type="http://schemas.openxmlformats.org/officeDocument/2006/relationships/customXml" Target="../ink/ink2980.xml"/><Relationship Id="rId74" Type="http://schemas.openxmlformats.org/officeDocument/2006/relationships/customXml" Target="../ink/ink2984.xml"/><Relationship Id="rId5" Type="http://schemas.openxmlformats.org/officeDocument/2006/relationships/image" Target="../media/image5911.png"/><Relationship Id="rId61" Type="http://schemas.openxmlformats.org/officeDocument/2006/relationships/image" Target="../media/image8711.png"/><Relationship Id="rId19" Type="http://schemas.openxmlformats.org/officeDocument/2006/relationships/image" Target="../media/image6611.png"/><Relationship Id="rId14" Type="http://schemas.openxmlformats.org/officeDocument/2006/relationships/customXml" Target="../ink/ink2954.xml"/><Relationship Id="rId22" Type="http://schemas.openxmlformats.org/officeDocument/2006/relationships/customXml" Target="../ink/ink2958.xml"/><Relationship Id="rId27" Type="http://schemas.openxmlformats.org/officeDocument/2006/relationships/image" Target="../media/image7011.png"/><Relationship Id="rId30" Type="http://schemas.openxmlformats.org/officeDocument/2006/relationships/customXml" Target="../ink/ink2962.xml"/><Relationship Id="rId35" Type="http://schemas.openxmlformats.org/officeDocument/2006/relationships/image" Target="../media/image7411.png"/><Relationship Id="rId43" Type="http://schemas.openxmlformats.org/officeDocument/2006/relationships/image" Target="../media/image7811.png"/><Relationship Id="rId48" Type="http://schemas.openxmlformats.org/officeDocument/2006/relationships/customXml" Target="../ink/ink2971.xml"/><Relationship Id="rId56" Type="http://schemas.openxmlformats.org/officeDocument/2006/relationships/customXml" Target="../ink/ink2975.xml"/><Relationship Id="rId64" Type="http://schemas.openxmlformats.org/officeDocument/2006/relationships/customXml" Target="../ink/ink2979.xml"/><Relationship Id="rId69" Type="http://schemas.openxmlformats.org/officeDocument/2006/relationships/image" Target="../media/image9111.png"/><Relationship Id="rId77" Type="http://schemas.openxmlformats.org/officeDocument/2006/relationships/image" Target="../media/image9511.png"/><Relationship Id="rId8" Type="http://schemas.openxmlformats.org/officeDocument/2006/relationships/customXml" Target="../ink/ink2951.xml"/><Relationship Id="rId51" Type="http://schemas.openxmlformats.org/officeDocument/2006/relationships/image" Target="../media/image8211.png"/><Relationship Id="rId72" Type="http://schemas.openxmlformats.org/officeDocument/2006/relationships/customXml" Target="../ink/ink2983.xml"/><Relationship Id="rId3" Type="http://schemas.openxmlformats.org/officeDocument/2006/relationships/image" Target="../media/image5811.png"/><Relationship Id="rId12" Type="http://schemas.openxmlformats.org/officeDocument/2006/relationships/customXml" Target="../ink/ink2953.xml"/><Relationship Id="rId17" Type="http://schemas.openxmlformats.org/officeDocument/2006/relationships/image" Target="../media/image6511.png"/><Relationship Id="rId25" Type="http://schemas.openxmlformats.org/officeDocument/2006/relationships/image" Target="../media/image6911.png"/><Relationship Id="rId33" Type="http://schemas.openxmlformats.org/officeDocument/2006/relationships/image" Target="../media/image7311.png"/><Relationship Id="rId38" Type="http://schemas.openxmlformats.org/officeDocument/2006/relationships/customXml" Target="../ink/ink2966.xml"/><Relationship Id="rId46" Type="http://schemas.openxmlformats.org/officeDocument/2006/relationships/customXml" Target="../ink/ink2970.xml"/><Relationship Id="rId59" Type="http://schemas.openxmlformats.org/officeDocument/2006/relationships/image" Target="../media/image8611.png"/><Relationship Id="rId67" Type="http://schemas.openxmlformats.org/officeDocument/2006/relationships/image" Target="../media/image9011.png"/><Relationship Id="rId20" Type="http://schemas.openxmlformats.org/officeDocument/2006/relationships/customXml" Target="../ink/ink2957.xml"/><Relationship Id="rId41" Type="http://schemas.openxmlformats.org/officeDocument/2006/relationships/image" Target="../media/image7711.png"/><Relationship Id="rId54" Type="http://schemas.openxmlformats.org/officeDocument/2006/relationships/customXml" Target="../ink/ink2974.xml"/><Relationship Id="rId62" Type="http://schemas.openxmlformats.org/officeDocument/2006/relationships/customXml" Target="../ink/ink2978.xml"/><Relationship Id="rId70" Type="http://schemas.openxmlformats.org/officeDocument/2006/relationships/customXml" Target="../ink/ink2982.xml"/><Relationship Id="rId75" Type="http://schemas.openxmlformats.org/officeDocument/2006/relationships/image" Target="../media/image9411.png"/><Relationship Id="rId1" Type="http://schemas.openxmlformats.org/officeDocument/2006/relationships/slideLayout" Target="../slideLayouts/slideLayout2.xml"/><Relationship Id="rId6" Type="http://schemas.openxmlformats.org/officeDocument/2006/relationships/customXml" Target="../ink/ink2950.xml"/><Relationship Id="rId15" Type="http://schemas.openxmlformats.org/officeDocument/2006/relationships/image" Target="../media/image6411.png"/><Relationship Id="rId23" Type="http://schemas.openxmlformats.org/officeDocument/2006/relationships/image" Target="../media/image6811.png"/><Relationship Id="rId28" Type="http://schemas.openxmlformats.org/officeDocument/2006/relationships/customXml" Target="../ink/ink2961.xml"/><Relationship Id="rId36" Type="http://schemas.openxmlformats.org/officeDocument/2006/relationships/customXml" Target="../ink/ink2965.xml"/><Relationship Id="rId49" Type="http://schemas.openxmlformats.org/officeDocument/2006/relationships/image" Target="../media/image8111.png"/><Relationship Id="rId57" Type="http://schemas.openxmlformats.org/officeDocument/2006/relationships/image" Target="../media/image8511.png"/><Relationship Id="rId10" Type="http://schemas.openxmlformats.org/officeDocument/2006/relationships/customXml" Target="../ink/ink2952.xml"/><Relationship Id="rId31" Type="http://schemas.openxmlformats.org/officeDocument/2006/relationships/image" Target="../media/image7211.png"/><Relationship Id="rId44" Type="http://schemas.openxmlformats.org/officeDocument/2006/relationships/customXml" Target="../ink/ink2969.xml"/><Relationship Id="rId52" Type="http://schemas.openxmlformats.org/officeDocument/2006/relationships/customXml" Target="../ink/ink2973.xml"/><Relationship Id="rId60" Type="http://schemas.openxmlformats.org/officeDocument/2006/relationships/customXml" Target="../ink/ink2977.xml"/><Relationship Id="rId65" Type="http://schemas.openxmlformats.org/officeDocument/2006/relationships/image" Target="../media/image8911.png"/><Relationship Id="rId73" Type="http://schemas.openxmlformats.org/officeDocument/2006/relationships/image" Target="../media/image9311.png"/><Relationship Id="rId4" Type="http://schemas.openxmlformats.org/officeDocument/2006/relationships/customXml" Target="../ink/ink2949.xml"/><Relationship Id="rId9" Type="http://schemas.openxmlformats.org/officeDocument/2006/relationships/image" Target="../media/image6111.png"/><Relationship Id="rId13" Type="http://schemas.openxmlformats.org/officeDocument/2006/relationships/image" Target="../media/image6311.png"/><Relationship Id="rId18" Type="http://schemas.openxmlformats.org/officeDocument/2006/relationships/customXml" Target="../ink/ink2956.xml"/><Relationship Id="rId39" Type="http://schemas.openxmlformats.org/officeDocument/2006/relationships/image" Target="../media/image7611.png"/><Relationship Id="rId34" Type="http://schemas.openxmlformats.org/officeDocument/2006/relationships/customXml" Target="../ink/ink2964.xml"/><Relationship Id="rId50" Type="http://schemas.openxmlformats.org/officeDocument/2006/relationships/customXml" Target="../ink/ink2972.xml"/><Relationship Id="rId55" Type="http://schemas.openxmlformats.org/officeDocument/2006/relationships/image" Target="../media/image8411.png"/><Relationship Id="rId76" Type="http://schemas.openxmlformats.org/officeDocument/2006/relationships/customXml" Target="../ink/ink2985.xml"/><Relationship Id="rId7" Type="http://schemas.openxmlformats.org/officeDocument/2006/relationships/image" Target="../media/image6011.png"/><Relationship Id="rId71" Type="http://schemas.openxmlformats.org/officeDocument/2006/relationships/image" Target="../media/image9211.png"/><Relationship Id="rId2" Type="http://schemas.openxmlformats.org/officeDocument/2006/relationships/customXml" Target="../ink/ink2948.xml"/><Relationship Id="rId29" Type="http://schemas.openxmlformats.org/officeDocument/2006/relationships/image" Target="../media/image7111.png"/></Relationships>
</file>

<file path=ppt/slides/_rels/slide42.xml.rels><?xml version="1.0" encoding="UTF-8" standalone="yes"?>
<Relationships xmlns="http://schemas.openxmlformats.org/package/2006/relationships"><Relationship Id="rId3" Type="http://schemas.openxmlformats.org/officeDocument/2006/relationships/customXml" Target="../ink/ink2986.xml"/><Relationship Id="rId7" Type="http://schemas.openxmlformats.org/officeDocument/2006/relationships/customXml" Target="../ink/ink2988.xml"/><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7312.png"/><Relationship Id="rId5" Type="http://schemas.openxmlformats.org/officeDocument/2006/relationships/customXml" Target="../ink/ink2987.xml"/><Relationship Id="rId4" Type="http://schemas.openxmlformats.org/officeDocument/2006/relationships/image" Target="../media/image9611.png"/></Relationships>
</file>

<file path=ppt/slides/_rels/slide43.xml.rels><?xml version="1.0" encoding="UTF-8" standalone="yes"?>
<Relationships xmlns="http://schemas.openxmlformats.org/package/2006/relationships"><Relationship Id="rId3" Type="http://schemas.openxmlformats.org/officeDocument/2006/relationships/customXml" Target="../ink/ink2989.xml"/><Relationship Id="rId2" Type="http://schemas.openxmlformats.org/officeDocument/2006/relationships/image" Target="../media/image419.png"/><Relationship Id="rId1" Type="http://schemas.openxmlformats.org/officeDocument/2006/relationships/slideLayout" Target="../slideLayouts/slideLayout2.xml"/><Relationship Id="rId4" Type="http://schemas.openxmlformats.org/officeDocument/2006/relationships/image" Target="../media/image8101.png"/></Relationships>
</file>

<file path=ppt/slides/_rels/slide44.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17" Type="http://schemas.openxmlformats.org/officeDocument/2006/relationships/customXml" Target="../ink/ink3047.xml"/><Relationship Id="rId21" Type="http://schemas.openxmlformats.org/officeDocument/2006/relationships/customXml" Target="../ink/ink2999.xml"/><Relationship Id="rId42" Type="http://schemas.openxmlformats.org/officeDocument/2006/relationships/image" Target="../media/image29100.png"/><Relationship Id="rId63" Type="http://schemas.openxmlformats.org/officeDocument/2006/relationships/customXml" Target="../ink/ink3020.xml"/><Relationship Id="rId84" Type="http://schemas.openxmlformats.org/officeDocument/2006/relationships/image" Target="../media/image5010.png"/><Relationship Id="rId138" Type="http://schemas.openxmlformats.org/officeDocument/2006/relationships/image" Target="../media/image7710.png"/><Relationship Id="rId159" Type="http://schemas.openxmlformats.org/officeDocument/2006/relationships/customXml" Target="../ink/ink3068.xml"/><Relationship Id="rId170" Type="http://schemas.openxmlformats.org/officeDocument/2006/relationships/image" Target="../media/image9310.png"/><Relationship Id="rId191" Type="http://schemas.openxmlformats.org/officeDocument/2006/relationships/image" Target="../media/image10310.png"/><Relationship Id="rId205" Type="http://schemas.openxmlformats.org/officeDocument/2006/relationships/image" Target="../media/image11010.png"/><Relationship Id="rId226" Type="http://schemas.openxmlformats.org/officeDocument/2006/relationships/customXml" Target="../ink/ink3102.xml"/><Relationship Id="rId247" Type="http://schemas.openxmlformats.org/officeDocument/2006/relationships/image" Target="../media/image1312.png"/><Relationship Id="rId107" Type="http://schemas.openxmlformats.org/officeDocument/2006/relationships/customXml" Target="../ink/ink3042.xml"/><Relationship Id="rId11" Type="http://schemas.openxmlformats.org/officeDocument/2006/relationships/customXml" Target="../ink/ink2994.xml"/><Relationship Id="rId32" Type="http://schemas.openxmlformats.org/officeDocument/2006/relationships/image" Target="../media/image24100.png"/><Relationship Id="rId53" Type="http://schemas.openxmlformats.org/officeDocument/2006/relationships/customXml" Target="../ink/ink3015.xml"/><Relationship Id="rId74" Type="http://schemas.openxmlformats.org/officeDocument/2006/relationships/image" Target="../media/image4510.png"/><Relationship Id="rId128" Type="http://schemas.openxmlformats.org/officeDocument/2006/relationships/image" Target="../media/image7210.png"/><Relationship Id="rId149" Type="http://schemas.openxmlformats.org/officeDocument/2006/relationships/customXml" Target="../ink/ink3063.xml"/><Relationship Id="rId5" Type="http://schemas.openxmlformats.org/officeDocument/2006/relationships/customXml" Target="../ink/ink2991.xml"/><Relationship Id="rId95" Type="http://schemas.openxmlformats.org/officeDocument/2006/relationships/customXml" Target="../ink/ink3036.xml"/><Relationship Id="rId160" Type="http://schemas.openxmlformats.org/officeDocument/2006/relationships/image" Target="../media/image8810.png"/><Relationship Id="rId181" Type="http://schemas.openxmlformats.org/officeDocument/2006/relationships/image" Target="../media/image9810.png"/><Relationship Id="rId216" Type="http://schemas.openxmlformats.org/officeDocument/2006/relationships/customXml" Target="../ink/ink3097.xml"/><Relationship Id="rId237" Type="http://schemas.openxmlformats.org/officeDocument/2006/relationships/image" Target="../media/image12610.png"/><Relationship Id="rId22" Type="http://schemas.openxmlformats.org/officeDocument/2006/relationships/image" Target="../media/image19100.png"/><Relationship Id="rId43" Type="http://schemas.openxmlformats.org/officeDocument/2006/relationships/customXml" Target="../ink/ink3010.xml"/><Relationship Id="rId64" Type="http://schemas.openxmlformats.org/officeDocument/2006/relationships/image" Target="../media/image4010.png"/><Relationship Id="rId118" Type="http://schemas.openxmlformats.org/officeDocument/2006/relationships/image" Target="../media/image6710.png"/><Relationship Id="rId139" Type="http://schemas.openxmlformats.org/officeDocument/2006/relationships/customXml" Target="../ink/ink3058.xml"/><Relationship Id="rId85" Type="http://schemas.openxmlformats.org/officeDocument/2006/relationships/customXml" Target="../ink/ink3031.xml"/><Relationship Id="rId150" Type="http://schemas.openxmlformats.org/officeDocument/2006/relationships/image" Target="../media/image8310.png"/><Relationship Id="rId171" Type="http://schemas.openxmlformats.org/officeDocument/2006/relationships/customXml" Target="../ink/ink3074.xml"/><Relationship Id="rId192" Type="http://schemas.openxmlformats.org/officeDocument/2006/relationships/customXml" Target="../ink/ink3085.xml"/><Relationship Id="rId206" Type="http://schemas.openxmlformats.org/officeDocument/2006/relationships/customXml" Target="../ink/ink3092.xml"/><Relationship Id="rId227" Type="http://schemas.openxmlformats.org/officeDocument/2006/relationships/image" Target="../media/image12110.png"/><Relationship Id="rId248" Type="http://schemas.openxmlformats.org/officeDocument/2006/relationships/customXml" Target="../ink/ink3113.xml"/><Relationship Id="rId12" Type="http://schemas.openxmlformats.org/officeDocument/2006/relationships/image" Target="../media/image1410.png"/><Relationship Id="rId33" Type="http://schemas.openxmlformats.org/officeDocument/2006/relationships/customXml" Target="../ink/ink3005.xml"/><Relationship Id="rId108" Type="http://schemas.openxmlformats.org/officeDocument/2006/relationships/image" Target="../media/image6210.png"/><Relationship Id="rId129" Type="http://schemas.openxmlformats.org/officeDocument/2006/relationships/customXml" Target="../ink/ink3053.xml"/><Relationship Id="rId54" Type="http://schemas.openxmlformats.org/officeDocument/2006/relationships/image" Target="../media/image3510.png"/><Relationship Id="rId75" Type="http://schemas.openxmlformats.org/officeDocument/2006/relationships/customXml" Target="../ink/ink3026.xml"/><Relationship Id="rId96" Type="http://schemas.openxmlformats.org/officeDocument/2006/relationships/image" Target="../media/image5610.png"/><Relationship Id="rId140" Type="http://schemas.openxmlformats.org/officeDocument/2006/relationships/image" Target="../media/image7810.png"/><Relationship Id="rId161" Type="http://schemas.openxmlformats.org/officeDocument/2006/relationships/customXml" Target="../ink/ink3069.xml"/><Relationship Id="rId182" Type="http://schemas.openxmlformats.org/officeDocument/2006/relationships/customXml" Target="../ink/ink3080.xml"/><Relationship Id="rId217" Type="http://schemas.openxmlformats.org/officeDocument/2006/relationships/image" Target="../media/image11610.png"/><Relationship Id="rId6" Type="http://schemas.openxmlformats.org/officeDocument/2006/relationships/image" Target="../media/image11101.png"/><Relationship Id="rId238" Type="http://schemas.openxmlformats.org/officeDocument/2006/relationships/customXml" Target="../ink/ink3108.xml"/><Relationship Id="rId23" Type="http://schemas.openxmlformats.org/officeDocument/2006/relationships/customXml" Target="../ink/ink3000.xml"/><Relationship Id="rId119" Type="http://schemas.openxmlformats.org/officeDocument/2006/relationships/customXml" Target="../ink/ink3048.xml"/><Relationship Id="rId44" Type="http://schemas.openxmlformats.org/officeDocument/2006/relationships/image" Target="../media/image30100.png"/><Relationship Id="rId65" Type="http://schemas.openxmlformats.org/officeDocument/2006/relationships/customXml" Target="../ink/ink3021.xml"/><Relationship Id="rId86" Type="http://schemas.openxmlformats.org/officeDocument/2006/relationships/image" Target="../media/image5110.png"/><Relationship Id="rId130" Type="http://schemas.openxmlformats.org/officeDocument/2006/relationships/image" Target="../media/image7310.png"/><Relationship Id="rId151" Type="http://schemas.openxmlformats.org/officeDocument/2006/relationships/customXml" Target="../ink/ink3064.xml"/><Relationship Id="rId172" Type="http://schemas.openxmlformats.org/officeDocument/2006/relationships/customXml" Target="../ink/ink3075.xml"/><Relationship Id="rId193" Type="http://schemas.openxmlformats.org/officeDocument/2006/relationships/image" Target="../media/image10410.png"/><Relationship Id="rId207" Type="http://schemas.openxmlformats.org/officeDocument/2006/relationships/image" Target="../media/image11110.png"/><Relationship Id="rId228" Type="http://schemas.openxmlformats.org/officeDocument/2006/relationships/customXml" Target="../ink/ink3103.xml"/><Relationship Id="rId249" Type="http://schemas.openxmlformats.org/officeDocument/2006/relationships/image" Target="../media/image1320.png"/><Relationship Id="rId13" Type="http://schemas.openxmlformats.org/officeDocument/2006/relationships/customXml" Target="../ink/ink2995.xml"/><Relationship Id="rId109" Type="http://schemas.openxmlformats.org/officeDocument/2006/relationships/customXml" Target="../ink/ink3043.xml"/><Relationship Id="rId34" Type="http://schemas.openxmlformats.org/officeDocument/2006/relationships/image" Target="../media/image25100.png"/><Relationship Id="rId55" Type="http://schemas.openxmlformats.org/officeDocument/2006/relationships/customXml" Target="../ink/ink3016.xml"/><Relationship Id="rId76" Type="http://schemas.openxmlformats.org/officeDocument/2006/relationships/image" Target="../media/image4610.png"/><Relationship Id="rId97" Type="http://schemas.openxmlformats.org/officeDocument/2006/relationships/customXml" Target="../ink/ink3037.xml"/><Relationship Id="rId120" Type="http://schemas.openxmlformats.org/officeDocument/2006/relationships/image" Target="../media/image6810.png"/><Relationship Id="rId141" Type="http://schemas.openxmlformats.org/officeDocument/2006/relationships/customXml" Target="../ink/ink3059.xml"/><Relationship Id="rId7" Type="http://schemas.openxmlformats.org/officeDocument/2006/relationships/customXml" Target="../ink/ink2992.xml"/><Relationship Id="rId162" Type="http://schemas.openxmlformats.org/officeDocument/2006/relationships/image" Target="../media/image8910.png"/><Relationship Id="rId183" Type="http://schemas.openxmlformats.org/officeDocument/2006/relationships/image" Target="../media/image9910.png"/><Relationship Id="rId218" Type="http://schemas.openxmlformats.org/officeDocument/2006/relationships/customXml" Target="../ink/ink3098.xml"/><Relationship Id="rId239" Type="http://schemas.openxmlformats.org/officeDocument/2006/relationships/image" Target="../media/image12710.png"/><Relationship Id="rId250" Type="http://schemas.openxmlformats.org/officeDocument/2006/relationships/customXml" Target="../ink/ink3114.xml"/><Relationship Id="rId24" Type="http://schemas.openxmlformats.org/officeDocument/2006/relationships/image" Target="../media/image20100.png"/><Relationship Id="rId45" Type="http://schemas.openxmlformats.org/officeDocument/2006/relationships/customXml" Target="../ink/ink3011.xml"/><Relationship Id="rId66" Type="http://schemas.openxmlformats.org/officeDocument/2006/relationships/image" Target="../media/image4110.png"/><Relationship Id="rId87" Type="http://schemas.openxmlformats.org/officeDocument/2006/relationships/customXml" Target="../ink/ink3032.xml"/><Relationship Id="rId110" Type="http://schemas.openxmlformats.org/officeDocument/2006/relationships/image" Target="../media/image6310.png"/><Relationship Id="rId131" Type="http://schemas.openxmlformats.org/officeDocument/2006/relationships/customXml" Target="../ink/ink3054.xml"/><Relationship Id="rId152" Type="http://schemas.openxmlformats.org/officeDocument/2006/relationships/image" Target="../media/image8410.png"/><Relationship Id="rId173" Type="http://schemas.openxmlformats.org/officeDocument/2006/relationships/image" Target="../media/image9410.png"/><Relationship Id="rId194" Type="http://schemas.openxmlformats.org/officeDocument/2006/relationships/customXml" Target="../ink/ink3086.xml"/><Relationship Id="rId208" Type="http://schemas.openxmlformats.org/officeDocument/2006/relationships/customXml" Target="../ink/ink3093.xml"/><Relationship Id="rId229" Type="http://schemas.openxmlformats.org/officeDocument/2006/relationships/image" Target="../media/image12210.png"/><Relationship Id="rId240" Type="http://schemas.openxmlformats.org/officeDocument/2006/relationships/customXml" Target="../ink/ink3109.xml"/><Relationship Id="rId14" Type="http://schemas.openxmlformats.org/officeDocument/2006/relationships/image" Target="../media/image1510.png"/><Relationship Id="rId35" Type="http://schemas.openxmlformats.org/officeDocument/2006/relationships/customXml" Target="../ink/ink3006.xml"/><Relationship Id="rId56" Type="http://schemas.openxmlformats.org/officeDocument/2006/relationships/image" Target="../media/image3610.png"/><Relationship Id="rId77" Type="http://schemas.openxmlformats.org/officeDocument/2006/relationships/customXml" Target="../ink/ink3027.xml"/><Relationship Id="rId100" Type="http://schemas.openxmlformats.org/officeDocument/2006/relationships/image" Target="../media/image5810.png"/><Relationship Id="rId8" Type="http://schemas.openxmlformats.org/officeDocument/2006/relationships/image" Target="../media/image12530.png"/><Relationship Id="rId98" Type="http://schemas.openxmlformats.org/officeDocument/2006/relationships/image" Target="../media/image5710.png"/><Relationship Id="rId121" Type="http://schemas.openxmlformats.org/officeDocument/2006/relationships/customXml" Target="../ink/ink3049.xml"/><Relationship Id="rId142" Type="http://schemas.openxmlformats.org/officeDocument/2006/relationships/image" Target="../media/image7910.png"/><Relationship Id="rId163" Type="http://schemas.openxmlformats.org/officeDocument/2006/relationships/customXml" Target="../ink/ink3070.xml"/><Relationship Id="rId184" Type="http://schemas.openxmlformats.org/officeDocument/2006/relationships/customXml" Target="../ink/ink3081.xml"/><Relationship Id="rId219" Type="http://schemas.openxmlformats.org/officeDocument/2006/relationships/image" Target="../media/image11710.png"/><Relationship Id="rId230" Type="http://schemas.openxmlformats.org/officeDocument/2006/relationships/customXml" Target="../ink/ink3104.xml"/><Relationship Id="rId251" Type="http://schemas.openxmlformats.org/officeDocument/2006/relationships/image" Target="../media/image1330.png"/><Relationship Id="rId25" Type="http://schemas.openxmlformats.org/officeDocument/2006/relationships/customXml" Target="../ink/ink3001.xml"/><Relationship Id="rId46" Type="http://schemas.openxmlformats.org/officeDocument/2006/relationships/image" Target="../media/image31100.png"/><Relationship Id="rId67" Type="http://schemas.openxmlformats.org/officeDocument/2006/relationships/customXml" Target="../ink/ink3022.xml"/><Relationship Id="rId88" Type="http://schemas.openxmlformats.org/officeDocument/2006/relationships/image" Target="../media/image5210.png"/><Relationship Id="rId111" Type="http://schemas.openxmlformats.org/officeDocument/2006/relationships/customXml" Target="../ink/ink3044.xml"/><Relationship Id="rId132" Type="http://schemas.openxmlformats.org/officeDocument/2006/relationships/image" Target="../media/image7410.png"/><Relationship Id="rId153" Type="http://schemas.openxmlformats.org/officeDocument/2006/relationships/customXml" Target="../ink/ink3065.xml"/><Relationship Id="rId174" Type="http://schemas.openxmlformats.org/officeDocument/2006/relationships/customXml" Target="../ink/ink3076.xml"/><Relationship Id="rId195" Type="http://schemas.openxmlformats.org/officeDocument/2006/relationships/image" Target="../media/image10510.png"/><Relationship Id="rId209" Type="http://schemas.openxmlformats.org/officeDocument/2006/relationships/image" Target="../media/image11210.png"/><Relationship Id="rId220" Type="http://schemas.openxmlformats.org/officeDocument/2006/relationships/customXml" Target="../ink/ink3099.xml"/><Relationship Id="rId241" Type="http://schemas.openxmlformats.org/officeDocument/2006/relationships/image" Target="../media/image12810.png"/><Relationship Id="rId15" Type="http://schemas.openxmlformats.org/officeDocument/2006/relationships/customXml" Target="../ink/ink2996.xml"/><Relationship Id="rId36" Type="http://schemas.openxmlformats.org/officeDocument/2006/relationships/image" Target="../media/image26100.png"/><Relationship Id="rId57" Type="http://schemas.openxmlformats.org/officeDocument/2006/relationships/customXml" Target="../ink/ink3017.xml"/><Relationship Id="rId78" Type="http://schemas.openxmlformats.org/officeDocument/2006/relationships/image" Target="../media/image4710.png"/><Relationship Id="rId99" Type="http://schemas.openxmlformats.org/officeDocument/2006/relationships/customXml" Target="../ink/ink3038.xml"/><Relationship Id="rId101" Type="http://schemas.openxmlformats.org/officeDocument/2006/relationships/customXml" Target="../ink/ink3039.xml"/><Relationship Id="rId122" Type="http://schemas.openxmlformats.org/officeDocument/2006/relationships/image" Target="../media/image6910.png"/><Relationship Id="rId143" Type="http://schemas.openxmlformats.org/officeDocument/2006/relationships/customXml" Target="../ink/ink3060.xml"/><Relationship Id="rId164" Type="http://schemas.openxmlformats.org/officeDocument/2006/relationships/image" Target="../media/image90100.png"/><Relationship Id="rId185" Type="http://schemas.openxmlformats.org/officeDocument/2006/relationships/image" Target="../media/image10010.png"/><Relationship Id="rId9" Type="http://schemas.openxmlformats.org/officeDocument/2006/relationships/customXml" Target="../ink/ink2993.xml"/><Relationship Id="rId210" Type="http://schemas.openxmlformats.org/officeDocument/2006/relationships/customXml" Target="../ink/ink3094.xml"/><Relationship Id="rId26" Type="http://schemas.openxmlformats.org/officeDocument/2006/relationships/image" Target="../media/image21100.png"/><Relationship Id="rId231" Type="http://schemas.openxmlformats.org/officeDocument/2006/relationships/image" Target="../media/image12310.png"/><Relationship Id="rId252" Type="http://schemas.openxmlformats.org/officeDocument/2006/relationships/customXml" Target="../ink/ink3115.xml"/><Relationship Id="rId47" Type="http://schemas.openxmlformats.org/officeDocument/2006/relationships/customXml" Target="../ink/ink3012.xml"/><Relationship Id="rId68" Type="http://schemas.openxmlformats.org/officeDocument/2006/relationships/image" Target="../media/image4210.png"/><Relationship Id="rId89" Type="http://schemas.openxmlformats.org/officeDocument/2006/relationships/customXml" Target="../ink/ink3033.xml"/><Relationship Id="rId112" Type="http://schemas.openxmlformats.org/officeDocument/2006/relationships/image" Target="../media/image6410.png"/><Relationship Id="rId133" Type="http://schemas.openxmlformats.org/officeDocument/2006/relationships/customXml" Target="../ink/ink3055.xml"/><Relationship Id="rId154" Type="http://schemas.openxmlformats.org/officeDocument/2006/relationships/image" Target="../media/image8510.png"/><Relationship Id="rId175" Type="http://schemas.openxmlformats.org/officeDocument/2006/relationships/image" Target="../media/image9510.png"/><Relationship Id="rId196" Type="http://schemas.openxmlformats.org/officeDocument/2006/relationships/customXml" Target="../ink/ink3087.xml"/><Relationship Id="rId200" Type="http://schemas.openxmlformats.org/officeDocument/2006/relationships/customXml" Target="../ink/ink3089.xml"/><Relationship Id="rId16" Type="http://schemas.openxmlformats.org/officeDocument/2006/relationships/image" Target="../media/image1610.png"/><Relationship Id="rId221" Type="http://schemas.openxmlformats.org/officeDocument/2006/relationships/image" Target="../media/image11810.png"/><Relationship Id="rId242" Type="http://schemas.openxmlformats.org/officeDocument/2006/relationships/customXml" Target="../ink/ink3110.xml"/><Relationship Id="rId37" Type="http://schemas.openxmlformats.org/officeDocument/2006/relationships/customXml" Target="../ink/ink3007.xml"/><Relationship Id="rId58" Type="http://schemas.openxmlformats.org/officeDocument/2006/relationships/image" Target="../media/image3710.png"/><Relationship Id="rId79" Type="http://schemas.openxmlformats.org/officeDocument/2006/relationships/customXml" Target="../ink/ink3028.xml"/><Relationship Id="rId102" Type="http://schemas.openxmlformats.org/officeDocument/2006/relationships/image" Target="../media/image5910.png"/><Relationship Id="rId123" Type="http://schemas.openxmlformats.org/officeDocument/2006/relationships/customXml" Target="../ink/ink3050.xml"/><Relationship Id="rId144" Type="http://schemas.openxmlformats.org/officeDocument/2006/relationships/image" Target="../media/image80100.png"/><Relationship Id="rId90" Type="http://schemas.openxmlformats.org/officeDocument/2006/relationships/image" Target="../media/image5310.png"/><Relationship Id="rId165" Type="http://schemas.openxmlformats.org/officeDocument/2006/relationships/customXml" Target="../ink/ink3071.xml"/><Relationship Id="rId186" Type="http://schemas.openxmlformats.org/officeDocument/2006/relationships/customXml" Target="../ink/ink3082.xml"/><Relationship Id="rId211" Type="http://schemas.openxmlformats.org/officeDocument/2006/relationships/image" Target="../media/image11310.png"/><Relationship Id="rId232" Type="http://schemas.openxmlformats.org/officeDocument/2006/relationships/customXml" Target="../ink/ink3105.xml"/><Relationship Id="rId253" Type="http://schemas.openxmlformats.org/officeDocument/2006/relationships/image" Target="../media/image1340.png"/><Relationship Id="rId27" Type="http://schemas.openxmlformats.org/officeDocument/2006/relationships/customXml" Target="../ink/ink3002.xml"/><Relationship Id="rId48" Type="http://schemas.openxmlformats.org/officeDocument/2006/relationships/image" Target="../media/image32100.png"/><Relationship Id="rId69" Type="http://schemas.openxmlformats.org/officeDocument/2006/relationships/customXml" Target="../ink/ink3023.xml"/><Relationship Id="rId113" Type="http://schemas.openxmlformats.org/officeDocument/2006/relationships/customXml" Target="../ink/ink3045.xml"/><Relationship Id="rId134" Type="http://schemas.openxmlformats.org/officeDocument/2006/relationships/image" Target="../media/image7510.png"/><Relationship Id="rId80" Type="http://schemas.openxmlformats.org/officeDocument/2006/relationships/image" Target="../media/image4810.png"/><Relationship Id="rId155" Type="http://schemas.openxmlformats.org/officeDocument/2006/relationships/customXml" Target="../ink/ink3066.xml"/><Relationship Id="rId176" Type="http://schemas.openxmlformats.org/officeDocument/2006/relationships/customXml" Target="../ink/ink3077.xml"/><Relationship Id="rId197" Type="http://schemas.openxmlformats.org/officeDocument/2006/relationships/image" Target="../media/image10610.png"/><Relationship Id="rId201" Type="http://schemas.openxmlformats.org/officeDocument/2006/relationships/image" Target="../media/image10810.png"/><Relationship Id="rId222" Type="http://schemas.openxmlformats.org/officeDocument/2006/relationships/customXml" Target="../ink/ink3100.xml"/><Relationship Id="rId243" Type="http://schemas.openxmlformats.org/officeDocument/2006/relationships/image" Target="../media/image1296.png"/><Relationship Id="rId17" Type="http://schemas.openxmlformats.org/officeDocument/2006/relationships/customXml" Target="../ink/ink2997.xml"/><Relationship Id="rId38" Type="http://schemas.openxmlformats.org/officeDocument/2006/relationships/image" Target="../media/image27100.png"/><Relationship Id="rId59" Type="http://schemas.openxmlformats.org/officeDocument/2006/relationships/customXml" Target="../ink/ink3018.xml"/><Relationship Id="rId103" Type="http://schemas.openxmlformats.org/officeDocument/2006/relationships/customXml" Target="../ink/ink3040.xml"/><Relationship Id="rId124" Type="http://schemas.openxmlformats.org/officeDocument/2006/relationships/image" Target="../media/image70100.png"/><Relationship Id="rId70" Type="http://schemas.openxmlformats.org/officeDocument/2006/relationships/image" Target="../media/image4310.png"/><Relationship Id="rId91" Type="http://schemas.openxmlformats.org/officeDocument/2006/relationships/customXml" Target="../ink/ink3034.xml"/><Relationship Id="rId145" Type="http://schemas.openxmlformats.org/officeDocument/2006/relationships/customXml" Target="../ink/ink3061.xml"/><Relationship Id="rId166" Type="http://schemas.openxmlformats.org/officeDocument/2006/relationships/image" Target="../media/image9110.png"/><Relationship Id="rId187" Type="http://schemas.openxmlformats.org/officeDocument/2006/relationships/image" Target="../media/image10110.png"/><Relationship Id="rId1" Type="http://schemas.openxmlformats.org/officeDocument/2006/relationships/slideLayout" Target="../slideLayouts/slideLayout2.xml"/><Relationship Id="rId212" Type="http://schemas.openxmlformats.org/officeDocument/2006/relationships/customXml" Target="../ink/ink3095.xml"/><Relationship Id="rId233" Type="http://schemas.openxmlformats.org/officeDocument/2006/relationships/image" Target="../media/image12410.png"/><Relationship Id="rId28" Type="http://schemas.openxmlformats.org/officeDocument/2006/relationships/image" Target="../media/image22100.png"/><Relationship Id="rId49" Type="http://schemas.openxmlformats.org/officeDocument/2006/relationships/customXml" Target="../ink/ink3013.xml"/><Relationship Id="rId114" Type="http://schemas.openxmlformats.org/officeDocument/2006/relationships/image" Target="../media/image6510.png"/><Relationship Id="rId60" Type="http://schemas.openxmlformats.org/officeDocument/2006/relationships/image" Target="../media/image3810.png"/><Relationship Id="rId81" Type="http://schemas.openxmlformats.org/officeDocument/2006/relationships/customXml" Target="../ink/ink3029.xml"/><Relationship Id="rId135" Type="http://schemas.openxmlformats.org/officeDocument/2006/relationships/customXml" Target="../ink/ink3056.xml"/><Relationship Id="rId156" Type="http://schemas.openxmlformats.org/officeDocument/2006/relationships/image" Target="../media/image8610.png"/><Relationship Id="rId177" Type="http://schemas.openxmlformats.org/officeDocument/2006/relationships/image" Target="../media/image9610.png"/><Relationship Id="rId198" Type="http://schemas.openxmlformats.org/officeDocument/2006/relationships/customXml" Target="../ink/ink3088.xml"/><Relationship Id="rId202" Type="http://schemas.openxmlformats.org/officeDocument/2006/relationships/customXml" Target="../ink/ink3090.xml"/><Relationship Id="rId223" Type="http://schemas.openxmlformats.org/officeDocument/2006/relationships/image" Target="../media/image11910.png"/><Relationship Id="rId244" Type="http://schemas.openxmlformats.org/officeDocument/2006/relationships/customXml" Target="../ink/ink3111.xml"/><Relationship Id="rId18" Type="http://schemas.openxmlformats.org/officeDocument/2006/relationships/image" Target="../media/image17100.png"/><Relationship Id="rId39" Type="http://schemas.openxmlformats.org/officeDocument/2006/relationships/customXml" Target="../ink/ink3008.xml"/><Relationship Id="rId50" Type="http://schemas.openxmlformats.org/officeDocument/2006/relationships/image" Target="../media/image33100.png"/><Relationship Id="rId104" Type="http://schemas.openxmlformats.org/officeDocument/2006/relationships/image" Target="../media/image6010.png"/><Relationship Id="rId125" Type="http://schemas.openxmlformats.org/officeDocument/2006/relationships/customXml" Target="../ink/ink3051.xml"/><Relationship Id="rId146" Type="http://schemas.openxmlformats.org/officeDocument/2006/relationships/image" Target="../media/image8110.png"/><Relationship Id="rId167" Type="http://schemas.openxmlformats.org/officeDocument/2006/relationships/customXml" Target="../ink/ink3072.xml"/><Relationship Id="rId188" Type="http://schemas.openxmlformats.org/officeDocument/2006/relationships/customXml" Target="../ink/ink3083.xml"/><Relationship Id="rId71" Type="http://schemas.openxmlformats.org/officeDocument/2006/relationships/customXml" Target="../ink/ink3024.xml"/><Relationship Id="rId92" Type="http://schemas.openxmlformats.org/officeDocument/2006/relationships/image" Target="../media/image5410.png"/><Relationship Id="rId213" Type="http://schemas.openxmlformats.org/officeDocument/2006/relationships/image" Target="../media/image11410.png"/><Relationship Id="rId234" Type="http://schemas.openxmlformats.org/officeDocument/2006/relationships/customXml" Target="../ink/ink3106.xml"/><Relationship Id="rId2" Type="http://schemas.openxmlformats.org/officeDocument/2006/relationships/image" Target="../media/image71000.png"/><Relationship Id="rId29" Type="http://schemas.openxmlformats.org/officeDocument/2006/relationships/customXml" Target="../ink/ink3003.xml"/><Relationship Id="rId40" Type="http://schemas.openxmlformats.org/officeDocument/2006/relationships/image" Target="../media/image28100.png"/><Relationship Id="rId115" Type="http://schemas.openxmlformats.org/officeDocument/2006/relationships/customXml" Target="../ink/ink3046.xml"/><Relationship Id="rId136" Type="http://schemas.openxmlformats.org/officeDocument/2006/relationships/image" Target="../media/image7610.png"/><Relationship Id="rId157" Type="http://schemas.openxmlformats.org/officeDocument/2006/relationships/customXml" Target="../ink/ink3067.xml"/><Relationship Id="rId178" Type="http://schemas.openxmlformats.org/officeDocument/2006/relationships/customXml" Target="../ink/ink3078.xml"/><Relationship Id="rId61" Type="http://schemas.openxmlformats.org/officeDocument/2006/relationships/customXml" Target="../ink/ink3019.xml"/><Relationship Id="rId82" Type="http://schemas.openxmlformats.org/officeDocument/2006/relationships/image" Target="../media/image4910.png"/><Relationship Id="rId199" Type="http://schemas.openxmlformats.org/officeDocument/2006/relationships/image" Target="../media/image10710.png"/><Relationship Id="rId203" Type="http://schemas.openxmlformats.org/officeDocument/2006/relationships/image" Target="../media/image10910.png"/><Relationship Id="rId19" Type="http://schemas.openxmlformats.org/officeDocument/2006/relationships/customXml" Target="../ink/ink2998.xml"/><Relationship Id="rId224" Type="http://schemas.openxmlformats.org/officeDocument/2006/relationships/customXml" Target="../ink/ink3101.xml"/><Relationship Id="rId245" Type="http://schemas.openxmlformats.org/officeDocument/2006/relationships/image" Target="../media/image1300.png"/><Relationship Id="rId30" Type="http://schemas.openxmlformats.org/officeDocument/2006/relationships/image" Target="../media/image23100.png"/><Relationship Id="rId105" Type="http://schemas.openxmlformats.org/officeDocument/2006/relationships/customXml" Target="../ink/ink3041.xml"/><Relationship Id="rId126" Type="http://schemas.openxmlformats.org/officeDocument/2006/relationships/image" Target="../media/image7110.png"/><Relationship Id="rId147" Type="http://schemas.openxmlformats.org/officeDocument/2006/relationships/customXml" Target="../ink/ink3062.xml"/><Relationship Id="rId168" Type="http://schemas.openxmlformats.org/officeDocument/2006/relationships/image" Target="../media/image9210.png"/><Relationship Id="rId51" Type="http://schemas.openxmlformats.org/officeDocument/2006/relationships/customXml" Target="../ink/ink3014.xml"/><Relationship Id="rId72" Type="http://schemas.openxmlformats.org/officeDocument/2006/relationships/image" Target="../media/image4410.png"/><Relationship Id="rId93" Type="http://schemas.openxmlformats.org/officeDocument/2006/relationships/customXml" Target="../ink/ink3035.xml"/><Relationship Id="rId189" Type="http://schemas.openxmlformats.org/officeDocument/2006/relationships/image" Target="../media/image10210.png"/><Relationship Id="rId3" Type="http://schemas.openxmlformats.org/officeDocument/2006/relationships/customXml" Target="../ink/ink2990.xml"/><Relationship Id="rId214" Type="http://schemas.openxmlformats.org/officeDocument/2006/relationships/customXml" Target="../ink/ink3096.xml"/><Relationship Id="rId235" Type="http://schemas.openxmlformats.org/officeDocument/2006/relationships/image" Target="../media/image12510.png"/><Relationship Id="rId116" Type="http://schemas.openxmlformats.org/officeDocument/2006/relationships/image" Target="../media/image6610.png"/><Relationship Id="rId137" Type="http://schemas.openxmlformats.org/officeDocument/2006/relationships/customXml" Target="../ink/ink3057.xml"/><Relationship Id="rId158" Type="http://schemas.openxmlformats.org/officeDocument/2006/relationships/image" Target="../media/image8710.png"/><Relationship Id="rId20" Type="http://schemas.openxmlformats.org/officeDocument/2006/relationships/image" Target="../media/image18100.png"/><Relationship Id="rId41" Type="http://schemas.openxmlformats.org/officeDocument/2006/relationships/customXml" Target="../ink/ink3009.xml"/><Relationship Id="rId62" Type="http://schemas.openxmlformats.org/officeDocument/2006/relationships/image" Target="../media/image3910.png"/><Relationship Id="rId83" Type="http://schemas.openxmlformats.org/officeDocument/2006/relationships/customXml" Target="../ink/ink3030.xml"/><Relationship Id="rId179" Type="http://schemas.openxmlformats.org/officeDocument/2006/relationships/image" Target="../media/image9710.png"/><Relationship Id="rId190" Type="http://schemas.openxmlformats.org/officeDocument/2006/relationships/customXml" Target="../ink/ink3084.xml"/><Relationship Id="rId204" Type="http://schemas.openxmlformats.org/officeDocument/2006/relationships/customXml" Target="../ink/ink3091.xml"/><Relationship Id="rId225" Type="http://schemas.openxmlformats.org/officeDocument/2006/relationships/image" Target="../media/image12010.png"/><Relationship Id="rId246" Type="http://schemas.openxmlformats.org/officeDocument/2006/relationships/customXml" Target="../ink/ink3112.xml"/><Relationship Id="rId106" Type="http://schemas.openxmlformats.org/officeDocument/2006/relationships/image" Target="../media/image6110.png"/><Relationship Id="rId127" Type="http://schemas.openxmlformats.org/officeDocument/2006/relationships/customXml" Target="../ink/ink3052.xml"/><Relationship Id="rId10" Type="http://schemas.openxmlformats.org/officeDocument/2006/relationships/image" Target="../media/image1310.png"/><Relationship Id="rId31" Type="http://schemas.openxmlformats.org/officeDocument/2006/relationships/customXml" Target="../ink/ink3004.xml"/><Relationship Id="rId52" Type="http://schemas.openxmlformats.org/officeDocument/2006/relationships/image" Target="../media/image3446.png"/><Relationship Id="rId73" Type="http://schemas.openxmlformats.org/officeDocument/2006/relationships/customXml" Target="../ink/ink3025.xml"/><Relationship Id="rId94" Type="http://schemas.openxmlformats.org/officeDocument/2006/relationships/image" Target="../media/image5510.png"/><Relationship Id="rId148" Type="http://schemas.openxmlformats.org/officeDocument/2006/relationships/image" Target="../media/image8210.png"/><Relationship Id="rId169" Type="http://schemas.openxmlformats.org/officeDocument/2006/relationships/customXml" Target="../ink/ink3073.xml"/><Relationship Id="rId4" Type="http://schemas.openxmlformats.org/officeDocument/2006/relationships/image" Target="../media/image10101.png"/><Relationship Id="rId180" Type="http://schemas.openxmlformats.org/officeDocument/2006/relationships/customXml" Target="../ink/ink3079.xml"/><Relationship Id="rId215" Type="http://schemas.openxmlformats.org/officeDocument/2006/relationships/image" Target="../media/image11510.png"/><Relationship Id="rId236" Type="http://schemas.openxmlformats.org/officeDocument/2006/relationships/customXml" Target="../ink/ink3107.xml"/></Relationships>
</file>

<file path=ppt/slides/_rels/slide47.xml.rels><?xml version="1.0" encoding="UTF-8" standalone="yes"?>
<Relationships xmlns="http://schemas.openxmlformats.org/package/2006/relationships"><Relationship Id="rId117" Type="http://schemas.openxmlformats.org/officeDocument/2006/relationships/image" Target="../media/image19210.png"/><Relationship Id="rId21" Type="http://schemas.openxmlformats.org/officeDocument/2006/relationships/image" Target="../media/image1440.png"/><Relationship Id="rId42" Type="http://schemas.openxmlformats.org/officeDocument/2006/relationships/customXml" Target="../ink/ink3136.xml"/><Relationship Id="rId63" Type="http://schemas.openxmlformats.org/officeDocument/2006/relationships/image" Target="../media/image1650.png"/><Relationship Id="rId84" Type="http://schemas.openxmlformats.org/officeDocument/2006/relationships/customXml" Target="../ink/ink3157.xml"/><Relationship Id="rId138" Type="http://schemas.openxmlformats.org/officeDocument/2006/relationships/customXml" Target="../ink/ink3184.xml"/><Relationship Id="rId159" Type="http://schemas.openxmlformats.org/officeDocument/2006/relationships/image" Target="../media/image21310.png"/><Relationship Id="rId170" Type="http://schemas.openxmlformats.org/officeDocument/2006/relationships/customXml" Target="../ink/ink3200.xml"/><Relationship Id="rId191" Type="http://schemas.openxmlformats.org/officeDocument/2006/relationships/image" Target="../media/image22910.png"/><Relationship Id="rId205" Type="http://schemas.openxmlformats.org/officeDocument/2006/relationships/image" Target="../media/image23610.png"/><Relationship Id="rId226" Type="http://schemas.openxmlformats.org/officeDocument/2006/relationships/customXml" Target="../ink/ink3228.xml"/><Relationship Id="rId247" Type="http://schemas.openxmlformats.org/officeDocument/2006/relationships/image" Target="../media/image25710.png"/><Relationship Id="rId107" Type="http://schemas.openxmlformats.org/officeDocument/2006/relationships/image" Target="../media/image18710.png"/><Relationship Id="rId11" Type="http://schemas.openxmlformats.org/officeDocument/2006/relationships/image" Target="../media/image1390.png"/><Relationship Id="rId32" Type="http://schemas.openxmlformats.org/officeDocument/2006/relationships/customXml" Target="../ink/ink3131.xml"/><Relationship Id="rId53" Type="http://schemas.openxmlformats.org/officeDocument/2006/relationships/image" Target="../media/image1600.png"/><Relationship Id="rId74" Type="http://schemas.openxmlformats.org/officeDocument/2006/relationships/customXml" Target="../ink/ink3152.xml"/><Relationship Id="rId128" Type="http://schemas.openxmlformats.org/officeDocument/2006/relationships/customXml" Target="../ink/ink3179.xml"/><Relationship Id="rId149" Type="http://schemas.openxmlformats.org/officeDocument/2006/relationships/image" Target="../media/image20810.png"/><Relationship Id="rId5" Type="http://schemas.openxmlformats.org/officeDocument/2006/relationships/image" Target="../media/image1360.png"/><Relationship Id="rId95" Type="http://schemas.openxmlformats.org/officeDocument/2006/relationships/image" Target="../media/image18110.png"/><Relationship Id="rId160" Type="http://schemas.openxmlformats.org/officeDocument/2006/relationships/customXml" Target="../ink/ink3195.xml"/><Relationship Id="rId181" Type="http://schemas.openxmlformats.org/officeDocument/2006/relationships/image" Target="../media/image22410.png"/><Relationship Id="rId216" Type="http://schemas.openxmlformats.org/officeDocument/2006/relationships/customXml" Target="../ink/ink3223.xml"/><Relationship Id="rId237" Type="http://schemas.openxmlformats.org/officeDocument/2006/relationships/image" Target="../media/image25210.png"/><Relationship Id="rId22" Type="http://schemas.openxmlformats.org/officeDocument/2006/relationships/customXml" Target="../ink/ink3126.xml"/><Relationship Id="rId43" Type="http://schemas.openxmlformats.org/officeDocument/2006/relationships/image" Target="../media/image1550.png"/><Relationship Id="rId64" Type="http://schemas.openxmlformats.org/officeDocument/2006/relationships/customXml" Target="../ink/ink3147.xml"/><Relationship Id="rId118" Type="http://schemas.openxmlformats.org/officeDocument/2006/relationships/customXml" Target="../ink/ink3174.xml"/><Relationship Id="rId139" Type="http://schemas.openxmlformats.org/officeDocument/2006/relationships/image" Target="../media/image20310.png"/><Relationship Id="rId85" Type="http://schemas.openxmlformats.org/officeDocument/2006/relationships/image" Target="../media/image17610.png"/><Relationship Id="rId150" Type="http://schemas.openxmlformats.org/officeDocument/2006/relationships/customXml" Target="../ink/ink3190.xml"/><Relationship Id="rId171" Type="http://schemas.openxmlformats.org/officeDocument/2006/relationships/image" Target="../media/image21910.png"/><Relationship Id="rId192" Type="http://schemas.openxmlformats.org/officeDocument/2006/relationships/customXml" Target="../ink/ink3211.xml"/><Relationship Id="rId206" Type="http://schemas.openxmlformats.org/officeDocument/2006/relationships/customXml" Target="../ink/ink3218.xml"/><Relationship Id="rId227" Type="http://schemas.openxmlformats.org/officeDocument/2006/relationships/image" Target="../media/image24710.png"/><Relationship Id="rId248" Type="http://schemas.openxmlformats.org/officeDocument/2006/relationships/customXml" Target="../ink/ink3239.xml"/><Relationship Id="rId12" Type="http://schemas.openxmlformats.org/officeDocument/2006/relationships/customXml" Target="../ink/ink3121.xml"/><Relationship Id="rId33" Type="http://schemas.openxmlformats.org/officeDocument/2006/relationships/image" Target="../media/image1500.png"/><Relationship Id="rId108" Type="http://schemas.openxmlformats.org/officeDocument/2006/relationships/customXml" Target="../ink/ink3169.xml"/><Relationship Id="rId129" Type="http://schemas.openxmlformats.org/officeDocument/2006/relationships/image" Target="../media/image19810.png"/><Relationship Id="rId54" Type="http://schemas.openxmlformats.org/officeDocument/2006/relationships/customXml" Target="../ink/ink3142.xml"/><Relationship Id="rId75" Type="http://schemas.openxmlformats.org/officeDocument/2006/relationships/image" Target="../media/image17110.png"/><Relationship Id="rId96" Type="http://schemas.openxmlformats.org/officeDocument/2006/relationships/customXml" Target="../ink/ink3163.xml"/><Relationship Id="rId140" Type="http://schemas.openxmlformats.org/officeDocument/2006/relationships/customXml" Target="../ink/ink3185.xml"/><Relationship Id="rId161" Type="http://schemas.openxmlformats.org/officeDocument/2006/relationships/image" Target="../media/image21410.png"/><Relationship Id="rId182" Type="http://schemas.openxmlformats.org/officeDocument/2006/relationships/customXml" Target="../ink/ink3206.xml"/><Relationship Id="rId217" Type="http://schemas.openxmlformats.org/officeDocument/2006/relationships/image" Target="../media/image24210.png"/><Relationship Id="rId6" Type="http://schemas.openxmlformats.org/officeDocument/2006/relationships/customXml" Target="../ink/ink3118.xml"/><Relationship Id="rId238" Type="http://schemas.openxmlformats.org/officeDocument/2006/relationships/customXml" Target="../ink/ink3234.xml"/><Relationship Id="rId23" Type="http://schemas.openxmlformats.org/officeDocument/2006/relationships/image" Target="../media/image1450.png"/><Relationship Id="rId119" Type="http://schemas.openxmlformats.org/officeDocument/2006/relationships/image" Target="../media/image19310.png"/><Relationship Id="rId44" Type="http://schemas.openxmlformats.org/officeDocument/2006/relationships/customXml" Target="../ink/ink3137.xml"/><Relationship Id="rId65" Type="http://schemas.openxmlformats.org/officeDocument/2006/relationships/image" Target="../media/image1660.png"/><Relationship Id="rId86" Type="http://schemas.openxmlformats.org/officeDocument/2006/relationships/customXml" Target="../ink/ink3158.xml"/><Relationship Id="rId130" Type="http://schemas.openxmlformats.org/officeDocument/2006/relationships/customXml" Target="../ink/ink3180.xml"/><Relationship Id="rId151" Type="http://schemas.openxmlformats.org/officeDocument/2006/relationships/image" Target="../media/image20910.png"/><Relationship Id="rId172" Type="http://schemas.openxmlformats.org/officeDocument/2006/relationships/customXml" Target="../ink/ink3201.xml"/><Relationship Id="rId193" Type="http://schemas.openxmlformats.org/officeDocument/2006/relationships/image" Target="../media/image23010.png"/><Relationship Id="rId207" Type="http://schemas.openxmlformats.org/officeDocument/2006/relationships/image" Target="../media/image23710.png"/><Relationship Id="rId228" Type="http://schemas.openxmlformats.org/officeDocument/2006/relationships/customXml" Target="../ink/ink3229.xml"/><Relationship Id="rId249" Type="http://schemas.openxmlformats.org/officeDocument/2006/relationships/image" Target="../media/image25810.png"/><Relationship Id="rId13" Type="http://schemas.openxmlformats.org/officeDocument/2006/relationships/image" Target="../media/image1400.png"/><Relationship Id="rId109" Type="http://schemas.openxmlformats.org/officeDocument/2006/relationships/image" Target="../media/image18810.png"/><Relationship Id="rId34" Type="http://schemas.openxmlformats.org/officeDocument/2006/relationships/customXml" Target="../ink/ink3132.xml"/><Relationship Id="rId55" Type="http://schemas.openxmlformats.org/officeDocument/2006/relationships/image" Target="../media/image1612.png"/><Relationship Id="rId76" Type="http://schemas.openxmlformats.org/officeDocument/2006/relationships/customXml" Target="../ink/ink3153.xml"/><Relationship Id="rId97" Type="http://schemas.openxmlformats.org/officeDocument/2006/relationships/image" Target="../media/image18210.png"/><Relationship Id="rId120" Type="http://schemas.openxmlformats.org/officeDocument/2006/relationships/customXml" Target="../ink/ink3175.xml"/><Relationship Id="rId141" Type="http://schemas.openxmlformats.org/officeDocument/2006/relationships/image" Target="../media/image20410.png"/><Relationship Id="rId7" Type="http://schemas.openxmlformats.org/officeDocument/2006/relationships/image" Target="../media/image1370.png"/><Relationship Id="rId162" Type="http://schemas.openxmlformats.org/officeDocument/2006/relationships/customXml" Target="../ink/ink3196.xml"/><Relationship Id="rId183" Type="http://schemas.openxmlformats.org/officeDocument/2006/relationships/image" Target="../media/image22510.png"/><Relationship Id="rId218" Type="http://schemas.openxmlformats.org/officeDocument/2006/relationships/customXml" Target="../ink/ink3224.xml"/><Relationship Id="rId239" Type="http://schemas.openxmlformats.org/officeDocument/2006/relationships/image" Target="../media/image25310.png"/><Relationship Id="rId250" Type="http://schemas.openxmlformats.org/officeDocument/2006/relationships/customXml" Target="../ink/ink3240.xml"/><Relationship Id="rId24" Type="http://schemas.openxmlformats.org/officeDocument/2006/relationships/customXml" Target="../ink/ink3127.xml"/><Relationship Id="rId45" Type="http://schemas.openxmlformats.org/officeDocument/2006/relationships/image" Target="../media/image1560.png"/><Relationship Id="rId66" Type="http://schemas.openxmlformats.org/officeDocument/2006/relationships/customXml" Target="../ink/ink3148.xml"/><Relationship Id="rId87" Type="http://schemas.openxmlformats.org/officeDocument/2006/relationships/image" Target="../media/image17710.png"/><Relationship Id="rId110" Type="http://schemas.openxmlformats.org/officeDocument/2006/relationships/customXml" Target="../ink/ink3170.xml"/><Relationship Id="rId131" Type="http://schemas.openxmlformats.org/officeDocument/2006/relationships/image" Target="../media/image19910.png"/><Relationship Id="rId152" Type="http://schemas.openxmlformats.org/officeDocument/2006/relationships/customXml" Target="../ink/ink3191.xml"/><Relationship Id="rId173" Type="http://schemas.openxmlformats.org/officeDocument/2006/relationships/image" Target="../media/image22010.png"/><Relationship Id="rId194" Type="http://schemas.openxmlformats.org/officeDocument/2006/relationships/customXml" Target="../ink/ink3212.xml"/><Relationship Id="rId208" Type="http://schemas.openxmlformats.org/officeDocument/2006/relationships/customXml" Target="../ink/ink3219.xml"/><Relationship Id="rId229" Type="http://schemas.openxmlformats.org/officeDocument/2006/relationships/image" Target="../media/image24810.png"/><Relationship Id="rId240" Type="http://schemas.openxmlformats.org/officeDocument/2006/relationships/customXml" Target="../ink/ink3235.xml"/><Relationship Id="rId14" Type="http://schemas.openxmlformats.org/officeDocument/2006/relationships/customXml" Target="../ink/ink3122.xml"/><Relationship Id="rId35" Type="http://schemas.openxmlformats.org/officeDocument/2006/relationships/image" Target="../media/image1512.png"/><Relationship Id="rId56" Type="http://schemas.openxmlformats.org/officeDocument/2006/relationships/customXml" Target="../ink/ink3143.xml"/><Relationship Id="rId77" Type="http://schemas.openxmlformats.org/officeDocument/2006/relationships/image" Target="../media/image17210.png"/><Relationship Id="rId100" Type="http://schemas.openxmlformats.org/officeDocument/2006/relationships/customXml" Target="../ink/ink3165.xml"/><Relationship Id="rId8" Type="http://schemas.openxmlformats.org/officeDocument/2006/relationships/customXml" Target="../ink/ink3119.xml"/><Relationship Id="rId98" Type="http://schemas.openxmlformats.org/officeDocument/2006/relationships/customXml" Target="../ink/ink3164.xml"/><Relationship Id="rId121" Type="http://schemas.openxmlformats.org/officeDocument/2006/relationships/image" Target="../media/image19410.png"/><Relationship Id="rId142" Type="http://schemas.openxmlformats.org/officeDocument/2006/relationships/customXml" Target="../ink/ink3186.xml"/><Relationship Id="rId163" Type="http://schemas.openxmlformats.org/officeDocument/2006/relationships/image" Target="../media/image21510.png"/><Relationship Id="rId184" Type="http://schemas.openxmlformats.org/officeDocument/2006/relationships/customXml" Target="../ink/ink3207.xml"/><Relationship Id="rId219" Type="http://schemas.openxmlformats.org/officeDocument/2006/relationships/image" Target="../media/image24310.png"/><Relationship Id="rId230" Type="http://schemas.openxmlformats.org/officeDocument/2006/relationships/customXml" Target="../ink/ink3230.xml"/><Relationship Id="rId251" Type="http://schemas.openxmlformats.org/officeDocument/2006/relationships/image" Target="../media/image25910.png"/><Relationship Id="rId25" Type="http://schemas.openxmlformats.org/officeDocument/2006/relationships/image" Target="../media/image1460.png"/><Relationship Id="rId46" Type="http://schemas.openxmlformats.org/officeDocument/2006/relationships/customXml" Target="../ink/ink3138.xml"/><Relationship Id="rId67" Type="http://schemas.openxmlformats.org/officeDocument/2006/relationships/image" Target="../media/image1670.png"/><Relationship Id="rId88" Type="http://schemas.openxmlformats.org/officeDocument/2006/relationships/customXml" Target="../ink/ink3159.xml"/><Relationship Id="rId111" Type="http://schemas.openxmlformats.org/officeDocument/2006/relationships/image" Target="../media/image18910.png"/><Relationship Id="rId132" Type="http://schemas.openxmlformats.org/officeDocument/2006/relationships/customXml" Target="../ink/ink3181.xml"/><Relationship Id="rId153" Type="http://schemas.openxmlformats.org/officeDocument/2006/relationships/image" Target="../media/image21010.png"/><Relationship Id="rId174" Type="http://schemas.openxmlformats.org/officeDocument/2006/relationships/customXml" Target="../ink/ink3202.xml"/><Relationship Id="rId195" Type="http://schemas.openxmlformats.org/officeDocument/2006/relationships/image" Target="../media/image23110.png"/><Relationship Id="rId209" Type="http://schemas.openxmlformats.org/officeDocument/2006/relationships/image" Target="../media/image23810.png"/><Relationship Id="rId220" Type="http://schemas.openxmlformats.org/officeDocument/2006/relationships/customXml" Target="../ink/ink3225.xml"/><Relationship Id="rId241" Type="http://schemas.openxmlformats.org/officeDocument/2006/relationships/image" Target="../media/image25410.png"/><Relationship Id="rId15" Type="http://schemas.openxmlformats.org/officeDocument/2006/relationships/image" Target="../media/image1412.png"/><Relationship Id="rId36" Type="http://schemas.openxmlformats.org/officeDocument/2006/relationships/customXml" Target="../ink/ink3133.xml"/><Relationship Id="rId57" Type="http://schemas.openxmlformats.org/officeDocument/2006/relationships/image" Target="../media/image1620.png"/><Relationship Id="rId78" Type="http://schemas.openxmlformats.org/officeDocument/2006/relationships/customXml" Target="../ink/ink3154.xml"/><Relationship Id="rId99" Type="http://schemas.openxmlformats.org/officeDocument/2006/relationships/image" Target="../media/image18310.png"/><Relationship Id="rId101" Type="http://schemas.openxmlformats.org/officeDocument/2006/relationships/image" Target="../media/image18410.png"/><Relationship Id="rId122" Type="http://schemas.openxmlformats.org/officeDocument/2006/relationships/customXml" Target="../ink/ink3176.xml"/><Relationship Id="rId143" Type="http://schemas.openxmlformats.org/officeDocument/2006/relationships/image" Target="../media/image20510.png"/><Relationship Id="rId164" Type="http://schemas.openxmlformats.org/officeDocument/2006/relationships/customXml" Target="../ink/ink3197.xml"/><Relationship Id="rId185" Type="http://schemas.openxmlformats.org/officeDocument/2006/relationships/image" Target="../media/image22610.png"/><Relationship Id="rId4" Type="http://schemas.openxmlformats.org/officeDocument/2006/relationships/customXml" Target="../ink/ink3117.xml"/><Relationship Id="rId9" Type="http://schemas.openxmlformats.org/officeDocument/2006/relationships/image" Target="../media/image1380.png"/><Relationship Id="rId180" Type="http://schemas.openxmlformats.org/officeDocument/2006/relationships/customXml" Target="../ink/ink3205.xml"/><Relationship Id="rId210" Type="http://schemas.openxmlformats.org/officeDocument/2006/relationships/customXml" Target="../ink/ink3220.xml"/><Relationship Id="rId215" Type="http://schemas.openxmlformats.org/officeDocument/2006/relationships/image" Target="../media/image24110.png"/><Relationship Id="rId236" Type="http://schemas.openxmlformats.org/officeDocument/2006/relationships/customXml" Target="../ink/ink3233.xml"/><Relationship Id="rId26" Type="http://schemas.openxmlformats.org/officeDocument/2006/relationships/customXml" Target="../ink/ink3128.xml"/><Relationship Id="rId231" Type="http://schemas.openxmlformats.org/officeDocument/2006/relationships/image" Target="../media/image24910.png"/><Relationship Id="rId47" Type="http://schemas.openxmlformats.org/officeDocument/2006/relationships/image" Target="../media/image1570.png"/><Relationship Id="rId68" Type="http://schemas.openxmlformats.org/officeDocument/2006/relationships/customXml" Target="../ink/ink3149.xml"/><Relationship Id="rId89" Type="http://schemas.openxmlformats.org/officeDocument/2006/relationships/image" Target="../media/image17810.png"/><Relationship Id="rId112" Type="http://schemas.openxmlformats.org/officeDocument/2006/relationships/customXml" Target="../ink/ink3171.xml"/><Relationship Id="rId133" Type="http://schemas.openxmlformats.org/officeDocument/2006/relationships/image" Target="../media/image20010.png"/><Relationship Id="rId154" Type="http://schemas.openxmlformats.org/officeDocument/2006/relationships/customXml" Target="../ink/ink3192.xml"/><Relationship Id="rId175" Type="http://schemas.openxmlformats.org/officeDocument/2006/relationships/image" Target="../media/image22110.png"/><Relationship Id="rId196" Type="http://schemas.openxmlformats.org/officeDocument/2006/relationships/customXml" Target="../ink/ink3213.xml"/><Relationship Id="rId200" Type="http://schemas.openxmlformats.org/officeDocument/2006/relationships/customXml" Target="../ink/ink3215.xml"/><Relationship Id="rId16" Type="http://schemas.openxmlformats.org/officeDocument/2006/relationships/customXml" Target="../ink/ink3123.xml"/><Relationship Id="rId221" Type="http://schemas.openxmlformats.org/officeDocument/2006/relationships/image" Target="../media/image24410.png"/><Relationship Id="rId242" Type="http://schemas.openxmlformats.org/officeDocument/2006/relationships/customXml" Target="../ink/ink3236.xml"/><Relationship Id="rId37" Type="http://schemas.openxmlformats.org/officeDocument/2006/relationships/image" Target="../media/image1520.png"/><Relationship Id="rId58" Type="http://schemas.openxmlformats.org/officeDocument/2006/relationships/customXml" Target="../ink/ink3144.xml"/><Relationship Id="rId79" Type="http://schemas.openxmlformats.org/officeDocument/2006/relationships/image" Target="../media/image17310.png"/><Relationship Id="rId102" Type="http://schemas.openxmlformats.org/officeDocument/2006/relationships/customXml" Target="../ink/ink3166.xml"/><Relationship Id="rId123" Type="http://schemas.openxmlformats.org/officeDocument/2006/relationships/image" Target="../media/image19510.png"/><Relationship Id="rId144" Type="http://schemas.openxmlformats.org/officeDocument/2006/relationships/customXml" Target="../ink/ink3187.xml"/><Relationship Id="rId90" Type="http://schemas.openxmlformats.org/officeDocument/2006/relationships/customXml" Target="../ink/ink3160.xml"/><Relationship Id="rId165" Type="http://schemas.openxmlformats.org/officeDocument/2006/relationships/image" Target="../media/image21610.png"/><Relationship Id="rId186" Type="http://schemas.openxmlformats.org/officeDocument/2006/relationships/customXml" Target="../ink/ink3208.xml"/><Relationship Id="rId211" Type="http://schemas.openxmlformats.org/officeDocument/2006/relationships/image" Target="../media/image23910.png"/><Relationship Id="rId232" Type="http://schemas.openxmlformats.org/officeDocument/2006/relationships/customXml" Target="../ink/ink3231.xml"/><Relationship Id="rId27" Type="http://schemas.openxmlformats.org/officeDocument/2006/relationships/image" Target="../media/image1470.png"/><Relationship Id="rId48" Type="http://schemas.openxmlformats.org/officeDocument/2006/relationships/customXml" Target="../ink/ink3139.xml"/><Relationship Id="rId69" Type="http://schemas.openxmlformats.org/officeDocument/2006/relationships/image" Target="../media/image16810.png"/><Relationship Id="rId113" Type="http://schemas.openxmlformats.org/officeDocument/2006/relationships/image" Target="../media/image19010.png"/><Relationship Id="rId134" Type="http://schemas.openxmlformats.org/officeDocument/2006/relationships/customXml" Target="../ink/ink3182.xml"/><Relationship Id="rId80" Type="http://schemas.openxmlformats.org/officeDocument/2006/relationships/customXml" Target="../ink/ink3155.xml"/><Relationship Id="rId155" Type="http://schemas.openxmlformats.org/officeDocument/2006/relationships/image" Target="../media/image21110.png"/><Relationship Id="rId176" Type="http://schemas.openxmlformats.org/officeDocument/2006/relationships/customXml" Target="../ink/ink3203.xml"/><Relationship Id="rId197" Type="http://schemas.openxmlformats.org/officeDocument/2006/relationships/image" Target="../media/image23210.png"/><Relationship Id="rId201" Type="http://schemas.openxmlformats.org/officeDocument/2006/relationships/image" Target="../media/image23410.png"/><Relationship Id="rId222" Type="http://schemas.openxmlformats.org/officeDocument/2006/relationships/customXml" Target="../ink/ink3226.xml"/><Relationship Id="rId243" Type="http://schemas.openxmlformats.org/officeDocument/2006/relationships/image" Target="../media/image25510.png"/><Relationship Id="rId17" Type="http://schemas.openxmlformats.org/officeDocument/2006/relationships/image" Target="../media/image1420.png"/><Relationship Id="rId38" Type="http://schemas.openxmlformats.org/officeDocument/2006/relationships/customXml" Target="../ink/ink3134.xml"/><Relationship Id="rId59" Type="http://schemas.openxmlformats.org/officeDocument/2006/relationships/image" Target="../media/image1630.png"/><Relationship Id="rId103" Type="http://schemas.openxmlformats.org/officeDocument/2006/relationships/image" Target="../media/image18510.png"/><Relationship Id="rId124" Type="http://schemas.openxmlformats.org/officeDocument/2006/relationships/customXml" Target="../ink/ink3177.xml"/><Relationship Id="rId70" Type="http://schemas.openxmlformats.org/officeDocument/2006/relationships/customXml" Target="../ink/ink3150.xml"/><Relationship Id="rId91" Type="http://schemas.openxmlformats.org/officeDocument/2006/relationships/image" Target="../media/image17910.png"/><Relationship Id="rId145" Type="http://schemas.openxmlformats.org/officeDocument/2006/relationships/image" Target="../media/image20610.png"/><Relationship Id="rId166" Type="http://schemas.openxmlformats.org/officeDocument/2006/relationships/customXml" Target="../ink/ink3198.xml"/><Relationship Id="rId187" Type="http://schemas.openxmlformats.org/officeDocument/2006/relationships/image" Target="../media/image22710.png"/><Relationship Id="rId1" Type="http://schemas.openxmlformats.org/officeDocument/2006/relationships/slideLayout" Target="../slideLayouts/slideLayout2.xml"/><Relationship Id="rId212" Type="http://schemas.openxmlformats.org/officeDocument/2006/relationships/customXml" Target="../ink/ink3221.xml"/><Relationship Id="rId233" Type="http://schemas.openxmlformats.org/officeDocument/2006/relationships/image" Target="../media/image25010.png"/><Relationship Id="rId28" Type="http://schemas.openxmlformats.org/officeDocument/2006/relationships/customXml" Target="../ink/ink3129.xml"/><Relationship Id="rId49" Type="http://schemas.openxmlformats.org/officeDocument/2006/relationships/image" Target="../media/image1580.png"/><Relationship Id="rId114" Type="http://schemas.openxmlformats.org/officeDocument/2006/relationships/customXml" Target="../ink/ink3172.xml"/><Relationship Id="rId60" Type="http://schemas.openxmlformats.org/officeDocument/2006/relationships/customXml" Target="../ink/ink3145.xml"/><Relationship Id="rId81" Type="http://schemas.openxmlformats.org/officeDocument/2006/relationships/image" Target="../media/image17410.png"/><Relationship Id="rId135" Type="http://schemas.openxmlformats.org/officeDocument/2006/relationships/image" Target="../media/image20110.png"/><Relationship Id="rId156" Type="http://schemas.openxmlformats.org/officeDocument/2006/relationships/customXml" Target="../ink/ink3193.xml"/><Relationship Id="rId177" Type="http://schemas.openxmlformats.org/officeDocument/2006/relationships/image" Target="../media/image22210.png"/><Relationship Id="rId198" Type="http://schemas.openxmlformats.org/officeDocument/2006/relationships/customXml" Target="../ink/ink3214.xml"/><Relationship Id="rId202" Type="http://schemas.openxmlformats.org/officeDocument/2006/relationships/customXml" Target="../ink/ink3216.xml"/><Relationship Id="rId223" Type="http://schemas.openxmlformats.org/officeDocument/2006/relationships/image" Target="../media/image24510.png"/><Relationship Id="rId244" Type="http://schemas.openxmlformats.org/officeDocument/2006/relationships/customXml" Target="../ink/ink3237.xml"/><Relationship Id="rId18" Type="http://schemas.openxmlformats.org/officeDocument/2006/relationships/customXml" Target="../ink/ink3124.xml"/><Relationship Id="rId39" Type="http://schemas.openxmlformats.org/officeDocument/2006/relationships/image" Target="../media/image1530.png"/><Relationship Id="rId50" Type="http://schemas.openxmlformats.org/officeDocument/2006/relationships/customXml" Target="../ink/ink3140.xml"/><Relationship Id="rId104" Type="http://schemas.openxmlformats.org/officeDocument/2006/relationships/customXml" Target="../ink/ink3167.xml"/><Relationship Id="rId125" Type="http://schemas.openxmlformats.org/officeDocument/2006/relationships/image" Target="../media/image19610.png"/><Relationship Id="rId146" Type="http://schemas.openxmlformats.org/officeDocument/2006/relationships/customXml" Target="../ink/ink3188.xml"/><Relationship Id="rId167" Type="http://schemas.openxmlformats.org/officeDocument/2006/relationships/image" Target="../media/image21710.png"/><Relationship Id="rId188" Type="http://schemas.openxmlformats.org/officeDocument/2006/relationships/customXml" Target="../ink/ink3209.xml"/><Relationship Id="rId71" Type="http://schemas.openxmlformats.org/officeDocument/2006/relationships/image" Target="../media/image16910.png"/><Relationship Id="rId92" Type="http://schemas.openxmlformats.org/officeDocument/2006/relationships/customXml" Target="../ink/ink3161.xml"/><Relationship Id="rId213" Type="http://schemas.openxmlformats.org/officeDocument/2006/relationships/image" Target="../media/image24010.png"/><Relationship Id="rId234" Type="http://schemas.openxmlformats.org/officeDocument/2006/relationships/customXml" Target="../ink/ink3232.xml"/><Relationship Id="rId2" Type="http://schemas.openxmlformats.org/officeDocument/2006/relationships/customXml" Target="../ink/ink3116.xml"/><Relationship Id="rId29" Type="http://schemas.openxmlformats.org/officeDocument/2006/relationships/image" Target="../media/image1480.png"/><Relationship Id="rId40" Type="http://schemas.openxmlformats.org/officeDocument/2006/relationships/customXml" Target="../ink/ink3135.xml"/><Relationship Id="rId115" Type="http://schemas.openxmlformats.org/officeDocument/2006/relationships/image" Target="../media/image19110.png"/><Relationship Id="rId136" Type="http://schemas.openxmlformats.org/officeDocument/2006/relationships/customXml" Target="../ink/ink3183.xml"/><Relationship Id="rId157" Type="http://schemas.openxmlformats.org/officeDocument/2006/relationships/image" Target="../media/image21210.png"/><Relationship Id="rId178" Type="http://schemas.openxmlformats.org/officeDocument/2006/relationships/customXml" Target="../ink/ink3204.xml"/><Relationship Id="rId61" Type="http://schemas.openxmlformats.org/officeDocument/2006/relationships/image" Target="../media/image1640.png"/><Relationship Id="rId82" Type="http://schemas.openxmlformats.org/officeDocument/2006/relationships/customXml" Target="../ink/ink3156.xml"/><Relationship Id="rId199" Type="http://schemas.openxmlformats.org/officeDocument/2006/relationships/image" Target="../media/image23310.png"/><Relationship Id="rId203" Type="http://schemas.openxmlformats.org/officeDocument/2006/relationships/image" Target="../media/image23510.png"/><Relationship Id="rId19" Type="http://schemas.openxmlformats.org/officeDocument/2006/relationships/image" Target="../media/image1430.png"/><Relationship Id="rId224" Type="http://schemas.openxmlformats.org/officeDocument/2006/relationships/customXml" Target="../ink/ink3227.xml"/><Relationship Id="rId245" Type="http://schemas.openxmlformats.org/officeDocument/2006/relationships/image" Target="../media/image25610.png"/><Relationship Id="rId30" Type="http://schemas.openxmlformats.org/officeDocument/2006/relationships/customXml" Target="../ink/ink3130.xml"/><Relationship Id="rId105" Type="http://schemas.openxmlformats.org/officeDocument/2006/relationships/image" Target="../media/image18610.png"/><Relationship Id="rId126" Type="http://schemas.openxmlformats.org/officeDocument/2006/relationships/customXml" Target="../ink/ink3178.xml"/><Relationship Id="rId147" Type="http://schemas.openxmlformats.org/officeDocument/2006/relationships/image" Target="../media/image20710.png"/><Relationship Id="rId168" Type="http://schemas.openxmlformats.org/officeDocument/2006/relationships/customXml" Target="../ink/ink3199.xml"/><Relationship Id="rId51" Type="http://schemas.openxmlformats.org/officeDocument/2006/relationships/image" Target="../media/image1590.png"/><Relationship Id="rId72" Type="http://schemas.openxmlformats.org/officeDocument/2006/relationships/customXml" Target="../ink/ink3151.xml"/><Relationship Id="rId93" Type="http://schemas.openxmlformats.org/officeDocument/2006/relationships/image" Target="../media/image18010.png"/><Relationship Id="rId189" Type="http://schemas.openxmlformats.org/officeDocument/2006/relationships/image" Target="../media/image22810.png"/><Relationship Id="rId3" Type="http://schemas.openxmlformats.org/officeDocument/2006/relationships/image" Target="../media/image1350.png"/><Relationship Id="rId214" Type="http://schemas.openxmlformats.org/officeDocument/2006/relationships/customXml" Target="../ink/ink3222.xml"/><Relationship Id="rId235" Type="http://schemas.openxmlformats.org/officeDocument/2006/relationships/image" Target="../media/image25110.png"/><Relationship Id="rId116" Type="http://schemas.openxmlformats.org/officeDocument/2006/relationships/customXml" Target="../ink/ink3173.xml"/><Relationship Id="rId137" Type="http://schemas.openxmlformats.org/officeDocument/2006/relationships/image" Target="../media/image20210.png"/><Relationship Id="rId158" Type="http://schemas.openxmlformats.org/officeDocument/2006/relationships/customXml" Target="../ink/ink3194.xml"/><Relationship Id="rId20" Type="http://schemas.openxmlformats.org/officeDocument/2006/relationships/customXml" Target="../ink/ink3125.xml"/><Relationship Id="rId41" Type="http://schemas.openxmlformats.org/officeDocument/2006/relationships/image" Target="../media/image1540.png"/><Relationship Id="rId62" Type="http://schemas.openxmlformats.org/officeDocument/2006/relationships/customXml" Target="../ink/ink3146.xml"/><Relationship Id="rId83" Type="http://schemas.openxmlformats.org/officeDocument/2006/relationships/image" Target="../media/image17510.png"/><Relationship Id="rId179" Type="http://schemas.openxmlformats.org/officeDocument/2006/relationships/image" Target="../media/image22310.png"/><Relationship Id="rId190" Type="http://schemas.openxmlformats.org/officeDocument/2006/relationships/customXml" Target="../ink/ink3210.xml"/><Relationship Id="rId204" Type="http://schemas.openxmlformats.org/officeDocument/2006/relationships/customXml" Target="../ink/ink3217.xml"/><Relationship Id="rId225" Type="http://schemas.openxmlformats.org/officeDocument/2006/relationships/image" Target="../media/image24610.png"/><Relationship Id="rId246" Type="http://schemas.openxmlformats.org/officeDocument/2006/relationships/customXml" Target="../ink/ink3238.xml"/><Relationship Id="rId106" Type="http://schemas.openxmlformats.org/officeDocument/2006/relationships/customXml" Target="../ink/ink3168.xml"/><Relationship Id="rId127" Type="http://schemas.openxmlformats.org/officeDocument/2006/relationships/image" Target="../media/image19710.png"/><Relationship Id="rId10" Type="http://schemas.openxmlformats.org/officeDocument/2006/relationships/customXml" Target="../ink/ink3120.xml"/><Relationship Id="rId31" Type="http://schemas.openxmlformats.org/officeDocument/2006/relationships/image" Target="../media/image1490.png"/><Relationship Id="rId52" Type="http://schemas.openxmlformats.org/officeDocument/2006/relationships/customXml" Target="../ink/ink3141.xml"/><Relationship Id="rId73" Type="http://schemas.openxmlformats.org/officeDocument/2006/relationships/image" Target="../media/image17010.png"/><Relationship Id="rId94" Type="http://schemas.openxmlformats.org/officeDocument/2006/relationships/customXml" Target="../ink/ink3162.xml"/><Relationship Id="rId148" Type="http://schemas.openxmlformats.org/officeDocument/2006/relationships/customXml" Target="../ink/ink3189.xml"/><Relationship Id="rId169" Type="http://schemas.openxmlformats.org/officeDocument/2006/relationships/image" Target="../media/image21810.png"/></Relationships>
</file>

<file path=ppt/slides/_rels/slide48.xml.rels><?xml version="1.0" encoding="UTF-8" standalone="yes"?>
<Relationships xmlns="http://schemas.openxmlformats.org/package/2006/relationships"><Relationship Id="rId117" Type="http://schemas.openxmlformats.org/officeDocument/2006/relationships/image" Target="../media/image31710.png"/><Relationship Id="rId299" Type="http://schemas.openxmlformats.org/officeDocument/2006/relationships/image" Target="../media/image4070.png"/><Relationship Id="rId21" Type="http://schemas.openxmlformats.org/officeDocument/2006/relationships/image" Target="../media/image26910.png"/><Relationship Id="rId63" Type="http://schemas.openxmlformats.org/officeDocument/2006/relationships/image" Target="../media/image29010.png"/><Relationship Id="rId159" Type="http://schemas.openxmlformats.org/officeDocument/2006/relationships/image" Target="../media/image33810.png"/><Relationship Id="rId170" Type="http://schemas.openxmlformats.org/officeDocument/2006/relationships/customXml" Target="../ink/ink3325.xml"/><Relationship Id="rId226" Type="http://schemas.openxmlformats.org/officeDocument/2006/relationships/customXml" Target="../ink/ink3353.xml"/><Relationship Id="rId268" Type="http://schemas.openxmlformats.org/officeDocument/2006/relationships/customXml" Target="../ink/ink3374.xml"/><Relationship Id="rId32" Type="http://schemas.openxmlformats.org/officeDocument/2006/relationships/customXml" Target="../ink/ink3256.xml"/><Relationship Id="rId74" Type="http://schemas.openxmlformats.org/officeDocument/2006/relationships/customXml" Target="../ink/ink3277.xml"/><Relationship Id="rId128" Type="http://schemas.openxmlformats.org/officeDocument/2006/relationships/customXml" Target="../ink/ink3304.xml"/><Relationship Id="rId5" Type="http://schemas.openxmlformats.org/officeDocument/2006/relationships/image" Target="../media/image26110.png"/><Relationship Id="rId181" Type="http://schemas.openxmlformats.org/officeDocument/2006/relationships/image" Target="../media/image3490.png"/><Relationship Id="rId237" Type="http://schemas.openxmlformats.org/officeDocument/2006/relationships/image" Target="../media/image3760.png"/><Relationship Id="rId279" Type="http://schemas.openxmlformats.org/officeDocument/2006/relationships/image" Target="../media/image3970.png"/><Relationship Id="rId43" Type="http://schemas.openxmlformats.org/officeDocument/2006/relationships/image" Target="../media/image28010.png"/><Relationship Id="rId139" Type="http://schemas.openxmlformats.org/officeDocument/2006/relationships/image" Target="../media/image32810.png"/><Relationship Id="rId290" Type="http://schemas.openxmlformats.org/officeDocument/2006/relationships/customXml" Target="../ink/ink3385.xml"/><Relationship Id="rId304" Type="http://schemas.openxmlformats.org/officeDocument/2006/relationships/customXml" Target="../ink/ink3392.xml"/><Relationship Id="rId85" Type="http://schemas.openxmlformats.org/officeDocument/2006/relationships/image" Target="../media/image30110.png"/><Relationship Id="rId150" Type="http://schemas.openxmlformats.org/officeDocument/2006/relationships/customXml" Target="../ink/ink3315.xml"/><Relationship Id="rId192" Type="http://schemas.openxmlformats.org/officeDocument/2006/relationships/customXml" Target="../ink/ink3336.xml"/><Relationship Id="rId206" Type="http://schemas.openxmlformats.org/officeDocument/2006/relationships/customXml" Target="../ink/ink3343.xml"/><Relationship Id="rId248" Type="http://schemas.openxmlformats.org/officeDocument/2006/relationships/customXml" Target="../ink/ink3364.xml"/><Relationship Id="rId12" Type="http://schemas.openxmlformats.org/officeDocument/2006/relationships/customXml" Target="../ink/ink3246.xml"/><Relationship Id="rId108" Type="http://schemas.openxmlformats.org/officeDocument/2006/relationships/customXml" Target="../ink/ink3294.xml"/><Relationship Id="rId54" Type="http://schemas.openxmlformats.org/officeDocument/2006/relationships/customXml" Target="../ink/ink3267.xml"/><Relationship Id="rId96" Type="http://schemas.openxmlformats.org/officeDocument/2006/relationships/customXml" Target="../ink/ink3288.xml"/><Relationship Id="rId161" Type="http://schemas.openxmlformats.org/officeDocument/2006/relationships/image" Target="../media/image33910.png"/><Relationship Id="rId217" Type="http://schemas.openxmlformats.org/officeDocument/2006/relationships/image" Target="../media/image3660.png"/><Relationship Id="rId259" Type="http://schemas.openxmlformats.org/officeDocument/2006/relationships/image" Target="../media/image3870.png"/><Relationship Id="rId23" Type="http://schemas.openxmlformats.org/officeDocument/2006/relationships/image" Target="../media/image27010.png"/><Relationship Id="rId119" Type="http://schemas.openxmlformats.org/officeDocument/2006/relationships/image" Target="../media/image31810.png"/><Relationship Id="rId270" Type="http://schemas.openxmlformats.org/officeDocument/2006/relationships/customXml" Target="../ink/ink3375.xml"/><Relationship Id="rId291" Type="http://schemas.openxmlformats.org/officeDocument/2006/relationships/image" Target="../media/image4030.png"/><Relationship Id="rId305" Type="http://schemas.openxmlformats.org/officeDocument/2006/relationships/image" Target="../media/image4100.png"/><Relationship Id="rId44" Type="http://schemas.openxmlformats.org/officeDocument/2006/relationships/customXml" Target="../ink/ink3262.xml"/><Relationship Id="rId65" Type="http://schemas.openxmlformats.org/officeDocument/2006/relationships/image" Target="../media/image29110.png"/><Relationship Id="rId86" Type="http://schemas.openxmlformats.org/officeDocument/2006/relationships/customXml" Target="../ink/ink3283.xml"/><Relationship Id="rId130" Type="http://schemas.openxmlformats.org/officeDocument/2006/relationships/customXml" Target="../ink/ink3305.xml"/><Relationship Id="rId151" Type="http://schemas.openxmlformats.org/officeDocument/2006/relationships/image" Target="../media/image33410.png"/><Relationship Id="rId172" Type="http://schemas.openxmlformats.org/officeDocument/2006/relationships/customXml" Target="../ink/ink3326.xml"/><Relationship Id="rId193" Type="http://schemas.openxmlformats.org/officeDocument/2006/relationships/image" Target="../media/image3540.png"/><Relationship Id="rId207" Type="http://schemas.openxmlformats.org/officeDocument/2006/relationships/image" Target="../media/image3612.png"/><Relationship Id="rId228" Type="http://schemas.openxmlformats.org/officeDocument/2006/relationships/customXml" Target="../ink/ink3354.xml"/><Relationship Id="rId249" Type="http://schemas.openxmlformats.org/officeDocument/2006/relationships/image" Target="../media/image3820.png"/><Relationship Id="rId13" Type="http://schemas.openxmlformats.org/officeDocument/2006/relationships/image" Target="../media/image26510.png"/><Relationship Id="rId109" Type="http://schemas.openxmlformats.org/officeDocument/2006/relationships/image" Target="../media/image31310.png"/><Relationship Id="rId260" Type="http://schemas.openxmlformats.org/officeDocument/2006/relationships/customXml" Target="../ink/ink3370.xml"/><Relationship Id="rId281" Type="http://schemas.openxmlformats.org/officeDocument/2006/relationships/image" Target="../media/image3980.png"/><Relationship Id="rId34" Type="http://schemas.openxmlformats.org/officeDocument/2006/relationships/customXml" Target="../ink/ink3257.xml"/><Relationship Id="rId55" Type="http://schemas.openxmlformats.org/officeDocument/2006/relationships/image" Target="../media/image28610.png"/><Relationship Id="rId76" Type="http://schemas.openxmlformats.org/officeDocument/2006/relationships/customXml" Target="../ink/ink3278.xml"/><Relationship Id="rId97" Type="http://schemas.openxmlformats.org/officeDocument/2006/relationships/image" Target="../media/image30710.png"/><Relationship Id="rId120" Type="http://schemas.openxmlformats.org/officeDocument/2006/relationships/customXml" Target="../ink/ink3300.xml"/><Relationship Id="rId141" Type="http://schemas.openxmlformats.org/officeDocument/2006/relationships/image" Target="../media/image32910.png"/><Relationship Id="rId7" Type="http://schemas.openxmlformats.org/officeDocument/2006/relationships/image" Target="../media/image26210.png"/><Relationship Id="rId162" Type="http://schemas.openxmlformats.org/officeDocument/2006/relationships/customXml" Target="../ink/ink3321.xml"/><Relationship Id="rId183" Type="http://schemas.openxmlformats.org/officeDocument/2006/relationships/image" Target="../media/image3500.png"/><Relationship Id="rId218" Type="http://schemas.openxmlformats.org/officeDocument/2006/relationships/customXml" Target="../ink/ink3349.xml"/><Relationship Id="rId239" Type="http://schemas.openxmlformats.org/officeDocument/2006/relationships/image" Target="../media/image3770.png"/><Relationship Id="rId250" Type="http://schemas.openxmlformats.org/officeDocument/2006/relationships/customXml" Target="../ink/ink3365.xml"/><Relationship Id="rId271" Type="http://schemas.openxmlformats.org/officeDocument/2006/relationships/image" Target="../media/image3930.png"/><Relationship Id="rId292" Type="http://schemas.openxmlformats.org/officeDocument/2006/relationships/customXml" Target="../ink/ink3386.xml"/><Relationship Id="rId306" Type="http://schemas.openxmlformats.org/officeDocument/2006/relationships/customXml" Target="../ink/ink3393.xml"/><Relationship Id="rId24" Type="http://schemas.openxmlformats.org/officeDocument/2006/relationships/customXml" Target="../ink/ink3252.xml"/><Relationship Id="rId45" Type="http://schemas.openxmlformats.org/officeDocument/2006/relationships/image" Target="../media/image28110.png"/><Relationship Id="rId66" Type="http://schemas.openxmlformats.org/officeDocument/2006/relationships/customXml" Target="../ink/ink3273.xml"/><Relationship Id="rId87" Type="http://schemas.openxmlformats.org/officeDocument/2006/relationships/image" Target="../media/image30210.png"/><Relationship Id="rId110" Type="http://schemas.openxmlformats.org/officeDocument/2006/relationships/customXml" Target="../ink/ink3295.xml"/><Relationship Id="rId131" Type="http://schemas.openxmlformats.org/officeDocument/2006/relationships/image" Target="../media/image32410.png"/><Relationship Id="rId152" Type="http://schemas.openxmlformats.org/officeDocument/2006/relationships/customXml" Target="../ink/ink3316.xml"/><Relationship Id="rId173" Type="http://schemas.openxmlformats.org/officeDocument/2006/relationships/image" Target="../media/image3450.png"/><Relationship Id="rId194" Type="http://schemas.openxmlformats.org/officeDocument/2006/relationships/customXml" Target="../ink/ink3337.xml"/><Relationship Id="rId208" Type="http://schemas.openxmlformats.org/officeDocument/2006/relationships/customXml" Target="../ink/ink3344.xml"/><Relationship Id="rId229" Type="http://schemas.openxmlformats.org/officeDocument/2006/relationships/image" Target="../media/image3720.png"/><Relationship Id="rId240" Type="http://schemas.openxmlformats.org/officeDocument/2006/relationships/customXml" Target="../ink/ink3360.xml"/><Relationship Id="rId261" Type="http://schemas.openxmlformats.org/officeDocument/2006/relationships/image" Target="../media/image3880.png"/><Relationship Id="rId14" Type="http://schemas.openxmlformats.org/officeDocument/2006/relationships/customXml" Target="../ink/ink3247.xml"/><Relationship Id="rId35" Type="http://schemas.openxmlformats.org/officeDocument/2006/relationships/image" Target="../media/image27610.png"/><Relationship Id="rId56" Type="http://schemas.openxmlformats.org/officeDocument/2006/relationships/customXml" Target="../ink/ink3268.xml"/><Relationship Id="rId77" Type="http://schemas.openxmlformats.org/officeDocument/2006/relationships/image" Target="../media/image29710.png"/><Relationship Id="rId100" Type="http://schemas.openxmlformats.org/officeDocument/2006/relationships/customXml" Target="../ink/ink3290.xml"/><Relationship Id="rId282" Type="http://schemas.openxmlformats.org/officeDocument/2006/relationships/customXml" Target="../ink/ink3381.xml"/><Relationship Id="rId8" Type="http://schemas.openxmlformats.org/officeDocument/2006/relationships/customXml" Target="../ink/ink3244.xml"/><Relationship Id="rId98" Type="http://schemas.openxmlformats.org/officeDocument/2006/relationships/customXml" Target="../ink/ink3289.xml"/><Relationship Id="rId121" Type="http://schemas.openxmlformats.org/officeDocument/2006/relationships/image" Target="../media/image31910.png"/><Relationship Id="rId142" Type="http://schemas.openxmlformats.org/officeDocument/2006/relationships/customXml" Target="../ink/ink3311.xml"/><Relationship Id="rId163" Type="http://schemas.openxmlformats.org/officeDocument/2006/relationships/image" Target="../media/image34010.png"/><Relationship Id="rId184" Type="http://schemas.openxmlformats.org/officeDocument/2006/relationships/customXml" Target="../ink/ink3332.xml"/><Relationship Id="rId219" Type="http://schemas.openxmlformats.org/officeDocument/2006/relationships/image" Target="../media/image3670.png"/><Relationship Id="rId230" Type="http://schemas.openxmlformats.org/officeDocument/2006/relationships/customXml" Target="../ink/ink3355.xml"/><Relationship Id="rId251" Type="http://schemas.openxmlformats.org/officeDocument/2006/relationships/image" Target="../media/image3830.png"/><Relationship Id="rId25" Type="http://schemas.openxmlformats.org/officeDocument/2006/relationships/image" Target="../media/image27110.png"/><Relationship Id="rId46" Type="http://schemas.openxmlformats.org/officeDocument/2006/relationships/customXml" Target="../ink/ink3263.xml"/><Relationship Id="rId67" Type="http://schemas.openxmlformats.org/officeDocument/2006/relationships/image" Target="../media/image29210.png"/><Relationship Id="rId272" Type="http://schemas.openxmlformats.org/officeDocument/2006/relationships/customXml" Target="../ink/ink3376.xml"/><Relationship Id="rId293" Type="http://schemas.openxmlformats.org/officeDocument/2006/relationships/image" Target="../media/image4040.png"/><Relationship Id="rId307" Type="http://schemas.openxmlformats.org/officeDocument/2006/relationships/image" Target="../media/image4112.png"/><Relationship Id="rId88" Type="http://schemas.openxmlformats.org/officeDocument/2006/relationships/customXml" Target="../ink/ink3284.xml"/><Relationship Id="rId111" Type="http://schemas.openxmlformats.org/officeDocument/2006/relationships/image" Target="../media/image31410.png"/><Relationship Id="rId132" Type="http://schemas.openxmlformats.org/officeDocument/2006/relationships/customXml" Target="../ink/ink3306.xml"/><Relationship Id="rId153" Type="http://schemas.openxmlformats.org/officeDocument/2006/relationships/image" Target="../media/image33510.png"/><Relationship Id="rId174" Type="http://schemas.openxmlformats.org/officeDocument/2006/relationships/customXml" Target="../ink/ink3327.xml"/><Relationship Id="rId195" Type="http://schemas.openxmlformats.org/officeDocument/2006/relationships/image" Target="../media/image3550.png"/><Relationship Id="rId209" Type="http://schemas.openxmlformats.org/officeDocument/2006/relationships/image" Target="../media/image3620.png"/><Relationship Id="rId220" Type="http://schemas.openxmlformats.org/officeDocument/2006/relationships/customXml" Target="../ink/ink3350.xml"/><Relationship Id="rId241" Type="http://schemas.openxmlformats.org/officeDocument/2006/relationships/image" Target="../media/image3780.png"/><Relationship Id="rId15" Type="http://schemas.openxmlformats.org/officeDocument/2006/relationships/image" Target="../media/image26610.png"/><Relationship Id="rId36" Type="http://schemas.openxmlformats.org/officeDocument/2006/relationships/customXml" Target="../ink/ink3258.xml"/><Relationship Id="rId57" Type="http://schemas.openxmlformats.org/officeDocument/2006/relationships/image" Target="../media/image28710.png"/><Relationship Id="rId262" Type="http://schemas.openxmlformats.org/officeDocument/2006/relationships/customXml" Target="../ink/ink3371.xml"/><Relationship Id="rId283" Type="http://schemas.openxmlformats.org/officeDocument/2006/relationships/image" Target="../media/image3990.png"/><Relationship Id="rId78" Type="http://schemas.openxmlformats.org/officeDocument/2006/relationships/customXml" Target="../ink/ink3279.xml"/><Relationship Id="rId99" Type="http://schemas.openxmlformats.org/officeDocument/2006/relationships/image" Target="../media/image30810.png"/><Relationship Id="rId101" Type="http://schemas.openxmlformats.org/officeDocument/2006/relationships/image" Target="../media/image30910.png"/><Relationship Id="rId122" Type="http://schemas.openxmlformats.org/officeDocument/2006/relationships/customXml" Target="../ink/ink3301.xml"/><Relationship Id="rId143" Type="http://schemas.openxmlformats.org/officeDocument/2006/relationships/image" Target="../media/image33010.png"/><Relationship Id="rId164" Type="http://schemas.openxmlformats.org/officeDocument/2006/relationships/customXml" Target="../ink/ink3322.xml"/><Relationship Id="rId185" Type="http://schemas.openxmlformats.org/officeDocument/2006/relationships/image" Target="../media/image3512.png"/><Relationship Id="rId9" Type="http://schemas.openxmlformats.org/officeDocument/2006/relationships/image" Target="../media/image26310.png"/><Relationship Id="rId210" Type="http://schemas.openxmlformats.org/officeDocument/2006/relationships/customXml" Target="../ink/ink3345.xml"/><Relationship Id="rId26" Type="http://schemas.openxmlformats.org/officeDocument/2006/relationships/customXml" Target="../ink/ink3253.xml"/><Relationship Id="rId231" Type="http://schemas.openxmlformats.org/officeDocument/2006/relationships/image" Target="../media/image3730.png"/><Relationship Id="rId252" Type="http://schemas.openxmlformats.org/officeDocument/2006/relationships/customXml" Target="../ink/ink3366.xml"/><Relationship Id="rId273" Type="http://schemas.openxmlformats.org/officeDocument/2006/relationships/image" Target="../media/image3940.png"/><Relationship Id="rId294" Type="http://schemas.openxmlformats.org/officeDocument/2006/relationships/customXml" Target="../ink/ink3387.xml"/><Relationship Id="rId47" Type="http://schemas.openxmlformats.org/officeDocument/2006/relationships/image" Target="../media/image28210.png"/><Relationship Id="rId68" Type="http://schemas.openxmlformats.org/officeDocument/2006/relationships/customXml" Target="../ink/ink3274.xml"/><Relationship Id="rId89" Type="http://schemas.openxmlformats.org/officeDocument/2006/relationships/image" Target="../media/image30310.png"/><Relationship Id="rId112" Type="http://schemas.openxmlformats.org/officeDocument/2006/relationships/customXml" Target="../ink/ink3296.xml"/><Relationship Id="rId133" Type="http://schemas.openxmlformats.org/officeDocument/2006/relationships/image" Target="../media/image32510.png"/><Relationship Id="rId154" Type="http://schemas.openxmlformats.org/officeDocument/2006/relationships/customXml" Target="../ink/ink3317.xml"/><Relationship Id="rId175" Type="http://schemas.openxmlformats.org/officeDocument/2006/relationships/image" Target="../media/image3460.png"/><Relationship Id="rId196" Type="http://schemas.openxmlformats.org/officeDocument/2006/relationships/customXml" Target="../ink/ink3338.xml"/><Relationship Id="rId200" Type="http://schemas.openxmlformats.org/officeDocument/2006/relationships/customXml" Target="../ink/ink3340.xml"/><Relationship Id="rId16" Type="http://schemas.openxmlformats.org/officeDocument/2006/relationships/customXml" Target="../ink/ink3248.xml"/><Relationship Id="rId221" Type="http://schemas.openxmlformats.org/officeDocument/2006/relationships/image" Target="../media/image3680.png"/><Relationship Id="rId242" Type="http://schemas.openxmlformats.org/officeDocument/2006/relationships/customXml" Target="../ink/ink3361.xml"/><Relationship Id="rId263" Type="http://schemas.openxmlformats.org/officeDocument/2006/relationships/image" Target="../media/image3890.png"/><Relationship Id="rId284" Type="http://schemas.openxmlformats.org/officeDocument/2006/relationships/customXml" Target="../ink/ink3382.xml"/><Relationship Id="rId37" Type="http://schemas.openxmlformats.org/officeDocument/2006/relationships/image" Target="../media/image27710.png"/><Relationship Id="rId58" Type="http://schemas.openxmlformats.org/officeDocument/2006/relationships/customXml" Target="../ink/ink3269.xml"/><Relationship Id="rId79" Type="http://schemas.openxmlformats.org/officeDocument/2006/relationships/image" Target="../media/image29810.png"/><Relationship Id="rId102" Type="http://schemas.openxmlformats.org/officeDocument/2006/relationships/customXml" Target="../ink/ink3291.xml"/><Relationship Id="rId123" Type="http://schemas.openxmlformats.org/officeDocument/2006/relationships/image" Target="../media/image32010.png"/><Relationship Id="rId144" Type="http://schemas.openxmlformats.org/officeDocument/2006/relationships/customXml" Target="../ink/ink3312.xml"/><Relationship Id="rId90" Type="http://schemas.openxmlformats.org/officeDocument/2006/relationships/customXml" Target="../ink/ink3285.xml"/><Relationship Id="rId165" Type="http://schemas.openxmlformats.org/officeDocument/2006/relationships/image" Target="../media/image34110.png"/><Relationship Id="rId186" Type="http://schemas.openxmlformats.org/officeDocument/2006/relationships/customXml" Target="../ink/ink3333.xml"/><Relationship Id="rId211" Type="http://schemas.openxmlformats.org/officeDocument/2006/relationships/image" Target="../media/image3630.png"/><Relationship Id="rId232" Type="http://schemas.openxmlformats.org/officeDocument/2006/relationships/customXml" Target="../ink/ink3356.xml"/><Relationship Id="rId253" Type="http://schemas.openxmlformats.org/officeDocument/2006/relationships/image" Target="../media/image3840.png"/><Relationship Id="rId274" Type="http://schemas.openxmlformats.org/officeDocument/2006/relationships/customXml" Target="../ink/ink3377.xml"/><Relationship Id="rId295" Type="http://schemas.openxmlformats.org/officeDocument/2006/relationships/image" Target="../media/image4050.png"/><Relationship Id="rId27" Type="http://schemas.openxmlformats.org/officeDocument/2006/relationships/image" Target="../media/image27210.png"/><Relationship Id="rId48" Type="http://schemas.openxmlformats.org/officeDocument/2006/relationships/customXml" Target="../ink/ink3264.xml"/><Relationship Id="rId69" Type="http://schemas.openxmlformats.org/officeDocument/2006/relationships/image" Target="../media/image29310.png"/><Relationship Id="rId113" Type="http://schemas.openxmlformats.org/officeDocument/2006/relationships/image" Target="../media/image31510.png"/><Relationship Id="rId134" Type="http://schemas.openxmlformats.org/officeDocument/2006/relationships/customXml" Target="../ink/ink3307.xml"/><Relationship Id="rId80" Type="http://schemas.openxmlformats.org/officeDocument/2006/relationships/customXml" Target="../ink/ink3280.xml"/><Relationship Id="rId155" Type="http://schemas.openxmlformats.org/officeDocument/2006/relationships/image" Target="../media/image33610.png"/><Relationship Id="rId176" Type="http://schemas.openxmlformats.org/officeDocument/2006/relationships/customXml" Target="../ink/ink3328.xml"/><Relationship Id="rId197" Type="http://schemas.openxmlformats.org/officeDocument/2006/relationships/image" Target="../media/image3560.png"/><Relationship Id="rId201" Type="http://schemas.openxmlformats.org/officeDocument/2006/relationships/image" Target="../media/image3580.png"/><Relationship Id="rId222" Type="http://schemas.openxmlformats.org/officeDocument/2006/relationships/customXml" Target="../ink/ink3351.xml"/><Relationship Id="rId243" Type="http://schemas.openxmlformats.org/officeDocument/2006/relationships/image" Target="../media/image3790.png"/><Relationship Id="rId264" Type="http://schemas.openxmlformats.org/officeDocument/2006/relationships/customXml" Target="../ink/ink3372.xml"/><Relationship Id="rId285" Type="http://schemas.openxmlformats.org/officeDocument/2006/relationships/image" Target="../media/image4000.png"/><Relationship Id="rId17" Type="http://schemas.openxmlformats.org/officeDocument/2006/relationships/image" Target="../media/image26710.png"/><Relationship Id="rId38" Type="http://schemas.openxmlformats.org/officeDocument/2006/relationships/customXml" Target="../ink/ink3259.xml"/><Relationship Id="rId59" Type="http://schemas.openxmlformats.org/officeDocument/2006/relationships/image" Target="../media/image28810.png"/><Relationship Id="rId103" Type="http://schemas.openxmlformats.org/officeDocument/2006/relationships/image" Target="../media/image31010.png"/><Relationship Id="rId124" Type="http://schemas.openxmlformats.org/officeDocument/2006/relationships/customXml" Target="../ink/ink3302.xml"/><Relationship Id="rId70" Type="http://schemas.openxmlformats.org/officeDocument/2006/relationships/customXml" Target="../ink/ink3275.xml"/><Relationship Id="rId91" Type="http://schemas.openxmlformats.org/officeDocument/2006/relationships/image" Target="../media/image30410.png"/><Relationship Id="rId145" Type="http://schemas.openxmlformats.org/officeDocument/2006/relationships/image" Target="../media/image33110.png"/><Relationship Id="rId166" Type="http://schemas.openxmlformats.org/officeDocument/2006/relationships/customXml" Target="../ink/ink3323.xml"/><Relationship Id="rId187" Type="http://schemas.openxmlformats.org/officeDocument/2006/relationships/image" Target="../media/image3520.png"/><Relationship Id="rId1" Type="http://schemas.openxmlformats.org/officeDocument/2006/relationships/slideLayout" Target="../slideLayouts/slideLayout2.xml"/><Relationship Id="rId212" Type="http://schemas.openxmlformats.org/officeDocument/2006/relationships/customXml" Target="../ink/ink3346.xml"/><Relationship Id="rId233" Type="http://schemas.openxmlformats.org/officeDocument/2006/relationships/image" Target="../media/image3740.png"/><Relationship Id="rId254" Type="http://schemas.openxmlformats.org/officeDocument/2006/relationships/customXml" Target="../ink/ink3367.xml"/><Relationship Id="rId28" Type="http://schemas.openxmlformats.org/officeDocument/2006/relationships/customXml" Target="../ink/ink3254.xml"/><Relationship Id="rId49" Type="http://schemas.openxmlformats.org/officeDocument/2006/relationships/image" Target="../media/image28310.png"/><Relationship Id="rId114" Type="http://schemas.openxmlformats.org/officeDocument/2006/relationships/customXml" Target="../ink/ink3297.xml"/><Relationship Id="rId275" Type="http://schemas.openxmlformats.org/officeDocument/2006/relationships/image" Target="../media/image3950.png"/><Relationship Id="rId296" Type="http://schemas.openxmlformats.org/officeDocument/2006/relationships/customXml" Target="../ink/ink3388.xml"/><Relationship Id="rId300" Type="http://schemas.openxmlformats.org/officeDocument/2006/relationships/customXml" Target="../ink/ink3390.xml"/><Relationship Id="rId60" Type="http://schemas.openxmlformats.org/officeDocument/2006/relationships/customXml" Target="../ink/ink3270.xml"/><Relationship Id="rId81" Type="http://schemas.openxmlformats.org/officeDocument/2006/relationships/image" Target="../media/image29910.png"/><Relationship Id="rId135" Type="http://schemas.openxmlformats.org/officeDocument/2006/relationships/image" Target="../media/image32610.png"/><Relationship Id="rId156" Type="http://schemas.openxmlformats.org/officeDocument/2006/relationships/customXml" Target="../ink/ink3318.xml"/><Relationship Id="rId177" Type="http://schemas.openxmlformats.org/officeDocument/2006/relationships/image" Target="../media/image3470.png"/><Relationship Id="rId198" Type="http://schemas.openxmlformats.org/officeDocument/2006/relationships/customXml" Target="../ink/ink3339.xml"/><Relationship Id="rId202" Type="http://schemas.openxmlformats.org/officeDocument/2006/relationships/customXml" Target="../ink/ink3341.xml"/><Relationship Id="rId223" Type="http://schemas.openxmlformats.org/officeDocument/2006/relationships/image" Target="../media/image3690.png"/><Relationship Id="rId244" Type="http://schemas.openxmlformats.org/officeDocument/2006/relationships/customXml" Target="../ink/ink3362.xml"/><Relationship Id="rId18" Type="http://schemas.openxmlformats.org/officeDocument/2006/relationships/customXml" Target="../ink/ink3249.xml"/><Relationship Id="rId39" Type="http://schemas.openxmlformats.org/officeDocument/2006/relationships/image" Target="../media/image27810.png"/><Relationship Id="rId265" Type="http://schemas.openxmlformats.org/officeDocument/2006/relationships/image" Target="../media/image3900.png"/><Relationship Id="rId286" Type="http://schemas.openxmlformats.org/officeDocument/2006/relationships/customXml" Target="../ink/ink3383.xml"/><Relationship Id="rId50" Type="http://schemas.openxmlformats.org/officeDocument/2006/relationships/customXml" Target="../ink/ink3265.xml"/><Relationship Id="rId104" Type="http://schemas.openxmlformats.org/officeDocument/2006/relationships/customXml" Target="../ink/ink3292.xml"/><Relationship Id="rId125" Type="http://schemas.openxmlformats.org/officeDocument/2006/relationships/image" Target="../media/image32110.png"/><Relationship Id="rId146" Type="http://schemas.openxmlformats.org/officeDocument/2006/relationships/customXml" Target="../ink/ink3313.xml"/><Relationship Id="rId167" Type="http://schemas.openxmlformats.org/officeDocument/2006/relationships/image" Target="../media/image34210.png"/><Relationship Id="rId188" Type="http://schemas.openxmlformats.org/officeDocument/2006/relationships/customXml" Target="../ink/ink3334.xml"/><Relationship Id="rId71" Type="http://schemas.openxmlformats.org/officeDocument/2006/relationships/image" Target="../media/image29410.png"/><Relationship Id="rId92" Type="http://schemas.openxmlformats.org/officeDocument/2006/relationships/customXml" Target="../ink/ink3286.xml"/><Relationship Id="rId213" Type="http://schemas.openxmlformats.org/officeDocument/2006/relationships/image" Target="../media/image3640.png"/><Relationship Id="rId234" Type="http://schemas.openxmlformats.org/officeDocument/2006/relationships/customXml" Target="../ink/ink3357.xml"/><Relationship Id="rId2" Type="http://schemas.openxmlformats.org/officeDocument/2006/relationships/customXml" Target="../ink/ink3241.xml"/><Relationship Id="rId29" Type="http://schemas.openxmlformats.org/officeDocument/2006/relationships/image" Target="../media/image27310.png"/><Relationship Id="rId255" Type="http://schemas.openxmlformats.org/officeDocument/2006/relationships/image" Target="../media/image3850.png"/><Relationship Id="rId276" Type="http://schemas.openxmlformats.org/officeDocument/2006/relationships/customXml" Target="../ink/ink3378.xml"/><Relationship Id="rId297" Type="http://schemas.openxmlformats.org/officeDocument/2006/relationships/image" Target="../media/image4060.png"/><Relationship Id="rId40" Type="http://schemas.openxmlformats.org/officeDocument/2006/relationships/customXml" Target="../ink/ink3260.xml"/><Relationship Id="rId115" Type="http://schemas.openxmlformats.org/officeDocument/2006/relationships/image" Target="../media/image31610.png"/><Relationship Id="rId136" Type="http://schemas.openxmlformats.org/officeDocument/2006/relationships/customXml" Target="../ink/ink3308.xml"/><Relationship Id="rId157" Type="http://schemas.openxmlformats.org/officeDocument/2006/relationships/image" Target="../media/image33710.png"/><Relationship Id="rId178" Type="http://schemas.openxmlformats.org/officeDocument/2006/relationships/customXml" Target="../ink/ink3329.xml"/><Relationship Id="rId301" Type="http://schemas.openxmlformats.org/officeDocument/2006/relationships/image" Target="../media/image4080.png"/><Relationship Id="rId61" Type="http://schemas.openxmlformats.org/officeDocument/2006/relationships/image" Target="../media/image28910.png"/><Relationship Id="rId82" Type="http://schemas.openxmlformats.org/officeDocument/2006/relationships/customXml" Target="../ink/ink3281.xml"/><Relationship Id="rId199" Type="http://schemas.openxmlformats.org/officeDocument/2006/relationships/image" Target="../media/image3570.png"/><Relationship Id="rId203" Type="http://schemas.openxmlformats.org/officeDocument/2006/relationships/image" Target="../media/image3590.png"/><Relationship Id="rId19" Type="http://schemas.openxmlformats.org/officeDocument/2006/relationships/image" Target="../media/image26810.png"/><Relationship Id="rId224" Type="http://schemas.openxmlformats.org/officeDocument/2006/relationships/customXml" Target="../ink/ink3352.xml"/><Relationship Id="rId245" Type="http://schemas.openxmlformats.org/officeDocument/2006/relationships/image" Target="../media/image3800.png"/><Relationship Id="rId266" Type="http://schemas.openxmlformats.org/officeDocument/2006/relationships/customXml" Target="../ink/ink3373.xml"/><Relationship Id="rId287" Type="http://schemas.openxmlformats.org/officeDocument/2006/relationships/image" Target="../media/image4012.png"/><Relationship Id="rId30" Type="http://schemas.openxmlformats.org/officeDocument/2006/relationships/customXml" Target="../ink/ink3255.xml"/><Relationship Id="rId105" Type="http://schemas.openxmlformats.org/officeDocument/2006/relationships/image" Target="../media/image31110.png"/><Relationship Id="rId126" Type="http://schemas.openxmlformats.org/officeDocument/2006/relationships/customXml" Target="../ink/ink3303.xml"/><Relationship Id="rId147" Type="http://schemas.openxmlformats.org/officeDocument/2006/relationships/image" Target="../media/image33210.png"/><Relationship Id="rId168" Type="http://schemas.openxmlformats.org/officeDocument/2006/relationships/customXml" Target="../ink/ink3324.xml"/><Relationship Id="rId51" Type="http://schemas.openxmlformats.org/officeDocument/2006/relationships/image" Target="../media/image28410.png"/><Relationship Id="rId72" Type="http://schemas.openxmlformats.org/officeDocument/2006/relationships/customXml" Target="../ink/ink3276.xml"/><Relationship Id="rId93" Type="http://schemas.openxmlformats.org/officeDocument/2006/relationships/image" Target="../media/image30510.png"/><Relationship Id="rId189" Type="http://schemas.openxmlformats.org/officeDocument/2006/relationships/image" Target="../media/image11010.png"/><Relationship Id="rId3" Type="http://schemas.openxmlformats.org/officeDocument/2006/relationships/image" Target="../media/image26010.png"/><Relationship Id="rId214" Type="http://schemas.openxmlformats.org/officeDocument/2006/relationships/customXml" Target="../ink/ink3347.xml"/><Relationship Id="rId235" Type="http://schemas.openxmlformats.org/officeDocument/2006/relationships/image" Target="../media/image3750.png"/><Relationship Id="rId256" Type="http://schemas.openxmlformats.org/officeDocument/2006/relationships/customXml" Target="../ink/ink3368.xml"/><Relationship Id="rId277" Type="http://schemas.openxmlformats.org/officeDocument/2006/relationships/image" Target="../media/image3960.png"/><Relationship Id="rId298" Type="http://schemas.openxmlformats.org/officeDocument/2006/relationships/customXml" Target="../ink/ink3389.xml"/><Relationship Id="rId116" Type="http://schemas.openxmlformats.org/officeDocument/2006/relationships/customXml" Target="../ink/ink3298.xml"/><Relationship Id="rId137" Type="http://schemas.openxmlformats.org/officeDocument/2006/relationships/image" Target="../media/image32710.png"/><Relationship Id="rId158" Type="http://schemas.openxmlformats.org/officeDocument/2006/relationships/customXml" Target="../ink/ink3319.xml"/><Relationship Id="rId302" Type="http://schemas.openxmlformats.org/officeDocument/2006/relationships/customXml" Target="../ink/ink3391.xml"/><Relationship Id="rId20" Type="http://schemas.openxmlformats.org/officeDocument/2006/relationships/customXml" Target="../ink/ink3250.xml"/><Relationship Id="rId41" Type="http://schemas.openxmlformats.org/officeDocument/2006/relationships/image" Target="../media/image27910.png"/><Relationship Id="rId62" Type="http://schemas.openxmlformats.org/officeDocument/2006/relationships/customXml" Target="../ink/ink3271.xml"/><Relationship Id="rId83" Type="http://schemas.openxmlformats.org/officeDocument/2006/relationships/image" Target="../media/image30010.png"/><Relationship Id="rId179" Type="http://schemas.openxmlformats.org/officeDocument/2006/relationships/image" Target="../media/image3480.png"/><Relationship Id="rId190" Type="http://schemas.openxmlformats.org/officeDocument/2006/relationships/customXml" Target="../ink/ink3335.xml"/><Relationship Id="rId204" Type="http://schemas.openxmlformats.org/officeDocument/2006/relationships/customXml" Target="../ink/ink3342.xml"/><Relationship Id="rId225" Type="http://schemas.openxmlformats.org/officeDocument/2006/relationships/image" Target="../media/image3700.png"/><Relationship Id="rId246" Type="http://schemas.openxmlformats.org/officeDocument/2006/relationships/customXml" Target="../ink/ink3363.xml"/><Relationship Id="rId267" Type="http://schemas.openxmlformats.org/officeDocument/2006/relationships/image" Target="../media/image3912.png"/><Relationship Id="rId288" Type="http://schemas.openxmlformats.org/officeDocument/2006/relationships/customXml" Target="../ink/ink3384.xml"/><Relationship Id="rId106" Type="http://schemas.openxmlformats.org/officeDocument/2006/relationships/customXml" Target="../ink/ink3293.xml"/><Relationship Id="rId127" Type="http://schemas.openxmlformats.org/officeDocument/2006/relationships/image" Target="../media/image32210.png"/><Relationship Id="rId10" Type="http://schemas.openxmlformats.org/officeDocument/2006/relationships/customXml" Target="../ink/ink3245.xml"/><Relationship Id="rId31" Type="http://schemas.openxmlformats.org/officeDocument/2006/relationships/image" Target="../media/image27410.png"/><Relationship Id="rId52" Type="http://schemas.openxmlformats.org/officeDocument/2006/relationships/customXml" Target="../ink/ink3266.xml"/><Relationship Id="rId73" Type="http://schemas.openxmlformats.org/officeDocument/2006/relationships/image" Target="../media/image29510.png"/><Relationship Id="rId94" Type="http://schemas.openxmlformats.org/officeDocument/2006/relationships/customXml" Target="../ink/ink3287.xml"/><Relationship Id="rId148" Type="http://schemas.openxmlformats.org/officeDocument/2006/relationships/customXml" Target="../ink/ink3314.xml"/><Relationship Id="rId169" Type="http://schemas.openxmlformats.org/officeDocument/2006/relationships/image" Target="../media/image34310.png"/><Relationship Id="rId4" Type="http://schemas.openxmlformats.org/officeDocument/2006/relationships/customXml" Target="../ink/ink3242.xml"/><Relationship Id="rId180" Type="http://schemas.openxmlformats.org/officeDocument/2006/relationships/customXml" Target="../ink/ink3330.xml"/><Relationship Id="rId215" Type="http://schemas.openxmlformats.org/officeDocument/2006/relationships/image" Target="../media/image3650.png"/><Relationship Id="rId236" Type="http://schemas.openxmlformats.org/officeDocument/2006/relationships/customXml" Target="../ink/ink3358.xml"/><Relationship Id="rId257" Type="http://schemas.openxmlformats.org/officeDocument/2006/relationships/image" Target="../media/image3860.png"/><Relationship Id="rId278" Type="http://schemas.openxmlformats.org/officeDocument/2006/relationships/customXml" Target="../ink/ink3379.xml"/><Relationship Id="rId303" Type="http://schemas.openxmlformats.org/officeDocument/2006/relationships/image" Target="../media/image4090.png"/><Relationship Id="rId42" Type="http://schemas.openxmlformats.org/officeDocument/2006/relationships/customXml" Target="../ink/ink3261.xml"/><Relationship Id="rId84" Type="http://schemas.openxmlformats.org/officeDocument/2006/relationships/customXml" Target="../ink/ink3282.xml"/><Relationship Id="rId138" Type="http://schemas.openxmlformats.org/officeDocument/2006/relationships/customXml" Target="../ink/ink3309.xml"/><Relationship Id="rId191" Type="http://schemas.openxmlformats.org/officeDocument/2006/relationships/image" Target="../media/image3530.png"/><Relationship Id="rId205" Type="http://schemas.openxmlformats.org/officeDocument/2006/relationships/image" Target="../media/image3600.png"/><Relationship Id="rId247" Type="http://schemas.openxmlformats.org/officeDocument/2006/relationships/image" Target="../media/image3812.png"/><Relationship Id="rId107" Type="http://schemas.openxmlformats.org/officeDocument/2006/relationships/image" Target="../media/image31210.png"/><Relationship Id="rId289" Type="http://schemas.openxmlformats.org/officeDocument/2006/relationships/image" Target="../media/image4020.png"/><Relationship Id="rId11" Type="http://schemas.openxmlformats.org/officeDocument/2006/relationships/image" Target="../media/image26410.png"/><Relationship Id="rId53" Type="http://schemas.openxmlformats.org/officeDocument/2006/relationships/image" Target="../media/image28510.png"/><Relationship Id="rId149" Type="http://schemas.openxmlformats.org/officeDocument/2006/relationships/image" Target="../media/image33310.png"/><Relationship Id="rId95" Type="http://schemas.openxmlformats.org/officeDocument/2006/relationships/image" Target="../media/image30610.png"/><Relationship Id="rId160" Type="http://schemas.openxmlformats.org/officeDocument/2006/relationships/customXml" Target="../ink/ink3320.xml"/><Relationship Id="rId216" Type="http://schemas.openxmlformats.org/officeDocument/2006/relationships/customXml" Target="../ink/ink3348.xml"/><Relationship Id="rId258" Type="http://schemas.openxmlformats.org/officeDocument/2006/relationships/customXml" Target="../ink/ink3369.xml"/><Relationship Id="rId22" Type="http://schemas.openxmlformats.org/officeDocument/2006/relationships/customXml" Target="../ink/ink3251.xml"/><Relationship Id="rId64" Type="http://schemas.openxmlformats.org/officeDocument/2006/relationships/customXml" Target="../ink/ink3272.xml"/><Relationship Id="rId118" Type="http://schemas.openxmlformats.org/officeDocument/2006/relationships/customXml" Target="../ink/ink3299.xml"/><Relationship Id="rId171" Type="http://schemas.openxmlformats.org/officeDocument/2006/relationships/image" Target="../media/image3448.png"/><Relationship Id="rId227" Type="http://schemas.openxmlformats.org/officeDocument/2006/relationships/image" Target="../media/image3712.png"/><Relationship Id="rId269" Type="http://schemas.openxmlformats.org/officeDocument/2006/relationships/image" Target="../media/image3920.png"/><Relationship Id="rId33" Type="http://schemas.openxmlformats.org/officeDocument/2006/relationships/image" Target="../media/image27510.png"/><Relationship Id="rId129" Type="http://schemas.openxmlformats.org/officeDocument/2006/relationships/image" Target="../media/image32310.png"/><Relationship Id="rId280" Type="http://schemas.openxmlformats.org/officeDocument/2006/relationships/customXml" Target="../ink/ink3380.xml"/><Relationship Id="rId75" Type="http://schemas.openxmlformats.org/officeDocument/2006/relationships/image" Target="../media/image29610.png"/><Relationship Id="rId140" Type="http://schemas.openxmlformats.org/officeDocument/2006/relationships/customXml" Target="../ink/ink3310.xml"/><Relationship Id="rId182" Type="http://schemas.openxmlformats.org/officeDocument/2006/relationships/customXml" Target="../ink/ink3331.xml"/><Relationship Id="rId6" Type="http://schemas.openxmlformats.org/officeDocument/2006/relationships/customXml" Target="../ink/ink3243.xml"/><Relationship Id="rId238" Type="http://schemas.openxmlformats.org/officeDocument/2006/relationships/customXml" Target="../ink/ink3359.xml"/></Relationships>
</file>

<file path=ppt/slides/_rels/slide49.xml.rels><?xml version="1.0" encoding="UTF-8" standalone="yes"?>
<Relationships xmlns="http://schemas.openxmlformats.org/package/2006/relationships"><Relationship Id="rId117" Type="http://schemas.openxmlformats.org/officeDocument/2006/relationships/image" Target="../media/image469.png"/><Relationship Id="rId299" Type="http://schemas.openxmlformats.org/officeDocument/2006/relationships/customXml" Target="../ink/ink3544.xml"/><Relationship Id="rId21" Type="http://schemas.openxmlformats.org/officeDocument/2006/relationships/image" Target="../media/image421.png"/><Relationship Id="rId63" Type="http://schemas.openxmlformats.org/officeDocument/2006/relationships/image" Target="../media/image442.png"/><Relationship Id="rId159" Type="http://schemas.openxmlformats.org/officeDocument/2006/relationships/image" Target="../media/image490.png"/><Relationship Id="rId324" Type="http://schemas.openxmlformats.org/officeDocument/2006/relationships/image" Target="../media/image570.png"/><Relationship Id="rId170" Type="http://schemas.openxmlformats.org/officeDocument/2006/relationships/customXml" Target="../ink/ink3478.xml"/><Relationship Id="rId226" Type="http://schemas.openxmlformats.org/officeDocument/2006/relationships/customXml" Target="../ink/ink3506.xml"/><Relationship Id="rId268" Type="http://schemas.openxmlformats.org/officeDocument/2006/relationships/customXml" Target="../ink/ink3528.xml"/><Relationship Id="rId32" Type="http://schemas.openxmlformats.org/officeDocument/2006/relationships/customXml" Target="../ink/ink3409.xml"/><Relationship Id="rId74" Type="http://schemas.openxmlformats.org/officeDocument/2006/relationships/customXml" Target="../ink/ink3430.xml"/><Relationship Id="rId128" Type="http://schemas.openxmlformats.org/officeDocument/2006/relationships/customXml" Target="../ink/ink3457.xml"/><Relationship Id="rId335" Type="http://schemas.openxmlformats.org/officeDocument/2006/relationships/customXml" Target="../ink/ink3562.xml"/><Relationship Id="rId5" Type="http://schemas.openxmlformats.org/officeDocument/2006/relationships/image" Target="../media/image4130.png"/><Relationship Id="rId181" Type="http://schemas.openxmlformats.org/officeDocument/2006/relationships/image" Target="../media/image501.png"/><Relationship Id="rId237" Type="http://schemas.openxmlformats.org/officeDocument/2006/relationships/image" Target="../media/image527.png"/><Relationship Id="rId279" Type="http://schemas.openxmlformats.org/officeDocument/2006/relationships/image" Target="../media/image548.png"/><Relationship Id="rId43" Type="http://schemas.openxmlformats.org/officeDocument/2006/relationships/image" Target="../media/image432.png"/><Relationship Id="rId139" Type="http://schemas.openxmlformats.org/officeDocument/2006/relationships/image" Target="../media/image480.png"/><Relationship Id="rId290" Type="http://schemas.openxmlformats.org/officeDocument/2006/relationships/customXml" Target="../ink/ink3539.xml"/><Relationship Id="rId304" Type="http://schemas.openxmlformats.org/officeDocument/2006/relationships/image" Target="../media/image560.png"/><Relationship Id="rId346" Type="http://schemas.openxmlformats.org/officeDocument/2006/relationships/image" Target="../media/image581.png"/><Relationship Id="rId85" Type="http://schemas.openxmlformats.org/officeDocument/2006/relationships/image" Target="../media/image453.png"/><Relationship Id="rId150" Type="http://schemas.openxmlformats.org/officeDocument/2006/relationships/customXml" Target="../ink/ink3468.xml"/><Relationship Id="rId192" Type="http://schemas.openxmlformats.org/officeDocument/2006/relationships/customXml" Target="../ink/ink3489.xml"/><Relationship Id="rId206" Type="http://schemas.openxmlformats.org/officeDocument/2006/relationships/customXml" Target="../ink/ink3496.xml"/><Relationship Id="rId248" Type="http://schemas.openxmlformats.org/officeDocument/2006/relationships/customXml" Target="../ink/ink3518.xml"/><Relationship Id="rId12" Type="http://schemas.openxmlformats.org/officeDocument/2006/relationships/customXml" Target="../ink/ink3399.xml"/><Relationship Id="rId108" Type="http://schemas.openxmlformats.org/officeDocument/2006/relationships/customXml" Target="../ink/ink3447.xml"/><Relationship Id="rId315" Type="http://schemas.openxmlformats.org/officeDocument/2006/relationships/customXml" Target="../ink/ink3552.xml"/><Relationship Id="rId357" Type="http://schemas.openxmlformats.org/officeDocument/2006/relationships/customXml" Target="../ink/ink3573.xml"/><Relationship Id="rId54" Type="http://schemas.openxmlformats.org/officeDocument/2006/relationships/customXml" Target="../ink/ink3420.xml"/><Relationship Id="rId96" Type="http://schemas.openxmlformats.org/officeDocument/2006/relationships/customXml" Target="../ink/ink3441.xml"/><Relationship Id="rId161" Type="http://schemas.openxmlformats.org/officeDocument/2006/relationships/image" Target="../media/image491.png"/><Relationship Id="rId217" Type="http://schemas.openxmlformats.org/officeDocument/2006/relationships/image" Target="../media/image518.png"/><Relationship Id="rId259" Type="http://schemas.openxmlformats.org/officeDocument/2006/relationships/image" Target="../media/image538.png"/><Relationship Id="rId23" Type="http://schemas.openxmlformats.org/officeDocument/2006/relationships/image" Target="../media/image422.png"/><Relationship Id="rId119" Type="http://schemas.openxmlformats.org/officeDocument/2006/relationships/image" Target="../media/image470.png"/><Relationship Id="rId270" Type="http://schemas.openxmlformats.org/officeDocument/2006/relationships/customXml" Target="../ink/ink3529.xml"/><Relationship Id="rId326" Type="http://schemas.openxmlformats.org/officeDocument/2006/relationships/image" Target="../media/image571.png"/><Relationship Id="rId65" Type="http://schemas.openxmlformats.org/officeDocument/2006/relationships/image" Target="../media/image443.png"/><Relationship Id="rId130" Type="http://schemas.openxmlformats.org/officeDocument/2006/relationships/customXml" Target="../ink/ink3458.xml"/><Relationship Id="rId172" Type="http://schemas.openxmlformats.org/officeDocument/2006/relationships/customXml" Target="../ink/ink3479.xml"/><Relationship Id="rId228" Type="http://schemas.openxmlformats.org/officeDocument/2006/relationships/customXml" Target="../ink/ink3508.xml"/><Relationship Id="rId281" Type="http://schemas.openxmlformats.org/officeDocument/2006/relationships/image" Target="../media/image549.png"/><Relationship Id="rId337" Type="http://schemas.openxmlformats.org/officeDocument/2006/relationships/customXml" Target="../ink/ink3563.xml"/><Relationship Id="rId34" Type="http://schemas.openxmlformats.org/officeDocument/2006/relationships/customXml" Target="../ink/ink3410.xml"/><Relationship Id="rId76" Type="http://schemas.openxmlformats.org/officeDocument/2006/relationships/customXml" Target="../ink/ink3431.xml"/><Relationship Id="rId141" Type="http://schemas.openxmlformats.org/officeDocument/2006/relationships/image" Target="../media/image481.png"/><Relationship Id="rId7" Type="http://schemas.openxmlformats.org/officeDocument/2006/relationships/image" Target="../media/image4140.png"/><Relationship Id="rId183" Type="http://schemas.openxmlformats.org/officeDocument/2006/relationships/image" Target="../media/image502.png"/><Relationship Id="rId239" Type="http://schemas.openxmlformats.org/officeDocument/2006/relationships/image" Target="../media/image528.png"/><Relationship Id="rId250" Type="http://schemas.openxmlformats.org/officeDocument/2006/relationships/customXml" Target="../ink/ink3519.xml"/><Relationship Id="rId292" Type="http://schemas.openxmlformats.org/officeDocument/2006/relationships/customXml" Target="../ink/ink3540.xml"/><Relationship Id="rId306" Type="http://schemas.openxmlformats.org/officeDocument/2006/relationships/image" Target="../media/image561.png"/><Relationship Id="rId45" Type="http://schemas.openxmlformats.org/officeDocument/2006/relationships/image" Target="../media/image433.png"/><Relationship Id="rId87" Type="http://schemas.openxmlformats.org/officeDocument/2006/relationships/image" Target="../media/image454.png"/><Relationship Id="rId110" Type="http://schemas.openxmlformats.org/officeDocument/2006/relationships/customXml" Target="../ink/ink3448.xml"/><Relationship Id="rId348" Type="http://schemas.openxmlformats.org/officeDocument/2006/relationships/image" Target="../media/image582.png"/><Relationship Id="rId152" Type="http://schemas.openxmlformats.org/officeDocument/2006/relationships/customXml" Target="../ink/ink3469.xml"/><Relationship Id="rId194" Type="http://schemas.openxmlformats.org/officeDocument/2006/relationships/customXml" Target="../ink/ink3490.xml"/><Relationship Id="rId208" Type="http://schemas.openxmlformats.org/officeDocument/2006/relationships/customXml" Target="../ink/ink3497.xml"/><Relationship Id="rId261" Type="http://schemas.openxmlformats.org/officeDocument/2006/relationships/image" Target="../media/image539.png"/><Relationship Id="rId14" Type="http://schemas.openxmlformats.org/officeDocument/2006/relationships/customXml" Target="../ink/ink3400.xml"/><Relationship Id="rId56" Type="http://schemas.openxmlformats.org/officeDocument/2006/relationships/customXml" Target="../ink/ink3421.xml"/><Relationship Id="rId317" Type="http://schemas.openxmlformats.org/officeDocument/2006/relationships/customXml" Target="../ink/ink3553.xml"/><Relationship Id="rId359" Type="http://schemas.openxmlformats.org/officeDocument/2006/relationships/customXml" Target="../ink/ink3574.xml"/><Relationship Id="rId98" Type="http://schemas.openxmlformats.org/officeDocument/2006/relationships/customXml" Target="../ink/ink3442.xml"/><Relationship Id="rId121" Type="http://schemas.openxmlformats.org/officeDocument/2006/relationships/image" Target="../media/image471.png"/><Relationship Id="rId163" Type="http://schemas.openxmlformats.org/officeDocument/2006/relationships/image" Target="../media/image492.png"/><Relationship Id="rId219" Type="http://schemas.openxmlformats.org/officeDocument/2006/relationships/image" Target="../media/image519.png"/><Relationship Id="rId230" Type="http://schemas.openxmlformats.org/officeDocument/2006/relationships/customXml" Target="../ink/ink3509.xml"/><Relationship Id="rId25" Type="http://schemas.openxmlformats.org/officeDocument/2006/relationships/image" Target="../media/image423.png"/><Relationship Id="rId67" Type="http://schemas.openxmlformats.org/officeDocument/2006/relationships/image" Target="../media/image444.png"/><Relationship Id="rId272" Type="http://schemas.openxmlformats.org/officeDocument/2006/relationships/customXml" Target="../ink/ink3530.xml"/><Relationship Id="rId328" Type="http://schemas.openxmlformats.org/officeDocument/2006/relationships/image" Target="../media/image572.png"/><Relationship Id="rId88" Type="http://schemas.openxmlformats.org/officeDocument/2006/relationships/customXml" Target="../ink/ink3437.xml"/><Relationship Id="rId111" Type="http://schemas.openxmlformats.org/officeDocument/2006/relationships/image" Target="../media/image466.png"/><Relationship Id="rId132" Type="http://schemas.openxmlformats.org/officeDocument/2006/relationships/customXml" Target="../ink/ink3459.xml"/><Relationship Id="rId153" Type="http://schemas.openxmlformats.org/officeDocument/2006/relationships/image" Target="../media/image487.png"/><Relationship Id="rId174" Type="http://schemas.openxmlformats.org/officeDocument/2006/relationships/customXml" Target="../ink/ink3480.xml"/><Relationship Id="rId195" Type="http://schemas.openxmlformats.org/officeDocument/2006/relationships/image" Target="../media/image508.png"/><Relationship Id="rId209" Type="http://schemas.openxmlformats.org/officeDocument/2006/relationships/image" Target="../media/image514.png"/><Relationship Id="rId360" Type="http://schemas.openxmlformats.org/officeDocument/2006/relationships/image" Target="../media/image588.png"/><Relationship Id="rId220" Type="http://schemas.openxmlformats.org/officeDocument/2006/relationships/customXml" Target="../ink/ink3503.xml"/><Relationship Id="rId241" Type="http://schemas.openxmlformats.org/officeDocument/2006/relationships/image" Target="../media/image529.png"/><Relationship Id="rId15" Type="http://schemas.openxmlformats.org/officeDocument/2006/relationships/image" Target="../media/image4180.png"/><Relationship Id="rId36" Type="http://schemas.openxmlformats.org/officeDocument/2006/relationships/customXml" Target="../ink/ink3411.xml"/><Relationship Id="rId57" Type="http://schemas.openxmlformats.org/officeDocument/2006/relationships/image" Target="../media/image439.png"/><Relationship Id="rId262" Type="http://schemas.openxmlformats.org/officeDocument/2006/relationships/customXml" Target="../ink/ink3525.xml"/><Relationship Id="rId283" Type="http://schemas.openxmlformats.org/officeDocument/2006/relationships/image" Target="../media/image550.png"/><Relationship Id="rId318" Type="http://schemas.openxmlformats.org/officeDocument/2006/relationships/image" Target="../media/image567.png"/><Relationship Id="rId339" Type="http://schemas.openxmlformats.org/officeDocument/2006/relationships/customXml" Target="../ink/ink3564.xml"/><Relationship Id="rId78" Type="http://schemas.openxmlformats.org/officeDocument/2006/relationships/customXml" Target="../ink/ink3432.xml"/><Relationship Id="rId99" Type="http://schemas.openxmlformats.org/officeDocument/2006/relationships/image" Target="../media/image460.png"/><Relationship Id="rId101" Type="http://schemas.openxmlformats.org/officeDocument/2006/relationships/image" Target="../media/image461.png"/><Relationship Id="rId122" Type="http://schemas.openxmlformats.org/officeDocument/2006/relationships/customXml" Target="../ink/ink3454.xml"/><Relationship Id="rId143" Type="http://schemas.openxmlformats.org/officeDocument/2006/relationships/image" Target="../media/image482.png"/><Relationship Id="rId164" Type="http://schemas.openxmlformats.org/officeDocument/2006/relationships/customXml" Target="../ink/ink3475.xml"/><Relationship Id="rId185" Type="http://schemas.openxmlformats.org/officeDocument/2006/relationships/image" Target="../media/image503.png"/><Relationship Id="rId350" Type="http://schemas.openxmlformats.org/officeDocument/2006/relationships/image" Target="../media/image583.png"/><Relationship Id="rId9" Type="http://schemas.openxmlformats.org/officeDocument/2006/relationships/image" Target="../media/image4150.png"/><Relationship Id="rId210" Type="http://schemas.openxmlformats.org/officeDocument/2006/relationships/customXml" Target="../ink/ink3498.xml"/><Relationship Id="rId26" Type="http://schemas.openxmlformats.org/officeDocument/2006/relationships/customXml" Target="../ink/ink3406.xml"/><Relationship Id="rId231" Type="http://schemas.openxmlformats.org/officeDocument/2006/relationships/image" Target="../media/image524.png"/><Relationship Id="rId252" Type="http://schemas.openxmlformats.org/officeDocument/2006/relationships/customXml" Target="../ink/ink3520.xml"/><Relationship Id="rId273" Type="http://schemas.openxmlformats.org/officeDocument/2006/relationships/image" Target="../media/image545.png"/><Relationship Id="rId294" Type="http://schemas.openxmlformats.org/officeDocument/2006/relationships/customXml" Target="../ink/ink3541.xml"/><Relationship Id="rId308" Type="http://schemas.openxmlformats.org/officeDocument/2006/relationships/image" Target="../media/image562.png"/><Relationship Id="rId329" Type="http://schemas.openxmlformats.org/officeDocument/2006/relationships/customXml" Target="../ink/ink3559.xml"/><Relationship Id="rId47" Type="http://schemas.openxmlformats.org/officeDocument/2006/relationships/image" Target="../media/image434.png"/><Relationship Id="rId68" Type="http://schemas.openxmlformats.org/officeDocument/2006/relationships/customXml" Target="../ink/ink3427.xml"/><Relationship Id="rId89" Type="http://schemas.openxmlformats.org/officeDocument/2006/relationships/image" Target="../media/image455.png"/><Relationship Id="rId112" Type="http://schemas.openxmlformats.org/officeDocument/2006/relationships/customXml" Target="../ink/ink3449.xml"/><Relationship Id="rId133" Type="http://schemas.openxmlformats.org/officeDocument/2006/relationships/image" Target="../media/image477.png"/><Relationship Id="rId154" Type="http://schemas.openxmlformats.org/officeDocument/2006/relationships/customXml" Target="../ink/ink3470.xml"/><Relationship Id="rId175" Type="http://schemas.openxmlformats.org/officeDocument/2006/relationships/image" Target="../media/image498.png"/><Relationship Id="rId340" Type="http://schemas.openxmlformats.org/officeDocument/2006/relationships/image" Target="../media/image578.png"/><Relationship Id="rId361" Type="http://schemas.openxmlformats.org/officeDocument/2006/relationships/customXml" Target="../ink/ink3575.xml"/><Relationship Id="rId196" Type="http://schemas.openxmlformats.org/officeDocument/2006/relationships/customXml" Target="../ink/ink3491.xml"/><Relationship Id="rId200" Type="http://schemas.openxmlformats.org/officeDocument/2006/relationships/customXml" Target="../ink/ink3493.xml"/><Relationship Id="rId16" Type="http://schemas.openxmlformats.org/officeDocument/2006/relationships/customXml" Target="../ink/ink3401.xml"/><Relationship Id="rId221" Type="http://schemas.openxmlformats.org/officeDocument/2006/relationships/image" Target="../media/image520.png"/><Relationship Id="rId242" Type="http://schemas.openxmlformats.org/officeDocument/2006/relationships/customXml" Target="../ink/ink3515.xml"/><Relationship Id="rId263" Type="http://schemas.openxmlformats.org/officeDocument/2006/relationships/image" Target="../media/image540.png"/><Relationship Id="rId284" Type="http://schemas.openxmlformats.org/officeDocument/2006/relationships/customXml" Target="../ink/ink3536.xml"/><Relationship Id="rId319" Type="http://schemas.openxmlformats.org/officeDocument/2006/relationships/customXml" Target="../ink/ink3554.xml"/><Relationship Id="rId37" Type="http://schemas.openxmlformats.org/officeDocument/2006/relationships/image" Target="../media/image429.png"/><Relationship Id="rId58" Type="http://schemas.openxmlformats.org/officeDocument/2006/relationships/customXml" Target="../ink/ink3422.xml"/><Relationship Id="rId79" Type="http://schemas.openxmlformats.org/officeDocument/2006/relationships/image" Target="../media/image450.png"/><Relationship Id="rId102" Type="http://schemas.openxmlformats.org/officeDocument/2006/relationships/customXml" Target="../ink/ink3444.xml"/><Relationship Id="rId123" Type="http://schemas.openxmlformats.org/officeDocument/2006/relationships/image" Target="../media/image472.png"/><Relationship Id="rId144" Type="http://schemas.openxmlformats.org/officeDocument/2006/relationships/customXml" Target="../ink/ink3465.xml"/><Relationship Id="rId330" Type="http://schemas.openxmlformats.org/officeDocument/2006/relationships/image" Target="../media/image573.png"/><Relationship Id="rId90" Type="http://schemas.openxmlformats.org/officeDocument/2006/relationships/customXml" Target="../ink/ink3438.xml"/><Relationship Id="rId165" Type="http://schemas.openxmlformats.org/officeDocument/2006/relationships/image" Target="../media/image493.png"/><Relationship Id="rId186" Type="http://schemas.openxmlformats.org/officeDocument/2006/relationships/customXml" Target="../ink/ink3486.xml"/><Relationship Id="rId351" Type="http://schemas.openxmlformats.org/officeDocument/2006/relationships/customXml" Target="../ink/ink3570.xml"/><Relationship Id="rId211" Type="http://schemas.openxmlformats.org/officeDocument/2006/relationships/image" Target="../media/image515.png"/><Relationship Id="rId232" Type="http://schemas.openxmlformats.org/officeDocument/2006/relationships/customXml" Target="../ink/ink3510.xml"/><Relationship Id="rId253" Type="http://schemas.openxmlformats.org/officeDocument/2006/relationships/image" Target="../media/image535.png"/><Relationship Id="rId274" Type="http://schemas.openxmlformats.org/officeDocument/2006/relationships/customXml" Target="../ink/ink3531.xml"/><Relationship Id="rId295" Type="http://schemas.openxmlformats.org/officeDocument/2006/relationships/image" Target="../media/image556.png"/><Relationship Id="rId309" Type="http://schemas.openxmlformats.org/officeDocument/2006/relationships/customXml" Target="../ink/ink3549.xml"/><Relationship Id="rId27" Type="http://schemas.openxmlformats.org/officeDocument/2006/relationships/image" Target="../media/image424.png"/><Relationship Id="rId48" Type="http://schemas.openxmlformats.org/officeDocument/2006/relationships/customXml" Target="../ink/ink3417.xml"/><Relationship Id="rId69" Type="http://schemas.openxmlformats.org/officeDocument/2006/relationships/image" Target="../media/image445.png"/><Relationship Id="rId113" Type="http://schemas.openxmlformats.org/officeDocument/2006/relationships/image" Target="../media/image467.png"/><Relationship Id="rId134" Type="http://schemas.openxmlformats.org/officeDocument/2006/relationships/customXml" Target="../ink/ink3460.xml"/><Relationship Id="rId320" Type="http://schemas.openxmlformats.org/officeDocument/2006/relationships/image" Target="../media/image568.png"/><Relationship Id="rId80" Type="http://schemas.openxmlformats.org/officeDocument/2006/relationships/customXml" Target="../ink/ink3433.xml"/><Relationship Id="rId155" Type="http://schemas.openxmlformats.org/officeDocument/2006/relationships/image" Target="../media/image488.png"/><Relationship Id="rId176" Type="http://schemas.openxmlformats.org/officeDocument/2006/relationships/customXml" Target="../ink/ink3481.xml"/><Relationship Id="rId197" Type="http://schemas.openxmlformats.org/officeDocument/2006/relationships/image" Target="../media/image509.png"/><Relationship Id="rId341" Type="http://schemas.openxmlformats.org/officeDocument/2006/relationships/customXml" Target="../ink/ink3565.xml"/><Relationship Id="rId362" Type="http://schemas.openxmlformats.org/officeDocument/2006/relationships/image" Target="../media/image589.png"/><Relationship Id="rId201" Type="http://schemas.openxmlformats.org/officeDocument/2006/relationships/image" Target="../media/image510.png"/><Relationship Id="rId222" Type="http://schemas.openxmlformats.org/officeDocument/2006/relationships/customXml" Target="../ink/ink3504.xml"/><Relationship Id="rId243" Type="http://schemas.openxmlformats.org/officeDocument/2006/relationships/image" Target="../media/image530.png"/><Relationship Id="rId264" Type="http://schemas.openxmlformats.org/officeDocument/2006/relationships/customXml" Target="../ink/ink3526.xml"/><Relationship Id="rId285" Type="http://schemas.openxmlformats.org/officeDocument/2006/relationships/image" Target="../media/image551.png"/><Relationship Id="rId17" Type="http://schemas.openxmlformats.org/officeDocument/2006/relationships/image" Target="../media/image4190.png"/><Relationship Id="rId38" Type="http://schemas.openxmlformats.org/officeDocument/2006/relationships/customXml" Target="../ink/ink3412.xml"/><Relationship Id="rId59" Type="http://schemas.openxmlformats.org/officeDocument/2006/relationships/image" Target="../media/image4400.png"/><Relationship Id="rId103" Type="http://schemas.openxmlformats.org/officeDocument/2006/relationships/image" Target="../media/image462.png"/><Relationship Id="rId124" Type="http://schemas.openxmlformats.org/officeDocument/2006/relationships/customXml" Target="../ink/ink3455.xml"/><Relationship Id="rId310" Type="http://schemas.openxmlformats.org/officeDocument/2006/relationships/image" Target="../media/image563.png"/><Relationship Id="rId70" Type="http://schemas.openxmlformats.org/officeDocument/2006/relationships/customXml" Target="../ink/ink3428.xml"/><Relationship Id="rId91" Type="http://schemas.openxmlformats.org/officeDocument/2006/relationships/image" Target="../media/image456.png"/><Relationship Id="rId145" Type="http://schemas.openxmlformats.org/officeDocument/2006/relationships/image" Target="../media/image483.png"/><Relationship Id="rId166" Type="http://schemas.openxmlformats.org/officeDocument/2006/relationships/customXml" Target="../ink/ink3476.xml"/><Relationship Id="rId187" Type="http://schemas.openxmlformats.org/officeDocument/2006/relationships/image" Target="../media/image504.png"/><Relationship Id="rId331" Type="http://schemas.openxmlformats.org/officeDocument/2006/relationships/customXml" Target="../ink/ink3560.xml"/><Relationship Id="rId352" Type="http://schemas.openxmlformats.org/officeDocument/2006/relationships/image" Target="../media/image584.png"/><Relationship Id="rId1" Type="http://schemas.openxmlformats.org/officeDocument/2006/relationships/slideLayout" Target="../slideLayouts/slideLayout2.xml"/><Relationship Id="rId212" Type="http://schemas.openxmlformats.org/officeDocument/2006/relationships/customXml" Target="../ink/ink3499.xml"/><Relationship Id="rId233" Type="http://schemas.openxmlformats.org/officeDocument/2006/relationships/image" Target="../media/image525.png"/><Relationship Id="rId254" Type="http://schemas.openxmlformats.org/officeDocument/2006/relationships/customXml" Target="../ink/ink3521.xml"/><Relationship Id="rId28" Type="http://schemas.openxmlformats.org/officeDocument/2006/relationships/customXml" Target="../ink/ink3407.xml"/><Relationship Id="rId49" Type="http://schemas.openxmlformats.org/officeDocument/2006/relationships/image" Target="../media/image435.png"/><Relationship Id="rId114" Type="http://schemas.openxmlformats.org/officeDocument/2006/relationships/customXml" Target="../ink/ink3450.xml"/><Relationship Id="rId275" Type="http://schemas.openxmlformats.org/officeDocument/2006/relationships/image" Target="../media/image546.png"/><Relationship Id="rId296" Type="http://schemas.openxmlformats.org/officeDocument/2006/relationships/customXml" Target="../ink/ink3542.xml"/><Relationship Id="rId300" Type="http://schemas.openxmlformats.org/officeDocument/2006/relationships/image" Target="../media/image558.png"/><Relationship Id="rId60" Type="http://schemas.openxmlformats.org/officeDocument/2006/relationships/customXml" Target="../ink/ink3423.xml"/><Relationship Id="rId81" Type="http://schemas.openxmlformats.org/officeDocument/2006/relationships/image" Target="../media/image451.png"/><Relationship Id="rId135" Type="http://schemas.openxmlformats.org/officeDocument/2006/relationships/image" Target="../media/image478.png"/><Relationship Id="rId156" Type="http://schemas.openxmlformats.org/officeDocument/2006/relationships/customXml" Target="../ink/ink3471.xml"/><Relationship Id="rId177" Type="http://schemas.openxmlformats.org/officeDocument/2006/relationships/image" Target="../media/image499.png"/><Relationship Id="rId198" Type="http://schemas.openxmlformats.org/officeDocument/2006/relationships/customXml" Target="../ink/ink3492.xml"/><Relationship Id="rId321" Type="http://schemas.openxmlformats.org/officeDocument/2006/relationships/customXml" Target="../ink/ink3555.xml"/><Relationship Id="rId342" Type="http://schemas.openxmlformats.org/officeDocument/2006/relationships/image" Target="../media/image579.png"/><Relationship Id="rId202" Type="http://schemas.openxmlformats.org/officeDocument/2006/relationships/customXml" Target="../ink/ink3494.xml"/><Relationship Id="rId223" Type="http://schemas.openxmlformats.org/officeDocument/2006/relationships/image" Target="../media/image521.png"/><Relationship Id="rId244" Type="http://schemas.openxmlformats.org/officeDocument/2006/relationships/customXml" Target="../ink/ink3516.xml"/><Relationship Id="rId18" Type="http://schemas.openxmlformats.org/officeDocument/2006/relationships/customXml" Target="../ink/ink3402.xml"/><Relationship Id="rId39" Type="http://schemas.openxmlformats.org/officeDocument/2006/relationships/image" Target="../media/image430.png"/><Relationship Id="rId265" Type="http://schemas.openxmlformats.org/officeDocument/2006/relationships/image" Target="../media/image541.png"/><Relationship Id="rId286" Type="http://schemas.openxmlformats.org/officeDocument/2006/relationships/customXml" Target="../ink/ink3537.xml"/><Relationship Id="rId50" Type="http://schemas.openxmlformats.org/officeDocument/2006/relationships/customXml" Target="../ink/ink3418.xml"/><Relationship Id="rId104" Type="http://schemas.openxmlformats.org/officeDocument/2006/relationships/customXml" Target="../ink/ink3445.xml"/><Relationship Id="rId125" Type="http://schemas.openxmlformats.org/officeDocument/2006/relationships/image" Target="../media/image473.png"/><Relationship Id="rId146" Type="http://schemas.openxmlformats.org/officeDocument/2006/relationships/customXml" Target="../ink/ink3466.xml"/><Relationship Id="rId167" Type="http://schemas.openxmlformats.org/officeDocument/2006/relationships/image" Target="../media/image494.png"/><Relationship Id="rId188" Type="http://schemas.openxmlformats.org/officeDocument/2006/relationships/customXml" Target="../ink/ink3487.xml"/><Relationship Id="rId311" Type="http://schemas.openxmlformats.org/officeDocument/2006/relationships/customXml" Target="../ink/ink3550.xml"/><Relationship Id="rId332" Type="http://schemas.openxmlformats.org/officeDocument/2006/relationships/image" Target="../media/image574.png"/><Relationship Id="rId353" Type="http://schemas.openxmlformats.org/officeDocument/2006/relationships/customXml" Target="../ink/ink3571.xml"/><Relationship Id="rId71" Type="http://schemas.openxmlformats.org/officeDocument/2006/relationships/image" Target="../media/image446.png"/><Relationship Id="rId92" Type="http://schemas.openxmlformats.org/officeDocument/2006/relationships/customXml" Target="../ink/ink3439.xml"/><Relationship Id="rId213" Type="http://schemas.openxmlformats.org/officeDocument/2006/relationships/image" Target="../media/image516.png"/><Relationship Id="rId234" Type="http://schemas.openxmlformats.org/officeDocument/2006/relationships/customXml" Target="../ink/ink3511.xml"/><Relationship Id="rId2" Type="http://schemas.openxmlformats.org/officeDocument/2006/relationships/customXml" Target="../ink/ink3394.xml"/><Relationship Id="rId29" Type="http://schemas.openxmlformats.org/officeDocument/2006/relationships/image" Target="../media/image425.png"/><Relationship Id="rId255" Type="http://schemas.openxmlformats.org/officeDocument/2006/relationships/image" Target="../media/image536.png"/><Relationship Id="rId276" Type="http://schemas.openxmlformats.org/officeDocument/2006/relationships/customXml" Target="../ink/ink3532.xml"/><Relationship Id="rId297" Type="http://schemas.openxmlformats.org/officeDocument/2006/relationships/customXml" Target="../ink/ink3543.xml"/><Relationship Id="rId40" Type="http://schemas.openxmlformats.org/officeDocument/2006/relationships/customXml" Target="../ink/ink3413.xml"/><Relationship Id="rId115" Type="http://schemas.openxmlformats.org/officeDocument/2006/relationships/image" Target="../media/image468.png"/><Relationship Id="rId136" Type="http://schemas.openxmlformats.org/officeDocument/2006/relationships/customXml" Target="../ink/ink3461.xml"/><Relationship Id="rId157" Type="http://schemas.openxmlformats.org/officeDocument/2006/relationships/image" Target="../media/image489.png"/><Relationship Id="rId178" Type="http://schemas.openxmlformats.org/officeDocument/2006/relationships/customXml" Target="../ink/ink3482.xml"/><Relationship Id="rId301" Type="http://schemas.openxmlformats.org/officeDocument/2006/relationships/customXml" Target="../ink/ink3545.xml"/><Relationship Id="rId322" Type="http://schemas.openxmlformats.org/officeDocument/2006/relationships/image" Target="../media/image569.png"/><Relationship Id="rId343" Type="http://schemas.openxmlformats.org/officeDocument/2006/relationships/customXml" Target="../ink/ink3566.xml"/><Relationship Id="rId61" Type="http://schemas.openxmlformats.org/officeDocument/2006/relationships/image" Target="../media/image4412.png"/><Relationship Id="rId82" Type="http://schemas.openxmlformats.org/officeDocument/2006/relationships/customXml" Target="../ink/ink3434.xml"/><Relationship Id="rId199" Type="http://schemas.openxmlformats.org/officeDocument/2006/relationships/image" Target="../media/image80100.png"/><Relationship Id="rId203" Type="http://schemas.openxmlformats.org/officeDocument/2006/relationships/image" Target="../media/image511.png"/><Relationship Id="rId19" Type="http://schemas.openxmlformats.org/officeDocument/2006/relationships/image" Target="../media/image4200.png"/><Relationship Id="rId224" Type="http://schemas.openxmlformats.org/officeDocument/2006/relationships/customXml" Target="../ink/ink3505.xml"/><Relationship Id="rId245" Type="http://schemas.openxmlformats.org/officeDocument/2006/relationships/image" Target="../media/image531.png"/><Relationship Id="rId266" Type="http://schemas.openxmlformats.org/officeDocument/2006/relationships/customXml" Target="../ink/ink3527.xml"/><Relationship Id="rId287" Type="http://schemas.openxmlformats.org/officeDocument/2006/relationships/image" Target="../media/image552.png"/><Relationship Id="rId30" Type="http://schemas.openxmlformats.org/officeDocument/2006/relationships/customXml" Target="../ink/ink3408.xml"/><Relationship Id="rId105" Type="http://schemas.openxmlformats.org/officeDocument/2006/relationships/image" Target="../media/image463.png"/><Relationship Id="rId126" Type="http://schemas.openxmlformats.org/officeDocument/2006/relationships/customXml" Target="../ink/ink3456.xml"/><Relationship Id="rId147" Type="http://schemas.openxmlformats.org/officeDocument/2006/relationships/image" Target="../media/image484.png"/><Relationship Id="rId168" Type="http://schemas.openxmlformats.org/officeDocument/2006/relationships/customXml" Target="../ink/ink3477.xml"/><Relationship Id="rId312" Type="http://schemas.openxmlformats.org/officeDocument/2006/relationships/image" Target="../media/image564.png"/><Relationship Id="rId333" Type="http://schemas.openxmlformats.org/officeDocument/2006/relationships/customXml" Target="../ink/ink3561.xml"/><Relationship Id="rId354" Type="http://schemas.openxmlformats.org/officeDocument/2006/relationships/image" Target="../media/image585.png"/><Relationship Id="rId51" Type="http://schemas.openxmlformats.org/officeDocument/2006/relationships/image" Target="../media/image436.png"/><Relationship Id="rId72" Type="http://schemas.openxmlformats.org/officeDocument/2006/relationships/customXml" Target="../ink/ink3429.xml"/><Relationship Id="rId93" Type="http://schemas.openxmlformats.org/officeDocument/2006/relationships/image" Target="../media/image457.png"/><Relationship Id="rId189" Type="http://schemas.openxmlformats.org/officeDocument/2006/relationships/image" Target="../media/image505.png"/><Relationship Id="rId3" Type="http://schemas.openxmlformats.org/officeDocument/2006/relationships/image" Target="../media/image4120.png"/><Relationship Id="rId214" Type="http://schemas.openxmlformats.org/officeDocument/2006/relationships/customXml" Target="../ink/ink3500.xml"/><Relationship Id="rId235" Type="http://schemas.openxmlformats.org/officeDocument/2006/relationships/image" Target="../media/image526.png"/><Relationship Id="rId256" Type="http://schemas.openxmlformats.org/officeDocument/2006/relationships/customXml" Target="../ink/ink3522.xml"/><Relationship Id="rId277" Type="http://schemas.openxmlformats.org/officeDocument/2006/relationships/image" Target="../media/image547.png"/><Relationship Id="rId298" Type="http://schemas.openxmlformats.org/officeDocument/2006/relationships/image" Target="../media/image557.png"/><Relationship Id="rId116" Type="http://schemas.openxmlformats.org/officeDocument/2006/relationships/customXml" Target="../ink/ink3451.xml"/><Relationship Id="rId137" Type="http://schemas.openxmlformats.org/officeDocument/2006/relationships/image" Target="../media/image479.png"/><Relationship Id="rId158" Type="http://schemas.openxmlformats.org/officeDocument/2006/relationships/customXml" Target="../ink/ink3472.xml"/><Relationship Id="rId302" Type="http://schemas.openxmlformats.org/officeDocument/2006/relationships/image" Target="../media/image559.png"/><Relationship Id="rId323" Type="http://schemas.openxmlformats.org/officeDocument/2006/relationships/customXml" Target="../ink/ink3556.xml"/><Relationship Id="rId344" Type="http://schemas.openxmlformats.org/officeDocument/2006/relationships/image" Target="../media/image580.png"/><Relationship Id="rId20" Type="http://schemas.openxmlformats.org/officeDocument/2006/relationships/customXml" Target="../ink/ink3403.xml"/><Relationship Id="rId41" Type="http://schemas.openxmlformats.org/officeDocument/2006/relationships/image" Target="../media/image431.png"/><Relationship Id="rId62" Type="http://schemas.openxmlformats.org/officeDocument/2006/relationships/customXml" Target="../ink/ink3424.xml"/><Relationship Id="rId83" Type="http://schemas.openxmlformats.org/officeDocument/2006/relationships/image" Target="../media/image452.png"/><Relationship Id="rId179" Type="http://schemas.openxmlformats.org/officeDocument/2006/relationships/image" Target="../media/image500.png"/><Relationship Id="rId190" Type="http://schemas.openxmlformats.org/officeDocument/2006/relationships/customXml" Target="../ink/ink3488.xml"/><Relationship Id="rId204" Type="http://schemas.openxmlformats.org/officeDocument/2006/relationships/customXml" Target="../ink/ink3495.xml"/><Relationship Id="rId225" Type="http://schemas.openxmlformats.org/officeDocument/2006/relationships/image" Target="../media/image522.png"/><Relationship Id="rId246" Type="http://schemas.openxmlformats.org/officeDocument/2006/relationships/customXml" Target="../ink/ink3517.xml"/><Relationship Id="rId267" Type="http://schemas.openxmlformats.org/officeDocument/2006/relationships/image" Target="../media/image542.png"/><Relationship Id="rId288" Type="http://schemas.openxmlformats.org/officeDocument/2006/relationships/customXml" Target="../ink/ink3538.xml"/><Relationship Id="rId106" Type="http://schemas.openxmlformats.org/officeDocument/2006/relationships/customXml" Target="../ink/ink3446.xml"/><Relationship Id="rId127" Type="http://schemas.openxmlformats.org/officeDocument/2006/relationships/image" Target="../media/image474.png"/><Relationship Id="rId313" Type="http://schemas.openxmlformats.org/officeDocument/2006/relationships/customXml" Target="../ink/ink3551.xml"/><Relationship Id="rId10" Type="http://schemas.openxmlformats.org/officeDocument/2006/relationships/customXml" Target="../ink/ink3398.xml"/><Relationship Id="rId31" Type="http://schemas.openxmlformats.org/officeDocument/2006/relationships/image" Target="../media/image426.png"/><Relationship Id="rId52" Type="http://schemas.openxmlformats.org/officeDocument/2006/relationships/customXml" Target="../ink/ink3419.xml"/><Relationship Id="rId73" Type="http://schemas.openxmlformats.org/officeDocument/2006/relationships/image" Target="../media/image447.png"/><Relationship Id="rId94" Type="http://schemas.openxmlformats.org/officeDocument/2006/relationships/customXml" Target="../ink/ink3440.xml"/><Relationship Id="rId148" Type="http://schemas.openxmlformats.org/officeDocument/2006/relationships/customXml" Target="../ink/ink3467.xml"/><Relationship Id="rId169" Type="http://schemas.openxmlformats.org/officeDocument/2006/relationships/image" Target="../media/image495.png"/><Relationship Id="rId334" Type="http://schemas.openxmlformats.org/officeDocument/2006/relationships/image" Target="../media/image575.png"/><Relationship Id="rId355" Type="http://schemas.openxmlformats.org/officeDocument/2006/relationships/customXml" Target="../ink/ink3572.xml"/><Relationship Id="rId4" Type="http://schemas.openxmlformats.org/officeDocument/2006/relationships/customXml" Target="../ink/ink3395.xml"/><Relationship Id="rId180" Type="http://schemas.openxmlformats.org/officeDocument/2006/relationships/customXml" Target="../ink/ink3483.xml"/><Relationship Id="rId215" Type="http://schemas.openxmlformats.org/officeDocument/2006/relationships/image" Target="../media/image517.png"/><Relationship Id="rId236" Type="http://schemas.openxmlformats.org/officeDocument/2006/relationships/customXml" Target="../ink/ink3512.xml"/><Relationship Id="rId257" Type="http://schemas.openxmlformats.org/officeDocument/2006/relationships/image" Target="../media/image537.png"/><Relationship Id="rId278" Type="http://schemas.openxmlformats.org/officeDocument/2006/relationships/customXml" Target="../ink/ink3533.xml"/><Relationship Id="rId303" Type="http://schemas.openxmlformats.org/officeDocument/2006/relationships/customXml" Target="../ink/ink3546.xml"/><Relationship Id="rId42" Type="http://schemas.openxmlformats.org/officeDocument/2006/relationships/customXml" Target="../ink/ink3414.xml"/><Relationship Id="rId84" Type="http://schemas.openxmlformats.org/officeDocument/2006/relationships/customXml" Target="../ink/ink3435.xml"/><Relationship Id="rId138" Type="http://schemas.openxmlformats.org/officeDocument/2006/relationships/customXml" Target="../ink/ink3462.xml"/><Relationship Id="rId345" Type="http://schemas.openxmlformats.org/officeDocument/2006/relationships/customXml" Target="../ink/ink3567.xml"/><Relationship Id="rId191" Type="http://schemas.openxmlformats.org/officeDocument/2006/relationships/image" Target="../media/image506.png"/><Relationship Id="rId205" Type="http://schemas.openxmlformats.org/officeDocument/2006/relationships/image" Target="../media/image512.png"/><Relationship Id="rId247" Type="http://schemas.openxmlformats.org/officeDocument/2006/relationships/image" Target="../media/image532.png"/><Relationship Id="rId107" Type="http://schemas.openxmlformats.org/officeDocument/2006/relationships/image" Target="../media/image464.png"/><Relationship Id="rId289" Type="http://schemas.openxmlformats.org/officeDocument/2006/relationships/image" Target="../media/image553.png"/><Relationship Id="rId11" Type="http://schemas.openxmlformats.org/officeDocument/2006/relationships/image" Target="../media/image4160.png"/><Relationship Id="rId53" Type="http://schemas.openxmlformats.org/officeDocument/2006/relationships/image" Target="../media/image437.png"/><Relationship Id="rId149" Type="http://schemas.openxmlformats.org/officeDocument/2006/relationships/image" Target="../media/image485.png"/><Relationship Id="rId314" Type="http://schemas.openxmlformats.org/officeDocument/2006/relationships/image" Target="../media/image565.png"/><Relationship Id="rId356" Type="http://schemas.openxmlformats.org/officeDocument/2006/relationships/image" Target="../media/image586.png"/><Relationship Id="rId95" Type="http://schemas.openxmlformats.org/officeDocument/2006/relationships/image" Target="../media/image458.png"/><Relationship Id="rId160" Type="http://schemas.openxmlformats.org/officeDocument/2006/relationships/customXml" Target="../ink/ink3473.xml"/><Relationship Id="rId216" Type="http://schemas.openxmlformats.org/officeDocument/2006/relationships/customXml" Target="../ink/ink3501.xml"/><Relationship Id="rId258" Type="http://schemas.openxmlformats.org/officeDocument/2006/relationships/customXml" Target="../ink/ink3523.xml"/><Relationship Id="rId22" Type="http://schemas.openxmlformats.org/officeDocument/2006/relationships/customXml" Target="../ink/ink3404.xml"/><Relationship Id="rId64" Type="http://schemas.openxmlformats.org/officeDocument/2006/relationships/customXml" Target="../ink/ink3425.xml"/><Relationship Id="rId118" Type="http://schemas.openxmlformats.org/officeDocument/2006/relationships/customXml" Target="../ink/ink3452.xml"/><Relationship Id="rId325" Type="http://schemas.openxmlformats.org/officeDocument/2006/relationships/customXml" Target="../ink/ink3557.xml"/><Relationship Id="rId171" Type="http://schemas.openxmlformats.org/officeDocument/2006/relationships/image" Target="../media/image496.png"/><Relationship Id="rId227" Type="http://schemas.openxmlformats.org/officeDocument/2006/relationships/customXml" Target="../ink/ink3507.xml"/><Relationship Id="rId269" Type="http://schemas.openxmlformats.org/officeDocument/2006/relationships/image" Target="../media/image543.png"/><Relationship Id="rId33" Type="http://schemas.openxmlformats.org/officeDocument/2006/relationships/image" Target="../media/image427.png"/><Relationship Id="rId129" Type="http://schemas.openxmlformats.org/officeDocument/2006/relationships/image" Target="../media/image475.png"/><Relationship Id="rId280" Type="http://schemas.openxmlformats.org/officeDocument/2006/relationships/customXml" Target="../ink/ink3534.xml"/><Relationship Id="rId336" Type="http://schemas.openxmlformats.org/officeDocument/2006/relationships/image" Target="../media/image576.png"/><Relationship Id="rId75" Type="http://schemas.openxmlformats.org/officeDocument/2006/relationships/image" Target="../media/image448.png"/><Relationship Id="rId140" Type="http://schemas.openxmlformats.org/officeDocument/2006/relationships/customXml" Target="../ink/ink3463.xml"/><Relationship Id="rId182" Type="http://schemas.openxmlformats.org/officeDocument/2006/relationships/customXml" Target="../ink/ink3484.xml"/><Relationship Id="rId6" Type="http://schemas.openxmlformats.org/officeDocument/2006/relationships/customXml" Target="../ink/ink3396.xml"/><Relationship Id="rId238" Type="http://schemas.openxmlformats.org/officeDocument/2006/relationships/customXml" Target="../ink/ink3513.xml"/><Relationship Id="rId291" Type="http://schemas.openxmlformats.org/officeDocument/2006/relationships/image" Target="../media/image554.png"/><Relationship Id="rId305" Type="http://schemas.openxmlformats.org/officeDocument/2006/relationships/customXml" Target="../ink/ink3547.xml"/><Relationship Id="rId347" Type="http://schemas.openxmlformats.org/officeDocument/2006/relationships/customXml" Target="../ink/ink3568.xml"/><Relationship Id="rId44" Type="http://schemas.openxmlformats.org/officeDocument/2006/relationships/customXml" Target="../ink/ink3415.xml"/><Relationship Id="rId86" Type="http://schemas.openxmlformats.org/officeDocument/2006/relationships/customXml" Target="../ink/ink3436.xml"/><Relationship Id="rId151" Type="http://schemas.openxmlformats.org/officeDocument/2006/relationships/image" Target="../media/image486.png"/><Relationship Id="rId193" Type="http://schemas.openxmlformats.org/officeDocument/2006/relationships/image" Target="../media/image507.png"/><Relationship Id="rId207" Type="http://schemas.openxmlformats.org/officeDocument/2006/relationships/image" Target="../media/image513.png"/><Relationship Id="rId249" Type="http://schemas.openxmlformats.org/officeDocument/2006/relationships/image" Target="../media/image533.png"/><Relationship Id="rId13" Type="http://schemas.openxmlformats.org/officeDocument/2006/relationships/image" Target="../media/image4170.png"/><Relationship Id="rId109" Type="http://schemas.openxmlformats.org/officeDocument/2006/relationships/image" Target="../media/image465.png"/><Relationship Id="rId260" Type="http://schemas.openxmlformats.org/officeDocument/2006/relationships/customXml" Target="../ink/ink3524.xml"/><Relationship Id="rId316" Type="http://schemas.openxmlformats.org/officeDocument/2006/relationships/image" Target="../media/image566.png"/><Relationship Id="rId55" Type="http://schemas.openxmlformats.org/officeDocument/2006/relationships/image" Target="../media/image438.png"/><Relationship Id="rId97" Type="http://schemas.openxmlformats.org/officeDocument/2006/relationships/image" Target="../media/image459.png"/><Relationship Id="rId120" Type="http://schemas.openxmlformats.org/officeDocument/2006/relationships/customXml" Target="../ink/ink3453.xml"/><Relationship Id="rId358" Type="http://schemas.openxmlformats.org/officeDocument/2006/relationships/image" Target="../media/image587.png"/><Relationship Id="rId162" Type="http://schemas.openxmlformats.org/officeDocument/2006/relationships/customXml" Target="../ink/ink3474.xml"/><Relationship Id="rId218" Type="http://schemas.openxmlformats.org/officeDocument/2006/relationships/customXml" Target="../ink/ink3502.xml"/><Relationship Id="rId271" Type="http://schemas.openxmlformats.org/officeDocument/2006/relationships/image" Target="../media/image544.png"/><Relationship Id="rId24" Type="http://schemas.openxmlformats.org/officeDocument/2006/relationships/customXml" Target="../ink/ink3405.xml"/><Relationship Id="rId66" Type="http://schemas.openxmlformats.org/officeDocument/2006/relationships/customXml" Target="../ink/ink3426.xml"/><Relationship Id="rId131" Type="http://schemas.openxmlformats.org/officeDocument/2006/relationships/image" Target="../media/image476.png"/><Relationship Id="rId327" Type="http://schemas.openxmlformats.org/officeDocument/2006/relationships/customXml" Target="../ink/ink3558.xml"/><Relationship Id="rId173" Type="http://schemas.openxmlformats.org/officeDocument/2006/relationships/image" Target="../media/image497.png"/><Relationship Id="rId229" Type="http://schemas.openxmlformats.org/officeDocument/2006/relationships/image" Target="../media/image523.png"/><Relationship Id="rId240" Type="http://schemas.openxmlformats.org/officeDocument/2006/relationships/customXml" Target="../ink/ink3514.xml"/><Relationship Id="rId35" Type="http://schemas.openxmlformats.org/officeDocument/2006/relationships/image" Target="../media/image428.png"/><Relationship Id="rId77" Type="http://schemas.openxmlformats.org/officeDocument/2006/relationships/image" Target="../media/image4490.png"/><Relationship Id="rId100" Type="http://schemas.openxmlformats.org/officeDocument/2006/relationships/customXml" Target="../ink/ink3443.xml"/><Relationship Id="rId282" Type="http://schemas.openxmlformats.org/officeDocument/2006/relationships/customXml" Target="../ink/ink3535.xml"/><Relationship Id="rId338" Type="http://schemas.openxmlformats.org/officeDocument/2006/relationships/image" Target="../media/image577.png"/><Relationship Id="rId8" Type="http://schemas.openxmlformats.org/officeDocument/2006/relationships/customXml" Target="../ink/ink3397.xml"/><Relationship Id="rId142" Type="http://schemas.openxmlformats.org/officeDocument/2006/relationships/customXml" Target="../ink/ink3464.xml"/><Relationship Id="rId184" Type="http://schemas.openxmlformats.org/officeDocument/2006/relationships/customXml" Target="../ink/ink3485.xml"/><Relationship Id="rId251" Type="http://schemas.openxmlformats.org/officeDocument/2006/relationships/image" Target="../media/image534.png"/><Relationship Id="rId46" Type="http://schemas.openxmlformats.org/officeDocument/2006/relationships/customXml" Target="../ink/ink3416.xml"/><Relationship Id="rId293" Type="http://schemas.openxmlformats.org/officeDocument/2006/relationships/image" Target="../media/image555.png"/><Relationship Id="rId307" Type="http://schemas.openxmlformats.org/officeDocument/2006/relationships/customXml" Target="../ink/ink3548.xml"/><Relationship Id="rId349" Type="http://schemas.openxmlformats.org/officeDocument/2006/relationships/customXml" Target="../ink/ink3569.xml"/></Relationships>
</file>

<file path=ppt/slides/_rels/slide5.xml.rels><?xml version="1.0" encoding="UTF-8" standalone="yes"?>
<Relationships xmlns="http://schemas.openxmlformats.org/package/2006/relationships"><Relationship Id="rId2" Type="http://schemas.openxmlformats.org/officeDocument/2006/relationships/image" Target="../media/image7100.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17" Type="http://schemas.openxmlformats.org/officeDocument/2006/relationships/image" Target="../media/image647.png"/><Relationship Id="rId21" Type="http://schemas.openxmlformats.org/officeDocument/2006/relationships/image" Target="../media/image599.png"/><Relationship Id="rId63" Type="http://schemas.openxmlformats.org/officeDocument/2006/relationships/image" Target="../media/image620.png"/><Relationship Id="rId159" Type="http://schemas.openxmlformats.org/officeDocument/2006/relationships/image" Target="../media/image6680.png"/><Relationship Id="rId170" Type="http://schemas.openxmlformats.org/officeDocument/2006/relationships/customXml" Target="../ink/ink3660.xml"/><Relationship Id="rId226" Type="http://schemas.openxmlformats.org/officeDocument/2006/relationships/customXml" Target="../ink/ink3688.xml"/><Relationship Id="rId268" Type="http://schemas.openxmlformats.org/officeDocument/2006/relationships/customXml" Target="../ink/ink3709.xml"/><Relationship Id="rId32" Type="http://schemas.openxmlformats.org/officeDocument/2006/relationships/customXml" Target="../ink/ink3591.xml"/><Relationship Id="rId74" Type="http://schemas.openxmlformats.org/officeDocument/2006/relationships/customXml" Target="../ink/ink3612.xml"/><Relationship Id="rId128" Type="http://schemas.openxmlformats.org/officeDocument/2006/relationships/customXml" Target="../ink/ink3639.xml"/><Relationship Id="rId5" Type="http://schemas.openxmlformats.org/officeDocument/2006/relationships/image" Target="../media/image591.png"/><Relationship Id="rId181" Type="http://schemas.openxmlformats.org/officeDocument/2006/relationships/image" Target="../media/image6790.png"/><Relationship Id="rId237" Type="http://schemas.openxmlformats.org/officeDocument/2006/relationships/image" Target="../media/image7070.png"/><Relationship Id="rId279" Type="http://schemas.openxmlformats.org/officeDocument/2006/relationships/image" Target="../media/image7280.png"/><Relationship Id="rId43" Type="http://schemas.openxmlformats.org/officeDocument/2006/relationships/image" Target="../media/image610.png"/><Relationship Id="rId139" Type="http://schemas.openxmlformats.org/officeDocument/2006/relationships/image" Target="../media/image658.png"/><Relationship Id="rId85" Type="http://schemas.openxmlformats.org/officeDocument/2006/relationships/image" Target="../media/image631.png"/><Relationship Id="rId150" Type="http://schemas.openxmlformats.org/officeDocument/2006/relationships/customXml" Target="../ink/ink3650.xml"/><Relationship Id="rId171" Type="http://schemas.openxmlformats.org/officeDocument/2006/relationships/image" Target="../media/image6740.png"/><Relationship Id="rId192" Type="http://schemas.openxmlformats.org/officeDocument/2006/relationships/customXml" Target="../ink/ink3671.xml"/><Relationship Id="rId206" Type="http://schemas.openxmlformats.org/officeDocument/2006/relationships/customXml" Target="../ink/ink3678.xml"/><Relationship Id="rId227" Type="http://schemas.openxmlformats.org/officeDocument/2006/relationships/image" Target="../media/image7020.png"/><Relationship Id="rId248" Type="http://schemas.openxmlformats.org/officeDocument/2006/relationships/customXml" Target="../ink/ink3699.xml"/><Relationship Id="rId269" Type="http://schemas.openxmlformats.org/officeDocument/2006/relationships/image" Target="../media/image7230.png"/><Relationship Id="rId12" Type="http://schemas.openxmlformats.org/officeDocument/2006/relationships/customXml" Target="../ink/ink3581.xml"/><Relationship Id="rId33" Type="http://schemas.openxmlformats.org/officeDocument/2006/relationships/image" Target="../media/image605.png"/><Relationship Id="rId108" Type="http://schemas.openxmlformats.org/officeDocument/2006/relationships/customXml" Target="../ink/ink3629.xml"/><Relationship Id="rId129" Type="http://schemas.openxmlformats.org/officeDocument/2006/relationships/image" Target="../media/image653.png"/><Relationship Id="rId280" Type="http://schemas.openxmlformats.org/officeDocument/2006/relationships/customXml" Target="../ink/ink3715.xml"/><Relationship Id="rId54" Type="http://schemas.openxmlformats.org/officeDocument/2006/relationships/customXml" Target="../ink/ink3602.xml"/><Relationship Id="rId75" Type="http://schemas.openxmlformats.org/officeDocument/2006/relationships/image" Target="../media/image626.png"/><Relationship Id="rId96" Type="http://schemas.openxmlformats.org/officeDocument/2006/relationships/customXml" Target="../ink/ink3623.xml"/><Relationship Id="rId140" Type="http://schemas.openxmlformats.org/officeDocument/2006/relationships/customXml" Target="../ink/ink3645.xml"/><Relationship Id="rId161" Type="http://schemas.openxmlformats.org/officeDocument/2006/relationships/image" Target="../media/image6690.png"/><Relationship Id="rId182" Type="http://schemas.openxmlformats.org/officeDocument/2006/relationships/customXml" Target="../ink/ink3666.xml"/><Relationship Id="rId217" Type="http://schemas.openxmlformats.org/officeDocument/2006/relationships/image" Target="../media/image6970.png"/><Relationship Id="rId6" Type="http://schemas.openxmlformats.org/officeDocument/2006/relationships/customXml" Target="../ink/ink3578.xml"/><Relationship Id="rId238" Type="http://schemas.openxmlformats.org/officeDocument/2006/relationships/customXml" Target="../ink/ink3694.xml"/><Relationship Id="rId259" Type="http://schemas.openxmlformats.org/officeDocument/2006/relationships/image" Target="../media/image7180.png"/><Relationship Id="rId23" Type="http://schemas.openxmlformats.org/officeDocument/2006/relationships/image" Target="../media/image600.png"/><Relationship Id="rId119" Type="http://schemas.openxmlformats.org/officeDocument/2006/relationships/image" Target="../media/image648.png"/><Relationship Id="rId270" Type="http://schemas.openxmlformats.org/officeDocument/2006/relationships/customXml" Target="../ink/ink3710.xml"/><Relationship Id="rId44" Type="http://schemas.openxmlformats.org/officeDocument/2006/relationships/customXml" Target="../ink/ink3597.xml"/><Relationship Id="rId65" Type="http://schemas.openxmlformats.org/officeDocument/2006/relationships/image" Target="../media/image621.png"/><Relationship Id="rId86" Type="http://schemas.openxmlformats.org/officeDocument/2006/relationships/customXml" Target="../ink/ink3618.xml"/><Relationship Id="rId130" Type="http://schemas.openxmlformats.org/officeDocument/2006/relationships/customXml" Target="../ink/ink3640.xml"/><Relationship Id="rId151" Type="http://schemas.openxmlformats.org/officeDocument/2006/relationships/image" Target="../media/image6640.png"/><Relationship Id="rId172" Type="http://schemas.openxmlformats.org/officeDocument/2006/relationships/customXml" Target="../ink/ink3661.xml"/><Relationship Id="rId193" Type="http://schemas.openxmlformats.org/officeDocument/2006/relationships/image" Target="../media/image6850.png"/><Relationship Id="rId207" Type="http://schemas.openxmlformats.org/officeDocument/2006/relationships/image" Target="../media/image6920.png"/><Relationship Id="rId228" Type="http://schemas.openxmlformats.org/officeDocument/2006/relationships/customXml" Target="../ink/ink3689.xml"/><Relationship Id="rId249" Type="http://schemas.openxmlformats.org/officeDocument/2006/relationships/image" Target="../media/image7130.png"/><Relationship Id="rId13" Type="http://schemas.openxmlformats.org/officeDocument/2006/relationships/image" Target="../media/image595.png"/><Relationship Id="rId109" Type="http://schemas.openxmlformats.org/officeDocument/2006/relationships/image" Target="../media/image643.png"/><Relationship Id="rId260" Type="http://schemas.openxmlformats.org/officeDocument/2006/relationships/customXml" Target="../ink/ink3705.xml"/><Relationship Id="rId281" Type="http://schemas.openxmlformats.org/officeDocument/2006/relationships/image" Target="../media/image7290.png"/><Relationship Id="rId34" Type="http://schemas.openxmlformats.org/officeDocument/2006/relationships/customXml" Target="../ink/ink3592.xml"/><Relationship Id="rId55" Type="http://schemas.openxmlformats.org/officeDocument/2006/relationships/image" Target="../media/image616.png"/><Relationship Id="rId76" Type="http://schemas.openxmlformats.org/officeDocument/2006/relationships/customXml" Target="../ink/ink3613.xml"/><Relationship Id="rId97" Type="http://schemas.openxmlformats.org/officeDocument/2006/relationships/image" Target="../media/image637.png"/><Relationship Id="rId120" Type="http://schemas.openxmlformats.org/officeDocument/2006/relationships/customXml" Target="../ink/ink3635.xml"/><Relationship Id="rId141" Type="http://schemas.openxmlformats.org/officeDocument/2006/relationships/image" Target="../media/image659.png"/><Relationship Id="rId7" Type="http://schemas.openxmlformats.org/officeDocument/2006/relationships/image" Target="../media/image592.png"/><Relationship Id="rId162" Type="http://schemas.openxmlformats.org/officeDocument/2006/relationships/customXml" Target="../ink/ink3656.xml"/><Relationship Id="rId183" Type="http://schemas.openxmlformats.org/officeDocument/2006/relationships/image" Target="../media/image6800.png"/><Relationship Id="rId218" Type="http://schemas.openxmlformats.org/officeDocument/2006/relationships/customXml" Target="../ink/ink3684.xml"/><Relationship Id="rId239" Type="http://schemas.openxmlformats.org/officeDocument/2006/relationships/image" Target="../media/image7080.png"/><Relationship Id="rId250" Type="http://schemas.openxmlformats.org/officeDocument/2006/relationships/customXml" Target="../ink/ink3700.xml"/><Relationship Id="rId271" Type="http://schemas.openxmlformats.org/officeDocument/2006/relationships/image" Target="../media/image7240.png"/><Relationship Id="rId24" Type="http://schemas.openxmlformats.org/officeDocument/2006/relationships/customXml" Target="../ink/ink3587.xml"/><Relationship Id="rId45" Type="http://schemas.openxmlformats.org/officeDocument/2006/relationships/image" Target="../media/image611.png"/><Relationship Id="rId66" Type="http://schemas.openxmlformats.org/officeDocument/2006/relationships/customXml" Target="../ink/ink3608.xml"/><Relationship Id="rId87" Type="http://schemas.openxmlformats.org/officeDocument/2006/relationships/image" Target="../media/image632.png"/><Relationship Id="rId110" Type="http://schemas.openxmlformats.org/officeDocument/2006/relationships/customXml" Target="../ink/ink3630.xml"/><Relationship Id="rId131" Type="http://schemas.openxmlformats.org/officeDocument/2006/relationships/image" Target="../media/image654.png"/><Relationship Id="rId152" Type="http://schemas.openxmlformats.org/officeDocument/2006/relationships/customXml" Target="../ink/ink3651.xml"/><Relationship Id="rId173" Type="http://schemas.openxmlformats.org/officeDocument/2006/relationships/image" Target="../media/image6750.png"/><Relationship Id="rId194" Type="http://schemas.openxmlformats.org/officeDocument/2006/relationships/customXml" Target="../ink/ink3672.xml"/><Relationship Id="rId208" Type="http://schemas.openxmlformats.org/officeDocument/2006/relationships/customXml" Target="../ink/ink3679.xml"/><Relationship Id="rId229" Type="http://schemas.openxmlformats.org/officeDocument/2006/relationships/image" Target="../media/image7030.png"/><Relationship Id="rId240" Type="http://schemas.openxmlformats.org/officeDocument/2006/relationships/customXml" Target="../ink/ink3695.xml"/><Relationship Id="rId261" Type="http://schemas.openxmlformats.org/officeDocument/2006/relationships/image" Target="../media/image7190.png"/><Relationship Id="rId14" Type="http://schemas.openxmlformats.org/officeDocument/2006/relationships/customXml" Target="../ink/ink3582.xml"/><Relationship Id="rId35" Type="http://schemas.openxmlformats.org/officeDocument/2006/relationships/image" Target="../media/image606.png"/><Relationship Id="rId56" Type="http://schemas.openxmlformats.org/officeDocument/2006/relationships/customXml" Target="../ink/ink3603.xml"/><Relationship Id="rId77" Type="http://schemas.openxmlformats.org/officeDocument/2006/relationships/image" Target="../media/image627.png"/><Relationship Id="rId100" Type="http://schemas.openxmlformats.org/officeDocument/2006/relationships/customXml" Target="../ink/ink3625.xml"/><Relationship Id="rId282" Type="http://schemas.openxmlformats.org/officeDocument/2006/relationships/customXml" Target="../ink/ink3716.xml"/><Relationship Id="rId8" Type="http://schemas.openxmlformats.org/officeDocument/2006/relationships/customXml" Target="../ink/ink3579.xml"/><Relationship Id="rId98" Type="http://schemas.openxmlformats.org/officeDocument/2006/relationships/customXml" Target="../ink/ink3624.xml"/><Relationship Id="rId121" Type="http://schemas.openxmlformats.org/officeDocument/2006/relationships/image" Target="../media/image649.png"/><Relationship Id="rId142" Type="http://schemas.openxmlformats.org/officeDocument/2006/relationships/customXml" Target="../ink/ink3646.xml"/><Relationship Id="rId163" Type="http://schemas.openxmlformats.org/officeDocument/2006/relationships/image" Target="../media/image6700.png"/><Relationship Id="rId184" Type="http://schemas.openxmlformats.org/officeDocument/2006/relationships/customXml" Target="../ink/ink3667.xml"/><Relationship Id="rId219" Type="http://schemas.openxmlformats.org/officeDocument/2006/relationships/image" Target="../media/image6980.png"/><Relationship Id="rId230" Type="http://schemas.openxmlformats.org/officeDocument/2006/relationships/customXml" Target="../ink/ink3690.xml"/><Relationship Id="rId251" Type="http://schemas.openxmlformats.org/officeDocument/2006/relationships/image" Target="../media/image7140.png"/><Relationship Id="rId25" Type="http://schemas.openxmlformats.org/officeDocument/2006/relationships/image" Target="../media/image601.png"/><Relationship Id="rId46" Type="http://schemas.openxmlformats.org/officeDocument/2006/relationships/customXml" Target="../ink/ink3598.xml"/><Relationship Id="rId67" Type="http://schemas.openxmlformats.org/officeDocument/2006/relationships/image" Target="../media/image622.png"/><Relationship Id="rId272" Type="http://schemas.openxmlformats.org/officeDocument/2006/relationships/customXml" Target="../ink/ink3711.xml"/><Relationship Id="rId88" Type="http://schemas.openxmlformats.org/officeDocument/2006/relationships/customXml" Target="../ink/ink3619.xml"/><Relationship Id="rId111" Type="http://schemas.openxmlformats.org/officeDocument/2006/relationships/image" Target="../media/image644.png"/><Relationship Id="rId132" Type="http://schemas.openxmlformats.org/officeDocument/2006/relationships/customXml" Target="../ink/ink3641.xml"/><Relationship Id="rId153" Type="http://schemas.openxmlformats.org/officeDocument/2006/relationships/image" Target="../media/image6650.png"/><Relationship Id="rId174" Type="http://schemas.openxmlformats.org/officeDocument/2006/relationships/customXml" Target="../ink/ink3662.xml"/><Relationship Id="rId195" Type="http://schemas.openxmlformats.org/officeDocument/2006/relationships/image" Target="../media/image6860.png"/><Relationship Id="rId209" Type="http://schemas.openxmlformats.org/officeDocument/2006/relationships/image" Target="../media/image6930.png"/><Relationship Id="rId220" Type="http://schemas.openxmlformats.org/officeDocument/2006/relationships/customXml" Target="../ink/ink3685.xml"/><Relationship Id="rId241" Type="http://schemas.openxmlformats.org/officeDocument/2006/relationships/image" Target="../media/image7090.png"/><Relationship Id="rId15" Type="http://schemas.openxmlformats.org/officeDocument/2006/relationships/image" Target="../media/image596.png"/><Relationship Id="rId36" Type="http://schemas.openxmlformats.org/officeDocument/2006/relationships/customXml" Target="../ink/ink3593.xml"/><Relationship Id="rId57" Type="http://schemas.openxmlformats.org/officeDocument/2006/relationships/image" Target="../media/image617.png"/><Relationship Id="rId262" Type="http://schemas.openxmlformats.org/officeDocument/2006/relationships/customXml" Target="../ink/ink3706.xml"/><Relationship Id="rId283" Type="http://schemas.openxmlformats.org/officeDocument/2006/relationships/image" Target="../media/image7300.png"/><Relationship Id="rId78" Type="http://schemas.openxmlformats.org/officeDocument/2006/relationships/customXml" Target="../ink/ink3614.xml"/><Relationship Id="rId99" Type="http://schemas.openxmlformats.org/officeDocument/2006/relationships/image" Target="../media/image638.png"/><Relationship Id="rId101" Type="http://schemas.openxmlformats.org/officeDocument/2006/relationships/image" Target="../media/image639.png"/><Relationship Id="rId122" Type="http://schemas.openxmlformats.org/officeDocument/2006/relationships/customXml" Target="../ink/ink3636.xml"/><Relationship Id="rId143" Type="http://schemas.openxmlformats.org/officeDocument/2006/relationships/image" Target="../media/image660.png"/><Relationship Id="rId164" Type="http://schemas.openxmlformats.org/officeDocument/2006/relationships/customXml" Target="../ink/ink3657.xml"/><Relationship Id="rId185" Type="http://schemas.openxmlformats.org/officeDocument/2006/relationships/image" Target="../media/image6813.png"/><Relationship Id="rId9" Type="http://schemas.openxmlformats.org/officeDocument/2006/relationships/image" Target="../media/image593.png"/><Relationship Id="rId210" Type="http://schemas.openxmlformats.org/officeDocument/2006/relationships/customXml" Target="../ink/ink3680.xml"/><Relationship Id="rId26" Type="http://schemas.openxmlformats.org/officeDocument/2006/relationships/customXml" Target="../ink/ink3588.xml"/><Relationship Id="rId231" Type="http://schemas.openxmlformats.org/officeDocument/2006/relationships/image" Target="../media/image7040.png"/><Relationship Id="rId252" Type="http://schemas.openxmlformats.org/officeDocument/2006/relationships/customXml" Target="../ink/ink3701.xml"/><Relationship Id="rId273" Type="http://schemas.openxmlformats.org/officeDocument/2006/relationships/image" Target="../media/image7250.png"/><Relationship Id="rId47" Type="http://schemas.openxmlformats.org/officeDocument/2006/relationships/image" Target="../media/image612.png"/><Relationship Id="rId68" Type="http://schemas.openxmlformats.org/officeDocument/2006/relationships/customXml" Target="../ink/ink3609.xml"/><Relationship Id="rId89" Type="http://schemas.openxmlformats.org/officeDocument/2006/relationships/image" Target="../media/image633.png"/><Relationship Id="rId112" Type="http://schemas.openxmlformats.org/officeDocument/2006/relationships/customXml" Target="../ink/ink3631.xml"/><Relationship Id="rId133" Type="http://schemas.openxmlformats.org/officeDocument/2006/relationships/image" Target="../media/image655.png"/><Relationship Id="rId154" Type="http://schemas.openxmlformats.org/officeDocument/2006/relationships/customXml" Target="../ink/ink3652.xml"/><Relationship Id="rId175" Type="http://schemas.openxmlformats.org/officeDocument/2006/relationships/image" Target="../media/image6760.png"/><Relationship Id="rId196" Type="http://schemas.openxmlformats.org/officeDocument/2006/relationships/customXml" Target="../ink/ink3673.xml"/><Relationship Id="rId200" Type="http://schemas.openxmlformats.org/officeDocument/2006/relationships/customXml" Target="../ink/ink3675.xml"/><Relationship Id="rId16" Type="http://schemas.openxmlformats.org/officeDocument/2006/relationships/customXml" Target="../ink/ink3583.xml"/><Relationship Id="rId221" Type="http://schemas.openxmlformats.org/officeDocument/2006/relationships/image" Target="../media/image6990.png"/><Relationship Id="rId242" Type="http://schemas.openxmlformats.org/officeDocument/2006/relationships/customXml" Target="../ink/ink3696.xml"/><Relationship Id="rId263" Type="http://schemas.openxmlformats.org/officeDocument/2006/relationships/image" Target="../media/image7200.png"/><Relationship Id="rId284" Type="http://schemas.openxmlformats.org/officeDocument/2006/relationships/customXml" Target="../ink/ink3717.xml"/><Relationship Id="rId37" Type="http://schemas.openxmlformats.org/officeDocument/2006/relationships/image" Target="../media/image607.png"/><Relationship Id="rId58" Type="http://schemas.openxmlformats.org/officeDocument/2006/relationships/customXml" Target="../ink/ink3604.xml"/><Relationship Id="rId79" Type="http://schemas.openxmlformats.org/officeDocument/2006/relationships/image" Target="../media/image628.png"/><Relationship Id="rId102" Type="http://schemas.openxmlformats.org/officeDocument/2006/relationships/customXml" Target="../ink/ink3626.xml"/><Relationship Id="rId123" Type="http://schemas.openxmlformats.org/officeDocument/2006/relationships/image" Target="../media/image650.png"/><Relationship Id="rId144" Type="http://schemas.openxmlformats.org/officeDocument/2006/relationships/customXml" Target="../ink/ink3647.xml"/><Relationship Id="rId90" Type="http://schemas.openxmlformats.org/officeDocument/2006/relationships/customXml" Target="../ink/ink3620.xml"/><Relationship Id="rId165" Type="http://schemas.openxmlformats.org/officeDocument/2006/relationships/image" Target="../media/image6713.png"/><Relationship Id="rId186" Type="http://schemas.openxmlformats.org/officeDocument/2006/relationships/customXml" Target="../ink/ink3668.xml"/><Relationship Id="rId211" Type="http://schemas.openxmlformats.org/officeDocument/2006/relationships/image" Target="../media/image6940.png"/><Relationship Id="rId232" Type="http://schemas.openxmlformats.org/officeDocument/2006/relationships/customXml" Target="../ink/ink3691.xml"/><Relationship Id="rId253" Type="http://schemas.openxmlformats.org/officeDocument/2006/relationships/image" Target="../media/image7150.png"/><Relationship Id="rId274" Type="http://schemas.openxmlformats.org/officeDocument/2006/relationships/customXml" Target="../ink/ink3712.xml"/><Relationship Id="rId27" Type="http://schemas.openxmlformats.org/officeDocument/2006/relationships/image" Target="../media/image602.png"/><Relationship Id="rId48" Type="http://schemas.openxmlformats.org/officeDocument/2006/relationships/customXml" Target="../ink/ink3599.xml"/><Relationship Id="rId69" Type="http://schemas.openxmlformats.org/officeDocument/2006/relationships/image" Target="../media/image623.png"/><Relationship Id="rId113" Type="http://schemas.openxmlformats.org/officeDocument/2006/relationships/image" Target="../media/image645.png"/><Relationship Id="rId134" Type="http://schemas.openxmlformats.org/officeDocument/2006/relationships/customXml" Target="../ink/ink3642.xml"/><Relationship Id="rId80" Type="http://schemas.openxmlformats.org/officeDocument/2006/relationships/customXml" Target="../ink/ink3615.xml"/><Relationship Id="rId155" Type="http://schemas.openxmlformats.org/officeDocument/2006/relationships/image" Target="../media/image6660.png"/><Relationship Id="rId176" Type="http://schemas.openxmlformats.org/officeDocument/2006/relationships/customXml" Target="../ink/ink3663.xml"/><Relationship Id="rId197" Type="http://schemas.openxmlformats.org/officeDocument/2006/relationships/image" Target="../media/image6870.png"/><Relationship Id="rId201" Type="http://schemas.openxmlformats.org/officeDocument/2006/relationships/image" Target="../media/image6890.png"/><Relationship Id="rId222" Type="http://schemas.openxmlformats.org/officeDocument/2006/relationships/customXml" Target="../ink/ink3686.xml"/><Relationship Id="rId243" Type="http://schemas.openxmlformats.org/officeDocument/2006/relationships/image" Target="../media/image7102.png"/><Relationship Id="rId264" Type="http://schemas.openxmlformats.org/officeDocument/2006/relationships/customXml" Target="../ink/ink3707.xml"/><Relationship Id="rId285" Type="http://schemas.openxmlformats.org/officeDocument/2006/relationships/image" Target="../media/image7313.png"/><Relationship Id="rId17" Type="http://schemas.openxmlformats.org/officeDocument/2006/relationships/image" Target="../media/image597.png"/><Relationship Id="rId38" Type="http://schemas.openxmlformats.org/officeDocument/2006/relationships/customXml" Target="../ink/ink3594.xml"/><Relationship Id="rId59" Type="http://schemas.openxmlformats.org/officeDocument/2006/relationships/image" Target="../media/image618.png"/><Relationship Id="rId103" Type="http://schemas.openxmlformats.org/officeDocument/2006/relationships/image" Target="../media/image640.png"/><Relationship Id="rId124" Type="http://schemas.openxmlformats.org/officeDocument/2006/relationships/customXml" Target="../ink/ink3637.xml"/><Relationship Id="rId70" Type="http://schemas.openxmlformats.org/officeDocument/2006/relationships/customXml" Target="../ink/ink3610.xml"/><Relationship Id="rId91" Type="http://schemas.openxmlformats.org/officeDocument/2006/relationships/image" Target="../media/image634.png"/><Relationship Id="rId145" Type="http://schemas.openxmlformats.org/officeDocument/2006/relationships/image" Target="../media/image661.png"/><Relationship Id="rId166" Type="http://schemas.openxmlformats.org/officeDocument/2006/relationships/customXml" Target="../ink/ink3658.xml"/><Relationship Id="rId187" Type="http://schemas.openxmlformats.org/officeDocument/2006/relationships/image" Target="../media/image6820.png"/><Relationship Id="rId1" Type="http://schemas.openxmlformats.org/officeDocument/2006/relationships/slideLayout" Target="../slideLayouts/slideLayout2.xml"/><Relationship Id="rId212" Type="http://schemas.openxmlformats.org/officeDocument/2006/relationships/customXml" Target="../ink/ink3681.xml"/><Relationship Id="rId233" Type="http://schemas.openxmlformats.org/officeDocument/2006/relationships/image" Target="../media/image7050.png"/><Relationship Id="rId254" Type="http://schemas.openxmlformats.org/officeDocument/2006/relationships/customXml" Target="../ink/ink3702.xml"/><Relationship Id="rId28" Type="http://schemas.openxmlformats.org/officeDocument/2006/relationships/customXml" Target="../ink/ink3589.xml"/><Relationship Id="rId49" Type="http://schemas.openxmlformats.org/officeDocument/2006/relationships/image" Target="../media/image613.png"/><Relationship Id="rId114" Type="http://schemas.openxmlformats.org/officeDocument/2006/relationships/customXml" Target="../ink/ink3632.xml"/><Relationship Id="rId275" Type="http://schemas.openxmlformats.org/officeDocument/2006/relationships/image" Target="../media/image7260.png"/><Relationship Id="rId60" Type="http://schemas.openxmlformats.org/officeDocument/2006/relationships/customXml" Target="../ink/ink3605.xml"/><Relationship Id="rId81" Type="http://schemas.openxmlformats.org/officeDocument/2006/relationships/image" Target="../media/image629.png"/><Relationship Id="rId135" Type="http://schemas.openxmlformats.org/officeDocument/2006/relationships/image" Target="../media/image656.png"/><Relationship Id="rId156" Type="http://schemas.openxmlformats.org/officeDocument/2006/relationships/customXml" Target="../ink/ink3653.xml"/><Relationship Id="rId177" Type="http://schemas.openxmlformats.org/officeDocument/2006/relationships/image" Target="../media/image6770.png"/><Relationship Id="rId198" Type="http://schemas.openxmlformats.org/officeDocument/2006/relationships/customXml" Target="../ink/ink3674.xml"/><Relationship Id="rId202" Type="http://schemas.openxmlformats.org/officeDocument/2006/relationships/customXml" Target="../ink/ink3676.xml"/><Relationship Id="rId223" Type="http://schemas.openxmlformats.org/officeDocument/2006/relationships/image" Target="../media/image7000.png"/><Relationship Id="rId244" Type="http://schemas.openxmlformats.org/officeDocument/2006/relationships/customXml" Target="../ink/ink3697.xml"/><Relationship Id="rId18" Type="http://schemas.openxmlformats.org/officeDocument/2006/relationships/customXml" Target="../ink/ink3584.xml"/><Relationship Id="rId39" Type="http://schemas.openxmlformats.org/officeDocument/2006/relationships/image" Target="../media/image608.png"/><Relationship Id="rId265" Type="http://schemas.openxmlformats.org/officeDocument/2006/relationships/image" Target="../media/image7213.png"/><Relationship Id="rId286" Type="http://schemas.openxmlformats.org/officeDocument/2006/relationships/customXml" Target="../ink/ink3718.xml"/><Relationship Id="rId50" Type="http://schemas.openxmlformats.org/officeDocument/2006/relationships/customXml" Target="../ink/ink3600.xml"/><Relationship Id="rId104" Type="http://schemas.openxmlformats.org/officeDocument/2006/relationships/customXml" Target="../ink/ink3627.xml"/><Relationship Id="rId125" Type="http://schemas.openxmlformats.org/officeDocument/2006/relationships/image" Target="../media/image651.png"/><Relationship Id="rId146" Type="http://schemas.openxmlformats.org/officeDocument/2006/relationships/customXml" Target="../ink/ink3648.xml"/><Relationship Id="rId167" Type="http://schemas.openxmlformats.org/officeDocument/2006/relationships/image" Target="../media/image6720.png"/><Relationship Id="rId188" Type="http://schemas.openxmlformats.org/officeDocument/2006/relationships/customXml" Target="../ink/ink3669.xml"/><Relationship Id="rId71" Type="http://schemas.openxmlformats.org/officeDocument/2006/relationships/image" Target="../media/image624.png"/><Relationship Id="rId92" Type="http://schemas.openxmlformats.org/officeDocument/2006/relationships/customXml" Target="../ink/ink3621.xml"/><Relationship Id="rId213" Type="http://schemas.openxmlformats.org/officeDocument/2006/relationships/image" Target="../media/image6950.png"/><Relationship Id="rId234" Type="http://schemas.openxmlformats.org/officeDocument/2006/relationships/customXml" Target="../ink/ink3692.xml"/><Relationship Id="rId2" Type="http://schemas.openxmlformats.org/officeDocument/2006/relationships/customXml" Target="../ink/ink3576.xml"/><Relationship Id="rId29" Type="http://schemas.openxmlformats.org/officeDocument/2006/relationships/image" Target="../media/image603.png"/><Relationship Id="rId255" Type="http://schemas.openxmlformats.org/officeDocument/2006/relationships/image" Target="../media/image7160.png"/><Relationship Id="rId276" Type="http://schemas.openxmlformats.org/officeDocument/2006/relationships/customXml" Target="../ink/ink3713.xml"/><Relationship Id="rId40" Type="http://schemas.openxmlformats.org/officeDocument/2006/relationships/customXml" Target="../ink/ink3595.xml"/><Relationship Id="rId115" Type="http://schemas.openxmlformats.org/officeDocument/2006/relationships/image" Target="../media/image646.png"/><Relationship Id="rId136" Type="http://schemas.openxmlformats.org/officeDocument/2006/relationships/customXml" Target="../ink/ink3643.xml"/><Relationship Id="rId157" Type="http://schemas.openxmlformats.org/officeDocument/2006/relationships/image" Target="../media/image6670.png"/><Relationship Id="rId178" Type="http://schemas.openxmlformats.org/officeDocument/2006/relationships/customXml" Target="../ink/ink3664.xml"/><Relationship Id="rId61" Type="http://schemas.openxmlformats.org/officeDocument/2006/relationships/image" Target="../media/image619.png"/><Relationship Id="rId82" Type="http://schemas.openxmlformats.org/officeDocument/2006/relationships/customXml" Target="../ink/ink3616.xml"/><Relationship Id="rId199" Type="http://schemas.openxmlformats.org/officeDocument/2006/relationships/image" Target="../media/image6880.png"/><Relationship Id="rId203" Type="http://schemas.openxmlformats.org/officeDocument/2006/relationships/image" Target="../media/image6900.png"/><Relationship Id="rId19" Type="http://schemas.openxmlformats.org/officeDocument/2006/relationships/image" Target="../media/image598.png"/><Relationship Id="rId224" Type="http://schemas.openxmlformats.org/officeDocument/2006/relationships/customXml" Target="../ink/ink3687.xml"/><Relationship Id="rId245" Type="http://schemas.openxmlformats.org/officeDocument/2006/relationships/image" Target="../media/image7113.png"/><Relationship Id="rId266" Type="http://schemas.openxmlformats.org/officeDocument/2006/relationships/customXml" Target="../ink/ink3708.xml"/><Relationship Id="rId287" Type="http://schemas.openxmlformats.org/officeDocument/2006/relationships/image" Target="../media/image7320.png"/><Relationship Id="rId30" Type="http://schemas.openxmlformats.org/officeDocument/2006/relationships/customXml" Target="../ink/ink3590.xml"/><Relationship Id="rId105" Type="http://schemas.openxmlformats.org/officeDocument/2006/relationships/image" Target="../media/image641.png"/><Relationship Id="rId126" Type="http://schemas.openxmlformats.org/officeDocument/2006/relationships/customXml" Target="../ink/ink3638.xml"/><Relationship Id="rId147" Type="http://schemas.openxmlformats.org/officeDocument/2006/relationships/image" Target="../media/image6620.png"/><Relationship Id="rId168" Type="http://schemas.openxmlformats.org/officeDocument/2006/relationships/customXml" Target="../ink/ink3659.xml"/><Relationship Id="rId51" Type="http://schemas.openxmlformats.org/officeDocument/2006/relationships/image" Target="../media/image614.png"/><Relationship Id="rId72" Type="http://schemas.openxmlformats.org/officeDocument/2006/relationships/customXml" Target="../ink/ink3611.xml"/><Relationship Id="rId93" Type="http://schemas.openxmlformats.org/officeDocument/2006/relationships/image" Target="../media/image635.png"/><Relationship Id="rId189" Type="http://schemas.openxmlformats.org/officeDocument/2006/relationships/image" Target="../media/image6830.png"/><Relationship Id="rId3" Type="http://schemas.openxmlformats.org/officeDocument/2006/relationships/image" Target="../media/image590.png"/><Relationship Id="rId214" Type="http://schemas.openxmlformats.org/officeDocument/2006/relationships/customXml" Target="../ink/ink3682.xml"/><Relationship Id="rId235" Type="http://schemas.openxmlformats.org/officeDocument/2006/relationships/image" Target="../media/image7060.png"/><Relationship Id="rId256" Type="http://schemas.openxmlformats.org/officeDocument/2006/relationships/customXml" Target="../ink/ink3703.xml"/><Relationship Id="rId277" Type="http://schemas.openxmlformats.org/officeDocument/2006/relationships/image" Target="../media/image7270.png"/><Relationship Id="rId116" Type="http://schemas.openxmlformats.org/officeDocument/2006/relationships/customXml" Target="../ink/ink3633.xml"/><Relationship Id="rId137" Type="http://schemas.openxmlformats.org/officeDocument/2006/relationships/image" Target="../media/image657.png"/><Relationship Id="rId158" Type="http://schemas.openxmlformats.org/officeDocument/2006/relationships/customXml" Target="../ink/ink3654.xml"/><Relationship Id="rId20" Type="http://schemas.openxmlformats.org/officeDocument/2006/relationships/customXml" Target="../ink/ink3585.xml"/><Relationship Id="rId41" Type="http://schemas.openxmlformats.org/officeDocument/2006/relationships/image" Target="../media/image609.png"/><Relationship Id="rId62" Type="http://schemas.openxmlformats.org/officeDocument/2006/relationships/customXml" Target="../ink/ink3606.xml"/><Relationship Id="rId83" Type="http://schemas.openxmlformats.org/officeDocument/2006/relationships/image" Target="../media/image630.png"/><Relationship Id="rId179" Type="http://schemas.openxmlformats.org/officeDocument/2006/relationships/image" Target="../media/image6780.png"/><Relationship Id="rId190" Type="http://schemas.openxmlformats.org/officeDocument/2006/relationships/customXml" Target="../ink/ink3670.xml"/><Relationship Id="rId204" Type="http://schemas.openxmlformats.org/officeDocument/2006/relationships/customXml" Target="../ink/ink3677.xml"/><Relationship Id="rId225" Type="http://schemas.openxmlformats.org/officeDocument/2006/relationships/image" Target="../media/image7013.png"/><Relationship Id="rId246" Type="http://schemas.openxmlformats.org/officeDocument/2006/relationships/customXml" Target="../ink/ink3698.xml"/><Relationship Id="rId267" Type="http://schemas.openxmlformats.org/officeDocument/2006/relationships/image" Target="../media/image7220.png"/><Relationship Id="rId106" Type="http://schemas.openxmlformats.org/officeDocument/2006/relationships/customXml" Target="../ink/ink3628.xml"/><Relationship Id="rId127" Type="http://schemas.openxmlformats.org/officeDocument/2006/relationships/image" Target="../media/image652.png"/><Relationship Id="rId10" Type="http://schemas.openxmlformats.org/officeDocument/2006/relationships/customXml" Target="../ink/ink3580.xml"/><Relationship Id="rId31" Type="http://schemas.openxmlformats.org/officeDocument/2006/relationships/image" Target="../media/image604.png"/><Relationship Id="rId52" Type="http://schemas.openxmlformats.org/officeDocument/2006/relationships/customXml" Target="../ink/ink3601.xml"/><Relationship Id="rId73" Type="http://schemas.openxmlformats.org/officeDocument/2006/relationships/image" Target="../media/image625.png"/><Relationship Id="rId94" Type="http://schemas.openxmlformats.org/officeDocument/2006/relationships/customXml" Target="../ink/ink3622.xml"/><Relationship Id="rId148" Type="http://schemas.openxmlformats.org/officeDocument/2006/relationships/customXml" Target="../ink/ink3649.xml"/><Relationship Id="rId169" Type="http://schemas.openxmlformats.org/officeDocument/2006/relationships/image" Target="../media/image6730.png"/><Relationship Id="rId4" Type="http://schemas.openxmlformats.org/officeDocument/2006/relationships/customXml" Target="../ink/ink3577.xml"/><Relationship Id="rId180" Type="http://schemas.openxmlformats.org/officeDocument/2006/relationships/customXml" Target="../ink/ink3665.xml"/><Relationship Id="rId215" Type="http://schemas.openxmlformats.org/officeDocument/2006/relationships/image" Target="../media/image6960.png"/><Relationship Id="rId236" Type="http://schemas.openxmlformats.org/officeDocument/2006/relationships/customXml" Target="../ink/ink3693.xml"/><Relationship Id="rId257" Type="http://schemas.openxmlformats.org/officeDocument/2006/relationships/image" Target="../media/image7170.png"/><Relationship Id="rId278" Type="http://schemas.openxmlformats.org/officeDocument/2006/relationships/customXml" Target="../ink/ink3714.xml"/><Relationship Id="rId42" Type="http://schemas.openxmlformats.org/officeDocument/2006/relationships/customXml" Target="../ink/ink3596.xml"/><Relationship Id="rId84" Type="http://schemas.openxmlformats.org/officeDocument/2006/relationships/customXml" Target="../ink/ink3617.xml"/><Relationship Id="rId138" Type="http://schemas.openxmlformats.org/officeDocument/2006/relationships/customXml" Target="../ink/ink3644.xml"/><Relationship Id="rId191" Type="http://schemas.openxmlformats.org/officeDocument/2006/relationships/image" Target="../media/image6840.png"/><Relationship Id="rId205" Type="http://schemas.openxmlformats.org/officeDocument/2006/relationships/image" Target="../media/image6913.png"/><Relationship Id="rId247" Type="http://schemas.openxmlformats.org/officeDocument/2006/relationships/image" Target="../media/image7120.png"/><Relationship Id="rId107" Type="http://schemas.openxmlformats.org/officeDocument/2006/relationships/image" Target="../media/image642.png"/><Relationship Id="rId11" Type="http://schemas.openxmlformats.org/officeDocument/2006/relationships/image" Target="../media/image594.png"/><Relationship Id="rId53" Type="http://schemas.openxmlformats.org/officeDocument/2006/relationships/image" Target="../media/image615.png"/><Relationship Id="rId149" Type="http://schemas.openxmlformats.org/officeDocument/2006/relationships/image" Target="../media/image6630.png"/><Relationship Id="rId95" Type="http://schemas.openxmlformats.org/officeDocument/2006/relationships/image" Target="../media/image636.png"/><Relationship Id="rId160" Type="http://schemas.openxmlformats.org/officeDocument/2006/relationships/customXml" Target="../ink/ink3655.xml"/><Relationship Id="rId216" Type="http://schemas.openxmlformats.org/officeDocument/2006/relationships/customXml" Target="../ink/ink3683.xml"/><Relationship Id="rId258" Type="http://schemas.openxmlformats.org/officeDocument/2006/relationships/customXml" Target="../ink/ink3704.xml"/><Relationship Id="rId22" Type="http://schemas.openxmlformats.org/officeDocument/2006/relationships/customXml" Target="../ink/ink3586.xml"/><Relationship Id="rId64" Type="http://schemas.openxmlformats.org/officeDocument/2006/relationships/customXml" Target="../ink/ink3607.xml"/><Relationship Id="rId118" Type="http://schemas.openxmlformats.org/officeDocument/2006/relationships/customXml" Target="../ink/ink3634.xml"/></Relationships>
</file>

<file path=ppt/slides/_rels/slide51.xml.rels><?xml version="1.0" encoding="UTF-8" standalone="yes"?>
<Relationships xmlns="http://schemas.openxmlformats.org/package/2006/relationships"><Relationship Id="rId117" Type="http://schemas.openxmlformats.org/officeDocument/2006/relationships/image" Target="../media/image7900.png"/><Relationship Id="rId21" Type="http://schemas.openxmlformats.org/officeDocument/2006/relationships/image" Target="../media/image7420.png"/><Relationship Id="rId42" Type="http://schemas.openxmlformats.org/officeDocument/2006/relationships/customXml" Target="../ink/ink3739.xml"/><Relationship Id="rId63" Type="http://schemas.openxmlformats.org/officeDocument/2006/relationships/image" Target="../media/image7630.png"/><Relationship Id="rId84" Type="http://schemas.openxmlformats.org/officeDocument/2006/relationships/customXml" Target="../ink/ink3760.xml"/><Relationship Id="rId138" Type="http://schemas.openxmlformats.org/officeDocument/2006/relationships/customXml" Target="../ink/ink3787.xml"/><Relationship Id="rId159" Type="http://schemas.openxmlformats.org/officeDocument/2006/relationships/image" Target="../media/image8112.png"/><Relationship Id="rId170" Type="http://schemas.openxmlformats.org/officeDocument/2006/relationships/customXml" Target="../ink/ink3803.xml"/><Relationship Id="rId107" Type="http://schemas.openxmlformats.org/officeDocument/2006/relationships/image" Target="../media/image7850.png"/><Relationship Id="rId11" Type="http://schemas.openxmlformats.org/officeDocument/2006/relationships/image" Target="../media/image7370.png"/><Relationship Id="rId32" Type="http://schemas.openxmlformats.org/officeDocument/2006/relationships/customXml" Target="../ink/ink3734.xml"/><Relationship Id="rId53" Type="http://schemas.openxmlformats.org/officeDocument/2006/relationships/image" Target="../media/image7580.png"/><Relationship Id="rId74" Type="http://schemas.openxmlformats.org/officeDocument/2006/relationships/customXml" Target="../ink/ink3755.xml"/><Relationship Id="rId128" Type="http://schemas.openxmlformats.org/officeDocument/2006/relationships/customXml" Target="../ink/ink3782.xml"/><Relationship Id="rId149" Type="http://schemas.openxmlformats.org/officeDocument/2006/relationships/image" Target="../media/image8060.png"/><Relationship Id="rId5" Type="http://schemas.openxmlformats.org/officeDocument/2006/relationships/image" Target="../media/image7340.png"/><Relationship Id="rId95" Type="http://schemas.openxmlformats.org/officeDocument/2006/relationships/image" Target="../media/image7790.png"/><Relationship Id="rId160" Type="http://schemas.openxmlformats.org/officeDocument/2006/relationships/customXml" Target="../ink/ink3798.xml"/><Relationship Id="rId181" Type="http://schemas.openxmlformats.org/officeDocument/2006/relationships/image" Target="../media/image8220.png"/><Relationship Id="rId22" Type="http://schemas.openxmlformats.org/officeDocument/2006/relationships/customXml" Target="../ink/ink3729.xml"/><Relationship Id="rId43" Type="http://schemas.openxmlformats.org/officeDocument/2006/relationships/image" Target="../media/image7530.png"/><Relationship Id="rId64" Type="http://schemas.openxmlformats.org/officeDocument/2006/relationships/customXml" Target="../ink/ink3750.xml"/><Relationship Id="rId118" Type="http://schemas.openxmlformats.org/officeDocument/2006/relationships/customXml" Target="../ink/ink3777.xml"/><Relationship Id="rId139" Type="http://schemas.openxmlformats.org/officeDocument/2006/relationships/image" Target="../media/image8012.png"/><Relationship Id="rId85" Type="http://schemas.openxmlformats.org/officeDocument/2006/relationships/image" Target="../media/image7740.png"/><Relationship Id="rId150" Type="http://schemas.openxmlformats.org/officeDocument/2006/relationships/customXml" Target="../ink/ink3793.xml"/><Relationship Id="rId171" Type="http://schemas.openxmlformats.org/officeDocument/2006/relationships/image" Target="../media/image8170.png"/><Relationship Id="rId12" Type="http://schemas.openxmlformats.org/officeDocument/2006/relationships/customXml" Target="../ink/ink3724.xml"/><Relationship Id="rId33" Type="http://schemas.openxmlformats.org/officeDocument/2006/relationships/image" Target="../media/image7480.png"/><Relationship Id="rId108" Type="http://schemas.openxmlformats.org/officeDocument/2006/relationships/customXml" Target="../ink/ink3772.xml"/><Relationship Id="rId129" Type="http://schemas.openxmlformats.org/officeDocument/2006/relationships/image" Target="../media/image7960.png"/><Relationship Id="rId54" Type="http://schemas.openxmlformats.org/officeDocument/2006/relationships/customXml" Target="../ink/ink3745.xml"/><Relationship Id="rId75" Type="http://schemas.openxmlformats.org/officeDocument/2006/relationships/image" Target="../media/image7690.png"/><Relationship Id="rId96" Type="http://schemas.openxmlformats.org/officeDocument/2006/relationships/customXml" Target="../ink/ink3766.xml"/><Relationship Id="rId140" Type="http://schemas.openxmlformats.org/officeDocument/2006/relationships/customXml" Target="../ink/ink3788.xml"/><Relationship Id="rId161" Type="http://schemas.openxmlformats.org/officeDocument/2006/relationships/image" Target="../media/image8120.png"/><Relationship Id="rId6" Type="http://schemas.openxmlformats.org/officeDocument/2006/relationships/customXml" Target="../ink/ink3721.xml"/><Relationship Id="rId23" Type="http://schemas.openxmlformats.org/officeDocument/2006/relationships/image" Target="../media/image7430.png"/><Relationship Id="rId119" Type="http://schemas.openxmlformats.org/officeDocument/2006/relationships/image" Target="../media/image7912.png"/><Relationship Id="rId44" Type="http://schemas.openxmlformats.org/officeDocument/2006/relationships/customXml" Target="../ink/ink3740.xml"/><Relationship Id="rId60" Type="http://schemas.openxmlformats.org/officeDocument/2006/relationships/customXml" Target="../ink/ink3748.xml"/><Relationship Id="rId65" Type="http://schemas.openxmlformats.org/officeDocument/2006/relationships/image" Target="../media/image7640.png"/><Relationship Id="rId81" Type="http://schemas.openxmlformats.org/officeDocument/2006/relationships/image" Target="../media/image7720.png"/><Relationship Id="rId86" Type="http://schemas.openxmlformats.org/officeDocument/2006/relationships/customXml" Target="../ink/ink3761.xml"/><Relationship Id="rId130" Type="http://schemas.openxmlformats.org/officeDocument/2006/relationships/customXml" Target="../ink/ink3783.xml"/><Relationship Id="rId135" Type="http://schemas.openxmlformats.org/officeDocument/2006/relationships/image" Target="../media/image7990.png"/><Relationship Id="rId151" Type="http://schemas.openxmlformats.org/officeDocument/2006/relationships/image" Target="../media/image8070.png"/><Relationship Id="rId156" Type="http://schemas.openxmlformats.org/officeDocument/2006/relationships/customXml" Target="../ink/ink3796.xml"/><Relationship Id="rId177" Type="http://schemas.openxmlformats.org/officeDocument/2006/relationships/image" Target="../media/image8200.png"/><Relationship Id="rId172" Type="http://schemas.openxmlformats.org/officeDocument/2006/relationships/customXml" Target="../ink/ink3804.xml"/><Relationship Id="rId13" Type="http://schemas.openxmlformats.org/officeDocument/2006/relationships/image" Target="../media/image7380.png"/><Relationship Id="rId18" Type="http://schemas.openxmlformats.org/officeDocument/2006/relationships/customXml" Target="../ink/ink3727.xml"/><Relationship Id="rId39" Type="http://schemas.openxmlformats.org/officeDocument/2006/relationships/image" Target="../media/image7512.png"/><Relationship Id="rId109" Type="http://schemas.openxmlformats.org/officeDocument/2006/relationships/image" Target="../media/image7860.png"/><Relationship Id="rId34" Type="http://schemas.openxmlformats.org/officeDocument/2006/relationships/customXml" Target="../ink/ink3735.xml"/><Relationship Id="rId50" Type="http://schemas.openxmlformats.org/officeDocument/2006/relationships/customXml" Target="../ink/ink3743.xml"/><Relationship Id="rId55" Type="http://schemas.openxmlformats.org/officeDocument/2006/relationships/image" Target="../media/image7590.png"/><Relationship Id="rId76" Type="http://schemas.openxmlformats.org/officeDocument/2006/relationships/customXml" Target="../ink/ink3756.xml"/><Relationship Id="rId97" Type="http://schemas.openxmlformats.org/officeDocument/2006/relationships/image" Target="../media/image7800.png"/><Relationship Id="rId104" Type="http://schemas.openxmlformats.org/officeDocument/2006/relationships/customXml" Target="../ink/ink3770.xml"/><Relationship Id="rId120" Type="http://schemas.openxmlformats.org/officeDocument/2006/relationships/customXml" Target="../ink/ink3778.xml"/><Relationship Id="rId125" Type="http://schemas.openxmlformats.org/officeDocument/2006/relationships/image" Target="../media/image7940.png"/><Relationship Id="rId141" Type="http://schemas.openxmlformats.org/officeDocument/2006/relationships/image" Target="../media/image8020.png"/><Relationship Id="rId146" Type="http://schemas.openxmlformats.org/officeDocument/2006/relationships/customXml" Target="../ink/ink3791.xml"/><Relationship Id="rId167" Type="http://schemas.openxmlformats.org/officeDocument/2006/relationships/image" Target="../media/image8150.png"/><Relationship Id="rId7" Type="http://schemas.openxmlformats.org/officeDocument/2006/relationships/image" Target="../media/image7350.png"/><Relationship Id="rId71" Type="http://schemas.openxmlformats.org/officeDocument/2006/relationships/image" Target="../media/image7670.png"/><Relationship Id="rId92" Type="http://schemas.openxmlformats.org/officeDocument/2006/relationships/customXml" Target="../ink/ink3764.xml"/><Relationship Id="rId162" Type="http://schemas.openxmlformats.org/officeDocument/2006/relationships/customXml" Target="../ink/ink3799.xml"/><Relationship Id="rId2" Type="http://schemas.openxmlformats.org/officeDocument/2006/relationships/customXml" Target="../ink/ink3719.xml"/><Relationship Id="rId29" Type="http://schemas.openxmlformats.org/officeDocument/2006/relationships/image" Target="../media/image7460.png"/><Relationship Id="rId24" Type="http://schemas.openxmlformats.org/officeDocument/2006/relationships/customXml" Target="../ink/ink3730.xml"/><Relationship Id="rId40" Type="http://schemas.openxmlformats.org/officeDocument/2006/relationships/customXml" Target="../ink/ink3738.xml"/><Relationship Id="rId45" Type="http://schemas.openxmlformats.org/officeDocument/2006/relationships/image" Target="../media/image7540.png"/><Relationship Id="rId66" Type="http://schemas.openxmlformats.org/officeDocument/2006/relationships/customXml" Target="../ink/ink3751.xml"/><Relationship Id="rId87" Type="http://schemas.openxmlformats.org/officeDocument/2006/relationships/image" Target="../media/image7750.png"/><Relationship Id="rId110" Type="http://schemas.openxmlformats.org/officeDocument/2006/relationships/customXml" Target="../ink/ink3773.xml"/><Relationship Id="rId115" Type="http://schemas.openxmlformats.org/officeDocument/2006/relationships/image" Target="../media/image7890.png"/><Relationship Id="rId131" Type="http://schemas.openxmlformats.org/officeDocument/2006/relationships/image" Target="../media/image7970.png"/><Relationship Id="rId136" Type="http://schemas.openxmlformats.org/officeDocument/2006/relationships/customXml" Target="../ink/ink3786.xml"/><Relationship Id="rId157" Type="http://schemas.openxmlformats.org/officeDocument/2006/relationships/image" Target="../media/image8103.png"/><Relationship Id="rId178" Type="http://schemas.openxmlformats.org/officeDocument/2006/relationships/customXml" Target="../ink/ink3807.xml"/><Relationship Id="rId61" Type="http://schemas.openxmlformats.org/officeDocument/2006/relationships/image" Target="../media/image7620.png"/><Relationship Id="rId82" Type="http://schemas.openxmlformats.org/officeDocument/2006/relationships/customXml" Target="../ink/ink3759.xml"/><Relationship Id="rId152" Type="http://schemas.openxmlformats.org/officeDocument/2006/relationships/customXml" Target="../ink/ink3794.xml"/><Relationship Id="rId173" Type="http://schemas.openxmlformats.org/officeDocument/2006/relationships/image" Target="../media/image8180.png"/><Relationship Id="rId19" Type="http://schemas.openxmlformats.org/officeDocument/2006/relationships/image" Target="../media/image7412.png"/><Relationship Id="rId14" Type="http://schemas.openxmlformats.org/officeDocument/2006/relationships/customXml" Target="../ink/ink3725.xml"/><Relationship Id="rId30" Type="http://schemas.openxmlformats.org/officeDocument/2006/relationships/customXml" Target="../ink/ink3733.xml"/><Relationship Id="rId35" Type="http://schemas.openxmlformats.org/officeDocument/2006/relationships/image" Target="../media/image7490.png"/><Relationship Id="rId56" Type="http://schemas.openxmlformats.org/officeDocument/2006/relationships/customXml" Target="../ink/ink3746.xml"/><Relationship Id="rId77" Type="http://schemas.openxmlformats.org/officeDocument/2006/relationships/image" Target="../media/image7700.png"/><Relationship Id="rId100" Type="http://schemas.openxmlformats.org/officeDocument/2006/relationships/customXml" Target="../ink/ink3768.xml"/><Relationship Id="rId105" Type="http://schemas.openxmlformats.org/officeDocument/2006/relationships/image" Target="../media/image7840.png"/><Relationship Id="rId126" Type="http://schemas.openxmlformats.org/officeDocument/2006/relationships/customXml" Target="../ink/ink3781.xml"/><Relationship Id="rId147" Type="http://schemas.openxmlformats.org/officeDocument/2006/relationships/image" Target="../media/image8050.png"/><Relationship Id="rId168" Type="http://schemas.openxmlformats.org/officeDocument/2006/relationships/customXml" Target="../ink/ink3802.xml"/><Relationship Id="rId8" Type="http://schemas.openxmlformats.org/officeDocument/2006/relationships/customXml" Target="../ink/ink3722.xml"/><Relationship Id="rId51" Type="http://schemas.openxmlformats.org/officeDocument/2006/relationships/image" Target="../media/image7570.png"/><Relationship Id="rId72" Type="http://schemas.openxmlformats.org/officeDocument/2006/relationships/customXml" Target="../ink/ink3754.xml"/><Relationship Id="rId93" Type="http://schemas.openxmlformats.org/officeDocument/2006/relationships/image" Target="../media/image7780.png"/><Relationship Id="rId98" Type="http://schemas.openxmlformats.org/officeDocument/2006/relationships/customXml" Target="../ink/ink3767.xml"/><Relationship Id="rId121" Type="http://schemas.openxmlformats.org/officeDocument/2006/relationships/image" Target="../media/image7920.png"/><Relationship Id="rId142" Type="http://schemas.openxmlformats.org/officeDocument/2006/relationships/customXml" Target="../ink/ink3789.xml"/><Relationship Id="rId163" Type="http://schemas.openxmlformats.org/officeDocument/2006/relationships/image" Target="../media/image8130.png"/><Relationship Id="rId3" Type="http://schemas.openxmlformats.org/officeDocument/2006/relationships/image" Target="../media/image7330.png"/><Relationship Id="rId25" Type="http://schemas.openxmlformats.org/officeDocument/2006/relationships/image" Target="../media/image7440.png"/><Relationship Id="rId46" Type="http://schemas.openxmlformats.org/officeDocument/2006/relationships/customXml" Target="../ink/ink3741.xml"/><Relationship Id="rId67" Type="http://schemas.openxmlformats.org/officeDocument/2006/relationships/image" Target="../media/image7650.png"/><Relationship Id="rId116" Type="http://schemas.openxmlformats.org/officeDocument/2006/relationships/customXml" Target="../ink/ink3776.xml"/><Relationship Id="rId137" Type="http://schemas.openxmlformats.org/officeDocument/2006/relationships/image" Target="../media/image8000.png"/><Relationship Id="rId158" Type="http://schemas.openxmlformats.org/officeDocument/2006/relationships/customXml" Target="../ink/ink3797.xml"/><Relationship Id="rId20" Type="http://schemas.openxmlformats.org/officeDocument/2006/relationships/customXml" Target="../ink/ink3728.xml"/><Relationship Id="rId41" Type="http://schemas.openxmlformats.org/officeDocument/2006/relationships/image" Target="../media/image7520.png"/><Relationship Id="rId62" Type="http://schemas.openxmlformats.org/officeDocument/2006/relationships/customXml" Target="../ink/ink3749.xml"/><Relationship Id="rId83" Type="http://schemas.openxmlformats.org/officeDocument/2006/relationships/image" Target="../media/image7730.png"/><Relationship Id="rId88" Type="http://schemas.openxmlformats.org/officeDocument/2006/relationships/customXml" Target="../ink/ink3762.xml"/><Relationship Id="rId111" Type="http://schemas.openxmlformats.org/officeDocument/2006/relationships/image" Target="../media/image7870.png"/><Relationship Id="rId132" Type="http://schemas.openxmlformats.org/officeDocument/2006/relationships/customXml" Target="../ink/ink3784.xml"/><Relationship Id="rId153" Type="http://schemas.openxmlformats.org/officeDocument/2006/relationships/image" Target="../media/image8080.png"/><Relationship Id="rId174" Type="http://schemas.openxmlformats.org/officeDocument/2006/relationships/customXml" Target="../ink/ink3805.xml"/><Relationship Id="rId179" Type="http://schemas.openxmlformats.org/officeDocument/2006/relationships/image" Target="../media/image8212.png"/><Relationship Id="rId15" Type="http://schemas.openxmlformats.org/officeDocument/2006/relationships/image" Target="../media/image7390.png"/><Relationship Id="rId36" Type="http://schemas.openxmlformats.org/officeDocument/2006/relationships/customXml" Target="../ink/ink3736.xml"/><Relationship Id="rId57" Type="http://schemas.openxmlformats.org/officeDocument/2006/relationships/image" Target="../media/image7600.png"/><Relationship Id="rId106" Type="http://schemas.openxmlformats.org/officeDocument/2006/relationships/customXml" Target="../ink/ink3771.xml"/><Relationship Id="rId127" Type="http://schemas.openxmlformats.org/officeDocument/2006/relationships/image" Target="../media/image7950.png"/><Relationship Id="rId10" Type="http://schemas.openxmlformats.org/officeDocument/2006/relationships/customXml" Target="../ink/ink3723.xml"/><Relationship Id="rId31" Type="http://schemas.openxmlformats.org/officeDocument/2006/relationships/image" Target="../media/image7470.png"/><Relationship Id="rId52" Type="http://schemas.openxmlformats.org/officeDocument/2006/relationships/customXml" Target="../ink/ink3744.xml"/><Relationship Id="rId73" Type="http://schemas.openxmlformats.org/officeDocument/2006/relationships/image" Target="../media/image7680.png"/><Relationship Id="rId78" Type="http://schemas.openxmlformats.org/officeDocument/2006/relationships/customXml" Target="../ink/ink3757.xml"/><Relationship Id="rId94" Type="http://schemas.openxmlformats.org/officeDocument/2006/relationships/customXml" Target="../ink/ink3765.xml"/><Relationship Id="rId99" Type="http://schemas.openxmlformats.org/officeDocument/2006/relationships/image" Target="../media/image7812.png"/><Relationship Id="rId101" Type="http://schemas.openxmlformats.org/officeDocument/2006/relationships/image" Target="../media/image7820.png"/><Relationship Id="rId122" Type="http://schemas.openxmlformats.org/officeDocument/2006/relationships/customXml" Target="../ink/ink3779.xml"/><Relationship Id="rId143" Type="http://schemas.openxmlformats.org/officeDocument/2006/relationships/image" Target="../media/image8030.png"/><Relationship Id="rId148" Type="http://schemas.openxmlformats.org/officeDocument/2006/relationships/customXml" Target="../ink/ink3792.xml"/><Relationship Id="rId164" Type="http://schemas.openxmlformats.org/officeDocument/2006/relationships/customXml" Target="../ink/ink3800.xml"/><Relationship Id="rId169" Type="http://schemas.openxmlformats.org/officeDocument/2006/relationships/image" Target="../media/image8160.png"/><Relationship Id="rId4" Type="http://schemas.openxmlformats.org/officeDocument/2006/relationships/customXml" Target="../ink/ink3720.xml"/><Relationship Id="rId9" Type="http://schemas.openxmlformats.org/officeDocument/2006/relationships/image" Target="../media/image7360.png"/><Relationship Id="rId180" Type="http://schemas.openxmlformats.org/officeDocument/2006/relationships/customXml" Target="../ink/ink3808.xml"/><Relationship Id="rId26" Type="http://schemas.openxmlformats.org/officeDocument/2006/relationships/customXml" Target="../ink/ink3731.xml"/><Relationship Id="rId47" Type="http://schemas.openxmlformats.org/officeDocument/2006/relationships/image" Target="../media/image7550.png"/><Relationship Id="rId68" Type="http://schemas.openxmlformats.org/officeDocument/2006/relationships/customXml" Target="../ink/ink3752.xml"/><Relationship Id="rId89" Type="http://schemas.openxmlformats.org/officeDocument/2006/relationships/image" Target="../media/image7760.png"/><Relationship Id="rId112" Type="http://schemas.openxmlformats.org/officeDocument/2006/relationships/customXml" Target="../ink/ink3774.xml"/><Relationship Id="rId133" Type="http://schemas.openxmlformats.org/officeDocument/2006/relationships/image" Target="../media/image7980.png"/><Relationship Id="rId154" Type="http://schemas.openxmlformats.org/officeDocument/2006/relationships/customXml" Target="../ink/ink3795.xml"/><Relationship Id="rId175" Type="http://schemas.openxmlformats.org/officeDocument/2006/relationships/image" Target="../media/image8190.png"/><Relationship Id="rId16" Type="http://schemas.openxmlformats.org/officeDocument/2006/relationships/customXml" Target="../ink/ink3726.xml"/><Relationship Id="rId37" Type="http://schemas.openxmlformats.org/officeDocument/2006/relationships/image" Target="../media/image7500.png"/><Relationship Id="rId58" Type="http://schemas.openxmlformats.org/officeDocument/2006/relationships/customXml" Target="../ink/ink3747.xml"/><Relationship Id="rId79" Type="http://schemas.openxmlformats.org/officeDocument/2006/relationships/image" Target="../media/image7712.png"/><Relationship Id="rId102" Type="http://schemas.openxmlformats.org/officeDocument/2006/relationships/customXml" Target="../ink/ink3769.xml"/><Relationship Id="rId123" Type="http://schemas.openxmlformats.org/officeDocument/2006/relationships/image" Target="../media/image7930.png"/><Relationship Id="rId144" Type="http://schemas.openxmlformats.org/officeDocument/2006/relationships/customXml" Target="../ink/ink3790.xml"/><Relationship Id="rId90" Type="http://schemas.openxmlformats.org/officeDocument/2006/relationships/customXml" Target="../ink/ink3763.xml"/><Relationship Id="rId165" Type="http://schemas.openxmlformats.org/officeDocument/2006/relationships/image" Target="../media/image8140.png"/><Relationship Id="rId27" Type="http://schemas.openxmlformats.org/officeDocument/2006/relationships/image" Target="../media/image7450.png"/><Relationship Id="rId48" Type="http://schemas.openxmlformats.org/officeDocument/2006/relationships/customXml" Target="../ink/ink3742.xml"/><Relationship Id="rId69" Type="http://schemas.openxmlformats.org/officeDocument/2006/relationships/image" Target="../media/image7660.png"/><Relationship Id="rId113" Type="http://schemas.openxmlformats.org/officeDocument/2006/relationships/image" Target="../media/image7880.png"/><Relationship Id="rId134" Type="http://schemas.openxmlformats.org/officeDocument/2006/relationships/customXml" Target="../ink/ink3785.xml"/><Relationship Id="rId80" Type="http://schemas.openxmlformats.org/officeDocument/2006/relationships/customXml" Target="../ink/ink3758.xml"/><Relationship Id="rId155" Type="http://schemas.openxmlformats.org/officeDocument/2006/relationships/image" Target="../media/image8090.png"/><Relationship Id="rId176" Type="http://schemas.openxmlformats.org/officeDocument/2006/relationships/customXml" Target="../ink/ink3806.xml"/><Relationship Id="rId17" Type="http://schemas.openxmlformats.org/officeDocument/2006/relationships/image" Target="../media/image7400.png"/><Relationship Id="rId38" Type="http://schemas.openxmlformats.org/officeDocument/2006/relationships/customXml" Target="../ink/ink3737.xml"/><Relationship Id="rId59" Type="http://schemas.openxmlformats.org/officeDocument/2006/relationships/image" Target="../media/image7612.png"/><Relationship Id="rId103" Type="http://schemas.openxmlformats.org/officeDocument/2006/relationships/image" Target="../media/image7830.png"/><Relationship Id="rId124" Type="http://schemas.openxmlformats.org/officeDocument/2006/relationships/customXml" Target="../ink/ink3780.xml"/><Relationship Id="rId70" Type="http://schemas.openxmlformats.org/officeDocument/2006/relationships/customXml" Target="../ink/ink3753.xml"/><Relationship Id="rId91" Type="http://schemas.openxmlformats.org/officeDocument/2006/relationships/image" Target="../media/image7770.png"/><Relationship Id="rId145" Type="http://schemas.openxmlformats.org/officeDocument/2006/relationships/image" Target="../media/image8040.png"/><Relationship Id="rId166" Type="http://schemas.openxmlformats.org/officeDocument/2006/relationships/customXml" Target="../ink/ink3801.xml"/><Relationship Id="rId1" Type="http://schemas.openxmlformats.org/officeDocument/2006/relationships/slideLayout" Target="../slideLayouts/slideLayout2.xml"/><Relationship Id="rId28" Type="http://schemas.openxmlformats.org/officeDocument/2006/relationships/customXml" Target="../ink/ink3732.xml"/><Relationship Id="rId49" Type="http://schemas.openxmlformats.org/officeDocument/2006/relationships/image" Target="../media/image7560.png"/><Relationship Id="rId114" Type="http://schemas.openxmlformats.org/officeDocument/2006/relationships/customXml" Target="../ink/ink3775.xml"/></Relationships>
</file>

<file path=ppt/slides/_rels/slide52.xml.rels><?xml version="1.0" encoding="UTF-8" standalone="yes"?>
<Relationships xmlns="http://schemas.openxmlformats.org/package/2006/relationships"><Relationship Id="rId117" Type="http://schemas.openxmlformats.org/officeDocument/2006/relationships/image" Target="../media/image8800.png"/><Relationship Id="rId299" Type="http://schemas.openxmlformats.org/officeDocument/2006/relationships/image" Target="../media/image9700.png"/><Relationship Id="rId21" Type="http://schemas.openxmlformats.org/officeDocument/2006/relationships/image" Target="../media/image8320.png"/><Relationship Id="rId63" Type="http://schemas.openxmlformats.org/officeDocument/2006/relationships/image" Target="../media/image8530.png"/><Relationship Id="rId159" Type="http://schemas.openxmlformats.org/officeDocument/2006/relationships/image" Target="../media/image9012.png"/><Relationship Id="rId324" Type="http://schemas.openxmlformats.org/officeDocument/2006/relationships/customXml" Target="../ink/ink3970.xml"/><Relationship Id="rId366" Type="http://schemas.openxmlformats.org/officeDocument/2006/relationships/customXml" Target="../ink/ink3991.xml"/><Relationship Id="rId170" Type="http://schemas.openxmlformats.org/officeDocument/2006/relationships/customXml" Target="../ink/ink3893.xml"/><Relationship Id="rId226" Type="http://schemas.openxmlformats.org/officeDocument/2006/relationships/customXml" Target="../ink/ink3921.xml"/><Relationship Id="rId433" Type="http://schemas.openxmlformats.org/officeDocument/2006/relationships/image" Target="../media/image10370.png"/><Relationship Id="rId268" Type="http://schemas.openxmlformats.org/officeDocument/2006/relationships/customXml" Target="../ink/ink3942.xml"/><Relationship Id="rId32" Type="http://schemas.openxmlformats.org/officeDocument/2006/relationships/customXml" Target="../ink/ink3824.xml"/><Relationship Id="rId74" Type="http://schemas.openxmlformats.org/officeDocument/2006/relationships/customXml" Target="../ink/ink3845.xml"/><Relationship Id="rId128" Type="http://schemas.openxmlformats.org/officeDocument/2006/relationships/customXml" Target="../ink/ink3872.xml"/><Relationship Id="rId335" Type="http://schemas.openxmlformats.org/officeDocument/2006/relationships/image" Target="../media/image9880.png"/><Relationship Id="rId377" Type="http://schemas.openxmlformats.org/officeDocument/2006/relationships/image" Target="../media/image10090.png"/><Relationship Id="rId5" Type="http://schemas.openxmlformats.org/officeDocument/2006/relationships/image" Target="../media/image8240.png"/><Relationship Id="rId181" Type="http://schemas.openxmlformats.org/officeDocument/2006/relationships/image" Target="../media/image9120.png"/><Relationship Id="rId237" Type="http://schemas.openxmlformats.org/officeDocument/2006/relationships/image" Target="../media/image9400.png"/><Relationship Id="rId402" Type="http://schemas.openxmlformats.org/officeDocument/2006/relationships/customXml" Target="../ink/ink4009.xml"/><Relationship Id="rId279" Type="http://schemas.openxmlformats.org/officeDocument/2006/relationships/image" Target="../media/image9600.png"/><Relationship Id="rId444" Type="http://schemas.openxmlformats.org/officeDocument/2006/relationships/customXml" Target="../ink/ink4030.xml"/><Relationship Id="rId43" Type="http://schemas.openxmlformats.org/officeDocument/2006/relationships/image" Target="../media/image8430.png"/><Relationship Id="rId139" Type="http://schemas.openxmlformats.org/officeDocument/2006/relationships/image" Target="../media/image8912.png"/><Relationship Id="rId290" Type="http://schemas.openxmlformats.org/officeDocument/2006/relationships/customXml" Target="../ink/ink3953.xml"/><Relationship Id="rId304" Type="http://schemas.openxmlformats.org/officeDocument/2006/relationships/customXml" Target="../ink/ink3960.xml"/><Relationship Id="rId346" Type="http://schemas.openxmlformats.org/officeDocument/2006/relationships/customXml" Target="../ink/ink3981.xml"/><Relationship Id="rId388" Type="http://schemas.openxmlformats.org/officeDocument/2006/relationships/customXml" Target="../ink/ink4002.xml"/><Relationship Id="rId85" Type="http://schemas.openxmlformats.org/officeDocument/2006/relationships/image" Target="../media/image8640.png"/><Relationship Id="rId150" Type="http://schemas.openxmlformats.org/officeDocument/2006/relationships/customXml" Target="../ink/ink3883.xml"/><Relationship Id="rId192" Type="http://schemas.openxmlformats.org/officeDocument/2006/relationships/customXml" Target="../ink/ink3904.xml"/><Relationship Id="rId206" Type="http://schemas.openxmlformats.org/officeDocument/2006/relationships/customXml" Target="../ink/ink3911.xml"/><Relationship Id="rId413" Type="http://schemas.openxmlformats.org/officeDocument/2006/relationships/image" Target="../media/image10270.png"/><Relationship Id="rId248" Type="http://schemas.openxmlformats.org/officeDocument/2006/relationships/customXml" Target="../ink/ink3932.xml"/><Relationship Id="rId12" Type="http://schemas.openxmlformats.org/officeDocument/2006/relationships/customXml" Target="../ink/ink3814.xml"/><Relationship Id="rId108" Type="http://schemas.openxmlformats.org/officeDocument/2006/relationships/customXml" Target="../ink/ink3862.xml"/><Relationship Id="rId315" Type="http://schemas.openxmlformats.org/officeDocument/2006/relationships/image" Target="../media/image9780.png"/><Relationship Id="rId357" Type="http://schemas.openxmlformats.org/officeDocument/2006/relationships/image" Target="../media/image9990.png"/><Relationship Id="rId54" Type="http://schemas.openxmlformats.org/officeDocument/2006/relationships/customXml" Target="../ink/ink3835.xml"/><Relationship Id="rId96" Type="http://schemas.openxmlformats.org/officeDocument/2006/relationships/customXml" Target="../ink/ink3856.xml"/><Relationship Id="rId161" Type="http://schemas.openxmlformats.org/officeDocument/2006/relationships/image" Target="../media/image9020.png"/><Relationship Id="rId217" Type="http://schemas.openxmlformats.org/officeDocument/2006/relationships/image" Target="../media/image9300.png"/><Relationship Id="rId399" Type="http://schemas.openxmlformats.org/officeDocument/2006/relationships/image" Target="../media/image10200.png"/><Relationship Id="rId259" Type="http://schemas.openxmlformats.org/officeDocument/2006/relationships/image" Target="../media/image9512.png"/><Relationship Id="rId424" Type="http://schemas.openxmlformats.org/officeDocument/2006/relationships/customXml" Target="../ink/ink4020.xml"/><Relationship Id="rId23" Type="http://schemas.openxmlformats.org/officeDocument/2006/relationships/image" Target="../media/image8330.png"/><Relationship Id="rId119" Type="http://schemas.openxmlformats.org/officeDocument/2006/relationships/image" Target="../media/image8812.png"/><Relationship Id="rId270" Type="http://schemas.openxmlformats.org/officeDocument/2006/relationships/customXml" Target="../ink/ink3943.xml"/><Relationship Id="rId326" Type="http://schemas.openxmlformats.org/officeDocument/2006/relationships/customXml" Target="../ink/ink3971.xml"/><Relationship Id="rId65" Type="http://schemas.openxmlformats.org/officeDocument/2006/relationships/image" Target="../media/image8540.png"/><Relationship Id="rId130" Type="http://schemas.openxmlformats.org/officeDocument/2006/relationships/customXml" Target="../ink/ink3873.xml"/><Relationship Id="rId368" Type="http://schemas.openxmlformats.org/officeDocument/2006/relationships/customXml" Target="../ink/ink3992.xml"/><Relationship Id="rId172" Type="http://schemas.openxmlformats.org/officeDocument/2006/relationships/customXml" Target="../ink/ink3894.xml"/><Relationship Id="rId228" Type="http://schemas.openxmlformats.org/officeDocument/2006/relationships/customXml" Target="../ink/ink3922.xml"/><Relationship Id="rId435" Type="http://schemas.openxmlformats.org/officeDocument/2006/relationships/image" Target="../media/image10380.png"/><Relationship Id="rId281" Type="http://schemas.openxmlformats.org/officeDocument/2006/relationships/image" Target="../media/image9612.png"/><Relationship Id="rId337" Type="http://schemas.openxmlformats.org/officeDocument/2006/relationships/image" Target="../media/image9890.png"/><Relationship Id="rId34" Type="http://schemas.openxmlformats.org/officeDocument/2006/relationships/customXml" Target="../ink/ink3825.xml"/><Relationship Id="rId76" Type="http://schemas.openxmlformats.org/officeDocument/2006/relationships/customXml" Target="../ink/ink3846.xml"/><Relationship Id="rId141" Type="http://schemas.openxmlformats.org/officeDocument/2006/relationships/image" Target="../media/image8920.png"/><Relationship Id="rId379" Type="http://schemas.openxmlformats.org/officeDocument/2006/relationships/image" Target="../media/image10103.png"/><Relationship Id="rId7" Type="http://schemas.openxmlformats.org/officeDocument/2006/relationships/image" Target="../media/image8250.png"/><Relationship Id="rId183" Type="http://schemas.openxmlformats.org/officeDocument/2006/relationships/image" Target="../media/image9130.png"/><Relationship Id="rId239" Type="http://schemas.openxmlformats.org/officeDocument/2006/relationships/image" Target="../media/image9412.png"/><Relationship Id="rId390" Type="http://schemas.openxmlformats.org/officeDocument/2006/relationships/customXml" Target="../ink/ink4003.xml"/><Relationship Id="rId404" Type="http://schemas.openxmlformats.org/officeDocument/2006/relationships/customXml" Target="../ink/ink4010.xml"/><Relationship Id="rId446" Type="http://schemas.openxmlformats.org/officeDocument/2006/relationships/customXml" Target="../ink/ink4031.xml"/><Relationship Id="rId250" Type="http://schemas.openxmlformats.org/officeDocument/2006/relationships/customXml" Target="../ink/ink3933.xml"/><Relationship Id="rId292" Type="http://schemas.openxmlformats.org/officeDocument/2006/relationships/customXml" Target="../ink/ink3954.xml"/><Relationship Id="rId306" Type="http://schemas.openxmlformats.org/officeDocument/2006/relationships/customXml" Target="../ink/ink3961.xml"/><Relationship Id="rId45" Type="http://schemas.openxmlformats.org/officeDocument/2006/relationships/image" Target="../media/image8440.png"/><Relationship Id="rId87" Type="http://schemas.openxmlformats.org/officeDocument/2006/relationships/image" Target="../media/image8650.png"/><Relationship Id="rId110" Type="http://schemas.openxmlformats.org/officeDocument/2006/relationships/customXml" Target="../ink/ink3863.xml"/><Relationship Id="rId348" Type="http://schemas.openxmlformats.org/officeDocument/2006/relationships/customXml" Target="../ink/ink3982.xml"/><Relationship Id="rId152" Type="http://schemas.openxmlformats.org/officeDocument/2006/relationships/customXml" Target="../ink/ink3884.xml"/><Relationship Id="rId194" Type="http://schemas.openxmlformats.org/officeDocument/2006/relationships/customXml" Target="../ink/ink3905.xml"/><Relationship Id="rId208" Type="http://schemas.openxmlformats.org/officeDocument/2006/relationships/customXml" Target="../ink/ink3912.xml"/><Relationship Id="rId415" Type="http://schemas.openxmlformats.org/officeDocument/2006/relationships/image" Target="../media/image10280.png"/><Relationship Id="rId261" Type="http://schemas.openxmlformats.org/officeDocument/2006/relationships/image" Target="../media/image9520.png"/><Relationship Id="rId14" Type="http://schemas.openxmlformats.org/officeDocument/2006/relationships/customXml" Target="../ink/ink3815.xml"/><Relationship Id="rId56" Type="http://schemas.openxmlformats.org/officeDocument/2006/relationships/customXml" Target="../ink/ink3836.xml"/><Relationship Id="rId317" Type="http://schemas.openxmlformats.org/officeDocument/2006/relationships/image" Target="../media/image9790.png"/><Relationship Id="rId359" Type="http://schemas.openxmlformats.org/officeDocument/2006/relationships/image" Target="../media/image10000.png"/><Relationship Id="rId98" Type="http://schemas.openxmlformats.org/officeDocument/2006/relationships/customXml" Target="../ink/ink3857.xml"/><Relationship Id="rId121" Type="http://schemas.openxmlformats.org/officeDocument/2006/relationships/image" Target="../media/image8820.png"/><Relationship Id="rId163" Type="http://schemas.openxmlformats.org/officeDocument/2006/relationships/image" Target="../media/image9030.png"/><Relationship Id="rId219" Type="http://schemas.openxmlformats.org/officeDocument/2006/relationships/image" Target="../media/image9312.png"/><Relationship Id="rId370" Type="http://schemas.openxmlformats.org/officeDocument/2006/relationships/customXml" Target="../ink/ink3993.xml"/><Relationship Id="rId426" Type="http://schemas.openxmlformats.org/officeDocument/2006/relationships/customXml" Target="../ink/ink4021.xml"/><Relationship Id="rId230" Type="http://schemas.openxmlformats.org/officeDocument/2006/relationships/customXml" Target="../ink/ink3923.xml"/><Relationship Id="rId25" Type="http://schemas.openxmlformats.org/officeDocument/2006/relationships/image" Target="../media/image8340.png"/><Relationship Id="rId67" Type="http://schemas.openxmlformats.org/officeDocument/2006/relationships/image" Target="../media/image8550.png"/><Relationship Id="rId272" Type="http://schemas.openxmlformats.org/officeDocument/2006/relationships/customXml" Target="../ink/ink3944.xml"/><Relationship Id="rId328" Type="http://schemas.openxmlformats.org/officeDocument/2006/relationships/customXml" Target="../ink/ink3972.xml"/><Relationship Id="rId132" Type="http://schemas.openxmlformats.org/officeDocument/2006/relationships/customXml" Target="../ink/ink3874.xml"/><Relationship Id="rId174" Type="http://schemas.openxmlformats.org/officeDocument/2006/relationships/customXml" Target="../ink/ink3895.xml"/><Relationship Id="rId381" Type="http://schemas.openxmlformats.org/officeDocument/2006/relationships/image" Target="../media/image10111.png"/><Relationship Id="rId241" Type="http://schemas.openxmlformats.org/officeDocument/2006/relationships/image" Target="../media/image9420.png"/><Relationship Id="rId437" Type="http://schemas.openxmlformats.org/officeDocument/2006/relationships/image" Target="../media/image10390.png"/><Relationship Id="rId36" Type="http://schemas.openxmlformats.org/officeDocument/2006/relationships/customXml" Target="../ink/ink3826.xml"/><Relationship Id="rId283" Type="http://schemas.openxmlformats.org/officeDocument/2006/relationships/image" Target="../media/image9620.png"/><Relationship Id="rId339" Type="http://schemas.openxmlformats.org/officeDocument/2006/relationships/image" Target="../media/image9900.png"/><Relationship Id="rId78" Type="http://schemas.openxmlformats.org/officeDocument/2006/relationships/customXml" Target="../ink/ink3847.xml"/><Relationship Id="rId101" Type="http://schemas.openxmlformats.org/officeDocument/2006/relationships/image" Target="../media/image8720.png"/><Relationship Id="rId143" Type="http://schemas.openxmlformats.org/officeDocument/2006/relationships/image" Target="../media/image8930.png"/><Relationship Id="rId185" Type="http://schemas.openxmlformats.org/officeDocument/2006/relationships/image" Target="../media/image9140.png"/><Relationship Id="rId350" Type="http://schemas.openxmlformats.org/officeDocument/2006/relationships/customXml" Target="../ink/ink3983.xml"/><Relationship Id="rId406" Type="http://schemas.openxmlformats.org/officeDocument/2006/relationships/customXml" Target="../ink/ink4011.xml"/><Relationship Id="rId9" Type="http://schemas.openxmlformats.org/officeDocument/2006/relationships/image" Target="../media/image8260.png"/><Relationship Id="rId210" Type="http://schemas.openxmlformats.org/officeDocument/2006/relationships/customXml" Target="../ink/ink3913.xml"/><Relationship Id="rId392" Type="http://schemas.openxmlformats.org/officeDocument/2006/relationships/customXml" Target="../ink/ink4004.xml"/><Relationship Id="rId252" Type="http://schemas.openxmlformats.org/officeDocument/2006/relationships/customXml" Target="../ink/ink3934.xml"/><Relationship Id="rId294" Type="http://schemas.openxmlformats.org/officeDocument/2006/relationships/customXml" Target="../ink/ink3955.xml"/><Relationship Id="rId308" Type="http://schemas.openxmlformats.org/officeDocument/2006/relationships/customXml" Target="../ink/ink3962.xml"/><Relationship Id="rId47" Type="http://schemas.openxmlformats.org/officeDocument/2006/relationships/image" Target="../media/image8450.png"/><Relationship Id="rId89" Type="http://schemas.openxmlformats.org/officeDocument/2006/relationships/image" Target="../media/image8660.png"/><Relationship Id="rId112" Type="http://schemas.openxmlformats.org/officeDocument/2006/relationships/customXml" Target="../ink/ink3864.xml"/><Relationship Id="rId154" Type="http://schemas.openxmlformats.org/officeDocument/2006/relationships/customXml" Target="../ink/ink3885.xml"/><Relationship Id="rId361" Type="http://schemas.openxmlformats.org/officeDocument/2006/relationships/image" Target="../media/image10011.png"/><Relationship Id="rId196" Type="http://schemas.openxmlformats.org/officeDocument/2006/relationships/customXml" Target="../ink/ink3906.xml"/><Relationship Id="rId417" Type="http://schemas.openxmlformats.org/officeDocument/2006/relationships/image" Target="../media/image10290.png"/><Relationship Id="rId16" Type="http://schemas.openxmlformats.org/officeDocument/2006/relationships/customXml" Target="../ink/ink3816.xml"/><Relationship Id="rId221" Type="http://schemas.openxmlformats.org/officeDocument/2006/relationships/image" Target="../media/image9320.png"/><Relationship Id="rId263" Type="http://schemas.openxmlformats.org/officeDocument/2006/relationships/image" Target="../media/image9530.png"/><Relationship Id="rId319" Type="http://schemas.openxmlformats.org/officeDocument/2006/relationships/image" Target="../media/image9800.png"/><Relationship Id="rId58" Type="http://schemas.openxmlformats.org/officeDocument/2006/relationships/customXml" Target="../ink/ink3837.xml"/><Relationship Id="rId123" Type="http://schemas.openxmlformats.org/officeDocument/2006/relationships/image" Target="../media/image8830.png"/><Relationship Id="rId330" Type="http://schemas.openxmlformats.org/officeDocument/2006/relationships/customXml" Target="../ink/ink3973.xml"/><Relationship Id="rId165" Type="http://schemas.openxmlformats.org/officeDocument/2006/relationships/image" Target="../media/image9040.png"/><Relationship Id="rId372" Type="http://schemas.openxmlformats.org/officeDocument/2006/relationships/customXml" Target="../ink/ink3994.xml"/><Relationship Id="rId428" Type="http://schemas.openxmlformats.org/officeDocument/2006/relationships/customXml" Target="../ink/ink4022.xml"/><Relationship Id="rId232" Type="http://schemas.openxmlformats.org/officeDocument/2006/relationships/customXml" Target="../ink/ink3924.xml"/><Relationship Id="rId274" Type="http://schemas.openxmlformats.org/officeDocument/2006/relationships/customXml" Target="../ink/ink3945.xml"/><Relationship Id="rId27" Type="http://schemas.openxmlformats.org/officeDocument/2006/relationships/image" Target="../media/image8350.png"/><Relationship Id="rId69" Type="http://schemas.openxmlformats.org/officeDocument/2006/relationships/image" Target="../media/image8560.png"/><Relationship Id="rId134" Type="http://schemas.openxmlformats.org/officeDocument/2006/relationships/customXml" Target="../ink/ink3875.xml"/><Relationship Id="rId80" Type="http://schemas.openxmlformats.org/officeDocument/2006/relationships/customXml" Target="../ink/ink3848.xml"/><Relationship Id="rId176" Type="http://schemas.openxmlformats.org/officeDocument/2006/relationships/customXml" Target="../ink/ink3896.xml"/><Relationship Id="rId341" Type="http://schemas.openxmlformats.org/officeDocument/2006/relationships/image" Target="../media/image9911.png"/><Relationship Id="rId383" Type="http://schemas.openxmlformats.org/officeDocument/2006/relationships/image" Target="../media/image10120.png"/><Relationship Id="rId439" Type="http://schemas.openxmlformats.org/officeDocument/2006/relationships/image" Target="../media/image10400.png"/><Relationship Id="rId201" Type="http://schemas.openxmlformats.org/officeDocument/2006/relationships/image" Target="../media/image9220.png"/><Relationship Id="rId243" Type="http://schemas.openxmlformats.org/officeDocument/2006/relationships/image" Target="../media/image9430.png"/><Relationship Id="rId285" Type="http://schemas.openxmlformats.org/officeDocument/2006/relationships/image" Target="../media/image9630.png"/><Relationship Id="rId38" Type="http://schemas.openxmlformats.org/officeDocument/2006/relationships/customXml" Target="../ink/ink3827.xml"/><Relationship Id="rId103" Type="http://schemas.openxmlformats.org/officeDocument/2006/relationships/image" Target="../media/image8730.png"/><Relationship Id="rId310" Type="http://schemas.openxmlformats.org/officeDocument/2006/relationships/customXml" Target="../ink/ink3963.xml"/><Relationship Id="rId91" Type="http://schemas.openxmlformats.org/officeDocument/2006/relationships/image" Target="../media/image8670.png"/><Relationship Id="rId145" Type="http://schemas.openxmlformats.org/officeDocument/2006/relationships/image" Target="../media/image8940.png"/><Relationship Id="rId187" Type="http://schemas.openxmlformats.org/officeDocument/2006/relationships/image" Target="../media/image9150.png"/><Relationship Id="rId352" Type="http://schemas.openxmlformats.org/officeDocument/2006/relationships/customXml" Target="../ink/ink3984.xml"/><Relationship Id="rId394" Type="http://schemas.openxmlformats.org/officeDocument/2006/relationships/customXml" Target="../ink/ink4005.xml"/><Relationship Id="rId408" Type="http://schemas.openxmlformats.org/officeDocument/2006/relationships/customXml" Target="../ink/ink4012.xml"/><Relationship Id="rId212" Type="http://schemas.openxmlformats.org/officeDocument/2006/relationships/customXml" Target="../ink/ink3914.xml"/><Relationship Id="rId254" Type="http://schemas.openxmlformats.org/officeDocument/2006/relationships/customXml" Target="../ink/ink3935.xml"/><Relationship Id="rId49" Type="http://schemas.openxmlformats.org/officeDocument/2006/relationships/image" Target="../media/image8460.png"/><Relationship Id="rId114" Type="http://schemas.openxmlformats.org/officeDocument/2006/relationships/customXml" Target="../ink/ink3865.xml"/><Relationship Id="rId296" Type="http://schemas.openxmlformats.org/officeDocument/2006/relationships/customXml" Target="../ink/ink3956.xml"/><Relationship Id="rId60" Type="http://schemas.openxmlformats.org/officeDocument/2006/relationships/customXml" Target="../ink/ink3838.xml"/><Relationship Id="rId156" Type="http://schemas.openxmlformats.org/officeDocument/2006/relationships/customXml" Target="../ink/ink3886.xml"/><Relationship Id="rId198" Type="http://schemas.openxmlformats.org/officeDocument/2006/relationships/customXml" Target="../ink/ink3907.xml"/><Relationship Id="rId321" Type="http://schemas.openxmlformats.org/officeDocument/2006/relationships/image" Target="../media/image9811.png"/><Relationship Id="rId363" Type="http://schemas.openxmlformats.org/officeDocument/2006/relationships/image" Target="../media/image10020.png"/><Relationship Id="rId419" Type="http://schemas.openxmlformats.org/officeDocument/2006/relationships/image" Target="../media/image10300.png"/><Relationship Id="rId223" Type="http://schemas.openxmlformats.org/officeDocument/2006/relationships/image" Target="../media/image9330.png"/><Relationship Id="rId430" Type="http://schemas.openxmlformats.org/officeDocument/2006/relationships/customXml" Target="../ink/ink4023.xml"/><Relationship Id="rId18" Type="http://schemas.openxmlformats.org/officeDocument/2006/relationships/customXml" Target="../ink/ink3817.xml"/><Relationship Id="rId39" Type="http://schemas.openxmlformats.org/officeDocument/2006/relationships/image" Target="../media/image8412.png"/><Relationship Id="rId265" Type="http://schemas.openxmlformats.org/officeDocument/2006/relationships/image" Target="../media/image9540.png"/><Relationship Id="rId286" Type="http://schemas.openxmlformats.org/officeDocument/2006/relationships/customXml" Target="../ink/ink3951.xml"/><Relationship Id="rId50" Type="http://schemas.openxmlformats.org/officeDocument/2006/relationships/customXml" Target="../ink/ink3833.xml"/><Relationship Id="rId104" Type="http://schemas.openxmlformats.org/officeDocument/2006/relationships/customXml" Target="../ink/ink3860.xml"/><Relationship Id="rId125" Type="http://schemas.openxmlformats.org/officeDocument/2006/relationships/image" Target="../media/image8840.png"/><Relationship Id="rId146" Type="http://schemas.openxmlformats.org/officeDocument/2006/relationships/customXml" Target="../ink/ink3881.xml"/><Relationship Id="rId167" Type="http://schemas.openxmlformats.org/officeDocument/2006/relationships/image" Target="../media/image9050.png"/><Relationship Id="rId188" Type="http://schemas.openxmlformats.org/officeDocument/2006/relationships/customXml" Target="../ink/ink3902.xml"/><Relationship Id="rId311" Type="http://schemas.openxmlformats.org/officeDocument/2006/relationships/image" Target="../media/image9760.png"/><Relationship Id="rId332" Type="http://schemas.openxmlformats.org/officeDocument/2006/relationships/customXml" Target="../ink/ink3974.xml"/><Relationship Id="rId353" Type="http://schemas.openxmlformats.org/officeDocument/2006/relationships/image" Target="../media/image9970.png"/><Relationship Id="rId374" Type="http://schemas.openxmlformats.org/officeDocument/2006/relationships/customXml" Target="../ink/ink3995.xml"/><Relationship Id="rId395" Type="http://schemas.openxmlformats.org/officeDocument/2006/relationships/image" Target="../media/image10180.png"/><Relationship Id="rId409" Type="http://schemas.openxmlformats.org/officeDocument/2006/relationships/image" Target="../media/image10250.png"/><Relationship Id="rId71" Type="http://schemas.openxmlformats.org/officeDocument/2006/relationships/image" Target="../media/image8570.png"/><Relationship Id="rId92" Type="http://schemas.openxmlformats.org/officeDocument/2006/relationships/customXml" Target="../ink/ink3854.xml"/><Relationship Id="rId213" Type="http://schemas.openxmlformats.org/officeDocument/2006/relationships/image" Target="../media/image9280.png"/><Relationship Id="rId234" Type="http://schemas.openxmlformats.org/officeDocument/2006/relationships/customXml" Target="../ink/ink3925.xml"/><Relationship Id="rId420" Type="http://schemas.openxmlformats.org/officeDocument/2006/relationships/customXml" Target="../ink/ink4018.xml"/><Relationship Id="rId2" Type="http://schemas.openxmlformats.org/officeDocument/2006/relationships/customXml" Target="../ink/ink3809.xml"/><Relationship Id="rId29" Type="http://schemas.openxmlformats.org/officeDocument/2006/relationships/image" Target="../media/image8360.png"/><Relationship Id="rId255" Type="http://schemas.openxmlformats.org/officeDocument/2006/relationships/image" Target="../media/image9490.png"/><Relationship Id="rId276" Type="http://schemas.openxmlformats.org/officeDocument/2006/relationships/customXml" Target="../ink/ink3946.xml"/><Relationship Id="rId297" Type="http://schemas.openxmlformats.org/officeDocument/2006/relationships/image" Target="../media/image9690.png"/><Relationship Id="rId441" Type="http://schemas.openxmlformats.org/officeDocument/2006/relationships/image" Target="../media/image10411.png"/><Relationship Id="rId40" Type="http://schemas.openxmlformats.org/officeDocument/2006/relationships/customXml" Target="../ink/ink3828.xml"/><Relationship Id="rId115" Type="http://schemas.openxmlformats.org/officeDocument/2006/relationships/image" Target="../media/image8790.png"/><Relationship Id="rId136" Type="http://schemas.openxmlformats.org/officeDocument/2006/relationships/customXml" Target="../ink/ink3876.xml"/><Relationship Id="rId157" Type="http://schemas.openxmlformats.org/officeDocument/2006/relationships/image" Target="../media/image9000.png"/><Relationship Id="rId178" Type="http://schemas.openxmlformats.org/officeDocument/2006/relationships/customXml" Target="../ink/ink3897.xml"/><Relationship Id="rId301" Type="http://schemas.openxmlformats.org/officeDocument/2006/relationships/image" Target="../media/image9711.png"/><Relationship Id="rId322" Type="http://schemas.openxmlformats.org/officeDocument/2006/relationships/customXml" Target="../ink/ink3969.xml"/><Relationship Id="rId343" Type="http://schemas.openxmlformats.org/officeDocument/2006/relationships/image" Target="../media/image9920.png"/><Relationship Id="rId364" Type="http://schemas.openxmlformats.org/officeDocument/2006/relationships/customXml" Target="../ink/ink3990.xml"/><Relationship Id="rId61" Type="http://schemas.openxmlformats.org/officeDocument/2006/relationships/image" Target="../media/image8520.png"/><Relationship Id="rId82" Type="http://schemas.openxmlformats.org/officeDocument/2006/relationships/customXml" Target="../ink/ink3849.xml"/><Relationship Id="rId199" Type="http://schemas.openxmlformats.org/officeDocument/2006/relationships/image" Target="../media/image9212.png"/><Relationship Id="rId203" Type="http://schemas.openxmlformats.org/officeDocument/2006/relationships/image" Target="../media/image9230.png"/><Relationship Id="rId385" Type="http://schemas.openxmlformats.org/officeDocument/2006/relationships/image" Target="../media/image10130.png"/><Relationship Id="rId19" Type="http://schemas.openxmlformats.org/officeDocument/2006/relationships/image" Target="../media/image8312.png"/><Relationship Id="rId224" Type="http://schemas.openxmlformats.org/officeDocument/2006/relationships/customXml" Target="../ink/ink3920.xml"/><Relationship Id="rId245" Type="http://schemas.openxmlformats.org/officeDocument/2006/relationships/image" Target="../media/image9440.png"/><Relationship Id="rId266" Type="http://schemas.openxmlformats.org/officeDocument/2006/relationships/customXml" Target="../ink/ink3941.xml"/><Relationship Id="rId287" Type="http://schemas.openxmlformats.org/officeDocument/2006/relationships/image" Target="../media/image9640.png"/><Relationship Id="rId410" Type="http://schemas.openxmlformats.org/officeDocument/2006/relationships/customXml" Target="../ink/ink4013.xml"/><Relationship Id="rId431" Type="http://schemas.openxmlformats.org/officeDocument/2006/relationships/image" Target="../media/image10360.png"/><Relationship Id="rId30" Type="http://schemas.openxmlformats.org/officeDocument/2006/relationships/customXml" Target="../ink/ink3823.xml"/><Relationship Id="rId105" Type="http://schemas.openxmlformats.org/officeDocument/2006/relationships/image" Target="../media/image8740.png"/><Relationship Id="rId126" Type="http://schemas.openxmlformats.org/officeDocument/2006/relationships/customXml" Target="../ink/ink3871.xml"/><Relationship Id="rId147" Type="http://schemas.openxmlformats.org/officeDocument/2006/relationships/image" Target="../media/image8950.png"/><Relationship Id="rId168" Type="http://schemas.openxmlformats.org/officeDocument/2006/relationships/customXml" Target="../ink/ink3892.xml"/><Relationship Id="rId312" Type="http://schemas.openxmlformats.org/officeDocument/2006/relationships/customXml" Target="../ink/ink3964.xml"/><Relationship Id="rId333" Type="http://schemas.openxmlformats.org/officeDocument/2006/relationships/image" Target="../media/image9870.png"/><Relationship Id="rId354" Type="http://schemas.openxmlformats.org/officeDocument/2006/relationships/customXml" Target="../ink/ink3985.xml"/><Relationship Id="rId51" Type="http://schemas.openxmlformats.org/officeDocument/2006/relationships/image" Target="../media/image8470.png"/><Relationship Id="rId72" Type="http://schemas.openxmlformats.org/officeDocument/2006/relationships/customXml" Target="../ink/ink3844.xml"/><Relationship Id="rId93" Type="http://schemas.openxmlformats.org/officeDocument/2006/relationships/image" Target="../media/image8680.png"/><Relationship Id="rId189" Type="http://schemas.openxmlformats.org/officeDocument/2006/relationships/image" Target="../media/image9160.png"/><Relationship Id="rId375" Type="http://schemas.openxmlformats.org/officeDocument/2006/relationships/image" Target="../media/image10080.png"/><Relationship Id="rId396" Type="http://schemas.openxmlformats.org/officeDocument/2006/relationships/customXml" Target="../ink/ink4006.xml"/><Relationship Id="rId3" Type="http://schemas.openxmlformats.org/officeDocument/2006/relationships/image" Target="../media/image8230.png"/><Relationship Id="rId214" Type="http://schemas.openxmlformats.org/officeDocument/2006/relationships/customXml" Target="../ink/ink3915.xml"/><Relationship Id="rId235" Type="http://schemas.openxmlformats.org/officeDocument/2006/relationships/image" Target="../media/image9390.png"/><Relationship Id="rId256" Type="http://schemas.openxmlformats.org/officeDocument/2006/relationships/customXml" Target="../ink/ink3936.xml"/><Relationship Id="rId277" Type="http://schemas.openxmlformats.org/officeDocument/2006/relationships/image" Target="../media/image80100.png"/><Relationship Id="rId298" Type="http://schemas.openxmlformats.org/officeDocument/2006/relationships/customXml" Target="../ink/ink3957.xml"/><Relationship Id="rId400" Type="http://schemas.openxmlformats.org/officeDocument/2006/relationships/customXml" Target="../ink/ink4008.xml"/><Relationship Id="rId421" Type="http://schemas.openxmlformats.org/officeDocument/2006/relationships/image" Target="../media/image10311.png"/><Relationship Id="rId442" Type="http://schemas.openxmlformats.org/officeDocument/2006/relationships/customXml" Target="../ink/ink4029.xml"/><Relationship Id="rId116" Type="http://schemas.openxmlformats.org/officeDocument/2006/relationships/customXml" Target="../ink/ink3866.xml"/><Relationship Id="rId137" Type="http://schemas.openxmlformats.org/officeDocument/2006/relationships/image" Target="../media/image8900.png"/><Relationship Id="rId158" Type="http://schemas.openxmlformats.org/officeDocument/2006/relationships/customXml" Target="../ink/ink3887.xml"/><Relationship Id="rId302" Type="http://schemas.openxmlformats.org/officeDocument/2006/relationships/customXml" Target="../ink/ink3959.xml"/><Relationship Id="rId323" Type="http://schemas.openxmlformats.org/officeDocument/2006/relationships/image" Target="../media/image9820.png"/><Relationship Id="rId344" Type="http://schemas.openxmlformats.org/officeDocument/2006/relationships/customXml" Target="../ink/ink3980.xml"/><Relationship Id="rId20" Type="http://schemas.openxmlformats.org/officeDocument/2006/relationships/customXml" Target="../ink/ink3818.xml"/><Relationship Id="rId41" Type="http://schemas.openxmlformats.org/officeDocument/2006/relationships/image" Target="../media/image8420.png"/><Relationship Id="rId62" Type="http://schemas.openxmlformats.org/officeDocument/2006/relationships/customXml" Target="../ink/ink3839.xml"/><Relationship Id="rId83" Type="http://schemas.openxmlformats.org/officeDocument/2006/relationships/image" Target="../media/image8630.png"/><Relationship Id="rId179" Type="http://schemas.openxmlformats.org/officeDocument/2006/relationships/image" Target="../media/image9112.png"/><Relationship Id="rId365" Type="http://schemas.openxmlformats.org/officeDocument/2006/relationships/image" Target="../media/image10030.png"/><Relationship Id="rId386" Type="http://schemas.openxmlformats.org/officeDocument/2006/relationships/customXml" Target="../ink/ink4001.xml"/><Relationship Id="rId190" Type="http://schemas.openxmlformats.org/officeDocument/2006/relationships/customXml" Target="../ink/ink3903.xml"/><Relationship Id="rId204" Type="http://schemas.openxmlformats.org/officeDocument/2006/relationships/customXml" Target="../ink/ink3910.xml"/><Relationship Id="rId225" Type="http://schemas.openxmlformats.org/officeDocument/2006/relationships/image" Target="../media/image9340.png"/><Relationship Id="rId246" Type="http://schemas.openxmlformats.org/officeDocument/2006/relationships/customXml" Target="../ink/ink3931.xml"/><Relationship Id="rId267" Type="http://schemas.openxmlformats.org/officeDocument/2006/relationships/image" Target="../media/image9550.png"/><Relationship Id="rId288" Type="http://schemas.openxmlformats.org/officeDocument/2006/relationships/customXml" Target="../ink/ink3952.xml"/><Relationship Id="rId411" Type="http://schemas.openxmlformats.org/officeDocument/2006/relationships/image" Target="../media/image10260.png"/><Relationship Id="rId432" Type="http://schemas.openxmlformats.org/officeDocument/2006/relationships/customXml" Target="../ink/ink4024.xml"/><Relationship Id="rId106" Type="http://schemas.openxmlformats.org/officeDocument/2006/relationships/customXml" Target="../ink/ink3861.xml"/><Relationship Id="rId127" Type="http://schemas.openxmlformats.org/officeDocument/2006/relationships/image" Target="../media/image8850.png"/><Relationship Id="rId313" Type="http://schemas.openxmlformats.org/officeDocument/2006/relationships/image" Target="../media/image9770.png"/><Relationship Id="rId10" Type="http://schemas.openxmlformats.org/officeDocument/2006/relationships/customXml" Target="../ink/ink3813.xml"/><Relationship Id="rId31" Type="http://schemas.openxmlformats.org/officeDocument/2006/relationships/image" Target="../media/image8370.png"/><Relationship Id="rId52" Type="http://schemas.openxmlformats.org/officeDocument/2006/relationships/customXml" Target="../ink/ink3834.xml"/><Relationship Id="rId73" Type="http://schemas.openxmlformats.org/officeDocument/2006/relationships/image" Target="../media/image8580.png"/><Relationship Id="rId94" Type="http://schemas.openxmlformats.org/officeDocument/2006/relationships/customXml" Target="../ink/ink3855.xml"/><Relationship Id="rId148" Type="http://schemas.openxmlformats.org/officeDocument/2006/relationships/customXml" Target="../ink/ink3882.xml"/><Relationship Id="rId169" Type="http://schemas.openxmlformats.org/officeDocument/2006/relationships/image" Target="../media/image9060.png"/><Relationship Id="rId334" Type="http://schemas.openxmlformats.org/officeDocument/2006/relationships/customXml" Target="../ink/ink3975.xml"/><Relationship Id="rId355" Type="http://schemas.openxmlformats.org/officeDocument/2006/relationships/image" Target="../media/image9980.png"/><Relationship Id="rId376" Type="http://schemas.openxmlformats.org/officeDocument/2006/relationships/customXml" Target="../ink/ink3996.xml"/><Relationship Id="rId397" Type="http://schemas.openxmlformats.org/officeDocument/2006/relationships/image" Target="../media/image10190.png"/><Relationship Id="rId4" Type="http://schemas.openxmlformats.org/officeDocument/2006/relationships/customXml" Target="../ink/ink3810.xml"/><Relationship Id="rId180" Type="http://schemas.openxmlformats.org/officeDocument/2006/relationships/customXml" Target="../ink/ink3898.xml"/><Relationship Id="rId215" Type="http://schemas.openxmlformats.org/officeDocument/2006/relationships/image" Target="../media/image9290.png"/><Relationship Id="rId236" Type="http://schemas.openxmlformats.org/officeDocument/2006/relationships/customXml" Target="../ink/ink3926.xml"/><Relationship Id="rId257" Type="http://schemas.openxmlformats.org/officeDocument/2006/relationships/image" Target="../media/image9500.png"/><Relationship Id="rId278" Type="http://schemas.openxmlformats.org/officeDocument/2006/relationships/customXml" Target="../ink/ink3947.xml"/><Relationship Id="rId401" Type="http://schemas.openxmlformats.org/officeDocument/2006/relationships/image" Target="../media/image10211.png"/><Relationship Id="rId422" Type="http://schemas.openxmlformats.org/officeDocument/2006/relationships/customXml" Target="../ink/ink4019.xml"/><Relationship Id="rId443" Type="http://schemas.openxmlformats.org/officeDocument/2006/relationships/image" Target="../media/image10420.png"/><Relationship Id="rId303" Type="http://schemas.openxmlformats.org/officeDocument/2006/relationships/image" Target="../media/image9720.png"/><Relationship Id="rId42" Type="http://schemas.openxmlformats.org/officeDocument/2006/relationships/customXml" Target="../ink/ink3829.xml"/><Relationship Id="rId84" Type="http://schemas.openxmlformats.org/officeDocument/2006/relationships/customXml" Target="../ink/ink3850.xml"/><Relationship Id="rId138" Type="http://schemas.openxmlformats.org/officeDocument/2006/relationships/customXml" Target="../ink/ink3877.xml"/><Relationship Id="rId345" Type="http://schemas.openxmlformats.org/officeDocument/2006/relationships/image" Target="../media/image9930.png"/><Relationship Id="rId387" Type="http://schemas.openxmlformats.org/officeDocument/2006/relationships/image" Target="../media/image10140.png"/><Relationship Id="rId191" Type="http://schemas.openxmlformats.org/officeDocument/2006/relationships/image" Target="../media/image9170.png"/><Relationship Id="rId205" Type="http://schemas.openxmlformats.org/officeDocument/2006/relationships/image" Target="../media/image9240.png"/><Relationship Id="rId247" Type="http://schemas.openxmlformats.org/officeDocument/2006/relationships/image" Target="../media/image9450.png"/><Relationship Id="rId412" Type="http://schemas.openxmlformats.org/officeDocument/2006/relationships/customXml" Target="../ink/ink4014.xml"/><Relationship Id="rId107" Type="http://schemas.openxmlformats.org/officeDocument/2006/relationships/image" Target="../media/image8750.png"/><Relationship Id="rId289" Type="http://schemas.openxmlformats.org/officeDocument/2006/relationships/image" Target="../media/image9650.png"/><Relationship Id="rId11" Type="http://schemas.openxmlformats.org/officeDocument/2006/relationships/image" Target="../media/image8270.png"/><Relationship Id="rId53" Type="http://schemas.openxmlformats.org/officeDocument/2006/relationships/image" Target="../media/image8480.png"/><Relationship Id="rId149" Type="http://schemas.openxmlformats.org/officeDocument/2006/relationships/image" Target="../media/image8960.png"/><Relationship Id="rId314" Type="http://schemas.openxmlformats.org/officeDocument/2006/relationships/customXml" Target="../ink/ink3965.xml"/><Relationship Id="rId356" Type="http://schemas.openxmlformats.org/officeDocument/2006/relationships/customXml" Target="../ink/ink3986.xml"/><Relationship Id="rId398" Type="http://schemas.openxmlformats.org/officeDocument/2006/relationships/customXml" Target="../ink/ink4007.xml"/><Relationship Id="rId95" Type="http://schemas.openxmlformats.org/officeDocument/2006/relationships/image" Target="../media/image8690.png"/><Relationship Id="rId160" Type="http://schemas.openxmlformats.org/officeDocument/2006/relationships/customXml" Target="../ink/ink3888.xml"/><Relationship Id="rId216" Type="http://schemas.openxmlformats.org/officeDocument/2006/relationships/customXml" Target="../ink/ink3916.xml"/><Relationship Id="rId423" Type="http://schemas.openxmlformats.org/officeDocument/2006/relationships/image" Target="../media/image10320.png"/><Relationship Id="rId258" Type="http://schemas.openxmlformats.org/officeDocument/2006/relationships/customXml" Target="../ink/ink3937.xml"/><Relationship Id="rId22" Type="http://schemas.openxmlformats.org/officeDocument/2006/relationships/customXml" Target="../ink/ink3819.xml"/><Relationship Id="rId64" Type="http://schemas.openxmlformats.org/officeDocument/2006/relationships/customXml" Target="../ink/ink3840.xml"/><Relationship Id="rId118" Type="http://schemas.openxmlformats.org/officeDocument/2006/relationships/customXml" Target="../ink/ink3867.xml"/><Relationship Id="rId325" Type="http://schemas.openxmlformats.org/officeDocument/2006/relationships/image" Target="../media/image9830.png"/><Relationship Id="rId367" Type="http://schemas.openxmlformats.org/officeDocument/2006/relationships/image" Target="../media/image10040.png"/><Relationship Id="rId171" Type="http://schemas.openxmlformats.org/officeDocument/2006/relationships/image" Target="../media/image9070.png"/><Relationship Id="rId227" Type="http://schemas.openxmlformats.org/officeDocument/2006/relationships/image" Target="../media/image9350.png"/><Relationship Id="rId269" Type="http://schemas.openxmlformats.org/officeDocument/2006/relationships/image" Target="../media/image9560.png"/><Relationship Id="rId434" Type="http://schemas.openxmlformats.org/officeDocument/2006/relationships/customXml" Target="../ink/ink4025.xml"/><Relationship Id="rId33" Type="http://schemas.openxmlformats.org/officeDocument/2006/relationships/image" Target="../media/image8380.png"/><Relationship Id="rId129" Type="http://schemas.openxmlformats.org/officeDocument/2006/relationships/image" Target="../media/image8860.png"/><Relationship Id="rId280" Type="http://schemas.openxmlformats.org/officeDocument/2006/relationships/customXml" Target="../ink/ink3948.xml"/><Relationship Id="rId336" Type="http://schemas.openxmlformats.org/officeDocument/2006/relationships/customXml" Target="../ink/ink3976.xml"/><Relationship Id="rId75" Type="http://schemas.openxmlformats.org/officeDocument/2006/relationships/image" Target="../media/image8590.png"/><Relationship Id="rId140" Type="http://schemas.openxmlformats.org/officeDocument/2006/relationships/customXml" Target="../ink/ink3878.xml"/><Relationship Id="rId182" Type="http://schemas.openxmlformats.org/officeDocument/2006/relationships/customXml" Target="../ink/ink3899.xml"/><Relationship Id="rId378" Type="http://schemas.openxmlformats.org/officeDocument/2006/relationships/customXml" Target="../ink/ink3997.xml"/><Relationship Id="rId403" Type="http://schemas.openxmlformats.org/officeDocument/2006/relationships/image" Target="../media/image10220.png"/><Relationship Id="rId6" Type="http://schemas.openxmlformats.org/officeDocument/2006/relationships/customXml" Target="../ink/ink3811.xml"/><Relationship Id="rId238" Type="http://schemas.openxmlformats.org/officeDocument/2006/relationships/customXml" Target="../ink/ink3927.xml"/><Relationship Id="rId445" Type="http://schemas.openxmlformats.org/officeDocument/2006/relationships/image" Target="../media/image10430.png"/><Relationship Id="rId291" Type="http://schemas.openxmlformats.org/officeDocument/2006/relationships/image" Target="../media/image9660.png"/><Relationship Id="rId305" Type="http://schemas.openxmlformats.org/officeDocument/2006/relationships/image" Target="../media/image9730.png"/><Relationship Id="rId347" Type="http://schemas.openxmlformats.org/officeDocument/2006/relationships/image" Target="../media/image9940.png"/><Relationship Id="rId44" Type="http://schemas.openxmlformats.org/officeDocument/2006/relationships/customXml" Target="../ink/ink3830.xml"/><Relationship Id="rId86" Type="http://schemas.openxmlformats.org/officeDocument/2006/relationships/customXml" Target="../ink/ink3851.xml"/><Relationship Id="rId151" Type="http://schemas.openxmlformats.org/officeDocument/2006/relationships/image" Target="../media/image8970.png"/><Relationship Id="rId389" Type="http://schemas.openxmlformats.org/officeDocument/2006/relationships/image" Target="../media/image10150.png"/><Relationship Id="rId193" Type="http://schemas.openxmlformats.org/officeDocument/2006/relationships/image" Target="../media/image9180.png"/><Relationship Id="rId207" Type="http://schemas.openxmlformats.org/officeDocument/2006/relationships/image" Target="../media/image9250.png"/><Relationship Id="rId249" Type="http://schemas.openxmlformats.org/officeDocument/2006/relationships/image" Target="../media/image9460.png"/><Relationship Id="rId414" Type="http://schemas.openxmlformats.org/officeDocument/2006/relationships/customXml" Target="../ink/ink4015.xml"/><Relationship Id="rId13" Type="http://schemas.openxmlformats.org/officeDocument/2006/relationships/image" Target="../media/image8280.png"/><Relationship Id="rId109" Type="http://schemas.openxmlformats.org/officeDocument/2006/relationships/image" Target="../media/image8760.png"/><Relationship Id="rId260" Type="http://schemas.openxmlformats.org/officeDocument/2006/relationships/customXml" Target="../ink/ink3938.xml"/><Relationship Id="rId316" Type="http://schemas.openxmlformats.org/officeDocument/2006/relationships/customXml" Target="../ink/ink3966.xml"/><Relationship Id="rId55" Type="http://schemas.openxmlformats.org/officeDocument/2006/relationships/image" Target="../media/image8490.png"/><Relationship Id="rId97" Type="http://schemas.openxmlformats.org/officeDocument/2006/relationships/image" Target="../media/image8700.png"/><Relationship Id="rId120" Type="http://schemas.openxmlformats.org/officeDocument/2006/relationships/customXml" Target="../ink/ink3868.xml"/><Relationship Id="rId358" Type="http://schemas.openxmlformats.org/officeDocument/2006/relationships/customXml" Target="../ink/ink3987.xml"/><Relationship Id="rId162" Type="http://schemas.openxmlformats.org/officeDocument/2006/relationships/customXml" Target="../ink/ink3889.xml"/><Relationship Id="rId218" Type="http://schemas.openxmlformats.org/officeDocument/2006/relationships/customXml" Target="../ink/ink3917.xml"/><Relationship Id="rId425" Type="http://schemas.openxmlformats.org/officeDocument/2006/relationships/image" Target="../media/image10330.png"/><Relationship Id="rId271" Type="http://schemas.openxmlformats.org/officeDocument/2006/relationships/image" Target="../media/image9570.png"/><Relationship Id="rId24" Type="http://schemas.openxmlformats.org/officeDocument/2006/relationships/customXml" Target="../ink/ink3820.xml"/><Relationship Id="rId66" Type="http://schemas.openxmlformats.org/officeDocument/2006/relationships/customXml" Target="../ink/ink3841.xml"/><Relationship Id="rId131" Type="http://schemas.openxmlformats.org/officeDocument/2006/relationships/image" Target="../media/image8870.png"/><Relationship Id="rId327" Type="http://schemas.openxmlformats.org/officeDocument/2006/relationships/image" Target="../media/image9840.png"/><Relationship Id="rId369" Type="http://schemas.openxmlformats.org/officeDocument/2006/relationships/image" Target="../media/image10050.png"/><Relationship Id="rId173" Type="http://schemas.openxmlformats.org/officeDocument/2006/relationships/image" Target="../media/image9080.png"/><Relationship Id="rId229" Type="http://schemas.openxmlformats.org/officeDocument/2006/relationships/image" Target="../media/image9360.png"/><Relationship Id="rId380" Type="http://schemas.openxmlformats.org/officeDocument/2006/relationships/customXml" Target="../ink/ink3998.xml"/><Relationship Id="rId436" Type="http://schemas.openxmlformats.org/officeDocument/2006/relationships/customXml" Target="../ink/ink4026.xml"/><Relationship Id="rId240" Type="http://schemas.openxmlformats.org/officeDocument/2006/relationships/customXml" Target="../ink/ink3928.xml"/><Relationship Id="rId35" Type="http://schemas.openxmlformats.org/officeDocument/2006/relationships/image" Target="../media/image8390.png"/><Relationship Id="rId77" Type="http://schemas.openxmlformats.org/officeDocument/2006/relationships/image" Target="../media/image8600.png"/><Relationship Id="rId100" Type="http://schemas.openxmlformats.org/officeDocument/2006/relationships/customXml" Target="../ink/ink3858.xml"/><Relationship Id="rId282" Type="http://schemas.openxmlformats.org/officeDocument/2006/relationships/customXml" Target="../ink/ink3949.xml"/><Relationship Id="rId338" Type="http://schemas.openxmlformats.org/officeDocument/2006/relationships/customXml" Target="../ink/ink3977.xml"/><Relationship Id="rId8" Type="http://schemas.openxmlformats.org/officeDocument/2006/relationships/customXml" Target="../ink/ink3812.xml"/><Relationship Id="rId142" Type="http://schemas.openxmlformats.org/officeDocument/2006/relationships/customXml" Target="../ink/ink3879.xml"/><Relationship Id="rId184" Type="http://schemas.openxmlformats.org/officeDocument/2006/relationships/customXml" Target="../ink/ink3900.xml"/><Relationship Id="rId391" Type="http://schemas.openxmlformats.org/officeDocument/2006/relationships/image" Target="../media/image10160.png"/><Relationship Id="rId405" Type="http://schemas.openxmlformats.org/officeDocument/2006/relationships/image" Target="../media/image10230.png"/><Relationship Id="rId447" Type="http://schemas.openxmlformats.org/officeDocument/2006/relationships/image" Target="../media/image10440.png"/><Relationship Id="rId251" Type="http://schemas.openxmlformats.org/officeDocument/2006/relationships/image" Target="../media/image9470.png"/><Relationship Id="rId46" Type="http://schemas.openxmlformats.org/officeDocument/2006/relationships/customXml" Target="../ink/ink3831.xml"/><Relationship Id="rId293" Type="http://schemas.openxmlformats.org/officeDocument/2006/relationships/image" Target="../media/image9670.png"/><Relationship Id="rId307" Type="http://schemas.openxmlformats.org/officeDocument/2006/relationships/image" Target="../media/image9740.png"/><Relationship Id="rId349" Type="http://schemas.openxmlformats.org/officeDocument/2006/relationships/image" Target="../media/image9950.png"/><Relationship Id="rId88" Type="http://schemas.openxmlformats.org/officeDocument/2006/relationships/customXml" Target="../ink/ink3852.xml"/><Relationship Id="rId111" Type="http://schemas.openxmlformats.org/officeDocument/2006/relationships/image" Target="../media/image8770.png"/><Relationship Id="rId153" Type="http://schemas.openxmlformats.org/officeDocument/2006/relationships/image" Target="../media/image8980.png"/><Relationship Id="rId195" Type="http://schemas.openxmlformats.org/officeDocument/2006/relationships/image" Target="../media/image9190.png"/><Relationship Id="rId209" Type="http://schemas.openxmlformats.org/officeDocument/2006/relationships/image" Target="../media/image9260.png"/><Relationship Id="rId360" Type="http://schemas.openxmlformats.org/officeDocument/2006/relationships/customXml" Target="../ink/ink3988.xml"/><Relationship Id="rId416" Type="http://schemas.openxmlformats.org/officeDocument/2006/relationships/customXml" Target="../ink/ink4016.xml"/><Relationship Id="rId220" Type="http://schemas.openxmlformats.org/officeDocument/2006/relationships/customXml" Target="../ink/ink3918.xml"/><Relationship Id="rId15" Type="http://schemas.openxmlformats.org/officeDocument/2006/relationships/image" Target="../media/image8290.png"/><Relationship Id="rId57" Type="http://schemas.openxmlformats.org/officeDocument/2006/relationships/image" Target="../media/image8500.png"/><Relationship Id="rId262" Type="http://schemas.openxmlformats.org/officeDocument/2006/relationships/customXml" Target="../ink/ink3939.xml"/><Relationship Id="rId318" Type="http://schemas.openxmlformats.org/officeDocument/2006/relationships/customXml" Target="../ink/ink3967.xml"/><Relationship Id="rId99" Type="http://schemas.openxmlformats.org/officeDocument/2006/relationships/image" Target="../media/image8712.png"/><Relationship Id="rId122" Type="http://schemas.openxmlformats.org/officeDocument/2006/relationships/customXml" Target="../ink/ink3869.xml"/><Relationship Id="rId164" Type="http://schemas.openxmlformats.org/officeDocument/2006/relationships/customXml" Target="../ink/ink3890.xml"/><Relationship Id="rId371" Type="http://schemas.openxmlformats.org/officeDocument/2006/relationships/image" Target="../media/image10060.png"/><Relationship Id="rId427" Type="http://schemas.openxmlformats.org/officeDocument/2006/relationships/image" Target="../media/image10340.png"/><Relationship Id="rId26" Type="http://schemas.openxmlformats.org/officeDocument/2006/relationships/customXml" Target="../ink/ink3821.xml"/><Relationship Id="rId231" Type="http://schemas.openxmlformats.org/officeDocument/2006/relationships/image" Target="../media/image9370.png"/><Relationship Id="rId273" Type="http://schemas.openxmlformats.org/officeDocument/2006/relationships/image" Target="../media/image9580.png"/><Relationship Id="rId329" Type="http://schemas.openxmlformats.org/officeDocument/2006/relationships/image" Target="../media/image9850.png"/><Relationship Id="rId68" Type="http://schemas.openxmlformats.org/officeDocument/2006/relationships/customXml" Target="../ink/ink3842.xml"/><Relationship Id="rId133" Type="http://schemas.openxmlformats.org/officeDocument/2006/relationships/image" Target="../media/image8880.png"/><Relationship Id="rId175" Type="http://schemas.openxmlformats.org/officeDocument/2006/relationships/image" Target="../media/image9090.png"/><Relationship Id="rId340" Type="http://schemas.openxmlformats.org/officeDocument/2006/relationships/customXml" Target="../ink/ink3978.xml"/><Relationship Id="rId200" Type="http://schemas.openxmlformats.org/officeDocument/2006/relationships/customXml" Target="../ink/ink3908.xml"/><Relationship Id="rId382" Type="http://schemas.openxmlformats.org/officeDocument/2006/relationships/customXml" Target="../ink/ink3999.xml"/><Relationship Id="rId438" Type="http://schemas.openxmlformats.org/officeDocument/2006/relationships/customXml" Target="../ink/ink4027.xml"/><Relationship Id="rId242" Type="http://schemas.openxmlformats.org/officeDocument/2006/relationships/customXml" Target="../ink/ink3929.xml"/><Relationship Id="rId284" Type="http://schemas.openxmlformats.org/officeDocument/2006/relationships/customXml" Target="../ink/ink3950.xml"/><Relationship Id="rId37" Type="http://schemas.openxmlformats.org/officeDocument/2006/relationships/image" Target="../media/image8400.png"/><Relationship Id="rId79" Type="http://schemas.openxmlformats.org/officeDocument/2006/relationships/image" Target="../media/image8612.png"/><Relationship Id="rId102" Type="http://schemas.openxmlformats.org/officeDocument/2006/relationships/customXml" Target="../ink/ink3859.xml"/><Relationship Id="rId144" Type="http://schemas.openxmlformats.org/officeDocument/2006/relationships/customXml" Target="../ink/ink3880.xml"/><Relationship Id="rId90" Type="http://schemas.openxmlformats.org/officeDocument/2006/relationships/customXml" Target="../ink/ink3853.xml"/><Relationship Id="rId186" Type="http://schemas.openxmlformats.org/officeDocument/2006/relationships/customXml" Target="../ink/ink3901.xml"/><Relationship Id="rId351" Type="http://schemas.openxmlformats.org/officeDocument/2006/relationships/image" Target="../media/image9960.png"/><Relationship Id="rId393" Type="http://schemas.openxmlformats.org/officeDocument/2006/relationships/image" Target="../media/image10170.png"/><Relationship Id="rId407" Type="http://schemas.openxmlformats.org/officeDocument/2006/relationships/image" Target="../media/image10240.png"/><Relationship Id="rId211" Type="http://schemas.openxmlformats.org/officeDocument/2006/relationships/image" Target="../media/image9270.png"/><Relationship Id="rId253" Type="http://schemas.openxmlformats.org/officeDocument/2006/relationships/image" Target="../media/image9480.png"/><Relationship Id="rId295" Type="http://schemas.openxmlformats.org/officeDocument/2006/relationships/image" Target="../media/image9680.png"/><Relationship Id="rId309" Type="http://schemas.openxmlformats.org/officeDocument/2006/relationships/image" Target="../media/image9750.png"/><Relationship Id="rId48" Type="http://schemas.openxmlformats.org/officeDocument/2006/relationships/customXml" Target="../ink/ink3832.xml"/><Relationship Id="rId113" Type="http://schemas.openxmlformats.org/officeDocument/2006/relationships/image" Target="../media/image8780.png"/><Relationship Id="rId320" Type="http://schemas.openxmlformats.org/officeDocument/2006/relationships/customXml" Target="../ink/ink3968.xml"/><Relationship Id="rId155" Type="http://schemas.openxmlformats.org/officeDocument/2006/relationships/image" Target="../media/image8990.png"/><Relationship Id="rId197" Type="http://schemas.openxmlformats.org/officeDocument/2006/relationships/image" Target="../media/image9200.png"/><Relationship Id="rId362" Type="http://schemas.openxmlformats.org/officeDocument/2006/relationships/customXml" Target="../ink/ink3989.xml"/><Relationship Id="rId418" Type="http://schemas.openxmlformats.org/officeDocument/2006/relationships/customXml" Target="../ink/ink4017.xml"/><Relationship Id="rId222" Type="http://schemas.openxmlformats.org/officeDocument/2006/relationships/customXml" Target="../ink/ink3919.xml"/><Relationship Id="rId264" Type="http://schemas.openxmlformats.org/officeDocument/2006/relationships/customXml" Target="../ink/ink3940.xml"/><Relationship Id="rId17" Type="http://schemas.openxmlformats.org/officeDocument/2006/relationships/image" Target="../media/image8300.png"/><Relationship Id="rId59" Type="http://schemas.openxmlformats.org/officeDocument/2006/relationships/image" Target="../media/image8512.png"/><Relationship Id="rId124" Type="http://schemas.openxmlformats.org/officeDocument/2006/relationships/customXml" Target="../ink/ink3870.xml"/><Relationship Id="rId70" Type="http://schemas.openxmlformats.org/officeDocument/2006/relationships/customXml" Target="../ink/ink3843.xml"/><Relationship Id="rId166" Type="http://schemas.openxmlformats.org/officeDocument/2006/relationships/customXml" Target="../ink/ink3891.xml"/><Relationship Id="rId331" Type="http://schemas.openxmlformats.org/officeDocument/2006/relationships/image" Target="../media/image9860.png"/><Relationship Id="rId373" Type="http://schemas.openxmlformats.org/officeDocument/2006/relationships/image" Target="../media/image10070.png"/><Relationship Id="rId429" Type="http://schemas.openxmlformats.org/officeDocument/2006/relationships/image" Target="../media/image10350.png"/><Relationship Id="rId1" Type="http://schemas.openxmlformats.org/officeDocument/2006/relationships/slideLayout" Target="../slideLayouts/slideLayout2.xml"/><Relationship Id="rId233" Type="http://schemas.openxmlformats.org/officeDocument/2006/relationships/image" Target="../media/image9380.png"/><Relationship Id="rId440" Type="http://schemas.openxmlformats.org/officeDocument/2006/relationships/customXml" Target="../ink/ink4028.xml"/><Relationship Id="rId28" Type="http://schemas.openxmlformats.org/officeDocument/2006/relationships/customXml" Target="../ink/ink3822.xml"/><Relationship Id="rId275" Type="http://schemas.openxmlformats.org/officeDocument/2006/relationships/image" Target="../media/image9590.png"/><Relationship Id="rId300" Type="http://schemas.openxmlformats.org/officeDocument/2006/relationships/customXml" Target="../ink/ink3958.xml"/><Relationship Id="rId81" Type="http://schemas.openxmlformats.org/officeDocument/2006/relationships/image" Target="../media/image8620.png"/><Relationship Id="rId135" Type="http://schemas.openxmlformats.org/officeDocument/2006/relationships/image" Target="../media/image8890.png"/><Relationship Id="rId177" Type="http://schemas.openxmlformats.org/officeDocument/2006/relationships/image" Target="../media/image9102.png"/><Relationship Id="rId342" Type="http://schemas.openxmlformats.org/officeDocument/2006/relationships/customXml" Target="../ink/ink3979.xml"/><Relationship Id="rId384" Type="http://schemas.openxmlformats.org/officeDocument/2006/relationships/customXml" Target="../ink/ink4000.xml"/><Relationship Id="rId202" Type="http://schemas.openxmlformats.org/officeDocument/2006/relationships/customXml" Target="../ink/ink3909.xml"/><Relationship Id="rId244" Type="http://schemas.openxmlformats.org/officeDocument/2006/relationships/customXml" Target="../ink/ink3930.xml"/></Relationships>
</file>

<file path=ppt/slides/_rels/slide53.xml.rels><?xml version="1.0" encoding="UTF-8" standalone="yes"?>
<Relationships xmlns="http://schemas.openxmlformats.org/package/2006/relationships"><Relationship Id="rId117" Type="http://schemas.openxmlformats.org/officeDocument/2006/relationships/image" Target="../media/image11020.png"/><Relationship Id="rId21" Type="http://schemas.openxmlformats.org/officeDocument/2006/relationships/image" Target="../media/image10540.png"/><Relationship Id="rId63" Type="http://schemas.openxmlformats.org/officeDocument/2006/relationships/image" Target="../media/image10750.png"/><Relationship Id="rId159" Type="http://schemas.openxmlformats.org/officeDocument/2006/relationships/image" Target="../media/image11230.png"/><Relationship Id="rId170" Type="http://schemas.openxmlformats.org/officeDocument/2006/relationships/customXml" Target="../ink/ink4116.xml"/><Relationship Id="rId226" Type="http://schemas.openxmlformats.org/officeDocument/2006/relationships/customXml" Target="../ink/ink4144.xml"/><Relationship Id="rId107" Type="http://schemas.openxmlformats.org/officeDocument/2006/relationships/image" Target="../media/image10970.png"/><Relationship Id="rId11" Type="http://schemas.openxmlformats.org/officeDocument/2006/relationships/image" Target="../media/image10490.png"/><Relationship Id="rId32" Type="http://schemas.openxmlformats.org/officeDocument/2006/relationships/customXml" Target="../ink/ink4047.xml"/><Relationship Id="rId53" Type="http://schemas.openxmlformats.org/officeDocument/2006/relationships/image" Target="../media/image10700.png"/><Relationship Id="rId74" Type="http://schemas.openxmlformats.org/officeDocument/2006/relationships/customXml" Target="../ink/ink4068.xml"/><Relationship Id="rId128" Type="http://schemas.openxmlformats.org/officeDocument/2006/relationships/customXml" Target="../ink/ink4095.xml"/><Relationship Id="rId149" Type="http://schemas.openxmlformats.org/officeDocument/2006/relationships/image" Target="../media/image11180.png"/><Relationship Id="rId5" Type="http://schemas.openxmlformats.org/officeDocument/2006/relationships/image" Target="../media/image10460.png"/><Relationship Id="rId95" Type="http://schemas.openxmlformats.org/officeDocument/2006/relationships/image" Target="../media/image10911.png"/><Relationship Id="rId160" Type="http://schemas.openxmlformats.org/officeDocument/2006/relationships/customXml" Target="../ink/ink4111.xml"/><Relationship Id="rId181" Type="http://schemas.openxmlformats.org/officeDocument/2006/relationships/image" Target="../media/image11340.png"/><Relationship Id="rId216" Type="http://schemas.openxmlformats.org/officeDocument/2006/relationships/customXml" Target="../ink/ink4139.xml"/><Relationship Id="rId237" Type="http://schemas.openxmlformats.org/officeDocument/2006/relationships/image" Target="../media/image11611.png"/><Relationship Id="rId258" Type="http://schemas.openxmlformats.org/officeDocument/2006/relationships/customXml" Target="../ink/ink4160.xml"/><Relationship Id="rId22" Type="http://schemas.openxmlformats.org/officeDocument/2006/relationships/customXml" Target="../ink/ink4042.xml"/><Relationship Id="rId43" Type="http://schemas.openxmlformats.org/officeDocument/2006/relationships/image" Target="../media/image10650.png"/><Relationship Id="rId64" Type="http://schemas.openxmlformats.org/officeDocument/2006/relationships/customXml" Target="../ink/ink4063.xml"/><Relationship Id="rId118" Type="http://schemas.openxmlformats.org/officeDocument/2006/relationships/customXml" Target="../ink/ink4090.xml"/><Relationship Id="rId139" Type="http://schemas.openxmlformats.org/officeDocument/2006/relationships/image" Target="../media/image11130.png"/><Relationship Id="rId85" Type="http://schemas.openxmlformats.org/officeDocument/2006/relationships/image" Target="../media/image10860.png"/><Relationship Id="rId150" Type="http://schemas.openxmlformats.org/officeDocument/2006/relationships/customXml" Target="../ink/ink4106.xml"/><Relationship Id="rId171" Type="http://schemas.openxmlformats.org/officeDocument/2006/relationships/image" Target="../media/image11290.png"/><Relationship Id="rId192" Type="http://schemas.openxmlformats.org/officeDocument/2006/relationships/customXml" Target="../ink/ink4127.xml"/><Relationship Id="rId206" Type="http://schemas.openxmlformats.org/officeDocument/2006/relationships/customXml" Target="../ink/ink4134.xml"/><Relationship Id="rId227" Type="http://schemas.openxmlformats.org/officeDocument/2006/relationships/image" Target="../media/image11560.png"/><Relationship Id="rId248" Type="http://schemas.openxmlformats.org/officeDocument/2006/relationships/customXml" Target="../ink/ink4155.xml"/><Relationship Id="rId12" Type="http://schemas.openxmlformats.org/officeDocument/2006/relationships/customXml" Target="../ink/ink4037.xml"/><Relationship Id="rId33" Type="http://schemas.openxmlformats.org/officeDocument/2006/relationships/image" Target="../media/image10600.png"/><Relationship Id="rId108" Type="http://schemas.openxmlformats.org/officeDocument/2006/relationships/customXml" Target="../ink/ink4085.xml"/><Relationship Id="rId129" Type="http://schemas.openxmlformats.org/officeDocument/2006/relationships/image" Target="../media/image11080.png"/><Relationship Id="rId54" Type="http://schemas.openxmlformats.org/officeDocument/2006/relationships/customXml" Target="../ink/ink4058.xml"/><Relationship Id="rId75" Type="http://schemas.openxmlformats.org/officeDocument/2006/relationships/image" Target="../media/image10811.png"/><Relationship Id="rId96" Type="http://schemas.openxmlformats.org/officeDocument/2006/relationships/customXml" Target="../ink/ink4079.xml"/><Relationship Id="rId140" Type="http://schemas.openxmlformats.org/officeDocument/2006/relationships/customXml" Target="../ink/ink4101.xml"/><Relationship Id="rId161" Type="http://schemas.openxmlformats.org/officeDocument/2006/relationships/image" Target="../media/image11240.png"/><Relationship Id="rId182" Type="http://schemas.openxmlformats.org/officeDocument/2006/relationships/customXml" Target="../ink/ink4122.xml"/><Relationship Id="rId217" Type="http://schemas.openxmlformats.org/officeDocument/2006/relationships/image" Target="../media/image11511.png"/><Relationship Id="rId6" Type="http://schemas.openxmlformats.org/officeDocument/2006/relationships/customXml" Target="../ink/ink4034.xml"/><Relationship Id="rId238" Type="http://schemas.openxmlformats.org/officeDocument/2006/relationships/customXml" Target="../ink/ink4150.xml"/><Relationship Id="rId259" Type="http://schemas.openxmlformats.org/officeDocument/2006/relationships/image" Target="../media/image11720.png"/><Relationship Id="rId23" Type="http://schemas.openxmlformats.org/officeDocument/2006/relationships/image" Target="../media/image10550.png"/><Relationship Id="rId119" Type="http://schemas.openxmlformats.org/officeDocument/2006/relationships/image" Target="../media/image11030.png"/><Relationship Id="rId44" Type="http://schemas.openxmlformats.org/officeDocument/2006/relationships/customXml" Target="../ink/ink4053.xml"/><Relationship Id="rId65" Type="http://schemas.openxmlformats.org/officeDocument/2006/relationships/image" Target="../media/image10760.png"/><Relationship Id="rId86" Type="http://schemas.openxmlformats.org/officeDocument/2006/relationships/customXml" Target="../ink/ink4074.xml"/><Relationship Id="rId130" Type="http://schemas.openxmlformats.org/officeDocument/2006/relationships/customXml" Target="../ink/ink4096.xml"/><Relationship Id="rId151" Type="http://schemas.openxmlformats.org/officeDocument/2006/relationships/image" Target="../media/image11190.png"/><Relationship Id="rId172" Type="http://schemas.openxmlformats.org/officeDocument/2006/relationships/customXml" Target="../ink/ink4117.xml"/><Relationship Id="rId193" Type="http://schemas.openxmlformats.org/officeDocument/2006/relationships/image" Target="../media/image11400.png"/><Relationship Id="rId207" Type="http://schemas.openxmlformats.org/officeDocument/2006/relationships/image" Target="../media/image11460.png"/><Relationship Id="rId228" Type="http://schemas.openxmlformats.org/officeDocument/2006/relationships/customXml" Target="../ink/ink4145.xml"/><Relationship Id="rId249" Type="http://schemas.openxmlformats.org/officeDocument/2006/relationships/image" Target="../media/image11670.png"/><Relationship Id="rId13" Type="http://schemas.openxmlformats.org/officeDocument/2006/relationships/image" Target="../media/image10500.png"/><Relationship Id="rId109" Type="http://schemas.openxmlformats.org/officeDocument/2006/relationships/image" Target="../media/image10980.png"/><Relationship Id="rId260" Type="http://schemas.openxmlformats.org/officeDocument/2006/relationships/customXml" Target="../ink/ink4161.xml"/><Relationship Id="rId34" Type="http://schemas.openxmlformats.org/officeDocument/2006/relationships/customXml" Target="../ink/ink4048.xml"/><Relationship Id="rId55" Type="http://schemas.openxmlformats.org/officeDocument/2006/relationships/image" Target="../media/image10711.png"/><Relationship Id="rId76" Type="http://schemas.openxmlformats.org/officeDocument/2006/relationships/customXml" Target="../ink/ink4069.xml"/><Relationship Id="rId97" Type="http://schemas.openxmlformats.org/officeDocument/2006/relationships/image" Target="../media/image10920.png"/><Relationship Id="rId120" Type="http://schemas.openxmlformats.org/officeDocument/2006/relationships/customXml" Target="../ink/ink4091.xml"/><Relationship Id="rId141" Type="http://schemas.openxmlformats.org/officeDocument/2006/relationships/image" Target="../media/image11140.png"/><Relationship Id="rId7" Type="http://schemas.openxmlformats.org/officeDocument/2006/relationships/image" Target="../media/image10470.png"/><Relationship Id="rId162" Type="http://schemas.openxmlformats.org/officeDocument/2006/relationships/customXml" Target="../ink/ink4112.xml"/><Relationship Id="rId183" Type="http://schemas.openxmlformats.org/officeDocument/2006/relationships/image" Target="../media/image11350.png"/><Relationship Id="rId218" Type="http://schemas.openxmlformats.org/officeDocument/2006/relationships/customXml" Target="../ink/ink4140.xml"/><Relationship Id="rId239" Type="http://schemas.openxmlformats.org/officeDocument/2006/relationships/image" Target="../media/image11620.png"/><Relationship Id="rId250" Type="http://schemas.openxmlformats.org/officeDocument/2006/relationships/customXml" Target="../ink/ink4156.xml"/><Relationship Id="rId24" Type="http://schemas.openxmlformats.org/officeDocument/2006/relationships/customXml" Target="../ink/ink4043.xml"/><Relationship Id="rId45" Type="http://schemas.openxmlformats.org/officeDocument/2006/relationships/image" Target="../media/image10660.png"/><Relationship Id="rId66" Type="http://schemas.openxmlformats.org/officeDocument/2006/relationships/customXml" Target="../ink/ink4064.xml"/><Relationship Id="rId87" Type="http://schemas.openxmlformats.org/officeDocument/2006/relationships/image" Target="../media/image10870.png"/><Relationship Id="rId110" Type="http://schemas.openxmlformats.org/officeDocument/2006/relationships/customXml" Target="../ink/ink4086.xml"/><Relationship Id="rId131" Type="http://schemas.openxmlformats.org/officeDocument/2006/relationships/image" Target="../media/image11090.png"/><Relationship Id="rId152" Type="http://schemas.openxmlformats.org/officeDocument/2006/relationships/customXml" Target="../ink/ink4107.xml"/><Relationship Id="rId173" Type="http://schemas.openxmlformats.org/officeDocument/2006/relationships/image" Target="../media/image11300.png"/><Relationship Id="rId194" Type="http://schemas.openxmlformats.org/officeDocument/2006/relationships/customXml" Target="../ink/ink4128.xml"/><Relationship Id="rId208" Type="http://schemas.openxmlformats.org/officeDocument/2006/relationships/customXml" Target="../ink/ink4135.xml"/><Relationship Id="rId229" Type="http://schemas.openxmlformats.org/officeDocument/2006/relationships/image" Target="../media/image11570.png"/><Relationship Id="rId240" Type="http://schemas.openxmlformats.org/officeDocument/2006/relationships/customXml" Target="../ink/ink4151.xml"/><Relationship Id="rId261" Type="http://schemas.openxmlformats.org/officeDocument/2006/relationships/image" Target="../media/image11730.png"/><Relationship Id="rId14" Type="http://schemas.openxmlformats.org/officeDocument/2006/relationships/customXml" Target="../ink/ink4038.xml"/><Relationship Id="rId35" Type="http://schemas.openxmlformats.org/officeDocument/2006/relationships/image" Target="../media/image10611.png"/><Relationship Id="rId56" Type="http://schemas.openxmlformats.org/officeDocument/2006/relationships/customXml" Target="../ink/ink4059.xml"/><Relationship Id="rId77" Type="http://schemas.openxmlformats.org/officeDocument/2006/relationships/image" Target="../media/image10820.png"/><Relationship Id="rId100" Type="http://schemas.openxmlformats.org/officeDocument/2006/relationships/customXml" Target="../ink/ink4081.xml"/><Relationship Id="rId8" Type="http://schemas.openxmlformats.org/officeDocument/2006/relationships/customXml" Target="../ink/ink4035.xml"/><Relationship Id="rId98" Type="http://schemas.openxmlformats.org/officeDocument/2006/relationships/customXml" Target="../ink/ink4080.xml"/><Relationship Id="rId121" Type="http://schemas.openxmlformats.org/officeDocument/2006/relationships/image" Target="../media/image11040.png"/><Relationship Id="rId142" Type="http://schemas.openxmlformats.org/officeDocument/2006/relationships/customXml" Target="../ink/ink4102.xml"/><Relationship Id="rId163" Type="http://schemas.openxmlformats.org/officeDocument/2006/relationships/image" Target="../media/image11250.png"/><Relationship Id="rId184" Type="http://schemas.openxmlformats.org/officeDocument/2006/relationships/customXml" Target="../ink/ink4123.xml"/><Relationship Id="rId219" Type="http://schemas.openxmlformats.org/officeDocument/2006/relationships/image" Target="../media/image11520.png"/><Relationship Id="rId230" Type="http://schemas.openxmlformats.org/officeDocument/2006/relationships/customXml" Target="../ink/ink4146.xml"/><Relationship Id="rId251" Type="http://schemas.openxmlformats.org/officeDocument/2006/relationships/image" Target="../media/image11680.png"/><Relationship Id="rId25" Type="http://schemas.openxmlformats.org/officeDocument/2006/relationships/image" Target="../media/image10560.png"/><Relationship Id="rId46" Type="http://schemas.openxmlformats.org/officeDocument/2006/relationships/customXml" Target="../ink/ink4054.xml"/><Relationship Id="rId67" Type="http://schemas.openxmlformats.org/officeDocument/2006/relationships/image" Target="../media/image10770.png"/><Relationship Id="rId88" Type="http://schemas.openxmlformats.org/officeDocument/2006/relationships/customXml" Target="../ink/ink4075.xml"/><Relationship Id="rId111" Type="http://schemas.openxmlformats.org/officeDocument/2006/relationships/image" Target="../media/image10990.png"/><Relationship Id="rId132" Type="http://schemas.openxmlformats.org/officeDocument/2006/relationships/customXml" Target="../ink/ink4097.xml"/><Relationship Id="rId153" Type="http://schemas.openxmlformats.org/officeDocument/2006/relationships/image" Target="../media/image11200.png"/><Relationship Id="rId174" Type="http://schemas.openxmlformats.org/officeDocument/2006/relationships/customXml" Target="../ink/ink4118.xml"/><Relationship Id="rId195" Type="http://schemas.openxmlformats.org/officeDocument/2006/relationships/image" Target="../media/image11411.png"/><Relationship Id="rId209" Type="http://schemas.openxmlformats.org/officeDocument/2006/relationships/image" Target="../media/image11470.png"/><Relationship Id="rId220" Type="http://schemas.openxmlformats.org/officeDocument/2006/relationships/customXml" Target="../ink/ink4141.xml"/><Relationship Id="rId241" Type="http://schemas.openxmlformats.org/officeDocument/2006/relationships/image" Target="../media/image11630.png"/><Relationship Id="rId15" Type="http://schemas.openxmlformats.org/officeDocument/2006/relationships/image" Target="../media/image10511.png"/><Relationship Id="rId36" Type="http://schemas.openxmlformats.org/officeDocument/2006/relationships/customXml" Target="../ink/ink4049.xml"/><Relationship Id="rId57" Type="http://schemas.openxmlformats.org/officeDocument/2006/relationships/image" Target="../media/image10720.png"/><Relationship Id="rId262" Type="http://schemas.openxmlformats.org/officeDocument/2006/relationships/customXml" Target="../ink/ink4162.xml"/><Relationship Id="rId78" Type="http://schemas.openxmlformats.org/officeDocument/2006/relationships/customXml" Target="../ink/ink4070.xml"/><Relationship Id="rId99" Type="http://schemas.openxmlformats.org/officeDocument/2006/relationships/image" Target="../media/image10930.png"/><Relationship Id="rId101" Type="http://schemas.openxmlformats.org/officeDocument/2006/relationships/image" Target="../media/image10940.png"/><Relationship Id="rId122" Type="http://schemas.openxmlformats.org/officeDocument/2006/relationships/customXml" Target="../ink/ink4092.xml"/><Relationship Id="rId143" Type="http://schemas.openxmlformats.org/officeDocument/2006/relationships/image" Target="../media/image11150.png"/><Relationship Id="rId164" Type="http://schemas.openxmlformats.org/officeDocument/2006/relationships/customXml" Target="../ink/ink4113.xml"/><Relationship Id="rId185" Type="http://schemas.openxmlformats.org/officeDocument/2006/relationships/image" Target="../media/image11360.png"/><Relationship Id="rId9" Type="http://schemas.openxmlformats.org/officeDocument/2006/relationships/image" Target="../media/image10480.png"/><Relationship Id="rId210" Type="http://schemas.openxmlformats.org/officeDocument/2006/relationships/customXml" Target="../ink/ink4136.xml"/><Relationship Id="rId26" Type="http://schemas.openxmlformats.org/officeDocument/2006/relationships/customXml" Target="../ink/ink4044.xml"/><Relationship Id="rId231" Type="http://schemas.openxmlformats.org/officeDocument/2006/relationships/image" Target="../media/image11580.png"/><Relationship Id="rId252" Type="http://schemas.openxmlformats.org/officeDocument/2006/relationships/customXml" Target="../ink/ink4157.xml"/><Relationship Id="rId47" Type="http://schemas.openxmlformats.org/officeDocument/2006/relationships/image" Target="../media/image10670.png"/><Relationship Id="rId68" Type="http://schemas.openxmlformats.org/officeDocument/2006/relationships/customXml" Target="../ink/ink4065.xml"/><Relationship Id="rId89" Type="http://schemas.openxmlformats.org/officeDocument/2006/relationships/image" Target="../media/image10880.png"/><Relationship Id="rId112" Type="http://schemas.openxmlformats.org/officeDocument/2006/relationships/customXml" Target="../ink/ink4087.xml"/><Relationship Id="rId133" Type="http://schemas.openxmlformats.org/officeDocument/2006/relationships/image" Target="../media/image11103.png"/><Relationship Id="rId154" Type="http://schemas.openxmlformats.org/officeDocument/2006/relationships/customXml" Target="../ink/ink4108.xml"/><Relationship Id="rId175" Type="http://schemas.openxmlformats.org/officeDocument/2006/relationships/image" Target="../media/image11311.png"/><Relationship Id="rId196" Type="http://schemas.openxmlformats.org/officeDocument/2006/relationships/customXml" Target="../ink/ink4129.xml"/><Relationship Id="rId200" Type="http://schemas.openxmlformats.org/officeDocument/2006/relationships/customXml" Target="../ink/ink4131.xml"/><Relationship Id="rId16" Type="http://schemas.openxmlformats.org/officeDocument/2006/relationships/customXml" Target="../ink/ink4039.xml"/><Relationship Id="rId221" Type="http://schemas.openxmlformats.org/officeDocument/2006/relationships/image" Target="../media/image11530.png"/><Relationship Id="rId242" Type="http://schemas.openxmlformats.org/officeDocument/2006/relationships/customXml" Target="../ink/ink4152.xml"/><Relationship Id="rId263" Type="http://schemas.openxmlformats.org/officeDocument/2006/relationships/image" Target="../media/image11740.png"/><Relationship Id="rId37" Type="http://schemas.openxmlformats.org/officeDocument/2006/relationships/image" Target="../media/image10620.png"/><Relationship Id="rId58" Type="http://schemas.openxmlformats.org/officeDocument/2006/relationships/customXml" Target="../ink/ink4060.xml"/><Relationship Id="rId79" Type="http://schemas.openxmlformats.org/officeDocument/2006/relationships/image" Target="../media/image10830.png"/><Relationship Id="rId102" Type="http://schemas.openxmlformats.org/officeDocument/2006/relationships/customXml" Target="../ink/ink4082.xml"/><Relationship Id="rId123" Type="http://schemas.openxmlformats.org/officeDocument/2006/relationships/image" Target="../media/image11050.png"/><Relationship Id="rId144" Type="http://schemas.openxmlformats.org/officeDocument/2006/relationships/customXml" Target="../ink/ink4103.xml"/><Relationship Id="rId90" Type="http://schemas.openxmlformats.org/officeDocument/2006/relationships/customXml" Target="../ink/ink4076.xml"/><Relationship Id="rId165" Type="http://schemas.openxmlformats.org/officeDocument/2006/relationships/image" Target="../media/image11260.png"/><Relationship Id="rId186" Type="http://schemas.openxmlformats.org/officeDocument/2006/relationships/customXml" Target="../ink/ink4124.xml"/><Relationship Id="rId211" Type="http://schemas.openxmlformats.org/officeDocument/2006/relationships/image" Target="../media/image11480.png"/><Relationship Id="rId232" Type="http://schemas.openxmlformats.org/officeDocument/2006/relationships/customXml" Target="../ink/ink4147.xml"/><Relationship Id="rId253" Type="http://schemas.openxmlformats.org/officeDocument/2006/relationships/image" Target="../media/image11690.png"/><Relationship Id="rId27" Type="http://schemas.openxmlformats.org/officeDocument/2006/relationships/image" Target="../media/image10570.png"/><Relationship Id="rId48" Type="http://schemas.openxmlformats.org/officeDocument/2006/relationships/customXml" Target="../ink/ink4055.xml"/><Relationship Id="rId69" Type="http://schemas.openxmlformats.org/officeDocument/2006/relationships/image" Target="../media/image10780.png"/><Relationship Id="rId113" Type="http://schemas.openxmlformats.org/officeDocument/2006/relationships/image" Target="../media/image11000.png"/><Relationship Id="rId134" Type="http://schemas.openxmlformats.org/officeDocument/2006/relationships/customXml" Target="../ink/ink4098.xml"/><Relationship Id="rId80" Type="http://schemas.openxmlformats.org/officeDocument/2006/relationships/customXml" Target="../ink/ink4071.xml"/><Relationship Id="rId155" Type="http://schemas.openxmlformats.org/officeDocument/2006/relationships/image" Target="../media/image11211.png"/><Relationship Id="rId176" Type="http://schemas.openxmlformats.org/officeDocument/2006/relationships/customXml" Target="../ink/ink4119.xml"/><Relationship Id="rId197" Type="http://schemas.openxmlformats.org/officeDocument/2006/relationships/image" Target="../media/image544.png"/><Relationship Id="rId201" Type="http://schemas.openxmlformats.org/officeDocument/2006/relationships/image" Target="../media/image11430.png"/><Relationship Id="rId222" Type="http://schemas.openxmlformats.org/officeDocument/2006/relationships/customXml" Target="../ink/ink4142.xml"/><Relationship Id="rId243" Type="http://schemas.openxmlformats.org/officeDocument/2006/relationships/image" Target="../media/image11640.png"/><Relationship Id="rId264" Type="http://schemas.openxmlformats.org/officeDocument/2006/relationships/customXml" Target="../ink/ink4163.xml"/><Relationship Id="rId17" Type="http://schemas.openxmlformats.org/officeDocument/2006/relationships/image" Target="../media/image10520.png"/><Relationship Id="rId38" Type="http://schemas.openxmlformats.org/officeDocument/2006/relationships/customXml" Target="../ink/ink4050.xml"/><Relationship Id="rId59" Type="http://schemas.openxmlformats.org/officeDocument/2006/relationships/image" Target="../media/image10730.png"/><Relationship Id="rId103" Type="http://schemas.openxmlformats.org/officeDocument/2006/relationships/image" Target="../media/image10950.png"/><Relationship Id="rId124" Type="http://schemas.openxmlformats.org/officeDocument/2006/relationships/customXml" Target="../ink/ink4093.xml"/><Relationship Id="rId70" Type="http://schemas.openxmlformats.org/officeDocument/2006/relationships/customXml" Target="../ink/ink4066.xml"/><Relationship Id="rId91" Type="http://schemas.openxmlformats.org/officeDocument/2006/relationships/image" Target="../media/image10890.png"/><Relationship Id="rId145" Type="http://schemas.openxmlformats.org/officeDocument/2006/relationships/image" Target="../media/image11160.png"/><Relationship Id="rId166" Type="http://schemas.openxmlformats.org/officeDocument/2006/relationships/customXml" Target="../ink/ink4114.xml"/><Relationship Id="rId187" Type="http://schemas.openxmlformats.org/officeDocument/2006/relationships/image" Target="../media/image11370.png"/><Relationship Id="rId1" Type="http://schemas.openxmlformats.org/officeDocument/2006/relationships/slideLayout" Target="../slideLayouts/slideLayout2.xml"/><Relationship Id="rId212" Type="http://schemas.openxmlformats.org/officeDocument/2006/relationships/customXml" Target="../ink/ink4137.xml"/><Relationship Id="rId233" Type="http://schemas.openxmlformats.org/officeDocument/2006/relationships/image" Target="../media/image11590.png"/><Relationship Id="rId254" Type="http://schemas.openxmlformats.org/officeDocument/2006/relationships/customXml" Target="../ink/ink4158.xml"/><Relationship Id="rId28" Type="http://schemas.openxmlformats.org/officeDocument/2006/relationships/customXml" Target="../ink/ink4045.xml"/><Relationship Id="rId49" Type="http://schemas.openxmlformats.org/officeDocument/2006/relationships/image" Target="../media/image10680.png"/><Relationship Id="rId114" Type="http://schemas.openxmlformats.org/officeDocument/2006/relationships/customXml" Target="../ink/ink4088.xml"/><Relationship Id="rId60" Type="http://schemas.openxmlformats.org/officeDocument/2006/relationships/customXml" Target="../ink/ink4061.xml"/><Relationship Id="rId81" Type="http://schemas.openxmlformats.org/officeDocument/2006/relationships/image" Target="../media/image10840.png"/><Relationship Id="rId135" Type="http://schemas.openxmlformats.org/officeDocument/2006/relationships/image" Target="../media/image11111.png"/><Relationship Id="rId156" Type="http://schemas.openxmlformats.org/officeDocument/2006/relationships/customXml" Target="../ink/ink4109.xml"/><Relationship Id="rId177" Type="http://schemas.openxmlformats.org/officeDocument/2006/relationships/image" Target="../media/image11320.png"/><Relationship Id="rId198" Type="http://schemas.openxmlformats.org/officeDocument/2006/relationships/customXml" Target="../ink/ink4130.xml"/><Relationship Id="rId202" Type="http://schemas.openxmlformats.org/officeDocument/2006/relationships/customXml" Target="../ink/ink4132.xml"/><Relationship Id="rId223" Type="http://schemas.openxmlformats.org/officeDocument/2006/relationships/image" Target="../media/image11540.png"/><Relationship Id="rId244" Type="http://schemas.openxmlformats.org/officeDocument/2006/relationships/customXml" Target="../ink/ink4153.xml"/><Relationship Id="rId18" Type="http://schemas.openxmlformats.org/officeDocument/2006/relationships/customXml" Target="../ink/ink4040.xml"/><Relationship Id="rId39" Type="http://schemas.openxmlformats.org/officeDocument/2006/relationships/image" Target="../media/image10630.png"/><Relationship Id="rId265" Type="http://schemas.openxmlformats.org/officeDocument/2006/relationships/image" Target="../media/image11750.png"/><Relationship Id="rId50" Type="http://schemas.openxmlformats.org/officeDocument/2006/relationships/customXml" Target="../ink/ink4056.xml"/><Relationship Id="rId104" Type="http://schemas.openxmlformats.org/officeDocument/2006/relationships/customXml" Target="../ink/ink4083.xml"/><Relationship Id="rId125" Type="http://schemas.openxmlformats.org/officeDocument/2006/relationships/image" Target="../media/image11060.png"/><Relationship Id="rId146" Type="http://schemas.openxmlformats.org/officeDocument/2006/relationships/customXml" Target="../ink/ink4104.xml"/><Relationship Id="rId167" Type="http://schemas.openxmlformats.org/officeDocument/2006/relationships/image" Target="../media/image11270.png"/><Relationship Id="rId188" Type="http://schemas.openxmlformats.org/officeDocument/2006/relationships/customXml" Target="../ink/ink4125.xml"/><Relationship Id="rId71" Type="http://schemas.openxmlformats.org/officeDocument/2006/relationships/image" Target="../media/image10790.png"/><Relationship Id="rId92" Type="http://schemas.openxmlformats.org/officeDocument/2006/relationships/customXml" Target="../ink/ink4077.xml"/><Relationship Id="rId213" Type="http://schemas.openxmlformats.org/officeDocument/2006/relationships/image" Target="../media/image11490.png"/><Relationship Id="rId234" Type="http://schemas.openxmlformats.org/officeDocument/2006/relationships/customXml" Target="../ink/ink4148.xml"/><Relationship Id="rId2" Type="http://schemas.openxmlformats.org/officeDocument/2006/relationships/customXml" Target="../ink/ink4032.xml"/><Relationship Id="rId29" Type="http://schemas.openxmlformats.org/officeDocument/2006/relationships/image" Target="../media/image10580.png"/><Relationship Id="rId255" Type="http://schemas.openxmlformats.org/officeDocument/2006/relationships/image" Target="../media/image11700.png"/><Relationship Id="rId40" Type="http://schemas.openxmlformats.org/officeDocument/2006/relationships/customXml" Target="../ink/ink4051.xml"/><Relationship Id="rId115" Type="http://schemas.openxmlformats.org/officeDocument/2006/relationships/image" Target="../media/image11011.png"/><Relationship Id="rId136" Type="http://schemas.openxmlformats.org/officeDocument/2006/relationships/customXml" Target="../ink/ink4099.xml"/><Relationship Id="rId157" Type="http://schemas.openxmlformats.org/officeDocument/2006/relationships/image" Target="../media/image11220.png"/><Relationship Id="rId178" Type="http://schemas.openxmlformats.org/officeDocument/2006/relationships/customXml" Target="../ink/ink4120.xml"/><Relationship Id="rId61" Type="http://schemas.openxmlformats.org/officeDocument/2006/relationships/image" Target="../media/image10740.png"/><Relationship Id="rId82" Type="http://schemas.openxmlformats.org/officeDocument/2006/relationships/customXml" Target="../ink/ink4072.xml"/><Relationship Id="rId199" Type="http://schemas.openxmlformats.org/officeDocument/2006/relationships/image" Target="../media/image11420.png"/><Relationship Id="rId203" Type="http://schemas.openxmlformats.org/officeDocument/2006/relationships/image" Target="../media/image11440.png"/><Relationship Id="rId19" Type="http://schemas.openxmlformats.org/officeDocument/2006/relationships/image" Target="../media/image10530.png"/><Relationship Id="rId224" Type="http://schemas.openxmlformats.org/officeDocument/2006/relationships/customXml" Target="../ink/ink4143.xml"/><Relationship Id="rId245" Type="http://schemas.openxmlformats.org/officeDocument/2006/relationships/image" Target="../media/image11650.png"/><Relationship Id="rId30" Type="http://schemas.openxmlformats.org/officeDocument/2006/relationships/customXml" Target="../ink/ink4046.xml"/><Relationship Id="rId105" Type="http://schemas.openxmlformats.org/officeDocument/2006/relationships/image" Target="../media/image10960.png"/><Relationship Id="rId126" Type="http://schemas.openxmlformats.org/officeDocument/2006/relationships/customXml" Target="../ink/ink4094.xml"/><Relationship Id="rId147" Type="http://schemas.openxmlformats.org/officeDocument/2006/relationships/image" Target="../media/image11170.png"/><Relationship Id="rId168" Type="http://schemas.openxmlformats.org/officeDocument/2006/relationships/customXml" Target="../ink/ink4115.xml"/><Relationship Id="rId51" Type="http://schemas.openxmlformats.org/officeDocument/2006/relationships/image" Target="../media/image10690.png"/><Relationship Id="rId72" Type="http://schemas.openxmlformats.org/officeDocument/2006/relationships/customXml" Target="../ink/ink4067.xml"/><Relationship Id="rId93" Type="http://schemas.openxmlformats.org/officeDocument/2006/relationships/image" Target="../media/image10900.png"/><Relationship Id="rId189" Type="http://schemas.openxmlformats.org/officeDocument/2006/relationships/image" Target="../media/image11380.png"/><Relationship Id="rId3" Type="http://schemas.openxmlformats.org/officeDocument/2006/relationships/image" Target="../media/image10450.png"/><Relationship Id="rId214" Type="http://schemas.openxmlformats.org/officeDocument/2006/relationships/customXml" Target="../ink/ink4138.xml"/><Relationship Id="rId235" Type="http://schemas.openxmlformats.org/officeDocument/2006/relationships/image" Target="../media/image11600.png"/><Relationship Id="rId256" Type="http://schemas.openxmlformats.org/officeDocument/2006/relationships/customXml" Target="../ink/ink4159.xml"/><Relationship Id="rId116" Type="http://schemas.openxmlformats.org/officeDocument/2006/relationships/customXml" Target="../ink/ink4089.xml"/><Relationship Id="rId137" Type="http://schemas.openxmlformats.org/officeDocument/2006/relationships/image" Target="../media/image11120.png"/><Relationship Id="rId158" Type="http://schemas.openxmlformats.org/officeDocument/2006/relationships/customXml" Target="../ink/ink4110.xml"/><Relationship Id="rId20" Type="http://schemas.openxmlformats.org/officeDocument/2006/relationships/customXml" Target="../ink/ink4041.xml"/><Relationship Id="rId41" Type="http://schemas.openxmlformats.org/officeDocument/2006/relationships/image" Target="../media/image10640.png"/><Relationship Id="rId62" Type="http://schemas.openxmlformats.org/officeDocument/2006/relationships/customXml" Target="../ink/ink4062.xml"/><Relationship Id="rId83" Type="http://schemas.openxmlformats.org/officeDocument/2006/relationships/image" Target="../media/image10850.png"/><Relationship Id="rId179" Type="http://schemas.openxmlformats.org/officeDocument/2006/relationships/image" Target="../media/image11330.png"/><Relationship Id="rId190" Type="http://schemas.openxmlformats.org/officeDocument/2006/relationships/customXml" Target="../ink/ink4126.xml"/><Relationship Id="rId204" Type="http://schemas.openxmlformats.org/officeDocument/2006/relationships/customXml" Target="../ink/ink4133.xml"/><Relationship Id="rId225" Type="http://schemas.openxmlformats.org/officeDocument/2006/relationships/image" Target="../media/image11550.png"/><Relationship Id="rId246" Type="http://schemas.openxmlformats.org/officeDocument/2006/relationships/customXml" Target="../ink/ink4154.xml"/><Relationship Id="rId106" Type="http://schemas.openxmlformats.org/officeDocument/2006/relationships/customXml" Target="../ink/ink4084.xml"/><Relationship Id="rId127" Type="http://schemas.openxmlformats.org/officeDocument/2006/relationships/image" Target="../media/image11070.png"/><Relationship Id="rId10" Type="http://schemas.openxmlformats.org/officeDocument/2006/relationships/customXml" Target="../ink/ink4036.xml"/><Relationship Id="rId31" Type="http://schemas.openxmlformats.org/officeDocument/2006/relationships/image" Target="../media/image10590.png"/><Relationship Id="rId52" Type="http://schemas.openxmlformats.org/officeDocument/2006/relationships/customXml" Target="../ink/ink4057.xml"/><Relationship Id="rId73" Type="http://schemas.openxmlformats.org/officeDocument/2006/relationships/image" Target="../media/image10800.png"/><Relationship Id="rId94" Type="http://schemas.openxmlformats.org/officeDocument/2006/relationships/customXml" Target="../ink/ink4078.xml"/><Relationship Id="rId148" Type="http://schemas.openxmlformats.org/officeDocument/2006/relationships/customXml" Target="../ink/ink4105.xml"/><Relationship Id="rId169" Type="http://schemas.openxmlformats.org/officeDocument/2006/relationships/image" Target="../media/image11280.png"/><Relationship Id="rId4" Type="http://schemas.openxmlformats.org/officeDocument/2006/relationships/customXml" Target="../ink/ink4033.xml"/><Relationship Id="rId180" Type="http://schemas.openxmlformats.org/officeDocument/2006/relationships/customXml" Target="../ink/ink4121.xml"/><Relationship Id="rId215" Type="http://schemas.openxmlformats.org/officeDocument/2006/relationships/image" Target="../media/image11500.png"/><Relationship Id="rId236" Type="http://schemas.openxmlformats.org/officeDocument/2006/relationships/customXml" Target="../ink/ink4149.xml"/><Relationship Id="rId257" Type="http://schemas.openxmlformats.org/officeDocument/2006/relationships/image" Target="../media/image11711.png"/><Relationship Id="rId42" Type="http://schemas.openxmlformats.org/officeDocument/2006/relationships/customXml" Target="../ink/ink4052.xml"/><Relationship Id="rId84" Type="http://schemas.openxmlformats.org/officeDocument/2006/relationships/customXml" Target="../ink/ink4073.xml"/><Relationship Id="rId138" Type="http://schemas.openxmlformats.org/officeDocument/2006/relationships/customXml" Target="../ink/ink4100.xml"/><Relationship Id="rId191" Type="http://schemas.openxmlformats.org/officeDocument/2006/relationships/image" Target="../media/image11390.png"/><Relationship Id="rId205" Type="http://schemas.openxmlformats.org/officeDocument/2006/relationships/image" Target="../media/image11450.png"/><Relationship Id="rId247" Type="http://schemas.openxmlformats.org/officeDocument/2006/relationships/image" Target="../media/image11660.png"/></Relationships>
</file>

<file path=ppt/slides/_rels/slide54.xml.rels><?xml version="1.0" encoding="UTF-8" standalone="yes"?>
<Relationships xmlns="http://schemas.openxmlformats.org/package/2006/relationships"><Relationship Id="rId117" Type="http://schemas.openxmlformats.org/officeDocument/2006/relationships/image" Target="../media/image12330.png"/><Relationship Id="rId21" Type="http://schemas.openxmlformats.org/officeDocument/2006/relationships/image" Target="../media/image11850.png"/><Relationship Id="rId42" Type="http://schemas.openxmlformats.org/officeDocument/2006/relationships/customXml" Target="../ink/ink4184.xml"/><Relationship Id="rId63" Type="http://schemas.openxmlformats.org/officeDocument/2006/relationships/image" Target="../media/image12060.png"/><Relationship Id="rId84" Type="http://schemas.openxmlformats.org/officeDocument/2006/relationships/customXml" Target="../ink/ink4205.xml"/><Relationship Id="rId138" Type="http://schemas.openxmlformats.org/officeDocument/2006/relationships/customXml" Target="../ink/ink4232.xml"/><Relationship Id="rId107" Type="http://schemas.openxmlformats.org/officeDocument/2006/relationships/image" Target="../media/image12280.png"/><Relationship Id="rId11" Type="http://schemas.openxmlformats.org/officeDocument/2006/relationships/image" Target="../media/image11800.png"/><Relationship Id="rId32" Type="http://schemas.openxmlformats.org/officeDocument/2006/relationships/customXml" Target="../ink/ink4179.xml"/><Relationship Id="rId53" Type="http://schemas.openxmlformats.org/officeDocument/2006/relationships/image" Target="../media/image12011.png"/><Relationship Id="rId74" Type="http://schemas.openxmlformats.org/officeDocument/2006/relationships/customXml" Target="../ink/ink4200.xml"/><Relationship Id="rId128" Type="http://schemas.openxmlformats.org/officeDocument/2006/relationships/customXml" Target="../ink/ink4227.xml"/><Relationship Id="rId149" Type="http://schemas.openxmlformats.org/officeDocument/2006/relationships/image" Target="../media/image12490.png"/><Relationship Id="rId5" Type="http://schemas.openxmlformats.org/officeDocument/2006/relationships/image" Target="../media/image11770.png"/><Relationship Id="rId95" Type="http://schemas.openxmlformats.org/officeDocument/2006/relationships/image" Target="../media/image12220.png"/><Relationship Id="rId22" Type="http://schemas.openxmlformats.org/officeDocument/2006/relationships/customXml" Target="../ink/ink4174.xml"/><Relationship Id="rId27" Type="http://schemas.openxmlformats.org/officeDocument/2006/relationships/image" Target="../media/image11880.png"/><Relationship Id="rId43" Type="http://schemas.openxmlformats.org/officeDocument/2006/relationships/image" Target="../media/image11960.png"/><Relationship Id="rId48" Type="http://schemas.openxmlformats.org/officeDocument/2006/relationships/customXml" Target="../ink/ink4187.xml"/><Relationship Id="rId64" Type="http://schemas.openxmlformats.org/officeDocument/2006/relationships/customXml" Target="../ink/ink4195.xml"/><Relationship Id="rId69" Type="http://schemas.openxmlformats.org/officeDocument/2006/relationships/image" Target="../media/image12090.png"/><Relationship Id="rId113" Type="http://schemas.openxmlformats.org/officeDocument/2006/relationships/image" Target="../media/image12311.png"/><Relationship Id="rId118" Type="http://schemas.openxmlformats.org/officeDocument/2006/relationships/customXml" Target="../ink/ink4222.xml"/><Relationship Id="rId134" Type="http://schemas.openxmlformats.org/officeDocument/2006/relationships/customXml" Target="../ink/ink4230.xml"/><Relationship Id="rId139" Type="http://schemas.openxmlformats.org/officeDocument/2006/relationships/image" Target="../media/image12440.png"/><Relationship Id="rId80" Type="http://schemas.openxmlformats.org/officeDocument/2006/relationships/customXml" Target="../ink/ink4203.xml"/><Relationship Id="rId85" Type="http://schemas.openxmlformats.org/officeDocument/2006/relationships/image" Target="../media/image12170.png"/><Relationship Id="rId150" Type="http://schemas.openxmlformats.org/officeDocument/2006/relationships/customXml" Target="../ink/ink4238.xml"/><Relationship Id="rId155" Type="http://schemas.openxmlformats.org/officeDocument/2006/relationships/image" Target="../media/image12520.png"/><Relationship Id="rId12" Type="http://schemas.openxmlformats.org/officeDocument/2006/relationships/customXml" Target="../ink/ink4169.xml"/><Relationship Id="rId17" Type="http://schemas.openxmlformats.org/officeDocument/2006/relationships/image" Target="../media/image11830.png"/><Relationship Id="rId33" Type="http://schemas.openxmlformats.org/officeDocument/2006/relationships/image" Target="../media/image11911.png"/><Relationship Id="rId38" Type="http://schemas.openxmlformats.org/officeDocument/2006/relationships/customXml" Target="../ink/ink4182.xml"/><Relationship Id="rId59" Type="http://schemas.openxmlformats.org/officeDocument/2006/relationships/image" Target="../media/image12040.png"/><Relationship Id="rId103" Type="http://schemas.openxmlformats.org/officeDocument/2006/relationships/image" Target="../media/image12260.png"/><Relationship Id="rId108" Type="http://schemas.openxmlformats.org/officeDocument/2006/relationships/customXml" Target="../ink/ink4217.xml"/><Relationship Id="rId124" Type="http://schemas.openxmlformats.org/officeDocument/2006/relationships/customXml" Target="../ink/ink4225.xml"/><Relationship Id="rId129" Type="http://schemas.openxmlformats.org/officeDocument/2006/relationships/image" Target="../media/image12390.png"/><Relationship Id="rId54" Type="http://schemas.openxmlformats.org/officeDocument/2006/relationships/customXml" Target="../ink/ink4190.xml"/><Relationship Id="rId70" Type="http://schemas.openxmlformats.org/officeDocument/2006/relationships/customXml" Target="../ink/ink4198.xml"/><Relationship Id="rId75" Type="http://schemas.openxmlformats.org/officeDocument/2006/relationships/image" Target="../media/image12120.png"/><Relationship Id="rId91" Type="http://schemas.openxmlformats.org/officeDocument/2006/relationships/image" Target="../media/image12200.png"/><Relationship Id="rId96" Type="http://schemas.openxmlformats.org/officeDocument/2006/relationships/customXml" Target="../ink/ink4211.xml"/><Relationship Id="rId140" Type="http://schemas.openxmlformats.org/officeDocument/2006/relationships/customXml" Target="../ink/ink4233.xml"/><Relationship Id="rId145" Type="http://schemas.openxmlformats.org/officeDocument/2006/relationships/image" Target="../media/image12470.png"/><Relationship Id="rId1" Type="http://schemas.openxmlformats.org/officeDocument/2006/relationships/slideLayout" Target="../slideLayouts/slideLayout2.xml"/><Relationship Id="rId6" Type="http://schemas.openxmlformats.org/officeDocument/2006/relationships/customXml" Target="../ink/ink4166.xml"/><Relationship Id="rId23" Type="http://schemas.openxmlformats.org/officeDocument/2006/relationships/image" Target="../media/image11860.png"/><Relationship Id="rId28" Type="http://schemas.openxmlformats.org/officeDocument/2006/relationships/customXml" Target="../ink/ink4177.xml"/><Relationship Id="rId49" Type="http://schemas.openxmlformats.org/officeDocument/2006/relationships/image" Target="../media/image11990.png"/><Relationship Id="rId114" Type="http://schemas.openxmlformats.org/officeDocument/2006/relationships/customXml" Target="../ink/ink4220.xml"/><Relationship Id="rId119" Type="http://schemas.openxmlformats.org/officeDocument/2006/relationships/image" Target="../media/image12340.png"/><Relationship Id="rId44" Type="http://schemas.openxmlformats.org/officeDocument/2006/relationships/customXml" Target="../ink/ink4185.xml"/><Relationship Id="rId60" Type="http://schemas.openxmlformats.org/officeDocument/2006/relationships/customXml" Target="../ink/ink4193.xml"/><Relationship Id="rId65" Type="http://schemas.openxmlformats.org/officeDocument/2006/relationships/image" Target="../media/image12070.png"/><Relationship Id="rId81" Type="http://schemas.openxmlformats.org/officeDocument/2006/relationships/image" Target="../media/image12150.png"/><Relationship Id="rId86" Type="http://schemas.openxmlformats.org/officeDocument/2006/relationships/customXml" Target="../ink/ink4206.xml"/><Relationship Id="rId130" Type="http://schemas.openxmlformats.org/officeDocument/2006/relationships/customXml" Target="../ink/ink4228.xml"/><Relationship Id="rId135" Type="http://schemas.openxmlformats.org/officeDocument/2006/relationships/image" Target="../media/image12420.png"/><Relationship Id="rId151" Type="http://schemas.openxmlformats.org/officeDocument/2006/relationships/image" Target="../media/image12500.png"/><Relationship Id="rId13" Type="http://schemas.openxmlformats.org/officeDocument/2006/relationships/image" Target="../media/image11811.png"/><Relationship Id="rId18" Type="http://schemas.openxmlformats.org/officeDocument/2006/relationships/customXml" Target="../ink/ink4172.xml"/><Relationship Id="rId39" Type="http://schemas.openxmlformats.org/officeDocument/2006/relationships/image" Target="../media/image11940.png"/><Relationship Id="rId109" Type="http://schemas.openxmlformats.org/officeDocument/2006/relationships/image" Target="../media/image12290.png"/><Relationship Id="rId34" Type="http://schemas.openxmlformats.org/officeDocument/2006/relationships/customXml" Target="../ink/ink4180.xml"/><Relationship Id="rId50" Type="http://schemas.openxmlformats.org/officeDocument/2006/relationships/customXml" Target="../ink/ink4188.xml"/><Relationship Id="rId55" Type="http://schemas.openxmlformats.org/officeDocument/2006/relationships/image" Target="../media/image12020.png"/><Relationship Id="rId76" Type="http://schemas.openxmlformats.org/officeDocument/2006/relationships/customXml" Target="../ink/ink4201.xml"/><Relationship Id="rId97" Type="http://schemas.openxmlformats.org/officeDocument/2006/relationships/image" Target="../media/image12230.png"/><Relationship Id="rId104" Type="http://schemas.openxmlformats.org/officeDocument/2006/relationships/customXml" Target="../ink/ink4215.xml"/><Relationship Id="rId120" Type="http://schemas.openxmlformats.org/officeDocument/2006/relationships/customXml" Target="../ink/ink4223.xml"/><Relationship Id="rId125" Type="http://schemas.openxmlformats.org/officeDocument/2006/relationships/image" Target="../media/image12370.png"/><Relationship Id="rId141" Type="http://schemas.openxmlformats.org/officeDocument/2006/relationships/image" Target="../media/image12450.png"/><Relationship Id="rId146" Type="http://schemas.openxmlformats.org/officeDocument/2006/relationships/customXml" Target="../ink/ink4236.xml"/><Relationship Id="rId7" Type="http://schemas.openxmlformats.org/officeDocument/2006/relationships/image" Target="../media/image11780.png"/><Relationship Id="rId71" Type="http://schemas.openxmlformats.org/officeDocument/2006/relationships/image" Target="../media/image12101.png"/><Relationship Id="rId92" Type="http://schemas.openxmlformats.org/officeDocument/2006/relationships/customXml" Target="../ink/ink4209.xml"/><Relationship Id="rId2" Type="http://schemas.openxmlformats.org/officeDocument/2006/relationships/customXml" Target="../ink/ink4164.xml"/><Relationship Id="rId29" Type="http://schemas.openxmlformats.org/officeDocument/2006/relationships/image" Target="../media/image11890.png"/><Relationship Id="rId24" Type="http://schemas.openxmlformats.org/officeDocument/2006/relationships/customXml" Target="../ink/ink4175.xml"/><Relationship Id="rId40" Type="http://schemas.openxmlformats.org/officeDocument/2006/relationships/customXml" Target="../ink/ink4183.xml"/><Relationship Id="rId45" Type="http://schemas.openxmlformats.org/officeDocument/2006/relationships/image" Target="../media/image11970.png"/><Relationship Id="rId66" Type="http://schemas.openxmlformats.org/officeDocument/2006/relationships/customXml" Target="../ink/ink4196.xml"/><Relationship Id="rId87" Type="http://schemas.openxmlformats.org/officeDocument/2006/relationships/image" Target="../media/image12180.png"/><Relationship Id="rId110" Type="http://schemas.openxmlformats.org/officeDocument/2006/relationships/customXml" Target="../ink/ink4218.xml"/><Relationship Id="rId115" Type="http://schemas.openxmlformats.org/officeDocument/2006/relationships/image" Target="../media/image12320.png"/><Relationship Id="rId131" Type="http://schemas.openxmlformats.org/officeDocument/2006/relationships/image" Target="../media/image12400.png"/><Relationship Id="rId136" Type="http://schemas.openxmlformats.org/officeDocument/2006/relationships/customXml" Target="../ink/ink4231.xml"/><Relationship Id="rId61" Type="http://schemas.openxmlformats.org/officeDocument/2006/relationships/image" Target="../media/image12050.png"/><Relationship Id="rId82" Type="http://schemas.openxmlformats.org/officeDocument/2006/relationships/customXml" Target="../ink/ink4204.xml"/><Relationship Id="rId152" Type="http://schemas.openxmlformats.org/officeDocument/2006/relationships/customXml" Target="../ink/ink4239.xml"/><Relationship Id="rId19" Type="http://schemas.openxmlformats.org/officeDocument/2006/relationships/image" Target="../media/image11840.png"/><Relationship Id="rId14" Type="http://schemas.openxmlformats.org/officeDocument/2006/relationships/customXml" Target="../ink/ink4170.xml"/><Relationship Id="rId30" Type="http://schemas.openxmlformats.org/officeDocument/2006/relationships/customXml" Target="../ink/ink4178.xml"/><Relationship Id="rId35" Type="http://schemas.openxmlformats.org/officeDocument/2006/relationships/image" Target="../media/image11920.png"/><Relationship Id="rId56" Type="http://schemas.openxmlformats.org/officeDocument/2006/relationships/customXml" Target="../ink/ink4191.xml"/><Relationship Id="rId77" Type="http://schemas.openxmlformats.org/officeDocument/2006/relationships/image" Target="../media/image12130.png"/><Relationship Id="rId100" Type="http://schemas.openxmlformats.org/officeDocument/2006/relationships/customXml" Target="../ink/ink4213.xml"/><Relationship Id="rId105" Type="http://schemas.openxmlformats.org/officeDocument/2006/relationships/image" Target="../media/image12270.png"/><Relationship Id="rId126" Type="http://schemas.openxmlformats.org/officeDocument/2006/relationships/customXml" Target="../ink/ink4226.xml"/><Relationship Id="rId147" Type="http://schemas.openxmlformats.org/officeDocument/2006/relationships/image" Target="../media/image12480.png"/><Relationship Id="rId8" Type="http://schemas.openxmlformats.org/officeDocument/2006/relationships/customXml" Target="../ink/ink4167.xml"/><Relationship Id="rId51" Type="http://schemas.openxmlformats.org/officeDocument/2006/relationships/image" Target="../media/image12000.png"/><Relationship Id="rId72" Type="http://schemas.openxmlformats.org/officeDocument/2006/relationships/customXml" Target="../ink/ink4199.xml"/><Relationship Id="rId93" Type="http://schemas.openxmlformats.org/officeDocument/2006/relationships/image" Target="../media/image12211.png"/><Relationship Id="rId98" Type="http://schemas.openxmlformats.org/officeDocument/2006/relationships/customXml" Target="../ink/ink4212.xml"/><Relationship Id="rId121" Type="http://schemas.openxmlformats.org/officeDocument/2006/relationships/image" Target="../media/image12350.png"/><Relationship Id="rId142" Type="http://schemas.openxmlformats.org/officeDocument/2006/relationships/customXml" Target="../ink/ink4234.xml"/><Relationship Id="rId3" Type="http://schemas.openxmlformats.org/officeDocument/2006/relationships/image" Target="../media/image11760.png"/><Relationship Id="rId25" Type="http://schemas.openxmlformats.org/officeDocument/2006/relationships/image" Target="../media/image11870.png"/><Relationship Id="rId46" Type="http://schemas.openxmlformats.org/officeDocument/2006/relationships/customXml" Target="../ink/ink4186.xml"/><Relationship Id="rId67" Type="http://schemas.openxmlformats.org/officeDocument/2006/relationships/image" Target="../media/image12080.png"/><Relationship Id="rId116" Type="http://schemas.openxmlformats.org/officeDocument/2006/relationships/customXml" Target="../ink/ink4221.xml"/><Relationship Id="rId137" Type="http://schemas.openxmlformats.org/officeDocument/2006/relationships/image" Target="../media/image12430.png"/><Relationship Id="rId20" Type="http://schemas.openxmlformats.org/officeDocument/2006/relationships/customXml" Target="../ink/ink4173.xml"/><Relationship Id="rId41" Type="http://schemas.openxmlformats.org/officeDocument/2006/relationships/image" Target="../media/image11950.png"/><Relationship Id="rId62" Type="http://schemas.openxmlformats.org/officeDocument/2006/relationships/customXml" Target="../ink/ink4194.xml"/><Relationship Id="rId83" Type="http://schemas.openxmlformats.org/officeDocument/2006/relationships/image" Target="../media/image12160.png"/><Relationship Id="rId88" Type="http://schemas.openxmlformats.org/officeDocument/2006/relationships/customXml" Target="../ink/ink4207.xml"/><Relationship Id="rId111" Type="http://schemas.openxmlformats.org/officeDocument/2006/relationships/image" Target="../media/image12300.png"/><Relationship Id="rId132" Type="http://schemas.openxmlformats.org/officeDocument/2006/relationships/customXml" Target="../ink/ink4229.xml"/><Relationship Id="rId153" Type="http://schemas.openxmlformats.org/officeDocument/2006/relationships/image" Target="../media/image12511.png"/><Relationship Id="rId15" Type="http://schemas.openxmlformats.org/officeDocument/2006/relationships/image" Target="../media/image11820.png"/><Relationship Id="rId36" Type="http://schemas.openxmlformats.org/officeDocument/2006/relationships/customXml" Target="../ink/ink4181.xml"/><Relationship Id="rId57" Type="http://schemas.openxmlformats.org/officeDocument/2006/relationships/image" Target="../media/image12030.png"/><Relationship Id="rId106" Type="http://schemas.openxmlformats.org/officeDocument/2006/relationships/customXml" Target="../ink/ink4216.xml"/><Relationship Id="rId127" Type="http://schemas.openxmlformats.org/officeDocument/2006/relationships/image" Target="../media/image12380.png"/><Relationship Id="rId10" Type="http://schemas.openxmlformats.org/officeDocument/2006/relationships/customXml" Target="../ink/ink4168.xml"/><Relationship Id="rId31" Type="http://schemas.openxmlformats.org/officeDocument/2006/relationships/image" Target="../media/image11900.png"/><Relationship Id="rId52" Type="http://schemas.openxmlformats.org/officeDocument/2006/relationships/customXml" Target="../ink/ink4189.xml"/><Relationship Id="rId73" Type="http://schemas.openxmlformats.org/officeDocument/2006/relationships/image" Target="../media/image12111.png"/><Relationship Id="rId78" Type="http://schemas.openxmlformats.org/officeDocument/2006/relationships/customXml" Target="../ink/ink4202.xml"/><Relationship Id="rId94" Type="http://schemas.openxmlformats.org/officeDocument/2006/relationships/customXml" Target="../ink/ink4210.xml"/><Relationship Id="rId99" Type="http://schemas.openxmlformats.org/officeDocument/2006/relationships/image" Target="../media/image12240.png"/><Relationship Id="rId101" Type="http://schemas.openxmlformats.org/officeDocument/2006/relationships/image" Target="../media/image12250.png"/><Relationship Id="rId122" Type="http://schemas.openxmlformats.org/officeDocument/2006/relationships/customXml" Target="../ink/ink4224.xml"/><Relationship Id="rId143" Type="http://schemas.openxmlformats.org/officeDocument/2006/relationships/image" Target="../media/image12460.png"/><Relationship Id="rId148" Type="http://schemas.openxmlformats.org/officeDocument/2006/relationships/customXml" Target="../ink/ink4237.xml"/><Relationship Id="rId4" Type="http://schemas.openxmlformats.org/officeDocument/2006/relationships/customXml" Target="../ink/ink4165.xml"/><Relationship Id="rId9" Type="http://schemas.openxmlformats.org/officeDocument/2006/relationships/image" Target="../media/image11790.png"/><Relationship Id="rId26" Type="http://schemas.openxmlformats.org/officeDocument/2006/relationships/customXml" Target="../ink/ink4176.xml"/><Relationship Id="rId47" Type="http://schemas.openxmlformats.org/officeDocument/2006/relationships/image" Target="../media/image11980.png"/><Relationship Id="rId68" Type="http://schemas.openxmlformats.org/officeDocument/2006/relationships/customXml" Target="../ink/ink4197.xml"/><Relationship Id="rId89" Type="http://schemas.openxmlformats.org/officeDocument/2006/relationships/image" Target="../media/image12190.png"/><Relationship Id="rId112" Type="http://schemas.openxmlformats.org/officeDocument/2006/relationships/customXml" Target="../ink/ink4219.xml"/><Relationship Id="rId133" Type="http://schemas.openxmlformats.org/officeDocument/2006/relationships/image" Target="../media/image12411.png"/><Relationship Id="rId154" Type="http://schemas.openxmlformats.org/officeDocument/2006/relationships/customXml" Target="../ink/ink4240.xml"/><Relationship Id="rId16" Type="http://schemas.openxmlformats.org/officeDocument/2006/relationships/customXml" Target="../ink/ink4171.xml"/><Relationship Id="rId37" Type="http://schemas.openxmlformats.org/officeDocument/2006/relationships/image" Target="../media/image11930.png"/><Relationship Id="rId58" Type="http://schemas.openxmlformats.org/officeDocument/2006/relationships/customXml" Target="../ink/ink4192.xml"/><Relationship Id="rId79" Type="http://schemas.openxmlformats.org/officeDocument/2006/relationships/image" Target="../media/image12140.png"/><Relationship Id="rId102" Type="http://schemas.openxmlformats.org/officeDocument/2006/relationships/customXml" Target="../ink/ink4214.xml"/><Relationship Id="rId123" Type="http://schemas.openxmlformats.org/officeDocument/2006/relationships/image" Target="../media/image12360.png"/><Relationship Id="rId144" Type="http://schemas.openxmlformats.org/officeDocument/2006/relationships/customXml" Target="../ink/ink4235.xml"/><Relationship Id="rId90" Type="http://schemas.openxmlformats.org/officeDocument/2006/relationships/customXml" Target="../ink/ink4208.xml"/></Relationships>
</file>

<file path=ppt/slides/_rels/slide6.xml.rels><?xml version="1.0" encoding="UTF-8" standalone="yes"?>
<Relationships xmlns="http://schemas.openxmlformats.org/package/2006/relationships"><Relationship Id="rId2" Type="http://schemas.openxmlformats.org/officeDocument/2006/relationships/image" Target="../media/image8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17" Type="http://schemas.openxmlformats.org/officeDocument/2006/relationships/customXml" Target="../ink/ink472.xml"/><Relationship Id="rId21" Type="http://schemas.openxmlformats.org/officeDocument/2006/relationships/customXml" Target="../ink/ink424.xml"/><Relationship Id="rId42" Type="http://schemas.openxmlformats.org/officeDocument/2006/relationships/image" Target="../media/image681.png"/><Relationship Id="rId63" Type="http://schemas.openxmlformats.org/officeDocument/2006/relationships/customXml" Target="../ink/ink445.xml"/><Relationship Id="rId84" Type="http://schemas.openxmlformats.org/officeDocument/2006/relationships/image" Target="../media/image702.png"/><Relationship Id="rId138" Type="http://schemas.openxmlformats.org/officeDocument/2006/relationships/image" Target="../media/image729.png"/><Relationship Id="rId159" Type="http://schemas.openxmlformats.org/officeDocument/2006/relationships/customXml" Target="../ink/ink493.xml"/><Relationship Id="rId170" Type="http://schemas.openxmlformats.org/officeDocument/2006/relationships/image" Target="../media/image745.png"/><Relationship Id="rId107" Type="http://schemas.openxmlformats.org/officeDocument/2006/relationships/customXml" Target="../ink/ink467.xml"/><Relationship Id="rId11" Type="http://schemas.openxmlformats.org/officeDocument/2006/relationships/customXml" Target="../ink/ink419.xml"/><Relationship Id="rId32" Type="http://schemas.openxmlformats.org/officeDocument/2006/relationships/image" Target="../media/image676.png"/><Relationship Id="rId53" Type="http://schemas.openxmlformats.org/officeDocument/2006/relationships/customXml" Target="../ink/ink440.xml"/><Relationship Id="rId74" Type="http://schemas.openxmlformats.org/officeDocument/2006/relationships/image" Target="../media/image697.png"/><Relationship Id="rId128" Type="http://schemas.openxmlformats.org/officeDocument/2006/relationships/image" Target="../media/image724.png"/><Relationship Id="rId149" Type="http://schemas.openxmlformats.org/officeDocument/2006/relationships/customXml" Target="../ink/ink488.xml"/><Relationship Id="rId5" Type="http://schemas.openxmlformats.org/officeDocument/2006/relationships/customXml" Target="../ink/ink416.xml"/><Relationship Id="rId95" Type="http://schemas.openxmlformats.org/officeDocument/2006/relationships/customXml" Target="../ink/ink461.xml"/><Relationship Id="rId160" Type="http://schemas.openxmlformats.org/officeDocument/2006/relationships/image" Target="../media/image740.png"/><Relationship Id="rId22" Type="http://schemas.openxmlformats.org/officeDocument/2006/relationships/image" Target="../media/image671.png"/><Relationship Id="rId43" Type="http://schemas.openxmlformats.org/officeDocument/2006/relationships/customXml" Target="../ink/ink435.xml"/><Relationship Id="rId64" Type="http://schemas.openxmlformats.org/officeDocument/2006/relationships/image" Target="../media/image692.png"/><Relationship Id="rId118" Type="http://schemas.openxmlformats.org/officeDocument/2006/relationships/image" Target="../media/image719.png"/><Relationship Id="rId139" Type="http://schemas.openxmlformats.org/officeDocument/2006/relationships/customXml" Target="../ink/ink483.xml"/><Relationship Id="rId85" Type="http://schemas.openxmlformats.org/officeDocument/2006/relationships/customXml" Target="../ink/ink456.xml"/><Relationship Id="rId150" Type="http://schemas.openxmlformats.org/officeDocument/2006/relationships/image" Target="../media/image735.png"/><Relationship Id="rId171" Type="http://schemas.openxmlformats.org/officeDocument/2006/relationships/customXml" Target="../ink/ink499.xml"/><Relationship Id="rId12" Type="http://schemas.openxmlformats.org/officeDocument/2006/relationships/image" Target="../media/image666.png"/><Relationship Id="rId33" Type="http://schemas.openxmlformats.org/officeDocument/2006/relationships/customXml" Target="../ink/ink430.xml"/><Relationship Id="rId108" Type="http://schemas.openxmlformats.org/officeDocument/2006/relationships/image" Target="../media/image714.png"/><Relationship Id="rId129" Type="http://schemas.openxmlformats.org/officeDocument/2006/relationships/customXml" Target="../ink/ink478.xml"/><Relationship Id="rId54" Type="http://schemas.openxmlformats.org/officeDocument/2006/relationships/image" Target="../media/image687.png"/><Relationship Id="rId75" Type="http://schemas.openxmlformats.org/officeDocument/2006/relationships/customXml" Target="../ink/ink451.xml"/><Relationship Id="rId96" Type="http://schemas.openxmlformats.org/officeDocument/2006/relationships/image" Target="../media/image708.png"/><Relationship Id="rId140" Type="http://schemas.openxmlformats.org/officeDocument/2006/relationships/image" Target="../media/image730.png"/><Relationship Id="rId161" Type="http://schemas.openxmlformats.org/officeDocument/2006/relationships/customXml" Target="../ink/ink494.xml"/><Relationship Id="rId1" Type="http://schemas.openxmlformats.org/officeDocument/2006/relationships/slideLayout" Target="../slideLayouts/slideLayout2.xml"/><Relationship Id="rId6" Type="http://schemas.openxmlformats.org/officeDocument/2006/relationships/image" Target="../media/image663.png"/><Relationship Id="rId23" Type="http://schemas.openxmlformats.org/officeDocument/2006/relationships/customXml" Target="../ink/ink425.xml"/><Relationship Id="rId28" Type="http://schemas.openxmlformats.org/officeDocument/2006/relationships/image" Target="../media/image674.png"/><Relationship Id="rId49" Type="http://schemas.openxmlformats.org/officeDocument/2006/relationships/customXml" Target="../ink/ink438.xml"/><Relationship Id="rId114" Type="http://schemas.openxmlformats.org/officeDocument/2006/relationships/image" Target="../media/image717.png"/><Relationship Id="rId119" Type="http://schemas.openxmlformats.org/officeDocument/2006/relationships/customXml" Target="../ink/ink473.xml"/><Relationship Id="rId44" Type="http://schemas.openxmlformats.org/officeDocument/2006/relationships/image" Target="../media/image682.png"/><Relationship Id="rId60" Type="http://schemas.openxmlformats.org/officeDocument/2006/relationships/image" Target="../media/image690.png"/><Relationship Id="rId65" Type="http://schemas.openxmlformats.org/officeDocument/2006/relationships/customXml" Target="../ink/ink446.xml"/><Relationship Id="rId81" Type="http://schemas.openxmlformats.org/officeDocument/2006/relationships/customXml" Target="../ink/ink454.xml"/><Relationship Id="rId86" Type="http://schemas.openxmlformats.org/officeDocument/2006/relationships/image" Target="../media/image703.png"/><Relationship Id="rId130" Type="http://schemas.openxmlformats.org/officeDocument/2006/relationships/image" Target="../media/image725.png"/><Relationship Id="rId135" Type="http://schemas.openxmlformats.org/officeDocument/2006/relationships/customXml" Target="../ink/ink481.xml"/><Relationship Id="rId151" Type="http://schemas.openxmlformats.org/officeDocument/2006/relationships/customXml" Target="../ink/ink489.xml"/><Relationship Id="rId156" Type="http://schemas.openxmlformats.org/officeDocument/2006/relationships/image" Target="../media/image738.png"/><Relationship Id="rId172" Type="http://schemas.openxmlformats.org/officeDocument/2006/relationships/image" Target="../media/image746.png"/><Relationship Id="rId13" Type="http://schemas.openxmlformats.org/officeDocument/2006/relationships/customXml" Target="../ink/ink420.xml"/><Relationship Id="rId18" Type="http://schemas.openxmlformats.org/officeDocument/2006/relationships/image" Target="../media/image669.png"/><Relationship Id="rId39" Type="http://schemas.openxmlformats.org/officeDocument/2006/relationships/customXml" Target="../ink/ink433.xml"/><Relationship Id="rId109" Type="http://schemas.openxmlformats.org/officeDocument/2006/relationships/customXml" Target="../ink/ink468.xml"/><Relationship Id="rId34" Type="http://schemas.openxmlformats.org/officeDocument/2006/relationships/image" Target="../media/image677.png"/><Relationship Id="rId50" Type="http://schemas.openxmlformats.org/officeDocument/2006/relationships/image" Target="../media/image685.png"/><Relationship Id="rId55" Type="http://schemas.openxmlformats.org/officeDocument/2006/relationships/customXml" Target="../ink/ink441.xml"/><Relationship Id="rId76" Type="http://schemas.openxmlformats.org/officeDocument/2006/relationships/image" Target="../media/image698.png"/><Relationship Id="rId97" Type="http://schemas.openxmlformats.org/officeDocument/2006/relationships/customXml" Target="../ink/ink462.xml"/><Relationship Id="rId104" Type="http://schemas.openxmlformats.org/officeDocument/2006/relationships/image" Target="../media/image712.png"/><Relationship Id="rId120" Type="http://schemas.openxmlformats.org/officeDocument/2006/relationships/image" Target="../media/image720.png"/><Relationship Id="rId125" Type="http://schemas.openxmlformats.org/officeDocument/2006/relationships/customXml" Target="../ink/ink476.xml"/><Relationship Id="rId141" Type="http://schemas.openxmlformats.org/officeDocument/2006/relationships/customXml" Target="../ink/ink484.xml"/><Relationship Id="rId146" Type="http://schemas.openxmlformats.org/officeDocument/2006/relationships/image" Target="../media/image733.png"/><Relationship Id="rId167" Type="http://schemas.openxmlformats.org/officeDocument/2006/relationships/customXml" Target="../ink/ink497.xml"/><Relationship Id="rId7" Type="http://schemas.openxmlformats.org/officeDocument/2006/relationships/customXml" Target="../ink/ink417.xml"/><Relationship Id="rId71" Type="http://schemas.openxmlformats.org/officeDocument/2006/relationships/customXml" Target="../ink/ink449.xml"/><Relationship Id="rId92" Type="http://schemas.openxmlformats.org/officeDocument/2006/relationships/image" Target="../media/image706.png"/><Relationship Id="rId162" Type="http://schemas.openxmlformats.org/officeDocument/2006/relationships/image" Target="../media/image741.png"/><Relationship Id="rId2" Type="http://schemas.openxmlformats.org/officeDocument/2006/relationships/image" Target="../media/image9100.png"/><Relationship Id="rId29" Type="http://schemas.openxmlformats.org/officeDocument/2006/relationships/customXml" Target="../ink/ink428.xml"/><Relationship Id="rId24" Type="http://schemas.openxmlformats.org/officeDocument/2006/relationships/image" Target="../media/image672.png"/><Relationship Id="rId40" Type="http://schemas.openxmlformats.org/officeDocument/2006/relationships/image" Target="../media/image680.png"/><Relationship Id="rId45" Type="http://schemas.openxmlformats.org/officeDocument/2006/relationships/customXml" Target="../ink/ink436.xml"/><Relationship Id="rId66" Type="http://schemas.openxmlformats.org/officeDocument/2006/relationships/image" Target="../media/image693.png"/><Relationship Id="rId87" Type="http://schemas.openxmlformats.org/officeDocument/2006/relationships/customXml" Target="../ink/ink457.xml"/><Relationship Id="rId110" Type="http://schemas.openxmlformats.org/officeDocument/2006/relationships/image" Target="../media/image715.png"/><Relationship Id="rId115" Type="http://schemas.openxmlformats.org/officeDocument/2006/relationships/customXml" Target="../ink/ink471.xml"/><Relationship Id="rId131" Type="http://schemas.openxmlformats.org/officeDocument/2006/relationships/customXml" Target="../ink/ink479.xml"/><Relationship Id="rId136" Type="http://schemas.openxmlformats.org/officeDocument/2006/relationships/image" Target="../media/image728.png"/><Relationship Id="rId157" Type="http://schemas.openxmlformats.org/officeDocument/2006/relationships/customXml" Target="../ink/ink492.xml"/><Relationship Id="rId61" Type="http://schemas.openxmlformats.org/officeDocument/2006/relationships/customXml" Target="../ink/ink444.xml"/><Relationship Id="rId82" Type="http://schemas.openxmlformats.org/officeDocument/2006/relationships/image" Target="../media/image701.png"/><Relationship Id="rId152" Type="http://schemas.openxmlformats.org/officeDocument/2006/relationships/image" Target="../media/image736.png"/><Relationship Id="rId173" Type="http://schemas.openxmlformats.org/officeDocument/2006/relationships/customXml" Target="../ink/ink500.xml"/><Relationship Id="rId19" Type="http://schemas.openxmlformats.org/officeDocument/2006/relationships/customXml" Target="../ink/ink423.xml"/><Relationship Id="rId14" Type="http://schemas.openxmlformats.org/officeDocument/2006/relationships/image" Target="../media/image667.png"/><Relationship Id="rId30" Type="http://schemas.openxmlformats.org/officeDocument/2006/relationships/image" Target="../media/image675.png"/><Relationship Id="rId35" Type="http://schemas.openxmlformats.org/officeDocument/2006/relationships/customXml" Target="../ink/ink431.xml"/><Relationship Id="rId56" Type="http://schemas.openxmlformats.org/officeDocument/2006/relationships/image" Target="../media/image688.png"/><Relationship Id="rId77" Type="http://schemas.openxmlformats.org/officeDocument/2006/relationships/customXml" Target="../ink/ink452.xml"/><Relationship Id="rId100" Type="http://schemas.openxmlformats.org/officeDocument/2006/relationships/image" Target="../media/image710.png"/><Relationship Id="rId105" Type="http://schemas.openxmlformats.org/officeDocument/2006/relationships/customXml" Target="../ink/ink466.xml"/><Relationship Id="rId126" Type="http://schemas.openxmlformats.org/officeDocument/2006/relationships/image" Target="../media/image723.png"/><Relationship Id="rId147" Type="http://schemas.openxmlformats.org/officeDocument/2006/relationships/customXml" Target="../ink/ink487.xml"/><Relationship Id="rId168" Type="http://schemas.openxmlformats.org/officeDocument/2006/relationships/image" Target="../media/image744.png"/><Relationship Id="rId8" Type="http://schemas.openxmlformats.org/officeDocument/2006/relationships/image" Target="../media/image664.png"/><Relationship Id="rId51" Type="http://schemas.openxmlformats.org/officeDocument/2006/relationships/customXml" Target="../ink/ink439.xml"/><Relationship Id="rId72" Type="http://schemas.openxmlformats.org/officeDocument/2006/relationships/image" Target="../media/image696.png"/><Relationship Id="rId93" Type="http://schemas.openxmlformats.org/officeDocument/2006/relationships/customXml" Target="../ink/ink460.xml"/><Relationship Id="rId98" Type="http://schemas.openxmlformats.org/officeDocument/2006/relationships/image" Target="../media/image709.png"/><Relationship Id="rId121" Type="http://schemas.openxmlformats.org/officeDocument/2006/relationships/customXml" Target="../ink/ink474.xml"/><Relationship Id="rId142" Type="http://schemas.openxmlformats.org/officeDocument/2006/relationships/image" Target="../media/image731.png"/><Relationship Id="rId163" Type="http://schemas.openxmlformats.org/officeDocument/2006/relationships/customXml" Target="../ink/ink495.xml"/><Relationship Id="rId3" Type="http://schemas.openxmlformats.org/officeDocument/2006/relationships/customXml" Target="../ink/ink415.xml"/><Relationship Id="rId25" Type="http://schemas.openxmlformats.org/officeDocument/2006/relationships/customXml" Target="../ink/ink426.xml"/><Relationship Id="rId46" Type="http://schemas.openxmlformats.org/officeDocument/2006/relationships/image" Target="../media/image683.png"/><Relationship Id="rId67" Type="http://schemas.openxmlformats.org/officeDocument/2006/relationships/customXml" Target="../ink/ink447.xml"/><Relationship Id="rId116" Type="http://schemas.openxmlformats.org/officeDocument/2006/relationships/image" Target="../media/image718.png"/><Relationship Id="rId137" Type="http://schemas.openxmlformats.org/officeDocument/2006/relationships/customXml" Target="../ink/ink482.xml"/><Relationship Id="rId158" Type="http://schemas.openxmlformats.org/officeDocument/2006/relationships/image" Target="../media/image739.png"/><Relationship Id="rId20" Type="http://schemas.openxmlformats.org/officeDocument/2006/relationships/image" Target="../media/image670.png"/><Relationship Id="rId41" Type="http://schemas.openxmlformats.org/officeDocument/2006/relationships/customXml" Target="../ink/ink434.xml"/><Relationship Id="rId62" Type="http://schemas.openxmlformats.org/officeDocument/2006/relationships/image" Target="../media/image691.png"/><Relationship Id="rId83" Type="http://schemas.openxmlformats.org/officeDocument/2006/relationships/customXml" Target="../ink/ink455.xml"/><Relationship Id="rId88" Type="http://schemas.openxmlformats.org/officeDocument/2006/relationships/image" Target="../media/image704.png"/><Relationship Id="rId111" Type="http://schemas.openxmlformats.org/officeDocument/2006/relationships/customXml" Target="../ink/ink469.xml"/><Relationship Id="rId132" Type="http://schemas.openxmlformats.org/officeDocument/2006/relationships/image" Target="../media/image726.png"/><Relationship Id="rId153" Type="http://schemas.openxmlformats.org/officeDocument/2006/relationships/customXml" Target="../ink/ink490.xml"/><Relationship Id="rId174" Type="http://schemas.openxmlformats.org/officeDocument/2006/relationships/image" Target="../media/image747.png"/><Relationship Id="rId15" Type="http://schemas.openxmlformats.org/officeDocument/2006/relationships/customXml" Target="../ink/ink421.xml"/><Relationship Id="rId36" Type="http://schemas.openxmlformats.org/officeDocument/2006/relationships/image" Target="../media/image678.png"/><Relationship Id="rId57" Type="http://schemas.openxmlformats.org/officeDocument/2006/relationships/customXml" Target="../ink/ink442.xml"/><Relationship Id="rId106" Type="http://schemas.openxmlformats.org/officeDocument/2006/relationships/image" Target="../media/image713.png"/><Relationship Id="rId127" Type="http://schemas.openxmlformats.org/officeDocument/2006/relationships/customXml" Target="../ink/ink477.xml"/><Relationship Id="rId10" Type="http://schemas.openxmlformats.org/officeDocument/2006/relationships/image" Target="../media/image665.png"/><Relationship Id="rId31" Type="http://schemas.openxmlformats.org/officeDocument/2006/relationships/customXml" Target="../ink/ink429.xml"/><Relationship Id="rId52" Type="http://schemas.openxmlformats.org/officeDocument/2006/relationships/image" Target="../media/image686.png"/><Relationship Id="rId73" Type="http://schemas.openxmlformats.org/officeDocument/2006/relationships/customXml" Target="../ink/ink450.xml"/><Relationship Id="rId78" Type="http://schemas.openxmlformats.org/officeDocument/2006/relationships/image" Target="../media/image699.png"/><Relationship Id="rId94" Type="http://schemas.openxmlformats.org/officeDocument/2006/relationships/image" Target="../media/image707.png"/><Relationship Id="rId99" Type="http://schemas.openxmlformats.org/officeDocument/2006/relationships/customXml" Target="../ink/ink463.xml"/><Relationship Id="rId101" Type="http://schemas.openxmlformats.org/officeDocument/2006/relationships/customXml" Target="../ink/ink464.xml"/><Relationship Id="rId122" Type="http://schemas.openxmlformats.org/officeDocument/2006/relationships/image" Target="../media/image721.png"/><Relationship Id="rId143" Type="http://schemas.openxmlformats.org/officeDocument/2006/relationships/customXml" Target="../ink/ink485.xml"/><Relationship Id="rId148" Type="http://schemas.openxmlformats.org/officeDocument/2006/relationships/image" Target="../media/image734.png"/><Relationship Id="rId164" Type="http://schemas.openxmlformats.org/officeDocument/2006/relationships/image" Target="../media/image742.png"/><Relationship Id="rId169" Type="http://schemas.openxmlformats.org/officeDocument/2006/relationships/customXml" Target="../ink/ink498.xml"/><Relationship Id="rId4" Type="http://schemas.openxmlformats.org/officeDocument/2006/relationships/image" Target="../media/image662.png"/><Relationship Id="rId9" Type="http://schemas.openxmlformats.org/officeDocument/2006/relationships/customXml" Target="../ink/ink418.xml"/><Relationship Id="rId26" Type="http://schemas.openxmlformats.org/officeDocument/2006/relationships/image" Target="../media/image673.png"/><Relationship Id="rId47" Type="http://schemas.openxmlformats.org/officeDocument/2006/relationships/customXml" Target="../ink/ink437.xml"/><Relationship Id="rId68" Type="http://schemas.openxmlformats.org/officeDocument/2006/relationships/image" Target="../media/image694.png"/><Relationship Id="rId89" Type="http://schemas.openxmlformats.org/officeDocument/2006/relationships/customXml" Target="../ink/ink458.xml"/><Relationship Id="rId112" Type="http://schemas.openxmlformats.org/officeDocument/2006/relationships/image" Target="../media/image716.png"/><Relationship Id="rId133" Type="http://schemas.openxmlformats.org/officeDocument/2006/relationships/customXml" Target="../ink/ink480.xml"/><Relationship Id="rId154" Type="http://schemas.openxmlformats.org/officeDocument/2006/relationships/image" Target="../media/image737.png"/><Relationship Id="rId175" Type="http://schemas.openxmlformats.org/officeDocument/2006/relationships/customXml" Target="../ink/ink501.xml"/><Relationship Id="rId16" Type="http://schemas.openxmlformats.org/officeDocument/2006/relationships/image" Target="../media/image668.png"/><Relationship Id="rId37" Type="http://schemas.openxmlformats.org/officeDocument/2006/relationships/customXml" Target="../ink/ink432.xml"/><Relationship Id="rId58" Type="http://schemas.openxmlformats.org/officeDocument/2006/relationships/image" Target="../media/image689.png"/><Relationship Id="rId79" Type="http://schemas.openxmlformats.org/officeDocument/2006/relationships/customXml" Target="../ink/ink453.xml"/><Relationship Id="rId102" Type="http://schemas.openxmlformats.org/officeDocument/2006/relationships/image" Target="../media/image711.png"/><Relationship Id="rId123" Type="http://schemas.openxmlformats.org/officeDocument/2006/relationships/customXml" Target="../ink/ink475.xml"/><Relationship Id="rId144" Type="http://schemas.openxmlformats.org/officeDocument/2006/relationships/image" Target="../media/image732.png"/><Relationship Id="rId90" Type="http://schemas.openxmlformats.org/officeDocument/2006/relationships/image" Target="../media/image705.png"/><Relationship Id="rId165" Type="http://schemas.openxmlformats.org/officeDocument/2006/relationships/customXml" Target="../ink/ink496.xml"/><Relationship Id="rId27" Type="http://schemas.openxmlformats.org/officeDocument/2006/relationships/customXml" Target="../ink/ink427.xml"/><Relationship Id="rId48" Type="http://schemas.openxmlformats.org/officeDocument/2006/relationships/image" Target="../media/image684.png"/><Relationship Id="rId69" Type="http://schemas.openxmlformats.org/officeDocument/2006/relationships/customXml" Target="../ink/ink448.xml"/><Relationship Id="rId113" Type="http://schemas.openxmlformats.org/officeDocument/2006/relationships/customXml" Target="../ink/ink470.xml"/><Relationship Id="rId134" Type="http://schemas.openxmlformats.org/officeDocument/2006/relationships/image" Target="../media/image727.png"/><Relationship Id="rId80" Type="http://schemas.openxmlformats.org/officeDocument/2006/relationships/image" Target="../media/image700.png"/><Relationship Id="rId155" Type="http://schemas.openxmlformats.org/officeDocument/2006/relationships/customXml" Target="../ink/ink491.xml"/><Relationship Id="rId176" Type="http://schemas.openxmlformats.org/officeDocument/2006/relationships/image" Target="../media/image748.png"/><Relationship Id="rId17" Type="http://schemas.openxmlformats.org/officeDocument/2006/relationships/customXml" Target="../ink/ink422.xml"/><Relationship Id="rId38" Type="http://schemas.openxmlformats.org/officeDocument/2006/relationships/image" Target="../media/image679.png"/><Relationship Id="rId59" Type="http://schemas.openxmlformats.org/officeDocument/2006/relationships/customXml" Target="../ink/ink443.xml"/><Relationship Id="rId103" Type="http://schemas.openxmlformats.org/officeDocument/2006/relationships/customXml" Target="../ink/ink465.xml"/><Relationship Id="rId124" Type="http://schemas.openxmlformats.org/officeDocument/2006/relationships/image" Target="../media/image722.png"/><Relationship Id="rId70" Type="http://schemas.openxmlformats.org/officeDocument/2006/relationships/image" Target="../media/image695.png"/><Relationship Id="rId91" Type="http://schemas.openxmlformats.org/officeDocument/2006/relationships/customXml" Target="../ink/ink459.xml"/><Relationship Id="rId145" Type="http://schemas.openxmlformats.org/officeDocument/2006/relationships/customXml" Target="../ink/ink486.xml"/><Relationship Id="rId166" Type="http://schemas.openxmlformats.org/officeDocument/2006/relationships/image" Target="../media/image743.png"/></Relationships>
</file>

<file path=ppt/slides/_rels/slide8.xml.rels><?xml version="1.0" encoding="UTF-8" standalone="yes"?>
<Relationships xmlns="http://schemas.openxmlformats.org/package/2006/relationships"><Relationship Id="rId117" Type="http://schemas.openxmlformats.org/officeDocument/2006/relationships/customXml" Target="../ink/ink559.xml"/><Relationship Id="rId21" Type="http://schemas.openxmlformats.org/officeDocument/2006/relationships/customXml" Target="../ink/ink511.xml"/><Relationship Id="rId42" Type="http://schemas.openxmlformats.org/officeDocument/2006/relationships/image" Target="../media/image768.png"/><Relationship Id="rId63" Type="http://schemas.openxmlformats.org/officeDocument/2006/relationships/customXml" Target="../ink/ink532.xml"/><Relationship Id="rId84" Type="http://schemas.openxmlformats.org/officeDocument/2006/relationships/image" Target="../media/image789.png"/><Relationship Id="rId138" Type="http://schemas.openxmlformats.org/officeDocument/2006/relationships/image" Target="../media/image815.png"/><Relationship Id="rId107" Type="http://schemas.openxmlformats.org/officeDocument/2006/relationships/customXml" Target="../ink/ink554.xml"/><Relationship Id="rId11" Type="http://schemas.openxmlformats.org/officeDocument/2006/relationships/customXml" Target="../ink/ink506.xml"/><Relationship Id="rId32" Type="http://schemas.openxmlformats.org/officeDocument/2006/relationships/image" Target="../media/image763.png"/><Relationship Id="rId53" Type="http://schemas.openxmlformats.org/officeDocument/2006/relationships/customXml" Target="../ink/ink527.xml"/><Relationship Id="rId74" Type="http://schemas.openxmlformats.org/officeDocument/2006/relationships/image" Target="../media/image784.png"/><Relationship Id="rId128" Type="http://schemas.openxmlformats.org/officeDocument/2006/relationships/image" Target="../media/image810.png"/><Relationship Id="rId149" Type="http://schemas.openxmlformats.org/officeDocument/2006/relationships/customXml" Target="../ink/ink575.xml"/><Relationship Id="rId5" Type="http://schemas.openxmlformats.org/officeDocument/2006/relationships/customXml" Target="../ink/ink503.xml"/><Relationship Id="rId95" Type="http://schemas.openxmlformats.org/officeDocument/2006/relationships/customXml" Target="../ink/ink548.xml"/><Relationship Id="rId22" Type="http://schemas.openxmlformats.org/officeDocument/2006/relationships/image" Target="../media/image758.png"/><Relationship Id="rId27" Type="http://schemas.openxmlformats.org/officeDocument/2006/relationships/customXml" Target="../ink/ink514.xml"/><Relationship Id="rId43" Type="http://schemas.openxmlformats.org/officeDocument/2006/relationships/customXml" Target="../ink/ink522.xml"/><Relationship Id="rId48" Type="http://schemas.openxmlformats.org/officeDocument/2006/relationships/image" Target="../media/image771.png"/><Relationship Id="rId64" Type="http://schemas.openxmlformats.org/officeDocument/2006/relationships/image" Target="../media/image779.png"/><Relationship Id="rId69" Type="http://schemas.openxmlformats.org/officeDocument/2006/relationships/customXml" Target="../ink/ink535.xml"/><Relationship Id="rId113" Type="http://schemas.openxmlformats.org/officeDocument/2006/relationships/customXml" Target="../ink/ink557.xml"/><Relationship Id="rId118" Type="http://schemas.openxmlformats.org/officeDocument/2006/relationships/image" Target="../media/image805.png"/><Relationship Id="rId134" Type="http://schemas.openxmlformats.org/officeDocument/2006/relationships/image" Target="../media/image813.png"/><Relationship Id="rId139" Type="http://schemas.openxmlformats.org/officeDocument/2006/relationships/customXml" Target="../ink/ink570.xml"/><Relationship Id="rId80" Type="http://schemas.openxmlformats.org/officeDocument/2006/relationships/image" Target="../media/image787.png"/><Relationship Id="rId85" Type="http://schemas.openxmlformats.org/officeDocument/2006/relationships/customXml" Target="../ink/ink543.xml"/><Relationship Id="rId150" Type="http://schemas.openxmlformats.org/officeDocument/2006/relationships/image" Target="../media/image821.png"/><Relationship Id="rId12" Type="http://schemas.openxmlformats.org/officeDocument/2006/relationships/image" Target="../media/image753.png"/><Relationship Id="rId17" Type="http://schemas.openxmlformats.org/officeDocument/2006/relationships/customXml" Target="../ink/ink509.xml"/><Relationship Id="rId33" Type="http://schemas.openxmlformats.org/officeDocument/2006/relationships/customXml" Target="../ink/ink517.xml"/><Relationship Id="rId38" Type="http://schemas.openxmlformats.org/officeDocument/2006/relationships/image" Target="../media/image766.png"/><Relationship Id="rId59" Type="http://schemas.openxmlformats.org/officeDocument/2006/relationships/customXml" Target="../ink/ink530.xml"/><Relationship Id="rId103" Type="http://schemas.openxmlformats.org/officeDocument/2006/relationships/customXml" Target="../ink/ink552.xml"/><Relationship Id="rId108" Type="http://schemas.openxmlformats.org/officeDocument/2006/relationships/image" Target="../media/image800.png"/><Relationship Id="rId124" Type="http://schemas.openxmlformats.org/officeDocument/2006/relationships/image" Target="../media/image808.png"/><Relationship Id="rId129" Type="http://schemas.openxmlformats.org/officeDocument/2006/relationships/customXml" Target="../ink/ink565.xml"/><Relationship Id="rId54" Type="http://schemas.openxmlformats.org/officeDocument/2006/relationships/image" Target="../media/image774.png"/><Relationship Id="rId70" Type="http://schemas.openxmlformats.org/officeDocument/2006/relationships/image" Target="../media/image782.png"/><Relationship Id="rId75" Type="http://schemas.openxmlformats.org/officeDocument/2006/relationships/customXml" Target="../ink/ink538.xml"/><Relationship Id="rId91" Type="http://schemas.openxmlformats.org/officeDocument/2006/relationships/customXml" Target="../ink/ink546.xml"/><Relationship Id="rId96" Type="http://schemas.openxmlformats.org/officeDocument/2006/relationships/image" Target="../media/image795.png"/><Relationship Id="rId140" Type="http://schemas.openxmlformats.org/officeDocument/2006/relationships/image" Target="../media/image816.png"/><Relationship Id="rId145" Type="http://schemas.openxmlformats.org/officeDocument/2006/relationships/customXml" Target="../ink/ink573.xml"/><Relationship Id="rId1" Type="http://schemas.openxmlformats.org/officeDocument/2006/relationships/slideLayout" Target="../slideLayouts/slideLayout2.xml"/><Relationship Id="rId6" Type="http://schemas.openxmlformats.org/officeDocument/2006/relationships/image" Target="../media/image750.png"/><Relationship Id="rId23" Type="http://schemas.openxmlformats.org/officeDocument/2006/relationships/customXml" Target="../ink/ink512.xml"/><Relationship Id="rId28" Type="http://schemas.openxmlformats.org/officeDocument/2006/relationships/image" Target="../media/image761.png"/><Relationship Id="rId49" Type="http://schemas.openxmlformats.org/officeDocument/2006/relationships/customXml" Target="../ink/ink525.xml"/><Relationship Id="rId114" Type="http://schemas.openxmlformats.org/officeDocument/2006/relationships/image" Target="../media/image803.png"/><Relationship Id="rId119" Type="http://schemas.openxmlformats.org/officeDocument/2006/relationships/customXml" Target="../ink/ink560.xml"/><Relationship Id="rId44" Type="http://schemas.openxmlformats.org/officeDocument/2006/relationships/image" Target="../media/image769.png"/><Relationship Id="rId60" Type="http://schemas.openxmlformats.org/officeDocument/2006/relationships/image" Target="../media/image777.png"/><Relationship Id="rId65" Type="http://schemas.openxmlformats.org/officeDocument/2006/relationships/customXml" Target="../ink/ink533.xml"/><Relationship Id="rId81" Type="http://schemas.openxmlformats.org/officeDocument/2006/relationships/customXml" Target="../ink/ink541.xml"/><Relationship Id="rId86" Type="http://schemas.openxmlformats.org/officeDocument/2006/relationships/image" Target="../media/image790.png"/><Relationship Id="rId130" Type="http://schemas.openxmlformats.org/officeDocument/2006/relationships/image" Target="../media/image811.png"/><Relationship Id="rId135" Type="http://schemas.openxmlformats.org/officeDocument/2006/relationships/customXml" Target="../ink/ink568.xml"/><Relationship Id="rId151" Type="http://schemas.openxmlformats.org/officeDocument/2006/relationships/customXml" Target="../ink/ink576.xml"/><Relationship Id="rId13" Type="http://schemas.openxmlformats.org/officeDocument/2006/relationships/customXml" Target="../ink/ink507.xml"/><Relationship Id="rId18" Type="http://schemas.openxmlformats.org/officeDocument/2006/relationships/image" Target="../media/image756.png"/><Relationship Id="rId39" Type="http://schemas.openxmlformats.org/officeDocument/2006/relationships/customXml" Target="../ink/ink520.xml"/><Relationship Id="rId109" Type="http://schemas.openxmlformats.org/officeDocument/2006/relationships/customXml" Target="../ink/ink555.xml"/><Relationship Id="rId34" Type="http://schemas.openxmlformats.org/officeDocument/2006/relationships/image" Target="../media/image764.png"/><Relationship Id="rId50" Type="http://schemas.openxmlformats.org/officeDocument/2006/relationships/image" Target="../media/image772.png"/><Relationship Id="rId55" Type="http://schemas.openxmlformats.org/officeDocument/2006/relationships/customXml" Target="../ink/ink528.xml"/><Relationship Id="rId76" Type="http://schemas.openxmlformats.org/officeDocument/2006/relationships/image" Target="../media/image785.png"/><Relationship Id="rId97" Type="http://schemas.openxmlformats.org/officeDocument/2006/relationships/customXml" Target="../ink/ink549.xml"/><Relationship Id="rId104" Type="http://schemas.openxmlformats.org/officeDocument/2006/relationships/image" Target="../media/image799.png"/><Relationship Id="rId120" Type="http://schemas.openxmlformats.org/officeDocument/2006/relationships/image" Target="../media/image806.png"/><Relationship Id="rId125" Type="http://schemas.openxmlformats.org/officeDocument/2006/relationships/customXml" Target="../ink/ink563.xml"/><Relationship Id="rId141" Type="http://schemas.openxmlformats.org/officeDocument/2006/relationships/customXml" Target="../ink/ink571.xml"/><Relationship Id="rId146" Type="http://schemas.openxmlformats.org/officeDocument/2006/relationships/image" Target="../media/image819.png"/><Relationship Id="rId7" Type="http://schemas.openxmlformats.org/officeDocument/2006/relationships/customXml" Target="../ink/ink504.xml"/><Relationship Id="rId71" Type="http://schemas.openxmlformats.org/officeDocument/2006/relationships/customXml" Target="../ink/ink536.xml"/><Relationship Id="rId92" Type="http://schemas.openxmlformats.org/officeDocument/2006/relationships/image" Target="../media/image793.png"/><Relationship Id="rId2" Type="http://schemas.openxmlformats.org/officeDocument/2006/relationships/image" Target="../media/image10100.png"/><Relationship Id="rId29" Type="http://schemas.openxmlformats.org/officeDocument/2006/relationships/customXml" Target="../ink/ink515.xml"/><Relationship Id="rId24" Type="http://schemas.openxmlformats.org/officeDocument/2006/relationships/image" Target="../media/image759.png"/><Relationship Id="rId40" Type="http://schemas.openxmlformats.org/officeDocument/2006/relationships/image" Target="../media/image767.png"/><Relationship Id="rId45" Type="http://schemas.openxmlformats.org/officeDocument/2006/relationships/customXml" Target="../ink/ink523.xml"/><Relationship Id="rId66" Type="http://schemas.openxmlformats.org/officeDocument/2006/relationships/image" Target="../media/image780.png"/><Relationship Id="rId87" Type="http://schemas.openxmlformats.org/officeDocument/2006/relationships/customXml" Target="../ink/ink544.xml"/><Relationship Id="rId110" Type="http://schemas.openxmlformats.org/officeDocument/2006/relationships/image" Target="../media/image801.png"/><Relationship Id="rId115" Type="http://schemas.openxmlformats.org/officeDocument/2006/relationships/customXml" Target="../ink/ink558.xml"/><Relationship Id="rId131" Type="http://schemas.openxmlformats.org/officeDocument/2006/relationships/customXml" Target="../ink/ink566.xml"/><Relationship Id="rId136" Type="http://schemas.openxmlformats.org/officeDocument/2006/relationships/image" Target="../media/image814.png"/><Relationship Id="rId61" Type="http://schemas.openxmlformats.org/officeDocument/2006/relationships/customXml" Target="../ink/ink531.xml"/><Relationship Id="rId82" Type="http://schemas.openxmlformats.org/officeDocument/2006/relationships/image" Target="../media/image788.png"/><Relationship Id="rId152" Type="http://schemas.openxmlformats.org/officeDocument/2006/relationships/image" Target="../media/image822.png"/><Relationship Id="rId19" Type="http://schemas.openxmlformats.org/officeDocument/2006/relationships/customXml" Target="../ink/ink510.xml"/><Relationship Id="rId14" Type="http://schemas.openxmlformats.org/officeDocument/2006/relationships/image" Target="../media/image754.png"/><Relationship Id="rId30" Type="http://schemas.openxmlformats.org/officeDocument/2006/relationships/image" Target="../media/image762.png"/><Relationship Id="rId35" Type="http://schemas.openxmlformats.org/officeDocument/2006/relationships/customXml" Target="../ink/ink518.xml"/><Relationship Id="rId56" Type="http://schemas.openxmlformats.org/officeDocument/2006/relationships/image" Target="../media/image775.png"/><Relationship Id="rId77" Type="http://schemas.openxmlformats.org/officeDocument/2006/relationships/customXml" Target="../ink/ink539.xml"/><Relationship Id="rId100" Type="http://schemas.openxmlformats.org/officeDocument/2006/relationships/image" Target="../media/image797.png"/><Relationship Id="rId105" Type="http://schemas.openxmlformats.org/officeDocument/2006/relationships/customXml" Target="../ink/ink553.xml"/><Relationship Id="rId126" Type="http://schemas.openxmlformats.org/officeDocument/2006/relationships/image" Target="../media/image809.png"/><Relationship Id="rId147" Type="http://schemas.openxmlformats.org/officeDocument/2006/relationships/customXml" Target="../ink/ink574.xml"/><Relationship Id="rId8" Type="http://schemas.openxmlformats.org/officeDocument/2006/relationships/image" Target="../media/image751.png"/><Relationship Id="rId51" Type="http://schemas.openxmlformats.org/officeDocument/2006/relationships/customXml" Target="../ink/ink526.xml"/><Relationship Id="rId72" Type="http://schemas.openxmlformats.org/officeDocument/2006/relationships/image" Target="../media/image783.png"/><Relationship Id="rId93" Type="http://schemas.openxmlformats.org/officeDocument/2006/relationships/customXml" Target="../ink/ink547.xml"/><Relationship Id="rId98" Type="http://schemas.openxmlformats.org/officeDocument/2006/relationships/image" Target="../media/image796.png"/><Relationship Id="rId121" Type="http://schemas.openxmlformats.org/officeDocument/2006/relationships/customXml" Target="../ink/ink561.xml"/><Relationship Id="rId142" Type="http://schemas.openxmlformats.org/officeDocument/2006/relationships/image" Target="../media/image817.png"/><Relationship Id="rId3" Type="http://schemas.openxmlformats.org/officeDocument/2006/relationships/customXml" Target="../ink/ink502.xml"/><Relationship Id="rId25" Type="http://schemas.openxmlformats.org/officeDocument/2006/relationships/customXml" Target="../ink/ink513.xml"/><Relationship Id="rId46" Type="http://schemas.openxmlformats.org/officeDocument/2006/relationships/image" Target="../media/image770.png"/><Relationship Id="rId67" Type="http://schemas.openxmlformats.org/officeDocument/2006/relationships/customXml" Target="../ink/ink534.xml"/><Relationship Id="rId116" Type="http://schemas.openxmlformats.org/officeDocument/2006/relationships/image" Target="../media/image804.png"/><Relationship Id="rId137" Type="http://schemas.openxmlformats.org/officeDocument/2006/relationships/customXml" Target="../ink/ink569.xml"/><Relationship Id="rId20" Type="http://schemas.openxmlformats.org/officeDocument/2006/relationships/image" Target="../media/image757.png"/><Relationship Id="rId41" Type="http://schemas.openxmlformats.org/officeDocument/2006/relationships/customXml" Target="../ink/ink521.xml"/><Relationship Id="rId62" Type="http://schemas.openxmlformats.org/officeDocument/2006/relationships/image" Target="../media/image778.png"/><Relationship Id="rId83" Type="http://schemas.openxmlformats.org/officeDocument/2006/relationships/customXml" Target="../ink/ink542.xml"/><Relationship Id="rId88" Type="http://schemas.openxmlformats.org/officeDocument/2006/relationships/image" Target="../media/image791.png"/><Relationship Id="rId111" Type="http://schemas.openxmlformats.org/officeDocument/2006/relationships/customXml" Target="../ink/ink556.xml"/><Relationship Id="rId132" Type="http://schemas.openxmlformats.org/officeDocument/2006/relationships/image" Target="../media/image812.png"/><Relationship Id="rId15" Type="http://schemas.openxmlformats.org/officeDocument/2006/relationships/customXml" Target="../ink/ink508.xml"/><Relationship Id="rId36" Type="http://schemas.openxmlformats.org/officeDocument/2006/relationships/image" Target="../media/image765.png"/><Relationship Id="rId57" Type="http://schemas.openxmlformats.org/officeDocument/2006/relationships/customXml" Target="../ink/ink529.xml"/><Relationship Id="rId106" Type="http://schemas.openxmlformats.org/officeDocument/2006/relationships/image" Target="../media/image406.png"/><Relationship Id="rId127" Type="http://schemas.openxmlformats.org/officeDocument/2006/relationships/customXml" Target="../ink/ink564.xml"/><Relationship Id="rId10" Type="http://schemas.openxmlformats.org/officeDocument/2006/relationships/image" Target="../media/image752.png"/><Relationship Id="rId31" Type="http://schemas.openxmlformats.org/officeDocument/2006/relationships/customXml" Target="../ink/ink516.xml"/><Relationship Id="rId52" Type="http://schemas.openxmlformats.org/officeDocument/2006/relationships/image" Target="../media/image773.png"/><Relationship Id="rId73" Type="http://schemas.openxmlformats.org/officeDocument/2006/relationships/customXml" Target="../ink/ink537.xml"/><Relationship Id="rId78" Type="http://schemas.openxmlformats.org/officeDocument/2006/relationships/image" Target="../media/image786.png"/><Relationship Id="rId94" Type="http://schemas.openxmlformats.org/officeDocument/2006/relationships/image" Target="../media/image794.png"/><Relationship Id="rId99" Type="http://schemas.openxmlformats.org/officeDocument/2006/relationships/customXml" Target="../ink/ink550.xml"/><Relationship Id="rId101" Type="http://schemas.openxmlformats.org/officeDocument/2006/relationships/customXml" Target="../ink/ink551.xml"/><Relationship Id="rId122" Type="http://schemas.openxmlformats.org/officeDocument/2006/relationships/image" Target="../media/image807.png"/><Relationship Id="rId143" Type="http://schemas.openxmlformats.org/officeDocument/2006/relationships/customXml" Target="../ink/ink572.xml"/><Relationship Id="rId148" Type="http://schemas.openxmlformats.org/officeDocument/2006/relationships/image" Target="../media/image820.png"/><Relationship Id="rId4" Type="http://schemas.openxmlformats.org/officeDocument/2006/relationships/image" Target="../media/image749.png"/><Relationship Id="rId9" Type="http://schemas.openxmlformats.org/officeDocument/2006/relationships/customXml" Target="../ink/ink505.xml"/><Relationship Id="rId26" Type="http://schemas.openxmlformats.org/officeDocument/2006/relationships/image" Target="../media/image760.png"/><Relationship Id="rId47" Type="http://schemas.openxmlformats.org/officeDocument/2006/relationships/customXml" Target="../ink/ink524.xml"/><Relationship Id="rId68" Type="http://schemas.openxmlformats.org/officeDocument/2006/relationships/image" Target="../media/image781.png"/><Relationship Id="rId89" Type="http://schemas.openxmlformats.org/officeDocument/2006/relationships/customXml" Target="../ink/ink545.xml"/><Relationship Id="rId112" Type="http://schemas.openxmlformats.org/officeDocument/2006/relationships/image" Target="../media/image802.png"/><Relationship Id="rId133" Type="http://schemas.openxmlformats.org/officeDocument/2006/relationships/customXml" Target="../ink/ink567.xml"/><Relationship Id="rId16" Type="http://schemas.openxmlformats.org/officeDocument/2006/relationships/image" Target="../media/image755.png"/><Relationship Id="rId37" Type="http://schemas.openxmlformats.org/officeDocument/2006/relationships/customXml" Target="../ink/ink519.xml"/><Relationship Id="rId58" Type="http://schemas.openxmlformats.org/officeDocument/2006/relationships/image" Target="../media/image776.png"/><Relationship Id="rId79" Type="http://schemas.openxmlformats.org/officeDocument/2006/relationships/customXml" Target="../ink/ink540.xml"/><Relationship Id="rId102" Type="http://schemas.openxmlformats.org/officeDocument/2006/relationships/image" Target="../media/image798.png"/><Relationship Id="rId123" Type="http://schemas.openxmlformats.org/officeDocument/2006/relationships/customXml" Target="../ink/ink562.xml"/><Relationship Id="rId144" Type="http://schemas.openxmlformats.org/officeDocument/2006/relationships/image" Target="../media/image818.png"/><Relationship Id="rId90" Type="http://schemas.openxmlformats.org/officeDocument/2006/relationships/image" Target="../media/image792.png"/></Relationships>
</file>

<file path=ppt/slides/_rels/slide9.xml.rels><?xml version="1.0" encoding="UTF-8" standalone="yes"?>
<Relationships xmlns="http://schemas.openxmlformats.org/package/2006/relationships"><Relationship Id="rId2" Type="http://schemas.openxmlformats.org/officeDocument/2006/relationships/image" Target="../media/image70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Review</a:t>
            </a:r>
            <a:endParaRPr lang="zh-TW" altLang="en-US" dirty="0"/>
          </a:p>
        </p:txBody>
      </p:sp>
      <p:sp>
        <p:nvSpPr>
          <p:cNvPr id="7" name="文字版面配置區 6">
            <a:extLst>
              <a:ext uri="{FF2B5EF4-FFF2-40B4-BE49-F238E27FC236}">
                <a16:creationId xmlns:a16="http://schemas.microsoft.com/office/drawing/2014/main" id="{51171574-8880-44A9-9A3B-E2BBD603DD6F}"/>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a:t>
            </a:fld>
            <a:endParaRPr lang="zh-TW" altLang="en-US"/>
          </a:p>
        </p:txBody>
      </p:sp>
    </p:spTree>
    <p:extLst>
      <p:ext uri="{BB962C8B-B14F-4D97-AF65-F5344CB8AC3E}">
        <p14:creationId xmlns:p14="http://schemas.microsoft.com/office/powerpoint/2010/main" val="2607486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b="0" i="0" dirty="0">
                    <a:solidFill>
                      <a:srgbClr val="374151"/>
                    </a:solidFill>
                    <a:effectLst/>
                    <a:latin typeface="Söhne"/>
                  </a:rPr>
                  <a:t>The relative hypothesis</a:t>
                </a:r>
                <a:r>
                  <a:rPr lang="en-US" altLang="zh-TW" dirty="0">
                    <a:solidFill>
                      <a:srgbClr val="374151"/>
                    </a:solidFill>
                    <a:latin typeface="Söhne"/>
                  </a:rPr>
                  <a:t>, </a:t>
                </a:r>
                <a14:m>
                  <m:oMath xmlns:m="http://schemas.openxmlformats.org/officeDocument/2006/math">
                    <m:sSub>
                      <m:sSubPr>
                        <m:ctrlPr>
                          <a:rPr lang="en-US" altLang="zh-TW" i="1" dirty="0" smtClean="0">
                            <a:solidFill>
                              <a:srgbClr val="374151"/>
                            </a:solidFill>
                            <a:latin typeface="Cambria Math" panose="02040503050406030204" pitchFamily="18" charset="0"/>
                          </a:rPr>
                        </m:ctrlPr>
                      </m:sSubPr>
                      <m:e>
                        <m:r>
                          <a:rPr lang="en-US" altLang="zh-TW" i="1" dirty="0" smtClean="0">
                            <a:solidFill>
                              <a:srgbClr val="374151"/>
                            </a:solidFill>
                            <a:latin typeface="Cambria Math" panose="02040503050406030204" pitchFamily="18" charset="0"/>
                          </a:rPr>
                          <m:t>𝐻</m:t>
                        </m:r>
                      </m:e>
                      <m:sub>
                        <m:r>
                          <a:rPr lang="en-US" altLang="zh-TW" i="1" dirty="0" smtClean="0">
                            <a:solidFill>
                              <a:srgbClr val="374151"/>
                            </a:solidFill>
                            <a:latin typeface="Cambria Math" panose="02040503050406030204" pitchFamily="18" charset="0"/>
                          </a:rPr>
                          <m:t>0</m:t>
                        </m:r>
                      </m:sub>
                    </m:sSub>
                    <m:r>
                      <a:rPr lang="en-US" altLang="zh-TW" b="0" i="1" dirty="0" smtClean="0">
                        <a:solidFill>
                          <a:srgbClr val="374151"/>
                        </a:solidFill>
                        <a:latin typeface="Cambria Math" panose="02040503050406030204" pitchFamily="18" charset="0"/>
                      </a:rPr>
                      <m:t>:</m:t>
                    </m:r>
                    <m:r>
                      <a:rPr lang="en-US" altLang="zh-TW" b="0" i="1" dirty="0" smtClean="0">
                        <a:solidFill>
                          <a:srgbClr val="374151"/>
                        </a:solidFill>
                        <a:latin typeface="Cambria Math" panose="02040503050406030204" pitchFamily="18" charset="0"/>
                      </a:rPr>
                      <m:t>𝑃</m:t>
                    </m:r>
                    <m:d>
                      <m:dPr>
                        <m:ctrlPr>
                          <a:rPr lang="en-US" altLang="zh-TW" b="0" i="1" dirty="0" smtClean="0">
                            <a:solidFill>
                              <a:srgbClr val="374151"/>
                            </a:solidFill>
                            <a:latin typeface="Cambria Math" panose="02040503050406030204" pitchFamily="18" charset="0"/>
                          </a:rPr>
                        </m:ctrlPr>
                      </m:dPr>
                      <m:e>
                        <m:r>
                          <a:rPr lang="en-US" altLang="zh-TW" b="0" i="1" dirty="0" smtClean="0">
                            <a:solidFill>
                              <a:srgbClr val="374151"/>
                            </a:solidFill>
                            <a:latin typeface="Cambria Math" panose="02040503050406030204" pitchFamily="18" charset="0"/>
                          </a:rPr>
                          <m:t>+</m:t>
                        </m:r>
                      </m:e>
                    </m:d>
                    <m:r>
                      <a:rPr lang="en-US" altLang="zh-TW" b="0" i="1" dirty="0" smtClean="0">
                        <a:solidFill>
                          <a:srgbClr val="374151"/>
                        </a:solidFill>
                        <a:latin typeface="Cambria Math" panose="02040503050406030204" pitchFamily="18" charset="0"/>
                      </a:rPr>
                      <m:t>=</m:t>
                    </m:r>
                    <m:r>
                      <a:rPr lang="en-US" altLang="zh-TW" b="0" i="1" dirty="0" smtClean="0">
                        <a:solidFill>
                          <a:srgbClr val="374151"/>
                        </a:solidFill>
                        <a:latin typeface="Cambria Math" panose="02040503050406030204" pitchFamily="18" charset="0"/>
                      </a:rPr>
                      <m:t>𝑃</m:t>
                    </m:r>
                    <m:r>
                      <a:rPr lang="en-US" altLang="zh-TW" b="0" i="1" dirty="0" smtClean="0">
                        <a:solidFill>
                          <a:srgbClr val="374151"/>
                        </a:solidFill>
                        <a:latin typeface="Cambria Math" panose="02040503050406030204" pitchFamily="18" charset="0"/>
                      </a:rPr>
                      <m:t>(−)</m:t>
                    </m:r>
                  </m:oMath>
                </a14:m>
                <a:r>
                  <a:rPr lang="en-US" altLang="zh-TW" dirty="0">
                    <a:solidFill>
                      <a:srgbClr val="374151"/>
                    </a:solidFill>
                    <a:latin typeface="Söhne"/>
                  </a:rPr>
                  <a:t> </a:t>
                </a:r>
                <a:r>
                  <a:rPr lang="en-US" altLang="zh-TW" dirty="0" err="1">
                    <a:solidFill>
                      <a:srgbClr val="374151"/>
                    </a:solidFill>
                    <a:latin typeface="Söhne"/>
                  </a:rPr>
                  <a:t>v.s</a:t>
                </a:r>
                <a:r>
                  <a:rPr lang="en-US" altLang="zh-TW" dirty="0">
                    <a:solidFill>
                      <a:srgbClr val="374151"/>
                    </a:solidFill>
                    <a:latin typeface="Söhne"/>
                  </a:rPr>
                  <a:t>. </a:t>
                </a:r>
                <a14:m>
                  <m:oMath xmlns:m="http://schemas.openxmlformats.org/officeDocument/2006/math">
                    <m:sSub>
                      <m:sSubPr>
                        <m:ctrlPr>
                          <a:rPr lang="en-US" altLang="zh-TW" i="1" dirty="0">
                            <a:solidFill>
                              <a:srgbClr val="374151"/>
                            </a:solidFill>
                            <a:latin typeface="Cambria Math" panose="02040503050406030204" pitchFamily="18" charset="0"/>
                          </a:rPr>
                        </m:ctrlPr>
                      </m:sSubPr>
                      <m:e>
                        <m:r>
                          <a:rPr lang="en-US" altLang="zh-TW" i="1" dirty="0">
                            <a:solidFill>
                              <a:srgbClr val="374151"/>
                            </a:solidFill>
                            <a:latin typeface="Cambria Math" panose="02040503050406030204" pitchFamily="18" charset="0"/>
                          </a:rPr>
                          <m:t>𝐻</m:t>
                        </m:r>
                      </m:e>
                      <m:sub>
                        <m:r>
                          <a:rPr lang="en-US" altLang="zh-TW" b="0" i="1" dirty="0" smtClean="0">
                            <a:solidFill>
                              <a:srgbClr val="374151"/>
                            </a:solidFill>
                            <a:latin typeface="Cambria Math" panose="02040503050406030204" pitchFamily="18" charset="0"/>
                          </a:rPr>
                          <m:t>𝑎</m:t>
                        </m:r>
                      </m:sub>
                    </m:sSub>
                    <m:r>
                      <a:rPr lang="en-US" altLang="zh-TW" i="1" dirty="0">
                        <a:solidFill>
                          <a:srgbClr val="374151"/>
                        </a:solidFill>
                        <a:latin typeface="Cambria Math" panose="02040503050406030204" pitchFamily="18" charset="0"/>
                      </a:rPr>
                      <m:t>:</m:t>
                    </m:r>
                    <m:r>
                      <a:rPr lang="en-US" altLang="zh-TW" i="1" dirty="0">
                        <a:solidFill>
                          <a:srgbClr val="374151"/>
                        </a:solidFill>
                        <a:latin typeface="Cambria Math" panose="02040503050406030204" pitchFamily="18" charset="0"/>
                      </a:rPr>
                      <m:t>𝑃</m:t>
                    </m:r>
                    <m:d>
                      <m:dPr>
                        <m:ctrlPr>
                          <a:rPr lang="en-US" altLang="zh-TW" i="1" dirty="0">
                            <a:solidFill>
                              <a:srgbClr val="374151"/>
                            </a:solidFill>
                            <a:latin typeface="Cambria Math" panose="02040503050406030204" pitchFamily="18" charset="0"/>
                          </a:rPr>
                        </m:ctrlPr>
                      </m:dPr>
                      <m:e>
                        <m:r>
                          <a:rPr lang="en-US" altLang="zh-TW" i="1" dirty="0">
                            <a:solidFill>
                              <a:srgbClr val="374151"/>
                            </a:solidFill>
                            <a:latin typeface="Cambria Math" panose="02040503050406030204" pitchFamily="18" charset="0"/>
                          </a:rPr>
                          <m:t>+</m:t>
                        </m:r>
                      </m:e>
                    </m:d>
                    <m:r>
                      <a:rPr lang="en-US" altLang="zh-TW" i="1" dirty="0" smtClean="0">
                        <a:solidFill>
                          <a:srgbClr val="374151"/>
                        </a:solidFill>
                        <a:latin typeface="Cambria Math" panose="02040503050406030204" pitchFamily="18" charset="0"/>
                      </a:rPr>
                      <m:t>≠</m:t>
                    </m:r>
                    <m:r>
                      <a:rPr lang="en-US" altLang="zh-TW" i="1" dirty="0">
                        <a:solidFill>
                          <a:srgbClr val="374151"/>
                        </a:solidFill>
                        <a:latin typeface="Cambria Math" panose="02040503050406030204" pitchFamily="18" charset="0"/>
                      </a:rPr>
                      <m:t>𝑃</m:t>
                    </m:r>
                    <m:r>
                      <a:rPr lang="en-US" altLang="zh-TW" i="1" dirty="0">
                        <a:solidFill>
                          <a:srgbClr val="374151"/>
                        </a:solidFill>
                        <a:latin typeface="Cambria Math" panose="02040503050406030204" pitchFamily="18" charset="0"/>
                      </a:rPr>
                      <m:t>(−)</m:t>
                    </m:r>
                  </m:oMath>
                </a14:m>
                <a:r>
                  <a:rPr lang="en-US" altLang="zh-TW" dirty="0">
                    <a:solidFill>
                      <a:srgbClr val="374151"/>
                    </a:solidFill>
                    <a:latin typeface="Söhne"/>
                  </a:rPr>
                  <a:t> .</a:t>
                </a:r>
              </a:p>
              <a:p>
                <a:r>
                  <a:rPr lang="en-US" altLang="zh-TW" b="1" i="0" dirty="0">
                    <a:solidFill>
                      <a:srgbClr val="374151"/>
                    </a:solidFill>
                    <a:effectLst/>
                    <a:latin typeface="Söhne"/>
                  </a:rPr>
                  <a:t>Decision Rule: </a:t>
                </a:r>
                <a:endParaRPr lang="en-US" altLang="zh-TW" b="0" i="0" dirty="0">
                  <a:solidFill>
                    <a:srgbClr val="374151"/>
                  </a:solidFill>
                  <a:effectLst/>
                  <a:latin typeface="Söhne"/>
                </a:endParaRPr>
              </a:p>
              <a:p>
                <a:pPr marL="0" indent="0">
                  <a:buNone/>
                </a:pPr>
                <a:r>
                  <a:rPr lang="en-US" altLang="zh-TW" dirty="0">
                    <a:solidFill>
                      <a:srgbClr val="374151"/>
                    </a:solidFill>
                    <a:latin typeface="Söhne"/>
                  </a:rPr>
                  <a:t>Reject the null hypothesis if the count of '</a:t>
                </a:r>
                <a14:m>
                  <m:oMath xmlns:m="http://schemas.openxmlformats.org/officeDocument/2006/math">
                    <m:r>
                      <a:rPr lang="en-US" altLang="zh-TW" i="1" dirty="0" smtClean="0">
                        <a:solidFill>
                          <a:srgbClr val="374151"/>
                        </a:solidFill>
                        <a:latin typeface="Cambria Math" panose="02040503050406030204" pitchFamily="18" charset="0"/>
                      </a:rPr>
                      <m:t>+</m:t>
                    </m:r>
                  </m:oMath>
                </a14:m>
                <a:r>
                  <a:rPr lang="en-US" altLang="zh-TW" dirty="0">
                    <a:solidFill>
                      <a:srgbClr val="374151"/>
                    </a:solidFill>
                    <a:latin typeface="Söhne"/>
                  </a:rPr>
                  <a:t>' is too high (or if the count of '</a:t>
                </a:r>
                <a14:m>
                  <m:oMath xmlns:m="http://schemas.openxmlformats.org/officeDocument/2006/math">
                    <m:r>
                      <a:rPr lang="en-US" altLang="zh-TW" i="1" dirty="0" smtClean="0">
                        <a:solidFill>
                          <a:srgbClr val="374151"/>
                        </a:solidFill>
                        <a:latin typeface="Cambria Math" panose="02040503050406030204" pitchFamily="18" charset="0"/>
                      </a:rPr>
                      <m:t>−</m:t>
                    </m:r>
                  </m:oMath>
                </a14:m>
                <a:r>
                  <a:rPr lang="en-US" altLang="zh-TW" dirty="0">
                    <a:solidFill>
                      <a:srgbClr val="374151"/>
                    </a:solidFill>
                    <a:latin typeface="Söhne"/>
                  </a:rPr>
                  <a:t>' is too high)."</a:t>
                </a:r>
              </a:p>
              <a:p>
                <a:endParaRPr lang="en-US" altLang="zh-TW" dirty="0">
                  <a:solidFill>
                    <a:srgbClr val="374151"/>
                  </a:solidFill>
                  <a:latin typeface="Söhne"/>
                </a:endParaRPr>
              </a:p>
              <a:p>
                <a:pPr marL="0" indent="0">
                  <a:buNone/>
                </a:pPr>
                <a:endParaRPr lang="en-US" altLang="zh-TW" dirty="0">
                  <a:solidFill>
                    <a:srgbClr val="374151"/>
                  </a:solidFill>
                  <a:latin typeface="Söhne"/>
                </a:endParaRPr>
              </a:p>
              <a:p>
                <a:pPr marL="0" indent="0">
                  <a:buNone/>
                </a:pPr>
                <a:endParaRPr lang="en-US" altLang="zh-TW" dirty="0">
                  <a:solidFill>
                    <a:srgbClr val="374151"/>
                  </a:solidFill>
                  <a:latin typeface="Söhne"/>
                </a:endParaRPr>
              </a:p>
            </p:txBody>
          </p:sp>
        </mc:Choice>
        <mc:Fallback xmlns="">
          <p:sp>
            <p:nvSpPr>
              <p:cNvPr id="3" name="內容版面配置區 2">
                <a:extLst>
                  <a:ext uri="{FF2B5EF4-FFF2-40B4-BE49-F238E27FC236}">
                    <a16:creationId xmlns:a16="http://schemas.microsoft.com/office/drawing/2014/main" id="{CE608DEA-5920-45F9-A289-CC46DDA04510}"/>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10</a:t>
            </a:fld>
            <a:endParaRPr lang="zh-TW" altLang="en-US"/>
          </a:p>
        </p:txBody>
      </p:sp>
    </p:spTree>
    <p:extLst>
      <p:ext uri="{BB962C8B-B14F-4D97-AF65-F5344CB8AC3E}">
        <p14:creationId xmlns:p14="http://schemas.microsoft.com/office/powerpoint/2010/main" val="203357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b="1" i="0" dirty="0">
                <a:solidFill>
                  <a:srgbClr val="374151"/>
                </a:solidFill>
                <a:effectLst/>
                <a:latin typeface="Söhne"/>
              </a:rPr>
              <a:t>Example 1</a:t>
            </a:r>
            <a:r>
              <a:rPr lang="en-US" altLang="zh-TW" b="0" i="0" dirty="0">
                <a:solidFill>
                  <a:srgbClr val="374151"/>
                </a:solidFill>
                <a:effectLst/>
                <a:latin typeface="Söhne"/>
              </a:rPr>
              <a:t>: Assume that there are a total of 10 customers, where 8 of them prefer product A and the others prefer product B.</a:t>
            </a:r>
          </a:p>
          <a:p>
            <a:r>
              <a:rPr lang="en-US" altLang="zh-TW" b="0" i="0" dirty="0">
                <a:solidFill>
                  <a:srgbClr val="374151"/>
                </a:solidFill>
                <a:effectLst/>
                <a:latin typeface="Söhne"/>
              </a:rPr>
              <a:t>How do we perform the test to examine whether product A is as popular as product B?</a:t>
            </a:r>
          </a:p>
          <a:p>
            <a:pPr marL="0" indent="0">
              <a:buNone/>
            </a:pPr>
            <a:r>
              <a:rPr lang="en-US" altLang="zh-TW" dirty="0">
                <a:solidFill>
                  <a:srgbClr val="374151"/>
                </a:solidFill>
                <a:latin typeface="Söhne"/>
              </a:rPr>
              <a:t>Sol:</a:t>
            </a:r>
          </a:p>
          <a:p>
            <a:pPr marL="0" indent="0">
              <a:buNone/>
            </a:pPr>
            <a:endParaRPr lang="en-US" altLang="zh-TW" dirty="0">
              <a:solidFill>
                <a:srgbClr val="374151"/>
              </a:solidFill>
              <a:latin typeface="Söhne"/>
            </a:endParaRPr>
          </a:p>
          <a:p>
            <a:pPr marL="0" indent="0">
              <a:buNone/>
            </a:pPr>
            <a:endParaRPr lang="en-US" altLang="zh-TW" dirty="0">
              <a:solidFill>
                <a:srgbClr val="374151"/>
              </a:solidFill>
              <a:latin typeface="Söhne"/>
            </a:endParaRPr>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11</a:t>
            </a:fld>
            <a:endParaRPr lang="zh-TW" altLang="en-US"/>
          </a:p>
        </p:txBody>
      </p:sp>
      <p:grpSp>
        <p:nvGrpSpPr>
          <p:cNvPr id="16" name="群組 15">
            <a:extLst>
              <a:ext uri="{FF2B5EF4-FFF2-40B4-BE49-F238E27FC236}">
                <a16:creationId xmlns:a16="http://schemas.microsoft.com/office/drawing/2014/main" id="{2560DA87-1B16-B1C0-F6B1-FE7D4C457C27}"/>
              </a:ext>
            </a:extLst>
          </p:cNvPr>
          <p:cNvGrpSpPr/>
          <p:nvPr/>
        </p:nvGrpSpPr>
        <p:grpSpPr>
          <a:xfrm>
            <a:off x="1825280" y="3722129"/>
            <a:ext cx="136440" cy="309600"/>
            <a:chOff x="1825280" y="3722129"/>
            <a:chExt cx="136440" cy="30960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EC5EBFD0-01C1-67EF-D514-1D5229898BBC}"/>
                    </a:ext>
                  </a:extLst>
                </p14:cNvPr>
                <p14:cNvContentPartPr/>
                <p14:nvPr/>
              </p14:nvContentPartPr>
              <p14:xfrm>
                <a:off x="1832840" y="3722129"/>
                <a:ext cx="127440" cy="309600"/>
              </p14:xfrm>
            </p:contentPart>
          </mc:Choice>
          <mc:Fallback xmlns="">
            <p:pic>
              <p:nvPicPr>
                <p:cNvPr id="5" name="筆跡 4">
                  <a:extLst>
                    <a:ext uri="{FF2B5EF4-FFF2-40B4-BE49-F238E27FC236}">
                      <a16:creationId xmlns:a16="http://schemas.microsoft.com/office/drawing/2014/main" id="{EC5EBFD0-01C1-67EF-D514-1D5229898BBC}"/>
                    </a:ext>
                  </a:extLst>
                </p:cNvPr>
                <p:cNvPicPr/>
                <p:nvPr/>
              </p:nvPicPr>
              <p:blipFill>
                <a:blip r:embed="rId3"/>
                <a:stretch>
                  <a:fillRect/>
                </a:stretch>
              </p:blipFill>
              <p:spPr>
                <a:xfrm>
                  <a:off x="1824200" y="3713489"/>
                  <a:ext cx="1450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ACE821CC-9297-7544-621B-A992C62945AE}"/>
                    </a:ext>
                  </a:extLst>
                </p14:cNvPr>
                <p14:cNvContentPartPr/>
                <p14:nvPr/>
              </p14:nvContentPartPr>
              <p14:xfrm>
                <a:off x="1825280" y="3831569"/>
                <a:ext cx="66960" cy="14760"/>
              </p14:xfrm>
            </p:contentPart>
          </mc:Choice>
          <mc:Fallback xmlns="">
            <p:pic>
              <p:nvPicPr>
                <p:cNvPr id="6" name="筆跡 5">
                  <a:extLst>
                    <a:ext uri="{FF2B5EF4-FFF2-40B4-BE49-F238E27FC236}">
                      <a16:creationId xmlns:a16="http://schemas.microsoft.com/office/drawing/2014/main" id="{ACE821CC-9297-7544-621B-A992C62945AE}"/>
                    </a:ext>
                  </a:extLst>
                </p:cNvPr>
                <p:cNvPicPr/>
                <p:nvPr/>
              </p:nvPicPr>
              <p:blipFill>
                <a:blip r:embed="rId5"/>
                <a:stretch>
                  <a:fillRect/>
                </a:stretch>
              </p:blipFill>
              <p:spPr>
                <a:xfrm>
                  <a:off x="1816280" y="3822569"/>
                  <a:ext cx="846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DF7D150D-2C4E-DA42-EBB9-8D86BFE23F99}"/>
                    </a:ext>
                  </a:extLst>
                </p14:cNvPr>
                <p14:cNvContentPartPr/>
                <p14:nvPr/>
              </p14:nvContentPartPr>
              <p14:xfrm>
                <a:off x="1862360" y="3807089"/>
                <a:ext cx="99360" cy="34920"/>
              </p14:xfrm>
            </p:contentPart>
          </mc:Choice>
          <mc:Fallback xmlns="">
            <p:pic>
              <p:nvPicPr>
                <p:cNvPr id="8" name="筆跡 7">
                  <a:extLst>
                    <a:ext uri="{FF2B5EF4-FFF2-40B4-BE49-F238E27FC236}">
                      <a16:creationId xmlns:a16="http://schemas.microsoft.com/office/drawing/2014/main" id="{DF7D150D-2C4E-DA42-EBB9-8D86BFE23F99}"/>
                    </a:ext>
                  </a:extLst>
                </p:cNvPr>
                <p:cNvPicPr/>
                <p:nvPr/>
              </p:nvPicPr>
              <p:blipFill>
                <a:blip r:embed="rId7"/>
                <a:stretch>
                  <a:fillRect/>
                </a:stretch>
              </p:blipFill>
              <p:spPr>
                <a:xfrm>
                  <a:off x="1853360" y="3798449"/>
                  <a:ext cx="117000" cy="52560"/>
                </a:xfrm>
                <a:prstGeom prst="rect">
                  <a:avLst/>
                </a:prstGeom>
              </p:spPr>
            </p:pic>
          </mc:Fallback>
        </mc:AlternateContent>
      </p:grpSp>
      <p:grpSp>
        <p:nvGrpSpPr>
          <p:cNvPr id="15" name="群組 14">
            <a:extLst>
              <a:ext uri="{FF2B5EF4-FFF2-40B4-BE49-F238E27FC236}">
                <a16:creationId xmlns:a16="http://schemas.microsoft.com/office/drawing/2014/main" id="{6B2499BF-A96F-30E5-9047-E8420C23404A}"/>
              </a:ext>
            </a:extLst>
          </p:cNvPr>
          <p:cNvGrpSpPr/>
          <p:nvPr/>
        </p:nvGrpSpPr>
        <p:grpSpPr>
          <a:xfrm>
            <a:off x="2127320" y="3814289"/>
            <a:ext cx="27360" cy="54000"/>
            <a:chOff x="2127320" y="3814289"/>
            <a:chExt cx="27360" cy="54000"/>
          </a:xfrm>
        </p:grpSpPr>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BF236F52-7659-83CE-261A-B4A2DED4B948}"/>
                    </a:ext>
                  </a:extLst>
                </p14:cNvPr>
                <p14:cNvContentPartPr/>
                <p14:nvPr/>
              </p14:nvContentPartPr>
              <p14:xfrm>
                <a:off x="2127320" y="3814289"/>
                <a:ext cx="9000" cy="4320"/>
              </p14:xfrm>
            </p:contentPart>
          </mc:Choice>
          <mc:Fallback xmlns="">
            <p:pic>
              <p:nvPicPr>
                <p:cNvPr id="9" name="筆跡 8">
                  <a:extLst>
                    <a:ext uri="{FF2B5EF4-FFF2-40B4-BE49-F238E27FC236}">
                      <a16:creationId xmlns:a16="http://schemas.microsoft.com/office/drawing/2014/main" id="{BF236F52-7659-83CE-261A-B4A2DED4B948}"/>
                    </a:ext>
                  </a:extLst>
                </p:cNvPr>
                <p:cNvPicPr/>
                <p:nvPr/>
              </p:nvPicPr>
              <p:blipFill>
                <a:blip r:embed="rId9"/>
                <a:stretch>
                  <a:fillRect/>
                </a:stretch>
              </p:blipFill>
              <p:spPr>
                <a:xfrm>
                  <a:off x="2118320" y="3805649"/>
                  <a:ext cx="266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3EA2801F-5CCA-8A59-4F35-C109C2BABDB0}"/>
                    </a:ext>
                  </a:extLst>
                </p14:cNvPr>
                <p14:cNvContentPartPr/>
                <p14:nvPr/>
              </p14:nvContentPartPr>
              <p14:xfrm>
                <a:off x="2135240" y="3860009"/>
                <a:ext cx="19440" cy="8280"/>
              </p14:xfrm>
            </p:contentPart>
          </mc:Choice>
          <mc:Fallback xmlns="">
            <p:pic>
              <p:nvPicPr>
                <p:cNvPr id="10" name="筆跡 9">
                  <a:extLst>
                    <a:ext uri="{FF2B5EF4-FFF2-40B4-BE49-F238E27FC236}">
                      <a16:creationId xmlns:a16="http://schemas.microsoft.com/office/drawing/2014/main" id="{3EA2801F-5CCA-8A59-4F35-C109C2BABDB0}"/>
                    </a:ext>
                  </a:extLst>
                </p:cNvPr>
                <p:cNvPicPr/>
                <p:nvPr/>
              </p:nvPicPr>
              <p:blipFill>
                <a:blip r:embed="rId11"/>
                <a:stretch>
                  <a:fillRect/>
                </a:stretch>
              </p:blipFill>
              <p:spPr>
                <a:xfrm>
                  <a:off x="2126600" y="3851369"/>
                  <a:ext cx="3708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35133CAA-6ED1-E7FF-7642-7B67EA8033B7}"/>
                  </a:ext>
                </a:extLst>
              </p14:cNvPr>
              <p14:cNvContentPartPr/>
              <p14:nvPr/>
            </p14:nvContentPartPr>
            <p14:xfrm>
              <a:off x="2534120" y="3686849"/>
              <a:ext cx="125640" cy="252720"/>
            </p14:xfrm>
          </p:contentPart>
        </mc:Choice>
        <mc:Fallback xmlns="">
          <p:pic>
            <p:nvPicPr>
              <p:cNvPr id="11" name="筆跡 10">
                <a:extLst>
                  <a:ext uri="{FF2B5EF4-FFF2-40B4-BE49-F238E27FC236}">
                    <a16:creationId xmlns:a16="http://schemas.microsoft.com/office/drawing/2014/main" id="{35133CAA-6ED1-E7FF-7642-7B67EA8033B7}"/>
                  </a:ext>
                </a:extLst>
              </p:cNvPr>
              <p:cNvPicPr/>
              <p:nvPr/>
            </p:nvPicPr>
            <p:blipFill>
              <a:blip r:embed="rId13"/>
              <a:stretch>
                <a:fillRect/>
              </a:stretch>
            </p:blipFill>
            <p:spPr>
              <a:xfrm>
                <a:off x="2525480" y="3678209"/>
                <a:ext cx="143280" cy="270360"/>
              </a:xfrm>
              <a:prstGeom prst="rect">
                <a:avLst/>
              </a:prstGeom>
            </p:spPr>
          </p:pic>
        </mc:Fallback>
      </mc:AlternateContent>
      <p:grpSp>
        <p:nvGrpSpPr>
          <p:cNvPr id="14" name="群組 13">
            <a:extLst>
              <a:ext uri="{FF2B5EF4-FFF2-40B4-BE49-F238E27FC236}">
                <a16:creationId xmlns:a16="http://schemas.microsoft.com/office/drawing/2014/main" id="{2D2C80C4-1EA6-34F9-5A3A-2F46E3BF1533}"/>
              </a:ext>
            </a:extLst>
          </p:cNvPr>
          <p:cNvGrpSpPr/>
          <p:nvPr/>
        </p:nvGrpSpPr>
        <p:grpSpPr>
          <a:xfrm>
            <a:off x="1793600" y="4266089"/>
            <a:ext cx="182160" cy="282240"/>
            <a:chOff x="1793600" y="4266089"/>
            <a:chExt cx="182160" cy="282240"/>
          </a:xfrm>
        </p:grpSpPr>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94E4FB07-5007-8C3A-D733-6D289CBE5A45}"/>
                    </a:ext>
                  </a:extLst>
                </p14:cNvPr>
                <p14:cNvContentPartPr/>
                <p14:nvPr/>
              </p14:nvContentPartPr>
              <p14:xfrm>
                <a:off x="1798640" y="4270769"/>
                <a:ext cx="21600" cy="277560"/>
              </p14:xfrm>
            </p:contentPart>
          </mc:Choice>
          <mc:Fallback xmlns="">
            <p:pic>
              <p:nvPicPr>
                <p:cNvPr id="12" name="筆跡 11">
                  <a:extLst>
                    <a:ext uri="{FF2B5EF4-FFF2-40B4-BE49-F238E27FC236}">
                      <a16:creationId xmlns:a16="http://schemas.microsoft.com/office/drawing/2014/main" id="{94E4FB07-5007-8C3A-D733-6D289CBE5A45}"/>
                    </a:ext>
                  </a:extLst>
                </p:cNvPr>
                <p:cNvPicPr/>
                <p:nvPr/>
              </p:nvPicPr>
              <p:blipFill>
                <a:blip r:embed="rId15"/>
                <a:stretch>
                  <a:fillRect/>
                </a:stretch>
              </p:blipFill>
              <p:spPr>
                <a:xfrm>
                  <a:off x="1789640" y="4262129"/>
                  <a:ext cx="392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23F819E3-C681-51C5-4BC4-F8DCD1ED7A2F}"/>
                    </a:ext>
                  </a:extLst>
                </p14:cNvPr>
                <p14:cNvContentPartPr/>
                <p14:nvPr/>
              </p14:nvContentPartPr>
              <p14:xfrm>
                <a:off x="1793600" y="4266089"/>
                <a:ext cx="182160" cy="239760"/>
              </p14:xfrm>
            </p:contentPart>
          </mc:Choice>
          <mc:Fallback xmlns="">
            <p:pic>
              <p:nvPicPr>
                <p:cNvPr id="13" name="筆跡 12">
                  <a:extLst>
                    <a:ext uri="{FF2B5EF4-FFF2-40B4-BE49-F238E27FC236}">
                      <a16:creationId xmlns:a16="http://schemas.microsoft.com/office/drawing/2014/main" id="{23F819E3-C681-51C5-4BC4-F8DCD1ED7A2F}"/>
                    </a:ext>
                  </a:extLst>
                </p:cNvPr>
                <p:cNvPicPr/>
                <p:nvPr/>
              </p:nvPicPr>
              <p:blipFill>
                <a:blip r:embed="rId17"/>
                <a:stretch>
                  <a:fillRect/>
                </a:stretch>
              </p:blipFill>
              <p:spPr>
                <a:xfrm>
                  <a:off x="1784600" y="4257089"/>
                  <a:ext cx="199800" cy="257400"/>
                </a:xfrm>
                <a:prstGeom prst="rect">
                  <a:avLst/>
                </a:prstGeom>
              </p:spPr>
            </p:pic>
          </mc:Fallback>
        </mc:AlternateContent>
      </p:grpSp>
      <p:grpSp>
        <p:nvGrpSpPr>
          <p:cNvPr id="20" name="群組 19">
            <a:extLst>
              <a:ext uri="{FF2B5EF4-FFF2-40B4-BE49-F238E27FC236}">
                <a16:creationId xmlns:a16="http://schemas.microsoft.com/office/drawing/2014/main" id="{8DC43193-39DD-B7F3-BF17-9172734C497D}"/>
              </a:ext>
            </a:extLst>
          </p:cNvPr>
          <p:cNvGrpSpPr/>
          <p:nvPr/>
        </p:nvGrpSpPr>
        <p:grpSpPr>
          <a:xfrm>
            <a:off x="2237840" y="4402169"/>
            <a:ext cx="28440" cy="52200"/>
            <a:chOff x="2237840" y="4402169"/>
            <a:chExt cx="28440" cy="52200"/>
          </a:xfrm>
        </p:grpSpPr>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15B09791-18CD-E9B1-F65C-8483FBDA4E67}"/>
                    </a:ext>
                  </a:extLst>
                </p14:cNvPr>
                <p14:cNvContentPartPr/>
                <p14:nvPr/>
              </p14:nvContentPartPr>
              <p14:xfrm>
                <a:off x="2237840" y="4402169"/>
                <a:ext cx="28440" cy="6840"/>
              </p14:xfrm>
            </p:contentPart>
          </mc:Choice>
          <mc:Fallback xmlns="">
            <p:pic>
              <p:nvPicPr>
                <p:cNvPr id="17" name="筆跡 16">
                  <a:extLst>
                    <a:ext uri="{FF2B5EF4-FFF2-40B4-BE49-F238E27FC236}">
                      <a16:creationId xmlns:a16="http://schemas.microsoft.com/office/drawing/2014/main" id="{15B09791-18CD-E9B1-F65C-8483FBDA4E67}"/>
                    </a:ext>
                  </a:extLst>
                </p:cNvPr>
                <p:cNvPicPr/>
                <p:nvPr/>
              </p:nvPicPr>
              <p:blipFill>
                <a:blip r:embed="rId19"/>
                <a:stretch>
                  <a:fillRect/>
                </a:stretch>
              </p:blipFill>
              <p:spPr>
                <a:xfrm>
                  <a:off x="2228840" y="4393529"/>
                  <a:ext cx="46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36381AE2-9384-85E8-E31B-16E24B867FBA}"/>
                    </a:ext>
                  </a:extLst>
                </p14:cNvPr>
                <p14:cNvContentPartPr/>
                <p14:nvPr/>
              </p14:nvContentPartPr>
              <p14:xfrm>
                <a:off x="2240000" y="4450049"/>
                <a:ext cx="14040" cy="4320"/>
              </p14:xfrm>
            </p:contentPart>
          </mc:Choice>
          <mc:Fallback xmlns="">
            <p:pic>
              <p:nvPicPr>
                <p:cNvPr id="18" name="筆跡 17">
                  <a:extLst>
                    <a:ext uri="{FF2B5EF4-FFF2-40B4-BE49-F238E27FC236}">
                      <a16:creationId xmlns:a16="http://schemas.microsoft.com/office/drawing/2014/main" id="{36381AE2-9384-85E8-E31B-16E24B867FBA}"/>
                    </a:ext>
                  </a:extLst>
                </p:cNvPr>
                <p:cNvPicPr/>
                <p:nvPr/>
              </p:nvPicPr>
              <p:blipFill>
                <a:blip r:embed="rId21"/>
                <a:stretch>
                  <a:fillRect/>
                </a:stretch>
              </p:blipFill>
              <p:spPr>
                <a:xfrm>
                  <a:off x="2231360" y="4441409"/>
                  <a:ext cx="3168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E04E92B2-BF54-183C-91AC-25B869251803}"/>
                  </a:ext>
                </a:extLst>
              </p14:cNvPr>
              <p14:cNvContentPartPr/>
              <p14:nvPr/>
            </p14:nvContentPartPr>
            <p14:xfrm>
              <a:off x="2437280" y="4274729"/>
              <a:ext cx="241200" cy="233280"/>
            </p14:xfrm>
          </p:contentPart>
        </mc:Choice>
        <mc:Fallback xmlns="">
          <p:pic>
            <p:nvPicPr>
              <p:cNvPr id="19" name="筆跡 18">
                <a:extLst>
                  <a:ext uri="{FF2B5EF4-FFF2-40B4-BE49-F238E27FC236}">
                    <a16:creationId xmlns:a16="http://schemas.microsoft.com/office/drawing/2014/main" id="{E04E92B2-BF54-183C-91AC-25B869251803}"/>
                  </a:ext>
                </a:extLst>
              </p:cNvPr>
              <p:cNvPicPr/>
              <p:nvPr/>
            </p:nvPicPr>
            <p:blipFill>
              <a:blip r:embed="rId23"/>
              <a:stretch>
                <a:fillRect/>
              </a:stretch>
            </p:blipFill>
            <p:spPr>
              <a:xfrm>
                <a:off x="2428280" y="4265729"/>
                <a:ext cx="258840" cy="250920"/>
              </a:xfrm>
              <a:prstGeom prst="rect">
                <a:avLst/>
              </a:prstGeom>
            </p:spPr>
          </p:pic>
        </mc:Fallback>
      </mc:AlternateContent>
      <p:grpSp>
        <p:nvGrpSpPr>
          <p:cNvPr id="24" name="群組 23">
            <a:extLst>
              <a:ext uri="{FF2B5EF4-FFF2-40B4-BE49-F238E27FC236}">
                <a16:creationId xmlns:a16="http://schemas.microsoft.com/office/drawing/2014/main" id="{0D690C53-2468-704B-B804-0100AB7BD3B0}"/>
              </a:ext>
            </a:extLst>
          </p:cNvPr>
          <p:cNvGrpSpPr/>
          <p:nvPr/>
        </p:nvGrpSpPr>
        <p:grpSpPr>
          <a:xfrm>
            <a:off x="1459880" y="4876289"/>
            <a:ext cx="263160" cy="280080"/>
            <a:chOff x="1459880" y="4876289"/>
            <a:chExt cx="263160" cy="280080"/>
          </a:xfrm>
        </p:grpSpPr>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CBEFF5EC-0985-38D5-FE37-A7309ECA8280}"/>
                    </a:ext>
                  </a:extLst>
                </p14:cNvPr>
                <p14:cNvContentPartPr/>
                <p14:nvPr/>
              </p14:nvContentPartPr>
              <p14:xfrm>
                <a:off x="1459880" y="4886009"/>
                <a:ext cx="17280" cy="244080"/>
              </p14:xfrm>
            </p:contentPart>
          </mc:Choice>
          <mc:Fallback xmlns="">
            <p:pic>
              <p:nvPicPr>
                <p:cNvPr id="21" name="筆跡 20">
                  <a:extLst>
                    <a:ext uri="{FF2B5EF4-FFF2-40B4-BE49-F238E27FC236}">
                      <a16:creationId xmlns:a16="http://schemas.microsoft.com/office/drawing/2014/main" id="{CBEFF5EC-0985-38D5-FE37-A7309ECA8280}"/>
                    </a:ext>
                  </a:extLst>
                </p:cNvPr>
                <p:cNvPicPr/>
                <p:nvPr/>
              </p:nvPicPr>
              <p:blipFill>
                <a:blip r:embed="rId25"/>
                <a:stretch>
                  <a:fillRect/>
                </a:stretch>
              </p:blipFill>
              <p:spPr>
                <a:xfrm>
                  <a:off x="1450880" y="4877009"/>
                  <a:ext cx="349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DC603923-7537-DB13-5321-4CB94DE742CC}"/>
                    </a:ext>
                  </a:extLst>
                </p14:cNvPr>
                <p14:cNvContentPartPr/>
                <p14:nvPr/>
              </p14:nvContentPartPr>
              <p14:xfrm>
                <a:off x="1562480" y="4876289"/>
                <a:ext cx="32400" cy="280080"/>
              </p14:xfrm>
            </p:contentPart>
          </mc:Choice>
          <mc:Fallback xmlns="">
            <p:pic>
              <p:nvPicPr>
                <p:cNvPr id="22" name="筆跡 21">
                  <a:extLst>
                    <a:ext uri="{FF2B5EF4-FFF2-40B4-BE49-F238E27FC236}">
                      <a16:creationId xmlns:a16="http://schemas.microsoft.com/office/drawing/2014/main" id="{DC603923-7537-DB13-5321-4CB94DE742CC}"/>
                    </a:ext>
                  </a:extLst>
                </p:cNvPr>
                <p:cNvPicPr/>
                <p:nvPr/>
              </p:nvPicPr>
              <p:blipFill>
                <a:blip r:embed="rId27"/>
                <a:stretch>
                  <a:fillRect/>
                </a:stretch>
              </p:blipFill>
              <p:spPr>
                <a:xfrm>
                  <a:off x="1553840" y="4867649"/>
                  <a:ext cx="5004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A9E735D7-6EBD-6B83-9EEE-2D46D9EB4F33}"/>
                    </a:ext>
                  </a:extLst>
                </p14:cNvPr>
                <p14:cNvContentPartPr/>
                <p14:nvPr/>
              </p14:nvContentPartPr>
              <p14:xfrm>
                <a:off x="1478240" y="5022089"/>
                <a:ext cx="244800" cy="67320"/>
              </p14:xfrm>
            </p:contentPart>
          </mc:Choice>
          <mc:Fallback xmlns="">
            <p:pic>
              <p:nvPicPr>
                <p:cNvPr id="23" name="筆跡 22">
                  <a:extLst>
                    <a:ext uri="{FF2B5EF4-FFF2-40B4-BE49-F238E27FC236}">
                      <a16:creationId xmlns:a16="http://schemas.microsoft.com/office/drawing/2014/main" id="{A9E735D7-6EBD-6B83-9EEE-2D46D9EB4F33}"/>
                    </a:ext>
                  </a:extLst>
                </p:cNvPr>
                <p:cNvPicPr/>
                <p:nvPr/>
              </p:nvPicPr>
              <p:blipFill>
                <a:blip r:embed="rId29"/>
                <a:stretch>
                  <a:fillRect/>
                </a:stretch>
              </p:blipFill>
              <p:spPr>
                <a:xfrm>
                  <a:off x="1469240" y="5013089"/>
                  <a:ext cx="262440" cy="84960"/>
                </a:xfrm>
                <a:prstGeom prst="rect">
                  <a:avLst/>
                </a:prstGeom>
              </p:spPr>
            </p:pic>
          </mc:Fallback>
        </mc:AlternateContent>
      </p:grpSp>
      <p:grpSp>
        <p:nvGrpSpPr>
          <p:cNvPr id="27" name="群組 26">
            <a:extLst>
              <a:ext uri="{FF2B5EF4-FFF2-40B4-BE49-F238E27FC236}">
                <a16:creationId xmlns:a16="http://schemas.microsoft.com/office/drawing/2014/main" id="{9AAB585E-BA4B-2EEA-7179-E79D2481A08F}"/>
              </a:ext>
            </a:extLst>
          </p:cNvPr>
          <p:cNvGrpSpPr/>
          <p:nvPr/>
        </p:nvGrpSpPr>
        <p:grpSpPr>
          <a:xfrm>
            <a:off x="1941560" y="4973489"/>
            <a:ext cx="18000" cy="68400"/>
            <a:chOff x="1941560" y="4973489"/>
            <a:chExt cx="18000" cy="68400"/>
          </a:xfrm>
        </p:grpSpPr>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1CAD97DB-5D2D-0CF6-15E0-02D27320158F}"/>
                    </a:ext>
                  </a:extLst>
                </p14:cNvPr>
                <p14:cNvContentPartPr/>
                <p14:nvPr/>
              </p14:nvContentPartPr>
              <p14:xfrm>
                <a:off x="1946960" y="4973489"/>
                <a:ext cx="6120" cy="6120"/>
              </p14:xfrm>
            </p:contentPart>
          </mc:Choice>
          <mc:Fallback xmlns="">
            <p:pic>
              <p:nvPicPr>
                <p:cNvPr id="25" name="筆跡 24">
                  <a:extLst>
                    <a:ext uri="{FF2B5EF4-FFF2-40B4-BE49-F238E27FC236}">
                      <a16:creationId xmlns:a16="http://schemas.microsoft.com/office/drawing/2014/main" id="{1CAD97DB-5D2D-0CF6-15E0-02D27320158F}"/>
                    </a:ext>
                  </a:extLst>
                </p:cNvPr>
                <p:cNvPicPr/>
                <p:nvPr/>
              </p:nvPicPr>
              <p:blipFill>
                <a:blip r:embed="rId31"/>
                <a:stretch>
                  <a:fillRect/>
                </a:stretch>
              </p:blipFill>
              <p:spPr>
                <a:xfrm>
                  <a:off x="1938320" y="4964489"/>
                  <a:ext cx="23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B5930EA9-B188-6C62-1739-FBF5DC5610BE}"/>
                    </a:ext>
                  </a:extLst>
                </p14:cNvPr>
                <p14:cNvContentPartPr/>
                <p14:nvPr/>
              </p14:nvContentPartPr>
              <p14:xfrm>
                <a:off x="1941560" y="5029289"/>
                <a:ext cx="18000" cy="12600"/>
              </p14:xfrm>
            </p:contentPart>
          </mc:Choice>
          <mc:Fallback xmlns="">
            <p:pic>
              <p:nvPicPr>
                <p:cNvPr id="26" name="筆跡 25">
                  <a:extLst>
                    <a:ext uri="{FF2B5EF4-FFF2-40B4-BE49-F238E27FC236}">
                      <a16:creationId xmlns:a16="http://schemas.microsoft.com/office/drawing/2014/main" id="{B5930EA9-B188-6C62-1739-FBF5DC5610BE}"/>
                    </a:ext>
                  </a:extLst>
                </p:cNvPr>
                <p:cNvPicPr/>
                <p:nvPr/>
              </p:nvPicPr>
              <p:blipFill>
                <a:blip r:embed="rId33"/>
                <a:stretch>
                  <a:fillRect/>
                </a:stretch>
              </p:blipFill>
              <p:spPr>
                <a:xfrm>
                  <a:off x="1932920" y="5020289"/>
                  <a:ext cx="35640" cy="30240"/>
                </a:xfrm>
                <a:prstGeom prst="rect">
                  <a:avLst/>
                </a:prstGeom>
              </p:spPr>
            </p:pic>
          </mc:Fallback>
        </mc:AlternateContent>
      </p:grpSp>
      <p:grpSp>
        <p:nvGrpSpPr>
          <p:cNvPr id="42" name="群組 41">
            <a:extLst>
              <a:ext uri="{FF2B5EF4-FFF2-40B4-BE49-F238E27FC236}">
                <a16:creationId xmlns:a16="http://schemas.microsoft.com/office/drawing/2014/main" id="{1C4FDEB9-5198-BA65-E1EF-A18815DA5B2F}"/>
              </a:ext>
            </a:extLst>
          </p:cNvPr>
          <p:cNvGrpSpPr/>
          <p:nvPr/>
        </p:nvGrpSpPr>
        <p:grpSpPr>
          <a:xfrm>
            <a:off x="2200400" y="4816529"/>
            <a:ext cx="963000" cy="421560"/>
            <a:chOff x="2200400" y="4816529"/>
            <a:chExt cx="963000" cy="421560"/>
          </a:xfrm>
        </p:grpSpPr>
        <mc:AlternateContent xmlns:mc="http://schemas.openxmlformats.org/markup-compatibility/2006" xmlns:p14="http://schemas.microsoft.com/office/powerpoint/2010/main">
          <mc:Choice Requires="p14">
            <p:contentPart p14:bwMode="auto" r:id="rId34">
              <p14:nvContentPartPr>
                <p14:cNvPr id="28" name="筆跡 27">
                  <a:extLst>
                    <a:ext uri="{FF2B5EF4-FFF2-40B4-BE49-F238E27FC236}">
                      <a16:creationId xmlns:a16="http://schemas.microsoft.com/office/drawing/2014/main" id="{D5C01215-CFA4-33E4-D9C6-1B19FC1E65A8}"/>
                    </a:ext>
                  </a:extLst>
                </p14:cNvPr>
                <p14:cNvContentPartPr/>
                <p14:nvPr/>
              </p14:nvContentPartPr>
              <p14:xfrm>
                <a:off x="2218400" y="4882049"/>
                <a:ext cx="30960" cy="356040"/>
              </p14:xfrm>
            </p:contentPart>
          </mc:Choice>
          <mc:Fallback xmlns="">
            <p:pic>
              <p:nvPicPr>
                <p:cNvPr id="28" name="筆跡 27">
                  <a:extLst>
                    <a:ext uri="{FF2B5EF4-FFF2-40B4-BE49-F238E27FC236}">
                      <a16:creationId xmlns:a16="http://schemas.microsoft.com/office/drawing/2014/main" id="{D5C01215-CFA4-33E4-D9C6-1B19FC1E65A8}"/>
                    </a:ext>
                  </a:extLst>
                </p:cNvPr>
                <p:cNvPicPr/>
                <p:nvPr/>
              </p:nvPicPr>
              <p:blipFill>
                <a:blip r:embed="rId35"/>
                <a:stretch>
                  <a:fillRect/>
                </a:stretch>
              </p:blipFill>
              <p:spPr>
                <a:xfrm>
                  <a:off x="2209400" y="4873409"/>
                  <a:ext cx="4860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9" name="筆跡 28">
                  <a:extLst>
                    <a:ext uri="{FF2B5EF4-FFF2-40B4-BE49-F238E27FC236}">
                      <a16:creationId xmlns:a16="http://schemas.microsoft.com/office/drawing/2014/main" id="{A2AC18B9-F0FA-8E85-A378-5F97FAB4D96E}"/>
                    </a:ext>
                  </a:extLst>
                </p14:cNvPr>
                <p14:cNvContentPartPr/>
                <p14:nvPr/>
              </p14:nvContentPartPr>
              <p14:xfrm>
                <a:off x="2200400" y="4873769"/>
                <a:ext cx="176760" cy="159120"/>
              </p14:xfrm>
            </p:contentPart>
          </mc:Choice>
          <mc:Fallback xmlns="">
            <p:pic>
              <p:nvPicPr>
                <p:cNvPr id="29" name="筆跡 28">
                  <a:extLst>
                    <a:ext uri="{FF2B5EF4-FFF2-40B4-BE49-F238E27FC236}">
                      <a16:creationId xmlns:a16="http://schemas.microsoft.com/office/drawing/2014/main" id="{A2AC18B9-F0FA-8E85-A378-5F97FAB4D96E}"/>
                    </a:ext>
                  </a:extLst>
                </p:cNvPr>
                <p:cNvPicPr/>
                <p:nvPr/>
              </p:nvPicPr>
              <p:blipFill>
                <a:blip r:embed="rId37"/>
                <a:stretch>
                  <a:fillRect/>
                </a:stretch>
              </p:blipFill>
              <p:spPr>
                <a:xfrm>
                  <a:off x="2191400" y="4864769"/>
                  <a:ext cx="1944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筆跡 30">
                  <a:extLst>
                    <a:ext uri="{FF2B5EF4-FFF2-40B4-BE49-F238E27FC236}">
                      <a16:creationId xmlns:a16="http://schemas.microsoft.com/office/drawing/2014/main" id="{5BE9294A-3FC8-B6D1-CD11-16D4C883B618}"/>
                    </a:ext>
                  </a:extLst>
                </p14:cNvPr>
                <p14:cNvContentPartPr/>
                <p14:nvPr/>
              </p14:nvContentPartPr>
              <p14:xfrm>
                <a:off x="2495240" y="4856489"/>
                <a:ext cx="74520" cy="234000"/>
              </p14:xfrm>
            </p:contentPart>
          </mc:Choice>
          <mc:Fallback xmlns="">
            <p:pic>
              <p:nvPicPr>
                <p:cNvPr id="31" name="筆跡 30">
                  <a:extLst>
                    <a:ext uri="{FF2B5EF4-FFF2-40B4-BE49-F238E27FC236}">
                      <a16:creationId xmlns:a16="http://schemas.microsoft.com/office/drawing/2014/main" id="{5BE9294A-3FC8-B6D1-CD11-16D4C883B618}"/>
                    </a:ext>
                  </a:extLst>
                </p:cNvPr>
                <p:cNvPicPr/>
                <p:nvPr/>
              </p:nvPicPr>
              <p:blipFill>
                <a:blip r:embed="rId39"/>
                <a:stretch>
                  <a:fillRect/>
                </a:stretch>
              </p:blipFill>
              <p:spPr>
                <a:xfrm>
                  <a:off x="2486600" y="4847489"/>
                  <a:ext cx="921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F29254C4-5353-6723-C265-411B7690486F}"/>
                    </a:ext>
                  </a:extLst>
                </p14:cNvPr>
                <p14:cNvContentPartPr/>
                <p14:nvPr/>
              </p14:nvContentPartPr>
              <p14:xfrm>
                <a:off x="2584520" y="4816529"/>
                <a:ext cx="135720" cy="264600"/>
              </p14:xfrm>
            </p:contentPart>
          </mc:Choice>
          <mc:Fallback xmlns="">
            <p:pic>
              <p:nvPicPr>
                <p:cNvPr id="32" name="筆跡 31">
                  <a:extLst>
                    <a:ext uri="{FF2B5EF4-FFF2-40B4-BE49-F238E27FC236}">
                      <a16:creationId xmlns:a16="http://schemas.microsoft.com/office/drawing/2014/main" id="{F29254C4-5353-6723-C265-411B7690486F}"/>
                    </a:ext>
                  </a:extLst>
                </p:cNvPr>
                <p:cNvPicPr/>
                <p:nvPr/>
              </p:nvPicPr>
              <p:blipFill>
                <a:blip r:embed="rId41"/>
                <a:stretch>
                  <a:fillRect/>
                </a:stretch>
              </p:blipFill>
              <p:spPr>
                <a:xfrm>
                  <a:off x="2575520" y="4807889"/>
                  <a:ext cx="1533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8BB6F3D8-7237-7D2A-DC50-14BF402D72D0}"/>
                    </a:ext>
                  </a:extLst>
                </p14:cNvPr>
                <p14:cNvContentPartPr/>
                <p14:nvPr/>
              </p14:nvContentPartPr>
              <p14:xfrm>
                <a:off x="2585600" y="4824449"/>
                <a:ext cx="272520" cy="335160"/>
              </p14:xfrm>
            </p:contentPart>
          </mc:Choice>
          <mc:Fallback xmlns="">
            <p:pic>
              <p:nvPicPr>
                <p:cNvPr id="33" name="筆跡 32">
                  <a:extLst>
                    <a:ext uri="{FF2B5EF4-FFF2-40B4-BE49-F238E27FC236}">
                      <a16:creationId xmlns:a16="http://schemas.microsoft.com/office/drawing/2014/main" id="{8BB6F3D8-7237-7D2A-DC50-14BF402D72D0}"/>
                    </a:ext>
                  </a:extLst>
                </p:cNvPr>
                <p:cNvPicPr/>
                <p:nvPr/>
              </p:nvPicPr>
              <p:blipFill>
                <a:blip r:embed="rId43"/>
                <a:stretch>
                  <a:fillRect/>
                </a:stretch>
              </p:blipFill>
              <p:spPr>
                <a:xfrm>
                  <a:off x="2576960" y="4815449"/>
                  <a:ext cx="29016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B9B5180D-C52C-481F-16DD-32E23110ABBB}"/>
                    </a:ext>
                  </a:extLst>
                </p14:cNvPr>
                <p14:cNvContentPartPr/>
                <p14:nvPr/>
              </p14:nvContentPartPr>
              <p14:xfrm>
                <a:off x="2970440" y="4931729"/>
                <a:ext cx="122400" cy="13320"/>
              </p14:xfrm>
            </p:contentPart>
          </mc:Choice>
          <mc:Fallback xmlns="">
            <p:pic>
              <p:nvPicPr>
                <p:cNvPr id="34" name="筆跡 33">
                  <a:extLst>
                    <a:ext uri="{FF2B5EF4-FFF2-40B4-BE49-F238E27FC236}">
                      <a16:creationId xmlns:a16="http://schemas.microsoft.com/office/drawing/2014/main" id="{B9B5180D-C52C-481F-16DD-32E23110ABBB}"/>
                    </a:ext>
                  </a:extLst>
                </p:cNvPr>
                <p:cNvPicPr/>
                <p:nvPr/>
              </p:nvPicPr>
              <p:blipFill>
                <a:blip r:embed="rId45"/>
                <a:stretch>
                  <a:fillRect/>
                </a:stretch>
              </p:blipFill>
              <p:spPr>
                <a:xfrm>
                  <a:off x="2961800" y="4923089"/>
                  <a:ext cx="1400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筆跡 34">
                  <a:extLst>
                    <a:ext uri="{FF2B5EF4-FFF2-40B4-BE49-F238E27FC236}">
                      <a16:creationId xmlns:a16="http://schemas.microsoft.com/office/drawing/2014/main" id="{D5FFBF62-E246-EFD6-52D2-6D55C3DA02BE}"/>
                    </a:ext>
                  </a:extLst>
                </p14:cNvPr>
                <p14:cNvContentPartPr/>
                <p14:nvPr/>
              </p14:nvContentPartPr>
              <p14:xfrm>
                <a:off x="2978360" y="4961249"/>
                <a:ext cx="185040" cy="20520"/>
              </p14:xfrm>
            </p:contentPart>
          </mc:Choice>
          <mc:Fallback xmlns="">
            <p:pic>
              <p:nvPicPr>
                <p:cNvPr id="35" name="筆跡 34">
                  <a:extLst>
                    <a:ext uri="{FF2B5EF4-FFF2-40B4-BE49-F238E27FC236}">
                      <a16:creationId xmlns:a16="http://schemas.microsoft.com/office/drawing/2014/main" id="{D5FFBF62-E246-EFD6-52D2-6D55C3DA02BE}"/>
                    </a:ext>
                  </a:extLst>
                </p:cNvPr>
                <p:cNvPicPr/>
                <p:nvPr/>
              </p:nvPicPr>
              <p:blipFill>
                <a:blip r:embed="rId47"/>
                <a:stretch>
                  <a:fillRect/>
                </a:stretch>
              </p:blipFill>
              <p:spPr>
                <a:xfrm>
                  <a:off x="2969720" y="4952609"/>
                  <a:ext cx="202680" cy="38160"/>
                </a:xfrm>
                <a:prstGeom prst="rect">
                  <a:avLst/>
                </a:prstGeom>
              </p:spPr>
            </p:pic>
          </mc:Fallback>
        </mc:AlternateContent>
      </p:grpSp>
      <p:grpSp>
        <p:nvGrpSpPr>
          <p:cNvPr id="41" name="群組 40">
            <a:extLst>
              <a:ext uri="{FF2B5EF4-FFF2-40B4-BE49-F238E27FC236}">
                <a16:creationId xmlns:a16="http://schemas.microsoft.com/office/drawing/2014/main" id="{91B06A7A-933A-6ECB-59B7-E696CE12DE6A}"/>
              </a:ext>
            </a:extLst>
          </p:cNvPr>
          <p:cNvGrpSpPr/>
          <p:nvPr/>
        </p:nvGrpSpPr>
        <p:grpSpPr>
          <a:xfrm>
            <a:off x="3325400" y="4807529"/>
            <a:ext cx="658800" cy="396360"/>
            <a:chOff x="3325400" y="4807529"/>
            <a:chExt cx="658800" cy="396360"/>
          </a:xfrm>
        </p:grpSpPr>
        <mc:AlternateContent xmlns:mc="http://schemas.openxmlformats.org/markup-compatibility/2006" xmlns:p14="http://schemas.microsoft.com/office/powerpoint/2010/main">
          <mc:Choice Requires="p14">
            <p:contentPart p14:bwMode="auto" r:id="rId48">
              <p14:nvContentPartPr>
                <p14:cNvPr id="36" name="筆跡 35">
                  <a:extLst>
                    <a:ext uri="{FF2B5EF4-FFF2-40B4-BE49-F238E27FC236}">
                      <a16:creationId xmlns:a16="http://schemas.microsoft.com/office/drawing/2014/main" id="{493F6CA6-6C63-78AC-055B-1A43331284AD}"/>
                    </a:ext>
                  </a:extLst>
                </p14:cNvPr>
                <p14:cNvContentPartPr/>
                <p14:nvPr/>
              </p14:nvContentPartPr>
              <p14:xfrm>
                <a:off x="3325400" y="4833809"/>
                <a:ext cx="46440" cy="370080"/>
              </p14:xfrm>
            </p:contentPart>
          </mc:Choice>
          <mc:Fallback xmlns="">
            <p:pic>
              <p:nvPicPr>
                <p:cNvPr id="36" name="筆跡 35">
                  <a:extLst>
                    <a:ext uri="{FF2B5EF4-FFF2-40B4-BE49-F238E27FC236}">
                      <a16:creationId xmlns:a16="http://schemas.microsoft.com/office/drawing/2014/main" id="{493F6CA6-6C63-78AC-055B-1A43331284AD}"/>
                    </a:ext>
                  </a:extLst>
                </p:cNvPr>
                <p:cNvPicPr/>
                <p:nvPr/>
              </p:nvPicPr>
              <p:blipFill>
                <a:blip r:embed="rId49"/>
                <a:stretch>
                  <a:fillRect/>
                </a:stretch>
              </p:blipFill>
              <p:spPr>
                <a:xfrm>
                  <a:off x="3316400" y="4825169"/>
                  <a:ext cx="6408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7555B8C7-8328-2061-EA94-A7BD7009AD2D}"/>
                    </a:ext>
                  </a:extLst>
                </p14:cNvPr>
                <p14:cNvContentPartPr/>
                <p14:nvPr/>
              </p14:nvContentPartPr>
              <p14:xfrm>
                <a:off x="3328640" y="4851449"/>
                <a:ext cx="305640" cy="236520"/>
              </p14:xfrm>
            </p:contentPart>
          </mc:Choice>
          <mc:Fallback xmlns="">
            <p:pic>
              <p:nvPicPr>
                <p:cNvPr id="37" name="筆跡 36">
                  <a:extLst>
                    <a:ext uri="{FF2B5EF4-FFF2-40B4-BE49-F238E27FC236}">
                      <a16:creationId xmlns:a16="http://schemas.microsoft.com/office/drawing/2014/main" id="{7555B8C7-8328-2061-EA94-A7BD7009AD2D}"/>
                    </a:ext>
                  </a:extLst>
                </p:cNvPr>
                <p:cNvPicPr/>
                <p:nvPr/>
              </p:nvPicPr>
              <p:blipFill>
                <a:blip r:embed="rId51"/>
                <a:stretch>
                  <a:fillRect/>
                </a:stretch>
              </p:blipFill>
              <p:spPr>
                <a:xfrm>
                  <a:off x="3320000" y="4842449"/>
                  <a:ext cx="323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5C5899DE-2BA6-0B49-39E1-E4B79DB05CC6}"/>
                    </a:ext>
                  </a:extLst>
                </p14:cNvPr>
                <p14:cNvContentPartPr/>
                <p14:nvPr/>
              </p14:nvContentPartPr>
              <p14:xfrm>
                <a:off x="3717440" y="4832009"/>
                <a:ext cx="42120" cy="232920"/>
              </p14:xfrm>
            </p:contentPart>
          </mc:Choice>
          <mc:Fallback xmlns="">
            <p:pic>
              <p:nvPicPr>
                <p:cNvPr id="38" name="筆跡 37">
                  <a:extLst>
                    <a:ext uri="{FF2B5EF4-FFF2-40B4-BE49-F238E27FC236}">
                      <a16:creationId xmlns:a16="http://schemas.microsoft.com/office/drawing/2014/main" id="{5C5899DE-2BA6-0B49-39E1-E4B79DB05CC6}"/>
                    </a:ext>
                  </a:extLst>
                </p:cNvPr>
                <p:cNvPicPr/>
                <p:nvPr/>
              </p:nvPicPr>
              <p:blipFill>
                <a:blip r:embed="rId53"/>
                <a:stretch>
                  <a:fillRect/>
                </a:stretch>
              </p:blipFill>
              <p:spPr>
                <a:xfrm>
                  <a:off x="3708440" y="4823369"/>
                  <a:ext cx="597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筆跡 38">
                  <a:extLst>
                    <a:ext uri="{FF2B5EF4-FFF2-40B4-BE49-F238E27FC236}">
                      <a16:creationId xmlns:a16="http://schemas.microsoft.com/office/drawing/2014/main" id="{C2AD8B01-D4B4-D688-04FC-F53B0E5DEF24}"/>
                    </a:ext>
                  </a:extLst>
                </p14:cNvPr>
                <p14:cNvContentPartPr/>
                <p14:nvPr/>
              </p14:nvContentPartPr>
              <p14:xfrm>
                <a:off x="3699080" y="4807529"/>
                <a:ext cx="154080" cy="283320"/>
              </p14:xfrm>
            </p:contentPart>
          </mc:Choice>
          <mc:Fallback xmlns="">
            <p:pic>
              <p:nvPicPr>
                <p:cNvPr id="39" name="筆跡 38">
                  <a:extLst>
                    <a:ext uri="{FF2B5EF4-FFF2-40B4-BE49-F238E27FC236}">
                      <a16:creationId xmlns:a16="http://schemas.microsoft.com/office/drawing/2014/main" id="{C2AD8B01-D4B4-D688-04FC-F53B0E5DEF24}"/>
                    </a:ext>
                  </a:extLst>
                </p:cNvPr>
                <p:cNvPicPr/>
                <p:nvPr/>
              </p:nvPicPr>
              <p:blipFill>
                <a:blip r:embed="rId55"/>
                <a:stretch>
                  <a:fillRect/>
                </a:stretch>
              </p:blipFill>
              <p:spPr>
                <a:xfrm>
                  <a:off x="3690440" y="4798889"/>
                  <a:ext cx="1717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D664AF1B-E65B-EC8F-74B2-2FD9F9EE29A0}"/>
                    </a:ext>
                  </a:extLst>
                </p14:cNvPr>
                <p14:cNvContentPartPr/>
                <p14:nvPr/>
              </p14:nvContentPartPr>
              <p14:xfrm>
                <a:off x="3901040" y="4835249"/>
                <a:ext cx="83160" cy="300240"/>
              </p14:xfrm>
            </p:contentPart>
          </mc:Choice>
          <mc:Fallback xmlns="">
            <p:pic>
              <p:nvPicPr>
                <p:cNvPr id="40" name="筆跡 39">
                  <a:extLst>
                    <a:ext uri="{FF2B5EF4-FFF2-40B4-BE49-F238E27FC236}">
                      <a16:creationId xmlns:a16="http://schemas.microsoft.com/office/drawing/2014/main" id="{D664AF1B-E65B-EC8F-74B2-2FD9F9EE29A0}"/>
                    </a:ext>
                  </a:extLst>
                </p:cNvPr>
                <p:cNvPicPr/>
                <p:nvPr/>
              </p:nvPicPr>
              <p:blipFill>
                <a:blip r:embed="rId57"/>
                <a:stretch>
                  <a:fillRect/>
                </a:stretch>
              </p:blipFill>
              <p:spPr>
                <a:xfrm>
                  <a:off x="3892040" y="4826249"/>
                  <a:ext cx="100800" cy="31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7284351B-8C97-A1D4-AF4E-D88DB1F9C62D}"/>
                  </a:ext>
                </a:extLst>
              </p14:cNvPr>
              <p14:cNvContentPartPr/>
              <p14:nvPr/>
            </p14:nvContentPartPr>
            <p14:xfrm>
              <a:off x="5392520" y="4698809"/>
              <a:ext cx="37080" cy="6480"/>
            </p14:xfrm>
          </p:contentPart>
        </mc:Choice>
        <mc:Fallback xmlns="">
          <p:pic>
            <p:nvPicPr>
              <p:cNvPr id="43" name="筆跡 42">
                <a:extLst>
                  <a:ext uri="{FF2B5EF4-FFF2-40B4-BE49-F238E27FC236}">
                    <a16:creationId xmlns:a16="http://schemas.microsoft.com/office/drawing/2014/main" id="{7284351B-8C97-A1D4-AF4E-D88DB1F9C62D}"/>
                  </a:ext>
                </a:extLst>
              </p:cNvPr>
              <p:cNvPicPr/>
              <p:nvPr/>
            </p:nvPicPr>
            <p:blipFill>
              <a:blip r:embed="rId59"/>
              <a:stretch>
                <a:fillRect/>
              </a:stretch>
            </p:blipFill>
            <p:spPr>
              <a:xfrm>
                <a:off x="5383520" y="4689809"/>
                <a:ext cx="547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6B0CDB62-D8B7-4FB7-3FE9-13BD076B5C6B}"/>
                  </a:ext>
                </a:extLst>
              </p14:cNvPr>
              <p14:cNvContentPartPr/>
              <p14:nvPr/>
            </p14:nvContentPartPr>
            <p14:xfrm>
              <a:off x="4343840" y="5049089"/>
              <a:ext cx="66960" cy="81000"/>
            </p14:xfrm>
          </p:contentPart>
        </mc:Choice>
        <mc:Fallback xmlns="">
          <p:pic>
            <p:nvPicPr>
              <p:cNvPr id="44" name="筆跡 43">
                <a:extLst>
                  <a:ext uri="{FF2B5EF4-FFF2-40B4-BE49-F238E27FC236}">
                    <a16:creationId xmlns:a16="http://schemas.microsoft.com/office/drawing/2014/main" id="{6B0CDB62-D8B7-4FB7-3FE9-13BD076B5C6B}"/>
                  </a:ext>
                </a:extLst>
              </p:cNvPr>
              <p:cNvPicPr/>
              <p:nvPr/>
            </p:nvPicPr>
            <p:blipFill>
              <a:blip r:embed="rId61"/>
              <a:stretch>
                <a:fillRect/>
              </a:stretch>
            </p:blipFill>
            <p:spPr>
              <a:xfrm>
                <a:off x="4335200" y="5040449"/>
                <a:ext cx="84600" cy="98640"/>
              </a:xfrm>
              <a:prstGeom prst="rect">
                <a:avLst/>
              </a:prstGeom>
            </p:spPr>
          </p:pic>
        </mc:Fallback>
      </mc:AlternateContent>
      <p:grpSp>
        <p:nvGrpSpPr>
          <p:cNvPr id="53" name="群組 52">
            <a:extLst>
              <a:ext uri="{FF2B5EF4-FFF2-40B4-BE49-F238E27FC236}">
                <a16:creationId xmlns:a16="http://schemas.microsoft.com/office/drawing/2014/main" id="{6C57B06D-F23F-E720-13C8-16D2DB2E544F}"/>
              </a:ext>
            </a:extLst>
          </p:cNvPr>
          <p:cNvGrpSpPr/>
          <p:nvPr/>
        </p:nvGrpSpPr>
        <p:grpSpPr>
          <a:xfrm>
            <a:off x="4631840" y="4608449"/>
            <a:ext cx="1135080" cy="563400"/>
            <a:chOff x="4631840" y="4608449"/>
            <a:chExt cx="1135080" cy="563400"/>
          </a:xfrm>
        </p:grpSpPr>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0419A1E0-3E7D-4E29-ED8D-F89D6A5266DB}"/>
                    </a:ext>
                  </a:extLst>
                </p14:cNvPr>
                <p14:cNvContentPartPr/>
                <p14:nvPr/>
              </p14:nvContentPartPr>
              <p14:xfrm>
                <a:off x="4641920" y="4913009"/>
                <a:ext cx="34200" cy="258840"/>
              </p14:xfrm>
            </p:contentPart>
          </mc:Choice>
          <mc:Fallback xmlns="">
            <p:pic>
              <p:nvPicPr>
                <p:cNvPr id="45" name="筆跡 44">
                  <a:extLst>
                    <a:ext uri="{FF2B5EF4-FFF2-40B4-BE49-F238E27FC236}">
                      <a16:creationId xmlns:a16="http://schemas.microsoft.com/office/drawing/2014/main" id="{0419A1E0-3E7D-4E29-ED8D-F89D6A5266DB}"/>
                    </a:ext>
                  </a:extLst>
                </p:cNvPr>
                <p:cNvPicPr/>
                <p:nvPr/>
              </p:nvPicPr>
              <p:blipFill>
                <a:blip r:embed="rId63"/>
                <a:stretch>
                  <a:fillRect/>
                </a:stretch>
              </p:blipFill>
              <p:spPr>
                <a:xfrm>
                  <a:off x="4633280" y="4904009"/>
                  <a:ext cx="518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37BBD931-8C72-A3C9-75DF-18DBA3E1F1A6}"/>
                    </a:ext>
                  </a:extLst>
                </p14:cNvPr>
                <p14:cNvContentPartPr/>
                <p14:nvPr/>
              </p14:nvContentPartPr>
              <p14:xfrm>
                <a:off x="4631840" y="4806449"/>
                <a:ext cx="382680" cy="190440"/>
              </p14:xfrm>
            </p:contentPart>
          </mc:Choice>
          <mc:Fallback xmlns="">
            <p:pic>
              <p:nvPicPr>
                <p:cNvPr id="46" name="筆跡 45">
                  <a:extLst>
                    <a:ext uri="{FF2B5EF4-FFF2-40B4-BE49-F238E27FC236}">
                      <a16:creationId xmlns:a16="http://schemas.microsoft.com/office/drawing/2014/main" id="{37BBD931-8C72-A3C9-75DF-18DBA3E1F1A6}"/>
                    </a:ext>
                  </a:extLst>
                </p:cNvPr>
                <p:cNvPicPr/>
                <p:nvPr/>
              </p:nvPicPr>
              <p:blipFill>
                <a:blip r:embed="rId65"/>
                <a:stretch>
                  <a:fillRect/>
                </a:stretch>
              </p:blipFill>
              <p:spPr>
                <a:xfrm>
                  <a:off x="4623200" y="4797809"/>
                  <a:ext cx="4003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筆跡 46">
                  <a:extLst>
                    <a:ext uri="{FF2B5EF4-FFF2-40B4-BE49-F238E27FC236}">
                      <a16:creationId xmlns:a16="http://schemas.microsoft.com/office/drawing/2014/main" id="{B46A2CFA-CE79-53FE-09A5-093AD896F03E}"/>
                    </a:ext>
                  </a:extLst>
                </p14:cNvPr>
                <p14:cNvContentPartPr/>
                <p14:nvPr/>
              </p14:nvContentPartPr>
              <p14:xfrm>
                <a:off x="5093720" y="4608449"/>
                <a:ext cx="326520" cy="313560"/>
              </p14:xfrm>
            </p:contentPart>
          </mc:Choice>
          <mc:Fallback xmlns="">
            <p:pic>
              <p:nvPicPr>
                <p:cNvPr id="47" name="筆跡 46">
                  <a:extLst>
                    <a:ext uri="{FF2B5EF4-FFF2-40B4-BE49-F238E27FC236}">
                      <a16:creationId xmlns:a16="http://schemas.microsoft.com/office/drawing/2014/main" id="{B46A2CFA-CE79-53FE-09A5-093AD896F03E}"/>
                    </a:ext>
                  </a:extLst>
                </p:cNvPr>
                <p:cNvPicPr/>
                <p:nvPr/>
              </p:nvPicPr>
              <p:blipFill>
                <a:blip r:embed="rId67"/>
                <a:stretch>
                  <a:fillRect/>
                </a:stretch>
              </p:blipFill>
              <p:spPr>
                <a:xfrm>
                  <a:off x="5084720" y="4599449"/>
                  <a:ext cx="3441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CE68558F-29D0-E5F5-C072-CDED89394B40}"/>
                    </a:ext>
                  </a:extLst>
                </p14:cNvPr>
                <p14:cNvContentPartPr/>
                <p14:nvPr/>
              </p14:nvContentPartPr>
              <p14:xfrm>
                <a:off x="5474240" y="4781609"/>
                <a:ext cx="100440" cy="140040"/>
              </p14:xfrm>
            </p:contentPart>
          </mc:Choice>
          <mc:Fallback xmlns="">
            <p:pic>
              <p:nvPicPr>
                <p:cNvPr id="48" name="筆跡 47">
                  <a:extLst>
                    <a:ext uri="{FF2B5EF4-FFF2-40B4-BE49-F238E27FC236}">
                      <a16:creationId xmlns:a16="http://schemas.microsoft.com/office/drawing/2014/main" id="{CE68558F-29D0-E5F5-C072-CDED89394B40}"/>
                    </a:ext>
                  </a:extLst>
                </p:cNvPr>
                <p:cNvPicPr/>
                <p:nvPr/>
              </p:nvPicPr>
              <p:blipFill>
                <a:blip r:embed="rId69"/>
                <a:stretch>
                  <a:fillRect/>
                </a:stretch>
              </p:blipFill>
              <p:spPr>
                <a:xfrm>
                  <a:off x="5465600" y="4772969"/>
                  <a:ext cx="118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9436F389-D85A-0E26-8BFB-B9A167735EA2}"/>
                    </a:ext>
                  </a:extLst>
                </p14:cNvPr>
                <p14:cNvContentPartPr/>
                <p14:nvPr/>
              </p14:nvContentPartPr>
              <p14:xfrm>
                <a:off x="5599520" y="4744529"/>
                <a:ext cx="167400" cy="174600"/>
              </p14:xfrm>
            </p:contentPart>
          </mc:Choice>
          <mc:Fallback xmlns="">
            <p:pic>
              <p:nvPicPr>
                <p:cNvPr id="49" name="筆跡 48">
                  <a:extLst>
                    <a:ext uri="{FF2B5EF4-FFF2-40B4-BE49-F238E27FC236}">
                      <a16:creationId xmlns:a16="http://schemas.microsoft.com/office/drawing/2014/main" id="{9436F389-D85A-0E26-8BFB-B9A167735EA2}"/>
                    </a:ext>
                  </a:extLst>
                </p:cNvPr>
                <p:cNvPicPr/>
                <p:nvPr/>
              </p:nvPicPr>
              <p:blipFill>
                <a:blip r:embed="rId71"/>
                <a:stretch>
                  <a:fillRect/>
                </a:stretch>
              </p:blipFill>
              <p:spPr>
                <a:xfrm>
                  <a:off x="5590520" y="4735529"/>
                  <a:ext cx="185040" cy="192240"/>
                </a:xfrm>
                <a:prstGeom prst="rect">
                  <a:avLst/>
                </a:prstGeom>
              </p:spPr>
            </p:pic>
          </mc:Fallback>
        </mc:AlternateContent>
      </p:grpSp>
      <p:grpSp>
        <p:nvGrpSpPr>
          <p:cNvPr id="52" name="群組 51">
            <a:extLst>
              <a:ext uri="{FF2B5EF4-FFF2-40B4-BE49-F238E27FC236}">
                <a16:creationId xmlns:a16="http://schemas.microsoft.com/office/drawing/2014/main" id="{B7056BDC-2EE8-C1A7-C5EC-5E84A596FEB7}"/>
              </a:ext>
            </a:extLst>
          </p:cNvPr>
          <p:cNvGrpSpPr/>
          <p:nvPr/>
        </p:nvGrpSpPr>
        <p:grpSpPr>
          <a:xfrm>
            <a:off x="6059600" y="4702409"/>
            <a:ext cx="205560" cy="292680"/>
            <a:chOff x="6059600" y="4702409"/>
            <a:chExt cx="205560" cy="292680"/>
          </a:xfrm>
        </p:grpSpPr>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1A3FA13F-6C56-83BA-575B-DA358DE3F4AD}"/>
                    </a:ext>
                  </a:extLst>
                </p14:cNvPr>
                <p14:cNvContentPartPr/>
                <p14:nvPr/>
              </p14:nvContentPartPr>
              <p14:xfrm>
                <a:off x="6059600" y="4702409"/>
                <a:ext cx="178920" cy="292680"/>
              </p14:xfrm>
            </p:contentPart>
          </mc:Choice>
          <mc:Fallback xmlns="">
            <p:pic>
              <p:nvPicPr>
                <p:cNvPr id="50" name="筆跡 49">
                  <a:extLst>
                    <a:ext uri="{FF2B5EF4-FFF2-40B4-BE49-F238E27FC236}">
                      <a16:creationId xmlns:a16="http://schemas.microsoft.com/office/drawing/2014/main" id="{1A3FA13F-6C56-83BA-575B-DA358DE3F4AD}"/>
                    </a:ext>
                  </a:extLst>
                </p:cNvPr>
                <p:cNvPicPr/>
                <p:nvPr/>
              </p:nvPicPr>
              <p:blipFill>
                <a:blip r:embed="rId73"/>
                <a:stretch>
                  <a:fillRect/>
                </a:stretch>
              </p:blipFill>
              <p:spPr>
                <a:xfrm>
                  <a:off x="6050600" y="4693409"/>
                  <a:ext cx="1965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F9727D45-FC9D-1BBB-B613-6F16E6D1F466}"/>
                    </a:ext>
                  </a:extLst>
                </p14:cNvPr>
                <p14:cNvContentPartPr/>
                <p14:nvPr/>
              </p14:nvContentPartPr>
              <p14:xfrm>
                <a:off x="6060680" y="4825529"/>
                <a:ext cx="204480" cy="13320"/>
              </p14:xfrm>
            </p:contentPart>
          </mc:Choice>
          <mc:Fallback xmlns="">
            <p:pic>
              <p:nvPicPr>
                <p:cNvPr id="51" name="筆跡 50">
                  <a:extLst>
                    <a:ext uri="{FF2B5EF4-FFF2-40B4-BE49-F238E27FC236}">
                      <a16:creationId xmlns:a16="http://schemas.microsoft.com/office/drawing/2014/main" id="{F9727D45-FC9D-1BBB-B613-6F16E6D1F466}"/>
                    </a:ext>
                  </a:extLst>
                </p:cNvPr>
                <p:cNvPicPr/>
                <p:nvPr/>
              </p:nvPicPr>
              <p:blipFill>
                <a:blip r:embed="rId75"/>
                <a:stretch>
                  <a:fillRect/>
                </a:stretch>
              </p:blipFill>
              <p:spPr>
                <a:xfrm>
                  <a:off x="6052040" y="4816889"/>
                  <a:ext cx="222120" cy="30960"/>
                </a:xfrm>
                <a:prstGeom prst="rect">
                  <a:avLst/>
                </a:prstGeom>
              </p:spPr>
            </p:pic>
          </mc:Fallback>
        </mc:AlternateContent>
      </p:grpSp>
      <p:grpSp>
        <p:nvGrpSpPr>
          <p:cNvPr id="57" name="群組 56">
            <a:extLst>
              <a:ext uri="{FF2B5EF4-FFF2-40B4-BE49-F238E27FC236}">
                <a16:creationId xmlns:a16="http://schemas.microsoft.com/office/drawing/2014/main" id="{FF77C5A7-AE82-0E1C-C7E4-E453C930DC16}"/>
              </a:ext>
            </a:extLst>
          </p:cNvPr>
          <p:cNvGrpSpPr/>
          <p:nvPr/>
        </p:nvGrpSpPr>
        <p:grpSpPr>
          <a:xfrm>
            <a:off x="6599960" y="4728689"/>
            <a:ext cx="217800" cy="195840"/>
            <a:chOff x="6599960" y="4728689"/>
            <a:chExt cx="217800" cy="195840"/>
          </a:xfrm>
        </p:grpSpPr>
        <mc:AlternateContent xmlns:mc="http://schemas.openxmlformats.org/markup-compatibility/2006" xmlns:p14="http://schemas.microsoft.com/office/powerpoint/2010/main">
          <mc:Choice Requires="p14">
            <p:contentPart p14:bwMode="auto" r:id="rId76">
              <p14:nvContentPartPr>
                <p14:cNvPr id="54" name="筆跡 53">
                  <a:extLst>
                    <a:ext uri="{FF2B5EF4-FFF2-40B4-BE49-F238E27FC236}">
                      <a16:creationId xmlns:a16="http://schemas.microsoft.com/office/drawing/2014/main" id="{8E651E16-7AFF-2390-96A6-37DC42016093}"/>
                    </a:ext>
                  </a:extLst>
                </p14:cNvPr>
                <p14:cNvContentPartPr/>
                <p14:nvPr/>
              </p14:nvContentPartPr>
              <p14:xfrm>
                <a:off x="6599960" y="4797809"/>
                <a:ext cx="62280" cy="126720"/>
              </p14:xfrm>
            </p:contentPart>
          </mc:Choice>
          <mc:Fallback xmlns="">
            <p:pic>
              <p:nvPicPr>
                <p:cNvPr id="54" name="筆跡 53">
                  <a:extLst>
                    <a:ext uri="{FF2B5EF4-FFF2-40B4-BE49-F238E27FC236}">
                      <a16:creationId xmlns:a16="http://schemas.microsoft.com/office/drawing/2014/main" id="{8E651E16-7AFF-2390-96A6-37DC42016093}"/>
                    </a:ext>
                  </a:extLst>
                </p:cNvPr>
                <p:cNvPicPr/>
                <p:nvPr/>
              </p:nvPicPr>
              <p:blipFill>
                <a:blip r:embed="rId77"/>
                <a:stretch>
                  <a:fillRect/>
                </a:stretch>
              </p:blipFill>
              <p:spPr>
                <a:xfrm>
                  <a:off x="6591320" y="4789169"/>
                  <a:ext cx="799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筆跡 54">
                  <a:extLst>
                    <a:ext uri="{FF2B5EF4-FFF2-40B4-BE49-F238E27FC236}">
                      <a16:creationId xmlns:a16="http://schemas.microsoft.com/office/drawing/2014/main" id="{141E36A7-916C-57D7-F465-9143DEE0B9C5}"/>
                    </a:ext>
                  </a:extLst>
                </p14:cNvPr>
                <p14:cNvContentPartPr/>
                <p14:nvPr/>
              </p14:nvContentPartPr>
              <p14:xfrm>
                <a:off x="6617240" y="4728689"/>
                <a:ext cx="80640" cy="12240"/>
              </p14:xfrm>
            </p:contentPart>
          </mc:Choice>
          <mc:Fallback xmlns="">
            <p:pic>
              <p:nvPicPr>
                <p:cNvPr id="55" name="筆跡 54">
                  <a:extLst>
                    <a:ext uri="{FF2B5EF4-FFF2-40B4-BE49-F238E27FC236}">
                      <a16:creationId xmlns:a16="http://schemas.microsoft.com/office/drawing/2014/main" id="{141E36A7-916C-57D7-F465-9143DEE0B9C5}"/>
                    </a:ext>
                  </a:extLst>
                </p:cNvPr>
                <p:cNvPicPr/>
                <p:nvPr/>
              </p:nvPicPr>
              <p:blipFill>
                <a:blip r:embed="rId79"/>
                <a:stretch>
                  <a:fillRect/>
                </a:stretch>
              </p:blipFill>
              <p:spPr>
                <a:xfrm>
                  <a:off x="6608240" y="4719689"/>
                  <a:ext cx="982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筆跡 55">
                  <a:extLst>
                    <a:ext uri="{FF2B5EF4-FFF2-40B4-BE49-F238E27FC236}">
                      <a16:creationId xmlns:a16="http://schemas.microsoft.com/office/drawing/2014/main" id="{91635A9C-6D71-F7A4-C262-78E4FF0F9596}"/>
                    </a:ext>
                  </a:extLst>
                </p14:cNvPr>
                <p14:cNvContentPartPr/>
                <p14:nvPr/>
              </p14:nvContentPartPr>
              <p14:xfrm>
                <a:off x="6720200" y="4753889"/>
                <a:ext cx="97560" cy="147600"/>
              </p14:xfrm>
            </p:contentPart>
          </mc:Choice>
          <mc:Fallback xmlns="">
            <p:pic>
              <p:nvPicPr>
                <p:cNvPr id="56" name="筆跡 55">
                  <a:extLst>
                    <a:ext uri="{FF2B5EF4-FFF2-40B4-BE49-F238E27FC236}">
                      <a16:creationId xmlns:a16="http://schemas.microsoft.com/office/drawing/2014/main" id="{91635A9C-6D71-F7A4-C262-78E4FF0F9596}"/>
                    </a:ext>
                  </a:extLst>
                </p:cNvPr>
                <p:cNvPicPr/>
                <p:nvPr/>
              </p:nvPicPr>
              <p:blipFill>
                <a:blip r:embed="rId81"/>
                <a:stretch>
                  <a:fillRect/>
                </a:stretch>
              </p:blipFill>
              <p:spPr>
                <a:xfrm>
                  <a:off x="6711200" y="4745249"/>
                  <a:ext cx="115200" cy="165240"/>
                </a:xfrm>
                <a:prstGeom prst="rect">
                  <a:avLst/>
                </a:prstGeom>
              </p:spPr>
            </p:pic>
          </mc:Fallback>
        </mc:AlternateContent>
      </p:grpSp>
      <p:grpSp>
        <p:nvGrpSpPr>
          <p:cNvPr id="80" name="群組 79">
            <a:extLst>
              <a:ext uri="{FF2B5EF4-FFF2-40B4-BE49-F238E27FC236}">
                <a16:creationId xmlns:a16="http://schemas.microsoft.com/office/drawing/2014/main" id="{2A35D88F-28CA-3817-23CD-7999BEB1C1DE}"/>
              </a:ext>
            </a:extLst>
          </p:cNvPr>
          <p:cNvGrpSpPr/>
          <p:nvPr/>
        </p:nvGrpSpPr>
        <p:grpSpPr>
          <a:xfrm>
            <a:off x="7079480" y="4537889"/>
            <a:ext cx="1839960" cy="575280"/>
            <a:chOff x="7079480" y="4537889"/>
            <a:chExt cx="1839960" cy="575280"/>
          </a:xfrm>
        </p:grpSpPr>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4D2DEA69-9DCE-A8B7-4345-3FD32B151C08}"/>
                    </a:ext>
                  </a:extLst>
                </p14:cNvPr>
                <p14:cNvContentPartPr/>
                <p14:nvPr/>
              </p14:nvContentPartPr>
              <p14:xfrm>
                <a:off x="7079480" y="4762529"/>
                <a:ext cx="138960" cy="126360"/>
              </p14:xfrm>
            </p:contentPart>
          </mc:Choice>
          <mc:Fallback xmlns="">
            <p:pic>
              <p:nvPicPr>
                <p:cNvPr id="58" name="筆跡 57">
                  <a:extLst>
                    <a:ext uri="{FF2B5EF4-FFF2-40B4-BE49-F238E27FC236}">
                      <a16:creationId xmlns:a16="http://schemas.microsoft.com/office/drawing/2014/main" id="{4D2DEA69-9DCE-A8B7-4345-3FD32B151C08}"/>
                    </a:ext>
                  </a:extLst>
                </p:cNvPr>
                <p:cNvPicPr/>
                <p:nvPr/>
              </p:nvPicPr>
              <p:blipFill>
                <a:blip r:embed="rId83"/>
                <a:stretch>
                  <a:fillRect/>
                </a:stretch>
              </p:blipFill>
              <p:spPr>
                <a:xfrm>
                  <a:off x="7070840" y="4753529"/>
                  <a:ext cx="156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筆跡 58">
                  <a:extLst>
                    <a:ext uri="{FF2B5EF4-FFF2-40B4-BE49-F238E27FC236}">
                      <a16:creationId xmlns:a16="http://schemas.microsoft.com/office/drawing/2014/main" id="{49A3F429-2EFF-8E9C-3306-D5C4FEDE6695}"/>
                    </a:ext>
                  </a:extLst>
                </p14:cNvPr>
                <p14:cNvContentPartPr/>
                <p14:nvPr/>
              </p14:nvContentPartPr>
              <p14:xfrm>
                <a:off x="7238600" y="4730849"/>
                <a:ext cx="114480" cy="145440"/>
              </p14:xfrm>
            </p:contentPart>
          </mc:Choice>
          <mc:Fallback xmlns="">
            <p:pic>
              <p:nvPicPr>
                <p:cNvPr id="59" name="筆跡 58">
                  <a:extLst>
                    <a:ext uri="{FF2B5EF4-FFF2-40B4-BE49-F238E27FC236}">
                      <a16:creationId xmlns:a16="http://schemas.microsoft.com/office/drawing/2014/main" id="{49A3F429-2EFF-8E9C-3306-D5C4FEDE6695}"/>
                    </a:ext>
                  </a:extLst>
                </p:cNvPr>
                <p:cNvPicPr/>
                <p:nvPr/>
              </p:nvPicPr>
              <p:blipFill>
                <a:blip r:embed="rId85"/>
                <a:stretch>
                  <a:fillRect/>
                </a:stretch>
              </p:blipFill>
              <p:spPr>
                <a:xfrm>
                  <a:off x="7229600" y="4721849"/>
                  <a:ext cx="13212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3E49BA32-C698-91E8-C931-C2209F9F7B0F}"/>
                    </a:ext>
                  </a:extLst>
                </p14:cNvPr>
                <p14:cNvContentPartPr/>
                <p14:nvPr/>
              </p14:nvContentPartPr>
              <p14:xfrm>
                <a:off x="7537400" y="4808609"/>
                <a:ext cx="32760" cy="304560"/>
              </p14:xfrm>
            </p:contentPart>
          </mc:Choice>
          <mc:Fallback xmlns="">
            <p:pic>
              <p:nvPicPr>
                <p:cNvPr id="60" name="筆跡 59">
                  <a:extLst>
                    <a:ext uri="{FF2B5EF4-FFF2-40B4-BE49-F238E27FC236}">
                      <a16:creationId xmlns:a16="http://schemas.microsoft.com/office/drawing/2014/main" id="{3E49BA32-C698-91E8-C931-C2209F9F7B0F}"/>
                    </a:ext>
                  </a:extLst>
                </p:cNvPr>
                <p:cNvPicPr/>
                <p:nvPr/>
              </p:nvPicPr>
              <p:blipFill>
                <a:blip r:embed="rId87"/>
                <a:stretch>
                  <a:fillRect/>
                </a:stretch>
              </p:blipFill>
              <p:spPr>
                <a:xfrm>
                  <a:off x="7528760" y="4799609"/>
                  <a:ext cx="504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筆跡 60">
                  <a:extLst>
                    <a:ext uri="{FF2B5EF4-FFF2-40B4-BE49-F238E27FC236}">
                      <a16:creationId xmlns:a16="http://schemas.microsoft.com/office/drawing/2014/main" id="{A26A24DF-22D7-3F18-C050-3E0F2B3D653E}"/>
                    </a:ext>
                  </a:extLst>
                </p14:cNvPr>
                <p14:cNvContentPartPr/>
                <p14:nvPr/>
              </p14:nvContentPartPr>
              <p14:xfrm>
                <a:off x="7556840" y="4768649"/>
                <a:ext cx="135360" cy="92520"/>
              </p14:xfrm>
            </p:contentPart>
          </mc:Choice>
          <mc:Fallback xmlns="">
            <p:pic>
              <p:nvPicPr>
                <p:cNvPr id="61" name="筆跡 60">
                  <a:extLst>
                    <a:ext uri="{FF2B5EF4-FFF2-40B4-BE49-F238E27FC236}">
                      <a16:creationId xmlns:a16="http://schemas.microsoft.com/office/drawing/2014/main" id="{A26A24DF-22D7-3F18-C050-3E0F2B3D653E}"/>
                    </a:ext>
                  </a:extLst>
                </p:cNvPr>
                <p:cNvPicPr/>
                <p:nvPr/>
              </p:nvPicPr>
              <p:blipFill>
                <a:blip r:embed="rId89"/>
                <a:stretch>
                  <a:fillRect/>
                </a:stretch>
              </p:blipFill>
              <p:spPr>
                <a:xfrm>
                  <a:off x="7547840" y="4759649"/>
                  <a:ext cx="1530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406E5078-E76D-6B04-839C-AF12FB6E2070}"/>
                    </a:ext>
                  </a:extLst>
                </p14:cNvPr>
                <p14:cNvContentPartPr/>
                <p14:nvPr/>
              </p14:nvContentPartPr>
              <p14:xfrm>
                <a:off x="7735040" y="4749569"/>
                <a:ext cx="151560" cy="248760"/>
              </p14:xfrm>
            </p:contentPart>
          </mc:Choice>
          <mc:Fallback xmlns="">
            <p:pic>
              <p:nvPicPr>
                <p:cNvPr id="62" name="筆跡 61">
                  <a:extLst>
                    <a:ext uri="{FF2B5EF4-FFF2-40B4-BE49-F238E27FC236}">
                      <a16:creationId xmlns:a16="http://schemas.microsoft.com/office/drawing/2014/main" id="{406E5078-E76D-6B04-839C-AF12FB6E2070}"/>
                    </a:ext>
                  </a:extLst>
                </p:cNvPr>
                <p:cNvPicPr/>
                <p:nvPr/>
              </p:nvPicPr>
              <p:blipFill>
                <a:blip r:embed="rId91"/>
                <a:stretch>
                  <a:fillRect/>
                </a:stretch>
              </p:blipFill>
              <p:spPr>
                <a:xfrm>
                  <a:off x="7726040" y="4740929"/>
                  <a:ext cx="1692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DB1347D3-D152-CE74-F3D3-C8E5FDF3BDE1}"/>
                    </a:ext>
                  </a:extLst>
                </p14:cNvPr>
                <p14:cNvContentPartPr/>
                <p14:nvPr/>
              </p14:nvContentPartPr>
              <p14:xfrm>
                <a:off x="7873280" y="4756409"/>
                <a:ext cx="105480" cy="117000"/>
              </p14:xfrm>
            </p:contentPart>
          </mc:Choice>
          <mc:Fallback xmlns="">
            <p:pic>
              <p:nvPicPr>
                <p:cNvPr id="63" name="筆跡 62">
                  <a:extLst>
                    <a:ext uri="{FF2B5EF4-FFF2-40B4-BE49-F238E27FC236}">
                      <a16:creationId xmlns:a16="http://schemas.microsoft.com/office/drawing/2014/main" id="{DB1347D3-D152-CE74-F3D3-C8E5FDF3BDE1}"/>
                    </a:ext>
                  </a:extLst>
                </p:cNvPr>
                <p:cNvPicPr/>
                <p:nvPr/>
              </p:nvPicPr>
              <p:blipFill>
                <a:blip r:embed="rId93"/>
                <a:stretch>
                  <a:fillRect/>
                </a:stretch>
              </p:blipFill>
              <p:spPr>
                <a:xfrm>
                  <a:off x="7864280" y="4747769"/>
                  <a:ext cx="1231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F51F4C9D-2390-AB10-D02C-C6ADB8E09983}"/>
                    </a:ext>
                  </a:extLst>
                </p14:cNvPr>
                <p14:cNvContentPartPr/>
                <p14:nvPr/>
              </p14:nvContentPartPr>
              <p14:xfrm>
                <a:off x="8061920" y="4742369"/>
                <a:ext cx="138600" cy="122040"/>
              </p14:xfrm>
            </p:contentPart>
          </mc:Choice>
          <mc:Fallback xmlns="">
            <p:pic>
              <p:nvPicPr>
                <p:cNvPr id="64" name="筆跡 63">
                  <a:extLst>
                    <a:ext uri="{FF2B5EF4-FFF2-40B4-BE49-F238E27FC236}">
                      <a16:creationId xmlns:a16="http://schemas.microsoft.com/office/drawing/2014/main" id="{F51F4C9D-2390-AB10-D02C-C6ADB8E09983}"/>
                    </a:ext>
                  </a:extLst>
                </p:cNvPr>
                <p:cNvPicPr/>
                <p:nvPr/>
              </p:nvPicPr>
              <p:blipFill>
                <a:blip r:embed="rId95"/>
                <a:stretch>
                  <a:fillRect/>
                </a:stretch>
              </p:blipFill>
              <p:spPr>
                <a:xfrm>
                  <a:off x="8052920" y="4733729"/>
                  <a:ext cx="15624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6C1559BA-3F2C-77C1-3641-158F82240770}"/>
                    </a:ext>
                  </a:extLst>
                </p14:cNvPr>
                <p14:cNvContentPartPr/>
                <p14:nvPr/>
              </p14:nvContentPartPr>
              <p14:xfrm>
                <a:off x="8264600" y="4537889"/>
                <a:ext cx="174960" cy="332280"/>
              </p14:xfrm>
            </p:contentPart>
          </mc:Choice>
          <mc:Fallback xmlns="">
            <p:pic>
              <p:nvPicPr>
                <p:cNvPr id="65" name="筆跡 64">
                  <a:extLst>
                    <a:ext uri="{FF2B5EF4-FFF2-40B4-BE49-F238E27FC236}">
                      <a16:creationId xmlns:a16="http://schemas.microsoft.com/office/drawing/2014/main" id="{6C1559BA-3F2C-77C1-3641-158F82240770}"/>
                    </a:ext>
                  </a:extLst>
                </p:cNvPr>
                <p:cNvPicPr/>
                <p:nvPr/>
              </p:nvPicPr>
              <p:blipFill>
                <a:blip r:embed="rId97"/>
                <a:stretch>
                  <a:fillRect/>
                </a:stretch>
              </p:blipFill>
              <p:spPr>
                <a:xfrm>
                  <a:off x="8255600" y="4528889"/>
                  <a:ext cx="19260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D2357F8B-1A88-C011-0D83-4358B65E0B6C}"/>
                    </a:ext>
                  </a:extLst>
                </p14:cNvPr>
                <p14:cNvContentPartPr/>
                <p14:nvPr/>
              </p14:nvContentPartPr>
              <p14:xfrm>
                <a:off x="8500400" y="4706729"/>
                <a:ext cx="142200" cy="144000"/>
              </p14:xfrm>
            </p:contentPart>
          </mc:Choice>
          <mc:Fallback xmlns="">
            <p:pic>
              <p:nvPicPr>
                <p:cNvPr id="66" name="筆跡 65">
                  <a:extLst>
                    <a:ext uri="{FF2B5EF4-FFF2-40B4-BE49-F238E27FC236}">
                      <a16:creationId xmlns:a16="http://schemas.microsoft.com/office/drawing/2014/main" id="{D2357F8B-1A88-C011-0D83-4358B65E0B6C}"/>
                    </a:ext>
                  </a:extLst>
                </p:cNvPr>
                <p:cNvPicPr/>
                <p:nvPr/>
              </p:nvPicPr>
              <p:blipFill>
                <a:blip r:embed="rId99"/>
                <a:stretch>
                  <a:fillRect/>
                </a:stretch>
              </p:blipFill>
              <p:spPr>
                <a:xfrm>
                  <a:off x="8491760" y="4697729"/>
                  <a:ext cx="1598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69430E93-BAED-51F2-9671-4DA7DE3B822C}"/>
                    </a:ext>
                  </a:extLst>
                </p14:cNvPr>
                <p14:cNvContentPartPr/>
                <p14:nvPr/>
              </p14:nvContentPartPr>
              <p14:xfrm>
                <a:off x="8773640" y="4684769"/>
                <a:ext cx="145800" cy="168480"/>
              </p14:xfrm>
            </p:contentPart>
          </mc:Choice>
          <mc:Fallback xmlns="">
            <p:pic>
              <p:nvPicPr>
                <p:cNvPr id="67" name="筆跡 66">
                  <a:extLst>
                    <a:ext uri="{FF2B5EF4-FFF2-40B4-BE49-F238E27FC236}">
                      <a16:creationId xmlns:a16="http://schemas.microsoft.com/office/drawing/2014/main" id="{69430E93-BAED-51F2-9671-4DA7DE3B822C}"/>
                    </a:ext>
                  </a:extLst>
                </p:cNvPr>
                <p:cNvPicPr/>
                <p:nvPr/>
              </p:nvPicPr>
              <p:blipFill>
                <a:blip r:embed="rId101"/>
                <a:stretch>
                  <a:fillRect/>
                </a:stretch>
              </p:blipFill>
              <p:spPr>
                <a:xfrm>
                  <a:off x="8764640" y="4675769"/>
                  <a:ext cx="163440" cy="186120"/>
                </a:xfrm>
                <a:prstGeom prst="rect">
                  <a:avLst/>
                </a:prstGeom>
              </p:spPr>
            </p:pic>
          </mc:Fallback>
        </mc:AlternateContent>
      </p:grpSp>
      <p:grpSp>
        <p:nvGrpSpPr>
          <p:cNvPr id="79" name="群組 78">
            <a:extLst>
              <a:ext uri="{FF2B5EF4-FFF2-40B4-BE49-F238E27FC236}">
                <a16:creationId xmlns:a16="http://schemas.microsoft.com/office/drawing/2014/main" id="{C3C2F349-6A68-8D40-E96F-08A22E2CEA8A}"/>
              </a:ext>
            </a:extLst>
          </p:cNvPr>
          <p:cNvGrpSpPr/>
          <p:nvPr/>
        </p:nvGrpSpPr>
        <p:grpSpPr>
          <a:xfrm>
            <a:off x="9467720" y="4463729"/>
            <a:ext cx="1941120" cy="514080"/>
            <a:chOff x="9467720" y="4463729"/>
            <a:chExt cx="1941120" cy="514080"/>
          </a:xfrm>
        </p:grpSpPr>
        <mc:AlternateContent xmlns:mc="http://schemas.openxmlformats.org/markup-compatibility/2006" xmlns:p14="http://schemas.microsoft.com/office/powerpoint/2010/main">
          <mc:Choice Requires="p14">
            <p:contentPart p14:bwMode="auto" r:id="rId102">
              <p14:nvContentPartPr>
                <p14:cNvPr id="69" name="筆跡 68">
                  <a:extLst>
                    <a:ext uri="{FF2B5EF4-FFF2-40B4-BE49-F238E27FC236}">
                      <a16:creationId xmlns:a16="http://schemas.microsoft.com/office/drawing/2014/main" id="{3B5AD7DE-33CA-574F-5D1D-4972FE425615}"/>
                    </a:ext>
                  </a:extLst>
                </p14:cNvPr>
                <p14:cNvContentPartPr/>
                <p14:nvPr/>
              </p14:nvContentPartPr>
              <p14:xfrm>
                <a:off x="9467720" y="4651649"/>
                <a:ext cx="498600" cy="326160"/>
              </p14:xfrm>
            </p:contentPart>
          </mc:Choice>
          <mc:Fallback xmlns="">
            <p:pic>
              <p:nvPicPr>
                <p:cNvPr id="69" name="筆跡 68">
                  <a:extLst>
                    <a:ext uri="{FF2B5EF4-FFF2-40B4-BE49-F238E27FC236}">
                      <a16:creationId xmlns:a16="http://schemas.microsoft.com/office/drawing/2014/main" id="{3B5AD7DE-33CA-574F-5D1D-4972FE425615}"/>
                    </a:ext>
                  </a:extLst>
                </p:cNvPr>
                <p:cNvPicPr/>
                <p:nvPr/>
              </p:nvPicPr>
              <p:blipFill>
                <a:blip r:embed="rId103"/>
                <a:stretch>
                  <a:fillRect/>
                </a:stretch>
              </p:blipFill>
              <p:spPr>
                <a:xfrm>
                  <a:off x="9459080" y="4642649"/>
                  <a:ext cx="5162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筆跡 69">
                  <a:extLst>
                    <a:ext uri="{FF2B5EF4-FFF2-40B4-BE49-F238E27FC236}">
                      <a16:creationId xmlns:a16="http://schemas.microsoft.com/office/drawing/2014/main" id="{641B4A76-EA4D-F8B4-E073-0FAFE2DEB238}"/>
                    </a:ext>
                  </a:extLst>
                </p14:cNvPr>
                <p14:cNvContentPartPr/>
                <p14:nvPr/>
              </p14:nvContentPartPr>
              <p14:xfrm>
                <a:off x="10081160" y="4463729"/>
                <a:ext cx="712080" cy="335880"/>
              </p14:xfrm>
            </p:contentPart>
          </mc:Choice>
          <mc:Fallback xmlns="">
            <p:pic>
              <p:nvPicPr>
                <p:cNvPr id="70" name="筆跡 69">
                  <a:extLst>
                    <a:ext uri="{FF2B5EF4-FFF2-40B4-BE49-F238E27FC236}">
                      <a16:creationId xmlns:a16="http://schemas.microsoft.com/office/drawing/2014/main" id="{641B4A76-EA4D-F8B4-E073-0FAFE2DEB238}"/>
                    </a:ext>
                  </a:extLst>
                </p:cNvPr>
                <p:cNvPicPr/>
                <p:nvPr/>
              </p:nvPicPr>
              <p:blipFill>
                <a:blip r:embed="rId105"/>
                <a:stretch>
                  <a:fillRect/>
                </a:stretch>
              </p:blipFill>
              <p:spPr>
                <a:xfrm>
                  <a:off x="10072160" y="4455089"/>
                  <a:ext cx="72972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筆跡 70">
                  <a:extLst>
                    <a:ext uri="{FF2B5EF4-FFF2-40B4-BE49-F238E27FC236}">
                      <a16:creationId xmlns:a16="http://schemas.microsoft.com/office/drawing/2014/main" id="{56538698-0A4D-DD12-C8E0-B71B92868B90}"/>
                    </a:ext>
                  </a:extLst>
                </p14:cNvPr>
                <p14:cNvContentPartPr/>
                <p14:nvPr/>
              </p14:nvContentPartPr>
              <p14:xfrm>
                <a:off x="10891160" y="4573169"/>
                <a:ext cx="50760" cy="183960"/>
              </p14:xfrm>
            </p:contentPart>
          </mc:Choice>
          <mc:Fallback xmlns="">
            <p:pic>
              <p:nvPicPr>
                <p:cNvPr id="71" name="筆跡 70">
                  <a:extLst>
                    <a:ext uri="{FF2B5EF4-FFF2-40B4-BE49-F238E27FC236}">
                      <a16:creationId xmlns:a16="http://schemas.microsoft.com/office/drawing/2014/main" id="{56538698-0A4D-DD12-C8E0-B71B92868B90}"/>
                    </a:ext>
                  </a:extLst>
                </p:cNvPr>
                <p:cNvPicPr/>
                <p:nvPr/>
              </p:nvPicPr>
              <p:blipFill>
                <a:blip r:embed="rId107"/>
                <a:stretch>
                  <a:fillRect/>
                </a:stretch>
              </p:blipFill>
              <p:spPr>
                <a:xfrm>
                  <a:off x="10882520" y="4564169"/>
                  <a:ext cx="684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筆跡 71">
                  <a:extLst>
                    <a:ext uri="{FF2B5EF4-FFF2-40B4-BE49-F238E27FC236}">
                      <a16:creationId xmlns:a16="http://schemas.microsoft.com/office/drawing/2014/main" id="{03E73C14-3618-D965-71D9-E360BF48E19B}"/>
                    </a:ext>
                  </a:extLst>
                </p14:cNvPr>
                <p14:cNvContentPartPr/>
                <p14:nvPr/>
              </p14:nvContentPartPr>
              <p14:xfrm>
                <a:off x="10836440" y="4518809"/>
                <a:ext cx="436320" cy="331560"/>
              </p14:xfrm>
            </p:contentPart>
          </mc:Choice>
          <mc:Fallback xmlns="">
            <p:pic>
              <p:nvPicPr>
                <p:cNvPr id="72" name="筆跡 71">
                  <a:extLst>
                    <a:ext uri="{FF2B5EF4-FFF2-40B4-BE49-F238E27FC236}">
                      <a16:creationId xmlns:a16="http://schemas.microsoft.com/office/drawing/2014/main" id="{03E73C14-3618-D965-71D9-E360BF48E19B}"/>
                    </a:ext>
                  </a:extLst>
                </p:cNvPr>
                <p:cNvPicPr/>
                <p:nvPr/>
              </p:nvPicPr>
              <p:blipFill>
                <a:blip r:embed="rId109"/>
                <a:stretch>
                  <a:fillRect/>
                </a:stretch>
              </p:blipFill>
              <p:spPr>
                <a:xfrm>
                  <a:off x="10827440" y="4509809"/>
                  <a:ext cx="45396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筆跡 72">
                  <a:extLst>
                    <a:ext uri="{FF2B5EF4-FFF2-40B4-BE49-F238E27FC236}">
                      <a16:creationId xmlns:a16="http://schemas.microsoft.com/office/drawing/2014/main" id="{C56CB695-7C03-F94A-EFD5-5C34B3934B01}"/>
                    </a:ext>
                  </a:extLst>
                </p14:cNvPr>
                <p14:cNvContentPartPr/>
                <p14:nvPr/>
              </p14:nvContentPartPr>
              <p14:xfrm>
                <a:off x="11198240" y="4540049"/>
                <a:ext cx="210600" cy="292320"/>
              </p14:xfrm>
            </p:contentPart>
          </mc:Choice>
          <mc:Fallback xmlns="">
            <p:pic>
              <p:nvPicPr>
                <p:cNvPr id="73" name="筆跡 72">
                  <a:extLst>
                    <a:ext uri="{FF2B5EF4-FFF2-40B4-BE49-F238E27FC236}">
                      <a16:creationId xmlns:a16="http://schemas.microsoft.com/office/drawing/2014/main" id="{C56CB695-7C03-F94A-EFD5-5C34B3934B01}"/>
                    </a:ext>
                  </a:extLst>
                </p:cNvPr>
                <p:cNvPicPr/>
                <p:nvPr/>
              </p:nvPicPr>
              <p:blipFill>
                <a:blip r:embed="rId111"/>
                <a:stretch>
                  <a:fillRect/>
                </a:stretch>
              </p:blipFill>
              <p:spPr>
                <a:xfrm>
                  <a:off x="11189240" y="4531409"/>
                  <a:ext cx="228240" cy="309960"/>
                </a:xfrm>
                <a:prstGeom prst="rect">
                  <a:avLst/>
                </a:prstGeom>
              </p:spPr>
            </p:pic>
          </mc:Fallback>
        </mc:AlternateContent>
      </p:grpSp>
      <p:grpSp>
        <p:nvGrpSpPr>
          <p:cNvPr id="78" name="群組 77">
            <a:extLst>
              <a:ext uri="{FF2B5EF4-FFF2-40B4-BE49-F238E27FC236}">
                <a16:creationId xmlns:a16="http://schemas.microsoft.com/office/drawing/2014/main" id="{8D318134-8094-9F9D-55B8-381683F12D61}"/>
              </a:ext>
            </a:extLst>
          </p:cNvPr>
          <p:cNvGrpSpPr/>
          <p:nvPr/>
        </p:nvGrpSpPr>
        <p:grpSpPr>
          <a:xfrm>
            <a:off x="1435040" y="5549129"/>
            <a:ext cx="519840" cy="291600"/>
            <a:chOff x="1435040" y="5549129"/>
            <a:chExt cx="519840" cy="291600"/>
          </a:xfrm>
        </p:grpSpPr>
        <mc:AlternateContent xmlns:mc="http://schemas.openxmlformats.org/markup-compatibility/2006" xmlns:p14="http://schemas.microsoft.com/office/powerpoint/2010/main">
          <mc:Choice Requires="p14">
            <p:contentPart p14:bwMode="auto" r:id="rId112">
              <p14:nvContentPartPr>
                <p14:cNvPr id="74" name="筆跡 73">
                  <a:extLst>
                    <a:ext uri="{FF2B5EF4-FFF2-40B4-BE49-F238E27FC236}">
                      <a16:creationId xmlns:a16="http://schemas.microsoft.com/office/drawing/2014/main" id="{8CACAD71-6FD7-281F-07E0-05BE5AA2D7F3}"/>
                    </a:ext>
                  </a:extLst>
                </p14:cNvPr>
                <p14:cNvContentPartPr/>
                <p14:nvPr/>
              </p14:nvContentPartPr>
              <p14:xfrm>
                <a:off x="1456640" y="5549129"/>
                <a:ext cx="36000" cy="291600"/>
              </p14:xfrm>
            </p:contentPart>
          </mc:Choice>
          <mc:Fallback xmlns="">
            <p:pic>
              <p:nvPicPr>
                <p:cNvPr id="74" name="筆跡 73">
                  <a:extLst>
                    <a:ext uri="{FF2B5EF4-FFF2-40B4-BE49-F238E27FC236}">
                      <a16:creationId xmlns:a16="http://schemas.microsoft.com/office/drawing/2014/main" id="{8CACAD71-6FD7-281F-07E0-05BE5AA2D7F3}"/>
                    </a:ext>
                  </a:extLst>
                </p:cNvPr>
                <p:cNvPicPr/>
                <p:nvPr/>
              </p:nvPicPr>
              <p:blipFill>
                <a:blip r:embed="rId113"/>
                <a:stretch>
                  <a:fillRect/>
                </a:stretch>
              </p:blipFill>
              <p:spPr>
                <a:xfrm>
                  <a:off x="1447640" y="5540129"/>
                  <a:ext cx="5364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筆跡 74">
                  <a:extLst>
                    <a:ext uri="{FF2B5EF4-FFF2-40B4-BE49-F238E27FC236}">
                      <a16:creationId xmlns:a16="http://schemas.microsoft.com/office/drawing/2014/main" id="{CDE85192-1689-EFEC-C2C1-F7B448BD194A}"/>
                    </a:ext>
                  </a:extLst>
                </p14:cNvPr>
                <p14:cNvContentPartPr/>
                <p14:nvPr/>
              </p14:nvContentPartPr>
              <p14:xfrm>
                <a:off x="1435040" y="5571089"/>
                <a:ext cx="114480" cy="241560"/>
              </p14:xfrm>
            </p:contentPart>
          </mc:Choice>
          <mc:Fallback xmlns="">
            <p:pic>
              <p:nvPicPr>
                <p:cNvPr id="75" name="筆跡 74">
                  <a:extLst>
                    <a:ext uri="{FF2B5EF4-FFF2-40B4-BE49-F238E27FC236}">
                      <a16:creationId xmlns:a16="http://schemas.microsoft.com/office/drawing/2014/main" id="{CDE85192-1689-EFEC-C2C1-F7B448BD194A}"/>
                    </a:ext>
                  </a:extLst>
                </p:cNvPr>
                <p:cNvPicPr/>
                <p:nvPr/>
              </p:nvPicPr>
              <p:blipFill>
                <a:blip r:embed="rId115"/>
                <a:stretch>
                  <a:fillRect/>
                </a:stretch>
              </p:blipFill>
              <p:spPr>
                <a:xfrm>
                  <a:off x="1426040" y="5562089"/>
                  <a:ext cx="1321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6" name="筆跡 75">
                  <a:extLst>
                    <a:ext uri="{FF2B5EF4-FFF2-40B4-BE49-F238E27FC236}">
                      <a16:creationId xmlns:a16="http://schemas.microsoft.com/office/drawing/2014/main" id="{880BD84F-7AF1-EAEC-FB15-139828AB877F}"/>
                    </a:ext>
                  </a:extLst>
                </p14:cNvPr>
                <p14:cNvContentPartPr/>
                <p14:nvPr/>
              </p14:nvContentPartPr>
              <p14:xfrm>
                <a:off x="1625480" y="5674049"/>
                <a:ext cx="141840" cy="147960"/>
              </p14:xfrm>
            </p:contentPart>
          </mc:Choice>
          <mc:Fallback xmlns="">
            <p:pic>
              <p:nvPicPr>
                <p:cNvPr id="76" name="筆跡 75">
                  <a:extLst>
                    <a:ext uri="{FF2B5EF4-FFF2-40B4-BE49-F238E27FC236}">
                      <a16:creationId xmlns:a16="http://schemas.microsoft.com/office/drawing/2014/main" id="{880BD84F-7AF1-EAEC-FB15-139828AB877F}"/>
                    </a:ext>
                  </a:extLst>
                </p:cNvPr>
                <p:cNvPicPr/>
                <p:nvPr/>
              </p:nvPicPr>
              <p:blipFill>
                <a:blip r:embed="rId117"/>
                <a:stretch>
                  <a:fillRect/>
                </a:stretch>
              </p:blipFill>
              <p:spPr>
                <a:xfrm>
                  <a:off x="1616480" y="5665409"/>
                  <a:ext cx="1594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7" name="筆跡 76">
                  <a:extLst>
                    <a:ext uri="{FF2B5EF4-FFF2-40B4-BE49-F238E27FC236}">
                      <a16:creationId xmlns:a16="http://schemas.microsoft.com/office/drawing/2014/main" id="{85E0707C-FB27-F27B-8D1E-9A5F5C9A6B37}"/>
                    </a:ext>
                  </a:extLst>
                </p14:cNvPr>
                <p14:cNvContentPartPr/>
                <p14:nvPr/>
              </p14:nvContentPartPr>
              <p14:xfrm>
                <a:off x="1913840" y="5633009"/>
                <a:ext cx="41040" cy="111600"/>
              </p14:xfrm>
            </p:contentPart>
          </mc:Choice>
          <mc:Fallback xmlns="">
            <p:pic>
              <p:nvPicPr>
                <p:cNvPr id="77" name="筆跡 76">
                  <a:extLst>
                    <a:ext uri="{FF2B5EF4-FFF2-40B4-BE49-F238E27FC236}">
                      <a16:creationId xmlns:a16="http://schemas.microsoft.com/office/drawing/2014/main" id="{85E0707C-FB27-F27B-8D1E-9A5F5C9A6B37}"/>
                    </a:ext>
                  </a:extLst>
                </p:cNvPr>
                <p:cNvPicPr/>
                <p:nvPr/>
              </p:nvPicPr>
              <p:blipFill>
                <a:blip r:embed="rId119"/>
                <a:stretch>
                  <a:fillRect/>
                </a:stretch>
              </p:blipFill>
              <p:spPr>
                <a:xfrm>
                  <a:off x="1905200" y="5624009"/>
                  <a:ext cx="58680" cy="129240"/>
                </a:xfrm>
                <a:prstGeom prst="rect">
                  <a:avLst/>
                </a:prstGeom>
              </p:spPr>
            </p:pic>
          </mc:Fallback>
        </mc:AlternateContent>
      </p:grpSp>
      <p:grpSp>
        <p:nvGrpSpPr>
          <p:cNvPr id="94" name="群組 93">
            <a:extLst>
              <a:ext uri="{FF2B5EF4-FFF2-40B4-BE49-F238E27FC236}">
                <a16:creationId xmlns:a16="http://schemas.microsoft.com/office/drawing/2014/main" id="{43A74878-7C02-B7BE-458A-CBC0BB98C138}"/>
              </a:ext>
            </a:extLst>
          </p:cNvPr>
          <p:cNvGrpSpPr/>
          <p:nvPr/>
        </p:nvGrpSpPr>
        <p:grpSpPr>
          <a:xfrm>
            <a:off x="2288960" y="5503409"/>
            <a:ext cx="1659600" cy="432000"/>
            <a:chOff x="2288960" y="5503409"/>
            <a:chExt cx="1659600" cy="432000"/>
          </a:xfrm>
        </p:grpSpPr>
        <mc:AlternateContent xmlns:mc="http://schemas.openxmlformats.org/markup-compatibility/2006" xmlns:p14="http://schemas.microsoft.com/office/powerpoint/2010/main">
          <mc:Choice Requires="p14">
            <p:contentPart p14:bwMode="auto" r:id="rId120">
              <p14:nvContentPartPr>
                <p14:cNvPr id="81" name="筆跡 80">
                  <a:extLst>
                    <a:ext uri="{FF2B5EF4-FFF2-40B4-BE49-F238E27FC236}">
                      <a16:creationId xmlns:a16="http://schemas.microsoft.com/office/drawing/2014/main" id="{63363D21-4D34-19BC-5A98-5F56171D524A}"/>
                    </a:ext>
                  </a:extLst>
                </p14:cNvPr>
                <p14:cNvContentPartPr/>
                <p14:nvPr/>
              </p14:nvContentPartPr>
              <p14:xfrm>
                <a:off x="2307680" y="5603129"/>
                <a:ext cx="42120" cy="332280"/>
              </p14:xfrm>
            </p:contentPart>
          </mc:Choice>
          <mc:Fallback xmlns="">
            <p:pic>
              <p:nvPicPr>
                <p:cNvPr id="81" name="筆跡 80">
                  <a:extLst>
                    <a:ext uri="{FF2B5EF4-FFF2-40B4-BE49-F238E27FC236}">
                      <a16:creationId xmlns:a16="http://schemas.microsoft.com/office/drawing/2014/main" id="{63363D21-4D34-19BC-5A98-5F56171D524A}"/>
                    </a:ext>
                  </a:extLst>
                </p:cNvPr>
                <p:cNvPicPr/>
                <p:nvPr/>
              </p:nvPicPr>
              <p:blipFill>
                <a:blip r:embed="rId121"/>
                <a:stretch>
                  <a:fillRect/>
                </a:stretch>
              </p:blipFill>
              <p:spPr>
                <a:xfrm>
                  <a:off x="2298680" y="5594129"/>
                  <a:ext cx="597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2" name="筆跡 81">
                  <a:extLst>
                    <a:ext uri="{FF2B5EF4-FFF2-40B4-BE49-F238E27FC236}">
                      <a16:creationId xmlns:a16="http://schemas.microsoft.com/office/drawing/2014/main" id="{93E48DEA-4ED6-C420-668B-D027085B318B}"/>
                    </a:ext>
                  </a:extLst>
                </p14:cNvPr>
                <p14:cNvContentPartPr/>
                <p14:nvPr/>
              </p14:nvContentPartPr>
              <p14:xfrm>
                <a:off x="2288960" y="5612129"/>
                <a:ext cx="152280" cy="164520"/>
              </p14:xfrm>
            </p:contentPart>
          </mc:Choice>
          <mc:Fallback xmlns="">
            <p:pic>
              <p:nvPicPr>
                <p:cNvPr id="82" name="筆跡 81">
                  <a:extLst>
                    <a:ext uri="{FF2B5EF4-FFF2-40B4-BE49-F238E27FC236}">
                      <a16:creationId xmlns:a16="http://schemas.microsoft.com/office/drawing/2014/main" id="{93E48DEA-4ED6-C420-668B-D027085B318B}"/>
                    </a:ext>
                  </a:extLst>
                </p:cNvPr>
                <p:cNvPicPr/>
                <p:nvPr/>
              </p:nvPicPr>
              <p:blipFill>
                <a:blip r:embed="rId123"/>
                <a:stretch>
                  <a:fillRect/>
                </a:stretch>
              </p:blipFill>
              <p:spPr>
                <a:xfrm>
                  <a:off x="2280320" y="5603129"/>
                  <a:ext cx="169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筆跡 83">
                  <a:extLst>
                    <a:ext uri="{FF2B5EF4-FFF2-40B4-BE49-F238E27FC236}">
                      <a16:creationId xmlns:a16="http://schemas.microsoft.com/office/drawing/2014/main" id="{C6F8993A-0890-72AD-2131-BB719587FE57}"/>
                    </a:ext>
                  </a:extLst>
                </p14:cNvPr>
                <p14:cNvContentPartPr/>
                <p14:nvPr/>
              </p14:nvContentPartPr>
              <p14:xfrm>
                <a:off x="2537360" y="5593049"/>
                <a:ext cx="70560" cy="190080"/>
              </p14:xfrm>
            </p:contentPart>
          </mc:Choice>
          <mc:Fallback xmlns="">
            <p:pic>
              <p:nvPicPr>
                <p:cNvPr id="84" name="筆跡 83">
                  <a:extLst>
                    <a:ext uri="{FF2B5EF4-FFF2-40B4-BE49-F238E27FC236}">
                      <a16:creationId xmlns:a16="http://schemas.microsoft.com/office/drawing/2014/main" id="{C6F8993A-0890-72AD-2131-BB719587FE57}"/>
                    </a:ext>
                  </a:extLst>
                </p:cNvPr>
                <p:cNvPicPr/>
                <p:nvPr/>
              </p:nvPicPr>
              <p:blipFill>
                <a:blip r:embed="rId125"/>
                <a:stretch>
                  <a:fillRect/>
                </a:stretch>
              </p:blipFill>
              <p:spPr>
                <a:xfrm>
                  <a:off x="2528360" y="5584049"/>
                  <a:ext cx="88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筆跡 84">
                  <a:extLst>
                    <a:ext uri="{FF2B5EF4-FFF2-40B4-BE49-F238E27FC236}">
                      <a16:creationId xmlns:a16="http://schemas.microsoft.com/office/drawing/2014/main" id="{FE3461D8-2476-1B4E-C51B-B20284B3B51B}"/>
                    </a:ext>
                  </a:extLst>
                </p14:cNvPr>
                <p14:cNvContentPartPr/>
                <p14:nvPr/>
              </p14:nvContentPartPr>
              <p14:xfrm>
                <a:off x="2633480" y="5542289"/>
                <a:ext cx="130320" cy="240840"/>
              </p14:xfrm>
            </p:contentPart>
          </mc:Choice>
          <mc:Fallback xmlns="">
            <p:pic>
              <p:nvPicPr>
                <p:cNvPr id="85" name="筆跡 84">
                  <a:extLst>
                    <a:ext uri="{FF2B5EF4-FFF2-40B4-BE49-F238E27FC236}">
                      <a16:creationId xmlns:a16="http://schemas.microsoft.com/office/drawing/2014/main" id="{FE3461D8-2476-1B4E-C51B-B20284B3B51B}"/>
                    </a:ext>
                  </a:extLst>
                </p:cNvPr>
                <p:cNvPicPr/>
                <p:nvPr/>
              </p:nvPicPr>
              <p:blipFill>
                <a:blip r:embed="rId127"/>
                <a:stretch>
                  <a:fillRect/>
                </a:stretch>
              </p:blipFill>
              <p:spPr>
                <a:xfrm>
                  <a:off x="2624840" y="5533289"/>
                  <a:ext cx="14796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筆跡 85">
                  <a:extLst>
                    <a:ext uri="{FF2B5EF4-FFF2-40B4-BE49-F238E27FC236}">
                      <a16:creationId xmlns:a16="http://schemas.microsoft.com/office/drawing/2014/main" id="{62ED1330-BB61-3DB8-A89F-BB4E68DFA834}"/>
                    </a:ext>
                  </a:extLst>
                </p14:cNvPr>
                <p14:cNvContentPartPr/>
                <p14:nvPr/>
              </p14:nvContentPartPr>
              <p14:xfrm>
                <a:off x="2637440" y="5503409"/>
                <a:ext cx="325080" cy="289440"/>
              </p14:xfrm>
            </p:contentPart>
          </mc:Choice>
          <mc:Fallback xmlns="">
            <p:pic>
              <p:nvPicPr>
                <p:cNvPr id="86" name="筆跡 85">
                  <a:extLst>
                    <a:ext uri="{FF2B5EF4-FFF2-40B4-BE49-F238E27FC236}">
                      <a16:creationId xmlns:a16="http://schemas.microsoft.com/office/drawing/2014/main" id="{62ED1330-BB61-3DB8-A89F-BB4E68DFA834}"/>
                    </a:ext>
                  </a:extLst>
                </p:cNvPr>
                <p:cNvPicPr/>
                <p:nvPr/>
              </p:nvPicPr>
              <p:blipFill>
                <a:blip r:embed="rId129"/>
                <a:stretch>
                  <a:fillRect/>
                </a:stretch>
              </p:blipFill>
              <p:spPr>
                <a:xfrm>
                  <a:off x="2628800" y="5494409"/>
                  <a:ext cx="3427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7" name="筆跡 86">
                  <a:extLst>
                    <a:ext uri="{FF2B5EF4-FFF2-40B4-BE49-F238E27FC236}">
                      <a16:creationId xmlns:a16="http://schemas.microsoft.com/office/drawing/2014/main" id="{13F90D1B-EB6D-5C5A-133F-831053001F5A}"/>
                    </a:ext>
                  </a:extLst>
                </p14:cNvPr>
                <p14:cNvContentPartPr/>
                <p14:nvPr/>
              </p14:nvContentPartPr>
              <p14:xfrm>
                <a:off x="3105440" y="5598449"/>
                <a:ext cx="117720" cy="10440"/>
              </p14:xfrm>
            </p:contentPart>
          </mc:Choice>
          <mc:Fallback xmlns="">
            <p:pic>
              <p:nvPicPr>
                <p:cNvPr id="87" name="筆跡 86">
                  <a:extLst>
                    <a:ext uri="{FF2B5EF4-FFF2-40B4-BE49-F238E27FC236}">
                      <a16:creationId xmlns:a16="http://schemas.microsoft.com/office/drawing/2014/main" id="{13F90D1B-EB6D-5C5A-133F-831053001F5A}"/>
                    </a:ext>
                  </a:extLst>
                </p:cNvPr>
                <p:cNvPicPr/>
                <p:nvPr/>
              </p:nvPicPr>
              <p:blipFill>
                <a:blip r:embed="rId131"/>
                <a:stretch>
                  <a:fillRect/>
                </a:stretch>
              </p:blipFill>
              <p:spPr>
                <a:xfrm>
                  <a:off x="3096800" y="5589809"/>
                  <a:ext cx="135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8" name="筆跡 87">
                  <a:extLst>
                    <a:ext uri="{FF2B5EF4-FFF2-40B4-BE49-F238E27FC236}">
                      <a16:creationId xmlns:a16="http://schemas.microsoft.com/office/drawing/2014/main" id="{608306D5-7806-345A-437D-D78EB9C29219}"/>
                    </a:ext>
                  </a:extLst>
                </p14:cNvPr>
                <p14:cNvContentPartPr/>
                <p14:nvPr/>
              </p14:nvContentPartPr>
              <p14:xfrm>
                <a:off x="3106160" y="5653889"/>
                <a:ext cx="154440" cy="22680"/>
              </p14:xfrm>
            </p:contentPart>
          </mc:Choice>
          <mc:Fallback xmlns="">
            <p:pic>
              <p:nvPicPr>
                <p:cNvPr id="88" name="筆跡 87">
                  <a:extLst>
                    <a:ext uri="{FF2B5EF4-FFF2-40B4-BE49-F238E27FC236}">
                      <a16:creationId xmlns:a16="http://schemas.microsoft.com/office/drawing/2014/main" id="{608306D5-7806-345A-437D-D78EB9C29219}"/>
                    </a:ext>
                  </a:extLst>
                </p:cNvPr>
                <p:cNvPicPr/>
                <p:nvPr/>
              </p:nvPicPr>
              <p:blipFill>
                <a:blip r:embed="rId133"/>
                <a:stretch>
                  <a:fillRect/>
                </a:stretch>
              </p:blipFill>
              <p:spPr>
                <a:xfrm>
                  <a:off x="3097160" y="5644889"/>
                  <a:ext cx="1720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9" name="筆跡 88">
                  <a:extLst>
                    <a:ext uri="{FF2B5EF4-FFF2-40B4-BE49-F238E27FC236}">
                      <a16:creationId xmlns:a16="http://schemas.microsoft.com/office/drawing/2014/main" id="{15501611-4102-B481-A9D8-5C186F40DAB0}"/>
                    </a:ext>
                  </a:extLst>
                </p14:cNvPr>
                <p14:cNvContentPartPr/>
                <p14:nvPr/>
              </p14:nvContentPartPr>
              <p14:xfrm>
                <a:off x="3144680" y="5503409"/>
                <a:ext cx="103320" cy="338760"/>
              </p14:xfrm>
            </p:contentPart>
          </mc:Choice>
          <mc:Fallback xmlns="">
            <p:pic>
              <p:nvPicPr>
                <p:cNvPr id="89" name="筆跡 88">
                  <a:extLst>
                    <a:ext uri="{FF2B5EF4-FFF2-40B4-BE49-F238E27FC236}">
                      <a16:creationId xmlns:a16="http://schemas.microsoft.com/office/drawing/2014/main" id="{15501611-4102-B481-A9D8-5C186F40DAB0}"/>
                    </a:ext>
                  </a:extLst>
                </p:cNvPr>
                <p:cNvPicPr/>
                <p:nvPr/>
              </p:nvPicPr>
              <p:blipFill>
                <a:blip r:embed="rId135"/>
                <a:stretch>
                  <a:fillRect/>
                </a:stretch>
              </p:blipFill>
              <p:spPr>
                <a:xfrm>
                  <a:off x="3135680" y="5494409"/>
                  <a:ext cx="1209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0" name="筆跡 89">
                  <a:extLst>
                    <a:ext uri="{FF2B5EF4-FFF2-40B4-BE49-F238E27FC236}">
                      <a16:creationId xmlns:a16="http://schemas.microsoft.com/office/drawing/2014/main" id="{9B93AB40-779C-6813-6208-3888EE2D8263}"/>
                    </a:ext>
                  </a:extLst>
                </p14:cNvPr>
                <p14:cNvContentPartPr/>
                <p14:nvPr/>
              </p14:nvContentPartPr>
              <p14:xfrm>
                <a:off x="3403160" y="5536889"/>
                <a:ext cx="15480" cy="334080"/>
              </p14:xfrm>
            </p:contentPart>
          </mc:Choice>
          <mc:Fallback xmlns="">
            <p:pic>
              <p:nvPicPr>
                <p:cNvPr id="90" name="筆跡 89">
                  <a:extLst>
                    <a:ext uri="{FF2B5EF4-FFF2-40B4-BE49-F238E27FC236}">
                      <a16:creationId xmlns:a16="http://schemas.microsoft.com/office/drawing/2014/main" id="{9B93AB40-779C-6813-6208-3888EE2D8263}"/>
                    </a:ext>
                  </a:extLst>
                </p:cNvPr>
                <p:cNvPicPr/>
                <p:nvPr/>
              </p:nvPicPr>
              <p:blipFill>
                <a:blip r:embed="rId137"/>
                <a:stretch>
                  <a:fillRect/>
                </a:stretch>
              </p:blipFill>
              <p:spPr>
                <a:xfrm>
                  <a:off x="3394520" y="5527889"/>
                  <a:ext cx="331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1" name="筆跡 90">
                  <a:extLst>
                    <a:ext uri="{FF2B5EF4-FFF2-40B4-BE49-F238E27FC236}">
                      <a16:creationId xmlns:a16="http://schemas.microsoft.com/office/drawing/2014/main" id="{529BE7D2-2758-72D5-4D96-8CD6F2D950CB}"/>
                    </a:ext>
                  </a:extLst>
                </p14:cNvPr>
                <p14:cNvContentPartPr/>
                <p14:nvPr/>
              </p14:nvContentPartPr>
              <p14:xfrm>
                <a:off x="3408200" y="5516009"/>
                <a:ext cx="339480" cy="210600"/>
              </p14:xfrm>
            </p:contentPart>
          </mc:Choice>
          <mc:Fallback xmlns="">
            <p:pic>
              <p:nvPicPr>
                <p:cNvPr id="91" name="筆跡 90">
                  <a:extLst>
                    <a:ext uri="{FF2B5EF4-FFF2-40B4-BE49-F238E27FC236}">
                      <a16:creationId xmlns:a16="http://schemas.microsoft.com/office/drawing/2014/main" id="{529BE7D2-2758-72D5-4D96-8CD6F2D950CB}"/>
                    </a:ext>
                  </a:extLst>
                </p:cNvPr>
                <p:cNvPicPr/>
                <p:nvPr/>
              </p:nvPicPr>
              <p:blipFill>
                <a:blip r:embed="rId139"/>
                <a:stretch>
                  <a:fillRect/>
                </a:stretch>
              </p:blipFill>
              <p:spPr>
                <a:xfrm>
                  <a:off x="3399560" y="5507369"/>
                  <a:ext cx="3571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2" name="筆跡 91">
                  <a:extLst>
                    <a:ext uri="{FF2B5EF4-FFF2-40B4-BE49-F238E27FC236}">
                      <a16:creationId xmlns:a16="http://schemas.microsoft.com/office/drawing/2014/main" id="{C6D09536-CAE1-DAF6-C5C2-E5B12283BC00}"/>
                    </a:ext>
                  </a:extLst>
                </p14:cNvPr>
                <p14:cNvContentPartPr/>
                <p14:nvPr/>
              </p14:nvContentPartPr>
              <p14:xfrm>
                <a:off x="3729320" y="5537249"/>
                <a:ext cx="104040" cy="183600"/>
              </p14:xfrm>
            </p:contentPart>
          </mc:Choice>
          <mc:Fallback xmlns="">
            <p:pic>
              <p:nvPicPr>
                <p:cNvPr id="92" name="筆跡 91">
                  <a:extLst>
                    <a:ext uri="{FF2B5EF4-FFF2-40B4-BE49-F238E27FC236}">
                      <a16:creationId xmlns:a16="http://schemas.microsoft.com/office/drawing/2014/main" id="{C6D09536-CAE1-DAF6-C5C2-E5B12283BC00}"/>
                    </a:ext>
                  </a:extLst>
                </p:cNvPr>
                <p:cNvPicPr/>
                <p:nvPr/>
              </p:nvPicPr>
              <p:blipFill>
                <a:blip r:embed="rId141"/>
                <a:stretch>
                  <a:fillRect/>
                </a:stretch>
              </p:blipFill>
              <p:spPr>
                <a:xfrm>
                  <a:off x="3720320" y="5528609"/>
                  <a:ext cx="1216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3" name="筆跡 92">
                  <a:extLst>
                    <a:ext uri="{FF2B5EF4-FFF2-40B4-BE49-F238E27FC236}">
                      <a16:creationId xmlns:a16="http://schemas.microsoft.com/office/drawing/2014/main" id="{C9B49F29-D9D0-1AED-F0AB-8DC65FA045D9}"/>
                    </a:ext>
                  </a:extLst>
                </p14:cNvPr>
                <p14:cNvContentPartPr/>
                <p14:nvPr/>
              </p14:nvContentPartPr>
              <p14:xfrm>
                <a:off x="3860720" y="5567129"/>
                <a:ext cx="87840" cy="268920"/>
              </p14:xfrm>
            </p:contentPart>
          </mc:Choice>
          <mc:Fallback xmlns="">
            <p:pic>
              <p:nvPicPr>
                <p:cNvPr id="93" name="筆跡 92">
                  <a:extLst>
                    <a:ext uri="{FF2B5EF4-FFF2-40B4-BE49-F238E27FC236}">
                      <a16:creationId xmlns:a16="http://schemas.microsoft.com/office/drawing/2014/main" id="{C9B49F29-D9D0-1AED-F0AB-8DC65FA045D9}"/>
                    </a:ext>
                  </a:extLst>
                </p:cNvPr>
                <p:cNvPicPr/>
                <p:nvPr/>
              </p:nvPicPr>
              <p:blipFill>
                <a:blip r:embed="rId143"/>
                <a:stretch>
                  <a:fillRect/>
                </a:stretch>
              </p:blipFill>
              <p:spPr>
                <a:xfrm>
                  <a:off x="3851720" y="5558129"/>
                  <a:ext cx="105480" cy="286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95" name="筆跡 94">
                <a:extLst>
                  <a:ext uri="{FF2B5EF4-FFF2-40B4-BE49-F238E27FC236}">
                    <a16:creationId xmlns:a16="http://schemas.microsoft.com/office/drawing/2014/main" id="{94778EC3-0318-6D29-88B7-B98060C1D309}"/>
                  </a:ext>
                </a:extLst>
              </p14:cNvPr>
              <p14:cNvContentPartPr/>
              <p14:nvPr/>
            </p14:nvContentPartPr>
            <p14:xfrm>
              <a:off x="4254200" y="5711489"/>
              <a:ext cx="13680" cy="31680"/>
            </p14:xfrm>
          </p:contentPart>
        </mc:Choice>
        <mc:Fallback xmlns="">
          <p:pic>
            <p:nvPicPr>
              <p:cNvPr id="95" name="筆跡 94">
                <a:extLst>
                  <a:ext uri="{FF2B5EF4-FFF2-40B4-BE49-F238E27FC236}">
                    <a16:creationId xmlns:a16="http://schemas.microsoft.com/office/drawing/2014/main" id="{94778EC3-0318-6D29-88B7-B98060C1D309}"/>
                  </a:ext>
                </a:extLst>
              </p:cNvPr>
              <p:cNvPicPr/>
              <p:nvPr/>
            </p:nvPicPr>
            <p:blipFill>
              <a:blip r:embed="rId145"/>
              <a:stretch>
                <a:fillRect/>
              </a:stretch>
            </p:blipFill>
            <p:spPr>
              <a:xfrm>
                <a:off x="4245200" y="5702849"/>
                <a:ext cx="3132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6" name="筆跡 95">
                <a:extLst>
                  <a:ext uri="{FF2B5EF4-FFF2-40B4-BE49-F238E27FC236}">
                    <a16:creationId xmlns:a16="http://schemas.microsoft.com/office/drawing/2014/main" id="{1BCBA532-57E3-514C-C7C6-5446ECB5AEFD}"/>
                  </a:ext>
                </a:extLst>
              </p14:cNvPr>
              <p14:cNvContentPartPr/>
              <p14:nvPr/>
            </p14:nvContentPartPr>
            <p14:xfrm>
              <a:off x="4637600" y="5687009"/>
              <a:ext cx="6840" cy="50040"/>
            </p14:xfrm>
          </p:contentPart>
        </mc:Choice>
        <mc:Fallback xmlns="">
          <p:pic>
            <p:nvPicPr>
              <p:cNvPr id="96" name="筆跡 95">
                <a:extLst>
                  <a:ext uri="{FF2B5EF4-FFF2-40B4-BE49-F238E27FC236}">
                    <a16:creationId xmlns:a16="http://schemas.microsoft.com/office/drawing/2014/main" id="{1BCBA532-57E3-514C-C7C6-5446ECB5AEFD}"/>
                  </a:ext>
                </a:extLst>
              </p:cNvPr>
              <p:cNvPicPr/>
              <p:nvPr/>
            </p:nvPicPr>
            <p:blipFill>
              <a:blip r:embed="rId147"/>
              <a:stretch>
                <a:fillRect/>
              </a:stretch>
            </p:blipFill>
            <p:spPr>
              <a:xfrm>
                <a:off x="4628960" y="5678009"/>
                <a:ext cx="24480" cy="67680"/>
              </a:xfrm>
              <a:prstGeom prst="rect">
                <a:avLst/>
              </a:prstGeom>
            </p:spPr>
          </p:pic>
        </mc:Fallback>
      </mc:AlternateContent>
      <p:grpSp>
        <p:nvGrpSpPr>
          <p:cNvPr id="108" name="群組 107">
            <a:extLst>
              <a:ext uri="{FF2B5EF4-FFF2-40B4-BE49-F238E27FC236}">
                <a16:creationId xmlns:a16="http://schemas.microsoft.com/office/drawing/2014/main" id="{9718C524-8897-3468-77F1-A6E5273440BD}"/>
              </a:ext>
            </a:extLst>
          </p:cNvPr>
          <p:cNvGrpSpPr/>
          <p:nvPr/>
        </p:nvGrpSpPr>
        <p:grpSpPr>
          <a:xfrm>
            <a:off x="4618160" y="5535809"/>
            <a:ext cx="1137600" cy="409680"/>
            <a:chOff x="4618160" y="5535809"/>
            <a:chExt cx="1137600" cy="409680"/>
          </a:xfrm>
        </p:grpSpPr>
        <mc:AlternateContent xmlns:mc="http://schemas.openxmlformats.org/markup-compatibility/2006" xmlns:p14="http://schemas.microsoft.com/office/powerpoint/2010/main">
          <mc:Choice Requires="p14">
            <p:contentPart p14:bwMode="auto" r:id="rId148">
              <p14:nvContentPartPr>
                <p14:cNvPr id="100" name="筆跡 99">
                  <a:extLst>
                    <a:ext uri="{FF2B5EF4-FFF2-40B4-BE49-F238E27FC236}">
                      <a16:creationId xmlns:a16="http://schemas.microsoft.com/office/drawing/2014/main" id="{9ABB7256-79FA-EFD9-2937-736325BF0E62}"/>
                    </a:ext>
                  </a:extLst>
                </p14:cNvPr>
                <p14:cNvContentPartPr/>
                <p14:nvPr/>
              </p14:nvContentPartPr>
              <p14:xfrm>
                <a:off x="4618160" y="5633009"/>
                <a:ext cx="32040" cy="312480"/>
              </p14:xfrm>
            </p:contentPart>
          </mc:Choice>
          <mc:Fallback xmlns="">
            <p:pic>
              <p:nvPicPr>
                <p:cNvPr id="100" name="筆跡 99">
                  <a:extLst>
                    <a:ext uri="{FF2B5EF4-FFF2-40B4-BE49-F238E27FC236}">
                      <a16:creationId xmlns:a16="http://schemas.microsoft.com/office/drawing/2014/main" id="{9ABB7256-79FA-EFD9-2937-736325BF0E62}"/>
                    </a:ext>
                  </a:extLst>
                </p:cNvPr>
                <p:cNvPicPr/>
                <p:nvPr/>
              </p:nvPicPr>
              <p:blipFill>
                <a:blip r:embed="rId149"/>
                <a:stretch>
                  <a:fillRect/>
                </a:stretch>
              </p:blipFill>
              <p:spPr>
                <a:xfrm>
                  <a:off x="4609520" y="5624369"/>
                  <a:ext cx="4968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1" name="筆跡 100">
                  <a:extLst>
                    <a:ext uri="{FF2B5EF4-FFF2-40B4-BE49-F238E27FC236}">
                      <a16:creationId xmlns:a16="http://schemas.microsoft.com/office/drawing/2014/main" id="{EB173169-8D2F-8EB7-27F2-0DEB7AE52BB1}"/>
                    </a:ext>
                  </a:extLst>
                </p14:cNvPr>
                <p14:cNvContentPartPr/>
                <p14:nvPr/>
              </p14:nvContentPartPr>
              <p14:xfrm>
                <a:off x="4626080" y="5582249"/>
                <a:ext cx="120600" cy="181440"/>
              </p14:xfrm>
            </p:contentPart>
          </mc:Choice>
          <mc:Fallback xmlns="">
            <p:pic>
              <p:nvPicPr>
                <p:cNvPr id="101" name="筆跡 100">
                  <a:extLst>
                    <a:ext uri="{FF2B5EF4-FFF2-40B4-BE49-F238E27FC236}">
                      <a16:creationId xmlns:a16="http://schemas.microsoft.com/office/drawing/2014/main" id="{EB173169-8D2F-8EB7-27F2-0DEB7AE52BB1}"/>
                    </a:ext>
                  </a:extLst>
                </p:cNvPr>
                <p:cNvPicPr/>
                <p:nvPr/>
              </p:nvPicPr>
              <p:blipFill>
                <a:blip r:embed="rId151"/>
                <a:stretch>
                  <a:fillRect/>
                </a:stretch>
              </p:blipFill>
              <p:spPr>
                <a:xfrm>
                  <a:off x="4617080" y="5573609"/>
                  <a:ext cx="138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3" name="筆跡 102">
                  <a:extLst>
                    <a:ext uri="{FF2B5EF4-FFF2-40B4-BE49-F238E27FC236}">
                      <a16:creationId xmlns:a16="http://schemas.microsoft.com/office/drawing/2014/main" id="{F05E5129-170C-0884-DBB7-093164A1D292}"/>
                    </a:ext>
                  </a:extLst>
                </p14:cNvPr>
                <p14:cNvContentPartPr/>
                <p14:nvPr/>
              </p14:nvContentPartPr>
              <p14:xfrm>
                <a:off x="4770800" y="5687729"/>
                <a:ext cx="191520" cy="152640"/>
              </p14:xfrm>
            </p:contentPart>
          </mc:Choice>
          <mc:Fallback xmlns="">
            <p:pic>
              <p:nvPicPr>
                <p:cNvPr id="103" name="筆跡 102">
                  <a:extLst>
                    <a:ext uri="{FF2B5EF4-FFF2-40B4-BE49-F238E27FC236}">
                      <a16:creationId xmlns:a16="http://schemas.microsoft.com/office/drawing/2014/main" id="{F05E5129-170C-0884-DBB7-093164A1D292}"/>
                    </a:ext>
                  </a:extLst>
                </p:cNvPr>
                <p:cNvPicPr/>
                <p:nvPr/>
              </p:nvPicPr>
              <p:blipFill>
                <a:blip r:embed="rId153"/>
                <a:stretch>
                  <a:fillRect/>
                </a:stretch>
              </p:blipFill>
              <p:spPr>
                <a:xfrm>
                  <a:off x="4762160" y="5679089"/>
                  <a:ext cx="2091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4" name="筆跡 103">
                  <a:extLst>
                    <a:ext uri="{FF2B5EF4-FFF2-40B4-BE49-F238E27FC236}">
                      <a16:creationId xmlns:a16="http://schemas.microsoft.com/office/drawing/2014/main" id="{EE52CF37-DA2E-29E4-EE1F-478655722BA7}"/>
                    </a:ext>
                  </a:extLst>
                </p14:cNvPr>
                <p14:cNvContentPartPr/>
                <p14:nvPr/>
              </p14:nvContentPartPr>
              <p14:xfrm>
                <a:off x="5052680" y="5535809"/>
                <a:ext cx="324000" cy="290880"/>
              </p14:xfrm>
            </p:contentPart>
          </mc:Choice>
          <mc:Fallback xmlns="">
            <p:pic>
              <p:nvPicPr>
                <p:cNvPr id="104" name="筆跡 103">
                  <a:extLst>
                    <a:ext uri="{FF2B5EF4-FFF2-40B4-BE49-F238E27FC236}">
                      <a16:creationId xmlns:a16="http://schemas.microsoft.com/office/drawing/2014/main" id="{EE52CF37-DA2E-29E4-EE1F-478655722BA7}"/>
                    </a:ext>
                  </a:extLst>
                </p:cNvPr>
                <p:cNvPicPr/>
                <p:nvPr/>
              </p:nvPicPr>
              <p:blipFill>
                <a:blip r:embed="rId155"/>
                <a:stretch>
                  <a:fillRect/>
                </a:stretch>
              </p:blipFill>
              <p:spPr>
                <a:xfrm>
                  <a:off x="5044040" y="5527169"/>
                  <a:ext cx="341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5" name="筆跡 104">
                  <a:extLst>
                    <a:ext uri="{FF2B5EF4-FFF2-40B4-BE49-F238E27FC236}">
                      <a16:creationId xmlns:a16="http://schemas.microsoft.com/office/drawing/2014/main" id="{64ACE86F-9BBB-7F5B-0ED9-E9E1749DE9C8}"/>
                    </a:ext>
                  </a:extLst>
                </p14:cNvPr>
                <p14:cNvContentPartPr/>
                <p14:nvPr/>
              </p14:nvContentPartPr>
              <p14:xfrm>
                <a:off x="5458760" y="5642729"/>
                <a:ext cx="148320" cy="142920"/>
              </p14:xfrm>
            </p:contentPart>
          </mc:Choice>
          <mc:Fallback xmlns="">
            <p:pic>
              <p:nvPicPr>
                <p:cNvPr id="105" name="筆跡 104">
                  <a:extLst>
                    <a:ext uri="{FF2B5EF4-FFF2-40B4-BE49-F238E27FC236}">
                      <a16:creationId xmlns:a16="http://schemas.microsoft.com/office/drawing/2014/main" id="{64ACE86F-9BBB-7F5B-0ED9-E9E1749DE9C8}"/>
                    </a:ext>
                  </a:extLst>
                </p:cNvPr>
                <p:cNvPicPr/>
                <p:nvPr/>
              </p:nvPicPr>
              <p:blipFill>
                <a:blip r:embed="rId157"/>
                <a:stretch>
                  <a:fillRect/>
                </a:stretch>
              </p:blipFill>
              <p:spPr>
                <a:xfrm>
                  <a:off x="5450120" y="5634089"/>
                  <a:ext cx="1659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6" name="筆跡 105">
                  <a:extLst>
                    <a:ext uri="{FF2B5EF4-FFF2-40B4-BE49-F238E27FC236}">
                      <a16:creationId xmlns:a16="http://schemas.microsoft.com/office/drawing/2014/main" id="{EF3371E9-FA70-888E-947B-2D8450B818B9}"/>
                    </a:ext>
                  </a:extLst>
                </p14:cNvPr>
                <p14:cNvContentPartPr/>
                <p14:nvPr/>
              </p14:nvContentPartPr>
              <p14:xfrm>
                <a:off x="5647760" y="5627609"/>
                <a:ext cx="89640" cy="152640"/>
              </p14:xfrm>
            </p:contentPart>
          </mc:Choice>
          <mc:Fallback xmlns="">
            <p:pic>
              <p:nvPicPr>
                <p:cNvPr id="106" name="筆跡 105">
                  <a:extLst>
                    <a:ext uri="{FF2B5EF4-FFF2-40B4-BE49-F238E27FC236}">
                      <a16:creationId xmlns:a16="http://schemas.microsoft.com/office/drawing/2014/main" id="{EF3371E9-FA70-888E-947B-2D8450B818B9}"/>
                    </a:ext>
                  </a:extLst>
                </p:cNvPr>
                <p:cNvPicPr/>
                <p:nvPr/>
              </p:nvPicPr>
              <p:blipFill>
                <a:blip r:embed="rId159"/>
                <a:stretch>
                  <a:fillRect/>
                </a:stretch>
              </p:blipFill>
              <p:spPr>
                <a:xfrm>
                  <a:off x="5639120" y="5618969"/>
                  <a:ext cx="10728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7" name="筆跡 106">
                  <a:extLst>
                    <a:ext uri="{FF2B5EF4-FFF2-40B4-BE49-F238E27FC236}">
                      <a16:creationId xmlns:a16="http://schemas.microsoft.com/office/drawing/2014/main" id="{49F49C3D-E972-86AC-3C30-01F6C4F68ED6}"/>
                    </a:ext>
                  </a:extLst>
                </p14:cNvPr>
                <p14:cNvContentPartPr/>
                <p14:nvPr/>
              </p14:nvContentPartPr>
              <p14:xfrm>
                <a:off x="5625800" y="5660369"/>
                <a:ext cx="129960" cy="21960"/>
              </p14:xfrm>
            </p:contentPart>
          </mc:Choice>
          <mc:Fallback xmlns="">
            <p:pic>
              <p:nvPicPr>
                <p:cNvPr id="107" name="筆跡 106">
                  <a:extLst>
                    <a:ext uri="{FF2B5EF4-FFF2-40B4-BE49-F238E27FC236}">
                      <a16:creationId xmlns:a16="http://schemas.microsoft.com/office/drawing/2014/main" id="{49F49C3D-E972-86AC-3C30-01F6C4F68ED6}"/>
                    </a:ext>
                  </a:extLst>
                </p:cNvPr>
                <p:cNvPicPr/>
                <p:nvPr/>
              </p:nvPicPr>
              <p:blipFill>
                <a:blip r:embed="rId161"/>
                <a:stretch>
                  <a:fillRect/>
                </a:stretch>
              </p:blipFill>
              <p:spPr>
                <a:xfrm>
                  <a:off x="5617160" y="5651369"/>
                  <a:ext cx="147600" cy="39600"/>
                </a:xfrm>
                <a:prstGeom prst="rect">
                  <a:avLst/>
                </a:prstGeom>
              </p:spPr>
            </p:pic>
          </mc:Fallback>
        </mc:AlternateContent>
      </p:grpSp>
      <p:grpSp>
        <p:nvGrpSpPr>
          <p:cNvPr id="115" name="群組 114">
            <a:extLst>
              <a:ext uri="{FF2B5EF4-FFF2-40B4-BE49-F238E27FC236}">
                <a16:creationId xmlns:a16="http://schemas.microsoft.com/office/drawing/2014/main" id="{7BA4E97A-F769-78DE-EF4B-313C6DC1E6A7}"/>
              </a:ext>
            </a:extLst>
          </p:cNvPr>
          <p:cNvGrpSpPr/>
          <p:nvPr/>
        </p:nvGrpSpPr>
        <p:grpSpPr>
          <a:xfrm>
            <a:off x="5972840" y="5510969"/>
            <a:ext cx="190440" cy="254880"/>
            <a:chOff x="5972840" y="5510969"/>
            <a:chExt cx="190440" cy="254880"/>
          </a:xfrm>
        </p:grpSpPr>
        <mc:AlternateContent xmlns:mc="http://schemas.openxmlformats.org/markup-compatibility/2006" xmlns:p14="http://schemas.microsoft.com/office/powerpoint/2010/main">
          <mc:Choice Requires="p14">
            <p:contentPart p14:bwMode="auto" r:id="rId162">
              <p14:nvContentPartPr>
                <p14:cNvPr id="109" name="筆跡 108">
                  <a:extLst>
                    <a:ext uri="{FF2B5EF4-FFF2-40B4-BE49-F238E27FC236}">
                      <a16:creationId xmlns:a16="http://schemas.microsoft.com/office/drawing/2014/main" id="{D79597A2-C7A2-2914-07B9-EE57A3F07C11}"/>
                    </a:ext>
                  </a:extLst>
                </p14:cNvPr>
                <p14:cNvContentPartPr/>
                <p14:nvPr/>
              </p14:nvContentPartPr>
              <p14:xfrm>
                <a:off x="5996240" y="5510969"/>
                <a:ext cx="108720" cy="254880"/>
              </p14:xfrm>
            </p:contentPart>
          </mc:Choice>
          <mc:Fallback xmlns="">
            <p:pic>
              <p:nvPicPr>
                <p:cNvPr id="109" name="筆跡 108">
                  <a:extLst>
                    <a:ext uri="{FF2B5EF4-FFF2-40B4-BE49-F238E27FC236}">
                      <a16:creationId xmlns:a16="http://schemas.microsoft.com/office/drawing/2014/main" id="{D79597A2-C7A2-2914-07B9-EE57A3F07C11}"/>
                    </a:ext>
                  </a:extLst>
                </p:cNvPr>
                <p:cNvPicPr/>
                <p:nvPr/>
              </p:nvPicPr>
              <p:blipFill>
                <a:blip r:embed="rId163"/>
                <a:stretch>
                  <a:fillRect/>
                </a:stretch>
              </p:blipFill>
              <p:spPr>
                <a:xfrm>
                  <a:off x="5987600" y="5502329"/>
                  <a:ext cx="1263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0" name="筆跡 109">
                  <a:extLst>
                    <a:ext uri="{FF2B5EF4-FFF2-40B4-BE49-F238E27FC236}">
                      <a16:creationId xmlns:a16="http://schemas.microsoft.com/office/drawing/2014/main" id="{8AC84636-3203-84FF-E483-52E752AC0C1D}"/>
                    </a:ext>
                  </a:extLst>
                </p14:cNvPr>
                <p14:cNvContentPartPr/>
                <p14:nvPr/>
              </p14:nvContentPartPr>
              <p14:xfrm>
                <a:off x="5972840" y="5620769"/>
                <a:ext cx="190440" cy="14760"/>
              </p14:xfrm>
            </p:contentPart>
          </mc:Choice>
          <mc:Fallback xmlns="">
            <p:pic>
              <p:nvPicPr>
                <p:cNvPr id="110" name="筆跡 109">
                  <a:extLst>
                    <a:ext uri="{FF2B5EF4-FFF2-40B4-BE49-F238E27FC236}">
                      <a16:creationId xmlns:a16="http://schemas.microsoft.com/office/drawing/2014/main" id="{8AC84636-3203-84FF-E483-52E752AC0C1D}"/>
                    </a:ext>
                  </a:extLst>
                </p:cNvPr>
                <p:cNvPicPr/>
                <p:nvPr/>
              </p:nvPicPr>
              <p:blipFill>
                <a:blip r:embed="rId165"/>
                <a:stretch>
                  <a:fillRect/>
                </a:stretch>
              </p:blipFill>
              <p:spPr>
                <a:xfrm>
                  <a:off x="5963840" y="5612129"/>
                  <a:ext cx="208080" cy="32400"/>
                </a:xfrm>
                <a:prstGeom prst="rect">
                  <a:avLst/>
                </a:prstGeom>
              </p:spPr>
            </p:pic>
          </mc:Fallback>
        </mc:AlternateContent>
      </p:grpSp>
      <p:grpSp>
        <p:nvGrpSpPr>
          <p:cNvPr id="114" name="群組 113">
            <a:extLst>
              <a:ext uri="{FF2B5EF4-FFF2-40B4-BE49-F238E27FC236}">
                <a16:creationId xmlns:a16="http://schemas.microsoft.com/office/drawing/2014/main" id="{A40262A6-F03D-7B8D-CF8C-C909AA73EF4E}"/>
              </a:ext>
            </a:extLst>
          </p:cNvPr>
          <p:cNvGrpSpPr/>
          <p:nvPr/>
        </p:nvGrpSpPr>
        <p:grpSpPr>
          <a:xfrm>
            <a:off x="6536600" y="5526089"/>
            <a:ext cx="171000" cy="261360"/>
            <a:chOff x="6536600" y="5526089"/>
            <a:chExt cx="171000" cy="261360"/>
          </a:xfrm>
        </p:grpSpPr>
        <mc:AlternateContent xmlns:mc="http://schemas.openxmlformats.org/markup-compatibility/2006" xmlns:p14="http://schemas.microsoft.com/office/powerpoint/2010/main">
          <mc:Choice Requires="p14">
            <p:contentPart p14:bwMode="auto" r:id="rId166">
              <p14:nvContentPartPr>
                <p14:cNvPr id="111" name="筆跡 110">
                  <a:extLst>
                    <a:ext uri="{FF2B5EF4-FFF2-40B4-BE49-F238E27FC236}">
                      <a16:creationId xmlns:a16="http://schemas.microsoft.com/office/drawing/2014/main" id="{1D6AABAB-3210-EF0A-7503-A9890EB2C79A}"/>
                    </a:ext>
                  </a:extLst>
                </p14:cNvPr>
                <p14:cNvContentPartPr/>
                <p14:nvPr/>
              </p14:nvContentPartPr>
              <p14:xfrm>
                <a:off x="6536600" y="5621489"/>
                <a:ext cx="14400" cy="165960"/>
              </p14:xfrm>
            </p:contentPart>
          </mc:Choice>
          <mc:Fallback xmlns="">
            <p:pic>
              <p:nvPicPr>
                <p:cNvPr id="111" name="筆跡 110">
                  <a:extLst>
                    <a:ext uri="{FF2B5EF4-FFF2-40B4-BE49-F238E27FC236}">
                      <a16:creationId xmlns:a16="http://schemas.microsoft.com/office/drawing/2014/main" id="{1D6AABAB-3210-EF0A-7503-A9890EB2C79A}"/>
                    </a:ext>
                  </a:extLst>
                </p:cNvPr>
                <p:cNvPicPr/>
                <p:nvPr/>
              </p:nvPicPr>
              <p:blipFill>
                <a:blip r:embed="rId167"/>
                <a:stretch>
                  <a:fillRect/>
                </a:stretch>
              </p:blipFill>
              <p:spPr>
                <a:xfrm>
                  <a:off x="6527960" y="5612849"/>
                  <a:ext cx="320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2" name="筆跡 111">
                  <a:extLst>
                    <a:ext uri="{FF2B5EF4-FFF2-40B4-BE49-F238E27FC236}">
                      <a16:creationId xmlns:a16="http://schemas.microsoft.com/office/drawing/2014/main" id="{FC8CD60E-A42A-0F5B-5D99-716088D04E5E}"/>
                    </a:ext>
                  </a:extLst>
                </p14:cNvPr>
                <p14:cNvContentPartPr/>
                <p14:nvPr/>
              </p14:nvContentPartPr>
              <p14:xfrm>
                <a:off x="6539480" y="5526089"/>
                <a:ext cx="35640" cy="11520"/>
              </p14:xfrm>
            </p:contentPart>
          </mc:Choice>
          <mc:Fallback xmlns="">
            <p:pic>
              <p:nvPicPr>
                <p:cNvPr id="112" name="筆跡 111">
                  <a:extLst>
                    <a:ext uri="{FF2B5EF4-FFF2-40B4-BE49-F238E27FC236}">
                      <a16:creationId xmlns:a16="http://schemas.microsoft.com/office/drawing/2014/main" id="{FC8CD60E-A42A-0F5B-5D99-716088D04E5E}"/>
                    </a:ext>
                  </a:extLst>
                </p:cNvPr>
                <p:cNvPicPr/>
                <p:nvPr/>
              </p:nvPicPr>
              <p:blipFill>
                <a:blip r:embed="rId169"/>
                <a:stretch>
                  <a:fillRect/>
                </a:stretch>
              </p:blipFill>
              <p:spPr>
                <a:xfrm>
                  <a:off x="6530840" y="5517449"/>
                  <a:ext cx="53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3" name="筆跡 112">
                  <a:extLst>
                    <a:ext uri="{FF2B5EF4-FFF2-40B4-BE49-F238E27FC236}">
                      <a16:creationId xmlns:a16="http://schemas.microsoft.com/office/drawing/2014/main" id="{0EC4E87F-81C9-6098-2FDD-FD4382182632}"/>
                    </a:ext>
                  </a:extLst>
                </p14:cNvPr>
                <p14:cNvContentPartPr/>
                <p14:nvPr/>
              </p14:nvContentPartPr>
              <p14:xfrm>
                <a:off x="6566840" y="5575409"/>
                <a:ext cx="140760" cy="178200"/>
              </p14:xfrm>
            </p:contentPart>
          </mc:Choice>
          <mc:Fallback xmlns="">
            <p:pic>
              <p:nvPicPr>
                <p:cNvPr id="113" name="筆跡 112">
                  <a:extLst>
                    <a:ext uri="{FF2B5EF4-FFF2-40B4-BE49-F238E27FC236}">
                      <a16:creationId xmlns:a16="http://schemas.microsoft.com/office/drawing/2014/main" id="{0EC4E87F-81C9-6098-2FDD-FD4382182632}"/>
                    </a:ext>
                  </a:extLst>
                </p:cNvPr>
                <p:cNvPicPr/>
                <p:nvPr/>
              </p:nvPicPr>
              <p:blipFill>
                <a:blip r:embed="rId171"/>
                <a:stretch>
                  <a:fillRect/>
                </a:stretch>
              </p:blipFill>
              <p:spPr>
                <a:xfrm>
                  <a:off x="6557840" y="5566769"/>
                  <a:ext cx="158400" cy="195840"/>
                </a:xfrm>
                <a:prstGeom prst="rect">
                  <a:avLst/>
                </a:prstGeom>
              </p:spPr>
            </p:pic>
          </mc:Fallback>
        </mc:AlternateContent>
      </p:grpSp>
      <p:grpSp>
        <p:nvGrpSpPr>
          <p:cNvPr id="130" name="群組 129">
            <a:extLst>
              <a:ext uri="{FF2B5EF4-FFF2-40B4-BE49-F238E27FC236}">
                <a16:creationId xmlns:a16="http://schemas.microsoft.com/office/drawing/2014/main" id="{3627B10B-0A13-68AA-1748-12B2D6EE3613}"/>
              </a:ext>
            </a:extLst>
          </p:cNvPr>
          <p:cNvGrpSpPr/>
          <p:nvPr/>
        </p:nvGrpSpPr>
        <p:grpSpPr>
          <a:xfrm>
            <a:off x="6972560" y="5558849"/>
            <a:ext cx="363240" cy="234000"/>
            <a:chOff x="6972560" y="5558849"/>
            <a:chExt cx="363240" cy="234000"/>
          </a:xfrm>
        </p:grpSpPr>
        <mc:AlternateContent xmlns:mc="http://schemas.openxmlformats.org/markup-compatibility/2006" xmlns:p14="http://schemas.microsoft.com/office/powerpoint/2010/main">
          <mc:Choice Requires="p14">
            <p:contentPart p14:bwMode="auto" r:id="rId172">
              <p14:nvContentPartPr>
                <p14:cNvPr id="116" name="筆跡 115">
                  <a:extLst>
                    <a:ext uri="{FF2B5EF4-FFF2-40B4-BE49-F238E27FC236}">
                      <a16:creationId xmlns:a16="http://schemas.microsoft.com/office/drawing/2014/main" id="{61A881E5-BD9D-DD8D-E9FB-14BD49214F1B}"/>
                    </a:ext>
                  </a:extLst>
                </p14:cNvPr>
                <p14:cNvContentPartPr/>
                <p14:nvPr/>
              </p14:nvContentPartPr>
              <p14:xfrm>
                <a:off x="6972560" y="5592329"/>
                <a:ext cx="97560" cy="200520"/>
              </p14:xfrm>
            </p:contentPart>
          </mc:Choice>
          <mc:Fallback xmlns="">
            <p:pic>
              <p:nvPicPr>
                <p:cNvPr id="116" name="筆跡 115">
                  <a:extLst>
                    <a:ext uri="{FF2B5EF4-FFF2-40B4-BE49-F238E27FC236}">
                      <a16:creationId xmlns:a16="http://schemas.microsoft.com/office/drawing/2014/main" id="{61A881E5-BD9D-DD8D-E9FB-14BD49214F1B}"/>
                    </a:ext>
                  </a:extLst>
                </p:cNvPr>
                <p:cNvPicPr/>
                <p:nvPr/>
              </p:nvPicPr>
              <p:blipFill>
                <a:blip r:embed="rId173"/>
                <a:stretch>
                  <a:fillRect/>
                </a:stretch>
              </p:blipFill>
              <p:spPr>
                <a:xfrm>
                  <a:off x="6963920" y="5583689"/>
                  <a:ext cx="11520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7" name="筆跡 116">
                  <a:extLst>
                    <a:ext uri="{FF2B5EF4-FFF2-40B4-BE49-F238E27FC236}">
                      <a16:creationId xmlns:a16="http://schemas.microsoft.com/office/drawing/2014/main" id="{819F46C9-F3E6-6E02-DC42-668804256FE4}"/>
                    </a:ext>
                  </a:extLst>
                </p14:cNvPr>
                <p14:cNvContentPartPr/>
                <p14:nvPr/>
              </p14:nvContentPartPr>
              <p14:xfrm>
                <a:off x="7103240" y="5613209"/>
                <a:ext cx="70920" cy="123120"/>
              </p14:xfrm>
            </p:contentPart>
          </mc:Choice>
          <mc:Fallback xmlns="">
            <p:pic>
              <p:nvPicPr>
                <p:cNvPr id="117" name="筆跡 116">
                  <a:extLst>
                    <a:ext uri="{FF2B5EF4-FFF2-40B4-BE49-F238E27FC236}">
                      <a16:creationId xmlns:a16="http://schemas.microsoft.com/office/drawing/2014/main" id="{819F46C9-F3E6-6E02-DC42-668804256FE4}"/>
                    </a:ext>
                  </a:extLst>
                </p:cNvPr>
                <p:cNvPicPr/>
                <p:nvPr/>
              </p:nvPicPr>
              <p:blipFill>
                <a:blip r:embed="rId175"/>
                <a:stretch>
                  <a:fillRect/>
                </a:stretch>
              </p:blipFill>
              <p:spPr>
                <a:xfrm>
                  <a:off x="7094600" y="5604209"/>
                  <a:ext cx="885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8" name="筆跡 117">
                  <a:extLst>
                    <a:ext uri="{FF2B5EF4-FFF2-40B4-BE49-F238E27FC236}">
                      <a16:creationId xmlns:a16="http://schemas.microsoft.com/office/drawing/2014/main" id="{1C021278-420A-E533-2D93-EDD90F77614B}"/>
                    </a:ext>
                  </a:extLst>
                </p14:cNvPr>
                <p14:cNvContentPartPr/>
                <p14:nvPr/>
              </p14:nvContentPartPr>
              <p14:xfrm>
                <a:off x="7181720" y="5558849"/>
                <a:ext cx="154080" cy="207000"/>
              </p14:xfrm>
            </p:contentPart>
          </mc:Choice>
          <mc:Fallback xmlns="">
            <p:pic>
              <p:nvPicPr>
                <p:cNvPr id="118" name="筆跡 117">
                  <a:extLst>
                    <a:ext uri="{FF2B5EF4-FFF2-40B4-BE49-F238E27FC236}">
                      <a16:creationId xmlns:a16="http://schemas.microsoft.com/office/drawing/2014/main" id="{1C021278-420A-E533-2D93-EDD90F77614B}"/>
                    </a:ext>
                  </a:extLst>
                </p:cNvPr>
                <p:cNvPicPr/>
                <p:nvPr/>
              </p:nvPicPr>
              <p:blipFill>
                <a:blip r:embed="rId177"/>
                <a:stretch>
                  <a:fillRect/>
                </a:stretch>
              </p:blipFill>
              <p:spPr>
                <a:xfrm>
                  <a:off x="7173080" y="5549849"/>
                  <a:ext cx="171720" cy="224640"/>
                </a:xfrm>
                <a:prstGeom prst="rect">
                  <a:avLst/>
                </a:prstGeom>
              </p:spPr>
            </p:pic>
          </mc:Fallback>
        </mc:AlternateContent>
      </p:grpSp>
      <p:grpSp>
        <p:nvGrpSpPr>
          <p:cNvPr id="140" name="群組 139">
            <a:extLst>
              <a:ext uri="{FF2B5EF4-FFF2-40B4-BE49-F238E27FC236}">
                <a16:creationId xmlns:a16="http://schemas.microsoft.com/office/drawing/2014/main" id="{7E6A864F-0987-5AB6-6783-17915466F18B}"/>
              </a:ext>
            </a:extLst>
          </p:cNvPr>
          <p:cNvGrpSpPr/>
          <p:nvPr/>
        </p:nvGrpSpPr>
        <p:grpSpPr>
          <a:xfrm>
            <a:off x="7677440" y="5406209"/>
            <a:ext cx="2189880" cy="966600"/>
            <a:chOff x="7677440" y="5406209"/>
            <a:chExt cx="2189880" cy="966600"/>
          </a:xfrm>
        </p:grpSpPr>
        <mc:AlternateContent xmlns:mc="http://schemas.openxmlformats.org/markup-compatibility/2006" xmlns:p14="http://schemas.microsoft.com/office/powerpoint/2010/main">
          <mc:Choice Requires="p14">
            <p:contentPart p14:bwMode="auto" r:id="rId178">
              <p14:nvContentPartPr>
                <p14:cNvPr id="119" name="筆跡 118">
                  <a:extLst>
                    <a:ext uri="{FF2B5EF4-FFF2-40B4-BE49-F238E27FC236}">
                      <a16:creationId xmlns:a16="http://schemas.microsoft.com/office/drawing/2014/main" id="{3BF90EB5-D68A-FC85-5E55-8174CB925CA3}"/>
                    </a:ext>
                  </a:extLst>
                </p14:cNvPr>
                <p14:cNvContentPartPr/>
                <p14:nvPr/>
              </p14:nvContentPartPr>
              <p14:xfrm>
                <a:off x="7677440" y="5613569"/>
                <a:ext cx="143280" cy="154080"/>
              </p14:xfrm>
            </p:contentPart>
          </mc:Choice>
          <mc:Fallback xmlns="">
            <p:pic>
              <p:nvPicPr>
                <p:cNvPr id="119" name="筆跡 118">
                  <a:extLst>
                    <a:ext uri="{FF2B5EF4-FFF2-40B4-BE49-F238E27FC236}">
                      <a16:creationId xmlns:a16="http://schemas.microsoft.com/office/drawing/2014/main" id="{3BF90EB5-D68A-FC85-5E55-8174CB925CA3}"/>
                    </a:ext>
                  </a:extLst>
                </p:cNvPr>
                <p:cNvPicPr/>
                <p:nvPr/>
              </p:nvPicPr>
              <p:blipFill>
                <a:blip r:embed="rId179"/>
                <a:stretch>
                  <a:fillRect/>
                </a:stretch>
              </p:blipFill>
              <p:spPr>
                <a:xfrm>
                  <a:off x="7668800" y="5604569"/>
                  <a:ext cx="160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0" name="筆跡 119">
                  <a:extLst>
                    <a:ext uri="{FF2B5EF4-FFF2-40B4-BE49-F238E27FC236}">
                      <a16:creationId xmlns:a16="http://schemas.microsoft.com/office/drawing/2014/main" id="{DDBFA3E5-E5DE-B256-517F-9548CF54B7F9}"/>
                    </a:ext>
                  </a:extLst>
                </p14:cNvPr>
                <p14:cNvContentPartPr/>
                <p14:nvPr/>
              </p14:nvContentPartPr>
              <p14:xfrm>
                <a:off x="7853120" y="5600969"/>
                <a:ext cx="95040" cy="134640"/>
              </p14:xfrm>
            </p:contentPart>
          </mc:Choice>
          <mc:Fallback xmlns="">
            <p:pic>
              <p:nvPicPr>
                <p:cNvPr id="120" name="筆跡 119">
                  <a:extLst>
                    <a:ext uri="{FF2B5EF4-FFF2-40B4-BE49-F238E27FC236}">
                      <a16:creationId xmlns:a16="http://schemas.microsoft.com/office/drawing/2014/main" id="{DDBFA3E5-E5DE-B256-517F-9548CF54B7F9}"/>
                    </a:ext>
                  </a:extLst>
                </p:cNvPr>
                <p:cNvPicPr/>
                <p:nvPr/>
              </p:nvPicPr>
              <p:blipFill>
                <a:blip r:embed="rId181"/>
                <a:stretch>
                  <a:fillRect/>
                </a:stretch>
              </p:blipFill>
              <p:spPr>
                <a:xfrm>
                  <a:off x="7844120" y="5592329"/>
                  <a:ext cx="112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1" name="筆跡 120">
                  <a:extLst>
                    <a:ext uri="{FF2B5EF4-FFF2-40B4-BE49-F238E27FC236}">
                      <a16:creationId xmlns:a16="http://schemas.microsoft.com/office/drawing/2014/main" id="{89B026C4-3D62-3F65-3086-3D2001FC873F}"/>
                    </a:ext>
                  </a:extLst>
                </p14:cNvPr>
                <p14:cNvContentPartPr/>
                <p14:nvPr/>
              </p14:nvContentPartPr>
              <p14:xfrm>
                <a:off x="8124200" y="5637329"/>
                <a:ext cx="28440" cy="252720"/>
              </p14:xfrm>
            </p:contentPart>
          </mc:Choice>
          <mc:Fallback xmlns="">
            <p:pic>
              <p:nvPicPr>
                <p:cNvPr id="121" name="筆跡 120">
                  <a:extLst>
                    <a:ext uri="{FF2B5EF4-FFF2-40B4-BE49-F238E27FC236}">
                      <a16:creationId xmlns:a16="http://schemas.microsoft.com/office/drawing/2014/main" id="{89B026C4-3D62-3F65-3086-3D2001FC873F}"/>
                    </a:ext>
                  </a:extLst>
                </p:cNvPr>
                <p:cNvPicPr/>
                <p:nvPr/>
              </p:nvPicPr>
              <p:blipFill>
                <a:blip r:embed="rId183"/>
                <a:stretch>
                  <a:fillRect/>
                </a:stretch>
              </p:blipFill>
              <p:spPr>
                <a:xfrm>
                  <a:off x="8115200" y="5628689"/>
                  <a:ext cx="4608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2" name="筆跡 121">
                  <a:extLst>
                    <a:ext uri="{FF2B5EF4-FFF2-40B4-BE49-F238E27FC236}">
                      <a16:creationId xmlns:a16="http://schemas.microsoft.com/office/drawing/2014/main" id="{6A98B4B9-550E-43BE-12B2-EC2192B7A7D1}"/>
                    </a:ext>
                  </a:extLst>
                </p14:cNvPr>
                <p14:cNvContentPartPr/>
                <p14:nvPr/>
              </p14:nvContentPartPr>
              <p14:xfrm>
                <a:off x="8128160" y="5608529"/>
                <a:ext cx="116640" cy="108720"/>
              </p14:xfrm>
            </p:contentPart>
          </mc:Choice>
          <mc:Fallback xmlns="">
            <p:pic>
              <p:nvPicPr>
                <p:cNvPr id="122" name="筆跡 121">
                  <a:extLst>
                    <a:ext uri="{FF2B5EF4-FFF2-40B4-BE49-F238E27FC236}">
                      <a16:creationId xmlns:a16="http://schemas.microsoft.com/office/drawing/2014/main" id="{6A98B4B9-550E-43BE-12B2-EC2192B7A7D1}"/>
                    </a:ext>
                  </a:extLst>
                </p:cNvPr>
                <p:cNvPicPr/>
                <p:nvPr/>
              </p:nvPicPr>
              <p:blipFill>
                <a:blip r:embed="rId185"/>
                <a:stretch>
                  <a:fillRect/>
                </a:stretch>
              </p:blipFill>
              <p:spPr>
                <a:xfrm>
                  <a:off x="8119160" y="5599529"/>
                  <a:ext cx="1342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3" name="筆跡 122">
                  <a:extLst>
                    <a:ext uri="{FF2B5EF4-FFF2-40B4-BE49-F238E27FC236}">
                      <a16:creationId xmlns:a16="http://schemas.microsoft.com/office/drawing/2014/main" id="{A46D9A39-E5FA-D3AE-F72A-A882E684886E}"/>
                    </a:ext>
                  </a:extLst>
                </p14:cNvPr>
                <p14:cNvContentPartPr/>
                <p14:nvPr/>
              </p14:nvContentPartPr>
              <p14:xfrm>
                <a:off x="8296640" y="5594489"/>
                <a:ext cx="156960" cy="290520"/>
              </p14:xfrm>
            </p:contentPart>
          </mc:Choice>
          <mc:Fallback xmlns="">
            <p:pic>
              <p:nvPicPr>
                <p:cNvPr id="123" name="筆跡 122">
                  <a:extLst>
                    <a:ext uri="{FF2B5EF4-FFF2-40B4-BE49-F238E27FC236}">
                      <a16:creationId xmlns:a16="http://schemas.microsoft.com/office/drawing/2014/main" id="{A46D9A39-E5FA-D3AE-F72A-A882E684886E}"/>
                    </a:ext>
                  </a:extLst>
                </p:cNvPr>
                <p:cNvPicPr/>
                <p:nvPr/>
              </p:nvPicPr>
              <p:blipFill>
                <a:blip r:embed="rId187"/>
                <a:stretch>
                  <a:fillRect/>
                </a:stretch>
              </p:blipFill>
              <p:spPr>
                <a:xfrm>
                  <a:off x="8288000" y="5585849"/>
                  <a:ext cx="17460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4" name="筆跡 123">
                  <a:extLst>
                    <a:ext uri="{FF2B5EF4-FFF2-40B4-BE49-F238E27FC236}">
                      <a16:creationId xmlns:a16="http://schemas.microsoft.com/office/drawing/2014/main" id="{FFC05C6F-9D34-2D46-46FD-96F5E5B2B4D8}"/>
                    </a:ext>
                  </a:extLst>
                </p14:cNvPr>
                <p14:cNvContentPartPr/>
                <p14:nvPr/>
              </p14:nvContentPartPr>
              <p14:xfrm>
                <a:off x="8431280" y="5572169"/>
                <a:ext cx="107280" cy="124560"/>
              </p14:xfrm>
            </p:contentPart>
          </mc:Choice>
          <mc:Fallback xmlns="">
            <p:pic>
              <p:nvPicPr>
                <p:cNvPr id="124" name="筆跡 123">
                  <a:extLst>
                    <a:ext uri="{FF2B5EF4-FFF2-40B4-BE49-F238E27FC236}">
                      <a16:creationId xmlns:a16="http://schemas.microsoft.com/office/drawing/2014/main" id="{FFC05C6F-9D34-2D46-46FD-96F5E5B2B4D8}"/>
                    </a:ext>
                  </a:extLst>
                </p:cNvPr>
                <p:cNvPicPr/>
                <p:nvPr/>
              </p:nvPicPr>
              <p:blipFill>
                <a:blip r:embed="rId189"/>
                <a:stretch>
                  <a:fillRect/>
                </a:stretch>
              </p:blipFill>
              <p:spPr>
                <a:xfrm>
                  <a:off x="8422640" y="5563169"/>
                  <a:ext cx="1249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5" name="筆跡 124">
                  <a:extLst>
                    <a:ext uri="{FF2B5EF4-FFF2-40B4-BE49-F238E27FC236}">
                      <a16:creationId xmlns:a16="http://schemas.microsoft.com/office/drawing/2014/main" id="{85DE4A7B-2CEE-CBCB-AFF8-C31BE244E8E6}"/>
                    </a:ext>
                  </a:extLst>
                </p14:cNvPr>
                <p14:cNvContentPartPr/>
                <p14:nvPr/>
              </p14:nvContentPartPr>
              <p14:xfrm>
                <a:off x="8578160" y="5406209"/>
                <a:ext cx="282600" cy="321480"/>
              </p14:xfrm>
            </p:contentPart>
          </mc:Choice>
          <mc:Fallback xmlns="">
            <p:pic>
              <p:nvPicPr>
                <p:cNvPr id="125" name="筆跡 124">
                  <a:extLst>
                    <a:ext uri="{FF2B5EF4-FFF2-40B4-BE49-F238E27FC236}">
                      <a16:creationId xmlns:a16="http://schemas.microsoft.com/office/drawing/2014/main" id="{85DE4A7B-2CEE-CBCB-AFF8-C31BE244E8E6}"/>
                    </a:ext>
                  </a:extLst>
                </p:cNvPr>
                <p:cNvPicPr/>
                <p:nvPr/>
              </p:nvPicPr>
              <p:blipFill>
                <a:blip r:embed="rId191"/>
                <a:stretch>
                  <a:fillRect/>
                </a:stretch>
              </p:blipFill>
              <p:spPr>
                <a:xfrm>
                  <a:off x="8569520" y="5397569"/>
                  <a:ext cx="300240" cy="3391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6" name="筆跡 125">
                  <a:extLst>
                    <a:ext uri="{FF2B5EF4-FFF2-40B4-BE49-F238E27FC236}">
                      <a16:creationId xmlns:a16="http://schemas.microsoft.com/office/drawing/2014/main" id="{D60FC606-BD5C-348E-EAD7-94197D8B0AFC}"/>
                    </a:ext>
                  </a:extLst>
                </p14:cNvPr>
                <p14:cNvContentPartPr/>
                <p14:nvPr/>
              </p14:nvContentPartPr>
              <p14:xfrm>
                <a:off x="8851040" y="5577569"/>
                <a:ext cx="150840" cy="132840"/>
              </p14:xfrm>
            </p:contentPart>
          </mc:Choice>
          <mc:Fallback xmlns="">
            <p:pic>
              <p:nvPicPr>
                <p:cNvPr id="126" name="筆跡 125">
                  <a:extLst>
                    <a:ext uri="{FF2B5EF4-FFF2-40B4-BE49-F238E27FC236}">
                      <a16:creationId xmlns:a16="http://schemas.microsoft.com/office/drawing/2014/main" id="{D60FC606-BD5C-348E-EAD7-94197D8B0AFC}"/>
                    </a:ext>
                  </a:extLst>
                </p:cNvPr>
                <p:cNvPicPr/>
                <p:nvPr/>
              </p:nvPicPr>
              <p:blipFill>
                <a:blip r:embed="rId193"/>
                <a:stretch>
                  <a:fillRect/>
                </a:stretch>
              </p:blipFill>
              <p:spPr>
                <a:xfrm>
                  <a:off x="8842040" y="5568569"/>
                  <a:ext cx="1684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7" name="筆跡 126">
                  <a:extLst>
                    <a:ext uri="{FF2B5EF4-FFF2-40B4-BE49-F238E27FC236}">
                      <a16:creationId xmlns:a16="http://schemas.microsoft.com/office/drawing/2014/main" id="{A4816C73-CCBC-1D26-C2C0-E34D0933C935}"/>
                    </a:ext>
                  </a:extLst>
                </p14:cNvPr>
                <p14:cNvContentPartPr/>
                <p14:nvPr/>
              </p14:nvContentPartPr>
              <p14:xfrm>
                <a:off x="9108440" y="5517449"/>
                <a:ext cx="102600" cy="155520"/>
              </p14:xfrm>
            </p:contentPart>
          </mc:Choice>
          <mc:Fallback xmlns="">
            <p:pic>
              <p:nvPicPr>
                <p:cNvPr id="127" name="筆跡 126">
                  <a:extLst>
                    <a:ext uri="{FF2B5EF4-FFF2-40B4-BE49-F238E27FC236}">
                      <a16:creationId xmlns:a16="http://schemas.microsoft.com/office/drawing/2014/main" id="{A4816C73-CCBC-1D26-C2C0-E34D0933C935}"/>
                    </a:ext>
                  </a:extLst>
                </p:cNvPr>
                <p:cNvPicPr/>
                <p:nvPr/>
              </p:nvPicPr>
              <p:blipFill>
                <a:blip r:embed="rId195"/>
                <a:stretch>
                  <a:fillRect/>
                </a:stretch>
              </p:blipFill>
              <p:spPr>
                <a:xfrm>
                  <a:off x="9099800" y="5508809"/>
                  <a:ext cx="1202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1" name="筆跡 130">
                  <a:extLst>
                    <a:ext uri="{FF2B5EF4-FFF2-40B4-BE49-F238E27FC236}">
                      <a16:creationId xmlns:a16="http://schemas.microsoft.com/office/drawing/2014/main" id="{CF03BA2A-38D4-3D21-A2AE-E6A9F166730A}"/>
                    </a:ext>
                  </a:extLst>
                </p14:cNvPr>
                <p14:cNvContentPartPr/>
                <p14:nvPr/>
              </p14:nvContentPartPr>
              <p14:xfrm>
                <a:off x="9537920" y="5540129"/>
                <a:ext cx="158760" cy="150480"/>
              </p14:xfrm>
            </p:contentPart>
          </mc:Choice>
          <mc:Fallback xmlns="">
            <p:pic>
              <p:nvPicPr>
                <p:cNvPr id="131" name="筆跡 130">
                  <a:extLst>
                    <a:ext uri="{FF2B5EF4-FFF2-40B4-BE49-F238E27FC236}">
                      <a16:creationId xmlns:a16="http://schemas.microsoft.com/office/drawing/2014/main" id="{CF03BA2A-38D4-3D21-A2AE-E6A9F166730A}"/>
                    </a:ext>
                  </a:extLst>
                </p:cNvPr>
                <p:cNvPicPr/>
                <p:nvPr/>
              </p:nvPicPr>
              <p:blipFill>
                <a:blip r:embed="rId197"/>
                <a:stretch>
                  <a:fillRect/>
                </a:stretch>
              </p:blipFill>
              <p:spPr>
                <a:xfrm>
                  <a:off x="9529280" y="5531129"/>
                  <a:ext cx="1764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2" name="筆跡 131">
                  <a:extLst>
                    <a:ext uri="{FF2B5EF4-FFF2-40B4-BE49-F238E27FC236}">
                      <a16:creationId xmlns:a16="http://schemas.microsoft.com/office/drawing/2014/main" id="{E53977F7-2B7F-CE0C-94C0-A8EC4C82844C}"/>
                    </a:ext>
                  </a:extLst>
                </p14:cNvPr>
                <p14:cNvContentPartPr/>
                <p14:nvPr/>
              </p14:nvContentPartPr>
              <p14:xfrm>
                <a:off x="9735560" y="5535809"/>
                <a:ext cx="131760" cy="174960"/>
              </p14:xfrm>
            </p:contentPart>
          </mc:Choice>
          <mc:Fallback xmlns="">
            <p:pic>
              <p:nvPicPr>
                <p:cNvPr id="132" name="筆跡 131">
                  <a:extLst>
                    <a:ext uri="{FF2B5EF4-FFF2-40B4-BE49-F238E27FC236}">
                      <a16:creationId xmlns:a16="http://schemas.microsoft.com/office/drawing/2014/main" id="{E53977F7-2B7F-CE0C-94C0-A8EC4C82844C}"/>
                    </a:ext>
                  </a:extLst>
                </p:cNvPr>
                <p:cNvPicPr/>
                <p:nvPr/>
              </p:nvPicPr>
              <p:blipFill>
                <a:blip r:embed="rId199"/>
                <a:stretch>
                  <a:fillRect/>
                </a:stretch>
              </p:blipFill>
              <p:spPr>
                <a:xfrm>
                  <a:off x="9726560" y="5526809"/>
                  <a:ext cx="1494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4" name="筆跡 133">
                  <a:extLst>
                    <a:ext uri="{FF2B5EF4-FFF2-40B4-BE49-F238E27FC236}">
                      <a16:creationId xmlns:a16="http://schemas.microsoft.com/office/drawing/2014/main" id="{6D483B23-DD65-636A-E3C3-ECAFF519BAC8}"/>
                    </a:ext>
                  </a:extLst>
                </p14:cNvPr>
                <p14:cNvContentPartPr/>
                <p14:nvPr/>
              </p14:nvContentPartPr>
              <p14:xfrm>
                <a:off x="7924760" y="6069329"/>
                <a:ext cx="25920" cy="303480"/>
              </p14:xfrm>
            </p:contentPart>
          </mc:Choice>
          <mc:Fallback xmlns="">
            <p:pic>
              <p:nvPicPr>
                <p:cNvPr id="134" name="筆跡 133">
                  <a:extLst>
                    <a:ext uri="{FF2B5EF4-FFF2-40B4-BE49-F238E27FC236}">
                      <a16:creationId xmlns:a16="http://schemas.microsoft.com/office/drawing/2014/main" id="{6D483B23-DD65-636A-E3C3-ECAFF519BAC8}"/>
                    </a:ext>
                  </a:extLst>
                </p:cNvPr>
                <p:cNvPicPr/>
                <p:nvPr/>
              </p:nvPicPr>
              <p:blipFill>
                <a:blip r:embed="rId201"/>
                <a:stretch>
                  <a:fillRect/>
                </a:stretch>
              </p:blipFill>
              <p:spPr>
                <a:xfrm>
                  <a:off x="7915760" y="6060329"/>
                  <a:ext cx="4356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35" name="筆跡 134">
                  <a:extLst>
                    <a:ext uri="{FF2B5EF4-FFF2-40B4-BE49-F238E27FC236}">
                      <a16:creationId xmlns:a16="http://schemas.microsoft.com/office/drawing/2014/main" id="{662E32B9-F3DE-8C0C-295D-C44032CD5C99}"/>
                    </a:ext>
                  </a:extLst>
                </p14:cNvPr>
                <p14:cNvContentPartPr/>
                <p14:nvPr/>
              </p14:nvContentPartPr>
              <p14:xfrm>
                <a:off x="7922600" y="6036569"/>
                <a:ext cx="392400" cy="164160"/>
              </p14:xfrm>
            </p:contentPart>
          </mc:Choice>
          <mc:Fallback xmlns="">
            <p:pic>
              <p:nvPicPr>
                <p:cNvPr id="135" name="筆跡 134">
                  <a:extLst>
                    <a:ext uri="{FF2B5EF4-FFF2-40B4-BE49-F238E27FC236}">
                      <a16:creationId xmlns:a16="http://schemas.microsoft.com/office/drawing/2014/main" id="{662E32B9-F3DE-8C0C-295D-C44032CD5C99}"/>
                    </a:ext>
                  </a:extLst>
                </p:cNvPr>
                <p:cNvPicPr/>
                <p:nvPr/>
              </p:nvPicPr>
              <p:blipFill>
                <a:blip r:embed="rId203"/>
                <a:stretch>
                  <a:fillRect/>
                </a:stretch>
              </p:blipFill>
              <p:spPr>
                <a:xfrm>
                  <a:off x="7913960" y="6027569"/>
                  <a:ext cx="410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6" name="筆跡 135">
                  <a:extLst>
                    <a:ext uri="{FF2B5EF4-FFF2-40B4-BE49-F238E27FC236}">
                      <a16:creationId xmlns:a16="http://schemas.microsoft.com/office/drawing/2014/main" id="{0CCFCD3A-A7C5-1B2D-585A-72381F5B429B}"/>
                    </a:ext>
                  </a:extLst>
                </p14:cNvPr>
                <p14:cNvContentPartPr/>
                <p14:nvPr/>
              </p14:nvContentPartPr>
              <p14:xfrm>
                <a:off x="8438480" y="5950169"/>
                <a:ext cx="319320" cy="252360"/>
              </p14:xfrm>
            </p:contentPart>
          </mc:Choice>
          <mc:Fallback xmlns="">
            <p:pic>
              <p:nvPicPr>
                <p:cNvPr id="136" name="筆跡 135">
                  <a:extLst>
                    <a:ext uri="{FF2B5EF4-FFF2-40B4-BE49-F238E27FC236}">
                      <a16:creationId xmlns:a16="http://schemas.microsoft.com/office/drawing/2014/main" id="{0CCFCD3A-A7C5-1B2D-585A-72381F5B429B}"/>
                    </a:ext>
                  </a:extLst>
                </p:cNvPr>
                <p:cNvPicPr/>
                <p:nvPr/>
              </p:nvPicPr>
              <p:blipFill>
                <a:blip r:embed="rId205"/>
                <a:stretch>
                  <a:fillRect/>
                </a:stretch>
              </p:blipFill>
              <p:spPr>
                <a:xfrm>
                  <a:off x="8429840" y="5941169"/>
                  <a:ext cx="3369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7" name="筆跡 136">
                  <a:extLst>
                    <a:ext uri="{FF2B5EF4-FFF2-40B4-BE49-F238E27FC236}">
                      <a16:creationId xmlns:a16="http://schemas.microsoft.com/office/drawing/2014/main" id="{99E5650C-9791-DC1E-0111-76FE3FC8955B}"/>
                    </a:ext>
                  </a:extLst>
                </p14:cNvPr>
                <p14:cNvContentPartPr/>
                <p14:nvPr/>
              </p14:nvContentPartPr>
              <p14:xfrm>
                <a:off x="8800640" y="6032609"/>
                <a:ext cx="164880" cy="141120"/>
              </p14:xfrm>
            </p:contentPart>
          </mc:Choice>
          <mc:Fallback xmlns="">
            <p:pic>
              <p:nvPicPr>
                <p:cNvPr id="137" name="筆跡 136">
                  <a:extLst>
                    <a:ext uri="{FF2B5EF4-FFF2-40B4-BE49-F238E27FC236}">
                      <a16:creationId xmlns:a16="http://schemas.microsoft.com/office/drawing/2014/main" id="{99E5650C-9791-DC1E-0111-76FE3FC8955B}"/>
                    </a:ext>
                  </a:extLst>
                </p:cNvPr>
                <p:cNvPicPr/>
                <p:nvPr/>
              </p:nvPicPr>
              <p:blipFill>
                <a:blip r:embed="rId207"/>
                <a:stretch>
                  <a:fillRect/>
                </a:stretch>
              </p:blipFill>
              <p:spPr>
                <a:xfrm>
                  <a:off x="8792000" y="6023609"/>
                  <a:ext cx="1825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8" name="筆跡 137">
                  <a:extLst>
                    <a:ext uri="{FF2B5EF4-FFF2-40B4-BE49-F238E27FC236}">
                      <a16:creationId xmlns:a16="http://schemas.microsoft.com/office/drawing/2014/main" id="{1C69B267-0073-CD5F-98D5-80BE53A49A8E}"/>
                    </a:ext>
                  </a:extLst>
                </p14:cNvPr>
                <p14:cNvContentPartPr/>
                <p14:nvPr/>
              </p14:nvContentPartPr>
              <p14:xfrm>
                <a:off x="8986760" y="6017129"/>
                <a:ext cx="138960" cy="147240"/>
              </p14:xfrm>
            </p:contentPart>
          </mc:Choice>
          <mc:Fallback xmlns="">
            <p:pic>
              <p:nvPicPr>
                <p:cNvPr id="138" name="筆跡 137">
                  <a:extLst>
                    <a:ext uri="{FF2B5EF4-FFF2-40B4-BE49-F238E27FC236}">
                      <a16:creationId xmlns:a16="http://schemas.microsoft.com/office/drawing/2014/main" id="{1C69B267-0073-CD5F-98D5-80BE53A49A8E}"/>
                    </a:ext>
                  </a:extLst>
                </p:cNvPr>
                <p:cNvPicPr/>
                <p:nvPr/>
              </p:nvPicPr>
              <p:blipFill>
                <a:blip r:embed="rId209"/>
                <a:stretch>
                  <a:fillRect/>
                </a:stretch>
              </p:blipFill>
              <p:spPr>
                <a:xfrm>
                  <a:off x="8978120" y="6008129"/>
                  <a:ext cx="156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9" name="筆跡 138">
                  <a:extLst>
                    <a:ext uri="{FF2B5EF4-FFF2-40B4-BE49-F238E27FC236}">
                      <a16:creationId xmlns:a16="http://schemas.microsoft.com/office/drawing/2014/main" id="{89AB3D02-5ED0-330B-C232-13C55FA84F15}"/>
                    </a:ext>
                  </a:extLst>
                </p14:cNvPr>
                <p14:cNvContentPartPr/>
                <p14:nvPr/>
              </p14:nvContentPartPr>
              <p14:xfrm>
                <a:off x="9302840" y="5902289"/>
                <a:ext cx="165240" cy="313920"/>
              </p14:xfrm>
            </p:contentPart>
          </mc:Choice>
          <mc:Fallback xmlns="">
            <p:pic>
              <p:nvPicPr>
                <p:cNvPr id="139" name="筆跡 138">
                  <a:extLst>
                    <a:ext uri="{FF2B5EF4-FFF2-40B4-BE49-F238E27FC236}">
                      <a16:creationId xmlns:a16="http://schemas.microsoft.com/office/drawing/2014/main" id="{89AB3D02-5ED0-330B-C232-13C55FA84F15}"/>
                    </a:ext>
                  </a:extLst>
                </p:cNvPr>
                <p:cNvPicPr/>
                <p:nvPr/>
              </p:nvPicPr>
              <p:blipFill>
                <a:blip r:embed="rId211"/>
                <a:stretch>
                  <a:fillRect/>
                </a:stretch>
              </p:blipFill>
              <p:spPr>
                <a:xfrm>
                  <a:off x="9293840" y="5893649"/>
                  <a:ext cx="182880" cy="331560"/>
                </a:xfrm>
                <a:prstGeom prst="rect">
                  <a:avLst/>
                </a:prstGeom>
              </p:spPr>
            </p:pic>
          </mc:Fallback>
        </mc:AlternateContent>
      </p:grpSp>
    </p:spTree>
    <p:extLst>
      <p:ext uri="{BB962C8B-B14F-4D97-AF65-F5344CB8AC3E}">
        <p14:creationId xmlns:p14="http://schemas.microsoft.com/office/powerpoint/2010/main" val="12638344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群組 13">
            <a:extLst>
              <a:ext uri="{FF2B5EF4-FFF2-40B4-BE49-F238E27FC236}">
                <a16:creationId xmlns:a16="http://schemas.microsoft.com/office/drawing/2014/main" id="{76CB9423-3583-763C-257B-1F1449AA8C76}"/>
              </a:ext>
            </a:extLst>
          </p:cNvPr>
          <p:cNvGrpSpPr/>
          <p:nvPr/>
        </p:nvGrpSpPr>
        <p:grpSpPr>
          <a:xfrm>
            <a:off x="1043360" y="656369"/>
            <a:ext cx="282240" cy="201240"/>
            <a:chOff x="1043360" y="656369"/>
            <a:chExt cx="282240" cy="20124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2A37C204-E83A-5D6B-1CC8-FCB4CE87B94E}"/>
                    </a:ext>
                  </a:extLst>
                </p14:cNvPr>
                <p14:cNvContentPartPr/>
                <p14:nvPr/>
              </p14:nvContentPartPr>
              <p14:xfrm>
                <a:off x="1043360" y="730889"/>
                <a:ext cx="228600" cy="20160"/>
              </p14:xfrm>
            </p:contentPart>
          </mc:Choice>
          <mc:Fallback xmlns="">
            <p:pic>
              <p:nvPicPr>
                <p:cNvPr id="5" name="筆跡 4">
                  <a:extLst>
                    <a:ext uri="{FF2B5EF4-FFF2-40B4-BE49-F238E27FC236}">
                      <a16:creationId xmlns:a16="http://schemas.microsoft.com/office/drawing/2014/main" id="{2A37C204-E83A-5D6B-1CC8-FCB4CE87B94E}"/>
                    </a:ext>
                  </a:extLst>
                </p:cNvPr>
                <p:cNvPicPr/>
                <p:nvPr/>
              </p:nvPicPr>
              <p:blipFill>
                <a:blip r:embed="rId3"/>
                <a:stretch>
                  <a:fillRect/>
                </a:stretch>
              </p:blipFill>
              <p:spPr>
                <a:xfrm>
                  <a:off x="1034360" y="721889"/>
                  <a:ext cx="2462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DEAD5F47-F775-151B-5D72-6F4BBF731161}"/>
                    </a:ext>
                  </a:extLst>
                </p14:cNvPr>
                <p14:cNvContentPartPr/>
                <p14:nvPr/>
              </p14:nvContentPartPr>
              <p14:xfrm>
                <a:off x="1072520" y="785969"/>
                <a:ext cx="182520" cy="24840"/>
              </p14:xfrm>
            </p:contentPart>
          </mc:Choice>
          <mc:Fallback xmlns="">
            <p:pic>
              <p:nvPicPr>
                <p:cNvPr id="6" name="筆跡 5">
                  <a:extLst>
                    <a:ext uri="{FF2B5EF4-FFF2-40B4-BE49-F238E27FC236}">
                      <a16:creationId xmlns:a16="http://schemas.microsoft.com/office/drawing/2014/main" id="{DEAD5F47-F775-151B-5D72-6F4BBF731161}"/>
                    </a:ext>
                  </a:extLst>
                </p:cNvPr>
                <p:cNvPicPr/>
                <p:nvPr/>
              </p:nvPicPr>
              <p:blipFill>
                <a:blip r:embed="rId5"/>
                <a:stretch>
                  <a:fillRect/>
                </a:stretch>
              </p:blipFill>
              <p:spPr>
                <a:xfrm>
                  <a:off x="1063520" y="777329"/>
                  <a:ext cx="200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C335A6DB-F918-464F-BDD6-CF095D238CD9}"/>
                    </a:ext>
                  </a:extLst>
                </p14:cNvPr>
                <p14:cNvContentPartPr/>
                <p14:nvPr/>
              </p14:nvContentPartPr>
              <p14:xfrm>
                <a:off x="1193120" y="656369"/>
                <a:ext cx="132480" cy="201240"/>
              </p14:xfrm>
            </p:contentPart>
          </mc:Choice>
          <mc:Fallback xmlns="">
            <p:pic>
              <p:nvPicPr>
                <p:cNvPr id="7" name="筆跡 6">
                  <a:extLst>
                    <a:ext uri="{FF2B5EF4-FFF2-40B4-BE49-F238E27FC236}">
                      <a16:creationId xmlns:a16="http://schemas.microsoft.com/office/drawing/2014/main" id="{C335A6DB-F918-464F-BDD6-CF095D238CD9}"/>
                    </a:ext>
                  </a:extLst>
                </p:cNvPr>
                <p:cNvPicPr/>
                <p:nvPr/>
              </p:nvPicPr>
              <p:blipFill>
                <a:blip r:embed="rId7"/>
                <a:stretch>
                  <a:fillRect/>
                </a:stretch>
              </p:blipFill>
              <p:spPr>
                <a:xfrm>
                  <a:off x="1184480" y="647729"/>
                  <a:ext cx="150120" cy="218880"/>
                </a:xfrm>
                <a:prstGeom prst="rect">
                  <a:avLst/>
                </a:prstGeom>
              </p:spPr>
            </p:pic>
          </mc:Fallback>
        </mc:AlternateContent>
      </p:grpSp>
      <p:grpSp>
        <p:nvGrpSpPr>
          <p:cNvPr id="13" name="群組 12">
            <a:extLst>
              <a:ext uri="{FF2B5EF4-FFF2-40B4-BE49-F238E27FC236}">
                <a16:creationId xmlns:a16="http://schemas.microsoft.com/office/drawing/2014/main" id="{A0020E9D-EB7E-24F6-AAFB-F2FF65C6AA50}"/>
              </a:ext>
            </a:extLst>
          </p:cNvPr>
          <p:cNvGrpSpPr/>
          <p:nvPr/>
        </p:nvGrpSpPr>
        <p:grpSpPr>
          <a:xfrm>
            <a:off x="1620800" y="566729"/>
            <a:ext cx="895320" cy="338040"/>
            <a:chOff x="1620800" y="566729"/>
            <a:chExt cx="895320" cy="33804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30B1BAB4-3631-492A-24EE-276EAD6CE21C}"/>
                    </a:ext>
                  </a:extLst>
                </p14:cNvPr>
                <p14:cNvContentPartPr/>
                <p14:nvPr/>
              </p14:nvContentPartPr>
              <p14:xfrm>
                <a:off x="1620800" y="595169"/>
                <a:ext cx="232560" cy="31320"/>
              </p14:xfrm>
            </p:contentPart>
          </mc:Choice>
          <mc:Fallback xmlns="">
            <p:pic>
              <p:nvPicPr>
                <p:cNvPr id="8" name="筆跡 7">
                  <a:extLst>
                    <a:ext uri="{FF2B5EF4-FFF2-40B4-BE49-F238E27FC236}">
                      <a16:creationId xmlns:a16="http://schemas.microsoft.com/office/drawing/2014/main" id="{30B1BAB4-3631-492A-24EE-276EAD6CE21C}"/>
                    </a:ext>
                  </a:extLst>
                </p:cNvPr>
                <p:cNvPicPr/>
                <p:nvPr/>
              </p:nvPicPr>
              <p:blipFill>
                <a:blip r:embed="rId9"/>
                <a:stretch>
                  <a:fillRect/>
                </a:stretch>
              </p:blipFill>
              <p:spPr>
                <a:xfrm>
                  <a:off x="1612160" y="586529"/>
                  <a:ext cx="250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A9DBEB12-997E-D24F-5DCB-2A626C3E59B6}"/>
                    </a:ext>
                  </a:extLst>
                </p14:cNvPr>
                <p14:cNvContentPartPr/>
                <p14:nvPr/>
              </p14:nvContentPartPr>
              <p14:xfrm>
                <a:off x="1688480" y="608849"/>
                <a:ext cx="29880" cy="295920"/>
              </p14:xfrm>
            </p:contentPart>
          </mc:Choice>
          <mc:Fallback xmlns="">
            <p:pic>
              <p:nvPicPr>
                <p:cNvPr id="9" name="筆跡 8">
                  <a:extLst>
                    <a:ext uri="{FF2B5EF4-FFF2-40B4-BE49-F238E27FC236}">
                      <a16:creationId xmlns:a16="http://schemas.microsoft.com/office/drawing/2014/main" id="{A9DBEB12-997E-D24F-5DCB-2A626C3E59B6}"/>
                    </a:ext>
                  </a:extLst>
                </p:cNvPr>
                <p:cNvPicPr/>
                <p:nvPr/>
              </p:nvPicPr>
              <p:blipFill>
                <a:blip r:embed="rId11"/>
                <a:stretch>
                  <a:fillRect/>
                </a:stretch>
              </p:blipFill>
              <p:spPr>
                <a:xfrm>
                  <a:off x="1679840" y="600209"/>
                  <a:ext cx="475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8781C9E9-51DA-9A99-1C24-FA792AD90E52}"/>
                    </a:ext>
                  </a:extLst>
                </p14:cNvPr>
                <p14:cNvContentPartPr/>
                <p14:nvPr/>
              </p14:nvContentPartPr>
              <p14:xfrm>
                <a:off x="1952720" y="718649"/>
                <a:ext cx="154080" cy="14040"/>
              </p14:xfrm>
            </p:contentPart>
          </mc:Choice>
          <mc:Fallback xmlns="">
            <p:pic>
              <p:nvPicPr>
                <p:cNvPr id="10" name="筆跡 9">
                  <a:extLst>
                    <a:ext uri="{FF2B5EF4-FFF2-40B4-BE49-F238E27FC236}">
                      <a16:creationId xmlns:a16="http://schemas.microsoft.com/office/drawing/2014/main" id="{8781C9E9-51DA-9A99-1C24-FA792AD90E52}"/>
                    </a:ext>
                  </a:extLst>
                </p:cNvPr>
                <p:cNvPicPr/>
                <p:nvPr/>
              </p:nvPicPr>
              <p:blipFill>
                <a:blip r:embed="rId13"/>
                <a:stretch>
                  <a:fillRect/>
                </a:stretch>
              </p:blipFill>
              <p:spPr>
                <a:xfrm>
                  <a:off x="1944080" y="709649"/>
                  <a:ext cx="17172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18BF2F75-1779-28EB-5A11-4DFB5ECB2B10}"/>
                    </a:ext>
                  </a:extLst>
                </p14:cNvPr>
                <p14:cNvContentPartPr/>
                <p14:nvPr/>
              </p14:nvContentPartPr>
              <p14:xfrm>
                <a:off x="1971080" y="770489"/>
                <a:ext cx="129960" cy="12240"/>
              </p14:xfrm>
            </p:contentPart>
          </mc:Choice>
          <mc:Fallback xmlns="">
            <p:pic>
              <p:nvPicPr>
                <p:cNvPr id="11" name="筆跡 10">
                  <a:extLst>
                    <a:ext uri="{FF2B5EF4-FFF2-40B4-BE49-F238E27FC236}">
                      <a16:creationId xmlns:a16="http://schemas.microsoft.com/office/drawing/2014/main" id="{18BF2F75-1779-28EB-5A11-4DFB5ECB2B10}"/>
                    </a:ext>
                  </a:extLst>
                </p:cNvPr>
                <p:cNvPicPr/>
                <p:nvPr/>
              </p:nvPicPr>
              <p:blipFill>
                <a:blip r:embed="rId15"/>
                <a:stretch>
                  <a:fillRect/>
                </a:stretch>
              </p:blipFill>
              <p:spPr>
                <a:xfrm>
                  <a:off x="1962440" y="761849"/>
                  <a:ext cx="147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A561B9B9-9043-47E5-7279-9BF6132CB645}"/>
                    </a:ext>
                  </a:extLst>
                </p14:cNvPr>
                <p14:cNvContentPartPr/>
                <p14:nvPr/>
              </p14:nvContentPartPr>
              <p14:xfrm>
                <a:off x="2268080" y="566729"/>
                <a:ext cx="248040" cy="300240"/>
              </p14:xfrm>
            </p:contentPart>
          </mc:Choice>
          <mc:Fallback xmlns="">
            <p:pic>
              <p:nvPicPr>
                <p:cNvPr id="12" name="筆跡 11">
                  <a:extLst>
                    <a:ext uri="{FF2B5EF4-FFF2-40B4-BE49-F238E27FC236}">
                      <a16:creationId xmlns:a16="http://schemas.microsoft.com/office/drawing/2014/main" id="{A561B9B9-9043-47E5-7279-9BF6132CB645}"/>
                    </a:ext>
                  </a:extLst>
                </p:cNvPr>
                <p:cNvPicPr/>
                <p:nvPr/>
              </p:nvPicPr>
              <p:blipFill>
                <a:blip r:embed="rId17"/>
                <a:stretch>
                  <a:fillRect/>
                </a:stretch>
              </p:blipFill>
              <p:spPr>
                <a:xfrm>
                  <a:off x="2259440" y="558089"/>
                  <a:ext cx="265680" cy="317880"/>
                </a:xfrm>
                <a:prstGeom prst="rect">
                  <a:avLst/>
                </a:prstGeom>
              </p:spPr>
            </p:pic>
          </mc:Fallback>
        </mc:AlternateContent>
      </p:grpSp>
      <p:grpSp>
        <p:nvGrpSpPr>
          <p:cNvPr id="27" name="群組 26">
            <a:extLst>
              <a:ext uri="{FF2B5EF4-FFF2-40B4-BE49-F238E27FC236}">
                <a16:creationId xmlns:a16="http://schemas.microsoft.com/office/drawing/2014/main" id="{6A89086B-D2E6-C5E3-BD25-B08F13D736D2}"/>
              </a:ext>
            </a:extLst>
          </p:cNvPr>
          <p:cNvGrpSpPr/>
          <p:nvPr/>
        </p:nvGrpSpPr>
        <p:grpSpPr>
          <a:xfrm>
            <a:off x="1493720" y="1289249"/>
            <a:ext cx="563040" cy="345600"/>
            <a:chOff x="1493720" y="1289249"/>
            <a:chExt cx="563040" cy="34560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48172341-B219-EF42-4415-B024E2143736}"/>
                    </a:ext>
                  </a:extLst>
                </p14:cNvPr>
                <p14:cNvContentPartPr/>
                <p14:nvPr/>
              </p14:nvContentPartPr>
              <p14:xfrm>
                <a:off x="1493720" y="1289249"/>
                <a:ext cx="248760" cy="345600"/>
              </p14:xfrm>
            </p:contentPart>
          </mc:Choice>
          <mc:Fallback xmlns="">
            <p:pic>
              <p:nvPicPr>
                <p:cNvPr id="15" name="筆跡 14">
                  <a:extLst>
                    <a:ext uri="{FF2B5EF4-FFF2-40B4-BE49-F238E27FC236}">
                      <a16:creationId xmlns:a16="http://schemas.microsoft.com/office/drawing/2014/main" id="{48172341-B219-EF42-4415-B024E2143736}"/>
                    </a:ext>
                  </a:extLst>
                </p:cNvPr>
                <p:cNvPicPr/>
                <p:nvPr/>
              </p:nvPicPr>
              <p:blipFill>
                <a:blip r:embed="rId19"/>
                <a:stretch>
                  <a:fillRect/>
                </a:stretch>
              </p:blipFill>
              <p:spPr>
                <a:xfrm>
                  <a:off x="1484720" y="1280609"/>
                  <a:ext cx="26640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01D48DC7-C946-4B46-8ED2-F6417B986855}"/>
                    </a:ext>
                  </a:extLst>
                </p14:cNvPr>
                <p14:cNvContentPartPr/>
                <p14:nvPr/>
              </p14:nvContentPartPr>
              <p14:xfrm>
                <a:off x="1889360" y="1415609"/>
                <a:ext cx="167400" cy="21960"/>
              </p14:xfrm>
            </p:contentPart>
          </mc:Choice>
          <mc:Fallback xmlns="">
            <p:pic>
              <p:nvPicPr>
                <p:cNvPr id="16" name="筆跡 15">
                  <a:extLst>
                    <a:ext uri="{FF2B5EF4-FFF2-40B4-BE49-F238E27FC236}">
                      <a16:creationId xmlns:a16="http://schemas.microsoft.com/office/drawing/2014/main" id="{01D48DC7-C946-4B46-8ED2-F6417B986855}"/>
                    </a:ext>
                  </a:extLst>
                </p:cNvPr>
                <p:cNvPicPr/>
                <p:nvPr/>
              </p:nvPicPr>
              <p:blipFill>
                <a:blip r:embed="rId21"/>
                <a:stretch>
                  <a:fillRect/>
                </a:stretch>
              </p:blipFill>
              <p:spPr>
                <a:xfrm>
                  <a:off x="1880360" y="1406609"/>
                  <a:ext cx="18504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223C8933-E2AD-0DFE-F927-FDFC335BD7D2}"/>
                    </a:ext>
                  </a:extLst>
                </p14:cNvPr>
                <p14:cNvContentPartPr/>
                <p14:nvPr/>
              </p14:nvContentPartPr>
              <p14:xfrm>
                <a:off x="1900160" y="1460609"/>
                <a:ext cx="149400" cy="21600"/>
              </p14:xfrm>
            </p:contentPart>
          </mc:Choice>
          <mc:Fallback xmlns="">
            <p:pic>
              <p:nvPicPr>
                <p:cNvPr id="17" name="筆跡 16">
                  <a:extLst>
                    <a:ext uri="{FF2B5EF4-FFF2-40B4-BE49-F238E27FC236}">
                      <a16:creationId xmlns:a16="http://schemas.microsoft.com/office/drawing/2014/main" id="{223C8933-E2AD-0DFE-F927-FDFC335BD7D2}"/>
                    </a:ext>
                  </a:extLst>
                </p:cNvPr>
                <p:cNvPicPr/>
                <p:nvPr/>
              </p:nvPicPr>
              <p:blipFill>
                <a:blip r:embed="rId23"/>
                <a:stretch>
                  <a:fillRect/>
                </a:stretch>
              </p:blipFill>
              <p:spPr>
                <a:xfrm>
                  <a:off x="1891520" y="1451969"/>
                  <a:ext cx="167040" cy="39240"/>
                </a:xfrm>
                <a:prstGeom prst="rect">
                  <a:avLst/>
                </a:prstGeom>
              </p:spPr>
            </p:pic>
          </mc:Fallback>
        </mc:AlternateContent>
      </p:grpSp>
      <p:grpSp>
        <p:nvGrpSpPr>
          <p:cNvPr id="26" name="群組 25">
            <a:extLst>
              <a:ext uri="{FF2B5EF4-FFF2-40B4-BE49-F238E27FC236}">
                <a16:creationId xmlns:a16="http://schemas.microsoft.com/office/drawing/2014/main" id="{5766151E-EDEA-75DE-87D8-54F6F1F3F0BF}"/>
              </a:ext>
            </a:extLst>
          </p:cNvPr>
          <p:cNvGrpSpPr/>
          <p:nvPr/>
        </p:nvGrpSpPr>
        <p:grpSpPr>
          <a:xfrm>
            <a:off x="2279600" y="1265849"/>
            <a:ext cx="529920" cy="277200"/>
            <a:chOff x="2279600" y="1265849"/>
            <a:chExt cx="529920" cy="277200"/>
          </a:xfrm>
        </p:grpSpPr>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5785BFEA-A3D3-0086-80D4-C019F3B281E5}"/>
                    </a:ext>
                  </a:extLst>
                </p14:cNvPr>
                <p14:cNvContentPartPr/>
                <p14:nvPr/>
              </p14:nvContentPartPr>
              <p14:xfrm>
                <a:off x="2279600" y="1265849"/>
                <a:ext cx="162000" cy="277200"/>
              </p14:xfrm>
            </p:contentPart>
          </mc:Choice>
          <mc:Fallback xmlns="">
            <p:pic>
              <p:nvPicPr>
                <p:cNvPr id="18" name="筆跡 17">
                  <a:extLst>
                    <a:ext uri="{FF2B5EF4-FFF2-40B4-BE49-F238E27FC236}">
                      <a16:creationId xmlns:a16="http://schemas.microsoft.com/office/drawing/2014/main" id="{5785BFEA-A3D3-0086-80D4-C019F3B281E5}"/>
                    </a:ext>
                  </a:extLst>
                </p:cNvPr>
                <p:cNvPicPr/>
                <p:nvPr/>
              </p:nvPicPr>
              <p:blipFill>
                <a:blip r:embed="rId25"/>
                <a:stretch>
                  <a:fillRect/>
                </a:stretch>
              </p:blipFill>
              <p:spPr>
                <a:xfrm>
                  <a:off x="2270600" y="1256849"/>
                  <a:ext cx="1796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C7B2D09E-F4C0-F048-7F8C-5644137136EE}"/>
                    </a:ext>
                  </a:extLst>
                </p14:cNvPr>
                <p14:cNvContentPartPr/>
                <p14:nvPr/>
              </p14:nvContentPartPr>
              <p14:xfrm>
                <a:off x="2469320" y="1334609"/>
                <a:ext cx="156240" cy="160200"/>
              </p14:xfrm>
            </p:contentPart>
          </mc:Choice>
          <mc:Fallback xmlns="">
            <p:pic>
              <p:nvPicPr>
                <p:cNvPr id="19" name="筆跡 18">
                  <a:extLst>
                    <a:ext uri="{FF2B5EF4-FFF2-40B4-BE49-F238E27FC236}">
                      <a16:creationId xmlns:a16="http://schemas.microsoft.com/office/drawing/2014/main" id="{C7B2D09E-F4C0-F048-7F8C-5644137136EE}"/>
                    </a:ext>
                  </a:extLst>
                </p:cNvPr>
                <p:cNvPicPr/>
                <p:nvPr/>
              </p:nvPicPr>
              <p:blipFill>
                <a:blip r:embed="rId27"/>
                <a:stretch>
                  <a:fillRect/>
                </a:stretch>
              </p:blipFill>
              <p:spPr>
                <a:xfrm>
                  <a:off x="2460320" y="1325609"/>
                  <a:ext cx="173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81A0B136-5AC9-30D1-7FD4-4B5E926E111E}"/>
                    </a:ext>
                  </a:extLst>
                </p14:cNvPr>
                <p14:cNvContentPartPr/>
                <p14:nvPr/>
              </p14:nvContentPartPr>
              <p14:xfrm>
                <a:off x="2677040" y="1376009"/>
                <a:ext cx="132480" cy="117720"/>
              </p14:xfrm>
            </p:contentPart>
          </mc:Choice>
          <mc:Fallback xmlns="">
            <p:pic>
              <p:nvPicPr>
                <p:cNvPr id="20" name="筆跡 19">
                  <a:extLst>
                    <a:ext uri="{FF2B5EF4-FFF2-40B4-BE49-F238E27FC236}">
                      <a16:creationId xmlns:a16="http://schemas.microsoft.com/office/drawing/2014/main" id="{81A0B136-5AC9-30D1-7FD4-4B5E926E111E}"/>
                    </a:ext>
                  </a:extLst>
                </p:cNvPr>
                <p:cNvPicPr/>
                <p:nvPr/>
              </p:nvPicPr>
              <p:blipFill>
                <a:blip r:embed="rId29"/>
                <a:stretch>
                  <a:fillRect/>
                </a:stretch>
              </p:blipFill>
              <p:spPr>
                <a:xfrm>
                  <a:off x="2668400" y="1367369"/>
                  <a:ext cx="150120" cy="135360"/>
                </a:xfrm>
                <a:prstGeom prst="rect">
                  <a:avLst/>
                </a:prstGeom>
              </p:spPr>
            </p:pic>
          </mc:Fallback>
        </mc:AlternateContent>
      </p:grpSp>
      <p:grpSp>
        <p:nvGrpSpPr>
          <p:cNvPr id="25" name="群組 24">
            <a:extLst>
              <a:ext uri="{FF2B5EF4-FFF2-40B4-BE49-F238E27FC236}">
                <a16:creationId xmlns:a16="http://schemas.microsoft.com/office/drawing/2014/main" id="{9B6AE684-0970-2A02-9534-B3C8EA067091}"/>
              </a:ext>
            </a:extLst>
          </p:cNvPr>
          <p:cNvGrpSpPr/>
          <p:nvPr/>
        </p:nvGrpSpPr>
        <p:grpSpPr>
          <a:xfrm>
            <a:off x="3095000" y="1299689"/>
            <a:ext cx="496440" cy="190800"/>
            <a:chOff x="3095000" y="1299689"/>
            <a:chExt cx="496440" cy="190800"/>
          </a:xfrm>
        </p:grpSpPr>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FC119D3A-FDDE-6F19-7731-78F461F5E5B9}"/>
                    </a:ext>
                  </a:extLst>
                </p14:cNvPr>
                <p14:cNvContentPartPr/>
                <p14:nvPr/>
              </p14:nvContentPartPr>
              <p14:xfrm>
                <a:off x="3109400" y="1366649"/>
                <a:ext cx="139320" cy="18000"/>
              </p14:xfrm>
            </p:contentPart>
          </mc:Choice>
          <mc:Fallback xmlns="">
            <p:pic>
              <p:nvPicPr>
                <p:cNvPr id="21" name="筆跡 20">
                  <a:extLst>
                    <a:ext uri="{FF2B5EF4-FFF2-40B4-BE49-F238E27FC236}">
                      <a16:creationId xmlns:a16="http://schemas.microsoft.com/office/drawing/2014/main" id="{FC119D3A-FDDE-6F19-7731-78F461F5E5B9}"/>
                    </a:ext>
                  </a:extLst>
                </p:cNvPr>
                <p:cNvPicPr/>
                <p:nvPr/>
              </p:nvPicPr>
              <p:blipFill>
                <a:blip r:embed="rId31"/>
                <a:stretch>
                  <a:fillRect/>
                </a:stretch>
              </p:blipFill>
              <p:spPr>
                <a:xfrm>
                  <a:off x="3100400" y="1357649"/>
                  <a:ext cx="156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F6A7B4B4-D845-BAC6-18B7-9870032FBBDF}"/>
                    </a:ext>
                  </a:extLst>
                </p14:cNvPr>
                <p14:cNvContentPartPr/>
                <p14:nvPr/>
              </p14:nvContentPartPr>
              <p14:xfrm>
                <a:off x="3095000" y="1410569"/>
                <a:ext cx="201960" cy="16560"/>
              </p14:xfrm>
            </p:contentPart>
          </mc:Choice>
          <mc:Fallback xmlns="">
            <p:pic>
              <p:nvPicPr>
                <p:cNvPr id="22" name="筆跡 21">
                  <a:extLst>
                    <a:ext uri="{FF2B5EF4-FFF2-40B4-BE49-F238E27FC236}">
                      <a16:creationId xmlns:a16="http://schemas.microsoft.com/office/drawing/2014/main" id="{F6A7B4B4-D845-BAC6-18B7-9870032FBBDF}"/>
                    </a:ext>
                  </a:extLst>
                </p:cNvPr>
                <p:cNvPicPr/>
                <p:nvPr/>
              </p:nvPicPr>
              <p:blipFill>
                <a:blip r:embed="rId33"/>
                <a:stretch>
                  <a:fillRect/>
                </a:stretch>
              </p:blipFill>
              <p:spPr>
                <a:xfrm>
                  <a:off x="3086360" y="1401569"/>
                  <a:ext cx="2196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FF25AE94-89F5-2C7D-D92B-5240C643F9A3}"/>
                    </a:ext>
                  </a:extLst>
                </p14:cNvPr>
                <p14:cNvContentPartPr/>
                <p14:nvPr/>
              </p14:nvContentPartPr>
              <p14:xfrm>
                <a:off x="3364640" y="1299689"/>
                <a:ext cx="226800" cy="190800"/>
              </p14:xfrm>
            </p:contentPart>
          </mc:Choice>
          <mc:Fallback xmlns="">
            <p:pic>
              <p:nvPicPr>
                <p:cNvPr id="23" name="筆跡 22">
                  <a:extLst>
                    <a:ext uri="{FF2B5EF4-FFF2-40B4-BE49-F238E27FC236}">
                      <a16:creationId xmlns:a16="http://schemas.microsoft.com/office/drawing/2014/main" id="{FF25AE94-89F5-2C7D-D92B-5240C643F9A3}"/>
                    </a:ext>
                  </a:extLst>
                </p:cNvPr>
                <p:cNvPicPr/>
                <p:nvPr/>
              </p:nvPicPr>
              <p:blipFill>
                <a:blip r:embed="rId35"/>
                <a:stretch>
                  <a:fillRect/>
                </a:stretch>
              </p:blipFill>
              <p:spPr>
                <a:xfrm>
                  <a:off x="3356000" y="1291049"/>
                  <a:ext cx="244440" cy="20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8FFDD5D4-823A-B27A-1F0E-BD43D9DDD8D9}"/>
                  </a:ext>
                </a:extLst>
              </p14:cNvPr>
              <p14:cNvContentPartPr/>
              <p14:nvPr/>
            </p14:nvContentPartPr>
            <p14:xfrm>
              <a:off x="3831560" y="1552049"/>
              <a:ext cx="5760" cy="21240"/>
            </p14:xfrm>
          </p:contentPart>
        </mc:Choice>
        <mc:Fallback xmlns="">
          <p:pic>
            <p:nvPicPr>
              <p:cNvPr id="24" name="筆跡 23">
                <a:extLst>
                  <a:ext uri="{FF2B5EF4-FFF2-40B4-BE49-F238E27FC236}">
                    <a16:creationId xmlns:a16="http://schemas.microsoft.com/office/drawing/2014/main" id="{8FFDD5D4-823A-B27A-1F0E-BD43D9DDD8D9}"/>
                  </a:ext>
                </a:extLst>
              </p:cNvPr>
              <p:cNvPicPr/>
              <p:nvPr/>
            </p:nvPicPr>
            <p:blipFill>
              <a:blip r:embed="rId37"/>
              <a:stretch>
                <a:fillRect/>
              </a:stretch>
            </p:blipFill>
            <p:spPr>
              <a:xfrm>
                <a:off x="3822920" y="1543049"/>
                <a:ext cx="23400" cy="38880"/>
              </a:xfrm>
              <a:prstGeom prst="rect">
                <a:avLst/>
              </a:prstGeom>
            </p:spPr>
          </p:pic>
        </mc:Fallback>
      </mc:AlternateContent>
      <p:grpSp>
        <p:nvGrpSpPr>
          <p:cNvPr id="34" name="群組 33">
            <a:extLst>
              <a:ext uri="{FF2B5EF4-FFF2-40B4-BE49-F238E27FC236}">
                <a16:creationId xmlns:a16="http://schemas.microsoft.com/office/drawing/2014/main" id="{49D8074C-D63A-2141-A871-4EC07BC860C0}"/>
              </a:ext>
            </a:extLst>
          </p:cNvPr>
          <p:cNvGrpSpPr/>
          <p:nvPr/>
        </p:nvGrpSpPr>
        <p:grpSpPr>
          <a:xfrm>
            <a:off x="1091240" y="2099969"/>
            <a:ext cx="227880" cy="204120"/>
            <a:chOff x="1091240" y="2099969"/>
            <a:chExt cx="227880" cy="204120"/>
          </a:xfrm>
        </p:grpSpPr>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28A19468-64A6-9FA2-ED5B-16C577CBD425}"/>
                    </a:ext>
                  </a:extLst>
                </p14:cNvPr>
                <p14:cNvContentPartPr/>
                <p14:nvPr/>
              </p14:nvContentPartPr>
              <p14:xfrm>
                <a:off x="1091240" y="2121569"/>
                <a:ext cx="14760" cy="8280"/>
              </p14:xfrm>
            </p:contentPart>
          </mc:Choice>
          <mc:Fallback xmlns="">
            <p:pic>
              <p:nvPicPr>
                <p:cNvPr id="28" name="筆跡 27">
                  <a:extLst>
                    <a:ext uri="{FF2B5EF4-FFF2-40B4-BE49-F238E27FC236}">
                      <a16:creationId xmlns:a16="http://schemas.microsoft.com/office/drawing/2014/main" id="{28A19468-64A6-9FA2-ED5B-16C577CBD425}"/>
                    </a:ext>
                  </a:extLst>
                </p:cNvPr>
                <p:cNvPicPr/>
                <p:nvPr/>
              </p:nvPicPr>
              <p:blipFill>
                <a:blip r:embed="rId39"/>
                <a:stretch>
                  <a:fillRect/>
                </a:stretch>
              </p:blipFill>
              <p:spPr>
                <a:xfrm>
                  <a:off x="1082600" y="2112929"/>
                  <a:ext cx="324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8D532D96-F4B0-6ADB-037D-C613C233395A}"/>
                    </a:ext>
                  </a:extLst>
                </p14:cNvPr>
                <p14:cNvContentPartPr/>
                <p14:nvPr/>
              </p14:nvContentPartPr>
              <p14:xfrm>
                <a:off x="1237400" y="2099969"/>
                <a:ext cx="81720" cy="204120"/>
              </p14:xfrm>
            </p:contentPart>
          </mc:Choice>
          <mc:Fallback xmlns="">
            <p:pic>
              <p:nvPicPr>
                <p:cNvPr id="29" name="筆跡 28">
                  <a:extLst>
                    <a:ext uri="{FF2B5EF4-FFF2-40B4-BE49-F238E27FC236}">
                      <a16:creationId xmlns:a16="http://schemas.microsoft.com/office/drawing/2014/main" id="{8D532D96-F4B0-6ADB-037D-C613C233395A}"/>
                    </a:ext>
                  </a:extLst>
                </p:cNvPr>
                <p:cNvPicPr/>
                <p:nvPr/>
              </p:nvPicPr>
              <p:blipFill>
                <a:blip r:embed="rId41"/>
                <a:stretch>
                  <a:fillRect/>
                </a:stretch>
              </p:blipFill>
              <p:spPr>
                <a:xfrm>
                  <a:off x="1228760" y="2090969"/>
                  <a:ext cx="99360" cy="221760"/>
                </a:xfrm>
                <a:prstGeom prst="rect">
                  <a:avLst/>
                </a:prstGeom>
              </p:spPr>
            </p:pic>
          </mc:Fallback>
        </mc:AlternateContent>
      </p:grpSp>
      <p:grpSp>
        <p:nvGrpSpPr>
          <p:cNvPr id="33" name="群組 32">
            <a:extLst>
              <a:ext uri="{FF2B5EF4-FFF2-40B4-BE49-F238E27FC236}">
                <a16:creationId xmlns:a16="http://schemas.microsoft.com/office/drawing/2014/main" id="{1E445BA9-4B5F-FEB0-1BED-311AFEB06417}"/>
              </a:ext>
            </a:extLst>
          </p:cNvPr>
          <p:cNvGrpSpPr/>
          <p:nvPr/>
        </p:nvGrpSpPr>
        <p:grpSpPr>
          <a:xfrm>
            <a:off x="1735280" y="2117609"/>
            <a:ext cx="525240" cy="270360"/>
            <a:chOff x="1735280" y="2117609"/>
            <a:chExt cx="525240" cy="270360"/>
          </a:xfrm>
        </p:grpSpPr>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DD01C022-666F-C197-6627-EEA4AFCFD1F1}"/>
                    </a:ext>
                  </a:extLst>
                </p14:cNvPr>
                <p14:cNvContentPartPr/>
                <p14:nvPr/>
              </p14:nvContentPartPr>
              <p14:xfrm>
                <a:off x="1735280" y="2117609"/>
                <a:ext cx="194400" cy="20880"/>
              </p14:xfrm>
            </p:contentPart>
          </mc:Choice>
          <mc:Fallback xmlns="">
            <p:pic>
              <p:nvPicPr>
                <p:cNvPr id="30" name="筆跡 29">
                  <a:extLst>
                    <a:ext uri="{FF2B5EF4-FFF2-40B4-BE49-F238E27FC236}">
                      <a16:creationId xmlns:a16="http://schemas.microsoft.com/office/drawing/2014/main" id="{DD01C022-666F-C197-6627-EEA4AFCFD1F1}"/>
                    </a:ext>
                  </a:extLst>
                </p:cNvPr>
                <p:cNvPicPr/>
                <p:nvPr/>
              </p:nvPicPr>
              <p:blipFill>
                <a:blip r:embed="rId43"/>
                <a:stretch>
                  <a:fillRect/>
                </a:stretch>
              </p:blipFill>
              <p:spPr>
                <a:xfrm>
                  <a:off x="1726280" y="2108969"/>
                  <a:ext cx="212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C5F5D022-B7B8-1EF5-D821-BFB6667F0177}"/>
                    </a:ext>
                  </a:extLst>
                </p14:cNvPr>
                <p14:cNvContentPartPr/>
                <p14:nvPr/>
              </p14:nvContentPartPr>
              <p14:xfrm>
                <a:off x="1826000" y="2128049"/>
                <a:ext cx="37800" cy="259920"/>
              </p14:xfrm>
            </p:contentPart>
          </mc:Choice>
          <mc:Fallback xmlns="">
            <p:pic>
              <p:nvPicPr>
                <p:cNvPr id="31" name="筆跡 30">
                  <a:extLst>
                    <a:ext uri="{FF2B5EF4-FFF2-40B4-BE49-F238E27FC236}">
                      <a16:creationId xmlns:a16="http://schemas.microsoft.com/office/drawing/2014/main" id="{C5F5D022-B7B8-1EF5-D821-BFB6667F0177}"/>
                    </a:ext>
                  </a:extLst>
                </p:cNvPr>
                <p:cNvPicPr/>
                <p:nvPr/>
              </p:nvPicPr>
              <p:blipFill>
                <a:blip r:embed="rId45"/>
                <a:stretch>
                  <a:fillRect/>
                </a:stretch>
              </p:blipFill>
              <p:spPr>
                <a:xfrm>
                  <a:off x="1817360" y="2119049"/>
                  <a:ext cx="5544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24F1823B-F4E7-1B71-4BC9-495DD4E7366E}"/>
                    </a:ext>
                  </a:extLst>
                </p14:cNvPr>
                <p14:cNvContentPartPr/>
                <p14:nvPr/>
              </p14:nvContentPartPr>
              <p14:xfrm>
                <a:off x="2047400" y="2161529"/>
                <a:ext cx="213120" cy="192240"/>
              </p14:xfrm>
            </p:contentPart>
          </mc:Choice>
          <mc:Fallback xmlns="">
            <p:pic>
              <p:nvPicPr>
                <p:cNvPr id="32" name="筆跡 31">
                  <a:extLst>
                    <a:ext uri="{FF2B5EF4-FFF2-40B4-BE49-F238E27FC236}">
                      <a16:creationId xmlns:a16="http://schemas.microsoft.com/office/drawing/2014/main" id="{24F1823B-F4E7-1B71-4BC9-495DD4E7366E}"/>
                    </a:ext>
                  </a:extLst>
                </p:cNvPr>
                <p:cNvPicPr/>
                <p:nvPr/>
              </p:nvPicPr>
              <p:blipFill>
                <a:blip r:embed="rId47"/>
                <a:stretch>
                  <a:fillRect/>
                </a:stretch>
              </p:blipFill>
              <p:spPr>
                <a:xfrm>
                  <a:off x="2038760" y="2152529"/>
                  <a:ext cx="230760" cy="209880"/>
                </a:xfrm>
                <a:prstGeom prst="rect">
                  <a:avLst/>
                </a:prstGeom>
              </p:spPr>
            </p:pic>
          </mc:Fallback>
        </mc:AlternateContent>
      </p:grpSp>
      <p:grpSp>
        <p:nvGrpSpPr>
          <p:cNvPr id="41" name="群組 40">
            <a:extLst>
              <a:ext uri="{FF2B5EF4-FFF2-40B4-BE49-F238E27FC236}">
                <a16:creationId xmlns:a16="http://schemas.microsoft.com/office/drawing/2014/main" id="{1700C667-B5B7-85CC-53A6-0398172FA6F4}"/>
              </a:ext>
            </a:extLst>
          </p:cNvPr>
          <p:cNvGrpSpPr/>
          <p:nvPr/>
        </p:nvGrpSpPr>
        <p:grpSpPr>
          <a:xfrm>
            <a:off x="2494520" y="1965329"/>
            <a:ext cx="956520" cy="522000"/>
            <a:chOff x="2494520" y="1965329"/>
            <a:chExt cx="956520" cy="522000"/>
          </a:xfrm>
        </p:grpSpPr>
        <mc:AlternateContent xmlns:mc="http://schemas.openxmlformats.org/markup-compatibility/2006" xmlns:p14="http://schemas.microsoft.com/office/powerpoint/2010/main">
          <mc:Choice Requires="p14">
            <p:contentPart p14:bwMode="auto" r:id="rId48">
              <p14:nvContentPartPr>
                <p14:cNvPr id="36" name="筆跡 35">
                  <a:extLst>
                    <a:ext uri="{FF2B5EF4-FFF2-40B4-BE49-F238E27FC236}">
                      <a16:creationId xmlns:a16="http://schemas.microsoft.com/office/drawing/2014/main" id="{81D3FD9D-8533-6039-DF29-C28F0904F53F}"/>
                    </a:ext>
                  </a:extLst>
                </p14:cNvPr>
                <p14:cNvContentPartPr/>
                <p14:nvPr/>
              </p14:nvContentPartPr>
              <p14:xfrm>
                <a:off x="2494520" y="1965329"/>
                <a:ext cx="181440" cy="317160"/>
              </p14:xfrm>
            </p:contentPart>
          </mc:Choice>
          <mc:Fallback xmlns="">
            <p:pic>
              <p:nvPicPr>
                <p:cNvPr id="36" name="筆跡 35">
                  <a:extLst>
                    <a:ext uri="{FF2B5EF4-FFF2-40B4-BE49-F238E27FC236}">
                      <a16:creationId xmlns:a16="http://schemas.microsoft.com/office/drawing/2014/main" id="{81D3FD9D-8533-6039-DF29-C28F0904F53F}"/>
                    </a:ext>
                  </a:extLst>
                </p:cNvPr>
                <p:cNvPicPr/>
                <p:nvPr/>
              </p:nvPicPr>
              <p:blipFill>
                <a:blip r:embed="rId49"/>
                <a:stretch>
                  <a:fillRect/>
                </a:stretch>
              </p:blipFill>
              <p:spPr>
                <a:xfrm>
                  <a:off x="2485520" y="1956689"/>
                  <a:ext cx="1990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D80E6E93-2AF9-4EF1-D449-3E53F3999C1E}"/>
                    </a:ext>
                  </a:extLst>
                </p14:cNvPr>
                <p14:cNvContentPartPr/>
                <p14:nvPr/>
              </p14:nvContentPartPr>
              <p14:xfrm>
                <a:off x="2587400" y="1991969"/>
                <a:ext cx="258120" cy="495360"/>
              </p14:xfrm>
            </p:contentPart>
          </mc:Choice>
          <mc:Fallback xmlns="">
            <p:pic>
              <p:nvPicPr>
                <p:cNvPr id="37" name="筆跡 36">
                  <a:extLst>
                    <a:ext uri="{FF2B5EF4-FFF2-40B4-BE49-F238E27FC236}">
                      <a16:creationId xmlns:a16="http://schemas.microsoft.com/office/drawing/2014/main" id="{D80E6E93-2AF9-4EF1-D449-3E53F3999C1E}"/>
                    </a:ext>
                  </a:extLst>
                </p:cNvPr>
                <p:cNvPicPr/>
                <p:nvPr/>
              </p:nvPicPr>
              <p:blipFill>
                <a:blip r:embed="rId51"/>
                <a:stretch>
                  <a:fillRect/>
                </a:stretch>
              </p:blipFill>
              <p:spPr>
                <a:xfrm>
                  <a:off x="2578760" y="1983329"/>
                  <a:ext cx="27576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25D4BDF4-A137-87BB-5F1A-D1ECC3108E54}"/>
                    </a:ext>
                  </a:extLst>
                </p14:cNvPr>
                <p14:cNvContentPartPr/>
                <p14:nvPr/>
              </p14:nvContentPartPr>
              <p14:xfrm>
                <a:off x="2732480" y="2168369"/>
                <a:ext cx="160200" cy="175680"/>
              </p14:xfrm>
            </p:contentPart>
          </mc:Choice>
          <mc:Fallback xmlns="">
            <p:pic>
              <p:nvPicPr>
                <p:cNvPr id="38" name="筆跡 37">
                  <a:extLst>
                    <a:ext uri="{FF2B5EF4-FFF2-40B4-BE49-F238E27FC236}">
                      <a16:creationId xmlns:a16="http://schemas.microsoft.com/office/drawing/2014/main" id="{25D4BDF4-A137-87BB-5F1A-D1ECC3108E54}"/>
                    </a:ext>
                  </a:extLst>
                </p:cNvPr>
                <p:cNvPicPr/>
                <p:nvPr/>
              </p:nvPicPr>
              <p:blipFill>
                <a:blip r:embed="rId53"/>
                <a:stretch>
                  <a:fillRect/>
                </a:stretch>
              </p:blipFill>
              <p:spPr>
                <a:xfrm>
                  <a:off x="2723480" y="2159729"/>
                  <a:ext cx="1778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筆跡 38">
                  <a:extLst>
                    <a:ext uri="{FF2B5EF4-FFF2-40B4-BE49-F238E27FC236}">
                      <a16:creationId xmlns:a16="http://schemas.microsoft.com/office/drawing/2014/main" id="{0EC9CD4C-59CF-2C4F-FCAC-C66DC4A35B55}"/>
                    </a:ext>
                  </a:extLst>
                </p14:cNvPr>
                <p14:cNvContentPartPr/>
                <p14:nvPr/>
              </p14:nvContentPartPr>
              <p14:xfrm>
                <a:off x="3037400" y="2138129"/>
                <a:ext cx="131400" cy="51480"/>
              </p14:xfrm>
            </p:contentPart>
          </mc:Choice>
          <mc:Fallback xmlns="">
            <p:pic>
              <p:nvPicPr>
                <p:cNvPr id="39" name="筆跡 38">
                  <a:extLst>
                    <a:ext uri="{FF2B5EF4-FFF2-40B4-BE49-F238E27FC236}">
                      <a16:creationId xmlns:a16="http://schemas.microsoft.com/office/drawing/2014/main" id="{0EC9CD4C-59CF-2C4F-FCAC-C66DC4A35B55}"/>
                    </a:ext>
                  </a:extLst>
                </p:cNvPr>
                <p:cNvPicPr/>
                <p:nvPr/>
              </p:nvPicPr>
              <p:blipFill>
                <a:blip r:embed="rId55"/>
                <a:stretch>
                  <a:fillRect/>
                </a:stretch>
              </p:blipFill>
              <p:spPr>
                <a:xfrm>
                  <a:off x="3028760" y="2129129"/>
                  <a:ext cx="14904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988BDDE6-30B6-2E4C-F425-F0A520E7DE33}"/>
                    </a:ext>
                  </a:extLst>
                </p14:cNvPr>
                <p14:cNvContentPartPr/>
                <p14:nvPr/>
              </p14:nvContentPartPr>
              <p14:xfrm>
                <a:off x="3237560" y="2027609"/>
                <a:ext cx="213480" cy="254160"/>
              </p14:xfrm>
            </p:contentPart>
          </mc:Choice>
          <mc:Fallback xmlns="">
            <p:pic>
              <p:nvPicPr>
                <p:cNvPr id="40" name="筆跡 39">
                  <a:extLst>
                    <a:ext uri="{FF2B5EF4-FFF2-40B4-BE49-F238E27FC236}">
                      <a16:creationId xmlns:a16="http://schemas.microsoft.com/office/drawing/2014/main" id="{988BDDE6-30B6-2E4C-F425-F0A520E7DE33}"/>
                    </a:ext>
                  </a:extLst>
                </p:cNvPr>
                <p:cNvPicPr/>
                <p:nvPr/>
              </p:nvPicPr>
              <p:blipFill>
                <a:blip r:embed="rId57"/>
                <a:stretch>
                  <a:fillRect/>
                </a:stretch>
              </p:blipFill>
              <p:spPr>
                <a:xfrm>
                  <a:off x="3228560" y="2018609"/>
                  <a:ext cx="231120" cy="271800"/>
                </a:xfrm>
                <a:prstGeom prst="rect">
                  <a:avLst/>
                </a:prstGeom>
              </p:spPr>
            </p:pic>
          </mc:Fallback>
        </mc:AlternateContent>
      </p:grpSp>
      <p:grpSp>
        <p:nvGrpSpPr>
          <p:cNvPr id="50" name="群組 49">
            <a:extLst>
              <a:ext uri="{FF2B5EF4-FFF2-40B4-BE49-F238E27FC236}">
                <a16:creationId xmlns:a16="http://schemas.microsoft.com/office/drawing/2014/main" id="{C5C168DC-208D-AAC1-2A97-18F98E401CB4}"/>
              </a:ext>
            </a:extLst>
          </p:cNvPr>
          <p:cNvGrpSpPr/>
          <p:nvPr/>
        </p:nvGrpSpPr>
        <p:grpSpPr>
          <a:xfrm>
            <a:off x="1048040" y="3155489"/>
            <a:ext cx="327600" cy="257760"/>
            <a:chOff x="1048040" y="3155489"/>
            <a:chExt cx="327600" cy="257760"/>
          </a:xfrm>
        </p:grpSpPr>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A44117BB-7126-250F-5815-626B2F2C956D}"/>
                    </a:ext>
                  </a:extLst>
                </p14:cNvPr>
                <p14:cNvContentPartPr/>
                <p14:nvPr/>
              </p14:nvContentPartPr>
              <p14:xfrm>
                <a:off x="1085480" y="3287969"/>
                <a:ext cx="184320" cy="9720"/>
              </p14:xfrm>
            </p:contentPart>
          </mc:Choice>
          <mc:Fallback xmlns="">
            <p:pic>
              <p:nvPicPr>
                <p:cNvPr id="42" name="筆跡 41">
                  <a:extLst>
                    <a:ext uri="{FF2B5EF4-FFF2-40B4-BE49-F238E27FC236}">
                      <a16:creationId xmlns:a16="http://schemas.microsoft.com/office/drawing/2014/main" id="{A44117BB-7126-250F-5815-626B2F2C956D}"/>
                    </a:ext>
                  </a:extLst>
                </p:cNvPr>
                <p:cNvPicPr/>
                <p:nvPr/>
              </p:nvPicPr>
              <p:blipFill>
                <a:blip r:embed="rId59"/>
                <a:stretch>
                  <a:fillRect/>
                </a:stretch>
              </p:blipFill>
              <p:spPr>
                <a:xfrm>
                  <a:off x="1076480" y="3279329"/>
                  <a:ext cx="2019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1D1B9C91-994E-E31A-5652-61F15C842DE9}"/>
                    </a:ext>
                  </a:extLst>
                </p14:cNvPr>
                <p14:cNvContentPartPr/>
                <p14:nvPr/>
              </p14:nvContentPartPr>
              <p14:xfrm>
                <a:off x="1048040" y="3155489"/>
                <a:ext cx="327600" cy="257760"/>
              </p14:xfrm>
            </p:contentPart>
          </mc:Choice>
          <mc:Fallback xmlns="">
            <p:pic>
              <p:nvPicPr>
                <p:cNvPr id="43" name="筆跡 42">
                  <a:extLst>
                    <a:ext uri="{FF2B5EF4-FFF2-40B4-BE49-F238E27FC236}">
                      <a16:creationId xmlns:a16="http://schemas.microsoft.com/office/drawing/2014/main" id="{1D1B9C91-994E-E31A-5652-61F15C842DE9}"/>
                    </a:ext>
                  </a:extLst>
                </p:cNvPr>
                <p:cNvPicPr/>
                <p:nvPr/>
              </p:nvPicPr>
              <p:blipFill>
                <a:blip r:embed="rId61"/>
                <a:stretch>
                  <a:fillRect/>
                </a:stretch>
              </p:blipFill>
              <p:spPr>
                <a:xfrm>
                  <a:off x="1039400" y="3146489"/>
                  <a:ext cx="345240" cy="275400"/>
                </a:xfrm>
                <a:prstGeom prst="rect">
                  <a:avLst/>
                </a:prstGeom>
              </p:spPr>
            </p:pic>
          </mc:Fallback>
        </mc:AlternateContent>
      </p:grpSp>
      <p:grpSp>
        <p:nvGrpSpPr>
          <p:cNvPr id="49" name="群組 48">
            <a:extLst>
              <a:ext uri="{FF2B5EF4-FFF2-40B4-BE49-F238E27FC236}">
                <a16:creationId xmlns:a16="http://schemas.microsoft.com/office/drawing/2014/main" id="{8C068018-BD44-7834-FDB7-D5B0D27FFB26}"/>
              </a:ext>
            </a:extLst>
          </p:cNvPr>
          <p:cNvGrpSpPr/>
          <p:nvPr/>
        </p:nvGrpSpPr>
        <p:grpSpPr>
          <a:xfrm>
            <a:off x="1711520" y="3011849"/>
            <a:ext cx="1359720" cy="480600"/>
            <a:chOff x="1711520" y="3011849"/>
            <a:chExt cx="1359720" cy="480600"/>
          </a:xfrm>
        </p:grpSpPr>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90A40D8D-9451-4021-5D09-DB8F52AA302B}"/>
                    </a:ext>
                  </a:extLst>
                </p14:cNvPr>
                <p14:cNvContentPartPr/>
                <p14:nvPr/>
              </p14:nvContentPartPr>
              <p14:xfrm>
                <a:off x="1726280" y="3144329"/>
                <a:ext cx="19800" cy="348120"/>
              </p14:xfrm>
            </p:contentPart>
          </mc:Choice>
          <mc:Fallback xmlns="">
            <p:pic>
              <p:nvPicPr>
                <p:cNvPr id="44" name="筆跡 43">
                  <a:extLst>
                    <a:ext uri="{FF2B5EF4-FFF2-40B4-BE49-F238E27FC236}">
                      <a16:creationId xmlns:a16="http://schemas.microsoft.com/office/drawing/2014/main" id="{90A40D8D-9451-4021-5D09-DB8F52AA302B}"/>
                    </a:ext>
                  </a:extLst>
                </p:cNvPr>
                <p:cNvPicPr/>
                <p:nvPr/>
              </p:nvPicPr>
              <p:blipFill>
                <a:blip r:embed="rId63"/>
                <a:stretch>
                  <a:fillRect/>
                </a:stretch>
              </p:blipFill>
              <p:spPr>
                <a:xfrm>
                  <a:off x="1717280" y="3135689"/>
                  <a:ext cx="3744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B148B8ED-ECC6-A92D-2646-D442E7E88B80}"/>
                    </a:ext>
                  </a:extLst>
                </p14:cNvPr>
                <p14:cNvContentPartPr/>
                <p14:nvPr/>
              </p14:nvContentPartPr>
              <p14:xfrm>
                <a:off x="1711520" y="3124889"/>
                <a:ext cx="160560" cy="160560"/>
              </p14:xfrm>
            </p:contentPart>
          </mc:Choice>
          <mc:Fallback xmlns="">
            <p:pic>
              <p:nvPicPr>
                <p:cNvPr id="45" name="筆跡 44">
                  <a:extLst>
                    <a:ext uri="{FF2B5EF4-FFF2-40B4-BE49-F238E27FC236}">
                      <a16:creationId xmlns:a16="http://schemas.microsoft.com/office/drawing/2014/main" id="{B148B8ED-ECC6-A92D-2646-D442E7E88B80}"/>
                    </a:ext>
                  </a:extLst>
                </p:cNvPr>
                <p:cNvPicPr/>
                <p:nvPr/>
              </p:nvPicPr>
              <p:blipFill>
                <a:blip r:embed="rId65"/>
                <a:stretch>
                  <a:fillRect/>
                </a:stretch>
              </p:blipFill>
              <p:spPr>
                <a:xfrm>
                  <a:off x="1702880" y="3115889"/>
                  <a:ext cx="17820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145D9B2A-C6F9-5EC2-7D0B-AA329D63462D}"/>
                    </a:ext>
                  </a:extLst>
                </p14:cNvPr>
                <p14:cNvContentPartPr/>
                <p14:nvPr/>
              </p14:nvContentPartPr>
              <p14:xfrm>
                <a:off x="1867400" y="3125249"/>
                <a:ext cx="379800" cy="204480"/>
              </p14:xfrm>
            </p:contentPart>
          </mc:Choice>
          <mc:Fallback xmlns="">
            <p:pic>
              <p:nvPicPr>
                <p:cNvPr id="46" name="筆跡 45">
                  <a:extLst>
                    <a:ext uri="{FF2B5EF4-FFF2-40B4-BE49-F238E27FC236}">
                      <a16:creationId xmlns:a16="http://schemas.microsoft.com/office/drawing/2014/main" id="{145D9B2A-C6F9-5EC2-7D0B-AA329D63462D}"/>
                    </a:ext>
                  </a:extLst>
                </p:cNvPr>
                <p:cNvPicPr/>
                <p:nvPr/>
              </p:nvPicPr>
              <p:blipFill>
                <a:blip r:embed="rId67"/>
                <a:stretch>
                  <a:fillRect/>
                </a:stretch>
              </p:blipFill>
              <p:spPr>
                <a:xfrm>
                  <a:off x="1858400" y="3116609"/>
                  <a:ext cx="3974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E10F8089-6009-C114-455F-41D0B5EC0AA2}"/>
                    </a:ext>
                  </a:extLst>
                </p14:cNvPr>
                <p14:cNvContentPartPr/>
                <p14:nvPr/>
              </p14:nvContentPartPr>
              <p14:xfrm>
                <a:off x="2307320" y="3011849"/>
                <a:ext cx="511920" cy="316800"/>
              </p14:xfrm>
            </p:contentPart>
          </mc:Choice>
          <mc:Fallback xmlns="">
            <p:pic>
              <p:nvPicPr>
                <p:cNvPr id="47" name="筆跡 46">
                  <a:extLst>
                    <a:ext uri="{FF2B5EF4-FFF2-40B4-BE49-F238E27FC236}">
                      <a16:creationId xmlns:a16="http://schemas.microsoft.com/office/drawing/2014/main" id="{E10F8089-6009-C114-455F-41D0B5EC0AA2}"/>
                    </a:ext>
                  </a:extLst>
                </p:cNvPr>
                <p:cNvPicPr/>
                <p:nvPr/>
              </p:nvPicPr>
              <p:blipFill>
                <a:blip r:embed="rId69"/>
                <a:stretch>
                  <a:fillRect/>
                </a:stretch>
              </p:blipFill>
              <p:spPr>
                <a:xfrm>
                  <a:off x="2298320" y="3002849"/>
                  <a:ext cx="52956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B8305D6A-E9F8-EA78-A418-5E4437BFABB9}"/>
                    </a:ext>
                  </a:extLst>
                </p14:cNvPr>
                <p14:cNvContentPartPr/>
                <p14:nvPr/>
              </p14:nvContentPartPr>
              <p14:xfrm>
                <a:off x="2853440" y="3123089"/>
                <a:ext cx="217800" cy="163080"/>
              </p14:xfrm>
            </p:contentPart>
          </mc:Choice>
          <mc:Fallback xmlns="">
            <p:pic>
              <p:nvPicPr>
                <p:cNvPr id="48" name="筆跡 47">
                  <a:extLst>
                    <a:ext uri="{FF2B5EF4-FFF2-40B4-BE49-F238E27FC236}">
                      <a16:creationId xmlns:a16="http://schemas.microsoft.com/office/drawing/2014/main" id="{B8305D6A-E9F8-EA78-A418-5E4437BFABB9}"/>
                    </a:ext>
                  </a:extLst>
                </p:cNvPr>
                <p:cNvPicPr/>
                <p:nvPr/>
              </p:nvPicPr>
              <p:blipFill>
                <a:blip r:embed="rId71"/>
                <a:stretch>
                  <a:fillRect/>
                </a:stretch>
              </p:blipFill>
              <p:spPr>
                <a:xfrm>
                  <a:off x="2844800" y="3114089"/>
                  <a:ext cx="235440" cy="180720"/>
                </a:xfrm>
                <a:prstGeom prst="rect">
                  <a:avLst/>
                </a:prstGeom>
              </p:spPr>
            </p:pic>
          </mc:Fallback>
        </mc:AlternateContent>
      </p:grpSp>
      <p:grpSp>
        <p:nvGrpSpPr>
          <p:cNvPr id="54" name="群組 53">
            <a:extLst>
              <a:ext uri="{FF2B5EF4-FFF2-40B4-BE49-F238E27FC236}">
                <a16:creationId xmlns:a16="http://schemas.microsoft.com/office/drawing/2014/main" id="{090AB560-D702-1200-2800-A2F8C393E419}"/>
              </a:ext>
            </a:extLst>
          </p:cNvPr>
          <p:cNvGrpSpPr/>
          <p:nvPr/>
        </p:nvGrpSpPr>
        <p:grpSpPr>
          <a:xfrm>
            <a:off x="3430520" y="3155129"/>
            <a:ext cx="163800" cy="82800"/>
            <a:chOff x="3430520" y="3155129"/>
            <a:chExt cx="163800" cy="82800"/>
          </a:xfrm>
        </p:grpSpPr>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DF9075A1-65A1-E83C-CFDA-5ED04105F360}"/>
                    </a:ext>
                  </a:extLst>
                </p14:cNvPr>
                <p14:cNvContentPartPr/>
                <p14:nvPr/>
              </p14:nvContentPartPr>
              <p14:xfrm>
                <a:off x="3432320" y="3155129"/>
                <a:ext cx="125280" cy="24840"/>
              </p14:xfrm>
            </p:contentPart>
          </mc:Choice>
          <mc:Fallback xmlns="">
            <p:pic>
              <p:nvPicPr>
                <p:cNvPr id="51" name="筆跡 50">
                  <a:extLst>
                    <a:ext uri="{FF2B5EF4-FFF2-40B4-BE49-F238E27FC236}">
                      <a16:creationId xmlns:a16="http://schemas.microsoft.com/office/drawing/2014/main" id="{DF9075A1-65A1-E83C-CFDA-5ED04105F360}"/>
                    </a:ext>
                  </a:extLst>
                </p:cNvPr>
                <p:cNvPicPr/>
                <p:nvPr/>
              </p:nvPicPr>
              <p:blipFill>
                <a:blip r:embed="rId73"/>
                <a:stretch>
                  <a:fillRect/>
                </a:stretch>
              </p:blipFill>
              <p:spPr>
                <a:xfrm>
                  <a:off x="3423320" y="3146129"/>
                  <a:ext cx="142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筆跡 51">
                  <a:extLst>
                    <a:ext uri="{FF2B5EF4-FFF2-40B4-BE49-F238E27FC236}">
                      <a16:creationId xmlns:a16="http://schemas.microsoft.com/office/drawing/2014/main" id="{D0C0A811-B593-5397-7DA3-6F563B10B3FE}"/>
                    </a:ext>
                  </a:extLst>
                </p14:cNvPr>
                <p14:cNvContentPartPr/>
                <p14:nvPr/>
              </p14:nvContentPartPr>
              <p14:xfrm>
                <a:off x="3430520" y="3217409"/>
                <a:ext cx="163800" cy="20520"/>
              </p14:xfrm>
            </p:contentPart>
          </mc:Choice>
          <mc:Fallback xmlns="">
            <p:pic>
              <p:nvPicPr>
                <p:cNvPr id="52" name="筆跡 51">
                  <a:extLst>
                    <a:ext uri="{FF2B5EF4-FFF2-40B4-BE49-F238E27FC236}">
                      <a16:creationId xmlns:a16="http://schemas.microsoft.com/office/drawing/2014/main" id="{D0C0A811-B593-5397-7DA3-6F563B10B3FE}"/>
                    </a:ext>
                  </a:extLst>
                </p:cNvPr>
                <p:cNvPicPr/>
                <p:nvPr/>
              </p:nvPicPr>
              <p:blipFill>
                <a:blip r:embed="rId75"/>
                <a:stretch>
                  <a:fillRect/>
                </a:stretch>
              </p:blipFill>
              <p:spPr>
                <a:xfrm>
                  <a:off x="3421880" y="3208769"/>
                  <a:ext cx="181440" cy="38160"/>
                </a:xfrm>
                <a:prstGeom prst="rect">
                  <a:avLst/>
                </a:prstGeom>
              </p:spPr>
            </p:pic>
          </mc:Fallback>
        </mc:AlternateContent>
      </p:grpSp>
      <p:grpSp>
        <p:nvGrpSpPr>
          <p:cNvPr id="84" name="群組 83">
            <a:extLst>
              <a:ext uri="{FF2B5EF4-FFF2-40B4-BE49-F238E27FC236}">
                <a16:creationId xmlns:a16="http://schemas.microsoft.com/office/drawing/2014/main" id="{C4EA6BF0-7CDF-49BB-6728-1EB68A688648}"/>
              </a:ext>
            </a:extLst>
          </p:cNvPr>
          <p:cNvGrpSpPr/>
          <p:nvPr/>
        </p:nvGrpSpPr>
        <p:grpSpPr>
          <a:xfrm>
            <a:off x="5100920" y="2836529"/>
            <a:ext cx="2093400" cy="499680"/>
            <a:chOff x="5100920" y="2836529"/>
            <a:chExt cx="2093400" cy="499680"/>
          </a:xfrm>
        </p:grpSpPr>
        <mc:AlternateContent xmlns:mc="http://schemas.openxmlformats.org/markup-compatibility/2006" xmlns:p14="http://schemas.microsoft.com/office/powerpoint/2010/main">
          <mc:Choice Requires="p14">
            <p:contentPart p14:bwMode="auto" r:id="rId76">
              <p14:nvContentPartPr>
                <p14:cNvPr id="71" name="筆跡 70">
                  <a:extLst>
                    <a:ext uri="{FF2B5EF4-FFF2-40B4-BE49-F238E27FC236}">
                      <a16:creationId xmlns:a16="http://schemas.microsoft.com/office/drawing/2014/main" id="{9B52FB3D-30AF-48AD-B728-968F75877FFB}"/>
                    </a:ext>
                  </a:extLst>
                </p14:cNvPr>
                <p14:cNvContentPartPr/>
                <p14:nvPr/>
              </p14:nvContentPartPr>
              <p14:xfrm>
                <a:off x="5100920" y="2907449"/>
                <a:ext cx="154080" cy="339840"/>
              </p14:xfrm>
            </p:contentPart>
          </mc:Choice>
          <mc:Fallback xmlns="">
            <p:pic>
              <p:nvPicPr>
                <p:cNvPr id="71" name="筆跡 70">
                  <a:extLst>
                    <a:ext uri="{FF2B5EF4-FFF2-40B4-BE49-F238E27FC236}">
                      <a16:creationId xmlns:a16="http://schemas.microsoft.com/office/drawing/2014/main" id="{9B52FB3D-30AF-48AD-B728-968F75877FFB}"/>
                    </a:ext>
                  </a:extLst>
                </p:cNvPr>
                <p:cNvPicPr/>
                <p:nvPr/>
              </p:nvPicPr>
              <p:blipFill>
                <a:blip r:embed="rId77"/>
                <a:stretch>
                  <a:fillRect/>
                </a:stretch>
              </p:blipFill>
              <p:spPr>
                <a:xfrm>
                  <a:off x="5092280" y="2898809"/>
                  <a:ext cx="171720" cy="357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2" name="筆跡 71">
                  <a:extLst>
                    <a:ext uri="{FF2B5EF4-FFF2-40B4-BE49-F238E27FC236}">
                      <a16:creationId xmlns:a16="http://schemas.microsoft.com/office/drawing/2014/main" id="{F74B8439-809A-080E-CEED-73A258144E8C}"/>
                    </a:ext>
                  </a:extLst>
                </p14:cNvPr>
                <p14:cNvContentPartPr/>
                <p14:nvPr/>
              </p14:nvContentPartPr>
              <p14:xfrm>
                <a:off x="5347520" y="2888009"/>
                <a:ext cx="109440" cy="446400"/>
              </p14:xfrm>
            </p:contentPart>
          </mc:Choice>
          <mc:Fallback xmlns="">
            <p:pic>
              <p:nvPicPr>
                <p:cNvPr id="72" name="筆跡 71">
                  <a:extLst>
                    <a:ext uri="{FF2B5EF4-FFF2-40B4-BE49-F238E27FC236}">
                      <a16:creationId xmlns:a16="http://schemas.microsoft.com/office/drawing/2014/main" id="{F74B8439-809A-080E-CEED-73A258144E8C}"/>
                    </a:ext>
                  </a:extLst>
                </p:cNvPr>
                <p:cNvPicPr/>
                <p:nvPr/>
              </p:nvPicPr>
              <p:blipFill>
                <a:blip r:embed="rId79"/>
                <a:stretch>
                  <a:fillRect/>
                </a:stretch>
              </p:blipFill>
              <p:spPr>
                <a:xfrm>
                  <a:off x="5338880" y="2879009"/>
                  <a:ext cx="127080" cy="464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74" name="筆跡 73">
                  <a:extLst>
                    <a:ext uri="{FF2B5EF4-FFF2-40B4-BE49-F238E27FC236}">
                      <a16:creationId xmlns:a16="http://schemas.microsoft.com/office/drawing/2014/main" id="{6F0A976F-B961-D9C4-5601-456E0040A4EF}"/>
                    </a:ext>
                  </a:extLst>
                </p14:cNvPr>
                <p14:cNvContentPartPr/>
                <p14:nvPr/>
              </p14:nvContentPartPr>
              <p14:xfrm>
                <a:off x="5592680" y="3033449"/>
                <a:ext cx="181800" cy="34920"/>
              </p14:xfrm>
            </p:contentPart>
          </mc:Choice>
          <mc:Fallback xmlns="">
            <p:pic>
              <p:nvPicPr>
                <p:cNvPr id="74" name="筆跡 73">
                  <a:extLst>
                    <a:ext uri="{FF2B5EF4-FFF2-40B4-BE49-F238E27FC236}">
                      <a16:creationId xmlns:a16="http://schemas.microsoft.com/office/drawing/2014/main" id="{6F0A976F-B961-D9C4-5601-456E0040A4EF}"/>
                    </a:ext>
                  </a:extLst>
                </p:cNvPr>
                <p:cNvPicPr/>
                <p:nvPr/>
              </p:nvPicPr>
              <p:blipFill>
                <a:blip r:embed="rId81"/>
                <a:stretch>
                  <a:fillRect/>
                </a:stretch>
              </p:blipFill>
              <p:spPr>
                <a:xfrm>
                  <a:off x="5584040" y="3024809"/>
                  <a:ext cx="1994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5" name="筆跡 74">
                  <a:extLst>
                    <a:ext uri="{FF2B5EF4-FFF2-40B4-BE49-F238E27FC236}">
                      <a16:creationId xmlns:a16="http://schemas.microsoft.com/office/drawing/2014/main" id="{8BB5F713-536A-F2C5-E8D8-BF985F155372}"/>
                    </a:ext>
                  </a:extLst>
                </p14:cNvPr>
                <p14:cNvContentPartPr/>
                <p14:nvPr/>
              </p14:nvContentPartPr>
              <p14:xfrm>
                <a:off x="5678000" y="2843729"/>
                <a:ext cx="256680" cy="492480"/>
              </p14:xfrm>
            </p:contentPart>
          </mc:Choice>
          <mc:Fallback xmlns="">
            <p:pic>
              <p:nvPicPr>
                <p:cNvPr id="75" name="筆跡 74">
                  <a:extLst>
                    <a:ext uri="{FF2B5EF4-FFF2-40B4-BE49-F238E27FC236}">
                      <a16:creationId xmlns:a16="http://schemas.microsoft.com/office/drawing/2014/main" id="{8BB5F713-536A-F2C5-E8D8-BF985F155372}"/>
                    </a:ext>
                  </a:extLst>
                </p:cNvPr>
                <p:cNvPicPr/>
                <p:nvPr/>
              </p:nvPicPr>
              <p:blipFill>
                <a:blip r:embed="rId83"/>
                <a:stretch>
                  <a:fillRect/>
                </a:stretch>
              </p:blipFill>
              <p:spPr>
                <a:xfrm>
                  <a:off x="5669360" y="2835089"/>
                  <a:ext cx="274320" cy="510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6" name="筆跡 75">
                  <a:extLst>
                    <a:ext uri="{FF2B5EF4-FFF2-40B4-BE49-F238E27FC236}">
                      <a16:creationId xmlns:a16="http://schemas.microsoft.com/office/drawing/2014/main" id="{FE4FD2FA-2B80-F552-990A-93EF912B8C94}"/>
                    </a:ext>
                  </a:extLst>
                </p14:cNvPr>
                <p14:cNvContentPartPr/>
                <p14:nvPr/>
              </p14:nvContentPartPr>
              <p14:xfrm>
                <a:off x="5885000" y="2886929"/>
                <a:ext cx="195480" cy="180720"/>
              </p14:xfrm>
            </p:contentPart>
          </mc:Choice>
          <mc:Fallback xmlns="">
            <p:pic>
              <p:nvPicPr>
                <p:cNvPr id="76" name="筆跡 75">
                  <a:extLst>
                    <a:ext uri="{FF2B5EF4-FFF2-40B4-BE49-F238E27FC236}">
                      <a16:creationId xmlns:a16="http://schemas.microsoft.com/office/drawing/2014/main" id="{FE4FD2FA-2B80-F552-990A-93EF912B8C94}"/>
                    </a:ext>
                  </a:extLst>
                </p:cNvPr>
                <p:cNvPicPr/>
                <p:nvPr/>
              </p:nvPicPr>
              <p:blipFill>
                <a:blip r:embed="rId85"/>
                <a:stretch>
                  <a:fillRect/>
                </a:stretch>
              </p:blipFill>
              <p:spPr>
                <a:xfrm>
                  <a:off x="5876000" y="2877929"/>
                  <a:ext cx="21312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7" name="筆跡 76">
                  <a:extLst>
                    <a:ext uri="{FF2B5EF4-FFF2-40B4-BE49-F238E27FC236}">
                      <a16:creationId xmlns:a16="http://schemas.microsoft.com/office/drawing/2014/main" id="{04E903AC-94BE-B42F-E914-D4BC09038EE4}"/>
                    </a:ext>
                  </a:extLst>
                </p14:cNvPr>
                <p14:cNvContentPartPr/>
                <p14:nvPr/>
              </p14:nvContentPartPr>
              <p14:xfrm>
                <a:off x="6203240" y="2880449"/>
                <a:ext cx="73440" cy="348120"/>
              </p14:xfrm>
            </p:contentPart>
          </mc:Choice>
          <mc:Fallback xmlns="">
            <p:pic>
              <p:nvPicPr>
                <p:cNvPr id="77" name="筆跡 76">
                  <a:extLst>
                    <a:ext uri="{FF2B5EF4-FFF2-40B4-BE49-F238E27FC236}">
                      <a16:creationId xmlns:a16="http://schemas.microsoft.com/office/drawing/2014/main" id="{04E903AC-94BE-B42F-E914-D4BC09038EE4}"/>
                    </a:ext>
                  </a:extLst>
                </p:cNvPr>
                <p:cNvPicPr/>
                <p:nvPr/>
              </p:nvPicPr>
              <p:blipFill>
                <a:blip r:embed="rId87"/>
                <a:stretch>
                  <a:fillRect/>
                </a:stretch>
              </p:blipFill>
              <p:spPr>
                <a:xfrm>
                  <a:off x="6194600" y="2871809"/>
                  <a:ext cx="91080" cy="3657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9" name="筆跡 78">
                  <a:extLst>
                    <a:ext uri="{FF2B5EF4-FFF2-40B4-BE49-F238E27FC236}">
                      <a16:creationId xmlns:a16="http://schemas.microsoft.com/office/drawing/2014/main" id="{4A02EC42-0247-A411-B60B-F568EF88FEA9}"/>
                    </a:ext>
                  </a:extLst>
                </p14:cNvPr>
                <p14:cNvContentPartPr/>
                <p14:nvPr/>
              </p14:nvContentPartPr>
              <p14:xfrm>
                <a:off x="6403760" y="2871449"/>
                <a:ext cx="213840" cy="46080"/>
              </p14:xfrm>
            </p:contentPart>
          </mc:Choice>
          <mc:Fallback xmlns="">
            <p:pic>
              <p:nvPicPr>
                <p:cNvPr id="79" name="筆跡 78">
                  <a:extLst>
                    <a:ext uri="{FF2B5EF4-FFF2-40B4-BE49-F238E27FC236}">
                      <a16:creationId xmlns:a16="http://schemas.microsoft.com/office/drawing/2014/main" id="{4A02EC42-0247-A411-B60B-F568EF88FEA9}"/>
                    </a:ext>
                  </a:extLst>
                </p:cNvPr>
                <p:cNvPicPr/>
                <p:nvPr/>
              </p:nvPicPr>
              <p:blipFill>
                <a:blip r:embed="rId89"/>
                <a:stretch>
                  <a:fillRect/>
                </a:stretch>
              </p:blipFill>
              <p:spPr>
                <a:xfrm>
                  <a:off x="6394760" y="2862809"/>
                  <a:ext cx="231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0" name="筆跡 79">
                  <a:extLst>
                    <a:ext uri="{FF2B5EF4-FFF2-40B4-BE49-F238E27FC236}">
                      <a16:creationId xmlns:a16="http://schemas.microsoft.com/office/drawing/2014/main" id="{17D6E639-3D51-61AA-F9F0-04168C26BCEB}"/>
                    </a:ext>
                  </a:extLst>
                </p14:cNvPr>
                <p14:cNvContentPartPr/>
                <p14:nvPr/>
              </p14:nvContentPartPr>
              <p14:xfrm>
                <a:off x="6477560" y="2872889"/>
                <a:ext cx="34920" cy="333720"/>
              </p14:xfrm>
            </p:contentPart>
          </mc:Choice>
          <mc:Fallback xmlns="">
            <p:pic>
              <p:nvPicPr>
                <p:cNvPr id="80" name="筆跡 79">
                  <a:extLst>
                    <a:ext uri="{FF2B5EF4-FFF2-40B4-BE49-F238E27FC236}">
                      <a16:creationId xmlns:a16="http://schemas.microsoft.com/office/drawing/2014/main" id="{17D6E639-3D51-61AA-F9F0-04168C26BCEB}"/>
                    </a:ext>
                  </a:extLst>
                </p:cNvPr>
                <p:cNvPicPr/>
                <p:nvPr/>
              </p:nvPicPr>
              <p:blipFill>
                <a:blip r:embed="rId91"/>
                <a:stretch>
                  <a:fillRect/>
                </a:stretch>
              </p:blipFill>
              <p:spPr>
                <a:xfrm>
                  <a:off x="6468560" y="2864249"/>
                  <a:ext cx="5256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1" name="筆跡 80">
                  <a:extLst>
                    <a:ext uri="{FF2B5EF4-FFF2-40B4-BE49-F238E27FC236}">
                      <a16:creationId xmlns:a16="http://schemas.microsoft.com/office/drawing/2014/main" id="{130A8746-780C-6DED-7633-5D489DB10194}"/>
                    </a:ext>
                  </a:extLst>
                </p14:cNvPr>
                <p14:cNvContentPartPr/>
                <p14:nvPr/>
              </p14:nvContentPartPr>
              <p14:xfrm>
                <a:off x="6591680" y="3020849"/>
                <a:ext cx="118440" cy="69840"/>
              </p14:xfrm>
            </p:contentPart>
          </mc:Choice>
          <mc:Fallback xmlns="">
            <p:pic>
              <p:nvPicPr>
                <p:cNvPr id="81" name="筆跡 80">
                  <a:extLst>
                    <a:ext uri="{FF2B5EF4-FFF2-40B4-BE49-F238E27FC236}">
                      <a16:creationId xmlns:a16="http://schemas.microsoft.com/office/drawing/2014/main" id="{130A8746-780C-6DED-7633-5D489DB10194}"/>
                    </a:ext>
                  </a:extLst>
                </p:cNvPr>
                <p:cNvPicPr/>
                <p:nvPr/>
              </p:nvPicPr>
              <p:blipFill>
                <a:blip r:embed="rId93"/>
                <a:stretch>
                  <a:fillRect/>
                </a:stretch>
              </p:blipFill>
              <p:spPr>
                <a:xfrm>
                  <a:off x="6582680" y="3012209"/>
                  <a:ext cx="13608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2" name="筆跡 81">
                  <a:extLst>
                    <a:ext uri="{FF2B5EF4-FFF2-40B4-BE49-F238E27FC236}">
                      <a16:creationId xmlns:a16="http://schemas.microsoft.com/office/drawing/2014/main" id="{302319BD-F6FD-6F7F-2B79-12C8F057770B}"/>
                    </a:ext>
                  </a:extLst>
                </p14:cNvPr>
                <p14:cNvContentPartPr/>
                <p14:nvPr/>
              </p14:nvContentPartPr>
              <p14:xfrm>
                <a:off x="6835400" y="2926169"/>
                <a:ext cx="129240" cy="362520"/>
              </p14:xfrm>
            </p:contentPart>
          </mc:Choice>
          <mc:Fallback xmlns="">
            <p:pic>
              <p:nvPicPr>
                <p:cNvPr id="82" name="筆跡 81">
                  <a:extLst>
                    <a:ext uri="{FF2B5EF4-FFF2-40B4-BE49-F238E27FC236}">
                      <a16:creationId xmlns:a16="http://schemas.microsoft.com/office/drawing/2014/main" id="{302319BD-F6FD-6F7F-2B79-12C8F057770B}"/>
                    </a:ext>
                  </a:extLst>
                </p:cNvPr>
                <p:cNvPicPr/>
                <p:nvPr/>
              </p:nvPicPr>
              <p:blipFill>
                <a:blip r:embed="rId95"/>
                <a:stretch>
                  <a:fillRect/>
                </a:stretch>
              </p:blipFill>
              <p:spPr>
                <a:xfrm>
                  <a:off x="6826400" y="2917169"/>
                  <a:ext cx="14688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3" name="筆跡 82">
                  <a:extLst>
                    <a:ext uri="{FF2B5EF4-FFF2-40B4-BE49-F238E27FC236}">
                      <a16:creationId xmlns:a16="http://schemas.microsoft.com/office/drawing/2014/main" id="{08C3965F-D862-E8A8-D0B3-4D780F25BDC3}"/>
                    </a:ext>
                  </a:extLst>
                </p14:cNvPr>
                <p14:cNvContentPartPr/>
                <p14:nvPr/>
              </p14:nvContentPartPr>
              <p14:xfrm>
                <a:off x="7110800" y="2836529"/>
                <a:ext cx="83520" cy="389520"/>
              </p14:xfrm>
            </p:contentPart>
          </mc:Choice>
          <mc:Fallback xmlns="">
            <p:pic>
              <p:nvPicPr>
                <p:cNvPr id="83" name="筆跡 82">
                  <a:extLst>
                    <a:ext uri="{FF2B5EF4-FFF2-40B4-BE49-F238E27FC236}">
                      <a16:creationId xmlns:a16="http://schemas.microsoft.com/office/drawing/2014/main" id="{08C3965F-D862-E8A8-D0B3-4D780F25BDC3}"/>
                    </a:ext>
                  </a:extLst>
                </p:cNvPr>
                <p:cNvPicPr/>
                <p:nvPr/>
              </p:nvPicPr>
              <p:blipFill>
                <a:blip r:embed="rId97"/>
                <a:stretch>
                  <a:fillRect/>
                </a:stretch>
              </p:blipFill>
              <p:spPr>
                <a:xfrm>
                  <a:off x="7102160" y="2827529"/>
                  <a:ext cx="101160" cy="407160"/>
                </a:xfrm>
                <a:prstGeom prst="rect">
                  <a:avLst/>
                </a:prstGeom>
              </p:spPr>
            </p:pic>
          </mc:Fallback>
        </mc:AlternateContent>
      </p:grpSp>
      <p:grpSp>
        <p:nvGrpSpPr>
          <p:cNvPr id="92" name="群組 91">
            <a:extLst>
              <a:ext uri="{FF2B5EF4-FFF2-40B4-BE49-F238E27FC236}">
                <a16:creationId xmlns:a16="http://schemas.microsoft.com/office/drawing/2014/main" id="{8F06ABA3-01F2-5B7B-9179-03456A7E48A8}"/>
              </a:ext>
            </a:extLst>
          </p:cNvPr>
          <p:cNvGrpSpPr/>
          <p:nvPr/>
        </p:nvGrpSpPr>
        <p:grpSpPr>
          <a:xfrm>
            <a:off x="7467560" y="2702969"/>
            <a:ext cx="1778400" cy="576720"/>
            <a:chOff x="7467560" y="2702969"/>
            <a:chExt cx="1778400" cy="576720"/>
          </a:xfrm>
        </p:grpSpPr>
        <mc:AlternateContent xmlns:mc="http://schemas.openxmlformats.org/markup-compatibility/2006" xmlns:p14="http://schemas.microsoft.com/office/powerpoint/2010/main">
          <mc:Choice Requires="p14">
            <p:contentPart p14:bwMode="auto" r:id="rId98">
              <p14:nvContentPartPr>
                <p14:cNvPr id="85" name="筆跡 84">
                  <a:extLst>
                    <a:ext uri="{FF2B5EF4-FFF2-40B4-BE49-F238E27FC236}">
                      <a16:creationId xmlns:a16="http://schemas.microsoft.com/office/drawing/2014/main" id="{408E4B33-A8E5-0125-0A74-7C30CCCFEC4C}"/>
                    </a:ext>
                  </a:extLst>
                </p14:cNvPr>
                <p14:cNvContentPartPr/>
                <p14:nvPr/>
              </p14:nvContentPartPr>
              <p14:xfrm>
                <a:off x="7467560" y="2973329"/>
                <a:ext cx="226440" cy="45360"/>
              </p14:xfrm>
            </p:contentPart>
          </mc:Choice>
          <mc:Fallback xmlns="">
            <p:pic>
              <p:nvPicPr>
                <p:cNvPr id="85" name="筆跡 84">
                  <a:extLst>
                    <a:ext uri="{FF2B5EF4-FFF2-40B4-BE49-F238E27FC236}">
                      <a16:creationId xmlns:a16="http://schemas.microsoft.com/office/drawing/2014/main" id="{408E4B33-A8E5-0125-0A74-7C30CCCFEC4C}"/>
                    </a:ext>
                  </a:extLst>
                </p:cNvPr>
                <p:cNvPicPr/>
                <p:nvPr/>
              </p:nvPicPr>
              <p:blipFill>
                <a:blip r:embed="rId99"/>
                <a:stretch>
                  <a:fillRect/>
                </a:stretch>
              </p:blipFill>
              <p:spPr>
                <a:xfrm>
                  <a:off x="7458560" y="2964689"/>
                  <a:ext cx="24408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6" name="筆跡 85">
                  <a:extLst>
                    <a:ext uri="{FF2B5EF4-FFF2-40B4-BE49-F238E27FC236}">
                      <a16:creationId xmlns:a16="http://schemas.microsoft.com/office/drawing/2014/main" id="{1CF24252-5919-4596-562C-9AE9F3653CD7}"/>
                    </a:ext>
                  </a:extLst>
                </p14:cNvPr>
                <p14:cNvContentPartPr/>
                <p14:nvPr/>
              </p14:nvContentPartPr>
              <p14:xfrm>
                <a:off x="7586360" y="2921849"/>
                <a:ext cx="16920" cy="203760"/>
              </p14:xfrm>
            </p:contentPart>
          </mc:Choice>
          <mc:Fallback xmlns="">
            <p:pic>
              <p:nvPicPr>
                <p:cNvPr id="86" name="筆跡 85">
                  <a:extLst>
                    <a:ext uri="{FF2B5EF4-FFF2-40B4-BE49-F238E27FC236}">
                      <a16:creationId xmlns:a16="http://schemas.microsoft.com/office/drawing/2014/main" id="{1CF24252-5919-4596-562C-9AE9F3653CD7}"/>
                    </a:ext>
                  </a:extLst>
                </p:cNvPr>
                <p:cNvPicPr/>
                <p:nvPr/>
              </p:nvPicPr>
              <p:blipFill>
                <a:blip r:embed="rId101"/>
                <a:stretch>
                  <a:fillRect/>
                </a:stretch>
              </p:blipFill>
              <p:spPr>
                <a:xfrm>
                  <a:off x="7577720" y="2913209"/>
                  <a:ext cx="34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87" name="筆跡 86">
                  <a:extLst>
                    <a:ext uri="{FF2B5EF4-FFF2-40B4-BE49-F238E27FC236}">
                      <a16:creationId xmlns:a16="http://schemas.microsoft.com/office/drawing/2014/main" id="{D237C659-EA18-01CE-D51E-5A68D0AA9E72}"/>
                    </a:ext>
                  </a:extLst>
                </p14:cNvPr>
                <p14:cNvContentPartPr/>
                <p14:nvPr/>
              </p14:nvContentPartPr>
              <p14:xfrm>
                <a:off x="7799480" y="2799089"/>
                <a:ext cx="346320" cy="480600"/>
              </p14:xfrm>
            </p:contentPart>
          </mc:Choice>
          <mc:Fallback xmlns="">
            <p:pic>
              <p:nvPicPr>
                <p:cNvPr id="87" name="筆跡 86">
                  <a:extLst>
                    <a:ext uri="{FF2B5EF4-FFF2-40B4-BE49-F238E27FC236}">
                      <a16:creationId xmlns:a16="http://schemas.microsoft.com/office/drawing/2014/main" id="{D237C659-EA18-01CE-D51E-5A68D0AA9E72}"/>
                    </a:ext>
                  </a:extLst>
                </p:cNvPr>
                <p:cNvPicPr/>
                <p:nvPr/>
              </p:nvPicPr>
              <p:blipFill>
                <a:blip r:embed="rId103"/>
                <a:stretch>
                  <a:fillRect/>
                </a:stretch>
              </p:blipFill>
              <p:spPr>
                <a:xfrm>
                  <a:off x="7790840" y="2790449"/>
                  <a:ext cx="36396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8" name="筆跡 87">
                  <a:extLst>
                    <a:ext uri="{FF2B5EF4-FFF2-40B4-BE49-F238E27FC236}">
                      <a16:creationId xmlns:a16="http://schemas.microsoft.com/office/drawing/2014/main" id="{5615173C-4EE9-805A-1242-D95571C2DC92}"/>
                    </a:ext>
                  </a:extLst>
                </p14:cNvPr>
                <p14:cNvContentPartPr/>
                <p14:nvPr/>
              </p14:nvContentPartPr>
              <p14:xfrm>
                <a:off x="8236520" y="2768489"/>
                <a:ext cx="230400" cy="346680"/>
              </p14:xfrm>
            </p:contentPart>
          </mc:Choice>
          <mc:Fallback xmlns="">
            <p:pic>
              <p:nvPicPr>
                <p:cNvPr id="88" name="筆跡 87">
                  <a:extLst>
                    <a:ext uri="{FF2B5EF4-FFF2-40B4-BE49-F238E27FC236}">
                      <a16:creationId xmlns:a16="http://schemas.microsoft.com/office/drawing/2014/main" id="{5615173C-4EE9-805A-1242-D95571C2DC92}"/>
                    </a:ext>
                  </a:extLst>
                </p:cNvPr>
                <p:cNvPicPr/>
                <p:nvPr/>
              </p:nvPicPr>
              <p:blipFill>
                <a:blip r:embed="rId105"/>
                <a:stretch>
                  <a:fillRect/>
                </a:stretch>
              </p:blipFill>
              <p:spPr>
                <a:xfrm>
                  <a:off x="8227880" y="2759849"/>
                  <a:ext cx="24804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9" name="筆跡 88">
                  <a:extLst>
                    <a:ext uri="{FF2B5EF4-FFF2-40B4-BE49-F238E27FC236}">
                      <a16:creationId xmlns:a16="http://schemas.microsoft.com/office/drawing/2014/main" id="{211F8822-A5E6-D2DC-520E-31D5409DF507}"/>
                    </a:ext>
                  </a:extLst>
                </p14:cNvPr>
                <p14:cNvContentPartPr/>
                <p14:nvPr/>
              </p14:nvContentPartPr>
              <p14:xfrm>
                <a:off x="8454320" y="2801969"/>
                <a:ext cx="329400" cy="158400"/>
              </p14:xfrm>
            </p:contentPart>
          </mc:Choice>
          <mc:Fallback xmlns="">
            <p:pic>
              <p:nvPicPr>
                <p:cNvPr id="89" name="筆跡 88">
                  <a:extLst>
                    <a:ext uri="{FF2B5EF4-FFF2-40B4-BE49-F238E27FC236}">
                      <a16:creationId xmlns:a16="http://schemas.microsoft.com/office/drawing/2014/main" id="{211F8822-A5E6-D2DC-520E-31D5409DF507}"/>
                    </a:ext>
                  </a:extLst>
                </p:cNvPr>
                <p:cNvPicPr/>
                <p:nvPr/>
              </p:nvPicPr>
              <p:blipFill>
                <a:blip r:embed="rId107"/>
                <a:stretch>
                  <a:fillRect/>
                </a:stretch>
              </p:blipFill>
              <p:spPr>
                <a:xfrm>
                  <a:off x="8445320" y="2793329"/>
                  <a:ext cx="3470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0" name="筆跡 89">
                  <a:extLst>
                    <a:ext uri="{FF2B5EF4-FFF2-40B4-BE49-F238E27FC236}">
                      <a16:creationId xmlns:a16="http://schemas.microsoft.com/office/drawing/2014/main" id="{9B4A5FDE-94D2-2516-82B6-3E3EE8BD8C12}"/>
                    </a:ext>
                  </a:extLst>
                </p14:cNvPr>
                <p14:cNvContentPartPr/>
                <p14:nvPr/>
              </p14:nvContentPartPr>
              <p14:xfrm>
                <a:off x="8884520" y="2791529"/>
                <a:ext cx="137520" cy="147600"/>
              </p14:xfrm>
            </p:contentPart>
          </mc:Choice>
          <mc:Fallback xmlns="">
            <p:pic>
              <p:nvPicPr>
                <p:cNvPr id="90" name="筆跡 89">
                  <a:extLst>
                    <a:ext uri="{FF2B5EF4-FFF2-40B4-BE49-F238E27FC236}">
                      <a16:creationId xmlns:a16="http://schemas.microsoft.com/office/drawing/2014/main" id="{9B4A5FDE-94D2-2516-82B6-3E3EE8BD8C12}"/>
                    </a:ext>
                  </a:extLst>
                </p:cNvPr>
                <p:cNvPicPr/>
                <p:nvPr/>
              </p:nvPicPr>
              <p:blipFill>
                <a:blip r:embed="rId109"/>
                <a:stretch>
                  <a:fillRect/>
                </a:stretch>
              </p:blipFill>
              <p:spPr>
                <a:xfrm>
                  <a:off x="8875880" y="2782529"/>
                  <a:ext cx="1551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1" name="筆跡 90">
                  <a:extLst>
                    <a:ext uri="{FF2B5EF4-FFF2-40B4-BE49-F238E27FC236}">
                      <a16:creationId xmlns:a16="http://schemas.microsoft.com/office/drawing/2014/main" id="{5B74BB6E-CECA-C418-C8D4-4E82D9D6EF6B}"/>
                    </a:ext>
                  </a:extLst>
                </p14:cNvPr>
                <p14:cNvContentPartPr/>
                <p14:nvPr/>
              </p14:nvContentPartPr>
              <p14:xfrm>
                <a:off x="9114560" y="2702969"/>
                <a:ext cx="131400" cy="404280"/>
              </p14:xfrm>
            </p:contentPart>
          </mc:Choice>
          <mc:Fallback xmlns="">
            <p:pic>
              <p:nvPicPr>
                <p:cNvPr id="91" name="筆跡 90">
                  <a:extLst>
                    <a:ext uri="{FF2B5EF4-FFF2-40B4-BE49-F238E27FC236}">
                      <a16:creationId xmlns:a16="http://schemas.microsoft.com/office/drawing/2014/main" id="{5B74BB6E-CECA-C418-C8D4-4E82D9D6EF6B}"/>
                    </a:ext>
                  </a:extLst>
                </p:cNvPr>
                <p:cNvPicPr/>
                <p:nvPr/>
              </p:nvPicPr>
              <p:blipFill>
                <a:blip r:embed="rId111"/>
                <a:stretch>
                  <a:fillRect/>
                </a:stretch>
              </p:blipFill>
              <p:spPr>
                <a:xfrm>
                  <a:off x="9105920" y="2694329"/>
                  <a:ext cx="149040" cy="421920"/>
                </a:xfrm>
                <a:prstGeom prst="rect">
                  <a:avLst/>
                </a:prstGeom>
              </p:spPr>
            </p:pic>
          </mc:Fallback>
        </mc:AlternateContent>
      </p:grpSp>
      <p:grpSp>
        <p:nvGrpSpPr>
          <p:cNvPr id="97" name="群組 96">
            <a:extLst>
              <a:ext uri="{FF2B5EF4-FFF2-40B4-BE49-F238E27FC236}">
                <a16:creationId xmlns:a16="http://schemas.microsoft.com/office/drawing/2014/main" id="{A397CF8E-7815-6CC3-A92B-920F35BB3CC6}"/>
              </a:ext>
            </a:extLst>
          </p:cNvPr>
          <p:cNvGrpSpPr/>
          <p:nvPr/>
        </p:nvGrpSpPr>
        <p:grpSpPr>
          <a:xfrm>
            <a:off x="3807080" y="2621609"/>
            <a:ext cx="1080360" cy="1071360"/>
            <a:chOff x="3807080" y="2621609"/>
            <a:chExt cx="1080360" cy="1071360"/>
          </a:xfrm>
        </p:grpSpPr>
        <mc:AlternateContent xmlns:mc="http://schemas.openxmlformats.org/markup-compatibility/2006" xmlns:p14="http://schemas.microsoft.com/office/powerpoint/2010/main">
          <mc:Choice Requires="p14">
            <p:contentPart p14:bwMode="auto" r:id="rId112">
              <p14:nvContentPartPr>
                <p14:cNvPr id="63" name="筆跡 62">
                  <a:extLst>
                    <a:ext uri="{FF2B5EF4-FFF2-40B4-BE49-F238E27FC236}">
                      <a16:creationId xmlns:a16="http://schemas.microsoft.com/office/drawing/2014/main" id="{7DAC08E5-F250-EC33-6492-4B26D1FB4D6D}"/>
                    </a:ext>
                  </a:extLst>
                </p14:cNvPr>
                <p14:cNvContentPartPr/>
                <p14:nvPr/>
              </p14:nvContentPartPr>
              <p14:xfrm>
                <a:off x="4057640" y="3005729"/>
                <a:ext cx="19080" cy="455400"/>
              </p14:xfrm>
            </p:contentPart>
          </mc:Choice>
          <mc:Fallback xmlns="">
            <p:pic>
              <p:nvPicPr>
                <p:cNvPr id="63" name="筆跡 62">
                  <a:extLst>
                    <a:ext uri="{FF2B5EF4-FFF2-40B4-BE49-F238E27FC236}">
                      <a16:creationId xmlns:a16="http://schemas.microsoft.com/office/drawing/2014/main" id="{7DAC08E5-F250-EC33-6492-4B26D1FB4D6D}"/>
                    </a:ext>
                  </a:extLst>
                </p:cNvPr>
                <p:cNvPicPr/>
                <p:nvPr/>
              </p:nvPicPr>
              <p:blipFill>
                <a:blip r:embed="rId113"/>
                <a:stretch>
                  <a:fillRect/>
                </a:stretch>
              </p:blipFill>
              <p:spPr>
                <a:xfrm>
                  <a:off x="4049000" y="2996729"/>
                  <a:ext cx="3672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4" name="筆跡 63">
                  <a:extLst>
                    <a:ext uri="{FF2B5EF4-FFF2-40B4-BE49-F238E27FC236}">
                      <a16:creationId xmlns:a16="http://schemas.microsoft.com/office/drawing/2014/main" id="{5C533D1E-6427-42CE-DC7D-231B5795EC40}"/>
                    </a:ext>
                  </a:extLst>
                </p14:cNvPr>
                <p14:cNvContentPartPr/>
                <p14:nvPr/>
              </p14:nvContentPartPr>
              <p14:xfrm>
                <a:off x="4032080" y="3010049"/>
                <a:ext cx="159120" cy="144000"/>
              </p14:xfrm>
            </p:contentPart>
          </mc:Choice>
          <mc:Fallback xmlns="">
            <p:pic>
              <p:nvPicPr>
                <p:cNvPr id="64" name="筆跡 63">
                  <a:extLst>
                    <a:ext uri="{FF2B5EF4-FFF2-40B4-BE49-F238E27FC236}">
                      <a16:creationId xmlns:a16="http://schemas.microsoft.com/office/drawing/2014/main" id="{5C533D1E-6427-42CE-DC7D-231B5795EC40}"/>
                    </a:ext>
                  </a:extLst>
                </p:cNvPr>
                <p:cNvPicPr/>
                <p:nvPr/>
              </p:nvPicPr>
              <p:blipFill>
                <a:blip r:embed="rId115"/>
                <a:stretch>
                  <a:fillRect/>
                </a:stretch>
              </p:blipFill>
              <p:spPr>
                <a:xfrm>
                  <a:off x="4023080" y="3001049"/>
                  <a:ext cx="176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5" name="筆跡 64">
                  <a:extLst>
                    <a:ext uri="{FF2B5EF4-FFF2-40B4-BE49-F238E27FC236}">
                      <a16:creationId xmlns:a16="http://schemas.microsoft.com/office/drawing/2014/main" id="{2B75B07E-31B4-7F16-110C-C44AC4B2963F}"/>
                    </a:ext>
                  </a:extLst>
                </p14:cNvPr>
                <p14:cNvContentPartPr/>
                <p14:nvPr/>
              </p14:nvContentPartPr>
              <p14:xfrm>
                <a:off x="4346000" y="2947769"/>
                <a:ext cx="104760" cy="363600"/>
              </p14:xfrm>
            </p:contentPart>
          </mc:Choice>
          <mc:Fallback xmlns="">
            <p:pic>
              <p:nvPicPr>
                <p:cNvPr id="65" name="筆跡 64">
                  <a:extLst>
                    <a:ext uri="{FF2B5EF4-FFF2-40B4-BE49-F238E27FC236}">
                      <a16:creationId xmlns:a16="http://schemas.microsoft.com/office/drawing/2014/main" id="{2B75B07E-31B4-7F16-110C-C44AC4B2963F}"/>
                    </a:ext>
                  </a:extLst>
                </p:cNvPr>
                <p:cNvPicPr/>
                <p:nvPr/>
              </p:nvPicPr>
              <p:blipFill>
                <a:blip r:embed="rId117"/>
                <a:stretch>
                  <a:fillRect/>
                </a:stretch>
              </p:blipFill>
              <p:spPr>
                <a:xfrm>
                  <a:off x="4337000" y="2938769"/>
                  <a:ext cx="12240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7" name="筆跡 66">
                  <a:extLst>
                    <a:ext uri="{FF2B5EF4-FFF2-40B4-BE49-F238E27FC236}">
                      <a16:creationId xmlns:a16="http://schemas.microsoft.com/office/drawing/2014/main" id="{87FE24A8-DB65-BDF5-BE41-D984AEAED02F}"/>
                    </a:ext>
                  </a:extLst>
                </p14:cNvPr>
                <p14:cNvContentPartPr/>
                <p14:nvPr/>
              </p14:nvContentPartPr>
              <p14:xfrm>
                <a:off x="4577840" y="2910329"/>
                <a:ext cx="263520" cy="42120"/>
              </p14:xfrm>
            </p:contentPart>
          </mc:Choice>
          <mc:Fallback xmlns="">
            <p:pic>
              <p:nvPicPr>
                <p:cNvPr id="67" name="筆跡 66">
                  <a:extLst>
                    <a:ext uri="{FF2B5EF4-FFF2-40B4-BE49-F238E27FC236}">
                      <a16:creationId xmlns:a16="http://schemas.microsoft.com/office/drawing/2014/main" id="{87FE24A8-DB65-BDF5-BE41-D984AEAED02F}"/>
                    </a:ext>
                  </a:extLst>
                </p:cNvPr>
                <p:cNvPicPr/>
                <p:nvPr/>
              </p:nvPicPr>
              <p:blipFill>
                <a:blip r:embed="rId119"/>
                <a:stretch>
                  <a:fillRect/>
                </a:stretch>
              </p:blipFill>
              <p:spPr>
                <a:xfrm>
                  <a:off x="4569200" y="2901329"/>
                  <a:ext cx="2811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8" name="筆跡 67">
                  <a:extLst>
                    <a:ext uri="{FF2B5EF4-FFF2-40B4-BE49-F238E27FC236}">
                      <a16:creationId xmlns:a16="http://schemas.microsoft.com/office/drawing/2014/main" id="{58409DD9-BF16-6A2A-E3DD-2051462AEB91}"/>
                    </a:ext>
                  </a:extLst>
                </p14:cNvPr>
                <p14:cNvContentPartPr/>
                <p14:nvPr/>
              </p14:nvContentPartPr>
              <p14:xfrm>
                <a:off x="4686560" y="2944169"/>
                <a:ext cx="12960" cy="350280"/>
              </p14:xfrm>
            </p:contentPart>
          </mc:Choice>
          <mc:Fallback xmlns="">
            <p:pic>
              <p:nvPicPr>
                <p:cNvPr id="68" name="筆跡 67">
                  <a:extLst>
                    <a:ext uri="{FF2B5EF4-FFF2-40B4-BE49-F238E27FC236}">
                      <a16:creationId xmlns:a16="http://schemas.microsoft.com/office/drawing/2014/main" id="{58409DD9-BF16-6A2A-E3DD-2051462AEB91}"/>
                    </a:ext>
                  </a:extLst>
                </p:cNvPr>
                <p:cNvPicPr/>
                <p:nvPr/>
              </p:nvPicPr>
              <p:blipFill>
                <a:blip r:embed="rId121"/>
                <a:stretch>
                  <a:fillRect/>
                </a:stretch>
              </p:blipFill>
              <p:spPr>
                <a:xfrm>
                  <a:off x="4677560" y="2935529"/>
                  <a:ext cx="3060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69" name="筆跡 68">
                  <a:extLst>
                    <a:ext uri="{FF2B5EF4-FFF2-40B4-BE49-F238E27FC236}">
                      <a16:creationId xmlns:a16="http://schemas.microsoft.com/office/drawing/2014/main" id="{223B3A57-6023-AAED-07FF-4586022881D9}"/>
                    </a:ext>
                  </a:extLst>
                </p14:cNvPr>
                <p14:cNvContentPartPr/>
                <p14:nvPr/>
              </p14:nvContentPartPr>
              <p14:xfrm>
                <a:off x="4743800" y="3114449"/>
                <a:ext cx="143640" cy="57240"/>
              </p14:xfrm>
            </p:contentPart>
          </mc:Choice>
          <mc:Fallback xmlns="">
            <p:pic>
              <p:nvPicPr>
                <p:cNvPr id="69" name="筆跡 68">
                  <a:extLst>
                    <a:ext uri="{FF2B5EF4-FFF2-40B4-BE49-F238E27FC236}">
                      <a16:creationId xmlns:a16="http://schemas.microsoft.com/office/drawing/2014/main" id="{223B3A57-6023-AAED-07FF-4586022881D9}"/>
                    </a:ext>
                  </a:extLst>
                </p:cNvPr>
                <p:cNvPicPr/>
                <p:nvPr/>
              </p:nvPicPr>
              <p:blipFill>
                <a:blip r:embed="rId123"/>
                <a:stretch>
                  <a:fillRect/>
                </a:stretch>
              </p:blipFill>
              <p:spPr>
                <a:xfrm>
                  <a:off x="4734800" y="3105449"/>
                  <a:ext cx="16128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筆跡 92">
                  <a:extLst>
                    <a:ext uri="{FF2B5EF4-FFF2-40B4-BE49-F238E27FC236}">
                      <a16:creationId xmlns:a16="http://schemas.microsoft.com/office/drawing/2014/main" id="{22C29B60-9F9A-FCF9-2761-E3977000BCF6}"/>
                    </a:ext>
                  </a:extLst>
                </p14:cNvPr>
                <p14:cNvContentPartPr/>
                <p14:nvPr/>
              </p14:nvContentPartPr>
              <p14:xfrm>
                <a:off x="3807080" y="2621609"/>
                <a:ext cx="303840" cy="1071360"/>
              </p14:xfrm>
            </p:contentPart>
          </mc:Choice>
          <mc:Fallback xmlns="">
            <p:pic>
              <p:nvPicPr>
                <p:cNvPr id="93" name="筆跡 92">
                  <a:extLst>
                    <a:ext uri="{FF2B5EF4-FFF2-40B4-BE49-F238E27FC236}">
                      <a16:creationId xmlns:a16="http://schemas.microsoft.com/office/drawing/2014/main" id="{22C29B60-9F9A-FCF9-2761-E3977000BCF6}"/>
                    </a:ext>
                  </a:extLst>
                </p:cNvPr>
                <p:cNvPicPr/>
                <p:nvPr/>
              </p:nvPicPr>
              <p:blipFill>
                <a:blip r:embed="rId125"/>
                <a:stretch>
                  <a:fillRect/>
                </a:stretch>
              </p:blipFill>
              <p:spPr>
                <a:xfrm>
                  <a:off x="3798440" y="2612969"/>
                  <a:ext cx="321480" cy="1089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94" name="筆跡 93">
                <a:extLst>
                  <a:ext uri="{FF2B5EF4-FFF2-40B4-BE49-F238E27FC236}">
                    <a16:creationId xmlns:a16="http://schemas.microsoft.com/office/drawing/2014/main" id="{D39FEED4-69FE-0A9D-08E4-489215DEE4BC}"/>
                  </a:ext>
                </a:extLst>
              </p14:cNvPr>
              <p14:cNvContentPartPr/>
              <p14:nvPr/>
            </p14:nvContentPartPr>
            <p14:xfrm>
              <a:off x="9317960" y="2333969"/>
              <a:ext cx="203760" cy="966600"/>
            </p14:xfrm>
          </p:contentPart>
        </mc:Choice>
        <mc:Fallback xmlns="">
          <p:pic>
            <p:nvPicPr>
              <p:cNvPr id="94" name="筆跡 93">
                <a:extLst>
                  <a:ext uri="{FF2B5EF4-FFF2-40B4-BE49-F238E27FC236}">
                    <a16:creationId xmlns:a16="http://schemas.microsoft.com/office/drawing/2014/main" id="{D39FEED4-69FE-0A9D-08E4-489215DEE4BC}"/>
                  </a:ext>
                </a:extLst>
              </p:cNvPr>
              <p:cNvPicPr/>
              <p:nvPr/>
            </p:nvPicPr>
            <p:blipFill>
              <a:blip r:embed="rId127"/>
              <a:stretch>
                <a:fillRect/>
              </a:stretch>
            </p:blipFill>
            <p:spPr>
              <a:xfrm>
                <a:off x="9308960" y="2325329"/>
                <a:ext cx="221400" cy="984240"/>
              </a:xfrm>
              <a:prstGeom prst="rect">
                <a:avLst/>
              </a:prstGeom>
            </p:spPr>
          </p:pic>
        </mc:Fallback>
      </mc:AlternateContent>
      <p:grpSp>
        <p:nvGrpSpPr>
          <p:cNvPr id="101" name="群組 100">
            <a:extLst>
              <a:ext uri="{FF2B5EF4-FFF2-40B4-BE49-F238E27FC236}">
                <a16:creationId xmlns:a16="http://schemas.microsoft.com/office/drawing/2014/main" id="{00363767-F072-450F-E910-E3EBD6E8C511}"/>
              </a:ext>
            </a:extLst>
          </p:cNvPr>
          <p:cNvGrpSpPr/>
          <p:nvPr/>
        </p:nvGrpSpPr>
        <p:grpSpPr>
          <a:xfrm>
            <a:off x="9629360" y="2798009"/>
            <a:ext cx="424800" cy="214920"/>
            <a:chOff x="9629360" y="2798009"/>
            <a:chExt cx="424800" cy="214920"/>
          </a:xfrm>
        </p:grpSpPr>
        <mc:AlternateContent xmlns:mc="http://schemas.openxmlformats.org/markup-compatibility/2006" xmlns:p14="http://schemas.microsoft.com/office/powerpoint/2010/main">
          <mc:Choice Requires="p14">
            <p:contentPart p14:bwMode="auto" r:id="rId128">
              <p14:nvContentPartPr>
                <p14:cNvPr id="98" name="筆跡 97">
                  <a:extLst>
                    <a:ext uri="{FF2B5EF4-FFF2-40B4-BE49-F238E27FC236}">
                      <a16:creationId xmlns:a16="http://schemas.microsoft.com/office/drawing/2014/main" id="{F02729D2-7384-5C29-175C-A29C1C9F9E03}"/>
                    </a:ext>
                  </a:extLst>
                </p14:cNvPr>
                <p14:cNvContentPartPr/>
                <p14:nvPr/>
              </p14:nvContentPartPr>
              <p14:xfrm>
                <a:off x="9629360" y="2798009"/>
                <a:ext cx="179280" cy="191520"/>
              </p14:xfrm>
            </p:contentPart>
          </mc:Choice>
          <mc:Fallback xmlns="">
            <p:pic>
              <p:nvPicPr>
                <p:cNvPr id="98" name="筆跡 97">
                  <a:extLst>
                    <a:ext uri="{FF2B5EF4-FFF2-40B4-BE49-F238E27FC236}">
                      <a16:creationId xmlns:a16="http://schemas.microsoft.com/office/drawing/2014/main" id="{F02729D2-7384-5C29-175C-A29C1C9F9E03}"/>
                    </a:ext>
                  </a:extLst>
                </p:cNvPr>
                <p:cNvPicPr/>
                <p:nvPr/>
              </p:nvPicPr>
              <p:blipFill>
                <a:blip r:embed="rId129"/>
                <a:stretch>
                  <a:fillRect/>
                </a:stretch>
              </p:blipFill>
              <p:spPr>
                <a:xfrm>
                  <a:off x="9620360" y="2789009"/>
                  <a:ext cx="19692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9" name="筆跡 98">
                  <a:extLst>
                    <a:ext uri="{FF2B5EF4-FFF2-40B4-BE49-F238E27FC236}">
                      <a16:creationId xmlns:a16="http://schemas.microsoft.com/office/drawing/2014/main" id="{356D274A-8F12-57E7-59D6-A990EACE8B10}"/>
                    </a:ext>
                  </a:extLst>
                </p14:cNvPr>
                <p14:cNvContentPartPr/>
                <p14:nvPr/>
              </p14:nvContentPartPr>
              <p14:xfrm>
                <a:off x="9667160" y="2817449"/>
                <a:ext cx="124560" cy="195480"/>
              </p14:xfrm>
            </p:contentPart>
          </mc:Choice>
          <mc:Fallback xmlns="">
            <p:pic>
              <p:nvPicPr>
                <p:cNvPr id="99" name="筆跡 98">
                  <a:extLst>
                    <a:ext uri="{FF2B5EF4-FFF2-40B4-BE49-F238E27FC236}">
                      <a16:creationId xmlns:a16="http://schemas.microsoft.com/office/drawing/2014/main" id="{356D274A-8F12-57E7-59D6-A990EACE8B10}"/>
                    </a:ext>
                  </a:extLst>
                </p:cNvPr>
                <p:cNvPicPr/>
                <p:nvPr/>
              </p:nvPicPr>
              <p:blipFill>
                <a:blip r:embed="rId131"/>
                <a:stretch>
                  <a:fillRect/>
                </a:stretch>
              </p:blipFill>
              <p:spPr>
                <a:xfrm>
                  <a:off x="9658160" y="2808809"/>
                  <a:ext cx="1422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0" name="筆跡 99">
                  <a:extLst>
                    <a:ext uri="{FF2B5EF4-FFF2-40B4-BE49-F238E27FC236}">
                      <a16:creationId xmlns:a16="http://schemas.microsoft.com/office/drawing/2014/main" id="{85B76F34-E28A-7ED3-F279-2DE198E048F0}"/>
                    </a:ext>
                  </a:extLst>
                </p14:cNvPr>
                <p14:cNvContentPartPr/>
                <p14:nvPr/>
              </p14:nvContentPartPr>
              <p14:xfrm>
                <a:off x="9886400" y="2833649"/>
                <a:ext cx="167760" cy="114840"/>
              </p14:xfrm>
            </p:contentPart>
          </mc:Choice>
          <mc:Fallback xmlns="">
            <p:pic>
              <p:nvPicPr>
                <p:cNvPr id="100" name="筆跡 99">
                  <a:extLst>
                    <a:ext uri="{FF2B5EF4-FFF2-40B4-BE49-F238E27FC236}">
                      <a16:creationId xmlns:a16="http://schemas.microsoft.com/office/drawing/2014/main" id="{85B76F34-E28A-7ED3-F279-2DE198E048F0}"/>
                    </a:ext>
                  </a:extLst>
                </p:cNvPr>
                <p:cNvPicPr/>
                <p:nvPr/>
              </p:nvPicPr>
              <p:blipFill>
                <a:blip r:embed="rId133"/>
                <a:stretch>
                  <a:fillRect/>
                </a:stretch>
              </p:blipFill>
              <p:spPr>
                <a:xfrm>
                  <a:off x="9877400" y="2824649"/>
                  <a:ext cx="185400" cy="132480"/>
                </a:xfrm>
                <a:prstGeom prst="rect">
                  <a:avLst/>
                </a:prstGeom>
              </p:spPr>
            </p:pic>
          </mc:Fallback>
        </mc:AlternateContent>
      </p:grpSp>
      <p:grpSp>
        <p:nvGrpSpPr>
          <p:cNvPr id="104" name="群組 103">
            <a:extLst>
              <a:ext uri="{FF2B5EF4-FFF2-40B4-BE49-F238E27FC236}">
                <a16:creationId xmlns:a16="http://schemas.microsoft.com/office/drawing/2014/main" id="{3490DB68-D15C-E023-A430-2BD279FBAD32}"/>
              </a:ext>
            </a:extLst>
          </p:cNvPr>
          <p:cNvGrpSpPr/>
          <p:nvPr/>
        </p:nvGrpSpPr>
        <p:grpSpPr>
          <a:xfrm>
            <a:off x="3321440" y="4078529"/>
            <a:ext cx="183960" cy="113760"/>
            <a:chOff x="3321440" y="4078529"/>
            <a:chExt cx="183960" cy="113760"/>
          </a:xfrm>
        </p:grpSpPr>
        <mc:AlternateContent xmlns:mc="http://schemas.openxmlformats.org/markup-compatibility/2006" xmlns:p14="http://schemas.microsoft.com/office/powerpoint/2010/main">
          <mc:Choice Requires="p14">
            <p:contentPart p14:bwMode="auto" r:id="rId134">
              <p14:nvContentPartPr>
                <p14:cNvPr id="102" name="筆跡 101">
                  <a:extLst>
                    <a:ext uri="{FF2B5EF4-FFF2-40B4-BE49-F238E27FC236}">
                      <a16:creationId xmlns:a16="http://schemas.microsoft.com/office/drawing/2014/main" id="{E85E3E84-C584-CF34-1226-02DBA76AA0DE}"/>
                    </a:ext>
                  </a:extLst>
                </p14:cNvPr>
                <p14:cNvContentPartPr/>
                <p14:nvPr/>
              </p14:nvContentPartPr>
              <p14:xfrm>
                <a:off x="3321800" y="4078529"/>
                <a:ext cx="183600" cy="16560"/>
              </p14:xfrm>
            </p:contentPart>
          </mc:Choice>
          <mc:Fallback xmlns="">
            <p:pic>
              <p:nvPicPr>
                <p:cNvPr id="102" name="筆跡 101">
                  <a:extLst>
                    <a:ext uri="{FF2B5EF4-FFF2-40B4-BE49-F238E27FC236}">
                      <a16:creationId xmlns:a16="http://schemas.microsoft.com/office/drawing/2014/main" id="{E85E3E84-C584-CF34-1226-02DBA76AA0DE}"/>
                    </a:ext>
                  </a:extLst>
                </p:cNvPr>
                <p:cNvPicPr/>
                <p:nvPr/>
              </p:nvPicPr>
              <p:blipFill>
                <a:blip r:embed="rId135"/>
                <a:stretch>
                  <a:fillRect/>
                </a:stretch>
              </p:blipFill>
              <p:spPr>
                <a:xfrm>
                  <a:off x="3313160" y="4069889"/>
                  <a:ext cx="2012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3" name="筆跡 102">
                  <a:extLst>
                    <a:ext uri="{FF2B5EF4-FFF2-40B4-BE49-F238E27FC236}">
                      <a16:creationId xmlns:a16="http://schemas.microsoft.com/office/drawing/2014/main" id="{41125EAB-1C8E-9B2B-0D47-074363045498}"/>
                    </a:ext>
                  </a:extLst>
                </p14:cNvPr>
                <p14:cNvContentPartPr/>
                <p14:nvPr/>
              </p14:nvContentPartPr>
              <p14:xfrm>
                <a:off x="3321440" y="4162049"/>
                <a:ext cx="177840" cy="30240"/>
              </p14:xfrm>
            </p:contentPart>
          </mc:Choice>
          <mc:Fallback xmlns="">
            <p:pic>
              <p:nvPicPr>
                <p:cNvPr id="103" name="筆跡 102">
                  <a:extLst>
                    <a:ext uri="{FF2B5EF4-FFF2-40B4-BE49-F238E27FC236}">
                      <a16:creationId xmlns:a16="http://schemas.microsoft.com/office/drawing/2014/main" id="{41125EAB-1C8E-9B2B-0D47-074363045498}"/>
                    </a:ext>
                  </a:extLst>
                </p:cNvPr>
                <p:cNvPicPr/>
                <p:nvPr/>
              </p:nvPicPr>
              <p:blipFill>
                <a:blip r:embed="rId137"/>
                <a:stretch>
                  <a:fillRect/>
                </a:stretch>
              </p:blipFill>
              <p:spPr>
                <a:xfrm>
                  <a:off x="3312800" y="4153049"/>
                  <a:ext cx="195480" cy="4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8">
            <p14:nvContentPartPr>
              <p14:cNvPr id="105" name="筆跡 104">
                <a:extLst>
                  <a:ext uri="{FF2B5EF4-FFF2-40B4-BE49-F238E27FC236}">
                    <a16:creationId xmlns:a16="http://schemas.microsoft.com/office/drawing/2014/main" id="{A0B1CC8D-8752-9156-80ED-6526755DEBC5}"/>
                  </a:ext>
                </a:extLst>
              </p14:cNvPr>
              <p14:cNvContentPartPr/>
              <p14:nvPr/>
            </p14:nvContentPartPr>
            <p14:xfrm>
              <a:off x="3825440" y="4039289"/>
              <a:ext cx="209880" cy="295560"/>
            </p14:xfrm>
          </p:contentPart>
        </mc:Choice>
        <mc:Fallback xmlns="">
          <p:pic>
            <p:nvPicPr>
              <p:cNvPr id="105" name="筆跡 104">
                <a:extLst>
                  <a:ext uri="{FF2B5EF4-FFF2-40B4-BE49-F238E27FC236}">
                    <a16:creationId xmlns:a16="http://schemas.microsoft.com/office/drawing/2014/main" id="{A0B1CC8D-8752-9156-80ED-6526755DEBC5}"/>
                  </a:ext>
                </a:extLst>
              </p:cNvPr>
              <p:cNvPicPr/>
              <p:nvPr/>
            </p:nvPicPr>
            <p:blipFill>
              <a:blip r:embed="rId139"/>
              <a:stretch>
                <a:fillRect/>
              </a:stretch>
            </p:blipFill>
            <p:spPr>
              <a:xfrm>
                <a:off x="3816440" y="4030649"/>
                <a:ext cx="22752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6" name="筆跡 105">
                <a:extLst>
                  <a:ext uri="{FF2B5EF4-FFF2-40B4-BE49-F238E27FC236}">
                    <a16:creationId xmlns:a16="http://schemas.microsoft.com/office/drawing/2014/main" id="{0309AA9B-82AD-26CC-C35B-F7486DA5C4EF}"/>
                  </a:ext>
                </a:extLst>
              </p14:cNvPr>
              <p14:cNvContentPartPr/>
              <p14:nvPr/>
            </p14:nvContentPartPr>
            <p14:xfrm>
              <a:off x="4226120" y="3882329"/>
              <a:ext cx="168120" cy="795960"/>
            </p14:xfrm>
          </p:contentPart>
        </mc:Choice>
        <mc:Fallback xmlns="">
          <p:pic>
            <p:nvPicPr>
              <p:cNvPr id="106" name="筆跡 105">
                <a:extLst>
                  <a:ext uri="{FF2B5EF4-FFF2-40B4-BE49-F238E27FC236}">
                    <a16:creationId xmlns:a16="http://schemas.microsoft.com/office/drawing/2014/main" id="{0309AA9B-82AD-26CC-C35B-F7486DA5C4EF}"/>
                  </a:ext>
                </a:extLst>
              </p:cNvPr>
              <p:cNvPicPr/>
              <p:nvPr/>
            </p:nvPicPr>
            <p:blipFill>
              <a:blip r:embed="rId141"/>
              <a:stretch>
                <a:fillRect/>
              </a:stretch>
            </p:blipFill>
            <p:spPr>
              <a:xfrm>
                <a:off x="4217480" y="3873689"/>
                <a:ext cx="185760" cy="813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9" name="筆跡 148">
                <a:extLst>
                  <a:ext uri="{FF2B5EF4-FFF2-40B4-BE49-F238E27FC236}">
                    <a16:creationId xmlns:a16="http://schemas.microsoft.com/office/drawing/2014/main" id="{34B8AF3E-6AA7-6A10-5E1E-6807AD14BECB}"/>
                  </a:ext>
                </a:extLst>
              </p14:cNvPr>
              <p14:cNvContentPartPr/>
              <p14:nvPr/>
            </p14:nvContentPartPr>
            <p14:xfrm>
              <a:off x="7314920" y="3844529"/>
              <a:ext cx="105840" cy="513000"/>
            </p14:xfrm>
          </p:contentPart>
        </mc:Choice>
        <mc:Fallback xmlns="">
          <p:pic>
            <p:nvPicPr>
              <p:cNvPr id="149" name="筆跡 148">
                <a:extLst>
                  <a:ext uri="{FF2B5EF4-FFF2-40B4-BE49-F238E27FC236}">
                    <a16:creationId xmlns:a16="http://schemas.microsoft.com/office/drawing/2014/main" id="{34B8AF3E-6AA7-6A10-5E1E-6807AD14BECB}"/>
                  </a:ext>
                </a:extLst>
              </p:cNvPr>
              <p:cNvPicPr/>
              <p:nvPr/>
            </p:nvPicPr>
            <p:blipFill>
              <a:blip r:embed="rId143"/>
              <a:stretch>
                <a:fillRect/>
              </a:stretch>
            </p:blipFill>
            <p:spPr>
              <a:xfrm>
                <a:off x="7305920" y="3835529"/>
                <a:ext cx="123480" cy="530640"/>
              </a:xfrm>
              <a:prstGeom prst="rect">
                <a:avLst/>
              </a:prstGeom>
            </p:spPr>
          </p:pic>
        </mc:Fallback>
      </mc:AlternateContent>
      <p:grpSp>
        <p:nvGrpSpPr>
          <p:cNvPr id="159" name="群組 158">
            <a:extLst>
              <a:ext uri="{FF2B5EF4-FFF2-40B4-BE49-F238E27FC236}">
                <a16:creationId xmlns:a16="http://schemas.microsoft.com/office/drawing/2014/main" id="{63352E4F-B71B-9A7F-29F5-7F01F7B231A0}"/>
              </a:ext>
            </a:extLst>
          </p:cNvPr>
          <p:cNvGrpSpPr/>
          <p:nvPr/>
        </p:nvGrpSpPr>
        <p:grpSpPr>
          <a:xfrm>
            <a:off x="4682600" y="3764110"/>
            <a:ext cx="2335680" cy="2108299"/>
            <a:chOff x="4682600" y="3764110"/>
            <a:chExt cx="2335680" cy="2108299"/>
          </a:xfrm>
        </p:grpSpPr>
        <mc:AlternateContent xmlns:mc="http://schemas.openxmlformats.org/markup-compatibility/2006" xmlns:p14="http://schemas.microsoft.com/office/powerpoint/2010/main">
          <mc:Choice Requires="p14">
            <p:contentPart p14:bwMode="auto" r:id="rId144">
              <p14:nvContentPartPr>
                <p14:cNvPr id="120" name="筆跡 119">
                  <a:extLst>
                    <a:ext uri="{FF2B5EF4-FFF2-40B4-BE49-F238E27FC236}">
                      <a16:creationId xmlns:a16="http://schemas.microsoft.com/office/drawing/2014/main" id="{6C5ACB90-ABFC-9404-024B-C364729F97A9}"/>
                    </a:ext>
                  </a:extLst>
                </p14:cNvPr>
                <p14:cNvContentPartPr/>
                <p14:nvPr/>
              </p14:nvContentPartPr>
              <p14:xfrm>
                <a:off x="5633360" y="4030289"/>
                <a:ext cx="18000" cy="410040"/>
              </p14:xfrm>
            </p:contentPart>
          </mc:Choice>
          <mc:Fallback xmlns="">
            <p:pic>
              <p:nvPicPr>
                <p:cNvPr id="120" name="筆跡 119">
                  <a:extLst>
                    <a:ext uri="{FF2B5EF4-FFF2-40B4-BE49-F238E27FC236}">
                      <a16:creationId xmlns:a16="http://schemas.microsoft.com/office/drawing/2014/main" id="{6C5ACB90-ABFC-9404-024B-C364729F97A9}"/>
                    </a:ext>
                  </a:extLst>
                </p:cNvPr>
                <p:cNvPicPr/>
                <p:nvPr/>
              </p:nvPicPr>
              <p:blipFill>
                <a:blip r:embed="rId145"/>
                <a:stretch>
                  <a:fillRect/>
                </a:stretch>
              </p:blipFill>
              <p:spPr>
                <a:xfrm>
                  <a:off x="5624720" y="4021289"/>
                  <a:ext cx="35640" cy="427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1" name="筆跡 120">
                  <a:extLst>
                    <a:ext uri="{FF2B5EF4-FFF2-40B4-BE49-F238E27FC236}">
                      <a16:creationId xmlns:a16="http://schemas.microsoft.com/office/drawing/2014/main" id="{37FDA397-1138-61C5-FB45-3EAB4388BCEC}"/>
                    </a:ext>
                  </a:extLst>
                </p14:cNvPr>
                <p14:cNvContentPartPr/>
                <p14:nvPr/>
              </p14:nvContentPartPr>
              <p14:xfrm>
                <a:off x="5606360" y="4037129"/>
                <a:ext cx="154440" cy="143640"/>
              </p14:xfrm>
            </p:contentPart>
          </mc:Choice>
          <mc:Fallback xmlns="">
            <p:pic>
              <p:nvPicPr>
                <p:cNvPr id="121" name="筆跡 120">
                  <a:extLst>
                    <a:ext uri="{FF2B5EF4-FFF2-40B4-BE49-F238E27FC236}">
                      <a16:creationId xmlns:a16="http://schemas.microsoft.com/office/drawing/2014/main" id="{37FDA397-1138-61C5-FB45-3EAB4388BCEC}"/>
                    </a:ext>
                  </a:extLst>
                </p:cNvPr>
                <p:cNvPicPr/>
                <p:nvPr/>
              </p:nvPicPr>
              <p:blipFill>
                <a:blip r:embed="rId147"/>
                <a:stretch>
                  <a:fillRect/>
                </a:stretch>
              </p:blipFill>
              <p:spPr>
                <a:xfrm>
                  <a:off x="5597360" y="4028129"/>
                  <a:ext cx="1720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2" name="筆跡 121">
                  <a:extLst>
                    <a:ext uri="{FF2B5EF4-FFF2-40B4-BE49-F238E27FC236}">
                      <a16:creationId xmlns:a16="http://schemas.microsoft.com/office/drawing/2014/main" id="{68197F41-8E26-4EC7-77CC-3BD5968F8909}"/>
                    </a:ext>
                  </a:extLst>
                </p14:cNvPr>
                <p14:cNvContentPartPr/>
                <p14:nvPr/>
              </p14:nvContentPartPr>
              <p14:xfrm>
                <a:off x="5888240" y="3983129"/>
                <a:ext cx="145800" cy="310320"/>
              </p14:xfrm>
            </p:contentPart>
          </mc:Choice>
          <mc:Fallback xmlns="">
            <p:pic>
              <p:nvPicPr>
                <p:cNvPr id="122" name="筆跡 121">
                  <a:extLst>
                    <a:ext uri="{FF2B5EF4-FFF2-40B4-BE49-F238E27FC236}">
                      <a16:creationId xmlns:a16="http://schemas.microsoft.com/office/drawing/2014/main" id="{68197F41-8E26-4EC7-77CC-3BD5968F8909}"/>
                    </a:ext>
                  </a:extLst>
                </p:cNvPr>
                <p:cNvPicPr/>
                <p:nvPr/>
              </p:nvPicPr>
              <p:blipFill>
                <a:blip r:embed="rId149"/>
                <a:stretch>
                  <a:fillRect/>
                </a:stretch>
              </p:blipFill>
              <p:spPr>
                <a:xfrm>
                  <a:off x="5879600" y="3974489"/>
                  <a:ext cx="16344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3" name="筆跡 122">
                  <a:extLst>
                    <a:ext uri="{FF2B5EF4-FFF2-40B4-BE49-F238E27FC236}">
                      <a16:creationId xmlns:a16="http://schemas.microsoft.com/office/drawing/2014/main" id="{18DF50FD-6AB7-3AE2-EA9E-C2B8D954FA3C}"/>
                    </a:ext>
                  </a:extLst>
                </p14:cNvPr>
                <p14:cNvContentPartPr/>
                <p14:nvPr/>
              </p14:nvContentPartPr>
              <p14:xfrm>
                <a:off x="6054200" y="4031729"/>
                <a:ext cx="194400" cy="248040"/>
              </p14:xfrm>
            </p:contentPart>
          </mc:Choice>
          <mc:Fallback xmlns="">
            <p:pic>
              <p:nvPicPr>
                <p:cNvPr id="123" name="筆跡 122">
                  <a:extLst>
                    <a:ext uri="{FF2B5EF4-FFF2-40B4-BE49-F238E27FC236}">
                      <a16:creationId xmlns:a16="http://schemas.microsoft.com/office/drawing/2014/main" id="{18DF50FD-6AB7-3AE2-EA9E-C2B8D954FA3C}"/>
                    </a:ext>
                  </a:extLst>
                </p:cNvPr>
                <p:cNvPicPr/>
                <p:nvPr/>
              </p:nvPicPr>
              <p:blipFill>
                <a:blip r:embed="rId151"/>
                <a:stretch>
                  <a:fillRect/>
                </a:stretch>
              </p:blipFill>
              <p:spPr>
                <a:xfrm>
                  <a:off x="6045560" y="4023089"/>
                  <a:ext cx="2120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4" name="筆跡 123">
                  <a:extLst>
                    <a:ext uri="{FF2B5EF4-FFF2-40B4-BE49-F238E27FC236}">
                      <a16:creationId xmlns:a16="http://schemas.microsoft.com/office/drawing/2014/main" id="{027DD161-E7B1-A2C9-D586-579604FBF7EC}"/>
                    </a:ext>
                  </a:extLst>
                </p14:cNvPr>
                <p14:cNvContentPartPr/>
                <p14:nvPr/>
              </p14:nvContentPartPr>
              <p14:xfrm>
                <a:off x="6247160" y="4007969"/>
                <a:ext cx="171000" cy="419760"/>
              </p14:xfrm>
            </p:contentPart>
          </mc:Choice>
          <mc:Fallback xmlns="">
            <p:pic>
              <p:nvPicPr>
                <p:cNvPr id="124" name="筆跡 123">
                  <a:extLst>
                    <a:ext uri="{FF2B5EF4-FFF2-40B4-BE49-F238E27FC236}">
                      <a16:creationId xmlns:a16="http://schemas.microsoft.com/office/drawing/2014/main" id="{027DD161-E7B1-A2C9-D586-579604FBF7EC}"/>
                    </a:ext>
                  </a:extLst>
                </p:cNvPr>
                <p:cNvPicPr/>
                <p:nvPr/>
              </p:nvPicPr>
              <p:blipFill>
                <a:blip r:embed="rId153"/>
                <a:stretch>
                  <a:fillRect/>
                </a:stretch>
              </p:blipFill>
              <p:spPr>
                <a:xfrm>
                  <a:off x="6238160" y="3999329"/>
                  <a:ext cx="18864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5" name="筆跡 124">
                  <a:extLst>
                    <a:ext uri="{FF2B5EF4-FFF2-40B4-BE49-F238E27FC236}">
                      <a16:creationId xmlns:a16="http://schemas.microsoft.com/office/drawing/2014/main" id="{FB491422-413D-030C-AE15-19D0F31FC091}"/>
                    </a:ext>
                  </a:extLst>
                </p14:cNvPr>
                <p14:cNvContentPartPr/>
                <p14:nvPr/>
              </p14:nvContentPartPr>
              <p14:xfrm>
                <a:off x="6457400" y="3962969"/>
                <a:ext cx="141480" cy="359640"/>
              </p14:xfrm>
            </p:contentPart>
          </mc:Choice>
          <mc:Fallback xmlns="">
            <p:pic>
              <p:nvPicPr>
                <p:cNvPr id="125" name="筆跡 124">
                  <a:extLst>
                    <a:ext uri="{FF2B5EF4-FFF2-40B4-BE49-F238E27FC236}">
                      <a16:creationId xmlns:a16="http://schemas.microsoft.com/office/drawing/2014/main" id="{FB491422-413D-030C-AE15-19D0F31FC091}"/>
                    </a:ext>
                  </a:extLst>
                </p:cNvPr>
                <p:cNvPicPr/>
                <p:nvPr/>
              </p:nvPicPr>
              <p:blipFill>
                <a:blip r:embed="rId155"/>
                <a:stretch>
                  <a:fillRect/>
                </a:stretch>
              </p:blipFill>
              <p:spPr>
                <a:xfrm>
                  <a:off x="6448760" y="3953969"/>
                  <a:ext cx="15912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7" name="筆跡 126">
                  <a:extLst>
                    <a:ext uri="{FF2B5EF4-FFF2-40B4-BE49-F238E27FC236}">
                      <a16:creationId xmlns:a16="http://schemas.microsoft.com/office/drawing/2014/main" id="{B8240156-2AAC-D880-580B-DAF2ABB2BDF1}"/>
                    </a:ext>
                  </a:extLst>
                </p14:cNvPr>
                <p14:cNvContentPartPr/>
                <p14:nvPr/>
              </p14:nvContentPartPr>
              <p14:xfrm>
                <a:off x="5284520" y="4594769"/>
                <a:ext cx="345960" cy="613800"/>
              </p14:xfrm>
            </p:contentPart>
          </mc:Choice>
          <mc:Fallback xmlns="">
            <p:pic>
              <p:nvPicPr>
                <p:cNvPr id="127" name="筆跡 126">
                  <a:extLst>
                    <a:ext uri="{FF2B5EF4-FFF2-40B4-BE49-F238E27FC236}">
                      <a16:creationId xmlns:a16="http://schemas.microsoft.com/office/drawing/2014/main" id="{B8240156-2AAC-D880-580B-DAF2ABB2BDF1}"/>
                    </a:ext>
                  </a:extLst>
                </p:cNvPr>
                <p:cNvPicPr/>
                <p:nvPr/>
              </p:nvPicPr>
              <p:blipFill>
                <a:blip r:embed="rId157"/>
                <a:stretch>
                  <a:fillRect/>
                </a:stretch>
              </p:blipFill>
              <p:spPr>
                <a:xfrm>
                  <a:off x="5275880" y="4585769"/>
                  <a:ext cx="36360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8" name="筆跡 127">
                  <a:extLst>
                    <a:ext uri="{FF2B5EF4-FFF2-40B4-BE49-F238E27FC236}">
                      <a16:creationId xmlns:a16="http://schemas.microsoft.com/office/drawing/2014/main" id="{A6B85B85-203C-EA6D-6AFD-B1F92AB0C43D}"/>
                    </a:ext>
                  </a:extLst>
                </p14:cNvPr>
                <p14:cNvContentPartPr/>
                <p14:nvPr/>
              </p14:nvContentPartPr>
              <p14:xfrm>
                <a:off x="5242760" y="5045849"/>
                <a:ext cx="203760" cy="225720"/>
              </p14:xfrm>
            </p:contentPart>
          </mc:Choice>
          <mc:Fallback xmlns="">
            <p:pic>
              <p:nvPicPr>
                <p:cNvPr id="128" name="筆跡 127">
                  <a:extLst>
                    <a:ext uri="{FF2B5EF4-FFF2-40B4-BE49-F238E27FC236}">
                      <a16:creationId xmlns:a16="http://schemas.microsoft.com/office/drawing/2014/main" id="{A6B85B85-203C-EA6D-6AFD-B1F92AB0C43D}"/>
                    </a:ext>
                  </a:extLst>
                </p:cNvPr>
                <p:cNvPicPr/>
                <p:nvPr/>
              </p:nvPicPr>
              <p:blipFill>
                <a:blip r:embed="rId159"/>
                <a:stretch>
                  <a:fillRect/>
                </a:stretch>
              </p:blipFill>
              <p:spPr>
                <a:xfrm>
                  <a:off x="5233760" y="5036849"/>
                  <a:ext cx="2214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9" name="筆跡 128">
                  <a:extLst>
                    <a:ext uri="{FF2B5EF4-FFF2-40B4-BE49-F238E27FC236}">
                      <a16:creationId xmlns:a16="http://schemas.microsoft.com/office/drawing/2014/main" id="{E278C789-A41C-579A-0963-B38C5F5C2D91}"/>
                    </a:ext>
                  </a:extLst>
                </p14:cNvPr>
                <p14:cNvContentPartPr/>
                <p14:nvPr/>
              </p14:nvContentPartPr>
              <p14:xfrm>
                <a:off x="4914080" y="5498009"/>
                <a:ext cx="45000" cy="374400"/>
              </p14:xfrm>
            </p:contentPart>
          </mc:Choice>
          <mc:Fallback xmlns="">
            <p:pic>
              <p:nvPicPr>
                <p:cNvPr id="129" name="筆跡 128">
                  <a:extLst>
                    <a:ext uri="{FF2B5EF4-FFF2-40B4-BE49-F238E27FC236}">
                      <a16:creationId xmlns:a16="http://schemas.microsoft.com/office/drawing/2014/main" id="{E278C789-A41C-579A-0963-B38C5F5C2D91}"/>
                    </a:ext>
                  </a:extLst>
                </p:cNvPr>
                <p:cNvPicPr/>
                <p:nvPr/>
              </p:nvPicPr>
              <p:blipFill>
                <a:blip r:embed="rId161"/>
                <a:stretch>
                  <a:fillRect/>
                </a:stretch>
              </p:blipFill>
              <p:spPr>
                <a:xfrm>
                  <a:off x="4905440" y="5489369"/>
                  <a:ext cx="62640" cy="3920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0" name="筆跡 129">
                  <a:extLst>
                    <a:ext uri="{FF2B5EF4-FFF2-40B4-BE49-F238E27FC236}">
                      <a16:creationId xmlns:a16="http://schemas.microsoft.com/office/drawing/2014/main" id="{3FD3C20B-6943-EFC9-832E-7089E7ACF784}"/>
                    </a:ext>
                  </a:extLst>
                </p14:cNvPr>
                <p14:cNvContentPartPr/>
                <p14:nvPr/>
              </p14:nvContentPartPr>
              <p14:xfrm>
                <a:off x="4902560" y="5499089"/>
                <a:ext cx="196560" cy="163800"/>
              </p14:xfrm>
            </p:contentPart>
          </mc:Choice>
          <mc:Fallback xmlns="">
            <p:pic>
              <p:nvPicPr>
                <p:cNvPr id="130" name="筆跡 129">
                  <a:extLst>
                    <a:ext uri="{FF2B5EF4-FFF2-40B4-BE49-F238E27FC236}">
                      <a16:creationId xmlns:a16="http://schemas.microsoft.com/office/drawing/2014/main" id="{3FD3C20B-6943-EFC9-832E-7089E7ACF784}"/>
                    </a:ext>
                  </a:extLst>
                </p:cNvPr>
                <p:cNvPicPr/>
                <p:nvPr/>
              </p:nvPicPr>
              <p:blipFill>
                <a:blip r:embed="rId163"/>
                <a:stretch>
                  <a:fillRect/>
                </a:stretch>
              </p:blipFill>
              <p:spPr>
                <a:xfrm>
                  <a:off x="4893920" y="5490449"/>
                  <a:ext cx="2142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1" name="筆跡 130">
                  <a:extLst>
                    <a:ext uri="{FF2B5EF4-FFF2-40B4-BE49-F238E27FC236}">
                      <a16:creationId xmlns:a16="http://schemas.microsoft.com/office/drawing/2014/main" id="{315A56C0-1589-B231-7FF7-C585CAB6F711}"/>
                    </a:ext>
                  </a:extLst>
                </p14:cNvPr>
                <p14:cNvContentPartPr/>
                <p14:nvPr/>
              </p14:nvContentPartPr>
              <p14:xfrm>
                <a:off x="5130080" y="5446529"/>
                <a:ext cx="297360" cy="298800"/>
              </p14:xfrm>
            </p:contentPart>
          </mc:Choice>
          <mc:Fallback xmlns="">
            <p:pic>
              <p:nvPicPr>
                <p:cNvPr id="131" name="筆跡 130">
                  <a:extLst>
                    <a:ext uri="{FF2B5EF4-FFF2-40B4-BE49-F238E27FC236}">
                      <a16:creationId xmlns:a16="http://schemas.microsoft.com/office/drawing/2014/main" id="{315A56C0-1589-B231-7FF7-C585CAB6F711}"/>
                    </a:ext>
                  </a:extLst>
                </p:cNvPr>
                <p:cNvPicPr/>
                <p:nvPr/>
              </p:nvPicPr>
              <p:blipFill>
                <a:blip r:embed="rId165"/>
                <a:stretch>
                  <a:fillRect/>
                </a:stretch>
              </p:blipFill>
              <p:spPr>
                <a:xfrm>
                  <a:off x="5121440" y="5437889"/>
                  <a:ext cx="3150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2" name="筆跡 131">
                  <a:extLst>
                    <a:ext uri="{FF2B5EF4-FFF2-40B4-BE49-F238E27FC236}">
                      <a16:creationId xmlns:a16="http://schemas.microsoft.com/office/drawing/2014/main" id="{9E2BD624-60A4-BA5A-45BA-1385F9466142}"/>
                    </a:ext>
                  </a:extLst>
                </p14:cNvPr>
                <p14:cNvContentPartPr/>
                <p14:nvPr/>
              </p14:nvContentPartPr>
              <p14:xfrm>
                <a:off x="5282720" y="5482169"/>
                <a:ext cx="335880" cy="294480"/>
              </p14:xfrm>
            </p:contentPart>
          </mc:Choice>
          <mc:Fallback xmlns="">
            <p:pic>
              <p:nvPicPr>
                <p:cNvPr id="132" name="筆跡 131">
                  <a:extLst>
                    <a:ext uri="{FF2B5EF4-FFF2-40B4-BE49-F238E27FC236}">
                      <a16:creationId xmlns:a16="http://schemas.microsoft.com/office/drawing/2014/main" id="{9E2BD624-60A4-BA5A-45BA-1385F9466142}"/>
                    </a:ext>
                  </a:extLst>
                </p:cNvPr>
                <p:cNvPicPr/>
                <p:nvPr/>
              </p:nvPicPr>
              <p:blipFill>
                <a:blip r:embed="rId167"/>
                <a:stretch>
                  <a:fillRect/>
                </a:stretch>
              </p:blipFill>
              <p:spPr>
                <a:xfrm>
                  <a:off x="5273720" y="5473169"/>
                  <a:ext cx="35352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5" name="筆跡 134">
                  <a:extLst>
                    <a:ext uri="{FF2B5EF4-FFF2-40B4-BE49-F238E27FC236}">
                      <a16:creationId xmlns:a16="http://schemas.microsoft.com/office/drawing/2014/main" id="{CDA7D659-92B8-812B-4911-2B96E2FFD3F6}"/>
                    </a:ext>
                  </a:extLst>
                </p14:cNvPr>
                <p14:cNvContentPartPr/>
                <p14:nvPr/>
              </p14:nvContentPartPr>
              <p14:xfrm>
                <a:off x="6115400" y="4448609"/>
                <a:ext cx="142920" cy="716400"/>
              </p14:xfrm>
            </p:contentPart>
          </mc:Choice>
          <mc:Fallback xmlns="">
            <p:pic>
              <p:nvPicPr>
                <p:cNvPr id="135" name="筆跡 134">
                  <a:extLst>
                    <a:ext uri="{FF2B5EF4-FFF2-40B4-BE49-F238E27FC236}">
                      <a16:creationId xmlns:a16="http://schemas.microsoft.com/office/drawing/2014/main" id="{CDA7D659-92B8-812B-4911-2B96E2FFD3F6}"/>
                    </a:ext>
                  </a:extLst>
                </p:cNvPr>
                <p:cNvPicPr/>
                <p:nvPr/>
              </p:nvPicPr>
              <p:blipFill>
                <a:blip r:embed="rId169"/>
                <a:stretch>
                  <a:fillRect/>
                </a:stretch>
              </p:blipFill>
              <p:spPr>
                <a:xfrm>
                  <a:off x="6106760" y="4439969"/>
                  <a:ext cx="16056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6" name="筆跡 135">
                  <a:extLst>
                    <a:ext uri="{FF2B5EF4-FFF2-40B4-BE49-F238E27FC236}">
                      <a16:creationId xmlns:a16="http://schemas.microsoft.com/office/drawing/2014/main" id="{4B9D7206-F367-F2C2-D1B2-674D073763A1}"/>
                    </a:ext>
                  </a:extLst>
                </p14:cNvPr>
                <p14:cNvContentPartPr/>
                <p14:nvPr/>
              </p14:nvContentPartPr>
              <p14:xfrm>
                <a:off x="6088040" y="4933169"/>
                <a:ext cx="237600" cy="240120"/>
              </p14:xfrm>
            </p:contentPart>
          </mc:Choice>
          <mc:Fallback xmlns="">
            <p:pic>
              <p:nvPicPr>
                <p:cNvPr id="136" name="筆跡 135">
                  <a:extLst>
                    <a:ext uri="{FF2B5EF4-FFF2-40B4-BE49-F238E27FC236}">
                      <a16:creationId xmlns:a16="http://schemas.microsoft.com/office/drawing/2014/main" id="{4B9D7206-F367-F2C2-D1B2-674D073763A1}"/>
                    </a:ext>
                  </a:extLst>
                </p:cNvPr>
                <p:cNvPicPr/>
                <p:nvPr/>
              </p:nvPicPr>
              <p:blipFill>
                <a:blip r:embed="rId171"/>
                <a:stretch>
                  <a:fillRect/>
                </a:stretch>
              </p:blipFill>
              <p:spPr>
                <a:xfrm>
                  <a:off x="6079040" y="4924169"/>
                  <a:ext cx="25524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7" name="筆跡 136">
                  <a:extLst>
                    <a:ext uri="{FF2B5EF4-FFF2-40B4-BE49-F238E27FC236}">
                      <a16:creationId xmlns:a16="http://schemas.microsoft.com/office/drawing/2014/main" id="{E6819CCF-81A0-24ED-D15A-E53BB1B354C3}"/>
                    </a:ext>
                  </a:extLst>
                </p14:cNvPr>
                <p14:cNvContentPartPr/>
                <p14:nvPr/>
              </p14:nvContentPartPr>
              <p14:xfrm>
                <a:off x="5870960" y="4340609"/>
                <a:ext cx="712080" cy="120960"/>
              </p14:xfrm>
            </p:contentPart>
          </mc:Choice>
          <mc:Fallback xmlns="">
            <p:pic>
              <p:nvPicPr>
                <p:cNvPr id="137" name="筆跡 136">
                  <a:extLst>
                    <a:ext uri="{FF2B5EF4-FFF2-40B4-BE49-F238E27FC236}">
                      <a16:creationId xmlns:a16="http://schemas.microsoft.com/office/drawing/2014/main" id="{E6819CCF-81A0-24ED-D15A-E53BB1B354C3}"/>
                    </a:ext>
                  </a:extLst>
                </p:cNvPr>
                <p:cNvPicPr/>
                <p:nvPr/>
              </p:nvPicPr>
              <p:blipFill>
                <a:blip r:embed="rId173"/>
                <a:stretch>
                  <a:fillRect/>
                </a:stretch>
              </p:blipFill>
              <p:spPr>
                <a:xfrm>
                  <a:off x="5861960" y="4331609"/>
                  <a:ext cx="7297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8" name="筆跡 137">
                  <a:extLst>
                    <a:ext uri="{FF2B5EF4-FFF2-40B4-BE49-F238E27FC236}">
                      <a16:creationId xmlns:a16="http://schemas.microsoft.com/office/drawing/2014/main" id="{AC80B49C-596E-D627-4321-FA6BA5497BBF}"/>
                    </a:ext>
                  </a:extLst>
                </p14:cNvPr>
                <p14:cNvContentPartPr/>
                <p14:nvPr/>
              </p14:nvContentPartPr>
              <p14:xfrm>
                <a:off x="5990840" y="5352569"/>
                <a:ext cx="21600" cy="433800"/>
              </p14:xfrm>
            </p:contentPart>
          </mc:Choice>
          <mc:Fallback xmlns="">
            <p:pic>
              <p:nvPicPr>
                <p:cNvPr id="138" name="筆跡 137">
                  <a:extLst>
                    <a:ext uri="{FF2B5EF4-FFF2-40B4-BE49-F238E27FC236}">
                      <a16:creationId xmlns:a16="http://schemas.microsoft.com/office/drawing/2014/main" id="{AC80B49C-596E-D627-4321-FA6BA5497BBF}"/>
                    </a:ext>
                  </a:extLst>
                </p:cNvPr>
                <p:cNvPicPr/>
                <p:nvPr/>
              </p:nvPicPr>
              <p:blipFill>
                <a:blip r:embed="rId175"/>
                <a:stretch>
                  <a:fillRect/>
                </a:stretch>
              </p:blipFill>
              <p:spPr>
                <a:xfrm>
                  <a:off x="5982200" y="5343569"/>
                  <a:ext cx="39240" cy="451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9" name="筆跡 138">
                  <a:extLst>
                    <a:ext uri="{FF2B5EF4-FFF2-40B4-BE49-F238E27FC236}">
                      <a16:creationId xmlns:a16="http://schemas.microsoft.com/office/drawing/2014/main" id="{A4F84E00-EF80-4D3E-97F9-0C77BF02D578}"/>
                    </a:ext>
                  </a:extLst>
                </p14:cNvPr>
                <p14:cNvContentPartPr/>
                <p14:nvPr/>
              </p14:nvContentPartPr>
              <p14:xfrm>
                <a:off x="5963120" y="5359409"/>
                <a:ext cx="228960" cy="124920"/>
              </p14:xfrm>
            </p:contentPart>
          </mc:Choice>
          <mc:Fallback xmlns="">
            <p:pic>
              <p:nvPicPr>
                <p:cNvPr id="139" name="筆跡 138">
                  <a:extLst>
                    <a:ext uri="{FF2B5EF4-FFF2-40B4-BE49-F238E27FC236}">
                      <a16:creationId xmlns:a16="http://schemas.microsoft.com/office/drawing/2014/main" id="{A4F84E00-EF80-4D3E-97F9-0C77BF02D578}"/>
                    </a:ext>
                  </a:extLst>
                </p:cNvPr>
                <p:cNvPicPr/>
                <p:nvPr/>
              </p:nvPicPr>
              <p:blipFill>
                <a:blip r:embed="rId177"/>
                <a:stretch>
                  <a:fillRect/>
                </a:stretch>
              </p:blipFill>
              <p:spPr>
                <a:xfrm>
                  <a:off x="5954120" y="5350409"/>
                  <a:ext cx="2466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0" name="筆跡 139">
                  <a:extLst>
                    <a:ext uri="{FF2B5EF4-FFF2-40B4-BE49-F238E27FC236}">
                      <a16:creationId xmlns:a16="http://schemas.microsoft.com/office/drawing/2014/main" id="{CA8D6F7F-02C9-79E8-6166-602242C19957}"/>
                    </a:ext>
                  </a:extLst>
                </p14:cNvPr>
                <p14:cNvContentPartPr/>
                <p14:nvPr/>
              </p14:nvContentPartPr>
              <p14:xfrm>
                <a:off x="6217280" y="5304329"/>
                <a:ext cx="201240" cy="261720"/>
              </p14:xfrm>
            </p:contentPart>
          </mc:Choice>
          <mc:Fallback xmlns="">
            <p:pic>
              <p:nvPicPr>
                <p:cNvPr id="140" name="筆跡 139">
                  <a:extLst>
                    <a:ext uri="{FF2B5EF4-FFF2-40B4-BE49-F238E27FC236}">
                      <a16:creationId xmlns:a16="http://schemas.microsoft.com/office/drawing/2014/main" id="{CA8D6F7F-02C9-79E8-6166-602242C19957}"/>
                    </a:ext>
                  </a:extLst>
                </p:cNvPr>
                <p:cNvPicPr/>
                <p:nvPr/>
              </p:nvPicPr>
              <p:blipFill>
                <a:blip r:embed="rId179"/>
                <a:stretch>
                  <a:fillRect/>
                </a:stretch>
              </p:blipFill>
              <p:spPr>
                <a:xfrm>
                  <a:off x="6208280" y="5295689"/>
                  <a:ext cx="21888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1" name="筆跡 140">
                  <a:extLst>
                    <a:ext uri="{FF2B5EF4-FFF2-40B4-BE49-F238E27FC236}">
                      <a16:creationId xmlns:a16="http://schemas.microsoft.com/office/drawing/2014/main" id="{B74C050C-C5E3-6643-8F35-5DFBDD24328F}"/>
                    </a:ext>
                  </a:extLst>
                </p14:cNvPr>
                <p14:cNvContentPartPr/>
                <p14:nvPr/>
              </p14:nvContentPartPr>
              <p14:xfrm>
                <a:off x="6359120" y="5305049"/>
                <a:ext cx="281160" cy="343440"/>
              </p14:xfrm>
            </p:contentPart>
          </mc:Choice>
          <mc:Fallback xmlns="">
            <p:pic>
              <p:nvPicPr>
                <p:cNvPr id="141" name="筆跡 140">
                  <a:extLst>
                    <a:ext uri="{FF2B5EF4-FFF2-40B4-BE49-F238E27FC236}">
                      <a16:creationId xmlns:a16="http://schemas.microsoft.com/office/drawing/2014/main" id="{B74C050C-C5E3-6643-8F35-5DFBDD24328F}"/>
                    </a:ext>
                  </a:extLst>
                </p:cNvPr>
                <p:cNvPicPr/>
                <p:nvPr/>
              </p:nvPicPr>
              <p:blipFill>
                <a:blip r:embed="rId181"/>
                <a:stretch>
                  <a:fillRect/>
                </a:stretch>
              </p:blipFill>
              <p:spPr>
                <a:xfrm>
                  <a:off x="6350120" y="5296409"/>
                  <a:ext cx="2988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7" name="筆跡 146">
                  <a:extLst>
                    <a:ext uri="{FF2B5EF4-FFF2-40B4-BE49-F238E27FC236}">
                      <a16:creationId xmlns:a16="http://schemas.microsoft.com/office/drawing/2014/main" id="{A97B87C5-8828-168D-D7B2-EEC34116327E}"/>
                    </a:ext>
                  </a:extLst>
                </p14:cNvPr>
                <p14:cNvContentPartPr/>
                <p14:nvPr/>
              </p14:nvContentPartPr>
              <p14:xfrm>
                <a:off x="6858440" y="4108049"/>
                <a:ext cx="159840" cy="21240"/>
              </p14:xfrm>
            </p:contentPart>
          </mc:Choice>
          <mc:Fallback xmlns="">
            <p:pic>
              <p:nvPicPr>
                <p:cNvPr id="147" name="筆跡 146">
                  <a:extLst>
                    <a:ext uri="{FF2B5EF4-FFF2-40B4-BE49-F238E27FC236}">
                      <a16:creationId xmlns:a16="http://schemas.microsoft.com/office/drawing/2014/main" id="{A97B87C5-8828-168D-D7B2-EEC34116327E}"/>
                    </a:ext>
                  </a:extLst>
                </p:cNvPr>
                <p:cNvPicPr/>
                <p:nvPr/>
              </p:nvPicPr>
              <p:blipFill>
                <a:blip r:embed="rId183"/>
                <a:stretch>
                  <a:fillRect/>
                </a:stretch>
              </p:blipFill>
              <p:spPr>
                <a:xfrm>
                  <a:off x="6849440" y="4099049"/>
                  <a:ext cx="1774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8" name="筆跡 147">
                  <a:extLst>
                    <a:ext uri="{FF2B5EF4-FFF2-40B4-BE49-F238E27FC236}">
                      <a16:creationId xmlns:a16="http://schemas.microsoft.com/office/drawing/2014/main" id="{3B3C7A85-EED0-F540-C838-2ABB8E37FB14}"/>
                    </a:ext>
                  </a:extLst>
                </p14:cNvPr>
                <p14:cNvContentPartPr/>
                <p14:nvPr/>
              </p14:nvContentPartPr>
              <p14:xfrm>
                <a:off x="6950960" y="4051169"/>
                <a:ext cx="16920" cy="209880"/>
              </p14:xfrm>
            </p:contentPart>
          </mc:Choice>
          <mc:Fallback xmlns="">
            <p:pic>
              <p:nvPicPr>
                <p:cNvPr id="148" name="筆跡 147">
                  <a:extLst>
                    <a:ext uri="{FF2B5EF4-FFF2-40B4-BE49-F238E27FC236}">
                      <a16:creationId xmlns:a16="http://schemas.microsoft.com/office/drawing/2014/main" id="{3B3C7A85-EED0-F540-C838-2ABB8E37FB14}"/>
                    </a:ext>
                  </a:extLst>
                </p:cNvPr>
                <p:cNvPicPr/>
                <p:nvPr/>
              </p:nvPicPr>
              <p:blipFill>
                <a:blip r:embed="rId185"/>
                <a:stretch>
                  <a:fillRect/>
                </a:stretch>
              </p:blipFill>
              <p:spPr>
                <a:xfrm>
                  <a:off x="6942320" y="4042529"/>
                  <a:ext cx="3456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07" name="筆跡 106">
                  <a:extLst>
                    <a:ext uri="{FF2B5EF4-FFF2-40B4-BE49-F238E27FC236}">
                      <a16:creationId xmlns:a16="http://schemas.microsoft.com/office/drawing/2014/main" id="{A2E86BC5-63EC-4DA3-6607-A22ADE01E943}"/>
                    </a:ext>
                  </a:extLst>
                </p14:cNvPr>
                <p14:cNvContentPartPr/>
                <p14:nvPr/>
              </p14:nvContentPartPr>
              <p14:xfrm>
                <a:off x="4818320" y="3858569"/>
                <a:ext cx="39240" cy="244800"/>
              </p14:xfrm>
            </p:contentPart>
          </mc:Choice>
          <mc:Fallback xmlns="">
            <p:pic>
              <p:nvPicPr>
                <p:cNvPr id="107" name="筆跡 106">
                  <a:extLst>
                    <a:ext uri="{FF2B5EF4-FFF2-40B4-BE49-F238E27FC236}">
                      <a16:creationId xmlns:a16="http://schemas.microsoft.com/office/drawing/2014/main" id="{A2E86BC5-63EC-4DA3-6607-A22ADE01E943}"/>
                    </a:ext>
                  </a:extLst>
                </p:cNvPr>
                <p:cNvPicPr/>
                <p:nvPr/>
              </p:nvPicPr>
              <p:blipFill>
                <a:blip r:embed="rId187"/>
                <a:stretch>
                  <a:fillRect/>
                </a:stretch>
              </p:blipFill>
              <p:spPr>
                <a:xfrm>
                  <a:off x="4809320" y="3849929"/>
                  <a:ext cx="568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08" name="筆跡 107">
                  <a:extLst>
                    <a:ext uri="{FF2B5EF4-FFF2-40B4-BE49-F238E27FC236}">
                      <a16:creationId xmlns:a16="http://schemas.microsoft.com/office/drawing/2014/main" id="{C20D6620-4CC1-78FA-39F0-AD3FBD82589D}"/>
                    </a:ext>
                  </a:extLst>
                </p14:cNvPr>
                <p14:cNvContentPartPr/>
                <p14:nvPr/>
              </p14:nvContentPartPr>
              <p14:xfrm>
                <a:off x="4940720" y="3861089"/>
                <a:ext cx="93960" cy="145800"/>
              </p14:xfrm>
            </p:contentPart>
          </mc:Choice>
          <mc:Fallback xmlns="">
            <p:pic>
              <p:nvPicPr>
                <p:cNvPr id="108" name="筆跡 107">
                  <a:extLst>
                    <a:ext uri="{FF2B5EF4-FFF2-40B4-BE49-F238E27FC236}">
                      <a16:creationId xmlns:a16="http://schemas.microsoft.com/office/drawing/2014/main" id="{C20D6620-4CC1-78FA-39F0-AD3FBD82589D}"/>
                    </a:ext>
                  </a:extLst>
                </p:cNvPr>
                <p:cNvPicPr/>
                <p:nvPr/>
              </p:nvPicPr>
              <p:blipFill>
                <a:blip r:embed="rId189"/>
                <a:stretch>
                  <a:fillRect/>
                </a:stretch>
              </p:blipFill>
              <p:spPr>
                <a:xfrm>
                  <a:off x="4932080" y="3852449"/>
                  <a:ext cx="11160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09" name="筆跡 108">
                  <a:extLst>
                    <a:ext uri="{FF2B5EF4-FFF2-40B4-BE49-F238E27FC236}">
                      <a16:creationId xmlns:a16="http://schemas.microsoft.com/office/drawing/2014/main" id="{10B20A22-9BCF-3773-DE77-1D6C86FD750A}"/>
                    </a:ext>
                  </a:extLst>
                </p14:cNvPr>
                <p14:cNvContentPartPr/>
                <p14:nvPr/>
              </p14:nvContentPartPr>
              <p14:xfrm>
                <a:off x="4792040" y="4355729"/>
                <a:ext cx="157320" cy="83520"/>
              </p14:xfrm>
            </p:contentPart>
          </mc:Choice>
          <mc:Fallback xmlns="">
            <p:pic>
              <p:nvPicPr>
                <p:cNvPr id="109" name="筆跡 108">
                  <a:extLst>
                    <a:ext uri="{FF2B5EF4-FFF2-40B4-BE49-F238E27FC236}">
                      <a16:creationId xmlns:a16="http://schemas.microsoft.com/office/drawing/2014/main" id="{10B20A22-9BCF-3773-DE77-1D6C86FD750A}"/>
                    </a:ext>
                  </a:extLst>
                </p:cNvPr>
                <p:cNvPicPr/>
                <p:nvPr/>
              </p:nvPicPr>
              <p:blipFill>
                <a:blip r:embed="rId191"/>
                <a:stretch>
                  <a:fillRect/>
                </a:stretch>
              </p:blipFill>
              <p:spPr>
                <a:xfrm>
                  <a:off x="4783400" y="4346729"/>
                  <a:ext cx="17496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0" name="筆跡 109">
                  <a:extLst>
                    <a:ext uri="{FF2B5EF4-FFF2-40B4-BE49-F238E27FC236}">
                      <a16:creationId xmlns:a16="http://schemas.microsoft.com/office/drawing/2014/main" id="{E8B56F1A-C355-486A-9244-E8C5DC40D50C}"/>
                    </a:ext>
                  </a:extLst>
                </p14:cNvPr>
                <p14:cNvContentPartPr/>
                <p14:nvPr/>
              </p14:nvContentPartPr>
              <p14:xfrm>
                <a:off x="4682600" y="3773249"/>
                <a:ext cx="193680" cy="690480"/>
              </p14:xfrm>
            </p:contentPart>
          </mc:Choice>
          <mc:Fallback xmlns="">
            <p:pic>
              <p:nvPicPr>
                <p:cNvPr id="110" name="筆跡 109">
                  <a:extLst>
                    <a:ext uri="{FF2B5EF4-FFF2-40B4-BE49-F238E27FC236}">
                      <a16:creationId xmlns:a16="http://schemas.microsoft.com/office/drawing/2014/main" id="{E8B56F1A-C355-486A-9244-E8C5DC40D50C}"/>
                    </a:ext>
                  </a:extLst>
                </p:cNvPr>
                <p:cNvPicPr/>
                <p:nvPr/>
              </p:nvPicPr>
              <p:blipFill>
                <a:blip r:embed="rId193"/>
                <a:stretch>
                  <a:fillRect/>
                </a:stretch>
              </p:blipFill>
              <p:spPr>
                <a:xfrm>
                  <a:off x="4673600" y="3764609"/>
                  <a:ext cx="211320" cy="7081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1" name="筆跡 110">
                  <a:extLst>
                    <a:ext uri="{FF2B5EF4-FFF2-40B4-BE49-F238E27FC236}">
                      <a16:creationId xmlns:a16="http://schemas.microsoft.com/office/drawing/2014/main" id="{CB744A67-E906-B9F4-847E-0C2AAE518F9A}"/>
                    </a:ext>
                  </a:extLst>
                </p14:cNvPr>
                <p14:cNvContentPartPr/>
                <p14:nvPr/>
              </p14:nvContentPartPr>
              <p14:xfrm>
                <a:off x="5168960" y="3893129"/>
                <a:ext cx="130320" cy="559080"/>
              </p14:xfrm>
            </p:contentPart>
          </mc:Choice>
          <mc:Fallback xmlns="">
            <p:pic>
              <p:nvPicPr>
                <p:cNvPr id="111" name="筆跡 110">
                  <a:extLst>
                    <a:ext uri="{FF2B5EF4-FFF2-40B4-BE49-F238E27FC236}">
                      <a16:creationId xmlns:a16="http://schemas.microsoft.com/office/drawing/2014/main" id="{CB744A67-E906-B9F4-847E-0C2AAE518F9A}"/>
                    </a:ext>
                  </a:extLst>
                </p:cNvPr>
                <p:cNvPicPr/>
                <p:nvPr/>
              </p:nvPicPr>
              <p:blipFill>
                <a:blip r:embed="rId195"/>
                <a:stretch>
                  <a:fillRect/>
                </a:stretch>
              </p:blipFill>
              <p:spPr>
                <a:xfrm>
                  <a:off x="5160320" y="3884129"/>
                  <a:ext cx="147960" cy="5767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4" name="筆跡 153">
                  <a:extLst>
                    <a:ext uri="{FF2B5EF4-FFF2-40B4-BE49-F238E27FC236}">
                      <a16:creationId xmlns:a16="http://schemas.microsoft.com/office/drawing/2014/main" id="{2E2E854D-A30A-0FFE-6B89-9ABA44E0A957}"/>
                    </a:ext>
                  </a:extLst>
                </p14:cNvPr>
                <p14:cNvContentPartPr/>
                <p14:nvPr/>
              </p14:nvContentPartPr>
              <p14:xfrm>
                <a:off x="4851800" y="4349249"/>
                <a:ext cx="102600" cy="104400"/>
              </p14:xfrm>
            </p:contentPart>
          </mc:Choice>
          <mc:Fallback xmlns="">
            <p:pic>
              <p:nvPicPr>
                <p:cNvPr id="154" name="筆跡 153">
                  <a:extLst>
                    <a:ext uri="{FF2B5EF4-FFF2-40B4-BE49-F238E27FC236}">
                      <a16:creationId xmlns:a16="http://schemas.microsoft.com/office/drawing/2014/main" id="{2E2E854D-A30A-0FFE-6B89-9ABA44E0A957}"/>
                    </a:ext>
                  </a:extLst>
                </p:cNvPr>
                <p:cNvPicPr/>
                <p:nvPr/>
              </p:nvPicPr>
              <p:blipFill>
                <a:blip r:embed="rId197"/>
                <a:stretch>
                  <a:fillRect/>
                </a:stretch>
              </p:blipFill>
              <p:spPr>
                <a:xfrm>
                  <a:off x="4843160" y="4340249"/>
                  <a:ext cx="12024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5" name="筆跡 154">
                  <a:extLst>
                    <a:ext uri="{FF2B5EF4-FFF2-40B4-BE49-F238E27FC236}">
                      <a16:creationId xmlns:a16="http://schemas.microsoft.com/office/drawing/2014/main" id="{7B6B538A-DA4D-B31E-CDCB-B83ED970F2F8}"/>
                    </a:ext>
                  </a:extLst>
                </p14:cNvPr>
                <p14:cNvContentPartPr/>
                <p14:nvPr/>
              </p14:nvContentPartPr>
              <p14:xfrm>
                <a:off x="4879880" y="4451129"/>
                <a:ext cx="136080" cy="108360"/>
              </p14:xfrm>
            </p:contentPart>
          </mc:Choice>
          <mc:Fallback xmlns="">
            <p:pic>
              <p:nvPicPr>
                <p:cNvPr id="155" name="筆跡 154">
                  <a:extLst>
                    <a:ext uri="{FF2B5EF4-FFF2-40B4-BE49-F238E27FC236}">
                      <a16:creationId xmlns:a16="http://schemas.microsoft.com/office/drawing/2014/main" id="{7B6B538A-DA4D-B31E-CDCB-B83ED970F2F8}"/>
                    </a:ext>
                  </a:extLst>
                </p:cNvPr>
                <p:cNvPicPr/>
                <p:nvPr/>
              </p:nvPicPr>
              <p:blipFill>
                <a:blip r:embed="rId199"/>
                <a:stretch>
                  <a:fillRect/>
                </a:stretch>
              </p:blipFill>
              <p:spPr>
                <a:xfrm>
                  <a:off x="4871240" y="4442129"/>
                  <a:ext cx="1537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7" name="筆跡 156">
                  <a:extLst>
                    <a:ext uri="{FF2B5EF4-FFF2-40B4-BE49-F238E27FC236}">
                      <a16:creationId xmlns:a16="http://schemas.microsoft.com/office/drawing/2014/main" id="{0A1C96C4-59F6-A098-9379-7BD78A0B919A}"/>
                    </a:ext>
                  </a:extLst>
                </p14:cNvPr>
                <p14:cNvContentPartPr/>
                <p14:nvPr/>
              </p14:nvContentPartPr>
              <p14:xfrm>
                <a:off x="5750357" y="3764110"/>
                <a:ext cx="90720" cy="201600"/>
              </p14:xfrm>
            </p:contentPart>
          </mc:Choice>
          <mc:Fallback xmlns="">
            <p:pic>
              <p:nvPicPr>
                <p:cNvPr id="157" name="筆跡 156">
                  <a:extLst>
                    <a:ext uri="{FF2B5EF4-FFF2-40B4-BE49-F238E27FC236}">
                      <a16:creationId xmlns:a16="http://schemas.microsoft.com/office/drawing/2014/main" id="{0A1C96C4-59F6-A098-9379-7BD78A0B919A}"/>
                    </a:ext>
                  </a:extLst>
                </p:cNvPr>
                <p:cNvPicPr/>
                <p:nvPr/>
              </p:nvPicPr>
              <p:blipFill>
                <a:blip r:embed="rId201"/>
                <a:stretch>
                  <a:fillRect/>
                </a:stretch>
              </p:blipFill>
              <p:spPr>
                <a:xfrm>
                  <a:off x="5741717" y="3755110"/>
                  <a:ext cx="1083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8" name="筆跡 157">
                  <a:extLst>
                    <a:ext uri="{FF2B5EF4-FFF2-40B4-BE49-F238E27FC236}">
                      <a16:creationId xmlns:a16="http://schemas.microsoft.com/office/drawing/2014/main" id="{86AAF9CB-ED9D-A910-E53B-A24A576A3196}"/>
                    </a:ext>
                  </a:extLst>
                </p14:cNvPr>
                <p14:cNvContentPartPr/>
                <p14:nvPr/>
              </p14:nvContentPartPr>
              <p14:xfrm>
                <a:off x="6656117" y="3794350"/>
                <a:ext cx="119520" cy="76680"/>
              </p14:xfrm>
            </p:contentPart>
          </mc:Choice>
          <mc:Fallback xmlns="">
            <p:pic>
              <p:nvPicPr>
                <p:cNvPr id="158" name="筆跡 157">
                  <a:extLst>
                    <a:ext uri="{FF2B5EF4-FFF2-40B4-BE49-F238E27FC236}">
                      <a16:creationId xmlns:a16="http://schemas.microsoft.com/office/drawing/2014/main" id="{86AAF9CB-ED9D-A910-E53B-A24A576A3196}"/>
                    </a:ext>
                  </a:extLst>
                </p:cNvPr>
                <p:cNvPicPr/>
                <p:nvPr/>
              </p:nvPicPr>
              <p:blipFill>
                <a:blip r:embed="rId203"/>
                <a:stretch>
                  <a:fillRect/>
                </a:stretch>
              </p:blipFill>
              <p:spPr>
                <a:xfrm>
                  <a:off x="6647117" y="3785710"/>
                  <a:ext cx="137160" cy="94320"/>
                </a:xfrm>
                <a:prstGeom prst="rect">
                  <a:avLst/>
                </a:prstGeom>
              </p:spPr>
            </p:pic>
          </mc:Fallback>
        </mc:AlternateContent>
      </p:grpSp>
      <p:grpSp>
        <p:nvGrpSpPr>
          <p:cNvPr id="162" name="群組 161">
            <a:extLst>
              <a:ext uri="{FF2B5EF4-FFF2-40B4-BE49-F238E27FC236}">
                <a16:creationId xmlns:a16="http://schemas.microsoft.com/office/drawing/2014/main" id="{56B744F0-7C75-9A77-DF6E-6037BB99D445}"/>
              </a:ext>
            </a:extLst>
          </p:cNvPr>
          <p:cNvGrpSpPr/>
          <p:nvPr/>
        </p:nvGrpSpPr>
        <p:grpSpPr>
          <a:xfrm>
            <a:off x="7538840" y="3701249"/>
            <a:ext cx="400677" cy="687821"/>
            <a:chOff x="7538840" y="3701249"/>
            <a:chExt cx="400677" cy="687821"/>
          </a:xfrm>
        </p:grpSpPr>
        <mc:AlternateContent xmlns:mc="http://schemas.openxmlformats.org/markup-compatibility/2006" xmlns:p14="http://schemas.microsoft.com/office/powerpoint/2010/main">
          <mc:Choice Requires="p14">
            <p:contentPart p14:bwMode="auto" r:id="rId204">
              <p14:nvContentPartPr>
                <p14:cNvPr id="151" name="筆跡 150">
                  <a:extLst>
                    <a:ext uri="{FF2B5EF4-FFF2-40B4-BE49-F238E27FC236}">
                      <a16:creationId xmlns:a16="http://schemas.microsoft.com/office/drawing/2014/main" id="{27031AEA-DE3C-25AE-58F4-B54BF12C35CD}"/>
                    </a:ext>
                  </a:extLst>
                </p14:cNvPr>
                <p14:cNvContentPartPr/>
                <p14:nvPr/>
              </p14:nvContentPartPr>
              <p14:xfrm>
                <a:off x="7538840" y="3712409"/>
                <a:ext cx="32760" cy="171720"/>
              </p14:xfrm>
            </p:contentPart>
          </mc:Choice>
          <mc:Fallback xmlns="">
            <p:pic>
              <p:nvPicPr>
                <p:cNvPr id="151" name="筆跡 150">
                  <a:extLst>
                    <a:ext uri="{FF2B5EF4-FFF2-40B4-BE49-F238E27FC236}">
                      <a16:creationId xmlns:a16="http://schemas.microsoft.com/office/drawing/2014/main" id="{27031AEA-DE3C-25AE-58F4-B54BF12C35CD}"/>
                    </a:ext>
                  </a:extLst>
                </p:cNvPr>
                <p:cNvPicPr/>
                <p:nvPr/>
              </p:nvPicPr>
              <p:blipFill>
                <a:blip r:embed="rId205"/>
                <a:stretch>
                  <a:fillRect/>
                </a:stretch>
              </p:blipFill>
              <p:spPr>
                <a:xfrm>
                  <a:off x="7530200" y="3703409"/>
                  <a:ext cx="504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筆跡 151">
                  <a:extLst>
                    <a:ext uri="{FF2B5EF4-FFF2-40B4-BE49-F238E27FC236}">
                      <a16:creationId xmlns:a16="http://schemas.microsoft.com/office/drawing/2014/main" id="{8F62F8E4-C565-9A94-E8AC-2D4AF6D815F8}"/>
                    </a:ext>
                  </a:extLst>
                </p14:cNvPr>
                <p14:cNvContentPartPr/>
                <p14:nvPr/>
              </p14:nvContentPartPr>
              <p14:xfrm>
                <a:off x="7591400" y="3701249"/>
                <a:ext cx="161280" cy="190440"/>
              </p14:xfrm>
            </p:contentPart>
          </mc:Choice>
          <mc:Fallback xmlns="">
            <p:pic>
              <p:nvPicPr>
                <p:cNvPr id="152" name="筆跡 151">
                  <a:extLst>
                    <a:ext uri="{FF2B5EF4-FFF2-40B4-BE49-F238E27FC236}">
                      <a16:creationId xmlns:a16="http://schemas.microsoft.com/office/drawing/2014/main" id="{8F62F8E4-C565-9A94-E8AC-2D4AF6D815F8}"/>
                    </a:ext>
                  </a:extLst>
                </p:cNvPr>
                <p:cNvPicPr/>
                <p:nvPr/>
              </p:nvPicPr>
              <p:blipFill>
                <a:blip r:embed="rId207"/>
                <a:stretch>
                  <a:fillRect/>
                </a:stretch>
              </p:blipFill>
              <p:spPr>
                <a:xfrm>
                  <a:off x="7582400" y="3692609"/>
                  <a:ext cx="178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0" name="筆跡 159">
                  <a:extLst>
                    <a:ext uri="{FF2B5EF4-FFF2-40B4-BE49-F238E27FC236}">
                      <a16:creationId xmlns:a16="http://schemas.microsoft.com/office/drawing/2014/main" id="{40106F52-398B-38FA-7BE6-BD1A882B52C6}"/>
                    </a:ext>
                  </a:extLst>
                </p14:cNvPr>
                <p14:cNvContentPartPr/>
                <p14:nvPr/>
              </p14:nvContentPartPr>
              <p14:xfrm>
                <a:off x="7572317" y="4080190"/>
                <a:ext cx="111240" cy="208080"/>
              </p14:xfrm>
            </p:contentPart>
          </mc:Choice>
          <mc:Fallback xmlns="">
            <p:pic>
              <p:nvPicPr>
                <p:cNvPr id="160" name="筆跡 159">
                  <a:extLst>
                    <a:ext uri="{FF2B5EF4-FFF2-40B4-BE49-F238E27FC236}">
                      <a16:creationId xmlns:a16="http://schemas.microsoft.com/office/drawing/2014/main" id="{40106F52-398B-38FA-7BE6-BD1A882B52C6}"/>
                    </a:ext>
                  </a:extLst>
                </p:cNvPr>
                <p:cNvPicPr/>
                <p:nvPr/>
              </p:nvPicPr>
              <p:blipFill>
                <a:blip r:embed="rId209"/>
                <a:stretch>
                  <a:fillRect/>
                </a:stretch>
              </p:blipFill>
              <p:spPr>
                <a:xfrm>
                  <a:off x="7563317" y="4071190"/>
                  <a:ext cx="1288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1" name="筆跡 160">
                  <a:extLst>
                    <a:ext uri="{FF2B5EF4-FFF2-40B4-BE49-F238E27FC236}">
                      <a16:creationId xmlns:a16="http://schemas.microsoft.com/office/drawing/2014/main" id="{E68D6D0A-7E28-35D7-7952-7593E2F371C8}"/>
                    </a:ext>
                  </a:extLst>
                </p14:cNvPr>
                <p14:cNvContentPartPr/>
                <p14:nvPr/>
              </p14:nvContentPartPr>
              <p14:xfrm>
                <a:off x="7775717" y="3809470"/>
                <a:ext cx="163800" cy="579600"/>
              </p14:xfrm>
            </p:contentPart>
          </mc:Choice>
          <mc:Fallback xmlns="">
            <p:pic>
              <p:nvPicPr>
                <p:cNvPr id="161" name="筆跡 160">
                  <a:extLst>
                    <a:ext uri="{FF2B5EF4-FFF2-40B4-BE49-F238E27FC236}">
                      <a16:creationId xmlns:a16="http://schemas.microsoft.com/office/drawing/2014/main" id="{E68D6D0A-7E28-35D7-7952-7593E2F371C8}"/>
                    </a:ext>
                  </a:extLst>
                </p:cNvPr>
                <p:cNvPicPr/>
                <p:nvPr/>
              </p:nvPicPr>
              <p:blipFill>
                <a:blip r:embed="rId211"/>
                <a:stretch>
                  <a:fillRect/>
                </a:stretch>
              </p:blipFill>
              <p:spPr>
                <a:xfrm>
                  <a:off x="7766717" y="3800470"/>
                  <a:ext cx="181440" cy="597240"/>
                </a:xfrm>
                <a:prstGeom prst="rect">
                  <a:avLst/>
                </a:prstGeom>
              </p:spPr>
            </p:pic>
          </mc:Fallback>
        </mc:AlternateContent>
      </p:grpSp>
      <p:grpSp>
        <p:nvGrpSpPr>
          <p:cNvPr id="191" name="群組 190">
            <a:extLst>
              <a:ext uri="{FF2B5EF4-FFF2-40B4-BE49-F238E27FC236}">
                <a16:creationId xmlns:a16="http://schemas.microsoft.com/office/drawing/2014/main" id="{E4186E76-8FFE-33E1-A256-0A431A5A719F}"/>
              </a:ext>
            </a:extLst>
          </p:cNvPr>
          <p:cNvGrpSpPr/>
          <p:nvPr/>
        </p:nvGrpSpPr>
        <p:grpSpPr>
          <a:xfrm>
            <a:off x="8195117" y="3662950"/>
            <a:ext cx="1105560" cy="755280"/>
            <a:chOff x="8195117" y="3662950"/>
            <a:chExt cx="1105560" cy="755280"/>
          </a:xfrm>
        </p:grpSpPr>
        <mc:AlternateContent xmlns:mc="http://schemas.openxmlformats.org/markup-compatibility/2006" xmlns:p14="http://schemas.microsoft.com/office/powerpoint/2010/main">
          <mc:Choice Requires="p14">
            <p:contentPart p14:bwMode="auto" r:id="rId212">
              <p14:nvContentPartPr>
                <p14:cNvPr id="163" name="筆跡 162">
                  <a:extLst>
                    <a:ext uri="{FF2B5EF4-FFF2-40B4-BE49-F238E27FC236}">
                      <a16:creationId xmlns:a16="http://schemas.microsoft.com/office/drawing/2014/main" id="{4716C68A-1EEB-6CB2-EF4E-611A3514A165}"/>
                    </a:ext>
                  </a:extLst>
                </p14:cNvPr>
                <p14:cNvContentPartPr/>
                <p14:nvPr/>
              </p14:nvContentPartPr>
              <p14:xfrm>
                <a:off x="8195117" y="3998470"/>
                <a:ext cx="33120" cy="419760"/>
              </p14:xfrm>
            </p:contentPart>
          </mc:Choice>
          <mc:Fallback xmlns="">
            <p:pic>
              <p:nvPicPr>
                <p:cNvPr id="163" name="筆跡 162">
                  <a:extLst>
                    <a:ext uri="{FF2B5EF4-FFF2-40B4-BE49-F238E27FC236}">
                      <a16:creationId xmlns:a16="http://schemas.microsoft.com/office/drawing/2014/main" id="{4716C68A-1EEB-6CB2-EF4E-611A3514A165}"/>
                    </a:ext>
                  </a:extLst>
                </p:cNvPr>
                <p:cNvPicPr/>
                <p:nvPr/>
              </p:nvPicPr>
              <p:blipFill>
                <a:blip r:embed="rId213"/>
                <a:stretch>
                  <a:fillRect/>
                </a:stretch>
              </p:blipFill>
              <p:spPr>
                <a:xfrm>
                  <a:off x="8186117" y="3989470"/>
                  <a:ext cx="5076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4" name="筆跡 163">
                  <a:extLst>
                    <a:ext uri="{FF2B5EF4-FFF2-40B4-BE49-F238E27FC236}">
                      <a16:creationId xmlns:a16="http://schemas.microsoft.com/office/drawing/2014/main" id="{52E378E5-E047-CF14-71A3-6A04F581DE49}"/>
                    </a:ext>
                  </a:extLst>
                </p14:cNvPr>
                <p14:cNvContentPartPr/>
                <p14:nvPr/>
              </p14:nvContentPartPr>
              <p14:xfrm>
                <a:off x="8206277" y="3974710"/>
                <a:ext cx="147240" cy="117720"/>
              </p14:xfrm>
            </p:contentPart>
          </mc:Choice>
          <mc:Fallback xmlns="">
            <p:pic>
              <p:nvPicPr>
                <p:cNvPr id="164" name="筆跡 163">
                  <a:extLst>
                    <a:ext uri="{FF2B5EF4-FFF2-40B4-BE49-F238E27FC236}">
                      <a16:creationId xmlns:a16="http://schemas.microsoft.com/office/drawing/2014/main" id="{52E378E5-E047-CF14-71A3-6A04F581DE49}"/>
                    </a:ext>
                  </a:extLst>
                </p:cNvPr>
                <p:cNvPicPr/>
                <p:nvPr/>
              </p:nvPicPr>
              <p:blipFill>
                <a:blip r:embed="rId215"/>
                <a:stretch>
                  <a:fillRect/>
                </a:stretch>
              </p:blipFill>
              <p:spPr>
                <a:xfrm>
                  <a:off x="8197637" y="3966070"/>
                  <a:ext cx="1648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5" name="筆跡 164">
                  <a:extLst>
                    <a:ext uri="{FF2B5EF4-FFF2-40B4-BE49-F238E27FC236}">
                      <a16:creationId xmlns:a16="http://schemas.microsoft.com/office/drawing/2014/main" id="{E9C71EE2-C260-289A-1E60-9A621319FF3F}"/>
                    </a:ext>
                  </a:extLst>
                </p14:cNvPr>
                <p14:cNvContentPartPr/>
                <p14:nvPr/>
              </p14:nvContentPartPr>
              <p14:xfrm>
                <a:off x="8495357" y="3662950"/>
                <a:ext cx="102960" cy="239400"/>
              </p14:xfrm>
            </p:contentPart>
          </mc:Choice>
          <mc:Fallback xmlns="">
            <p:pic>
              <p:nvPicPr>
                <p:cNvPr id="165" name="筆跡 164">
                  <a:extLst>
                    <a:ext uri="{FF2B5EF4-FFF2-40B4-BE49-F238E27FC236}">
                      <a16:creationId xmlns:a16="http://schemas.microsoft.com/office/drawing/2014/main" id="{E9C71EE2-C260-289A-1E60-9A621319FF3F}"/>
                    </a:ext>
                  </a:extLst>
                </p:cNvPr>
                <p:cNvPicPr/>
                <p:nvPr/>
              </p:nvPicPr>
              <p:blipFill>
                <a:blip r:embed="rId217"/>
                <a:stretch>
                  <a:fillRect/>
                </a:stretch>
              </p:blipFill>
              <p:spPr>
                <a:xfrm>
                  <a:off x="8486357" y="3653950"/>
                  <a:ext cx="120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6" name="筆跡 165">
                  <a:extLst>
                    <a:ext uri="{FF2B5EF4-FFF2-40B4-BE49-F238E27FC236}">
                      <a16:creationId xmlns:a16="http://schemas.microsoft.com/office/drawing/2014/main" id="{79E54DDE-DB7B-297A-ADAB-C152F896BB40}"/>
                    </a:ext>
                  </a:extLst>
                </p14:cNvPr>
                <p14:cNvContentPartPr/>
                <p14:nvPr/>
              </p14:nvContentPartPr>
              <p14:xfrm>
                <a:off x="8739437" y="4047070"/>
                <a:ext cx="18000" cy="236880"/>
              </p14:xfrm>
            </p:contentPart>
          </mc:Choice>
          <mc:Fallback xmlns="">
            <p:pic>
              <p:nvPicPr>
                <p:cNvPr id="166" name="筆跡 165">
                  <a:extLst>
                    <a:ext uri="{FF2B5EF4-FFF2-40B4-BE49-F238E27FC236}">
                      <a16:creationId xmlns:a16="http://schemas.microsoft.com/office/drawing/2014/main" id="{79E54DDE-DB7B-297A-ADAB-C152F896BB40}"/>
                    </a:ext>
                  </a:extLst>
                </p:cNvPr>
                <p:cNvPicPr/>
                <p:nvPr/>
              </p:nvPicPr>
              <p:blipFill>
                <a:blip r:embed="rId219"/>
                <a:stretch>
                  <a:fillRect/>
                </a:stretch>
              </p:blipFill>
              <p:spPr>
                <a:xfrm>
                  <a:off x="8730437" y="4038430"/>
                  <a:ext cx="356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7" name="筆跡 166">
                  <a:extLst>
                    <a:ext uri="{FF2B5EF4-FFF2-40B4-BE49-F238E27FC236}">
                      <a16:creationId xmlns:a16="http://schemas.microsoft.com/office/drawing/2014/main" id="{AF4DB439-62BD-2E40-780A-67A3C94E5533}"/>
                    </a:ext>
                  </a:extLst>
                </p14:cNvPr>
                <p14:cNvContentPartPr/>
                <p14:nvPr/>
              </p14:nvContentPartPr>
              <p14:xfrm>
                <a:off x="8762837" y="4047070"/>
                <a:ext cx="222480" cy="285840"/>
              </p14:xfrm>
            </p:contentPart>
          </mc:Choice>
          <mc:Fallback xmlns="">
            <p:pic>
              <p:nvPicPr>
                <p:cNvPr id="167" name="筆跡 166">
                  <a:extLst>
                    <a:ext uri="{FF2B5EF4-FFF2-40B4-BE49-F238E27FC236}">
                      <a16:creationId xmlns:a16="http://schemas.microsoft.com/office/drawing/2014/main" id="{AF4DB439-62BD-2E40-780A-67A3C94E5533}"/>
                    </a:ext>
                  </a:extLst>
                </p:cNvPr>
                <p:cNvPicPr/>
                <p:nvPr/>
              </p:nvPicPr>
              <p:blipFill>
                <a:blip r:embed="rId221"/>
                <a:stretch>
                  <a:fillRect/>
                </a:stretch>
              </p:blipFill>
              <p:spPr>
                <a:xfrm>
                  <a:off x="8754197" y="4038430"/>
                  <a:ext cx="2401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8" name="筆跡 167">
                  <a:extLst>
                    <a:ext uri="{FF2B5EF4-FFF2-40B4-BE49-F238E27FC236}">
                      <a16:creationId xmlns:a16="http://schemas.microsoft.com/office/drawing/2014/main" id="{B21032A3-9C4C-5124-37ED-5B3F9D47A1C7}"/>
                    </a:ext>
                  </a:extLst>
                </p14:cNvPr>
                <p14:cNvContentPartPr/>
                <p14:nvPr/>
              </p14:nvContentPartPr>
              <p14:xfrm>
                <a:off x="8951837" y="4045630"/>
                <a:ext cx="163080" cy="154080"/>
              </p14:xfrm>
            </p:contentPart>
          </mc:Choice>
          <mc:Fallback xmlns="">
            <p:pic>
              <p:nvPicPr>
                <p:cNvPr id="168" name="筆跡 167">
                  <a:extLst>
                    <a:ext uri="{FF2B5EF4-FFF2-40B4-BE49-F238E27FC236}">
                      <a16:creationId xmlns:a16="http://schemas.microsoft.com/office/drawing/2014/main" id="{B21032A3-9C4C-5124-37ED-5B3F9D47A1C7}"/>
                    </a:ext>
                  </a:extLst>
                </p:cNvPr>
                <p:cNvPicPr/>
                <p:nvPr/>
              </p:nvPicPr>
              <p:blipFill>
                <a:blip r:embed="rId223"/>
                <a:stretch>
                  <a:fillRect/>
                </a:stretch>
              </p:blipFill>
              <p:spPr>
                <a:xfrm>
                  <a:off x="8943197" y="4036630"/>
                  <a:ext cx="1807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9" name="筆跡 168">
                  <a:extLst>
                    <a:ext uri="{FF2B5EF4-FFF2-40B4-BE49-F238E27FC236}">
                      <a16:creationId xmlns:a16="http://schemas.microsoft.com/office/drawing/2014/main" id="{93581F3F-84E7-3976-DADD-D0CCDE304715}"/>
                    </a:ext>
                  </a:extLst>
                </p14:cNvPr>
                <p14:cNvContentPartPr/>
                <p14:nvPr/>
              </p14:nvContentPartPr>
              <p14:xfrm>
                <a:off x="8610557" y="3973630"/>
                <a:ext cx="650520" cy="357120"/>
              </p14:xfrm>
            </p:contentPart>
          </mc:Choice>
          <mc:Fallback xmlns="">
            <p:pic>
              <p:nvPicPr>
                <p:cNvPr id="169" name="筆跡 168">
                  <a:extLst>
                    <a:ext uri="{FF2B5EF4-FFF2-40B4-BE49-F238E27FC236}">
                      <a16:creationId xmlns:a16="http://schemas.microsoft.com/office/drawing/2014/main" id="{93581F3F-84E7-3976-DADD-D0CCDE304715}"/>
                    </a:ext>
                  </a:extLst>
                </p:cNvPr>
                <p:cNvPicPr/>
                <p:nvPr/>
              </p:nvPicPr>
              <p:blipFill>
                <a:blip r:embed="rId225"/>
                <a:stretch>
                  <a:fillRect/>
                </a:stretch>
              </p:blipFill>
              <p:spPr>
                <a:xfrm>
                  <a:off x="8601557" y="3964630"/>
                  <a:ext cx="66816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0" name="筆跡 169">
                  <a:extLst>
                    <a:ext uri="{FF2B5EF4-FFF2-40B4-BE49-F238E27FC236}">
                      <a16:creationId xmlns:a16="http://schemas.microsoft.com/office/drawing/2014/main" id="{8F75DBBF-4264-6EA9-1506-DC90277D67D5}"/>
                    </a:ext>
                  </a:extLst>
                </p14:cNvPr>
                <p14:cNvContentPartPr/>
                <p14:nvPr/>
              </p14:nvContentPartPr>
              <p14:xfrm>
                <a:off x="9282677" y="3774910"/>
                <a:ext cx="18000" cy="215640"/>
              </p14:xfrm>
            </p:contentPart>
          </mc:Choice>
          <mc:Fallback xmlns="">
            <p:pic>
              <p:nvPicPr>
                <p:cNvPr id="170" name="筆跡 169">
                  <a:extLst>
                    <a:ext uri="{FF2B5EF4-FFF2-40B4-BE49-F238E27FC236}">
                      <a16:creationId xmlns:a16="http://schemas.microsoft.com/office/drawing/2014/main" id="{8F75DBBF-4264-6EA9-1506-DC90277D67D5}"/>
                    </a:ext>
                  </a:extLst>
                </p:cNvPr>
                <p:cNvPicPr/>
                <p:nvPr/>
              </p:nvPicPr>
              <p:blipFill>
                <a:blip r:embed="rId227"/>
                <a:stretch>
                  <a:fillRect/>
                </a:stretch>
              </p:blipFill>
              <p:spPr>
                <a:xfrm>
                  <a:off x="9274037" y="3766270"/>
                  <a:ext cx="35640" cy="233280"/>
                </a:xfrm>
                <a:prstGeom prst="rect">
                  <a:avLst/>
                </a:prstGeom>
              </p:spPr>
            </p:pic>
          </mc:Fallback>
        </mc:AlternateContent>
      </p:grpSp>
      <p:grpSp>
        <p:nvGrpSpPr>
          <p:cNvPr id="190" name="群組 189">
            <a:extLst>
              <a:ext uri="{FF2B5EF4-FFF2-40B4-BE49-F238E27FC236}">
                <a16:creationId xmlns:a16="http://schemas.microsoft.com/office/drawing/2014/main" id="{FAFA7AE6-2AAE-8E11-1965-8A3705B62EDF}"/>
              </a:ext>
            </a:extLst>
          </p:cNvPr>
          <p:cNvGrpSpPr/>
          <p:nvPr/>
        </p:nvGrpSpPr>
        <p:grpSpPr>
          <a:xfrm>
            <a:off x="9571037" y="4027270"/>
            <a:ext cx="156240" cy="236160"/>
            <a:chOff x="9571037" y="4027270"/>
            <a:chExt cx="156240" cy="236160"/>
          </a:xfrm>
        </p:grpSpPr>
        <mc:AlternateContent xmlns:mc="http://schemas.openxmlformats.org/markup-compatibility/2006" xmlns:p14="http://schemas.microsoft.com/office/powerpoint/2010/main">
          <mc:Choice Requires="p14">
            <p:contentPart p14:bwMode="auto" r:id="rId228">
              <p14:nvContentPartPr>
                <p14:cNvPr id="171" name="筆跡 170">
                  <a:extLst>
                    <a:ext uri="{FF2B5EF4-FFF2-40B4-BE49-F238E27FC236}">
                      <a16:creationId xmlns:a16="http://schemas.microsoft.com/office/drawing/2014/main" id="{D7A878A7-6BCC-7D69-B07B-5FF2E2989330}"/>
                    </a:ext>
                  </a:extLst>
                </p14:cNvPr>
                <p14:cNvContentPartPr/>
                <p14:nvPr/>
              </p14:nvContentPartPr>
              <p14:xfrm>
                <a:off x="9571037" y="4127350"/>
                <a:ext cx="156240" cy="12240"/>
              </p14:xfrm>
            </p:contentPart>
          </mc:Choice>
          <mc:Fallback xmlns="">
            <p:pic>
              <p:nvPicPr>
                <p:cNvPr id="171" name="筆跡 170">
                  <a:extLst>
                    <a:ext uri="{FF2B5EF4-FFF2-40B4-BE49-F238E27FC236}">
                      <a16:creationId xmlns:a16="http://schemas.microsoft.com/office/drawing/2014/main" id="{D7A878A7-6BCC-7D69-B07B-5FF2E2989330}"/>
                    </a:ext>
                  </a:extLst>
                </p:cNvPr>
                <p:cNvPicPr/>
                <p:nvPr/>
              </p:nvPicPr>
              <p:blipFill>
                <a:blip r:embed="rId229"/>
                <a:stretch>
                  <a:fillRect/>
                </a:stretch>
              </p:blipFill>
              <p:spPr>
                <a:xfrm>
                  <a:off x="9562037" y="4118350"/>
                  <a:ext cx="173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2" name="筆跡 171">
                  <a:extLst>
                    <a:ext uri="{FF2B5EF4-FFF2-40B4-BE49-F238E27FC236}">
                      <a16:creationId xmlns:a16="http://schemas.microsoft.com/office/drawing/2014/main" id="{E5A661FB-B3C8-E09B-35EA-C7D3DFD36D3A}"/>
                    </a:ext>
                  </a:extLst>
                </p14:cNvPr>
                <p14:cNvContentPartPr/>
                <p14:nvPr/>
              </p14:nvContentPartPr>
              <p14:xfrm>
                <a:off x="9632597" y="4027270"/>
                <a:ext cx="45360" cy="236160"/>
              </p14:xfrm>
            </p:contentPart>
          </mc:Choice>
          <mc:Fallback xmlns="">
            <p:pic>
              <p:nvPicPr>
                <p:cNvPr id="172" name="筆跡 171">
                  <a:extLst>
                    <a:ext uri="{FF2B5EF4-FFF2-40B4-BE49-F238E27FC236}">
                      <a16:creationId xmlns:a16="http://schemas.microsoft.com/office/drawing/2014/main" id="{E5A661FB-B3C8-E09B-35EA-C7D3DFD36D3A}"/>
                    </a:ext>
                  </a:extLst>
                </p:cNvPr>
                <p:cNvPicPr/>
                <p:nvPr/>
              </p:nvPicPr>
              <p:blipFill>
                <a:blip r:embed="rId231"/>
                <a:stretch>
                  <a:fillRect/>
                </a:stretch>
              </p:blipFill>
              <p:spPr>
                <a:xfrm>
                  <a:off x="9623957" y="4018630"/>
                  <a:ext cx="63000" cy="253800"/>
                </a:xfrm>
                <a:prstGeom prst="rect">
                  <a:avLst/>
                </a:prstGeom>
              </p:spPr>
            </p:pic>
          </mc:Fallback>
        </mc:AlternateContent>
      </p:grpSp>
      <p:grpSp>
        <p:nvGrpSpPr>
          <p:cNvPr id="189" name="群組 188">
            <a:extLst>
              <a:ext uri="{FF2B5EF4-FFF2-40B4-BE49-F238E27FC236}">
                <a16:creationId xmlns:a16="http://schemas.microsoft.com/office/drawing/2014/main" id="{2B053A43-33B7-539A-E939-1A38152FC00E}"/>
              </a:ext>
            </a:extLst>
          </p:cNvPr>
          <p:cNvGrpSpPr/>
          <p:nvPr/>
        </p:nvGrpSpPr>
        <p:grpSpPr>
          <a:xfrm>
            <a:off x="9983237" y="3704710"/>
            <a:ext cx="673200" cy="662760"/>
            <a:chOff x="9983237" y="3704710"/>
            <a:chExt cx="673200" cy="662760"/>
          </a:xfrm>
        </p:grpSpPr>
        <mc:AlternateContent xmlns:mc="http://schemas.openxmlformats.org/markup-compatibility/2006" xmlns:p14="http://schemas.microsoft.com/office/powerpoint/2010/main">
          <mc:Choice Requires="p14">
            <p:contentPart p14:bwMode="auto" r:id="rId232">
              <p14:nvContentPartPr>
                <p14:cNvPr id="173" name="筆跡 172">
                  <a:extLst>
                    <a:ext uri="{FF2B5EF4-FFF2-40B4-BE49-F238E27FC236}">
                      <a16:creationId xmlns:a16="http://schemas.microsoft.com/office/drawing/2014/main" id="{0152C9F2-CA79-228A-744A-8FE4079C79D3}"/>
                    </a:ext>
                  </a:extLst>
                </p14:cNvPr>
                <p14:cNvContentPartPr/>
                <p14:nvPr/>
              </p14:nvContentPartPr>
              <p14:xfrm>
                <a:off x="9983237" y="3791110"/>
                <a:ext cx="126000" cy="567360"/>
              </p14:xfrm>
            </p:contentPart>
          </mc:Choice>
          <mc:Fallback xmlns="">
            <p:pic>
              <p:nvPicPr>
                <p:cNvPr id="173" name="筆跡 172">
                  <a:extLst>
                    <a:ext uri="{FF2B5EF4-FFF2-40B4-BE49-F238E27FC236}">
                      <a16:creationId xmlns:a16="http://schemas.microsoft.com/office/drawing/2014/main" id="{0152C9F2-CA79-228A-744A-8FE4079C79D3}"/>
                    </a:ext>
                  </a:extLst>
                </p:cNvPr>
                <p:cNvPicPr/>
                <p:nvPr/>
              </p:nvPicPr>
              <p:blipFill>
                <a:blip r:embed="rId233"/>
                <a:stretch>
                  <a:fillRect/>
                </a:stretch>
              </p:blipFill>
              <p:spPr>
                <a:xfrm>
                  <a:off x="9974237" y="3782110"/>
                  <a:ext cx="143640" cy="585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4" name="筆跡 173">
                  <a:extLst>
                    <a:ext uri="{FF2B5EF4-FFF2-40B4-BE49-F238E27FC236}">
                      <a16:creationId xmlns:a16="http://schemas.microsoft.com/office/drawing/2014/main" id="{B750B50C-9E70-35B9-2C66-D0D5FA96D8A5}"/>
                    </a:ext>
                  </a:extLst>
                </p14:cNvPr>
                <p14:cNvContentPartPr/>
                <p14:nvPr/>
              </p14:nvContentPartPr>
              <p14:xfrm>
                <a:off x="10238477" y="3704710"/>
                <a:ext cx="37440" cy="213480"/>
              </p14:xfrm>
            </p:contentPart>
          </mc:Choice>
          <mc:Fallback xmlns="">
            <p:pic>
              <p:nvPicPr>
                <p:cNvPr id="174" name="筆跡 173">
                  <a:extLst>
                    <a:ext uri="{FF2B5EF4-FFF2-40B4-BE49-F238E27FC236}">
                      <a16:creationId xmlns:a16="http://schemas.microsoft.com/office/drawing/2014/main" id="{B750B50C-9E70-35B9-2C66-D0D5FA96D8A5}"/>
                    </a:ext>
                  </a:extLst>
                </p:cNvPr>
                <p:cNvPicPr/>
                <p:nvPr/>
              </p:nvPicPr>
              <p:blipFill>
                <a:blip r:embed="rId235"/>
                <a:stretch>
                  <a:fillRect/>
                </a:stretch>
              </p:blipFill>
              <p:spPr>
                <a:xfrm>
                  <a:off x="10229837" y="3696070"/>
                  <a:ext cx="5508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5" name="筆跡 174">
                  <a:extLst>
                    <a:ext uri="{FF2B5EF4-FFF2-40B4-BE49-F238E27FC236}">
                      <a16:creationId xmlns:a16="http://schemas.microsoft.com/office/drawing/2014/main" id="{F19961B9-DA4C-FACC-EB59-AA4BB0775137}"/>
                    </a:ext>
                  </a:extLst>
                </p14:cNvPr>
                <p14:cNvContentPartPr/>
                <p14:nvPr/>
              </p14:nvContentPartPr>
              <p14:xfrm>
                <a:off x="10186277" y="3728830"/>
                <a:ext cx="281880" cy="638640"/>
              </p14:xfrm>
            </p:contentPart>
          </mc:Choice>
          <mc:Fallback xmlns="">
            <p:pic>
              <p:nvPicPr>
                <p:cNvPr id="175" name="筆跡 174">
                  <a:extLst>
                    <a:ext uri="{FF2B5EF4-FFF2-40B4-BE49-F238E27FC236}">
                      <a16:creationId xmlns:a16="http://schemas.microsoft.com/office/drawing/2014/main" id="{F19961B9-DA4C-FACC-EB59-AA4BB0775137}"/>
                    </a:ext>
                  </a:extLst>
                </p:cNvPr>
                <p:cNvPicPr/>
                <p:nvPr/>
              </p:nvPicPr>
              <p:blipFill>
                <a:blip r:embed="rId237"/>
                <a:stretch>
                  <a:fillRect/>
                </a:stretch>
              </p:blipFill>
              <p:spPr>
                <a:xfrm>
                  <a:off x="10177637" y="3719830"/>
                  <a:ext cx="299520" cy="6562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6" name="筆跡 175">
                  <a:extLst>
                    <a:ext uri="{FF2B5EF4-FFF2-40B4-BE49-F238E27FC236}">
                      <a16:creationId xmlns:a16="http://schemas.microsoft.com/office/drawing/2014/main" id="{DB5B0CEE-9356-DB22-608E-42B8175A7382}"/>
                    </a:ext>
                  </a:extLst>
                </p14:cNvPr>
                <p14:cNvContentPartPr/>
                <p14:nvPr/>
              </p14:nvContentPartPr>
              <p14:xfrm>
                <a:off x="10303277" y="4220950"/>
                <a:ext cx="49680" cy="79920"/>
              </p14:xfrm>
            </p:contentPart>
          </mc:Choice>
          <mc:Fallback xmlns="">
            <p:pic>
              <p:nvPicPr>
                <p:cNvPr id="176" name="筆跡 175">
                  <a:extLst>
                    <a:ext uri="{FF2B5EF4-FFF2-40B4-BE49-F238E27FC236}">
                      <a16:creationId xmlns:a16="http://schemas.microsoft.com/office/drawing/2014/main" id="{DB5B0CEE-9356-DB22-608E-42B8175A7382}"/>
                    </a:ext>
                  </a:extLst>
                </p:cNvPr>
                <p:cNvPicPr/>
                <p:nvPr/>
              </p:nvPicPr>
              <p:blipFill>
                <a:blip r:embed="rId239"/>
                <a:stretch>
                  <a:fillRect/>
                </a:stretch>
              </p:blipFill>
              <p:spPr>
                <a:xfrm>
                  <a:off x="10294637" y="4212310"/>
                  <a:ext cx="6732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7" name="筆跡 176">
                  <a:extLst>
                    <a:ext uri="{FF2B5EF4-FFF2-40B4-BE49-F238E27FC236}">
                      <a16:creationId xmlns:a16="http://schemas.microsoft.com/office/drawing/2014/main" id="{B8E1704B-8FD5-4B32-79FB-32D16B3B73EB}"/>
                    </a:ext>
                  </a:extLst>
                </p14:cNvPr>
                <p14:cNvContentPartPr/>
                <p14:nvPr/>
              </p14:nvContentPartPr>
              <p14:xfrm>
                <a:off x="10505597" y="3830350"/>
                <a:ext cx="150840" cy="505080"/>
              </p14:xfrm>
            </p:contentPart>
          </mc:Choice>
          <mc:Fallback xmlns="">
            <p:pic>
              <p:nvPicPr>
                <p:cNvPr id="177" name="筆跡 176">
                  <a:extLst>
                    <a:ext uri="{FF2B5EF4-FFF2-40B4-BE49-F238E27FC236}">
                      <a16:creationId xmlns:a16="http://schemas.microsoft.com/office/drawing/2014/main" id="{B8E1704B-8FD5-4B32-79FB-32D16B3B73EB}"/>
                    </a:ext>
                  </a:extLst>
                </p:cNvPr>
                <p:cNvPicPr/>
                <p:nvPr/>
              </p:nvPicPr>
              <p:blipFill>
                <a:blip r:embed="rId241"/>
                <a:stretch>
                  <a:fillRect/>
                </a:stretch>
              </p:blipFill>
              <p:spPr>
                <a:xfrm>
                  <a:off x="10496957" y="3821350"/>
                  <a:ext cx="168480" cy="522720"/>
                </a:xfrm>
                <a:prstGeom prst="rect">
                  <a:avLst/>
                </a:prstGeom>
              </p:spPr>
            </p:pic>
          </mc:Fallback>
        </mc:AlternateContent>
      </p:grpSp>
      <p:grpSp>
        <p:nvGrpSpPr>
          <p:cNvPr id="188" name="群組 187">
            <a:extLst>
              <a:ext uri="{FF2B5EF4-FFF2-40B4-BE49-F238E27FC236}">
                <a16:creationId xmlns:a16="http://schemas.microsoft.com/office/drawing/2014/main" id="{A1F33033-9B37-EEC7-A3C8-6FFBFC269246}"/>
              </a:ext>
            </a:extLst>
          </p:cNvPr>
          <p:cNvGrpSpPr/>
          <p:nvPr/>
        </p:nvGrpSpPr>
        <p:grpSpPr>
          <a:xfrm>
            <a:off x="10888997" y="3623350"/>
            <a:ext cx="1219320" cy="1007280"/>
            <a:chOff x="10888997" y="3623350"/>
            <a:chExt cx="1219320" cy="1007280"/>
          </a:xfrm>
        </p:grpSpPr>
        <mc:AlternateContent xmlns:mc="http://schemas.openxmlformats.org/markup-compatibility/2006" xmlns:p14="http://schemas.microsoft.com/office/powerpoint/2010/main">
          <mc:Choice Requires="p14">
            <p:contentPart p14:bwMode="auto" r:id="rId242">
              <p14:nvContentPartPr>
                <p14:cNvPr id="178" name="筆跡 177">
                  <a:extLst>
                    <a:ext uri="{FF2B5EF4-FFF2-40B4-BE49-F238E27FC236}">
                      <a16:creationId xmlns:a16="http://schemas.microsoft.com/office/drawing/2014/main" id="{2512E661-702B-C7DF-2A24-56A2B9A352D8}"/>
                    </a:ext>
                  </a:extLst>
                </p14:cNvPr>
                <p14:cNvContentPartPr/>
                <p14:nvPr/>
              </p14:nvContentPartPr>
              <p14:xfrm>
                <a:off x="10888997" y="4024030"/>
                <a:ext cx="27720" cy="349920"/>
              </p14:xfrm>
            </p:contentPart>
          </mc:Choice>
          <mc:Fallback xmlns="">
            <p:pic>
              <p:nvPicPr>
                <p:cNvPr id="178" name="筆跡 177">
                  <a:extLst>
                    <a:ext uri="{FF2B5EF4-FFF2-40B4-BE49-F238E27FC236}">
                      <a16:creationId xmlns:a16="http://schemas.microsoft.com/office/drawing/2014/main" id="{2512E661-702B-C7DF-2A24-56A2B9A352D8}"/>
                    </a:ext>
                  </a:extLst>
                </p:cNvPr>
                <p:cNvPicPr/>
                <p:nvPr/>
              </p:nvPicPr>
              <p:blipFill>
                <a:blip r:embed="rId243"/>
                <a:stretch>
                  <a:fillRect/>
                </a:stretch>
              </p:blipFill>
              <p:spPr>
                <a:xfrm>
                  <a:off x="10879997" y="4015030"/>
                  <a:ext cx="4536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9" name="筆跡 178">
                  <a:extLst>
                    <a:ext uri="{FF2B5EF4-FFF2-40B4-BE49-F238E27FC236}">
                      <a16:creationId xmlns:a16="http://schemas.microsoft.com/office/drawing/2014/main" id="{BB8E261D-DDED-76B0-8988-5AE9AD1B5151}"/>
                    </a:ext>
                  </a:extLst>
                </p14:cNvPr>
                <p14:cNvContentPartPr/>
                <p14:nvPr/>
              </p14:nvContentPartPr>
              <p14:xfrm>
                <a:off x="10926077" y="3988030"/>
                <a:ext cx="150840" cy="133200"/>
              </p14:xfrm>
            </p:contentPart>
          </mc:Choice>
          <mc:Fallback xmlns="">
            <p:pic>
              <p:nvPicPr>
                <p:cNvPr id="179" name="筆跡 178">
                  <a:extLst>
                    <a:ext uri="{FF2B5EF4-FFF2-40B4-BE49-F238E27FC236}">
                      <a16:creationId xmlns:a16="http://schemas.microsoft.com/office/drawing/2014/main" id="{BB8E261D-DDED-76B0-8988-5AE9AD1B5151}"/>
                    </a:ext>
                  </a:extLst>
                </p:cNvPr>
                <p:cNvPicPr/>
                <p:nvPr/>
              </p:nvPicPr>
              <p:blipFill>
                <a:blip r:embed="rId245"/>
                <a:stretch>
                  <a:fillRect/>
                </a:stretch>
              </p:blipFill>
              <p:spPr>
                <a:xfrm>
                  <a:off x="10917437" y="3979390"/>
                  <a:ext cx="168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0" name="筆跡 179">
                  <a:extLst>
                    <a:ext uri="{FF2B5EF4-FFF2-40B4-BE49-F238E27FC236}">
                      <a16:creationId xmlns:a16="http://schemas.microsoft.com/office/drawing/2014/main" id="{FB911565-0611-F919-4665-E44BDF1E4B18}"/>
                    </a:ext>
                  </a:extLst>
                </p14:cNvPr>
                <p14:cNvContentPartPr/>
                <p14:nvPr/>
              </p14:nvContentPartPr>
              <p14:xfrm>
                <a:off x="11170157" y="3797590"/>
                <a:ext cx="67320" cy="73440"/>
              </p14:xfrm>
            </p:contentPart>
          </mc:Choice>
          <mc:Fallback xmlns="">
            <p:pic>
              <p:nvPicPr>
                <p:cNvPr id="180" name="筆跡 179">
                  <a:extLst>
                    <a:ext uri="{FF2B5EF4-FFF2-40B4-BE49-F238E27FC236}">
                      <a16:creationId xmlns:a16="http://schemas.microsoft.com/office/drawing/2014/main" id="{FB911565-0611-F919-4665-E44BDF1E4B18}"/>
                    </a:ext>
                  </a:extLst>
                </p:cNvPr>
                <p:cNvPicPr/>
                <p:nvPr/>
              </p:nvPicPr>
              <p:blipFill>
                <a:blip r:embed="rId247"/>
                <a:stretch>
                  <a:fillRect/>
                </a:stretch>
              </p:blipFill>
              <p:spPr>
                <a:xfrm>
                  <a:off x="11161157" y="3788950"/>
                  <a:ext cx="84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1" name="筆跡 180">
                  <a:extLst>
                    <a:ext uri="{FF2B5EF4-FFF2-40B4-BE49-F238E27FC236}">
                      <a16:creationId xmlns:a16="http://schemas.microsoft.com/office/drawing/2014/main" id="{8A6A3428-7103-A08B-79BC-66544A71E692}"/>
                    </a:ext>
                  </a:extLst>
                </p14:cNvPr>
                <p14:cNvContentPartPr/>
                <p14:nvPr/>
              </p14:nvContentPartPr>
              <p14:xfrm>
                <a:off x="11243597" y="4057510"/>
                <a:ext cx="24840" cy="161280"/>
              </p14:xfrm>
            </p:contentPart>
          </mc:Choice>
          <mc:Fallback xmlns="">
            <p:pic>
              <p:nvPicPr>
                <p:cNvPr id="181" name="筆跡 180">
                  <a:extLst>
                    <a:ext uri="{FF2B5EF4-FFF2-40B4-BE49-F238E27FC236}">
                      <a16:creationId xmlns:a16="http://schemas.microsoft.com/office/drawing/2014/main" id="{8A6A3428-7103-A08B-79BC-66544A71E692}"/>
                    </a:ext>
                  </a:extLst>
                </p:cNvPr>
                <p:cNvPicPr/>
                <p:nvPr/>
              </p:nvPicPr>
              <p:blipFill>
                <a:blip r:embed="rId249"/>
                <a:stretch>
                  <a:fillRect/>
                </a:stretch>
              </p:blipFill>
              <p:spPr>
                <a:xfrm>
                  <a:off x="11234957" y="4048510"/>
                  <a:ext cx="42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2" name="筆跡 181">
                  <a:extLst>
                    <a:ext uri="{FF2B5EF4-FFF2-40B4-BE49-F238E27FC236}">
                      <a16:creationId xmlns:a16="http://schemas.microsoft.com/office/drawing/2014/main" id="{E32B9E2A-73CB-6D8E-7B97-24E9A09DA4CC}"/>
                    </a:ext>
                  </a:extLst>
                </p14:cNvPr>
                <p14:cNvContentPartPr/>
                <p14:nvPr/>
              </p14:nvContentPartPr>
              <p14:xfrm>
                <a:off x="11331077" y="4024030"/>
                <a:ext cx="220320" cy="380520"/>
              </p14:xfrm>
            </p:contentPart>
          </mc:Choice>
          <mc:Fallback xmlns="">
            <p:pic>
              <p:nvPicPr>
                <p:cNvPr id="182" name="筆跡 181">
                  <a:extLst>
                    <a:ext uri="{FF2B5EF4-FFF2-40B4-BE49-F238E27FC236}">
                      <a16:creationId xmlns:a16="http://schemas.microsoft.com/office/drawing/2014/main" id="{E32B9E2A-73CB-6D8E-7B97-24E9A09DA4CC}"/>
                    </a:ext>
                  </a:extLst>
                </p:cNvPr>
                <p:cNvPicPr/>
                <p:nvPr/>
              </p:nvPicPr>
              <p:blipFill>
                <a:blip r:embed="rId251"/>
                <a:stretch>
                  <a:fillRect/>
                </a:stretch>
              </p:blipFill>
              <p:spPr>
                <a:xfrm>
                  <a:off x="11322077" y="4015390"/>
                  <a:ext cx="2379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3" name="筆跡 182">
                  <a:extLst>
                    <a:ext uri="{FF2B5EF4-FFF2-40B4-BE49-F238E27FC236}">
                      <a16:creationId xmlns:a16="http://schemas.microsoft.com/office/drawing/2014/main" id="{6E165CCE-7D97-0C7C-612E-56D198101CF8}"/>
                    </a:ext>
                  </a:extLst>
                </p14:cNvPr>
                <p14:cNvContentPartPr/>
                <p14:nvPr/>
              </p14:nvContentPartPr>
              <p14:xfrm>
                <a:off x="11152157" y="3959950"/>
                <a:ext cx="503280" cy="330840"/>
              </p14:xfrm>
            </p:contentPart>
          </mc:Choice>
          <mc:Fallback xmlns="">
            <p:pic>
              <p:nvPicPr>
                <p:cNvPr id="183" name="筆跡 182">
                  <a:extLst>
                    <a:ext uri="{FF2B5EF4-FFF2-40B4-BE49-F238E27FC236}">
                      <a16:creationId xmlns:a16="http://schemas.microsoft.com/office/drawing/2014/main" id="{6E165CCE-7D97-0C7C-612E-56D198101CF8}"/>
                    </a:ext>
                  </a:extLst>
                </p:cNvPr>
                <p:cNvPicPr/>
                <p:nvPr/>
              </p:nvPicPr>
              <p:blipFill>
                <a:blip r:embed="rId253"/>
                <a:stretch>
                  <a:fillRect/>
                </a:stretch>
              </p:blipFill>
              <p:spPr>
                <a:xfrm>
                  <a:off x="11143517" y="3950950"/>
                  <a:ext cx="52092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4" name="筆跡 183">
                  <a:extLst>
                    <a:ext uri="{FF2B5EF4-FFF2-40B4-BE49-F238E27FC236}">
                      <a16:creationId xmlns:a16="http://schemas.microsoft.com/office/drawing/2014/main" id="{A6DF8A0B-3B7D-EE63-EF22-0B4A46F522B8}"/>
                    </a:ext>
                  </a:extLst>
                </p14:cNvPr>
                <p14:cNvContentPartPr/>
                <p14:nvPr/>
              </p14:nvContentPartPr>
              <p14:xfrm>
                <a:off x="11642477" y="4057150"/>
                <a:ext cx="192240" cy="243360"/>
              </p14:xfrm>
            </p:contentPart>
          </mc:Choice>
          <mc:Fallback xmlns="">
            <p:pic>
              <p:nvPicPr>
                <p:cNvPr id="184" name="筆跡 183">
                  <a:extLst>
                    <a:ext uri="{FF2B5EF4-FFF2-40B4-BE49-F238E27FC236}">
                      <a16:creationId xmlns:a16="http://schemas.microsoft.com/office/drawing/2014/main" id="{A6DF8A0B-3B7D-EE63-EF22-0B4A46F522B8}"/>
                    </a:ext>
                  </a:extLst>
                </p:cNvPr>
                <p:cNvPicPr/>
                <p:nvPr/>
              </p:nvPicPr>
              <p:blipFill>
                <a:blip r:embed="rId255"/>
                <a:stretch>
                  <a:fillRect/>
                </a:stretch>
              </p:blipFill>
              <p:spPr>
                <a:xfrm>
                  <a:off x="11633837" y="4048510"/>
                  <a:ext cx="2098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5" name="筆跡 184">
                  <a:extLst>
                    <a:ext uri="{FF2B5EF4-FFF2-40B4-BE49-F238E27FC236}">
                      <a16:creationId xmlns:a16="http://schemas.microsoft.com/office/drawing/2014/main" id="{B801DF23-69E7-7C9E-E880-5A7F96E1CB4F}"/>
                    </a:ext>
                  </a:extLst>
                </p14:cNvPr>
                <p14:cNvContentPartPr/>
                <p14:nvPr/>
              </p14:nvContentPartPr>
              <p14:xfrm>
                <a:off x="11804117" y="3796150"/>
                <a:ext cx="25560" cy="144360"/>
              </p14:xfrm>
            </p:contentPart>
          </mc:Choice>
          <mc:Fallback xmlns="">
            <p:pic>
              <p:nvPicPr>
                <p:cNvPr id="185" name="筆跡 184">
                  <a:extLst>
                    <a:ext uri="{FF2B5EF4-FFF2-40B4-BE49-F238E27FC236}">
                      <a16:creationId xmlns:a16="http://schemas.microsoft.com/office/drawing/2014/main" id="{B801DF23-69E7-7C9E-E880-5A7F96E1CB4F}"/>
                    </a:ext>
                  </a:extLst>
                </p:cNvPr>
                <p:cNvPicPr/>
                <p:nvPr/>
              </p:nvPicPr>
              <p:blipFill>
                <a:blip r:embed="rId257"/>
                <a:stretch>
                  <a:fillRect/>
                </a:stretch>
              </p:blipFill>
              <p:spPr>
                <a:xfrm>
                  <a:off x="11795117" y="3787510"/>
                  <a:ext cx="432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6" name="筆跡 185">
                  <a:extLst>
                    <a:ext uri="{FF2B5EF4-FFF2-40B4-BE49-F238E27FC236}">
                      <a16:creationId xmlns:a16="http://schemas.microsoft.com/office/drawing/2014/main" id="{0C004182-01E9-BC1C-061B-FC78A83DDB43}"/>
                    </a:ext>
                  </a:extLst>
                </p14:cNvPr>
                <p14:cNvContentPartPr/>
                <p14:nvPr/>
              </p14:nvContentPartPr>
              <p14:xfrm>
                <a:off x="11918957" y="3839710"/>
                <a:ext cx="59760" cy="76680"/>
              </p14:xfrm>
            </p:contentPart>
          </mc:Choice>
          <mc:Fallback xmlns="">
            <p:pic>
              <p:nvPicPr>
                <p:cNvPr id="186" name="筆跡 185">
                  <a:extLst>
                    <a:ext uri="{FF2B5EF4-FFF2-40B4-BE49-F238E27FC236}">
                      <a16:creationId xmlns:a16="http://schemas.microsoft.com/office/drawing/2014/main" id="{0C004182-01E9-BC1C-061B-FC78A83DDB43}"/>
                    </a:ext>
                  </a:extLst>
                </p:cNvPr>
                <p:cNvPicPr/>
                <p:nvPr/>
              </p:nvPicPr>
              <p:blipFill>
                <a:blip r:embed="rId259"/>
                <a:stretch>
                  <a:fillRect/>
                </a:stretch>
              </p:blipFill>
              <p:spPr>
                <a:xfrm>
                  <a:off x="11909957" y="3831070"/>
                  <a:ext cx="774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7" name="筆跡 186">
                  <a:extLst>
                    <a:ext uri="{FF2B5EF4-FFF2-40B4-BE49-F238E27FC236}">
                      <a16:creationId xmlns:a16="http://schemas.microsoft.com/office/drawing/2014/main" id="{72205D5E-6766-C9F6-7212-4918A340D225}"/>
                    </a:ext>
                  </a:extLst>
                </p14:cNvPr>
                <p14:cNvContentPartPr/>
                <p14:nvPr/>
              </p14:nvContentPartPr>
              <p14:xfrm>
                <a:off x="11947397" y="3623350"/>
                <a:ext cx="160920" cy="1007280"/>
              </p14:xfrm>
            </p:contentPart>
          </mc:Choice>
          <mc:Fallback xmlns="">
            <p:pic>
              <p:nvPicPr>
                <p:cNvPr id="187" name="筆跡 186">
                  <a:extLst>
                    <a:ext uri="{FF2B5EF4-FFF2-40B4-BE49-F238E27FC236}">
                      <a16:creationId xmlns:a16="http://schemas.microsoft.com/office/drawing/2014/main" id="{72205D5E-6766-C9F6-7212-4918A340D225}"/>
                    </a:ext>
                  </a:extLst>
                </p:cNvPr>
                <p:cNvPicPr/>
                <p:nvPr/>
              </p:nvPicPr>
              <p:blipFill>
                <a:blip r:embed="rId261"/>
                <a:stretch>
                  <a:fillRect/>
                </a:stretch>
              </p:blipFill>
              <p:spPr>
                <a:xfrm>
                  <a:off x="11938757" y="3614710"/>
                  <a:ext cx="178560" cy="1024920"/>
                </a:xfrm>
                <a:prstGeom prst="rect">
                  <a:avLst/>
                </a:prstGeom>
              </p:spPr>
            </p:pic>
          </mc:Fallback>
        </mc:AlternateContent>
      </p:grpSp>
      <p:grpSp>
        <p:nvGrpSpPr>
          <p:cNvPr id="194" name="群組 193">
            <a:extLst>
              <a:ext uri="{FF2B5EF4-FFF2-40B4-BE49-F238E27FC236}">
                <a16:creationId xmlns:a16="http://schemas.microsoft.com/office/drawing/2014/main" id="{A809A576-334C-8EBE-DD6F-7457E1A4D481}"/>
              </a:ext>
            </a:extLst>
          </p:cNvPr>
          <p:cNvGrpSpPr/>
          <p:nvPr/>
        </p:nvGrpSpPr>
        <p:grpSpPr>
          <a:xfrm>
            <a:off x="3635717" y="6258550"/>
            <a:ext cx="212040" cy="105840"/>
            <a:chOff x="3635717" y="6258550"/>
            <a:chExt cx="212040" cy="105840"/>
          </a:xfrm>
        </p:grpSpPr>
        <mc:AlternateContent xmlns:mc="http://schemas.openxmlformats.org/markup-compatibility/2006" xmlns:p14="http://schemas.microsoft.com/office/powerpoint/2010/main">
          <mc:Choice Requires="p14">
            <p:contentPart p14:bwMode="auto" r:id="rId262">
              <p14:nvContentPartPr>
                <p14:cNvPr id="192" name="筆跡 191">
                  <a:extLst>
                    <a:ext uri="{FF2B5EF4-FFF2-40B4-BE49-F238E27FC236}">
                      <a16:creationId xmlns:a16="http://schemas.microsoft.com/office/drawing/2014/main" id="{AEB41189-EBC3-BFD0-BD5D-84E79EA18231}"/>
                    </a:ext>
                  </a:extLst>
                </p14:cNvPr>
                <p14:cNvContentPartPr/>
                <p14:nvPr/>
              </p14:nvContentPartPr>
              <p14:xfrm>
                <a:off x="3645437" y="6258550"/>
                <a:ext cx="198000" cy="6840"/>
              </p14:xfrm>
            </p:contentPart>
          </mc:Choice>
          <mc:Fallback xmlns="">
            <p:pic>
              <p:nvPicPr>
                <p:cNvPr id="192" name="筆跡 191">
                  <a:extLst>
                    <a:ext uri="{FF2B5EF4-FFF2-40B4-BE49-F238E27FC236}">
                      <a16:creationId xmlns:a16="http://schemas.microsoft.com/office/drawing/2014/main" id="{AEB41189-EBC3-BFD0-BD5D-84E79EA18231}"/>
                    </a:ext>
                  </a:extLst>
                </p:cNvPr>
                <p:cNvPicPr/>
                <p:nvPr/>
              </p:nvPicPr>
              <p:blipFill>
                <a:blip r:embed="rId263"/>
                <a:stretch>
                  <a:fillRect/>
                </a:stretch>
              </p:blipFill>
              <p:spPr>
                <a:xfrm>
                  <a:off x="3636797" y="6249550"/>
                  <a:ext cx="2156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3" name="筆跡 192">
                  <a:extLst>
                    <a:ext uri="{FF2B5EF4-FFF2-40B4-BE49-F238E27FC236}">
                      <a16:creationId xmlns:a16="http://schemas.microsoft.com/office/drawing/2014/main" id="{E5083EFE-D4B6-D0E1-BF94-668FB9FEB1E0}"/>
                    </a:ext>
                  </a:extLst>
                </p14:cNvPr>
                <p14:cNvContentPartPr/>
                <p14:nvPr/>
              </p14:nvContentPartPr>
              <p14:xfrm>
                <a:off x="3635717" y="6356470"/>
                <a:ext cx="212040" cy="7920"/>
              </p14:xfrm>
            </p:contentPart>
          </mc:Choice>
          <mc:Fallback xmlns="">
            <p:pic>
              <p:nvPicPr>
                <p:cNvPr id="193" name="筆跡 192">
                  <a:extLst>
                    <a:ext uri="{FF2B5EF4-FFF2-40B4-BE49-F238E27FC236}">
                      <a16:creationId xmlns:a16="http://schemas.microsoft.com/office/drawing/2014/main" id="{E5083EFE-D4B6-D0E1-BF94-668FB9FEB1E0}"/>
                    </a:ext>
                  </a:extLst>
                </p:cNvPr>
                <p:cNvPicPr/>
                <p:nvPr/>
              </p:nvPicPr>
              <p:blipFill>
                <a:blip r:embed="rId265"/>
                <a:stretch>
                  <a:fillRect/>
                </a:stretch>
              </p:blipFill>
              <p:spPr>
                <a:xfrm>
                  <a:off x="3626717" y="6347830"/>
                  <a:ext cx="22968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A8358ADD-3D36-3231-B4A3-2FF5DB0D8902}"/>
                  </a:ext>
                </a:extLst>
              </p14:cNvPr>
              <p14:cNvContentPartPr/>
              <p14:nvPr/>
            </p14:nvContentPartPr>
            <p14:xfrm>
              <a:off x="4180037" y="6186910"/>
              <a:ext cx="222840" cy="298440"/>
            </p14:xfrm>
          </p:contentPart>
        </mc:Choice>
        <mc:Fallback xmlns="">
          <p:pic>
            <p:nvPicPr>
              <p:cNvPr id="195" name="筆跡 194">
                <a:extLst>
                  <a:ext uri="{FF2B5EF4-FFF2-40B4-BE49-F238E27FC236}">
                    <a16:creationId xmlns:a16="http://schemas.microsoft.com/office/drawing/2014/main" id="{A8358ADD-3D36-3231-B4A3-2FF5DB0D8902}"/>
                  </a:ext>
                </a:extLst>
              </p:cNvPr>
              <p:cNvPicPr/>
              <p:nvPr/>
            </p:nvPicPr>
            <p:blipFill>
              <a:blip r:embed="rId267"/>
              <a:stretch>
                <a:fillRect/>
              </a:stretch>
            </p:blipFill>
            <p:spPr>
              <a:xfrm>
                <a:off x="4171397" y="6178270"/>
                <a:ext cx="24048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6" name="筆跡 195">
                <a:extLst>
                  <a:ext uri="{FF2B5EF4-FFF2-40B4-BE49-F238E27FC236}">
                    <a16:creationId xmlns:a16="http://schemas.microsoft.com/office/drawing/2014/main" id="{8CEFE770-47D9-1BE7-6895-E10BF6A0D61D}"/>
                  </a:ext>
                </a:extLst>
              </p14:cNvPr>
              <p14:cNvContentPartPr/>
              <p14:nvPr/>
            </p14:nvContentPartPr>
            <p14:xfrm>
              <a:off x="4693397" y="5970190"/>
              <a:ext cx="166680" cy="799920"/>
            </p14:xfrm>
          </p:contentPart>
        </mc:Choice>
        <mc:Fallback xmlns="">
          <p:pic>
            <p:nvPicPr>
              <p:cNvPr id="196" name="筆跡 195">
                <a:extLst>
                  <a:ext uri="{FF2B5EF4-FFF2-40B4-BE49-F238E27FC236}">
                    <a16:creationId xmlns:a16="http://schemas.microsoft.com/office/drawing/2014/main" id="{8CEFE770-47D9-1BE7-6895-E10BF6A0D61D}"/>
                  </a:ext>
                </a:extLst>
              </p:cNvPr>
              <p:cNvPicPr/>
              <p:nvPr/>
            </p:nvPicPr>
            <p:blipFill>
              <a:blip r:embed="rId269"/>
              <a:stretch>
                <a:fillRect/>
              </a:stretch>
            </p:blipFill>
            <p:spPr>
              <a:xfrm>
                <a:off x="4684757" y="5961190"/>
                <a:ext cx="184320" cy="817560"/>
              </a:xfrm>
              <a:prstGeom prst="rect">
                <a:avLst/>
              </a:prstGeom>
            </p:spPr>
          </p:pic>
        </mc:Fallback>
      </mc:AlternateContent>
      <p:grpSp>
        <p:nvGrpSpPr>
          <p:cNvPr id="210" name="群組 209">
            <a:extLst>
              <a:ext uri="{FF2B5EF4-FFF2-40B4-BE49-F238E27FC236}">
                <a16:creationId xmlns:a16="http://schemas.microsoft.com/office/drawing/2014/main" id="{4327D223-2348-BC4C-FEF7-2F8377FB7F0A}"/>
              </a:ext>
            </a:extLst>
          </p:cNvPr>
          <p:cNvGrpSpPr/>
          <p:nvPr/>
        </p:nvGrpSpPr>
        <p:grpSpPr>
          <a:xfrm>
            <a:off x="5039357" y="6004030"/>
            <a:ext cx="1027080" cy="797760"/>
            <a:chOff x="5039357" y="6004030"/>
            <a:chExt cx="1027080" cy="797760"/>
          </a:xfrm>
        </p:grpSpPr>
        <mc:AlternateContent xmlns:mc="http://schemas.openxmlformats.org/markup-compatibility/2006" xmlns:p14="http://schemas.microsoft.com/office/powerpoint/2010/main">
          <mc:Choice Requires="p14">
            <p:contentPart p14:bwMode="auto" r:id="rId270">
              <p14:nvContentPartPr>
                <p14:cNvPr id="197" name="筆跡 196">
                  <a:extLst>
                    <a:ext uri="{FF2B5EF4-FFF2-40B4-BE49-F238E27FC236}">
                      <a16:creationId xmlns:a16="http://schemas.microsoft.com/office/drawing/2014/main" id="{239C7650-7498-F2F5-95DD-0162654A5AC4}"/>
                    </a:ext>
                  </a:extLst>
                </p14:cNvPr>
                <p14:cNvContentPartPr/>
                <p14:nvPr/>
              </p14:nvContentPartPr>
              <p14:xfrm>
                <a:off x="5039357" y="6004030"/>
                <a:ext cx="140760" cy="797760"/>
              </p14:xfrm>
            </p:contentPart>
          </mc:Choice>
          <mc:Fallback xmlns="">
            <p:pic>
              <p:nvPicPr>
                <p:cNvPr id="197" name="筆跡 196">
                  <a:extLst>
                    <a:ext uri="{FF2B5EF4-FFF2-40B4-BE49-F238E27FC236}">
                      <a16:creationId xmlns:a16="http://schemas.microsoft.com/office/drawing/2014/main" id="{239C7650-7498-F2F5-95DD-0162654A5AC4}"/>
                    </a:ext>
                  </a:extLst>
                </p:cNvPr>
                <p:cNvPicPr/>
                <p:nvPr/>
              </p:nvPicPr>
              <p:blipFill>
                <a:blip r:embed="rId271"/>
                <a:stretch>
                  <a:fillRect/>
                </a:stretch>
              </p:blipFill>
              <p:spPr>
                <a:xfrm>
                  <a:off x="5030717" y="5995390"/>
                  <a:ext cx="158400" cy="815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8" name="筆跡 197">
                  <a:extLst>
                    <a:ext uri="{FF2B5EF4-FFF2-40B4-BE49-F238E27FC236}">
                      <a16:creationId xmlns:a16="http://schemas.microsoft.com/office/drawing/2014/main" id="{F284C753-4E47-C668-5155-6253E9919232}"/>
                    </a:ext>
                  </a:extLst>
                </p14:cNvPr>
                <p14:cNvContentPartPr/>
                <p14:nvPr/>
              </p14:nvContentPartPr>
              <p14:xfrm>
                <a:off x="5304317" y="6037870"/>
                <a:ext cx="32400" cy="268560"/>
              </p14:xfrm>
            </p:contentPart>
          </mc:Choice>
          <mc:Fallback xmlns="">
            <p:pic>
              <p:nvPicPr>
                <p:cNvPr id="198" name="筆跡 197">
                  <a:extLst>
                    <a:ext uri="{FF2B5EF4-FFF2-40B4-BE49-F238E27FC236}">
                      <a16:creationId xmlns:a16="http://schemas.microsoft.com/office/drawing/2014/main" id="{F284C753-4E47-C668-5155-6253E9919232}"/>
                    </a:ext>
                  </a:extLst>
                </p:cNvPr>
                <p:cNvPicPr/>
                <p:nvPr/>
              </p:nvPicPr>
              <p:blipFill>
                <a:blip r:embed="rId273"/>
                <a:stretch>
                  <a:fillRect/>
                </a:stretch>
              </p:blipFill>
              <p:spPr>
                <a:xfrm>
                  <a:off x="5295317" y="6028870"/>
                  <a:ext cx="500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9" name="筆跡 198">
                  <a:extLst>
                    <a:ext uri="{FF2B5EF4-FFF2-40B4-BE49-F238E27FC236}">
                      <a16:creationId xmlns:a16="http://schemas.microsoft.com/office/drawing/2014/main" id="{902BC86F-0D69-B7B4-0399-7DDE08F8B0F4}"/>
                    </a:ext>
                  </a:extLst>
                </p14:cNvPr>
                <p14:cNvContentPartPr/>
                <p14:nvPr/>
              </p14:nvContentPartPr>
              <p14:xfrm>
                <a:off x="5431757" y="6057310"/>
                <a:ext cx="72360" cy="92520"/>
              </p14:xfrm>
            </p:contentPart>
          </mc:Choice>
          <mc:Fallback xmlns="">
            <p:pic>
              <p:nvPicPr>
                <p:cNvPr id="199" name="筆跡 198">
                  <a:extLst>
                    <a:ext uri="{FF2B5EF4-FFF2-40B4-BE49-F238E27FC236}">
                      <a16:creationId xmlns:a16="http://schemas.microsoft.com/office/drawing/2014/main" id="{902BC86F-0D69-B7B4-0399-7DDE08F8B0F4}"/>
                    </a:ext>
                  </a:extLst>
                </p:cNvPr>
                <p:cNvPicPr/>
                <p:nvPr/>
              </p:nvPicPr>
              <p:blipFill>
                <a:blip r:embed="rId275"/>
                <a:stretch>
                  <a:fillRect/>
                </a:stretch>
              </p:blipFill>
              <p:spPr>
                <a:xfrm>
                  <a:off x="5423117" y="6048310"/>
                  <a:ext cx="9000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0" name="筆跡 199">
                  <a:extLst>
                    <a:ext uri="{FF2B5EF4-FFF2-40B4-BE49-F238E27FC236}">
                      <a16:creationId xmlns:a16="http://schemas.microsoft.com/office/drawing/2014/main" id="{ACC667A4-B1EC-8996-5681-98F0148F302D}"/>
                    </a:ext>
                  </a:extLst>
                </p14:cNvPr>
                <p14:cNvContentPartPr/>
                <p14:nvPr/>
              </p14:nvContentPartPr>
              <p14:xfrm>
                <a:off x="5326637" y="6447550"/>
                <a:ext cx="118080" cy="221040"/>
              </p14:xfrm>
            </p:contentPart>
          </mc:Choice>
          <mc:Fallback xmlns="">
            <p:pic>
              <p:nvPicPr>
                <p:cNvPr id="200" name="筆跡 199">
                  <a:extLst>
                    <a:ext uri="{FF2B5EF4-FFF2-40B4-BE49-F238E27FC236}">
                      <a16:creationId xmlns:a16="http://schemas.microsoft.com/office/drawing/2014/main" id="{ACC667A4-B1EC-8996-5681-98F0148F302D}"/>
                    </a:ext>
                  </a:extLst>
                </p:cNvPr>
                <p:cNvPicPr/>
                <p:nvPr/>
              </p:nvPicPr>
              <p:blipFill>
                <a:blip r:embed="rId277"/>
                <a:stretch>
                  <a:fillRect/>
                </a:stretch>
              </p:blipFill>
              <p:spPr>
                <a:xfrm>
                  <a:off x="5317997" y="6438910"/>
                  <a:ext cx="135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1" name="筆跡 200">
                  <a:extLst>
                    <a:ext uri="{FF2B5EF4-FFF2-40B4-BE49-F238E27FC236}">
                      <a16:creationId xmlns:a16="http://schemas.microsoft.com/office/drawing/2014/main" id="{E6F49984-CB9D-0241-D0B0-B87892833ACF}"/>
                    </a:ext>
                  </a:extLst>
                </p14:cNvPr>
                <p14:cNvContentPartPr/>
                <p14:nvPr/>
              </p14:nvContentPartPr>
              <p14:xfrm>
                <a:off x="5587997" y="6075310"/>
                <a:ext cx="133560" cy="571680"/>
              </p14:xfrm>
            </p:contentPart>
          </mc:Choice>
          <mc:Fallback xmlns="">
            <p:pic>
              <p:nvPicPr>
                <p:cNvPr id="201" name="筆跡 200">
                  <a:extLst>
                    <a:ext uri="{FF2B5EF4-FFF2-40B4-BE49-F238E27FC236}">
                      <a16:creationId xmlns:a16="http://schemas.microsoft.com/office/drawing/2014/main" id="{E6F49984-CB9D-0241-D0B0-B87892833ACF}"/>
                    </a:ext>
                  </a:extLst>
                </p:cNvPr>
                <p:cNvPicPr/>
                <p:nvPr/>
              </p:nvPicPr>
              <p:blipFill>
                <a:blip r:embed="rId279"/>
                <a:stretch>
                  <a:fillRect/>
                </a:stretch>
              </p:blipFill>
              <p:spPr>
                <a:xfrm>
                  <a:off x="5578997" y="6066670"/>
                  <a:ext cx="151200" cy="5893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2" name="筆跡 201">
                  <a:extLst>
                    <a:ext uri="{FF2B5EF4-FFF2-40B4-BE49-F238E27FC236}">
                      <a16:creationId xmlns:a16="http://schemas.microsoft.com/office/drawing/2014/main" id="{784F4955-0153-AAF0-2470-C811B967160F}"/>
                    </a:ext>
                  </a:extLst>
                </p14:cNvPr>
                <p14:cNvContentPartPr/>
                <p14:nvPr/>
              </p14:nvContentPartPr>
              <p14:xfrm>
                <a:off x="5883197" y="6304270"/>
                <a:ext cx="183240" cy="41040"/>
              </p14:xfrm>
            </p:contentPart>
          </mc:Choice>
          <mc:Fallback xmlns="">
            <p:pic>
              <p:nvPicPr>
                <p:cNvPr id="202" name="筆跡 201">
                  <a:extLst>
                    <a:ext uri="{FF2B5EF4-FFF2-40B4-BE49-F238E27FC236}">
                      <a16:creationId xmlns:a16="http://schemas.microsoft.com/office/drawing/2014/main" id="{784F4955-0153-AAF0-2470-C811B967160F}"/>
                    </a:ext>
                  </a:extLst>
                </p:cNvPr>
                <p:cNvPicPr/>
                <p:nvPr/>
              </p:nvPicPr>
              <p:blipFill>
                <a:blip r:embed="rId281"/>
                <a:stretch>
                  <a:fillRect/>
                </a:stretch>
              </p:blipFill>
              <p:spPr>
                <a:xfrm>
                  <a:off x="5874197" y="6295630"/>
                  <a:ext cx="2008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3" name="筆跡 202">
                  <a:extLst>
                    <a:ext uri="{FF2B5EF4-FFF2-40B4-BE49-F238E27FC236}">
                      <a16:creationId xmlns:a16="http://schemas.microsoft.com/office/drawing/2014/main" id="{C9769624-DB00-4B5F-521B-88ADACB36CCD}"/>
                    </a:ext>
                  </a:extLst>
                </p14:cNvPr>
                <p14:cNvContentPartPr/>
                <p14:nvPr/>
              </p14:nvContentPartPr>
              <p14:xfrm>
                <a:off x="5990837" y="6232990"/>
                <a:ext cx="12960" cy="175320"/>
              </p14:xfrm>
            </p:contentPart>
          </mc:Choice>
          <mc:Fallback xmlns="">
            <p:pic>
              <p:nvPicPr>
                <p:cNvPr id="203" name="筆跡 202">
                  <a:extLst>
                    <a:ext uri="{FF2B5EF4-FFF2-40B4-BE49-F238E27FC236}">
                      <a16:creationId xmlns:a16="http://schemas.microsoft.com/office/drawing/2014/main" id="{C9769624-DB00-4B5F-521B-88ADACB36CCD}"/>
                    </a:ext>
                  </a:extLst>
                </p:cNvPr>
                <p:cNvPicPr/>
                <p:nvPr/>
              </p:nvPicPr>
              <p:blipFill>
                <a:blip r:embed="rId283"/>
                <a:stretch>
                  <a:fillRect/>
                </a:stretch>
              </p:blipFill>
              <p:spPr>
                <a:xfrm>
                  <a:off x="5981837" y="6224350"/>
                  <a:ext cx="30600" cy="192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84">
            <p14:nvContentPartPr>
              <p14:cNvPr id="204" name="筆跡 203">
                <a:extLst>
                  <a:ext uri="{FF2B5EF4-FFF2-40B4-BE49-F238E27FC236}">
                    <a16:creationId xmlns:a16="http://schemas.microsoft.com/office/drawing/2014/main" id="{B0CD545E-0671-91DB-0C6B-07F4AF001CC3}"/>
                  </a:ext>
                </a:extLst>
              </p14:cNvPr>
              <p14:cNvContentPartPr/>
              <p14:nvPr/>
            </p14:nvContentPartPr>
            <p14:xfrm>
              <a:off x="6286037" y="6078190"/>
              <a:ext cx="124560" cy="678960"/>
            </p14:xfrm>
          </p:contentPart>
        </mc:Choice>
        <mc:Fallback xmlns="">
          <p:pic>
            <p:nvPicPr>
              <p:cNvPr id="204" name="筆跡 203">
                <a:extLst>
                  <a:ext uri="{FF2B5EF4-FFF2-40B4-BE49-F238E27FC236}">
                    <a16:creationId xmlns:a16="http://schemas.microsoft.com/office/drawing/2014/main" id="{B0CD545E-0671-91DB-0C6B-07F4AF001CC3}"/>
                  </a:ext>
                </a:extLst>
              </p:cNvPr>
              <p:cNvPicPr/>
              <p:nvPr/>
            </p:nvPicPr>
            <p:blipFill>
              <a:blip r:embed="rId285"/>
              <a:stretch>
                <a:fillRect/>
              </a:stretch>
            </p:blipFill>
            <p:spPr>
              <a:xfrm>
                <a:off x="6277397" y="6069550"/>
                <a:ext cx="142200" cy="696600"/>
              </a:xfrm>
              <a:prstGeom prst="rect">
                <a:avLst/>
              </a:prstGeom>
            </p:spPr>
          </p:pic>
        </mc:Fallback>
      </mc:AlternateContent>
      <p:grpSp>
        <p:nvGrpSpPr>
          <p:cNvPr id="209" name="群組 208">
            <a:extLst>
              <a:ext uri="{FF2B5EF4-FFF2-40B4-BE49-F238E27FC236}">
                <a16:creationId xmlns:a16="http://schemas.microsoft.com/office/drawing/2014/main" id="{D36B3941-49D8-0C6C-5A6A-507BF0C4038A}"/>
              </a:ext>
            </a:extLst>
          </p:cNvPr>
          <p:cNvGrpSpPr/>
          <p:nvPr/>
        </p:nvGrpSpPr>
        <p:grpSpPr>
          <a:xfrm>
            <a:off x="6657557" y="5987110"/>
            <a:ext cx="411120" cy="730800"/>
            <a:chOff x="6657557" y="5987110"/>
            <a:chExt cx="411120" cy="730800"/>
          </a:xfrm>
        </p:grpSpPr>
        <mc:AlternateContent xmlns:mc="http://schemas.openxmlformats.org/markup-compatibility/2006" xmlns:p14="http://schemas.microsoft.com/office/powerpoint/2010/main">
          <mc:Choice Requires="p14">
            <p:contentPart p14:bwMode="auto" r:id="rId286">
              <p14:nvContentPartPr>
                <p14:cNvPr id="205" name="筆跡 204">
                  <a:extLst>
                    <a:ext uri="{FF2B5EF4-FFF2-40B4-BE49-F238E27FC236}">
                      <a16:creationId xmlns:a16="http://schemas.microsoft.com/office/drawing/2014/main" id="{23671DF2-6984-389A-A3BE-662F0660471D}"/>
                    </a:ext>
                  </a:extLst>
                </p14:cNvPr>
                <p14:cNvContentPartPr/>
                <p14:nvPr/>
              </p14:nvContentPartPr>
              <p14:xfrm>
                <a:off x="6657557" y="5987110"/>
                <a:ext cx="20880" cy="228600"/>
              </p14:xfrm>
            </p:contentPart>
          </mc:Choice>
          <mc:Fallback xmlns="">
            <p:pic>
              <p:nvPicPr>
                <p:cNvPr id="205" name="筆跡 204">
                  <a:extLst>
                    <a:ext uri="{FF2B5EF4-FFF2-40B4-BE49-F238E27FC236}">
                      <a16:creationId xmlns:a16="http://schemas.microsoft.com/office/drawing/2014/main" id="{23671DF2-6984-389A-A3BE-662F0660471D}"/>
                    </a:ext>
                  </a:extLst>
                </p:cNvPr>
                <p:cNvPicPr/>
                <p:nvPr/>
              </p:nvPicPr>
              <p:blipFill>
                <a:blip r:embed="rId287"/>
                <a:stretch>
                  <a:fillRect/>
                </a:stretch>
              </p:blipFill>
              <p:spPr>
                <a:xfrm>
                  <a:off x="6648557" y="5978470"/>
                  <a:ext cx="3852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6" name="筆跡 205">
                  <a:extLst>
                    <a:ext uri="{FF2B5EF4-FFF2-40B4-BE49-F238E27FC236}">
                      <a16:creationId xmlns:a16="http://schemas.microsoft.com/office/drawing/2014/main" id="{7E0484D0-94A0-189F-B0CA-6D0F93B5456A}"/>
                    </a:ext>
                  </a:extLst>
                </p14:cNvPr>
                <p14:cNvContentPartPr/>
                <p14:nvPr/>
              </p14:nvContentPartPr>
              <p14:xfrm>
                <a:off x="6761597" y="6021310"/>
                <a:ext cx="89640" cy="99000"/>
              </p14:xfrm>
            </p:contentPart>
          </mc:Choice>
          <mc:Fallback xmlns="">
            <p:pic>
              <p:nvPicPr>
                <p:cNvPr id="206" name="筆跡 205">
                  <a:extLst>
                    <a:ext uri="{FF2B5EF4-FFF2-40B4-BE49-F238E27FC236}">
                      <a16:creationId xmlns:a16="http://schemas.microsoft.com/office/drawing/2014/main" id="{7E0484D0-94A0-189F-B0CA-6D0F93B5456A}"/>
                    </a:ext>
                  </a:extLst>
                </p:cNvPr>
                <p:cNvPicPr/>
                <p:nvPr/>
              </p:nvPicPr>
              <p:blipFill>
                <a:blip r:embed="rId289"/>
                <a:stretch>
                  <a:fillRect/>
                </a:stretch>
              </p:blipFill>
              <p:spPr>
                <a:xfrm>
                  <a:off x="6752957" y="6012310"/>
                  <a:ext cx="1072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7" name="筆跡 206">
                  <a:extLst>
                    <a:ext uri="{FF2B5EF4-FFF2-40B4-BE49-F238E27FC236}">
                      <a16:creationId xmlns:a16="http://schemas.microsoft.com/office/drawing/2014/main" id="{92EFB43A-95BF-3536-62C9-AF3B40742D78}"/>
                    </a:ext>
                  </a:extLst>
                </p14:cNvPr>
                <p14:cNvContentPartPr/>
                <p14:nvPr/>
              </p14:nvContentPartPr>
              <p14:xfrm>
                <a:off x="6674477" y="6292030"/>
                <a:ext cx="117000" cy="425880"/>
              </p14:xfrm>
            </p:contentPart>
          </mc:Choice>
          <mc:Fallback xmlns="">
            <p:pic>
              <p:nvPicPr>
                <p:cNvPr id="207" name="筆跡 206">
                  <a:extLst>
                    <a:ext uri="{FF2B5EF4-FFF2-40B4-BE49-F238E27FC236}">
                      <a16:creationId xmlns:a16="http://schemas.microsoft.com/office/drawing/2014/main" id="{92EFB43A-95BF-3536-62C9-AF3B40742D78}"/>
                    </a:ext>
                  </a:extLst>
                </p:cNvPr>
                <p:cNvPicPr/>
                <p:nvPr/>
              </p:nvPicPr>
              <p:blipFill>
                <a:blip r:embed="rId291"/>
                <a:stretch>
                  <a:fillRect/>
                </a:stretch>
              </p:blipFill>
              <p:spPr>
                <a:xfrm>
                  <a:off x="6665837" y="6283390"/>
                  <a:ext cx="134640" cy="443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8" name="筆跡 207">
                  <a:extLst>
                    <a:ext uri="{FF2B5EF4-FFF2-40B4-BE49-F238E27FC236}">
                      <a16:creationId xmlns:a16="http://schemas.microsoft.com/office/drawing/2014/main" id="{DAD383C5-BD29-5618-11BF-48FD29061F1C}"/>
                    </a:ext>
                  </a:extLst>
                </p14:cNvPr>
                <p14:cNvContentPartPr/>
                <p14:nvPr/>
              </p14:nvContentPartPr>
              <p14:xfrm>
                <a:off x="6945917" y="6087190"/>
                <a:ext cx="122760" cy="543240"/>
              </p14:xfrm>
            </p:contentPart>
          </mc:Choice>
          <mc:Fallback xmlns="">
            <p:pic>
              <p:nvPicPr>
                <p:cNvPr id="208" name="筆跡 207">
                  <a:extLst>
                    <a:ext uri="{FF2B5EF4-FFF2-40B4-BE49-F238E27FC236}">
                      <a16:creationId xmlns:a16="http://schemas.microsoft.com/office/drawing/2014/main" id="{DAD383C5-BD29-5618-11BF-48FD29061F1C}"/>
                    </a:ext>
                  </a:extLst>
                </p:cNvPr>
                <p:cNvPicPr/>
                <p:nvPr/>
              </p:nvPicPr>
              <p:blipFill>
                <a:blip r:embed="rId293"/>
                <a:stretch>
                  <a:fillRect/>
                </a:stretch>
              </p:blipFill>
              <p:spPr>
                <a:xfrm>
                  <a:off x="6936917" y="6078550"/>
                  <a:ext cx="140400" cy="560880"/>
                </a:xfrm>
                <a:prstGeom prst="rect">
                  <a:avLst/>
                </a:prstGeom>
              </p:spPr>
            </p:pic>
          </mc:Fallback>
        </mc:AlternateContent>
      </p:grpSp>
      <p:grpSp>
        <p:nvGrpSpPr>
          <p:cNvPr id="218" name="群組 217">
            <a:extLst>
              <a:ext uri="{FF2B5EF4-FFF2-40B4-BE49-F238E27FC236}">
                <a16:creationId xmlns:a16="http://schemas.microsoft.com/office/drawing/2014/main" id="{4527BBBF-F0F7-43C1-453A-7F20DC90B2A2}"/>
              </a:ext>
            </a:extLst>
          </p:cNvPr>
          <p:cNvGrpSpPr/>
          <p:nvPr/>
        </p:nvGrpSpPr>
        <p:grpSpPr>
          <a:xfrm>
            <a:off x="7252997" y="5792350"/>
            <a:ext cx="1263240" cy="778680"/>
            <a:chOff x="7252997" y="5792350"/>
            <a:chExt cx="1263240" cy="778680"/>
          </a:xfrm>
        </p:grpSpPr>
        <mc:AlternateContent xmlns:mc="http://schemas.openxmlformats.org/markup-compatibility/2006" xmlns:p14="http://schemas.microsoft.com/office/powerpoint/2010/main">
          <mc:Choice Requires="p14">
            <p:contentPart p14:bwMode="auto" r:id="rId294">
              <p14:nvContentPartPr>
                <p14:cNvPr id="211" name="筆跡 210">
                  <a:extLst>
                    <a:ext uri="{FF2B5EF4-FFF2-40B4-BE49-F238E27FC236}">
                      <a16:creationId xmlns:a16="http://schemas.microsoft.com/office/drawing/2014/main" id="{BEA8B7E5-DDEC-EFA8-CE7B-AF0C7E1A7C1F}"/>
                    </a:ext>
                  </a:extLst>
                </p14:cNvPr>
                <p14:cNvContentPartPr/>
                <p14:nvPr/>
              </p14:nvContentPartPr>
              <p14:xfrm>
                <a:off x="7252997" y="6194470"/>
                <a:ext cx="155880" cy="30600"/>
              </p14:xfrm>
            </p:contentPart>
          </mc:Choice>
          <mc:Fallback xmlns="">
            <p:pic>
              <p:nvPicPr>
                <p:cNvPr id="211" name="筆跡 210">
                  <a:extLst>
                    <a:ext uri="{FF2B5EF4-FFF2-40B4-BE49-F238E27FC236}">
                      <a16:creationId xmlns:a16="http://schemas.microsoft.com/office/drawing/2014/main" id="{BEA8B7E5-DDEC-EFA8-CE7B-AF0C7E1A7C1F}"/>
                    </a:ext>
                  </a:extLst>
                </p:cNvPr>
                <p:cNvPicPr/>
                <p:nvPr/>
              </p:nvPicPr>
              <p:blipFill>
                <a:blip r:embed="rId295"/>
                <a:stretch>
                  <a:fillRect/>
                </a:stretch>
              </p:blipFill>
              <p:spPr>
                <a:xfrm>
                  <a:off x="7244357" y="6185470"/>
                  <a:ext cx="173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2" name="筆跡 211">
                  <a:extLst>
                    <a:ext uri="{FF2B5EF4-FFF2-40B4-BE49-F238E27FC236}">
                      <a16:creationId xmlns:a16="http://schemas.microsoft.com/office/drawing/2014/main" id="{9C4CBF33-DED6-D739-4338-9182FF6FEEC0}"/>
                    </a:ext>
                  </a:extLst>
                </p14:cNvPr>
                <p14:cNvContentPartPr/>
                <p14:nvPr/>
              </p14:nvContentPartPr>
              <p14:xfrm>
                <a:off x="7321397" y="6123190"/>
                <a:ext cx="18720" cy="186120"/>
              </p14:xfrm>
            </p:contentPart>
          </mc:Choice>
          <mc:Fallback xmlns="">
            <p:pic>
              <p:nvPicPr>
                <p:cNvPr id="212" name="筆跡 211">
                  <a:extLst>
                    <a:ext uri="{FF2B5EF4-FFF2-40B4-BE49-F238E27FC236}">
                      <a16:creationId xmlns:a16="http://schemas.microsoft.com/office/drawing/2014/main" id="{9C4CBF33-DED6-D739-4338-9182FF6FEEC0}"/>
                    </a:ext>
                  </a:extLst>
                </p:cNvPr>
                <p:cNvPicPr/>
                <p:nvPr/>
              </p:nvPicPr>
              <p:blipFill>
                <a:blip r:embed="rId297"/>
                <a:stretch>
                  <a:fillRect/>
                </a:stretch>
              </p:blipFill>
              <p:spPr>
                <a:xfrm>
                  <a:off x="7312757" y="6114190"/>
                  <a:ext cx="363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3" name="筆跡 212">
                  <a:extLst>
                    <a:ext uri="{FF2B5EF4-FFF2-40B4-BE49-F238E27FC236}">
                      <a16:creationId xmlns:a16="http://schemas.microsoft.com/office/drawing/2014/main" id="{A9856EAD-6E66-5BF6-B050-35EA7562A832}"/>
                    </a:ext>
                  </a:extLst>
                </p14:cNvPr>
                <p14:cNvContentPartPr/>
                <p14:nvPr/>
              </p14:nvContentPartPr>
              <p14:xfrm>
                <a:off x="7558277" y="5845630"/>
                <a:ext cx="412920" cy="725400"/>
              </p14:xfrm>
            </p:contentPart>
          </mc:Choice>
          <mc:Fallback xmlns="">
            <p:pic>
              <p:nvPicPr>
                <p:cNvPr id="213" name="筆跡 212">
                  <a:extLst>
                    <a:ext uri="{FF2B5EF4-FFF2-40B4-BE49-F238E27FC236}">
                      <a16:creationId xmlns:a16="http://schemas.microsoft.com/office/drawing/2014/main" id="{A9856EAD-6E66-5BF6-B050-35EA7562A832}"/>
                    </a:ext>
                  </a:extLst>
                </p:cNvPr>
                <p:cNvPicPr/>
                <p:nvPr/>
              </p:nvPicPr>
              <p:blipFill>
                <a:blip r:embed="rId299"/>
                <a:stretch>
                  <a:fillRect/>
                </a:stretch>
              </p:blipFill>
              <p:spPr>
                <a:xfrm>
                  <a:off x="7549637" y="5836990"/>
                  <a:ext cx="430560" cy="743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4" name="筆跡 213">
                  <a:extLst>
                    <a:ext uri="{FF2B5EF4-FFF2-40B4-BE49-F238E27FC236}">
                      <a16:creationId xmlns:a16="http://schemas.microsoft.com/office/drawing/2014/main" id="{0ADA09E3-4ACD-EDA3-DF3E-2F572081E775}"/>
                    </a:ext>
                  </a:extLst>
                </p14:cNvPr>
                <p14:cNvContentPartPr/>
                <p14:nvPr/>
              </p14:nvContentPartPr>
              <p14:xfrm>
                <a:off x="7897037" y="5827630"/>
                <a:ext cx="285840" cy="583560"/>
              </p14:xfrm>
            </p:contentPart>
          </mc:Choice>
          <mc:Fallback xmlns="">
            <p:pic>
              <p:nvPicPr>
                <p:cNvPr id="214" name="筆跡 213">
                  <a:extLst>
                    <a:ext uri="{FF2B5EF4-FFF2-40B4-BE49-F238E27FC236}">
                      <a16:creationId xmlns:a16="http://schemas.microsoft.com/office/drawing/2014/main" id="{0ADA09E3-4ACD-EDA3-DF3E-2F572081E775}"/>
                    </a:ext>
                  </a:extLst>
                </p:cNvPr>
                <p:cNvPicPr/>
                <p:nvPr/>
              </p:nvPicPr>
              <p:blipFill>
                <a:blip r:embed="rId301"/>
                <a:stretch>
                  <a:fillRect/>
                </a:stretch>
              </p:blipFill>
              <p:spPr>
                <a:xfrm>
                  <a:off x="7888037" y="5818630"/>
                  <a:ext cx="30348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5" name="筆跡 214">
                  <a:extLst>
                    <a:ext uri="{FF2B5EF4-FFF2-40B4-BE49-F238E27FC236}">
                      <a16:creationId xmlns:a16="http://schemas.microsoft.com/office/drawing/2014/main" id="{AD228388-07B6-A653-9DEA-D573819BCDA6}"/>
                    </a:ext>
                  </a:extLst>
                </p14:cNvPr>
                <p14:cNvContentPartPr/>
                <p14:nvPr/>
              </p14:nvContentPartPr>
              <p14:xfrm>
                <a:off x="8009357" y="6252790"/>
                <a:ext cx="77040" cy="128880"/>
              </p14:xfrm>
            </p:contentPart>
          </mc:Choice>
          <mc:Fallback xmlns="">
            <p:pic>
              <p:nvPicPr>
                <p:cNvPr id="215" name="筆跡 214">
                  <a:extLst>
                    <a:ext uri="{FF2B5EF4-FFF2-40B4-BE49-F238E27FC236}">
                      <a16:creationId xmlns:a16="http://schemas.microsoft.com/office/drawing/2014/main" id="{AD228388-07B6-A653-9DEA-D573819BCDA6}"/>
                    </a:ext>
                  </a:extLst>
                </p:cNvPr>
                <p:cNvPicPr/>
                <p:nvPr/>
              </p:nvPicPr>
              <p:blipFill>
                <a:blip r:embed="rId303"/>
                <a:stretch>
                  <a:fillRect/>
                </a:stretch>
              </p:blipFill>
              <p:spPr>
                <a:xfrm>
                  <a:off x="8000357" y="6243790"/>
                  <a:ext cx="94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6" name="筆跡 215">
                  <a:extLst>
                    <a:ext uri="{FF2B5EF4-FFF2-40B4-BE49-F238E27FC236}">
                      <a16:creationId xmlns:a16="http://schemas.microsoft.com/office/drawing/2014/main" id="{52BA8AFB-27C0-37F7-1DD1-207974E171C1}"/>
                    </a:ext>
                  </a:extLst>
                </p14:cNvPr>
                <p14:cNvContentPartPr/>
                <p14:nvPr/>
              </p14:nvContentPartPr>
              <p14:xfrm>
                <a:off x="8317517" y="5792350"/>
                <a:ext cx="198720" cy="654480"/>
              </p14:xfrm>
            </p:contentPart>
          </mc:Choice>
          <mc:Fallback xmlns="">
            <p:pic>
              <p:nvPicPr>
                <p:cNvPr id="216" name="筆跡 215">
                  <a:extLst>
                    <a:ext uri="{FF2B5EF4-FFF2-40B4-BE49-F238E27FC236}">
                      <a16:creationId xmlns:a16="http://schemas.microsoft.com/office/drawing/2014/main" id="{52BA8AFB-27C0-37F7-1DD1-207974E171C1}"/>
                    </a:ext>
                  </a:extLst>
                </p:cNvPr>
                <p:cNvPicPr/>
                <p:nvPr/>
              </p:nvPicPr>
              <p:blipFill>
                <a:blip r:embed="rId305"/>
                <a:stretch>
                  <a:fillRect/>
                </a:stretch>
              </p:blipFill>
              <p:spPr>
                <a:xfrm>
                  <a:off x="8308877" y="5783350"/>
                  <a:ext cx="216360" cy="672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6">
            <p14:nvContentPartPr>
              <p14:cNvPr id="217" name="筆跡 216">
                <a:extLst>
                  <a:ext uri="{FF2B5EF4-FFF2-40B4-BE49-F238E27FC236}">
                    <a16:creationId xmlns:a16="http://schemas.microsoft.com/office/drawing/2014/main" id="{35BC0418-BE6A-8E41-1BB9-3F537144CFF0}"/>
                  </a:ext>
                </a:extLst>
              </p14:cNvPr>
              <p14:cNvContentPartPr/>
              <p14:nvPr/>
            </p14:nvContentPartPr>
            <p14:xfrm>
              <a:off x="8781917" y="5659510"/>
              <a:ext cx="135720" cy="953640"/>
            </p14:xfrm>
          </p:contentPart>
        </mc:Choice>
        <mc:Fallback xmlns="">
          <p:pic>
            <p:nvPicPr>
              <p:cNvPr id="217" name="筆跡 216">
                <a:extLst>
                  <a:ext uri="{FF2B5EF4-FFF2-40B4-BE49-F238E27FC236}">
                    <a16:creationId xmlns:a16="http://schemas.microsoft.com/office/drawing/2014/main" id="{35BC0418-BE6A-8E41-1BB9-3F537144CFF0}"/>
                  </a:ext>
                </a:extLst>
              </p:cNvPr>
              <p:cNvPicPr/>
              <p:nvPr/>
            </p:nvPicPr>
            <p:blipFill>
              <a:blip r:embed="rId307"/>
              <a:stretch>
                <a:fillRect/>
              </a:stretch>
            </p:blipFill>
            <p:spPr>
              <a:xfrm>
                <a:off x="8772917" y="5650510"/>
                <a:ext cx="153360" cy="971280"/>
              </a:xfrm>
              <a:prstGeom prst="rect">
                <a:avLst/>
              </a:prstGeom>
            </p:spPr>
          </p:pic>
        </mc:Fallback>
      </mc:AlternateContent>
      <p:grpSp>
        <p:nvGrpSpPr>
          <p:cNvPr id="228" name="群組 227">
            <a:extLst>
              <a:ext uri="{FF2B5EF4-FFF2-40B4-BE49-F238E27FC236}">
                <a16:creationId xmlns:a16="http://schemas.microsoft.com/office/drawing/2014/main" id="{D63C8AB5-6474-DA1B-7BE7-2D356735F0E3}"/>
              </a:ext>
            </a:extLst>
          </p:cNvPr>
          <p:cNvGrpSpPr/>
          <p:nvPr/>
        </p:nvGrpSpPr>
        <p:grpSpPr>
          <a:xfrm>
            <a:off x="9162437" y="5814310"/>
            <a:ext cx="293040" cy="493920"/>
            <a:chOff x="9162437" y="5814310"/>
            <a:chExt cx="293040" cy="493920"/>
          </a:xfrm>
        </p:grpSpPr>
        <mc:AlternateContent xmlns:mc="http://schemas.openxmlformats.org/markup-compatibility/2006" xmlns:p14="http://schemas.microsoft.com/office/powerpoint/2010/main">
          <mc:Choice Requires="p14">
            <p:contentPart p14:bwMode="auto" r:id="rId308">
              <p14:nvContentPartPr>
                <p14:cNvPr id="222" name="筆跡 221">
                  <a:extLst>
                    <a:ext uri="{FF2B5EF4-FFF2-40B4-BE49-F238E27FC236}">
                      <a16:creationId xmlns:a16="http://schemas.microsoft.com/office/drawing/2014/main" id="{087CF600-627A-6145-2697-334BA2DD3B78}"/>
                    </a:ext>
                  </a:extLst>
                </p14:cNvPr>
                <p14:cNvContentPartPr/>
                <p14:nvPr/>
              </p14:nvContentPartPr>
              <p14:xfrm>
                <a:off x="9189797" y="6106630"/>
                <a:ext cx="265680" cy="28440"/>
              </p14:xfrm>
            </p:contentPart>
          </mc:Choice>
          <mc:Fallback xmlns="">
            <p:pic>
              <p:nvPicPr>
                <p:cNvPr id="222" name="筆跡 221">
                  <a:extLst>
                    <a:ext uri="{FF2B5EF4-FFF2-40B4-BE49-F238E27FC236}">
                      <a16:creationId xmlns:a16="http://schemas.microsoft.com/office/drawing/2014/main" id="{087CF600-627A-6145-2697-334BA2DD3B78}"/>
                    </a:ext>
                  </a:extLst>
                </p:cNvPr>
                <p:cNvPicPr/>
                <p:nvPr/>
              </p:nvPicPr>
              <p:blipFill>
                <a:blip r:embed="rId309"/>
                <a:stretch>
                  <a:fillRect/>
                </a:stretch>
              </p:blipFill>
              <p:spPr>
                <a:xfrm>
                  <a:off x="9180797" y="6097990"/>
                  <a:ext cx="2833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3" name="筆跡 222">
                  <a:extLst>
                    <a:ext uri="{FF2B5EF4-FFF2-40B4-BE49-F238E27FC236}">
                      <a16:creationId xmlns:a16="http://schemas.microsoft.com/office/drawing/2014/main" id="{0F2DB136-6E65-0A70-986F-09242E2E5247}"/>
                    </a:ext>
                  </a:extLst>
                </p14:cNvPr>
                <p14:cNvContentPartPr/>
                <p14:nvPr/>
              </p14:nvContentPartPr>
              <p14:xfrm>
                <a:off x="9162437" y="6181870"/>
                <a:ext cx="240120" cy="126360"/>
              </p14:xfrm>
            </p:contentPart>
          </mc:Choice>
          <mc:Fallback xmlns="">
            <p:pic>
              <p:nvPicPr>
                <p:cNvPr id="223" name="筆跡 222">
                  <a:extLst>
                    <a:ext uri="{FF2B5EF4-FFF2-40B4-BE49-F238E27FC236}">
                      <a16:creationId xmlns:a16="http://schemas.microsoft.com/office/drawing/2014/main" id="{0F2DB136-6E65-0A70-986F-09242E2E5247}"/>
                    </a:ext>
                  </a:extLst>
                </p:cNvPr>
                <p:cNvPicPr/>
                <p:nvPr/>
              </p:nvPicPr>
              <p:blipFill>
                <a:blip r:embed="rId311"/>
                <a:stretch>
                  <a:fillRect/>
                </a:stretch>
              </p:blipFill>
              <p:spPr>
                <a:xfrm>
                  <a:off x="9153797" y="6172870"/>
                  <a:ext cx="2577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4" name="筆跡 223">
                  <a:extLst>
                    <a:ext uri="{FF2B5EF4-FFF2-40B4-BE49-F238E27FC236}">
                      <a16:creationId xmlns:a16="http://schemas.microsoft.com/office/drawing/2014/main" id="{0CAE2D46-0379-2500-7DE3-8F74DB796966}"/>
                    </a:ext>
                  </a:extLst>
                </p14:cNvPr>
                <p14:cNvContentPartPr/>
                <p14:nvPr/>
              </p14:nvContentPartPr>
              <p14:xfrm>
                <a:off x="9326597" y="5814310"/>
                <a:ext cx="9720" cy="173160"/>
              </p14:xfrm>
            </p:contentPart>
          </mc:Choice>
          <mc:Fallback xmlns="">
            <p:pic>
              <p:nvPicPr>
                <p:cNvPr id="224" name="筆跡 223">
                  <a:extLst>
                    <a:ext uri="{FF2B5EF4-FFF2-40B4-BE49-F238E27FC236}">
                      <a16:creationId xmlns:a16="http://schemas.microsoft.com/office/drawing/2014/main" id="{0CAE2D46-0379-2500-7DE3-8F74DB796966}"/>
                    </a:ext>
                  </a:extLst>
                </p:cNvPr>
                <p:cNvPicPr/>
                <p:nvPr/>
              </p:nvPicPr>
              <p:blipFill>
                <a:blip r:embed="rId313"/>
                <a:stretch>
                  <a:fillRect/>
                </a:stretch>
              </p:blipFill>
              <p:spPr>
                <a:xfrm>
                  <a:off x="9317957" y="5805670"/>
                  <a:ext cx="27360" cy="190800"/>
                </a:xfrm>
                <a:prstGeom prst="rect">
                  <a:avLst/>
                </a:prstGeom>
              </p:spPr>
            </p:pic>
          </mc:Fallback>
        </mc:AlternateContent>
      </p:grpSp>
      <p:grpSp>
        <p:nvGrpSpPr>
          <p:cNvPr id="227" name="群組 226">
            <a:extLst>
              <a:ext uri="{FF2B5EF4-FFF2-40B4-BE49-F238E27FC236}">
                <a16:creationId xmlns:a16="http://schemas.microsoft.com/office/drawing/2014/main" id="{EFF50E3F-B9E3-5F31-599B-A4BC63DD1151}"/>
              </a:ext>
            </a:extLst>
          </p:cNvPr>
          <p:cNvGrpSpPr/>
          <p:nvPr/>
        </p:nvGrpSpPr>
        <p:grpSpPr>
          <a:xfrm>
            <a:off x="9625397" y="5562310"/>
            <a:ext cx="178560" cy="144720"/>
            <a:chOff x="9625397" y="5562310"/>
            <a:chExt cx="178560" cy="144720"/>
          </a:xfrm>
        </p:grpSpPr>
        <mc:AlternateContent xmlns:mc="http://schemas.openxmlformats.org/markup-compatibility/2006" xmlns:p14="http://schemas.microsoft.com/office/powerpoint/2010/main">
          <mc:Choice Requires="p14">
            <p:contentPart p14:bwMode="auto" r:id="rId314">
              <p14:nvContentPartPr>
                <p14:cNvPr id="225" name="筆跡 224">
                  <a:extLst>
                    <a:ext uri="{FF2B5EF4-FFF2-40B4-BE49-F238E27FC236}">
                      <a16:creationId xmlns:a16="http://schemas.microsoft.com/office/drawing/2014/main" id="{CB8824EC-50A5-5FB0-E5BD-6A7311CCD5BA}"/>
                    </a:ext>
                  </a:extLst>
                </p14:cNvPr>
                <p14:cNvContentPartPr/>
                <p14:nvPr/>
              </p14:nvContentPartPr>
              <p14:xfrm>
                <a:off x="9625397" y="5562310"/>
                <a:ext cx="20520" cy="144720"/>
              </p14:xfrm>
            </p:contentPart>
          </mc:Choice>
          <mc:Fallback xmlns="">
            <p:pic>
              <p:nvPicPr>
                <p:cNvPr id="225" name="筆跡 224">
                  <a:extLst>
                    <a:ext uri="{FF2B5EF4-FFF2-40B4-BE49-F238E27FC236}">
                      <a16:creationId xmlns:a16="http://schemas.microsoft.com/office/drawing/2014/main" id="{CB8824EC-50A5-5FB0-E5BD-6A7311CCD5BA}"/>
                    </a:ext>
                  </a:extLst>
                </p:cNvPr>
                <p:cNvPicPr/>
                <p:nvPr/>
              </p:nvPicPr>
              <p:blipFill>
                <a:blip r:embed="rId315"/>
                <a:stretch>
                  <a:fillRect/>
                </a:stretch>
              </p:blipFill>
              <p:spPr>
                <a:xfrm>
                  <a:off x="9616397" y="5553670"/>
                  <a:ext cx="381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6" name="筆跡 225">
                  <a:extLst>
                    <a:ext uri="{FF2B5EF4-FFF2-40B4-BE49-F238E27FC236}">
                      <a16:creationId xmlns:a16="http://schemas.microsoft.com/office/drawing/2014/main" id="{0A3D6E96-E07A-E0B9-81DF-02F5CB6CF7DA}"/>
                    </a:ext>
                  </a:extLst>
                </p14:cNvPr>
                <p14:cNvContentPartPr/>
                <p14:nvPr/>
              </p14:nvContentPartPr>
              <p14:xfrm>
                <a:off x="9748877" y="5579590"/>
                <a:ext cx="55080" cy="48600"/>
              </p14:xfrm>
            </p:contentPart>
          </mc:Choice>
          <mc:Fallback xmlns="">
            <p:pic>
              <p:nvPicPr>
                <p:cNvPr id="226" name="筆跡 225">
                  <a:extLst>
                    <a:ext uri="{FF2B5EF4-FFF2-40B4-BE49-F238E27FC236}">
                      <a16:creationId xmlns:a16="http://schemas.microsoft.com/office/drawing/2014/main" id="{0A3D6E96-E07A-E0B9-81DF-02F5CB6CF7DA}"/>
                    </a:ext>
                  </a:extLst>
                </p:cNvPr>
                <p:cNvPicPr/>
                <p:nvPr/>
              </p:nvPicPr>
              <p:blipFill>
                <a:blip r:embed="rId317"/>
                <a:stretch>
                  <a:fillRect/>
                </a:stretch>
              </p:blipFill>
              <p:spPr>
                <a:xfrm>
                  <a:off x="9739877" y="5570590"/>
                  <a:ext cx="72720" cy="66240"/>
                </a:xfrm>
                <a:prstGeom prst="rect">
                  <a:avLst/>
                </a:prstGeom>
              </p:spPr>
            </p:pic>
          </mc:Fallback>
        </mc:AlternateContent>
      </p:grpSp>
    </p:spTree>
    <p:extLst>
      <p:ext uri="{BB962C8B-B14F-4D97-AF65-F5344CB8AC3E}">
        <p14:creationId xmlns:p14="http://schemas.microsoft.com/office/powerpoint/2010/main" val="40047376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b="0" i="0" dirty="0">
                <a:solidFill>
                  <a:srgbClr val="374151"/>
                </a:solidFill>
                <a:effectLst/>
                <a:latin typeface="Söhne"/>
              </a:rPr>
              <a:t>So, what conclusion may you draw from the example above?</a:t>
            </a:r>
          </a:p>
          <a:p>
            <a:r>
              <a:rPr lang="en-US" altLang="zh-TW" b="0" i="0" dirty="0">
                <a:solidFill>
                  <a:srgbClr val="374151"/>
                </a:solidFill>
                <a:effectLst/>
                <a:latin typeface="Söhne"/>
              </a:rPr>
              <a:t>It seems that the count of 8 is quite higher than that of 2.</a:t>
            </a:r>
          </a:p>
          <a:p>
            <a:r>
              <a:rPr lang="en-US" altLang="zh-TW" dirty="0">
                <a:solidFill>
                  <a:srgbClr val="374151"/>
                </a:solidFill>
                <a:latin typeface="Söhne"/>
              </a:rPr>
              <a:t>However, its p-value=0.109&gt;0.05 implies the consequence as a sampling error.</a:t>
            </a:r>
          </a:p>
          <a:p>
            <a:r>
              <a:rPr lang="en-US" altLang="zh-TW" dirty="0">
                <a:solidFill>
                  <a:srgbClr val="374151"/>
                </a:solidFill>
                <a:latin typeface="Söhne"/>
              </a:rPr>
              <a:t>The large p-value may arise from the too-small size of the sample or indicating no significant signal.</a:t>
            </a:r>
          </a:p>
          <a:p>
            <a:r>
              <a:rPr lang="en-US" altLang="zh-TW" dirty="0">
                <a:solidFill>
                  <a:srgbClr val="374151"/>
                </a:solidFill>
                <a:latin typeface="Söhne"/>
              </a:rPr>
              <a:t>Q: Can we distinguish the reason is whether the size of the sample or the signal of the significance? </a:t>
            </a:r>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13</a:t>
            </a:fld>
            <a:endParaRPr lang="zh-TW" altLang="en-US"/>
          </a:p>
        </p:txBody>
      </p:sp>
    </p:spTree>
    <p:extLst>
      <p:ext uri="{BB962C8B-B14F-4D97-AF65-F5344CB8AC3E}">
        <p14:creationId xmlns:p14="http://schemas.microsoft.com/office/powerpoint/2010/main" val="39520683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b="1" i="0" dirty="0">
                <a:solidFill>
                  <a:srgbClr val="374151"/>
                </a:solidFill>
                <a:effectLst/>
                <a:latin typeface="Söhne"/>
              </a:rPr>
              <a:t>Example 1</a:t>
            </a:r>
            <a:r>
              <a:rPr lang="en-US" altLang="zh-TW" b="0" i="0" dirty="0">
                <a:solidFill>
                  <a:srgbClr val="374151"/>
                </a:solidFill>
                <a:effectLst/>
                <a:latin typeface="Söhne"/>
              </a:rPr>
              <a:t>: Assume that there is a class with the math score at the median=68.</a:t>
            </a:r>
          </a:p>
          <a:p>
            <a:r>
              <a:rPr lang="en-US" altLang="zh-TW" dirty="0">
                <a:solidFill>
                  <a:srgbClr val="374151"/>
                </a:solidFill>
                <a:latin typeface="Söhne"/>
              </a:rPr>
              <a:t>And we are wondering if a new teaching style would improve the score of the student. We random sample 10 students in the class with their scores are:</a:t>
            </a:r>
          </a:p>
          <a:p>
            <a:pPr marL="0" indent="0">
              <a:buNone/>
            </a:pPr>
            <a:endParaRPr lang="en-US" altLang="zh-TW" dirty="0">
              <a:solidFill>
                <a:srgbClr val="374151"/>
              </a:solidFill>
              <a:latin typeface="Söhne"/>
            </a:endParaRPr>
          </a:p>
          <a:p>
            <a:pPr marL="0" indent="0" algn="ctr">
              <a:buNone/>
            </a:pPr>
            <a:r>
              <a:rPr lang="en-US" altLang="zh-TW" dirty="0">
                <a:solidFill>
                  <a:srgbClr val="374151"/>
                </a:solidFill>
                <a:latin typeface="Söhne"/>
              </a:rPr>
              <a:t>82, 62, 66, 70, 78, 50, 85, 68, 95, 90</a:t>
            </a:r>
          </a:p>
          <a:p>
            <a:pPr marL="0" indent="0">
              <a:buNone/>
            </a:pPr>
            <a:endParaRPr lang="en-US" altLang="zh-TW" dirty="0">
              <a:solidFill>
                <a:srgbClr val="374151"/>
              </a:solidFill>
              <a:latin typeface="Söhne"/>
            </a:endParaRPr>
          </a:p>
          <a:p>
            <a:r>
              <a:rPr lang="en-US" altLang="zh-TW" dirty="0">
                <a:solidFill>
                  <a:srgbClr val="374151"/>
                </a:solidFill>
                <a:latin typeface="Söhne"/>
              </a:rPr>
              <a:t>Q1: What is the hypothesis you may make?</a:t>
            </a:r>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14</a:t>
            </a:fld>
            <a:endParaRPr lang="zh-TW" altLang="en-US"/>
          </a:p>
        </p:txBody>
      </p:sp>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81723A57-8A9F-8113-CDCB-0BD5BDD8D734}"/>
                  </a:ext>
                </a:extLst>
              </p14:cNvPr>
              <p14:cNvContentPartPr/>
              <p14:nvPr/>
            </p14:nvContentPartPr>
            <p14:xfrm>
              <a:off x="4455077" y="3907030"/>
              <a:ext cx="15840" cy="6480"/>
            </p14:xfrm>
          </p:contentPart>
        </mc:Choice>
        <mc:Fallback xmlns="">
          <p:pic>
            <p:nvPicPr>
              <p:cNvPr id="5" name="筆跡 4">
                <a:extLst>
                  <a:ext uri="{FF2B5EF4-FFF2-40B4-BE49-F238E27FC236}">
                    <a16:creationId xmlns:a16="http://schemas.microsoft.com/office/drawing/2014/main" id="{81723A57-8A9F-8113-CDCB-0BD5BDD8D734}"/>
                  </a:ext>
                </a:extLst>
              </p:cNvPr>
              <p:cNvPicPr/>
              <p:nvPr/>
            </p:nvPicPr>
            <p:blipFill>
              <a:blip r:embed="rId3"/>
              <a:stretch>
                <a:fillRect/>
              </a:stretch>
            </p:blipFill>
            <p:spPr>
              <a:xfrm>
                <a:off x="4446437" y="3898390"/>
                <a:ext cx="33480" cy="24120"/>
              </a:xfrm>
              <a:prstGeom prst="rect">
                <a:avLst/>
              </a:prstGeom>
            </p:spPr>
          </p:pic>
        </mc:Fallback>
      </mc:AlternateContent>
      <p:grpSp>
        <p:nvGrpSpPr>
          <p:cNvPr id="10" name="群組 9">
            <a:extLst>
              <a:ext uri="{FF2B5EF4-FFF2-40B4-BE49-F238E27FC236}">
                <a16:creationId xmlns:a16="http://schemas.microsoft.com/office/drawing/2014/main" id="{4DF17655-57FB-7CDB-1ABC-DF9F0C5A3707}"/>
              </a:ext>
            </a:extLst>
          </p:cNvPr>
          <p:cNvGrpSpPr/>
          <p:nvPr/>
        </p:nvGrpSpPr>
        <p:grpSpPr>
          <a:xfrm>
            <a:off x="1908077" y="5082790"/>
            <a:ext cx="536040" cy="275760"/>
            <a:chOff x="1908077" y="5082790"/>
            <a:chExt cx="536040" cy="275760"/>
          </a:xfrm>
        </p:grpSpPr>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EDFE0789-FC1D-A33F-7888-4BFAA2EF5E19}"/>
                    </a:ext>
                  </a:extLst>
                </p14:cNvPr>
                <p14:cNvContentPartPr/>
                <p14:nvPr/>
              </p14:nvContentPartPr>
              <p14:xfrm>
                <a:off x="1926077" y="5133550"/>
                <a:ext cx="17280" cy="225000"/>
              </p14:xfrm>
            </p:contentPart>
          </mc:Choice>
          <mc:Fallback xmlns="">
            <p:pic>
              <p:nvPicPr>
                <p:cNvPr id="6" name="筆跡 5">
                  <a:extLst>
                    <a:ext uri="{FF2B5EF4-FFF2-40B4-BE49-F238E27FC236}">
                      <a16:creationId xmlns:a16="http://schemas.microsoft.com/office/drawing/2014/main" id="{EDFE0789-FC1D-A33F-7888-4BFAA2EF5E19}"/>
                    </a:ext>
                  </a:extLst>
                </p:cNvPr>
                <p:cNvPicPr/>
                <p:nvPr/>
              </p:nvPicPr>
              <p:blipFill>
                <a:blip r:embed="rId5"/>
                <a:stretch>
                  <a:fillRect/>
                </a:stretch>
              </p:blipFill>
              <p:spPr>
                <a:xfrm>
                  <a:off x="1917437" y="5124910"/>
                  <a:ext cx="349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7DC4589E-4483-6408-1A82-2A7A64F113A0}"/>
                    </a:ext>
                  </a:extLst>
                </p14:cNvPr>
                <p14:cNvContentPartPr/>
                <p14:nvPr/>
              </p14:nvContentPartPr>
              <p14:xfrm>
                <a:off x="1908077" y="5082790"/>
                <a:ext cx="158400" cy="248040"/>
              </p14:xfrm>
            </p:contentPart>
          </mc:Choice>
          <mc:Fallback xmlns="">
            <p:pic>
              <p:nvPicPr>
                <p:cNvPr id="7" name="筆跡 6">
                  <a:extLst>
                    <a:ext uri="{FF2B5EF4-FFF2-40B4-BE49-F238E27FC236}">
                      <a16:creationId xmlns:a16="http://schemas.microsoft.com/office/drawing/2014/main" id="{7DC4589E-4483-6408-1A82-2A7A64F113A0}"/>
                    </a:ext>
                  </a:extLst>
                </p:cNvPr>
                <p:cNvPicPr/>
                <p:nvPr/>
              </p:nvPicPr>
              <p:blipFill>
                <a:blip r:embed="rId7"/>
                <a:stretch>
                  <a:fillRect/>
                </a:stretch>
              </p:blipFill>
              <p:spPr>
                <a:xfrm>
                  <a:off x="1899437" y="5074150"/>
                  <a:ext cx="1760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10CAF990-A37C-BEE6-A5E0-F46A859438E7}"/>
                    </a:ext>
                  </a:extLst>
                </p14:cNvPr>
                <p14:cNvContentPartPr/>
                <p14:nvPr/>
              </p14:nvContentPartPr>
              <p14:xfrm>
                <a:off x="2115797" y="5197630"/>
                <a:ext cx="328320" cy="131760"/>
              </p14:xfrm>
            </p:contentPart>
          </mc:Choice>
          <mc:Fallback xmlns="">
            <p:pic>
              <p:nvPicPr>
                <p:cNvPr id="9" name="筆跡 8">
                  <a:extLst>
                    <a:ext uri="{FF2B5EF4-FFF2-40B4-BE49-F238E27FC236}">
                      <a16:creationId xmlns:a16="http://schemas.microsoft.com/office/drawing/2014/main" id="{10CAF990-A37C-BEE6-A5E0-F46A859438E7}"/>
                    </a:ext>
                  </a:extLst>
                </p:cNvPr>
                <p:cNvPicPr/>
                <p:nvPr/>
              </p:nvPicPr>
              <p:blipFill>
                <a:blip r:embed="rId9"/>
                <a:stretch>
                  <a:fillRect/>
                </a:stretch>
              </p:blipFill>
              <p:spPr>
                <a:xfrm>
                  <a:off x="2107157" y="5188990"/>
                  <a:ext cx="345960" cy="149400"/>
                </a:xfrm>
                <a:prstGeom prst="rect">
                  <a:avLst/>
                </a:prstGeom>
              </p:spPr>
            </p:pic>
          </mc:Fallback>
        </mc:AlternateContent>
      </p:grpSp>
      <p:grpSp>
        <p:nvGrpSpPr>
          <p:cNvPr id="21" name="群組 20">
            <a:extLst>
              <a:ext uri="{FF2B5EF4-FFF2-40B4-BE49-F238E27FC236}">
                <a16:creationId xmlns:a16="http://schemas.microsoft.com/office/drawing/2014/main" id="{4842F6A8-7858-CB51-2EE2-E42C9F424687}"/>
              </a:ext>
            </a:extLst>
          </p:cNvPr>
          <p:cNvGrpSpPr/>
          <p:nvPr/>
        </p:nvGrpSpPr>
        <p:grpSpPr>
          <a:xfrm>
            <a:off x="2826077" y="5084950"/>
            <a:ext cx="484920" cy="223920"/>
            <a:chOff x="2826077" y="5084950"/>
            <a:chExt cx="484920" cy="223920"/>
          </a:xfrm>
        </p:grpSpPr>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47442193-5259-0744-95E7-CDDF3BBD4237}"/>
                    </a:ext>
                  </a:extLst>
                </p14:cNvPr>
                <p14:cNvContentPartPr/>
                <p14:nvPr/>
              </p14:nvContentPartPr>
              <p14:xfrm>
                <a:off x="2826077" y="5109430"/>
                <a:ext cx="146520" cy="199440"/>
              </p14:xfrm>
            </p:contentPart>
          </mc:Choice>
          <mc:Fallback xmlns="">
            <p:pic>
              <p:nvPicPr>
                <p:cNvPr id="11" name="筆跡 10">
                  <a:extLst>
                    <a:ext uri="{FF2B5EF4-FFF2-40B4-BE49-F238E27FC236}">
                      <a16:creationId xmlns:a16="http://schemas.microsoft.com/office/drawing/2014/main" id="{47442193-5259-0744-95E7-CDDF3BBD4237}"/>
                    </a:ext>
                  </a:extLst>
                </p:cNvPr>
                <p:cNvPicPr/>
                <p:nvPr/>
              </p:nvPicPr>
              <p:blipFill>
                <a:blip r:embed="rId11"/>
                <a:stretch>
                  <a:fillRect/>
                </a:stretch>
              </p:blipFill>
              <p:spPr>
                <a:xfrm>
                  <a:off x="2817077" y="5100790"/>
                  <a:ext cx="1641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B34F5743-B4B1-4E53-43FE-26BAC6BA239C}"/>
                    </a:ext>
                  </a:extLst>
                </p14:cNvPr>
                <p14:cNvContentPartPr/>
                <p14:nvPr/>
              </p14:nvContentPartPr>
              <p14:xfrm>
                <a:off x="3000677" y="5084950"/>
                <a:ext cx="310320" cy="188640"/>
              </p14:xfrm>
            </p:contentPart>
          </mc:Choice>
          <mc:Fallback xmlns="">
            <p:pic>
              <p:nvPicPr>
                <p:cNvPr id="12" name="筆跡 11">
                  <a:extLst>
                    <a:ext uri="{FF2B5EF4-FFF2-40B4-BE49-F238E27FC236}">
                      <a16:creationId xmlns:a16="http://schemas.microsoft.com/office/drawing/2014/main" id="{B34F5743-B4B1-4E53-43FE-26BAC6BA239C}"/>
                    </a:ext>
                  </a:extLst>
                </p:cNvPr>
                <p:cNvPicPr/>
                <p:nvPr/>
              </p:nvPicPr>
              <p:blipFill>
                <a:blip r:embed="rId13"/>
                <a:stretch>
                  <a:fillRect/>
                </a:stretch>
              </p:blipFill>
              <p:spPr>
                <a:xfrm>
                  <a:off x="2992037" y="5076310"/>
                  <a:ext cx="327960" cy="206280"/>
                </a:xfrm>
                <a:prstGeom prst="rect">
                  <a:avLst/>
                </a:prstGeom>
              </p:spPr>
            </p:pic>
          </mc:Fallback>
        </mc:AlternateContent>
      </p:grpSp>
      <p:grpSp>
        <p:nvGrpSpPr>
          <p:cNvPr id="28" name="群組 27">
            <a:extLst>
              <a:ext uri="{FF2B5EF4-FFF2-40B4-BE49-F238E27FC236}">
                <a16:creationId xmlns:a16="http://schemas.microsoft.com/office/drawing/2014/main" id="{652352E8-09EA-2E5A-9560-354C67EB8C9A}"/>
              </a:ext>
            </a:extLst>
          </p:cNvPr>
          <p:cNvGrpSpPr/>
          <p:nvPr/>
        </p:nvGrpSpPr>
        <p:grpSpPr>
          <a:xfrm>
            <a:off x="3556517" y="4979830"/>
            <a:ext cx="1722240" cy="304920"/>
            <a:chOff x="3556517" y="4979830"/>
            <a:chExt cx="1722240" cy="304920"/>
          </a:xfrm>
        </p:grpSpPr>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1D950860-2E52-4CA1-6F1F-5437F9919202}"/>
                    </a:ext>
                  </a:extLst>
                </p14:cNvPr>
                <p14:cNvContentPartPr/>
                <p14:nvPr/>
              </p14:nvContentPartPr>
              <p14:xfrm>
                <a:off x="3556517" y="5123110"/>
                <a:ext cx="215280" cy="161640"/>
              </p14:xfrm>
            </p:contentPart>
          </mc:Choice>
          <mc:Fallback xmlns="">
            <p:pic>
              <p:nvPicPr>
                <p:cNvPr id="13" name="筆跡 12">
                  <a:extLst>
                    <a:ext uri="{FF2B5EF4-FFF2-40B4-BE49-F238E27FC236}">
                      <a16:creationId xmlns:a16="http://schemas.microsoft.com/office/drawing/2014/main" id="{1D950860-2E52-4CA1-6F1F-5437F9919202}"/>
                    </a:ext>
                  </a:extLst>
                </p:cNvPr>
                <p:cNvPicPr/>
                <p:nvPr/>
              </p:nvPicPr>
              <p:blipFill>
                <a:blip r:embed="rId15"/>
                <a:stretch>
                  <a:fillRect/>
                </a:stretch>
              </p:blipFill>
              <p:spPr>
                <a:xfrm>
                  <a:off x="3547877" y="5114470"/>
                  <a:ext cx="2329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213B1D5E-0D20-9D0E-38BA-52188B7C5840}"/>
                    </a:ext>
                  </a:extLst>
                </p14:cNvPr>
                <p14:cNvContentPartPr/>
                <p14:nvPr/>
              </p14:nvContentPartPr>
              <p14:xfrm>
                <a:off x="3766397" y="5120230"/>
                <a:ext cx="151920" cy="114840"/>
              </p14:xfrm>
            </p:contentPart>
          </mc:Choice>
          <mc:Fallback xmlns="">
            <p:pic>
              <p:nvPicPr>
                <p:cNvPr id="14" name="筆跡 13">
                  <a:extLst>
                    <a:ext uri="{FF2B5EF4-FFF2-40B4-BE49-F238E27FC236}">
                      <a16:creationId xmlns:a16="http://schemas.microsoft.com/office/drawing/2014/main" id="{213B1D5E-0D20-9D0E-38BA-52188B7C5840}"/>
                    </a:ext>
                  </a:extLst>
                </p:cNvPr>
                <p:cNvPicPr/>
                <p:nvPr/>
              </p:nvPicPr>
              <p:blipFill>
                <a:blip r:embed="rId17"/>
                <a:stretch>
                  <a:fillRect/>
                </a:stretch>
              </p:blipFill>
              <p:spPr>
                <a:xfrm>
                  <a:off x="3757757" y="5111230"/>
                  <a:ext cx="169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72D6591-051F-9808-951E-34D26B255B8B}"/>
                    </a:ext>
                  </a:extLst>
                </p14:cNvPr>
                <p14:cNvContentPartPr/>
                <p14:nvPr/>
              </p14:nvContentPartPr>
              <p14:xfrm>
                <a:off x="3969437" y="4979830"/>
                <a:ext cx="115920" cy="266400"/>
              </p14:xfrm>
            </p:contentPart>
          </mc:Choice>
          <mc:Fallback xmlns="">
            <p:pic>
              <p:nvPicPr>
                <p:cNvPr id="15" name="筆跡 14">
                  <a:extLst>
                    <a:ext uri="{FF2B5EF4-FFF2-40B4-BE49-F238E27FC236}">
                      <a16:creationId xmlns:a16="http://schemas.microsoft.com/office/drawing/2014/main" id="{A72D6591-051F-9808-951E-34D26B255B8B}"/>
                    </a:ext>
                  </a:extLst>
                </p:cNvPr>
                <p:cNvPicPr/>
                <p:nvPr/>
              </p:nvPicPr>
              <p:blipFill>
                <a:blip r:embed="rId19"/>
                <a:stretch>
                  <a:fillRect/>
                </a:stretch>
              </p:blipFill>
              <p:spPr>
                <a:xfrm>
                  <a:off x="3960797" y="4971190"/>
                  <a:ext cx="13356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203217BB-2E62-684C-0B12-6302897B28EA}"/>
                    </a:ext>
                  </a:extLst>
                </p14:cNvPr>
                <p14:cNvContentPartPr/>
                <p14:nvPr/>
              </p14:nvContentPartPr>
              <p14:xfrm>
                <a:off x="4160237" y="5087470"/>
                <a:ext cx="57240" cy="164520"/>
              </p14:xfrm>
            </p:contentPart>
          </mc:Choice>
          <mc:Fallback xmlns="">
            <p:pic>
              <p:nvPicPr>
                <p:cNvPr id="16" name="筆跡 15">
                  <a:extLst>
                    <a:ext uri="{FF2B5EF4-FFF2-40B4-BE49-F238E27FC236}">
                      <a16:creationId xmlns:a16="http://schemas.microsoft.com/office/drawing/2014/main" id="{203217BB-2E62-684C-0B12-6302897B28EA}"/>
                    </a:ext>
                  </a:extLst>
                </p:cNvPr>
                <p:cNvPicPr/>
                <p:nvPr/>
              </p:nvPicPr>
              <p:blipFill>
                <a:blip r:embed="rId21"/>
                <a:stretch>
                  <a:fillRect/>
                </a:stretch>
              </p:blipFill>
              <p:spPr>
                <a:xfrm>
                  <a:off x="4151237" y="5078470"/>
                  <a:ext cx="74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203809AD-B3C2-4366-0675-6654C93CD4CA}"/>
                    </a:ext>
                  </a:extLst>
                </p14:cNvPr>
                <p14:cNvContentPartPr/>
                <p14:nvPr/>
              </p14:nvContentPartPr>
              <p14:xfrm>
                <a:off x="4702037" y="5065510"/>
                <a:ext cx="33840" cy="18720"/>
              </p14:xfrm>
            </p:contentPart>
          </mc:Choice>
          <mc:Fallback xmlns="">
            <p:pic>
              <p:nvPicPr>
                <p:cNvPr id="19" name="筆跡 18">
                  <a:extLst>
                    <a:ext uri="{FF2B5EF4-FFF2-40B4-BE49-F238E27FC236}">
                      <a16:creationId xmlns:a16="http://schemas.microsoft.com/office/drawing/2014/main" id="{203809AD-B3C2-4366-0675-6654C93CD4CA}"/>
                    </a:ext>
                  </a:extLst>
                </p:cNvPr>
                <p:cNvPicPr/>
                <p:nvPr/>
              </p:nvPicPr>
              <p:blipFill>
                <a:blip r:embed="rId23"/>
                <a:stretch>
                  <a:fillRect/>
                </a:stretch>
              </p:blipFill>
              <p:spPr>
                <a:xfrm>
                  <a:off x="4693037" y="5056510"/>
                  <a:ext cx="514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2" name="筆跡 21">
                  <a:extLst>
                    <a:ext uri="{FF2B5EF4-FFF2-40B4-BE49-F238E27FC236}">
                      <a16:creationId xmlns:a16="http://schemas.microsoft.com/office/drawing/2014/main" id="{EEC44D8E-D150-94B4-EDDD-A6DB9128B73C}"/>
                    </a:ext>
                  </a:extLst>
                </p14:cNvPr>
                <p14:cNvContentPartPr/>
                <p14:nvPr/>
              </p14:nvContentPartPr>
              <p14:xfrm>
                <a:off x="4254557" y="5127070"/>
                <a:ext cx="133200" cy="128520"/>
              </p14:xfrm>
            </p:contentPart>
          </mc:Choice>
          <mc:Fallback xmlns="">
            <p:pic>
              <p:nvPicPr>
                <p:cNvPr id="22" name="筆跡 21">
                  <a:extLst>
                    <a:ext uri="{FF2B5EF4-FFF2-40B4-BE49-F238E27FC236}">
                      <a16:creationId xmlns:a16="http://schemas.microsoft.com/office/drawing/2014/main" id="{EEC44D8E-D150-94B4-EDDD-A6DB9128B73C}"/>
                    </a:ext>
                  </a:extLst>
                </p:cNvPr>
                <p:cNvPicPr/>
                <p:nvPr/>
              </p:nvPicPr>
              <p:blipFill>
                <a:blip r:embed="rId25"/>
                <a:stretch>
                  <a:fillRect/>
                </a:stretch>
              </p:blipFill>
              <p:spPr>
                <a:xfrm>
                  <a:off x="4245917" y="5118070"/>
                  <a:ext cx="1508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3" name="筆跡 22">
                  <a:extLst>
                    <a:ext uri="{FF2B5EF4-FFF2-40B4-BE49-F238E27FC236}">
                      <a16:creationId xmlns:a16="http://schemas.microsoft.com/office/drawing/2014/main" id="{EFA07B34-1F8B-B46F-13E6-0377817DE86C}"/>
                    </a:ext>
                  </a:extLst>
                </p14:cNvPr>
                <p14:cNvContentPartPr/>
                <p14:nvPr/>
              </p14:nvContentPartPr>
              <p14:xfrm>
                <a:off x="4439957" y="5127790"/>
                <a:ext cx="134640" cy="134640"/>
              </p14:xfrm>
            </p:contentPart>
          </mc:Choice>
          <mc:Fallback xmlns="">
            <p:pic>
              <p:nvPicPr>
                <p:cNvPr id="23" name="筆跡 22">
                  <a:extLst>
                    <a:ext uri="{FF2B5EF4-FFF2-40B4-BE49-F238E27FC236}">
                      <a16:creationId xmlns:a16="http://schemas.microsoft.com/office/drawing/2014/main" id="{EFA07B34-1F8B-B46F-13E6-0377817DE86C}"/>
                    </a:ext>
                  </a:extLst>
                </p:cNvPr>
                <p:cNvPicPr/>
                <p:nvPr/>
              </p:nvPicPr>
              <p:blipFill>
                <a:blip r:embed="rId27"/>
                <a:stretch>
                  <a:fillRect/>
                </a:stretch>
              </p:blipFill>
              <p:spPr>
                <a:xfrm>
                  <a:off x="4431317" y="5118790"/>
                  <a:ext cx="1522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4" name="筆跡 23">
                  <a:extLst>
                    <a:ext uri="{FF2B5EF4-FFF2-40B4-BE49-F238E27FC236}">
                      <a16:creationId xmlns:a16="http://schemas.microsoft.com/office/drawing/2014/main" id="{648DC862-B4AD-6EFE-D4FB-A654D38BC627}"/>
                    </a:ext>
                  </a:extLst>
                </p14:cNvPr>
                <p14:cNvContentPartPr/>
                <p14:nvPr/>
              </p14:nvContentPartPr>
              <p14:xfrm>
                <a:off x="4686917" y="5079910"/>
                <a:ext cx="138600" cy="12240"/>
              </p14:xfrm>
            </p:contentPart>
          </mc:Choice>
          <mc:Fallback xmlns="">
            <p:pic>
              <p:nvPicPr>
                <p:cNvPr id="24" name="筆跡 23">
                  <a:extLst>
                    <a:ext uri="{FF2B5EF4-FFF2-40B4-BE49-F238E27FC236}">
                      <a16:creationId xmlns:a16="http://schemas.microsoft.com/office/drawing/2014/main" id="{648DC862-B4AD-6EFE-D4FB-A654D38BC627}"/>
                    </a:ext>
                  </a:extLst>
                </p:cNvPr>
                <p:cNvPicPr/>
                <p:nvPr/>
              </p:nvPicPr>
              <p:blipFill>
                <a:blip r:embed="rId29"/>
                <a:stretch>
                  <a:fillRect/>
                </a:stretch>
              </p:blipFill>
              <p:spPr>
                <a:xfrm>
                  <a:off x="4677917" y="5071270"/>
                  <a:ext cx="1562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42388693-F91A-A630-1B5F-C10EDE2B4281}"/>
                    </a:ext>
                  </a:extLst>
                </p14:cNvPr>
                <p14:cNvContentPartPr/>
                <p14:nvPr/>
              </p14:nvContentPartPr>
              <p14:xfrm>
                <a:off x="4677197" y="5147950"/>
                <a:ext cx="146880" cy="10440"/>
              </p14:xfrm>
            </p:contentPart>
          </mc:Choice>
          <mc:Fallback xmlns="">
            <p:pic>
              <p:nvPicPr>
                <p:cNvPr id="25" name="筆跡 24">
                  <a:extLst>
                    <a:ext uri="{FF2B5EF4-FFF2-40B4-BE49-F238E27FC236}">
                      <a16:creationId xmlns:a16="http://schemas.microsoft.com/office/drawing/2014/main" id="{42388693-F91A-A630-1B5F-C10EDE2B4281}"/>
                    </a:ext>
                  </a:extLst>
                </p:cNvPr>
                <p:cNvPicPr/>
                <p:nvPr/>
              </p:nvPicPr>
              <p:blipFill>
                <a:blip r:embed="rId31"/>
                <a:stretch>
                  <a:fillRect/>
                </a:stretch>
              </p:blipFill>
              <p:spPr>
                <a:xfrm>
                  <a:off x="4668197" y="5138950"/>
                  <a:ext cx="164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247B27F2-3507-4957-3D44-38816D3C5DCB}"/>
                    </a:ext>
                  </a:extLst>
                </p14:cNvPr>
                <p14:cNvContentPartPr/>
                <p14:nvPr/>
              </p14:nvContentPartPr>
              <p14:xfrm>
                <a:off x="4971317" y="4997830"/>
                <a:ext cx="140040" cy="227520"/>
              </p14:xfrm>
            </p:contentPart>
          </mc:Choice>
          <mc:Fallback xmlns="">
            <p:pic>
              <p:nvPicPr>
                <p:cNvPr id="26" name="筆跡 25">
                  <a:extLst>
                    <a:ext uri="{FF2B5EF4-FFF2-40B4-BE49-F238E27FC236}">
                      <a16:creationId xmlns:a16="http://schemas.microsoft.com/office/drawing/2014/main" id="{247B27F2-3507-4957-3D44-38816D3C5DCB}"/>
                    </a:ext>
                  </a:extLst>
                </p:cNvPr>
                <p:cNvPicPr/>
                <p:nvPr/>
              </p:nvPicPr>
              <p:blipFill>
                <a:blip r:embed="rId33"/>
                <a:stretch>
                  <a:fillRect/>
                </a:stretch>
              </p:blipFill>
              <p:spPr>
                <a:xfrm>
                  <a:off x="4962677" y="4988830"/>
                  <a:ext cx="1576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7" name="筆跡 26">
                  <a:extLst>
                    <a:ext uri="{FF2B5EF4-FFF2-40B4-BE49-F238E27FC236}">
                      <a16:creationId xmlns:a16="http://schemas.microsoft.com/office/drawing/2014/main" id="{5D38F884-BD9A-5057-37DE-4B4776CCBF82}"/>
                    </a:ext>
                  </a:extLst>
                </p14:cNvPr>
                <p14:cNvContentPartPr/>
                <p14:nvPr/>
              </p14:nvContentPartPr>
              <p14:xfrm>
                <a:off x="5155997" y="5068750"/>
                <a:ext cx="122760" cy="186120"/>
              </p14:xfrm>
            </p:contentPart>
          </mc:Choice>
          <mc:Fallback xmlns="">
            <p:pic>
              <p:nvPicPr>
                <p:cNvPr id="27" name="筆跡 26">
                  <a:extLst>
                    <a:ext uri="{FF2B5EF4-FFF2-40B4-BE49-F238E27FC236}">
                      <a16:creationId xmlns:a16="http://schemas.microsoft.com/office/drawing/2014/main" id="{5D38F884-BD9A-5057-37DE-4B4776CCBF82}"/>
                    </a:ext>
                  </a:extLst>
                </p:cNvPr>
                <p:cNvPicPr/>
                <p:nvPr/>
              </p:nvPicPr>
              <p:blipFill>
                <a:blip r:embed="rId35"/>
                <a:stretch>
                  <a:fillRect/>
                </a:stretch>
              </p:blipFill>
              <p:spPr>
                <a:xfrm>
                  <a:off x="5146997" y="5060110"/>
                  <a:ext cx="140400" cy="203760"/>
                </a:xfrm>
                <a:prstGeom prst="rect">
                  <a:avLst/>
                </a:prstGeom>
              </p:spPr>
            </p:pic>
          </mc:Fallback>
        </mc:AlternateContent>
      </p:grpSp>
      <p:grpSp>
        <p:nvGrpSpPr>
          <p:cNvPr id="38" name="群組 37">
            <a:extLst>
              <a:ext uri="{FF2B5EF4-FFF2-40B4-BE49-F238E27FC236}">
                <a16:creationId xmlns:a16="http://schemas.microsoft.com/office/drawing/2014/main" id="{68B928FD-1263-BA61-202E-FB2E297DE22F}"/>
              </a:ext>
            </a:extLst>
          </p:cNvPr>
          <p:cNvGrpSpPr/>
          <p:nvPr/>
        </p:nvGrpSpPr>
        <p:grpSpPr>
          <a:xfrm>
            <a:off x="1969277" y="5635030"/>
            <a:ext cx="331920" cy="208800"/>
            <a:chOff x="1969277" y="5635030"/>
            <a:chExt cx="331920" cy="208800"/>
          </a:xfrm>
        </p:grpSpPr>
        <mc:AlternateContent xmlns:mc="http://schemas.openxmlformats.org/markup-compatibility/2006" xmlns:p14="http://schemas.microsoft.com/office/powerpoint/2010/main">
          <mc:Choice Requires="p14">
            <p:contentPart p14:bwMode="auto" r:id="rId36">
              <p14:nvContentPartPr>
                <p14:cNvPr id="29" name="筆跡 28">
                  <a:extLst>
                    <a:ext uri="{FF2B5EF4-FFF2-40B4-BE49-F238E27FC236}">
                      <a16:creationId xmlns:a16="http://schemas.microsoft.com/office/drawing/2014/main" id="{23C5E5B2-7112-BACF-ABD8-E5762B767E82}"/>
                    </a:ext>
                  </a:extLst>
                </p14:cNvPr>
                <p14:cNvContentPartPr/>
                <p14:nvPr/>
              </p14:nvContentPartPr>
              <p14:xfrm>
                <a:off x="1969277" y="5696950"/>
                <a:ext cx="113040" cy="146880"/>
              </p14:xfrm>
            </p:contentPart>
          </mc:Choice>
          <mc:Fallback xmlns="">
            <p:pic>
              <p:nvPicPr>
                <p:cNvPr id="29" name="筆跡 28">
                  <a:extLst>
                    <a:ext uri="{FF2B5EF4-FFF2-40B4-BE49-F238E27FC236}">
                      <a16:creationId xmlns:a16="http://schemas.microsoft.com/office/drawing/2014/main" id="{23C5E5B2-7112-BACF-ABD8-E5762B767E82}"/>
                    </a:ext>
                  </a:extLst>
                </p:cNvPr>
                <p:cNvPicPr/>
                <p:nvPr/>
              </p:nvPicPr>
              <p:blipFill>
                <a:blip r:embed="rId37"/>
                <a:stretch>
                  <a:fillRect/>
                </a:stretch>
              </p:blipFill>
              <p:spPr>
                <a:xfrm>
                  <a:off x="1960277" y="5688310"/>
                  <a:ext cx="130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E99F0AAB-BFC0-CEC5-CD5D-509DF427B91C}"/>
                    </a:ext>
                  </a:extLst>
                </p14:cNvPr>
                <p14:cNvContentPartPr/>
                <p14:nvPr/>
              </p14:nvContentPartPr>
              <p14:xfrm>
                <a:off x="2108597" y="5789110"/>
                <a:ext cx="23400" cy="38520"/>
              </p14:xfrm>
            </p:contentPart>
          </mc:Choice>
          <mc:Fallback xmlns="">
            <p:pic>
              <p:nvPicPr>
                <p:cNvPr id="30" name="筆跡 29">
                  <a:extLst>
                    <a:ext uri="{FF2B5EF4-FFF2-40B4-BE49-F238E27FC236}">
                      <a16:creationId xmlns:a16="http://schemas.microsoft.com/office/drawing/2014/main" id="{E99F0AAB-BFC0-CEC5-CD5D-509DF427B91C}"/>
                    </a:ext>
                  </a:extLst>
                </p:cNvPr>
                <p:cNvPicPr/>
                <p:nvPr/>
              </p:nvPicPr>
              <p:blipFill>
                <a:blip r:embed="rId39"/>
                <a:stretch>
                  <a:fillRect/>
                </a:stretch>
              </p:blipFill>
              <p:spPr>
                <a:xfrm>
                  <a:off x="2099957" y="5780110"/>
                  <a:ext cx="410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293F7C08-8676-FBBD-4604-4FB6F39F40CC}"/>
                    </a:ext>
                  </a:extLst>
                </p14:cNvPr>
                <p14:cNvContentPartPr/>
                <p14:nvPr/>
              </p14:nvContentPartPr>
              <p14:xfrm>
                <a:off x="2220197" y="5635030"/>
                <a:ext cx="81000" cy="183600"/>
              </p14:xfrm>
            </p:contentPart>
          </mc:Choice>
          <mc:Fallback xmlns="">
            <p:pic>
              <p:nvPicPr>
                <p:cNvPr id="31" name="筆跡 30">
                  <a:extLst>
                    <a:ext uri="{FF2B5EF4-FFF2-40B4-BE49-F238E27FC236}">
                      <a16:creationId xmlns:a16="http://schemas.microsoft.com/office/drawing/2014/main" id="{293F7C08-8676-FBBD-4604-4FB6F39F40CC}"/>
                    </a:ext>
                  </a:extLst>
                </p:cNvPr>
                <p:cNvPicPr/>
                <p:nvPr/>
              </p:nvPicPr>
              <p:blipFill>
                <a:blip r:embed="rId41"/>
                <a:stretch>
                  <a:fillRect/>
                </a:stretch>
              </p:blipFill>
              <p:spPr>
                <a:xfrm>
                  <a:off x="2211557" y="5626030"/>
                  <a:ext cx="98640" cy="201240"/>
                </a:xfrm>
                <a:prstGeom prst="rect">
                  <a:avLst/>
                </a:prstGeom>
              </p:spPr>
            </p:pic>
          </mc:Fallback>
        </mc:AlternateContent>
      </p:grpSp>
      <p:grpSp>
        <p:nvGrpSpPr>
          <p:cNvPr id="40" name="群組 39">
            <a:extLst>
              <a:ext uri="{FF2B5EF4-FFF2-40B4-BE49-F238E27FC236}">
                <a16:creationId xmlns:a16="http://schemas.microsoft.com/office/drawing/2014/main" id="{21D71FF1-085C-D056-CC27-7FE2ADBE029F}"/>
              </a:ext>
            </a:extLst>
          </p:cNvPr>
          <p:cNvGrpSpPr/>
          <p:nvPr/>
        </p:nvGrpSpPr>
        <p:grpSpPr>
          <a:xfrm>
            <a:off x="1923917" y="6135430"/>
            <a:ext cx="480240" cy="273240"/>
            <a:chOff x="1923917" y="6135430"/>
            <a:chExt cx="480240" cy="273240"/>
          </a:xfrm>
        </p:grpSpPr>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9AC79DD1-D807-7077-27A3-C7A2178BFDA6}"/>
                    </a:ext>
                  </a:extLst>
                </p14:cNvPr>
                <p14:cNvContentPartPr/>
                <p14:nvPr/>
              </p14:nvContentPartPr>
              <p14:xfrm>
                <a:off x="1931837" y="6174670"/>
                <a:ext cx="26640" cy="234000"/>
              </p14:xfrm>
            </p:contentPart>
          </mc:Choice>
          <mc:Fallback xmlns="">
            <p:pic>
              <p:nvPicPr>
                <p:cNvPr id="32" name="筆跡 31">
                  <a:extLst>
                    <a:ext uri="{FF2B5EF4-FFF2-40B4-BE49-F238E27FC236}">
                      <a16:creationId xmlns:a16="http://schemas.microsoft.com/office/drawing/2014/main" id="{9AC79DD1-D807-7077-27A3-C7A2178BFDA6}"/>
                    </a:ext>
                  </a:extLst>
                </p:cNvPr>
                <p:cNvPicPr/>
                <p:nvPr/>
              </p:nvPicPr>
              <p:blipFill>
                <a:blip r:embed="rId43"/>
                <a:stretch>
                  <a:fillRect/>
                </a:stretch>
              </p:blipFill>
              <p:spPr>
                <a:xfrm>
                  <a:off x="1922837" y="6165670"/>
                  <a:ext cx="4428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22480637-9108-628F-27E1-F92FD13D8145}"/>
                    </a:ext>
                  </a:extLst>
                </p14:cNvPr>
                <p14:cNvContentPartPr/>
                <p14:nvPr/>
              </p14:nvContentPartPr>
              <p14:xfrm>
                <a:off x="1923917" y="6135430"/>
                <a:ext cx="259920" cy="200520"/>
              </p14:xfrm>
            </p:contentPart>
          </mc:Choice>
          <mc:Fallback xmlns="">
            <p:pic>
              <p:nvPicPr>
                <p:cNvPr id="33" name="筆跡 32">
                  <a:extLst>
                    <a:ext uri="{FF2B5EF4-FFF2-40B4-BE49-F238E27FC236}">
                      <a16:creationId xmlns:a16="http://schemas.microsoft.com/office/drawing/2014/main" id="{22480637-9108-628F-27E1-F92FD13D8145}"/>
                    </a:ext>
                  </a:extLst>
                </p:cNvPr>
                <p:cNvPicPr/>
                <p:nvPr/>
              </p:nvPicPr>
              <p:blipFill>
                <a:blip r:embed="rId45"/>
                <a:stretch>
                  <a:fillRect/>
                </a:stretch>
              </p:blipFill>
              <p:spPr>
                <a:xfrm>
                  <a:off x="1914917" y="6126790"/>
                  <a:ext cx="2775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0D824CB9-AFD1-57E6-B3DE-617A86422A1E}"/>
                    </a:ext>
                  </a:extLst>
                </p14:cNvPr>
                <p14:cNvContentPartPr/>
                <p14:nvPr/>
              </p14:nvContentPartPr>
              <p14:xfrm>
                <a:off x="2353037" y="6247030"/>
                <a:ext cx="28440" cy="15120"/>
              </p14:xfrm>
            </p:contentPart>
          </mc:Choice>
          <mc:Fallback xmlns="">
            <p:pic>
              <p:nvPicPr>
                <p:cNvPr id="34" name="筆跡 33">
                  <a:extLst>
                    <a:ext uri="{FF2B5EF4-FFF2-40B4-BE49-F238E27FC236}">
                      <a16:creationId xmlns:a16="http://schemas.microsoft.com/office/drawing/2014/main" id="{0D824CB9-AFD1-57E6-B3DE-617A86422A1E}"/>
                    </a:ext>
                  </a:extLst>
                </p:cNvPr>
                <p:cNvPicPr/>
                <p:nvPr/>
              </p:nvPicPr>
              <p:blipFill>
                <a:blip r:embed="rId47"/>
                <a:stretch>
                  <a:fillRect/>
                </a:stretch>
              </p:blipFill>
              <p:spPr>
                <a:xfrm>
                  <a:off x="2344397" y="6238390"/>
                  <a:ext cx="460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689C77E0-E730-75E8-4D2E-1B00F3FD52C3}"/>
                    </a:ext>
                  </a:extLst>
                </p14:cNvPr>
                <p14:cNvContentPartPr/>
                <p14:nvPr/>
              </p14:nvContentPartPr>
              <p14:xfrm>
                <a:off x="2377877" y="6291670"/>
                <a:ext cx="26280" cy="13680"/>
              </p14:xfrm>
            </p:contentPart>
          </mc:Choice>
          <mc:Fallback xmlns="">
            <p:pic>
              <p:nvPicPr>
                <p:cNvPr id="35" name="筆跡 34">
                  <a:extLst>
                    <a:ext uri="{FF2B5EF4-FFF2-40B4-BE49-F238E27FC236}">
                      <a16:creationId xmlns:a16="http://schemas.microsoft.com/office/drawing/2014/main" id="{689C77E0-E730-75E8-4D2E-1B00F3FD52C3}"/>
                    </a:ext>
                  </a:extLst>
                </p:cNvPr>
                <p:cNvPicPr/>
                <p:nvPr/>
              </p:nvPicPr>
              <p:blipFill>
                <a:blip r:embed="rId49"/>
                <a:stretch>
                  <a:fillRect/>
                </a:stretch>
              </p:blipFill>
              <p:spPr>
                <a:xfrm>
                  <a:off x="2368877" y="6282670"/>
                  <a:ext cx="43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FA3C013D-767C-8702-0807-C1CF1400942E}"/>
                    </a:ext>
                  </a:extLst>
                </p14:cNvPr>
                <p14:cNvContentPartPr/>
                <p14:nvPr/>
              </p14:nvContentPartPr>
              <p14:xfrm>
                <a:off x="2182757" y="6270430"/>
                <a:ext cx="34560" cy="96840"/>
              </p14:xfrm>
            </p:contentPart>
          </mc:Choice>
          <mc:Fallback xmlns="">
            <p:pic>
              <p:nvPicPr>
                <p:cNvPr id="39" name="筆跡 38">
                  <a:extLst>
                    <a:ext uri="{FF2B5EF4-FFF2-40B4-BE49-F238E27FC236}">
                      <a16:creationId xmlns:a16="http://schemas.microsoft.com/office/drawing/2014/main" id="{FA3C013D-767C-8702-0807-C1CF1400942E}"/>
                    </a:ext>
                  </a:extLst>
                </p:cNvPr>
                <p:cNvPicPr/>
                <p:nvPr/>
              </p:nvPicPr>
              <p:blipFill>
                <a:blip r:embed="rId51"/>
                <a:stretch>
                  <a:fillRect/>
                </a:stretch>
              </p:blipFill>
              <p:spPr>
                <a:xfrm>
                  <a:off x="2174117" y="6261790"/>
                  <a:ext cx="52200" cy="114480"/>
                </a:xfrm>
                <a:prstGeom prst="rect">
                  <a:avLst/>
                </a:prstGeom>
              </p:spPr>
            </p:pic>
          </mc:Fallback>
        </mc:AlternateContent>
      </p:grpSp>
      <p:grpSp>
        <p:nvGrpSpPr>
          <p:cNvPr id="54" name="群組 53">
            <a:extLst>
              <a:ext uri="{FF2B5EF4-FFF2-40B4-BE49-F238E27FC236}">
                <a16:creationId xmlns:a16="http://schemas.microsoft.com/office/drawing/2014/main" id="{6652EC8B-C714-3744-2F2D-5F31460F1834}"/>
              </a:ext>
            </a:extLst>
          </p:cNvPr>
          <p:cNvGrpSpPr/>
          <p:nvPr/>
        </p:nvGrpSpPr>
        <p:grpSpPr>
          <a:xfrm>
            <a:off x="2730317" y="6119590"/>
            <a:ext cx="572400" cy="256680"/>
            <a:chOff x="2730317" y="6119590"/>
            <a:chExt cx="572400" cy="256680"/>
          </a:xfrm>
        </p:grpSpPr>
        <mc:AlternateContent xmlns:mc="http://schemas.openxmlformats.org/markup-compatibility/2006" xmlns:p14="http://schemas.microsoft.com/office/powerpoint/2010/main">
          <mc:Choice Requires="p14">
            <p:contentPart p14:bwMode="auto" r:id="rId52">
              <p14:nvContentPartPr>
                <p14:cNvPr id="41" name="筆跡 40">
                  <a:extLst>
                    <a:ext uri="{FF2B5EF4-FFF2-40B4-BE49-F238E27FC236}">
                      <a16:creationId xmlns:a16="http://schemas.microsoft.com/office/drawing/2014/main" id="{DC16D6E6-4DA2-67F9-E940-9169C63BF874}"/>
                    </a:ext>
                  </a:extLst>
                </p14:cNvPr>
                <p14:cNvContentPartPr/>
                <p14:nvPr/>
              </p14:nvContentPartPr>
              <p14:xfrm>
                <a:off x="2730317" y="6160270"/>
                <a:ext cx="169560" cy="216000"/>
              </p14:xfrm>
            </p:contentPart>
          </mc:Choice>
          <mc:Fallback xmlns="">
            <p:pic>
              <p:nvPicPr>
                <p:cNvPr id="41" name="筆跡 40">
                  <a:extLst>
                    <a:ext uri="{FF2B5EF4-FFF2-40B4-BE49-F238E27FC236}">
                      <a16:creationId xmlns:a16="http://schemas.microsoft.com/office/drawing/2014/main" id="{DC16D6E6-4DA2-67F9-E940-9169C63BF874}"/>
                    </a:ext>
                  </a:extLst>
                </p:cNvPr>
                <p:cNvPicPr/>
                <p:nvPr/>
              </p:nvPicPr>
              <p:blipFill>
                <a:blip r:embed="rId53"/>
                <a:stretch>
                  <a:fillRect/>
                </a:stretch>
              </p:blipFill>
              <p:spPr>
                <a:xfrm>
                  <a:off x="2721317" y="6151630"/>
                  <a:ext cx="1872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2" name="筆跡 41">
                  <a:extLst>
                    <a:ext uri="{FF2B5EF4-FFF2-40B4-BE49-F238E27FC236}">
                      <a16:creationId xmlns:a16="http://schemas.microsoft.com/office/drawing/2014/main" id="{67755906-0927-7D89-3CD3-88D3FF6E88F7}"/>
                    </a:ext>
                  </a:extLst>
                </p14:cNvPr>
                <p14:cNvContentPartPr/>
                <p14:nvPr/>
              </p14:nvContentPartPr>
              <p14:xfrm>
                <a:off x="2883677" y="6119590"/>
                <a:ext cx="419040" cy="204480"/>
              </p14:xfrm>
            </p:contentPart>
          </mc:Choice>
          <mc:Fallback xmlns="">
            <p:pic>
              <p:nvPicPr>
                <p:cNvPr id="42" name="筆跡 41">
                  <a:extLst>
                    <a:ext uri="{FF2B5EF4-FFF2-40B4-BE49-F238E27FC236}">
                      <a16:creationId xmlns:a16="http://schemas.microsoft.com/office/drawing/2014/main" id="{67755906-0927-7D89-3CD3-88D3FF6E88F7}"/>
                    </a:ext>
                  </a:extLst>
                </p:cNvPr>
                <p:cNvPicPr/>
                <p:nvPr/>
              </p:nvPicPr>
              <p:blipFill>
                <a:blip r:embed="rId55"/>
                <a:stretch>
                  <a:fillRect/>
                </a:stretch>
              </p:blipFill>
              <p:spPr>
                <a:xfrm>
                  <a:off x="2875037" y="6110590"/>
                  <a:ext cx="436680" cy="222120"/>
                </a:xfrm>
                <a:prstGeom prst="rect">
                  <a:avLst/>
                </a:prstGeom>
              </p:spPr>
            </p:pic>
          </mc:Fallback>
        </mc:AlternateContent>
      </p:grpSp>
      <p:grpSp>
        <p:nvGrpSpPr>
          <p:cNvPr id="53" name="群組 52">
            <a:extLst>
              <a:ext uri="{FF2B5EF4-FFF2-40B4-BE49-F238E27FC236}">
                <a16:creationId xmlns:a16="http://schemas.microsoft.com/office/drawing/2014/main" id="{33D723C8-45B4-8C5F-B575-BD4A989AC03E}"/>
              </a:ext>
            </a:extLst>
          </p:cNvPr>
          <p:cNvGrpSpPr/>
          <p:nvPr/>
        </p:nvGrpSpPr>
        <p:grpSpPr>
          <a:xfrm>
            <a:off x="3536357" y="5995030"/>
            <a:ext cx="1000800" cy="335520"/>
            <a:chOff x="3536357" y="5995030"/>
            <a:chExt cx="1000800" cy="335520"/>
          </a:xfrm>
        </p:grpSpPr>
        <mc:AlternateContent xmlns:mc="http://schemas.openxmlformats.org/markup-compatibility/2006" xmlns:p14="http://schemas.microsoft.com/office/powerpoint/2010/main">
          <mc:Choice Requires="p14">
            <p:contentPart p14:bwMode="auto" r:id="rId56">
              <p14:nvContentPartPr>
                <p14:cNvPr id="43" name="筆跡 42">
                  <a:extLst>
                    <a:ext uri="{FF2B5EF4-FFF2-40B4-BE49-F238E27FC236}">
                      <a16:creationId xmlns:a16="http://schemas.microsoft.com/office/drawing/2014/main" id="{7357E5F7-A3AA-0579-E26D-4E080623DB2C}"/>
                    </a:ext>
                  </a:extLst>
                </p14:cNvPr>
                <p14:cNvContentPartPr/>
                <p14:nvPr/>
              </p14:nvContentPartPr>
              <p14:xfrm>
                <a:off x="3536357" y="6177910"/>
                <a:ext cx="179280" cy="152640"/>
              </p14:xfrm>
            </p:contentPart>
          </mc:Choice>
          <mc:Fallback xmlns="">
            <p:pic>
              <p:nvPicPr>
                <p:cNvPr id="43" name="筆跡 42">
                  <a:extLst>
                    <a:ext uri="{FF2B5EF4-FFF2-40B4-BE49-F238E27FC236}">
                      <a16:creationId xmlns:a16="http://schemas.microsoft.com/office/drawing/2014/main" id="{7357E5F7-A3AA-0579-E26D-4E080623DB2C}"/>
                    </a:ext>
                  </a:extLst>
                </p:cNvPr>
                <p:cNvPicPr/>
                <p:nvPr/>
              </p:nvPicPr>
              <p:blipFill>
                <a:blip r:embed="rId57"/>
                <a:stretch>
                  <a:fillRect/>
                </a:stretch>
              </p:blipFill>
              <p:spPr>
                <a:xfrm>
                  <a:off x="3527357" y="6169270"/>
                  <a:ext cx="1969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4" name="筆跡 43">
                  <a:extLst>
                    <a:ext uri="{FF2B5EF4-FFF2-40B4-BE49-F238E27FC236}">
                      <a16:creationId xmlns:a16="http://schemas.microsoft.com/office/drawing/2014/main" id="{1D27477D-19C0-4BD8-62DF-DF1F69B6888B}"/>
                    </a:ext>
                  </a:extLst>
                </p14:cNvPr>
                <p14:cNvContentPartPr/>
                <p14:nvPr/>
              </p14:nvContentPartPr>
              <p14:xfrm>
                <a:off x="3717437" y="6177550"/>
                <a:ext cx="177480" cy="126720"/>
              </p14:xfrm>
            </p:contentPart>
          </mc:Choice>
          <mc:Fallback xmlns="">
            <p:pic>
              <p:nvPicPr>
                <p:cNvPr id="44" name="筆跡 43">
                  <a:extLst>
                    <a:ext uri="{FF2B5EF4-FFF2-40B4-BE49-F238E27FC236}">
                      <a16:creationId xmlns:a16="http://schemas.microsoft.com/office/drawing/2014/main" id="{1D27477D-19C0-4BD8-62DF-DF1F69B6888B}"/>
                    </a:ext>
                  </a:extLst>
                </p:cNvPr>
                <p:cNvPicPr/>
                <p:nvPr/>
              </p:nvPicPr>
              <p:blipFill>
                <a:blip r:embed="rId59"/>
                <a:stretch>
                  <a:fillRect/>
                </a:stretch>
              </p:blipFill>
              <p:spPr>
                <a:xfrm>
                  <a:off x="3708797" y="6168550"/>
                  <a:ext cx="1951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5" name="筆跡 44">
                  <a:extLst>
                    <a:ext uri="{FF2B5EF4-FFF2-40B4-BE49-F238E27FC236}">
                      <a16:creationId xmlns:a16="http://schemas.microsoft.com/office/drawing/2014/main" id="{95B7C87B-E5A2-7CD6-2F1D-7B75597DDF0E}"/>
                    </a:ext>
                  </a:extLst>
                </p14:cNvPr>
                <p14:cNvContentPartPr/>
                <p14:nvPr/>
              </p14:nvContentPartPr>
              <p14:xfrm>
                <a:off x="3942077" y="5995030"/>
                <a:ext cx="198000" cy="314640"/>
              </p14:xfrm>
            </p:contentPart>
          </mc:Choice>
          <mc:Fallback xmlns="">
            <p:pic>
              <p:nvPicPr>
                <p:cNvPr id="45" name="筆跡 44">
                  <a:extLst>
                    <a:ext uri="{FF2B5EF4-FFF2-40B4-BE49-F238E27FC236}">
                      <a16:creationId xmlns:a16="http://schemas.microsoft.com/office/drawing/2014/main" id="{95B7C87B-E5A2-7CD6-2F1D-7B75597DDF0E}"/>
                    </a:ext>
                  </a:extLst>
                </p:cNvPr>
                <p:cNvPicPr/>
                <p:nvPr/>
              </p:nvPicPr>
              <p:blipFill>
                <a:blip r:embed="rId61"/>
                <a:stretch>
                  <a:fillRect/>
                </a:stretch>
              </p:blipFill>
              <p:spPr>
                <a:xfrm>
                  <a:off x="3933077" y="5986030"/>
                  <a:ext cx="2156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6" name="筆跡 45">
                  <a:extLst>
                    <a:ext uri="{FF2B5EF4-FFF2-40B4-BE49-F238E27FC236}">
                      <a16:creationId xmlns:a16="http://schemas.microsoft.com/office/drawing/2014/main" id="{EB6C92F5-B2A9-A191-C596-23A94E2733D3}"/>
                    </a:ext>
                  </a:extLst>
                </p14:cNvPr>
                <p14:cNvContentPartPr/>
                <p14:nvPr/>
              </p14:nvContentPartPr>
              <p14:xfrm>
                <a:off x="4108397" y="6154870"/>
                <a:ext cx="10800" cy="2520"/>
              </p14:xfrm>
            </p:contentPart>
          </mc:Choice>
          <mc:Fallback xmlns="">
            <p:pic>
              <p:nvPicPr>
                <p:cNvPr id="46" name="筆跡 45">
                  <a:extLst>
                    <a:ext uri="{FF2B5EF4-FFF2-40B4-BE49-F238E27FC236}">
                      <a16:creationId xmlns:a16="http://schemas.microsoft.com/office/drawing/2014/main" id="{EB6C92F5-B2A9-A191-C596-23A94E2733D3}"/>
                    </a:ext>
                  </a:extLst>
                </p:cNvPr>
                <p:cNvPicPr/>
                <p:nvPr/>
              </p:nvPicPr>
              <p:blipFill>
                <a:blip r:embed="rId63"/>
                <a:stretch>
                  <a:fillRect/>
                </a:stretch>
              </p:blipFill>
              <p:spPr>
                <a:xfrm>
                  <a:off x="4099397" y="6145870"/>
                  <a:ext cx="2844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7" name="筆跡 46">
                  <a:extLst>
                    <a:ext uri="{FF2B5EF4-FFF2-40B4-BE49-F238E27FC236}">
                      <a16:creationId xmlns:a16="http://schemas.microsoft.com/office/drawing/2014/main" id="{37E12877-C1C8-C559-3B13-3A181F2C30A8}"/>
                    </a:ext>
                  </a:extLst>
                </p14:cNvPr>
                <p14:cNvContentPartPr/>
                <p14:nvPr/>
              </p14:nvContentPartPr>
              <p14:xfrm>
                <a:off x="4207757" y="6171070"/>
                <a:ext cx="329400" cy="118800"/>
              </p14:xfrm>
            </p:contentPart>
          </mc:Choice>
          <mc:Fallback xmlns="">
            <p:pic>
              <p:nvPicPr>
                <p:cNvPr id="47" name="筆跡 46">
                  <a:extLst>
                    <a:ext uri="{FF2B5EF4-FFF2-40B4-BE49-F238E27FC236}">
                      <a16:creationId xmlns:a16="http://schemas.microsoft.com/office/drawing/2014/main" id="{37E12877-C1C8-C559-3B13-3A181F2C30A8}"/>
                    </a:ext>
                  </a:extLst>
                </p:cNvPr>
                <p:cNvPicPr/>
                <p:nvPr/>
              </p:nvPicPr>
              <p:blipFill>
                <a:blip r:embed="rId65"/>
                <a:stretch>
                  <a:fillRect/>
                </a:stretch>
              </p:blipFill>
              <p:spPr>
                <a:xfrm>
                  <a:off x="4198757" y="6162430"/>
                  <a:ext cx="347040" cy="136440"/>
                </a:xfrm>
                <a:prstGeom prst="rect">
                  <a:avLst/>
                </a:prstGeom>
              </p:spPr>
            </p:pic>
          </mc:Fallback>
        </mc:AlternateContent>
      </p:grpSp>
      <p:grpSp>
        <p:nvGrpSpPr>
          <p:cNvPr id="52" name="群組 51">
            <a:extLst>
              <a:ext uri="{FF2B5EF4-FFF2-40B4-BE49-F238E27FC236}">
                <a16:creationId xmlns:a16="http://schemas.microsoft.com/office/drawing/2014/main" id="{5B02FAD4-CE12-B424-366E-8C1F0C009204}"/>
              </a:ext>
            </a:extLst>
          </p:cNvPr>
          <p:cNvGrpSpPr/>
          <p:nvPr/>
        </p:nvGrpSpPr>
        <p:grpSpPr>
          <a:xfrm>
            <a:off x="4820117" y="6063790"/>
            <a:ext cx="707400" cy="284400"/>
            <a:chOff x="4820117" y="6063790"/>
            <a:chExt cx="707400" cy="284400"/>
          </a:xfrm>
        </p:grpSpPr>
        <mc:AlternateContent xmlns:mc="http://schemas.openxmlformats.org/markup-compatibility/2006" xmlns:p14="http://schemas.microsoft.com/office/powerpoint/2010/main">
          <mc:Choice Requires="p14">
            <p:contentPart p14:bwMode="auto" r:id="rId66">
              <p14:nvContentPartPr>
                <p14:cNvPr id="48" name="筆跡 47">
                  <a:extLst>
                    <a:ext uri="{FF2B5EF4-FFF2-40B4-BE49-F238E27FC236}">
                      <a16:creationId xmlns:a16="http://schemas.microsoft.com/office/drawing/2014/main" id="{3C727EE7-0AE9-3601-AC4C-3A2BE70EC98E}"/>
                    </a:ext>
                  </a:extLst>
                </p14:cNvPr>
                <p14:cNvContentPartPr/>
                <p14:nvPr/>
              </p14:nvContentPartPr>
              <p14:xfrm>
                <a:off x="4825157" y="6203110"/>
                <a:ext cx="201960" cy="3960"/>
              </p14:xfrm>
            </p:contentPart>
          </mc:Choice>
          <mc:Fallback xmlns="">
            <p:pic>
              <p:nvPicPr>
                <p:cNvPr id="48" name="筆跡 47">
                  <a:extLst>
                    <a:ext uri="{FF2B5EF4-FFF2-40B4-BE49-F238E27FC236}">
                      <a16:creationId xmlns:a16="http://schemas.microsoft.com/office/drawing/2014/main" id="{3C727EE7-0AE9-3601-AC4C-3A2BE70EC98E}"/>
                    </a:ext>
                  </a:extLst>
                </p:cNvPr>
                <p:cNvPicPr/>
                <p:nvPr/>
              </p:nvPicPr>
              <p:blipFill>
                <a:blip r:embed="rId67"/>
                <a:stretch>
                  <a:fillRect/>
                </a:stretch>
              </p:blipFill>
              <p:spPr>
                <a:xfrm>
                  <a:off x="4816157" y="6194470"/>
                  <a:ext cx="219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9" name="筆跡 48">
                  <a:extLst>
                    <a:ext uri="{FF2B5EF4-FFF2-40B4-BE49-F238E27FC236}">
                      <a16:creationId xmlns:a16="http://schemas.microsoft.com/office/drawing/2014/main" id="{0444FB26-D4FA-5282-E6F5-D77CF42733DC}"/>
                    </a:ext>
                  </a:extLst>
                </p14:cNvPr>
                <p14:cNvContentPartPr/>
                <p14:nvPr/>
              </p14:nvContentPartPr>
              <p14:xfrm>
                <a:off x="4820117" y="6244870"/>
                <a:ext cx="188640" cy="13680"/>
              </p14:xfrm>
            </p:contentPart>
          </mc:Choice>
          <mc:Fallback xmlns="">
            <p:pic>
              <p:nvPicPr>
                <p:cNvPr id="49" name="筆跡 48">
                  <a:extLst>
                    <a:ext uri="{FF2B5EF4-FFF2-40B4-BE49-F238E27FC236}">
                      <a16:creationId xmlns:a16="http://schemas.microsoft.com/office/drawing/2014/main" id="{0444FB26-D4FA-5282-E6F5-D77CF42733DC}"/>
                    </a:ext>
                  </a:extLst>
                </p:cNvPr>
                <p:cNvPicPr/>
                <p:nvPr/>
              </p:nvPicPr>
              <p:blipFill>
                <a:blip r:embed="rId69"/>
                <a:stretch>
                  <a:fillRect/>
                </a:stretch>
              </p:blipFill>
              <p:spPr>
                <a:xfrm>
                  <a:off x="4811117" y="6235870"/>
                  <a:ext cx="2062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0414E09C-74A2-3ABA-4F70-C77B3BE0937A}"/>
                    </a:ext>
                  </a:extLst>
                </p14:cNvPr>
                <p14:cNvContentPartPr/>
                <p14:nvPr/>
              </p14:nvContentPartPr>
              <p14:xfrm>
                <a:off x="4911917" y="6063790"/>
                <a:ext cx="395280" cy="284400"/>
              </p14:xfrm>
            </p:contentPart>
          </mc:Choice>
          <mc:Fallback xmlns="">
            <p:pic>
              <p:nvPicPr>
                <p:cNvPr id="50" name="筆跡 49">
                  <a:extLst>
                    <a:ext uri="{FF2B5EF4-FFF2-40B4-BE49-F238E27FC236}">
                      <a16:creationId xmlns:a16="http://schemas.microsoft.com/office/drawing/2014/main" id="{0414E09C-74A2-3ABA-4F70-C77B3BE0937A}"/>
                    </a:ext>
                  </a:extLst>
                </p:cNvPr>
                <p:cNvPicPr/>
                <p:nvPr/>
              </p:nvPicPr>
              <p:blipFill>
                <a:blip r:embed="rId71"/>
                <a:stretch>
                  <a:fillRect/>
                </a:stretch>
              </p:blipFill>
              <p:spPr>
                <a:xfrm>
                  <a:off x="4903277" y="6054790"/>
                  <a:ext cx="41292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1" name="筆跡 50">
                  <a:extLst>
                    <a:ext uri="{FF2B5EF4-FFF2-40B4-BE49-F238E27FC236}">
                      <a16:creationId xmlns:a16="http://schemas.microsoft.com/office/drawing/2014/main" id="{D7D11F66-31EB-429F-9917-D29DA228247C}"/>
                    </a:ext>
                  </a:extLst>
                </p14:cNvPr>
                <p14:cNvContentPartPr/>
                <p14:nvPr/>
              </p14:nvContentPartPr>
              <p14:xfrm>
                <a:off x="5406917" y="6159550"/>
                <a:ext cx="120600" cy="179640"/>
              </p14:xfrm>
            </p:contentPart>
          </mc:Choice>
          <mc:Fallback xmlns="">
            <p:pic>
              <p:nvPicPr>
                <p:cNvPr id="51" name="筆跡 50">
                  <a:extLst>
                    <a:ext uri="{FF2B5EF4-FFF2-40B4-BE49-F238E27FC236}">
                      <a16:creationId xmlns:a16="http://schemas.microsoft.com/office/drawing/2014/main" id="{D7D11F66-31EB-429F-9917-D29DA228247C}"/>
                    </a:ext>
                  </a:extLst>
                </p:cNvPr>
                <p:cNvPicPr/>
                <p:nvPr/>
              </p:nvPicPr>
              <p:blipFill>
                <a:blip r:embed="rId73"/>
                <a:stretch>
                  <a:fillRect/>
                </a:stretch>
              </p:blipFill>
              <p:spPr>
                <a:xfrm>
                  <a:off x="5397917" y="6150910"/>
                  <a:ext cx="138240" cy="197280"/>
                </a:xfrm>
                <a:prstGeom prst="rect">
                  <a:avLst/>
                </a:prstGeom>
              </p:spPr>
            </p:pic>
          </mc:Fallback>
        </mc:AlternateContent>
      </p:grpSp>
    </p:spTree>
    <p:extLst>
      <p:ext uri="{BB962C8B-B14F-4D97-AF65-F5344CB8AC3E}">
        <p14:creationId xmlns:p14="http://schemas.microsoft.com/office/powerpoint/2010/main" val="4264754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i="0" dirty="0">
                <a:solidFill>
                  <a:srgbClr val="374151"/>
                </a:solidFill>
                <a:effectLst/>
                <a:latin typeface="Söhne"/>
              </a:rPr>
              <a:t>Q2: How to perform the test?</a:t>
            </a:r>
            <a:endParaRPr lang="en-US" altLang="zh-TW" dirty="0">
              <a:solidFill>
                <a:srgbClr val="374151"/>
              </a:solidFill>
              <a:latin typeface="Söhne"/>
            </a:endParaRPr>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15</a:t>
            </a:fld>
            <a:endParaRPr lang="zh-TW" altLang="en-US"/>
          </a:p>
        </p:txBody>
      </p:sp>
      <p:grpSp>
        <p:nvGrpSpPr>
          <p:cNvPr id="14" name="群組 13">
            <a:extLst>
              <a:ext uri="{FF2B5EF4-FFF2-40B4-BE49-F238E27FC236}">
                <a16:creationId xmlns:a16="http://schemas.microsoft.com/office/drawing/2014/main" id="{6434F55F-C8EE-D107-C7D9-DC2B13BFC5EE}"/>
              </a:ext>
            </a:extLst>
          </p:cNvPr>
          <p:cNvGrpSpPr/>
          <p:nvPr/>
        </p:nvGrpSpPr>
        <p:grpSpPr>
          <a:xfrm>
            <a:off x="1322357" y="2821990"/>
            <a:ext cx="1011600" cy="399600"/>
            <a:chOff x="1322357" y="2821990"/>
            <a:chExt cx="1011600" cy="399600"/>
          </a:xfrm>
        </p:grpSpPr>
        <mc:AlternateContent xmlns:mc="http://schemas.openxmlformats.org/markup-compatibility/2006" xmlns:p14="http://schemas.microsoft.com/office/powerpoint/2010/main">
          <mc:Choice Requires="p14">
            <p:contentPart p14:bwMode="auto" r:id="rId2">
              <p14:nvContentPartPr>
                <p14:cNvPr id="8" name="筆跡 7">
                  <a:extLst>
                    <a:ext uri="{FF2B5EF4-FFF2-40B4-BE49-F238E27FC236}">
                      <a16:creationId xmlns:a16="http://schemas.microsoft.com/office/drawing/2014/main" id="{5ACA16FE-D6E2-898E-6AE8-01090F56CBB2}"/>
                    </a:ext>
                  </a:extLst>
                </p14:cNvPr>
                <p14:cNvContentPartPr/>
                <p14:nvPr/>
              </p14:nvContentPartPr>
              <p14:xfrm>
                <a:off x="1322357" y="2939350"/>
                <a:ext cx="150120" cy="217080"/>
              </p14:xfrm>
            </p:contentPart>
          </mc:Choice>
          <mc:Fallback xmlns="">
            <p:pic>
              <p:nvPicPr>
                <p:cNvPr id="8" name="筆跡 7">
                  <a:extLst>
                    <a:ext uri="{FF2B5EF4-FFF2-40B4-BE49-F238E27FC236}">
                      <a16:creationId xmlns:a16="http://schemas.microsoft.com/office/drawing/2014/main" id="{5ACA16FE-D6E2-898E-6AE8-01090F56CBB2}"/>
                    </a:ext>
                  </a:extLst>
                </p:cNvPr>
                <p:cNvPicPr/>
                <p:nvPr/>
              </p:nvPicPr>
              <p:blipFill>
                <a:blip r:embed="rId3"/>
                <a:stretch>
                  <a:fillRect/>
                </a:stretch>
              </p:blipFill>
              <p:spPr>
                <a:xfrm>
                  <a:off x="1313717" y="2930710"/>
                  <a:ext cx="1677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0EBA0776-CE08-1B1F-1265-575B2295FC3A}"/>
                    </a:ext>
                  </a:extLst>
                </p14:cNvPr>
                <p14:cNvContentPartPr/>
                <p14:nvPr/>
              </p14:nvContentPartPr>
              <p14:xfrm>
                <a:off x="1454117" y="2984710"/>
                <a:ext cx="140400" cy="153000"/>
              </p14:xfrm>
            </p:contentPart>
          </mc:Choice>
          <mc:Fallback xmlns="">
            <p:pic>
              <p:nvPicPr>
                <p:cNvPr id="9" name="筆跡 8">
                  <a:extLst>
                    <a:ext uri="{FF2B5EF4-FFF2-40B4-BE49-F238E27FC236}">
                      <a16:creationId xmlns:a16="http://schemas.microsoft.com/office/drawing/2014/main" id="{0EBA0776-CE08-1B1F-1265-575B2295FC3A}"/>
                    </a:ext>
                  </a:extLst>
                </p:cNvPr>
                <p:cNvPicPr/>
                <p:nvPr/>
              </p:nvPicPr>
              <p:blipFill>
                <a:blip r:embed="rId5"/>
                <a:stretch>
                  <a:fillRect/>
                </a:stretch>
              </p:blipFill>
              <p:spPr>
                <a:xfrm>
                  <a:off x="1445477" y="2975710"/>
                  <a:ext cx="1580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D08B50F-9D74-C237-7F35-3DEE4B357756}"/>
                    </a:ext>
                  </a:extLst>
                </p14:cNvPr>
                <p14:cNvContentPartPr/>
                <p14:nvPr/>
              </p14:nvContentPartPr>
              <p14:xfrm>
                <a:off x="1624757" y="2960590"/>
                <a:ext cx="207720" cy="159120"/>
              </p14:xfrm>
            </p:contentPart>
          </mc:Choice>
          <mc:Fallback xmlns="">
            <p:pic>
              <p:nvPicPr>
                <p:cNvPr id="10" name="筆跡 9">
                  <a:extLst>
                    <a:ext uri="{FF2B5EF4-FFF2-40B4-BE49-F238E27FC236}">
                      <a16:creationId xmlns:a16="http://schemas.microsoft.com/office/drawing/2014/main" id="{CD08B50F-9D74-C237-7F35-3DEE4B357756}"/>
                    </a:ext>
                  </a:extLst>
                </p:cNvPr>
                <p:cNvPicPr/>
                <p:nvPr/>
              </p:nvPicPr>
              <p:blipFill>
                <a:blip r:embed="rId7"/>
                <a:stretch>
                  <a:fillRect/>
                </a:stretch>
              </p:blipFill>
              <p:spPr>
                <a:xfrm>
                  <a:off x="1615757" y="2951590"/>
                  <a:ext cx="225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438A357B-C3B8-AFC3-1DAE-051292CE77A7}"/>
                    </a:ext>
                  </a:extLst>
                </p14:cNvPr>
                <p14:cNvContentPartPr/>
                <p14:nvPr/>
              </p14:nvContentPartPr>
              <p14:xfrm>
                <a:off x="1882157" y="2951950"/>
                <a:ext cx="124560" cy="269640"/>
              </p14:xfrm>
            </p:contentPart>
          </mc:Choice>
          <mc:Fallback xmlns="">
            <p:pic>
              <p:nvPicPr>
                <p:cNvPr id="11" name="筆跡 10">
                  <a:extLst>
                    <a:ext uri="{FF2B5EF4-FFF2-40B4-BE49-F238E27FC236}">
                      <a16:creationId xmlns:a16="http://schemas.microsoft.com/office/drawing/2014/main" id="{438A357B-C3B8-AFC3-1DAE-051292CE77A7}"/>
                    </a:ext>
                  </a:extLst>
                </p:cNvPr>
                <p:cNvPicPr/>
                <p:nvPr/>
              </p:nvPicPr>
              <p:blipFill>
                <a:blip r:embed="rId9"/>
                <a:stretch>
                  <a:fillRect/>
                </a:stretch>
              </p:blipFill>
              <p:spPr>
                <a:xfrm>
                  <a:off x="1873157" y="2942950"/>
                  <a:ext cx="142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75B88419-E4D4-90AE-7D7B-073431116474}"/>
                    </a:ext>
                  </a:extLst>
                </p14:cNvPr>
                <p14:cNvContentPartPr/>
                <p14:nvPr/>
              </p14:nvContentPartPr>
              <p14:xfrm>
                <a:off x="2117597" y="2821990"/>
                <a:ext cx="10080" cy="233280"/>
              </p14:xfrm>
            </p:contentPart>
          </mc:Choice>
          <mc:Fallback xmlns="">
            <p:pic>
              <p:nvPicPr>
                <p:cNvPr id="12" name="筆跡 11">
                  <a:extLst>
                    <a:ext uri="{FF2B5EF4-FFF2-40B4-BE49-F238E27FC236}">
                      <a16:creationId xmlns:a16="http://schemas.microsoft.com/office/drawing/2014/main" id="{75B88419-E4D4-90AE-7D7B-073431116474}"/>
                    </a:ext>
                  </a:extLst>
                </p:cNvPr>
                <p:cNvPicPr/>
                <p:nvPr/>
              </p:nvPicPr>
              <p:blipFill>
                <a:blip r:embed="rId11"/>
                <a:stretch>
                  <a:fillRect/>
                </a:stretch>
              </p:blipFill>
              <p:spPr>
                <a:xfrm>
                  <a:off x="2108957" y="2812990"/>
                  <a:ext cx="27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677EACC8-9F6F-24C3-B6E9-8EFEE9441F66}"/>
                    </a:ext>
                  </a:extLst>
                </p14:cNvPr>
                <p14:cNvContentPartPr/>
                <p14:nvPr/>
              </p14:nvContentPartPr>
              <p14:xfrm>
                <a:off x="2185277" y="2918110"/>
                <a:ext cx="148680" cy="173520"/>
              </p14:xfrm>
            </p:contentPart>
          </mc:Choice>
          <mc:Fallback xmlns="">
            <p:pic>
              <p:nvPicPr>
                <p:cNvPr id="13" name="筆跡 12">
                  <a:extLst>
                    <a:ext uri="{FF2B5EF4-FFF2-40B4-BE49-F238E27FC236}">
                      <a16:creationId xmlns:a16="http://schemas.microsoft.com/office/drawing/2014/main" id="{677EACC8-9F6F-24C3-B6E9-8EFEE9441F66}"/>
                    </a:ext>
                  </a:extLst>
                </p:cNvPr>
                <p:cNvPicPr/>
                <p:nvPr/>
              </p:nvPicPr>
              <p:blipFill>
                <a:blip r:embed="rId13"/>
                <a:stretch>
                  <a:fillRect/>
                </a:stretch>
              </p:blipFill>
              <p:spPr>
                <a:xfrm>
                  <a:off x="2176277" y="2909470"/>
                  <a:ext cx="166320" cy="191160"/>
                </a:xfrm>
                <a:prstGeom prst="rect">
                  <a:avLst/>
                </a:prstGeom>
              </p:spPr>
            </p:pic>
          </mc:Fallback>
        </mc:AlternateContent>
      </p:grpSp>
      <p:grpSp>
        <p:nvGrpSpPr>
          <p:cNvPr id="16" name="群組 15">
            <a:extLst>
              <a:ext uri="{FF2B5EF4-FFF2-40B4-BE49-F238E27FC236}">
                <a16:creationId xmlns:a16="http://schemas.microsoft.com/office/drawing/2014/main" id="{6869DF3F-FC09-4A0C-BE8E-9734F1E044FA}"/>
              </a:ext>
            </a:extLst>
          </p:cNvPr>
          <p:cNvGrpSpPr/>
          <p:nvPr/>
        </p:nvGrpSpPr>
        <p:grpSpPr>
          <a:xfrm>
            <a:off x="1556717" y="3389350"/>
            <a:ext cx="273240" cy="274680"/>
            <a:chOff x="1556717" y="3389350"/>
            <a:chExt cx="273240" cy="274680"/>
          </a:xfrm>
        </p:grpSpPr>
        <mc:AlternateContent xmlns:mc="http://schemas.openxmlformats.org/markup-compatibility/2006" xmlns:p14="http://schemas.microsoft.com/office/powerpoint/2010/main">
          <mc:Choice Requires="p14">
            <p:contentPart p14:bwMode="auto" r:id="rId14">
              <p14:nvContentPartPr>
                <p14:cNvPr id="5" name="筆跡 4">
                  <a:extLst>
                    <a:ext uri="{FF2B5EF4-FFF2-40B4-BE49-F238E27FC236}">
                      <a16:creationId xmlns:a16="http://schemas.microsoft.com/office/drawing/2014/main" id="{16EFC4F0-3608-A612-3330-167CC5675D4D}"/>
                    </a:ext>
                  </a:extLst>
                </p14:cNvPr>
                <p14:cNvContentPartPr/>
                <p14:nvPr/>
              </p14:nvContentPartPr>
              <p14:xfrm>
                <a:off x="1556717" y="3415270"/>
                <a:ext cx="250200" cy="208440"/>
              </p14:xfrm>
            </p:contentPart>
          </mc:Choice>
          <mc:Fallback xmlns="">
            <p:pic>
              <p:nvPicPr>
                <p:cNvPr id="5" name="筆跡 4">
                  <a:extLst>
                    <a:ext uri="{FF2B5EF4-FFF2-40B4-BE49-F238E27FC236}">
                      <a16:creationId xmlns:a16="http://schemas.microsoft.com/office/drawing/2014/main" id="{16EFC4F0-3608-A612-3330-167CC5675D4D}"/>
                    </a:ext>
                  </a:extLst>
                </p:cNvPr>
                <p:cNvPicPr/>
                <p:nvPr/>
              </p:nvPicPr>
              <p:blipFill>
                <a:blip r:embed="rId15"/>
                <a:stretch>
                  <a:fillRect/>
                </a:stretch>
              </p:blipFill>
              <p:spPr>
                <a:xfrm>
                  <a:off x="1548077" y="3406630"/>
                  <a:ext cx="2678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 name="筆跡 5">
                  <a:extLst>
                    <a:ext uri="{FF2B5EF4-FFF2-40B4-BE49-F238E27FC236}">
                      <a16:creationId xmlns:a16="http://schemas.microsoft.com/office/drawing/2014/main" id="{AAE16DD7-F1EB-EEF3-377E-20685EF5BFAD}"/>
                    </a:ext>
                  </a:extLst>
                </p14:cNvPr>
                <p14:cNvContentPartPr/>
                <p14:nvPr/>
              </p14:nvContentPartPr>
              <p14:xfrm>
                <a:off x="1642397" y="3389350"/>
                <a:ext cx="187560" cy="274680"/>
              </p14:xfrm>
            </p:contentPart>
          </mc:Choice>
          <mc:Fallback xmlns="">
            <p:pic>
              <p:nvPicPr>
                <p:cNvPr id="6" name="筆跡 5">
                  <a:extLst>
                    <a:ext uri="{FF2B5EF4-FFF2-40B4-BE49-F238E27FC236}">
                      <a16:creationId xmlns:a16="http://schemas.microsoft.com/office/drawing/2014/main" id="{AAE16DD7-F1EB-EEF3-377E-20685EF5BFAD}"/>
                    </a:ext>
                  </a:extLst>
                </p:cNvPr>
                <p:cNvPicPr/>
                <p:nvPr/>
              </p:nvPicPr>
              <p:blipFill>
                <a:blip r:embed="rId17"/>
                <a:stretch>
                  <a:fillRect/>
                </a:stretch>
              </p:blipFill>
              <p:spPr>
                <a:xfrm>
                  <a:off x="1633397" y="3380350"/>
                  <a:ext cx="205200" cy="292320"/>
                </a:xfrm>
                <a:prstGeom prst="rect">
                  <a:avLst/>
                </a:prstGeom>
              </p:spPr>
            </p:pic>
          </mc:Fallback>
        </mc:AlternateContent>
      </p:grpSp>
      <p:grpSp>
        <p:nvGrpSpPr>
          <p:cNvPr id="23" name="群組 22">
            <a:extLst>
              <a:ext uri="{FF2B5EF4-FFF2-40B4-BE49-F238E27FC236}">
                <a16:creationId xmlns:a16="http://schemas.microsoft.com/office/drawing/2014/main" id="{1E06F325-7382-821E-FA82-DCB48AF41DFB}"/>
              </a:ext>
            </a:extLst>
          </p:cNvPr>
          <p:cNvGrpSpPr/>
          <p:nvPr/>
        </p:nvGrpSpPr>
        <p:grpSpPr>
          <a:xfrm>
            <a:off x="3180317" y="3319870"/>
            <a:ext cx="313560" cy="314640"/>
            <a:chOff x="3180317" y="3319870"/>
            <a:chExt cx="313560" cy="314640"/>
          </a:xfrm>
        </p:grpSpPr>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C1AFB3D2-3FE9-FC0B-B70B-0E07CB834C63}"/>
                    </a:ext>
                  </a:extLst>
                </p14:cNvPr>
                <p14:cNvContentPartPr/>
                <p14:nvPr/>
              </p14:nvContentPartPr>
              <p14:xfrm>
                <a:off x="3180317" y="3319870"/>
                <a:ext cx="111960" cy="314640"/>
              </p14:xfrm>
            </p:contentPart>
          </mc:Choice>
          <mc:Fallback xmlns="">
            <p:pic>
              <p:nvPicPr>
                <p:cNvPr id="21" name="筆跡 20">
                  <a:extLst>
                    <a:ext uri="{FF2B5EF4-FFF2-40B4-BE49-F238E27FC236}">
                      <a16:creationId xmlns:a16="http://schemas.microsoft.com/office/drawing/2014/main" id="{C1AFB3D2-3FE9-FC0B-B70B-0E07CB834C63}"/>
                    </a:ext>
                  </a:extLst>
                </p:cNvPr>
                <p:cNvPicPr/>
                <p:nvPr/>
              </p:nvPicPr>
              <p:blipFill>
                <a:blip r:embed="rId19"/>
                <a:stretch>
                  <a:fillRect/>
                </a:stretch>
              </p:blipFill>
              <p:spPr>
                <a:xfrm>
                  <a:off x="3171677" y="3311230"/>
                  <a:ext cx="12960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D127FAFF-71CA-51E5-A462-A6D13E63E7E8}"/>
                    </a:ext>
                  </a:extLst>
                </p14:cNvPr>
                <p14:cNvContentPartPr/>
                <p14:nvPr/>
              </p14:nvContentPartPr>
              <p14:xfrm>
                <a:off x="3288677" y="3484750"/>
                <a:ext cx="205200" cy="98280"/>
              </p14:xfrm>
            </p:contentPart>
          </mc:Choice>
          <mc:Fallback xmlns="">
            <p:pic>
              <p:nvPicPr>
                <p:cNvPr id="22" name="筆跡 21">
                  <a:extLst>
                    <a:ext uri="{FF2B5EF4-FFF2-40B4-BE49-F238E27FC236}">
                      <a16:creationId xmlns:a16="http://schemas.microsoft.com/office/drawing/2014/main" id="{D127FAFF-71CA-51E5-A462-A6D13E63E7E8}"/>
                    </a:ext>
                  </a:extLst>
                </p:cNvPr>
                <p:cNvPicPr/>
                <p:nvPr/>
              </p:nvPicPr>
              <p:blipFill>
                <a:blip r:embed="rId21"/>
                <a:stretch>
                  <a:fillRect/>
                </a:stretch>
              </p:blipFill>
              <p:spPr>
                <a:xfrm>
                  <a:off x="3280037" y="3475750"/>
                  <a:ext cx="222840" cy="115920"/>
                </a:xfrm>
                <a:prstGeom prst="rect">
                  <a:avLst/>
                </a:prstGeom>
              </p:spPr>
            </p:pic>
          </mc:Fallback>
        </mc:AlternateContent>
      </p:grpSp>
      <p:grpSp>
        <p:nvGrpSpPr>
          <p:cNvPr id="26" name="群組 25">
            <a:extLst>
              <a:ext uri="{FF2B5EF4-FFF2-40B4-BE49-F238E27FC236}">
                <a16:creationId xmlns:a16="http://schemas.microsoft.com/office/drawing/2014/main" id="{B9501A86-356D-CB57-E494-CFE5B452F634}"/>
              </a:ext>
            </a:extLst>
          </p:cNvPr>
          <p:cNvGrpSpPr/>
          <p:nvPr/>
        </p:nvGrpSpPr>
        <p:grpSpPr>
          <a:xfrm>
            <a:off x="3989957" y="3253630"/>
            <a:ext cx="348840" cy="344520"/>
            <a:chOff x="3989957" y="3253630"/>
            <a:chExt cx="348840" cy="344520"/>
          </a:xfrm>
        </p:grpSpPr>
        <mc:AlternateContent xmlns:mc="http://schemas.openxmlformats.org/markup-compatibility/2006" xmlns:p14="http://schemas.microsoft.com/office/powerpoint/2010/main">
          <mc:Choice Requires="p14">
            <p:contentPart p14:bwMode="auto" r:id="rId22">
              <p14:nvContentPartPr>
                <p14:cNvPr id="24" name="筆跡 23">
                  <a:extLst>
                    <a:ext uri="{FF2B5EF4-FFF2-40B4-BE49-F238E27FC236}">
                      <a16:creationId xmlns:a16="http://schemas.microsoft.com/office/drawing/2014/main" id="{5C0C760A-9729-874C-85EB-CBFC49D8B582}"/>
                    </a:ext>
                  </a:extLst>
                </p14:cNvPr>
                <p14:cNvContentPartPr/>
                <p14:nvPr/>
              </p14:nvContentPartPr>
              <p14:xfrm>
                <a:off x="3989957" y="3295030"/>
                <a:ext cx="133920" cy="303120"/>
              </p14:xfrm>
            </p:contentPart>
          </mc:Choice>
          <mc:Fallback xmlns="">
            <p:pic>
              <p:nvPicPr>
                <p:cNvPr id="24" name="筆跡 23">
                  <a:extLst>
                    <a:ext uri="{FF2B5EF4-FFF2-40B4-BE49-F238E27FC236}">
                      <a16:creationId xmlns:a16="http://schemas.microsoft.com/office/drawing/2014/main" id="{5C0C760A-9729-874C-85EB-CBFC49D8B582}"/>
                    </a:ext>
                  </a:extLst>
                </p:cNvPr>
                <p:cNvPicPr/>
                <p:nvPr/>
              </p:nvPicPr>
              <p:blipFill>
                <a:blip r:embed="rId23"/>
                <a:stretch>
                  <a:fillRect/>
                </a:stretch>
              </p:blipFill>
              <p:spPr>
                <a:xfrm>
                  <a:off x="3981317" y="3286390"/>
                  <a:ext cx="1515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5" name="筆跡 24">
                  <a:extLst>
                    <a:ext uri="{FF2B5EF4-FFF2-40B4-BE49-F238E27FC236}">
                      <a16:creationId xmlns:a16="http://schemas.microsoft.com/office/drawing/2014/main" id="{BB382067-06BA-CE20-6A1A-E02BBA07CBF3}"/>
                    </a:ext>
                  </a:extLst>
                </p14:cNvPr>
                <p14:cNvContentPartPr/>
                <p14:nvPr/>
              </p14:nvContentPartPr>
              <p14:xfrm>
                <a:off x="4199477" y="3253630"/>
                <a:ext cx="139320" cy="276480"/>
              </p14:xfrm>
            </p:contentPart>
          </mc:Choice>
          <mc:Fallback xmlns="">
            <p:pic>
              <p:nvPicPr>
                <p:cNvPr id="25" name="筆跡 24">
                  <a:extLst>
                    <a:ext uri="{FF2B5EF4-FFF2-40B4-BE49-F238E27FC236}">
                      <a16:creationId xmlns:a16="http://schemas.microsoft.com/office/drawing/2014/main" id="{BB382067-06BA-CE20-6A1A-E02BBA07CBF3}"/>
                    </a:ext>
                  </a:extLst>
                </p:cNvPr>
                <p:cNvPicPr/>
                <p:nvPr/>
              </p:nvPicPr>
              <p:blipFill>
                <a:blip r:embed="rId25"/>
                <a:stretch>
                  <a:fillRect/>
                </a:stretch>
              </p:blipFill>
              <p:spPr>
                <a:xfrm>
                  <a:off x="4190477" y="3244630"/>
                  <a:ext cx="156960" cy="294120"/>
                </a:xfrm>
                <a:prstGeom prst="rect">
                  <a:avLst/>
                </a:prstGeom>
              </p:spPr>
            </p:pic>
          </mc:Fallback>
        </mc:AlternateContent>
      </p:grpSp>
      <p:grpSp>
        <p:nvGrpSpPr>
          <p:cNvPr id="34" name="群組 33">
            <a:extLst>
              <a:ext uri="{FF2B5EF4-FFF2-40B4-BE49-F238E27FC236}">
                <a16:creationId xmlns:a16="http://schemas.microsoft.com/office/drawing/2014/main" id="{4585E868-A874-6A59-805A-899C749BF46B}"/>
              </a:ext>
            </a:extLst>
          </p:cNvPr>
          <p:cNvGrpSpPr/>
          <p:nvPr/>
        </p:nvGrpSpPr>
        <p:grpSpPr>
          <a:xfrm>
            <a:off x="4736957" y="3241390"/>
            <a:ext cx="284760" cy="267840"/>
            <a:chOff x="4736957" y="3241390"/>
            <a:chExt cx="284760" cy="267840"/>
          </a:xfrm>
        </p:grpSpPr>
        <mc:AlternateContent xmlns:mc="http://schemas.openxmlformats.org/markup-compatibility/2006" xmlns:p14="http://schemas.microsoft.com/office/powerpoint/2010/main">
          <mc:Choice Requires="p14">
            <p:contentPart p14:bwMode="auto" r:id="rId26">
              <p14:nvContentPartPr>
                <p14:cNvPr id="27" name="筆跡 26">
                  <a:extLst>
                    <a:ext uri="{FF2B5EF4-FFF2-40B4-BE49-F238E27FC236}">
                      <a16:creationId xmlns:a16="http://schemas.microsoft.com/office/drawing/2014/main" id="{FD0959F8-DE84-18BC-0D5D-0BEDF3AC7E4B}"/>
                    </a:ext>
                  </a:extLst>
                </p14:cNvPr>
                <p14:cNvContentPartPr/>
                <p14:nvPr/>
              </p14:nvContentPartPr>
              <p14:xfrm>
                <a:off x="4736957" y="3241390"/>
                <a:ext cx="130680" cy="110880"/>
              </p14:xfrm>
            </p:contentPart>
          </mc:Choice>
          <mc:Fallback xmlns="">
            <p:pic>
              <p:nvPicPr>
                <p:cNvPr id="27" name="筆跡 26">
                  <a:extLst>
                    <a:ext uri="{FF2B5EF4-FFF2-40B4-BE49-F238E27FC236}">
                      <a16:creationId xmlns:a16="http://schemas.microsoft.com/office/drawing/2014/main" id="{FD0959F8-DE84-18BC-0D5D-0BEDF3AC7E4B}"/>
                    </a:ext>
                  </a:extLst>
                </p:cNvPr>
                <p:cNvPicPr/>
                <p:nvPr/>
              </p:nvPicPr>
              <p:blipFill>
                <a:blip r:embed="rId27"/>
                <a:stretch>
                  <a:fillRect/>
                </a:stretch>
              </p:blipFill>
              <p:spPr>
                <a:xfrm>
                  <a:off x="4727957" y="3232750"/>
                  <a:ext cx="1483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8" name="筆跡 27">
                  <a:extLst>
                    <a:ext uri="{FF2B5EF4-FFF2-40B4-BE49-F238E27FC236}">
                      <a16:creationId xmlns:a16="http://schemas.microsoft.com/office/drawing/2014/main" id="{7BF42C7F-C299-FCDA-FB8C-1D9847717202}"/>
                    </a:ext>
                  </a:extLst>
                </p14:cNvPr>
                <p14:cNvContentPartPr/>
                <p14:nvPr/>
              </p14:nvContentPartPr>
              <p14:xfrm>
                <a:off x="4812917" y="3249310"/>
                <a:ext cx="101520" cy="259920"/>
              </p14:xfrm>
            </p:contentPart>
          </mc:Choice>
          <mc:Fallback xmlns="">
            <p:pic>
              <p:nvPicPr>
                <p:cNvPr id="28" name="筆跡 27">
                  <a:extLst>
                    <a:ext uri="{FF2B5EF4-FFF2-40B4-BE49-F238E27FC236}">
                      <a16:creationId xmlns:a16="http://schemas.microsoft.com/office/drawing/2014/main" id="{7BF42C7F-C299-FCDA-FB8C-1D9847717202}"/>
                    </a:ext>
                  </a:extLst>
                </p:cNvPr>
                <p:cNvPicPr/>
                <p:nvPr/>
              </p:nvPicPr>
              <p:blipFill>
                <a:blip r:embed="rId29"/>
                <a:stretch>
                  <a:fillRect/>
                </a:stretch>
              </p:blipFill>
              <p:spPr>
                <a:xfrm>
                  <a:off x="4804277" y="3240670"/>
                  <a:ext cx="1191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9" name="筆跡 28">
                  <a:extLst>
                    <a:ext uri="{FF2B5EF4-FFF2-40B4-BE49-F238E27FC236}">
                      <a16:creationId xmlns:a16="http://schemas.microsoft.com/office/drawing/2014/main" id="{8B58D3E9-712F-06A6-8F08-660426FCAACF}"/>
                    </a:ext>
                  </a:extLst>
                </p14:cNvPr>
                <p14:cNvContentPartPr/>
                <p14:nvPr/>
              </p14:nvContentPartPr>
              <p14:xfrm>
                <a:off x="4915517" y="3329590"/>
                <a:ext cx="106200" cy="115920"/>
              </p14:xfrm>
            </p:contentPart>
          </mc:Choice>
          <mc:Fallback xmlns="">
            <p:pic>
              <p:nvPicPr>
                <p:cNvPr id="29" name="筆跡 28">
                  <a:extLst>
                    <a:ext uri="{FF2B5EF4-FFF2-40B4-BE49-F238E27FC236}">
                      <a16:creationId xmlns:a16="http://schemas.microsoft.com/office/drawing/2014/main" id="{8B58D3E9-712F-06A6-8F08-660426FCAACF}"/>
                    </a:ext>
                  </a:extLst>
                </p:cNvPr>
                <p:cNvPicPr/>
                <p:nvPr/>
              </p:nvPicPr>
              <p:blipFill>
                <a:blip r:embed="rId31"/>
                <a:stretch>
                  <a:fillRect/>
                </a:stretch>
              </p:blipFill>
              <p:spPr>
                <a:xfrm>
                  <a:off x="4906877" y="3320590"/>
                  <a:ext cx="123840" cy="133560"/>
                </a:xfrm>
                <a:prstGeom prst="rect">
                  <a:avLst/>
                </a:prstGeom>
              </p:spPr>
            </p:pic>
          </mc:Fallback>
        </mc:AlternateContent>
      </p:grpSp>
      <p:grpSp>
        <p:nvGrpSpPr>
          <p:cNvPr id="33" name="群組 32">
            <a:extLst>
              <a:ext uri="{FF2B5EF4-FFF2-40B4-BE49-F238E27FC236}">
                <a16:creationId xmlns:a16="http://schemas.microsoft.com/office/drawing/2014/main" id="{96C1BB07-F4AD-781C-176E-CEA4B928EC55}"/>
              </a:ext>
            </a:extLst>
          </p:cNvPr>
          <p:cNvGrpSpPr/>
          <p:nvPr/>
        </p:nvGrpSpPr>
        <p:grpSpPr>
          <a:xfrm>
            <a:off x="5302877" y="3211510"/>
            <a:ext cx="400680" cy="286560"/>
            <a:chOff x="5302877" y="3211510"/>
            <a:chExt cx="400680" cy="286560"/>
          </a:xfrm>
        </p:grpSpPr>
        <mc:AlternateContent xmlns:mc="http://schemas.openxmlformats.org/markup-compatibility/2006" xmlns:p14="http://schemas.microsoft.com/office/powerpoint/2010/main">
          <mc:Choice Requires="p14">
            <p:contentPart p14:bwMode="auto" r:id="rId32">
              <p14:nvContentPartPr>
                <p14:cNvPr id="30" name="筆跡 29">
                  <a:extLst>
                    <a:ext uri="{FF2B5EF4-FFF2-40B4-BE49-F238E27FC236}">
                      <a16:creationId xmlns:a16="http://schemas.microsoft.com/office/drawing/2014/main" id="{F34A64BE-55A7-D35A-3C14-555FF1FA7D7B}"/>
                    </a:ext>
                  </a:extLst>
                </p14:cNvPr>
                <p14:cNvContentPartPr/>
                <p14:nvPr/>
              </p14:nvContentPartPr>
              <p14:xfrm>
                <a:off x="5302877" y="3234190"/>
                <a:ext cx="62280" cy="109440"/>
              </p14:xfrm>
            </p:contentPart>
          </mc:Choice>
          <mc:Fallback xmlns="">
            <p:pic>
              <p:nvPicPr>
                <p:cNvPr id="30" name="筆跡 29">
                  <a:extLst>
                    <a:ext uri="{FF2B5EF4-FFF2-40B4-BE49-F238E27FC236}">
                      <a16:creationId xmlns:a16="http://schemas.microsoft.com/office/drawing/2014/main" id="{F34A64BE-55A7-D35A-3C14-555FF1FA7D7B}"/>
                    </a:ext>
                  </a:extLst>
                </p:cNvPr>
                <p:cNvPicPr/>
                <p:nvPr/>
              </p:nvPicPr>
              <p:blipFill>
                <a:blip r:embed="rId33"/>
                <a:stretch>
                  <a:fillRect/>
                </a:stretch>
              </p:blipFill>
              <p:spPr>
                <a:xfrm>
                  <a:off x="5293877" y="3225190"/>
                  <a:ext cx="799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1" name="筆跡 30">
                  <a:extLst>
                    <a:ext uri="{FF2B5EF4-FFF2-40B4-BE49-F238E27FC236}">
                      <a16:creationId xmlns:a16="http://schemas.microsoft.com/office/drawing/2014/main" id="{1B8CA5FA-BE79-C8D4-F6E6-A012005255D3}"/>
                    </a:ext>
                  </a:extLst>
                </p14:cNvPr>
                <p14:cNvContentPartPr/>
                <p14:nvPr/>
              </p14:nvContentPartPr>
              <p14:xfrm>
                <a:off x="5372717" y="3211510"/>
                <a:ext cx="97200" cy="286560"/>
              </p14:xfrm>
            </p:contentPart>
          </mc:Choice>
          <mc:Fallback xmlns="">
            <p:pic>
              <p:nvPicPr>
                <p:cNvPr id="31" name="筆跡 30">
                  <a:extLst>
                    <a:ext uri="{FF2B5EF4-FFF2-40B4-BE49-F238E27FC236}">
                      <a16:creationId xmlns:a16="http://schemas.microsoft.com/office/drawing/2014/main" id="{1B8CA5FA-BE79-C8D4-F6E6-A012005255D3}"/>
                    </a:ext>
                  </a:extLst>
                </p:cNvPr>
                <p:cNvPicPr/>
                <p:nvPr/>
              </p:nvPicPr>
              <p:blipFill>
                <a:blip r:embed="rId35"/>
                <a:stretch>
                  <a:fillRect/>
                </a:stretch>
              </p:blipFill>
              <p:spPr>
                <a:xfrm>
                  <a:off x="5364077" y="3202510"/>
                  <a:ext cx="11484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2" name="筆跡 31">
                  <a:extLst>
                    <a:ext uri="{FF2B5EF4-FFF2-40B4-BE49-F238E27FC236}">
                      <a16:creationId xmlns:a16="http://schemas.microsoft.com/office/drawing/2014/main" id="{0A69804A-02A6-F80D-5B4D-B81DFDAEAE9D}"/>
                    </a:ext>
                  </a:extLst>
                </p14:cNvPr>
                <p14:cNvContentPartPr/>
                <p14:nvPr/>
              </p14:nvContentPartPr>
              <p14:xfrm>
                <a:off x="5553077" y="3219430"/>
                <a:ext cx="150480" cy="226440"/>
              </p14:xfrm>
            </p:contentPart>
          </mc:Choice>
          <mc:Fallback xmlns="">
            <p:pic>
              <p:nvPicPr>
                <p:cNvPr id="32" name="筆跡 31">
                  <a:extLst>
                    <a:ext uri="{FF2B5EF4-FFF2-40B4-BE49-F238E27FC236}">
                      <a16:creationId xmlns:a16="http://schemas.microsoft.com/office/drawing/2014/main" id="{0A69804A-02A6-F80D-5B4D-B81DFDAEAE9D}"/>
                    </a:ext>
                  </a:extLst>
                </p:cNvPr>
                <p:cNvPicPr/>
                <p:nvPr/>
              </p:nvPicPr>
              <p:blipFill>
                <a:blip r:embed="rId37"/>
                <a:stretch>
                  <a:fillRect/>
                </a:stretch>
              </p:blipFill>
              <p:spPr>
                <a:xfrm>
                  <a:off x="5544077" y="3210430"/>
                  <a:ext cx="168120" cy="244080"/>
                </a:xfrm>
                <a:prstGeom prst="rect">
                  <a:avLst/>
                </a:prstGeom>
              </p:spPr>
            </p:pic>
          </mc:Fallback>
        </mc:AlternateContent>
      </p:grpSp>
      <p:grpSp>
        <p:nvGrpSpPr>
          <p:cNvPr id="37" name="群組 36">
            <a:extLst>
              <a:ext uri="{FF2B5EF4-FFF2-40B4-BE49-F238E27FC236}">
                <a16:creationId xmlns:a16="http://schemas.microsoft.com/office/drawing/2014/main" id="{C087E299-5929-9076-8C08-0D013F4C773A}"/>
              </a:ext>
            </a:extLst>
          </p:cNvPr>
          <p:cNvGrpSpPr/>
          <p:nvPr/>
        </p:nvGrpSpPr>
        <p:grpSpPr>
          <a:xfrm>
            <a:off x="6039797" y="3252190"/>
            <a:ext cx="291240" cy="176760"/>
            <a:chOff x="6039797" y="3252190"/>
            <a:chExt cx="291240" cy="176760"/>
          </a:xfrm>
        </p:grpSpPr>
        <mc:AlternateContent xmlns:mc="http://schemas.openxmlformats.org/markup-compatibility/2006" xmlns:p14="http://schemas.microsoft.com/office/powerpoint/2010/main">
          <mc:Choice Requires="p14">
            <p:contentPart p14:bwMode="auto" r:id="rId38">
              <p14:nvContentPartPr>
                <p14:cNvPr id="35" name="筆跡 34">
                  <a:extLst>
                    <a:ext uri="{FF2B5EF4-FFF2-40B4-BE49-F238E27FC236}">
                      <a16:creationId xmlns:a16="http://schemas.microsoft.com/office/drawing/2014/main" id="{D720A06E-FAB8-B73A-CA82-79A41B2833C0}"/>
                    </a:ext>
                  </a:extLst>
                </p14:cNvPr>
                <p14:cNvContentPartPr/>
                <p14:nvPr/>
              </p14:nvContentPartPr>
              <p14:xfrm>
                <a:off x="6039797" y="3252190"/>
                <a:ext cx="96120" cy="176760"/>
              </p14:xfrm>
            </p:contentPart>
          </mc:Choice>
          <mc:Fallback xmlns="">
            <p:pic>
              <p:nvPicPr>
                <p:cNvPr id="35" name="筆跡 34">
                  <a:extLst>
                    <a:ext uri="{FF2B5EF4-FFF2-40B4-BE49-F238E27FC236}">
                      <a16:creationId xmlns:a16="http://schemas.microsoft.com/office/drawing/2014/main" id="{D720A06E-FAB8-B73A-CA82-79A41B2833C0}"/>
                    </a:ext>
                  </a:extLst>
                </p:cNvPr>
                <p:cNvPicPr/>
                <p:nvPr/>
              </p:nvPicPr>
              <p:blipFill>
                <a:blip r:embed="rId39"/>
                <a:stretch>
                  <a:fillRect/>
                </a:stretch>
              </p:blipFill>
              <p:spPr>
                <a:xfrm>
                  <a:off x="6030797" y="3243190"/>
                  <a:ext cx="11376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6" name="筆跡 35">
                  <a:extLst>
                    <a:ext uri="{FF2B5EF4-FFF2-40B4-BE49-F238E27FC236}">
                      <a16:creationId xmlns:a16="http://schemas.microsoft.com/office/drawing/2014/main" id="{5917E301-A715-A76F-C55F-BC1942F1B2B3}"/>
                    </a:ext>
                  </a:extLst>
                </p14:cNvPr>
                <p14:cNvContentPartPr/>
                <p14:nvPr/>
              </p14:nvContentPartPr>
              <p14:xfrm>
                <a:off x="6054917" y="3259390"/>
                <a:ext cx="276120" cy="109440"/>
              </p14:xfrm>
            </p:contentPart>
          </mc:Choice>
          <mc:Fallback xmlns="">
            <p:pic>
              <p:nvPicPr>
                <p:cNvPr id="36" name="筆跡 35">
                  <a:extLst>
                    <a:ext uri="{FF2B5EF4-FFF2-40B4-BE49-F238E27FC236}">
                      <a16:creationId xmlns:a16="http://schemas.microsoft.com/office/drawing/2014/main" id="{5917E301-A715-A76F-C55F-BC1942F1B2B3}"/>
                    </a:ext>
                  </a:extLst>
                </p:cNvPr>
                <p:cNvPicPr/>
                <p:nvPr/>
              </p:nvPicPr>
              <p:blipFill>
                <a:blip r:embed="rId41"/>
                <a:stretch>
                  <a:fillRect/>
                </a:stretch>
              </p:blipFill>
              <p:spPr>
                <a:xfrm>
                  <a:off x="6045917" y="3250750"/>
                  <a:ext cx="293760" cy="127080"/>
                </a:xfrm>
                <a:prstGeom prst="rect">
                  <a:avLst/>
                </a:prstGeom>
              </p:spPr>
            </p:pic>
          </mc:Fallback>
        </mc:AlternateContent>
      </p:grpSp>
      <p:grpSp>
        <p:nvGrpSpPr>
          <p:cNvPr id="41" name="群組 40">
            <a:extLst>
              <a:ext uri="{FF2B5EF4-FFF2-40B4-BE49-F238E27FC236}">
                <a16:creationId xmlns:a16="http://schemas.microsoft.com/office/drawing/2014/main" id="{B8DCB761-F22C-6A8C-0CE3-759B8F13A8C6}"/>
              </a:ext>
            </a:extLst>
          </p:cNvPr>
          <p:cNvGrpSpPr/>
          <p:nvPr/>
        </p:nvGrpSpPr>
        <p:grpSpPr>
          <a:xfrm>
            <a:off x="6644597" y="3207190"/>
            <a:ext cx="330120" cy="228600"/>
            <a:chOff x="6644597" y="3207190"/>
            <a:chExt cx="330120" cy="228600"/>
          </a:xfrm>
        </p:grpSpPr>
        <mc:AlternateContent xmlns:mc="http://schemas.openxmlformats.org/markup-compatibility/2006" xmlns:p14="http://schemas.microsoft.com/office/powerpoint/2010/main">
          <mc:Choice Requires="p14">
            <p:contentPart p14:bwMode="auto" r:id="rId42">
              <p14:nvContentPartPr>
                <p14:cNvPr id="38" name="筆跡 37">
                  <a:extLst>
                    <a:ext uri="{FF2B5EF4-FFF2-40B4-BE49-F238E27FC236}">
                      <a16:creationId xmlns:a16="http://schemas.microsoft.com/office/drawing/2014/main" id="{E5C96CD5-CBA8-98F2-E5BF-13BDC4DAACC2}"/>
                    </a:ext>
                  </a:extLst>
                </p14:cNvPr>
                <p14:cNvContentPartPr/>
                <p14:nvPr/>
              </p14:nvContentPartPr>
              <p14:xfrm>
                <a:off x="6644597" y="3207190"/>
                <a:ext cx="167400" cy="228600"/>
              </p14:xfrm>
            </p:contentPart>
          </mc:Choice>
          <mc:Fallback xmlns="">
            <p:pic>
              <p:nvPicPr>
                <p:cNvPr id="38" name="筆跡 37">
                  <a:extLst>
                    <a:ext uri="{FF2B5EF4-FFF2-40B4-BE49-F238E27FC236}">
                      <a16:creationId xmlns:a16="http://schemas.microsoft.com/office/drawing/2014/main" id="{E5C96CD5-CBA8-98F2-E5BF-13BDC4DAACC2}"/>
                    </a:ext>
                  </a:extLst>
                </p:cNvPr>
                <p:cNvPicPr/>
                <p:nvPr/>
              </p:nvPicPr>
              <p:blipFill>
                <a:blip r:embed="rId43"/>
                <a:stretch>
                  <a:fillRect/>
                </a:stretch>
              </p:blipFill>
              <p:spPr>
                <a:xfrm>
                  <a:off x="6635597" y="3198190"/>
                  <a:ext cx="1850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D822C54A-6A52-E5E0-E449-A7A8150F0748}"/>
                    </a:ext>
                  </a:extLst>
                </p14:cNvPr>
                <p14:cNvContentPartPr/>
                <p14:nvPr/>
              </p14:nvContentPartPr>
              <p14:xfrm>
                <a:off x="6827477" y="3229510"/>
                <a:ext cx="110160" cy="184680"/>
              </p14:xfrm>
            </p:contentPart>
          </mc:Choice>
          <mc:Fallback xmlns="">
            <p:pic>
              <p:nvPicPr>
                <p:cNvPr id="39" name="筆跡 38">
                  <a:extLst>
                    <a:ext uri="{FF2B5EF4-FFF2-40B4-BE49-F238E27FC236}">
                      <a16:creationId xmlns:a16="http://schemas.microsoft.com/office/drawing/2014/main" id="{D822C54A-6A52-E5E0-E449-A7A8150F0748}"/>
                    </a:ext>
                  </a:extLst>
                </p:cNvPr>
                <p:cNvPicPr/>
                <p:nvPr/>
              </p:nvPicPr>
              <p:blipFill>
                <a:blip r:embed="rId45"/>
                <a:stretch>
                  <a:fillRect/>
                </a:stretch>
              </p:blipFill>
              <p:spPr>
                <a:xfrm>
                  <a:off x="6818477" y="3220870"/>
                  <a:ext cx="1278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0" name="筆跡 39">
                  <a:extLst>
                    <a:ext uri="{FF2B5EF4-FFF2-40B4-BE49-F238E27FC236}">
                      <a16:creationId xmlns:a16="http://schemas.microsoft.com/office/drawing/2014/main" id="{AC2FDD7E-7400-49C3-18AC-95E980E19060}"/>
                    </a:ext>
                  </a:extLst>
                </p14:cNvPr>
                <p14:cNvContentPartPr/>
                <p14:nvPr/>
              </p14:nvContentPartPr>
              <p14:xfrm>
                <a:off x="6877157" y="3216550"/>
                <a:ext cx="97560" cy="12240"/>
              </p14:xfrm>
            </p:contentPart>
          </mc:Choice>
          <mc:Fallback xmlns="">
            <p:pic>
              <p:nvPicPr>
                <p:cNvPr id="40" name="筆跡 39">
                  <a:extLst>
                    <a:ext uri="{FF2B5EF4-FFF2-40B4-BE49-F238E27FC236}">
                      <a16:creationId xmlns:a16="http://schemas.microsoft.com/office/drawing/2014/main" id="{AC2FDD7E-7400-49C3-18AC-95E980E19060}"/>
                    </a:ext>
                  </a:extLst>
                </p:cNvPr>
                <p:cNvPicPr/>
                <p:nvPr/>
              </p:nvPicPr>
              <p:blipFill>
                <a:blip r:embed="rId47"/>
                <a:stretch>
                  <a:fillRect/>
                </a:stretch>
              </p:blipFill>
              <p:spPr>
                <a:xfrm>
                  <a:off x="6868517" y="3207550"/>
                  <a:ext cx="115200" cy="29880"/>
                </a:xfrm>
                <a:prstGeom prst="rect">
                  <a:avLst/>
                </a:prstGeom>
              </p:spPr>
            </p:pic>
          </mc:Fallback>
        </mc:AlternateContent>
      </p:grpSp>
      <p:grpSp>
        <p:nvGrpSpPr>
          <p:cNvPr id="44" name="群組 43">
            <a:extLst>
              <a:ext uri="{FF2B5EF4-FFF2-40B4-BE49-F238E27FC236}">
                <a16:creationId xmlns:a16="http://schemas.microsoft.com/office/drawing/2014/main" id="{1D221745-CB9C-3289-A3CC-3636AFEBE701}"/>
              </a:ext>
            </a:extLst>
          </p:cNvPr>
          <p:cNvGrpSpPr/>
          <p:nvPr/>
        </p:nvGrpSpPr>
        <p:grpSpPr>
          <a:xfrm>
            <a:off x="7425437" y="3156430"/>
            <a:ext cx="388800" cy="269640"/>
            <a:chOff x="7425437" y="3156430"/>
            <a:chExt cx="388800" cy="269640"/>
          </a:xfrm>
        </p:grpSpPr>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ACEB9466-9C32-388E-BE8F-4A758A4EDD61}"/>
                    </a:ext>
                  </a:extLst>
                </p14:cNvPr>
                <p14:cNvContentPartPr/>
                <p14:nvPr/>
              </p14:nvContentPartPr>
              <p14:xfrm>
                <a:off x="7425437" y="3156430"/>
                <a:ext cx="124560" cy="269640"/>
              </p14:xfrm>
            </p:contentPart>
          </mc:Choice>
          <mc:Fallback xmlns="">
            <p:pic>
              <p:nvPicPr>
                <p:cNvPr id="42" name="筆跡 41">
                  <a:extLst>
                    <a:ext uri="{FF2B5EF4-FFF2-40B4-BE49-F238E27FC236}">
                      <a16:creationId xmlns:a16="http://schemas.microsoft.com/office/drawing/2014/main" id="{ACEB9466-9C32-388E-BE8F-4A758A4EDD61}"/>
                    </a:ext>
                  </a:extLst>
                </p:cNvPr>
                <p:cNvPicPr/>
                <p:nvPr/>
              </p:nvPicPr>
              <p:blipFill>
                <a:blip r:embed="rId49"/>
                <a:stretch>
                  <a:fillRect/>
                </a:stretch>
              </p:blipFill>
              <p:spPr>
                <a:xfrm>
                  <a:off x="7416797" y="3147790"/>
                  <a:ext cx="14220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筆跡 42">
                  <a:extLst>
                    <a:ext uri="{FF2B5EF4-FFF2-40B4-BE49-F238E27FC236}">
                      <a16:creationId xmlns:a16="http://schemas.microsoft.com/office/drawing/2014/main" id="{CFF9EF8E-65F5-9ADA-E402-EACD37939C55}"/>
                    </a:ext>
                  </a:extLst>
                </p14:cNvPr>
                <p14:cNvContentPartPr/>
                <p14:nvPr/>
              </p14:nvContentPartPr>
              <p14:xfrm>
                <a:off x="7638917" y="3184150"/>
                <a:ext cx="175320" cy="241200"/>
              </p14:xfrm>
            </p:contentPart>
          </mc:Choice>
          <mc:Fallback xmlns="">
            <p:pic>
              <p:nvPicPr>
                <p:cNvPr id="43" name="筆跡 42">
                  <a:extLst>
                    <a:ext uri="{FF2B5EF4-FFF2-40B4-BE49-F238E27FC236}">
                      <a16:creationId xmlns:a16="http://schemas.microsoft.com/office/drawing/2014/main" id="{CFF9EF8E-65F5-9ADA-E402-EACD37939C55}"/>
                    </a:ext>
                  </a:extLst>
                </p:cNvPr>
                <p:cNvPicPr/>
                <p:nvPr/>
              </p:nvPicPr>
              <p:blipFill>
                <a:blip r:embed="rId51"/>
                <a:stretch>
                  <a:fillRect/>
                </a:stretch>
              </p:blipFill>
              <p:spPr>
                <a:xfrm>
                  <a:off x="7629917" y="3175150"/>
                  <a:ext cx="192960" cy="258840"/>
                </a:xfrm>
                <a:prstGeom prst="rect">
                  <a:avLst/>
                </a:prstGeom>
              </p:spPr>
            </p:pic>
          </mc:Fallback>
        </mc:AlternateContent>
      </p:grpSp>
      <p:grpSp>
        <p:nvGrpSpPr>
          <p:cNvPr id="48" name="群組 47">
            <a:extLst>
              <a:ext uri="{FF2B5EF4-FFF2-40B4-BE49-F238E27FC236}">
                <a16:creationId xmlns:a16="http://schemas.microsoft.com/office/drawing/2014/main" id="{094CA8C6-F977-42DE-4F9C-711BE4B3678E}"/>
              </a:ext>
            </a:extLst>
          </p:cNvPr>
          <p:cNvGrpSpPr/>
          <p:nvPr/>
        </p:nvGrpSpPr>
        <p:grpSpPr>
          <a:xfrm>
            <a:off x="8222477" y="3106390"/>
            <a:ext cx="369720" cy="316800"/>
            <a:chOff x="8222477" y="3106390"/>
            <a:chExt cx="369720" cy="316800"/>
          </a:xfrm>
        </p:grpSpPr>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4916C6C7-E3CE-2F6C-23A3-4C88EE0AB7D2}"/>
                    </a:ext>
                  </a:extLst>
                </p14:cNvPr>
                <p14:cNvContentPartPr/>
                <p14:nvPr/>
              </p14:nvContentPartPr>
              <p14:xfrm>
                <a:off x="8222477" y="3106390"/>
                <a:ext cx="163080" cy="316800"/>
              </p14:xfrm>
            </p:contentPart>
          </mc:Choice>
          <mc:Fallback xmlns="">
            <p:pic>
              <p:nvPicPr>
                <p:cNvPr id="45" name="筆跡 44">
                  <a:extLst>
                    <a:ext uri="{FF2B5EF4-FFF2-40B4-BE49-F238E27FC236}">
                      <a16:creationId xmlns:a16="http://schemas.microsoft.com/office/drawing/2014/main" id="{4916C6C7-E3CE-2F6C-23A3-4C88EE0AB7D2}"/>
                    </a:ext>
                  </a:extLst>
                </p:cNvPr>
                <p:cNvPicPr/>
                <p:nvPr/>
              </p:nvPicPr>
              <p:blipFill>
                <a:blip r:embed="rId53"/>
                <a:stretch>
                  <a:fillRect/>
                </a:stretch>
              </p:blipFill>
              <p:spPr>
                <a:xfrm>
                  <a:off x="8213477" y="3097390"/>
                  <a:ext cx="18072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筆跡 45">
                  <a:extLst>
                    <a:ext uri="{FF2B5EF4-FFF2-40B4-BE49-F238E27FC236}">
                      <a16:creationId xmlns:a16="http://schemas.microsoft.com/office/drawing/2014/main" id="{787C7162-6B8F-D7D1-DEF3-4139A09DD0FA}"/>
                    </a:ext>
                  </a:extLst>
                </p14:cNvPr>
                <p14:cNvContentPartPr/>
                <p14:nvPr/>
              </p14:nvContentPartPr>
              <p14:xfrm>
                <a:off x="8412197" y="3174430"/>
                <a:ext cx="105480" cy="199440"/>
              </p14:xfrm>
            </p:contentPart>
          </mc:Choice>
          <mc:Fallback xmlns="">
            <p:pic>
              <p:nvPicPr>
                <p:cNvPr id="46" name="筆跡 45">
                  <a:extLst>
                    <a:ext uri="{FF2B5EF4-FFF2-40B4-BE49-F238E27FC236}">
                      <a16:creationId xmlns:a16="http://schemas.microsoft.com/office/drawing/2014/main" id="{787C7162-6B8F-D7D1-DEF3-4139A09DD0FA}"/>
                    </a:ext>
                  </a:extLst>
                </p:cNvPr>
                <p:cNvPicPr/>
                <p:nvPr/>
              </p:nvPicPr>
              <p:blipFill>
                <a:blip r:embed="rId55"/>
                <a:stretch>
                  <a:fillRect/>
                </a:stretch>
              </p:blipFill>
              <p:spPr>
                <a:xfrm>
                  <a:off x="8403557" y="3165430"/>
                  <a:ext cx="1231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筆跡 46">
                  <a:extLst>
                    <a:ext uri="{FF2B5EF4-FFF2-40B4-BE49-F238E27FC236}">
                      <a16:creationId xmlns:a16="http://schemas.microsoft.com/office/drawing/2014/main" id="{92ED640E-77EC-0819-2A68-EA9DA8503BCC}"/>
                    </a:ext>
                  </a:extLst>
                </p14:cNvPr>
                <p14:cNvContentPartPr/>
                <p14:nvPr/>
              </p14:nvContentPartPr>
              <p14:xfrm>
                <a:off x="8437037" y="3164710"/>
                <a:ext cx="155160" cy="20160"/>
              </p14:xfrm>
            </p:contentPart>
          </mc:Choice>
          <mc:Fallback xmlns="">
            <p:pic>
              <p:nvPicPr>
                <p:cNvPr id="47" name="筆跡 46">
                  <a:extLst>
                    <a:ext uri="{FF2B5EF4-FFF2-40B4-BE49-F238E27FC236}">
                      <a16:creationId xmlns:a16="http://schemas.microsoft.com/office/drawing/2014/main" id="{92ED640E-77EC-0819-2A68-EA9DA8503BCC}"/>
                    </a:ext>
                  </a:extLst>
                </p:cNvPr>
                <p:cNvPicPr/>
                <p:nvPr/>
              </p:nvPicPr>
              <p:blipFill>
                <a:blip r:embed="rId57"/>
                <a:stretch>
                  <a:fillRect/>
                </a:stretch>
              </p:blipFill>
              <p:spPr>
                <a:xfrm>
                  <a:off x="8428037" y="3155710"/>
                  <a:ext cx="172800" cy="37800"/>
                </a:xfrm>
                <a:prstGeom prst="rect">
                  <a:avLst/>
                </a:prstGeom>
              </p:spPr>
            </p:pic>
          </mc:Fallback>
        </mc:AlternateContent>
      </p:grpSp>
      <p:grpSp>
        <p:nvGrpSpPr>
          <p:cNvPr id="51" name="群組 50">
            <a:extLst>
              <a:ext uri="{FF2B5EF4-FFF2-40B4-BE49-F238E27FC236}">
                <a16:creationId xmlns:a16="http://schemas.microsoft.com/office/drawing/2014/main" id="{D5D570BC-DBCD-8A22-F1F2-54A50564DB49}"/>
              </a:ext>
            </a:extLst>
          </p:cNvPr>
          <p:cNvGrpSpPr/>
          <p:nvPr/>
        </p:nvGrpSpPr>
        <p:grpSpPr>
          <a:xfrm>
            <a:off x="9186917" y="3059230"/>
            <a:ext cx="393840" cy="454320"/>
            <a:chOff x="9186917" y="3059230"/>
            <a:chExt cx="393840" cy="454320"/>
          </a:xfrm>
        </p:grpSpPr>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E17E0067-6DE5-BBAC-2CE6-64D923305E39}"/>
                    </a:ext>
                  </a:extLst>
                </p14:cNvPr>
                <p14:cNvContentPartPr/>
                <p14:nvPr/>
              </p14:nvContentPartPr>
              <p14:xfrm>
                <a:off x="9186917" y="3059230"/>
                <a:ext cx="210240" cy="454320"/>
              </p14:xfrm>
            </p:contentPart>
          </mc:Choice>
          <mc:Fallback xmlns="">
            <p:pic>
              <p:nvPicPr>
                <p:cNvPr id="49" name="筆跡 48">
                  <a:extLst>
                    <a:ext uri="{FF2B5EF4-FFF2-40B4-BE49-F238E27FC236}">
                      <a16:creationId xmlns:a16="http://schemas.microsoft.com/office/drawing/2014/main" id="{E17E0067-6DE5-BBAC-2CE6-64D923305E39}"/>
                    </a:ext>
                  </a:extLst>
                </p:cNvPr>
                <p:cNvPicPr/>
                <p:nvPr/>
              </p:nvPicPr>
              <p:blipFill>
                <a:blip r:embed="rId59"/>
                <a:stretch>
                  <a:fillRect/>
                </a:stretch>
              </p:blipFill>
              <p:spPr>
                <a:xfrm>
                  <a:off x="9178277" y="3050590"/>
                  <a:ext cx="227880" cy="471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0" name="筆跡 49">
                  <a:extLst>
                    <a:ext uri="{FF2B5EF4-FFF2-40B4-BE49-F238E27FC236}">
                      <a16:creationId xmlns:a16="http://schemas.microsoft.com/office/drawing/2014/main" id="{F5EF149F-A2EB-3F32-096A-7AE2F0A5055D}"/>
                    </a:ext>
                  </a:extLst>
                </p14:cNvPr>
                <p14:cNvContentPartPr/>
                <p14:nvPr/>
              </p14:nvContentPartPr>
              <p14:xfrm>
                <a:off x="9436757" y="3186310"/>
                <a:ext cx="144000" cy="159480"/>
              </p14:xfrm>
            </p:contentPart>
          </mc:Choice>
          <mc:Fallback xmlns="">
            <p:pic>
              <p:nvPicPr>
                <p:cNvPr id="50" name="筆跡 49">
                  <a:extLst>
                    <a:ext uri="{FF2B5EF4-FFF2-40B4-BE49-F238E27FC236}">
                      <a16:creationId xmlns:a16="http://schemas.microsoft.com/office/drawing/2014/main" id="{F5EF149F-A2EB-3F32-096A-7AE2F0A5055D}"/>
                    </a:ext>
                  </a:extLst>
                </p:cNvPr>
                <p:cNvPicPr/>
                <p:nvPr/>
              </p:nvPicPr>
              <p:blipFill>
                <a:blip r:embed="rId61"/>
                <a:stretch>
                  <a:fillRect/>
                </a:stretch>
              </p:blipFill>
              <p:spPr>
                <a:xfrm>
                  <a:off x="9427757" y="3177310"/>
                  <a:ext cx="161640" cy="177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52" name="筆跡 51">
                <a:extLst>
                  <a:ext uri="{FF2B5EF4-FFF2-40B4-BE49-F238E27FC236}">
                    <a16:creationId xmlns:a16="http://schemas.microsoft.com/office/drawing/2014/main" id="{C8FF113F-E542-5ED1-3C02-5C85D196B715}"/>
                  </a:ext>
                </a:extLst>
              </p14:cNvPr>
              <p14:cNvContentPartPr/>
              <p14:nvPr/>
            </p14:nvContentPartPr>
            <p14:xfrm>
              <a:off x="3035237" y="4313110"/>
              <a:ext cx="20880" cy="12600"/>
            </p14:xfrm>
          </p:contentPart>
        </mc:Choice>
        <mc:Fallback xmlns="">
          <p:pic>
            <p:nvPicPr>
              <p:cNvPr id="52" name="筆跡 51">
                <a:extLst>
                  <a:ext uri="{FF2B5EF4-FFF2-40B4-BE49-F238E27FC236}">
                    <a16:creationId xmlns:a16="http://schemas.microsoft.com/office/drawing/2014/main" id="{C8FF113F-E542-5ED1-3C02-5C85D196B715}"/>
                  </a:ext>
                </a:extLst>
              </p:cNvPr>
              <p:cNvPicPr/>
              <p:nvPr/>
            </p:nvPicPr>
            <p:blipFill>
              <a:blip r:embed="rId63"/>
              <a:stretch>
                <a:fillRect/>
              </a:stretch>
            </p:blipFill>
            <p:spPr>
              <a:xfrm>
                <a:off x="3026237" y="4304110"/>
                <a:ext cx="38520" cy="30240"/>
              </a:xfrm>
              <a:prstGeom prst="rect">
                <a:avLst/>
              </a:prstGeom>
            </p:spPr>
          </p:pic>
        </mc:Fallback>
      </mc:AlternateContent>
      <p:sp>
        <p:nvSpPr>
          <p:cNvPr id="56" name="ตัวเชื่อมต่อตรง 55">
            <a:extLst>
              <a:ext uri="{FF2B5EF4-FFF2-40B4-BE49-F238E27FC236}">
                <a16:creationId xmlns:a16="http://schemas.microsoft.com/office/drawing/2014/main" id="{2FAF21DB-C40B-4178-9840-9E39470D3AC3}"/>
              </a:ext>
            </a:extLst>
          </p:cNvPr>
          <p:cNvSpPr/>
          <p:nvPr/>
        </p:nvSpPr>
        <p:spPr>
          <a:xfrm>
            <a:off x="790200" y="3778380"/>
            <a:ext cx="896112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55" name="ตัวเชื่อมต่อตรง 54">
            <a:extLst>
              <a:ext uri="{FF2B5EF4-FFF2-40B4-BE49-F238E27FC236}">
                <a16:creationId xmlns:a16="http://schemas.microsoft.com/office/drawing/2014/main" id="{30E163F0-C794-4CA3-A23C-0C1D7DC5764E}"/>
              </a:ext>
            </a:extLst>
          </p:cNvPr>
          <p:cNvSpPr/>
          <p:nvPr/>
        </p:nvSpPr>
        <p:spPr>
          <a:xfrm rot="5400000">
            <a:off x="1580580" y="3899520"/>
            <a:ext cx="109728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65" name="群組 64">
            <a:extLst>
              <a:ext uri="{FF2B5EF4-FFF2-40B4-BE49-F238E27FC236}">
                <a16:creationId xmlns:a16="http://schemas.microsoft.com/office/drawing/2014/main" id="{49C4E1E7-1374-372F-9103-58BF321E1CC4}"/>
              </a:ext>
            </a:extLst>
          </p:cNvPr>
          <p:cNvGrpSpPr/>
          <p:nvPr/>
        </p:nvGrpSpPr>
        <p:grpSpPr>
          <a:xfrm>
            <a:off x="397877" y="3987670"/>
            <a:ext cx="903240" cy="445320"/>
            <a:chOff x="397877" y="3987670"/>
            <a:chExt cx="903240" cy="445320"/>
          </a:xfrm>
        </p:grpSpPr>
        <mc:AlternateContent xmlns:mc="http://schemas.openxmlformats.org/markup-compatibility/2006" xmlns:p14="http://schemas.microsoft.com/office/powerpoint/2010/main">
          <mc:Choice Requires="p14">
            <p:contentPart p14:bwMode="auto" r:id="rId64">
              <p14:nvContentPartPr>
                <p14:cNvPr id="54" name="筆跡 53">
                  <a:extLst>
                    <a:ext uri="{FF2B5EF4-FFF2-40B4-BE49-F238E27FC236}">
                      <a16:creationId xmlns:a16="http://schemas.microsoft.com/office/drawing/2014/main" id="{906A49CF-3461-4EE5-5AB5-DB951DD30A1C}"/>
                    </a:ext>
                  </a:extLst>
                </p14:cNvPr>
                <p14:cNvContentPartPr/>
                <p14:nvPr/>
              </p14:nvContentPartPr>
              <p14:xfrm>
                <a:off x="458357" y="4132030"/>
                <a:ext cx="91800" cy="190440"/>
              </p14:xfrm>
            </p:contentPart>
          </mc:Choice>
          <mc:Fallback xmlns="">
            <p:pic>
              <p:nvPicPr>
                <p:cNvPr id="54" name="筆跡 53">
                  <a:extLst>
                    <a:ext uri="{FF2B5EF4-FFF2-40B4-BE49-F238E27FC236}">
                      <a16:creationId xmlns:a16="http://schemas.microsoft.com/office/drawing/2014/main" id="{906A49CF-3461-4EE5-5AB5-DB951DD30A1C}"/>
                    </a:ext>
                  </a:extLst>
                </p:cNvPr>
                <p:cNvPicPr/>
                <p:nvPr/>
              </p:nvPicPr>
              <p:blipFill>
                <a:blip r:embed="rId65"/>
                <a:stretch>
                  <a:fillRect/>
                </a:stretch>
              </p:blipFill>
              <p:spPr>
                <a:xfrm>
                  <a:off x="449357" y="4123390"/>
                  <a:ext cx="1094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7" name="筆跡 56">
                  <a:extLst>
                    <a:ext uri="{FF2B5EF4-FFF2-40B4-BE49-F238E27FC236}">
                      <a16:creationId xmlns:a16="http://schemas.microsoft.com/office/drawing/2014/main" id="{E0AC7AF4-5F76-64A9-BF0E-EF6F4B50535C}"/>
                    </a:ext>
                  </a:extLst>
                </p14:cNvPr>
                <p14:cNvContentPartPr/>
                <p14:nvPr/>
              </p14:nvContentPartPr>
              <p14:xfrm>
                <a:off x="543317" y="4115830"/>
                <a:ext cx="88920" cy="206280"/>
              </p14:xfrm>
            </p:contentPart>
          </mc:Choice>
          <mc:Fallback xmlns="">
            <p:pic>
              <p:nvPicPr>
                <p:cNvPr id="57" name="筆跡 56">
                  <a:extLst>
                    <a:ext uri="{FF2B5EF4-FFF2-40B4-BE49-F238E27FC236}">
                      <a16:creationId xmlns:a16="http://schemas.microsoft.com/office/drawing/2014/main" id="{E0AC7AF4-5F76-64A9-BF0E-EF6F4B50535C}"/>
                    </a:ext>
                  </a:extLst>
                </p:cNvPr>
                <p:cNvPicPr/>
                <p:nvPr/>
              </p:nvPicPr>
              <p:blipFill>
                <a:blip r:embed="rId67"/>
                <a:stretch>
                  <a:fillRect/>
                </a:stretch>
              </p:blipFill>
              <p:spPr>
                <a:xfrm>
                  <a:off x="534317" y="4106830"/>
                  <a:ext cx="1065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筆跡 57">
                  <a:extLst>
                    <a:ext uri="{FF2B5EF4-FFF2-40B4-BE49-F238E27FC236}">
                      <a16:creationId xmlns:a16="http://schemas.microsoft.com/office/drawing/2014/main" id="{1123AB49-3AA9-B554-F491-5BC3569F1981}"/>
                    </a:ext>
                  </a:extLst>
                </p14:cNvPr>
                <p14:cNvContentPartPr/>
                <p14:nvPr/>
              </p14:nvContentPartPr>
              <p14:xfrm>
                <a:off x="635837" y="4203310"/>
                <a:ext cx="110520" cy="10440"/>
              </p14:xfrm>
            </p:contentPart>
          </mc:Choice>
          <mc:Fallback xmlns="">
            <p:pic>
              <p:nvPicPr>
                <p:cNvPr id="58" name="筆跡 57">
                  <a:extLst>
                    <a:ext uri="{FF2B5EF4-FFF2-40B4-BE49-F238E27FC236}">
                      <a16:creationId xmlns:a16="http://schemas.microsoft.com/office/drawing/2014/main" id="{1123AB49-3AA9-B554-F491-5BC3569F1981}"/>
                    </a:ext>
                  </a:extLst>
                </p:cNvPr>
                <p:cNvPicPr/>
                <p:nvPr/>
              </p:nvPicPr>
              <p:blipFill>
                <a:blip r:embed="rId69"/>
                <a:stretch>
                  <a:fillRect/>
                </a:stretch>
              </p:blipFill>
              <p:spPr>
                <a:xfrm>
                  <a:off x="627197" y="4194310"/>
                  <a:ext cx="1281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筆跡 58">
                  <a:extLst>
                    <a:ext uri="{FF2B5EF4-FFF2-40B4-BE49-F238E27FC236}">
                      <a16:creationId xmlns:a16="http://schemas.microsoft.com/office/drawing/2014/main" id="{1B0A02F0-E1B9-3E12-FD8D-16AD3C767822}"/>
                    </a:ext>
                  </a:extLst>
                </p14:cNvPr>
                <p14:cNvContentPartPr/>
                <p14:nvPr/>
              </p14:nvContentPartPr>
              <p14:xfrm>
                <a:off x="793157" y="4062910"/>
                <a:ext cx="138600" cy="251640"/>
              </p14:xfrm>
            </p:contentPart>
          </mc:Choice>
          <mc:Fallback xmlns="">
            <p:pic>
              <p:nvPicPr>
                <p:cNvPr id="59" name="筆跡 58">
                  <a:extLst>
                    <a:ext uri="{FF2B5EF4-FFF2-40B4-BE49-F238E27FC236}">
                      <a16:creationId xmlns:a16="http://schemas.microsoft.com/office/drawing/2014/main" id="{1B0A02F0-E1B9-3E12-FD8D-16AD3C767822}"/>
                    </a:ext>
                  </a:extLst>
                </p:cNvPr>
                <p:cNvPicPr/>
                <p:nvPr/>
              </p:nvPicPr>
              <p:blipFill>
                <a:blip r:embed="rId71"/>
                <a:stretch>
                  <a:fillRect/>
                </a:stretch>
              </p:blipFill>
              <p:spPr>
                <a:xfrm>
                  <a:off x="784157" y="4053910"/>
                  <a:ext cx="1562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1" name="筆跡 60">
                  <a:extLst>
                    <a:ext uri="{FF2B5EF4-FFF2-40B4-BE49-F238E27FC236}">
                      <a16:creationId xmlns:a16="http://schemas.microsoft.com/office/drawing/2014/main" id="{71C17A50-E0FE-7AC5-7671-B6A08359FB1E}"/>
                    </a:ext>
                  </a:extLst>
                </p14:cNvPr>
                <p14:cNvContentPartPr/>
                <p14:nvPr/>
              </p14:nvContentPartPr>
              <p14:xfrm>
                <a:off x="953717" y="4127710"/>
                <a:ext cx="121320" cy="236880"/>
              </p14:xfrm>
            </p:contentPart>
          </mc:Choice>
          <mc:Fallback xmlns="">
            <p:pic>
              <p:nvPicPr>
                <p:cNvPr id="61" name="筆跡 60">
                  <a:extLst>
                    <a:ext uri="{FF2B5EF4-FFF2-40B4-BE49-F238E27FC236}">
                      <a16:creationId xmlns:a16="http://schemas.microsoft.com/office/drawing/2014/main" id="{71C17A50-E0FE-7AC5-7671-B6A08359FB1E}"/>
                    </a:ext>
                  </a:extLst>
                </p:cNvPr>
                <p:cNvPicPr/>
                <p:nvPr/>
              </p:nvPicPr>
              <p:blipFill>
                <a:blip r:embed="rId73"/>
                <a:stretch>
                  <a:fillRect/>
                </a:stretch>
              </p:blipFill>
              <p:spPr>
                <a:xfrm>
                  <a:off x="945077" y="4119070"/>
                  <a:ext cx="1389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3" name="筆跡 62">
                  <a:extLst>
                    <a:ext uri="{FF2B5EF4-FFF2-40B4-BE49-F238E27FC236}">
                      <a16:creationId xmlns:a16="http://schemas.microsoft.com/office/drawing/2014/main" id="{95A84E02-7CBA-E471-6876-AF6244343EBA}"/>
                    </a:ext>
                  </a:extLst>
                </p14:cNvPr>
                <p14:cNvContentPartPr/>
                <p14:nvPr/>
              </p14:nvContentPartPr>
              <p14:xfrm>
                <a:off x="397877" y="3987670"/>
                <a:ext cx="86040" cy="445320"/>
              </p14:xfrm>
            </p:contentPart>
          </mc:Choice>
          <mc:Fallback xmlns="">
            <p:pic>
              <p:nvPicPr>
                <p:cNvPr id="63" name="筆跡 62">
                  <a:extLst>
                    <a:ext uri="{FF2B5EF4-FFF2-40B4-BE49-F238E27FC236}">
                      <a16:creationId xmlns:a16="http://schemas.microsoft.com/office/drawing/2014/main" id="{95A84E02-7CBA-E471-6876-AF6244343EBA}"/>
                    </a:ext>
                  </a:extLst>
                </p:cNvPr>
                <p:cNvPicPr/>
                <p:nvPr/>
              </p:nvPicPr>
              <p:blipFill>
                <a:blip r:embed="rId75"/>
                <a:stretch>
                  <a:fillRect/>
                </a:stretch>
              </p:blipFill>
              <p:spPr>
                <a:xfrm>
                  <a:off x="388877" y="3978670"/>
                  <a:ext cx="103680" cy="4629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4" name="筆跡 63">
                  <a:extLst>
                    <a:ext uri="{FF2B5EF4-FFF2-40B4-BE49-F238E27FC236}">
                      <a16:creationId xmlns:a16="http://schemas.microsoft.com/office/drawing/2014/main" id="{629CBB81-5181-D6DA-BD41-A091CC4BD7A1}"/>
                    </a:ext>
                  </a:extLst>
                </p14:cNvPr>
                <p14:cNvContentPartPr/>
                <p14:nvPr/>
              </p14:nvContentPartPr>
              <p14:xfrm>
                <a:off x="1205357" y="4037350"/>
                <a:ext cx="95760" cy="389880"/>
              </p14:xfrm>
            </p:contentPart>
          </mc:Choice>
          <mc:Fallback xmlns="">
            <p:pic>
              <p:nvPicPr>
                <p:cNvPr id="64" name="筆跡 63">
                  <a:extLst>
                    <a:ext uri="{FF2B5EF4-FFF2-40B4-BE49-F238E27FC236}">
                      <a16:creationId xmlns:a16="http://schemas.microsoft.com/office/drawing/2014/main" id="{629CBB81-5181-D6DA-BD41-A091CC4BD7A1}"/>
                    </a:ext>
                  </a:extLst>
                </p:cNvPr>
                <p:cNvPicPr/>
                <p:nvPr/>
              </p:nvPicPr>
              <p:blipFill>
                <a:blip r:embed="rId77"/>
                <a:stretch>
                  <a:fillRect/>
                </a:stretch>
              </p:blipFill>
              <p:spPr>
                <a:xfrm>
                  <a:off x="1196357" y="4028710"/>
                  <a:ext cx="113400" cy="407520"/>
                </a:xfrm>
                <a:prstGeom prst="rect">
                  <a:avLst/>
                </a:prstGeom>
              </p:spPr>
            </p:pic>
          </mc:Fallback>
        </mc:AlternateContent>
      </p:grpSp>
      <p:grpSp>
        <p:nvGrpSpPr>
          <p:cNvPr id="71" name="群組 70">
            <a:extLst>
              <a:ext uri="{FF2B5EF4-FFF2-40B4-BE49-F238E27FC236}">
                <a16:creationId xmlns:a16="http://schemas.microsoft.com/office/drawing/2014/main" id="{CE88740B-7B02-67CB-05A0-6459B4466AC1}"/>
              </a:ext>
            </a:extLst>
          </p:cNvPr>
          <p:cNvGrpSpPr/>
          <p:nvPr/>
        </p:nvGrpSpPr>
        <p:grpSpPr>
          <a:xfrm>
            <a:off x="702437" y="4571950"/>
            <a:ext cx="620640" cy="442080"/>
            <a:chOff x="702437" y="4571950"/>
            <a:chExt cx="620640" cy="442080"/>
          </a:xfrm>
        </p:grpSpPr>
        <mc:AlternateContent xmlns:mc="http://schemas.openxmlformats.org/markup-compatibility/2006" xmlns:p14="http://schemas.microsoft.com/office/powerpoint/2010/main">
          <mc:Choice Requires="p14">
            <p:contentPart p14:bwMode="auto" r:id="rId78">
              <p14:nvContentPartPr>
                <p14:cNvPr id="67" name="筆跡 66">
                  <a:extLst>
                    <a:ext uri="{FF2B5EF4-FFF2-40B4-BE49-F238E27FC236}">
                      <a16:creationId xmlns:a16="http://schemas.microsoft.com/office/drawing/2014/main" id="{29CDCF8C-0E27-EF21-1A30-814FB40BB085}"/>
                    </a:ext>
                  </a:extLst>
                </p14:cNvPr>
                <p14:cNvContentPartPr/>
                <p14:nvPr/>
              </p14:nvContentPartPr>
              <p14:xfrm>
                <a:off x="702437" y="4598230"/>
                <a:ext cx="124560" cy="176760"/>
              </p14:xfrm>
            </p:contentPart>
          </mc:Choice>
          <mc:Fallback xmlns="">
            <p:pic>
              <p:nvPicPr>
                <p:cNvPr id="67" name="筆跡 66">
                  <a:extLst>
                    <a:ext uri="{FF2B5EF4-FFF2-40B4-BE49-F238E27FC236}">
                      <a16:creationId xmlns:a16="http://schemas.microsoft.com/office/drawing/2014/main" id="{29CDCF8C-0E27-EF21-1A30-814FB40BB085}"/>
                    </a:ext>
                  </a:extLst>
                </p:cNvPr>
                <p:cNvPicPr/>
                <p:nvPr/>
              </p:nvPicPr>
              <p:blipFill>
                <a:blip r:embed="rId79"/>
                <a:stretch>
                  <a:fillRect/>
                </a:stretch>
              </p:blipFill>
              <p:spPr>
                <a:xfrm>
                  <a:off x="693797" y="4589590"/>
                  <a:ext cx="14220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8" name="筆跡 67">
                  <a:extLst>
                    <a:ext uri="{FF2B5EF4-FFF2-40B4-BE49-F238E27FC236}">
                      <a16:creationId xmlns:a16="http://schemas.microsoft.com/office/drawing/2014/main" id="{604B31A1-D064-8868-CEDB-5AFDF8A64C66}"/>
                    </a:ext>
                  </a:extLst>
                </p14:cNvPr>
                <p14:cNvContentPartPr/>
                <p14:nvPr/>
              </p14:nvContentPartPr>
              <p14:xfrm>
                <a:off x="860117" y="4571950"/>
                <a:ext cx="81360" cy="209520"/>
              </p14:xfrm>
            </p:contentPart>
          </mc:Choice>
          <mc:Fallback xmlns="">
            <p:pic>
              <p:nvPicPr>
                <p:cNvPr id="68" name="筆跡 67">
                  <a:extLst>
                    <a:ext uri="{FF2B5EF4-FFF2-40B4-BE49-F238E27FC236}">
                      <a16:creationId xmlns:a16="http://schemas.microsoft.com/office/drawing/2014/main" id="{604B31A1-D064-8868-CEDB-5AFDF8A64C66}"/>
                    </a:ext>
                  </a:extLst>
                </p:cNvPr>
                <p:cNvPicPr/>
                <p:nvPr/>
              </p:nvPicPr>
              <p:blipFill>
                <a:blip r:embed="rId81"/>
                <a:stretch>
                  <a:fillRect/>
                </a:stretch>
              </p:blipFill>
              <p:spPr>
                <a:xfrm>
                  <a:off x="851477" y="4563310"/>
                  <a:ext cx="990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9" name="筆跡 68">
                  <a:extLst>
                    <a:ext uri="{FF2B5EF4-FFF2-40B4-BE49-F238E27FC236}">
                      <a16:creationId xmlns:a16="http://schemas.microsoft.com/office/drawing/2014/main" id="{3ED7B316-43C6-F4D3-739A-5C089261A6F0}"/>
                    </a:ext>
                  </a:extLst>
                </p14:cNvPr>
                <p14:cNvContentPartPr/>
                <p14:nvPr/>
              </p14:nvContentPartPr>
              <p14:xfrm>
                <a:off x="963077" y="4596070"/>
                <a:ext cx="165960" cy="417960"/>
              </p14:xfrm>
            </p:contentPart>
          </mc:Choice>
          <mc:Fallback xmlns="">
            <p:pic>
              <p:nvPicPr>
                <p:cNvPr id="69" name="筆跡 68">
                  <a:extLst>
                    <a:ext uri="{FF2B5EF4-FFF2-40B4-BE49-F238E27FC236}">
                      <a16:creationId xmlns:a16="http://schemas.microsoft.com/office/drawing/2014/main" id="{3ED7B316-43C6-F4D3-739A-5C089261A6F0}"/>
                    </a:ext>
                  </a:extLst>
                </p:cNvPr>
                <p:cNvPicPr/>
                <p:nvPr/>
              </p:nvPicPr>
              <p:blipFill>
                <a:blip r:embed="rId83"/>
                <a:stretch>
                  <a:fillRect/>
                </a:stretch>
              </p:blipFill>
              <p:spPr>
                <a:xfrm>
                  <a:off x="954437" y="4587070"/>
                  <a:ext cx="18360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0" name="筆跡 69">
                  <a:extLst>
                    <a:ext uri="{FF2B5EF4-FFF2-40B4-BE49-F238E27FC236}">
                      <a16:creationId xmlns:a16="http://schemas.microsoft.com/office/drawing/2014/main" id="{33D82A65-0B5E-10AC-B8EF-5AF580F75861}"/>
                    </a:ext>
                  </a:extLst>
                </p14:cNvPr>
                <p14:cNvContentPartPr/>
                <p14:nvPr/>
              </p14:nvContentPartPr>
              <p14:xfrm>
                <a:off x="1193837" y="4597150"/>
                <a:ext cx="129240" cy="167040"/>
              </p14:xfrm>
            </p:contentPart>
          </mc:Choice>
          <mc:Fallback xmlns="">
            <p:pic>
              <p:nvPicPr>
                <p:cNvPr id="70" name="筆跡 69">
                  <a:extLst>
                    <a:ext uri="{FF2B5EF4-FFF2-40B4-BE49-F238E27FC236}">
                      <a16:creationId xmlns:a16="http://schemas.microsoft.com/office/drawing/2014/main" id="{33D82A65-0B5E-10AC-B8EF-5AF580F75861}"/>
                    </a:ext>
                  </a:extLst>
                </p:cNvPr>
                <p:cNvPicPr/>
                <p:nvPr/>
              </p:nvPicPr>
              <p:blipFill>
                <a:blip r:embed="rId85"/>
                <a:stretch>
                  <a:fillRect/>
                </a:stretch>
              </p:blipFill>
              <p:spPr>
                <a:xfrm>
                  <a:off x="1185197" y="4588510"/>
                  <a:ext cx="146880" cy="184680"/>
                </a:xfrm>
                <a:prstGeom prst="rect">
                  <a:avLst/>
                </a:prstGeom>
              </p:spPr>
            </p:pic>
          </mc:Fallback>
        </mc:AlternateContent>
      </p:grpSp>
      <p:grpSp>
        <p:nvGrpSpPr>
          <p:cNvPr id="74" name="群組 73">
            <a:extLst>
              <a:ext uri="{FF2B5EF4-FFF2-40B4-BE49-F238E27FC236}">
                <a16:creationId xmlns:a16="http://schemas.microsoft.com/office/drawing/2014/main" id="{9BE77F5A-0F56-6846-19A2-AC283E5C7DD3}"/>
              </a:ext>
            </a:extLst>
          </p:cNvPr>
          <p:cNvGrpSpPr/>
          <p:nvPr/>
        </p:nvGrpSpPr>
        <p:grpSpPr>
          <a:xfrm>
            <a:off x="2563637" y="4107190"/>
            <a:ext cx="174240" cy="220320"/>
            <a:chOff x="2563637" y="4107190"/>
            <a:chExt cx="174240" cy="220320"/>
          </a:xfrm>
        </p:grpSpPr>
        <mc:AlternateContent xmlns:mc="http://schemas.openxmlformats.org/markup-compatibility/2006" xmlns:p14="http://schemas.microsoft.com/office/powerpoint/2010/main">
          <mc:Choice Requires="p14">
            <p:contentPart p14:bwMode="auto" r:id="rId86">
              <p14:nvContentPartPr>
                <p14:cNvPr id="72" name="筆跡 71">
                  <a:extLst>
                    <a:ext uri="{FF2B5EF4-FFF2-40B4-BE49-F238E27FC236}">
                      <a16:creationId xmlns:a16="http://schemas.microsoft.com/office/drawing/2014/main" id="{25A10253-B924-3B76-D760-6DF3BE495F96}"/>
                    </a:ext>
                  </a:extLst>
                </p14:cNvPr>
                <p14:cNvContentPartPr/>
                <p14:nvPr/>
              </p14:nvContentPartPr>
              <p14:xfrm>
                <a:off x="2563637" y="4188550"/>
                <a:ext cx="174240" cy="6840"/>
              </p14:xfrm>
            </p:contentPart>
          </mc:Choice>
          <mc:Fallback xmlns="">
            <p:pic>
              <p:nvPicPr>
                <p:cNvPr id="72" name="筆跡 71">
                  <a:extLst>
                    <a:ext uri="{FF2B5EF4-FFF2-40B4-BE49-F238E27FC236}">
                      <a16:creationId xmlns:a16="http://schemas.microsoft.com/office/drawing/2014/main" id="{25A10253-B924-3B76-D760-6DF3BE495F96}"/>
                    </a:ext>
                  </a:extLst>
                </p:cNvPr>
                <p:cNvPicPr/>
                <p:nvPr/>
              </p:nvPicPr>
              <p:blipFill>
                <a:blip r:embed="rId87"/>
                <a:stretch>
                  <a:fillRect/>
                </a:stretch>
              </p:blipFill>
              <p:spPr>
                <a:xfrm>
                  <a:off x="2554997" y="4179550"/>
                  <a:ext cx="1918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3" name="筆跡 72">
                  <a:extLst>
                    <a:ext uri="{FF2B5EF4-FFF2-40B4-BE49-F238E27FC236}">
                      <a16:creationId xmlns:a16="http://schemas.microsoft.com/office/drawing/2014/main" id="{FBCBF208-ABD8-CA11-50BF-F1AAD7B2C33C}"/>
                    </a:ext>
                  </a:extLst>
                </p14:cNvPr>
                <p14:cNvContentPartPr/>
                <p14:nvPr/>
              </p14:nvContentPartPr>
              <p14:xfrm>
                <a:off x="2626637" y="4107190"/>
                <a:ext cx="24120" cy="220320"/>
              </p14:xfrm>
            </p:contentPart>
          </mc:Choice>
          <mc:Fallback xmlns="">
            <p:pic>
              <p:nvPicPr>
                <p:cNvPr id="73" name="筆跡 72">
                  <a:extLst>
                    <a:ext uri="{FF2B5EF4-FFF2-40B4-BE49-F238E27FC236}">
                      <a16:creationId xmlns:a16="http://schemas.microsoft.com/office/drawing/2014/main" id="{FBCBF208-ABD8-CA11-50BF-F1AAD7B2C33C}"/>
                    </a:ext>
                  </a:extLst>
                </p:cNvPr>
                <p:cNvPicPr/>
                <p:nvPr/>
              </p:nvPicPr>
              <p:blipFill>
                <a:blip r:embed="rId89"/>
                <a:stretch>
                  <a:fillRect/>
                </a:stretch>
              </p:blipFill>
              <p:spPr>
                <a:xfrm>
                  <a:off x="2617997" y="4098190"/>
                  <a:ext cx="41760" cy="237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75" name="筆跡 74">
                <a:extLst>
                  <a:ext uri="{FF2B5EF4-FFF2-40B4-BE49-F238E27FC236}">
                    <a16:creationId xmlns:a16="http://schemas.microsoft.com/office/drawing/2014/main" id="{67A5173D-8D33-752A-D3C6-5864EAB45807}"/>
                  </a:ext>
                </a:extLst>
              </p14:cNvPr>
              <p14:cNvContentPartPr/>
              <p14:nvPr/>
            </p14:nvContentPartPr>
            <p14:xfrm>
              <a:off x="3193277" y="4184950"/>
              <a:ext cx="182520" cy="12600"/>
            </p14:xfrm>
          </p:contentPart>
        </mc:Choice>
        <mc:Fallback xmlns="">
          <p:pic>
            <p:nvPicPr>
              <p:cNvPr id="75" name="筆跡 74">
                <a:extLst>
                  <a:ext uri="{FF2B5EF4-FFF2-40B4-BE49-F238E27FC236}">
                    <a16:creationId xmlns:a16="http://schemas.microsoft.com/office/drawing/2014/main" id="{67A5173D-8D33-752A-D3C6-5864EAB45807}"/>
                  </a:ext>
                </a:extLst>
              </p:cNvPr>
              <p:cNvPicPr/>
              <p:nvPr/>
            </p:nvPicPr>
            <p:blipFill>
              <a:blip r:embed="rId91"/>
              <a:stretch>
                <a:fillRect/>
              </a:stretch>
            </p:blipFill>
            <p:spPr>
              <a:xfrm>
                <a:off x="3184637" y="4175950"/>
                <a:ext cx="2001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6" name="筆跡 75">
                <a:extLst>
                  <a:ext uri="{FF2B5EF4-FFF2-40B4-BE49-F238E27FC236}">
                    <a16:creationId xmlns:a16="http://schemas.microsoft.com/office/drawing/2014/main" id="{6FA25295-B902-4191-6AC4-CCB436AE4137}"/>
                  </a:ext>
                </a:extLst>
              </p14:cNvPr>
              <p14:cNvContentPartPr/>
              <p14:nvPr/>
            </p14:nvContentPartPr>
            <p14:xfrm>
              <a:off x="3951797" y="4195030"/>
              <a:ext cx="190080" cy="7560"/>
            </p14:xfrm>
          </p:contentPart>
        </mc:Choice>
        <mc:Fallback xmlns="">
          <p:pic>
            <p:nvPicPr>
              <p:cNvPr id="76" name="筆跡 75">
                <a:extLst>
                  <a:ext uri="{FF2B5EF4-FFF2-40B4-BE49-F238E27FC236}">
                    <a16:creationId xmlns:a16="http://schemas.microsoft.com/office/drawing/2014/main" id="{6FA25295-B902-4191-6AC4-CCB436AE4137}"/>
                  </a:ext>
                </a:extLst>
              </p:cNvPr>
              <p:cNvPicPr/>
              <p:nvPr/>
            </p:nvPicPr>
            <p:blipFill>
              <a:blip r:embed="rId93"/>
              <a:stretch>
                <a:fillRect/>
              </a:stretch>
            </p:blipFill>
            <p:spPr>
              <a:xfrm>
                <a:off x="3943157" y="4186030"/>
                <a:ext cx="207720" cy="25200"/>
              </a:xfrm>
              <a:prstGeom prst="rect">
                <a:avLst/>
              </a:prstGeom>
            </p:spPr>
          </p:pic>
        </mc:Fallback>
      </mc:AlternateContent>
      <p:grpSp>
        <p:nvGrpSpPr>
          <p:cNvPr id="87" name="群組 86">
            <a:extLst>
              <a:ext uri="{FF2B5EF4-FFF2-40B4-BE49-F238E27FC236}">
                <a16:creationId xmlns:a16="http://schemas.microsoft.com/office/drawing/2014/main" id="{0D62A227-47C8-4DC9-4FBA-5408080DD5FE}"/>
              </a:ext>
            </a:extLst>
          </p:cNvPr>
          <p:cNvGrpSpPr/>
          <p:nvPr/>
        </p:nvGrpSpPr>
        <p:grpSpPr>
          <a:xfrm>
            <a:off x="4633277" y="4131670"/>
            <a:ext cx="171000" cy="207360"/>
            <a:chOff x="4633277" y="4131670"/>
            <a:chExt cx="171000" cy="207360"/>
          </a:xfrm>
        </p:grpSpPr>
        <mc:AlternateContent xmlns:mc="http://schemas.openxmlformats.org/markup-compatibility/2006" xmlns:p14="http://schemas.microsoft.com/office/powerpoint/2010/main">
          <mc:Choice Requires="p14">
            <p:contentPart p14:bwMode="auto" r:id="rId94">
              <p14:nvContentPartPr>
                <p14:cNvPr id="77" name="筆跡 76">
                  <a:extLst>
                    <a:ext uri="{FF2B5EF4-FFF2-40B4-BE49-F238E27FC236}">
                      <a16:creationId xmlns:a16="http://schemas.microsoft.com/office/drawing/2014/main" id="{FF00BAD8-8411-0F32-BCCC-DD86B80F2DEC}"/>
                    </a:ext>
                  </a:extLst>
                </p14:cNvPr>
                <p14:cNvContentPartPr/>
                <p14:nvPr/>
              </p14:nvContentPartPr>
              <p14:xfrm>
                <a:off x="4633277" y="4201150"/>
                <a:ext cx="171000" cy="5760"/>
              </p14:xfrm>
            </p:contentPart>
          </mc:Choice>
          <mc:Fallback xmlns="">
            <p:pic>
              <p:nvPicPr>
                <p:cNvPr id="77" name="筆跡 76">
                  <a:extLst>
                    <a:ext uri="{FF2B5EF4-FFF2-40B4-BE49-F238E27FC236}">
                      <a16:creationId xmlns:a16="http://schemas.microsoft.com/office/drawing/2014/main" id="{FF00BAD8-8411-0F32-BCCC-DD86B80F2DEC}"/>
                    </a:ext>
                  </a:extLst>
                </p:cNvPr>
                <p:cNvPicPr/>
                <p:nvPr/>
              </p:nvPicPr>
              <p:blipFill>
                <a:blip r:embed="rId95"/>
                <a:stretch>
                  <a:fillRect/>
                </a:stretch>
              </p:blipFill>
              <p:spPr>
                <a:xfrm>
                  <a:off x="4624277" y="4192510"/>
                  <a:ext cx="1886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8" name="筆跡 77">
                  <a:extLst>
                    <a:ext uri="{FF2B5EF4-FFF2-40B4-BE49-F238E27FC236}">
                      <a16:creationId xmlns:a16="http://schemas.microsoft.com/office/drawing/2014/main" id="{5848EFDB-ECE3-4BF5-AC6B-B5A11A1F4BEE}"/>
                    </a:ext>
                  </a:extLst>
                </p14:cNvPr>
                <p14:cNvContentPartPr/>
                <p14:nvPr/>
              </p14:nvContentPartPr>
              <p14:xfrm>
                <a:off x="4698797" y="4131670"/>
                <a:ext cx="37080" cy="207360"/>
              </p14:xfrm>
            </p:contentPart>
          </mc:Choice>
          <mc:Fallback xmlns="">
            <p:pic>
              <p:nvPicPr>
                <p:cNvPr id="78" name="筆跡 77">
                  <a:extLst>
                    <a:ext uri="{FF2B5EF4-FFF2-40B4-BE49-F238E27FC236}">
                      <a16:creationId xmlns:a16="http://schemas.microsoft.com/office/drawing/2014/main" id="{5848EFDB-ECE3-4BF5-AC6B-B5A11A1F4BEE}"/>
                    </a:ext>
                  </a:extLst>
                </p:cNvPr>
                <p:cNvPicPr/>
                <p:nvPr/>
              </p:nvPicPr>
              <p:blipFill>
                <a:blip r:embed="rId97"/>
                <a:stretch>
                  <a:fillRect/>
                </a:stretch>
              </p:blipFill>
              <p:spPr>
                <a:xfrm>
                  <a:off x="4690157" y="4122670"/>
                  <a:ext cx="54720" cy="225000"/>
                </a:xfrm>
                <a:prstGeom prst="rect">
                  <a:avLst/>
                </a:prstGeom>
              </p:spPr>
            </p:pic>
          </mc:Fallback>
        </mc:AlternateContent>
      </p:grpSp>
      <p:grpSp>
        <p:nvGrpSpPr>
          <p:cNvPr id="86" name="群組 85">
            <a:extLst>
              <a:ext uri="{FF2B5EF4-FFF2-40B4-BE49-F238E27FC236}">
                <a16:creationId xmlns:a16="http://schemas.microsoft.com/office/drawing/2014/main" id="{E594B4DF-C07D-9EDF-B2A1-E68068664CC5}"/>
              </a:ext>
            </a:extLst>
          </p:cNvPr>
          <p:cNvGrpSpPr/>
          <p:nvPr/>
        </p:nvGrpSpPr>
        <p:grpSpPr>
          <a:xfrm>
            <a:off x="5209637" y="4159030"/>
            <a:ext cx="150840" cy="180360"/>
            <a:chOff x="5209637" y="4159030"/>
            <a:chExt cx="150840" cy="180360"/>
          </a:xfrm>
        </p:grpSpPr>
        <mc:AlternateContent xmlns:mc="http://schemas.openxmlformats.org/markup-compatibility/2006" xmlns:p14="http://schemas.microsoft.com/office/powerpoint/2010/main">
          <mc:Choice Requires="p14">
            <p:contentPart p14:bwMode="auto" r:id="rId98">
              <p14:nvContentPartPr>
                <p14:cNvPr id="79" name="筆跡 78">
                  <a:extLst>
                    <a:ext uri="{FF2B5EF4-FFF2-40B4-BE49-F238E27FC236}">
                      <a16:creationId xmlns:a16="http://schemas.microsoft.com/office/drawing/2014/main" id="{F04344C9-F54E-6CF9-CF46-328E64AEE952}"/>
                    </a:ext>
                  </a:extLst>
                </p14:cNvPr>
                <p14:cNvContentPartPr/>
                <p14:nvPr/>
              </p14:nvContentPartPr>
              <p14:xfrm>
                <a:off x="5209637" y="4228510"/>
                <a:ext cx="150840" cy="7920"/>
              </p14:xfrm>
            </p:contentPart>
          </mc:Choice>
          <mc:Fallback xmlns="">
            <p:pic>
              <p:nvPicPr>
                <p:cNvPr id="79" name="筆跡 78">
                  <a:extLst>
                    <a:ext uri="{FF2B5EF4-FFF2-40B4-BE49-F238E27FC236}">
                      <a16:creationId xmlns:a16="http://schemas.microsoft.com/office/drawing/2014/main" id="{F04344C9-F54E-6CF9-CF46-328E64AEE952}"/>
                    </a:ext>
                  </a:extLst>
                </p:cNvPr>
                <p:cNvPicPr/>
                <p:nvPr/>
              </p:nvPicPr>
              <p:blipFill>
                <a:blip r:embed="rId99"/>
                <a:stretch>
                  <a:fillRect/>
                </a:stretch>
              </p:blipFill>
              <p:spPr>
                <a:xfrm>
                  <a:off x="5200637" y="4219510"/>
                  <a:ext cx="1684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0" name="筆跡 79">
                  <a:extLst>
                    <a:ext uri="{FF2B5EF4-FFF2-40B4-BE49-F238E27FC236}">
                      <a16:creationId xmlns:a16="http://schemas.microsoft.com/office/drawing/2014/main" id="{80CA5680-04F7-E57E-27BB-98AC6B235CE9}"/>
                    </a:ext>
                  </a:extLst>
                </p14:cNvPr>
                <p14:cNvContentPartPr/>
                <p14:nvPr/>
              </p14:nvContentPartPr>
              <p14:xfrm>
                <a:off x="5290997" y="4159030"/>
                <a:ext cx="27720" cy="180360"/>
              </p14:xfrm>
            </p:contentPart>
          </mc:Choice>
          <mc:Fallback xmlns="">
            <p:pic>
              <p:nvPicPr>
                <p:cNvPr id="80" name="筆跡 79">
                  <a:extLst>
                    <a:ext uri="{FF2B5EF4-FFF2-40B4-BE49-F238E27FC236}">
                      <a16:creationId xmlns:a16="http://schemas.microsoft.com/office/drawing/2014/main" id="{80CA5680-04F7-E57E-27BB-98AC6B235CE9}"/>
                    </a:ext>
                  </a:extLst>
                </p:cNvPr>
                <p:cNvPicPr/>
                <p:nvPr/>
              </p:nvPicPr>
              <p:blipFill>
                <a:blip r:embed="rId101"/>
                <a:stretch>
                  <a:fillRect/>
                </a:stretch>
              </p:blipFill>
              <p:spPr>
                <a:xfrm>
                  <a:off x="5282357" y="4150390"/>
                  <a:ext cx="45360" cy="19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2">
            <p14:nvContentPartPr>
              <p14:cNvPr id="81" name="筆跡 80">
                <a:extLst>
                  <a:ext uri="{FF2B5EF4-FFF2-40B4-BE49-F238E27FC236}">
                    <a16:creationId xmlns:a16="http://schemas.microsoft.com/office/drawing/2014/main" id="{A830C4CC-74E0-7157-7DAD-4474516DDD78}"/>
                  </a:ext>
                </a:extLst>
              </p14:cNvPr>
              <p14:cNvContentPartPr/>
              <p14:nvPr/>
            </p14:nvContentPartPr>
            <p14:xfrm>
              <a:off x="5995157" y="4251910"/>
              <a:ext cx="133560" cy="3960"/>
            </p14:xfrm>
          </p:contentPart>
        </mc:Choice>
        <mc:Fallback xmlns="">
          <p:pic>
            <p:nvPicPr>
              <p:cNvPr id="81" name="筆跡 80">
                <a:extLst>
                  <a:ext uri="{FF2B5EF4-FFF2-40B4-BE49-F238E27FC236}">
                    <a16:creationId xmlns:a16="http://schemas.microsoft.com/office/drawing/2014/main" id="{A830C4CC-74E0-7157-7DAD-4474516DDD78}"/>
                  </a:ext>
                </a:extLst>
              </p:cNvPr>
              <p:cNvPicPr/>
              <p:nvPr/>
            </p:nvPicPr>
            <p:blipFill>
              <a:blip r:embed="rId103"/>
              <a:stretch>
                <a:fillRect/>
              </a:stretch>
            </p:blipFill>
            <p:spPr>
              <a:xfrm>
                <a:off x="5986517" y="4242910"/>
                <a:ext cx="151200" cy="21600"/>
              </a:xfrm>
              <a:prstGeom prst="rect">
                <a:avLst/>
              </a:prstGeom>
            </p:spPr>
          </p:pic>
        </mc:Fallback>
      </mc:AlternateContent>
      <p:grpSp>
        <p:nvGrpSpPr>
          <p:cNvPr id="85" name="群組 84">
            <a:extLst>
              <a:ext uri="{FF2B5EF4-FFF2-40B4-BE49-F238E27FC236}">
                <a16:creationId xmlns:a16="http://schemas.microsoft.com/office/drawing/2014/main" id="{F8B86173-792F-2066-4854-BB927AA79B43}"/>
              </a:ext>
            </a:extLst>
          </p:cNvPr>
          <p:cNvGrpSpPr/>
          <p:nvPr/>
        </p:nvGrpSpPr>
        <p:grpSpPr>
          <a:xfrm>
            <a:off x="6591317" y="4146070"/>
            <a:ext cx="224640" cy="221400"/>
            <a:chOff x="6591317" y="4146070"/>
            <a:chExt cx="224640" cy="221400"/>
          </a:xfrm>
        </p:grpSpPr>
        <mc:AlternateContent xmlns:mc="http://schemas.openxmlformats.org/markup-compatibility/2006" xmlns:p14="http://schemas.microsoft.com/office/powerpoint/2010/main">
          <mc:Choice Requires="p14">
            <p:contentPart p14:bwMode="auto" r:id="rId104">
              <p14:nvContentPartPr>
                <p14:cNvPr id="83" name="筆跡 82">
                  <a:extLst>
                    <a:ext uri="{FF2B5EF4-FFF2-40B4-BE49-F238E27FC236}">
                      <a16:creationId xmlns:a16="http://schemas.microsoft.com/office/drawing/2014/main" id="{4F1CD3A3-562F-7F42-D04E-0755B8DE14AB}"/>
                    </a:ext>
                  </a:extLst>
                </p14:cNvPr>
                <p14:cNvContentPartPr/>
                <p14:nvPr/>
              </p14:nvContentPartPr>
              <p14:xfrm>
                <a:off x="6591317" y="4229230"/>
                <a:ext cx="224640" cy="3600"/>
              </p14:xfrm>
            </p:contentPart>
          </mc:Choice>
          <mc:Fallback xmlns="">
            <p:pic>
              <p:nvPicPr>
                <p:cNvPr id="83" name="筆跡 82">
                  <a:extLst>
                    <a:ext uri="{FF2B5EF4-FFF2-40B4-BE49-F238E27FC236}">
                      <a16:creationId xmlns:a16="http://schemas.microsoft.com/office/drawing/2014/main" id="{4F1CD3A3-562F-7F42-D04E-0755B8DE14AB}"/>
                    </a:ext>
                  </a:extLst>
                </p:cNvPr>
                <p:cNvPicPr/>
                <p:nvPr/>
              </p:nvPicPr>
              <p:blipFill>
                <a:blip r:embed="rId105"/>
                <a:stretch>
                  <a:fillRect/>
                </a:stretch>
              </p:blipFill>
              <p:spPr>
                <a:xfrm>
                  <a:off x="6582317" y="4220590"/>
                  <a:ext cx="2422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84" name="筆跡 83">
                  <a:extLst>
                    <a:ext uri="{FF2B5EF4-FFF2-40B4-BE49-F238E27FC236}">
                      <a16:creationId xmlns:a16="http://schemas.microsoft.com/office/drawing/2014/main" id="{5CD48DEA-D719-6A71-31F0-479AB7FF1ED4}"/>
                    </a:ext>
                  </a:extLst>
                </p14:cNvPr>
                <p14:cNvContentPartPr/>
                <p14:nvPr/>
              </p14:nvContentPartPr>
              <p14:xfrm>
                <a:off x="6715517" y="4146070"/>
                <a:ext cx="35280" cy="221400"/>
              </p14:xfrm>
            </p:contentPart>
          </mc:Choice>
          <mc:Fallback xmlns="">
            <p:pic>
              <p:nvPicPr>
                <p:cNvPr id="84" name="筆跡 83">
                  <a:extLst>
                    <a:ext uri="{FF2B5EF4-FFF2-40B4-BE49-F238E27FC236}">
                      <a16:creationId xmlns:a16="http://schemas.microsoft.com/office/drawing/2014/main" id="{5CD48DEA-D719-6A71-31F0-479AB7FF1ED4}"/>
                    </a:ext>
                  </a:extLst>
                </p:cNvPr>
                <p:cNvPicPr/>
                <p:nvPr/>
              </p:nvPicPr>
              <p:blipFill>
                <a:blip r:embed="rId107"/>
                <a:stretch>
                  <a:fillRect/>
                </a:stretch>
              </p:blipFill>
              <p:spPr>
                <a:xfrm>
                  <a:off x="6706517" y="4137070"/>
                  <a:ext cx="52920" cy="23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8">
            <p14:nvContentPartPr>
              <p14:cNvPr id="88" name="筆跡 87">
                <a:extLst>
                  <a:ext uri="{FF2B5EF4-FFF2-40B4-BE49-F238E27FC236}">
                    <a16:creationId xmlns:a16="http://schemas.microsoft.com/office/drawing/2014/main" id="{E9C42B67-C9BE-1488-EFA0-DB8C8478D13F}"/>
                  </a:ext>
                </a:extLst>
              </p14:cNvPr>
              <p14:cNvContentPartPr/>
              <p14:nvPr/>
            </p14:nvContentPartPr>
            <p14:xfrm>
              <a:off x="7517237" y="4152910"/>
              <a:ext cx="155160" cy="205560"/>
            </p14:xfrm>
          </p:contentPart>
        </mc:Choice>
        <mc:Fallback xmlns="">
          <p:pic>
            <p:nvPicPr>
              <p:cNvPr id="88" name="筆跡 87">
                <a:extLst>
                  <a:ext uri="{FF2B5EF4-FFF2-40B4-BE49-F238E27FC236}">
                    <a16:creationId xmlns:a16="http://schemas.microsoft.com/office/drawing/2014/main" id="{E9C42B67-C9BE-1488-EFA0-DB8C8478D13F}"/>
                  </a:ext>
                </a:extLst>
              </p:cNvPr>
              <p:cNvPicPr/>
              <p:nvPr/>
            </p:nvPicPr>
            <p:blipFill>
              <a:blip r:embed="rId109"/>
              <a:stretch>
                <a:fillRect/>
              </a:stretch>
            </p:blipFill>
            <p:spPr>
              <a:xfrm>
                <a:off x="7508237" y="4144270"/>
                <a:ext cx="172800" cy="223200"/>
              </a:xfrm>
              <a:prstGeom prst="rect">
                <a:avLst/>
              </a:prstGeom>
            </p:spPr>
          </p:pic>
        </mc:Fallback>
      </mc:AlternateContent>
      <p:grpSp>
        <p:nvGrpSpPr>
          <p:cNvPr id="94" name="群組 93">
            <a:extLst>
              <a:ext uri="{FF2B5EF4-FFF2-40B4-BE49-F238E27FC236}">
                <a16:creationId xmlns:a16="http://schemas.microsoft.com/office/drawing/2014/main" id="{7BC3A053-8AD7-3A2F-3C6F-4C27AE7D8F9D}"/>
              </a:ext>
            </a:extLst>
          </p:cNvPr>
          <p:cNvGrpSpPr/>
          <p:nvPr/>
        </p:nvGrpSpPr>
        <p:grpSpPr>
          <a:xfrm>
            <a:off x="8406437" y="4125910"/>
            <a:ext cx="174240" cy="160200"/>
            <a:chOff x="8406437" y="4125910"/>
            <a:chExt cx="174240" cy="160200"/>
          </a:xfrm>
        </p:grpSpPr>
        <mc:AlternateContent xmlns:mc="http://schemas.openxmlformats.org/markup-compatibility/2006" xmlns:p14="http://schemas.microsoft.com/office/powerpoint/2010/main">
          <mc:Choice Requires="p14">
            <p:contentPart p14:bwMode="auto" r:id="rId110">
              <p14:nvContentPartPr>
                <p14:cNvPr id="89" name="筆跡 88">
                  <a:extLst>
                    <a:ext uri="{FF2B5EF4-FFF2-40B4-BE49-F238E27FC236}">
                      <a16:creationId xmlns:a16="http://schemas.microsoft.com/office/drawing/2014/main" id="{79759269-E81F-5CDE-7237-C72118BDAF75}"/>
                    </a:ext>
                  </a:extLst>
                </p14:cNvPr>
                <p14:cNvContentPartPr/>
                <p14:nvPr/>
              </p14:nvContentPartPr>
              <p14:xfrm>
                <a:off x="8406437" y="4195030"/>
                <a:ext cx="169920" cy="15120"/>
              </p14:xfrm>
            </p:contentPart>
          </mc:Choice>
          <mc:Fallback xmlns="">
            <p:pic>
              <p:nvPicPr>
                <p:cNvPr id="89" name="筆跡 88">
                  <a:extLst>
                    <a:ext uri="{FF2B5EF4-FFF2-40B4-BE49-F238E27FC236}">
                      <a16:creationId xmlns:a16="http://schemas.microsoft.com/office/drawing/2014/main" id="{79759269-E81F-5CDE-7237-C72118BDAF75}"/>
                    </a:ext>
                  </a:extLst>
                </p:cNvPr>
                <p:cNvPicPr/>
                <p:nvPr/>
              </p:nvPicPr>
              <p:blipFill>
                <a:blip r:embed="rId111"/>
                <a:stretch>
                  <a:fillRect/>
                </a:stretch>
              </p:blipFill>
              <p:spPr>
                <a:xfrm>
                  <a:off x="8397797" y="4186030"/>
                  <a:ext cx="187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0" name="筆跡 89">
                  <a:extLst>
                    <a:ext uri="{FF2B5EF4-FFF2-40B4-BE49-F238E27FC236}">
                      <a16:creationId xmlns:a16="http://schemas.microsoft.com/office/drawing/2014/main" id="{821BE7D2-9D47-3500-E29C-1BF561F4665D}"/>
                    </a:ext>
                  </a:extLst>
                </p14:cNvPr>
                <p14:cNvContentPartPr/>
                <p14:nvPr/>
              </p14:nvContentPartPr>
              <p14:xfrm>
                <a:off x="8513357" y="4125910"/>
                <a:ext cx="67320" cy="160200"/>
              </p14:xfrm>
            </p:contentPart>
          </mc:Choice>
          <mc:Fallback xmlns="">
            <p:pic>
              <p:nvPicPr>
                <p:cNvPr id="90" name="筆跡 89">
                  <a:extLst>
                    <a:ext uri="{FF2B5EF4-FFF2-40B4-BE49-F238E27FC236}">
                      <a16:creationId xmlns:a16="http://schemas.microsoft.com/office/drawing/2014/main" id="{821BE7D2-9D47-3500-E29C-1BF561F4665D}"/>
                    </a:ext>
                  </a:extLst>
                </p:cNvPr>
                <p:cNvPicPr/>
                <p:nvPr/>
              </p:nvPicPr>
              <p:blipFill>
                <a:blip r:embed="rId113"/>
                <a:stretch>
                  <a:fillRect/>
                </a:stretch>
              </p:blipFill>
              <p:spPr>
                <a:xfrm>
                  <a:off x="8504357" y="4116910"/>
                  <a:ext cx="84960" cy="177840"/>
                </a:xfrm>
                <a:prstGeom prst="rect">
                  <a:avLst/>
                </a:prstGeom>
              </p:spPr>
            </p:pic>
          </mc:Fallback>
        </mc:AlternateContent>
      </p:grpSp>
      <p:grpSp>
        <p:nvGrpSpPr>
          <p:cNvPr id="93" name="群組 92">
            <a:extLst>
              <a:ext uri="{FF2B5EF4-FFF2-40B4-BE49-F238E27FC236}">
                <a16:creationId xmlns:a16="http://schemas.microsoft.com/office/drawing/2014/main" id="{1D2E7389-A99A-6BEB-8DCA-692AD4356A4A}"/>
              </a:ext>
            </a:extLst>
          </p:cNvPr>
          <p:cNvGrpSpPr/>
          <p:nvPr/>
        </p:nvGrpSpPr>
        <p:grpSpPr>
          <a:xfrm>
            <a:off x="9294917" y="4118350"/>
            <a:ext cx="213120" cy="229320"/>
            <a:chOff x="9294917" y="4118350"/>
            <a:chExt cx="213120" cy="229320"/>
          </a:xfrm>
        </p:grpSpPr>
        <mc:AlternateContent xmlns:mc="http://schemas.openxmlformats.org/markup-compatibility/2006" xmlns:p14="http://schemas.microsoft.com/office/powerpoint/2010/main">
          <mc:Choice Requires="p14">
            <p:contentPart p14:bwMode="auto" r:id="rId114">
              <p14:nvContentPartPr>
                <p14:cNvPr id="91" name="筆跡 90">
                  <a:extLst>
                    <a:ext uri="{FF2B5EF4-FFF2-40B4-BE49-F238E27FC236}">
                      <a16:creationId xmlns:a16="http://schemas.microsoft.com/office/drawing/2014/main" id="{873BE57A-772C-8B84-E0A4-7C866C70E580}"/>
                    </a:ext>
                  </a:extLst>
                </p14:cNvPr>
                <p14:cNvContentPartPr/>
                <p14:nvPr/>
              </p14:nvContentPartPr>
              <p14:xfrm>
                <a:off x="9294917" y="4196470"/>
                <a:ext cx="213120" cy="20520"/>
              </p14:xfrm>
            </p:contentPart>
          </mc:Choice>
          <mc:Fallback xmlns="">
            <p:pic>
              <p:nvPicPr>
                <p:cNvPr id="91" name="筆跡 90">
                  <a:extLst>
                    <a:ext uri="{FF2B5EF4-FFF2-40B4-BE49-F238E27FC236}">
                      <a16:creationId xmlns:a16="http://schemas.microsoft.com/office/drawing/2014/main" id="{873BE57A-772C-8B84-E0A4-7C866C70E580}"/>
                    </a:ext>
                  </a:extLst>
                </p:cNvPr>
                <p:cNvPicPr/>
                <p:nvPr/>
              </p:nvPicPr>
              <p:blipFill>
                <a:blip r:embed="rId115"/>
                <a:stretch>
                  <a:fillRect/>
                </a:stretch>
              </p:blipFill>
              <p:spPr>
                <a:xfrm>
                  <a:off x="9286277" y="4187470"/>
                  <a:ext cx="2307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2" name="筆跡 91">
                  <a:extLst>
                    <a:ext uri="{FF2B5EF4-FFF2-40B4-BE49-F238E27FC236}">
                      <a16:creationId xmlns:a16="http://schemas.microsoft.com/office/drawing/2014/main" id="{E0171DEE-6E3C-FF72-D171-3A8C84879CF4}"/>
                    </a:ext>
                  </a:extLst>
                </p14:cNvPr>
                <p14:cNvContentPartPr/>
                <p14:nvPr/>
              </p14:nvContentPartPr>
              <p14:xfrm>
                <a:off x="9430277" y="4118350"/>
                <a:ext cx="44280" cy="229320"/>
              </p14:xfrm>
            </p:contentPart>
          </mc:Choice>
          <mc:Fallback xmlns="">
            <p:pic>
              <p:nvPicPr>
                <p:cNvPr id="92" name="筆跡 91">
                  <a:extLst>
                    <a:ext uri="{FF2B5EF4-FFF2-40B4-BE49-F238E27FC236}">
                      <a16:creationId xmlns:a16="http://schemas.microsoft.com/office/drawing/2014/main" id="{E0171DEE-6E3C-FF72-D171-3A8C84879CF4}"/>
                    </a:ext>
                  </a:extLst>
                </p:cNvPr>
                <p:cNvPicPr/>
                <p:nvPr/>
              </p:nvPicPr>
              <p:blipFill>
                <a:blip r:embed="rId117"/>
                <a:stretch>
                  <a:fillRect/>
                </a:stretch>
              </p:blipFill>
              <p:spPr>
                <a:xfrm>
                  <a:off x="9421277" y="4109710"/>
                  <a:ext cx="61920" cy="246960"/>
                </a:xfrm>
                <a:prstGeom prst="rect">
                  <a:avLst/>
                </a:prstGeom>
              </p:spPr>
            </p:pic>
          </mc:Fallback>
        </mc:AlternateContent>
      </p:grpSp>
      <p:grpSp>
        <p:nvGrpSpPr>
          <p:cNvPr id="99" name="群組 98">
            <a:extLst>
              <a:ext uri="{FF2B5EF4-FFF2-40B4-BE49-F238E27FC236}">
                <a16:creationId xmlns:a16="http://schemas.microsoft.com/office/drawing/2014/main" id="{1B3D4E58-CB1F-9BFA-59DB-0AE94CE4BAA6}"/>
              </a:ext>
            </a:extLst>
          </p:cNvPr>
          <p:cNvGrpSpPr/>
          <p:nvPr/>
        </p:nvGrpSpPr>
        <p:grpSpPr>
          <a:xfrm>
            <a:off x="2714837" y="4998190"/>
            <a:ext cx="504720" cy="331920"/>
            <a:chOff x="2714837" y="4998190"/>
            <a:chExt cx="504720" cy="331920"/>
          </a:xfrm>
        </p:grpSpPr>
        <mc:AlternateContent xmlns:mc="http://schemas.openxmlformats.org/markup-compatibility/2006" xmlns:p14="http://schemas.microsoft.com/office/powerpoint/2010/main">
          <mc:Choice Requires="p14">
            <p:contentPart p14:bwMode="auto" r:id="rId118">
              <p14:nvContentPartPr>
                <p14:cNvPr id="95" name="筆跡 94">
                  <a:extLst>
                    <a:ext uri="{FF2B5EF4-FFF2-40B4-BE49-F238E27FC236}">
                      <a16:creationId xmlns:a16="http://schemas.microsoft.com/office/drawing/2014/main" id="{8EFAA0C5-DE98-5990-1E50-3DC6F9691087}"/>
                    </a:ext>
                  </a:extLst>
                </p14:cNvPr>
                <p14:cNvContentPartPr/>
                <p14:nvPr/>
              </p14:nvContentPartPr>
              <p14:xfrm>
                <a:off x="2714837" y="5056870"/>
                <a:ext cx="187200" cy="12240"/>
              </p14:xfrm>
            </p:contentPart>
          </mc:Choice>
          <mc:Fallback xmlns="">
            <p:pic>
              <p:nvPicPr>
                <p:cNvPr id="95" name="筆跡 94">
                  <a:extLst>
                    <a:ext uri="{FF2B5EF4-FFF2-40B4-BE49-F238E27FC236}">
                      <a16:creationId xmlns:a16="http://schemas.microsoft.com/office/drawing/2014/main" id="{8EFAA0C5-DE98-5990-1E50-3DC6F9691087}"/>
                    </a:ext>
                  </a:extLst>
                </p:cNvPr>
                <p:cNvPicPr/>
                <p:nvPr/>
              </p:nvPicPr>
              <p:blipFill>
                <a:blip r:embed="rId119"/>
                <a:stretch>
                  <a:fillRect/>
                </a:stretch>
              </p:blipFill>
              <p:spPr>
                <a:xfrm>
                  <a:off x="2705837" y="5047870"/>
                  <a:ext cx="2048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6" name="筆跡 95">
                  <a:extLst>
                    <a:ext uri="{FF2B5EF4-FFF2-40B4-BE49-F238E27FC236}">
                      <a16:creationId xmlns:a16="http://schemas.microsoft.com/office/drawing/2014/main" id="{09ADA6C0-05B2-294C-87B3-C5BBA6B88107}"/>
                    </a:ext>
                  </a:extLst>
                </p14:cNvPr>
                <p14:cNvContentPartPr/>
                <p14:nvPr/>
              </p14:nvContentPartPr>
              <p14:xfrm>
                <a:off x="2772077" y="5072350"/>
                <a:ext cx="39240" cy="257760"/>
              </p14:xfrm>
            </p:contentPart>
          </mc:Choice>
          <mc:Fallback xmlns="">
            <p:pic>
              <p:nvPicPr>
                <p:cNvPr id="96" name="筆跡 95">
                  <a:extLst>
                    <a:ext uri="{FF2B5EF4-FFF2-40B4-BE49-F238E27FC236}">
                      <a16:creationId xmlns:a16="http://schemas.microsoft.com/office/drawing/2014/main" id="{09ADA6C0-05B2-294C-87B3-C5BBA6B88107}"/>
                    </a:ext>
                  </a:extLst>
                </p:cNvPr>
                <p:cNvPicPr/>
                <p:nvPr/>
              </p:nvPicPr>
              <p:blipFill>
                <a:blip r:embed="rId121"/>
                <a:stretch>
                  <a:fillRect/>
                </a:stretch>
              </p:blipFill>
              <p:spPr>
                <a:xfrm>
                  <a:off x="2763077" y="5063350"/>
                  <a:ext cx="568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7" name="筆跡 96">
                  <a:extLst>
                    <a:ext uri="{FF2B5EF4-FFF2-40B4-BE49-F238E27FC236}">
                      <a16:creationId xmlns:a16="http://schemas.microsoft.com/office/drawing/2014/main" id="{464C2C0E-D4FF-1393-3AE8-A62E89E19365}"/>
                    </a:ext>
                  </a:extLst>
                </p14:cNvPr>
                <p14:cNvContentPartPr/>
                <p14:nvPr/>
              </p14:nvContentPartPr>
              <p14:xfrm>
                <a:off x="2853797" y="5150110"/>
                <a:ext cx="145440" cy="50400"/>
              </p14:xfrm>
            </p:contentPart>
          </mc:Choice>
          <mc:Fallback xmlns="">
            <p:pic>
              <p:nvPicPr>
                <p:cNvPr id="97" name="筆跡 96">
                  <a:extLst>
                    <a:ext uri="{FF2B5EF4-FFF2-40B4-BE49-F238E27FC236}">
                      <a16:creationId xmlns:a16="http://schemas.microsoft.com/office/drawing/2014/main" id="{464C2C0E-D4FF-1393-3AE8-A62E89E19365}"/>
                    </a:ext>
                  </a:extLst>
                </p:cNvPr>
                <p:cNvPicPr/>
                <p:nvPr/>
              </p:nvPicPr>
              <p:blipFill>
                <a:blip r:embed="rId123"/>
                <a:stretch>
                  <a:fillRect/>
                </a:stretch>
              </p:blipFill>
              <p:spPr>
                <a:xfrm>
                  <a:off x="2845157" y="5141110"/>
                  <a:ext cx="16308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8" name="筆跡 97">
                  <a:extLst>
                    <a:ext uri="{FF2B5EF4-FFF2-40B4-BE49-F238E27FC236}">
                      <a16:creationId xmlns:a16="http://schemas.microsoft.com/office/drawing/2014/main" id="{4C342E25-C324-1734-C9EC-7DEB0C679D2C}"/>
                    </a:ext>
                  </a:extLst>
                </p14:cNvPr>
                <p14:cNvContentPartPr/>
                <p14:nvPr/>
              </p14:nvContentPartPr>
              <p14:xfrm>
                <a:off x="3107957" y="4998190"/>
                <a:ext cx="111600" cy="222840"/>
              </p14:xfrm>
            </p:contentPart>
          </mc:Choice>
          <mc:Fallback xmlns="">
            <p:pic>
              <p:nvPicPr>
                <p:cNvPr id="98" name="筆跡 97">
                  <a:extLst>
                    <a:ext uri="{FF2B5EF4-FFF2-40B4-BE49-F238E27FC236}">
                      <a16:creationId xmlns:a16="http://schemas.microsoft.com/office/drawing/2014/main" id="{4C342E25-C324-1734-C9EC-7DEB0C679D2C}"/>
                    </a:ext>
                  </a:extLst>
                </p:cNvPr>
                <p:cNvPicPr/>
                <p:nvPr/>
              </p:nvPicPr>
              <p:blipFill>
                <a:blip r:embed="rId125"/>
                <a:stretch>
                  <a:fillRect/>
                </a:stretch>
              </p:blipFill>
              <p:spPr>
                <a:xfrm>
                  <a:off x="3098957" y="4989190"/>
                  <a:ext cx="129240" cy="240480"/>
                </a:xfrm>
                <a:prstGeom prst="rect">
                  <a:avLst/>
                </a:prstGeom>
              </p:spPr>
            </p:pic>
          </mc:Fallback>
        </mc:AlternateContent>
      </p:grpSp>
      <p:grpSp>
        <p:nvGrpSpPr>
          <p:cNvPr id="103" name="群組 102">
            <a:extLst>
              <a:ext uri="{FF2B5EF4-FFF2-40B4-BE49-F238E27FC236}">
                <a16:creationId xmlns:a16="http://schemas.microsoft.com/office/drawing/2014/main" id="{8AF8EC67-47B7-0E1D-61CE-ABCCB2D0BE0C}"/>
              </a:ext>
            </a:extLst>
          </p:cNvPr>
          <p:cNvGrpSpPr/>
          <p:nvPr/>
        </p:nvGrpSpPr>
        <p:grpSpPr>
          <a:xfrm>
            <a:off x="2761997" y="5467270"/>
            <a:ext cx="543600" cy="379080"/>
            <a:chOff x="2761997" y="5467270"/>
            <a:chExt cx="543600" cy="379080"/>
          </a:xfrm>
        </p:grpSpPr>
        <mc:AlternateContent xmlns:mc="http://schemas.openxmlformats.org/markup-compatibility/2006" xmlns:p14="http://schemas.microsoft.com/office/powerpoint/2010/main">
          <mc:Choice Requires="p14">
            <p:contentPart p14:bwMode="auto" r:id="rId126">
              <p14:nvContentPartPr>
                <p14:cNvPr id="100" name="筆跡 99">
                  <a:extLst>
                    <a:ext uri="{FF2B5EF4-FFF2-40B4-BE49-F238E27FC236}">
                      <a16:creationId xmlns:a16="http://schemas.microsoft.com/office/drawing/2014/main" id="{30B6FA42-0854-CF6C-ABF1-EE267E7D98A5}"/>
                    </a:ext>
                  </a:extLst>
                </p14:cNvPr>
                <p14:cNvContentPartPr/>
                <p14:nvPr/>
              </p14:nvContentPartPr>
              <p14:xfrm>
                <a:off x="2761997" y="5567710"/>
                <a:ext cx="103680" cy="205920"/>
              </p14:xfrm>
            </p:contentPart>
          </mc:Choice>
          <mc:Fallback xmlns="">
            <p:pic>
              <p:nvPicPr>
                <p:cNvPr id="100" name="筆跡 99">
                  <a:extLst>
                    <a:ext uri="{FF2B5EF4-FFF2-40B4-BE49-F238E27FC236}">
                      <a16:creationId xmlns:a16="http://schemas.microsoft.com/office/drawing/2014/main" id="{30B6FA42-0854-CF6C-ABF1-EE267E7D98A5}"/>
                    </a:ext>
                  </a:extLst>
                </p:cNvPr>
                <p:cNvPicPr/>
                <p:nvPr/>
              </p:nvPicPr>
              <p:blipFill>
                <a:blip r:embed="rId127"/>
                <a:stretch>
                  <a:fillRect/>
                </a:stretch>
              </p:blipFill>
              <p:spPr>
                <a:xfrm>
                  <a:off x="2752997" y="5559070"/>
                  <a:ext cx="1213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1" name="筆跡 100">
                  <a:extLst>
                    <a:ext uri="{FF2B5EF4-FFF2-40B4-BE49-F238E27FC236}">
                      <a16:creationId xmlns:a16="http://schemas.microsoft.com/office/drawing/2014/main" id="{45D20EDF-E04F-1D41-C17F-04ACCB765081}"/>
                    </a:ext>
                  </a:extLst>
                </p14:cNvPr>
                <p14:cNvContentPartPr/>
                <p14:nvPr/>
              </p14:nvContentPartPr>
              <p14:xfrm>
                <a:off x="2930837" y="5605870"/>
                <a:ext cx="160560" cy="50400"/>
              </p14:xfrm>
            </p:contentPart>
          </mc:Choice>
          <mc:Fallback xmlns="">
            <p:pic>
              <p:nvPicPr>
                <p:cNvPr id="101" name="筆跡 100">
                  <a:extLst>
                    <a:ext uri="{FF2B5EF4-FFF2-40B4-BE49-F238E27FC236}">
                      <a16:creationId xmlns:a16="http://schemas.microsoft.com/office/drawing/2014/main" id="{45D20EDF-E04F-1D41-C17F-04ACCB765081}"/>
                    </a:ext>
                  </a:extLst>
                </p:cNvPr>
                <p:cNvPicPr/>
                <p:nvPr/>
              </p:nvPicPr>
              <p:blipFill>
                <a:blip r:embed="rId129"/>
                <a:stretch>
                  <a:fillRect/>
                </a:stretch>
              </p:blipFill>
              <p:spPr>
                <a:xfrm>
                  <a:off x="2921837" y="5597230"/>
                  <a:ext cx="17820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2" name="筆跡 101">
                  <a:extLst>
                    <a:ext uri="{FF2B5EF4-FFF2-40B4-BE49-F238E27FC236}">
                      <a16:creationId xmlns:a16="http://schemas.microsoft.com/office/drawing/2014/main" id="{E1656D92-AAD8-E1C7-2526-C32744EFD369}"/>
                    </a:ext>
                  </a:extLst>
                </p14:cNvPr>
                <p14:cNvContentPartPr/>
                <p14:nvPr/>
              </p14:nvContentPartPr>
              <p14:xfrm>
                <a:off x="3170597" y="5467270"/>
                <a:ext cx="135000" cy="379080"/>
              </p14:xfrm>
            </p:contentPart>
          </mc:Choice>
          <mc:Fallback xmlns="">
            <p:pic>
              <p:nvPicPr>
                <p:cNvPr id="102" name="筆跡 101">
                  <a:extLst>
                    <a:ext uri="{FF2B5EF4-FFF2-40B4-BE49-F238E27FC236}">
                      <a16:creationId xmlns:a16="http://schemas.microsoft.com/office/drawing/2014/main" id="{E1656D92-AAD8-E1C7-2526-C32744EFD369}"/>
                    </a:ext>
                  </a:extLst>
                </p:cNvPr>
                <p:cNvPicPr/>
                <p:nvPr/>
              </p:nvPicPr>
              <p:blipFill>
                <a:blip r:embed="rId131"/>
                <a:stretch>
                  <a:fillRect/>
                </a:stretch>
              </p:blipFill>
              <p:spPr>
                <a:xfrm>
                  <a:off x="3161957" y="5458630"/>
                  <a:ext cx="152640" cy="396720"/>
                </a:xfrm>
                <a:prstGeom prst="rect">
                  <a:avLst/>
                </a:prstGeom>
              </p:spPr>
            </p:pic>
          </mc:Fallback>
        </mc:AlternateContent>
      </p:grpSp>
      <p:grpSp>
        <p:nvGrpSpPr>
          <p:cNvPr id="135" name="群組 134">
            <a:extLst>
              <a:ext uri="{FF2B5EF4-FFF2-40B4-BE49-F238E27FC236}">
                <a16:creationId xmlns:a16="http://schemas.microsoft.com/office/drawing/2014/main" id="{88A48843-02A5-A6E5-904C-D725588831DC}"/>
              </a:ext>
            </a:extLst>
          </p:cNvPr>
          <p:cNvGrpSpPr/>
          <p:nvPr/>
        </p:nvGrpSpPr>
        <p:grpSpPr>
          <a:xfrm>
            <a:off x="5370557" y="4757710"/>
            <a:ext cx="906480" cy="319680"/>
            <a:chOff x="5370557" y="4757710"/>
            <a:chExt cx="906480" cy="319680"/>
          </a:xfrm>
        </p:grpSpPr>
        <mc:AlternateContent xmlns:mc="http://schemas.openxmlformats.org/markup-compatibility/2006" xmlns:p14="http://schemas.microsoft.com/office/powerpoint/2010/main">
          <mc:Choice Requires="p14">
            <p:contentPart p14:bwMode="auto" r:id="rId132">
              <p14:nvContentPartPr>
                <p14:cNvPr id="127" name="筆跡 126">
                  <a:extLst>
                    <a:ext uri="{FF2B5EF4-FFF2-40B4-BE49-F238E27FC236}">
                      <a16:creationId xmlns:a16="http://schemas.microsoft.com/office/drawing/2014/main" id="{430E797B-12B2-D4B6-CD21-BE3B30EC24E3}"/>
                    </a:ext>
                  </a:extLst>
                </p14:cNvPr>
                <p14:cNvContentPartPr/>
                <p14:nvPr/>
              </p14:nvContentPartPr>
              <p14:xfrm>
                <a:off x="5370557" y="4924030"/>
                <a:ext cx="316800" cy="153360"/>
              </p14:xfrm>
            </p:contentPart>
          </mc:Choice>
          <mc:Fallback xmlns="">
            <p:pic>
              <p:nvPicPr>
                <p:cNvPr id="127" name="筆跡 126">
                  <a:extLst>
                    <a:ext uri="{FF2B5EF4-FFF2-40B4-BE49-F238E27FC236}">
                      <a16:creationId xmlns:a16="http://schemas.microsoft.com/office/drawing/2014/main" id="{430E797B-12B2-D4B6-CD21-BE3B30EC24E3}"/>
                    </a:ext>
                  </a:extLst>
                </p:cNvPr>
                <p:cNvPicPr/>
                <p:nvPr/>
              </p:nvPicPr>
              <p:blipFill>
                <a:blip r:embed="rId133"/>
                <a:stretch>
                  <a:fillRect/>
                </a:stretch>
              </p:blipFill>
              <p:spPr>
                <a:xfrm>
                  <a:off x="5361917" y="4915390"/>
                  <a:ext cx="3344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8" name="筆跡 127">
                  <a:extLst>
                    <a:ext uri="{FF2B5EF4-FFF2-40B4-BE49-F238E27FC236}">
                      <a16:creationId xmlns:a16="http://schemas.microsoft.com/office/drawing/2014/main" id="{03968BB0-3C75-04A5-8895-DA4F9EA53800}"/>
                    </a:ext>
                  </a:extLst>
                </p14:cNvPr>
                <p14:cNvContentPartPr/>
                <p14:nvPr/>
              </p14:nvContentPartPr>
              <p14:xfrm>
                <a:off x="5730917" y="4757710"/>
                <a:ext cx="138240" cy="259200"/>
              </p14:xfrm>
            </p:contentPart>
          </mc:Choice>
          <mc:Fallback xmlns="">
            <p:pic>
              <p:nvPicPr>
                <p:cNvPr id="128" name="筆跡 127">
                  <a:extLst>
                    <a:ext uri="{FF2B5EF4-FFF2-40B4-BE49-F238E27FC236}">
                      <a16:creationId xmlns:a16="http://schemas.microsoft.com/office/drawing/2014/main" id="{03968BB0-3C75-04A5-8895-DA4F9EA53800}"/>
                    </a:ext>
                  </a:extLst>
                </p:cNvPr>
                <p:cNvPicPr/>
                <p:nvPr/>
              </p:nvPicPr>
              <p:blipFill>
                <a:blip r:embed="rId135"/>
                <a:stretch>
                  <a:fillRect/>
                </a:stretch>
              </p:blipFill>
              <p:spPr>
                <a:xfrm>
                  <a:off x="5721917" y="4749070"/>
                  <a:ext cx="1558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9" name="筆跡 128">
                  <a:extLst>
                    <a:ext uri="{FF2B5EF4-FFF2-40B4-BE49-F238E27FC236}">
                      <a16:creationId xmlns:a16="http://schemas.microsoft.com/office/drawing/2014/main" id="{F6B398F9-7037-F615-E19B-F84A3CB01580}"/>
                    </a:ext>
                  </a:extLst>
                </p14:cNvPr>
                <p14:cNvContentPartPr/>
                <p14:nvPr/>
              </p14:nvContentPartPr>
              <p14:xfrm>
                <a:off x="5896517" y="4885510"/>
                <a:ext cx="173160" cy="114120"/>
              </p14:xfrm>
            </p:contentPart>
          </mc:Choice>
          <mc:Fallback xmlns="">
            <p:pic>
              <p:nvPicPr>
                <p:cNvPr id="129" name="筆跡 128">
                  <a:extLst>
                    <a:ext uri="{FF2B5EF4-FFF2-40B4-BE49-F238E27FC236}">
                      <a16:creationId xmlns:a16="http://schemas.microsoft.com/office/drawing/2014/main" id="{F6B398F9-7037-F615-E19B-F84A3CB01580}"/>
                    </a:ext>
                  </a:extLst>
                </p:cNvPr>
                <p:cNvPicPr/>
                <p:nvPr/>
              </p:nvPicPr>
              <p:blipFill>
                <a:blip r:embed="rId137"/>
                <a:stretch>
                  <a:fillRect/>
                </a:stretch>
              </p:blipFill>
              <p:spPr>
                <a:xfrm>
                  <a:off x="5887517" y="4876870"/>
                  <a:ext cx="1908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30" name="筆跡 129">
                  <a:extLst>
                    <a:ext uri="{FF2B5EF4-FFF2-40B4-BE49-F238E27FC236}">
                      <a16:creationId xmlns:a16="http://schemas.microsoft.com/office/drawing/2014/main" id="{363C1EBC-073B-53C8-E3AC-27E9DAF941EA}"/>
                    </a:ext>
                  </a:extLst>
                </p14:cNvPr>
                <p14:cNvContentPartPr/>
                <p14:nvPr/>
              </p14:nvContentPartPr>
              <p14:xfrm>
                <a:off x="6119357" y="4855270"/>
                <a:ext cx="157680" cy="154080"/>
              </p14:xfrm>
            </p:contentPart>
          </mc:Choice>
          <mc:Fallback xmlns="">
            <p:pic>
              <p:nvPicPr>
                <p:cNvPr id="130" name="筆跡 129">
                  <a:extLst>
                    <a:ext uri="{FF2B5EF4-FFF2-40B4-BE49-F238E27FC236}">
                      <a16:creationId xmlns:a16="http://schemas.microsoft.com/office/drawing/2014/main" id="{363C1EBC-073B-53C8-E3AC-27E9DAF941EA}"/>
                    </a:ext>
                  </a:extLst>
                </p:cNvPr>
                <p:cNvPicPr/>
                <p:nvPr/>
              </p:nvPicPr>
              <p:blipFill>
                <a:blip r:embed="rId139"/>
                <a:stretch>
                  <a:fillRect/>
                </a:stretch>
              </p:blipFill>
              <p:spPr>
                <a:xfrm>
                  <a:off x="6110357" y="4846630"/>
                  <a:ext cx="175320" cy="171720"/>
                </a:xfrm>
                <a:prstGeom prst="rect">
                  <a:avLst/>
                </a:prstGeom>
              </p:spPr>
            </p:pic>
          </mc:Fallback>
        </mc:AlternateContent>
      </p:grpSp>
      <p:grpSp>
        <p:nvGrpSpPr>
          <p:cNvPr id="134" name="群組 133">
            <a:extLst>
              <a:ext uri="{FF2B5EF4-FFF2-40B4-BE49-F238E27FC236}">
                <a16:creationId xmlns:a16="http://schemas.microsoft.com/office/drawing/2014/main" id="{2F5957B8-5EBB-E0E2-6757-3E52ED37AE91}"/>
              </a:ext>
            </a:extLst>
          </p:cNvPr>
          <p:cNvGrpSpPr/>
          <p:nvPr/>
        </p:nvGrpSpPr>
        <p:grpSpPr>
          <a:xfrm>
            <a:off x="6593837" y="4736470"/>
            <a:ext cx="316080" cy="300960"/>
            <a:chOff x="6593837" y="4736470"/>
            <a:chExt cx="316080" cy="300960"/>
          </a:xfrm>
        </p:grpSpPr>
        <mc:AlternateContent xmlns:mc="http://schemas.openxmlformats.org/markup-compatibility/2006" xmlns:p14="http://schemas.microsoft.com/office/powerpoint/2010/main">
          <mc:Choice Requires="p14">
            <p:contentPart p14:bwMode="auto" r:id="rId140">
              <p14:nvContentPartPr>
                <p14:cNvPr id="131" name="筆跡 130">
                  <a:extLst>
                    <a:ext uri="{FF2B5EF4-FFF2-40B4-BE49-F238E27FC236}">
                      <a16:creationId xmlns:a16="http://schemas.microsoft.com/office/drawing/2014/main" id="{51012BE7-FF0F-A209-1327-A33D613B45F2}"/>
                    </a:ext>
                  </a:extLst>
                </p14:cNvPr>
                <p14:cNvContentPartPr/>
                <p14:nvPr/>
              </p14:nvContentPartPr>
              <p14:xfrm>
                <a:off x="6593837" y="4736470"/>
                <a:ext cx="48240" cy="273960"/>
              </p14:xfrm>
            </p:contentPart>
          </mc:Choice>
          <mc:Fallback xmlns="">
            <p:pic>
              <p:nvPicPr>
                <p:cNvPr id="131" name="筆跡 130">
                  <a:extLst>
                    <a:ext uri="{FF2B5EF4-FFF2-40B4-BE49-F238E27FC236}">
                      <a16:creationId xmlns:a16="http://schemas.microsoft.com/office/drawing/2014/main" id="{51012BE7-FF0F-A209-1327-A33D613B45F2}"/>
                    </a:ext>
                  </a:extLst>
                </p:cNvPr>
                <p:cNvPicPr/>
                <p:nvPr/>
              </p:nvPicPr>
              <p:blipFill>
                <a:blip r:embed="rId141"/>
                <a:stretch>
                  <a:fillRect/>
                </a:stretch>
              </p:blipFill>
              <p:spPr>
                <a:xfrm>
                  <a:off x="6584837" y="4727830"/>
                  <a:ext cx="658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2" name="筆跡 131">
                  <a:extLst>
                    <a:ext uri="{FF2B5EF4-FFF2-40B4-BE49-F238E27FC236}">
                      <a16:creationId xmlns:a16="http://schemas.microsoft.com/office/drawing/2014/main" id="{E555D724-665A-FA56-C313-76AFFC6C6985}"/>
                    </a:ext>
                  </a:extLst>
                </p14:cNvPr>
                <p14:cNvContentPartPr/>
                <p14:nvPr/>
              </p14:nvContentPartPr>
              <p14:xfrm>
                <a:off x="6708677" y="4765990"/>
                <a:ext cx="18000" cy="271440"/>
              </p14:xfrm>
            </p:contentPart>
          </mc:Choice>
          <mc:Fallback xmlns="">
            <p:pic>
              <p:nvPicPr>
                <p:cNvPr id="132" name="筆跡 131">
                  <a:extLst>
                    <a:ext uri="{FF2B5EF4-FFF2-40B4-BE49-F238E27FC236}">
                      <a16:creationId xmlns:a16="http://schemas.microsoft.com/office/drawing/2014/main" id="{E555D724-665A-FA56-C313-76AFFC6C6985}"/>
                    </a:ext>
                  </a:extLst>
                </p:cNvPr>
                <p:cNvPicPr/>
                <p:nvPr/>
              </p:nvPicPr>
              <p:blipFill>
                <a:blip r:embed="rId143"/>
                <a:stretch>
                  <a:fillRect/>
                </a:stretch>
              </p:blipFill>
              <p:spPr>
                <a:xfrm>
                  <a:off x="6700037" y="4756990"/>
                  <a:ext cx="3564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33" name="筆跡 132">
                  <a:extLst>
                    <a:ext uri="{FF2B5EF4-FFF2-40B4-BE49-F238E27FC236}">
                      <a16:creationId xmlns:a16="http://schemas.microsoft.com/office/drawing/2014/main" id="{582F1872-8E2E-8D4F-25D7-4483A33BA72C}"/>
                    </a:ext>
                  </a:extLst>
                </p14:cNvPr>
                <p14:cNvContentPartPr/>
                <p14:nvPr/>
              </p14:nvContentPartPr>
              <p14:xfrm>
                <a:off x="6608237" y="4899550"/>
                <a:ext cx="301680" cy="78120"/>
              </p14:xfrm>
            </p:contentPart>
          </mc:Choice>
          <mc:Fallback xmlns="">
            <p:pic>
              <p:nvPicPr>
                <p:cNvPr id="133" name="筆跡 132">
                  <a:extLst>
                    <a:ext uri="{FF2B5EF4-FFF2-40B4-BE49-F238E27FC236}">
                      <a16:creationId xmlns:a16="http://schemas.microsoft.com/office/drawing/2014/main" id="{582F1872-8E2E-8D4F-25D7-4483A33BA72C}"/>
                    </a:ext>
                  </a:extLst>
                </p:cNvPr>
                <p:cNvPicPr/>
                <p:nvPr/>
              </p:nvPicPr>
              <p:blipFill>
                <a:blip r:embed="rId145"/>
                <a:stretch>
                  <a:fillRect/>
                </a:stretch>
              </p:blipFill>
              <p:spPr>
                <a:xfrm>
                  <a:off x="6599237" y="4890550"/>
                  <a:ext cx="319320" cy="95760"/>
                </a:xfrm>
                <a:prstGeom prst="rect">
                  <a:avLst/>
                </a:prstGeom>
              </p:spPr>
            </p:pic>
          </mc:Fallback>
        </mc:AlternateContent>
      </p:grpSp>
      <p:grpSp>
        <p:nvGrpSpPr>
          <p:cNvPr id="141" name="群組 140">
            <a:extLst>
              <a:ext uri="{FF2B5EF4-FFF2-40B4-BE49-F238E27FC236}">
                <a16:creationId xmlns:a16="http://schemas.microsoft.com/office/drawing/2014/main" id="{0C9E7B3C-82FC-FD6A-6CEB-5EC186F9BD39}"/>
              </a:ext>
            </a:extLst>
          </p:cNvPr>
          <p:cNvGrpSpPr/>
          <p:nvPr/>
        </p:nvGrpSpPr>
        <p:grpSpPr>
          <a:xfrm>
            <a:off x="7166957" y="4888750"/>
            <a:ext cx="22320" cy="54000"/>
            <a:chOff x="7166957" y="4888750"/>
            <a:chExt cx="22320" cy="54000"/>
          </a:xfrm>
        </p:grpSpPr>
        <mc:AlternateContent xmlns:mc="http://schemas.openxmlformats.org/markup-compatibility/2006" xmlns:p14="http://schemas.microsoft.com/office/powerpoint/2010/main">
          <mc:Choice Requires="p14">
            <p:contentPart p14:bwMode="auto" r:id="rId146">
              <p14:nvContentPartPr>
                <p14:cNvPr id="136" name="筆跡 135">
                  <a:extLst>
                    <a:ext uri="{FF2B5EF4-FFF2-40B4-BE49-F238E27FC236}">
                      <a16:creationId xmlns:a16="http://schemas.microsoft.com/office/drawing/2014/main" id="{05002745-47DE-BF1C-FD54-5EA54B6B2197}"/>
                    </a:ext>
                  </a:extLst>
                </p14:cNvPr>
                <p14:cNvContentPartPr/>
                <p14:nvPr/>
              </p14:nvContentPartPr>
              <p14:xfrm>
                <a:off x="7177397" y="4888750"/>
                <a:ext cx="11880" cy="5400"/>
              </p14:xfrm>
            </p:contentPart>
          </mc:Choice>
          <mc:Fallback xmlns="">
            <p:pic>
              <p:nvPicPr>
                <p:cNvPr id="136" name="筆跡 135">
                  <a:extLst>
                    <a:ext uri="{FF2B5EF4-FFF2-40B4-BE49-F238E27FC236}">
                      <a16:creationId xmlns:a16="http://schemas.microsoft.com/office/drawing/2014/main" id="{05002745-47DE-BF1C-FD54-5EA54B6B2197}"/>
                    </a:ext>
                  </a:extLst>
                </p:cNvPr>
                <p:cNvPicPr/>
                <p:nvPr/>
              </p:nvPicPr>
              <p:blipFill>
                <a:blip r:embed="rId147"/>
                <a:stretch>
                  <a:fillRect/>
                </a:stretch>
              </p:blipFill>
              <p:spPr>
                <a:xfrm>
                  <a:off x="7168757" y="4880110"/>
                  <a:ext cx="29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37" name="筆跡 136">
                  <a:extLst>
                    <a:ext uri="{FF2B5EF4-FFF2-40B4-BE49-F238E27FC236}">
                      <a16:creationId xmlns:a16="http://schemas.microsoft.com/office/drawing/2014/main" id="{C7D79DD7-ECFA-1DD4-4E97-266E0FB53552}"/>
                    </a:ext>
                  </a:extLst>
                </p14:cNvPr>
                <p14:cNvContentPartPr/>
                <p14:nvPr/>
              </p14:nvContentPartPr>
              <p14:xfrm>
                <a:off x="7166957" y="4937710"/>
                <a:ext cx="3600" cy="5040"/>
              </p14:xfrm>
            </p:contentPart>
          </mc:Choice>
          <mc:Fallback xmlns="">
            <p:pic>
              <p:nvPicPr>
                <p:cNvPr id="137" name="筆跡 136">
                  <a:extLst>
                    <a:ext uri="{FF2B5EF4-FFF2-40B4-BE49-F238E27FC236}">
                      <a16:creationId xmlns:a16="http://schemas.microsoft.com/office/drawing/2014/main" id="{C7D79DD7-ECFA-1DD4-4E97-266E0FB53552}"/>
                    </a:ext>
                  </a:extLst>
                </p:cNvPr>
                <p:cNvPicPr/>
                <p:nvPr/>
              </p:nvPicPr>
              <p:blipFill>
                <a:blip r:embed="rId149"/>
                <a:stretch>
                  <a:fillRect/>
                </a:stretch>
              </p:blipFill>
              <p:spPr>
                <a:xfrm>
                  <a:off x="7158317" y="4929070"/>
                  <a:ext cx="21240" cy="22680"/>
                </a:xfrm>
                <a:prstGeom prst="rect">
                  <a:avLst/>
                </a:prstGeom>
              </p:spPr>
            </p:pic>
          </mc:Fallback>
        </mc:AlternateContent>
      </p:grpSp>
      <p:grpSp>
        <p:nvGrpSpPr>
          <p:cNvPr id="156" name="群組 155">
            <a:extLst>
              <a:ext uri="{FF2B5EF4-FFF2-40B4-BE49-F238E27FC236}">
                <a16:creationId xmlns:a16="http://schemas.microsoft.com/office/drawing/2014/main" id="{5A2C68EA-EEE9-C579-E713-31AA3A1BCA24}"/>
              </a:ext>
            </a:extLst>
          </p:cNvPr>
          <p:cNvGrpSpPr/>
          <p:nvPr/>
        </p:nvGrpSpPr>
        <p:grpSpPr>
          <a:xfrm>
            <a:off x="7490957" y="4781110"/>
            <a:ext cx="918000" cy="344160"/>
            <a:chOff x="7490957" y="4781110"/>
            <a:chExt cx="918000" cy="344160"/>
          </a:xfrm>
        </p:grpSpPr>
        <mc:AlternateContent xmlns:mc="http://schemas.openxmlformats.org/markup-compatibility/2006" xmlns:p14="http://schemas.microsoft.com/office/powerpoint/2010/main">
          <mc:Choice Requires="p14">
            <p:contentPart p14:bwMode="auto" r:id="rId150">
              <p14:nvContentPartPr>
                <p14:cNvPr id="138" name="筆跡 137">
                  <a:extLst>
                    <a:ext uri="{FF2B5EF4-FFF2-40B4-BE49-F238E27FC236}">
                      <a16:creationId xmlns:a16="http://schemas.microsoft.com/office/drawing/2014/main" id="{C47B2E7F-AF29-EF28-A262-49EF08EA4332}"/>
                    </a:ext>
                  </a:extLst>
                </p14:cNvPr>
                <p14:cNvContentPartPr/>
                <p14:nvPr/>
              </p14:nvContentPartPr>
              <p14:xfrm>
                <a:off x="7490957" y="4836190"/>
                <a:ext cx="24840" cy="289080"/>
              </p14:xfrm>
            </p:contentPart>
          </mc:Choice>
          <mc:Fallback xmlns="">
            <p:pic>
              <p:nvPicPr>
                <p:cNvPr id="138" name="筆跡 137">
                  <a:extLst>
                    <a:ext uri="{FF2B5EF4-FFF2-40B4-BE49-F238E27FC236}">
                      <a16:creationId xmlns:a16="http://schemas.microsoft.com/office/drawing/2014/main" id="{C47B2E7F-AF29-EF28-A262-49EF08EA4332}"/>
                    </a:ext>
                  </a:extLst>
                </p:cNvPr>
                <p:cNvPicPr/>
                <p:nvPr/>
              </p:nvPicPr>
              <p:blipFill>
                <a:blip r:embed="rId151"/>
                <a:stretch>
                  <a:fillRect/>
                </a:stretch>
              </p:blipFill>
              <p:spPr>
                <a:xfrm>
                  <a:off x="7482317" y="4827190"/>
                  <a:ext cx="4248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9" name="筆跡 138">
                  <a:extLst>
                    <a:ext uri="{FF2B5EF4-FFF2-40B4-BE49-F238E27FC236}">
                      <a16:creationId xmlns:a16="http://schemas.microsoft.com/office/drawing/2014/main" id="{8FC19E19-07CA-6767-27CC-77008EED4681}"/>
                    </a:ext>
                  </a:extLst>
                </p14:cNvPr>
                <p14:cNvContentPartPr/>
                <p14:nvPr/>
              </p14:nvContentPartPr>
              <p14:xfrm>
                <a:off x="7516517" y="4781110"/>
                <a:ext cx="245520" cy="222120"/>
              </p14:xfrm>
            </p:contentPart>
          </mc:Choice>
          <mc:Fallback xmlns="">
            <p:pic>
              <p:nvPicPr>
                <p:cNvPr id="139" name="筆跡 138">
                  <a:extLst>
                    <a:ext uri="{FF2B5EF4-FFF2-40B4-BE49-F238E27FC236}">
                      <a16:creationId xmlns:a16="http://schemas.microsoft.com/office/drawing/2014/main" id="{8FC19E19-07CA-6767-27CC-77008EED4681}"/>
                    </a:ext>
                  </a:extLst>
                </p:cNvPr>
                <p:cNvPicPr/>
                <p:nvPr/>
              </p:nvPicPr>
              <p:blipFill>
                <a:blip r:embed="rId153"/>
                <a:stretch>
                  <a:fillRect/>
                </a:stretch>
              </p:blipFill>
              <p:spPr>
                <a:xfrm>
                  <a:off x="7507877" y="4772470"/>
                  <a:ext cx="2631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42" name="筆跡 141">
                  <a:extLst>
                    <a:ext uri="{FF2B5EF4-FFF2-40B4-BE49-F238E27FC236}">
                      <a16:creationId xmlns:a16="http://schemas.microsoft.com/office/drawing/2014/main" id="{705C1A5E-A6A3-858C-9BC7-32126BDC3600}"/>
                    </a:ext>
                  </a:extLst>
                </p14:cNvPr>
                <p14:cNvContentPartPr/>
                <p14:nvPr/>
              </p14:nvContentPartPr>
              <p14:xfrm>
                <a:off x="7835117" y="4861750"/>
                <a:ext cx="173160" cy="20880"/>
              </p14:xfrm>
            </p:contentPart>
          </mc:Choice>
          <mc:Fallback xmlns="">
            <p:pic>
              <p:nvPicPr>
                <p:cNvPr id="142" name="筆跡 141">
                  <a:extLst>
                    <a:ext uri="{FF2B5EF4-FFF2-40B4-BE49-F238E27FC236}">
                      <a16:creationId xmlns:a16="http://schemas.microsoft.com/office/drawing/2014/main" id="{705C1A5E-A6A3-858C-9BC7-32126BDC3600}"/>
                    </a:ext>
                  </a:extLst>
                </p:cNvPr>
                <p:cNvPicPr/>
                <p:nvPr/>
              </p:nvPicPr>
              <p:blipFill>
                <a:blip r:embed="rId155"/>
                <a:stretch>
                  <a:fillRect/>
                </a:stretch>
              </p:blipFill>
              <p:spPr>
                <a:xfrm>
                  <a:off x="7826117" y="4853110"/>
                  <a:ext cx="190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3" name="筆跡 142">
                  <a:extLst>
                    <a:ext uri="{FF2B5EF4-FFF2-40B4-BE49-F238E27FC236}">
                      <a16:creationId xmlns:a16="http://schemas.microsoft.com/office/drawing/2014/main" id="{CAEACFF1-90E1-61BF-E085-6C8E46FB3867}"/>
                    </a:ext>
                  </a:extLst>
                </p14:cNvPr>
                <p14:cNvContentPartPr/>
                <p14:nvPr/>
              </p14:nvContentPartPr>
              <p14:xfrm>
                <a:off x="7917917" y="4804870"/>
                <a:ext cx="35640" cy="141480"/>
              </p14:xfrm>
            </p:contentPart>
          </mc:Choice>
          <mc:Fallback xmlns="">
            <p:pic>
              <p:nvPicPr>
                <p:cNvPr id="143" name="筆跡 142">
                  <a:extLst>
                    <a:ext uri="{FF2B5EF4-FFF2-40B4-BE49-F238E27FC236}">
                      <a16:creationId xmlns:a16="http://schemas.microsoft.com/office/drawing/2014/main" id="{CAEACFF1-90E1-61BF-E085-6C8E46FB3867}"/>
                    </a:ext>
                  </a:extLst>
                </p:cNvPr>
                <p:cNvPicPr/>
                <p:nvPr/>
              </p:nvPicPr>
              <p:blipFill>
                <a:blip r:embed="rId157"/>
                <a:stretch>
                  <a:fillRect/>
                </a:stretch>
              </p:blipFill>
              <p:spPr>
                <a:xfrm>
                  <a:off x="7908917" y="4795870"/>
                  <a:ext cx="532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4" name="筆跡 143">
                  <a:extLst>
                    <a:ext uri="{FF2B5EF4-FFF2-40B4-BE49-F238E27FC236}">
                      <a16:creationId xmlns:a16="http://schemas.microsoft.com/office/drawing/2014/main" id="{3ADA1824-FCB3-F340-3C6B-688609A457F9}"/>
                    </a:ext>
                  </a:extLst>
                </p14:cNvPr>
                <p14:cNvContentPartPr/>
                <p14:nvPr/>
              </p14:nvContentPartPr>
              <p14:xfrm>
                <a:off x="8062997" y="4788670"/>
                <a:ext cx="136800" cy="239760"/>
              </p14:xfrm>
            </p:contentPart>
          </mc:Choice>
          <mc:Fallback xmlns="">
            <p:pic>
              <p:nvPicPr>
                <p:cNvPr id="144" name="筆跡 143">
                  <a:extLst>
                    <a:ext uri="{FF2B5EF4-FFF2-40B4-BE49-F238E27FC236}">
                      <a16:creationId xmlns:a16="http://schemas.microsoft.com/office/drawing/2014/main" id="{3ADA1824-FCB3-F340-3C6B-688609A457F9}"/>
                    </a:ext>
                  </a:extLst>
                </p:cNvPr>
                <p:cNvPicPr/>
                <p:nvPr/>
              </p:nvPicPr>
              <p:blipFill>
                <a:blip r:embed="rId159"/>
                <a:stretch>
                  <a:fillRect/>
                </a:stretch>
              </p:blipFill>
              <p:spPr>
                <a:xfrm>
                  <a:off x="8054357" y="4780030"/>
                  <a:ext cx="15444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5" name="筆跡 144">
                  <a:extLst>
                    <a:ext uri="{FF2B5EF4-FFF2-40B4-BE49-F238E27FC236}">
                      <a16:creationId xmlns:a16="http://schemas.microsoft.com/office/drawing/2014/main" id="{CBDE5447-6EB3-DBDD-A99B-731DF529F2A5}"/>
                    </a:ext>
                  </a:extLst>
                </p14:cNvPr>
                <p14:cNvContentPartPr/>
                <p14:nvPr/>
              </p14:nvContentPartPr>
              <p14:xfrm>
                <a:off x="8316797" y="4868230"/>
                <a:ext cx="64080" cy="8640"/>
              </p14:xfrm>
            </p:contentPart>
          </mc:Choice>
          <mc:Fallback xmlns="">
            <p:pic>
              <p:nvPicPr>
                <p:cNvPr id="145" name="筆跡 144">
                  <a:extLst>
                    <a:ext uri="{FF2B5EF4-FFF2-40B4-BE49-F238E27FC236}">
                      <a16:creationId xmlns:a16="http://schemas.microsoft.com/office/drawing/2014/main" id="{CBDE5447-6EB3-DBDD-A99B-731DF529F2A5}"/>
                    </a:ext>
                  </a:extLst>
                </p:cNvPr>
                <p:cNvPicPr/>
                <p:nvPr/>
              </p:nvPicPr>
              <p:blipFill>
                <a:blip r:embed="rId161"/>
                <a:stretch>
                  <a:fillRect/>
                </a:stretch>
              </p:blipFill>
              <p:spPr>
                <a:xfrm>
                  <a:off x="8307797" y="4859590"/>
                  <a:ext cx="817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46" name="筆跡 145">
                  <a:extLst>
                    <a:ext uri="{FF2B5EF4-FFF2-40B4-BE49-F238E27FC236}">
                      <a16:creationId xmlns:a16="http://schemas.microsoft.com/office/drawing/2014/main" id="{D9BCA53E-FABD-A056-5500-F9591B01E1DF}"/>
                    </a:ext>
                  </a:extLst>
                </p14:cNvPr>
                <p14:cNvContentPartPr/>
                <p14:nvPr/>
              </p14:nvContentPartPr>
              <p14:xfrm>
                <a:off x="8251637" y="4922950"/>
                <a:ext cx="157320" cy="11880"/>
              </p14:xfrm>
            </p:contentPart>
          </mc:Choice>
          <mc:Fallback xmlns="">
            <p:pic>
              <p:nvPicPr>
                <p:cNvPr id="146" name="筆跡 145">
                  <a:extLst>
                    <a:ext uri="{FF2B5EF4-FFF2-40B4-BE49-F238E27FC236}">
                      <a16:creationId xmlns:a16="http://schemas.microsoft.com/office/drawing/2014/main" id="{D9BCA53E-FABD-A056-5500-F9591B01E1DF}"/>
                    </a:ext>
                  </a:extLst>
                </p:cNvPr>
                <p:cNvPicPr/>
                <p:nvPr/>
              </p:nvPicPr>
              <p:blipFill>
                <a:blip r:embed="rId163"/>
                <a:stretch>
                  <a:fillRect/>
                </a:stretch>
              </p:blipFill>
              <p:spPr>
                <a:xfrm>
                  <a:off x="8242997" y="4914310"/>
                  <a:ext cx="174960" cy="29520"/>
                </a:xfrm>
                <a:prstGeom prst="rect">
                  <a:avLst/>
                </a:prstGeom>
              </p:spPr>
            </p:pic>
          </mc:Fallback>
        </mc:AlternateContent>
      </p:grpSp>
      <p:grpSp>
        <p:nvGrpSpPr>
          <p:cNvPr id="155" name="群組 154">
            <a:extLst>
              <a:ext uri="{FF2B5EF4-FFF2-40B4-BE49-F238E27FC236}">
                <a16:creationId xmlns:a16="http://schemas.microsoft.com/office/drawing/2014/main" id="{1E8773CA-78B8-F648-BC1D-BBAEB29464A0}"/>
              </a:ext>
            </a:extLst>
          </p:cNvPr>
          <p:cNvGrpSpPr/>
          <p:nvPr/>
        </p:nvGrpSpPr>
        <p:grpSpPr>
          <a:xfrm>
            <a:off x="8574917" y="4675990"/>
            <a:ext cx="1256400" cy="415440"/>
            <a:chOff x="8574917" y="4675990"/>
            <a:chExt cx="1256400" cy="415440"/>
          </a:xfrm>
        </p:grpSpPr>
        <mc:AlternateContent xmlns:mc="http://schemas.openxmlformats.org/markup-compatibility/2006" xmlns:p14="http://schemas.microsoft.com/office/powerpoint/2010/main">
          <mc:Choice Requires="p14">
            <p:contentPart p14:bwMode="auto" r:id="rId164">
              <p14:nvContentPartPr>
                <p14:cNvPr id="147" name="筆跡 146">
                  <a:extLst>
                    <a:ext uri="{FF2B5EF4-FFF2-40B4-BE49-F238E27FC236}">
                      <a16:creationId xmlns:a16="http://schemas.microsoft.com/office/drawing/2014/main" id="{85C95654-D6AD-DB18-ACA6-EFCA716A7F6B}"/>
                    </a:ext>
                  </a:extLst>
                </p14:cNvPr>
                <p14:cNvContentPartPr/>
                <p14:nvPr/>
              </p14:nvContentPartPr>
              <p14:xfrm>
                <a:off x="8574917" y="4776790"/>
                <a:ext cx="180000" cy="314640"/>
              </p14:xfrm>
            </p:contentPart>
          </mc:Choice>
          <mc:Fallback xmlns="">
            <p:pic>
              <p:nvPicPr>
                <p:cNvPr id="147" name="筆跡 146">
                  <a:extLst>
                    <a:ext uri="{FF2B5EF4-FFF2-40B4-BE49-F238E27FC236}">
                      <a16:creationId xmlns:a16="http://schemas.microsoft.com/office/drawing/2014/main" id="{85C95654-D6AD-DB18-ACA6-EFCA716A7F6B}"/>
                    </a:ext>
                  </a:extLst>
                </p:cNvPr>
                <p:cNvPicPr/>
                <p:nvPr/>
              </p:nvPicPr>
              <p:blipFill>
                <a:blip r:embed="rId165"/>
                <a:stretch>
                  <a:fillRect/>
                </a:stretch>
              </p:blipFill>
              <p:spPr>
                <a:xfrm>
                  <a:off x="8565917" y="4768150"/>
                  <a:ext cx="19764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8" name="筆跡 147">
                  <a:extLst>
                    <a:ext uri="{FF2B5EF4-FFF2-40B4-BE49-F238E27FC236}">
                      <a16:creationId xmlns:a16="http://schemas.microsoft.com/office/drawing/2014/main" id="{C04F550A-09C3-338F-BA6B-D600640CDAEC}"/>
                    </a:ext>
                  </a:extLst>
                </p14:cNvPr>
                <p14:cNvContentPartPr/>
                <p14:nvPr/>
              </p14:nvContentPartPr>
              <p14:xfrm>
                <a:off x="8802077" y="4753750"/>
                <a:ext cx="70920" cy="219240"/>
              </p14:xfrm>
            </p:contentPart>
          </mc:Choice>
          <mc:Fallback xmlns="">
            <p:pic>
              <p:nvPicPr>
                <p:cNvPr id="148" name="筆跡 147">
                  <a:extLst>
                    <a:ext uri="{FF2B5EF4-FFF2-40B4-BE49-F238E27FC236}">
                      <a16:creationId xmlns:a16="http://schemas.microsoft.com/office/drawing/2014/main" id="{C04F550A-09C3-338F-BA6B-D600640CDAEC}"/>
                    </a:ext>
                  </a:extLst>
                </p:cNvPr>
                <p:cNvPicPr/>
                <p:nvPr/>
              </p:nvPicPr>
              <p:blipFill>
                <a:blip r:embed="rId167"/>
                <a:stretch>
                  <a:fillRect/>
                </a:stretch>
              </p:blipFill>
              <p:spPr>
                <a:xfrm>
                  <a:off x="8793437" y="4744750"/>
                  <a:ext cx="885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49" name="筆跡 148">
                  <a:extLst>
                    <a:ext uri="{FF2B5EF4-FFF2-40B4-BE49-F238E27FC236}">
                      <a16:creationId xmlns:a16="http://schemas.microsoft.com/office/drawing/2014/main" id="{3104D26A-FBD9-B47C-81A2-6569672B4AEF}"/>
                    </a:ext>
                  </a:extLst>
                </p14:cNvPr>
                <p14:cNvContentPartPr/>
                <p14:nvPr/>
              </p14:nvContentPartPr>
              <p14:xfrm>
                <a:off x="8932037" y="4839790"/>
                <a:ext cx="166320" cy="7920"/>
              </p14:xfrm>
            </p:contentPart>
          </mc:Choice>
          <mc:Fallback xmlns="">
            <p:pic>
              <p:nvPicPr>
                <p:cNvPr id="149" name="筆跡 148">
                  <a:extLst>
                    <a:ext uri="{FF2B5EF4-FFF2-40B4-BE49-F238E27FC236}">
                      <a16:creationId xmlns:a16="http://schemas.microsoft.com/office/drawing/2014/main" id="{3104D26A-FBD9-B47C-81A2-6569672B4AEF}"/>
                    </a:ext>
                  </a:extLst>
                </p:cNvPr>
                <p:cNvPicPr/>
                <p:nvPr/>
              </p:nvPicPr>
              <p:blipFill>
                <a:blip r:embed="rId169"/>
                <a:stretch>
                  <a:fillRect/>
                </a:stretch>
              </p:blipFill>
              <p:spPr>
                <a:xfrm>
                  <a:off x="8923037" y="4831150"/>
                  <a:ext cx="183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50" name="筆跡 149">
                  <a:extLst>
                    <a:ext uri="{FF2B5EF4-FFF2-40B4-BE49-F238E27FC236}">
                      <a16:creationId xmlns:a16="http://schemas.microsoft.com/office/drawing/2014/main" id="{33B42CF9-322A-FF29-8107-FDD12104A08F}"/>
                    </a:ext>
                  </a:extLst>
                </p14:cNvPr>
                <p14:cNvContentPartPr/>
                <p14:nvPr/>
              </p14:nvContentPartPr>
              <p14:xfrm>
                <a:off x="9094397" y="4762030"/>
                <a:ext cx="129600" cy="264600"/>
              </p14:xfrm>
            </p:contentPart>
          </mc:Choice>
          <mc:Fallback xmlns="">
            <p:pic>
              <p:nvPicPr>
                <p:cNvPr id="150" name="筆跡 149">
                  <a:extLst>
                    <a:ext uri="{FF2B5EF4-FFF2-40B4-BE49-F238E27FC236}">
                      <a16:creationId xmlns:a16="http://schemas.microsoft.com/office/drawing/2014/main" id="{33B42CF9-322A-FF29-8107-FDD12104A08F}"/>
                    </a:ext>
                  </a:extLst>
                </p:cNvPr>
                <p:cNvPicPr/>
                <p:nvPr/>
              </p:nvPicPr>
              <p:blipFill>
                <a:blip r:embed="rId171"/>
                <a:stretch>
                  <a:fillRect/>
                </a:stretch>
              </p:blipFill>
              <p:spPr>
                <a:xfrm>
                  <a:off x="9085397" y="4753390"/>
                  <a:ext cx="1472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51" name="筆跡 150">
                  <a:extLst>
                    <a:ext uri="{FF2B5EF4-FFF2-40B4-BE49-F238E27FC236}">
                      <a16:creationId xmlns:a16="http://schemas.microsoft.com/office/drawing/2014/main" id="{99C33BB1-66E9-7663-277D-805B49BC0081}"/>
                    </a:ext>
                  </a:extLst>
                </p14:cNvPr>
                <p14:cNvContentPartPr/>
                <p14:nvPr/>
              </p14:nvContentPartPr>
              <p14:xfrm>
                <a:off x="9357917" y="4848790"/>
                <a:ext cx="120600" cy="15120"/>
              </p14:xfrm>
            </p:contentPart>
          </mc:Choice>
          <mc:Fallback xmlns="">
            <p:pic>
              <p:nvPicPr>
                <p:cNvPr id="151" name="筆跡 150">
                  <a:extLst>
                    <a:ext uri="{FF2B5EF4-FFF2-40B4-BE49-F238E27FC236}">
                      <a16:creationId xmlns:a16="http://schemas.microsoft.com/office/drawing/2014/main" id="{99C33BB1-66E9-7663-277D-805B49BC0081}"/>
                    </a:ext>
                  </a:extLst>
                </p:cNvPr>
                <p:cNvPicPr/>
                <p:nvPr/>
              </p:nvPicPr>
              <p:blipFill>
                <a:blip r:embed="rId173"/>
                <a:stretch>
                  <a:fillRect/>
                </a:stretch>
              </p:blipFill>
              <p:spPr>
                <a:xfrm>
                  <a:off x="9348917" y="4839790"/>
                  <a:ext cx="1382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52" name="筆跡 151">
                  <a:extLst>
                    <a:ext uri="{FF2B5EF4-FFF2-40B4-BE49-F238E27FC236}">
                      <a16:creationId xmlns:a16="http://schemas.microsoft.com/office/drawing/2014/main" id="{96077B5E-7177-07BC-6C6C-C8000CB59240}"/>
                    </a:ext>
                  </a:extLst>
                </p14:cNvPr>
                <p14:cNvContentPartPr/>
                <p14:nvPr/>
              </p14:nvContentPartPr>
              <p14:xfrm>
                <a:off x="9344597" y="4841230"/>
                <a:ext cx="486720" cy="50040"/>
              </p14:xfrm>
            </p:contentPart>
          </mc:Choice>
          <mc:Fallback xmlns="">
            <p:pic>
              <p:nvPicPr>
                <p:cNvPr id="152" name="筆跡 151">
                  <a:extLst>
                    <a:ext uri="{FF2B5EF4-FFF2-40B4-BE49-F238E27FC236}">
                      <a16:creationId xmlns:a16="http://schemas.microsoft.com/office/drawing/2014/main" id="{96077B5E-7177-07BC-6C6C-C8000CB59240}"/>
                    </a:ext>
                  </a:extLst>
                </p:cNvPr>
                <p:cNvPicPr/>
                <p:nvPr/>
              </p:nvPicPr>
              <p:blipFill>
                <a:blip r:embed="rId175"/>
                <a:stretch>
                  <a:fillRect/>
                </a:stretch>
              </p:blipFill>
              <p:spPr>
                <a:xfrm>
                  <a:off x="9335597" y="4832590"/>
                  <a:ext cx="50436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53" name="筆跡 152">
                  <a:extLst>
                    <a:ext uri="{FF2B5EF4-FFF2-40B4-BE49-F238E27FC236}">
                      <a16:creationId xmlns:a16="http://schemas.microsoft.com/office/drawing/2014/main" id="{6D93BB79-8895-F593-132A-1374FDB6D6C5}"/>
                    </a:ext>
                  </a:extLst>
                </p14:cNvPr>
                <p14:cNvContentPartPr/>
                <p14:nvPr/>
              </p14:nvContentPartPr>
              <p14:xfrm>
                <a:off x="9657797" y="4890550"/>
                <a:ext cx="145440" cy="107280"/>
              </p14:xfrm>
            </p:contentPart>
          </mc:Choice>
          <mc:Fallback xmlns="">
            <p:pic>
              <p:nvPicPr>
                <p:cNvPr id="153" name="筆跡 152">
                  <a:extLst>
                    <a:ext uri="{FF2B5EF4-FFF2-40B4-BE49-F238E27FC236}">
                      <a16:creationId xmlns:a16="http://schemas.microsoft.com/office/drawing/2014/main" id="{6D93BB79-8895-F593-132A-1374FDB6D6C5}"/>
                    </a:ext>
                  </a:extLst>
                </p:cNvPr>
                <p:cNvPicPr/>
                <p:nvPr/>
              </p:nvPicPr>
              <p:blipFill>
                <a:blip r:embed="rId177"/>
                <a:stretch>
                  <a:fillRect/>
                </a:stretch>
              </p:blipFill>
              <p:spPr>
                <a:xfrm>
                  <a:off x="9648797" y="4881910"/>
                  <a:ext cx="1630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54" name="筆跡 153">
                  <a:extLst>
                    <a:ext uri="{FF2B5EF4-FFF2-40B4-BE49-F238E27FC236}">
                      <a16:creationId xmlns:a16="http://schemas.microsoft.com/office/drawing/2014/main" id="{AFD05504-07D7-B101-342C-C3EA89A2B1FB}"/>
                    </a:ext>
                  </a:extLst>
                </p14:cNvPr>
                <p14:cNvContentPartPr/>
                <p14:nvPr/>
              </p14:nvContentPartPr>
              <p14:xfrm>
                <a:off x="9794597" y="4675990"/>
                <a:ext cx="15120" cy="150840"/>
              </p14:xfrm>
            </p:contentPart>
          </mc:Choice>
          <mc:Fallback xmlns="">
            <p:pic>
              <p:nvPicPr>
                <p:cNvPr id="154" name="筆跡 153">
                  <a:extLst>
                    <a:ext uri="{FF2B5EF4-FFF2-40B4-BE49-F238E27FC236}">
                      <a16:creationId xmlns:a16="http://schemas.microsoft.com/office/drawing/2014/main" id="{AFD05504-07D7-B101-342C-C3EA89A2B1FB}"/>
                    </a:ext>
                  </a:extLst>
                </p:cNvPr>
                <p:cNvPicPr/>
                <p:nvPr/>
              </p:nvPicPr>
              <p:blipFill>
                <a:blip r:embed="rId179"/>
                <a:stretch>
                  <a:fillRect/>
                </a:stretch>
              </p:blipFill>
              <p:spPr>
                <a:xfrm>
                  <a:off x="9785597" y="4666990"/>
                  <a:ext cx="32760" cy="168480"/>
                </a:xfrm>
                <a:prstGeom prst="rect">
                  <a:avLst/>
                </a:prstGeom>
              </p:spPr>
            </p:pic>
          </mc:Fallback>
        </mc:AlternateContent>
      </p:grpSp>
      <p:grpSp>
        <p:nvGrpSpPr>
          <p:cNvPr id="163" name="群組 162">
            <a:extLst>
              <a:ext uri="{FF2B5EF4-FFF2-40B4-BE49-F238E27FC236}">
                <a16:creationId xmlns:a16="http://schemas.microsoft.com/office/drawing/2014/main" id="{F1CF144E-538E-3E00-CB92-901A5DC6CDE2}"/>
              </a:ext>
            </a:extLst>
          </p:cNvPr>
          <p:cNvGrpSpPr/>
          <p:nvPr/>
        </p:nvGrpSpPr>
        <p:grpSpPr>
          <a:xfrm>
            <a:off x="5452997" y="5410030"/>
            <a:ext cx="606960" cy="276840"/>
            <a:chOff x="5452997" y="5410030"/>
            <a:chExt cx="606960" cy="276840"/>
          </a:xfrm>
        </p:grpSpPr>
        <mc:AlternateContent xmlns:mc="http://schemas.openxmlformats.org/markup-compatibility/2006" xmlns:p14="http://schemas.microsoft.com/office/powerpoint/2010/main">
          <mc:Choice Requires="p14">
            <p:contentPart p14:bwMode="auto" r:id="rId180">
              <p14:nvContentPartPr>
                <p14:cNvPr id="157" name="筆跡 156">
                  <a:extLst>
                    <a:ext uri="{FF2B5EF4-FFF2-40B4-BE49-F238E27FC236}">
                      <a16:creationId xmlns:a16="http://schemas.microsoft.com/office/drawing/2014/main" id="{A2509D13-A622-2D9A-54F3-EAF685EE7CAF}"/>
                    </a:ext>
                  </a:extLst>
                </p14:cNvPr>
                <p14:cNvContentPartPr/>
                <p14:nvPr/>
              </p14:nvContentPartPr>
              <p14:xfrm>
                <a:off x="5462717" y="5454310"/>
                <a:ext cx="183960" cy="14400"/>
              </p14:xfrm>
            </p:contentPart>
          </mc:Choice>
          <mc:Fallback xmlns="">
            <p:pic>
              <p:nvPicPr>
                <p:cNvPr id="157" name="筆跡 156">
                  <a:extLst>
                    <a:ext uri="{FF2B5EF4-FFF2-40B4-BE49-F238E27FC236}">
                      <a16:creationId xmlns:a16="http://schemas.microsoft.com/office/drawing/2014/main" id="{A2509D13-A622-2D9A-54F3-EAF685EE7CAF}"/>
                    </a:ext>
                  </a:extLst>
                </p:cNvPr>
                <p:cNvPicPr/>
                <p:nvPr/>
              </p:nvPicPr>
              <p:blipFill>
                <a:blip r:embed="rId181"/>
                <a:stretch>
                  <a:fillRect/>
                </a:stretch>
              </p:blipFill>
              <p:spPr>
                <a:xfrm>
                  <a:off x="5453717" y="5445670"/>
                  <a:ext cx="20160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58" name="筆跡 157">
                  <a:extLst>
                    <a:ext uri="{FF2B5EF4-FFF2-40B4-BE49-F238E27FC236}">
                      <a16:creationId xmlns:a16="http://schemas.microsoft.com/office/drawing/2014/main" id="{AD40FA52-54B1-DF9A-6BAF-BD344ACFDFDD}"/>
                    </a:ext>
                  </a:extLst>
                </p14:cNvPr>
                <p14:cNvContentPartPr/>
                <p14:nvPr/>
              </p14:nvContentPartPr>
              <p14:xfrm>
                <a:off x="5452997" y="5479150"/>
                <a:ext cx="194040" cy="207720"/>
              </p14:xfrm>
            </p:contentPart>
          </mc:Choice>
          <mc:Fallback xmlns="">
            <p:pic>
              <p:nvPicPr>
                <p:cNvPr id="158" name="筆跡 157">
                  <a:extLst>
                    <a:ext uri="{FF2B5EF4-FFF2-40B4-BE49-F238E27FC236}">
                      <a16:creationId xmlns:a16="http://schemas.microsoft.com/office/drawing/2014/main" id="{AD40FA52-54B1-DF9A-6BAF-BD344ACFDFDD}"/>
                    </a:ext>
                  </a:extLst>
                </p:cNvPr>
                <p:cNvPicPr/>
                <p:nvPr/>
              </p:nvPicPr>
              <p:blipFill>
                <a:blip r:embed="rId183"/>
                <a:stretch>
                  <a:fillRect/>
                </a:stretch>
              </p:blipFill>
              <p:spPr>
                <a:xfrm>
                  <a:off x="5443997" y="5470510"/>
                  <a:ext cx="2116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59" name="筆跡 158">
                  <a:extLst>
                    <a:ext uri="{FF2B5EF4-FFF2-40B4-BE49-F238E27FC236}">
                      <a16:creationId xmlns:a16="http://schemas.microsoft.com/office/drawing/2014/main" id="{357E0613-6F8E-8854-C133-419F4B364F3B}"/>
                    </a:ext>
                  </a:extLst>
                </p14:cNvPr>
                <p14:cNvContentPartPr/>
                <p14:nvPr/>
              </p14:nvContentPartPr>
              <p14:xfrm>
                <a:off x="5679797" y="5410030"/>
                <a:ext cx="87480" cy="257400"/>
              </p14:xfrm>
            </p:contentPart>
          </mc:Choice>
          <mc:Fallback xmlns="">
            <p:pic>
              <p:nvPicPr>
                <p:cNvPr id="159" name="筆跡 158">
                  <a:extLst>
                    <a:ext uri="{FF2B5EF4-FFF2-40B4-BE49-F238E27FC236}">
                      <a16:creationId xmlns:a16="http://schemas.microsoft.com/office/drawing/2014/main" id="{357E0613-6F8E-8854-C133-419F4B364F3B}"/>
                    </a:ext>
                  </a:extLst>
                </p:cNvPr>
                <p:cNvPicPr/>
                <p:nvPr/>
              </p:nvPicPr>
              <p:blipFill>
                <a:blip r:embed="rId185"/>
                <a:stretch>
                  <a:fillRect/>
                </a:stretch>
              </p:blipFill>
              <p:spPr>
                <a:xfrm>
                  <a:off x="5671157" y="5401030"/>
                  <a:ext cx="105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0" name="筆跡 159">
                  <a:extLst>
                    <a:ext uri="{FF2B5EF4-FFF2-40B4-BE49-F238E27FC236}">
                      <a16:creationId xmlns:a16="http://schemas.microsoft.com/office/drawing/2014/main" id="{E9984BF7-4653-8147-F2A5-FFE9AECFCDB1}"/>
                    </a:ext>
                  </a:extLst>
                </p14:cNvPr>
                <p14:cNvContentPartPr/>
                <p14:nvPr/>
              </p14:nvContentPartPr>
              <p14:xfrm>
                <a:off x="5773757" y="5428390"/>
                <a:ext cx="190440" cy="234360"/>
              </p14:xfrm>
            </p:contentPart>
          </mc:Choice>
          <mc:Fallback xmlns="">
            <p:pic>
              <p:nvPicPr>
                <p:cNvPr id="160" name="筆跡 159">
                  <a:extLst>
                    <a:ext uri="{FF2B5EF4-FFF2-40B4-BE49-F238E27FC236}">
                      <a16:creationId xmlns:a16="http://schemas.microsoft.com/office/drawing/2014/main" id="{E9984BF7-4653-8147-F2A5-FFE9AECFCDB1}"/>
                    </a:ext>
                  </a:extLst>
                </p:cNvPr>
                <p:cNvPicPr/>
                <p:nvPr/>
              </p:nvPicPr>
              <p:blipFill>
                <a:blip r:embed="rId187"/>
                <a:stretch>
                  <a:fillRect/>
                </a:stretch>
              </p:blipFill>
              <p:spPr>
                <a:xfrm>
                  <a:off x="5765117" y="5419750"/>
                  <a:ext cx="208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61" name="筆跡 160">
                  <a:extLst>
                    <a:ext uri="{FF2B5EF4-FFF2-40B4-BE49-F238E27FC236}">
                      <a16:creationId xmlns:a16="http://schemas.microsoft.com/office/drawing/2014/main" id="{8BC77CCD-206A-EDE1-B388-091DA92BFEB7}"/>
                    </a:ext>
                  </a:extLst>
                </p14:cNvPr>
                <p14:cNvContentPartPr/>
                <p14:nvPr/>
              </p14:nvContentPartPr>
              <p14:xfrm>
                <a:off x="5957717" y="5418310"/>
                <a:ext cx="102240" cy="264240"/>
              </p14:xfrm>
            </p:contentPart>
          </mc:Choice>
          <mc:Fallback xmlns="">
            <p:pic>
              <p:nvPicPr>
                <p:cNvPr id="161" name="筆跡 160">
                  <a:extLst>
                    <a:ext uri="{FF2B5EF4-FFF2-40B4-BE49-F238E27FC236}">
                      <a16:creationId xmlns:a16="http://schemas.microsoft.com/office/drawing/2014/main" id="{8BC77CCD-206A-EDE1-B388-091DA92BFEB7}"/>
                    </a:ext>
                  </a:extLst>
                </p:cNvPr>
                <p:cNvPicPr/>
                <p:nvPr/>
              </p:nvPicPr>
              <p:blipFill>
                <a:blip r:embed="rId189"/>
                <a:stretch>
                  <a:fillRect/>
                </a:stretch>
              </p:blipFill>
              <p:spPr>
                <a:xfrm>
                  <a:off x="5949077" y="5409310"/>
                  <a:ext cx="119880" cy="281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62" name="筆跡 161">
                <a:extLst>
                  <a:ext uri="{FF2B5EF4-FFF2-40B4-BE49-F238E27FC236}">
                    <a16:creationId xmlns:a16="http://schemas.microsoft.com/office/drawing/2014/main" id="{C76B1B71-71B5-0144-85FC-C1AF9DABEC32}"/>
                  </a:ext>
                </a:extLst>
              </p14:cNvPr>
              <p14:cNvContentPartPr/>
              <p14:nvPr/>
            </p14:nvContentPartPr>
            <p14:xfrm>
              <a:off x="6263717" y="5480950"/>
              <a:ext cx="158400" cy="77760"/>
            </p14:xfrm>
          </p:contentPart>
        </mc:Choice>
        <mc:Fallback xmlns="">
          <p:pic>
            <p:nvPicPr>
              <p:cNvPr id="162" name="筆跡 161">
                <a:extLst>
                  <a:ext uri="{FF2B5EF4-FFF2-40B4-BE49-F238E27FC236}">
                    <a16:creationId xmlns:a16="http://schemas.microsoft.com/office/drawing/2014/main" id="{C76B1B71-71B5-0144-85FC-C1AF9DABEC32}"/>
                  </a:ext>
                </a:extLst>
              </p:cNvPr>
              <p:cNvPicPr/>
              <p:nvPr/>
            </p:nvPicPr>
            <p:blipFill>
              <a:blip r:embed="rId191"/>
              <a:stretch>
                <a:fillRect/>
              </a:stretch>
            </p:blipFill>
            <p:spPr>
              <a:xfrm>
                <a:off x="6254717" y="5472310"/>
                <a:ext cx="176040" cy="95400"/>
              </a:xfrm>
              <a:prstGeom prst="rect">
                <a:avLst/>
              </a:prstGeom>
            </p:spPr>
          </p:pic>
        </mc:Fallback>
      </mc:AlternateContent>
      <p:grpSp>
        <p:nvGrpSpPr>
          <p:cNvPr id="173" name="群組 172">
            <a:extLst>
              <a:ext uri="{FF2B5EF4-FFF2-40B4-BE49-F238E27FC236}">
                <a16:creationId xmlns:a16="http://schemas.microsoft.com/office/drawing/2014/main" id="{C5F85204-748F-F5F5-4FF1-C874D2833BBB}"/>
              </a:ext>
            </a:extLst>
          </p:cNvPr>
          <p:cNvGrpSpPr/>
          <p:nvPr/>
        </p:nvGrpSpPr>
        <p:grpSpPr>
          <a:xfrm>
            <a:off x="6673757" y="5432350"/>
            <a:ext cx="586440" cy="339120"/>
            <a:chOff x="6673757" y="5432350"/>
            <a:chExt cx="586440" cy="339120"/>
          </a:xfrm>
        </p:grpSpPr>
        <mc:AlternateContent xmlns:mc="http://schemas.openxmlformats.org/markup-compatibility/2006" xmlns:p14="http://schemas.microsoft.com/office/powerpoint/2010/main">
          <mc:Choice Requires="p14">
            <p:contentPart p14:bwMode="auto" r:id="rId192">
              <p14:nvContentPartPr>
                <p14:cNvPr id="165" name="筆跡 164">
                  <a:extLst>
                    <a:ext uri="{FF2B5EF4-FFF2-40B4-BE49-F238E27FC236}">
                      <a16:creationId xmlns:a16="http://schemas.microsoft.com/office/drawing/2014/main" id="{4C3ECD1C-7067-BA58-2684-F67790C40C81}"/>
                    </a:ext>
                  </a:extLst>
                </p14:cNvPr>
                <p14:cNvContentPartPr/>
                <p14:nvPr/>
              </p14:nvContentPartPr>
              <p14:xfrm>
                <a:off x="6673757" y="5432350"/>
                <a:ext cx="120960" cy="194400"/>
              </p14:xfrm>
            </p:contentPart>
          </mc:Choice>
          <mc:Fallback xmlns="">
            <p:pic>
              <p:nvPicPr>
                <p:cNvPr id="165" name="筆跡 164">
                  <a:extLst>
                    <a:ext uri="{FF2B5EF4-FFF2-40B4-BE49-F238E27FC236}">
                      <a16:creationId xmlns:a16="http://schemas.microsoft.com/office/drawing/2014/main" id="{4C3ECD1C-7067-BA58-2684-F67790C40C81}"/>
                    </a:ext>
                  </a:extLst>
                </p:cNvPr>
                <p:cNvPicPr/>
                <p:nvPr/>
              </p:nvPicPr>
              <p:blipFill>
                <a:blip r:embed="rId193"/>
                <a:stretch>
                  <a:fillRect/>
                </a:stretch>
              </p:blipFill>
              <p:spPr>
                <a:xfrm>
                  <a:off x="6664757" y="5423710"/>
                  <a:ext cx="1386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66" name="筆跡 165">
                  <a:extLst>
                    <a:ext uri="{FF2B5EF4-FFF2-40B4-BE49-F238E27FC236}">
                      <a16:creationId xmlns:a16="http://schemas.microsoft.com/office/drawing/2014/main" id="{880D0F0F-FA68-3C78-F737-59B31FD0C2CF}"/>
                    </a:ext>
                  </a:extLst>
                </p14:cNvPr>
                <p14:cNvContentPartPr/>
                <p14:nvPr/>
              </p14:nvContentPartPr>
              <p14:xfrm>
                <a:off x="6842957" y="5450710"/>
                <a:ext cx="51120" cy="320760"/>
              </p14:xfrm>
            </p:contentPart>
          </mc:Choice>
          <mc:Fallback xmlns="">
            <p:pic>
              <p:nvPicPr>
                <p:cNvPr id="166" name="筆跡 165">
                  <a:extLst>
                    <a:ext uri="{FF2B5EF4-FFF2-40B4-BE49-F238E27FC236}">
                      <a16:creationId xmlns:a16="http://schemas.microsoft.com/office/drawing/2014/main" id="{880D0F0F-FA68-3C78-F737-59B31FD0C2CF}"/>
                    </a:ext>
                  </a:extLst>
                </p:cNvPr>
                <p:cNvPicPr/>
                <p:nvPr/>
              </p:nvPicPr>
              <p:blipFill>
                <a:blip r:embed="rId195"/>
                <a:stretch>
                  <a:fillRect/>
                </a:stretch>
              </p:blipFill>
              <p:spPr>
                <a:xfrm>
                  <a:off x="6833957" y="5442070"/>
                  <a:ext cx="687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67" name="筆跡 166">
                  <a:extLst>
                    <a:ext uri="{FF2B5EF4-FFF2-40B4-BE49-F238E27FC236}">
                      <a16:creationId xmlns:a16="http://schemas.microsoft.com/office/drawing/2014/main" id="{2AEBDB94-A6B4-91CC-1096-C9A941A0A574}"/>
                    </a:ext>
                  </a:extLst>
                </p14:cNvPr>
                <p14:cNvContentPartPr/>
                <p14:nvPr/>
              </p14:nvContentPartPr>
              <p14:xfrm>
                <a:off x="6850157" y="5472310"/>
                <a:ext cx="122040" cy="113400"/>
              </p14:xfrm>
            </p:contentPart>
          </mc:Choice>
          <mc:Fallback xmlns="">
            <p:pic>
              <p:nvPicPr>
                <p:cNvPr id="167" name="筆跡 166">
                  <a:extLst>
                    <a:ext uri="{FF2B5EF4-FFF2-40B4-BE49-F238E27FC236}">
                      <a16:creationId xmlns:a16="http://schemas.microsoft.com/office/drawing/2014/main" id="{2AEBDB94-A6B4-91CC-1096-C9A941A0A574}"/>
                    </a:ext>
                  </a:extLst>
                </p:cNvPr>
                <p:cNvPicPr/>
                <p:nvPr/>
              </p:nvPicPr>
              <p:blipFill>
                <a:blip r:embed="rId197"/>
                <a:stretch>
                  <a:fillRect/>
                </a:stretch>
              </p:blipFill>
              <p:spPr>
                <a:xfrm>
                  <a:off x="6841517" y="5463310"/>
                  <a:ext cx="1396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8" name="筆跡 167">
                  <a:extLst>
                    <a:ext uri="{FF2B5EF4-FFF2-40B4-BE49-F238E27FC236}">
                      <a16:creationId xmlns:a16="http://schemas.microsoft.com/office/drawing/2014/main" id="{90DBD326-4618-4987-ADED-02CB90311B5A}"/>
                    </a:ext>
                  </a:extLst>
                </p14:cNvPr>
                <p14:cNvContentPartPr/>
                <p14:nvPr/>
              </p14:nvContentPartPr>
              <p14:xfrm>
                <a:off x="7110797" y="5479510"/>
                <a:ext cx="149400" cy="52560"/>
              </p14:xfrm>
            </p:contentPart>
          </mc:Choice>
          <mc:Fallback xmlns="">
            <p:pic>
              <p:nvPicPr>
                <p:cNvPr id="168" name="筆跡 167">
                  <a:extLst>
                    <a:ext uri="{FF2B5EF4-FFF2-40B4-BE49-F238E27FC236}">
                      <a16:creationId xmlns:a16="http://schemas.microsoft.com/office/drawing/2014/main" id="{90DBD326-4618-4987-ADED-02CB90311B5A}"/>
                    </a:ext>
                  </a:extLst>
                </p:cNvPr>
                <p:cNvPicPr/>
                <p:nvPr/>
              </p:nvPicPr>
              <p:blipFill>
                <a:blip r:embed="rId199"/>
                <a:stretch>
                  <a:fillRect/>
                </a:stretch>
              </p:blipFill>
              <p:spPr>
                <a:xfrm>
                  <a:off x="7101797" y="5470510"/>
                  <a:ext cx="167040" cy="70200"/>
                </a:xfrm>
                <a:prstGeom prst="rect">
                  <a:avLst/>
                </a:prstGeom>
              </p:spPr>
            </p:pic>
          </mc:Fallback>
        </mc:AlternateContent>
      </p:grpSp>
      <p:grpSp>
        <p:nvGrpSpPr>
          <p:cNvPr id="172" name="群組 171">
            <a:extLst>
              <a:ext uri="{FF2B5EF4-FFF2-40B4-BE49-F238E27FC236}">
                <a16:creationId xmlns:a16="http://schemas.microsoft.com/office/drawing/2014/main" id="{47C4E433-610E-7C91-AE25-177F9196F8AC}"/>
              </a:ext>
            </a:extLst>
          </p:cNvPr>
          <p:cNvGrpSpPr/>
          <p:nvPr/>
        </p:nvGrpSpPr>
        <p:grpSpPr>
          <a:xfrm>
            <a:off x="7474757" y="5271070"/>
            <a:ext cx="409320" cy="453600"/>
            <a:chOff x="7474757" y="5271070"/>
            <a:chExt cx="409320" cy="453600"/>
          </a:xfrm>
        </p:grpSpPr>
        <mc:AlternateContent xmlns:mc="http://schemas.openxmlformats.org/markup-compatibility/2006" xmlns:p14="http://schemas.microsoft.com/office/powerpoint/2010/main">
          <mc:Choice Requires="p14">
            <p:contentPart p14:bwMode="auto" r:id="rId200">
              <p14:nvContentPartPr>
                <p14:cNvPr id="169" name="筆跡 168">
                  <a:extLst>
                    <a:ext uri="{FF2B5EF4-FFF2-40B4-BE49-F238E27FC236}">
                      <a16:creationId xmlns:a16="http://schemas.microsoft.com/office/drawing/2014/main" id="{1B918B7C-118E-A391-F2B3-741EE7B15923}"/>
                    </a:ext>
                  </a:extLst>
                </p14:cNvPr>
                <p14:cNvContentPartPr/>
                <p14:nvPr/>
              </p14:nvContentPartPr>
              <p14:xfrm>
                <a:off x="7527677" y="5271070"/>
                <a:ext cx="155520" cy="226800"/>
              </p14:xfrm>
            </p:contentPart>
          </mc:Choice>
          <mc:Fallback xmlns="">
            <p:pic>
              <p:nvPicPr>
                <p:cNvPr id="169" name="筆跡 168">
                  <a:extLst>
                    <a:ext uri="{FF2B5EF4-FFF2-40B4-BE49-F238E27FC236}">
                      <a16:creationId xmlns:a16="http://schemas.microsoft.com/office/drawing/2014/main" id="{1B918B7C-118E-A391-F2B3-741EE7B15923}"/>
                    </a:ext>
                  </a:extLst>
                </p:cNvPr>
                <p:cNvPicPr/>
                <p:nvPr/>
              </p:nvPicPr>
              <p:blipFill>
                <a:blip r:embed="rId201"/>
                <a:stretch>
                  <a:fillRect/>
                </a:stretch>
              </p:blipFill>
              <p:spPr>
                <a:xfrm>
                  <a:off x="7519037" y="5262070"/>
                  <a:ext cx="17316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70" name="筆跡 169">
                  <a:extLst>
                    <a:ext uri="{FF2B5EF4-FFF2-40B4-BE49-F238E27FC236}">
                      <a16:creationId xmlns:a16="http://schemas.microsoft.com/office/drawing/2014/main" id="{54DBCF2B-E80F-173D-0115-60F2A85434B7}"/>
                    </a:ext>
                  </a:extLst>
                </p14:cNvPr>
                <p14:cNvContentPartPr/>
                <p14:nvPr/>
              </p14:nvContentPartPr>
              <p14:xfrm>
                <a:off x="7474757" y="5300590"/>
                <a:ext cx="368280" cy="424080"/>
              </p14:xfrm>
            </p:contentPart>
          </mc:Choice>
          <mc:Fallback xmlns="">
            <p:pic>
              <p:nvPicPr>
                <p:cNvPr id="170" name="筆跡 169">
                  <a:extLst>
                    <a:ext uri="{FF2B5EF4-FFF2-40B4-BE49-F238E27FC236}">
                      <a16:creationId xmlns:a16="http://schemas.microsoft.com/office/drawing/2014/main" id="{54DBCF2B-E80F-173D-0115-60F2A85434B7}"/>
                    </a:ext>
                  </a:extLst>
                </p:cNvPr>
                <p:cNvPicPr/>
                <p:nvPr/>
              </p:nvPicPr>
              <p:blipFill>
                <a:blip r:embed="rId203"/>
                <a:stretch>
                  <a:fillRect/>
                </a:stretch>
              </p:blipFill>
              <p:spPr>
                <a:xfrm>
                  <a:off x="7465757" y="5291590"/>
                  <a:ext cx="385920" cy="4417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71" name="筆跡 170">
                  <a:extLst>
                    <a:ext uri="{FF2B5EF4-FFF2-40B4-BE49-F238E27FC236}">
                      <a16:creationId xmlns:a16="http://schemas.microsoft.com/office/drawing/2014/main" id="{4DDF566D-27CE-DDD4-7AF5-C8624AF31686}"/>
                    </a:ext>
                  </a:extLst>
                </p14:cNvPr>
                <p14:cNvContentPartPr/>
                <p14:nvPr/>
              </p14:nvContentPartPr>
              <p14:xfrm>
                <a:off x="7701197" y="5480950"/>
                <a:ext cx="182880" cy="87840"/>
              </p14:xfrm>
            </p:contentPart>
          </mc:Choice>
          <mc:Fallback xmlns="">
            <p:pic>
              <p:nvPicPr>
                <p:cNvPr id="171" name="筆跡 170">
                  <a:extLst>
                    <a:ext uri="{FF2B5EF4-FFF2-40B4-BE49-F238E27FC236}">
                      <a16:creationId xmlns:a16="http://schemas.microsoft.com/office/drawing/2014/main" id="{4DDF566D-27CE-DDD4-7AF5-C8624AF31686}"/>
                    </a:ext>
                  </a:extLst>
                </p:cNvPr>
                <p:cNvPicPr/>
                <p:nvPr/>
              </p:nvPicPr>
              <p:blipFill>
                <a:blip r:embed="rId205"/>
                <a:stretch>
                  <a:fillRect/>
                </a:stretch>
              </p:blipFill>
              <p:spPr>
                <a:xfrm>
                  <a:off x="7692197" y="5472310"/>
                  <a:ext cx="200520" cy="105480"/>
                </a:xfrm>
                <a:prstGeom prst="rect">
                  <a:avLst/>
                </a:prstGeom>
              </p:spPr>
            </p:pic>
          </mc:Fallback>
        </mc:AlternateContent>
      </p:grpSp>
      <p:grpSp>
        <p:nvGrpSpPr>
          <p:cNvPr id="194" name="群組 193">
            <a:extLst>
              <a:ext uri="{FF2B5EF4-FFF2-40B4-BE49-F238E27FC236}">
                <a16:creationId xmlns:a16="http://schemas.microsoft.com/office/drawing/2014/main" id="{85FB0A1F-E2F7-F807-6F4E-5DEB5E7BA4D5}"/>
              </a:ext>
            </a:extLst>
          </p:cNvPr>
          <p:cNvGrpSpPr/>
          <p:nvPr/>
        </p:nvGrpSpPr>
        <p:grpSpPr>
          <a:xfrm>
            <a:off x="5315837" y="5921230"/>
            <a:ext cx="3331800" cy="529200"/>
            <a:chOff x="5315837" y="5921230"/>
            <a:chExt cx="3331800" cy="529200"/>
          </a:xfrm>
        </p:grpSpPr>
        <mc:AlternateContent xmlns:mc="http://schemas.openxmlformats.org/markup-compatibility/2006" xmlns:p14="http://schemas.microsoft.com/office/powerpoint/2010/main">
          <mc:Choice Requires="p14">
            <p:contentPart p14:bwMode="auto" r:id="rId206">
              <p14:nvContentPartPr>
                <p14:cNvPr id="174" name="筆跡 173">
                  <a:extLst>
                    <a:ext uri="{FF2B5EF4-FFF2-40B4-BE49-F238E27FC236}">
                      <a16:creationId xmlns:a16="http://schemas.microsoft.com/office/drawing/2014/main" id="{37E69314-24D0-EE72-4478-0DF4B93483CD}"/>
                    </a:ext>
                  </a:extLst>
                </p14:cNvPr>
                <p14:cNvContentPartPr/>
                <p14:nvPr/>
              </p14:nvContentPartPr>
              <p14:xfrm>
                <a:off x="5315837" y="6042550"/>
                <a:ext cx="119520" cy="275040"/>
              </p14:xfrm>
            </p:contentPart>
          </mc:Choice>
          <mc:Fallback xmlns="">
            <p:pic>
              <p:nvPicPr>
                <p:cNvPr id="174" name="筆跡 173">
                  <a:extLst>
                    <a:ext uri="{FF2B5EF4-FFF2-40B4-BE49-F238E27FC236}">
                      <a16:creationId xmlns:a16="http://schemas.microsoft.com/office/drawing/2014/main" id="{37E69314-24D0-EE72-4478-0DF4B93483CD}"/>
                    </a:ext>
                  </a:extLst>
                </p:cNvPr>
                <p:cNvPicPr/>
                <p:nvPr/>
              </p:nvPicPr>
              <p:blipFill>
                <a:blip r:embed="rId207"/>
                <a:stretch>
                  <a:fillRect/>
                </a:stretch>
              </p:blipFill>
              <p:spPr>
                <a:xfrm>
                  <a:off x="5307197" y="6033910"/>
                  <a:ext cx="1371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5" name="筆跡 174">
                  <a:extLst>
                    <a:ext uri="{FF2B5EF4-FFF2-40B4-BE49-F238E27FC236}">
                      <a16:creationId xmlns:a16="http://schemas.microsoft.com/office/drawing/2014/main" id="{E9B8AF54-B47B-D937-911B-104F2A041CFA}"/>
                    </a:ext>
                  </a:extLst>
                </p14:cNvPr>
                <p14:cNvContentPartPr/>
                <p14:nvPr/>
              </p14:nvContentPartPr>
              <p14:xfrm>
                <a:off x="5452277" y="6091150"/>
                <a:ext cx="159120" cy="188640"/>
              </p14:xfrm>
            </p:contentPart>
          </mc:Choice>
          <mc:Fallback xmlns="">
            <p:pic>
              <p:nvPicPr>
                <p:cNvPr id="175" name="筆跡 174">
                  <a:extLst>
                    <a:ext uri="{FF2B5EF4-FFF2-40B4-BE49-F238E27FC236}">
                      <a16:creationId xmlns:a16="http://schemas.microsoft.com/office/drawing/2014/main" id="{E9B8AF54-B47B-D937-911B-104F2A041CFA}"/>
                    </a:ext>
                  </a:extLst>
                </p:cNvPr>
                <p:cNvPicPr/>
                <p:nvPr/>
              </p:nvPicPr>
              <p:blipFill>
                <a:blip r:embed="rId209"/>
                <a:stretch>
                  <a:fillRect/>
                </a:stretch>
              </p:blipFill>
              <p:spPr>
                <a:xfrm>
                  <a:off x="5443637" y="6082150"/>
                  <a:ext cx="17676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6" name="筆跡 175">
                  <a:extLst>
                    <a:ext uri="{FF2B5EF4-FFF2-40B4-BE49-F238E27FC236}">
                      <a16:creationId xmlns:a16="http://schemas.microsoft.com/office/drawing/2014/main" id="{54A07D13-DC54-B0F6-196B-CC40A357D30E}"/>
                    </a:ext>
                  </a:extLst>
                </p14:cNvPr>
                <p14:cNvContentPartPr/>
                <p14:nvPr/>
              </p14:nvContentPartPr>
              <p14:xfrm>
                <a:off x="5638397" y="6050470"/>
                <a:ext cx="149040" cy="232200"/>
              </p14:xfrm>
            </p:contentPart>
          </mc:Choice>
          <mc:Fallback xmlns="">
            <p:pic>
              <p:nvPicPr>
                <p:cNvPr id="176" name="筆跡 175">
                  <a:extLst>
                    <a:ext uri="{FF2B5EF4-FFF2-40B4-BE49-F238E27FC236}">
                      <a16:creationId xmlns:a16="http://schemas.microsoft.com/office/drawing/2014/main" id="{54A07D13-DC54-B0F6-196B-CC40A357D30E}"/>
                    </a:ext>
                  </a:extLst>
                </p:cNvPr>
                <p:cNvPicPr/>
                <p:nvPr/>
              </p:nvPicPr>
              <p:blipFill>
                <a:blip r:embed="rId211"/>
                <a:stretch>
                  <a:fillRect/>
                </a:stretch>
              </p:blipFill>
              <p:spPr>
                <a:xfrm>
                  <a:off x="5629397" y="6041830"/>
                  <a:ext cx="16668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77" name="筆跡 176">
                  <a:extLst>
                    <a:ext uri="{FF2B5EF4-FFF2-40B4-BE49-F238E27FC236}">
                      <a16:creationId xmlns:a16="http://schemas.microsoft.com/office/drawing/2014/main" id="{4693E3D6-50A3-910E-C443-B56F84466616}"/>
                    </a:ext>
                  </a:extLst>
                </p14:cNvPr>
                <p14:cNvContentPartPr/>
                <p14:nvPr/>
              </p14:nvContentPartPr>
              <p14:xfrm>
                <a:off x="5872757" y="6037870"/>
                <a:ext cx="202680" cy="203040"/>
              </p14:xfrm>
            </p:contentPart>
          </mc:Choice>
          <mc:Fallback xmlns="">
            <p:pic>
              <p:nvPicPr>
                <p:cNvPr id="177" name="筆跡 176">
                  <a:extLst>
                    <a:ext uri="{FF2B5EF4-FFF2-40B4-BE49-F238E27FC236}">
                      <a16:creationId xmlns:a16="http://schemas.microsoft.com/office/drawing/2014/main" id="{4693E3D6-50A3-910E-C443-B56F84466616}"/>
                    </a:ext>
                  </a:extLst>
                </p:cNvPr>
                <p:cNvPicPr/>
                <p:nvPr/>
              </p:nvPicPr>
              <p:blipFill>
                <a:blip r:embed="rId213"/>
                <a:stretch>
                  <a:fillRect/>
                </a:stretch>
              </p:blipFill>
              <p:spPr>
                <a:xfrm>
                  <a:off x="5863757" y="6029230"/>
                  <a:ext cx="220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78" name="筆跡 177">
                  <a:extLst>
                    <a:ext uri="{FF2B5EF4-FFF2-40B4-BE49-F238E27FC236}">
                      <a16:creationId xmlns:a16="http://schemas.microsoft.com/office/drawing/2014/main" id="{11206013-D778-F3AB-2583-C39665B29F24}"/>
                    </a:ext>
                  </a:extLst>
                </p14:cNvPr>
                <p14:cNvContentPartPr/>
                <p14:nvPr/>
              </p14:nvContentPartPr>
              <p14:xfrm>
                <a:off x="6046637" y="6018790"/>
                <a:ext cx="97200" cy="279000"/>
              </p14:xfrm>
            </p:contentPart>
          </mc:Choice>
          <mc:Fallback xmlns="">
            <p:pic>
              <p:nvPicPr>
                <p:cNvPr id="178" name="筆跡 177">
                  <a:extLst>
                    <a:ext uri="{FF2B5EF4-FFF2-40B4-BE49-F238E27FC236}">
                      <a16:creationId xmlns:a16="http://schemas.microsoft.com/office/drawing/2014/main" id="{11206013-D778-F3AB-2583-C39665B29F24}"/>
                    </a:ext>
                  </a:extLst>
                </p:cNvPr>
                <p:cNvPicPr/>
                <p:nvPr/>
              </p:nvPicPr>
              <p:blipFill>
                <a:blip r:embed="rId215"/>
                <a:stretch>
                  <a:fillRect/>
                </a:stretch>
              </p:blipFill>
              <p:spPr>
                <a:xfrm>
                  <a:off x="6037637" y="6009790"/>
                  <a:ext cx="1148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9" name="筆跡 178">
                  <a:extLst>
                    <a:ext uri="{FF2B5EF4-FFF2-40B4-BE49-F238E27FC236}">
                      <a16:creationId xmlns:a16="http://schemas.microsoft.com/office/drawing/2014/main" id="{17EFD588-B541-BEA0-3CED-2F0EB25DF1E1}"/>
                    </a:ext>
                  </a:extLst>
                </p14:cNvPr>
                <p14:cNvContentPartPr/>
                <p14:nvPr/>
              </p14:nvContentPartPr>
              <p14:xfrm>
                <a:off x="6295037" y="6142630"/>
                <a:ext cx="211680" cy="68760"/>
              </p14:xfrm>
            </p:contentPart>
          </mc:Choice>
          <mc:Fallback xmlns="">
            <p:pic>
              <p:nvPicPr>
                <p:cNvPr id="179" name="筆跡 178">
                  <a:extLst>
                    <a:ext uri="{FF2B5EF4-FFF2-40B4-BE49-F238E27FC236}">
                      <a16:creationId xmlns:a16="http://schemas.microsoft.com/office/drawing/2014/main" id="{17EFD588-B541-BEA0-3CED-2F0EB25DF1E1}"/>
                    </a:ext>
                  </a:extLst>
                </p:cNvPr>
                <p:cNvPicPr/>
                <p:nvPr/>
              </p:nvPicPr>
              <p:blipFill>
                <a:blip r:embed="rId217"/>
                <a:stretch>
                  <a:fillRect/>
                </a:stretch>
              </p:blipFill>
              <p:spPr>
                <a:xfrm>
                  <a:off x="6286397" y="6133630"/>
                  <a:ext cx="22932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80" name="筆跡 179">
                  <a:extLst>
                    <a:ext uri="{FF2B5EF4-FFF2-40B4-BE49-F238E27FC236}">
                      <a16:creationId xmlns:a16="http://schemas.microsoft.com/office/drawing/2014/main" id="{60EF664A-7C7C-8CDA-639C-6F60B3690076}"/>
                    </a:ext>
                  </a:extLst>
                </p14:cNvPr>
                <p14:cNvContentPartPr/>
                <p14:nvPr/>
              </p14:nvContentPartPr>
              <p14:xfrm>
                <a:off x="6661157" y="6062350"/>
                <a:ext cx="78480" cy="185400"/>
              </p14:xfrm>
            </p:contentPart>
          </mc:Choice>
          <mc:Fallback xmlns="">
            <p:pic>
              <p:nvPicPr>
                <p:cNvPr id="180" name="筆跡 179">
                  <a:extLst>
                    <a:ext uri="{FF2B5EF4-FFF2-40B4-BE49-F238E27FC236}">
                      <a16:creationId xmlns:a16="http://schemas.microsoft.com/office/drawing/2014/main" id="{60EF664A-7C7C-8CDA-639C-6F60B3690076}"/>
                    </a:ext>
                  </a:extLst>
                </p:cNvPr>
                <p:cNvPicPr/>
                <p:nvPr/>
              </p:nvPicPr>
              <p:blipFill>
                <a:blip r:embed="rId219"/>
                <a:stretch>
                  <a:fillRect/>
                </a:stretch>
              </p:blipFill>
              <p:spPr>
                <a:xfrm>
                  <a:off x="6652517" y="6053350"/>
                  <a:ext cx="9612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81" name="筆跡 180">
                  <a:extLst>
                    <a:ext uri="{FF2B5EF4-FFF2-40B4-BE49-F238E27FC236}">
                      <a16:creationId xmlns:a16="http://schemas.microsoft.com/office/drawing/2014/main" id="{678FD0AF-58A3-9524-50F4-BA8AB4A6528E}"/>
                    </a:ext>
                  </a:extLst>
                </p14:cNvPr>
                <p14:cNvContentPartPr/>
                <p14:nvPr/>
              </p14:nvContentPartPr>
              <p14:xfrm>
                <a:off x="6824597" y="6040750"/>
                <a:ext cx="48240" cy="369720"/>
              </p14:xfrm>
            </p:contentPart>
          </mc:Choice>
          <mc:Fallback xmlns="">
            <p:pic>
              <p:nvPicPr>
                <p:cNvPr id="181" name="筆跡 180">
                  <a:extLst>
                    <a:ext uri="{FF2B5EF4-FFF2-40B4-BE49-F238E27FC236}">
                      <a16:creationId xmlns:a16="http://schemas.microsoft.com/office/drawing/2014/main" id="{678FD0AF-58A3-9524-50F4-BA8AB4A6528E}"/>
                    </a:ext>
                  </a:extLst>
                </p:cNvPr>
                <p:cNvPicPr/>
                <p:nvPr/>
              </p:nvPicPr>
              <p:blipFill>
                <a:blip r:embed="rId221"/>
                <a:stretch>
                  <a:fillRect/>
                </a:stretch>
              </p:blipFill>
              <p:spPr>
                <a:xfrm>
                  <a:off x="6815957" y="6031750"/>
                  <a:ext cx="65880" cy="387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82" name="筆跡 181">
                  <a:extLst>
                    <a:ext uri="{FF2B5EF4-FFF2-40B4-BE49-F238E27FC236}">
                      <a16:creationId xmlns:a16="http://schemas.microsoft.com/office/drawing/2014/main" id="{849ED2CB-8749-0836-8FD8-E8DE12FDCD6D}"/>
                    </a:ext>
                  </a:extLst>
                </p14:cNvPr>
                <p14:cNvContentPartPr/>
                <p14:nvPr/>
              </p14:nvContentPartPr>
              <p14:xfrm>
                <a:off x="6869957" y="6062350"/>
                <a:ext cx="124920" cy="118440"/>
              </p14:xfrm>
            </p:contentPart>
          </mc:Choice>
          <mc:Fallback xmlns="">
            <p:pic>
              <p:nvPicPr>
                <p:cNvPr id="182" name="筆跡 181">
                  <a:extLst>
                    <a:ext uri="{FF2B5EF4-FFF2-40B4-BE49-F238E27FC236}">
                      <a16:creationId xmlns:a16="http://schemas.microsoft.com/office/drawing/2014/main" id="{849ED2CB-8749-0836-8FD8-E8DE12FDCD6D}"/>
                    </a:ext>
                  </a:extLst>
                </p:cNvPr>
                <p:cNvPicPr/>
                <p:nvPr/>
              </p:nvPicPr>
              <p:blipFill>
                <a:blip r:embed="rId223"/>
                <a:stretch>
                  <a:fillRect/>
                </a:stretch>
              </p:blipFill>
              <p:spPr>
                <a:xfrm>
                  <a:off x="6860957" y="6053710"/>
                  <a:ext cx="142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83" name="筆跡 182">
                  <a:extLst>
                    <a:ext uri="{FF2B5EF4-FFF2-40B4-BE49-F238E27FC236}">
                      <a16:creationId xmlns:a16="http://schemas.microsoft.com/office/drawing/2014/main" id="{97BFC935-BB00-EAEF-133C-7D5C8AF821C6}"/>
                    </a:ext>
                  </a:extLst>
                </p14:cNvPr>
                <p14:cNvContentPartPr/>
                <p14:nvPr/>
              </p14:nvContentPartPr>
              <p14:xfrm>
                <a:off x="7056797" y="6015190"/>
                <a:ext cx="90360" cy="225360"/>
              </p14:xfrm>
            </p:contentPart>
          </mc:Choice>
          <mc:Fallback xmlns="">
            <p:pic>
              <p:nvPicPr>
                <p:cNvPr id="183" name="筆跡 182">
                  <a:extLst>
                    <a:ext uri="{FF2B5EF4-FFF2-40B4-BE49-F238E27FC236}">
                      <a16:creationId xmlns:a16="http://schemas.microsoft.com/office/drawing/2014/main" id="{97BFC935-BB00-EAEF-133C-7D5C8AF821C6}"/>
                    </a:ext>
                  </a:extLst>
                </p:cNvPr>
                <p:cNvPicPr/>
                <p:nvPr/>
              </p:nvPicPr>
              <p:blipFill>
                <a:blip r:embed="rId225"/>
                <a:stretch>
                  <a:fillRect/>
                </a:stretch>
              </p:blipFill>
              <p:spPr>
                <a:xfrm>
                  <a:off x="7047797" y="6006190"/>
                  <a:ext cx="108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84" name="筆跡 183">
                  <a:extLst>
                    <a:ext uri="{FF2B5EF4-FFF2-40B4-BE49-F238E27FC236}">
                      <a16:creationId xmlns:a16="http://schemas.microsoft.com/office/drawing/2014/main" id="{CAFC9612-EF5F-D441-7571-71A6EC186E63}"/>
                    </a:ext>
                  </a:extLst>
                </p14:cNvPr>
                <p14:cNvContentPartPr/>
                <p14:nvPr/>
              </p14:nvContentPartPr>
              <p14:xfrm>
                <a:off x="7207997" y="6027430"/>
                <a:ext cx="163440" cy="176040"/>
              </p14:xfrm>
            </p:contentPart>
          </mc:Choice>
          <mc:Fallback xmlns="">
            <p:pic>
              <p:nvPicPr>
                <p:cNvPr id="184" name="筆跡 183">
                  <a:extLst>
                    <a:ext uri="{FF2B5EF4-FFF2-40B4-BE49-F238E27FC236}">
                      <a16:creationId xmlns:a16="http://schemas.microsoft.com/office/drawing/2014/main" id="{CAFC9612-EF5F-D441-7571-71A6EC186E63}"/>
                    </a:ext>
                  </a:extLst>
                </p:cNvPr>
                <p:cNvPicPr/>
                <p:nvPr/>
              </p:nvPicPr>
              <p:blipFill>
                <a:blip r:embed="rId227"/>
                <a:stretch>
                  <a:fillRect/>
                </a:stretch>
              </p:blipFill>
              <p:spPr>
                <a:xfrm>
                  <a:off x="7198997" y="6018790"/>
                  <a:ext cx="1810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85" name="筆跡 184">
                  <a:extLst>
                    <a:ext uri="{FF2B5EF4-FFF2-40B4-BE49-F238E27FC236}">
                      <a16:creationId xmlns:a16="http://schemas.microsoft.com/office/drawing/2014/main" id="{4D22E120-DB1A-4070-1D03-6614448E063D}"/>
                    </a:ext>
                  </a:extLst>
                </p14:cNvPr>
                <p14:cNvContentPartPr/>
                <p14:nvPr/>
              </p14:nvContentPartPr>
              <p14:xfrm>
                <a:off x="7424717" y="6015910"/>
                <a:ext cx="115560" cy="306360"/>
              </p14:xfrm>
            </p:contentPart>
          </mc:Choice>
          <mc:Fallback xmlns="">
            <p:pic>
              <p:nvPicPr>
                <p:cNvPr id="185" name="筆跡 184">
                  <a:extLst>
                    <a:ext uri="{FF2B5EF4-FFF2-40B4-BE49-F238E27FC236}">
                      <a16:creationId xmlns:a16="http://schemas.microsoft.com/office/drawing/2014/main" id="{4D22E120-DB1A-4070-1D03-6614448E063D}"/>
                    </a:ext>
                  </a:extLst>
                </p:cNvPr>
                <p:cNvPicPr/>
                <p:nvPr/>
              </p:nvPicPr>
              <p:blipFill>
                <a:blip r:embed="rId229"/>
                <a:stretch>
                  <a:fillRect/>
                </a:stretch>
              </p:blipFill>
              <p:spPr>
                <a:xfrm>
                  <a:off x="7415717" y="6007270"/>
                  <a:ext cx="13320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86" name="筆跡 185">
                  <a:extLst>
                    <a:ext uri="{FF2B5EF4-FFF2-40B4-BE49-F238E27FC236}">
                      <a16:creationId xmlns:a16="http://schemas.microsoft.com/office/drawing/2014/main" id="{CF4EFABD-82F4-F2E6-4F93-FAC854656C16}"/>
                    </a:ext>
                  </a:extLst>
                </p14:cNvPr>
                <p14:cNvContentPartPr/>
                <p14:nvPr/>
              </p14:nvContentPartPr>
              <p14:xfrm>
                <a:off x="7588157" y="6021670"/>
                <a:ext cx="103680" cy="222840"/>
              </p14:xfrm>
            </p:contentPart>
          </mc:Choice>
          <mc:Fallback xmlns="">
            <p:pic>
              <p:nvPicPr>
                <p:cNvPr id="186" name="筆跡 185">
                  <a:extLst>
                    <a:ext uri="{FF2B5EF4-FFF2-40B4-BE49-F238E27FC236}">
                      <a16:creationId xmlns:a16="http://schemas.microsoft.com/office/drawing/2014/main" id="{CF4EFABD-82F4-F2E6-4F93-FAC854656C16}"/>
                    </a:ext>
                  </a:extLst>
                </p:cNvPr>
                <p:cNvPicPr/>
                <p:nvPr/>
              </p:nvPicPr>
              <p:blipFill>
                <a:blip r:embed="rId231"/>
                <a:stretch>
                  <a:fillRect/>
                </a:stretch>
              </p:blipFill>
              <p:spPr>
                <a:xfrm>
                  <a:off x="7579157" y="6012670"/>
                  <a:ext cx="1213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7" name="筆跡 186">
                  <a:extLst>
                    <a:ext uri="{FF2B5EF4-FFF2-40B4-BE49-F238E27FC236}">
                      <a16:creationId xmlns:a16="http://schemas.microsoft.com/office/drawing/2014/main" id="{D86C3DCD-2923-5677-3A1E-72598C34206E}"/>
                    </a:ext>
                  </a:extLst>
                </p14:cNvPr>
                <p14:cNvContentPartPr/>
                <p14:nvPr/>
              </p14:nvContentPartPr>
              <p14:xfrm>
                <a:off x="7807397" y="6094390"/>
                <a:ext cx="185760" cy="87480"/>
              </p14:xfrm>
            </p:contentPart>
          </mc:Choice>
          <mc:Fallback xmlns="">
            <p:pic>
              <p:nvPicPr>
                <p:cNvPr id="187" name="筆跡 186">
                  <a:extLst>
                    <a:ext uri="{FF2B5EF4-FFF2-40B4-BE49-F238E27FC236}">
                      <a16:creationId xmlns:a16="http://schemas.microsoft.com/office/drawing/2014/main" id="{D86C3DCD-2923-5677-3A1E-72598C34206E}"/>
                    </a:ext>
                  </a:extLst>
                </p:cNvPr>
                <p:cNvPicPr/>
                <p:nvPr/>
              </p:nvPicPr>
              <p:blipFill>
                <a:blip r:embed="rId233"/>
                <a:stretch>
                  <a:fillRect/>
                </a:stretch>
              </p:blipFill>
              <p:spPr>
                <a:xfrm>
                  <a:off x="7798397" y="6085750"/>
                  <a:ext cx="2034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8" name="筆跡 187">
                  <a:extLst>
                    <a:ext uri="{FF2B5EF4-FFF2-40B4-BE49-F238E27FC236}">
                      <a16:creationId xmlns:a16="http://schemas.microsoft.com/office/drawing/2014/main" id="{DCF8BFD6-368A-1A09-FC11-CEA01038D7F5}"/>
                    </a:ext>
                  </a:extLst>
                </p14:cNvPr>
                <p14:cNvContentPartPr/>
                <p14:nvPr/>
              </p14:nvContentPartPr>
              <p14:xfrm>
                <a:off x="8125637" y="5921230"/>
                <a:ext cx="177120" cy="378000"/>
              </p14:xfrm>
            </p:contentPart>
          </mc:Choice>
          <mc:Fallback xmlns="">
            <p:pic>
              <p:nvPicPr>
                <p:cNvPr id="188" name="筆跡 187">
                  <a:extLst>
                    <a:ext uri="{FF2B5EF4-FFF2-40B4-BE49-F238E27FC236}">
                      <a16:creationId xmlns:a16="http://schemas.microsoft.com/office/drawing/2014/main" id="{DCF8BFD6-368A-1A09-FC11-CEA01038D7F5}"/>
                    </a:ext>
                  </a:extLst>
                </p:cNvPr>
                <p:cNvPicPr/>
                <p:nvPr/>
              </p:nvPicPr>
              <p:blipFill>
                <a:blip r:embed="rId235"/>
                <a:stretch>
                  <a:fillRect/>
                </a:stretch>
              </p:blipFill>
              <p:spPr>
                <a:xfrm>
                  <a:off x="8116997" y="5912230"/>
                  <a:ext cx="19476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91" name="筆跡 190">
                  <a:extLst>
                    <a:ext uri="{FF2B5EF4-FFF2-40B4-BE49-F238E27FC236}">
                      <a16:creationId xmlns:a16="http://schemas.microsoft.com/office/drawing/2014/main" id="{02145319-F4A1-030D-E947-1BB0954B9EED}"/>
                    </a:ext>
                  </a:extLst>
                </p14:cNvPr>
                <p14:cNvContentPartPr/>
                <p14:nvPr/>
              </p14:nvContentPartPr>
              <p14:xfrm>
                <a:off x="8178917" y="5947150"/>
                <a:ext cx="400680" cy="503280"/>
              </p14:xfrm>
            </p:contentPart>
          </mc:Choice>
          <mc:Fallback xmlns="">
            <p:pic>
              <p:nvPicPr>
                <p:cNvPr id="191" name="筆跡 190">
                  <a:extLst>
                    <a:ext uri="{FF2B5EF4-FFF2-40B4-BE49-F238E27FC236}">
                      <a16:creationId xmlns:a16="http://schemas.microsoft.com/office/drawing/2014/main" id="{02145319-F4A1-030D-E947-1BB0954B9EED}"/>
                    </a:ext>
                  </a:extLst>
                </p:cNvPr>
                <p:cNvPicPr/>
                <p:nvPr/>
              </p:nvPicPr>
              <p:blipFill>
                <a:blip r:embed="rId237"/>
                <a:stretch>
                  <a:fillRect/>
                </a:stretch>
              </p:blipFill>
              <p:spPr>
                <a:xfrm>
                  <a:off x="8170277" y="5938510"/>
                  <a:ext cx="4183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92" name="筆跡 191">
                  <a:extLst>
                    <a:ext uri="{FF2B5EF4-FFF2-40B4-BE49-F238E27FC236}">
                      <a16:creationId xmlns:a16="http://schemas.microsoft.com/office/drawing/2014/main" id="{603D0BEC-B6C3-F041-5CCE-2E9B041166BC}"/>
                    </a:ext>
                  </a:extLst>
                </p14:cNvPr>
                <p14:cNvContentPartPr/>
                <p14:nvPr/>
              </p14:nvContentPartPr>
              <p14:xfrm>
                <a:off x="8439917" y="6104830"/>
                <a:ext cx="207720" cy="146160"/>
              </p14:xfrm>
            </p:contentPart>
          </mc:Choice>
          <mc:Fallback xmlns="">
            <p:pic>
              <p:nvPicPr>
                <p:cNvPr id="192" name="筆跡 191">
                  <a:extLst>
                    <a:ext uri="{FF2B5EF4-FFF2-40B4-BE49-F238E27FC236}">
                      <a16:creationId xmlns:a16="http://schemas.microsoft.com/office/drawing/2014/main" id="{603D0BEC-B6C3-F041-5CCE-2E9B041166BC}"/>
                    </a:ext>
                  </a:extLst>
                </p:cNvPr>
                <p:cNvPicPr/>
                <p:nvPr/>
              </p:nvPicPr>
              <p:blipFill>
                <a:blip r:embed="rId239"/>
                <a:stretch>
                  <a:fillRect/>
                </a:stretch>
              </p:blipFill>
              <p:spPr>
                <a:xfrm>
                  <a:off x="8430917" y="6095830"/>
                  <a:ext cx="2253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93" name="筆跡 192">
                  <a:extLst>
                    <a:ext uri="{FF2B5EF4-FFF2-40B4-BE49-F238E27FC236}">
                      <a16:creationId xmlns:a16="http://schemas.microsoft.com/office/drawing/2014/main" id="{6EB4EF47-0012-AB49-90FF-FCB416713F87}"/>
                    </a:ext>
                  </a:extLst>
                </p14:cNvPr>
                <p14:cNvContentPartPr/>
                <p14:nvPr/>
              </p14:nvContentPartPr>
              <p14:xfrm>
                <a:off x="8546117" y="6117790"/>
                <a:ext cx="57960" cy="249840"/>
              </p14:xfrm>
            </p:contentPart>
          </mc:Choice>
          <mc:Fallback xmlns="">
            <p:pic>
              <p:nvPicPr>
                <p:cNvPr id="193" name="筆跡 192">
                  <a:extLst>
                    <a:ext uri="{FF2B5EF4-FFF2-40B4-BE49-F238E27FC236}">
                      <a16:creationId xmlns:a16="http://schemas.microsoft.com/office/drawing/2014/main" id="{6EB4EF47-0012-AB49-90FF-FCB416713F87}"/>
                    </a:ext>
                  </a:extLst>
                </p:cNvPr>
                <p:cNvPicPr/>
                <p:nvPr/>
              </p:nvPicPr>
              <p:blipFill>
                <a:blip r:embed="rId241"/>
                <a:stretch>
                  <a:fillRect/>
                </a:stretch>
              </p:blipFill>
              <p:spPr>
                <a:xfrm>
                  <a:off x="8537117" y="6108790"/>
                  <a:ext cx="75600" cy="267480"/>
                </a:xfrm>
                <a:prstGeom prst="rect">
                  <a:avLst/>
                </a:prstGeom>
              </p:spPr>
            </p:pic>
          </mc:Fallback>
        </mc:AlternateContent>
      </p:grpSp>
      <p:grpSp>
        <p:nvGrpSpPr>
          <p:cNvPr id="198" name="群組 197">
            <a:extLst>
              <a:ext uri="{FF2B5EF4-FFF2-40B4-BE49-F238E27FC236}">
                <a16:creationId xmlns:a16="http://schemas.microsoft.com/office/drawing/2014/main" id="{6768EC83-B410-C813-DA25-4632AC6B53B1}"/>
              </a:ext>
            </a:extLst>
          </p:cNvPr>
          <p:cNvGrpSpPr/>
          <p:nvPr/>
        </p:nvGrpSpPr>
        <p:grpSpPr>
          <a:xfrm>
            <a:off x="9145157" y="5551150"/>
            <a:ext cx="490680" cy="266040"/>
            <a:chOff x="9145157" y="5551150"/>
            <a:chExt cx="490680" cy="266040"/>
          </a:xfrm>
        </p:grpSpPr>
        <mc:AlternateContent xmlns:mc="http://schemas.openxmlformats.org/markup-compatibility/2006" xmlns:p14="http://schemas.microsoft.com/office/powerpoint/2010/main">
          <mc:Choice Requires="p14">
            <p:contentPart p14:bwMode="auto" r:id="rId242">
              <p14:nvContentPartPr>
                <p14:cNvPr id="195" name="筆跡 194">
                  <a:extLst>
                    <a:ext uri="{FF2B5EF4-FFF2-40B4-BE49-F238E27FC236}">
                      <a16:creationId xmlns:a16="http://schemas.microsoft.com/office/drawing/2014/main" id="{37C59570-1564-9FB0-3C41-545AC94CFCD8}"/>
                    </a:ext>
                  </a:extLst>
                </p14:cNvPr>
                <p14:cNvContentPartPr/>
                <p14:nvPr/>
              </p14:nvContentPartPr>
              <p14:xfrm>
                <a:off x="9145157" y="5551150"/>
                <a:ext cx="243000" cy="266040"/>
              </p14:xfrm>
            </p:contentPart>
          </mc:Choice>
          <mc:Fallback xmlns="">
            <p:pic>
              <p:nvPicPr>
                <p:cNvPr id="195" name="筆跡 194">
                  <a:extLst>
                    <a:ext uri="{FF2B5EF4-FFF2-40B4-BE49-F238E27FC236}">
                      <a16:creationId xmlns:a16="http://schemas.microsoft.com/office/drawing/2014/main" id="{37C59570-1564-9FB0-3C41-545AC94CFCD8}"/>
                    </a:ext>
                  </a:extLst>
                </p:cNvPr>
                <p:cNvPicPr/>
                <p:nvPr/>
              </p:nvPicPr>
              <p:blipFill>
                <a:blip r:embed="rId243"/>
                <a:stretch>
                  <a:fillRect/>
                </a:stretch>
              </p:blipFill>
              <p:spPr>
                <a:xfrm>
                  <a:off x="9136517" y="5542150"/>
                  <a:ext cx="260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6" name="筆跡 195">
                  <a:extLst>
                    <a:ext uri="{FF2B5EF4-FFF2-40B4-BE49-F238E27FC236}">
                      <a16:creationId xmlns:a16="http://schemas.microsoft.com/office/drawing/2014/main" id="{2C558191-D648-62A2-5C9F-832A7F4F169C}"/>
                    </a:ext>
                  </a:extLst>
                </p14:cNvPr>
                <p14:cNvContentPartPr/>
                <p14:nvPr/>
              </p14:nvContentPartPr>
              <p14:xfrm>
                <a:off x="9147317" y="5688310"/>
                <a:ext cx="187200" cy="39600"/>
              </p14:xfrm>
            </p:contentPart>
          </mc:Choice>
          <mc:Fallback xmlns="">
            <p:pic>
              <p:nvPicPr>
                <p:cNvPr id="196" name="筆跡 195">
                  <a:extLst>
                    <a:ext uri="{FF2B5EF4-FFF2-40B4-BE49-F238E27FC236}">
                      <a16:creationId xmlns:a16="http://schemas.microsoft.com/office/drawing/2014/main" id="{2C558191-D648-62A2-5C9F-832A7F4F169C}"/>
                    </a:ext>
                  </a:extLst>
                </p:cNvPr>
                <p:cNvPicPr/>
                <p:nvPr/>
              </p:nvPicPr>
              <p:blipFill>
                <a:blip r:embed="rId245"/>
                <a:stretch>
                  <a:fillRect/>
                </a:stretch>
              </p:blipFill>
              <p:spPr>
                <a:xfrm>
                  <a:off x="9138317" y="5679670"/>
                  <a:ext cx="2048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7" name="筆跡 196">
                  <a:extLst>
                    <a:ext uri="{FF2B5EF4-FFF2-40B4-BE49-F238E27FC236}">
                      <a16:creationId xmlns:a16="http://schemas.microsoft.com/office/drawing/2014/main" id="{B8D2498E-D293-A4C7-5AA5-AE0CCF6FAA56}"/>
                    </a:ext>
                  </a:extLst>
                </p14:cNvPr>
                <p14:cNvContentPartPr/>
                <p14:nvPr/>
              </p14:nvContentPartPr>
              <p14:xfrm>
                <a:off x="9469517" y="5638630"/>
                <a:ext cx="166320" cy="70560"/>
              </p14:xfrm>
            </p:contentPart>
          </mc:Choice>
          <mc:Fallback xmlns="">
            <p:pic>
              <p:nvPicPr>
                <p:cNvPr id="197" name="筆跡 196">
                  <a:extLst>
                    <a:ext uri="{FF2B5EF4-FFF2-40B4-BE49-F238E27FC236}">
                      <a16:creationId xmlns:a16="http://schemas.microsoft.com/office/drawing/2014/main" id="{B8D2498E-D293-A4C7-5AA5-AE0CCF6FAA56}"/>
                    </a:ext>
                  </a:extLst>
                </p:cNvPr>
                <p:cNvPicPr/>
                <p:nvPr/>
              </p:nvPicPr>
              <p:blipFill>
                <a:blip r:embed="rId247"/>
                <a:stretch>
                  <a:fillRect/>
                </a:stretch>
              </p:blipFill>
              <p:spPr>
                <a:xfrm>
                  <a:off x="9460517" y="5629990"/>
                  <a:ext cx="183960" cy="88200"/>
                </a:xfrm>
                <a:prstGeom prst="rect">
                  <a:avLst/>
                </a:prstGeom>
              </p:spPr>
            </p:pic>
          </mc:Fallback>
        </mc:AlternateContent>
      </p:grpSp>
      <p:grpSp>
        <p:nvGrpSpPr>
          <p:cNvPr id="213" name="群組 212">
            <a:extLst>
              <a:ext uri="{FF2B5EF4-FFF2-40B4-BE49-F238E27FC236}">
                <a16:creationId xmlns:a16="http://schemas.microsoft.com/office/drawing/2014/main" id="{94A6E85D-66D5-441F-CFB1-6818A12E9595}"/>
              </a:ext>
            </a:extLst>
          </p:cNvPr>
          <p:cNvGrpSpPr/>
          <p:nvPr/>
        </p:nvGrpSpPr>
        <p:grpSpPr>
          <a:xfrm>
            <a:off x="9874517" y="5113030"/>
            <a:ext cx="899640" cy="463320"/>
            <a:chOff x="9874517" y="5113030"/>
            <a:chExt cx="899640" cy="463320"/>
          </a:xfrm>
        </p:grpSpPr>
        <mc:AlternateContent xmlns:mc="http://schemas.openxmlformats.org/markup-compatibility/2006" xmlns:p14="http://schemas.microsoft.com/office/powerpoint/2010/main">
          <mc:Choice Requires="p14">
            <p:contentPart p14:bwMode="auto" r:id="rId248">
              <p14:nvContentPartPr>
                <p14:cNvPr id="199" name="筆跡 198">
                  <a:extLst>
                    <a:ext uri="{FF2B5EF4-FFF2-40B4-BE49-F238E27FC236}">
                      <a16:creationId xmlns:a16="http://schemas.microsoft.com/office/drawing/2014/main" id="{436517B5-D4E4-178E-0433-E25D6C34B5EE}"/>
                    </a:ext>
                  </a:extLst>
                </p14:cNvPr>
                <p14:cNvContentPartPr/>
                <p14:nvPr/>
              </p14:nvContentPartPr>
              <p14:xfrm>
                <a:off x="9981437" y="5266030"/>
                <a:ext cx="165240" cy="271440"/>
              </p14:xfrm>
            </p:contentPart>
          </mc:Choice>
          <mc:Fallback xmlns="">
            <p:pic>
              <p:nvPicPr>
                <p:cNvPr id="199" name="筆跡 198">
                  <a:extLst>
                    <a:ext uri="{FF2B5EF4-FFF2-40B4-BE49-F238E27FC236}">
                      <a16:creationId xmlns:a16="http://schemas.microsoft.com/office/drawing/2014/main" id="{436517B5-D4E4-178E-0433-E25D6C34B5EE}"/>
                    </a:ext>
                  </a:extLst>
                </p:cNvPr>
                <p:cNvPicPr/>
                <p:nvPr/>
              </p:nvPicPr>
              <p:blipFill>
                <a:blip r:embed="rId249"/>
                <a:stretch>
                  <a:fillRect/>
                </a:stretch>
              </p:blipFill>
              <p:spPr>
                <a:xfrm>
                  <a:off x="9972797" y="5257390"/>
                  <a:ext cx="1828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00" name="筆跡 199">
                  <a:extLst>
                    <a:ext uri="{FF2B5EF4-FFF2-40B4-BE49-F238E27FC236}">
                      <a16:creationId xmlns:a16="http://schemas.microsoft.com/office/drawing/2014/main" id="{A42124AD-22BD-9421-23D6-ED03A5430DD0}"/>
                    </a:ext>
                  </a:extLst>
                </p14:cNvPr>
                <p14:cNvContentPartPr/>
                <p14:nvPr/>
              </p14:nvContentPartPr>
              <p14:xfrm>
                <a:off x="10162877" y="5441350"/>
                <a:ext cx="169200" cy="18720"/>
              </p14:xfrm>
            </p:contentPart>
          </mc:Choice>
          <mc:Fallback xmlns="">
            <p:pic>
              <p:nvPicPr>
                <p:cNvPr id="200" name="筆跡 199">
                  <a:extLst>
                    <a:ext uri="{FF2B5EF4-FFF2-40B4-BE49-F238E27FC236}">
                      <a16:creationId xmlns:a16="http://schemas.microsoft.com/office/drawing/2014/main" id="{A42124AD-22BD-9421-23D6-ED03A5430DD0}"/>
                    </a:ext>
                  </a:extLst>
                </p:cNvPr>
                <p:cNvPicPr/>
                <p:nvPr/>
              </p:nvPicPr>
              <p:blipFill>
                <a:blip r:embed="rId251"/>
                <a:stretch>
                  <a:fillRect/>
                </a:stretch>
              </p:blipFill>
              <p:spPr>
                <a:xfrm>
                  <a:off x="10153877" y="5432350"/>
                  <a:ext cx="1868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01" name="筆跡 200">
                  <a:extLst>
                    <a:ext uri="{FF2B5EF4-FFF2-40B4-BE49-F238E27FC236}">
                      <a16:creationId xmlns:a16="http://schemas.microsoft.com/office/drawing/2014/main" id="{0CBDA027-BA0B-6DA2-0D40-79DDBB016EAF}"/>
                    </a:ext>
                  </a:extLst>
                </p14:cNvPr>
                <p14:cNvContentPartPr/>
                <p14:nvPr/>
              </p14:nvContentPartPr>
              <p14:xfrm>
                <a:off x="10498397" y="5138230"/>
                <a:ext cx="140040" cy="250920"/>
              </p14:xfrm>
            </p:contentPart>
          </mc:Choice>
          <mc:Fallback xmlns="">
            <p:pic>
              <p:nvPicPr>
                <p:cNvPr id="201" name="筆跡 200">
                  <a:extLst>
                    <a:ext uri="{FF2B5EF4-FFF2-40B4-BE49-F238E27FC236}">
                      <a16:creationId xmlns:a16="http://schemas.microsoft.com/office/drawing/2014/main" id="{0CBDA027-BA0B-6DA2-0D40-79DDBB016EAF}"/>
                    </a:ext>
                  </a:extLst>
                </p:cNvPr>
                <p:cNvPicPr/>
                <p:nvPr/>
              </p:nvPicPr>
              <p:blipFill>
                <a:blip r:embed="rId253"/>
                <a:stretch>
                  <a:fillRect/>
                </a:stretch>
              </p:blipFill>
              <p:spPr>
                <a:xfrm>
                  <a:off x="10489397" y="5129590"/>
                  <a:ext cx="1576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02" name="筆跡 201">
                  <a:extLst>
                    <a:ext uri="{FF2B5EF4-FFF2-40B4-BE49-F238E27FC236}">
                      <a16:creationId xmlns:a16="http://schemas.microsoft.com/office/drawing/2014/main" id="{9F156A42-3487-0169-BAFA-1F075B2E162C}"/>
                    </a:ext>
                  </a:extLst>
                </p14:cNvPr>
                <p14:cNvContentPartPr/>
                <p14:nvPr/>
              </p14:nvContentPartPr>
              <p14:xfrm>
                <a:off x="10399397" y="5389870"/>
                <a:ext cx="266760" cy="4320"/>
              </p14:xfrm>
            </p:contentPart>
          </mc:Choice>
          <mc:Fallback xmlns="">
            <p:pic>
              <p:nvPicPr>
                <p:cNvPr id="202" name="筆跡 201">
                  <a:extLst>
                    <a:ext uri="{FF2B5EF4-FFF2-40B4-BE49-F238E27FC236}">
                      <a16:creationId xmlns:a16="http://schemas.microsoft.com/office/drawing/2014/main" id="{9F156A42-3487-0169-BAFA-1F075B2E162C}"/>
                    </a:ext>
                  </a:extLst>
                </p:cNvPr>
                <p:cNvPicPr/>
                <p:nvPr/>
              </p:nvPicPr>
              <p:blipFill>
                <a:blip r:embed="rId255"/>
                <a:stretch>
                  <a:fillRect/>
                </a:stretch>
              </p:blipFill>
              <p:spPr>
                <a:xfrm>
                  <a:off x="10390757" y="5381230"/>
                  <a:ext cx="2844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03" name="筆跡 202">
                  <a:extLst>
                    <a:ext uri="{FF2B5EF4-FFF2-40B4-BE49-F238E27FC236}">
                      <a16:creationId xmlns:a16="http://schemas.microsoft.com/office/drawing/2014/main" id="{FE6C799C-1CC2-B442-556C-F214A9C71995}"/>
                    </a:ext>
                  </a:extLst>
                </p14:cNvPr>
                <p14:cNvContentPartPr/>
                <p14:nvPr/>
              </p14:nvContentPartPr>
              <p14:xfrm>
                <a:off x="10429997" y="5445670"/>
                <a:ext cx="178560" cy="67320"/>
              </p14:xfrm>
            </p:contentPart>
          </mc:Choice>
          <mc:Fallback xmlns="">
            <p:pic>
              <p:nvPicPr>
                <p:cNvPr id="203" name="筆跡 202">
                  <a:extLst>
                    <a:ext uri="{FF2B5EF4-FFF2-40B4-BE49-F238E27FC236}">
                      <a16:creationId xmlns:a16="http://schemas.microsoft.com/office/drawing/2014/main" id="{FE6C799C-1CC2-B442-556C-F214A9C71995}"/>
                    </a:ext>
                  </a:extLst>
                </p:cNvPr>
                <p:cNvPicPr/>
                <p:nvPr/>
              </p:nvPicPr>
              <p:blipFill>
                <a:blip r:embed="rId257"/>
                <a:stretch>
                  <a:fillRect/>
                </a:stretch>
              </p:blipFill>
              <p:spPr>
                <a:xfrm>
                  <a:off x="10421357" y="5437030"/>
                  <a:ext cx="19620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4" name="筆跡 203">
                  <a:extLst>
                    <a:ext uri="{FF2B5EF4-FFF2-40B4-BE49-F238E27FC236}">
                      <a16:creationId xmlns:a16="http://schemas.microsoft.com/office/drawing/2014/main" id="{7770C996-B03D-A3F1-1D8D-6DA4625BD05C}"/>
                    </a:ext>
                  </a:extLst>
                </p14:cNvPr>
                <p14:cNvContentPartPr/>
                <p14:nvPr/>
              </p14:nvContentPartPr>
              <p14:xfrm>
                <a:off x="9874517" y="5197630"/>
                <a:ext cx="49320" cy="378720"/>
              </p14:xfrm>
            </p:contentPart>
          </mc:Choice>
          <mc:Fallback xmlns="">
            <p:pic>
              <p:nvPicPr>
                <p:cNvPr id="204" name="筆跡 203">
                  <a:extLst>
                    <a:ext uri="{FF2B5EF4-FFF2-40B4-BE49-F238E27FC236}">
                      <a16:creationId xmlns:a16="http://schemas.microsoft.com/office/drawing/2014/main" id="{7770C996-B03D-A3F1-1D8D-6DA4625BD05C}"/>
                    </a:ext>
                  </a:extLst>
                </p:cNvPr>
                <p:cNvPicPr/>
                <p:nvPr/>
              </p:nvPicPr>
              <p:blipFill>
                <a:blip r:embed="rId259"/>
                <a:stretch>
                  <a:fillRect/>
                </a:stretch>
              </p:blipFill>
              <p:spPr>
                <a:xfrm>
                  <a:off x="9865877" y="5188990"/>
                  <a:ext cx="669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5" name="筆跡 204">
                  <a:extLst>
                    <a:ext uri="{FF2B5EF4-FFF2-40B4-BE49-F238E27FC236}">
                      <a16:creationId xmlns:a16="http://schemas.microsoft.com/office/drawing/2014/main" id="{7BBBA53B-FFC4-495E-51E5-F00C34F36D99}"/>
                    </a:ext>
                  </a:extLst>
                </p14:cNvPr>
                <p14:cNvContentPartPr/>
                <p14:nvPr/>
              </p14:nvContentPartPr>
              <p14:xfrm>
                <a:off x="10739957" y="5113030"/>
                <a:ext cx="34200" cy="459360"/>
              </p14:xfrm>
            </p:contentPart>
          </mc:Choice>
          <mc:Fallback xmlns="">
            <p:pic>
              <p:nvPicPr>
                <p:cNvPr id="205" name="筆跡 204">
                  <a:extLst>
                    <a:ext uri="{FF2B5EF4-FFF2-40B4-BE49-F238E27FC236}">
                      <a16:creationId xmlns:a16="http://schemas.microsoft.com/office/drawing/2014/main" id="{7BBBA53B-FFC4-495E-51E5-F00C34F36D99}"/>
                    </a:ext>
                  </a:extLst>
                </p:cNvPr>
                <p:cNvPicPr/>
                <p:nvPr/>
              </p:nvPicPr>
              <p:blipFill>
                <a:blip r:embed="rId261"/>
                <a:stretch>
                  <a:fillRect/>
                </a:stretch>
              </p:blipFill>
              <p:spPr>
                <a:xfrm>
                  <a:off x="10731317" y="5104030"/>
                  <a:ext cx="51840" cy="47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206" name="筆跡 205">
                <a:extLst>
                  <a:ext uri="{FF2B5EF4-FFF2-40B4-BE49-F238E27FC236}">
                    <a16:creationId xmlns:a16="http://schemas.microsoft.com/office/drawing/2014/main" id="{83B8F632-0466-3532-97AC-B6A64BD352E4}"/>
                  </a:ext>
                </a:extLst>
              </p14:cNvPr>
              <p14:cNvContentPartPr/>
              <p14:nvPr/>
            </p14:nvContentPartPr>
            <p14:xfrm>
              <a:off x="9782717" y="5715310"/>
              <a:ext cx="1924200" cy="29880"/>
            </p14:xfrm>
          </p:contentPart>
        </mc:Choice>
        <mc:Fallback xmlns="">
          <p:pic>
            <p:nvPicPr>
              <p:cNvPr id="206" name="筆跡 205">
                <a:extLst>
                  <a:ext uri="{FF2B5EF4-FFF2-40B4-BE49-F238E27FC236}">
                    <a16:creationId xmlns:a16="http://schemas.microsoft.com/office/drawing/2014/main" id="{83B8F632-0466-3532-97AC-B6A64BD352E4}"/>
                  </a:ext>
                </a:extLst>
              </p:cNvPr>
              <p:cNvPicPr/>
              <p:nvPr/>
            </p:nvPicPr>
            <p:blipFill>
              <a:blip r:embed="rId263"/>
              <a:stretch>
                <a:fillRect/>
              </a:stretch>
            </p:blipFill>
            <p:spPr>
              <a:xfrm>
                <a:off x="9774077" y="5706670"/>
                <a:ext cx="1941840" cy="47520"/>
              </a:xfrm>
              <a:prstGeom prst="rect">
                <a:avLst/>
              </a:prstGeom>
            </p:spPr>
          </p:pic>
        </mc:Fallback>
      </mc:AlternateContent>
      <p:grpSp>
        <p:nvGrpSpPr>
          <p:cNvPr id="212" name="群組 211">
            <a:extLst>
              <a:ext uri="{FF2B5EF4-FFF2-40B4-BE49-F238E27FC236}">
                <a16:creationId xmlns:a16="http://schemas.microsoft.com/office/drawing/2014/main" id="{BEBA4E81-31CC-062D-8749-AA4806AC4288}"/>
              </a:ext>
            </a:extLst>
          </p:cNvPr>
          <p:cNvGrpSpPr/>
          <p:nvPr/>
        </p:nvGrpSpPr>
        <p:grpSpPr>
          <a:xfrm>
            <a:off x="10148117" y="5860390"/>
            <a:ext cx="608040" cy="487080"/>
            <a:chOff x="10148117" y="5860390"/>
            <a:chExt cx="608040" cy="487080"/>
          </a:xfrm>
        </p:grpSpPr>
        <mc:AlternateContent xmlns:mc="http://schemas.openxmlformats.org/markup-compatibility/2006" xmlns:p14="http://schemas.microsoft.com/office/powerpoint/2010/main">
          <mc:Choice Requires="p14">
            <p:contentPart p14:bwMode="auto" r:id="rId264">
              <p14:nvContentPartPr>
                <p14:cNvPr id="207" name="筆跡 206">
                  <a:extLst>
                    <a:ext uri="{FF2B5EF4-FFF2-40B4-BE49-F238E27FC236}">
                      <a16:creationId xmlns:a16="http://schemas.microsoft.com/office/drawing/2014/main" id="{517D5AE6-F80D-EB9A-555C-3C96BAD0B0F4}"/>
                    </a:ext>
                  </a:extLst>
                </p14:cNvPr>
                <p14:cNvContentPartPr/>
                <p14:nvPr/>
              </p14:nvContentPartPr>
              <p14:xfrm>
                <a:off x="10260077" y="5860390"/>
                <a:ext cx="462240" cy="29520"/>
              </p14:xfrm>
            </p:contentPart>
          </mc:Choice>
          <mc:Fallback xmlns="">
            <p:pic>
              <p:nvPicPr>
                <p:cNvPr id="207" name="筆跡 206">
                  <a:extLst>
                    <a:ext uri="{FF2B5EF4-FFF2-40B4-BE49-F238E27FC236}">
                      <a16:creationId xmlns:a16="http://schemas.microsoft.com/office/drawing/2014/main" id="{517D5AE6-F80D-EB9A-555C-3C96BAD0B0F4}"/>
                    </a:ext>
                  </a:extLst>
                </p:cNvPr>
                <p:cNvPicPr/>
                <p:nvPr/>
              </p:nvPicPr>
              <p:blipFill>
                <a:blip r:embed="rId265"/>
                <a:stretch>
                  <a:fillRect/>
                </a:stretch>
              </p:blipFill>
              <p:spPr>
                <a:xfrm>
                  <a:off x="10251077" y="5851750"/>
                  <a:ext cx="479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8" name="筆跡 207">
                  <a:extLst>
                    <a:ext uri="{FF2B5EF4-FFF2-40B4-BE49-F238E27FC236}">
                      <a16:creationId xmlns:a16="http://schemas.microsoft.com/office/drawing/2014/main" id="{65998EB2-F523-C25F-05A8-E999A2CAA9AD}"/>
                    </a:ext>
                  </a:extLst>
                </p14:cNvPr>
                <p14:cNvContentPartPr/>
                <p14:nvPr/>
              </p14:nvContentPartPr>
              <p14:xfrm>
                <a:off x="10148117" y="5923750"/>
                <a:ext cx="192240" cy="332280"/>
              </p14:xfrm>
            </p:contentPart>
          </mc:Choice>
          <mc:Fallback xmlns="">
            <p:pic>
              <p:nvPicPr>
                <p:cNvPr id="208" name="筆跡 207">
                  <a:extLst>
                    <a:ext uri="{FF2B5EF4-FFF2-40B4-BE49-F238E27FC236}">
                      <a16:creationId xmlns:a16="http://schemas.microsoft.com/office/drawing/2014/main" id="{65998EB2-F523-C25F-05A8-E999A2CAA9AD}"/>
                    </a:ext>
                  </a:extLst>
                </p:cNvPr>
                <p:cNvPicPr/>
                <p:nvPr/>
              </p:nvPicPr>
              <p:blipFill>
                <a:blip r:embed="rId267"/>
                <a:stretch>
                  <a:fillRect/>
                </a:stretch>
              </p:blipFill>
              <p:spPr>
                <a:xfrm>
                  <a:off x="10139117" y="5915110"/>
                  <a:ext cx="20988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9" name="筆跡 208">
                  <a:extLst>
                    <a:ext uri="{FF2B5EF4-FFF2-40B4-BE49-F238E27FC236}">
                      <a16:creationId xmlns:a16="http://schemas.microsoft.com/office/drawing/2014/main" id="{122FB874-1868-B0EF-DB7B-7C0A46B15119}"/>
                    </a:ext>
                  </a:extLst>
                </p14:cNvPr>
                <p14:cNvContentPartPr/>
                <p14:nvPr/>
              </p14:nvContentPartPr>
              <p14:xfrm>
                <a:off x="10476797" y="5963350"/>
                <a:ext cx="134640" cy="190440"/>
              </p14:xfrm>
            </p:contentPart>
          </mc:Choice>
          <mc:Fallback xmlns="">
            <p:pic>
              <p:nvPicPr>
                <p:cNvPr id="209" name="筆跡 208">
                  <a:extLst>
                    <a:ext uri="{FF2B5EF4-FFF2-40B4-BE49-F238E27FC236}">
                      <a16:creationId xmlns:a16="http://schemas.microsoft.com/office/drawing/2014/main" id="{122FB874-1868-B0EF-DB7B-7C0A46B15119}"/>
                    </a:ext>
                  </a:extLst>
                </p:cNvPr>
                <p:cNvPicPr/>
                <p:nvPr/>
              </p:nvPicPr>
              <p:blipFill>
                <a:blip r:embed="rId269"/>
                <a:stretch>
                  <a:fillRect/>
                </a:stretch>
              </p:blipFill>
              <p:spPr>
                <a:xfrm>
                  <a:off x="10468157" y="5954350"/>
                  <a:ext cx="15228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10" name="筆跡 209">
                  <a:extLst>
                    <a:ext uri="{FF2B5EF4-FFF2-40B4-BE49-F238E27FC236}">
                      <a16:creationId xmlns:a16="http://schemas.microsoft.com/office/drawing/2014/main" id="{43E1A149-A802-393D-8BED-95B19BF57205}"/>
                    </a:ext>
                  </a:extLst>
                </p14:cNvPr>
                <p14:cNvContentPartPr/>
                <p14:nvPr/>
              </p14:nvContentPartPr>
              <p14:xfrm>
                <a:off x="10409477" y="5987110"/>
                <a:ext cx="325800" cy="360360"/>
              </p14:xfrm>
            </p:contentPart>
          </mc:Choice>
          <mc:Fallback xmlns="">
            <p:pic>
              <p:nvPicPr>
                <p:cNvPr id="210" name="筆跡 209">
                  <a:extLst>
                    <a:ext uri="{FF2B5EF4-FFF2-40B4-BE49-F238E27FC236}">
                      <a16:creationId xmlns:a16="http://schemas.microsoft.com/office/drawing/2014/main" id="{43E1A149-A802-393D-8BED-95B19BF57205}"/>
                    </a:ext>
                  </a:extLst>
                </p:cNvPr>
                <p:cNvPicPr/>
                <p:nvPr/>
              </p:nvPicPr>
              <p:blipFill>
                <a:blip r:embed="rId271"/>
                <a:stretch>
                  <a:fillRect/>
                </a:stretch>
              </p:blipFill>
              <p:spPr>
                <a:xfrm>
                  <a:off x="10400477" y="5978470"/>
                  <a:ext cx="34344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筆跡 210">
                  <a:extLst>
                    <a:ext uri="{FF2B5EF4-FFF2-40B4-BE49-F238E27FC236}">
                      <a16:creationId xmlns:a16="http://schemas.microsoft.com/office/drawing/2014/main" id="{6DC132C7-B0D5-0BB8-CBD9-3CFA42A95AAC}"/>
                    </a:ext>
                  </a:extLst>
                </p14:cNvPr>
                <p14:cNvContentPartPr/>
                <p14:nvPr/>
              </p14:nvContentPartPr>
              <p14:xfrm>
                <a:off x="10591637" y="6086470"/>
                <a:ext cx="164520" cy="205920"/>
              </p14:xfrm>
            </p:contentPart>
          </mc:Choice>
          <mc:Fallback xmlns="">
            <p:pic>
              <p:nvPicPr>
                <p:cNvPr id="211" name="筆跡 210">
                  <a:extLst>
                    <a:ext uri="{FF2B5EF4-FFF2-40B4-BE49-F238E27FC236}">
                      <a16:creationId xmlns:a16="http://schemas.microsoft.com/office/drawing/2014/main" id="{6DC132C7-B0D5-0BB8-CBD9-3CFA42A95AAC}"/>
                    </a:ext>
                  </a:extLst>
                </p:cNvPr>
                <p:cNvPicPr/>
                <p:nvPr/>
              </p:nvPicPr>
              <p:blipFill>
                <a:blip r:embed="rId273"/>
                <a:stretch>
                  <a:fillRect/>
                </a:stretch>
              </p:blipFill>
              <p:spPr>
                <a:xfrm>
                  <a:off x="10582637" y="6077830"/>
                  <a:ext cx="182160" cy="223560"/>
                </a:xfrm>
                <a:prstGeom prst="rect">
                  <a:avLst/>
                </a:prstGeom>
              </p:spPr>
            </p:pic>
          </mc:Fallback>
        </mc:AlternateContent>
      </p:grpSp>
      <p:grpSp>
        <p:nvGrpSpPr>
          <p:cNvPr id="218" name="群組 217">
            <a:extLst>
              <a:ext uri="{FF2B5EF4-FFF2-40B4-BE49-F238E27FC236}">
                <a16:creationId xmlns:a16="http://schemas.microsoft.com/office/drawing/2014/main" id="{3B80E349-C63C-F2F4-9485-A1E2C43724F8}"/>
              </a:ext>
            </a:extLst>
          </p:cNvPr>
          <p:cNvGrpSpPr/>
          <p:nvPr/>
        </p:nvGrpSpPr>
        <p:grpSpPr>
          <a:xfrm>
            <a:off x="10884677" y="5127430"/>
            <a:ext cx="396000" cy="325800"/>
            <a:chOff x="10884677" y="5127430"/>
            <a:chExt cx="396000" cy="325800"/>
          </a:xfrm>
        </p:grpSpPr>
        <mc:AlternateContent xmlns:mc="http://schemas.openxmlformats.org/markup-compatibility/2006" xmlns:p14="http://schemas.microsoft.com/office/powerpoint/2010/main">
          <mc:Choice Requires="p14">
            <p:contentPart p14:bwMode="auto" r:id="rId274">
              <p14:nvContentPartPr>
                <p14:cNvPr id="214" name="筆跡 213">
                  <a:extLst>
                    <a:ext uri="{FF2B5EF4-FFF2-40B4-BE49-F238E27FC236}">
                      <a16:creationId xmlns:a16="http://schemas.microsoft.com/office/drawing/2014/main" id="{2D565EDC-75A0-AB72-7A30-87B01C80A441}"/>
                    </a:ext>
                  </a:extLst>
                </p14:cNvPr>
                <p14:cNvContentPartPr/>
                <p14:nvPr/>
              </p14:nvContentPartPr>
              <p14:xfrm>
                <a:off x="10884677" y="5342350"/>
                <a:ext cx="104400" cy="18000"/>
              </p14:xfrm>
            </p:contentPart>
          </mc:Choice>
          <mc:Fallback xmlns="">
            <p:pic>
              <p:nvPicPr>
                <p:cNvPr id="214" name="筆跡 213">
                  <a:extLst>
                    <a:ext uri="{FF2B5EF4-FFF2-40B4-BE49-F238E27FC236}">
                      <a16:creationId xmlns:a16="http://schemas.microsoft.com/office/drawing/2014/main" id="{2D565EDC-75A0-AB72-7A30-87B01C80A441}"/>
                    </a:ext>
                  </a:extLst>
                </p:cNvPr>
                <p:cNvPicPr/>
                <p:nvPr/>
              </p:nvPicPr>
              <p:blipFill>
                <a:blip r:embed="rId275"/>
                <a:stretch>
                  <a:fillRect/>
                </a:stretch>
              </p:blipFill>
              <p:spPr>
                <a:xfrm>
                  <a:off x="10875677" y="5333350"/>
                  <a:ext cx="12204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5" name="筆跡 214">
                  <a:extLst>
                    <a:ext uri="{FF2B5EF4-FFF2-40B4-BE49-F238E27FC236}">
                      <a16:creationId xmlns:a16="http://schemas.microsoft.com/office/drawing/2014/main" id="{1A0A7C5F-07D7-6F2D-E3A0-B39048AB69BF}"/>
                    </a:ext>
                  </a:extLst>
                </p14:cNvPr>
                <p14:cNvContentPartPr/>
                <p14:nvPr/>
              </p14:nvContentPartPr>
              <p14:xfrm>
                <a:off x="11129477" y="5299510"/>
                <a:ext cx="151200" cy="10440"/>
              </p14:xfrm>
            </p:contentPart>
          </mc:Choice>
          <mc:Fallback xmlns="">
            <p:pic>
              <p:nvPicPr>
                <p:cNvPr id="215" name="筆跡 214">
                  <a:extLst>
                    <a:ext uri="{FF2B5EF4-FFF2-40B4-BE49-F238E27FC236}">
                      <a16:creationId xmlns:a16="http://schemas.microsoft.com/office/drawing/2014/main" id="{1A0A7C5F-07D7-6F2D-E3A0-B39048AB69BF}"/>
                    </a:ext>
                  </a:extLst>
                </p:cNvPr>
                <p:cNvPicPr/>
                <p:nvPr/>
              </p:nvPicPr>
              <p:blipFill>
                <a:blip r:embed="rId277"/>
                <a:stretch>
                  <a:fillRect/>
                </a:stretch>
              </p:blipFill>
              <p:spPr>
                <a:xfrm>
                  <a:off x="11120477" y="5290510"/>
                  <a:ext cx="1688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16" name="筆跡 215">
                  <a:extLst>
                    <a:ext uri="{FF2B5EF4-FFF2-40B4-BE49-F238E27FC236}">
                      <a16:creationId xmlns:a16="http://schemas.microsoft.com/office/drawing/2014/main" id="{23612C29-F7D8-7235-E119-E7876F4DE676}"/>
                    </a:ext>
                  </a:extLst>
                </p14:cNvPr>
                <p14:cNvContentPartPr/>
                <p14:nvPr/>
              </p14:nvContentPartPr>
              <p14:xfrm>
                <a:off x="11076917" y="5367910"/>
                <a:ext cx="169560" cy="85320"/>
              </p14:xfrm>
            </p:contentPart>
          </mc:Choice>
          <mc:Fallback xmlns="">
            <p:pic>
              <p:nvPicPr>
                <p:cNvPr id="216" name="筆跡 215">
                  <a:extLst>
                    <a:ext uri="{FF2B5EF4-FFF2-40B4-BE49-F238E27FC236}">
                      <a16:creationId xmlns:a16="http://schemas.microsoft.com/office/drawing/2014/main" id="{23612C29-F7D8-7235-E119-E7876F4DE676}"/>
                    </a:ext>
                  </a:extLst>
                </p:cNvPr>
                <p:cNvPicPr/>
                <p:nvPr/>
              </p:nvPicPr>
              <p:blipFill>
                <a:blip r:embed="rId279"/>
                <a:stretch>
                  <a:fillRect/>
                </a:stretch>
              </p:blipFill>
              <p:spPr>
                <a:xfrm>
                  <a:off x="11068277" y="5359270"/>
                  <a:ext cx="1872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7" name="筆跡 216">
                  <a:extLst>
                    <a:ext uri="{FF2B5EF4-FFF2-40B4-BE49-F238E27FC236}">
                      <a16:creationId xmlns:a16="http://schemas.microsoft.com/office/drawing/2014/main" id="{A9DCD7EE-0C0B-C5F7-1640-6911BA01E9A7}"/>
                    </a:ext>
                  </a:extLst>
                </p14:cNvPr>
                <p14:cNvContentPartPr/>
                <p14:nvPr/>
              </p14:nvContentPartPr>
              <p14:xfrm>
                <a:off x="11250077" y="5127430"/>
                <a:ext cx="16200" cy="153720"/>
              </p14:xfrm>
            </p:contentPart>
          </mc:Choice>
          <mc:Fallback xmlns="">
            <p:pic>
              <p:nvPicPr>
                <p:cNvPr id="217" name="筆跡 216">
                  <a:extLst>
                    <a:ext uri="{FF2B5EF4-FFF2-40B4-BE49-F238E27FC236}">
                      <a16:creationId xmlns:a16="http://schemas.microsoft.com/office/drawing/2014/main" id="{A9DCD7EE-0C0B-C5F7-1640-6911BA01E9A7}"/>
                    </a:ext>
                  </a:extLst>
                </p:cNvPr>
                <p:cNvPicPr/>
                <p:nvPr/>
              </p:nvPicPr>
              <p:blipFill>
                <a:blip r:embed="rId281"/>
                <a:stretch>
                  <a:fillRect/>
                </a:stretch>
              </p:blipFill>
              <p:spPr>
                <a:xfrm>
                  <a:off x="11241437" y="5118790"/>
                  <a:ext cx="33840" cy="171360"/>
                </a:xfrm>
                <a:prstGeom prst="rect">
                  <a:avLst/>
                </a:prstGeom>
              </p:spPr>
            </p:pic>
          </mc:Fallback>
        </mc:AlternateContent>
      </p:grpSp>
      <p:grpSp>
        <p:nvGrpSpPr>
          <p:cNvPr id="221" name="群組 220">
            <a:extLst>
              <a:ext uri="{FF2B5EF4-FFF2-40B4-BE49-F238E27FC236}">
                <a16:creationId xmlns:a16="http://schemas.microsoft.com/office/drawing/2014/main" id="{F90C0717-0BB2-1D50-91B2-DD3FE9689BC5}"/>
              </a:ext>
            </a:extLst>
          </p:cNvPr>
          <p:cNvGrpSpPr/>
          <p:nvPr/>
        </p:nvGrpSpPr>
        <p:grpSpPr>
          <a:xfrm>
            <a:off x="2515037" y="3345070"/>
            <a:ext cx="305280" cy="327240"/>
            <a:chOff x="2515037" y="3345070"/>
            <a:chExt cx="305280" cy="327240"/>
          </a:xfrm>
        </p:grpSpPr>
        <mc:AlternateContent xmlns:mc="http://schemas.openxmlformats.org/markup-compatibility/2006" xmlns:p14="http://schemas.microsoft.com/office/powerpoint/2010/main">
          <mc:Choice Requires="p14">
            <p:contentPart p14:bwMode="auto" r:id="rId282">
              <p14:nvContentPartPr>
                <p14:cNvPr id="219" name="筆跡 218">
                  <a:extLst>
                    <a:ext uri="{FF2B5EF4-FFF2-40B4-BE49-F238E27FC236}">
                      <a16:creationId xmlns:a16="http://schemas.microsoft.com/office/drawing/2014/main" id="{0E328B0B-A862-457E-D0E5-DB0317605B98}"/>
                    </a:ext>
                  </a:extLst>
                </p14:cNvPr>
                <p14:cNvContentPartPr/>
                <p14:nvPr/>
              </p14:nvContentPartPr>
              <p14:xfrm>
                <a:off x="2515037" y="3345070"/>
                <a:ext cx="160200" cy="327240"/>
              </p14:xfrm>
            </p:contentPart>
          </mc:Choice>
          <mc:Fallback xmlns="">
            <p:pic>
              <p:nvPicPr>
                <p:cNvPr id="219" name="筆跡 218">
                  <a:extLst>
                    <a:ext uri="{FF2B5EF4-FFF2-40B4-BE49-F238E27FC236}">
                      <a16:creationId xmlns:a16="http://schemas.microsoft.com/office/drawing/2014/main" id="{0E328B0B-A862-457E-D0E5-DB0317605B98}"/>
                    </a:ext>
                  </a:extLst>
                </p:cNvPr>
                <p:cNvPicPr/>
                <p:nvPr/>
              </p:nvPicPr>
              <p:blipFill>
                <a:blip r:embed="rId283"/>
                <a:stretch>
                  <a:fillRect/>
                </a:stretch>
              </p:blipFill>
              <p:spPr>
                <a:xfrm>
                  <a:off x="2506397" y="3336430"/>
                  <a:ext cx="1778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20" name="筆跡 219">
                  <a:extLst>
                    <a:ext uri="{FF2B5EF4-FFF2-40B4-BE49-F238E27FC236}">
                      <a16:creationId xmlns:a16="http://schemas.microsoft.com/office/drawing/2014/main" id="{BBE6FDE6-F13B-357B-40CF-C0A43A233597}"/>
                    </a:ext>
                  </a:extLst>
                </p14:cNvPr>
                <p14:cNvContentPartPr/>
                <p14:nvPr/>
              </p14:nvContentPartPr>
              <p14:xfrm>
                <a:off x="2710157" y="3442630"/>
                <a:ext cx="110160" cy="120960"/>
              </p14:xfrm>
            </p:contentPart>
          </mc:Choice>
          <mc:Fallback xmlns="">
            <p:pic>
              <p:nvPicPr>
                <p:cNvPr id="220" name="筆跡 219">
                  <a:extLst>
                    <a:ext uri="{FF2B5EF4-FFF2-40B4-BE49-F238E27FC236}">
                      <a16:creationId xmlns:a16="http://schemas.microsoft.com/office/drawing/2014/main" id="{BBE6FDE6-F13B-357B-40CF-C0A43A233597}"/>
                    </a:ext>
                  </a:extLst>
                </p:cNvPr>
                <p:cNvPicPr/>
                <p:nvPr/>
              </p:nvPicPr>
              <p:blipFill>
                <a:blip r:embed="rId285"/>
                <a:stretch>
                  <a:fillRect/>
                </a:stretch>
              </p:blipFill>
              <p:spPr>
                <a:xfrm>
                  <a:off x="2701157" y="3433630"/>
                  <a:ext cx="127800" cy="138600"/>
                </a:xfrm>
                <a:prstGeom prst="rect">
                  <a:avLst/>
                </a:prstGeom>
              </p:spPr>
            </p:pic>
          </mc:Fallback>
        </mc:AlternateContent>
      </p:grpSp>
    </p:spTree>
    <p:extLst>
      <p:ext uri="{BB962C8B-B14F-4D97-AF65-F5344CB8AC3E}">
        <p14:creationId xmlns:p14="http://schemas.microsoft.com/office/powerpoint/2010/main" val="2850259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CA3F0971-277C-D0B0-6751-493B05A9C251}"/>
              </a:ext>
            </a:extLst>
          </p:cNvPr>
          <p:cNvSpPr>
            <a:spLocks noGrp="1"/>
          </p:cNvSpPr>
          <p:nvPr>
            <p:ph type="sldNum" sz="quarter" idx="12"/>
          </p:nvPr>
        </p:nvSpPr>
        <p:spPr/>
        <p:txBody>
          <a:bodyPr/>
          <a:lstStyle/>
          <a:p>
            <a:fld id="{F7C3EB1E-0928-436D-A66E-D72C5BBE33D9}" type="slidenum">
              <a:rPr lang="zh-TW" altLang="en-US" smtClean="0"/>
              <a:t>16</a:t>
            </a:fld>
            <a:endParaRPr lang="zh-TW" altLang="en-US"/>
          </a:p>
        </p:txBody>
      </p:sp>
      <p:grpSp>
        <p:nvGrpSpPr>
          <p:cNvPr id="8" name="群組 7">
            <a:extLst>
              <a:ext uri="{FF2B5EF4-FFF2-40B4-BE49-F238E27FC236}">
                <a16:creationId xmlns:a16="http://schemas.microsoft.com/office/drawing/2014/main" id="{34782EBB-8247-A72D-E918-D37BC1133D5B}"/>
              </a:ext>
            </a:extLst>
          </p:cNvPr>
          <p:cNvGrpSpPr/>
          <p:nvPr/>
        </p:nvGrpSpPr>
        <p:grpSpPr>
          <a:xfrm>
            <a:off x="2032277" y="732550"/>
            <a:ext cx="460800" cy="267120"/>
            <a:chOff x="2032277" y="732550"/>
            <a:chExt cx="460800" cy="2671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69E3879B-27E6-07E4-BEF1-7A90077E7697}"/>
                    </a:ext>
                  </a:extLst>
                </p14:cNvPr>
                <p14:cNvContentPartPr/>
                <p14:nvPr/>
              </p14:nvContentPartPr>
              <p14:xfrm>
                <a:off x="2050637" y="732550"/>
                <a:ext cx="146880" cy="267120"/>
              </p14:xfrm>
            </p:contentPart>
          </mc:Choice>
          <mc:Fallback xmlns="">
            <p:pic>
              <p:nvPicPr>
                <p:cNvPr id="5" name="筆跡 4">
                  <a:extLst>
                    <a:ext uri="{FF2B5EF4-FFF2-40B4-BE49-F238E27FC236}">
                      <a16:creationId xmlns:a16="http://schemas.microsoft.com/office/drawing/2014/main" id="{69E3879B-27E6-07E4-BEF1-7A90077E7697}"/>
                    </a:ext>
                  </a:extLst>
                </p:cNvPr>
                <p:cNvPicPr/>
                <p:nvPr/>
              </p:nvPicPr>
              <p:blipFill>
                <a:blip r:embed="rId3"/>
                <a:stretch>
                  <a:fillRect/>
                </a:stretch>
              </p:blipFill>
              <p:spPr>
                <a:xfrm>
                  <a:off x="2041637" y="723910"/>
                  <a:ext cx="1645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06F5D64E-C4DB-1166-FC47-5C1A8313C410}"/>
                    </a:ext>
                  </a:extLst>
                </p14:cNvPr>
                <p14:cNvContentPartPr/>
                <p14:nvPr/>
              </p14:nvContentPartPr>
              <p14:xfrm>
                <a:off x="2032277" y="865030"/>
                <a:ext cx="422640" cy="34560"/>
              </p14:xfrm>
            </p:contentPart>
          </mc:Choice>
          <mc:Fallback xmlns="">
            <p:pic>
              <p:nvPicPr>
                <p:cNvPr id="6" name="筆跡 5">
                  <a:extLst>
                    <a:ext uri="{FF2B5EF4-FFF2-40B4-BE49-F238E27FC236}">
                      <a16:creationId xmlns:a16="http://schemas.microsoft.com/office/drawing/2014/main" id="{06F5D64E-C4DB-1166-FC47-5C1A8313C410}"/>
                    </a:ext>
                  </a:extLst>
                </p:cNvPr>
                <p:cNvPicPr/>
                <p:nvPr/>
              </p:nvPicPr>
              <p:blipFill>
                <a:blip r:embed="rId5"/>
                <a:stretch>
                  <a:fillRect/>
                </a:stretch>
              </p:blipFill>
              <p:spPr>
                <a:xfrm>
                  <a:off x="2023277" y="856030"/>
                  <a:ext cx="4402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F4AA5833-E3E6-F1E0-484B-FFB481D403A8}"/>
                    </a:ext>
                  </a:extLst>
                </p14:cNvPr>
                <p14:cNvContentPartPr/>
                <p14:nvPr/>
              </p14:nvContentPartPr>
              <p14:xfrm>
                <a:off x="2313437" y="902830"/>
                <a:ext cx="179640" cy="19080"/>
              </p14:xfrm>
            </p:contentPart>
          </mc:Choice>
          <mc:Fallback xmlns="">
            <p:pic>
              <p:nvPicPr>
                <p:cNvPr id="7" name="筆跡 6">
                  <a:extLst>
                    <a:ext uri="{FF2B5EF4-FFF2-40B4-BE49-F238E27FC236}">
                      <a16:creationId xmlns:a16="http://schemas.microsoft.com/office/drawing/2014/main" id="{F4AA5833-E3E6-F1E0-484B-FFB481D403A8}"/>
                    </a:ext>
                  </a:extLst>
                </p:cNvPr>
                <p:cNvPicPr/>
                <p:nvPr/>
              </p:nvPicPr>
              <p:blipFill>
                <a:blip r:embed="rId7"/>
                <a:stretch>
                  <a:fillRect/>
                </a:stretch>
              </p:blipFill>
              <p:spPr>
                <a:xfrm>
                  <a:off x="2304437" y="894190"/>
                  <a:ext cx="197280" cy="36720"/>
                </a:xfrm>
                <a:prstGeom prst="rect">
                  <a:avLst/>
                </a:prstGeom>
              </p:spPr>
            </p:pic>
          </mc:Fallback>
        </mc:AlternateContent>
      </p:grpSp>
      <p:grpSp>
        <p:nvGrpSpPr>
          <p:cNvPr id="13" name="群組 12">
            <a:extLst>
              <a:ext uri="{FF2B5EF4-FFF2-40B4-BE49-F238E27FC236}">
                <a16:creationId xmlns:a16="http://schemas.microsoft.com/office/drawing/2014/main" id="{74708E7E-3DE3-8B8F-D6CF-606980DE4B58}"/>
              </a:ext>
            </a:extLst>
          </p:cNvPr>
          <p:cNvGrpSpPr/>
          <p:nvPr/>
        </p:nvGrpSpPr>
        <p:grpSpPr>
          <a:xfrm>
            <a:off x="2786837" y="649390"/>
            <a:ext cx="615960" cy="541440"/>
            <a:chOff x="2786837" y="649390"/>
            <a:chExt cx="615960" cy="541440"/>
          </a:xfrm>
        </p:grpSpPr>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08D54838-1BF9-A04E-32B1-21BE121ABCCE}"/>
                    </a:ext>
                  </a:extLst>
                </p14:cNvPr>
                <p14:cNvContentPartPr/>
                <p14:nvPr/>
              </p14:nvContentPartPr>
              <p14:xfrm>
                <a:off x="2786837" y="772150"/>
                <a:ext cx="91800" cy="177120"/>
              </p14:xfrm>
            </p:contentPart>
          </mc:Choice>
          <mc:Fallback xmlns="">
            <p:pic>
              <p:nvPicPr>
                <p:cNvPr id="9" name="筆跡 8">
                  <a:extLst>
                    <a:ext uri="{FF2B5EF4-FFF2-40B4-BE49-F238E27FC236}">
                      <a16:creationId xmlns:a16="http://schemas.microsoft.com/office/drawing/2014/main" id="{08D54838-1BF9-A04E-32B1-21BE121ABCCE}"/>
                    </a:ext>
                  </a:extLst>
                </p:cNvPr>
                <p:cNvPicPr/>
                <p:nvPr/>
              </p:nvPicPr>
              <p:blipFill>
                <a:blip r:embed="rId9"/>
                <a:stretch>
                  <a:fillRect/>
                </a:stretch>
              </p:blipFill>
              <p:spPr>
                <a:xfrm>
                  <a:off x="2778197" y="763510"/>
                  <a:ext cx="109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5168D467-43CB-9FA6-9DC5-10056FCD18C5}"/>
                    </a:ext>
                  </a:extLst>
                </p14:cNvPr>
                <p14:cNvContentPartPr/>
                <p14:nvPr/>
              </p14:nvContentPartPr>
              <p14:xfrm>
                <a:off x="2936237" y="915070"/>
                <a:ext cx="10080" cy="27360"/>
              </p14:xfrm>
            </p:contentPart>
          </mc:Choice>
          <mc:Fallback xmlns="">
            <p:pic>
              <p:nvPicPr>
                <p:cNvPr id="10" name="筆跡 9">
                  <a:extLst>
                    <a:ext uri="{FF2B5EF4-FFF2-40B4-BE49-F238E27FC236}">
                      <a16:creationId xmlns:a16="http://schemas.microsoft.com/office/drawing/2014/main" id="{5168D467-43CB-9FA6-9DC5-10056FCD18C5}"/>
                    </a:ext>
                  </a:extLst>
                </p:cNvPr>
                <p:cNvPicPr/>
                <p:nvPr/>
              </p:nvPicPr>
              <p:blipFill>
                <a:blip r:embed="rId11"/>
                <a:stretch>
                  <a:fillRect/>
                </a:stretch>
              </p:blipFill>
              <p:spPr>
                <a:xfrm>
                  <a:off x="2927237" y="906430"/>
                  <a:ext cx="277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FF4A5F09-F4A1-7D74-FDA6-F209F8E6A80E}"/>
                    </a:ext>
                  </a:extLst>
                </p14:cNvPr>
                <p14:cNvContentPartPr/>
                <p14:nvPr/>
              </p14:nvContentPartPr>
              <p14:xfrm>
                <a:off x="3008237" y="681430"/>
                <a:ext cx="148680" cy="219600"/>
              </p14:xfrm>
            </p:contentPart>
          </mc:Choice>
          <mc:Fallback xmlns="">
            <p:pic>
              <p:nvPicPr>
                <p:cNvPr id="11" name="筆跡 10">
                  <a:extLst>
                    <a:ext uri="{FF2B5EF4-FFF2-40B4-BE49-F238E27FC236}">
                      <a16:creationId xmlns:a16="http://schemas.microsoft.com/office/drawing/2014/main" id="{FF4A5F09-F4A1-7D74-FDA6-F209F8E6A80E}"/>
                    </a:ext>
                  </a:extLst>
                </p:cNvPr>
                <p:cNvPicPr/>
                <p:nvPr/>
              </p:nvPicPr>
              <p:blipFill>
                <a:blip r:embed="rId13"/>
                <a:stretch>
                  <a:fillRect/>
                </a:stretch>
              </p:blipFill>
              <p:spPr>
                <a:xfrm>
                  <a:off x="2999597" y="672430"/>
                  <a:ext cx="1663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594C2C57-0170-E93D-5B47-A0982628E61D}"/>
                    </a:ext>
                  </a:extLst>
                </p14:cNvPr>
                <p14:cNvContentPartPr/>
                <p14:nvPr/>
              </p14:nvContentPartPr>
              <p14:xfrm>
                <a:off x="3246557" y="649390"/>
                <a:ext cx="156240" cy="541440"/>
              </p14:xfrm>
            </p:contentPart>
          </mc:Choice>
          <mc:Fallback xmlns="">
            <p:pic>
              <p:nvPicPr>
                <p:cNvPr id="12" name="筆跡 11">
                  <a:extLst>
                    <a:ext uri="{FF2B5EF4-FFF2-40B4-BE49-F238E27FC236}">
                      <a16:creationId xmlns:a16="http://schemas.microsoft.com/office/drawing/2014/main" id="{594C2C57-0170-E93D-5B47-A0982628E61D}"/>
                    </a:ext>
                  </a:extLst>
                </p:cNvPr>
                <p:cNvPicPr/>
                <p:nvPr/>
              </p:nvPicPr>
              <p:blipFill>
                <a:blip r:embed="rId15"/>
                <a:stretch>
                  <a:fillRect/>
                </a:stretch>
              </p:blipFill>
              <p:spPr>
                <a:xfrm>
                  <a:off x="3237917" y="640750"/>
                  <a:ext cx="173880" cy="55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785571FF-6C4F-51A8-FA26-1BB08A89C387}"/>
                  </a:ext>
                </a:extLst>
              </p14:cNvPr>
              <p14:cNvContentPartPr/>
              <p14:nvPr/>
            </p14:nvContentPartPr>
            <p14:xfrm>
              <a:off x="3790157" y="713470"/>
              <a:ext cx="201960" cy="148320"/>
            </p14:xfrm>
          </p:contentPart>
        </mc:Choice>
        <mc:Fallback xmlns="">
          <p:pic>
            <p:nvPicPr>
              <p:cNvPr id="14" name="筆跡 13">
                <a:extLst>
                  <a:ext uri="{FF2B5EF4-FFF2-40B4-BE49-F238E27FC236}">
                    <a16:creationId xmlns:a16="http://schemas.microsoft.com/office/drawing/2014/main" id="{785571FF-6C4F-51A8-FA26-1BB08A89C387}"/>
                  </a:ext>
                </a:extLst>
              </p:cNvPr>
              <p:cNvPicPr/>
              <p:nvPr/>
            </p:nvPicPr>
            <p:blipFill>
              <a:blip r:embed="rId17"/>
              <a:stretch>
                <a:fillRect/>
              </a:stretch>
            </p:blipFill>
            <p:spPr>
              <a:xfrm>
                <a:off x="3781517" y="704470"/>
                <a:ext cx="219600" cy="165960"/>
              </a:xfrm>
              <a:prstGeom prst="rect">
                <a:avLst/>
              </a:prstGeom>
            </p:spPr>
          </p:pic>
        </mc:Fallback>
      </mc:AlternateContent>
      <p:grpSp>
        <p:nvGrpSpPr>
          <p:cNvPr id="31" name="群組 30">
            <a:extLst>
              <a:ext uri="{FF2B5EF4-FFF2-40B4-BE49-F238E27FC236}">
                <a16:creationId xmlns:a16="http://schemas.microsoft.com/office/drawing/2014/main" id="{BDC02561-9F60-AA88-897D-AF6A3CC192CE}"/>
              </a:ext>
            </a:extLst>
          </p:cNvPr>
          <p:cNvGrpSpPr/>
          <p:nvPr/>
        </p:nvGrpSpPr>
        <p:grpSpPr>
          <a:xfrm>
            <a:off x="4309637" y="591070"/>
            <a:ext cx="578160" cy="363960"/>
            <a:chOff x="4309637" y="591070"/>
            <a:chExt cx="578160" cy="363960"/>
          </a:xfrm>
        </p:grpSpPr>
        <mc:AlternateContent xmlns:mc="http://schemas.openxmlformats.org/markup-compatibility/2006" xmlns:p14="http://schemas.microsoft.com/office/powerpoint/2010/main">
          <mc:Choice Requires="p14">
            <p:contentPart p14:bwMode="auto" r:id="rId18">
              <p14:nvContentPartPr>
                <p14:cNvPr id="18" name="筆跡 17">
                  <a:extLst>
                    <a:ext uri="{FF2B5EF4-FFF2-40B4-BE49-F238E27FC236}">
                      <a16:creationId xmlns:a16="http://schemas.microsoft.com/office/drawing/2014/main" id="{F96E037E-F030-6A49-647F-0709EC90B62D}"/>
                    </a:ext>
                  </a:extLst>
                </p14:cNvPr>
                <p14:cNvContentPartPr/>
                <p14:nvPr/>
              </p14:nvContentPartPr>
              <p14:xfrm>
                <a:off x="4309637" y="591070"/>
                <a:ext cx="239760" cy="248040"/>
              </p14:xfrm>
            </p:contentPart>
          </mc:Choice>
          <mc:Fallback xmlns="">
            <p:pic>
              <p:nvPicPr>
                <p:cNvPr id="18" name="筆跡 17">
                  <a:extLst>
                    <a:ext uri="{FF2B5EF4-FFF2-40B4-BE49-F238E27FC236}">
                      <a16:creationId xmlns:a16="http://schemas.microsoft.com/office/drawing/2014/main" id="{F96E037E-F030-6A49-647F-0709EC90B62D}"/>
                    </a:ext>
                  </a:extLst>
                </p:cNvPr>
                <p:cNvPicPr/>
                <p:nvPr/>
              </p:nvPicPr>
              <p:blipFill>
                <a:blip r:embed="rId19"/>
                <a:stretch>
                  <a:fillRect/>
                </a:stretch>
              </p:blipFill>
              <p:spPr>
                <a:xfrm>
                  <a:off x="4300637" y="582430"/>
                  <a:ext cx="25740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E076FBD7-F1A4-D6B8-DF42-6A11246710DE}"/>
                    </a:ext>
                  </a:extLst>
                </p14:cNvPr>
                <p14:cNvContentPartPr/>
                <p14:nvPr/>
              </p14:nvContentPartPr>
              <p14:xfrm>
                <a:off x="4329437" y="743710"/>
                <a:ext cx="158760" cy="9000"/>
              </p14:xfrm>
            </p:contentPart>
          </mc:Choice>
          <mc:Fallback xmlns="">
            <p:pic>
              <p:nvPicPr>
                <p:cNvPr id="19" name="筆跡 18">
                  <a:extLst>
                    <a:ext uri="{FF2B5EF4-FFF2-40B4-BE49-F238E27FC236}">
                      <a16:creationId xmlns:a16="http://schemas.microsoft.com/office/drawing/2014/main" id="{E076FBD7-F1A4-D6B8-DF42-6A11246710DE}"/>
                    </a:ext>
                  </a:extLst>
                </p:cNvPr>
                <p:cNvPicPr/>
                <p:nvPr/>
              </p:nvPicPr>
              <p:blipFill>
                <a:blip r:embed="rId21"/>
                <a:stretch>
                  <a:fillRect/>
                </a:stretch>
              </p:blipFill>
              <p:spPr>
                <a:xfrm>
                  <a:off x="4320437" y="734710"/>
                  <a:ext cx="176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E915862F-E010-23FC-1839-C162711AFE22}"/>
                    </a:ext>
                  </a:extLst>
                </p14:cNvPr>
                <p14:cNvContentPartPr/>
                <p14:nvPr/>
              </p14:nvContentPartPr>
              <p14:xfrm>
                <a:off x="4583237" y="748750"/>
                <a:ext cx="105480" cy="69120"/>
              </p14:xfrm>
            </p:contentPart>
          </mc:Choice>
          <mc:Fallback xmlns="">
            <p:pic>
              <p:nvPicPr>
                <p:cNvPr id="20" name="筆跡 19">
                  <a:extLst>
                    <a:ext uri="{FF2B5EF4-FFF2-40B4-BE49-F238E27FC236}">
                      <a16:creationId xmlns:a16="http://schemas.microsoft.com/office/drawing/2014/main" id="{E915862F-E010-23FC-1839-C162711AFE22}"/>
                    </a:ext>
                  </a:extLst>
                </p:cNvPr>
                <p:cNvPicPr/>
                <p:nvPr/>
              </p:nvPicPr>
              <p:blipFill>
                <a:blip r:embed="rId23"/>
                <a:stretch>
                  <a:fillRect/>
                </a:stretch>
              </p:blipFill>
              <p:spPr>
                <a:xfrm>
                  <a:off x="4574237" y="739750"/>
                  <a:ext cx="12312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8D568A08-5D91-176E-ACE5-9FBBB69E04D9}"/>
                    </a:ext>
                  </a:extLst>
                </p14:cNvPr>
                <p14:cNvContentPartPr/>
                <p14:nvPr/>
              </p14:nvContentPartPr>
              <p14:xfrm>
                <a:off x="4718237" y="730750"/>
                <a:ext cx="144720" cy="113400"/>
              </p14:xfrm>
            </p:contentPart>
          </mc:Choice>
          <mc:Fallback xmlns="">
            <p:pic>
              <p:nvPicPr>
                <p:cNvPr id="21" name="筆跡 20">
                  <a:extLst>
                    <a:ext uri="{FF2B5EF4-FFF2-40B4-BE49-F238E27FC236}">
                      <a16:creationId xmlns:a16="http://schemas.microsoft.com/office/drawing/2014/main" id="{8D568A08-5D91-176E-ACE5-9FBBB69E04D9}"/>
                    </a:ext>
                  </a:extLst>
                </p:cNvPr>
                <p:cNvPicPr/>
                <p:nvPr/>
              </p:nvPicPr>
              <p:blipFill>
                <a:blip r:embed="rId25"/>
                <a:stretch>
                  <a:fillRect/>
                </a:stretch>
              </p:blipFill>
              <p:spPr>
                <a:xfrm>
                  <a:off x="4709237" y="721750"/>
                  <a:ext cx="16236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E9E8E2B1-680B-9324-ECCE-DE80174F11D9}"/>
                    </a:ext>
                  </a:extLst>
                </p14:cNvPr>
                <p14:cNvContentPartPr/>
                <p14:nvPr/>
              </p14:nvContentPartPr>
              <p14:xfrm>
                <a:off x="4816877" y="741190"/>
                <a:ext cx="70920" cy="9360"/>
              </p14:xfrm>
            </p:contentPart>
          </mc:Choice>
          <mc:Fallback xmlns="">
            <p:pic>
              <p:nvPicPr>
                <p:cNvPr id="22" name="筆跡 21">
                  <a:extLst>
                    <a:ext uri="{FF2B5EF4-FFF2-40B4-BE49-F238E27FC236}">
                      <a16:creationId xmlns:a16="http://schemas.microsoft.com/office/drawing/2014/main" id="{E9E8E2B1-680B-9324-ECCE-DE80174F11D9}"/>
                    </a:ext>
                  </a:extLst>
                </p:cNvPr>
                <p:cNvPicPr/>
                <p:nvPr/>
              </p:nvPicPr>
              <p:blipFill>
                <a:blip r:embed="rId27"/>
                <a:stretch>
                  <a:fillRect/>
                </a:stretch>
              </p:blipFill>
              <p:spPr>
                <a:xfrm>
                  <a:off x="4807877" y="732550"/>
                  <a:ext cx="88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971CE10D-1C2F-F8F1-4092-15A84F0B56A2}"/>
                    </a:ext>
                  </a:extLst>
                </p14:cNvPr>
                <p14:cNvContentPartPr/>
                <p14:nvPr/>
              </p14:nvContentPartPr>
              <p14:xfrm>
                <a:off x="4578917" y="846670"/>
                <a:ext cx="303840" cy="32040"/>
              </p14:xfrm>
            </p:contentPart>
          </mc:Choice>
          <mc:Fallback xmlns="">
            <p:pic>
              <p:nvPicPr>
                <p:cNvPr id="23" name="筆跡 22">
                  <a:extLst>
                    <a:ext uri="{FF2B5EF4-FFF2-40B4-BE49-F238E27FC236}">
                      <a16:creationId xmlns:a16="http://schemas.microsoft.com/office/drawing/2014/main" id="{971CE10D-1C2F-F8F1-4092-15A84F0B56A2}"/>
                    </a:ext>
                  </a:extLst>
                </p:cNvPr>
                <p:cNvPicPr/>
                <p:nvPr/>
              </p:nvPicPr>
              <p:blipFill>
                <a:blip r:embed="rId29"/>
                <a:stretch>
                  <a:fillRect/>
                </a:stretch>
              </p:blipFill>
              <p:spPr>
                <a:xfrm>
                  <a:off x="4569917" y="837670"/>
                  <a:ext cx="321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8ABA38AF-9CFE-19C1-0BC3-BDB10366F1EF}"/>
                    </a:ext>
                  </a:extLst>
                </p14:cNvPr>
                <p14:cNvContentPartPr/>
                <p14:nvPr/>
              </p14:nvContentPartPr>
              <p14:xfrm>
                <a:off x="4637597" y="905710"/>
                <a:ext cx="130680" cy="49320"/>
              </p14:xfrm>
            </p:contentPart>
          </mc:Choice>
          <mc:Fallback xmlns="">
            <p:pic>
              <p:nvPicPr>
                <p:cNvPr id="24" name="筆跡 23">
                  <a:extLst>
                    <a:ext uri="{FF2B5EF4-FFF2-40B4-BE49-F238E27FC236}">
                      <a16:creationId xmlns:a16="http://schemas.microsoft.com/office/drawing/2014/main" id="{8ABA38AF-9CFE-19C1-0BC3-BDB10366F1EF}"/>
                    </a:ext>
                  </a:extLst>
                </p:cNvPr>
                <p:cNvPicPr/>
                <p:nvPr/>
              </p:nvPicPr>
              <p:blipFill>
                <a:blip r:embed="rId31"/>
                <a:stretch>
                  <a:fillRect/>
                </a:stretch>
              </p:blipFill>
              <p:spPr>
                <a:xfrm>
                  <a:off x="4628597" y="897070"/>
                  <a:ext cx="148320" cy="66960"/>
                </a:xfrm>
                <a:prstGeom prst="rect">
                  <a:avLst/>
                </a:prstGeom>
              </p:spPr>
            </p:pic>
          </mc:Fallback>
        </mc:AlternateContent>
      </p:grpSp>
      <p:grpSp>
        <p:nvGrpSpPr>
          <p:cNvPr id="30" name="群組 29">
            <a:extLst>
              <a:ext uri="{FF2B5EF4-FFF2-40B4-BE49-F238E27FC236}">
                <a16:creationId xmlns:a16="http://schemas.microsoft.com/office/drawing/2014/main" id="{C338FDDD-58C8-EC5D-CF03-BEEF976C20B5}"/>
              </a:ext>
            </a:extLst>
          </p:cNvPr>
          <p:cNvGrpSpPr/>
          <p:nvPr/>
        </p:nvGrpSpPr>
        <p:grpSpPr>
          <a:xfrm>
            <a:off x="5130437" y="542830"/>
            <a:ext cx="749880" cy="300600"/>
            <a:chOff x="5130437" y="542830"/>
            <a:chExt cx="749880" cy="300600"/>
          </a:xfrm>
        </p:grpSpPr>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3FDF5B64-8040-1632-FD1E-AC66C7242BD3}"/>
                    </a:ext>
                  </a:extLst>
                </p14:cNvPr>
                <p14:cNvContentPartPr/>
                <p14:nvPr/>
              </p14:nvContentPartPr>
              <p14:xfrm>
                <a:off x="5134757" y="726070"/>
                <a:ext cx="125640" cy="13320"/>
              </p14:xfrm>
            </p:contentPart>
          </mc:Choice>
          <mc:Fallback xmlns="">
            <p:pic>
              <p:nvPicPr>
                <p:cNvPr id="25" name="筆跡 24">
                  <a:extLst>
                    <a:ext uri="{FF2B5EF4-FFF2-40B4-BE49-F238E27FC236}">
                      <a16:creationId xmlns:a16="http://schemas.microsoft.com/office/drawing/2014/main" id="{3FDF5B64-8040-1632-FD1E-AC66C7242BD3}"/>
                    </a:ext>
                  </a:extLst>
                </p:cNvPr>
                <p:cNvPicPr/>
                <p:nvPr/>
              </p:nvPicPr>
              <p:blipFill>
                <a:blip r:embed="rId33"/>
                <a:stretch>
                  <a:fillRect/>
                </a:stretch>
              </p:blipFill>
              <p:spPr>
                <a:xfrm>
                  <a:off x="5125757" y="717430"/>
                  <a:ext cx="143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783475D1-99EE-2D16-7308-E59AB80A51E1}"/>
                    </a:ext>
                  </a:extLst>
                </p14:cNvPr>
                <p14:cNvContentPartPr/>
                <p14:nvPr/>
              </p14:nvContentPartPr>
              <p14:xfrm>
                <a:off x="5130437" y="618790"/>
                <a:ext cx="264600" cy="213480"/>
              </p14:xfrm>
            </p:contentPart>
          </mc:Choice>
          <mc:Fallback xmlns="">
            <p:pic>
              <p:nvPicPr>
                <p:cNvPr id="26" name="筆跡 25">
                  <a:extLst>
                    <a:ext uri="{FF2B5EF4-FFF2-40B4-BE49-F238E27FC236}">
                      <a16:creationId xmlns:a16="http://schemas.microsoft.com/office/drawing/2014/main" id="{783475D1-99EE-2D16-7308-E59AB80A51E1}"/>
                    </a:ext>
                  </a:extLst>
                </p:cNvPr>
                <p:cNvPicPr/>
                <p:nvPr/>
              </p:nvPicPr>
              <p:blipFill>
                <a:blip r:embed="rId35"/>
                <a:stretch>
                  <a:fillRect/>
                </a:stretch>
              </p:blipFill>
              <p:spPr>
                <a:xfrm>
                  <a:off x="5121437" y="609790"/>
                  <a:ext cx="2822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0489203A-BE8E-0285-6BC6-DF5B2B81861B}"/>
                    </a:ext>
                  </a:extLst>
                </p14:cNvPr>
                <p14:cNvContentPartPr/>
                <p14:nvPr/>
              </p14:nvContentPartPr>
              <p14:xfrm>
                <a:off x="5424917" y="789790"/>
                <a:ext cx="5040" cy="11880"/>
              </p14:xfrm>
            </p:contentPart>
          </mc:Choice>
          <mc:Fallback xmlns="">
            <p:pic>
              <p:nvPicPr>
                <p:cNvPr id="27" name="筆跡 26">
                  <a:extLst>
                    <a:ext uri="{FF2B5EF4-FFF2-40B4-BE49-F238E27FC236}">
                      <a16:creationId xmlns:a16="http://schemas.microsoft.com/office/drawing/2014/main" id="{0489203A-BE8E-0285-6BC6-DF5B2B81861B}"/>
                    </a:ext>
                  </a:extLst>
                </p:cNvPr>
                <p:cNvPicPr/>
                <p:nvPr/>
              </p:nvPicPr>
              <p:blipFill>
                <a:blip r:embed="rId37"/>
                <a:stretch>
                  <a:fillRect/>
                </a:stretch>
              </p:blipFill>
              <p:spPr>
                <a:xfrm>
                  <a:off x="5416277" y="781150"/>
                  <a:ext cx="226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612197BD-F16D-BF5E-52E5-CD7258FDE405}"/>
                    </a:ext>
                  </a:extLst>
                </p14:cNvPr>
                <p14:cNvContentPartPr/>
                <p14:nvPr/>
              </p14:nvContentPartPr>
              <p14:xfrm>
                <a:off x="5538677" y="578830"/>
                <a:ext cx="121680" cy="240840"/>
              </p14:xfrm>
            </p:contentPart>
          </mc:Choice>
          <mc:Fallback xmlns="">
            <p:pic>
              <p:nvPicPr>
                <p:cNvPr id="28" name="筆跡 27">
                  <a:extLst>
                    <a:ext uri="{FF2B5EF4-FFF2-40B4-BE49-F238E27FC236}">
                      <a16:creationId xmlns:a16="http://schemas.microsoft.com/office/drawing/2014/main" id="{612197BD-F16D-BF5E-52E5-CD7258FDE405}"/>
                    </a:ext>
                  </a:extLst>
                </p:cNvPr>
                <p:cNvPicPr/>
                <p:nvPr/>
              </p:nvPicPr>
              <p:blipFill>
                <a:blip r:embed="rId39"/>
                <a:stretch>
                  <a:fillRect/>
                </a:stretch>
              </p:blipFill>
              <p:spPr>
                <a:xfrm>
                  <a:off x="5529677" y="570190"/>
                  <a:ext cx="139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504A4E05-84D9-45D8-6D88-18BB1F856170}"/>
                    </a:ext>
                  </a:extLst>
                </p14:cNvPr>
                <p14:cNvContentPartPr/>
                <p14:nvPr/>
              </p14:nvContentPartPr>
              <p14:xfrm>
                <a:off x="5734877" y="542830"/>
                <a:ext cx="145440" cy="300600"/>
              </p14:xfrm>
            </p:contentPart>
          </mc:Choice>
          <mc:Fallback xmlns="">
            <p:pic>
              <p:nvPicPr>
                <p:cNvPr id="29" name="筆跡 28">
                  <a:extLst>
                    <a:ext uri="{FF2B5EF4-FFF2-40B4-BE49-F238E27FC236}">
                      <a16:creationId xmlns:a16="http://schemas.microsoft.com/office/drawing/2014/main" id="{504A4E05-84D9-45D8-6D88-18BB1F856170}"/>
                    </a:ext>
                  </a:extLst>
                </p:cNvPr>
                <p:cNvPicPr/>
                <p:nvPr/>
              </p:nvPicPr>
              <p:blipFill>
                <a:blip r:embed="rId41"/>
                <a:stretch>
                  <a:fillRect/>
                </a:stretch>
              </p:blipFill>
              <p:spPr>
                <a:xfrm>
                  <a:off x="5725877" y="534190"/>
                  <a:ext cx="163080" cy="31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9C548BD4-718D-5203-B29B-EC92FBE4B533}"/>
                  </a:ext>
                </a:extLst>
              </p14:cNvPr>
              <p14:cNvContentPartPr/>
              <p14:nvPr/>
            </p14:nvContentPartPr>
            <p14:xfrm>
              <a:off x="6097037" y="894190"/>
              <a:ext cx="25560" cy="56520"/>
            </p14:xfrm>
          </p:contentPart>
        </mc:Choice>
        <mc:Fallback xmlns="">
          <p:pic>
            <p:nvPicPr>
              <p:cNvPr id="32" name="筆跡 31">
                <a:extLst>
                  <a:ext uri="{FF2B5EF4-FFF2-40B4-BE49-F238E27FC236}">
                    <a16:creationId xmlns:a16="http://schemas.microsoft.com/office/drawing/2014/main" id="{9C548BD4-718D-5203-B29B-EC92FBE4B533}"/>
                  </a:ext>
                </a:extLst>
              </p:cNvPr>
              <p:cNvPicPr/>
              <p:nvPr/>
            </p:nvPicPr>
            <p:blipFill>
              <a:blip r:embed="rId43"/>
              <a:stretch>
                <a:fillRect/>
              </a:stretch>
            </p:blipFill>
            <p:spPr>
              <a:xfrm>
                <a:off x="6088037" y="885190"/>
                <a:ext cx="43200" cy="74160"/>
              </a:xfrm>
              <a:prstGeom prst="rect">
                <a:avLst/>
              </a:prstGeom>
            </p:spPr>
          </p:pic>
        </mc:Fallback>
      </mc:AlternateContent>
      <p:grpSp>
        <p:nvGrpSpPr>
          <p:cNvPr id="48" name="群組 47">
            <a:extLst>
              <a:ext uri="{FF2B5EF4-FFF2-40B4-BE49-F238E27FC236}">
                <a16:creationId xmlns:a16="http://schemas.microsoft.com/office/drawing/2014/main" id="{14611EE4-E4EE-2249-7524-5F016F6B6070}"/>
              </a:ext>
            </a:extLst>
          </p:cNvPr>
          <p:cNvGrpSpPr/>
          <p:nvPr/>
        </p:nvGrpSpPr>
        <p:grpSpPr>
          <a:xfrm>
            <a:off x="1605317" y="1932790"/>
            <a:ext cx="315000" cy="246600"/>
            <a:chOff x="1605317" y="1932790"/>
            <a:chExt cx="315000" cy="246600"/>
          </a:xfrm>
        </p:grpSpPr>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474DE723-39E3-4183-7F22-74E422B89563}"/>
                    </a:ext>
                  </a:extLst>
                </p14:cNvPr>
                <p14:cNvContentPartPr/>
                <p14:nvPr/>
              </p14:nvContentPartPr>
              <p14:xfrm>
                <a:off x="1637357" y="1997230"/>
                <a:ext cx="181080" cy="5760"/>
              </p14:xfrm>
            </p:contentPart>
          </mc:Choice>
          <mc:Fallback xmlns="">
            <p:pic>
              <p:nvPicPr>
                <p:cNvPr id="33" name="筆跡 32">
                  <a:extLst>
                    <a:ext uri="{FF2B5EF4-FFF2-40B4-BE49-F238E27FC236}">
                      <a16:creationId xmlns:a16="http://schemas.microsoft.com/office/drawing/2014/main" id="{474DE723-39E3-4183-7F22-74E422B89563}"/>
                    </a:ext>
                  </a:extLst>
                </p:cNvPr>
                <p:cNvPicPr/>
                <p:nvPr/>
              </p:nvPicPr>
              <p:blipFill>
                <a:blip r:embed="rId45"/>
                <a:stretch>
                  <a:fillRect/>
                </a:stretch>
              </p:blipFill>
              <p:spPr>
                <a:xfrm>
                  <a:off x="1628357" y="1988230"/>
                  <a:ext cx="1987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E2E44820-56E8-14A1-8805-CC4F5719089D}"/>
                    </a:ext>
                  </a:extLst>
                </p14:cNvPr>
                <p14:cNvContentPartPr/>
                <p14:nvPr/>
              </p14:nvContentPartPr>
              <p14:xfrm>
                <a:off x="1605317" y="1932790"/>
                <a:ext cx="315000" cy="246600"/>
              </p14:xfrm>
            </p:contentPart>
          </mc:Choice>
          <mc:Fallback xmlns="">
            <p:pic>
              <p:nvPicPr>
                <p:cNvPr id="34" name="筆跡 33">
                  <a:extLst>
                    <a:ext uri="{FF2B5EF4-FFF2-40B4-BE49-F238E27FC236}">
                      <a16:creationId xmlns:a16="http://schemas.microsoft.com/office/drawing/2014/main" id="{E2E44820-56E8-14A1-8805-CC4F5719089D}"/>
                    </a:ext>
                  </a:extLst>
                </p:cNvPr>
                <p:cNvPicPr/>
                <p:nvPr/>
              </p:nvPicPr>
              <p:blipFill>
                <a:blip r:embed="rId47"/>
                <a:stretch>
                  <a:fillRect/>
                </a:stretch>
              </p:blipFill>
              <p:spPr>
                <a:xfrm>
                  <a:off x="1596317" y="1923790"/>
                  <a:ext cx="332640" cy="264240"/>
                </a:xfrm>
                <a:prstGeom prst="rect">
                  <a:avLst/>
                </a:prstGeom>
              </p:spPr>
            </p:pic>
          </mc:Fallback>
        </mc:AlternateContent>
      </p:grpSp>
      <p:grpSp>
        <p:nvGrpSpPr>
          <p:cNvPr id="47" name="群組 46">
            <a:extLst>
              <a:ext uri="{FF2B5EF4-FFF2-40B4-BE49-F238E27FC236}">
                <a16:creationId xmlns:a16="http://schemas.microsoft.com/office/drawing/2014/main" id="{3B372A69-F9DE-5259-72F2-03D112725F9D}"/>
              </a:ext>
            </a:extLst>
          </p:cNvPr>
          <p:cNvGrpSpPr/>
          <p:nvPr/>
        </p:nvGrpSpPr>
        <p:grpSpPr>
          <a:xfrm>
            <a:off x="2354117" y="1892470"/>
            <a:ext cx="479880" cy="215280"/>
            <a:chOff x="2354117" y="1892470"/>
            <a:chExt cx="479880" cy="215280"/>
          </a:xfrm>
        </p:grpSpPr>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862738E3-820D-C18D-2C37-77A386CA5930}"/>
                    </a:ext>
                  </a:extLst>
                </p14:cNvPr>
                <p14:cNvContentPartPr/>
                <p14:nvPr/>
              </p14:nvContentPartPr>
              <p14:xfrm>
                <a:off x="2354117" y="1892470"/>
                <a:ext cx="132840" cy="208440"/>
              </p14:xfrm>
            </p:contentPart>
          </mc:Choice>
          <mc:Fallback xmlns="">
            <p:pic>
              <p:nvPicPr>
                <p:cNvPr id="35" name="筆跡 34">
                  <a:extLst>
                    <a:ext uri="{FF2B5EF4-FFF2-40B4-BE49-F238E27FC236}">
                      <a16:creationId xmlns:a16="http://schemas.microsoft.com/office/drawing/2014/main" id="{862738E3-820D-C18D-2C37-77A386CA5930}"/>
                    </a:ext>
                  </a:extLst>
                </p:cNvPr>
                <p:cNvPicPr/>
                <p:nvPr/>
              </p:nvPicPr>
              <p:blipFill>
                <a:blip r:embed="rId49"/>
                <a:stretch>
                  <a:fillRect/>
                </a:stretch>
              </p:blipFill>
              <p:spPr>
                <a:xfrm>
                  <a:off x="2345117" y="1883830"/>
                  <a:ext cx="1504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BB80352D-4D14-F63A-9B7F-E1CB4C82FC33}"/>
                    </a:ext>
                  </a:extLst>
                </p14:cNvPr>
                <p14:cNvContentPartPr/>
                <p14:nvPr/>
              </p14:nvContentPartPr>
              <p14:xfrm>
                <a:off x="2532317" y="1952950"/>
                <a:ext cx="161280" cy="138600"/>
              </p14:xfrm>
            </p:contentPart>
          </mc:Choice>
          <mc:Fallback xmlns="">
            <p:pic>
              <p:nvPicPr>
                <p:cNvPr id="36" name="筆跡 35">
                  <a:extLst>
                    <a:ext uri="{FF2B5EF4-FFF2-40B4-BE49-F238E27FC236}">
                      <a16:creationId xmlns:a16="http://schemas.microsoft.com/office/drawing/2014/main" id="{BB80352D-4D14-F63A-9B7F-E1CB4C82FC33}"/>
                    </a:ext>
                  </a:extLst>
                </p:cNvPr>
                <p:cNvPicPr/>
                <p:nvPr/>
              </p:nvPicPr>
              <p:blipFill>
                <a:blip r:embed="rId51"/>
                <a:stretch>
                  <a:fillRect/>
                </a:stretch>
              </p:blipFill>
              <p:spPr>
                <a:xfrm>
                  <a:off x="2523317" y="1943950"/>
                  <a:ext cx="17892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8CB46D15-EAA3-297F-19C8-4E39680B33DC}"/>
                    </a:ext>
                  </a:extLst>
                </p14:cNvPr>
                <p14:cNvContentPartPr/>
                <p14:nvPr/>
              </p14:nvContentPartPr>
              <p14:xfrm>
                <a:off x="2760917" y="1963390"/>
                <a:ext cx="73080" cy="144360"/>
              </p14:xfrm>
            </p:contentPart>
          </mc:Choice>
          <mc:Fallback xmlns="">
            <p:pic>
              <p:nvPicPr>
                <p:cNvPr id="37" name="筆跡 36">
                  <a:extLst>
                    <a:ext uri="{FF2B5EF4-FFF2-40B4-BE49-F238E27FC236}">
                      <a16:creationId xmlns:a16="http://schemas.microsoft.com/office/drawing/2014/main" id="{8CB46D15-EAA3-297F-19C8-4E39680B33DC}"/>
                    </a:ext>
                  </a:extLst>
                </p:cNvPr>
                <p:cNvPicPr/>
                <p:nvPr/>
              </p:nvPicPr>
              <p:blipFill>
                <a:blip r:embed="rId53"/>
                <a:stretch>
                  <a:fillRect/>
                </a:stretch>
              </p:blipFill>
              <p:spPr>
                <a:xfrm>
                  <a:off x="2752277" y="1954390"/>
                  <a:ext cx="90720" cy="162000"/>
                </a:xfrm>
                <a:prstGeom prst="rect">
                  <a:avLst/>
                </a:prstGeom>
              </p:spPr>
            </p:pic>
          </mc:Fallback>
        </mc:AlternateContent>
      </p:grpSp>
      <p:grpSp>
        <p:nvGrpSpPr>
          <p:cNvPr id="46" name="群組 45">
            <a:extLst>
              <a:ext uri="{FF2B5EF4-FFF2-40B4-BE49-F238E27FC236}">
                <a16:creationId xmlns:a16="http://schemas.microsoft.com/office/drawing/2014/main" id="{8C95B9D4-2873-51D0-7B8D-AC2803E9879F}"/>
              </a:ext>
            </a:extLst>
          </p:cNvPr>
          <p:cNvGrpSpPr/>
          <p:nvPr/>
        </p:nvGrpSpPr>
        <p:grpSpPr>
          <a:xfrm>
            <a:off x="3165197" y="1872670"/>
            <a:ext cx="452520" cy="191880"/>
            <a:chOff x="3165197" y="1872670"/>
            <a:chExt cx="452520" cy="191880"/>
          </a:xfrm>
        </p:grpSpPr>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1F9D07A3-5F96-F5F4-D034-223DF75EA404}"/>
                    </a:ext>
                  </a:extLst>
                </p14:cNvPr>
                <p14:cNvContentPartPr/>
                <p14:nvPr/>
              </p14:nvContentPartPr>
              <p14:xfrm>
                <a:off x="3165197" y="1901470"/>
                <a:ext cx="122040" cy="163080"/>
              </p14:xfrm>
            </p:contentPart>
          </mc:Choice>
          <mc:Fallback xmlns="">
            <p:pic>
              <p:nvPicPr>
                <p:cNvPr id="38" name="筆跡 37">
                  <a:extLst>
                    <a:ext uri="{FF2B5EF4-FFF2-40B4-BE49-F238E27FC236}">
                      <a16:creationId xmlns:a16="http://schemas.microsoft.com/office/drawing/2014/main" id="{1F9D07A3-5F96-F5F4-D034-223DF75EA404}"/>
                    </a:ext>
                  </a:extLst>
                </p:cNvPr>
                <p:cNvPicPr/>
                <p:nvPr/>
              </p:nvPicPr>
              <p:blipFill>
                <a:blip r:embed="rId55"/>
                <a:stretch>
                  <a:fillRect/>
                </a:stretch>
              </p:blipFill>
              <p:spPr>
                <a:xfrm>
                  <a:off x="3156197" y="1892830"/>
                  <a:ext cx="1396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B2357696-E3C1-724D-51A9-F4074C20A33A}"/>
                    </a:ext>
                  </a:extLst>
                </p14:cNvPr>
                <p14:cNvContentPartPr/>
                <p14:nvPr/>
              </p14:nvContentPartPr>
              <p14:xfrm>
                <a:off x="3339437" y="1938550"/>
                <a:ext cx="74520" cy="94680"/>
              </p14:xfrm>
            </p:contentPart>
          </mc:Choice>
          <mc:Fallback xmlns="">
            <p:pic>
              <p:nvPicPr>
                <p:cNvPr id="39" name="筆跡 38">
                  <a:extLst>
                    <a:ext uri="{FF2B5EF4-FFF2-40B4-BE49-F238E27FC236}">
                      <a16:creationId xmlns:a16="http://schemas.microsoft.com/office/drawing/2014/main" id="{B2357696-E3C1-724D-51A9-F4074C20A33A}"/>
                    </a:ext>
                  </a:extLst>
                </p:cNvPr>
                <p:cNvPicPr/>
                <p:nvPr/>
              </p:nvPicPr>
              <p:blipFill>
                <a:blip r:embed="rId57"/>
                <a:stretch>
                  <a:fillRect/>
                </a:stretch>
              </p:blipFill>
              <p:spPr>
                <a:xfrm>
                  <a:off x="3330437" y="1929910"/>
                  <a:ext cx="921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F1685798-E045-8DCF-5D06-99A46B146F4E}"/>
                    </a:ext>
                  </a:extLst>
                </p14:cNvPr>
                <p14:cNvContentPartPr/>
                <p14:nvPr/>
              </p14:nvContentPartPr>
              <p14:xfrm>
                <a:off x="3465077" y="1872670"/>
                <a:ext cx="152640" cy="182520"/>
              </p14:xfrm>
            </p:contentPart>
          </mc:Choice>
          <mc:Fallback xmlns="">
            <p:pic>
              <p:nvPicPr>
                <p:cNvPr id="40" name="筆跡 39">
                  <a:extLst>
                    <a:ext uri="{FF2B5EF4-FFF2-40B4-BE49-F238E27FC236}">
                      <a16:creationId xmlns:a16="http://schemas.microsoft.com/office/drawing/2014/main" id="{F1685798-E045-8DCF-5D06-99A46B146F4E}"/>
                    </a:ext>
                  </a:extLst>
                </p:cNvPr>
                <p:cNvPicPr/>
                <p:nvPr/>
              </p:nvPicPr>
              <p:blipFill>
                <a:blip r:embed="rId59"/>
                <a:stretch>
                  <a:fillRect/>
                </a:stretch>
              </p:blipFill>
              <p:spPr>
                <a:xfrm>
                  <a:off x="3456077" y="1863670"/>
                  <a:ext cx="170280" cy="200160"/>
                </a:xfrm>
                <a:prstGeom prst="rect">
                  <a:avLst/>
                </a:prstGeom>
              </p:spPr>
            </p:pic>
          </mc:Fallback>
        </mc:AlternateContent>
      </p:grpSp>
      <p:grpSp>
        <p:nvGrpSpPr>
          <p:cNvPr id="60" name="群組 59">
            <a:extLst>
              <a:ext uri="{FF2B5EF4-FFF2-40B4-BE49-F238E27FC236}">
                <a16:creationId xmlns:a16="http://schemas.microsoft.com/office/drawing/2014/main" id="{53AE7653-392D-0F49-6629-9B51EBAF9012}"/>
              </a:ext>
            </a:extLst>
          </p:cNvPr>
          <p:cNvGrpSpPr/>
          <p:nvPr/>
        </p:nvGrpSpPr>
        <p:grpSpPr>
          <a:xfrm>
            <a:off x="4071677" y="1830550"/>
            <a:ext cx="915120" cy="410040"/>
            <a:chOff x="4071677" y="1830550"/>
            <a:chExt cx="915120" cy="410040"/>
          </a:xfrm>
        </p:grpSpPr>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7650F017-6A91-DDE2-BB88-A70334A9B661}"/>
                    </a:ext>
                  </a:extLst>
                </p14:cNvPr>
                <p14:cNvContentPartPr/>
                <p14:nvPr/>
              </p14:nvContentPartPr>
              <p14:xfrm>
                <a:off x="4071677" y="1867270"/>
                <a:ext cx="100440" cy="172080"/>
              </p14:xfrm>
            </p:contentPart>
          </mc:Choice>
          <mc:Fallback xmlns="">
            <p:pic>
              <p:nvPicPr>
                <p:cNvPr id="49" name="筆跡 48">
                  <a:extLst>
                    <a:ext uri="{FF2B5EF4-FFF2-40B4-BE49-F238E27FC236}">
                      <a16:creationId xmlns:a16="http://schemas.microsoft.com/office/drawing/2014/main" id="{7650F017-6A91-DDE2-BB88-A70334A9B661}"/>
                    </a:ext>
                  </a:extLst>
                </p:cNvPr>
                <p:cNvPicPr/>
                <p:nvPr/>
              </p:nvPicPr>
              <p:blipFill>
                <a:blip r:embed="rId61"/>
                <a:stretch>
                  <a:fillRect/>
                </a:stretch>
              </p:blipFill>
              <p:spPr>
                <a:xfrm>
                  <a:off x="4063037" y="1858270"/>
                  <a:ext cx="11808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3C4C46F0-D4C5-D16E-07CE-A6E44C4771EF}"/>
                    </a:ext>
                  </a:extLst>
                </p14:cNvPr>
                <p14:cNvContentPartPr/>
                <p14:nvPr/>
              </p14:nvContentPartPr>
              <p14:xfrm>
                <a:off x="4153757" y="1887430"/>
                <a:ext cx="167040" cy="121680"/>
              </p14:xfrm>
            </p:contentPart>
          </mc:Choice>
          <mc:Fallback xmlns="">
            <p:pic>
              <p:nvPicPr>
                <p:cNvPr id="50" name="筆跡 49">
                  <a:extLst>
                    <a:ext uri="{FF2B5EF4-FFF2-40B4-BE49-F238E27FC236}">
                      <a16:creationId xmlns:a16="http://schemas.microsoft.com/office/drawing/2014/main" id="{3C4C46F0-D4C5-D16E-07CE-A6E44C4771EF}"/>
                    </a:ext>
                  </a:extLst>
                </p:cNvPr>
                <p:cNvPicPr/>
                <p:nvPr/>
              </p:nvPicPr>
              <p:blipFill>
                <a:blip r:embed="rId63"/>
                <a:stretch>
                  <a:fillRect/>
                </a:stretch>
              </p:blipFill>
              <p:spPr>
                <a:xfrm>
                  <a:off x="4144757" y="1878430"/>
                  <a:ext cx="1846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C04CF027-5E59-7E3E-CF58-938A71D858C6}"/>
                    </a:ext>
                  </a:extLst>
                </p14:cNvPr>
                <p14:cNvContentPartPr/>
                <p14:nvPr/>
              </p14:nvContentPartPr>
              <p14:xfrm>
                <a:off x="4294157" y="1901830"/>
                <a:ext cx="120960" cy="338760"/>
              </p14:xfrm>
            </p:contentPart>
          </mc:Choice>
          <mc:Fallback xmlns="">
            <p:pic>
              <p:nvPicPr>
                <p:cNvPr id="51" name="筆跡 50">
                  <a:extLst>
                    <a:ext uri="{FF2B5EF4-FFF2-40B4-BE49-F238E27FC236}">
                      <a16:creationId xmlns:a16="http://schemas.microsoft.com/office/drawing/2014/main" id="{C04CF027-5E59-7E3E-CF58-938A71D858C6}"/>
                    </a:ext>
                  </a:extLst>
                </p:cNvPr>
                <p:cNvPicPr/>
                <p:nvPr/>
              </p:nvPicPr>
              <p:blipFill>
                <a:blip r:embed="rId65"/>
                <a:stretch>
                  <a:fillRect/>
                </a:stretch>
              </p:blipFill>
              <p:spPr>
                <a:xfrm>
                  <a:off x="4285157" y="1893190"/>
                  <a:ext cx="13860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7E984146-2017-2E02-87CF-FB5853649513}"/>
                    </a:ext>
                  </a:extLst>
                </p14:cNvPr>
                <p14:cNvContentPartPr/>
                <p14:nvPr/>
              </p14:nvContentPartPr>
              <p14:xfrm>
                <a:off x="4360757" y="1848550"/>
                <a:ext cx="75960" cy="20160"/>
              </p14:xfrm>
            </p:contentPart>
          </mc:Choice>
          <mc:Fallback xmlns="">
            <p:pic>
              <p:nvPicPr>
                <p:cNvPr id="52" name="筆跡 51">
                  <a:extLst>
                    <a:ext uri="{FF2B5EF4-FFF2-40B4-BE49-F238E27FC236}">
                      <a16:creationId xmlns:a16="http://schemas.microsoft.com/office/drawing/2014/main" id="{7E984146-2017-2E02-87CF-FB5853649513}"/>
                    </a:ext>
                  </a:extLst>
                </p:cNvPr>
                <p:cNvPicPr/>
                <p:nvPr/>
              </p:nvPicPr>
              <p:blipFill>
                <a:blip r:embed="rId67"/>
                <a:stretch>
                  <a:fillRect/>
                </a:stretch>
              </p:blipFill>
              <p:spPr>
                <a:xfrm>
                  <a:off x="4352117" y="1839550"/>
                  <a:ext cx="936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876BBC90-B641-CC1F-D2AF-ABB07400C40F}"/>
                    </a:ext>
                  </a:extLst>
                </p14:cNvPr>
                <p14:cNvContentPartPr/>
                <p14:nvPr/>
              </p14:nvContentPartPr>
              <p14:xfrm>
                <a:off x="4494677" y="1881310"/>
                <a:ext cx="128520" cy="141480"/>
              </p14:xfrm>
            </p:contentPart>
          </mc:Choice>
          <mc:Fallback xmlns="">
            <p:pic>
              <p:nvPicPr>
                <p:cNvPr id="53" name="筆跡 52">
                  <a:extLst>
                    <a:ext uri="{FF2B5EF4-FFF2-40B4-BE49-F238E27FC236}">
                      <a16:creationId xmlns:a16="http://schemas.microsoft.com/office/drawing/2014/main" id="{876BBC90-B641-CC1F-D2AF-ABB07400C40F}"/>
                    </a:ext>
                  </a:extLst>
                </p:cNvPr>
                <p:cNvPicPr/>
                <p:nvPr/>
              </p:nvPicPr>
              <p:blipFill>
                <a:blip r:embed="rId69"/>
                <a:stretch>
                  <a:fillRect/>
                </a:stretch>
              </p:blipFill>
              <p:spPr>
                <a:xfrm>
                  <a:off x="4485677" y="1872670"/>
                  <a:ext cx="146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4" name="筆跡 53">
                  <a:extLst>
                    <a:ext uri="{FF2B5EF4-FFF2-40B4-BE49-F238E27FC236}">
                      <a16:creationId xmlns:a16="http://schemas.microsoft.com/office/drawing/2014/main" id="{F682CB34-4B9E-707F-40D8-D20F9166726A}"/>
                    </a:ext>
                  </a:extLst>
                </p14:cNvPr>
                <p14:cNvContentPartPr/>
                <p14:nvPr/>
              </p14:nvContentPartPr>
              <p14:xfrm>
                <a:off x="4698077" y="1830550"/>
                <a:ext cx="207000" cy="174960"/>
              </p14:xfrm>
            </p:contentPart>
          </mc:Choice>
          <mc:Fallback xmlns="">
            <p:pic>
              <p:nvPicPr>
                <p:cNvPr id="54" name="筆跡 53">
                  <a:extLst>
                    <a:ext uri="{FF2B5EF4-FFF2-40B4-BE49-F238E27FC236}">
                      <a16:creationId xmlns:a16="http://schemas.microsoft.com/office/drawing/2014/main" id="{F682CB34-4B9E-707F-40D8-D20F9166726A}"/>
                    </a:ext>
                  </a:extLst>
                </p:cNvPr>
                <p:cNvPicPr/>
                <p:nvPr/>
              </p:nvPicPr>
              <p:blipFill>
                <a:blip r:embed="rId71"/>
                <a:stretch>
                  <a:fillRect/>
                </a:stretch>
              </p:blipFill>
              <p:spPr>
                <a:xfrm>
                  <a:off x="4689077" y="1821910"/>
                  <a:ext cx="224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270FAC65-8518-130F-4370-12E60DF1794B}"/>
                    </a:ext>
                  </a:extLst>
                </p14:cNvPr>
                <p14:cNvContentPartPr/>
                <p14:nvPr/>
              </p14:nvContentPartPr>
              <p14:xfrm>
                <a:off x="4777277" y="1892470"/>
                <a:ext cx="209520" cy="5760"/>
              </p14:xfrm>
            </p:contentPart>
          </mc:Choice>
          <mc:Fallback xmlns="">
            <p:pic>
              <p:nvPicPr>
                <p:cNvPr id="55" name="筆跡 54">
                  <a:extLst>
                    <a:ext uri="{FF2B5EF4-FFF2-40B4-BE49-F238E27FC236}">
                      <a16:creationId xmlns:a16="http://schemas.microsoft.com/office/drawing/2014/main" id="{270FAC65-8518-130F-4370-12E60DF1794B}"/>
                    </a:ext>
                  </a:extLst>
                </p:cNvPr>
                <p:cNvPicPr/>
                <p:nvPr/>
              </p:nvPicPr>
              <p:blipFill>
                <a:blip r:embed="rId73"/>
                <a:stretch>
                  <a:fillRect/>
                </a:stretch>
              </p:blipFill>
              <p:spPr>
                <a:xfrm>
                  <a:off x="4768277" y="1883830"/>
                  <a:ext cx="227160" cy="23400"/>
                </a:xfrm>
                <a:prstGeom prst="rect">
                  <a:avLst/>
                </a:prstGeom>
              </p:spPr>
            </p:pic>
          </mc:Fallback>
        </mc:AlternateContent>
      </p:grpSp>
      <p:grpSp>
        <p:nvGrpSpPr>
          <p:cNvPr id="59" name="群組 58">
            <a:extLst>
              <a:ext uri="{FF2B5EF4-FFF2-40B4-BE49-F238E27FC236}">
                <a16:creationId xmlns:a16="http://schemas.microsoft.com/office/drawing/2014/main" id="{D3C41414-DA62-3CA5-5C1D-535A47EF2242}"/>
              </a:ext>
            </a:extLst>
          </p:cNvPr>
          <p:cNvGrpSpPr/>
          <p:nvPr/>
        </p:nvGrpSpPr>
        <p:grpSpPr>
          <a:xfrm>
            <a:off x="5370917" y="1681150"/>
            <a:ext cx="268560" cy="295200"/>
            <a:chOff x="5370917" y="1681150"/>
            <a:chExt cx="268560" cy="295200"/>
          </a:xfrm>
        </p:grpSpPr>
        <mc:AlternateContent xmlns:mc="http://schemas.openxmlformats.org/markup-compatibility/2006" xmlns:p14="http://schemas.microsoft.com/office/powerpoint/2010/main">
          <mc:Choice Requires="p14">
            <p:contentPart p14:bwMode="auto" r:id="rId74">
              <p14:nvContentPartPr>
                <p14:cNvPr id="56" name="筆跡 55">
                  <a:extLst>
                    <a:ext uri="{FF2B5EF4-FFF2-40B4-BE49-F238E27FC236}">
                      <a16:creationId xmlns:a16="http://schemas.microsoft.com/office/drawing/2014/main" id="{EB2D11BE-8767-8FD6-EC62-1E57FF66971A}"/>
                    </a:ext>
                  </a:extLst>
                </p14:cNvPr>
                <p14:cNvContentPartPr/>
                <p14:nvPr/>
              </p14:nvContentPartPr>
              <p14:xfrm>
                <a:off x="5370917" y="1698430"/>
                <a:ext cx="41760" cy="277920"/>
              </p14:xfrm>
            </p:contentPart>
          </mc:Choice>
          <mc:Fallback xmlns="">
            <p:pic>
              <p:nvPicPr>
                <p:cNvPr id="56" name="筆跡 55">
                  <a:extLst>
                    <a:ext uri="{FF2B5EF4-FFF2-40B4-BE49-F238E27FC236}">
                      <a16:creationId xmlns:a16="http://schemas.microsoft.com/office/drawing/2014/main" id="{EB2D11BE-8767-8FD6-EC62-1E57FF66971A}"/>
                    </a:ext>
                  </a:extLst>
                </p:cNvPr>
                <p:cNvPicPr/>
                <p:nvPr/>
              </p:nvPicPr>
              <p:blipFill>
                <a:blip r:embed="rId75"/>
                <a:stretch>
                  <a:fillRect/>
                </a:stretch>
              </p:blipFill>
              <p:spPr>
                <a:xfrm>
                  <a:off x="5361917" y="1689430"/>
                  <a:ext cx="594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7" name="筆跡 56">
                  <a:extLst>
                    <a:ext uri="{FF2B5EF4-FFF2-40B4-BE49-F238E27FC236}">
                      <a16:creationId xmlns:a16="http://schemas.microsoft.com/office/drawing/2014/main" id="{DBE47A00-8D3F-736C-BA38-DD773F56CC75}"/>
                    </a:ext>
                  </a:extLst>
                </p14:cNvPr>
                <p14:cNvContentPartPr/>
                <p14:nvPr/>
              </p14:nvContentPartPr>
              <p14:xfrm>
                <a:off x="5483597" y="1681150"/>
                <a:ext cx="36000" cy="293400"/>
              </p14:xfrm>
            </p:contentPart>
          </mc:Choice>
          <mc:Fallback xmlns="">
            <p:pic>
              <p:nvPicPr>
                <p:cNvPr id="57" name="筆跡 56">
                  <a:extLst>
                    <a:ext uri="{FF2B5EF4-FFF2-40B4-BE49-F238E27FC236}">
                      <a16:creationId xmlns:a16="http://schemas.microsoft.com/office/drawing/2014/main" id="{DBE47A00-8D3F-736C-BA38-DD773F56CC75}"/>
                    </a:ext>
                  </a:extLst>
                </p:cNvPr>
                <p:cNvPicPr/>
                <p:nvPr/>
              </p:nvPicPr>
              <p:blipFill>
                <a:blip r:embed="rId77"/>
                <a:stretch>
                  <a:fillRect/>
                </a:stretch>
              </p:blipFill>
              <p:spPr>
                <a:xfrm>
                  <a:off x="5474957" y="1672510"/>
                  <a:ext cx="5364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8" name="筆跡 57">
                  <a:extLst>
                    <a:ext uri="{FF2B5EF4-FFF2-40B4-BE49-F238E27FC236}">
                      <a16:creationId xmlns:a16="http://schemas.microsoft.com/office/drawing/2014/main" id="{64EA975B-153C-8E1F-6277-34C0F889D28C}"/>
                    </a:ext>
                  </a:extLst>
                </p14:cNvPr>
                <p14:cNvContentPartPr/>
                <p14:nvPr/>
              </p14:nvContentPartPr>
              <p14:xfrm>
                <a:off x="5379197" y="1865470"/>
                <a:ext cx="260280" cy="80640"/>
              </p14:xfrm>
            </p:contentPart>
          </mc:Choice>
          <mc:Fallback xmlns="">
            <p:pic>
              <p:nvPicPr>
                <p:cNvPr id="58" name="筆跡 57">
                  <a:extLst>
                    <a:ext uri="{FF2B5EF4-FFF2-40B4-BE49-F238E27FC236}">
                      <a16:creationId xmlns:a16="http://schemas.microsoft.com/office/drawing/2014/main" id="{64EA975B-153C-8E1F-6277-34C0F889D28C}"/>
                    </a:ext>
                  </a:extLst>
                </p:cNvPr>
                <p:cNvPicPr/>
                <p:nvPr/>
              </p:nvPicPr>
              <p:blipFill>
                <a:blip r:embed="rId79"/>
                <a:stretch>
                  <a:fillRect/>
                </a:stretch>
              </p:blipFill>
              <p:spPr>
                <a:xfrm>
                  <a:off x="5370557" y="1856830"/>
                  <a:ext cx="277920" cy="98280"/>
                </a:xfrm>
                <a:prstGeom prst="rect">
                  <a:avLst/>
                </a:prstGeom>
              </p:spPr>
            </p:pic>
          </mc:Fallback>
        </mc:AlternateContent>
      </p:grpSp>
    </p:spTree>
    <p:extLst>
      <p:ext uri="{BB962C8B-B14F-4D97-AF65-F5344CB8AC3E}">
        <p14:creationId xmlns:p14="http://schemas.microsoft.com/office/powerpoint/2010/main" val="33303693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b="0" i="0" dirty="0">
                <a:solidFill>
                  <a:srgbClr val="374151"/>
                </a:solidFill>
                <a:effectLst/>
                <a:latin typeface="Söhne"/>
              </a:rPr>
              <a:t>Assume there are two kinds of products, A and B. A total of 45 customers were selected to evaluate their preferences. Among them, 22 customers preferred product A, 18 preferred product B, and 5 customers felt indifferent.</a:t>
            </a:r>
          </a:p>
          <a:p>
            <a:pPr algn="l"/>
            <a:r>
              <a:rPr lang="en-US" altLang="zh-TW" dirty="0">
                <a:solidFill>
                  <a:srgbClr val="374151"/>
                </a:solidFill>
                <a:latin typeface="Söhne"/>
              </a:rPr>
              <a:t>Q1, If we are interested in whether product A is as popular as B, then what is our hypothesis?</a:t>
            </a:r>
            <a:br>
              <a:rPr lang="en-US" altLang="zh-TW" b="0" i="0" dirty="0">
                <a:solidFill>
                  <a:srgbClr val="374151"/>
                </a:solidFill>
                <a:effectLst/>
                <a:latin typeface="Söhne"/>
              </a:rPr>
            </a:br>
            <a:endParaRPr lang="en-US" altLang="zh-TW" b="0" i="0" dirty="0">
              <a:solidFill>
                <a:srgbClr val="374151"/>
              </a:solidFill>
              <a:effectLst/>
              <a:latin typeface="Söhne"/>
            </a:endParaRPr>
          </a:p>
          <a:p>
            <a:pPr marL="0" indent="0" algn="l">
              <a:buNone/>
            </a:pPr>
            <a:r>
              <a:rPr lang="en-US" altLang="zh-TW" b="0" i="1" dirty="0">
                <a:solidFill>
                  <a:schemeClr val="tx2">
                    <a:lumMod val="20000"/>
                    <a:lumOff val="80000"/>
                  </a:schemeClr>
                </a:solidFill>
                <a:effectLst/>
                <a:latin typeface="KaTeX_Math"/>
              </a:rPr>
              <a:t>H</a:t>
            </a:r>
            <a:r>
              <a:rPr lang="en-US" altLang="zh-TW" b="0" i="0" dirty="0">
                <a:solidFill>
                  <a:schemeClr val="tx2">
                    <a:lumMod val="20000"/>
                    <a:lumOff val="80000"/>
                  </a:schemeClr>
                </a:solidFill>
                <a:effectLst/>
                <a:latin typeface="KaTeX_Main"/>
              </a:rPr>
              <a:t>0​:</a:t>
            </a:r>
            <a:r>
              <a:rPr lang="en-US" altLang="zh-TW" b="0" i="0" dirty="0">
                <a:solidFill>
                  <a:schemeClr val="tx2">
                    <a:lumMod val="20000"/>
                    <a:lumOff val="80000"/>
                  </a:schemeClr>
                </a:solidFill>
                <a:effectLst/>
                <a:latin typeface="Söhne"/>
              </a:rPr>
              <a:t> The popularity of product A is equal to the popularity of product B.</a:t>
            </a:r>
          </a:p>
          <a:p>
            <a:pPr marL="0" indent="0" algn="l">
              <a:buNone/>
            </a:pPr>
            <a:r>
              <a:rPr lang="en-US" altLang="zh-TW" b="0" i="0" dirty="0">
                <a:solidFill>
                  <a:schemeClr val="tx2">
                    <a:lumMod val="20000"/>
                    <a:lumOff val="80000"/>
                  </a:schemeClr>
                </a:solidFill>
                <a:effectLst/>
                <a:latin typeface="Söhne"/>
              </a:rPr>
              <a:t>And your alternative hypothesis (H₁) would be:</a:t>
            </a:r>
          </a:p>
          <a:p>
            <a:pPr marL="0" indent="0" algn="l">
              <a:buNone/>
            </a:pPr>
            <a:r>
              <a:rPr lang="en-US" altLang="zh-TW" b="0" i="1" dirty="0">
                <a:solidFill>
                  <a:schemeClr val="tx2">
                    <a:lumMod val="20000"/>
                    <a:lumOff val="80000"/>
                  </a:schemeClr>
                </a:solidFill>
                <a:effectLst/>
                <a:latin typeface="KaTeX_Math"/>
              </a:rPr>
              <a:t>H</a:t>
            </a:r>
            <a:r>
              <a:rPr lang="en-US" altLang="zh-TW" b="0" i="0" dirty="0">
                <a:solidFill>
                  <a:schemeClr val="tx2">
                    <a:lumMod val="20000"/>
                    <a:lumOff val="80000"/>
                  </a:schemeClr>
                </a:solidFill>
                <a:effectLst/>
                <a:latin typeface="KaTeX_Main"/>
              </a:rPr>
              <a:t>1​:</a:t>
            </a:r>
            <a:r>
              <a:rPr lang="en-US" altLang="zh-TW" b="0" i="0" dirty="0">
                <a:solidFill>
                  <a:schemeClr val="tx2">
                    <a:lumMod val="20000"/>
                    <a:lumOff val="80000"/>
                  </a:schemeClr>
                </a:solidFill>
                <a:effectLst/>
                <a:latin typeface="Söhne"/>
              </a:rPr>
              <a:t> The popularity of product A is not equal to the popularity of product B.</a:t>
            </a:r>
          </a:p>
          <a:p>
            <a:endParaRPr lang="en-US" altLang="zh-TW" dirty="0">
              <a:solidFill>
                <a:srgbClr val="374151"/>
              </a:solidFill>
              <a:latin typeface="Söhne"/>
            </a:endParaRPr>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17</a:t>
            </a:fld>
            <a:endParaRPr lang="zh-TW" altLang="en-US"/>
          </a:p>
        </p:txBody>
      </p:sp>
    </p:spTree>
    <p:extLst>
      <p:ext uri="{BB962C8B-B14F-4D97-AF65-F5344CB8AC3E}">
        <p14:creationId xmlns:p14="http://schemas.microsoft.com/office/powerpoint/2010/main" val="21978392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r>
                  <a:rPr lang="en-US" altLang="zh-TW" b="0" i="0" dirty="0">
                    <a:solidFill>
                      <a:srgbClr val="374151"/>
                    </a:solidFill>
                    <a:effectLst/>
                    <a:latin typeface="Söhne"/>
                  </a:rPr>
                  <a:t>Assume there are two kinds of products, A and B. A total of 45 customers were selected to evaluate their preferences. Among them, 22 customers preferred product A, 18 preferred product B, and 5 customers felt indifferent.</a:t>
                </a:r>
              </a:p>
              <a:p>
                <a:pPr algn="l"/>
                <a:r>
                  <a:rPr lang="en-US" altLang="zh-TW" dirty="0">
                    <a:solidFill>
                      <a:srgbClr val="374151"/>
                    </a:solidFill>
                    <a:latin typeface="Söhne"/>
                  </a:rPr>
                  <a:t>Q1, If we are interested in whether product A is as popular as B, then what is our hypothesis?</a:t>
                </a:r>
                <a:br>
                  <a:rPr lang="en-US" altLang="zh-TW" b="0" i="0" dirty="0">
                    <a:solidFill>
                      <a:srgbClr val="374151"/>
                    </a:solidFill>
                    <a:effectLst/>
                    <a:latin typeface="Söhne"/>
                  </a:rPr>
                </a:br>
                <a:endParaRPr lang="en-US" altLang="zh-TW" b="0" i="0" dirty="0">
                  <a:solidFill>
                    <a:srgbClr val="374151"/>
                  </a:solidFill>
                  <a:effectLst/>
                  <a:latin typeface="Söhne"/>
                </a:endParaRPr>
              </a:p>
              <a:p>
                <a:pPr marL="0" indent="0">
                  <a:buNone/>
                </a:pPr>
                <a14:m>
                  <m:oMathPara xmlns:m="http://schemas.openxmlformats.org/officeDocument/2006/math">
                    <m:oMathParaPr>
                      <m:jc m:val="centerGroup"/>
                    </m:oMathParaPr>
                    <m:oMath xmlns:m="http://schemas.openxmlformats.org/officeDocument/2006/math">
                      <m:r>
                        <a:rPr lang="en-US" altLang="zh-TW" i="1" dirty="0" smtClean="0">
                          <a:solidFill>
                            <a:srgbClr val="374151"/>
                          </a:solidFill>
                          <a:latin typeface="Cambria Math" panose="02040503050406030204" pitchFamily="18" charset="0"/>
                        </a:rPr>
                        <m:t>𝑝</m:t>
                      </m:r>
                      <m:r>
                        <a:rPr lang="en-US" altLang="zh-TW" i="1" dirty="0" smtClean="0">
                          <a:solidFill>
                            <a:srgbClr val="374151"/>
                          </a:solidFill>
                          <a:latin typeface="Cambria Math" panose="02040503050406030204" pitchFamily="18" charset="0"/>
                        </a:rPr>
                        <m:t>.</m:t>
                      </m:r>
                      <m:r>
                        <a:rPr lang="en-US" altLang="zh-TW" i="1" dirty="0" smtClean="0">
                          <a:solidFill>
                            <a:srgbClr val="374151"/>
                          </a:solidFill>
                          <a:latin typeface="Cambria Math" panose="02040503050406030204" pitchFamily="18" charset="0"/>
                        </a:rPr>
                        <m:t>𝑣𝑎𝑙𝑢𝑒</m:t>
                      </m:r>
                      <m:r>
                        <a:rPr lang="en-US" altLang="zh-TW" i="1" dirty="0" smtClean="0">
                          <a:solidFill>
                            <a:srgbClr val="374151"/>
                          </a:solidFill>
                          <a:latin typeface="Cambria Math" panose="02040503050406030204" pitchFamily="18" charset="0"/>
                        </a:rPr>
                        <m:t>=2</m:t>
                      </m:r>
                      <m:nary>
                        <m:naryPr>
                          <m:chr m:val="∑"/>
                          <m:ctrlPr>
                            <a:rPr lang="en-US" altLang="zh-TW" i="1" dirty="0" smtClean="0">
                              <a:solidFill>
                                <a:srgbClr val="374151"/>
                              </a:solidFill>
                              <a:latin typeface="Cambria Math" panose="02040503050406030204" pitchFamily="18" charset="0"/>
                            </a:rPr>
                          </m:ctrlPr>
                        </m:naryPr>
                        <m:sub>
                          <m:r>
                            <a:rPr lang="en-US" altLang="zh-TW" i="1" dirty="0" smtClean="0">
                              <a:solidFill>
                                <a:srgbClr val="374151"/>
                              </a:solidFill>
                              <a:latin typeface="Cambria Math" panose="02040503050406030204" pitchFamily="18" charset="0"/>
                            </a:rPr>
                            <m:t>𝐾</m:t>
                          </m:r>
                          <m:r>
                            <a:rPr lang="en-US" altLang="zh-TW" b="0" i="1" dirty="0" smtClean="0">
                              <a:solidFill>
                                <a:srgbClr val="374151"/>
                              </a:solidFill>
                              <a:latin typeface="Cambria Math" panose="02040503050406030204" pitchFamily="18" charset="0"/>
                            </a:rPr>
                            <m:t>=22</m:t>
                          </m:r>
                        </m:sub>
                        <m:sup>
                          <m:r>
                            <a:rPr lang="en-US" altLang="zh-TW" i="1" dirty="0" smtClean="0">
                              <a:solidFill>
                                <a:srgbClr val="374151"/>
                              </a:solidFill>
                              <a:latin typeface="Cambria Math" panose="02040503050406030204" pitchFamily="18" charset="0"/>
                            </a:rPr>
                            <m:t>40</m:t>
                          </m:r>
                        </m:sup>
                        <m:e>
                          <m:d>
                            <m:dPr>
                              <m:ctrlPr>
                                <a:rPr lang="en-US" altLang="zh-TW" b="0" i="1" dirty="0" smtClean="0">
                                  <a:solidFill>
                                    <a:srgbClr val="374151"/>
                                  </a:solidFill>
                                  <a:latin typeface="Cambria Math" panose="02040503050406030204" pitchFamily="18" charset="0"/>
                                </a:rPr>
                              </m:ctrlPr>
                            </m:dPr>
                            <m:e>
                              <m:eqArr>
                                <m:eqArrPr>
                                  <m:ctrlPr>
                                    <a:rPr lang="en-US" altLang="zh-TW" b="0" i="1" dirty="0" smtClean="0">
                                      <a:solidFill>
                                        <a:srgbClr val="374151"/>
                                      </a:solidFill>
                                      <a:latin typeface="Cambria Math" panose="02040503050406030204" pitchFamily="18" charset="0"/>
                                    </a:rPr>
                                  </m:ctrlPr>
                                </m:eqArrPr>
                                <m:e>
                                  <m:r>
                                    <a:rPr lang="en-US" altLang="zh-TW" b="0" i="1" dirty="0" smtClean="0">
                                      <a:solidFill>
                                        <a:srgbClr val="374151"/>
                                      </a:solidFill>
                                      <a:latin typeface="Cambria Math" panose="02040503050406030204" pitchFamily="18" charset="0"/>
                                    </a:rPr>
                                    <m:t>40</m:t>
                                  </m:r>
                                </m:e>
                                <m:e>
                                  <m:r>
                                    <a:rPr lang="en-US" altLang="zh-TW" b="0" i="1" smtClean="0">
                                      <a:latin typeface="Cambria Math" panose="02040503050406030204" pitchFamily="18" charset="0"/>
                                    </a:rPr>
                                    <m:t>𝐾</m:t>
                                  </m:r>
                                </m:e>
                              </m:eqArr>
                            </m:e>
                          </m:d>
                          <m:sSup>
                            <m:sSupPr>
                              <m:ctrlPr>
                                <a:rPr lang="en-US" altLang="zh-TW" b="0" i="1" dirty="0" smtClean="0">
                                  <a:solidFill>
                                    <a:srgbClr val="374151"/>
                                  </a:solidFill>
                                  <a:latin typeface="Cambria Math" panose="02040503050406030204" pitchFamily="18" charset="0"/>
                                </a:rPr>
                              </m:ctrlPr>
                            </m:sSupPr>
                            <m:e>
                              <m:r>
                                <a:rPr lang="en-US" altLang="zh-TW" b="0" i="1" dirty="0" smtClean="0">
                                  <a:solidFill>
                                    <a:srgbClr val="374151"/>
                                  </a:solidFill>
                                  <a:latin typeface="Cambria Math" panose="02040503050406030204" pitchFamily="18" charset="0"/>
                                </a:rPr>
                                <m:t>0.5</m:t>
                              </m:r>
                            </m:e>
                            <m:sup>
                              <m:r>
                                <a:rPr lang="en-US" altLang="zh-TW" b="0" i="1" dirty="0" smtClean="0">
                                  <a:solidFill>
                                    <a:srgbClr val="374151"/>
                                  </a:solidFill>
                                  <a:latin typeface="Cambria Math" panose="02040503050406030204" pitchFamily="18" charset="0"/>
                                </a:rPr>
                                <m:t>40</m:t>
                              </m:r>
                            </m:sup>
                          </m:sSup>
                        </m:e>
                      </m:nary>
                      <m:r>
                        <a:rPr lang="en-US" altLang="zh-TW" b="0" i="1" dirty="0" smtClean="0">
                          <a:solidFill>
                            <a:srgbClr val="374151"/>
                          </a:solidFill>
                          <a:latin typeface="Cambria Math" panose="02040503050406030204" pitchFamily="18" charset="0"/>
                        </a:rPr>
                        <m:t>≈</m:t>
                      </m:r>
                      <m:r>
                        <a:rPr lang="en-US" altLang="zh-TW" i="1" dirty="0">
                          <a:solidFill>
                            <a:srgbClr val="374151"/>
                          </a:solidFill>
                          <a:latin typeface="Cambria Math" panose="02040503050406030204" pitchFamily="18" charset="0"/>
                        </a:rPr>
                        <m:t>0.636</m:t>
                      </m:r>
                    </m:oMath>
                  </m:oMathPara>
                </a14:m>
                <a:endParaRPr lang="en-US" altLang="zh-TW" b="0" i="0" dirty="0">
                  <a:solidFill>
                    <a:srgbClr val="374151"/>
                  </a:solidFill>
                  <a:effectLst/>
                  <a:latin typeface="Söhne"/>
                </a:endParaRPr>
              </a:p>
              <a:p>
                <a:pPr marL="0" indent="0">
                  <a:buNone/>
                </a:pPr>
                <a:r>
                  <a:rPr lang="en-US" altLang="zh-TW" dirty="0">
                    <a:solidFill>
                      <a:srgbClr val="374151"/>
                    </a:solidFill>
                    <a:latin typeface="Söhne"/>
                  </a:rPr>
                  <a:t>or by the CLT: </a:t>
                </a:r>
                <a14:m>
                  <m:oMath xmlns:m="http://schemas.openxmlformats.org/officeDocument/2006/math">
                    <m:r>
                      <m:rPr>
                        <m:sty m:val="p"/>
                      </m:rPr>
                      <a:rPr lang="en-US" altLang="zh-TW" i="1" dirty="0">
                        <a:solidFill>
                          <a:srgbClr val="374151"/>
                        </a:solidFill>
                        <a:latin typeface="Cambria Math" panose="02040503050406030204" pitchFamily="18" charset="0"/>
                      </a:rPr>
                      <m:t>Z</m:t>
                    </m:r>
                    <m:r>
                      <a:rPr lang="en-US" altLang="zh-TW" i="1" dirty="0" smtClean="0">
                        <a:solidFill>
                          <a:srgbClr val="374151"/>
                        </a:solidFill>
                        <a:latin typeface="Cambria Math" panose="02040503050406030204" pitchFamily="18" charset="0"/>
                      </a:rPr>
                      <m:t>=</m:t>
                    </m:r>
                    <m:f>
                      <m:fPr>
                        <m:ctrlPr>
                          <a:rPr lang="en-US" altLang="zh-TW" b="0" i="1" dirty="0" smtClean="0">
                            <a:solidFill>
                              <a:srgbClr val="374151"/>
                            </a:solidFill>
                            <a:latin typeface="Cambria Math" panose="02040503050406030204" pitchFamily="18" charset="0"/>
                          </a:rPr>
                        </m:ctrlPr>
                      </m:fPr>
                      <m:num>
                        <m:d>
                          <m:dPr>
                            <m:begChr m:val="|"/>
                            <m:endChr m:val="|"/>
                            <m:ctrlPr>
                              <a:rPr lang="en-US" altLang="zh-TW" b="0" i="1" dirty="0" smtClean="0">
                                <a:solidFill>
                                  <a:srgbClr val="374151"/>
                                </a:solidFill>
                                <a:latin typeface="Cambria Math" panose="02040503050406030204" pitchFamily="18" charset="0"/>
                              </a:rPr>
                            </m:ctrlPr>
                          </m:dPr>
                          <m:e>
                            <m:r>
                              <a:rPr lang="en-US" altLang="zh-TW" b="0" i="1" dirty="0" smtClean="0">
                                <a:solidFill>
                                  <a:srgbClr val="374151"/>
                                </a:solidFill>
                                <a:latin typeface="Cambria Math" panose="02040503050406030204" pitchFamily="18" charset="0"/>
                              </a:rPr>
                              <m:t>22−20</m:t>
                            </m:r>
                          </m:e>
                        </m:d>
                        <m:r>
                          <a:rPr lang="en-US" altLang="zh-TW" b="0" i="1" dirty="0" smtClean="0">
                            <a:solidFill>
                              <a:srgbClr val="374151"/>
                            </a:solidFill>
                            <a:latin typeface="Cambria Math" panose="02040503050406030204" pitchFamily="18" charset="0"/>
                          </a:rPr>
                          <m:t>−0.5</m:t>
                        </m:r>
                      </m:num>
                      <m:den>
                        <m:rad>
                          <m:radPr>
                            <m:degHide m:val="on"/>
                            <m:ctrlPr>
                              <a:rPr lang="en-US" altLang="zh-TW" b="0" i="1" dirty="0" smtClean="0">
                                <a:solidFill>
                                  <a:srgbClr val="374151"/>
                                </a:solidFill>
                                <a:latin typeface="Cambria Math" panose="02040503050406030204" pitchFamily="18" charset="0"/>
                              </a:rPr>
                            </m:ctrlPr>
                          </m:radPr>
                          <m:deg/>
                          <m:e>
                            <m:r>
                              <a:rPr lang="en-US" altLang="zh-TW" b="0" i="1" dirty="0" smtClean="0">
                                <a:solidFill>
                                  <a:srgbClr val="374151"/>
                                </a:solidFill>
                                <a:latin typeface="Cambria Math" panose="02040503050406030204" pitchFamily="18" charset="0"/>
                              </a:rPr>
                              <m:t>40(0.5)(1−0.5)</m:t>
                            </m:r>
                          </m:e>
                        </m:rad>
                      </m:den>
                    </m:f>
                    <m:r>
                      <a:rPr lang="en-US" altLang="zh-TW" b="0" i="1" dirty="0" smtClean="0">
                        <a:solidFill>
                          <a:srgbClr val="374151"/>
                        </a:solidFill>
                        <a:latin typeface="Cambria Math" panose="02040503050406030204" pitchFamily="18" charset="0"/>
                      </a:rPr>
                      <m:t>=0.4743</m:t>
                    </m:r>
                  </m:oMath>
                </a14:m>
                <a:endParaRPr lang="en-US" altLang="zh-TW" dirty="0">
                  <a:solidFill>
                    <a:srgbClr val="374151"/>
                  </a:solidFill>
                  <a:latin typeface="Söhne"/>
                </a:endParaRPr>
              </a:p>
              <a:p>
                <a:pPr marL="0" indent="0">
                  <a:buNone/>
                </a:pPr>
                <a:endParaRPr lang="en-US" altLang="zh-TW" dirty="0">
                  <a:solidFill>
                    <a:srgbClr val="374151"/>
                  </a:solidFill>
                  <a:latin typeface="Söhne"/>
                </a:endParaRPr>
              </a:p>
              <a:p>
                <a:pPr marL="0" indent="0">
                  <a:buNone/>
                </a:pPr>
                <a14:m>
                  <m:oMathPara xmlns:m="http://schemas.openxmlformats.org/officeDocument/2006/math">
                    <m:oMathParaPr>
                      <m:jc m:val="centerGroup"/>
                    </m:oMathParaPr>
                    <m:oMath xmlns:m="http://schemas.openxmlformats.org/officeDocument/2006/math">
                      <m:r>
                        <a:rPr lang="en-US" altLang="zh-TW" i="1" dirty="0">
                          <a:solidFill>
                            <a:srgbClr val="374151"/>
                          </a:solidFill>
                          <a:latin typeface="Cambria Math" panose="02040503050406030204" pitchFamily="18" charset="0"/>
                        </a:rPr>
                        <m:t>𝑝</m:t>
                      </m:r>
                      <m:r>
                        <a:rPr lang="en-US" altLang="zh-TW" i="1" dirty="0">
                          <a:solidFill>
                            <a:srgbClr val="374151"/>
                          </a:solidFill>
                          <a:latin typeface="Cambria Math" panose="02040503050406030204" pitchFamily="18" charset="0"/>
                        </a:rPr>
                        <m:t>.</m:t>
                      </m:r>
                      <m:r>
                        <a:rPr lang="en-US" altLang="zh-TW" i="1" dirty="0">
                          <a:solidFill>
                            <a:srgbClr val="374151"/>
                          </a:solidFill>
                          <a:latin typeface="Cambria Math" panose="02040503050406030204" pitchFamily="18" charset="0"/>
                        </a:rPr>
                        <m:t>𝑣𝑎𝑙𝑢𝑒</m:t>
                      </m:r>
                      <m:r>
                        <a:rPr lang="en-US" altLang="zh-TW" i="1" dirty="0">
                          <a:solidFill>
                            <a:srgbClr val="374151"/>
                          </a:solidFill>
                          <a:latin typeface="Cambria Math" panose="02040503050406030204" pitchFamily="18" charset="0"/>
                        </a:rPr>
                        <m:t>=0.635</m:t>
                      </m:r>
                    </m:oMath>
                  </m:oMathPara>
                </a14:m>
                <a:endParaRPr lang="en-US" altLang="zh-TW" dirty="0">
                  <a:solidFill>
                    <a:srgbClr val="374151"/>
                  </a:solidFill>
                </a:endParaRPr>
              </a:p>
              <a:p>
                <a:pPr marL="0" indent="0">
                  <a:buNone/>
                </a:pPr>
                <a:endParaRPr lang="en-US" altLang="zh-TW" dirty="0">
                  <a:solidFill>
                    <a:srgbClr val="374151"/>
                  </a:solidFill>
                  <a:latin typeface="Söhne"/>
                </a:endParaRPr>
              </a:p>
            </p:txBody>
          </p:sp>
        </mc:Choice>
        <mc:Fallback xmlns="">
          <p:sp>
            <p:nvSpPr>
              <p:cNvPr id="3" name="內容版面配置區 2">
                <a:extLst>
                  <a:ext uri="{FF2B5EF4-FFF2-40B4-BE49-F238E27FC236}">
                    <a16:creationId xmlns:a16="http://schemas.microsoft.com/office/drawing/2014/main" id="{CE608DEA-5920-45F9-A289-CC46DDA04510}"/>
                  </a:ext>
                </a:extLst>
              </p:cNvPr>
              <p:cNvSpPr>
                <a:spLocks noGrp="1" noRot="1" noChangeAspect="1" noMove="1" noResize="1" noEditPoints="1" noAdjustHandles="1" noChangeArrowheads="1" noChangeShapeType="1" noTextEdit="1"/>
              </p:cNvSpPr>
              <p:nvPr>
                <p:ph idx="1"/>
              </p:nvPr>
            </p:nvSpPr>
            <p:spPr>
              <a:blipFill>
                <a:blip r:embed="rId2"/>
                <a:stretch>
                  <a:fillRect l="-667" t="-1504" r="-61"/>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18</a:t>
            </a:fld>
            <a:endParaRPr lang="zh-TW" altLang="en-US"/>
          </a:p>
        </p:txBody>
      </p:sp>
    </p:spTree>
    <p:extLst>
      <p:ext uri="{BB962C8B-B14F-4D97-AF65-F5344CB8AC3E}">
        <p14:creationId xmlns:p14="http://schemas.microsoft.com/office/powerpoint/2010/main" val="3481477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47E8C-237D-41FF-B549-67A50DA6471D}"/>
              </a:ext>
            </a:extLst>
          </p:cNvPr>
          <p:cNvSpPr>
            <a:spLocks noGrp="1"/>
          </p:cNvSpPr>
          <p:nvPr>
            <p:ph type="title"/>
          </p:nvPr>
        </p:nvSpPr>
        <p:spPr/>
        <p:txBody>
          <a:bodyPr/>
          <a:lstStyle/>
          <a:p>
            <a:r>
              <a:rPr lang="en-US" altLang="zh-TW" dirty="0"/>
              <a:t>Goodness of fit test</a:t>
            </a:r>
            <a:endParaRPr lang="zh-TW" altLang="en-US" dirty="0"/>
          </a:p>
        </p:txBody>
      </p:sp>
      <p:sp>
        <p:nvSpPr>
          <p:cNvPr id="3" name="內容版面配置區 2">
            <a:extLst>
              <a:ext uri="{FF2B5EF4-FFF2-40B4-BE49-F238E27FC236}">
                <a16:creationId xmlns:a16="http://schemas.microsoft.com/office/drawing/2014/main" id="{19FA0E24-E137-431C-A8C8-FFF96677A63B}"/>
              </a:ext>
            </a:extLst>
          </p:cNvPr>
          <p:cNvSpPr>
            <a:spLocks noGrp="1"/>
          </p:cNvSpPr>
          <p:nvPr>
            <p:ph idx="1"/>
          </p:nvPr>
        </p:nvSpPr>
        <p:spPr/>
        <p:txBody>
          <a:bodyPr>
            <a:normAutofit/>
          </a:bodyPr>
          <a:lstStyle/>
          <a:p>
            <a:r>
              <a:rPr lang="en-US" altLang="zh-TW" b="0" i="0" dirty="0">
                <a:solidFill>
                  <a:srgbClr val="0D0D0D"/>
                </a:solidFill>
                <a:effectLst/>
                <a:latin typeface="Söhne"/>
              </a:rPr>
              <a:t>When determining whether data is suitable for a specific distribution, this concept is known as examining goodness of fit.</a:t>
            </a:r>
          </a:p>
          <a:p>
            <a:endParaRPr lang="en-US" altLang="zh-TW" dirty="0">
              <a:solidFill>
                <a:srgbClr val="0D0D0D"/>
              </a:solidFill>
              <a:latin typeface="Söhne"/>
            </a:endParaRPr>
          </a:p>
          <a:p>
            <a:r>
              <a:rPr lang="en-US" altLang="zh-TW" b="1" i="0" dirty="0">
                <a:solidFill>
                  <a:srgbClr val="0D0D0D"/>
                </a:solidFill>
                <a:effectLst/>
                <a:latin typeface="Söhne"/>
              </a:rPr>
              <a:t>Pearson chi-square test (1900):</a:t>
            </a:r>
          </a:p>
          <a:p>
            <a:pPr marL="0" indent="0">
              <a:buNone/>
            </a:pPr>
            <a:r>
              <a:rPr lang="en-US" altLang="zh-TW" b="0" i="0" dirty="0">
                <a:solidFill>
                  <a:srgbClr val="0D0D0D"/>
                </a:solidFill>
                <a:effectLst/>
                <a:latin typeface="Söhne"/>
              </a:rPr>
              <a:t>The concept of the Pearson chi-square test involves checking whether observations can be statistically distinguished from their expectations.</a:t>
            </a:r>
          </a:p>
          <a:p>
            <a:endParaRPr lang="en-US" altLang="zh-TW" b="0" i="0" dirty="0">
              <a:solidFill>
                <a:srgbClr val="0D0D0D"/>
              </a:solidFill>
              <a:effectLst/>
              <a:latin typeface="Söhne"/>
            </a:endParaRPr>
          </a:p>
          <a:p>
            <a:endParaRPr lang="en-US" altLang="zh-TW" b="0" i="0" dirty="0">
              <a:solidFill>
                <a:srgbClr val="0D0D0D"/>
              </a:solidFill>
              <a:effectLst/>
              <a:latin typeface="Söhne"/>
            </a:endParaRPr>
          </a:p>
        </p:txBody>
      </p:sp>
      <p:sp>
        <p:nvSpPr>
          <p:cNvPr id="4" name="投影片編號版面配置區 3">
            <a:extLst>
              <a:ext uri="{FF2B5EF4-FFF2-40B4-BE49-F238E27FC236}">
                <a16:creationId xmlns:a16="http://schemas.microsoft.com/office/drawing/2014/main" id="{63FF3C33-212D-46C2-857C-B1CA4D946636}"/>
              </a:ext>
            </a:extLst>
          </p:cNvPr>
          <p:cNvSpPr>
            <a:spLocks noGrp="1"/>
          </p:cNvSpPr>
          <p:nvPr>
            <p:ph type="sldNum" sz="quarter" idx="12"/>
          </p:nvPr>
        </p:nvSpPr>
        <p:spPr/>
        <p:txBody>
          <a:bodyPr/>
          <a:lstStyle/>
          <a:p>
            <a:fld id="{F7C3EB1E-0928-436D-A66E-D72C5BBE33D9}" type="slidenum">
              <a:rPr lang="zh-TW" altLang="en-US" smtClean="0"/>
              <a:t>19</a:t>
            </a:fld>
            <a:endParaRPr lang="zh-TW" altLang="en-US"/>
          </a:p>
        </p:txBody>
      </p:sp>
    </p:spTree>
    <p:extLst>
      <p:ext uri="{BB962C8B-B14F-4D97-AF65-F5344CB8AC3E}">
        <p14:creationId xmlns:p14="http://schemas.microsoft.com/office/powerpoint/2010/main" val="2330933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pPr algn="l"/>
            <a:r>
              <a:rPr lang="en-US" altLang="zh-TW" b="1" i="0" dirty="0">
                <a:solidFill>
                  <a:srgbClr val="374151"/>
                </a:solidFill>
                <a:effectLst/>
                <a:latin typeface="Söhne"/>
              </a:rPr>
              <a:t>Confidence</a:t>
            </a:r>
            <a:r>
              <a:rPr lang="zh-TW" altLang="en-US" b="1" i="0" dirty="0">
                <a:solidFill>
                  <a:srgbClr val="374151"/>
                </a:solidFill>
                <a:effectLst/>
                <a:latin typeface="Söhne"/>
              </a:rPr>
              <a:t> </a:t>
            </a:r>
            <a:r>
              <a:rPr lang="en-US" altLang="zh-TW" b="1" i="0" dirty="0">
                <a:solidFill>
                  <a:srgbClr val="374151"/>
                </a:solidFill>
                <a:effectLst/>
                <a:latin typeface="Söhne"/>
              </a:rPr>
              <a:t>interval</a:t>
            </a:r>
          </a:p>
        </p:txBody>
      </p:sp>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pPr algn="l"/>
            <a:r>
              <a:rPr lang="en-US" altLang="zh-TW" b="0" i="0" dirty="0">
                <a:solidFill>
                  <a:srgbClr val="0D0D0D"/>
                </a:solidFill>
                <a:effectLst/>
                <a:latin typeface="Söhne"/>
              </a:rPr>
              <a:t>A confidence interval is a concept in statistics used to describe the uncertainty associated with estimating statistical parameters. In statistical inference, we often use sample data to estimate population parameters such as the mean or variance</a:t>
            </a:r>
          </a:p>
          <a:p>
            <a:pPr algn="l"/>
            <a:r>
              <a:rPr lang="en-US" altLang="zh-TW" b="0" i="0" dirty="0">
                <a:solidFill>
                  <a:srgbClr val="0D0D0D"/>
                </a:solidFill>
                <a:effectLst/>
                <a:latin typeface="Söhne"/>
              </a:rPr>
              <a:t>A confidence interval represents the range of values within which we believe the true population parameter lies with a certain probability. Typically, we specify a confidence level, such as a 95% confidence interval, which means that in repeated sampling, we expect the true parameter to fall within this interval in 95% of cases.</a:t>
            </a:r>
          </a:p>
          <a:p>
            <a:pPr algn="l"/>
            <a:endParaRPr lang="en-US" altLang="zh-TW" b="0" i="0" dirty="0">
              <a:solidFill>
                <a:srgbClr val="374151"/>
              </a:solidFill>
              <a:effectLst/>
              <a:latin typeface="Söhne"/>
            </a:endParaRPr>
          </a:p>
        </p:txBody>
      </p:sp>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2</a:t>
            </a:fld>
            <a:endParaRPr lang="zh-TW" altLang="en-US"/>
          </a:p>
        </p:txBody>
      </p:sp>
    </p:spTree>
    <p:extLst>
      <p:ext uri="{BB962C8B-B14F-4D97-AF65-F5344CB8AC3E}">
        <p14:creationId xmlns:p14="http://schemas.microsoft.com/office/powerpoint/2010/main" val="640725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47E8C-237D-41FF-B549-67A50DA6471D}"/>
              </a:ext>
            </a:extLst>
          </p:cNvPr>
          <p:cNvSpPr>
            <a:spLocks noGrp="1"/>
          </p:cNvSpPr>
          <p:nvPr>
            <p:ph type="title"/>
          </p:nvPr>
        </p:nvSpPr>
        <p:spPr/>
        <p:txBody>
          <a:bodyPr/>
          <a:lstStyle/>
          <a:p>
            <a:r>
              <a:rPr lang="en-US" altLang="zh-TW" dirty="0"/>
              <a:t>Goodness of fit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FA0E24-E137-431C-A8C8-FFF96677A63B}"/>
                  </a:ext>
                </a:extLst>
              </p:cNvPr>
              <p:cNvSpPr>
                <a:spLocks noGrp="1"/>
              </p:cNvSpPr>
              <p:nvPr>
                <p:ph idx="1"/>
              </p:nvPr>
            </p:nvSpPr>
            <p:spPr>
              <a:xfrm>
                <a:off x="1069848" y="2121408"/>
                <a:ext cx="10058400" cy="4336542"/>
              </a:xfrm>
            </p:spPr>
            <p:txBody>
              <a:bodyPr>
                <a:normAutofit/>
              </a:bodyPr>
              <a:lstStyle/>
              <a:p>
                <a:r>
                  <a:rPr lang="en-US" altLang="zh-TW" b="1" i="0" dirty="0">
                    <a:solidFill>
                      <a:srgbClr val="0D0D0D"/>
                    </a:solidFill>
                    <a:effectLst/>
                    <a:latin typeface="Söhne"/>
                  </a:rPr>
                  <a:t>Pearson chi-square test :</a:t>
                </a:r>
              </a:p>
              <a:p>
                <a:endParaRPr lang="en-US" altLang="zh-TW" b="1" dirty="0">
                  <a:solidFill>
                    <a:srgbClr val="0D0D0D"/>
                  </a:solidFill>
                  <a:latin typeface="Söhne"/>
                </a:endParaRPr>
              </a:p>
              <a:p>
                <a:endParaRPr lang="en-US" altLang="zh-TW" b="1" i="0" dirty="0">
                  <a:solidFill>
                    <a:srgbClr val="0D0D0D"/>
                  </a:solidFill>
                  <a:effectLst/>
                  <a:latin typeface="Söhne"/>
                </a:endParaRPr>
              </a:p>
              <a:p>
                <a:endParaRPr lang="en-US" altLang="zh-TW" b="1" dirty="0">
                  <a:solidFill>
                    <a:srgbClr val="0D0D0D"/>
                  </a:solidFill>
                  <a:latin typeface="Söhne"/>
                </a:endParaRPr>
              </a:p>
              <a:p>
                <a:endParaRPr lang="en-US" altLang="zh-TW" b="1" i="0" dirty="0">
                  <a:solidFill>
                    <a:srgbClr val="0D0D0D"/>
                  </a:solidFill>
                  <a:effectLst/>
                  <a:latin typeface="Söhne"/>
                </a:endParaRPr>
              </a:p>
              <a:p>
                <a:r>
                  <a:rPr lang="en-US" altLang="zh-TW" dirty="0"/>
                  <a:t>Assume that the C treatments with the counts represented as observations </a:t>
                </a:r>
                <a14:m>
                  <m:oMath xmlns:m="http://schemas.openxmlformats.org/officeDocument/2006/math">
                    <m:sSub>
                      <m:sSubPr>
                        <m:ctrlPr>
                          <a:rPr lang="en-US" altLang="zh-TW" i="1" dirty="0">
                            <a:latin typeface="Cambria Math" panose="02040503050406030204" pitchFamily="18" charset="0"/>
                          </a:rPr>
                        </m:ctrlPr>
                      </m:sSubPr>
                      <m:e>
                        <m:r>
                          <a:rPr lang="zh-TW" altLang="en-US" i="1" dirty="0" smtClean="0">
                            <a:latin typeface="Cambria Math" panose="02040503050406030204" pitchFamily="18" charset="0"/>
                          </a:rPr>
                          <m:t>𝑸</m:t>
                        </m:r>
                      </m:e>
                      <m:sub>
                        <m:r>
                          <a:rPr lang="zh-TW" altLang="en-US" i="1" dirty="0">
                            <a:latin typeface="Cambria Math" panose="02040503050406030204" pitchFamily="18" charset="0"/>
                          </a:rPr>
                          <m:t>𝒊</m:t>
                        </m:r>
                      </m:sub>
                    </m:sSub>
                  </m:oMath>
                </a14:m>
                <a:r>
                  <a:rPr lang="zh-TW" altLang="en-US" dirty="0"/>
                  <a:t> </a:t>
                </a:r>
                <a:r>
                  <a:rPr lang="en-US" altLang="zh-TW" dirty="0"/>
                  <a:t>are presented as above. </a:t>
                </a:r>
              </a:p>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m:t>
                    </m:r>
                  </m:oMath>
                </a14:m>
                <a:r>
                  <a:rPr lang="en-US" altLang="zh-TW" dirty="0"/>
                  <a:t> </a:t>
                </a:r>
                <a14:m>
                  <m:oMath xmlns:m="http://schemas.openxmlformats.org/officeDocument/2006/math">
                    <m:r>
                      <m:rPr>
                        <m:nor/>
                      </m:rPr>
                      <a:rPr lang="en-US" altLang="zh-TW" i="1" dirty="0"/>
                      <m:t>F</m:t>
                    </m:r>
                    <m:r>
                      <m:rPr>
                        <m:nor/>
                      </m:rPr>
                      <a:rPr lang="en-US" altLang="zh-TW" dirty="0"/>
                      <m:t>(</m:t>
                    </m:r>
                    <m:r>
                      <m:rPr>
                        <m:nor/>
                      </m:rPr>
                      <a:rPr lang="en-US" altLang="zh-TW" b="0" i="1" dirty="0" smtClean="0"/>
                      <m:t>x</m:t>
                    </m:r>
                    <m:r>
                      <m:rPr>
                        <m:nor/>
                      </m:rPr>
                      <a:rPr lang="en-US" altLang="zh-TW" dirty="0"/>
                      <m:t>)</m:t>
                    </m:r>
                    <m:r>
                      <a:rPr lang="en-US" altLang="zh-TW" b="0"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𝐹</m:t>
                        </m:r>
                      </m:e>
                      <m:sub>
                        <m:r>
                          <a:rPr lang="en-US" altLang="zh-TW" i="1" dirty="0" smtClean="0">
                            <a:latin typeface="Cambria Math" panose="02040503050406030204" pitchFamily="18" charset="0"/>
                          </a:rPr>
                          <m:t>0</m:t>
                        </m:r>
                      </m:sub>
                    </m:sSub>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𝑥</m:t>
                        </m:r>
                      </m:e>
                    </m:d>
                    <m:r>
                      <a:rPr lang="en-US" altLang="zh-TW" b="0" i="1" dirty="0" smtClean="0">
                        <a:latin typeface="Cambria Math" panose="02040503050406030204" pitchFamily="18" charset="0"/>
                      </a:rPr>
                      <m:t>  </m:t>
                    </m:r>
                    <m:r>
                      <a:rPr lang="en-US" altLang="zh-TW" b="0" i="1" dirty="0" smtClean="0">
                        <a:latin typeface="Cambria Math" panose="02040503050406030204" pitchFamily="18" charset="0"/>
                      </a:rPr>
                      <m:t>𝑣</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𝑠</m:t>
                    </m:r>
                    <m:r>
                      <a:rPr lang="en-US" altLang="zh-TW" b="0"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b="0" i="1" dirty="0" smtClean="0">
                            <a:latin typeface="Cambria Math" panose="02040503050406030204" pitchFamily="18" charset="0"/>
                          </a:rPr>
                          <m:t>𝑎</m:t>
                        </m:r>
                      </m:sub>
                    </m:sSub>
                    <m:r>
                      <a:rPr lang="en-US" altLang="zh-TW" i="1" dirty="0" smtClean="0">
                        <a:latin typeface="Cambria Math" panose="02040503050406030204" pitchFamily="18" charset="0"/>
                      </a:rPr>
                      <m:t>:</m:t>
                    </m:r>
                  </m:oMath>
                </a14:m>
                <a:r>
                  <a:rPr lang="en-US" altLang="zh-TW" dirty="0"/>
                  <a:t> </a:t>
                </a:r>
                <a14:m>
                  <m:oMath xmlns:m="http://schemas.openxmlformats.org/officeDocument/2006/math">
                    <m:r>
                      <m:rPr>
                        <m:nor/>
                      </m:rPr>
                      <a:rPr lang="en-US" altLang="zh-TW" i="1" dirty="0"/>
                      <m:t>F</m:t>
                    </m:r>
                    <m:r>
                      <m:rPr>
                        <m:nor/>
                      </m:rPr>
                      <a:rPr lang="en-US" altLang="zh-TW" dirty="0"/>
                      <m:t>(</m:t>
                    </m:r>
                    <m:r>
                      <m:rPr>
                        <m:nor/>
                      </m:rPr>
                      <a:rPr lang="en-US" altLang="zh-TW" b="0" i="1" dirty="0" smtClean="0"/>
                      <m:t>x</m:t>
                    </m:r>
                    <m:r>
                      <m:rPr>
                        <m:nor/>
                      </m:rPr>
                      <a:rPr lang="en-US" altLang="zh-TW" dirty="0"/>
                      <m:t>)</m:t>
                    </m:r>
                    <m:r>
                      <a:rPr lang="en-US" altLang="zh-TW" b="0"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𝐹</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oMath>
                </a14:m>
                <a:endParaRPr lang="en-US" altLang="zh-TW" dirty="0"/>
              </a:p>
              <a:p>
                <a:endParaRPr lang="en-US" altLang="zh-TW" dirty="0"/>
              </a:p>
              <a:p>
                <a:endParaRPr lang="en-US" altLang="zh-TW" dirty="0"/>
              </a:p>
              <a:p>
                <a:pPr marL="0" indent="0">
                  <a:buNone/>
                </a:pPr>
                <a:endParaRPr lang="en-US" altLang="zh-TW" dirty="0">
                  <a:solidFill>
                    <a:srgbClr val="0D0D0D"/>
                  </a:solidFill>
                  <a:latin typeface="Söhne"/>
                </a:endParaRPr>
              </a:p>
              <a:p>
                <a:endParaRPr lang="en-US" altLang="zh-TW" dirty="0">
                  <a:solidFill>
                    <a:srgbClr val="0D0D0D"/>
                  </a:solidFill>
                  <a:latin typeface="Söhne"/>
                </a:endParaRPr>
              </a:p>
              <a:p>
                <a:endParaRPr lang="en-US" altLang="zh-TW" dirty="0">
                  <a:solidFill>
                    <a:srgbClr val="0D0D0D"/>
                  </a:solidFill>
                  <a:latin typeface="Söhne"/>
                </a:endParaRPr>
              </a:p>
            </p:txBody>
          </p:sp>
        </mc:Choice>
        <mc:Fallback xmlns="">
          <p:sp>
            <p:nvSpPr>
              <p:cNvPr id="3" name="內容版面配置區 2">
                <a:extLst>
                  <a:ext uri="{FF2B5EF4-FFF2-40B4-BE49-F238E27FC236}">
                    <a16:creationId xmlns:a16="http://schemas.microsoft.com/office/drawing/2014/main" id="{19FA0E24-E137-431C-A8C8-FFF96677A63B}"/>
                  </a:ext>
                </a:extLst>
              </p:cNvPr>
              <p:cNvSpPr>
                <a:spLocks noGrp="1" noRot="1" noChangeAspect="1" noMove="1" noResize="1" noEditPoints="1" noAdjustHandles="1" noChangeArrowheads="1" noChangeShapeType="1" noTextEdit="1"/>
              </p:cNvSpPr>
              <p:nvPr>
                <p:ph idx="1"/>
              </p:nvPr>
            </p:nvSpPr>
            <p:spPr>
              <a:xfrm>
                <a:off x="1069848" y="2121408"/>
                <a:ext cx="10058400" cy="4336542"/>
              </a:xfrm>
              <a:blipFill>
                <a:blip r:embed="rId2"/>
                <a:stretch>
                  <a:fillRect l="-303" t="-140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3FF3C33-212D-46C2-857C-B1CA4D946636}"/>
              </a:ext>
            </a:extLst>
          </p:cNvPr>
          <p:cNvSpPr>
            <a:spLocks noGrp="1"/>
          </p:cNvSpPr>
          <p:nvPr>
            <p:ph type="sldNum" sz="quarter" idx="12"/>
          </p:nvPr>
        </p:nvSpPr>
        <p:spPr/>
        <p:txBody>
          <a:bodyPr/>
          <a:lstStyle/>
          <a:p>
            <a:fld id="{F7C3EB1E-0928-436D-A66E-D72C5BBE33D9}" type="slidenum">
              <a:rPr lang="zh-TW" altLang="en-US" smtClean="0"/>
              <a:t>20</a:t>
            </a:fld>
            <a:endParaRPr lang="zh-TW" altLang="en-US"/>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A8E7E923-BEF1-4156-993F-810C690A397B}"/>
                  </a:ext>
                </a:extLst>
              </p:cNvPr>
              <p:cNvGraphicFramePr>
                <a:graphicFrameLocks noGrp="1"/>
              </p:cNvGraphicFramePr>
              <p:nvPr/>
            </p:nvGraphicFramePr>
            <p:xfrm>
              <a:off x="3232276" y="3034284"/>
              <a:ext cx="5394198" cy="1112520"/>
            </p:xfrm>
            <a:graphic>
              <a:graphicData uri="http://schemas.openxmlformats.org/drawingml/2006/table">
                <a:tbl>
                  <a:tblPr firstRow="1" bandRow="1">
                    <a:tableStyleId>{5C22544A-7EE6-4342-B048-85BDC9FD1C3A}</a:tableStyleId>
                  </a:tblPr>
                  <a:tblGrid>
                    <a:gridCol w="1669923">
                      <a:extLst>
                        <a:ext uri="{9D8B030D-6E8A-4147-A177-3AD203B41FA5}">
                          <a16:colId xmlns:a16="http://schemas.microsoft.com/office/drawing/2014/main" val="2885694981"/>
                        </a:ext>
                      </a:extLst>
                    </a:gridCol>
                    <a:gridCol w="933450">
                      <a:extLst>
                        <a:ext uri="{9D8B030D-6E8A-4147-A177-3AD203B41FA5}">
                          <a16:colId xmlns:a16="http://schemas.microsoft.com/office/drawing/2014/main" val="3037439981"/>
                        </a:ext>
                      </a:extLst>
                    </a:gridCol>
                    <a:gridCol w="880056">
                      <a:extLst>
                        <a:ext uri="{9D8B030D-6E8A-4147-A177-3AD203B41FA5}">
                          <a16:colId xmlns:a16="http://schemas.microsoft.com/office/drawing/2014/main" val="3417049368"/>
                        </a:ext>
                      </a:extLst>
                    </a:gridCol>
                    <a:gridCol w="939219">
                      <a:extLst>
                        <a:ext uri="{9D8B030D-6E8A-4147-A177-3AD203B41FA5}">
                          <a16:colId xmlns:a16="http://schemas.microsoft.com/office/drawing/2014/main" val="1405562658"/>
                        </a:ext>
                      </a:extLst>
                    </a:gridCol>
                    <a:gridCol w="971550">
                      <a:extLst>
                        <a:ext uri="{9D8B030D-6E8A-4147-A177-3AD203B41FA5}">
                          <a16:colId xmlns:a16="http://schemas.microsoft.com/office/drawing/2014/main" val="605473585"/>
                        </a:ext>
                      </a:extLst>
                    </a:gridCol>
                  </a:tblGrid>
                  <a:tr h="370840">
                    <a:tc>
                      <a:txBody>
                        <a:bodyPr/>
                        <a:lstStyle/>
                        <a:p>
                          <a:pPr algn="ctr"/>
                          <a:r>
                            <a:rPr lang="en-US" altLang="zh-TW" dirty="0">
                              <a:solidFill>
                                <a:schemeClr val="tx1"/>
                              </a:solidFill>
                            </a:rPr>
                            <a:t>treatments</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2</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8058453"/>
                      </a:ext>
                    </a:extLst>
                  </a:tr>
                  <a:tr h="370840">
                    <a:tc>
                      <a:txBody>
                        <a:bodyPr/>
                        <a:lstStyle/>
                        <a:p>
                          <a:pPr algn="ctr"/>
                          <a:r>
                            <a:rPr lang="en-US" altLang="zh-TW" dirty="0">
                              <a:solidFill>
                                <a:schemeClr val="tx1"/>
                              </a:solidFill>
                            </a:rPr>
                            <a:t>observations</a:t>
                          </a:r>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dirty="0" smtClean="0">
                                        <a:solidFill>
                                          <a:schemeClr val="tx1"/>
                                        </a:solidFill>
                                        <a:latin typeface="Cambria Math" panose="02040503050406030204" pitchFamily="18" charset="0"/>
                                      </a:rPr>
                                    </m:ctrlPr>
                                  </m:sSubPr>
                                  <m:e>
                                    <m:r>
                                      <a:rPr lang="en-US" altLang="zh-TW" i="1" dirty="0" smtClean="0">
                                        <a:solidFill>
                                          <a:schemeClr val="tx1"/>
                                        </a:solidFill>
                                        <a:latin typeface="Cambria Math" panose="02040503050406030204" pitchFamily="18" charset="0"/>
                                      </a:rPr>
                                      <m:t>𝑂</m:t>
                                    </m:r>
                                  </m:e>
                                  <m:sub>
                                    <m:r>
                                      <a:rPr lang="en-US" altLang="zh-TW" i="1" dirty="0" smtClean="0">
                                        <a:solidFill>
                                          <a:schemeClr val="tx1"/>
                                        </a:solidFill>
                                        <a:latin typeface="Cambria Math" panose="02040503050406030204" pitchFamily="18" charset="0"/>
                                      </a:rPr>
                                      <m:t>1</m:t>
                                    </m:r>
                                  </m:sub>
                                </m:sSub>
                                <m:r>
                                  <a:rPr lang="zh-TW" altLang="en-US" i="1" dirty="0" smtClean="0">
                                    <a:solidFill>
                                      <a:schemeClr val="tx1"/>
                                    </a:solidFill>
                                    <a:latin typeface="Cambria Math" panose="02040503050406030204" pitchFamily="18" charset="0"/>
                                  </a:rPr>
                                  <m:t> </m:t>
                                </m:r>
                              </m:oMath>
                            </m:oMathPara>
                          </a14:m>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dirty="0" smtClean="0">
                                        <a:solidFill>
                                          <a:schemeClr val="tx1"/>
                                        </a:solidFill>
                                        <a:latin typeface="Cambria Math" panose="02040503050406030204" pitchFamily="18" charset="0"/>
                                      </a:rPr>
                                    </m:ctrlPr>
                                  </m:sSubPr>
                                  <m:e>
                                    <m:r>
                                      <a:rPr lang="en-US" altLang="zh-TW" i="1" dirty="0" smtClean="0">
                                        <a:solidFill>
                                          <a:schemeClr val="tx1"/>
                                        </a:solidFill>
                                        <a:latin typeface="Cambria Math" panose="02040503050406030204" pitchFamily="18" charset="0"/>
                                      </a:rPr>
                                      <m:t>𝑂</m:t>
                                    </m:r>
                                  </m:e>
                                  <m:sub>
                                    <m:r>
                                      <a:rPr lang="en-US" altLang="zh-TW" b="0" i="1" dirty="0" smtClean="0">
                                        <a:solidFill>
                                          <a:schemeClr val="tx1"/>
                                        </a:solidFill>
                                        <a:latin typeface="Cambria Math" panose="02040503050406030204" pitchFamily="18" charset="0"/>
                                      </a:rPr>
                                      <m:t>2</m:t>
                                    </m:r>
                                  </m:sub>
                                </m:sSub>
                              </m:oMath>
                            </m:oMathPara>
                          </a14:m>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a:t>
                          </a:r>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dirty="0" smtClean="0">
                                        <a:solidFill>
                                          <a:schemeClr val="tx1"/>
                                        </a:solidFill>
                                        <a:latin typeface="Cambria Math" panose="02040503050406030204" pitchFamily="18" charset="0"/>
                                      </a:rPr>
                                    </m:ctrlPr>
                                  </m:sSubPr>
                                  <m:e>
                                    <m:r>
                                      <a:rPr lang="en-US" altLang="zh-TW" i="1" dirty="0" smtClean="0">
                                        <a:solidFill>
                                          <a:schemeClr val="tx1"/>
                                        </a:solidFill>
                                        <a:latin typeface="Cambria Math" panose="02040503050406030204" pitchFamily="18" charset="0"/>
                                      </a:rPr>
                                      <m:t>𝑂</m:t>
                                    </m:r>
                                  </m:e>
                                  <m:sub>
                                    <m:r>
                                      <a:rPr lang="en-US" altLang="zh-TW" b="0" i="1" dirty="0" smtClean="0">
                                        <a:solidFill>
                                          <a:schemeClr val="tx1"/>
                                        </a:solidFill>
                                        <a:latin typeface="Cambria Math" panose="02040503050406030204" pitchFamily="18" charset="0"/>
                                      </a:rPr>
                                      <m:t>𝑐</m:t>
                                    </m:r>
                                  </m:sub>
                                </m:sSub>
                              </m:oMath>
                            </m:oMathPara>
                          </a14:m>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5112056"/>
                      </a:ext>
                    </a:extLst>
                  </a:tr>
                  <a:tr h="370840">
                    <a:tc>
                      <a:txBody>
                        <a:bodyPr/>
                        <a:lstStyle/>
                        <a:p>
                          <a:pPr algn="ctr"/>
                          <a:r>
                            <a:rPr lang="en-US" altLang="zh-TW" dirty="0">
                              <a:solidFill>
                                <a:schemeClr val="tx1"/>
                              </a:solidFill>
                            </a:rPr>
                            <a:t>expectations</a:t>
                          </a:r>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dirty="0" smtClean="0">
                                        <a:solidFill>
                                          <a:schemeClr val="tx1"/>
                                        </a:solidFill>
                                        <a:latin typeface="Cambria Math" panose="02040503050406030204" pitchFamily="18" charset="0"/>
                                      </a:rPr>
                                    </m:ctrlPr>
                                  </m:sSubPr>
                                  <m:e>
                                    <m:r>
                                      <a:rPr lang="en-US" altLang="zh-TW" b="0" i="1" dirty="0" smtClean="0">
                                        <a:solidFill>
                                          <a:schemeClr val="tx1"/>
                                        </a:solidFill>
                                        <a:latin typeface="Cambria Math" panose="02040503050406030204" pitchFamily="18" charset="0"/>
                                      </a:rPr>
                                      <m:t>𝐸</m:t>
                                    </m:r>
                                  </m:e>
                                  <m:sub>
                                    <m:r>
                                      <a:rPr lang="en-US" altLang="zh-TW" i="1" dirty="0" smtClean="0">
                                        <a:solidFill>
                                          <a:schemeClr val="tx1"/>
                                        </a:solidFill>
                                        <a:latin typeface="Cambria Math" panose="02040503050406030204" pitchFamily="18" charset="0"/>
                                      </a:rPr>
                                      <m:t>1</m:t>
                                    </m:r>
                                  </m:sub>
                                </m:sSub>
                                <m:r>
                                  <a:rPr lang="zh-TW" altLang="en-US" i="1" dirty="0" smtClean="0">
                                    <a:solidFill>
                                      <a:schemeClr val="tx1"/>
                                    </a:solidFill>
                                    <a:latin typeface="Cambria Math" panose="02040503050406030204" pitchFamily="18" charset="0"/>
                                  </a:rPr>
                                  <m:t> </m:t>
                                </m:r>
                              </m:oMath>
                            </m:oMathPara>
                          </a14:m>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dirty="0" smtClean="0">
                                        <a:solidFill>
                                          <a:schemeClr val="tx1"/>
                                        </a:solidFill>
                                        <a:latin typeface="Cambria Math" panose="02040503050406030204" pitchFamily="18" charset="0"/>
                                      </a:rPr>
                                    </m:ctrlPr>
                                  </m:sSubPr>
                                  <m:e>
                                    <m:r>
                                      <m:rPr>
                                        <m:sty m:val="p"/>
                                      </m:rPr>
                                      <a:rPr lang="en-US" altLang="zh-TW" i="1" dirty="0" smtClean="0">
                                        <a:solidFill>
                                          <a:schemeClr val="tx1"/>
                                        </a:solidFill>
                                        <a:latin typeface="Cambria Math" panose="02040503050406030204" pitchFamily="18" charset="0"/>
                                      </a:rPr>
                                      <m:t>E</m:t>
                                    </m:r>
                                  </m:e>
                                  <m:sub>
                                    <m:r>
                                      <a:rPr lang="en-US" altLang="zh-TW" b="0" i="1" dirty="0" smtClean="0">
                                        <a:solidFill>
                                          <a:schemeClr val="tx1"/>
                                        </a:solidFill>
                                        <a:latin typeface="Cambria Math" panose="02040503050406030204" pitchFamily="18" charset="0"/>
                                      </a:rPr>
                                      <m:t>2</m:t>
                                    </m:r>
                                  </m:sub>
                                </m:sSub>
                              </m:oMath>
                            </m:oMathPara>
                          </a14:m>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a:t>
                          </a:r>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TW" i="1" dirty="0" smtClean="0">
                                        <a:solidFill>
                                          <a:schemeClr val="tx1"/>
                                        </a:solidFill>
                                        <a:latin typeface="Cambria Math" panose="02040503050406030204" pitchFamily="18" charset="0"/>
                                      </a:rPr>
                                    </m:ctrlPr>
                                  </m:sSubPr>
                                  <m:e>
                                    <m:r>
                                      <m:rPr>
                                        <m:sty m:val="p"/>
                                      </m:rPr>
                                      <a:rPr lang="en-US" altLang="zh-TW" i="1" dirty="0" smtClean="0">
                                        <a:solidFill>
                                          <a:schemeClr val="tx1"/>
                                        </a:solidFill>
                                        <a:latin typeface="Cambria Math" panose="02040503050406030204" pitchFamily="18" charset="0"/>
                                      </a:rPr>
                                      <m:t>E</m:t>
                                    </m:r>
                                  </m:e>
                                  <m:sub>
                                    <m:r>
                                      <a:rPr lang="en-US" altLang="zh-TW" b="0" i="1" dirty="0" smtClean="0">
                                        <a:solidFill>
                                          <a:schemeClr val="tx1"/>
                                        </a:solidFill>
                                        <a:latin typeface="Cambria Math" panose="02040503050406030204" pitchFamily="18" charset="0"/>
                                      </a:rPr>
                                      <m:t>𝑐</m:t>
                                    </m:r>
                                  </m:sub>
                                </m:sSub>
                              </m:oMath>
                            </m:oMathPara>
                          </a14:m>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0566659"/>
                      </a:ext>
                    </a:extLst>
                  </a:tr>
                </a:tbl>
              </a:graphicData>
            </a:graphic>
          </p:graphicFrame>
        </mc:Choice>
        <mc:Fallback xmlns="">
          <p:graphicFrame>
            <p:nvGraphicFramePr>
              <p:cNvPr id="5" name="表格 5">
                <a:extLst>
                  <a:ext uri="{FF2B5EF4-FFF2-40B4-BE49-F238E27FC236}">
                    <a16:creationId xmlns:a16="http://schemas.microsoft.com/office/drawing/2014/main" id="{A8E7E923-BEF1-4156-993F-810C690A397B}"/>
                  </a:ext>
                </a:extLst>
              </p:cNvPr>
              <p:cNvGraphicFramePr>
                <a:graphicFrameLocks noGrp="1"/>
              </p:cNvGraphicFramePr>
              <p:nvPr>
                <p:extLst>
                  <p:ext uri="{D42A27DB-BD31-4B8C-83A1-F6EECF244321}">
                    <p14:modId xmlns:p14="http://schemas.microsoft.com/office/powerpoint/2010/main" val="2997879519"/>
                  </p:ext>
                </p:extLst>
              </p:nvPr>
            </p:nvGraphicFramePr>
            <p:xfrm>
              <a:off x="3232276" y="3034284"/>
              <a:ext cx="5394198" cy="1112520"/>
            </p:xfrm>
            <a:graphic>
              <a:graphicData uri="http://schemas.openxmlformats.org/drawingml/2006/table">
                <a:tbl>
                  <a:tblPr firstRow="1" bandRow="1">
                    <a:tableStyleId>{5C22544A-7EE6-4342-B048-85BDC9FD1C3A}</a:tableStyleId>
                  </a:tblPr>
                  <a:tblGrid>
                    <a:gridCol w="1669923">
                      <a:extLst>
                        <a:ext uri="{9D8B030D-6E8A-4147-A177-3AD203B41FA5}">
                          <a16:colId xmlns:a16="http://schemas.microsoft.com/office/drawing/2014/main" val="2885694981"/>
                        </a:ext>
                      </a:extLst>
                    </a:gridCol>
                    <a:gridCol w="933450">
                      <a:extLst>
                        <a:ext uri="{9D8B030D-6E8A-4147-A177-3AD203B41FA5}">
                          <a16:colId xmlns:a16="http://schemas.microsoft.com/office/drawing/2014/main" val="3037439981"/>
                        </a:ext>
                      </a:extLst>
                    </a:gridCol>
                    <a:gridCol w="880056">
                      <a:extLst>
                        <a:ext uri="{9D8B030D-6E8A-4147-A177-3AD203B41FA5}">
                          <a16:colId xmlns:a16="http://schemas.microsoft.com/office/drawing/2014/main" val="3417049368"/>
                        </a:ext>
                      </a:extLst>
                    </a:gridCol>
                    <a:gridCol w="939219">
                      <a:extLst>
                        <a:ext uri="{9D8B030D-6E8A-4147-A177-3AD203B41FA5}">
                          <a16:colId xmlns:a16="http://schemas.microsoft.com/office/drawing/2014/main" val="1405562658"/>
                        </a:ext>
                      </a:extLst>
                    </a:gridCol>
                    <a:gridCol w="971550">
                      <a:extLst>
                        <a:ext uri="{9D8B030D-6E8A-4147-A177-3AD203B41FA5}">
                          <a16:colId xmlns:a16="http://schemas.microsoft.com/office/drawing/2014/main" val="605473585"/>
                        </a:ext>
                      </a:extLst>
                    </a:gridCol>
                  </a:tblGrid>
                  <a:tr h="370840">
                    <a:tc>
                      <a:txBody>
                        <a:bodyPr/>
                        <a:lstStyle/>
                        <a:p>
                          <a:pPr algn="ctr"/>
                          <a:r>
                            <a:rPr lang="en-US" altLang="zh-TW" dirty="0">
                              <a:solidFill>
                                <a:schemeClr val="tx1"/>
                              </a:solidFill>
                            </a:rPr>
                            <a:t>treatments</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1</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2</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ctr"/>
                          <a:r>
                            <a:rPr lang="en-US" altLang="zh-TW" dirty="0">
                              <a:solidFill>
                                <a:schemeClr val="tx1"/>
                              </a:solidFill>
                            </a:rPr>
                            <a:t>C</a:t>
                          </a:r>
                          <a:endParaRPr lang="zh-TW" altLang="en-US" dirty="0">
                            <a:solidFill>
                              <a:schemeClr val="tx1"/>
                            </a:solidFill>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78058453"/>
                      </a:ext>
                    </a:extLst>
                  </a:tr>
                  <a:tr h="370840">
                    <a:tc>
                      <a:txBody>
                        <a:bodyPr/>
                        <a:lstStyle/>
                        <a:p>
                          <a:pPr algn="ctr"/>
                          <a:r>
                            <a:rPr lang="en-US" altLang="zh-TW" dirty="0">
                              <a:solidFill>
                                <a:schemeClr val="tx1"/>
                              </a:solidFill>
                            </a:rPr>
                            <a:t>observations</a:t>
                          </a:r>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TW"/>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177922" t="-106452" r="-297403" b="-122581"/>
                          </a:stretch>
                        </a:blipFill>
                      </a:tcPr>
                    </a:tc>
                    <a:tc>
                      <a:txBody>
                        <a:bodyPr/>
                        <a:lstStyle/>
                        <a:p>
                          <a:endParaRPr lang="zh-TW"/>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297222" t="-106452" r="-218056" b="-122581"/>
                          </a:stretch>
                        </a:blipFill>
                      </a:tcPr>
                    </a:tc>
                    <a:tc>
                      <a:txBody>
                        <a:bodyPr/>
                        <a:lstStyle/>
                        <a:p>
                          <a:pPr algn="ctr"/>
                          <a:r>
                            <a:rPr lang="en-US" altLang="zh-TW" dirty="0">
                              <a:solidFill>
                                <a:schemeClr val="tx1"/>
                              </a:solidFill>
                            </a:rPr>
                            <a:t>…</a:t>
                          </a:r>
                          <a:endParaRPr lang="zh-TW" altLang="en-US" dirty="0">
                            <a:solidFill>
                              <a:schemeClr val="tx1"/>
                            </a:solidFill>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endParaRPr lang="zh-TW"/>
                        </a:p>
                      </a:txBody>
                      <a:tcPr>
                        <a:lnL w="12700" cmpd="sng">
                          <a:noFill/>
                        </a:lnL>
                        <a:lnR w="12700" cmpd="sng">
                          <a:noFill/>
                        </a:lnR>
                        <a:lnT w="38100" cmpd="sng">
                          <a:noFill/>
                        </a:lnT>
                        <a:lnB w="12700" cmpd="sng">
                          <a:noFill/>
                        </a:lnB>
                        <a:lnTlToBr w="12700" cmpd="sng">
                          <a:noFill/>
                          <a:prstDash val="solid"/>
                        </a:lnTlToBr>
                        <a:lnBlToTr w="12700" cmpd="sng">
                          <a:noFill/>
                          <a:prstDash val="solid"/>
                        </a:lnBlToTr>
                        <a:blipFill>
                          <a:blip r:embed="rId3"/>
                          <a:stretch>
                            <a:fillRect l="-453750" t="-106452" b="-122581"/>
                          </a:stretch>
                        </a:blipFill>
                      </a:tcPr>
                    </a:tc>
                    <a:extLst>
                      <a:ext uri="{0D108BD9-81ED-4DB2-BD59-A6C34878D82A}">
                        <a16:rowId xmlns:a16="http://schemas.microsoft.com/office/drawing/2014/main" val="1865112056"/>
                      </a:ext>
                    </a:extLst>
                  </a:tr>
                  <a:tr h="370840">
                    <a:tc>
                      <a:txBody>
                        <a:bodyPr/>
                        <a:lstStyle/>
                        <a:p>
                          <a:pPr algn="ctr"/>
                          <a:r>
                            <a:rPr lang="en-US" altLang="zh-TW" dirty="0">
                              <a:solidFill>
                                <a:schemeClr val="tx1"/>
                              </a:solidFill>
                            </a:rPr>
                            <a:t>expectations</a:t>
                          </a:r>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TW"/>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7922" t="-209836" r="-297403" b="-24590"/>
                          </a:stretch>
                        </a:blipFill>
                      </a:tcPr>
                    </a:tc>
                    <a:tc>
                      <a:txBody>
                        <a:bodyPr/>
                        <a:lstStyle/>
                        <a:p>
                          <a:endParaRPr lang="zh-TW"/>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97222" t="-209836" r="-218056" b="-24590"/>
                          </a:stretch>
                        </a:blipFill>
                      </a:tcPr>
                    </a:tc>
                    <a:tc>
                      <a:txBody>
                        <a:bodyPr/>
                        <a:lstStyle/>
                        <a:p>
                          <a:pPr algn="ctr"/>
                          <a:r>
                            <a:rPr lang="en-US" altLang="zh-TW" dirty="0">
                              <a:solidFill>
                                <a:schemeClr val="tx1"/>
                              </a:solidFill>
                            </a:rPr>
                            <a:t>…</a:t>
                          </a:r>
                          <a:endParaRPr lang="zh-TW" altLang="en-US" dirty="0">
                            <a:solidFill>
                              <a:schemeClr val="tx1"/>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TW"/>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53750" t="-209836" b="-24590"/>
                          </a:stretch>
                        </a:blipFill>
                      </a:tcPr>
                    </a:tc>
                    <a:extLst>
                      <a:ext uri="{0D108BD9-81ED-4DB2-BD59-A6C34878D82A}">
                        <a16:rowId xmlns:a16="http://schemas.microsoft.com/office/drawing/2014/main" val="130566659"/>
                      </a:ext>
                    </a:extLst>
                  </a:tr>
                </a:tbl>
              </a:graphicData>
            </a:graphic>
          </p:graphicFrame>
        </mc:Fallback>
      </mc:AlternateContent>
    </p:spTree>
    <p:extLst>
      <p:ext uri="{BB962C8B-B14F-4D97-AF65-F5344CB8AC3E}">
        <p14:creationId xmlns:p14="http://schemas.microsoft.com/office/powerpoint/2010/main" val="42752734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47E8C-237D-41FF-B549-67A50DA6471D}"/>
              </a:ext>
            </a:extLst>
          </p:cNvPr>
          <p:cNvSpPr>
            <a:spLocks noGrp="1"/>
          </p:cNvSpPr>
          <p:nvPr>
            <p:ph type="title"/>
          </p:nvPr>
        </p:nvSpPr>
        <p:spPr/>
        <p:txBody>
          <a:bodyPr/>
          <a:lstStyle/>
          <a:p>
            <a:r>
              <a:rPr lang="en-US" altLang="zh-TW" dirty="0"/>
              <a:t>Goodness of fit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FA0E24-E137-431C-A8C8-FFF96677A63B}"/>
                  </a:ext>
                </a:extLst>
              </p:cNvPr>
              <p:cNvSpPr>
                <a:spLocks noGrp="1"/>
              </p:cNvSpPr>
              <p:nvPr>
                <p:ph idx="1"/>
              </p:nvPr>
            </p:nvSpPr>
            <p:spPr/>
            <p:txBody>
              <a:bodyPr>
                <a:normAutofit/>
              </a:bodyPr>
              <a:lstStyle/>
              <a:p>
                <a:r>
                  <a:rPr lang="en-US" altLang="zh-TW" dirty="0">
                    <a:solidFill>
                      <a:srgbClr val="0D0D0D"/>
                    </a:solidFill>
                    <a:latin typeface="Söhne"/>
                  </a:rPr>
                  <a:t>It is intuitive that consider </a:t>
                </a:r>
                <a14:m>
                  <m:oMath xmlns:m="http://schemas.openxmlformats.org/officeDocument/2006/math">
                    <m:sSub>
                      <m:sSubPr>
                        <m:ctrlPr>
                          <a:rPr lang="en-US" altLang="zh-TW"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𝐹</m:t>
                        </m:r>
                      </m:e>
                      <m:sub>
                        <m:r>
                          <a:rPr lang="en-US" altLang="zh-TW" i="1" dirty="0" smtClean="0">
                            <a:solidFill>
                              <a:srgbClr val="0D0D0D"/>
                            </a:solidFill>
                            <a:latin typeface="Cambria Math" panose="02040503050406030204" pitchFamily="18" charset="0"/>
                          </a:rPr>
                          <m:t>0</m:t>
                        </m:r>
                      </m:sub>
                    </m:sSub>
                    <m:r>
                      <a:rPr lang="en-US" altLang="zh-TW" i="1" dirty="0" smtClean="0">
                        <a:solidFill>
                          <a:srgbClr val="0D0D0D"/>
                        </a:solidFill>
                        <a:latin typeface="Cambria Math" panose="02040503050406030204" pitchFamily="18" charset="0"/>
                      </a:rPr>
                      <m:t>(</m:t>
                    </m:r>
                    <m:r>
                      <a:rPr lang="en-US" altLang="zh-TW" i="1" dirty="0" smtClean="0">
                        <a:solidFill>
                          <a:srgbClr val="0D0D0D"/>
                        </a:solidFill>
                        <a:latin typeface="Cambria Math" panose="02040503050406030204" pitchFamily="18" charset="0"/>
                      </a:rPr>
                      <m:t>𝑥</m:t>
                    </m:r>
                    <m:r>
                      <a:rPr lang="en-US" altLang="zh-TW" i="1" dirty="0" smtClean="0">
                        <a:solidFill>
                          <a:srgbClr val="0D0D0D"/>
                        </a:solidFill>
                        <a:latin typeface="Cambria Math" panose="02040503050406030204" pitchFamily="18" charset="0"/>
                      </a:rPr>
                      <m:t>)</m:t>
                    </m:r>
                  </m:oMath>
                </a14:m>
                <a:r>
                  <a:rPr lang="en-US" altLang="zh-TW" dirty="0">
                    <a:solidFill>
                      <a:srgbClr val="0D0D0D"/>
                    </a:solidFill>
                    <a:latin typeface="Söhne"/>
                  </a:rPr>
                  <a:t> following the Poisson distribution. </a:t>
                </a:r>
              </a:p>
              <a:p>
                <a:pPr marL="0" indent="0">
                  <a:buNone/>
                </a:pPr>
                <a:r>
                  <a:rPr lang="en-US" altLang="zh-TW" dirty="0">
                    <a:solidFill>
                      <a:srgbClr val="0D0D0D"/>
                    </a:solidFill>
                    <a:latin typeface="Söhne"/>
                  </a:rPr>
                  <a:t>Therefore, the testing statistic can be obtained by </a:t>
                </a:r>
              </a:p>
              <a:p>
                <a:pPr marL="0" indent="0">
                  <a:buNone/>
                </a:pPr>
                <a:endParaRPr lang="en-US" altLang="zh-TW" dirty="0">
                  <a:solidFill>
                    <a:srgbClr val="0D0D0D"/>
                  </a:solidFill>
                  <a:latin typeface="Söhne"/>
                </a:endParaRPr>
              </a:p>
              <a:p>
                <a:pPr marL="0" indent="0">
                  <a:buNone/>
                </a:pPr>
                <a14:m>
                  <m:oMathPara xmlns:m="http://schemas.openxmlformats.org/officeDocument/2006/math">
                    <m:oMathParaPr>
                      <m:jc m:val="centerGroup"/>
                    </m:oMathParaPr>
                    <m:oMath xmlns:m="http://schemas.openxmlformats.org/officeDocument/2006/math">
                      <m:sSup>
                        <m:sSupPr>
                          <m:ctrlPr>
                            <a:rPr lang="en-US" altLang="zh-TW" b="0" i="1" dirty="0" smtClean="0">
                              <a:solidFill>
                                <a:srgbClr val="0D0D0D"/>
                              </a:solidFill>
                              <a:latin typeface="Cambria Math" panose="02040503050406030204" pitchFamily="18" charset="0"/>
                            </a:rPr>
                          </m:ctrlPr>
                        </m:sSupPr>
                        <m:e>
                          <m:r>
                            <a:rPr lang="en-US" altLang="zh-TW" i="1" dirty="0" smtClean="0">
                              <a:solidFill>
                                <a:srgbClr val="0D0D0D"/>
                              </a:solidFill>
                              <a:latin typeface="Cambria Math" panose="02040503050406030204" pitchFamily="18" charset="0"/>
                            </a:rPr>
                            <m:t>𝜒</m:t>
                          </m:r>
                        </m:e>
                        <m:sup>
                          <m:r>
                            <a:rPr lang="en-US" altLang="zh-TW" b="0" i="1" dirty="0" smtClean="0">
                              <a:solidFill>
                                <a:srgbClr val="0D0D0D"/>
                              </a:solidFill>
                              <a:latin typeface="Cambria Math" panose="02040503050406030204" pitchFamily="18" charset="0"/>
                            </a:rPr>
                            <m:t>2</m:t>
                          </m:r>
                        </m:sup>
                      </m:sSup>
                      <m:r>
                        <a:rPr lang="en-US" altLang="zh-TW" b="0" i="1" dirty="0" smtClean="0">
                          <a:solidFill>
                            <a:srgbClr val="0D0D0D"/>
                          </a:solidFill>
                          <a:latin typeface="Cambria Math" panose="02040503050406030204" pitchFamily="18" charset="0"/>
                        </a:rPr>
                        <m:t>=∑</m:t>
                      </m:r>
                      <m:f>
                        <m:fPr>
                          <m:ctrlPr>
                            <a:rPr lang="en-US" altLang="zh-TW" b="0" i="1" dirty="0" smtClean="0">
                              <a:solidFill>
                                <a:srgbClr val="0D0D0D"/>
                              </a:solidFill>
                              <a:latin typeface="Cambria Math" panose="02040503050406030204" pitchFamily="18" charset="0"/>
                            </a:rPr>
                          </m:ctrlPr>
                        </m:fPr>
                        <m:num>
                          <m:sSup>
                            <m:sSupPr>
                              <m:ctrlPr>
                                <a:rPr lang="en-US" altLang="zh-TW" i="1" dirty="0">
                                  <a:solidFill>
                                    <a:srgbClr val="0D0D0D"/>
                                  </a:solidFill>
                                  <a:latin typeface="Cambria Math" panose="02040503050406030204" pitchFamily="18" charset="0"/>
                                </a:rPr>
                              </m:ctrlPr>
                            </m:sSupPr>
                            <m:e>
                              <m:d>
                                <m:dPr>
                                  <m:ctrlPr>
                                    <a:rPr lang="en-US" altLang="zh-TW" i="1" dirty="0">
                                      <a:solidFill>
                                        <a:srgbClr val="0D0D0D"/>
                                      </a:solidFill>
                                      <a:latin typeface="Cambria Math" panose="02040503050406030204" pitchFamily="18" charset="0"/>
                                    </a:rPr>
                                  </m:ctrlPr>
                                </m:dPr>
                                <m:e>
                                  <m:sSub>
                                    <m:sSubPr>
                                      <m:ctrlPr>
                                        <a:rPr lang="en-US" altLang="zh-TW" i="1" dirty="0">
                                          <a:solidFill>
                                            <a:srgbClr val="0D0D0D"/>
                                          </a:solidFill>
                                          <a:latin typeface="Cambria Math" panose="02040503050406030204" pitchFamily="18" charset="0"/>
                                        </a:rPr>
                                      </m:ctrlPr>
                                    </m:sSubPr>
                                    <m:e>
                                      <m:r>
                                        <a:rPr lang="en-US" altLang="zh-TW" i="1" dirty="0">
                                          <a:solidFill>
                                            <a:srgbClr val="0D0D0D"/>
                                          </a:solidFill>
                                          <a:latin typeface="Cambria Math" panose="02040503050406030204" pitchFamily="18" charset="0"/>
                                        </a:rPr>
                                        <m:t>𝑄</m:t>
                                      </m:r>
                                    </m:e>
                                    <m:sub>
                                      <m:r>
                                        <a:rPr lang="en-US" altLang="zh-TW" i="1" dirty="0">
                                          <a:solidFill>
                                            <a:srgbClr val="0D0D0D"/>
                                          </a:solidFill>
                                          <a:latin typeface="Cambria Math" panose="02040503050406030204" pitchFamily="18" charset="0"/>
                                        </a:rPr>
                                        <m:t>𝑖</m:t>
                                      </m:r>
                                    </m:sub>
                                  </m:sSub>
                                  <m:r>
                                    <a:rPr lang="en-US" altLang="zh-TW" i="1" dirty="0">
                                      <a:solidFill>
                                        <a:srgbClr val="0D0D0D"/>
                                      </a:solidFill>
                                      <a:latin typeface="Cambria Math" panose="02040503050406030204" pitchFamily="18" charset="0"/>
                                    </a:rPr>
                                    <m:t>−</m:t>
                                  </m:r>
                                  <m:sSub>
                                    <m:sSubPr>
                                      <m:ctrlPr>
                                        <a:rPr lang="en-US" altLang="zh-TW" i="1" dirty="0">
                                          <a:solidFill>
                                            <a:srgbClr val="0D0D0D"/>
                                          </a:solidFill>
                                          <a:latin typeface="Cambria Math" panose="02040503050406030204" pitchFamily="18" charset="0"/>
                                        </a:rPr>
                                      </m:ctrlPr>
                                    </m:sSubPr>
                                    <m:e>
                                      <m:r>
                                        <a:rPr lang="en-US" altLang="zh-TW" i="1" dirty="0">
                                          <a:solidFill>
                                            <a:srgbClr val="0D0D0D"/>
                                          </a:solidFill>
                                          <a:latin typeface="Cambria Math" panose="02040503050406030204" pitchFamily="18" charset="0"/>
                                        </a:rPr>
                                        <m:t>𝐸</m:t>
                                      </m:r>
                                    </m:e>
                                    <m:sub>
                                      <m:r>
                                        <a:rPr lang="en-US" altLang="zh-TW" i="1" dirty="0">
                                          <a:solidFill>
                                            <a:srgbClr val="0D0D0D"/>
                                          </a:solidFill>
                                          <a:latin typeface="Cambria Math" panose="02040503050406030204" pitchFamily="18" charset="0"/>
                                        </a:rPr>
                                        <m:t>𝑖</m:t>
                                      </m:r>
                                    </m:sub>
                                  </m:sSub>
                                </m:e>
                              </m:d>
                            </m:e>
                            <m:sup>
                              <m:r>
                                <a:rPr lang="en-US" altLang="zh-TW" i="1" dirty="0">
                                  <a:solidFill>
                                    <a:srgbClr val="0D0D0D"/>
                                  </a:solidFill>
                                  <a:latin typeface="Cambria Math" panose="02040503050406030204" pitchFamily="18" charset="0"/>
                                </a:rPr>
                                <m:t>2</m:t>
                              </m:r>
                            </m:sup>
                          </m:sSup>
                        </m:num>
                        <m:den>
                          <m:sSub>
                            <m:sSubPr>
                              <m:ctrlPr>
                                <a:rPr lang="en-US" altLang="zh-TW" b="0" i="1" dirty="0" smtClean="0">
                                  <a:solidFill>
                                    <a:srgbClr val="0D0D0D"/>
                                  </a:solidFill>
                                  <a:latin typeface="Cambria Math" panose="02040503050406030204" pitchFamily="18" charset="0"/>
                                </a:rPr>
                              </m:ctrlPr>
                            </m:sSubPr>
                            <m:e>
                              <m:r>
                                <a:rPr lang="en-US" altLang="zh-TW" b="0" i="1" dirty="0" smtClean="0">
                                  <a:solidFill>
                                    <a:srgbClr val="0D0D0D"/>
                                  </a:solidFill>
                                  <a:latin typeface="Cambria Math" panose="02040503050406030204" pitchFamily="18" charset="0"/>
                                </a:rPr>
                                <m:t>𝐸</m:t>
                              </m:r>
                            </m:e>
                            <m:sub>
                              <m:r>
                                <a:rPr lang="en-US" altLang="zh-TW" b="0" i="1" dirty="0" smtClean="0">
                                  <a:solidFill>
                                    <a:srgbClr val="0D0D0D"/>
                                  </a:solidFill>
                                  <a:latin typeface="Cambria Math" panose="02040503050406030204" pitchFamily="18" charset="0"/>
                                </a:rPr>
                                <m:t>𝑖</m:t>
                              </m:r>
                            </m:sub>
                          </m:sSub>
                        </m:den>
                      </m:f>
                      <m:r>
                        <a:rPr lang="en-US" altLang="zh-TW" b="0" i="1" dirty="0" smtClean="0">
                          <a:solidFill>
                            <a:srgbClr val="0D0D0D"/>
                          </a:solidFill>
                          <a:latin typeface="Cambria Math" panose="02040503050406030204" pitchFamily="18" charset="0"/>
                        </a:rPr>
                        <m:t>~</m:t>
                      </m:r>
                      <m:sSubSup>
                        <m:sSubSupPr>
                          <m:ctrlPr>
                            <a:rPr lang="en-US" altLang="zh-TW" b="0" i="1" dirty="0" smtClean="0">
                              <a:solidFill>
                                <a:srgbClr val="0D0D0D"/>
                              </a:solidFill>
                              <a:latin typeface="Cambria Math" panose="02040503050406030204" pitchFamily="18" charset="0"/>
                            </a:rPr>
                          </m:ctrlPr>
                        </m:sSubSupPr>
                        <m:e>
                          <m:r>
                            <a:rPr lang="en-US" altLang="zh-TW" b="0" i="1" dirty="0" smtClean="0">
                              <a:solidFill>
                                <a:srgbClr val="0D0D0D"/>
                              </a:solidFill>
                              <a:latin typeface="Cambria Math" panose="02040503050406030204" pitchFamily="18" charset="0"/>
                            </a:rPr>
                            <m:t>𝜒</m:t>
                          </m:r>
                        </m:e>
                        <m:sub>
                          <m:r>
                            <a:rPr lang="en-US" altLang="zh-TW" i="1" dirty="0">
                              <a:solidFill>
                                <a:srgbClr val="0D0D0D"/>
                              </a:solidFill>
                              <a:latin typeface="Cambria Math" panose="02040503050406030204" pitchFamily="18" charset="0"/>
                            </a:rPr>
                            <m:t>𝑐</m:t>
                          </m:r>
                          <m:r>
                            <a:rPr lang="en-US" altLang="zh-TW" i="1" dirty="0">
                              <a:solidFill>
                                <a:srgbClr val="0D0D0D"/>
                              </a:solidFill>
                              <a:latin typeface="Cambria Math" panose="02040503050406030204" pitchFamily="18" charset="0"/>
                            </a:rPr>
                            <m:t>−1</m:t>
                          </m:r>
                        </m:sub>
                        <m:sup>
                          <m:r>
                            <a:rPr lang="en-US" altLang="zh-TW" b="0" i="1" dirty="0" smtClean="0">
                              <a:solidFill>
                                <a:srgbClr val="0D0D0D"/>
                              </a:solidFill>
                              <a:latin typeface="Cambria Math" panose="02040503050406030204" pitchFamily="18" charset="0"/>
                            </a:rPr>
                            <m:t>2</m:t>
                          </m:r>
                        </m:sup>
                      </m:sSubSup>
                    </m:oMath>
                  </m:oMathPara>
                </a14:m>
                <a:endParaRPr lang="en-US" altLang="zh-TW" dirty="0">
                  <a:solidFill>
                    <a:srgbClr val="0D0D0D"/>
                  </a:solidFill>
                  <a:latin typeface="Söhne"/>
                </a:endParaRPr>
              </a:p>
              <a:p>
                <a:pPr marL="0" indent="0">
                  <a:buNone/>
                </a:pPr>
                <a:endParaRPr lang="en-US" altLang="zh-TW" dirty="0">
                  <a:solidFill>
                    <a:srgbClr val="0D0D0D"/>
                  </a:solidFill>
                  <a:latin typeface="Söhne"/>
                </a:endParaRPr>
              </a:p>
            </p:txBody>
          </p:sp>
        </mc:Choice>
        <mc:Fallback xmlns="">
          <p:sp>
            <p:nvSpPr>
              <p:cNvPr id="3" name="內容版面配置區 2">
                <a:extLst>
                  <a:ext uri="{FF2B5EF4-FFF2-40B4-BE49-F238E27FC236}">
                    <a16:creationId xmlns:a16="http://schemas.microsoft.com/office/drawing/2014/main" id="{19FA0E24-E137-431C-A8C8-FFF96677A63B}"/>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3FF3C33-212D-46C2-857C-B1CA4D946636}"/>
              </a:ext>
            </a:extLst>
          </p:cNvPr>
          <p:cNvSpPr>
            <a:spLocks noGrp="1"/>
          </p:cNvSpPr>
          <p:nvPr>
            <p:ph type="sldNum" sz="quarter" idx="12"/>
          </p:nvPr>
        </p:nvSpPr>
        <p:spPr/>
        <p:txBody>
          <a:bodyPr/>
          <a:lstStyle/>
          <a:p>
            <a:fld id="{F7C3EB1E-0928-436D-A66E-D72C5BBE33D9}" type="slidenum">
              <a:rPr lang="zh-TW" altLang="en-US" smtClean="0"/>
              <a:t>21</a:t>
            </a:fld>
            <a:endParaRPr lang="zh-TW" altLang="en-US"/>
          </a:p>
        </p:txBody>
      </p:sp>
    </p:spTree>
    <p:extLst>
      <p:ext uri="{BB962C8B-B14F-4D97-AF65-F5344CB8AC3E}">
        <p14:creationId xmlns:p14="http://schemas.microsoft.com/office/powerpoint/2010/main" val="38625299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847E8C-237D-41FF-B549-67A50DA6471D}"/>
              </a:ext>
            </a:extLst>
          </p:cNvPr>
          <p:cNvSpPr>
            <a:spLocks noGrp="1"/>
          </p:cNvSpPr>
          <p:nvPr>
            <p:ph type="title"/>
          </p:nvPr>
        </p:nvSpPr>
        <p:spPr/>
        <p:txBody>
          <a:bodyPr/>
          <a:lstStyle/>
          <a:p>
            <a:r>
              <a:rPr lang="en-US" altLang="zh-TW" dirty="0"/>
              <a:t>Goodness of fit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9FA0E24-E137-431C-A8C8-FFF96677A63B}"/>
                  </a:ext>
                </a:extLst>
              </p:cNvPr>
              <p:cNvSpPr>
                <a:spLocks noGrp="1"/>
              </p:cNvSpPr>
              <p:nvPr>
                <p:ph idx="1"/>
              </p:nvPr>
            </p:nvSpPr>
            <p:spPr/>
            <p:txBody>
              <a:bodyPr>
                <a:normAutofit/>
              </a:bodyPr>
              <a:lstStyle/>
              <a:p>
                <a:pPr marL="0" indent="0">
                  <a:buNone/>
                </a:pPr>
                <a:r>
                  <a:rPr lang="en-US" altLang="zh-TW" dirty="0">
                    <a:solidFill>
                      <a:srgbClr val="0D0D0D"/>
                    </a:solidFill>
                    <a:latin typeface="Söhne"/>
                  </a:rPr>
                  <a:t>Example:</a:t>
                </a:r>
              </a:p>
              <a:p>
                <a:pPr marL="0" indent="0">
                  <a:buNone/>
                </a:pPr>
                <a:r>
                  <a:rPr lang="en-US" altLang="zh-TW" b="0" i="0" dirty="0">
                    <a:solidFill>
                      <a:srgbClr val="0D0D0D"/>
                    </a:solidFill>
                    <a:effectLst/>
                    <a:latin typeface="Söhne"/>
                  </a:rPr>
                  <a:t>If we are interested in the proportion between genders, 350 individuals, comprising 150 males and 200 females, are sampled in the data.</a:t>
                </a:r>
                <a:endParaRPr lang="en-US" altLang="zh-TW" i="1" dirty="0">
                  <a:solidFill>
                    <a:srgbClr val="0D0D0D"/>
                  </a:solidFill>
                  <a:latin typeface="Cambria Math" panose="02040503050406030204" pitchFamily="18" charset="0"/>
                </a:endParaRPr>
              </a:p>
              <a:p>
                <a:pPr marL="0" indent="0">
                  <a:buNone/>
                </a:pPr>
                <a14:m>
                  <m:oMath xmlns:m="http://schemas.openxmlformats.org/officeDocument/2006/math">
                    <m:sSub>
                      <m:sSubPr>
                        <m:ctrlPr>
                          <a:rPr lang="en-US" altLang="zh-TW"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𝐻</m:t>
                        </m:r>
                      </m:e>
                      <m:sub>
                        <m:r>
                          <a:rPr lang="en-US" altLang="zh-TW" i="1" dirty="0" smtClean="0">
                            <a:solidFill>
                              <a:srgbClr val="0D0D0D"/>
                            </a:solidFill>
                            <a:latin typeface="Cambria Math" panose="02040503050406030204" pitchFamily="18" charset="0"/>
                          </a:rPr>
                          <m:t>0</m:t>
                        </m:r>
                      </m:sub>
                    </m:sSub>
                    <m:r>
                      <a:rPr lang="en-US" altLang="zh-TW" i="1" dirty="0" smtClean="0">
                        <a:solidFill>
                          <a:srgbClr val="0D0D0D"/>
                        </a:solidFill>
                        <a:latin typeface="Cambria Math" panose="02040503050406030204" pitchFamily="18" charset="0"/>
                      </a:rPr>
                      <m:t>:</m:t>
                    </m:r>
                    <m:r>
                      <a:rPr lang="en-US" altLang="zh-TW" b="0" i="1" dirty="0" smtClean="0">
                        <a:solidFill>
                          <a:srgbClr val="0D0D0D"/>
                        </a:solidFill>
                        <a:latin typeface="Cambria Math" panose="02040503050406030204" pitchFamily="18" charset="0"/>
                      </a:rPr>
                      <m:t> </m:t>
                    </m:r>
                  </m:oMath>
                </a14:m>
                <a:r>
                  <a:rPr lang="en-US" altLang="zh-TW" dirty="0"/>
                  <a:t>The proportions between the genders are equivalent.</a:t>
                </a:r>
              </a:p>
              <a:p>
                <a:pPr marL="0" indent="0">
                  <a:buNone/>
                </a:pPr>
                <a:r>
                  <a:rPr lang="en-US" altLang="zh-TW" b="0" i="0" dirty="0" err="1">
                    <a:solidFill>
                      <a:srgbClr val="0D0D0D"/>
                    </a:solidFill>
                    <a:latin typeface="Cambria Math" panose="02040503050406030204" pitchFamily="18" charset="0"/>
                  </a:rPr>
                  <a:t>v.</a:t>
                </a:r>
                <a:r>
                  <a:rPr lang="en-US" altLang="zh-TW" dirty="0" err="1">
                    <a:solidFill>
                      <a:srgbClr val="0D0D0D"/>
                    </a:solidFill>
                    <a:latin typeface="Cambria Math" panose="02040503050406030204" pitchFamily="18" charset="0"/>
                  </a:rPr>
                  <a:t>s</a:t>
                </a:r>
                <a:r>
                  <a:rPr lang="en-US" altLang="zh-TW" dirty="0">
                    <a:solidFill>
                      <a:srgbClr val="0D0D0D"/>
                    </a:solidFill>
                    <a:latin typeface="Cambria Math" panose="02040503050406030204" pitchFamily="18" charset="0"/>
                  </a:rPr>
                  <a:t>.</a:t>
                </a:r>
              </a:p>
              <a:p>
                <a:pPr marL="0" indent="0">
                  <a:buNone/>
                </a:pPr>
                <a14:m>
                  <m:oMath xmlns:m="http://schemas.openxmlformats.org/officeDocument/2006/math">
                    <m:sSub>
                      <m:sSubPr>
                        <m:ctrlPr>
                          <a:rPr lang="en-US" altLang="zh-TW" b="0" i="1" dirty="0" smtClean="0">
                            <a:solidFill>
                              <a:srgbClr val="0D0D0D"/>
                            </a:solidFill>
                            <a:latin typeface="Cambria Math" panose="02040503050406030204" pitchFamily="18" charset="0"/>
                          </a:rPr>
                        </m:ctrlPr>
                      </m:sSubPr>
                      <m:e>
                        <m:r>
                          <a:rPr lang="en-US" altLang="zh-TW" b="0" i="1" dirty="0" smtClean="0">
                            <a:solidFill>
                              <a:srgbClr val="0D0D0D"/>
                            </a:solidFill>
                            <a:latin typeface="Cambria Math" panose="02040503050406030204" pitchFamily="18" charset="0"/>
                          </a:rPr>
                          <m:t>𝐻</m:t>
                        </m:r>
                      </m:e>
                      <m:sub>
                        <m:r>
                          <a:rPr lang="en-US" altLang="zh-TW" b="0" i="1" dirty="0" smtClean="0">
                            <a:solidFill>
                              <a:srgbClr val="0D0D0D"/>
                            </a:solidFill>
                            <a:latin typeface="Cambria Math" panose="02040503050406030204" pitchFamily="18" charset="0"/>
                          </a:rPr>
                          <m:t>𝑎</m:t>
                        </m:r>
                      </m:sub>
                    </m:sSub>
                    <m:r>
                      <a:rPr lang="en-US" altLang="zh-TW" i="1" dirty="0" smtClean="0">
                        <a:solidFill>
                          <a:srgbClr val="0D0D0D"/>
                        </a:solidFill>
                        <a:latin typeface="Cambria Math" panose="02040503050406030204" pitchFamily="18" charset="0"/>
                      </a:rPr>
                      <m:t>:</m:t>
                    </m:r>
                    <m:r>
                      <a:rPr lang="en-US" altLang="zh-TW" b="0" i="1" dirty="0" smtClean="0">
                        <a:solidFill>
                          <a:srgbClr val="0D0D0D"/>
                        </a:solidFill>
                        <a:latin typeface="Cambria Math" panose="02040503050406030204" pitchFamily="18" charset="0"/>
                      </a:rPr>
                      <m:t> </m:t>
                    </m:r>
                  </m:oMath>
                </a14:m>
                <a:r>
                  <a:rPr lang="en-US" altLang="zh-TW" dirty="0"/>
                  <a:t>The proportions between the genders are inequivalent.</a:t>
                </a:r>
              </a:p>
              <a:p>
                <a:pPr marL="0" indent="0">
                  <a:buNone/>
                </a:pPr>
                <a:endParaRPr lang="en-US" altLang="zh-TW" b="0" i="0" dirty="0">
                  <a:solidFill>
                    <a:srgbClr val="0D0D0D"/>
                  </a:solidFill>
                  <a:latin typeface="Cambria Math" panose="02040503050406030204" pitchFamily="18" charset="0"/>
                </a:endParaRPr>
              </a:p>
              <a:p>
                <a:pPr marL="0" indent="0">
                  <a:buNone/>
                </a:pPr>
                <a:endParaRPr lang="en-US" altLang="zh-TW" b="0" i="0" dirty="0">
                  <a:solidFill>
                    <a:srgbClr val="0D0D0D"/>
                  </a:solidFill>
                  <a:latin typeface="Cambria Math" panose="02040503050406030204" pitchFamily="18" charset="0"/>
                </a:endParaRPr>
              </a:p>
              <a:p>
                <a:pPr marL="0" indent="0">
                  <a:buNone/>
                </a:pPr>
                <a:endParaRPr lang="en-US" altLang="zh-TW" dirty="0">
                  <a:solidFill>
                    <a:srgbClr val="0D0D0D"/>
                  </a:solidFill>
                  <a:latin typeface="Söhne"/>
                </a:endParaRPr>
              </a:p>
            </p:txBody>
          </p:sp>
        </mc:Choice>
        <mc:Fallback xmlns="">
          <p:sp>
            <p:nvSpPr>
              <p:cNvPr id="3" name="內容版面配置區 2">
                <a:extLst>
                  <a:ext uri="{FF2B5EF4-FFF2-40B4-BE49-F238E27FC236}">
                    <a16:creationId xmlns:a16="http://schemas.microsoft.com/office/drawing/2014/main" id="{19FA0E24-E137-431C-A8C8-FFF96677A63B}"/>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63FF3C33-212D-46C2-857C-B1CA4D946636}"/>
              </a:ext>
            </a:extLst>
          </p:cNvPr>
          <p:cNvSpPr>
            <a:spLocks noGrp="1"/>
          </p:cNvSpPr>
          <p:nvPr>
            <p:ph type="sldNum" sz="quarter" idx="12"/>
          </p:nvPr>
        </p:nvSpPr>
        <p:spPr/>
        <p:txBody>
          <a:bodyPr/>
          <a:lstStyle/>
          <a:p>
            <a:fld id="{F7C3EB1E-0928-436D-A66E-D72C5BBE33D9}" type="slidenum">
              <a:rPr lang="zh-TW" altLang="en-US" smtClean="0"/>
              <a:t>22</a:t>
            </a:fld>
            <a:endParaRPr lang="zh-TW" altLang="en-US"/>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9A5AF208-F3C2-4EB5-BE76-E540892F106C}"/>
                  </a:ext>
                </a:extLst>
              </p:cNvPr>
              <p:cNvGraphicFramePr>
                <a:graphicFrameLocks noGrp="1"/>
              </p:cNvGraphicFramePr>
              <p:nvPr/>
            </p:nvGraphicFramePr>
            <p:xfrm>
              <a:off x="1365250" y="4988179"/>
              <a:ext cx="65024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86640707"/>
                        </a:ext>
                      </a:extLst>
                    </a:gridCol>
                    <a:gridCol w="1625600">
                      <a:extLst>
                        <a:ext uri="{9D8B030D-6E8A-4147-A177-3AD203B41FA5}">
                          <a16:colId xmlns:a16="http://schemas.microsoft.com/office/drawing/2014/main" val="3347640779"/>
                        </a:ext>
                      </a:extLst>
                    </a:gridCol>
                    <a:gridCol w="1625600">
                      <a:extLst>
                        <a:ext uri="{9D8B030D-6E8A-4147-A177-3AD203B41FA5}">
                          <a16:colId xmlns:a16="http://schemas.microsoft.com/office/drawing/2014/main" val="1775449830"/>
                        </a:ext>
                      </a:extLst>
                    </a:gridCol>
                    <a:gridCol w="1625600">
                      <a:extLst>
                        <a:ext uri="{9D8B030D-6E8A-4147-A177-3AD203B41FA5}">
                          <a16:colId xmlns:a16="http://schemas.microsoft.com/office/drawing/2014/main" val="2516674754"/>
                        </a:ext>
                      </a:extLst>
                    </a:gridCol>
                  </a:tblGrid>
                  <a:tr h="370840">
                    <a:tc>
                      <a:txBody>
                        <a:bodyPr/>
                        <a:lstStyle/>
                        <a:p>
                          <a:endParaRPr lang="zh-TW" altLang="en-US" dirty="0"/>
                        </a:p>
                      </a:txBody>
                      <a:tcPr/>
                    </a:tc>
                    <a:tc>
                      <a:txBody>
                        <a:bodyPr/>
                        <a:lstStyle/>
                        <a:p>
                          <a:r>
                            <a:rPr lang="en-US" altLang="zh-TW" dirty="0"/>
                            <a:t>Male</a:t>
                          </a:r>
                          <a:endParaRPr lang="zh-TW" altLang="en-US" dirty="0"/>
                        </a:p>
                      </a:txBody>
                      <a:tcPr/>
                    </a:tc>
                    <a:tc>
                      <a:txBody>
                        <a:bodyPr/>
                        <a:lstStyle/>
                        <a:p>
                          <a:r>
                            <a:rPr lang="en-US" altLang="zh-TW" dirty="0" err="1"/>
                            <a:t>Famale</a:t>
                          </a:r>
                          <a:endParaRPr lang="zh-TW" altLang="en-US" dirty="0"/>
                        </a:p>
                      </a:txBody>
                      <a:tcPr/>
                    </a:tc>
                    <a:tc>
                      <a:txBody>
                        <a:bodyPr/>
                        <a:lstStyle/>
                        <a:p>
                          <a:r>
                            <a:rPr lang="en-US" altLang="zh-TW"/>
                            <a:t>total</a:t>
                          </a:r>
                          <a:endParaRPr lang="zh-TW" altLang="en-US" dirty="0"/>
                        </a:p>
                      </a:txBody>
                      <a:tcPr/>
                    </a:tc>
                    <a:extLst>
                      <a:ext uri="{0D108BD9-81ED-4DB2-BD59-A6C34878D82A}">
                        <a16:rowId xmlns:a16="http://schemas.microsoft.com/office/drawing/2014/main" val="308602209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𝑄</m:t>
                                    </m:r>
                                  </m:e>
                                  <m:sub>
                                    <m:r>
                                      <a:rPr lang="en-US" altLang="zh-TW" i="1" dirty="0" smtClean="0">
                                        <a:latin typeface="Cambria Math" panose="02040503050406030204" pitchFamily="18" charset="0"/>
                                      </a:rPr>
                                      <m:t>𝑖</m:t>
                                    </m:r>
                                  </m:sub>
                                </m:sSub>
                              </m:oMath>
                            </m:oMathPara>
                          </a14:m>
                          <a:endParaRPr lang="zh-TW" altLang="en-US" dirty="0"/>
                        </a:p>
                      </a:txBody>
                      <a:tcPr/>
                    </a:tc>
                    <a:tc>
                      <a:txBody>
                        <a:bodyPr/>
                        <a:lstStyle/>
                        <a:p>
                          <a:r>
                            <a:rPr lang="en-US" altLang="zh-TW" dirty="0"/>
                            <a:t>150</a:t>
                          </a:r>
                          <a:endParaRPr lang="zh-TW" altLang="en-US" dirty="0"/>
                        </a:p>
                      </a:txBody>
                      <a:tcPr/>
                    </a:tc>
                    <a:tc>
                      <a:txBody>
                        <a:bodyPr/>
                        <a:lstStyle/>
                        <a:p>
                          <a:r>
                            <a:rPr lang="en-US" altLang="zh-TW" dirty="0"/>
                            <a:t>200</a:t>
                          </a:r>
                          <a:endParaRPr lang="zh-TW" altLang="en-US" dirty="0"/>
                        </a:p>
                      </a:txBody>
                      <a:tcPr/>
                    </a:tc>
                    <a:tc>
                      <a:txBody>
                        <a:bodyPr/>
                        <a:lstStyle/>
                        <a:p>
                          <a:r>
                            <a:rPr lang="en-US" altLang="zh-TW" dirty="0"/>
                            <a:t>350</a:t>
                          </a:r>
                          <a:endParaRPr lang="zh-TW" altLang="en-US" dirty="0"/>
                        </a:p>
                      </a:txBody>
                      <a:tcPr/>
                    </a:tc>
                    <a:extLst>
                      <a:ext uri="{0D108BD9-81ED-4DB2-BD59-A6C34878D82A}">
                        <a16:rowId xmlns:a16="http://schemas.microsoft.com/office/drawing/2014/main" val="2195351769"/>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𝐸</m:t>
                                    </m:r>
                                  </m:e>
                                  <m:sub>
                                    <m:r>
                                      <a:rPr lang="en-US" altLang="zh-TW" i="1" dirty="0" smtClean="0">
                                        <a:latin typeface="Cambria Math" panose="02040503050406030204" pitchFamily="18" charset="0"/>
                                      </a:rPr>
                                      <m:t>𝑖</m:t>
                                    </m:r>
                                  </m:sub>
                                </m:sSub>
                              </m:oMath>
                            </m:oMathPara>
                          </a14:m>
                          <a:endParaRPr lang="zh-TW" altLang="en-US" dirty="0"/>
                        </a:p>
                      </a:txBody>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467583926"/>
                      </a:ext>
                    </a:extLst>
                  </a:tr>
                </a:tbl>
              </a:graphicData>
            </a:graphic>
          </p:graphicFrame>
        </mc:Choice>
        <mc:Fallback xmlns="">
          <p:graphicFrame>
            <p:nvGraphicFramePr>
              <p:cNvPr id="5" name="表格 5">
                <a:extLst>
                  <a:ext uri="{FF2B5EF4-FFF2-40B4-BE49-F238E27FC236}">
                    <a16:creationId xmlns:a16="http://schemas.microsoft.com/office/drawing/2014/main" id="{9A5AF208-F3C2-4EB5-BE76-E540892F106C}"/>
                  </a:ext>
                </a:extLst>
              </p:cNvPr>
              <p:cNvGraphicFramePr>
                <a:graphicFrameLocks noGrp="1"/>
              </p:cNvGraphicFramePr>
              <p:nvPr>
                <p:extLst>
                  <p:ext uri="{D42A27DB-BD31-4B8C-83A1-F6EECF244321}">
                    <p14:modId xmlns:p14="http://schemas.microsoft.com/office/powerpoint/2010/main" val="677287085"/>
                  </p:ext>
                </p:extLst>
              </p:nvPr>
            </p:nvGraphicFramePr>
            <p:xfrm>
              <a:off x="1365250" y="4988179"/>
              <a:ext cx="6502400" cy="111252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786640707"/>
                        </a:ext>
                      </a:extLst>
                    </a:gridCol>
                    <a:gridCol w="1625600">
                      <a:extLst>
                        <a:ext uri="{9D8B030D-6E8A-4147-A177-3AD203B41FA5}">
                          <a16:colId xmlns:a16="http://schemas.microsoft.com/office/drawing/2014/main" val="3347640779"/>
                        </a:ext>
                      </a:extLst>
                    </a:gridCol>
                    <a:gridCol w="1625600">
                      <a:extLst>
                        <a:ext uri="{9D8B030D-6E8A-4147-A177-3AD203B41FA5}">
                          <a16:colId xmlns:a16="http://schemas.microsoft.com/office/drawing/2014/main" val="1775449830"/>
                        </a:ext>
                      </a:extLst>
                    </a:gridCol>
                    <a:gridCol w="1625600">
                      <a:extLst>
                        <a:ext uri="{9D8B030D-6E8A-4147-A177-3AD203B41FA5}">
                          <a16:colId xmlns:a16="http://schemas.microsoft.com/office/drawing/2014/main" val="2516674754"/>
                        </a:ext>
                      </a:extLst>
                    </a:gridCol>
                  </a:tblGrid>
                  <a:tr h="370840">
                    <a:tc>
                      <a:txBody>
                        <a:bodyPr/>
                        <a:lstStyle/>
                        <a:p>
                          <a:endParaRPr lang="zh-TW" altLang="en-US" dirty="0"/>
                        </a:p>
                      </a:txBody>
                      <a:tcPr/>
                    </a:tc>
                    <a:tc>
                      <a:txBody>
                        <a:bodyPr/>
                        <a:lstStyle/>
                        <a:p>
                          <a:r>
                            <a:rPr lang="en-US" altLang="zh-TW" dirty="0"/>
                            <a:t>Male</a:t>
                          </a:r>
                          <a:endParaRPr lang="zh-TW" altLang="en-US" dirty="0"/>
                        </a:p>
                      </a:txBody>
                      <a:tcPr/>
                    </a:tc>
                    <a:tc>
                      <a:txBody>
                        <a:bodyPr/>
                        <a:lstStyle/>
                        <a:p>
                          <a:r>
                            <a:rPr lang="en-US" altLang="zh-TW" dirty="0" err="1"/>
                            <a:t>Famale</a:t>
                          </a:r>
                          <a:endParaRPr lang="zh-TW" altLang="en-US" dirty="0"/>
                        </a:p>
                      </a:txBody>
                      <a:tcPr/>
                    </a:tc>
                    <a:tc>
                      <a:txBody>
                        <a:bodyPr/>
                        <a:lstStyle/>
                        <a:p>
                          <a:r>
                            <a:rPr lang="en-US" altLang="zh-TW"/>
                            <a:t>total</a:t>
                          </a:r>
                          <a:endParaRPr lang="zh-TW" altLang="en-US" dirty="0"/>
                        </a:p>
                      </a:txBody>
                      <a:tcPr/>
                    </a:tc>
                    <a:extLst>
                      <a:ext uri="{0D108BD9-81ED-4DB2-BD59-A6C34878D82A}">
                        <a16:rowId xmlns:a16="http://schemas.microsoft.com/office/drawing/2014/main" val="3086022094"/>
                      </a:ext>
                    </a:extLst>
                  </a:tr>
                  <a:tr h="370840">
                    <a:tc>
                      <a:txBody>
                        <a:bodyPr/>
                        <a:lstStyle/>
                        <a:p>
                          <a:endParaRPr lang="zh-TW"/>
                        </a:p>
                      </a:txBody>
                      <a:tcPr>
                        <a:blipFill>
                          <a:blip r:embed="rId3"/>
                          <a:stretch>
                            <a:fillRect l="-375" t="-108197" r="-301498" b="-103279"/>
                          </a:stretch>
                        </a:blipFill>
                      </a:tcPr>
                    </a:tc>
                    <a:tc>
                      <a:txBody>
                        <a:bodyPr/>
                        <a:lstStyle/>
                        <a:p>
                          <a:r>
                            <a:rPr lang="en-US" altLang="zh-TW" dirty="0"/>
                            <a:t>150</a:t>
                          </a:r>
                          <a:endParaRPr lang="zh-TW" altLang="en-US" dirty="0"/>
                        </a:p>
                      </a:txBody>
                      <a:tcPr/>
                    </a:tc>
                    <a:tc>
                      <a:txBody>
                        <a:bodyPr/>
                        <a:lstStyle/>
                        <a:p>
                          <a:r>
                            <a:rPr lang="en-US" altLang="zh-TW" dirty="0"/>
                            <a:t>200</a:t>
                          </a:r>
                          <a:endParaRPr lang="zh-TW" altLang="en-US" dirty="0"/>
                        </a:p>
                      </a:txBody>
                      <a:tcPr/>
                    </a:tc>
                    <a:tc>
                      <a:txBody>
                        <a:bodyPr/>
                        <a:lstStyle/>
                        <a:p>
                          <a:r>
                            <a:rPr lang="en-US" altLang="zh-TW" dirty="0"/>
                            <a:t>350</a:t>
                          </a:r>
                          <a:endParaRPr lang="zh-TW" altLang="en-US" dirty="0"/>
                        </a:p>
                      </a:txBody>
                      <a:tcPr/>
                    </a:tc>
                    <a:extLst>
                      <a:ext uri="{0D108BD9-81ED-4DB2-BD59-A6C34878D82A}">
                        <a16:rowId xmlns:a16="http://schemas.microsoft.com/office/drawing/2014/main" val="2195351769"/>
                      </a:ext>
                    </a:extLst>
                  </a:tr>
                  <a:tr h="370840">
                    <a:tc>
                      <a:txBody>
                        <a:bodyPr/>
                        <a:lstStyle/>
                        <a:p>
                          <a:endParaRPr lang="zh-TW"/>
                        </a:p>
                      </a:txBody>
                      <a:tcPr>
                        <a:blipFill>
                          <a:blip r:embed="rId3"/>
                          <a:stretch>
                            <a:fillRect l="-375" t="-208197" r="-301498" b="-3279"/>
                          </a:stretch>
                        </a:blipFill>
                      </a:tcPr>
                    </a:tc>
                    <a:tc>
                      <a:txBody>
                        <a:bodyPr/>
                        <a:lstStyle/>
                        <a:p>
                          <a:endParaRPr lang="zh-TW" altLang="en-US" dirty="0"/>
                        </a:p>
                      </a:txBody>
                      <a:tcPr/>
                    </a:tc>
                    <a:tc>
                      <a:txBody>
                        <a:bodyPr/>
                        <a:lstStyle/>
                        <a:p>
                          <a:endParaRPr lang="zh-TW" altLang="en-US"/>
                        </a:p>
                      </a:txBody>
                      <a:tcPr/>
                    </a:tc>
                    <a:tc>
                      <a:txBody>
                        <a:bodyPr/>
                        <a:lstStyle/>
                        <a:p>
                          <a:endParaRPr lang="zh-TW" altLang="en-US" dirty="0"/>
                        </a:p>
                      </a:txBody>
                      <a:tcPr/>
                    </a:tc>
                    <a:extLst>
                      <a:ext uri="{0D108BD9-81ED-4DB2-BD59-A6C34878D82A}">
                        <a16:rowId xmlns:a16="http://schemas.microsoft.com/office/drawing/2014/main" val="1467583926"/>
                      </a:ext>
                    </a:extLst>
                  </a:tr>
                </a:tbl>
              </a:graphicData>
            </a:graphic>
          </p:graphicFrame>
        </mc:Fallback>
      </mc:AlternateContent>
      <p:grpSp>
        <p:nvGrpSpPr>
          <p:cNvPr id="13" name="群組 12">
            <a:extLst>
              <a:ext uri="{FF2B5EF4-FFF2-40B4-BE49-F238E27FC236}">
                <a16:creationId xmlns:a16="http://schemas.microsoft.com/office/drawing/2014/main" id="{32539950-113F-1279-4478-F487707F1B7B}"/>
              </a:ext>
            </a:extLst>
          </p:cNvPr>
          <p:cNvGrpSpPr/>
          <p:nvPr/>
        </p:nvGrpSpPr>
        <p:grpSpPr>
          <a:xfrm>
            <a:off x="3301413" y="5833173"/>
            <a:ext cx="234360" cy="253440"/>
            <a:chOff x="3301413" y="5833173"/>
            <a:chExt cx="234360" cy="253440"/>
          </a:xfrm>
        </p:grpSpPr>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A56663AE-97DE-E5F9-1F03-BB1918E26275}"/>
                    </a:ext>
                  </a:extLst>
                </p14:cNvPr>
                <p14:cNvContentPartPr/>
                <p14:nvPr/>
              </p14:nvContentPartPr>
              <p14:xfrm>
                <a:off x="3301413" y="5846133"/>
                <a:ext cx="44640" cy="175320"/>
              </p14:xfrm>
            </p:contentPart>
          </mc:Choice>
          <mc:Fallback xmlns="">
            <p:pic>
              <p:nvPicPr>
                <p:cNvPr id="9" name="筆跡 8">
                  <a:extLst>
                    <a:ext uri="{FF2B5EF4-FFF2-40B4-BE49-F238E27FC236}">
                      <a16:creationId xmlns:a16="http://schemas.microsoft.com/office/drawing/2014/main" id="{A56663AE-97DE-E5F9-1F03-BB1918E26275}"/>
                    </a:ext>
                  </a:extLst>
                </p:cNvPr>
                <p:cNvPicPr/>
                <p:nvPr/>
              </p:nvPicPr>
              <p:blipFill>
                <a:blip r:embed="rId5"/>
                <a:stretch>
                  <a:fillRect/>
                </a:stretch>
              </p:blipFill>
              <p:spPr>
                <a:xfrm>
                  <a:off x="3283413" y="5828493"/>
                  <a:ext cx="8028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22A419B-D98D-D27B-9132-E01929DCB59B}"/>
                    </a:ext>
                  </a:extLst>
                </p14:cNvPr>
                <p14:cNvContentPartPr/>
                <p14:nvPr/>
              </p14:nvContentPartPr>
              <p14:xfrm>
                <a:off x="3400053" y="5845053"/>
                <a:ext cx="76320" cy="98280"/>
              </p14:xfrm>
            </p:contentPart>
          </mc:Choice>
          <mc:Fallback xmlns="">
            <p:pic>
              <p:nvPicPr>
                <p:cNvPr id="10" name="筆跡 9">
                  <a:extLst>
                    <a:ext uri="{FF2B5EF4-FFF2-40B4-BE49-F238E27FC236}">
                      <a16:creationId xmlns:a16="http://schemas.microsoft.com/office/drawing/2014/main" id="{C22A419B-D98D-D27B-9132-E01929DCB59B}"/>
                    </a:ext>
                  </a:extLst>
                </p:cNvPr>
                <p:cNvPicPr/>
                <p:nvPr/>
              </p:nvPicPr>
              <p:blipFill>
                <a:blip r:embed="rId7"/>
                <a:stretch>
                  <a:fillRect/>
                </a:stretch>
              </p:blipFill>
              <p:spPr>
                <a:xfrm>
                  <a:off x="3382053" y="5827413"/>
                  <a:ext cx="11196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91C17417-0252-336B-4EA9-833A2FBE73EE}"/>
                    </a:ext>
                  </a:extLst>
                </p14:cNvPr>
                <p14:cNvContentPartPr/>
                <p14:nvPr/>
              </p14:nvContentPartPr>
              <p14:xfrm>
                <a:off x="3453333" y="5833173"/>
                <a:ext cx="82440" cy="253440"/>
              </p14:xfrm>
            </p:contentPart>
          </mc:Choice>
          <mc:Fallback xmlns="">
            <p:pic>
              <p:nvPicPr>
                <p:cNvPr id="11" name="筆跡 10">
                  <a:extLst>
                    <a:ext uri="{FF2B5EF4-FFF2-40B4-BE49-F238E27FC236}">
                      <a16:creationId xmlns:a16="http://schemas.microsoft.com/office/drawing/2014/main" id="{91C17417-0252-336B-4EA9-833A2FBE73EE}"/>
                    </a:ext>
                  </a:extLst>
                </p:cNvPr>
                <p:cNvPicPr/>
                <p:nvPr/>
              </p:nvPicPr>
              <p:blipFill>
                <a:blip r:embed="rId9"/>
                <a:stretch>
                  <a:fillRect/>
                </a:stretch>
              </p:blipFill>
              <p:spPr>
                <a:xfrm>
                  <a:off x="3435693" y="5815533"/>
                  <a:ext cx="118080" cy="28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49472155-FACB-C3FB-8807-229F35C10180}"/>
                  </a:ext>
                </a:extLst>
              </p14:cNvPr>
              <p14:cNvContentPartPr/>
              <p14:nvPr/>
            </p14:nvContentPartPr>
            <p14:xfrm>
              <a:off x="3648093" y="5802213"/>
              <a:ext cx="114840" cy="207360"/>
            </p14:xfrm>
          </p:contentPart>
        </mc:Choice>
        <mc:Fallback xmlns="">
          <p:pic>
            <p:nvPicPr>
              <p:cNvPr id="12" name="筆跡 11">
                <a:extLst>
                  <a:ext uri="{FF2B5EF4-FFF2-40B4-BE49-F238E27FC236}">
                    <a16:creationId xmlns:a16="http://schemas.microsoft.com/office/drawing/2014/main" id="{49472155-FACB-C3FB-8807-229F35C10180}"/>
                  </a:ext>
                </a:extLst>
              </p:cNvPr>
              <p:cNvPicPr/>
              <p:nvPr/>
            </p:nvPicPr>
            <p:blipFill>
              <a:blip r:embed="rId11"/>
              <a:stretch>
                <a:fillRect/>
              </a:stretch>
            </p:blipFill>
            <p:spPr>
              <a:xfrm>
                <a:off x="3630453" y="5784573"/>
                <a:ext cx="150480" cy="243000"/>
              </a:xfrm>
              <a:prstGeom prst="rect">
                <a:avLst/>
              </a:prstGeom>
            </p:spPr>
          </p:pic>
        </mc:Fallback>
      </mc:AlternateContent>
      <p:grpSp>
        <p:nvGrpSpPr>
          <p:cNvPr id="18" name="群組 17">
            <a:extLst>
              <a:ext uri="{FF2B5EF4-FFF2-40B4-BE49-F238E27FC236}">
                <a16:creationId xmlns:a16="http://schemas.microsoft.com/office/drawing/2014/main" id="{A984C306-279D-C643-8BE5-5969B1A2894D}"/>
              </a:ext>
            </a:extLst>
          </p:cNvPr>
          <p:cNvGrpSpPr/>
          <p:nvPr/>
        </p:nvGrpSpPr>
        <p:grpSpPr>
          <a:xfrm>
            <a:off x="5044533" y="5799693"/>
            <a:ext cx="481680" cy="212040"/>
            <a:chOff x="5044533" y="5799693"/>
            <a:chExt cx="481680" cy="212040"/>
          </a:xfrm>
        </p:grpSpPr>
        <mc:AlternateContent xmlns:mc="http://schemas.openxmlformats.org/markup-compatibility/2006" xmlns:p14="http://schemas.microsoft.com/office/powerpoint/2010/main">
          <mc:Choice Requires="p14">
            <p:contentPart p14:bwMode="auto" r:id="rId12">
              <p14:nvContentPartPr>
                <p14:cNvPr id="14" name="筆跡 13">
                  <a:extLst>
                    <a:ext uri="{FF2B5EF4-FFF2-40B4-BE49-F238E27FC236}">
                      <a16:creationId xmlns:a16="http://schemas.microsoft.com/office/drawing/2014/main" id="{B089F448-428F-A037-0D76-EFB8CDB41E83}"/>
                    </a:ext>
                  </a:extLst>
                </p14:cNvPr>
                <p14:cNvContentPartPr/>
                <p14:nvPr/>
              </p14:nvContentPartPr>
              <p14:xfrm>
                <a:off x="5044533" y="5841813"/>
                <a:ext cx="60480" cy="161280"/>
              </p14:xfrm>
            </p:contentPart>
          </mc:Choice>
          <mc:Fallback xmlns="">
            <p:pic>
              <p:nvPicPr>
                <p:cNvPr id="14" name="筆跡 13">
                  <a:extLst>
                    <a:ext uri="{FF2B5EF4-FFF2-40B4-BE49-F238E27FC236}">
                      <a16:creationId xmlns:a16="http://schemas.microsoft.com/office/drawing/2014/main" id="{B089F448-428F-A037-0D76-EFB8CDB41E83}"/>
                    </a:ext>
                  </a:extLst>
                </p:cNvPr>
                <p:cNvPicPr/>
                <p:nvPr/>
              </p:nvPicPr>
              <p:blipFill>
                <a:blip r:embed="rId13"/>
                <a:stretch>
                  <a:fillRect/>
                </a:stretch>
              </p:blipFill>
              <p:spPr>
                <a:xfrm>
                  <a:off x="5026893" y="5823813"/>
                  <a:ext cx="961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F64479AA-6F83-60E0-44E6-AD191261A03B}"/>
                    </a:ext>
                  </a:extLst>
                </p14:cNvPr>
                <p14:cNvContentPartPr/>
                <p14:nvPr/>
              </p14:nvContentPartPr>
              <p14:xfrm>
                <a:off x="5177373" y="5805453"/>
                <a:ext cx="79560" cy="78840"/>
              </p14:xfrm>
            </p:contentPart>
          </mc:Choice>
          <mc:Fallback xmlns="">
            <p:pic>
              <p:nvPicPr>
                <p:cNvPr id="15" name="筆跡 14">
                  <a:extLst>
                    <a:ext uri="{FF2B5EF4-FFF2-40B4-BE49-F238E27FC236}">
                      <a16:creationId xmlns:a16="http://schemas.microsoft.com/office/drawing/2014/main" id="{F64479AA-6F83-60E0-44E6-AD191261A03B}"/>
                    </a:ext>
                  </a:extLst>
                </p:cNvPr>
                <p:cNvPicPr/>
                <p:nvPr/>
              </p:nvPicPr>
              <p:blipFill>
                <a:blip r:embed="rId15"/>
                <a:stretch>
                  <a:fillRect/>
                </a:stretch>
              </p:blipFill>
              <p:spPr>
                <a:xfrm>
                  <a:off x="5159373" y="5787453"/>
                  <a:ext cx="11520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692E14D5-D530-B4C1-4DBB-74FB587BD9CC}"/>
                    </a:ext>
                  </a:extLst>
                </p14:cNvPr>
                <p14:cNvContentPartPr/>
                <p14:nvPr/>
              </p14:nvContentPartPr>
              <p14:xfrm>
                <a:off x="5215533" y="5803653"/>
                <a:ext cx="102960" cy="208080"/>
              </p14:xfrm>
            </p:contentPart>
          </mc:Choice>
          <mc:Fallback xmlns="">
            <p:pic>
              <p:nvPicPr>
                <p:cNvPr id="16" name="筆跡 15">
                  <a:extLst>
                    <a:ext uri="{FF2B5EF4-FFF2-40B4-BE49-F238E27FC236}">
                      <a16:creationId xmlns:a16="http://schemas.microsoft.com/office/drawing/2014/main" id="{692E14D5-D530-B4C1-4DBB-74FB587BD9CC}"/>
                    </a:ext>
                  </a:extLst>
                </p:cNvPr>
                <p:cNvPicPr/>
                <p:nvPr/>
              </p:nvPicPr>
              <p:blipFill>
                <a:blip r:embed="rId17"/>
                <a:stretch>
                  <a:fillRect/>
                </a:stretch>
              </p:blipFill>
              <p:spPr>
                <a:xfrm>
                  <a:off x="5197533" y="5785653"/>
                  <a:ext cx="138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E73B12F5-A9C8-401A-06C0-97295ADB5362}"/>
                    </a:ext>
                  </a:extLst>
                </p14:cNvPr>
                <p14:cNvContentPartPr/>
                <p14:nvPr/>
              </p14:nvContentPartPr>
              <p14:xfrm>
                <a:off x="5373933" y="5799693"/>
                <a:ext cx="152280" cy="202680"/>
              </p14:xfrm>
            </p:contentPart>
          </mc:Choice>
          <mc:Fallback xmlns="">
            <p:pic>
              <p:nvPicPr>
                <p:cNvPr id="17" name="筆跡 16">
                  <a:extLst>
                    <a:ext uri="{FF2B5EF4-FFF2-40B4-BE49-F238E27FC236}">
                      <a16:creationId xmlns:a16="http://schemas.microsoft.com/office/drawing/2014/main" id="{E73B12F5-A9C8-401A-06C0-97295ADB5362}"/>
                    </a:ext>
                  </a:extLst>
                </p:cNvPr>
                <p:cNvPicPr/>
                <p:nvPr/>
              </p:nvPicPr>
              <p:blipFill>
                <a:blip r:embed="rId19"/>
                <a:stretch>
                  <a:fillRect/>
                </a:stretch>
              </p:blipFill>
              <p:spPr>
                <a:xfrm>
                  <a:off x="5355933" y="5781693"/>
                  <a:ext cx="187920" cy="238320"/>
                </a:xfrm>
                <a:prstGeom prst="rect">
                  <a:avLst/>
                </a:prstGeom>
              </p:spPr>
            </p:pic>
          </mc:Fallback>
        </mc:AlternateContent>
      </p:grpSp>
      <p:grpSp>
        <p:nvGrpSpPr>
          <p:cNvPr id="23" name="群組 22">
            <a:extLst>
              <a:ext uri="{FF2B5EF4-FFF2-40B4-BE49-F238E27FC236}">
                <a16:creationId xmlns:a16="http://schemas.microsoft.com/office/drawing/2014/main" id="{3A737975-F354-7285-5373-8CB8339250CE}"/>
              </a:ext>
            </a:extLst>
          </p:cNvPr>
          <p:cNvGrpSpPr/>
          <p:nvPr/>
        </p:nvGrpSpPr>
        <p:grpSpPr>
          <a:xfrm>
            <a:off x="6461133" y="5825253"/>
            <a:ext cx="403560" cy="178200"/>
            <a:chOff x="6461133" y="5825253"/>
            <a:chExt cx="403560" cy="178200"/>
          </a:xfrm>
        </p:grpSpPr>
        <mc:AlternateContent xmlns:mc="http://schemas.openxmlformats.org/markup-compatibility/2006" xmlns:p14="http://schemas.microsoft.com/office/powerpoint/2010/main">
          <mc:Choice Requires="p14">
            <p:contentPart p14:bwMode="auto" r:id="rId20">
              <p14:nvContentPartPr>
                <p14:cNvPr id="19" name="筆跡 18">
                  <a:extLst>
                    <a:ext uri="{FF2B5EF4-FFF2-40B4-BE49-F238E27FC236}">
                      <a16:creationId xmlns:a16="http://schemas.microsoft.com/office/drawing/2014/main" id="{9221F72C-52DC-1236-8382-06C4BF1D0A2B}"/>
                    </a:ext>
                  </a:extLst>
                </p14:cNvPr>
                <p14:cNvContentPartPr/>
                <p14:nvPr/>
              </p14:nvContentPartPr>
              <p14:xfrm>
                <a:off x="6461133" y="5825253"/>
                <a:ext cx="99360" cy="178200"/>
              </p14:xfrm>
            </p:contentPart>
          </mc:Choice>
          <mc:Fallback xmlns="">
            <p:pic>
              <p:nvPicPr>
                <p:cNvPr id="19" name="筆跡 18">
                  <a:extLst>
                    <a:ext uri="{FF2B5EF4-FFF2-40B4-BE49-F238E27FC236}">
                      <a16:creationId xmlns:a16="http://schemas.microsoft.com/office/drawing/2014/main" id="{9221F72C-52DC-1236-8382-06C4BF1D0A2B}"/>
                    </a:ext>
                  </a:extLst>
                </p:cNvPr>
                <p:cNvPicPr/>
                <p:nvPr/>
              </p:nvPicPr>
              <p:blipFill>
                <a:blip r:embed="rId21"/>
                <a:stretch>
                  <a:fillRect/>
                </a:stretch>
              </p:blipFill>
              <p:spPr>
                <a:xfrm>
                  <a:off x="6443133" y="5807613"/>
                  <a:ext cx="135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5730D512-CE5E-70A5-A5F8-CA7731FE63B4}"/>
                    </a:ext>
                  </a:extLst>
                </p14:cNvPr>
                <p14:cNvContentPartPr/>
                <p14:nvPr/>
              </p14:nvContentPartPr>
              <p14:xfrm>
                <a:off x="6621693" y="5825253"/>
                <a:ext cx="73800" cy="167040"/>
              </p14:xfrm>
            </p:contentPart>
          </mc:Choice>
          <mc:Fallback xmlns="">
            <p:pic>
              <p:nvPicPr>
                <p:cNvPr id="20" name="筆跡 19">
                  <a:extLst>
                    <a:ext uri="{FF2B5EF4-FFF2-40B4-BE49-F238E27FC236}">
                      <a16:creationId xmlns:a16="http://schemas.microsoft.com/office/drawing/2014/main" id="{5730D512-CE5E-70A5-A5F8-CA7731FE63B4}"/>
                    </a:ext>
                  </a:extLst>
                </p:cNvPr>
                <p:cNvPicPr/>
                <p:nvPr/>
              </p:nvPicPr>
              <p:blipFill>
                <a:blip r:embed="rId23"/>
                <a:stretch>
                  <a:fillRect/>
                </a:stretch>
              </p:blipFill>
              <p:spPr>
                <a:xfrm>
                  <a:off x="6603693" y="5807613"/>
                  <a:ext cx="10944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918492CA-76BE-AB37-9740-5F7D95413D89}"/>
                    </a:ext>
                  </a:extLst>
                </p14:cNvPr>
                <p14:cNvContentPartPr/>
                <p14:nvPr/>
              </p14:nvContentPartPr>
              <p14:xfrm>
                <a:off x="6647613" y="5836413"/>
                <a:ext cx="138960" cy="16560"/>
              </p14:xfrm>
            </p:contentPart>
          </mc:Choice>
          <mc:Fallback xmlns="">
            <p:pic>
              <p:nvPicPr>
                <p:cNvPr id="21" name="筆跡 20">
                  <a:extLst>
                    <a:ext uri="{FF2B5EF4-FFF2-40B4-BE49-F238E27FC236}">
                      <a16:creationId xmlns:a16="http://schemas.microsoft.com/office/drawing/2014/main" id="{918492CA-76BE-AB37-9740-5F7D95413D89}"/>
                    </a:ext>
                  </a:extLst>
                </p:cNvPr>
                <p:cNvPicPr/>
                <p:nvPr/>
              </p:nvPicPr>
              <p:blipFill>
                <a:blip r:embed="rId25"/>
                <a:stretch>
                  <a:fillRect/>
                </a:stretch>
              </p:blipFill>
              <p:spPr>
                <a:xfrm>
                  <a:off x="6629613" y="5818413"/>
                  <a:ext cx="174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38B792E9-C828-25D3-1A3E-3753642AD185}"/>
                    </a:ext>
                  </a:extLst>
                </p14:cNvPr>
                <p14:cNvContentPartPr/>
                <p14:nvPr/>
              </p14:nvContentPartPr>
              <p14:xfrm>
                <a:off x="6790173" y="5840373"/>
                <a:ext cx="74520" cy="59760"/>
              </p14:xfrm>
            </p:contentPart>
          </mc:Choice>
          <mc:Fallback xmlns="">
            <p:pic>
              <p:nvPicPr>
                <p:cNvPr id="22" name="筆跡 21">
                  <a:extLst>
                    <a:ext uri="{FF2B5EF4-FFF2-40B4-BE49-F238E27FC236}">
                      <a16:creationId xmlns:a16="http://schemas.microsoft.com/office/drawing/2014/main" id="{38B792E9-C828-25D3-1A3E-3753642AD185}"/>
                    </a:ext>
                  </a:extLst>
                </p:cNvPr>
                <p:cNvPicPr/>
                <p:nvPr/>
              </p:nvPicPr>
              <p:blipFill>
                <a:blip r:embed="rId27"/>
                <a:stretch>
                  <a:fillRect/>
                </a:stretch>
              </p:blipFill>
              <p:spPr>
                <a:xfrm>
                  <a:off x="6772173" y="5822373"/>
                  <a:ext cx="110160" cy="95400"/>
                </a:xfrm>
                <a:prstGeom prst="rect">
                  <a:avLst/>
                </a:prstGeom>
              </p:spPr>
            </p:pic>
          </mc:Fallback>
        </mc:AlternateContent>
      </p:grpSp>
    </p:spTree>
    <p:extLst>
      <p:ext uri="{BB962C8B-B14F-4D97-AF65-F5344CB8AC3E}">
        <p14:creationId xmlns:p14="http://schemas.microsoft.com/office/powerpoint/2010/main" val="18045136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59FB89B-F531-15FA-4F27-ADF8E064E849}"/>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92C8F6C3-1295-E3AC-7285-38C6B993BCB2}"/>
              </a:ext>
            </a:extLst>
          </p:cNvPr>
          <p:cNvSpPr>
            <a:spLocks noGrp="1"/>
          </p:cNvSpPr>
          <p:nvPr>
            <p:ph type="sldNum" sz="quarter" idx="12"/>
          </p:nvPr>
        </p:nvSpPr>
        <p:spPr/>
        <p:txBody>
          <a:bodyPr/>
          <a:lstStyle/>
          <a:p>
            <a:fld id="{F7C3EB1E-0928-436D-A66E-D72C5BBE33D9}" type="slidenum">
              <a:rPr lang="zh-TW" altLang="en-US" smtClean="0"/>
              <a:t>23</a:t>
            </a:fld>
            <a:endParaRPr lang="zh-TW" altLang="en-US"/>
          </a:p>
        </p:txBody>
      </p:sp>
      <p:grpSp>
        <p:nvGrpSpPr>
          <p:cNvPr id="212" name="群組 211">
            <a:extLst>
              <a:ext uri="{FF2B5EF4-FFF2-40B4-BE49-F238E27FC236}">
                <a16:creationId xmlns:a16="http://schemas.microsoft.com/office/drawing/2014/main" id="{5FAF483B-9655-275E-A87C-D908A62A6BCF}"/>
              </a:ext>
            </a:extLst>
          </p:cNvPr>
          <p:cNvGrpSpPr/>
          <p:nvPr/>
        </p:nvGrpSpPr>
        <p:grpSpPr>
          <a:xfrm>
            <a:off x="1167346" y="1875098"/>
            <a:ext cx="8364406" cy="4190035"/>
            <a:chOff x="1595610" y="2226329"/>
            <a:chExt cx="7320600" cy="3526920"/>
          </a:xfrm>
        </p:grpSpPr>
        <p:grpSp>
          <p:nvGrpSpPr>
            <p:cNvPr id="11" name="群組 10">
              <a:extLst>
                <a:ext uri="{FF2B5EF4-FFF2-40B4-BE49-F238E27FC236}">
                  <a16:creationId xmlns:a16="http://schemas.microsoft.com/office/drawing/2014/main" id="{E4D0D958-8C9C-2636-3582-15A01C03CB6F}"/>
                </a:ext>
              </a:extLst>
            </p:cNvPr>
            <p:cNvGrpSpPr/>
            <p:nvPr/>
          </p:nvGrpSpPr>
          <p:grpSpPr>
            <a:xfrm>
              <a:off x="1602450" y="2472929"/>
              <a:ext cx="384120" cy="378360"/>
              <a:chOff x="1399893" y="1940493"/>
              <a:chExt cx="384120" cy="378360"/>
            </a:xfrm>
          </p:grpSpPr>
          <mc:AlternateContent xmlns:mc="http://schemas.openxmlformats.org/markup-compatibility/2006" xmlns:p14="http://schemas.microsoft.com/office/powerpoint/2010/main">
            <mc:Choice Requires="p14">
              <p:contentPart p14:bwMode="auto" r:id="rId2">
                <p14:nvContentPartPr>
                  <p14:cNvPr id="8" name="筆跡 7">
                    <a:extLst>
                      <a:ext uri="{FF2B5EF4-FFF2-40B4-BE49-F238E27FC236}">
                        <a16:creationId xmlns:a16="http://schemas.microsoft.com/office/drawing/2014/main" id="{E2C8779D-38E0-E220-86D5-25C4EBD267D3}"/>
                      </a:ext>
                    </a:extLst>
                  </p14:cNvPr>
                  <p14:cNvContentPartPr/>
                  <p14:nvPr/>
                </p14:nvContentPartPr>
                <p14:xfrm>
                  <a:off x="1399893" y="2045253"/>
                  <a:ext cx="217440" cy="262800"/>
                </p14:xfrm>
              </p:contentPart>
            </mc:Choice>
            <mc:Fallback xmlns="">
              <p:pic>
                <p:nvPicPr>
                  <p:cNvPr id="8" name="筆跡 7">
                    <a:extLst>
                      <a:ext uri="{FF2B5EF4-FFF2-40B4-BE49-F238E27FC236}">
                        <a16:creationId xmlns:a16="http://schemas.microsoft.com/office/drawing/2014/main" id="{E2C8779D-38E0-E220-86D5-25C4EBD267D3}"/>
                      </a:ext>
                    </a:extLst>
                  </p:cNvPr>
                  <p:cNvPicPr/>
                  <p:nvPr/>
                </p:nvPicPr>
                <p:blipFill>
                  <a:blip r:embed="rId3"/>
                  <a:stretch>
                    <a:fillRect/>
                  </a:stretch>
                </p:blipFill>
                <p:spPr>
                  <a:xfrm>
                    <a:off x="1384136" y="2030097"/>
                    <a:ext cx="248638" cy="292808"/>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AF945DA9-F7B1-AA85-A569-C9C70E73B47E}"/>
                      </a:ext>
                    </a:extLst>
                  </p14:cNvPr>
                  <p14:cNvContentPartPr/>
                  <p14:nvPr/>
                </p14:nvContentPartPr>
                <p14:xfrm>
                  <a:off x="1447773" y="2081613"/>
                  <a:ext cx="168120" cy="237240"/>
                </p14:xfrm>
              </p:contentPart>
            </mc:Choice>
            <mc:Fallback xmlns="">
              <p:pic>
                <p:nvPicPr>
                  <p:cNvPr id="9" name="筆跡 8">
                    <a:extLst>
                      <a:ext uri="{FF2B5EF4-FFF2-40B4-BE49-F238E27FC236}">
                        <a16:creationId xmlns:a16="http://schemas.microsoft.com/office/drawing/2014/main" id="{AF945DA9-F7B1-AA85-A569-C9C70E73B47E}"/>
                      </a:ext>
                    </a:extLst>
                  </p:cNvPr>
                  <p:cNvPicPr/>
                  <p:nvPr/>
                </p:nvPicPr>
                <p:blipFill>
                  <a:blip r:embed="rId5"/>
                  <a:stretch>
                    <a:fillRect/>
                  </a:stretch>
                </p:blipFill>
                <p:spPr>
                  <a:xfrm>
                    <a:off x="1432002" y="2066444"/>
                    <a:ext cx="199347" cy="26727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C7957CC7-E89F-425D-3CD9-BC8063873136}"/>
                      </a:ext>
                    </a:extLst>
                  </p14:cNvPr>
                  <p14:cNvContentPartPr/>
                  <p14:nvPr/>
                </p14:nvContentPartPr>
                <p14:xfrm>
                  <a:off x="1623813" y="1940493"/>
                  <a:ext cx="160200" cy="82080"/>
                </p14:xfrm>
              </p:contentPart>
            </mc:Choice>
            <mc:Fallback xmlns="">
              <p:pic>
                <p:nvPicPr>
                  <p:cNvPr id="10" name="筆跡 9">
                    <a:extLst>
                      <a:ext uri="{FF2B5EF4-FFF2-40B4-BE49-F238E27FC236}">
                        <a16:creationId xmlns:a16="http://schemas.microsoft.com/office/drawing/2014/main" id="{C7957CC7-E89F-425D-3CD9-BC8063873136}"/>
                      </a:ext>
                    </a:extLst>
                  </p:cNvPr>
                  <p:cNvPicPr/>
                  <p:nvPr/>
                </p:nvPicPr>
                <p:blipFill>
                  <a:blip r:embed="rId7"/>
                  <a:stretch>
                    <a:fillRect/>
                  </a:stretch>
                </p:blipFill>
                <p:spPr>
                  <a:xfrm>
                    <a:off x="1608361" y="1925652"/>
                    <a:ext cx="191420" cy="112065"/>
                  </a:xfrm>
                  <a:prstGeom prst="rect">
                    <a:avLst/>
                  </a:prstGeom>
                </p:spPr>
              </p:pic>
            </mc:Fallback>
          </mc:AlternateContent>
        </p:grpSp>
        <p:grpSp>
          <p:nvGrpSpPr>
            <p:cNvPr id="14" name="群組 13">
              <a:extLst>
                <a:ext uri="{FF2B5EF4-FFF2-40B4-BE49-F238E27FC236}">
                  <a16:creationId xmlns:a16="http://schemas.microsoft.com/office/drawing/2014/main" id="{6BA22662-0BA9-D40C-CDD9-F68EE46C4FCF}"/>
                </a:ext>
              </a:extLst>
            </p:cNvPr>
            <p:cNvGrpSpPr/>
            <p:nvPr/>
          </p:nvGrpSpPr>
          <p:grpSpPr>
            <a:xfrm>
              <a:off x="2116170" y="2677409"/>
              <a:ext cx="118800" cy="92160"/>
              <a:chOff x="1913613" y="2144973"/>
              <a:chExt cx="118800" cy="92160"/>
            </a:xfrm>
          </p:grpSpPr>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11A84EAD-AEAF-7BC0-D03F-7DFE2B54E06C}"/>
                      </a:ext>
                    </a:extLst>
                  </p14:cNvPr>
                  <p14:cNvContentPartPr/>
                  <p14:nvPr/>
                </p14:nvContentPartPr>
                <p14:xfrm>
                  <a:off x="1931613" y="2144973"/>
                  <a:ext cx="94320" cy="15480"/>
                </p14:xfrm>
              </p:contentPart>
            </mc:Choice>
            <mc:Fallback xmlns="">
              <p:pic>
                <p:nvPicPr>
                  <p:cNvPr id="12" name="筆跡 11">
                    <a:extLst>
                      <a:ext uri="{FF2B5EF4-FFF2-40B4-BE49-F238E27FC236}">
                        <a16:creationId xmlns:a16="http://schemas.microsoft.com/office/drawing/2014/main" id="{11A84EAD-AEAF-7BC0-D03F-7DFE2B54E06C}"/>
                      </a:ext>
                    </a:extLst>
                  </p:cNvPr>
                  <p:cNvPicPr/>
                  <p:nvPr/>
                </p:nvPicPr>
                <p:blipFill>
                  <a:blip r:embed="rId9"/>
                  <a:stretch>
                    <a:fillRect/>
                  </a:stretch>
                </p:blipFill>
                <p:spPr>
                  <a:xfrm>
                    <a:off x="1915893" y="2129797"/>
                    <a:ext cx="125446" cy="45529"/>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A57F546E-6689-C035-CEAD-06062F34A733}"/>
                      </a:ext>
                    </a:extLst>
                  </p14:cNvPr>
                  <p14:cNvContentPartPr/>
                  <p14:nvPr/>
                </p14:nvContentPartPr>
                <p14:xfrm>
                  <a:off x="1913613" y="2216973"/>
                  <a:ext cx="118800" cy="20160"/>
                </p14:xfrm>
              </p:contentPart>
            </mc:Choice>
            <mc:Fallback xmlns="">
              <p:pic>
                <p:nvPicPr>
                  <p:cNvPr id="13" name="筆跡 12">
                    <a:extLst>
                      <a:ext uri="{FF2B5EF4-FFF2-40B4-BE49-F238E27FC236}">
                        <a16:creationId xmlns:a16="http://schemas.microsoft.com/office/drawing/2014/main" id="{A57F546E-6689-C035-CEAD-06062F34A733}"/>
                      </a:ext>
                    </a:extLst>
                  </p:cNvPr>
                  <p:cNvPicPr/>
                  <p:nvPr/>
                </p:nvPicPr>
                <p:blipFill>
                  <a:blip r:embed="rId11"/>
                  <a:stretch>
                    <a:fillRect/>
                  </a:stretch>
                </p:blipFill>
                <p:spPr>
                  <a:xfrm>
                    <a:off x="1898172" y="2201928"/>
                    <a:ext cx="149997" cy="49949"/>
                  </a:xfrm>
                  <a:prstGeom prst="rect">
                    <a:avLst/>
                  </a:prstGeom>
                </p:spPr>
              </p:pic>
            </mc:Fallback>
          </mc:AlternateContent>
        </p:grpSp>
        <p:grpSp>
          <p:nvGrpSpPr>
            <p:cNvPr id="57" name="群組 56">
              <a:extLst>
                <a:ext uri="{FF2B5EF4-FFF2-40B4-BE49-F238E27FC236}">
                  <a16:creationId xmlns:a16="http://schemas.microsoft.com/office/drawing/2014/main" id="{FB66856F-4E3E-92B7-9F02-F8A2E9A0DEC7}"/>
                </a:ext>
              </a:extLst>
            </p:cNvPr>
            <p:cNvGrpSpPr/>
            <p:nvPr/>
          </p:nvGrpSpPr>
          <p:grpSpPr>
            <a:xfrm>
              <a:off x="2516850" y="2226329"/>
              <a:ext cx="3839400" cy="910440"/>
              <a:chOff x="2314293" y="1693893"/>
              <a:chExt cx="3839400" cy="910440"/>
            </a:xfrm>
          </p:grpSpPr>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FA60B733-A3E8-5EEA-8391-6BD7139EB5FE}"/>
                      </a:ext>
                    </a:extLst>
                  </p14:cNvPr>
                  <p14:cNvContentPartPr/>
                  <p14:nvPr/>
                </p14:nvContentPartPr>
                <p14:xfrm>
                  <a:off x="2462973" y="1919253"/>
                  <a:ext cx="18720" cy="176760"/>
                </p14:xfrm>
              </p:contentPart>
            </mc:Choice>
            <mc:Fallback xmlns="">
              <p:pic>
                <p:nvPicPr>
                  <p:cNvPr id="15" name="筆跡 14">
                    <a:extLst>
                      <a:ext uri="{FF2B5EF4-FFF2-40B4-BE49-F238E27FC236}">
                        <a16:creationId xmlns:a16="http://schemas.microsoft.com/office/drawing/2014/main" id="{FA60B733-A3E8-5EEA-8391-6BD7139EB5FE}"/>
                      </a:ext>
                    </a:extLst>
                  </p:cNvPr>
                  <p:cNvPicPr/>
                  <p:nvPr/>
                </p:nvPicPr>
                <p:blipFill>
                  <a:blip r:embed="rId13"/>
                  <a:stretch>
                    <a:fillRect/>
                  </a:stretch>
                </p:blipFill>
                <p:spPr>
                  <a:xfrm>
                    <a:off x="2447109" y="1904093"/>
                    <a:ext cx="50132" cy="20677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筆跡 15">
                    <a:extLst>
                      <a:ext uri="{FF2B5EF4-FFF2-40B4-BE49-F238E27FC236}">
                        <a16:creationId xmlns:a16="http://schemas.microsoft.com/office/drawing/2014/main" id="{A3A37761-99F9-0E4C-8E21-C4B962AB13B3}"/>
                      </a:ext>
                    </a:extLst>
                  </p14:cNvPr>
                  <p14:cNvContentPartPr/>
                  <p14:nvPr/>
                </p14:nvContentPartPr>
                <p14:xfrm>
                  <a:off x="2531373" y="1927173"/>
                  <a:ext cx="63720" cy="165240"/>
                </p14:xfrm>
              </p:contentPart>
            </mc:Choice>
            <mc:Fallback xmlns="">
              <p:pic>
                <p:nvPicPr>
                  <p:cNvPr id="16" name="筆跡 15">
                    <a:extLst>
                      <a:ext uri="{FF2B5EF4-FFF2-40B4-BE49-F238E27FC236}">
                        <a16:creationId xmlns:a16="http://schemas.microsoft.com/office/drawing/2014/main" id="{A3A37761-99F9-0E4C-8E21-C4B962AB13B3}"/>
                      </a:ext>
                    </a:extLst>
                  </p:cNvPr>
                  <p:cNvPicPr/>
                  <p:nvPr/>
                </p:nvPicPr>
                <p:blipFill>
                  <a:blip r:embed="rId15"/>
                  <a:stretch>
                    <a:fillRect/>
                  </a:stretch>
                </p:blipFill>
                <p:spPr>
                  <a:xfrm>
                    <a:off x="2515916" y="1912317"/>
                    <a:ext cx="94949" cy="195256"/>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筆跡 16">
                    <a:extLst>
                      <a:ext uri="{FF2B5EF4-FFF2-40B4-BE49-F238E27FC236}">
                        <a16:creationId xmlns:a16="http://schemas.microsoft.com/office/drawing/2014/main" id="{CEA50061-0BF3-5329-5077-5A39592DE829}"/>
                      </a:ext>
                    </a:extLst>
                  </p14:cNvPr>
                  <p14:cNvContentPartPr/>
                  <p14:nvPr/>
                </p14:nvContentPartPr>
                <p14:xfrm>
                  <a:off x="2562333" y="1943013"/>
                  <a:ext cx="195120" cy="108360"/>
                </p14:xfrm>
              </p:contentPart>
            </mc:Choice>
            <mc:Fallback xmlns="">
              <p:pic>
                <p:nvPicPr>
                  <p:cNvPr id="17" name="筆跡 16">
                    <a:extLst>
                      <a:ext uri="{FF2B5EF4-FFF2-40B4-BE49-F238E27FC236}">
                        <a16:creationId xmlns:a16="http://schemas.microsoft.com/office/drawing/2014/main" id="{CEA50061-0BF3-5329-5077-5A39592DE829}"/>
                      </a:ext>
                    </a:extLst>
                  </p:cNvPr>
                  <p:cNvPicPr/>
                  <p:nvPr/>
                </p:nvPicPr>
                <p:blipFill>
                  <a:blip r:embed="rId17"/>
                  <a:stretch>
                    <a:fillRect/>
                  </a:stretch>
                </p:blipFill>
                <p:spPr>
                  <a:xfrm>
                    <a:off x="2546572" y="1928182"/>
                    <a:ext cx="226327" cy="13832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8" name="筆跡 17">
                    <a:extLst>
                      <a:ext uri="{FF2B5EF4-FFF2-40B4-BE49-F238E27FC236}">
                        <a16:creationId xmlns:a16="http://schemas.microsoft.com/office/drawing/2014/main" id="{A0E6B3DC-7826-F882-3E44-F2D95E972BDA}"/>
                      </a:ext>
                    </a:extLst>
                  </p14:cNvPr>
                  <p14:cNvContentPartPr/>
                  <p14:nvPr/>
                </p14:nvContentPartPr>
                <p14:xfrm>
                  <a:off x="2848893" y="2013933"/>
                  <a:ext cx="100800" cy="12240"/>
                </p14:xfrm>
              </p:contentPart>
            </mc:Choice>
            <mc:Fallback xmlns="">
              <p:pic>
                <p:nvPicPr>
                  <p:cNvPr id="18" name="筆跡 17">
                    <a:extLst>
                      <a:ext uri="{FF2B5EF4-FFF2-40B4-BE49-F238E27FC236}">
                        <a16:creationId xmlns:a16="http://schemas.microsoft.com/office/drawing/2014/main" id="{A0E6B3DC-7826-F882-3E44-F2D95E972BDA}"/>
                      </a:ext>
                    </a:extLst>
                  </p:cNvPr>
                  <p:cNvPicPr/>
                  <p:nvPr/>
                </p:nvPicPr>
                <p:blipFill>
                  <a:blip r:embed="rId19"/>
                  <a:stretch>
                    <a:fillRect/>
                  </a:stretch>
                </p:blipFill>
                <p:spPr>
                  <a:xfrm>
                    <a:off x="2833143" y="1998633"/>
                    <a:ext cx="131985" cy="42534"/>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4" name="筆跡 23">
                    <a:extLst>
                      <a:ext uri="{FF2B5EF4-FFF2-40B4-BE49-F238E27FC236}">
                        <a16:creationId xmlns:a16="http://schemas.microsoft.com/office/drawing/2014/main" id="{60A8E963-8E83-08B6-6CFC-2740D002AC1B}"/>
                      </a:ext>
                    </a:extLst>
                  </p14:cNvPr>
                  <p14:cNvContentPartPr/>
                  <p14:nvPr/>
                </p14:nvContentPartPr>
                <p14:xfrm>
                  <a:off x="2319693" y="1845453"/>
                  <a:ext cx="101520" cy="372960"/>
                </p14:xfrm>
              </p:contentPart>
            </mc:Choice>
            <mc:Fallback xmlns="">
              <p:pic>
                <p:nvPicPr>
                  <p:cNvPr id="24" name="筆跡 23">
                    <a:extLst>
                      <a:ext uri="{FF2B5EF4-FFF2-40B4-BE49-F238E27FC236}">
                        <a16:creationId xmlns:a16="http://schemas.microsoft.com/office/drawing/2014/main" id="{60A8E963-8E83-08B6-6CFC-2740D002AC1B}"/>
                      </a:ext>
                    </a:extLst>
                  </p:cNvPr>
                  <p:cNvPicPr/>
                  <p:nvPr/>
                </p:nvPicPr>
                <p:blipFill>
                  <a:blip r:embed="rId21"/>
                  <a:stretch>
                    <a:fillRect/>
                  </a:stretch>
                </p:blipFill>
                <p:spPr>
                  <a:xfrm>
                    <a:off x="2304244" y="1830607"/>
                    <a:ext cx="132733" cy="40295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D64C31E0-AD40-4940-E606-F4B998581C82}"/>
                      </a:ext>
                    </a:extLst>
                  </p14:cNvPr>
                  <p14:cNvContentPartPr/>
                  <p14:nvPr/>
                </p14:nvContentPartPr>
                <p14:xfrm>
                  <a:off x="3117093" y="1921773"/>
                  <a:ext cx="44280" cy="149400"/>
                </p14:xfrm>
              </p:contentPart>
            </mc:Choice>
            <mc:Fallback xmlns="">
              <p:pic>
                <p:nvPicPr>
                  <p:cNvPr id="20" name="筆跡 19">
                    <a:extLst>
                      <a:ext uri="{FF2B5EF4-FFF2-40B4-BE49-F238E27FC236}">
                        <a16:creationId xmlns:a16="http://schemas.microsoft.com/office/drawing/2014/main" id="{D64C31E0-AD40-4940-E606-F4B998581C82}"/>
                      </a:ext>
                    </a:extLst>
                  </p:cNvPr>
                  <p:cNvPicPr/>
                  <p:nvPr/>
                </p:nvPicPr>
                <p:blipFill>
                  <a:blip r:embed="rId23"/>
                  <a:stretch>
                    <a:fillRect/>
                  </a:stretch>
                </p:blipFill>
                <p:spPr>
                  <a:xfrm>
                    <a:off x="3101279" y="1906621"/>
                    <a:ext cx="75592" cy="17940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175EAE90-0AB4-352A-F525-8A1692DE7A73}"/>
                      </a:ext>
                    </a:extLst>
                  </p14:cNvPr>
                  <p14:cNvContentPartPr/>
                  <p14:nvPr/>
                </p14:nvContentPartPr>
                <p14:xfrm>
                  <a:off x="3212853" y="1906653"/>
                  <a:ext cx="72360" cy="84960"/>
                </p14:xfrm>
              </p:contentPart>
            </mc:Choice>
            <mc:Fallback xmlns="">
              <p:pic>
                <p:nvPicPr>
                  <p:cNvPr id="21" name="筆跡 20">
                    <a:extLst>
                      <a:ext uri="{FF2B5EF4-FFF2-40B4-BE49-F238E27FC236}">
                        <a16:creationId xmlns:a16="http://schemas.microsoft.com/office/drawing/2014/main" id="{175EAE90-0AB4-352A-F525-8A1692DE7A73}"/>
                      </a:ext>
                    </a:extLst>
                  </p:cNvPr>
                  <p:cNvPicPr/>
                  <p:nvPr/>
                </p:nvPicPr>
                <p:blipFill>
                  <a:blip r:embed="rId25"/>
                  <a:stretch>
                    <a:fillRect/>
                  </a:stretch>
                </p:blipFill>
                <p:spPr>
                  <a:xfrm>
                    <a:off x="3197054" y="1891482"/>
                    <a:ext cx="103642" cy="11499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E14650B6-CD75-644D-EF62-E313092C0DF0}"/>
                      </a:ext>
                    </a:extLst>
                  </p14:cNvPr>
                  <p14:cNvContentPartPr/>
                  <p14:nvPr/>
                </p14:nvContentPartPr>
                <p14:xfrm>
                  <a:off x="3257493" y="1898013"/>
                  <a:ext cx="107280" cy="246960"/>
                </p14:xfrm>
              </p:contentPart>
            </mc:Choice>
            <mc:Fallback xmlns="">
              <p:pic>
                <p:nvPicPr>
                  <p:cNvPr id="22" name="筆跡 21">
                    <a:extLst>
                      <a:ext uri="{FF2B5EF4-FFF2-40B4-BE49-F238E27FC236}">
                        <a16:creationId xmlns:a16="http://schemas.microsoft.com/office/drawing/2014/main" id="{E14650B6-CD75-644D-EF62-E313092C0DF0}"/>
                      </a:ext>
                    </a:extLst>
                  </p:cNvPr>
                  <p:cNvPicPr/>
                  <p:nvPr/>
                </p:nvPicPr>
                <p:blipFill>
                  <a:blip r:embed="rId27"/>
                  <a:stretch>
                    <a:fillRect/>
                  </a:stretch>
                </p:blipFill>
                <p:spPr>
                  <a:xfrm>
                    <a:off x="3242077" y="1882843"/>
                    <a:ext cx="138426" cy="27699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872E7774-600C-0596-0177-339639527803}"/>
                      </a:ext>
                    </a:extLst>
                  </p14:cNvPr>
                  <p14:cNvContentPartPr/>
                  <p14:nvPr/>
                </p14:nvContentPartPr>
                <p14:xfrm>
                  <a:off x="3394293" y="1923213"/>
                  <a:ext cx="150480" cy="181080"/>
                </p14:xfrm>
              </p:contentPart>
            </mc:Choice>
            <mc:Fallback xmlns="">
              <p:pic>
                <p:nvPicPr>
                  <p:cNvPr id="23" name="筆跡 22">
                    <a:extLst>
                      <a:ext uri="{FF2B5EF4-FFF2-40B4-BE49-F238E27FC236}">
                        <a16:creationId xmlns:a16="http://schemas.microsoft.com/office/drawing/2014/main" id="{872E7774-600C-0596-0177-339639527803}"/>
                      </a:ext>
                    </a:extLst>
                  </p:cNvPr>
                  <p:cNvPicPr/>
                  <p:nvPr/>
                </p:nvPicPr>
                <p:blipFill>
                  <a:blip r:embed="rId29"/>
                  <a:stretch>
                    <a:fillRect/>
                  </a:stretch>
                </p:blipFill>
                <p:spPr>
                  <a:xfrm>
                    <a:off x="3378552" y="1908073"/>
                    <a:ext cx="181646" cy="211058"/>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5" name="筆跡 24">
                    <a:extLst>
                      <a:ext uri="{FF2B5EF4-FFF2-40B4-BE49-F238E27FC236}">
                        <a16:creationId xmlns:a16="http://schemas.microsoft.com/office/drawing/2014/main" id="{14D198F9-BE57-42AC-37B9-529EF5CFAD1A}"/>
                      </a:ext>
                    </a:extLst>
                  </p14:cNvPr>
                  <p14:cNvContentPartPr/>
                  <p14:nvPr/>
                </p14:nvContentPartPr>
                <p14:xfrm>
                  <a:off x="3647373" y="1841133"/>
                  <a:ext cx="63360" cy="299520"/>
                </p14:xfrm>
              </p:contentPart>
            </mc:Choice>
            <mc:Fallback xmlns="">
              <p:pic>
                <p:nvPicPr>
                  <p:cNvPr id="25" name="筆跡 24">
                    <a:extLst>
                      <a:ext uri="{FF2B5EF4-FFF2-40B4-BE49-F238E27FC236}">
                        <a16:creationId xmlns:a16="http://schemas.microsoft.com/office/drawing/2014/main" id="{14D198F9-BE57-42AC-37B9-529EF5CFAD1A}"/>
                      </a:ext>
                    </a:extLst>
                  </p:cNvPr>
                  <p:cNvPicPr/>
                  <p:nvPr/>
                </p:nvPicPr>
                <p:blipFill>
                  <a:blip r:embed="rId31"/>
                  <a:stretch>
                    <a:fillRect/>
                  </a:stretch>
                </p:blipFill>
                <p:spPr>
                  <a:xfrm>
                    <a:off x="3631612" y="1826278"/>
                    <a:ext cx="94567" cy="329533"/>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6" name="筆跡 25">
                    <a:extLst>
                      <a:ext uri="{FF2B5EF4-FFF2-40B4-BE49-F238E27FC236}">
                        <a16:creationId xmlns:a16="http://schemas.microsoft.com/office/drawing/2014/main" id="{606CD2B0-70C1-D780-B6A9-14686602E0A8}"/>
                      </a:ext>
                    </a:extLst>
                  </p14:cNvPr>
                  <p14:cNvContentPartPr/>
                  <p14:nvPr/>
                </p14:nvContentPartPr>
                <p14:xfrm>
                  <a:off x="3725853" y="1744653"/>
                  <a:ext cx="91800" cy="89640"/>
                </p14:xfrm>
              </p:contentPart>
            </mc:Choice>
            <mc:Fallback xmlns="">
              <p:pic>
                <p:nvPicPr>
                  <p:cNvPr id="26" name="筆跡 25">
                    <a:extLst>
                      <a:ext uri="{FF2B5EF4-FFF2-40B4-BE49-F238E27FC236}">
                        <a16:creationId xmlns:a16="http://schemas.microsoft.com/office/drawing/2014/main" id="{606CD2B0-70C1-D780-B6A9-14686602E0A8}"/>
                      </a:ext>
                    </a:extLst>
                  </p:cNvPr>
                  <p:cNvPicPr/>
                  <p:nvPr/>
                </p:nvPicPr>
                <p:blipFill>
                  <a:blip r:embed="rId33"/>
                  <a:stretch>
                    <a:fillRect/>
                  </a:stretch>
                </p:blipFill>
                <p:spPr>
                  <a:xfrm>
                    <a:off x="3710134" y="1729460"/>
                    <a:ext cx="122924" cy="119723"/>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59CE8DF2-A157-4229-12A3-622166B264AA}"/>
                      </a:ext>
                    </a:extLst>
                  </p14:cNvPr>
                  <p14:cNvContentPartPr/>
                  <p14:nvPr/>
                </p14:nvContentPartPr>
                <p14:xfrm>
                  <a:off x="2314293" y="2242173"/>
                  <a:ext cx="1242720" cy="18720"/>
                </p14:xfrm>
              </p:contentPart>
            </mc:Choice>
            <mc:Fallback xmlns="">
              <p:pic>
                <p:nvPicPr>
                  <p:cNvPr id="29" name="筆跡 28">
                    <a:extLst>
                      <a:ext uri="{FF2B5EF4-FFF2-40B4-BE49-F238E27FC236}">
                        <a16:creationId xmlns:a16="http://schemas.microsoft.com/office/drawing/2014/main" id="{59CE8DF2-A157-4229-12A3-622166B264AA}"/>
                      </a:ext>
                    </a:extLst>
                  </p:cNvPr>
                  <p:cNvPicPr/>
                  <p:nvPr/>
                </p:nvPicPr>
                <p:blipFill>
                  <a:blip r:embed="rId35"/>
                  <a:stretch>
                    <a:fillRect/>
                  </a:stretch>
                </p:blipFill>
                <p:spPr>
                  <a:xfrm>
                    <a:off x="2298538" y="2227076"/>
                    <a:ext cx="1273914" cy="48612"/>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0" name="筆跡 29">
                    <a:extLst>
                      <a:ext uri="{FF2B5EF4-FFF2-40B4-BE49-F238E27FC236}">
                        <a16:creationId xmlns:a16="http://schemas.microsoft.com/office/drawing/2014/main" id="{38F4FA15-0AA8-9FDF-5EF6-E752238755BA}"/>
                      </a:ext>
                    </a:extLst>
                  </p14:cNvPr>
                  <p14:cNvContentPartPr/>
                  <p14:nvPr/>
                </p14:nvContentPartPr>
                <p14:xfrm>
                  <a:off x="2813973" y="2380053"/>
                  <a:ext cx="59760" cy="145800"/>
                </p14:xfrm>
              </p:contentPart>
            </mc:Choice>
            <mc:Fallback xmlns="">
              <p:pic>
                <p:nvPicPr>
                  <p:cNvPr id="30" name="筆跡 29">
                    <a:extLst>
                      <a:ext uri="{FF2B5EF4-FFF2-40B4-BE49-F238E27FC236}">
                        <a16:creationId xmlns:a16="http://schemas.microsoft.com/office/drawing/2014/main" id="{38F4FA15-0AA8-9FDF-5EF6-E752238755BA}"/>
                      </a:ext>
                    </a:extLst>
                  </p:cNvPr>
                  <p:cNvPicPr/>
                  <p:nvPr/>
                </p:nvPicPr>
                <p:blipFill>
                  <a:blip r:embed="rId37"/>
                  <a:stretch>
                    <a:fillRect/>
                  </a:stretch>
                </p:blipFill>
                <p:spPr>
                  <a:xfrm>
                    <a:off x="2798480" y="2364897"/>
                    <a:ext cx="91063" cy="175809"/>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1" name="筆跡 30">
                    <a:extLst>
                      <a:ext uri="{FF2B5EF4-FFF2-40B4-BE49-F238E27FC236}">
                        <a16:creationId xmlns:a16="http://schemas.microsoft.com/office/drawing/2014/main" id="{CCB8A866-BE9D-D8B6-7B56-E3EBABD88086}"/>
                      </a:ext>
                    </a:extLst>
                  </p14:cNvPr>
                  <p14:cNvContentPartPr/>
                  <p14:nvPr/>
                </p14:nvContentPartPr>
                <p14:xfrm>
                  <a:off x="2931693" y="2341893"/>
                  <a:ext cx="170280" cy="262440"/>
                </p14:xfrm>
              </p:contentPart>
            </mc:Choice>
            <mc:Fallback xmlns="">
              <p:pic>
                <p:nvPicPr>
                  <p:cNvPr id="31" name="筆跡 30">
                    <a:extLst>
                      <a:ext uri="{FF2B5EF4-FFF2-40B4-BE49-F238E27FC236}">
                        <a16:creationId xmlns:a16="http://schemas.microsoft.com/office/drawing/2014/main" id="{CCB8A866-BE9D-D8B6-7B56-E3EBABD88086}"/>
                      </a:ext>
                    </a:extLst>
                  </p:cNvPr>
                  <p:cNvPicPr/>
                  <p:nvPr/>
                </p:nvPicPr>
                <p:blipFill>
                  <a:blip r:embed="rId39"/>
                  <a:stretch>
                    <a:fillRect/>
                  </a:stretch>
                </p:blipFill>
                <p:spPr>
                  <a:xfrm>
                    <a:off x="2916242" y="2326741"/>
                    <a:ext cx="201498" cy="292442"/>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筆跡 31">
                    <a:extLst>
                      <a:ext uri="{FF2B5EF4-FFF2-40B4-BE49-F238E27FC236}">
                        <a16:creationId xmlns:a16="http://schemas.microsoft.com/office/drawing/2014/main" id="{62B6596E-612B-F4AB-3830-EFE24B4D96D1}"/>
                      </a:ext>
                    </a:extLst>
                  </p14:cNvPr>
                  <p14:cNvContentPartPr/>
                  <p14:nvPr/>
                </p14:nvContentPartPr>
                <p14:xfrm>
                  <a:off x="3123213" y="2381133"/>
                  <a:ext cx="77040" cy="184320"/>
                </p14:xfrm>
              </p:contentPart>
            </mc:Choice>
            <mc:Fallback xmlns="">
              <p:pic>
                <p:nvPicPr>
                  <p:cNvPr id="32" name="筆跡 31">
                    <a:extLst>
                      <a:ext uri="{FF2B5EF4-FFF2-40B4-BE49-F238E27FC236}">
                        <a16:creationId xmlns:a16="http://schemas.microsoft.com/office/drawing/2014/main" id="{62B6596E-612B-F4AB-3830-EFE24B4D96D1}"/>
                      </a:ext>
                    </a:extLst>
                  </p:cNvPr>
                  <p:cNvPicPr/>
                  <p:nvPr/>
                </p:nvPicPr>
                <p:blipFill>
                  <a:blip r:embed="rId41"/>
                  <a:stretch>
                    <a:fillRect/>
                  </a:stretch>
                </p:blipFill>
                <p:spPr>
                  <a:xfrm>
                    <a:off x="3107805" y="2366000"/>
                    <a:ext cx="108170" cy="214283"/>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筆跡 32">
                    <a:extLst>
                      <a:ext uri="{FF2B5EF4-FFF2-40B4-BE49-F238E27FC236}">
                        <a16:creationId xmlns:a16="http://schemas.microsoft.com/office/drawing/2014/main" id="{262BCE29-FD76-EDDF-3819-4ED104E9F6F4}"/>
                      </a:ext>
                    </a:extLst>
                  </p14:cNvPr>
                  <p14:cNvContentPartPr/>
                  <p14:nvPr/>
                </p14:nvContentPartPr>
                <p14:xfrm>
                  <a:off x="3156333" y="2379333"/>
                  <a:ext cx="89280" cy="16920"/>
                </p14:xfrm>
              </p:contentPart>
            </mc:Choice>
            <mc:Fallback xmlns="">
              <p:pic>
                <p:nvPicPr>
                  <p:cNvPr id="33" name="筆跡 32">
                    <a:extLst>
                      <a:ext uri="{FF2B5EF4-FFF2-40B4-BE49-F238E27FC236}">
                        <a16:creationId xmlns:a16="http://schemas.microsoft.com/office/drawing/2014/main" id="{262BCE29-FD76-EDDF-3819-4ED104E9F6F4}"/>
                      </a:ext>
                    </a:extLst>
                  </p:cNvPr>
                  <p:cNvPicPr/>
                  <p:nvPr/>
                </p:nvPicPr>
                <p:blipFill>
                  <a:blip r:embed="rId43"/>
                  <a:stretch>
                    <a:fillRect/>
                  </a:stretch>
                </p:blipFill>
                <p:spPr>
                  <a:xfrm>
                    <a:off x="3140929" y="2364226"/>
                    <a:ext cx="120402" cy="46832"/>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筆跡 33">
                    <a:extLst>
                      <a:ext uri="{FF2B5EF4-FFF2-40B4-BE49-F238E27FC236}">
                        <a16:creationId xmlns:a16="http://schemas.microsoft.com/office/drawing/2014/main" id="{6AD65692-CA1E-838B-0703-12A2371BB105}"/>
                      </a:ext>
                    </a:extLst>
                  </p14:cNvPr>
                  <p14:cNvContentPartPr/>
                  <p14:nvPr/>
                </p14:nvContentPartPr>
                <p14:xfrm>
                  <a:off x="3924573" y="2189973"/>
                  <a:ext cx="183240" cy="18360"/>
                </p14:xfrm>
              </p:contentPart>
            </mc:Choice>
            <mc:Fallback xmlns="">
              <p:pic>
                <p:nvPicPr>
                  <p:cNvPr id="34" name="筆跡 33">
                    <a:extLst>
                      <a:ext uri="{FF2B5EF4-FFF2-40B4-BE49-F238E27FC236}">
                        <a16:creationId xmlns:a16="http://schemas.microsoft.com/office/drawing/2014/main" id="{6AD65692-CA1E-838B-0703-12A2371BB105}"/>
                      </a:ext>
                    </a:extLst>
                  </p:cNvPr>
                  <p:cNvPicPr/>
                  <p:nvPr/>
                </p:nvPicPr>
                <p:blipFill>
                  <a:blip r:embed="rId45"/>
                  <a:stretch>
                    <a:fillRect/>
                  </a:stretch>
                </p:blipFill>
                <p:spPr>
                  <a:xfrm>
                    <a:off x="3908831" y="2175225"/>
                    <a:ext cx="214410" cy="48157"/>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5" name="筆跡 34">
                    <a:extLst>
                      <a:ext uri="{FF2B5EF4-FFF2-40B4-BE49-F238E27FC236}">
                        <a16:creationId xmlns:a16="http://schemas.microsoft.com/office/drawing/2014/main" id="{C7A0B10E-961A-4884-0388-53409E91C1CB}"/>
                      </a:ext>
                    </a:extLst>
                  </p14:cNvPr>
                  <p14:cNvContentPartPr/>
                  <p14:nvPr/>
                </p14:nvContentPartPr>
                <p14:xfrm>
                  <a:off x="4061013" y="2141733"/>
                  <a:ext cx="14400" cy="147960"/>
                </p14:xfrm>
              </p:contentPart>
            </mc:Choice>
            <mc:Fallback xmlns="">
              <p:pic>
                <p:nvPicPr>
                  <p:cNvPr id="35" name="筆跡 34">
                    <a:extLst>
                      <a:ext uri="{FF2B5EF4-FFF2-40B4-BE49-F238E27FC236}">
                        <a16:creationId xmlns:a16="http://schemas.microsoft.com/office/drawing/2014/main" id="{C7A0B10E-961A-4884-0388-53409E91C1CB}"/>
                      </a:ext>
                    </a:extLst>
                  </p:cNvPr>
                  <p:cNvPicPr/>
                  <p:nvPr/>
                </p:nvPicPr>
                <p:blipFill>
                  <a:blip r:embed="rId47"/>
                  <a:stretch>
                    <a:fillRect/>
                  </a:stretch>
                </p:blipFill>
                <p:spPr>
                  <a:xfrm>
                    <a:off x="4045333" y="2126876"/>
                    <a:ext cx="46080" cy="177976"/>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2678BAB8-E6D0-EE08-BA9E-A2D2DEAD93E8}"/>
                      </a:ext>
                    </a:extLst>
                  </p14:cNvPr>
                  <p14:cNvContentPartPr/>
                  <p14:nvPr/>
                </p14:nvContentPartPr>
                <p14:xfrm>
                  <a:off x="4457013" y="1892253"/>
                  <a:ext cx="154440" cy="106920"/>
                </p14:xfrm>
              </p:contentPart>
            </mc:Choice>
            <mc:Fallback xmlns="">
              <p:pic>
                <p:nvPicPr>
                  <p:cNvPr id="38" name="筆跡 37">
                    <a:extLst>
                      <a:ext uri="{FF2B5EF4-FFF2-40B4-BE49-F238E27FC236}">
                        <a16:creationId xmlns:a16="http://schemas.microsoft.com/office/drawing/2014/main" id="{2678BAB8-E6D0-EE08-BA9E-A2D2DEAD93E8}"/>
                      </a:ext>
                    </a:extLst>
                  </p:cNvPr>
                  <p:cNvPicPr/>
                  <p:nvPr/>
                </p:nvPicPr>
                <p:blipFill>
                  <a:blip r:embed="rId49"/>
                  <a:stretch>
                    <a:fillRect/>
                  </a:stretch>
                </p:blipFill>
                <p:spPr>
                  <a:xfrm>
                    <a:off x="4441254" y="1877109"/>
                    <a:ext cx="185643" cy="136906"/>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筆跡 38">
                    <a:extLst>
                      <a:ext uri="{FF2B5EF4-FFF2-40B4-BE49-F238E27FC236}">
                        <a16:creationId xmlns:a16="http://schemas.microsoft.com/office/drawing/2014/main" id="{4813AF74-D20D-BFEC-55BC-9145B8BC9CFF}"/>
                      </a:ext>
                    </a:extLst>
                  </p14:cNvPr>
                  <p14:cNvContentPartPr/>
                  <p14:nvPr/>
                </p14:nvContentPartPr>
                <p14:xfrm>
                  <a:off x="4689213" y="1914573"/>
                  <a:ext cx="83160" cy="88920"/>
                </p14:xfrm>
              </p:contentPart>
            </mc:Choice>
            <mc:Fallback xmlns="">
              <p:pic>
                <p:nvPicPr>
                  <p:cNvPr id="39" name="筆跡 38">
                    <a:extLst>
                      <a:ext uri="{FF2B5EF4-FFF2-40B4-BE49-F238E27FC236}">
                        <a16:creationId xmlns:a16="http://schemas.microsoft.com/office/drawing/2014/main" id="{4813AF74-D20D-BFEC-55BC-9145B8BC9CFF}"/>
                      </a:ext>
                    </a:extLst>
                  </p:cNvPr>
                  <p:cNvPicPr/>
                  <p:nvPr/>
                </p:nvPicPr>
                <p:blipFill>
                  <a:blip r:embed="rId51"/>
                  <a:stretch>
                    <a:fillRect/>
                  </a:stretch>
                </p:blipFill>
                <p:spPr>
                  <a:xfrm>
                    <a:off x="4673719" y="1899702"/>
                    <a:ext cx="114464" cy="118965"/>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筆跡 39">
                    <a:extLst>
                      <a:ext uri="{FF2B5EF4-FFF2-40B4-BE49-F238E27FC236}">
                        <a16:creationId xmlns:a16="http://schemas.microsoft.com/office/drawing/2014/main" id="{31D978C0-8F6A-2E74-607E-EF14745C4742}"/>
                      </a:ext>
                    </a:extLst>
                  </p14:cNvPr>
                  <p14:cNvContentPartPr/>
                  <p14:nvPr/>
                </p14:nvContentPartPr>
                <p14:xfrm>
                  <a:off x="4829973" y="1912413"/>
                  <a:ext cx="94680" cy="100440"/>
                </p14:xfrm>
              </p:contentPart>
            </mc:Choice>
            <mc:Fallback xmlns="">
              <p:pic>
                <p:nvPicPr>
                  <p:cNvPr id="40" name="筆跡 39">
                    <a:extLst>
                      <a:ext uri="{FF2B5EF4-FFF2-40B4-BE49-F238E27FC236}">
                        <a16:creationId xmlns:a16="http://schemas.microsoft.com/office/drawing/2014/main" id="{31D978C0-8F6A-2E74-607E-EF14745C4742}"/>
                      </a:ext>
                    </a:extLst>
                  </p:cNvPr>
                  <p:cNvPicPr/>
                  <p:nvPr/>
                </p:nvPicPr>
                <p:blipFill>
                  <a:blip r:embed="rId53"/>
                  <a:stretch>
                    <a:fillRect/>
                  </a:stretch>
                </p:blipFill>
                <p:spPr>
                  <a:xfrm>
                    <a:off x="4814193" y="1897286"/>
                    <a:ext cx="125924" cy="13039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筆跡 40">
                    <a:extLst>
                      <a:ext uri="{FF2B5EF4-FFF2-40B4-BE49-F238E27FC236}">
                        <a16:creationId xmlns:a16="http://schemas.microsoft.com/office/drawing/2014/main" id="{22B4FA75-6536-86BE-F3C4-18F808E1268D}"/>
                      </a:ext>
                    </a:extLst>
                  </p14:cNvPr>
                  <p14:cNvContentPartPr/>
                  <p14:nvPr/>
                </p14:nvContentPartPr>
                <p14:xfrm>
                  <a:off x="5016813" y="1955973"/>
                  <a:ext cx="98280" cy="15840"/>
                </p14:xfrm>
              </p:contentPart>
            </mc:Choice>
            <mc:Fallback xmlns="">
              <p:pic>
                <p:nvPicPr>
                  <p:cNvPr id="41" name="筆跡 40">
                    <a:extLst>
                      <a:ext uri="{FF2B5EF4-FFF2-40B4-BE49-F238E27FC236}">
                        <a16:creationId xmlns:a16="http://schemas.microsoft.com/office/drawing/2014/main" id="{22B4FA75-6536-86BE-F3C4-18F808E1268D}"/>
                      </a:ext>
                    </a:extLst>
                  </p:cNvPr>
                  <p:cNvPicPr/>
                  <p:nvPr/>
                </p:nvPicPr>
                <p:blipFill>
                  <a:blip r:embed="rId55"/>
                  <a:stretch>
                    <a:fillRect/>
                  </a:stretch>
                </p:blipFill>
                <p:spPr>
                  <a:xfrm>
                    <a:off x="5001378" y="1941047"/>
                    <a:ext cx="129465" cy="45997"/>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筆跡 41">
                    <a:extLst>
                      <a:ext uri="{FF2B5EF4-FFF2-40B4-BE49-F238E27FC236}">
                        <a16:creationId xmlns:a16="http://schemas.microsoft.com/office/drawing/2014/main" id="{36384A77-3C2D-6C7A-61CD-99264FCB96FD}"/>
                      </a:ext>
                    </a:extLst>
                  </p14:cNvPr>
                  <p14:cNvContentPartPr/>
                  <p14:nvPr/>
                </p14:nvContentPartPr>
                <p14:xfrm>
                  <a:off x="5235693" y="1877133"/>
                  <a:ext cx="44640" cy="126720"/>
                </p14:xfrm>
              </p:contentPart>
            </mc:Choice>
            <mc:Fallback xmlns="">
              <p:pic>
                <p:nvPicPr>
                  <p:cNvPr id="42" name="筆跡 41">
                    <a:extLst>
                      <a:ext uri="{FF2B5EF4-FFF2-40B4-BE49-F238E27FC236}">
                        <a16:creationId xmlns:a16="http://schemas.microsoft.com/office/drawing/2014/main" id="{36384A77-3C2D-6C7A-61CD-99264FCB96FD}"/>
                      </a:ext>
                    </a:extLst>
                  </p:cNvPr>
                  <p:cNvPicPr/>
                  <p:nvPr/>
                </p:nvPicPr>
                <p:blipFill>
                  <a:blip r:embed="rId57"/>
                  <a:stretch>
                    <a:fillRect/>
                  </a:stretch>
                </p:blipFill>
                <p:spPr>
                  <a:xfrm>
                    <a:off x="5220289" y="1861939"/>
                    <a:ext cx="75762" cy="156805"/>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筆跡 42">
                    <a:extLst>
                      <a:ext uri="{FF2B5EF4-FFF2-40B4-BE49-F238E27FC236}">
                        <a16:creationId xmlns:a16="http://schemas.microsoft.com/office/drawing/2014/main" id="{4E79E561-4B4B-1496-BA73-FDC44D308DD8}"/>
                      </a:ext>
                    </a:extLst>
                  </p14:cNvPr>
                  <p14:cNvContentPartPr/>
                  <p14:nvPr/>
                </p14:nvContentPartPr>
                <p14:xfrm>
                  <a:off x="5332893" y="1841493"/>
                  <a:ext cx="73080" cy="86400"/>
                </p14:xfrm>
              </p:contentPart>
            </mc:Choice>
            <mc:Fallback xmlns="">
              <p:pic>
                <p:nvPicPr>
                  <p:cNvPr id="43" name="筆跡 42">
                    <a:extLst>
                      <a:ext uri="{FF2B5EF4-FFF2-40B4-BE49-F238E27FC236}">
                        <a16:creationId xmlns:a16="http://schemas.microsoft.com/office/drawing/2014/main" id="{4E79E561-4B4B-1496-BA73-FDC44D308DD8}"/>
                      </a:ext>
                    </a:extLst>
                  </p:cNvPr>
                  <p:cNvPicPr/>
                  <p:nvPr/>
                </p:nvPicPr>
                <p:blipFill>
                  <a:blip r:embed="rId59"/>
                  <a:stretch>
                    <a:fillRect/>
                  </a:stretch>
                </p:blipFill>
                <p:spPr>
                  <a:xfrm>
                    <a:off x="5317143" y="1826638"/>
                    <a:ext cx="104265" cy="11641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筆跡 43">
                    <a:extLst>
                      <a:ext uri="{FF2B5EF4-FFF2-40B4-BE49-F238E27FC236}">
                        <a16:creationId xmlns:a16="http://schemas.microsoft.com/office/drawing/2014/main" id="{6CD4F146-1DB6-CE8C-51EF-B514176FE101}"/>
                      </a:ext>
                    </a:extLst>
                  </p14:cNvPr>
                  <p14:cNvContentPartPr/>
                  <p14:nvPr/>
                </p14:nvContentPartPr>
                <p14:xfrm>
                  <a:off x="5376093" y="1845093"/>
                  <a:ext cx="106200" cy="215280"/>
                </p14:xfrm>
              </p:contentPart>
            </mc:Choice>
            <mc:Fallback xmlns="">
              <p:pic>
                <p:nvPicPr>
                  <p:cNvPr id="44" name="筆跡 43">
                    <a:extLst>
                      <a:ext uri="{FF2B5EF4-FFF2-40B4-BE49-F238E27FC236}">
                        <a16:creationId xmlns:a16="http://schemas.microsoft.com/office/drawing/2014/main" id="{6CD4F146-1DB6-CE8C-51EF-B514176FE101}"/>
                      </a:ext>
                    </a:extLst>
                  </p:cNvPr>
                  <p:cNvPicPr/>
                  <p:nvPr/>
                </p:nvPicPr>
                <p:blipFill>
                  <a:blip r:embed="rId61"/>
                  <a:stretch>
                    <a:fillRect/>
                  </a:stretch>
                </p:blipFill>
                <p:spPr>
                  <a:xfrm>
                    <a:off x="5360336" y="1829932"/>
                    <a:ext cx="137398" cy="245298"/>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筆跡 44">
                    <a:extLst>
                      <a:ext uri="{FF2B5EF4-FFF2-40B4-BE49-F238E27FC236}">
                        <a16:creationId xmlns:a16="http://schemas.microsoft.com/office/drawing/2014/main" id="{04C44575-44D2-5AE3-13C7-117ECBA58ACB}"/>
                      </a:ext>
                    </a:extLst>
                  </p14:cNvPr>
                  <p14:cNvContentPartPr/>
                  <p14:nvPr/>
                </p14:nvContentPartPr>
                <p14:xfrm>
                  <a:off x="5514333" y="1860573"/>
                  <a:ext cx="164520" cy="193680"/>
                </p14:xfrm>
              </p:contentPart>
            </mc:Choice>
            <mc:Fallback xmlns="">
              <p:pic>
                <p:nvPicPr>
                  <p:cNvPr id="45" name="筆跡 44">
                    <a:extLst>
                      <a:ext uri="{FF2B5EF4-FFF2-40B4-BE49-F238E27FC236}">
                        <a16:creationId xmlns:a16="http://schemas.microsoft.com/office/drawing/2014/main" id="{04C44575-44D2-5AE3-13C7-117ECBA58ACB}"/>
                      </a:ext>
                    </a:extLst>
                  </p:cNvPr>
                  <p:cNvPicPr/>
                  <p:nvPr/>
                </p:nvPicPr>
                <p:blipFill>
                  <a:blip r:embed="rId63"/>
                  <a:stretch>
                    <a:fillRect/>
                  </a:stretch>
                </p:blipFill>
                <p:spPr>
                  <a:xfrm>
                    <a:off x="5498919" y="1845698"/>
                    <a:ext cx="195662" cy="22373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8EA8CB81-3991-3045-527C-A6B2475342B9}"/>
                      </a:ext>
                    </a:extLst>
                  </p14:cNvPr>
                  <p14:cNvContentPartPr/>
                  <p14:nvPr/>
                </p14:nvContentPartPr>
                <p14:xfrm>
                  <a:off x="4350093" y="1803333"/>
                  <a:ext cx="79920" cy="323280"/>
                </p14:xfrm>
              </p:contentPart>
            </mc:Choice>
            <mc:Fallback xmlns="">
              <p:pic>
                <p:nvPicPr>
                  <p:cNvPr id="46" name="筆跡 45">
                    <a:extLst>
                      <a:ext uri="{FF2B5EF4-FFF2-40B4-BE49-F238E27FC236}">
                        <a16:creationId xmlns:a16="http://schemas.microsoft.com/office/drawing/2014/main" id="{8EA8CB81-3991-3045-527C-A6B2475342B9}"/>
                      </a:ext>
                    </a:extLst>
                  </p:cNvPr>
                  <p:cNvPicPr/>
                  <p:nvPr/>
                </p:nvPicPr>
                <p:blipFill>
                  <a:blip r:embed="rId65"/>
                  <a:stretch>
                    <a:fillRect/>
                  </a:stretch>
                </p:blipFill>
                <p:spPr>
                  <a:xfrm>
                    <a:off x="4334614" y="1788487"/>
                    <a:ext cx="111193" cy="35327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筆跡 46">
                    <a:extLst>
                      <a:ext uri="{FF2B5EF4-FFF2-40B4-BE49-F238E27FC236}">
                        <a16:creationId xmlns:a16="http://schemas.microsoft.com/office/drawing/2014/main" id="{138D0FD4-450C-1A5B-F700-71F80DFCA278}"/>
                      </a:ext>
                    </a:extLst>
                  </p14:cNvPr>
                  <p14:cNvContentPartPr/>
                  <p14:nvPr/>
                </p14:nvContentPartPr>
                <p14:xfrm>
                  <a:off x="5756973" y="1796853"/>
                  <a:ext cx="128160" cy="278640"/>
                </p14:xfrm>
              </p:contentPart>
            </mc:Choice>
            <mc:Fallback xmlns="">
              <p:pic>
                <p:nvPicPr>
                  <p:cNvPr id="47" name="筆跡 46">
                    <a:extLst>
                      <a:ext uri="{FF2B5EF4-FFF2-40B4-BE49-F238E27FC236}">
                        <a16:creationId xmlns:a16="http://schemas.microsoft.com/office/drawing/2014/main" id="{138D0FD4-450C-1A5B-F700-71F80DFCA278}"/>
                      </a:ext>
                    </a:extLst>
                  </p:cNvPr>
                  <p:cNvPicPr/>
                  <p:nvPr/>
                </p:nvPicPr>
                <p:blipFill>
                  <a:blip r:embed="rId67"/>
                  <a:stretch>
                    <a:fillRect/>
                  </a:stretch>
                </p:blipFill>
                <p:spPr>
                  <a:xfrm>
                    <a:off x="5741505" y="1781693"/>
                    <a:ext cx="159411" cy="30865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C13C7D37-B704-C587-7FD5-146E5F193950}"/>
                      </a:ext>
                    </a:extLst>
                  </p14:cNvPr>
                  <p14:cNvContentPartPr/>
                  <p14:nvPr/>
                </p14:nvContentPartPr>
                <p14:xfrm>
                  <a:off x="5916093" y="1693893"/>
                  <a:ext cx="131760" cy="78120"/>
                </p14:xfrm>
              </p:contentPart>
            </mc:Choice>
            <mc:Fallback xmlns="">
              <p:pic>
                <p:nvPicPr>
                  <p:cNvPr id="48" name="筆跡 47">
                    <a:extLst>
                      <a:ext uri="{FF2B5EF4-FFF2-40B4-BE49-F238E27FC236}">
                        <a16:creationId xmlns:a16="http://schemas.microsoft.com/office/drawing/2014/main" id="{C13C7D37-B704-C587-7FD5-146E5F193950}"/>
                      </a:ext>
                    </a:extLst>
                  </p:cNvPr>
                  <p:cNvPicPr/>
                  <p:nvPr/>
                </p:nvPicPr>
                <p:blipFill>
                  <a:blip r:embed="rId69"/>
                  <a:stretch>
                    <a:fillRect/>
                  </a:stretch>
                </p:blipFill>
                <p:spPr>
                  <a:xfrm>
                    <a:off x="5900647" y="1678753"/>
                    <a:ext cx="162966" cy="108096"/>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0" name="筆跡 49">
                    <a:extLst>
                      <a:ext uri="{FF2B5EF4-FFF2-40B4-BE49-F238E27FC236}">
                        <a16:creationId xmlns:a16="http://schemas.microsoft.com/office/drawing/2014/main" id="{BC21BC78-DAB6-AF4D-DBD1-C5E5D18490E5}"/>
                      </a:ext>
                    </a:extLst>
                  </p14:cNvPr>
                  <p14:cNvContentPartPr/>
                  <p14:nvPr/>
                </p14:nvContentPartPr>
                <p14:xfrm>
                  <a:off x="4316973" y="2204733"/>
                  <a:ext cx="1836720" cy="32400"/>
                </p14:xfrm>
              </p:contentPart>
            </mc:Choice>
            <mc:Fallback xmlns="">
              <p:pic>
                <p:nvPicPr>
                  <p:cNvPr id="50" name="筆跡 49">
                    <a:extLst>
                      <a:ext uri="{FF2B5EF4-FFF2-40B4-BE49-F238E27FC236}">
                        <a16:creationId xmlns:a16="http://schemas.microsoft.com/office/drawing/2014/main" id="{BC21BC78-DAB6-AF4D-DBD1-C5E5D18490E5}"/>
                      </a:ext>
                    </a:extLst>
                  </p:cNvPr>
                  <p:cNvPicPr/>
                  <p:nvPr/>
                </p:nvPicPr>
                <p:blipFill>
                  <a:blip r:embed="rId71"/>
                  <a:stretch>
                    <a:fillRect/>
                  </a:stretch>
                </p:blipFill>
                <p:spPr>
                  <a:xfrm>
                    <a:off x="4301221" y="2189896"/>
                    <a:ext cx="1867910" cy="62378"/>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筆跡 51">
                    <a:extLst>
                      <a:ext uri="{FF2B5EF4-FFF2-40B4-BE49-F238E27FC236}">
                        <a16:creationId xmlns:a16="http://schemas.microsoft.com/office/drawing/2014/main" id="{5F56F08D-316F-9227-140B-88A9DB2323D5}"/>
                      </a:ext>
                    </a:extLst>
                  </p14:cNvPr>
                  <p14:cNvContentPartPr/>
                  <p14:nvPr/>
                </p14:nvContentPartPr>
                <p14:xfrm>
                  <a:off x="4973973" y="2308053"/>
                  <a:ext cx="29520" cy="174600"/>
                </p14:xfrm>
              </p:contentPart>
            </mc:Choice>
            <mc:Fallback xmlns="">
              <p:pic>
                <p:nvPicPr>
                  <p:cNvPr id="52" name="筆跡 51">
                    <a:extLst>
                      <a:ext uri="{FF2B5EF4-FFF2-40B4-BE49-F238E27FC236}">
                        <a16:creationId xmlns:a16="http://schemas.microsoft.com/office/drawing/2014/main" id="{5F56F08D-316F-9227-140B-88A9DB2323D5}"/>
                      </a:ext>
                    </a:extLst>
                  </p:cNvPr>
                  <p:cNvPicPr/>
                  <p:nvPr/>
                </p:nvPicPr>
                <p:blipFill>
                  <a:blip r:embed="rId73"/>
                  <a:stretch>
                    <a:fillRect/>
                  </a:stretch>
                </p:blipFill>
                <p:spPr>
                  <a:xfrm>
                    <a:off x="4958585" y="2292897"/>
                    <a:ext cx="60610" cy="204609"/>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692744DD-760A-BEE1-50C5-34AA3161C47D}"/>
                      </a:ext>
                    </a:extLst>
                  </p14:cNvPr>
                  <p14:cNvContentPartPr/>
                  <p14:nvPr/>
                </p14:nvContentPartPr>
                <p14:xfrm>
                  <a:off x="5073693" y="2314893"/>
                  <a:ext cx="54720" cy="96120"/>
                </p14:xfrm>
              </p:contentPart>
            </mc:Choice>
            <mc:Fallback xmlns="">
              <p:pic>
                <p:nvPicPr>
                  <p:cNvPr id="53" name="筆跡 52">
                    <a:extLst>
                      <a:ext uri="{FF2B5EF4-FFF2-40B4-BE49-F238E27FC236}">
                        <a16:creationId xmlns:a16="http://schemas.microsoft.com/office/drawing/2014/main" id="{692744DD-760A-BEE1-50C5-34AA3161C47D}"/>
                      </a:ext>
                    </a:extLst>
                  </p:cNvPr>
                  <p:cNvPicPr/>
                  <p:nvPr/>
                </p:nvPicPr>
                <p:blipFill>
                  <a:blip r:embed="rId75"/>
                  <a:stretch>
                    <a:fillRect/>
                  </a:stretch>
                </p:blipFill>
                <p:spPr>
                  <a:xfrm>
                    <a:off x="5057969" y="2300082"/>
                    <a:ext cx="85854" cy="12604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筆跡 53">
                    <a:extLst>
                      <a:ext uri="{FF2B5EF4-FFF2-40B4-BE49-F238E27FC236}">
                        <a16:creationId xmlns:a16="http://schemas.microsoft.com/office/drawing/2014/main" id="{E24A8904-5C26-5A70-967C-059162D48810}"/>
                      </a:ext>
                    </a:extLst>
                  </p14:cNvPr>
                  <p14:cNvContentPartPr/>
                  <p14:nvPr/>
                </p14:nvContentPartPr>
                <p14:xfrm>
                  <a:off x="5113653" y="2302293"/>
                  <a:ext cx="122040" cy="206640"/>
                </p14:xfrm>
              </p:contentPart>
            </mc:Choice>
            <mc:Fallback xmlns="">
              <p:pic>
                <p:nvPicPr>
                  <p:cNvPr id="54" name="筆跡 53">
                    <a:extLst>
                      <a:ext uri="{FF2B5EF4-FFF2-40B4-BE49-F238E27FC236}">
                        <a16:creationId xmlns:a16="http://schemas.microsoft.com/office/drawing/2014/main" id="{E24A8904-5C26-5A70-967C-059162D48810}"/>
                      </a:ext>
                    </a:extLst>
                  </p:cNvPr>
                  <p:cNvPicPr/>
                  <p:nvPr/>
                </p:nvPicPr>
                <p:blipFill>
                  <a:blip r:embed="rId77"/>
                  <a:stretch>
                    <a:fillRect/>
                  </a:stretch>
                </p:blipFill>
                <p:spPr>
                  <a:xfrm>
                    <a:off x="5097886" y="2287143"/>
                    <a:ext cx="153260" cy="236636"/>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5" name="筆跡 54">
                    <a:extLst>
                      <a:ext uri="{FF2B5EF4-FFF2-40B4-BE49-F238E27FC236}">
                        <a16:creationId xmlns:a16="http://schemas.microsoft.com/office/drawing/2014/main" id="{83446A21-E7A0-F57A-68C4-979CCC510B6C}"/>
                      </a:ext>
                    </a:extLst>
                  </p14:cNvPr>
                  <p14:cNvContentPartPr/>
                  <p14:nvPr/>
                </p14:nvContentPartPr>
                <p14:xfrm>
                  <a:off x="5277453" y="2307333"/>
                  <a:ext cx="95760" cy="181440"/>
                </p14:xfrm>
              </p:contentPart>
            </mc:Choice>
            <mc:Fallback xmlns="">
              <p:pic>
                <p:nvPicPr>
                  <p:cNvPr id="55" name="筆跡 54">
                    <a:extLst>
                      <a:ext uri="{FF2B5EF4-FFF2-40B4-BE49-F238E27FC236}">
                        <a16:creationId xmlns:a16="http://schemas.microsoft.com/office/drawing/2014/main" id="{83446A21-E7A0-F57A-68C4-979CCC510B6C}"/>
                      </a:ext>
                    </a:extLst>
                  </p:cNvPr>
                  <p:cNvPicPr/>
                  <p:nvPr/>
                </p:nvPicPr>
                <p:blipFill>
                  <a:blip r:embed="rId79"/>
                  <a:stretch>
                    <a:fillRect/>
                  </a:stretch>
                </p:blipFill>
                <p:spPr>
                  <a:xfrm>
                    <a:off x="5261703" y="2292188"/>
                    <a:ext cx="126945" cy="211428"/>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筆跡 55">
                    <a:extLst>
                      <a:ext uri="{FF2B5EF4-FFF2-40B4-BE49-F238E27FC236}">
                        <a16:creationId xmlns:a16="http://schemas.microsoft.com/office/drawing/2014/main" id="{9C398659-90E5-DE01-F8AF-1A83C824D12B}"/>
                      </a:ext>
                    </a:extLst>
                  </p14:cNvPr>
                  <p14:cNvContentPartPr/>
                  <p14:nvPr/>
                </p14:nvContentPartPr>
                <p14:xfrm>
                  <a:off x="5356653" y="2320653"/>
                  <a:ext cx="104040" cy="9000"/>
                </p14:xfrm>
              </p:contentPart>
            </mc:Choice>
            <mc:Fallback xmlns="">
              <p:pic>
                <p:nvPicPr>
                  <p:cNvPr id="56" name="筆跡 55">
                    <a:extLst>
                      <a:ext uri="{FF2B5EF4-FFF2-40B4-BE49-F238E27FC236}">
                        <a16:creationId xmlns:a16="http://schemas.microsoft.com/office/drawing/2014/main" id="{9C398659-90E5-DE01-F8AF-1A83C824D12B}"/>
                      </a:ext>
                    </a:extLst>
                  </p:cNvPr>
                  <p:cNvPicPr/>
                  <p:nvPr/>
                </p:nvPicPr>
                <p:blipFill>
                  <a:blip r:embed="rId81"/>
                  <a:stretch>
                    <a:fillRect/>
                  </a:stretch>
                </p:blipFill>
                <p:spPr>
                  <a:xfrm>
                    <a:off x="5341205" y="2305446"/>
                    <a:ext cx="135252" cy="39724"/>
                  </a:xfrm>
                  <a:prstGeom prst="rect">
                    <a:avLst/>
                  </a:prstGeom>
                </p:spPr>
              </p:pic>
            </mc:Fallback>
          </mc:AlternateContent>
        </p:grpSp>
        <p:grpSp>
          <p:nvGrpSpPr>
            <p:cNvPr id="71" name="群組 70">
              <a:extLst>
                <a:ext uri="{FF2B5EF4-FFF2-40B4-BE49-F238E27FC236}">
                  <a16:creationId xmlns:a16="http://schemas.microsoft.com/office/drawing/2014/main" id="{EC168FE7-F792-6F87-1DAC-74C2436B5B56}"/>
                </a:ext>
              </a:extLst>
            </p:cNvPr>
            <p:cNvGrpSpPr/>
            <p:nvPr/>
          </p:nvGrpSpPr>
          <p:grpSpPr>
            <a:xfrm>
              <a:off x="6533370" y="2580209"/>
              <a:ext cx="1302840" cy="308520"/>
              <a:chOff x="6330813" y="2047773"/>
              <a:chExt cx="1302840" cy="308520"/>
            </a:xfrm>
          </p:grpSpPr>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7EEE7471-E6DE-462A-8AF3-927ADD76F2F7}"/>
                      </a:ext>
                    </a:extLst>
                  </p14:cNvPr>
                  <p14:cNvContentPartPr/>
                  <p14:nvPr/>
                </p14:nvContentPartPr>
                <p14:xfrm>
                  <a:off x="6339093" y="2104653"/>
                  <a:ext cx="111600" cy="15840"/>
                </p14:xfrm>
              </p:contentPart>
            </mc:Choice>
            <mc:Fallback xmlns="">
              <p:pic>
                <p:nvPicPr>
                  <p:cNvPr id="58" name="筆跡 57">
                    <a:extLst>
                      <a:ext uri="{FF2B5EF4-FFF2-40B4-BE49-F238E27FC236}">
                        <a16:creationId xmlns:a16="http://schemas.microsoft.com/office/drawing/2014/main" id="{7EEE7471-E6DE-462A-8AF3-927ADD76F2F7}"/>
                      </a:ext>
                    </a:extLst>
                  </p:cNvPr>
                  <p:cNvPicPr/>
                  <p:nvPr/>
                </p:nvPicPr>
                <p:blipFill>
                  <a:blip r:embed="rId83"/>
                  <a:stretch>
                    <a:fillRect/>
                  </a:stretch>
                </p:blipFill>
                <p:spPr>
                  <a:xfrm>
                    <a:off x="6323646" y="2089727"/>
                    <a:ext cx="142810" cy="45997"/>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筆跡 58">
                    <a:extLst>
                      <a:ext uri="{FF2B5EF4-FFF2-40B4-BE49-F238E27FC236}">
                        <a16:creationId xmlns:a16="http://schemas.microsoft.com/office/drawing/2014/main" id="{052B188B-3E92-924F-2765-3A9A84CF0253}"/>
                      </a:ext>
                    </a:extLst>
                  </p14:cNvPr>
                  <p14:cNvContentPartPr/>
                  <p14:nvPr/>
                </p14:nvContentPartPr>
                <p14:xfrm>
                  <a:off x="6330813" y="2186013"/>
                  <a:ext cx="102960" cy="10800"/>
                </p14:xfrm>
              </p:contentPart>
            </mc:Choice>
            <mc:Fallback xmlns="">
              <p:pic>
                <p:nvPicPr>
                  <p:cNvPr id="59" name="筆跡 58">
                    <a:extLst>
                      <a:ext uri="{FF2B5EF4-FFF2-40B4-BE49-F238E27FC236}">
                        <a16:creationId xmlns:a16="http://schemas.microsoft.com/office/drawing/2014/main" id="{052B188B-3E92-924F-2765-3A9A84CF0253}"/>
                      </a:ext>
                    </a:extLst>
                  </p:cNvPr>
                  <p:cNvPicPr/>
                  <p:nvPr/>
                </p:nvPicPr>
                <p:blipFill>
                  <a:blip r:embed="rId85"/>
                  <a:stretch>
                    <a:fillRect/>
                  </a:stretch>
                </p:blipFill>
                <p:spPr>
                  <a:xfrm>
                    <a:off x="6315022" y="2170893"/>
                    <a:ext cx="134227" cy="41349"/>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DBA5A078-84BD-E446-AB33-6583648FDC47}"/>
                      </a:ext>
                    </a:extLst>
                  </p14:cNvPr>
                  <p14:cNvContentPartPr/>
                  <p14:nvPr/>
                </p14:nvContentPartPr>
                <p14:xfrm>
                  <a:off x="6545373" y="2047773"/>
                  <a:ext cx="45720" cy="95400"/>
                </p14:xfrm>
              </p:contentPart>
            </mc:Choice>
            <mc:Fallback xmlns="">
              <p:pic>
                <p:nvPicPr>
                  <p:cNvPr id="60" name="筆跡 59">
                    <a:extLst>
                      <a:ext uri="{FF2B5EF4-FFF2-40B4-BE49-F238E27FC236}">
                        <a16:creationId xmlns:a16="http://schemas.microsoft.com/office/drawing/2014/main" id="{DBA5A078-84BD-E446-AB33-6583648FDC47}"/>
                      </a:ext>
                    </a:extLst>
                  </p:cNvPr>
                  <p:cNvPicPr/>
                  <p:nvPr/>
                </p:nvPicPr>
                <p:blipFill>
                  <a:blip r:embed="rId87"/>
                  <a:stretch>
                    <a:fillRect/>
                  </a:stretch>
                </p:blipFill>
                <p:spPr>
                  <a:xfrm>
                    <a:off x="6529923" y="2032582"/>
                    <a:ext cx="76936" cy="12547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筆跡 60">
                    <a:extLst>
                      <a:ext uri="{FF2B5EF4-FFF2-40B4-BE49-F238E27FC236}">
                        <a16:creationId xmlns:a16="http://schemas.microsoft.com/office/drawing/2014/main" id="{458F25B9-9606-287D-FE5B-FC91B76F899A}"/>
                      </a:ext>
                    </a:extLst>
                  </p14:cNvPr>
                  <p14:cNvContentPartPr/>
                  <p14:nvPr/>
                </p14:nvContentPartPr>
                <p14:xfrm>
                  <a:off x="6563733" y="2048493"/>
                  <a:ext cx="127440" cy="307800"/>
                </p14:xfrm>
              </p:contentPart>
            </mc:Choice>
            <mc:Fallback xmlns="">
              <p:pic>
                <p:nvPicPr>
                  <p:cNvPr id="61" name="筆跡 60">
                    <a:extLst>
                      <a:ext uri="{FF2B5EF4-FFF2-40B4-BE49-F238E27FC236}">
                        <a16:creationId xmlns:a16="http://schemas.microsoft.com/office/drawing/2014/main" id="{458F25B9-9606-287D-FE5B-FC91B76F899A}"/>
                      </a:ext>
                    </a:extLst>
                  </p:cNvPr>
                  <p:cNvPicPr/>
                  <p:nvPr/>
                </p:nvPicPr>
                <p:blipFill>
                  <a:blip r:embed="rId89"/>
                  <a:stretch>
                    <a:fillRect/>
                  </a:stretch>
                </p:blipFill>
                <p:spPr>
                  <a:xfrm>
                    <a:off x="6548276" y="2033648"/>
                    <a:ext cx="158669" cy="337792"/>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F18C033E-02BA-0053-6B87-891B0BFC63D7}"/>
                      </a:ext>
                    </a:extLst>
                  </p14:cNvPr>
                  <p14:cNvContentPartPr/>
                  <p14:nvPr/>
                </p14:nvContentPartPr>
                <p14:xfrm>
                  <a:off x="6718533" y="2268453"/>
                  <a:ext cx="7920" cy="36360"/>
                </p14:xfrm>
              </p:contentPart>
            </mc:Choice>
            <mc:Fallback xmlns="">
              <p:pic>
                <p:nvPicPr>
                  <p:cNvPr id="62" name="筆跡 61">
                    <a:extLst>
                      <a:ext uri="{FF2B5EF4-FFF2-40B4-BE49-F238E27FC236}">
                        <a16:creationId xmlns:a16="http://schemas.microsoft.com/office/drawing/2014/main" id="{F18C033E-02BA-0053-6B87-891B0BFC63D7}"/>
                      </a:ext>
                    </a:extLst>
                  </p:cNvPr>
                  <p:cNvPicPr/>
                  <p:nvPr/>
                </p:nvPicPr>
                <p:blipFill>
                  <a:blip r:embed="rId91"/>
                  <a:stretch>
                    <a:fillRect/>
                  </a:stretch>
                </p:blipFill>
                <p:spPr>
                  <a:xfrm>
                    <a:off x="6702693" y="2253176"/>
                    <a:ext cx="39283" cy="66609"/>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4" name="筆跡 63">
                    <a:extLst>
                      <a:ext uri="{FF2B5EF4-FFF2-40B4-BE49-F238E27FC236}">
                        <a16:creationId xmlns:a16="http://schemas.microsoft.com/office/drawing/2014/main" id="{3641DC27-9221-D44A-A8B4-12E4C678B00E}"/>
                      </a:ext>
                    </a:extLst>
                  </p14:cNvPr>
                  <p14:cNvContentPartPr/>
                  <p14:nvPr/>
                </p14:nvContentPartPr>
                <p14:xfrm>
                  <a:off x="6917613" y="2048133"/>
                  <a:ext cx="43920" cy="224280"/>
                </p14:xfrm>
              </p:contentPart>
            </mc:Choice>
            <mc:Fallback xmlns="">
              <p:pic>
                <p:nvPicPr>
                  <p:cNvPr id="64" name="筆跡 63">
                    <a:extLst>
                      <a:ext uri="{FF2B5EF4-FFF2-40B4-BE49-F238E27FC236}">
                        <a16:creationId xmlns:a16="http://schemas.microsoft.com/office/drawing/2014/main" id="{3641DC27-9221-D44A-A8B4-12E4C678B00E}"/>
                      </a:ext>
                    </a:extLst>
                  </p:cNvPr>
                  <p:cNvPicPr/>
                  <p:nvPr/>
                </p:nvPicPr>
                <p:blipFill>
                  <a:blip r:embed="rId93"/>
                  <a:stretch>
                    <a:fillRect/>
                  </a:stretch>
                </p:blipFill>
                <p:spPr>
                  <a:xfrm>
                    <a:off x="6901927" y="2032979"/>
                    <a:ext cx="74978" cy="254285"/>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5" name="筆跡 64">
                    <a:extLst>
                      <a:ext uri="{FF2B5EF4-FFF2-40B4-BE49-F238E27FC236}">
                        <a16:creationId xmlns:a16="http://schemas.microsoft.com/office/drawing/2014/main" id="{27C1FA26-AC79-C951-A4D8-326DF46FD47E}"/>
                      </a:ext>
                    </a:extLst>
                  </p14:cNvPr>
                  <p14:cNvContentPartPr/>
                  <p14:nvPr/>
                </p14:nvContentPartPr>
                <p14:xfrm>
                  <a:off x="7048293" y="2076213"/>
                  <a:ext cx="149760" cy="118440"/>
                </p14:xfrm>
              </p:contentPart>
            </mc:Choice>
            <mc:Fallback xmlns="">
              <p:pic>
                <p:nvPicPr>
                  <p:cNvPr id="65" name="筆跡 64">
                    <a:extLst>
                      <a:ext uri="{FF2B5EF4-FFF2-40B4-BE49-F238E27FC236}">
                        <a16:creationId xmlns:a16="http://schemas.microsoft.com/office/drawing/2014/main" id="{27C1FA26-AC79-C951-A4D8-326DF46FD47E}"/>
                      </a:ext>
                    </a:extLst>
                  </p:cNvPr>
                  <p:cNvPicPr/>
                  <p:nvPr/>
                </p:nvPicPr>
                <p:blipFill>
                  <a:blip r:embed="rId95"/>
                  <a:stretch>
                    <a:fillRect/>
                  </a:stretch>
                </p:blipFill>
                <p:spPr>
                  <a:xfrm>
                    <a:off x="7032529" y="2061332"/>
                    <a:ext cx="180973" cy="148506"/>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6" name="筆跡 65">
                    <a:extLst>
                      <a:ext uri="{FF2B5EF4-FFF2-40B4-BE49-F238E27FC236}">
                        <a16:creationId xmlns:a16="http://schemas.microsoft.com/office/drawing/2014/main" id="{CB946A6F-4E73-7915-3090-437CA2E4D187}"/>
                      </a:ext>
                    </a:extLst>
                  </p14:cNvPr>
                  <p14:cNvContentPartPr/>
                  <p14:nvPr/>
                </p14:nvContentPartPr>
                <p14:xfrm>
                  <a:off x="7117773" y="2061093"/>
                  <a:ext cx="78840" cy="209160"/>
                </p14:xfrm>
              </p:contentPart>
            </mc:Choice>
            <mc:Fallback xmlns="">
              <p:pic>
                <p:nvPicPr>
                  <p:cNvPr id="66" name="筆跡 65">
                    <a:extLst>
                      <a:ext uri="{FF2B5EF4-FFF2-40B4-BE49-F238E27FC236}">
                        <a16:creationId xmlns:a16="http://schemas.microsoft.com/office/drawing/2014/main" id="{CB946A6F-4E73-7915-3090-437CA2E4D187}"/>
                      </a:ext>
                    </a:extLst>
                  </p:cNvPr>
                  <p:cNvPicPr/>
                  <p:nvPr/>
                </p:nvPicPr>
                <p:blipFill>
                  <a:blip r:embed="rId97"/>
                  <a:stretch>
                    <a:fillRect/>
                  </a:stretch>
                </p:blipFill>
                <p:spPr>
                  <a:xfrm>
                    <a:off x="7102068" y="2045936"/>
                    <a:ext cx="109936" cy="23917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筆跡 67">
                    <a:extLst>
                      <a:ext uri="{FF2B5EF4-FFF2-40B4-BE49-F238E27FC236}">
                        <a16:creationId xmlns:a16="http://schemas.microsoft.com/office/drawing/2014/main" id="{46691E94-7633-7F9B-9D1E-1AF51A4FF4F8}"/>
                      </a:ext>
                    </a:extLst>
                  </p14:cNvPr>
                  <p14:cNvContentPartPr/>
                  <p14:nvPr/>
                </p14:nvContentPartPr>
                <p14:xfrm>
                  <a:off x="7328373" y="2089533"/>
                  <a:ext cx="135000" cy="99000"/>
                </p14:xfrm>
              </p:contentPart>
            </mc:Choice>
            <mc:Fallback xmlns="">
              <p:pic>
                <p:nvPicPr>
                  <p:cNvPr id="68" name="筆跡 67">
                    <a:extLst>
                      <a:ext uri="{FF2B5EF4-FFF2-40B4-BE49-F238E27FC236}">
                        <a16:creationId xmlns:a16="http://schemas.microsoft.com/office/drawing/2014/main" id="{46691E94-7633-7F9B-9D1E-1AF51A4FF4F8}"/>
                      </a:ext>
                    </a:extLst>
                  </p:cNvPr>
                  <p:cNvPicPr/>
                  <p:nvPr/>
                </p:nvPicPr>
                <p:blipFill>
                  <a:blip r:embed="rId99"/>
                  <a:stretch>
                    <a:fillRect/>
                  </a:stretch>
                </p:blipFill>
                <p:spPr>
                  <a:xfrm>
                    <a:off x="7312602" y="2074698"/>
                    <a:ext cx="166227" cy="128972"/>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筆跡 69">
                    <a:extLst>
                      <a:ext uri="{FF2B5EF4-FFF2-40B4-BE49-F238E27FC236}">
                        <a16:creationId xmlns:a16="http://schemas.microsoft.com/office/drawing/2014/main" id="{9D34CB07-1B82-E4D1-06BA-B77B0A4DEF63}"/>
                      </a:ext>
                    </a:extLst>
                  </p14:cNvPr>
                  <p14:cNvContentPartPr/>
                  <p14:nvPr/>
                </p14:nvContentPartPr>
                <p14:xfrm>
                  <a:off x="7456173" y="2054973"/>
                  <a:ext cx="177480" cy="237600"/>
                </p14:xfrm>
              </p:contentPart>
            </mc:Choice>
            <mc:Fallback xmlns="">
              <p:pic>
                <p:nvPicPr>
                  <p:cNvPr id="70" name="筆跡 69">
                    <a:extLst>
                      <a:ext uri="{FF2B5EF4-FFF2-40B4-BE49-F238E27FC236}">
                        <a16:creationId xmlns:a16="http://schemas.microsoft.com/office/drawing/2014/main" id="{9D34CB07-1B82-E4D1-06BA-B77B0A4DEF63}"/>
                      </a:ext>
                    </a:extLst>
                  </p:cNvPr>
                  <p:cNvPicPr/>
                  <p:nvPr/>
                </p:nvPicPr>
                <p:blipFill>
                  <a:blip r:embed="rId101"/>
                  <a:stretch>
                    <a:fillRect/>
                  </a:stretch>
                </p:blipFill>
                <p:spPr>
                  <a:xfrm>
                    <a:off x="7440439" y="2040104"/>
                    <a:ext cx="208633" cy="267641"/>
                  </a:xfrm>
                  <a:prstGeom prst="rect">
                    <a:avLst/>
                  </a:prstGeom>
                </p:spPr>
              </p:pic>
            </mc:Fallback>
          </mc:AlternateContent>
        </p:grpSp>
        <p:grpSp>
          <p:nvGrpSpPr>
            <p:cNvPr id="82" name="群組 81">
              <a:extLst>
                <a:ext uri="{FF2B5EF4-FFF2-40B4-BE49-F238E27FC236}">
                  <a16:creationId xmlns:a16="http://schemas.microsoft.com/office/drawing/2014/main" id="{356B35D4-D1B1-8F10-C736-248AA88F7CF0}"/>
                </a:ext>
              </a:extLst>
            </p:cNvPr>
            <p:cNvGrpSpPr/>
            <p:nvPr/>
          </p:nvGrpSpPr>
          <p:grpSpPr>
            <a:xfrm>
              <a:off x="6554970" y="3143969"/>
              <a:ext cx="1205640" cy="552600"/>
              <a:chOff x="6352413" y="2611533"/>
              <a:chExt cx="1205640" cy="552600"/>
            </a:xfrm>
          </p:grpSpPr>
          <mc:AlternateContent xmlns:mc="http://schemas.openxmlformats.org/markup-compatibility/2006" xmlns:p14="http://schemas.microsoft.com/office/powerpoint/2010/main">
            <mc:Choice Requires="p14">
              <p:contentPart p14:bwMode="auto" r:id="rId102">
                <p14:nvContentPartPr>
                  <p14:cNvPr id="72" name="筆跡 71">
                    <a:extLst>
                      <a:ext uri="{FF2B5EF4-FFF2-40B4-BE49-F238E27FC236}">
                        <a16:creationId xmlns:a16="http://schemas.microsoft.com/office/drawing/2014/main" id="{F463EBAE-1944-B2AB-8D63-DFD0FDFBCD0E}"/>
                      </a:ext>
                    </a:extLst>
                  </p14:cNvPr>
                  <p14:cNvContentPartPr/>
                  <p14:nvPr/>
                </p14:nvContentPartPr>
                <p14:xfrm>
                  <a:off x="6352413" y="2834373"/>
                  <a:ext cx="196920" cy="134640"/>
                </p14:xfrm>
              </p:contentPart>
            </mc:Choice>
            <mc:Fallback xmlns="">
              <p:pic>
                <p:nvPicPr>
                  <p:cNvPr id="72" name="筆跡 71">
                    <a:extLst>
                      <a:ext uri="{FF2B5EF4-FFF2-40B4-BE49-F238E27FC236}">
                        <a16:creationId xmlns:a16="http://schemas.microsoft.com/office/drawing/2014/main" id="{F463EBAE-1944-B2AB-8D63-DFD0FDFBCD0E}"/>
                      </a:ext>
                    </a:extLst>
                  </p:cNvPr>
                  <p:cNvPicPr/>
                  <p:nvPr/>
                </p:nvPicPr>
                <p:blipFill>
                  <a:blip r:embed="rId103"/>
                  <a:stretch>
                    <a:fillRect/>
                  </a:stretch>
                </p:blipFill>
                <p:spPr>
                  <a:xfrm>
                    <a:off x="6336634" y="2819211"/>
                    <a:ext cx="228162" cy="16466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3" name="筆跡 72">
                    <a:extLst>
                      <a:ext uri="{FF2B5EF4-FFF2-40B4-BE49-F238E27FC236}">
                        <a16:creationId xmlns:a16="http://schemas.microsoft.com/office/drawing/2014/main" id="{52EA07AF-9207-2523-67A0-185B76EAE5B1}"/>
                      </a:ext>
                    </a:extLst>
                  </p14:cNvPr>
                  <p14:cNvContentPartPr/>
                  <p14:nvPr/>
                </p14:nvContentPartPr>
                <p14:xfrm>
                  <a:off x="6706653" y="2721333"/>
                  <a:ext cx="203760" cy="289440"/>
                </p14:xfrm>
              </p:contentPart>
            </mc:Choice>
            <mc:Fallback xmlns="">
              <p:pic>
                <p:nvPicPr>
                  <p:cNvPr id="73" name="筆跡 72">
                    <a:extLst>
                      <a:ext uri="{FF2B5EF4-FFF2-40B4-BE49-F238E27FC236}">
                        <a16:creationId xmlns:a16="http://schemas.microsoft.com/office/drawing/2014/main" id="{52EA07AF-9207-2523-67A0-185B76EAE5B1}"/>
                      </a:ext>
                    </a:extLst>
                  </p:cNvPr>
                  <p:cNvPicPr/>
                  <p:nvPr/>
                </p:nvPicPr>
                <p:blipFill>
                  <a:blip r:embed="rId105"/>
                  <a:stretch>
                    <a:fillRect/>
                  </a:stretch>
                </p:blipFill>
                <p:spPr>
                  <a:xfrm>
                    <a:off x="6691198" y="2706195"/>
                    <a:ext cx="234986" cy="31941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4" name="筆跡 73">
                    <a:extLst>
                      <a:ext uri="{FF2B5EF4-FFF2-40B4-BE49-F238E27FC236}">
                        <a16:creationId xmlns:a16="http://schemas.microsoft.com/office/drawing/2014/main" id="{23EABA00-5FF2-3C6E-DBAA-BB1475BAFBC3}"/>
                      </a:ext>
                    </a:extLst>
                  </p14:cNvPr>
                  <p14:cNvContentPartPr/>
                  <p14:nvPr/>
                </p14:nvContentPartPr>
                <p14:xfrm>
                  <a:off x="6747333" y="2741853"/>
                  <a:ext cx="217440" cy="234720"/>
                </p14:xfrm>
              </p:contentPart>
            </mc:Choice>
            <mc:Fallback xmlns="">
              <p:pic>
                <p:nvPicPr>
                  <p:cNvPr id="74" name="筆跡 73">
                    <a:extLst>
                      <a:ext uri="{FF2B5EF4-FFF2-40B4-BE49-F238E27FC236}">
                        <a16:creationId xmlns:a16="http://schemas.microsoft.com/office/drawing/2014/main" id="{23EABA00-5FF2-3C6E-DBAA-BB1475BAFBC3}"/>
                      </a:ext>
                    </a:extLst>
                  </p:cNvPr>
                  <p:cNvPicPr/>
                  <p:nvPr/>
                </p:nvPicPr>
                <p:blipFill>
                  <a:blip r:embed="rId107"/>
                  <a:stretch>
                    <a:fillRect/>
                  </a:stretch>
                </p:blipFill>
                <p:spPr>
                  <a:xfrm>
                    <a:off x="6731892" y="2726690"/>
                    <a:ext cx="248638" cy="264742"/>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5" name="筆跡 74">
                    <a:extLst>
                      <a:ext uri="{FF2B5EF4-FFF2-40B4-BE49-F238E27FC236}">
                        <a16:creationId xmlns:a16="http://schemas.microsoft.com/office/drawing/2014/main" id="{C7BC73BD-5927-CA44-510D-47163726F2BE}"/>
                      </a:ext>
                    </a:extLst>
                  </p14:cNvPr>
                  <p14:cNvContentPartPr/>
                  <p14:nvPr/>
                </p14:nvContentPartPr>
                <p14:xfrm>
                  <a:off x="6938133" y="2611533"/>
                  <a:ext cx="88560" cy="85320"/>
                </p14:xfrm>
              </p:contentPart>
            </mc:Choice>
            <mc:Fallback xmlns="">
              <p:pic>
                <p:nvPicPr>
                  <p:cNvPr id="75" name="筆跡 74">
                    <a:extLst>
                      <a:ext uri="{FF2B5EF4-FFF2-40B4-BE49-F238E27FC236}">
                        <a16:creationId xmlns:a16="http://schemas.microsoft.com/office/drawing/2014/main" id="{C7BC73BD-5927-CA44-510D-47163726F2BE}"/>
                      </a:ext>
                    </a:extLst>
                  </p:cNvPr>
                  <p:cNvPicPr/>
                  <p:nvPr/>
                </p:nvPicPr>
                <p:blipFill>
                  <a:blip r:embed="rId109"/>
                  <a:stretch>
                    <a:fillRect/>
                  </a:stretch>
                </p:blipFill>
                <p:spPr>
                  <a:xfrm>
                    <a:off x="6922375" y="2596655"/>
                    <a:ext cx="119761" cy="11537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6" name="筆跡 75">
                    <a:extLst>
                      <a:ext uri="{FF2B5EF4-FFF2-40B4-BE49-F238E27FC236}">
                        <a16:creationId xmlns:a16="http://schemas.microsoft.com/office/drawing/2014/main" id="{D7001790-36F4-8771-8DB2-A02194B3A3F6}"/>
                      </a:ext>
                    </a:extLst>
                  </p14:cNvPr>
                  <p14:cNvContentPartPr/>
                  <p14:nvPr/>
                </p14:nvContentPartPr>
                <p14:xfrm>
                  <a:off x="6976653" y="2933733"/>
                  <a:ext cx="91440" cy="114840"/>
                </p14:xfrm>
              </p:contentPart>
            </mc:Choice>
            <mc:Fallback xmlns="">
              <p:pic>
                <p:nvPicPr>
                  <p:cNvPr id="76" name="筆跡 75">
                    <a:extLst>
                      <a:ext uri="{FF2B5EF4-FFF2-40B4-BE49-F238E27FC236}">
                        <a16:creationId xmlns:a16="http://schemas.microsoft.com/office/drawing/2014/main" id="{D7001790-36F4-8771-8DB2-A02194B3A3F6}"/>
                      </a:ext>
                    </a:extLst>
                  </p:cNvPr>
                  <p:cNvPicPr/>
                  <p:nvPr/>
                </p:nvPicPr>
                <p:blipFill>
                  <a:blip r:embed="rId111"/>
                  <a:stretch>
                    <a:fillRect/>
                  </a:stretch>
                </p:blipFill>
                <p:spPr>
                  <a:xfrm>
                    <a:off x="6960887" y="2918583"/>
                    <a:ext cx="122656" cy="144838"/>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筆跡 76">
                    <a:extLst>
                      <a:ext uri="{FF2B5EF4-FFF2-40B4-BE49-F238E27FC236}">
                        <a16:creationId xmlns:a16="http://schemas.microsoft.com/office/drawing/2014/main" id="{00149CEC-5B64-906C-5C6A-85577D0B80EB}"/>
                      </a:ext>
                    </a:extLst>
                  </p14:cNvPr>
                  <p14:cNvContentPartPr/>
                  <p14:nvPr/>
                </p14:nvContentPartPr>
                <p14:xfrm>
                  <a:off x="7110933" y="3034893"/>
                  <a:ext cx="7200" cy="19080"/>
                </p14:xfrm>
              </p:contentPart>
            </mc:Choice>
            <mc:Fallback xmlns="">
              <p:pic>
                <p:nvPicPr>
                  <p:cNvPr id="77" name="筆跡 76">
                    <a:extLst>
                      <a:ext uri="{FF2B5EF4-FFF2-40B4-BE49-F238E27FC236}">
                        <a16:creationId xmlns:a16="http://schemas.microsoft.com/office/drawing/2014/main" id="{00149CEC-5B64-906C-5C6A-85577D0B80EB}"/>
                      </a:ext>
                    </a:extLst>
                  </p:cNvPr>
                  <p:cNvPicPr/>
                  <p:nvPr/>
                </p:nvPicPr>
                <p:blipFill>
                  <a:blip r:embed="rId113"/>
                  <a:stretch>
                    <a:fillRect/>
                  </a:stretch>
                </p:blipFill>
                <p:spPr>
                  <a:xfrm>
                    <a:off x="7094569" y="3019750"/>
                    <a:ext cx="39600" cy="4906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筆跡 77">
                    <a:extLst>
                      <a:ext uri="{FF2B5EF4-FFF2-40B4-BE49-F238E27FC236}">
                        <a16:creationId xmlns:a16="http://schemas.microsoft.com/office/drawing/2014/main" id="{6F42E731-F43E-E521-FD4B-6B5EF6384DE3}"/>
                      </a:ext>
                    </a:extLst>
                  </p14:cNvPr>
                  <p14:cNvContentPartPr/>
                  <p14:nvPr/>
                </p14:nvContentPartPr>
                <p14:xfrm>
                  <a:off x="7185813" y="2954253"/>
                  <a:ext cx="69120" cy="103320"/>
                </p14:xfrm>
              </p:contentPart>
            </mc:Choice>
            <mc:Fallback xmlns="">
              <p:pic>
                <p:nvPicPr>
                  <p:cNvPr id="78" name="筆跡 77">
                    <a:extLst>
                      <a:ext uri="{FF2B5EF4-FFF2-40B4-BE49-F238E27FC236}">
                        <a16:creationId xmlns:a16="http://schemas.microsoft.com/office/drawing/2014/main" id="{6F42E731-F43E-E521-FD4B-6B5EF6384DE3}"/>
                      </a:ext>
                    </a:extLst>
                  </p:cNvPr>
                  <p:cNvPicPr/>
                  <p:nvPr/>
                </p:nvPicPr>
                <p:blipFill>
                  <a:blip r:embed="rId115"/>
                  <a:stretch>
                    <a:fillRect/>
                  </a:stretch>
                </p:blipFill>
                <p:spPr>
                  <a:xfrm>
                    <a:off x="7170348" y="2939103"/>
                    <a:ext cx="100366" cy="133316"/>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9" name="筆跡 78">
                    <a:extLst>
                      <a:ext uri="{FF2B5EF4-FFF2-40B4-BE49-F238E27FC236}">
                        <a16:creationId xmlns:a16="http://schemas.microsoft.com/office/drawing/2014/main" id="{E6D76307-03A5-53F6-935E-C2EB883AE069}"/>
                      </a:ext>
                    </a:extLst>
                  </p14:cNvPr>
                  <p14:cNvContentPartPr/>
                  <p14:nvPr/>
                </p14:nvContentPartPr>
                <p14:xfrm>
                  <a:off x="7294173" y="2925453"/>
                  <a:ext cx="154800" cy="134280"/>
                </p14:xfrm>
              </p:contentPart>
            </mc:Choice>
            <mc:Fallback xmlns="">
              <p:pic>
                <p:nvPicPr>
                  <p:cNvPr id="79" name="筆跡 78">
                    <a:extLst>
                      <a:ext uri="{FF2B5EF4-FFF2-40B4-BE49-F238E27FC236}">
                        <a16:creationId xmlns:a16="http://schemas.microsoft.com/office/drawing/2014/main" id="{E6D76307-03A5-53F6-935E-C2EB883AE069}"/>
                      </a:ext>
                    </a:extLst>
                  </p:cNvPr>
                  <p:cNvPicPr/>
                  <p:nvPr/>
                </p:nvPicPr>
                <p:blipFill>
                  <a:blip r:embed="rId117"/>
                  <a:stretch>
                    <a:fillRect/>
                  </a:stretch>
                </p:blipFill>
                <p:spPr>
                  <a:xfrm>
                    <a:off x="7278409" y="2910297"/>
                    <a:ext cx="186012" cy="16428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0" name="筆跡 79">
                    <a:extLst>
                      <a:ext uri="{FF2B5EF4-FFF2-40B4-BE49-F238E27FC236}">
                        <a16:creationId xmlns:a16="http://schemas.microsoft.com/office/drawing/2014/main" id="{0D792C3D-7C8F-6720-03ED-098B0037531F}"/>
                      </a:ext>
                    </a:extLst>
                  </p14:cNvPr>
                  <p14:cNvContentPartPr/>
                  <p14:nvPr/>
                </p14:nvContentPartPr>
                <p14:xfrm>
                  <a:off x="7533933" y="2926893"/>
                  <a:ext cx="24120" cy="153000"/>
                </p14:xfrm>
              </p:contentPart>
            </mc:Choice>
            <mc:Fallback xmlns="">
              <p:pic>
                <p:nvPicPr>
                  <p:cNvPr id="80" name="筆跡 79">
                    <a:extLst>
                      <a:ext uri="{FF2B5EF4-FFF2-40B4-BE49-F238E27FC236}">
                        <a16:creationId xmlns:a16="http://schemas.microsoft.com/office/drawing/2014/main" id="{0D792C3D-7C8F-6720-03ED-098B0037531F}"/>
                      </a:ext>
                    </a:extLst>
                  </p:cNvPr>
                  <p:cNvPicPr/>
                  <p:nvPr/>
                </p:nvPicPr>
                <p:blipFill>
                  <a:blip r:embed="rId119"/>
                  <a:stretch>
                    <a:fillRect/>
                  </a:stretch>
                </p:blipFill>
                <p:spPr>
                  <a:xfrm>
                    <a:off x="7518584" y="2912018"/>
                    <a:ext cx="55131" cy="183054"/>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1" name="筆跡 80">
                    <a:extLst>
                      <a:ext uri="{FF2B5EF4-FFF2-40B4-BE49-F238E27FC236}">
                        <a16:creationId xmlns:a16="http://schemas.microsoft.com/office/drawing/2014/main" id="{9E4E61A8-FC86-110F-27D0-643E418E41B8}"/>
                      </a:ext>
                    </a:extLst>
                  </p14:cNvPr>
                  <p14:cNvContentPartPr/>
                  <p14:nvPr/>
                </p14:nvContentPartPr>
                <p14:xfrm>
                  <a:off x="7400013" y="3078453"/>
                  <a:ext cx="41760" cy="85680"/>
                </p14:xfrm>
              </p:contentPart>
            </mc:Choice>
            <mc:Fallback xmlns="">
              <p:pic>
                <p:nvPicPr>
                  <p:cNvPr id="81" name="筆跡 80">
                    <a:extLst>
                      <a:ext uri="{FF2B5EF4-FFF2-40B4-BE49-F238E27FC236}">
                        <a16:creationId xmlns:a16="http://schemas.microsoft.com/office/drawing/2014/main" id="{9E4E61A8-FC86-110F-27D0-643E418E41B8}"/>
                      </a:ext>
                    </a:extLst>
                  </p:cNvPr>
                  <p:cNvPicPr/>
                  <p:nvPr/>
                </p:nvPicPr>
                <p:blipFill>
                  <a:blip r:embed="rId121"/>
                  <a:stretch>
                    <a:fillRect/>
                  </a:stretch>
                </p:blipFill>
                <p:spPr>
                  <a:xfrm>
                    <a:off x="7384628" y="3063315"/>
                    <a:ext cx="72845" cy="115653"/>
                  </a:xfrm>
                  <a:prstGeom prst="rect">
                    <a:avLst/>
                  </a:prstGeom>
                </p:spPr>
              </p:pic>
            </mc:Fallback>
          </mc:AlternateContent>
        </p:grpSp>
        <p:grpSp>
          <p:nvGrpSpPr>
            <p:cNvPr id="87" name="群組 86">
              <a:extLst>
                <a:ext uri="{FF2B5EF4-FFF2-40B4-BE49-F238E27FC236}">
                  <a16:creationId xmlns:a16="http://schemas.microsoft.com/office/drawing/2014/main" id="{3758450B-EA27-7121-4DBB-AE77A7673C9F}"/>
                </a:ext>
              </a:extLst>
            </p:cNvPr>
            <p:cNvGrpSpPr/>
            <p:nvPr/>
          </p:nvGrpSpPr>
          <p:grpSpPr>
            <a:xfrm>
              <a:off x="7968690" y="3281129"/>
              <a:ext cx="363960" cy="240480"/>
              <a:chOff x="7766133" y="2748693"/>
              <a:chExt cx="363960" cy="240480"/>
            </a:xfrm>
          </p:grpSpPr>
          <mc:AlternateContent xmlns:mc="http://schemas.openxmlformats.org/markup-compatibility/2006" xmlns:p14="http://schemas.microsoft.com/office/powerpoint/2010/main">
            <mc:Choice Requires="p14">
              <p:contentPart p14:bwMode="auto" r:id="rId122">
                <p14:nvContentPartPr>
                  <p14:cNvPr id="83" name="筆跡 82">
                    <a:extLst>
                      <a:ext uri="{FF2B5EF4-FFF2-40B4-BE49-F238E27FC236}">
                        <a16:creationId xmlns:a16="http://schemas.microsoft.com/office/drawing/2014/main" id="{EFA533A6-D1BD-28CC-2AFB-4633B7AFD248}"/>
                      </a:ext>
                    </a:extLst>
                  </p14:cNvPr>
                  <p14:cNvContentPartPr/>
                  <p14:nvPr/>
                </p14:nvContentPartPr>
                <p14:xfrm>
                  <a:off x="7766133" y="2803413"/>
                  <a:ext cx="123840" cy="19080"/>
                </p14:xfrm>
              </p:contentPart>
            </mc:Choice>
            <mc:Fallback xmlns="">
              <p:pic>
                <p:nvPicPr>
                  <p:cNvPr id="83" name="筆跡 82">
                    <a:extLst>
                      <a:ext uri="{FF2B5EF4-FFF2-40B4-BE49-F238E27FC236}">
                        <a16:creationId xmlns:a16="http://schemas.microsoft.com/office/drawing/2014/main" id="{EFA533A6-D1BD-28CC-2AFB-4633B7AFD248}"/>
                      </a:ext>
                    </a:extLst>
                  </p:cNvPr>
                  <p:cNvPicPr/>
                  <p:nvPr/>
                </p:nvPicPr>
                <p:blipFill>
                  <a:blip r:embed="rId123"/>
                  <a:stretch>
                    <a:fillRect/>
                  </a:stretch>
                </p:blipFill>
                <p:spPr>
                  <a:xfrm>
                    <a:off x="7750377" y="2788026"/>
                    <a:ext cx="155036" cy="49546"/>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筆跡 83">
                    <a:extLst>
                      <a:ext uri="{FF2B5EF4-FFF2-40B4-BE49-F238E27FC236}">
                        <a16:creationId xmlns:a16="http://schemas.microsoft.com/office/drawing/2014/main" id="{95079B5D-A99C-AF3F-BD1B-A1D2C7374EDD}"/>
                      </a:ext>
                    </a:extLst>
                  </p14:cNvPr>
                  <p14:cNvContentPartPr/>
                  <p14:nvPr/>
                </p14:nvContentPartPr>
                <p14:xfrm>
                  <a:off x="7766133" y="2873613"/>
                  <a:ext cx="118800" cy="1440"/>
                </p14:xfrm>
              </p:contentPart>
            </mc:Choice>
            <mc:Fallback xmlns="">
              <p:pic>
                <p:nvPicPr>
                  <p:cNvPr id="84" name="筆跡 83">
                    <a:extLst>
                      <a:ext uri="{FF2B5EF4-FFF2-40B4-BE49-F238E27FC236}">
                        <a16:creationId xmlns:a16="http://schemas.microsoft.com/office/drawing/2014/main" id="{95079B5D-A99C-AF3F-BD1B-A1D2C7374EDD}"/>
                      </a:ext>
                    </a:extLst>
                  </p:cNvPr>
                  <p:cNvPicPr/>
                  <p:nvPr/>
                </p:nvPicPr>
                <p:blipFill>
                  <a:blip r:embed="rId125"/>
                  <a:stretch>
                    <a:fillRect/>
                  </a:stretch>
                </p:blipFill>
                <p:spPr>
                  <a:xfrm>
                    <a:off x="7750377" y="2855973"/>
                    <a:ext cx="149997"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5" name="筆跡 84">
                    <a:extLst>
                      <a:ext uri="{FF2B5EF4-FFF2-40B4-BE49-F238E27FC236}">
                        <a16:creationId xmlns:a16="http://schemas.microsoft.com/office/drawing/2014/main" id="{726EFE6D-4D8E-5DA2-0A4E-3C644992C601}"/>
                      </a:ext>
                    </a:extLst>
                  </p14:cNvPr>
                  <p14:cNvContentPartPr/>
                  <p14:nvPr/>
                </p14:nvContentPartPr>
                <p14:xfrm>
                  <a:off x="7961613" y="2748693"/>
                  <a:ext cx="121680" cy="194760"/>
                </p14:xfrm>
              </p:contentPart>
            </mc:Choice>
            <mc:Fallback xmlns="">
              <p:pic>
                <p:nvPicPr>
                  <p:cNvPr id="85" name="筆跡 84">
                    <a:extLst>
                      <a:ext uri="{FF2B5EF4-FFF2-40B4-BE49-F238E27FC236}">
                        <a16:creationId xmlns:a16="http://schemas.microsoft.com/office/drawing/2014/main" id="{726EFE6D-4D8E-5DA2-0A4E-3C644992C601}"/>
                      </a:ext>
                    </a:extLst>
                  </p:cNvPr>
                  <p:cNvPicPr/>
                  <p:nvPr/>
                </p:nvPicPr>
                <p:blipFill>
                  <a:blip r:embed="rId127"/>
                  <a:stretch>
                    <a:fillRect/>
                  </a:stretch>
                </p:blipFill>
                <p:spPr>
                  <a:xfrm>
                    <a:off x="7946167" y="2733828"/>
                    <a:ext cx="152888" cy="224793"/>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6" name="筆跡 85">
                    <a:extLst>
                      <a:ext uri="{FF2B5EF4-FFF2-40B4-BE49-F238E27FC236}">
                        <a16:creationId xmlns:a16="http://schemas.microsoft.com/office/drawing/2014/main" id="{18AC29DD-22A4-A6B8-2BFE-57C488D58435}"/>
                      </a:ext>
                    </a:extLst>
                  </p14:cNvPr>
                  <p14:cNvContentPartPr/>
                  <p14:nvPr/>
                </p14:nvContentPartPr>
                <p14:xfrm>
                  <a:off x="8120373" y="2934453"/>
                  <a:ext cx="9720" cy="54720"/>
                </p14:xfrm>
              </p:contentPart>
            </mc:Choice>
            <mc:Fallback xmlns="">
              <p:pic>
                <p:nvPicPr>
                  <p:cNvPr id="86" name="筆跡 85">
                    <a:extLst>
                      <a:ext uri="{FF2B5EF4-FFF2-40B4-BE49-F238E27FC236}">
                        <a16:creationId xmlns:a16="http://schemas.microsoft.com/office/drawing/2014/main" id="{18AC29DD-22A4-A6B8-2BFE-57C488D58435}"/>
                      </a:ext>
                    </a:extLst>
                  </p:cNvPr>
                  <p:cNvPicPr/>
                  <p:nvPr/>
                </p:nvPicPr>
                <p:blipFill>
                  <a:blip r:embed="rId129"/>
                  <a:stretch>
                    <a:fillRect/>
                  </a:stretch>
                </p:blipFill>
                <p:spPr>
                  <a:xfrm>
                    <a:off x="8104497" y="2919337"/>
                    <a:ext cx="41796" cy="84650"/>
                  </a:xfrm>
                  <a:prstGeom prst="rect">
                    <a:avLst/>
                  </a:prstGeom>
                </p:spPr>
              </p:pic>
            </mc:Fallback>
          </mc:AlternateContent>
        </p:grpSp>
        <p:grpSp>
          <p:nvGrpSpPr>
            <p:cNvPr id="91" name="群組 90">
              <a:extLst>
                <a:ext uri="{FF2B5EF4-FFF2-40B4-BE49-F238E27FC236}">
                  <a16:creationId xmlns:a16="http://schemas.microsoft.com/office/drawing/2014/main" id="{1B257CD3-9AE7-0C50-F9BF-B886C6DF5B1A}"/>
                </a:ext>
              </a:extLst>
            </p:cNvPr>
            <p:cNvGrpSpPr/>
            <p:nvPr/>
          </p:nvGrpSpPr>
          <p:grpSpPr>
            <a:xfrm>
              <a:off x="8488170" y="3259169"/>
              <a:ext cx="428040" cy="290880"/>
              <a:chOff x="8285613" y="2726733"/>
              <a:chExt cx="428040" cy="290880"/>
            </a:xfrm>
          </p:grpSpPr>
          <mc:AlternateContent xmlns:mc="http://schemas.openxmlformats.org/markup-compatibility/2006" xmlns:p14="http://schemas.microsoft.com/office/powerpoint/2010/main">
            <mc:Choice Requires="p14">
              <p:contentPart p14:bwMode="auto" r:id="rId130">
                <p14:nvContentPartPr>
                  <p14:cNvPr id="88" name="筆跡 87">
                    <a:extLst>
                      <a:ext uri="{FF2B5EF4-FFF2-40B4-BE49-F238E27FC236}">
                        <a16:creationId xmlns:a16="http://schemas.microsoft.com/office/drawing/2014/main" id="{946FA8FF-44DF-A436-4BE2-42797EB41C25}"/>
                      </a:ext>
                    </a:extLst>
                  </p14:cNvPr>
                  <p14:cNvContentPartPr/>
                  <p14:nvPr/>
                </p14:nvContentPartPr>
                <p14:xfrm>
                  <a:off x="8285613" y="2726733"/>
                  <a:ext cx="133920" cy="201240"/>
                </p14:xfrm>
              </p:contentPart>
            </mc:Choice>
            <mc:Fallback xmlns="">
              <p:pic>
                <p:nvPicPr>
                  <p:cNvPr id="88" name="筆跡 87">
                    <a:extLst>
                      <a:ext uri="{FF2B5EF4-FFF2-40B4-BE49-F238E27FC236}">
                        <a16:creationId xmlns:a16="http://schemas.microsoft.com/office/drawing/2014/main" id="{946FA8FF-44DF-A436-4BE2-42797EB41C25}"/>
                      </a:ext>
                    </a:extLst>
                  </p:cNvPr>
                  <p:cNvPicPr/>
                  <p:nvPr/>
                </p:nvPicPr>
                <p:blipFill>
                  <a:blip r:embed="rId131"/>
                  <a:stretch>
                    <a:fillRect/>
                  </a:stretch>
                </p:blipFill>
                <p:spPr>
                  <a:xfrm>
                    <a:off x="8269858" y="2711882"/>
                    <a:ext cx="165115" cy="231244"/>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9" name="筆跡 88">
                    <a:extLst>
                      <a:ext uri="{FF2B5EF4-FFF2-40B4-BE49-F238E27FC236}">
                        <a16:creationId xmlns:a16="http://schemas.microsoft.com/office/drawing/2014/main" id="{6F9AB4BD-6270-72F5-508F-5B7FEC3F39F0}"/>
                      </a:ext>
                    </a:extLst>
                  </p14:cNvPr>
                  <p14:cNvContentPartPr/>
                  <p14:nvPr/>
                </p14:nvContentPartPr>
                <p14:xfrm>
                  <a:off x="8480013" y="2788293"/>
                  <a:ext cx="87120" cy="96840"/>
                </p14:xfrm>
              </p:contentPart>
            </mc:Choice>
            <mc:Fallback xmlns="">
              <p:pic>
                <p:nvPicPr>
                  <p:cNvPr id="89" name="筆跡 88">
                    <a:extLst>
                      <a:ext uri="{FF2B5EF4-FFF2-40B4-BE49-F238E27FC236}">
                        <a16:creationId xmlns:a16="http://schemas.microsoft.com/office/drawing/2014/main" id="{6F9AB4BD-6270-72F5-508F-5B7FEC3F39F0}"/>
                      </a:ext>
                    </a:extLst>
                  </p:cNvPr>
                  <p:cNvPicPr/>
                  <p:nvPr/>
                </p:nvPicPr>
                <p:blipFill>
                  <a:blip r:embed="rId133"/>
                  <a:stretch>
                    <a:fillRect/>
                  </a:stretch>
                </p:blipFill>
                <p:spPr>
                  <a:xfrm>
                    <a:off x="8464602" y="2773114"/>
                    <a:ext cx="118257" cy="12689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0" name="筆跡 89">
                    <a:extLst>
                      <a:ext uri="{FF2B5EF4-FFF2-40B4-BE49-F238E27FC236}">
                        <a16:creationId xmlns:a16="http://schemas.microsoft.com/office/drawing/2014/main" id="{D3A3BCAF-B4C7-4DA7-49A7-5FAFE510EE2F}"/>
                      </a:ext>
                    </a:extLst>
                  </p14:cNvPr>
                  <p14:cNvContentPartPr/>
                  <p14:nvPr/>
                </p14:nvContentPartPr>
                <p14:xfrm>
                  <a:off x="8517093" y="2774613"/>
                  <a:ext cx="196560" cy="243000"/>
                </p14:xfrm>
              </p:contentPart>
            </mc:Choice>
            <mc:Fallback xmlns="">
              <p:pic>
                <p:nvPicPr>
                  <p:cNvPr id="90" name="筆跡 89">
                    <a:extLst>
                      <a:ext uri="{FF2B5EF4-FFF2-40B4-BE49-F238E27FC236}">
                        <a16:creationId xmlns:a16="http://schemas.microsoft.com/office/drawing/2014/main" id="{D3A3BCAF-B4C7-4DA7-49A7-5FAFE510EE2F}"/>
                      </a:ext>
                    </a:extLst>
                  </p:cNvPr>
                  <p:cNvPicPr/>
                  <p:nvPr/>
                </p:nvPicPr>
                <p:blipFill>
                  <a:blip r:embed="rId135"/>
                  <a:stretch>
                    <a:fillRect/>
                  </a:stretch>
                </p:blipFill>
                <p:spPr>
                  <a:xfrm>
                    <a:off x="8501343" y="2759766"/>
                    <a:ext cx="227745" cy="272996"/>
                  </a:xfrm>
                  <a:prstGeom prst="rect">
                    <a:avLst/>
                  </a:prstGeom>
                </p:spPr>
              </p:pic>
            </mc:Fallback>
          </mc:AlternateContent>
        </p:grpSp>
        <p:grpSp>
          <p:nvGrpSpPr>
            <p:cNvPr id="98" name="群組 97">
              <a:extLst>
                <a:ext uri="{FF2B5EF4-FFF2-40B4-BE49-F238E27FC236}">
                  <a16:creationId xmlns:a16="http://schemas.microsoft.com/office/drawing/2014/main" id="{A1D04771-200A-69BA-19D6-575949F80B5B}"/>
                </a:ext>
              </a:extLst>
            </p:cNvPr>
            <p:cNvGrpSpPr/>
            <p:nvPr/>
          </p:nvGrpSpPr>
          <p:grpSpPr>
            <a:xfrm>
              <a:off x="1595610" y="3921209"/>
              <a:ext cx="294840" cy="513720"/>
              <a:chOff x="1393053" y="3388773"/>
              <a:chExt cx="294840" cy="513720"/>
            </a:xfrm>
          </p:grpSpPr>
          <mc:AlternateContent xmlns:mc="http://schemas.openxmlformats.org/markup-compatibility/2006" xmlns:p14="http://schemas.microsoft.com/office/powerpoint/2010/main">
            <mc:Choice Requires="p14">
              <p:contentPart p14:bwMode="auto" r:id="rId136">
                <p14:nvContentPartPr>
                  <p14:cNvPr id="95" name="筆跡 94">
                    <a:extLst>
                      <a:ext uri="{FF2B5EF4-FFF2-40B4-BE49-F238E27FC236}">
                        <a16:creationId xmlns:a16="http://schemas.microsoft.com/office/drawing/2014/main" id="{19860294-78D1-4356-0AF2-F9C3792AEA2F}"/>
                      </a:ext>
                    </a:extLst>
                  </p14:cNvPr>
                  <p14:cNvContentPartPr/>
                  <p14:nvPr/>
                </p14:nvContentPartPr>
                <p14:xfrm>
                  <a:off x="1393053" y="3532053"/>
                  <a:ext cx="117720" cy="174600"/>
                </p14:xfrm>
              </p:contentPart>
            </mc:Choice>
            <mc:Fallback xmlns="">
              <p:pic>
                <p:nvPicPr>
                  <p:cNvPr id="95" name="筆跡 94">
                    <a:extLst>
                      <a:ext uri="{FF2B5EF4-FFF2-40B4-BE49-F238E27FC236}">
                        <a16:creationId xmlns:a16="http://schemas.microsoft.com/office/drawing/2014/main" id="{19860294-78D1-4356-0AF2-F9C3792AEA2F}"/>
                      </a:ext>
                    </a:extLst>
                  </p:cNvPr>
                  <p:cNvPicPr/>
                  <p:nvPr/>
                </p:nvPicPr>
                <p:blipFill>
                  <a:blip r:embed="rId137"/>
                  <a:stretch>
                    <a:fillRect/>
                  </a:stretch>
                </p:blipFill>
                <p:spPr>
                  <a:xfrm>
                    <a:off x="1377588" y="3516923"/>
                    <a:ext cx="148965" cy="204557"/>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38408AF0-9179-F67B-8B3A-6FB8900C869D}"/>
                      </a:ext>
                    </a:extLst>
                  </p14:cNvPr>
                  <p14:cNvContentPartPr/>
                  <p14:nvPr/>
                </p14:nvContentPartPr>
                <p14:xfrm>
                  <a:off x="1533093" y="3388773"/>
                  <a:ext cx="131040" cy="513720"/>
                </p14:xfrm>
              </p:contentPart>
            </mc:Choice>
            <mc:Fallback xmlns="">
              <p:pic>
                <p:nvPicPr>
                  <p:cNvPr id="96" name="筆跡 95">
                    <a:extLst>
                      <a:ext uri="{FF2B5EF4-FFF2-40B4-BE49-F238E27FC236}">
                        <a16:creationId xmlns:a16="http://schemas.microsoft.com/office/drawing/2014/main" id="{38408AF0-9179-F67B-8B3A-6FB8900C869D}"/>
                      </a:ext>
                    </a:extLst>
                  </p:cNvPr>
                  <p:cNvPicPr/>
                  <p:nvPr/>
                </p:nvPicPr>
                <p:blipFill>
                  <a:blip r:embed="rId139"/>
                  <a:stretch>
                    <a:fillRect/>
                  </a:stretch>
                </p:blipFill>
                <p:spPr>
                  <a:xfrm>
                    <a:off x="1517658" y="3373619"/>
                    <a:ext cx="162225" cy="543725"/>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筆跡 96">
                    <a:extLst>
                      <a:ext uri="{FF2B5EF4-FFF2-40B4-BE49-F238E27FC236}">
                        <a16:creationId xmlns:a16="http://schemas.microsoft.com/office/drawing/2014/main" id="{39BB006C-80A1-3985-A662-ABEC12FBD94A}"/>
                      </a:ext>
                    </a:extLst>
                  </p14:cNvPr>
                  <p14:cNvContentPartPr/>
                  <p14:nvPr/>
                </p14:nvContentPartPr>
                <p14:xfrm>
                  <a:off x="1532373" y="3570213"/>
                  <a:ext cx="155520" cy="29160"/>
                </p14:xfrm>
              </p:contentPart>
            </mc:Choice>
            <mc:Fallback xmlns="">
              <p:pic>
                <p:nvPicPr>
                  <p:cNvPr id="97" name="筆跡 96">
                    <a:extLst>
                      <a:ext uri="{FF2B5EF4-FFF2-40B4-BE49-F238E27FC236}">
                        <a16:creationId xmlns:a16="http://schemas.microsoft.com/office/drawing/2014/main" id="{39BB006C-80A1-3985-A662-ABEC12FBD94A}"/>
                      </a:ext>
                    </a:extLst>
                  </p:cNvPr>
                  <p:cNvPicPr/>
                  <p:nvPr/>
                </p:nvPicPr>
                <p:blipFill>
                  <a:blip r:embed="rId141"/>
                  <a:stretch>
                    <a:fillRect/>
                  </a:stretch>
                </p:blipFill>
                <p:spPr>
                  <a:xfrm>
                    <a:off x="1516947" y="3555025"/>
                    <a:ext cx="186687" cy="59231"/>
                  </a:xfrm>
                  <a:prstGeom prst="rect">
                    <a:avLst/>
                  </a:prstGeom>
                </p:spPr>
              </p:pic>
            </mc:Fallback>
          </mc:AlternateContent>
        </p:grpSp>
        <p:grpSp>
          <p:nvGrpSpPr>
            <p:cNvPr id="104" name="群組 103">
              <a:extLst>
                <a:ext uri="{FF2B5EF4-FFF2-40B4-BE49-F238E27FC236}">
                  <a16:creationId xmlns:a16="http://schemas.microsoft.com/office/drawing/2014/main" id="{4C940BA2-FCD7-B452-73DA-CC98936ECC1A}"/>
                </a:ext>
              </a:extLst>
            </p:cNvPr>
            <p:cNvGrpSpPr/>
            <p:nvPr/>
          </p:nvGrpSpPr>
          <p:grpSpPr>
            <a:xfrm>
              <a:off x="2161890" y="4121369"/>
              <a:ext cx="264600" cy="113760"/>
              <a:chOff x="1959333" y="3588933"/>
              <a:chExt cx="264600" cy="113760"/>
            </a:xfrm>
          </p:grpSpPr>
          <mc:AlternateContent xmlns:mc="http://schemas.openxmlformats.org/markup-compatibility/2006" xmlns:p14="http://schemas.microsoft.com/office/powerpoint/2010/main">
            <mc:Choice Requires="p14">
              <p:contentPart p14:bwMode="auto" r:id="rId142">
                <p14:nvContentPartPr>
                  <p14:cNvPr id="102" name="筆跡 101">
                    <a:extLst>
                      <a:ext uri="{FF2B5EF4-FFF2-40B4-BE49-F238E27FC236}">
                        <a16:creationId xmlns:a16="http://schemas.microsoft.com/office/drawing/2014/main" id="{48666246-09E3-02B5-8EB0-0A2950CB4C61}"/>
                      </a:ext>
                    </a:extLst>
                  </p14:cNvPr>
                  <p14:cNvContentPartPr/>
                  <p14:nvPr/>
                </p14:nvContentPartPr>
                <p14:xfrm>
                  <a:off x="1959333" y="3608733"/>
                  <a:ext cx="153000" cy="93960"/>
                </p14:xfrm>
              </p:contentPart>
            </mc:Choice>
            <mc:Fallback xmlns="">
              <p:pic>
                <p:nvPicPr>
                  <p:cNvPr id="102" name="筆跡 101">
                    <a:extLst>
                      <a:ext uri="{FF2B5EF4-FFF2-40B4-BE49-F238E27FC236}">
                        <a16:creationId xmlns:a16="http://schemas.microsoft.com/office/drawing/2014/main" id="{48666246-09E3-02B5-8EB0-0A2950CB4C61}"/>
                      </a:ext>
                    </a:extLst>
                  </p:cNvPr>
                  <p:cNvPicPr/>
                  <p:nvPr/>
                </p:nvPicPr>
                <p:blipFill>
                  <a:blip r:embed="rId143"/>
                  <a:stretch>
                    <a:fillRect/>
                  </a:stretch>
                </p:blipFill>
                <p:spPr>
                  <a:xfrm>
                    <a:off x="1943592" y="3593833"/>
                    <a:ext cx="184167" cy="124064"/>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3" name="筆跡 102">
                    <a:extLst>
                      <a:ext uri="{FF2B5EF4-FFF2-40B4-BE49-F238E27FC236}">
                        <a16:creationId xmlns:a16="http://schemas.microsoft.com/office/drawing/2014/main" id="{0CD10A30-D6C8-F4D7-124D-8228E504464E}"/>
                      </a:ext>
                    </a:extLst>
                  </p14:cNvPr>
                  <p14:cNvContentPartPr/>
                  <p14:nvPr/>
                </p14:nvContentPartPr>
                <p14:xfrm>
                  <a:off x="2113053" y="3588933"/>
                  <a:ext cx="110880" cy="105840"/>
                </p14:xfrm>
              </p:contentPart>
            </mc:Choice>
            <mc:Fallback xmlns="">
              <p:pic>
                <p:nvPicPr>
                  <p:cNvPr id="103" name="筆跡 102">
                    <a:extLst>
                      <a:ext uri="{FF2B5EF4-FFF2-40B4-BE49-F238E27FC236}">
                        <a16:creationId xmlns:a16="http://schemas.microsoft.com/office/drawing/2014/main" id="{0CD10A30-D6C8-F4D7-124D-8228E504464E}"/>
                      </a:ext>
                    </a:extLst>
                  </p:cNvPr>
                  <p:cNvPicPr/>
                  <p:nvPr/>
                </p:nvPicPr>
                <p:blipFill>
                  <a:blip r:embed="rId145"/>
                  <a:stretch>
                    <a:fillRect/>
                  </a:stretch>
                </p:blipFill>
                <p:spPr>
                  <a:xfrm>
                    <a:off x="2097303" y="3574073"/>
                    <a:ext cx="142065" cy="135863"/>
                  </a:xfrm>
                  <a:prstGeom prst="rect">
                    <a:avLst/>
                  </a:prstGeom>
                </p:spPr>
              </p:pic>
            </mc:Fallback>
          </mc:AlternateContent>
        </p:grpSp>
        <p:grpSp>
          <p:nvGrpSpPr>
            <p:cNvPr id="109" name="群組 108">
              <a:extLst>
                <a:ext uri="{FF2B5EF4-FFF2-40B4-BE49-F238E27FC236}">
                  <a16:creationId xmlns:a16="http://schemas.microsoft.com/office/drawing/2014/main" id="{82BCE57C-ED81-13C2-4DA2-B091CC43D594}"/>
                </a:ext>
              </a:extLst>
            </p:cNvPr>
            <p:cNvGrpSpPr/>
            <p:nvPr/>
          </p:nvGrpSpPr>
          <p:grpSpPr>
            <a:xfrm>
              <a:off x="2750130" y="3919769"/>
              <a:ext cx="767880" cy="463320"/>
              <a:chOff x="2547573" y="3387333"/>
              <a:chExt cx="767880" cy="463320"/>
            </a:xfrm>
          </p:grpSpPr>
          <mc:AlternateContent xmlns:mc="http://schemas.openxmlformats.org/markup-compatibility/2006" xmlns:p14="http://schemas.microsoft.com/office/powerpoint/2010/main">
            <mc:Choice Requires="p14">
              <p:contentPart p14:bwMode="auto" r:id="rId146">
                <p14:nvContentPartPr>
                  <p14:cNvPr id="105" name="筆跡 104">
                    <a:extLst>
                      <a:ext uri="{FF2B5EF4-FFF2-40B4-BE49-F238E27FC236}">
                        <a16:creationId xmlns:a16="http://schemas.microsoft.com/office/drawing/2014/main" id="{33DCABBD-E333-2084-F4CC-72C70F08C06E}"/>
                      </a:ext>
                    </a:extLst>
                  </p14:cNvPr>
                  <p14:cNvContentPartPr/>
                  <p14:nvPr/>
                </p14:nvContentPartPr>
                <p14:xfrm>
                  <a:off x="2547573" y="3387333"/>
                  <a:ext cx="313560" cy="309240"/>
                </p14:xfrm>
              </p:contentPart>
            </mc:Choice>
            <mc:Fallback xmlns="">
              <p:pic>
                <p:nvPicPr>
                  <p:cNvPr id="105" name="筆跡 104">
                    <a:extLst>
                      <a:ext uri="{FF2B5EF4-FFF2-40B4-BE49-F238E27FC236}">
                        <a16:creationId xmlns:a16="http://schemas.microsoft.com/office/drawing/2014/main" id="{33DCABBD-E333-2084-F4CC-72C70F08C06E}"/>
                      </a:ext>
                    </a:extLst>
                  </p:cNvPr>
                  <p:cNvPicPr/>
                  <p:nvPr/>
                </p:nvPicPr>
                <p:blipFill>
                  <a:blip r:embed="rId147"/>
                  <a:stretch>
                    <a:fillRect/>
                  </a:stretch>
                </p:blipFill>
                <p:spPr>
                  <a:xfrm>
                    <a:off x="2531816" y="3372477"/>
                    <a:ext cx="344758" cy="339254"/>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筆跡 105">
                    <a:extLst>
                      <a:ext uri="{FF2B5EF4-FFF2-40B4-BE49-F238E27FC236}">
                        <a16:creationId xmlns:a16="http://schemas.microsoft.com/office/drawing/2014/main" id="{955D6653-425B-4F89-2567-3DB96AB53599}"/>
                      </a:ext>
                    </a:extLst>
                  </p14:cNvPr>
                  <p14:cNvContentPartPr/>
                  <p14:nvPr/>
                </p14:nvContentPartPr>
                <p14:xfrm>
                  <a:off x="2927733" y="3546093"/>
                  <a:ext cx="162720" cy="304560"/>
                </p14:xfrm>
              </p:contentPart>
            </mc:Choice>
            <mc:Fallback xmlns="">
              <p:pic>
                <p:nvPicPr>
                  <p:cNvPr id="106" name="筆跡 105">
                    <a:extLst>
                      <a:ext uri="{FF2B5EF4-FFF2-40B4-BE49-F238E27FC236}">
                        <a16:creationId xmlns:a16="http://schemas.microsoft.com/office/drawing/2014/main" id="{955D6653-425B-4F89-2567-3DB96AB53599}"/>
                      </a:ext>
                    </a:extLst>
                  </p:cNvPr>
                  <p:cNvPicPr/>
                  <p:nvPr/>
                </p:nvPicPr>
                <p:blipFill>
                  <a:blip r:embed="rId149"/>
                  <a:stretch>
                    <a:fillRect/>
                  </a:stretch>
                </p:blipFill>
                <p:spPr>
                  <a:xfrm>
                    <a:off x="2912281" y="3530926"/>
                    <a:ext cx="193940" cy="334591"/>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7" name="筆跡 106">
                    <a:extLst>
                      <a:ext uri="{FF2B5EF4-FFF2-40B4-BE49-F238E27FC236}">
                        <a16:creationId xmlns:a16="http://schemas.microsoft.com/office/drawing/2014/main" id="{92977A86-8CCB-5EE0-F711-9E4ECA0DA035}"/>
                      </a:ext>
                    </a:extLst>
                  </p14:cNvPr>
                  <p14:cNvContentPartPr/>
                  <p14:nvPr/>
                </p14:nvContentPartPr>
                <p14:xfrm>
                  <a:off x="3049053" y="3561213"/>
                  <a:ext cx="87120" cy="99720"/>
                </p14:xfrm>
              </p:contentPart>
            </mc:Choice>
            <mc:Fallback xmlns="">
              <p:pic>
                <p:nvPicPr>
                  <p:cNvPr id="107" name="筆跡 106">
                    <a:extLst>
                      <a:ext uri="{FF2B5EF4-FFF2-40B4-BE49-F238E27FC236}">
                        <a16:creationId xmlns:a16="http://schemas.microsoft.com/office/drawing/2014/main" id="{92977A86-8CCB-5EE0-F711-9E4ECA0DA035}"/>
                      </a:ext>
                    </a:extLst>
                  </p:cNvPr>
                  <p:cNvPicPr/>
                  <p:nvPr/>
                </p:nvPicPr>
                <p:blipFill>
                  <a:blip r:embed="rId151"/>
                  <a:stretch>
                    <a:fillRect/>
                  </a:stretch>
                </p:blipFill>
                <p:spPr>
                  <a:xfrm>
                    <a:off x="3033270" y="3546361"/>
                    <a:ext cx="118370" cy="129727"/>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8" name="筆跡 107">
                    <a:extLst>
                      <a:ext uri="{FF2B5EF4-FFF2-40B4-BE49-F238E27FC236}">
                        <a16:creationId xmlns:a16="http://schemas.microsoft.com/office/drawing/2014/main" id="{1D4E7E81-F41C-3EB2-CFBA-94A903B3277B}"/>
                      </a:ext>
                    </a:extLst>
                  </p14:cNvPr>
                  <p14:cNvContentPartPr/>
                  <p14:nvPr/>
                </p14:nvContentPartPr>
                <p14:xfrm>
                  <a:off x="3217893" y="3481653"/>
                  <a:ext cx="97560" cy="133560"/>
                </p14:xfrm>
              </p:contentPart>
            </mc:Choice>
            <mc:Fallback xmlns="">
              <p:pic>
                <p:nvPicPr>
                  <p:cNvPr id="108" name="筆跡 107">
                    <a:extLst>
                      <a:ext uri="{FF2B5EF4-FFF2-40B4-BE49-F238E27FC236}">
                        <a16:creationId xmlns:a16="http://schemas.microsoft.com/office/drawing/2014/main" id="{1D4E7E81-F41C-3EB2-CFBA-94A903B3277B}"/>
                      </a:ext>
                    </a:extLst>
                  </p:cNvPr>
                  <p:cNvPicPr/>
                  <p:nvPr/>
                </p:nvPicPr>
                <p:blipFill>
                  <a:blip r:embed="rId153"/>
                  <a:stretch>
                    <a:fillRect/>
                  </a:stretch>
                </p:blipFill>
                <p:spPr>
                  <a:xfrm>
                    <a:off x="3202422" y="3466510"/>
                    <a:ext cx="128817" cy="16354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4">
              <p14:nvContentPartPr>
                <p14:cNvPr id="110" name="筆跡 109">
                  <a:extLst>
                    <a:ext uri="{FF2B5EF4-FFF2-40B4-BE49-F238E27FC236}">
                      <a16:creationId xmlns:a16="http://schemas.microsoft.com/office/drawing/2014/main" id="{5BBB0563-A9C3-F9D3-8660-8F1B20B75136}"/>
                    </a:ext>
                  </a:extLst>
                </p14:cNvPr>
                <p14:cNvContentPartPr/>
                <p14:nvPr/>
              </p14:nvContentPartPr>
              <p14:xfrm>
                <a:off x="3729690" y="4182209"/>
                <a:ext cx="23040" cy="35640"/>
              </p14:xfrm>
            </p:contentPart>
          </mc:Choice>
          <mc:Fallback xmlns="">
            <p:pic>
              <p:nvPicPr>
                <p:cNvPr id="110" name="筆跡 109">
                  <a:extLst>
                    <a:ext uri="{FF2B5EF4-FFF2-40B4-BE49-F238E27FC236}">
                      <a16:creationId xmlns:a16="http://schemas.microsoft.com/office/drawing/2014/main" id="{5BBB0563-A9C3-F9D3-8660-8F1B20B75136}"/>
                    </a:ext>
                  </a:extLst>
                </p:cNvPr>
                <p:cNvPicPr/>
                <p:nvPr/>
              </p:nvPicPr>
              <p:blipFill>
                <a:blip r:embed="rId155"/>
                <a:stretch>
                  <a:fillRect/>
                </a:stretch>
              </p:blipFill>
              <p:spPr>
                <a:xfrm>
                  <a:off x="3713909" y="4166978"/>
                  <a:ext cx="54286" cy="65797"/>
                </a:xfrm>
                <a:prstGeom prst="rect">
                  <a:avLst/>
                </a:prstGeom>
              </p:spPr>
            </p:pic>
          </mc:Fallback>
        </mc:AlternateContent>
        <p:grpSp>
          <p:nvGrpSpPr>
            <p:cNvPr id="120" name="群組 119">
              <a:extLst>
                <a:ext uri="{FF2B5EF4-FFF2-40B4-BE49-F238E27FC236}">
                  <a16:creationId xmlns:a16="http://schemas.microsoft.com/office/drawing/2014/main" id="{FA9D892A-DF54-6A41-6EF1-3B15C92F365F}"/>
                </a:ext>
              </a:extLst>
            </p:cNvPr>
            <p:cNvGrpSpPr/>
            <p:nvPr/>
          </p:nvGrpSpPr>
          <p:grpSpPr>
            <a:xfrm>
              <a:off x="3970890" y="3945329"/>
              <a:ext cx="1500120" cy="232200"/>
              <a:chOff x="3768333" y="3412893"/>
              <a:chExt cx="1500120" cy="232200"/>
            </a:xfrm>
          </p:grpSpPr>
          <mc:AlternateContent xmlns:mc="http://schemas.openxmlformats.org/markup-compatibility/2006" xmlns:p14="http://schemas.microsoft.com/office/powerpoint/2010/main">
            <mc:Choice Requires="p14">
              <p:contentPart p14:bwMode="auto" r:id="rId156">
                <p14:nvContentPartPr>
                  <p14:cNvPr id="111" name="筆跡 110">
                    <a:extLst>
                      <a:ext uri="{FF2B5EF4-FFF2-40B4-BE49-F238E27FC236}">
                        <a16:creationId xmlns:a16="http://schemas.microsoft.com/office/drawing/2014/main" id="{ED3A68E5-7D2B-DDB9-1F98-833E94D3CA4A}"/>
                      </a:ext>
                    </a:extLst>
                  </p14:cNvPr>
                  <p14:cNvContentPartPr/>
                  <p14:nvPr/>
                </p14:nvContentPartPr>
                <p14:xfrm>
                  <a:off x="3768333" y="3511893"/>
                  <a:ext cx="94320" cy="119520"/>
                </p14:xfrm>
              </p:contentPart>
            </mc:Choice>
            <mc:Fallback xmlns="">
              <p:pic>
                <p:nvPicPr>
                  <p:cNvPr id="111" name="筆跡 110">
                    <a:extLst>
                      <a:ext uri="{FF2B5EF4-FFF2-40B4-BE49-F238E27FC236}">
                        <a16:creationId xmlns:a16="http://schemas.microsoft.com/office/drawing/2014/main" id="{ED3A68E5-7D2B-DDB9-1F98-833E94D3CA4A}"/>
                      </a:ext>
                    </a:extLst>
                  </p:cNvPr>
                  <p:cNvPicPr/>
                  <p:nvPr/>
                </p:nvPicPr>
                <p:blipFill>
                  <a:blip r:embed="rId157"/>
                  <a:stretch>
                    <a:fillRect/>
                  </a:stretch>
                </p:blipFill>
                <p:spPr>
                  <a:xfrm>
                    <a:off x="3752927" y="3496764"/>
                    <a:ext cx="125446" cy="149476"/>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筆跡 111">
                    <a:extLst>
                      <a:ext uri="{FF2B5EF4-FFF2-40B4-BE49-F238E27FC236}">
                        <a16:creationId xmlns:a16="http://schemas.microsoft.com/office/drawing/2014/main" id="{316BAF36-83B9-1D92-8C48-E2965BFAABAF}"/>
                      </a:ext>
                    </a:extLst>
                  </p14:cNvPr>
                  <p14:cNvContentPartPr/>
                  <p14:nvPr/>
                </p14:nvContentPartPr>
                <p14:xfrm>
                  <a:off x="3875613" y="3553653"/>
                  <a:ext cx="106200" cy="91440"/>
                </p14:xfrm>
              </p:contentPart>
            </mc:Choice>
            <mc:Fallback xmlns="">
              <p:pic>
                <p:nvPicPr>
                  <p:cNvPr id="112" name="筆跡 111">
                    <a:extLst>
                      <a:ext uri="{FF2B5EF4-FFF2-40B4-BE49-F238E27FC236}">
                        <a16:creationId xmlns:a16="http://schemas.microsoft.com/office/drawing/2014/main" id="{316BAF36-83B9-1D92-8C48-E2965BFAABAF}"/>
                      </a:ext>
                    </a:extLst>
                  </p:cNvPr>
                  <p:cNvPicPr/>
                  <p:nvPr/>
                </p:nvPicPr>
                <p:blipFill>
                  <a:blip r:embed="rId159"/>
                  <a:stretch>
                    <a:fillRect/>
                  </a:stretch>
                </p:blipFill>
                <p:spPr>
                  <a:xfrm>
                    <a:off x="3859856" y="3538767"/>
                    <a:ext cx="137398" cy="121515"/>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3" name="筆跡 112">
                    <a:extLst>
                      <a:ext uri="{FF2B5EF4-FFF2-40B4-BE49-F238E27FC236}">
                        <a16:creationId xmlns:a16="http://schemas.microsoft.com/office/drawing/2014/main" id="{00AC9A6F-0F3E-D28B-540F-81907BA7B72C}"/>
                      </a:ext>
                    </a:extLst>
                  </p14:cNvPr>
                  <p14:cNvContentPartPr/>
                  <p14:nvPr/>
                </p14:nvContentPartPr>
                <p14:xfrm>
                  <a:off x="4040853" y="3514773"/>
                  <a:ext cx="119520" cy="101520"/>
                </p14:xfrm>
              </p:contentPart>
            </mc:Choice>
            <mc:Fallback xmlns="">
              <p:pic>
                <p:nvPicPr>
                  <p:cNvPr id="113" name="筆跡 112">
                    <a:extLst>
                      <a:ext uri="{FF2B5EF4-FFF2-40B4-BE49-F238E27FC236}">
                        <a16:creationId xmlns:a16="http://schemas.microsoft.com/office/drawing/2014/main" id="{00AC9A6F-0F3E-D28B-540F-81907BA7B72C}"/>
                      </a:ext>
                    </a:extLst>
                  </p:cNvPr>
                  <p:cNvPicPr/>
                  <p:nvPr/>
                </p:nvPicPr>
                <p:blipFill>
                  <a:blip r:embed="rId161"/>
                  <a:stretch>
                    <a:fillRect/>
                  </a:stretch>
                </p:blipFill>
                <p:spPr>
                  <a:xfrm>
                    <a:off x="4025441" y="3499924"/>
                    <a:ext cx="150658" cy="131521"/>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4" name="筆跡 113">
                    <a:extLst>
                      <a:ext uri="{FF2B5EF4-FFF2-40B4-BE49-F238E27FC236}">
                        <a16:creationId xmlns:a16="http://schemas.microsoft.com/office/drawing/2014/main" id="{6B85E8F1-A695-1D80-7293-FA5B737E0001}"/>
                      </a:ext>
                    </a:extLst>
                  </p14:cNvPr>
                  <p14:cNvContentPartPr/>
                  <p14:nvPr/>
                </p14:nvContentPartPr>
                <p14:xfrm>
                  <a:off x="4258653" y="3478413"/>
                  <a:ext cx="101520" cy="132120"/>
                </p14:xfrm>
              </p:contentPart>
            </mc:Choice>
            <mc:Fallback xmlns="">
              <p:pic>
                <p:nvPicPr>
                  <p:cNvPr id="114" name="筆跡 113">
                    <a:extLst>
                      <a:ext uri="{FF2B5EF4-FFF2-40B4-BE49-F238E27FC236}">
                        <a16:creationId xmlns:a16="http://schemas.microsoft.com/office/drawing/2014/main" id="{6B85E8F1-A695-1D80-7293-FA5B737E0001}"/>
                      </a:ext>
                    </a:extLst>
                  </p:cNvPr>
                  <p:cNvPicPr/>
                  <p:nvPr/>
                </p:nvPicPr>
                <p:blipFill>
                  <a:blip r:embed="rId163"/>
                  <a:stretch>
                    <a:fillRect/>
                  </a:stretch>
                </p:blipFill>
                <p:spPr>
                  <a:xfrm>
                    <a:off x="4243204" y="3463262"/>
                    <a:ext cx="132733" cy="162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5" name="筆跡 114">
                    <a:extLst>
                      <a:ext uri="{FF2B5EF4-FFF2-40B4-BE49-F238E27FC236}">
                        <a16:creationId xmlns:a16="http://schemas.microsoft.com/office/drawing/2014/main" id="{CC8638A1-DF91-E162-A816-1D0477BBD1FC}"/>
                      </a:ext>
                    </a:extLst>
                  </p14:cNvPr>
                  <p14:cNvContentPartPr/>
                  <p14:nvPr/>
                </p14:nvContentPartPr>
                <p14:xfrm>
                  <a:off x="4252173" y="3491013"/>
                  <a:ext cx="176400" cy="108000"/>
                </p14:xfrm>
              </p:contentPart>
            </mc:Choice>
            <mc:Fallback xmlns="">
              <p:pic>
                <p:nvPicPr>
                  <p:cNvPr id="115" name="筆跡 114">
                    <a:extLst>
                      <a:ext uri="{FF2B5EF4-FFF2-40B4-BE49-F238E27FC236}">
                        <a16:creationId xmlns:a16="http://schemas.microsoft.com/office/drawing/2014/main" id="{CC8638A1-DF91-E162-A816-1D0477BBD1FC}"/>
                      </a:ext>
                    </a:extLst>
                  </p:cNvPr>
                  <p:cNvPicPr/>
                  <p:nvPr/>
                </p:nvPicPr>
                <p:blipFill>
                  <a:blip r:embed="rId165"/>
                  <a:stretch>
                    <a:fillRect/>
                  </a:stretch>
                </p:blipFill>
                <p:spPr>
                  <a:xfrm>
                    <a:off x="4236738" y="3476148"/>
                    <a:ext cx="207585" cy="138034"/>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6" name="筆跡 115">
                    <a:extLst>
                      <a:ext uri="{FF2B5EF4-FFF2-40B4-BE49-F238E27FC236}">
                        <a16:creationId xmlns:a16="http://schemas.microsoft.com/office/drawing/2014/main" id="{1D512335-5CE2-1127-6A48-DB98099C4726}"/>
                      </a:ext>
                    </a:extLst>
                  </p14:cNvPr>
                  <p14:cNvContentPartPr/>
                  <p14:nvPr/>
                </p14:nvContentPartPr>
                <p14:xfrm>
                  <a:off x="4453773" y="3427653"/>
                  <a:ext cx="27360" cy="13320"/>
                </p14:xfrm>
              </p:contentPart>
            </mc:Choice>
            <mc:Fallback xmlns="">
              <p:pic>
                <p:nvPicPr>
                  <p:cNvPr id="116" name="筆跡 115">
                    <a:extLst>
                      <a:ext uri="{FF2B5EF4-FFF2-40B4-BE49-F238E27FC236}">
                        <a16:creationId xmlns:a16="http://schemas.microsoft.com/office/drawing/2014/main" id="{1D512335-5CE2-1127-6A48-DB98099C4726}"/>
                      </a:ext>
                    </a:extLst>
                  </p:cNvPr>
                  <p:cNvPicPr/>
                  <p:nvPr/>
                </p:nvPicPr>
                <p:blipFill>
                  <a:blip r:embed="rId167"/>
                  <a:stretch>
                    <a:fillRect/>
                  </a:stretch>
                </p:blipFill>
                <p:spPr>
                  <a:xfrm>
                    <a:off x="4438049" y="3412819"/>
                    <a:ext cx="58494" cy="4329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7" name="筆跡 116">
                    <a:extLst>
                      <a:ext uri="{FF2B5EF4-FFF2-40B4-BE49-F238E27FC236}">
                        <a16:creationId xmlns:a16="http://schemas.microsoft.com/office/drawing/2014/main" id="{32264803-0C31-5685-D8B9-A69CECCB73B0}"/>
                      </a:ext>
                    </a:extLst>
                  </p14:cNvPr>
                  <p14:cNvContentPartPr/>
                  <p14:nvPr/>
                </p14:nvContentPartPr>
                <p14:xfrm>
                  <a:off x="4502733" y="3475893"/>
                  <a:ext cx="314280" cy="98640"/>
                </p14:xfrm>
              </p:contentPart>
            </mc:Choice>
            <mc:Fallback xmlns="">
              <p:pic>
                <p:nvPicPr>
                  <p:cNvPr id="117" name="筆跡 116">
                    <a:extLst>
                      <a:ext uri="{FF2B5EF4-FFF2-40B4-BE49-F238E27FC236}">
                        <a16:creationId xmlns:a16="http://schemas.microsoft.com/office/drawing/2014/main" id="{32264803-0C31-5685-D8B9-A69CECCB73B0}"/>
                      </a:ext>
                    </a:extLst>
                  </p:cNvPr>
                  <p:cNvPicPr/>
                  <p:nvPr/>
                </p:nvPicPr>
                <p:blipFill>
                  <a:blip r:embed="rId169"/>
                  <a:stretch>
                    <a:fillRect/>
                  </a:stretch>
                </p:blipFill>
                <p:spPr>
                  <a:xfrm>
                    <a:off x="4486988" y="3460718"/>
                    <a:ext cx="345456" cy="12868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8" name="筆跡 117">
                    <a:extLst>
                      <a:ext uri="{FF2B5EF4-FFF2-40B4-BE49-F238E27FC236}">
                        <a16:creationId xmlns:a16="http://schemas.microsoft.com/office/drawing/2014/main" id="{2A40F522-B6D8-F3B0-0143-5163A467A856}"/>
                      </a:ext>
                    </a:extLst>
                  </p14:cNvPr>
                  <p14:cNvContentPartPr/>
                  <p14:nvPr/>
                </p14:nvContentPartPr>
                <p14:xfrm>
                  <a:off x="4880733" y="3415773"/>
                  <a:ext cx="76680" cy="104760"/>
                </p14:xfrm>
              </p:contentPart>
            </mc:Choice>
            <mc:Fallback xmlns="">
              <p:pic>
                <p:nvPicPr>
                  <p:cNvPr id="118" name="筆跡 117">
                    <a:extLst>
                      <a:ext uri="{FF2B5EF4-FFF2-40B4-BE49-F238E27FC236}">
                        <a16:creationId xmlns:a16="http://schemas.microsoft.com/office/drawing/2014/main" id="{2A40F522-B6D8-F3B0-0143-5163A467A856}"/>
                      </a:ext>
                    </a:extLst>
                  </p:cNvPr>
                  <p:cNvPicPr/>
                  <p:nvPr/>
                </p:nvPicPr>
                <p:blipFill>
                  <a:blip r:embed="rId171"/>
                  <a:stretch>
                    <a:fillRect/>
                  </a:stretch>
                </p:blipFill>
                <p:spPr>
                  <a:xfrm>
                    <a:off x="4865334" y="3400937"/>
                    <a:ext cx="107792" cy="134735"/>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9" name="筆跡 118">
                    <a:extLst>
                      <a:ext uri="{FF2B5EF4-FFF2-40B4-BE49-F238E27FC236}">
                        <a16:creationId xmlns:a16="http://schemas.microsoft.com/office/drawing/2014/main" id="{CCC279D5-097C-E28E-F9BF-59DC084EACBE}"/>
                      </a:ext>
                    </a:extLst>
                  </p14:cNvPr>
                  <p14:cNvContentPartPr/>
                  <p14:nvPr/>
                </p14:nvContentPartPr>
                <p14:xfrm>
                  <a:off x="5000973" y="3412893"/>
                  <a:ext cx="267480" cy="126000"/>
                </p14:xfrm>
              </p:contentPart>
            </mc:Choice>
            <mc:Fallback xmlns="">
              <p:pic>
                <p:nvPicPr>
                  <p:cNvPr id="119" name="筆跡 118">
                    <a:extLst>
                      <a:ext uri="{FF2B5EF4-FFF2-40B4-BE49-F238E27FC236}">
                        <a16:creationId xmlns:a16="http://schemas.microsoft.com/office/drawing/2014/main" id="{CCC279D5-097C-E28E-F9BF-59DC084EACBE}"/>
                      </a:ext>
                    </a:extLst>
                  </p:cNvPr>
                  <p:cNvPicPr/>
                  <p:nvPr/>
                </p:nvPicPr>
                <p:blipFill>
                  <a:blip r:embed="rId173"/>
                  <a:stretch>
                    <a:fillRect/>
                  </a:stretch>
                </p:blipFill>
                <p:spPr>
                  <a:xfrm>
                    <a:off x="4985220" y="3397749"/>
                    <a:ext cx="298670" cy="155986"/>
                  </a:xfrm>
                  <a:prstGeom prst="rect">
                    <a:avLst/>
                  </a:prstGeom>
                </p:spPr>
              </p:pic>
            </mc:Fallback>
          </mc:AlternateContent>
        </p:grpSp>
        <p:grpSp>
          <p:nvGrpSpPr>
            <p:cNvPr id="134" name="群組 133">
              <a:extLst>
                <a:ext uri="{FF2B5EF4-FFF2-40B4-BE49-F238E27FC236}">
                  <a16:creationId xmlns:a16="http://schemas.microsoft.com/office/drawing/2014/main" id="{9EE095F6-3ED8-47F4-B160-91700664E3A1}"/>
                </a:ext>
              </a:extLst>
            </p:cNvPr>
            <p:cNvGrpSpPr/>
            <p:nvPr/>
          </p:nvGrpSpPr>
          <p:grpSpPr>
            <a:xfrm>
              <a:off x="5748570" y="3883409"/>
              <a:ext cx="1430280" cy="175320"/>
              <a:chOff x="5546013" y="3350973"/>
              <a:chExt cx="1430280" cy="175320"/>
            </a:xfrm>
          </p:grpSpPr>
          <mc:AlternateContent xmlns:mc="http://schemas.openxmlformats.org/markup-compatibility/2006" xmlns:p14="http://schemas.microsoft.com/office/powerpoint/2010/main">
            <mc:Choice Requires="p14">
              <p:contentPart p14:bwMode="auto" r:id="rId174">
                <p14:nvContentPartPr>
                  <p14:cNvPr id="121" name="筆跡 120">
                    <a:extLst>
                      <a:ext uri="{FF2B5EF4-FFF2-40B4-BE49-F238E27FC236}">
                        <a16:creationId xmlns:a16="http://schemas.microsoft.com/office/drawing/2014/main" id="{4E07C37A-A7F9-9FB3-252B-C5773F98FBD9}"/>
                      </a:ext>
                    </a:extLst>
                  </p14:cNvPr>
                  <p14:cNvContentPartPr/>
                  <p14:nvPr/>
                </p14:nvContentPartPr>
                <p14:xfrm>
                  <a:off x="5546013" y="3401733"/>
                  <a:ext cx="115920" cy="103680"/>
                </p14:xfrm>
              </p:contentPart>
            </mc:Choice>
            <mc:Fallback xmlns="">
              <p:pic>
                <p:nvPicPr>
                  <p:cNvPr id="121" name="筆跡 120">
                    <a:extLst>
                      <a:ext uri="{FF2B5EF4-FFF2-40B4-BE49-F238E27FC236}">
                        <a16:creationId xmlns:a16="http://schemas.microsoft.com/office/drawing/2014/main" id="{4E07C37A-A7F9-9FB3-252B-C5773F98FBD9}"/>
                      </a:ext>
                    </a:extLst>
                  </p:cNvPr>
                  <p:cNvPicPr/>
                  <p:nvPr/>
                </p:nvPicPr>
                <p:blipFill>
                  <a:blip r:embed="rId175"/>
                  <a:stretch>
                    <a:fillRect/>
                  </a:stretch>
                </p:blipFill>
                <p:spPr>
                  <a:xfrm>
                    <a:off x="5530578" y="3386575"/>
                    <a:ext cx="147105" cy="13369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2" name="筆跡 121">
                    <a:extLst>
                      <a:ext uri="{FF2B5EF4-FFF2-40B4-BE49-F238E27FC236}">
                        <a16:creationId xmlns:a16="http://schemas.microsoft.com/office/drawing/2014/main" id="{6FB1D47E-7C46-70E3-22E4-EB30D630855D}"/>
                      </a:ext>
                    </a:extLst>
                  </p14:cNvPr>
                  <p14:cNvContentPartPr/>
                  <p14:nvPr/>
                </p14:nvContentPartPr>
                <p14:xfrm>
                  <a:off x="5669493" y="3438813"/>
                  <a:ext cx="105480" cy="75240"/>
                </p14:xfrm>
              </p:contentPart>
            </mc:Choice>
            <mc:Fallback xmlns="">
              <p:pic>
                <p:nvPicPr>
                  <p:cNvPr id="122" name="筆跡 121">
                    <a:extLst>
                      <a:ext uri="{FF2B5EF4-FFF2-40B4-BE49-F238E27FC236}">
                        <a16:creationId xmlns:a16="http://schemas.microsoft.com/office/drawing/2014/main" id="{6FB1D47E-7C46-70E3-22E4-EB30D630855D}"/>
                      </a:ext>
                    </a:extLst>
                  </p:cNvPr>
                  <p:cNvPicPr/>
                  <p:nvPr/>
                </p:nvPicPr>
                <p:blipFill>
                  <a:blip r:embed="rId177"/>
                  <a:stretch>
                    <a:fillRect/>
                  </a:stretch>
                </p:blipFill>
                <p:spPr>
                  <a:xfrm>
                    <a:off x="5653703" y="3423947"/>
                    <a:ext cx="136745" cy="105275"/>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4" name="筆跡 123">
                    <a:extLst>
                      <a:ext uri="{FF2B5EF4-FFF2-40B4-BE49-F238E27FC236}">
                        <a16:creationId xmlns:a16="http://schemas.microsoft.com/office/drawing/2014/main" id="{DB3846A4-8859-0730-5CEB-2AAAF9802A51}"/>
                      </a:ext>
                    </a:extLst>
                  </p14:cNvPr>
                  <p14:cNvContentPartPr/>
                  <p14:nvPr/>
                </p14:nvContentPartPr>
                <p14:xfrm>
                  <a:off x="5826813" y="3387693"/>
                  <a:ext cx="87840" cy="138600"/>
                </p14:xfrm>
              </p:contentPart>
            </mc:Choice>
            <mc:Fallback xmlns="">
              <p:pic>
                <p:nvPicPr>
                  <p:cNvPr id="124" name="筆跡 123">
                    <a:extLst>
                      <a:ext uri="{FF2B5EF4-FFF2-40B4-BE49-F238E27FC236}">
                        <a16:creationId xmlns:a16="http://schemas.microsoft.com/office/drawing/2014/main" id="{DB3846A4-8859-0730-5CEB-2AAAF9802A51}"/>
                      </a:ext>
                    </a:extLst>
                  </p:cNvPr>
                  <p:cNvPicPr/>
                  <p:nvPr/>
                </p:nvPicPr>
                <p:blipFill>
                  <a:blip r:embed="rId179"/>
                  <a:stretch>
                    <a:fillRect/>
                  </a:stretch>
                </p:blipFill>
                <p:spPr>
                  <a:xfrm>
                    <a:off x="5811071" y="3372529"/>
                    <a:ext cx="119009" cy="168625"/>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5" name="筆跡 124">
                    <a:extLst>
                      <a:ext uri="{FF2B5EF4-FFF2-40B4-BE49-F238E27FC236}">
                        <a16:creationId xmlns:a16="http://schemas.microsoft.com/office/drawing/2014/main" id="{69238A78-D943-28D4-0B42-2BFA60589508}"/>
                      </a:ext>
                    </a:extLst>
                  </p14:cNvPr>
                  <p14:cNvContentPartPr/>
                  <p14:nvPr/>
                </p14:nvContentPartPr>
                <p14:xfrm>
                  <a:off x="5935533" y="3380133"/>
                  <a:ext cx="114120" cy="131400"/>
                </p14:xfrm>
              </p:contentPart>
            </mc:Choice>
            <mc:Fallback xmlns="">
              <p:pic>
                <p:nvPicPr>
                  <p:cNvPr id="125" name="筆跡 124">
                    <a:extLst>
                      <a:ext uri="{FF2B5EF4-FFF2-40B4-BE49-F238E27FC236}">
                        <a16:creationId xmlns:a16="http://schemas.microsoft.com/office/drawing/2014/main" id="{69238A78-D943-28D4-0B42-2BFA60589508}"/>
                      </a:ext>
                    </a:extLst>
                  </p:cNvPr>
                  <p:cNvPicPr/>
                  <p:nvPr/>
                </p:nvPicPr>
                <p:blipFill>
                  <a:blip r:embed="rId181"/>
                  <a:stretch>
                    <a:fillRect/>
                  </a:stretch>
                </p:blipFill>
                <p:spPr>
                  <a:xfrm>
                    <a:off x="5919771" y="3365298"/>
                    <a:ext cx="145330" cy="161374"/>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6" name="筆跡 125">
                    <a:extLst>
                      <a:ext uri="{FF2B5EF4-FFF2-40B4-BE49-F238E27FC236}">
                        <a16:creationId xmlns:a16="http://schemas.microsoft.com/office/drawing/2014/main" id="{3AD0116F-C6C8-39A9-DD69-4EE08BC9E1B9}"/>
                      </a:ext>
                    </a:extLst>
                  </p14:cNvPr>
                  <p14:cNvContentPartPr/>
                  <p14:nvPr/>
                </p14:nvContentPartPr>
                <p14:xfrm>
                  <a:off x="6033813" y="3409293"/>
                  <a:ext cx="148680" cy="112320"/>
                </p14:xfrm>
              </p:contentPart>
            </mc:Choice>
            <mc:Fallback xmlns="">
              <p:pic>
                <p:nvPicPr>
                  <p:cNvPr id="126" name="筆跡 125">
                    <a:extLst>
                      <a:ext uri="{FF2B5EF4-FFF2-40B4-BE49-F238E27FC236}">
                        <a16:creationId xmlns:a16="http://schemas.microsoft.com/office/drawing/2014/main" id="{3AD0116F-C6C8-39A9-DD69-4EE08BC9E1B9}"/>
                      </a:ext>
                    </a:extLst>
                  </p:cNvPr>
                  <p:cNvPicPr/>
                  <p:nvPr/>
                </p:nvPicPr>
                <p:blipFill>
                  <a:blip r:embed="rId183"/>
                  <a:stretch>
                    <a:fillRect/>
                  </a:stretch>
                </p:blipFill>
                <p:spPr>
                  <a:xfrm>
                    <a:off x="6018378" y="3394156"/>
                    <a:ext cx="179865" cy="142292"/>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7" name="筆跡 126">
                    <a:extLst>
                      <a:ext uri="{FF2B5EF4-FFF2-40B4-BE49-F238E27FC236}">
                        <a16:creationId xmlns:a16="http://schemas.microsoft.com/office/drawing/2014/main" id="{0DE55794-ABA4-BB3A-4B2E-8D9398FBA287}"/>
                      </a:ext>
                    </a:extLst>
                  </p14:cNvPr>
                  <p14:cNvContentPartPr/>
                  <p14:nvPr/>
                </p14:nvContentPartPr>
                <p14:xfrm>
                  <a:off x="6242613" y="3410013"/>
                  <a:ext cx="48960" cy="73800"/>
                </p14:xfrm>
              </p:contentPart>
            </mc:Choice>
            <mc:Fallback xmlns="">
              <p:pic>
                <p:nvPicPr>
                  <p:cNvPr id="127" name="筆跡 126">
                    <a:extLst>
                      <a:ext uri="{FF2B5EF4-FFF2-40B4-BE49-F238E27FC236}">
                        <a16:creationId xmlns:a16="http://schemas.microsoft.com/office/drawing/2014/main" id="{0DE55794-ABA4-BB3A-4B2E-8D9398FBA287}"/>
                      </a:ext>
                    </a:extLst>
                  </p:cNvPr>
                  <p:cNvPicPr/>
                  <p:nvPr/>
                </p:nvPicPr>
                <p:blipFill>
                  <a:blip r:embed="rId185"/>
                  <a:stretch>
                    <a:fillRect/>
                  </a:stretch>
                </p:blipFill>
                <p:spPr>
                  <a:xfrm>
                    <a:off x="6227235" y="3394828"/>
                    <a:ext cx="80031" cy="103867"/>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8" name="筆跡 127">
                    <a:extLst>
                      <a:ext uri="{FF2B5EF4-FFF2-40B4-BE49-F238E27FC236}">
                        <a16:creationId xmlns:a16="http://schemas.microsoft.com/office/drawing/2014/main" id="{4220E1FB-9AF5-CA31-A8A7-CCEA7B4E01D2}"/>
                      </a:ext>
                    </a:extLst>
                  </p14:cNvPr>
                  <p14:cNvContentPartPr/>
                  <p14:nvPr/>
                </p14:nvContentPartPr>
                <p14:xfrm>
                  <a:off x="6313533" y="3408933"/>
                  <a:ext cx="87120" cy="95400"/>
                </p14:xfrm>
              </p:contentPart>
            </mc:Choice>
            <mc:Fallback xmlns="">
              <p:pic>
                <p:nvPicPr>
                  <p:cNvPr id="128" name="筆跡 127">
                    <a:extLst>
                      <a:ext uri="{FF2B5EF4-FFF2-40B4-BE49-F238E27FC236}">
                        <a16:creationId xmlns:a16="http://schemas.microsoft.com/office/drawing/2014/main" id="{4220E1FB-9AF5-CA31-A8A7-CCEA7B4E01D2}"/>
                      </a:ext>
                    </a:extLst>
                  </p:cNvPr>
                  <p:cNvPicPr/>
                  <p:nvPr/>
                </p:nvPicPr>
                <p:blipFill>
                  <a:blip r:embed="rId187"/>
                  <a:stretch>
                    <a:fillRect/>
                  </a:stretch>
                </p:blipFill>
                <p:spPr>
                  <a:xfrm>
                    <a:off x="6297807" y="3394046"/>
                    <a:ext cx="118257" cy="12547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0" name="筆跡 129">
                    <a:extLst>
                      <a:ext uri="{FF2B5EF4-FFF2-40B4-BE49-F238E27FC236}">
                        <a16:creationId xmlns:a16="http://schemas.microsoft.com/office/drawing/2014/main" id="{57A451AD-3F8C-A422-8765-D048E88EB8EE}"/>
                      </a:ext>
                    </a:extLst>
                  </p14:cNvPr>
                  <p14:cNvContentPartPr/>
                  <p14:nvPr/>
                </p14:nvContentPartPr>
                <p14:xfrm>
                  <a:off x="6435933" y="3417573"/>
                  <a:ext cx="25920" cy="87120"/>
                </p14:xfrm>
              </p:contentPart>
            </mc:Choice>
            <mc:Fallback xmlns="">
              <p:pic>
                <p:nvPicPr>
                  <p:cNvPr id="130" name="筆跡 129">
                    <a:extLst>
                      <a:ext uri="{FF2B5EF4-FFF2-40B4-BE49-F238E27FC236}">
                        <a16:creationId xmlns:a16="http://schemas.microsoft.com/office/drawing/2014/main" id="{57A451AD-3F8C-A422-8765-D048E88EB8EE}"/>
                      </a:ext>
                    </a:extLst>
                  </p:cNvPr>
                  <p:cNvPicPr/>
                  <p:nvPr/>
                </p:nvPicPr>
                <p:blipFill>
                  <a:blip r:embed="rId189"/>
                  <a:stretch>
                    <a:fillRect/>
                  </a:stretch>
                </p:blipFill>
                <p:spPr>
                  <a:xfrm>
                    <a:off x="6420444" y="3402395"/>
                    <a:ext cx="57214" cy="117172"/>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1" name="筆跡 130">
                    <a:extLst>
                      <a:ext uri="{FF2B5EF4-FFF2-40B4-BE49-F238E27FC236}">
                        <a16:creationId xmlns:a16="http://schemas.microsoft.com/office/drawing/2014/main" id="{2078F0B3-CA7F-AC61-C5B1-C016471EBBAC}"/>
                      </a:ext>
                    </a:extLst>
                  </p14:cNvPr>
                  <p14:cNvContentPartPr/>
                  <p14:nvPr/>
                </p14:nvContentPartPr>
                <p14:xfrm>
                  <a:off x="6500013" y="3350973"/>
                  <a:ext cx="132840" cy="124920"/>
                </p14:xfrm>
              </p:contentPart>
            </mc:Choice>
            <mc:Fallback xmlns="">
              <p:pic>
                <p:nvPicPr>
                  <p:cNvPr id="131" name="筆跡 130">
                    <a:extLst>
                      <a:ext uri="{FF2B5EF4-FFF2-40B4-BE49-F238E27FC236}">
                        <a16:creationId xmlns:a16="http://schemas.microsoft.com/office/drawing/2014/main" id="{2078F0B3-CA7F-AC61-C5B1-C016471EBBAC}"/>
                      </a:ext>
                    </a:extLst>
                  </p:cNvPr>
                  <p:cNvPicPr/>
                  <p:nvPr/>
                </p:nvPicPr>
                <p:blipFill>
                  <a:blip r:embed="rId191"/>
                  <a:stretch>
                    <a:fillRect/>
                  </a:stretch>
                </p:blipFill>
                <p:spPr>
                  <a:xfrm>
                    <a:off x="6484236" y="3336116"/>
                    <a:ext cx="164078" cy="154937"/>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2" name="筆跡 131">
                    <a:extLst>
                      <a:ext uri="{FF2B5EF4-FFF2-40B4-BE49-F238E27FC236}">
                        <a16:creationId xmlns:a16="http://schemas.microsoft.com/office/drawing/2014/main" id="{91C2D8D0-9079-17C1-E63A-1257E8DD13ED}"/>
                      </a:ext>
                    </a:extLst>
                  </p14:cNvPr>
                  <p14:cNvContentPartPr/>
                  <p14:nvPr/>
                </p14:nvContentPartPr>
                <p14:xfrm>
                  <a:off x="6665973" y="3397773"/>
                  <a:ext cx="158400" cy="100080"/>
                </p14:xfrm>
              </p:contentPart>
            </mc:Choice>
            <mc:Fallback xmlns="">
              <p:pic>
                <p:nvPicPr>
                  <p:cNvPr id="132" name="筆跡 131">
                    <a:extLst>
                      <a:ext uri="{FF2B5EF4-FFF2-40B4-BE49-F238E27FC236}">
                        <a16:creationId xmlns:a16="http://schemas.microsoft.com/office/drawing/2014/main" id="{91C2D8D0-9079-17C1-E63A-1257E8DD13ED}"/>
                      </a:ext>
                    </a:extLst>
                  </p:cNvPr>
                  <p:cNvPicPr/>
                  <p:nvPr/>
                </p:nvPicPr>
                <p:blipFill>
                  <a:blip r:embed="rId193"/>
                  <a:stretch>
                    <a:fillRect/>
                  </a:stretch>
                </p:blipFill>
                <p:spPr>
                  <a:xfrm>
                    <a:off x="6650512" y="3382913"/>
                    <a:ext cx="189638" cy="130104"/>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3" name="筆跡 132">
                    <a:extLst>
                      <a:ext uri="{FF2B5EF4-FFF2-40B4-BE49-F238E27FC236}">
                        <a16:creationId xmlns:a16="http://schemas.microsoft.com/office/drawing/2014/main" id="{947C466A-22CA-DA91-9A1B-F00AE23DCF29}"/>
                      </a:ext>
                    </a:extLst>
                  </p14:cNvPr>
                  <p14:cNvContentPartPr/>
                  <p14:nvPr/>
                </p14:nvContentPartPr>
                <p14:xfrm>
                  <a:off x="6964773" y="3421533"/>
                  <a:ext cx="11520" cy="56880"/>
                </p14:xfrm>
              </p:contentPart>
            </mc:Choice>
            <mc:Fallback xmlns="">
              <p:pic>
                <p:nvPicPr>
                  <p:cNvPr id="133" name="筆跡 132">
                    <a:extLst>
                      <a:ext uri="{FF2B5EF4-FFF2-40B4-BE49-F238E27FC236}">
                        <a16:creationId xmlns:a16="http://schemas.microsoft.com/office/drawing/2014/main" id="{947C466A-22CA-DA91-9A1B-F00AE23DCF29}"/>
                      </a:ext>
                    </a:extLst>
                  </p:cNvPr>
                  <p:cNvPicPr/>
                  <p:nvPr/>
                </p:nvPicPr>
                <p:blipFill>
                  <a:blip r:embed="rId195"/>
                  <a:stretch>
                    <a:fillRect/>
                  </a:stretch>
                </p:blipFill>
                <p:spPr>
                  <a:xfrm>
                    <a:off x="6948773" y="3406405"/>
                    <a:ext cx="43200" cy="86833"/>
                  </a:xfrm>
                  <a:prstGeom prst="rect">
                    <a:avLst/>
                  </a:prstGeom>
                </p:spPr>
              </p:pic>
            </mc:Fallback>
          </mc:AlternateContent>
        </p:grpSp>
        <p:grpSp>
          <p:nvGrpSpPr>
            <p:cNvPr id="144" name="群組 143">
              <a:extLst>
                <a:ext uri="{FF2B5EF4-FFF2-40B4-BE49-F238E27FC236}">
                  <a16:creationId xmlns:a16="http://schemas.microsoft.com/office/drawing/2014/main" id="{F41209CA-C723-8E8A-5883-C52A753C48C7}"/>
                </a:ext>
              </a:extLst>
            </p:cNvPr>
            <p:cNvGrpSpPr/>
            <p:nvPr/>
          </p:nvGrpSpPr>
          <p:grpSpPr>
            <a:xfrm>
              <a:off x="1641690" y="4748489"/>
              <a:ext cx="463320" cy="460440"/>
              <a:chOff x="1439133" y="4216053"/>
              <a:chExt cx="463320" cy="460440"/>
            </a:xfrm>
          </p:grpSpPr>
          <mc:AlternateContent xmlns:mc="http://schemas.openxmlformats.org/markup-compatibility/2006" xmlns:p14="http://schemas.microsoft.com/office/powerpoint/2010/main">
            <mc:Choice Requires="p14">
              <p:contentPart p14:bwMode="auto" r:id="rId196">
                <p14:nvContentPartPr>
                  <p14:cNvPr id="140" name="筆跡 139">
                    <a:extLst>
                      <a:ext uri="{FF2B5EF4-FFF2-40B4-BE49-F238E27FC236}">
                        <a16:creationId xmlns:a16="http://schemas.microsoft.com/office/drawing/2014/main" id="{738FA78E-0302-945E-76C2-B73D8958343F}"/>
                      </a:ext>
                    </a:extLst>
                  </p14:cNvPr>
                  <p14:cNvContentPartPr/>
                  <p14:nvPr/>
                </p14:nvContentPartPr>
                <p14:xfrm>
                  <a:off x="1439133" y="4342773"/>
                  <a:ext cx="291600" cy="279360"/>
                </p14:xfrm>
              </p:contentPart>
            </mc:Choice>
            <mc:Fallback xmlns="">
              <p:pic>
                <p:nvPicPr>
                  <p:cNvPr id="140" name="筆跡 139">
                    <a:extLst>
                      <a:ext uri="{FF2B5EF4-FFF2-40B4-BE49-F238E27FC236}">
                        <a16:creationId xmlns:a16="http://schemas.microsoft.com/office/drawing/2014/main" id="{738FA78E-0302-945E-76C2-B73D8958343F}"/>
                      </a:ext>
                    </a:extLst>
                  </p:cNvPr>
                  <p:cNvPicPr/>
                  <p:nvPr/>
                </p:nvPicPr>
                <p:blipFill>
                  <a:blip r:embed="rId197"/>
                  <a:stretch>
                    <a:fillRect/>
                  </a:stretch>
                </p:blipFill>
                <p:spPr>
                  <a:xfrm>
                    <a:off x="1423686" y="4327623"/>
                    <a:ext cx="322809" cy="309356"/>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筆跡 140">
                    <a:extLst>
                      <a:ext uri="{FF2B5EF4-FFF2-40B4-BE49-F238E27FC236}">
                        <a16:creationId xmlns:a16="http://schemas.microsoft.com/office/drawing/2014/main" id="{F3745B8A-47E7-3E5B-A65D-9AF01A274CAD}"/>
                      </a:ext>
                    </a:extLst>
                  </p14:cNvPr>
                  <p14:cNvContentPartPr/>
                  <p14:nvPr/>
                </p14:nvContentPartPr>
                <p14:xfrm>
                  <a:off x="1541373" y="4364373"/>
                  <a:ext cx="225000" cy="226440"/>
                </p14:xfrm>
              </p:contentPart>
            </mc:Choice>
            <mc:Fallback xmlns="">
              <p:pic>
                <p:nvPicPr>
                  <p:cNvPr id="141" name="筆跡 140">
                    <a:extLst>
                      <a:ext uri="{FF2B5EF4-FFF2-40B4-BE49-F238E27FC236}">
                        <a16:creationId xmlns:a16="http://schemas.microsoft.com/office/drawing/2014/main" id="{F3745B8A-47E7-3E5B-A65D-9AF01A274CAD}"/>
                      </a:ext>
                    </a:extLst>
                  </p:cNvPr>
                  <p:cNvPicPr/>
                  <p:nvPr/>
                </p:nvPicPr>
                <p:blipFill>
                  <a:blip r:embed="rId199"/>
                  <a:stretch>
                    <a:fillRect/>
                  </a:stretch>
                </p:blipFill>
                <p:spPr>
                  <a:xfrm>
                    <a:off x="1525932" y="4349216"/>
                    <a:ext cx="256197" cy="25645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2" name="筆跡 141">
                    <a:extLst>
                      <a:ext uri="{FF2B5EF4-FFF2-40B4-BE49-F238E27FC236}">
                        <a16:creationId xmlns:a16="http://schemas.microsoft.com/office/drawing/2014/main" id="{A754550C-15C8-8FE8-B9D1-35BB23A5820C}"/>
                      </a:ext>
                    </a:extLst>
                  </p14:cNvPr>
                  <p14:cNvContentPartPr/>
                  <p14:nvPr/>
                </p14:nvContentPartPr>
                <p14:xfrm>
                  <a:off x="1767093" y="4216053"/>
                  <a:ext cx="86040" cy="76680"/>
                </p14:xfrm>
              </p:contentPart>
            </mc:Choice>
            <mc:Fallback xmlns="">
              <p:pic>
                <p:nvPicPr>
                  <p:cNvPr id="142" name="筆跡 141">
                    <a:extLst>
                      <a:ext uri="{FF2B5EF4-FFF2-40B4-BE49-F238E27FC236}">
                        <a16:creationId xmlns:a16="http://schemas.microsoft.com/office/drawing/2014/main" id="{A754550C-15C8-8FE8-B9D1-35BB23A5820C}"/>
                      </a:ext>
                    </a:extLst>
                  </p:cNvPr>
                  <p:cNvPicPr/>
                  <p:nvPr/>
                </p:nvPicPr>
                <p:blipFill>
                  <a:blip r:embed="rId201"/>
                  <a:stretch>
                    <a:fillRect/>
                  </a:stretch>
                </p:blipFill>
                <p:spPr>
                  <a:xfrm>
                    <a:off x="1751277" y="4201202"/>
                    <a:ext cx="117356" cy="106685"/>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3" name="筆跡 142">
                    <a:extLst>
                      <a:ext uri="{FF2B5EF4-FFF2-40B4-BE49-F238E27FC236}">
                        <a16:creationId xmlns:a16="http://schemas.microsoft.com/office/drawing/2014/main" id="{79A7820D-85B6-C68C-0800-E53169607D03}"/>
                      </a:ext>
                    </a:extLst>
                  </p14:cNvPr>
                  <p14:cNvContentPartPr/>
                  <p14:nvPr/>
                </p14:nvContentPartPr>
                <p14:xfrm>
                  <a:off x="1803813" y="4556973"/>
                  <a:ext cx="98640" cy="119520"/>
                </p14:xfrm>
              </p:contentPart>
            </mc:Choice>
            <mc:Fallback xmlns="">
              <p:pic>
                <p:nvPicPr>
                  <p:cNvPr id="143" name="筆跡 142">
                    <a:extLst>
                      <a:ext uri="{FF2B5EF4-FFF2-40B4-BE49-F238E27FC236}">
                        <a16:creationId xmlns:a16="http://schemas.microsoft.com/office/drawing/2014/main" id="{79A7820D-85B6-C68C-0800-E53169607D03}"/>
                      </a:ext>
                    </a:extLst>
                  </p:cNvPr>
                  <p:cNvPicPr/>
                  <p:nvPr/>
                </p:nvPicPr>
                <p:blipFill>
                  <a:blip r:embed="rId203"/>
                  <a:stretch>
                    <a:fillRect/>
                  </a:stretch>
                </p:blipFill>
                <p:spPr>
                  <a:xfrm>
                    <a:off x="1788371" y="4542109"/>
                    <a:ext cx="129839" cy="149552"/>
                  </a:xfrm>
                  <a:prstGeom prst="rect">
                    <a:avLst/>
                  </a:prstGeom>
                </p:spPr>
              </p:pic>
            </mc:Fallback>
          </mc:AlternateContent>
        </p:grpSp>
        <p:grpSp>
          <p:nvGrpSpPr>
            <p:cNvPr id="147" name="群組 146">
              <a:extLst>
                <a:ext uri="{FF2B5EF4-FFF2-40B4-BE49-F238E27FC236}">
                  <a16:creationId xmlns:a16="http://schemas.microsoft.com/office/drawing/2014/main" id="{E934E327-E080-E2EA-08DE-9CFC2154A022}"/>
                </a:ext>
              </a:extLst>
            </p:cNvPr>
            <p:cNvGrpSpPr/>
            <p:nvPr/>
          </p:nvGrpSpPr>
          <p:grpSpPr>
            <a:xfrm>
              <a:off x="2373930" y="4904009"/>
              <a:ext cx="152640" cy="115200"/>
              <a:chOff x="2171373" y="4371573"/>
              <a:chExt cx="152640" cy="115200"/>
            </a:xfrm>
          </p:grpSpPr>
          <mc:AlternateContent xmlns:mc="http://schemas.openxmlformats.org/markup-compatibility/2006" xmlns:p14="http://schemas.microsoft.com/office/powerpoint/2010/main">
            <mc:Choice Requires="p14">
              <p:contentPart p14:bwMode="auto" r:id="rId204">
                <p14:nvContentPartPr>
                  <p14:cNvPr id="145" name="筆跡 144">
                    <a:extLst>
                      <a:ext uri="{FF2B5EF4-FFF2-40B4-BE49-F238E27FC236}">
                        <a16:creationId xmlns:a16="http://schemas.microsoft.com/office/drawing/2014/main" id="{35AC4E76-AA1A-A870-4449-0BA349233D7A}"/>
                      </a:ext>
                    </a:extLst>
                  </p14:cNvPr>
                  <p14:cNvContentPartPr/>
                  <p14:nvPr/>
                </p14:nvContentPartPr>
                <p14:xfrm>
                  <a:off x="2191893" y="4371573"/>
                  <a:ext cx="105120" cy="5760"/>
                </p14:xfrm>
              </p:contentPart>
            </mc:Choice>
            <mc:Fallback xmlns="">
              <p:pic>
                <p:nvPicPr>
                  <p:cNvPr id="145" name="筆跡 144">
                    <a:extLst>
                      <a:ext uri="{FF2B5EF4-FFF2-40B4-BE49-F238E27FC236}">
                        <a16:creationId xmlns:a16="http://schemas.microsoft.com/office/drawing/2014/main" id="{35AC4E76-AA1A-A870-4449-0BA349233D7A}"/>
                      </a:ext>
                    </a:extLst>
                  </p:cNvPr>
                  <p:cNvPicPr/>
                  <p:nvPr/>
                </p:nvPicPr>
                <p:blipFill>
                  <a:blip r:embed="rId205"/>
                  <a:stretch>
                    <a:fillRect/>
                  </a:stretch>
                </p:blipFill>
                <p:spPr>
                  <a:xfrm>
                    <a:off x="2176471" y="4356718"/>
                    <a:ext cx="136278" cy="35773"/>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6" name="筆跡 145">
                    <a:extLst>
                      <a:ext uri="{FF2B5EF4-FFF2-40B4-BE49-F238E27FC236}">
                        <a16:creationId xmlns:a16="http://schemas.microsoft.com/office/drawing/2014/main" id="{C0441D1B-BB84-81F6-AF0C-8052FE948181}"/>
                      </a:ext>
                    </a:extLst>
                  </p14:cNvPr>
                  <p14:cNvContentPartPr/>
                  <p14:nvPr/>
                </p14:nvContentPartPr>
                <p14:xfrm>
                  <a:off x="2171373" y="4459413"/>
                  <a:ext cx="152640" cy="27360"/>
                </p14:xfrm>
              </p:contentPart>
            </mc:Choice>
            <mc:Fallback xmlns="">
              <p:pic>
                <p:nvPicPr>
                  <p:cNvPr id="146" name="筆跡 145">
                    <a:extLst>
                      <a:ext uri="{FF2B5EF4-FFF2-40B4-BE49-F238E27FC236}">
                        <a16:creationId xmlns:a16="http://schemas.microsoft.com/office/drawing/2014/main" id="{C0441D1B-BB84-81F6-AF0C-8052FE948181}"/>
                      </a:ext>
                    </a:extLst>
                  </p:cNvPr>
                  <p:cNvPicPr/>
                  <p:nvPr/>
                </p:nvPicPr>
                <p:blipFill>
                  <a:blip r:embed="rId207"/>
                  <a:stretch>
                    <a:fillRect/>
                  </a:stretch>
                </p:blipFill>
                <p:spPr>
                  <a:xfrm>
                    <a:off x="2155604" y="4444380"/>
                    <a:ext cx="183862" cy="57125"/>
                  </a:xfrm>
                  <a:prstGeom prst="rect">
                    <a:avLst/>
                  </a:prstGeom>
                </p:spPr>
              </p:pic>
            </mc:Fallback>
          </mc:AlternateContent>
        </p:grpSp>
        <p:grpSp>
          <p:nvGrpSpPr>
            <p:cNvPr id="174" name="群組 173">
              <a:extLst>
                <a:ext uri="{FF2B5EF4-FFF2-40B4-BE49-F238E27FC236}">
                  <a16:creationId xmlns:a16="http://schemas.microsoft.com/office/drawing/2014/main" id="{0427AECB-3006-81A7-90C8-61110E58C43A}"/>
                </a:ext>
              </a:extLst>
            </p:cNvPr>
            <p:cNvGrpSpPr/>
            <p:nvPr/>
          </p:nvGrpSpPr>
          <p:grpSpPr>
            <a:xfrm>
              <a:off x="2901330" y="4472369"/>
              <a:ext cx="2725920" cy="871200"/>
              <a:chOff x="2698773" y="3939933"/>
              <a:chExt cx="2725920" cy="871200"/>
            </a:xfrm>
          </p:grpSpPr>
          <mc:AlternateContent xmlns:mc="http://schemas.openxmlformats.org/markup-compatibility/2006" xmlns:p14="http://schemas.microsoft.com/office/powerpoint/2010/main">
            <mc:Choice Requires="p14">
              <p:contentPart p14:bwMode="auto" r:id="rId208">
                <p14:nvContentPartPr>
                  <p14:cNvPr id="148" name="筆跡 147">
                    <a:extLst>
                      <a:ext uri="{FF2B5EF4-FFF2-40B4-BE49-F238E27FC236}">
                        <a16:creationId xmlns:a16="http://schemas.microsoft.com/office/drawing/2014/main" id="{AEFA2B81-A2FD-66AB-5F0E-F5F617063E63}"/>
                      </a:ext>
                    </a:extLst>
                  </p14:cNvPr>
                  <p14:cNvContentPartPr/>
                  <p14:nvPr/>
                </p14:nvContentPartPr>
                <p14:xfrm>
                  <a:off x="2698773" y="4086813"/>
                  <a:ext cx="114840" cy="268200"/>
                </p14:xfrm>
              </p:contentPart>
            </mc:Choice>
            <mc:Fallback xmlns="">
              <p:pic>
                <p:nvPicPr>
                  <p:cNvPr id="148" name="筆跡 147">
                    <a:extLst>
                      <a:ext uri="{FF2B5EF4-FFF2-40B4-BE49-F238E27FC236}">
                        <a16:creationId xmlns:a16="http://schemas.microsoft.com/office/drawing/2014/main" id="{AEFA2B81-A2FD-66AB-5F0E-F5F617063E63}"/>
                      </a:ext>
                    </a:extLst>
                  </p:cNvPr>
                  <p:cNvPicPr/>
                  <p:nvPr/>
                </p:nvPicPr>
                <p:blipFill>
                  <a:blip r:embed="rId209"/>
                  <a:stretch>
                    <a:fillRect/>
                  </a:stretch>
                </p:blipFill>
                <p:spPr>
                  <a:xfrm>
                    <a:off x="2682998" y="4071660"/>
                    <a:ext cx="146074" cy="298202"/>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9" name="筆跡 148">
                    <a:extLst>
                      <a:ext uri="{FF2B5EF4-FFF2-40B4-BE49-F238E27FC236}">
                        <a16:creationId xmlns:a16="http://schemas.microsoft.com/office/drawing/2014/main" id="{AC456F37-E40A-7783-6B4F-A5AFD46BA3E1}"/>
                      </a:ext>
                    </a:extLst>
                  </p14:cNvPr>
                  <p14:cNvContentPartPr/>
                  <p14:nvPr/>
                </p14:nvContentPartPr>
                <p14:xfrm>
                  <a:off x="2909733" y="4100133"/>
                  <a:ext cx="24120" cy="191520"/>
                </p14:xfrm>
              </p:contentPart>
            </mc:Choice>
            <mc:Fallback xmlns="">
              <p:pic>
                <p:nvPicPr>
                  <p:cNvPr id="149" name="筆跡 148">
                    <a:extLst>
                      <a:ext uri="{FF2B5EF4-FFF2-40B4-BE49-F238E27FC236}">
                        <a16:creationId xmlns:a16="http://schemas.microsoft.com/office/drawing/2014/main" id="{AC456F37-E40A-7783-6B4F-A5AFD46BA3E1}"/>
                      </a:ext>
                    </a:extLst>
                  </p:cNvPr>
                  <p:cNvPicPr/>
                  <p:nvPr/>
                </p:nvPicPr>
                <p:blipFill>
                  <a:blip r:embed="rId211"/>
                  <a:stretch>
                    <a:fillRect/>
                  </a:stretch>
                </p:blipFill>
                <p:spPr>
                  <a:xfrm>
                    <a:off x="2894071" y="4084981"/>
                    <a:ext cx="55131" cy="221521"/>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0" name="筆跡 149">
                    <a:extLst>
                      <a:ext uri="{FF2B5EF4-FFF2-40B4-BE49-F238E27FC236}">
                        <a16:creationId xmlns:a16="http://schemas.microsoft.com/office/drawing/2014/main" id="{C50F3810-543B-3510-B89B-C6E0E190FD4D}"/>
                      </a:ext>
                    </a:extLst>
                  </p14:cNvPr>
                  <p14:cNvContentPartPr/>
                  <p14:nvPr/>
                </p14:nvContentPartPr>
                <p14:xfrm>
                  <a:off x="2955453" y="4110573"/>
                  <a:ext cx="90360" cy="176040"/>
                </p14:xfrm>
              </p:contentPart>
            </mc:Choice>
            <mc:Fallback xmlns="">
              <p:pic>
                <p:nvPicPr>
                  <p:cNvPr id="150" name="筆跡 149">
                    <a:extLst>
                      <a:ext uri="{FF2B5EF4-FFF2-40B4-BE49-F238E27FC236}">
                        <a16:creationId xmlns:a16="http://schemas.microsoft.com/office/drawing/2014/main" id="{C50F3810-543B-3510-B89B-C6E0E190FD4D}"/>
                      </a:ext>
                    </a:extLst>
                  </p:cNvPr>
                  <p:cNvPicPr/>
                  <p:nvPr/>
                </p:nvPicPr>
                <p:blipFill>
                  <a:blip r:embed="rId213"/>
                  <a:stretch>
                    <a:fillRect/>
                  </a:stretch>
                </p:blipFill>
                <p:spPr>
                  <a:xfrm>
                    <a:off x="2940026" y="4095423"/>
                    <a:ext cx="121529" cy="206036"/>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1" name="筆跡 150">
                    <a:extLst>
                      <a:ext uri="{FF2B5EF4-FFF2-40B4-BE49-F238E27FC236}">
                        <a16:creationId xmlns:a16="http://schemas.microsoft.com/office/drawing/2014/main" id="{E034BA1D-0F93-1F0F-1F96-6C30DD6CEFD3}"/>
                      </a:ext>
                    </a:extLst>
                  </p14:cNvPr>
                  <p14:cNvContentPartPr/>
                  <p14:nvPr/>
                </p14:nvContentPartPr>
                <p14:xfrm>
                  <a:off x="3041493" y="4117773"/>
                  <a:ext cx="161280" cy="126720"/>
                </p14:xfrm>
              </p:contentPart>
            </mc:Choice>
            <mc:Fallback xmlns="">
              <p:pic>
                <p:nvPicPr>
                  <p:cNvPr id="151" name="筆跡 150">
                    <a:extLst>
                      <a:ext uri="{FF2B5EF4-FFF2-40B4-BE49-F238E27FC236}">
                        <a16:creationId xmlns:a16="http://schemas.microsoft.com/office/drawing/2014/main" id="{E034BA1D-0F93-1F0F-1F96-6C30DD6CEFD3}"/>
                      </a:ext>
                    </a:extLst>
                  </p:cNvPr>
                  <p:cNvPicPr/>
                  <p:nvPr/>
                </p:nvPicPr>
                <p:blipFill>
                  <a:blip r:embed="rId215"/>
                  <a:stretch>
                    <a:fillRect/>
                  </a:stretch>
                </p:blipFill>
                <p:spPr>
                  <a:xfrm>
                    <a:off x="3026058" y="4102615"/>
                    <a:ext cx="192465" cy="156733"/>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2" name="筆跡 151">
                    <a:extLst>
                      <a:ext uri="{FF2B5EF4-FFF2-40B4-BE49-F238E27FC236}">
                        <a16:creationId xmlns:a16="http://schemas.microsoft.com/office/drawing/2014/main" id="{43D98B3A-5702-410E-1B14-A0ADB17DBA9E}"/>
                      </a:ext>
                    </a:extLst>
                  </p14:cNvPr>
                  <p14:cNvContentPartPr/>
                  <p14:nvPr/>
                </p14:nvContentPartPr>
                <p14:xfrm>
                  <a:off x="2845293" y="4038573"/>
                  <a:ext cx="31320" cy="332640"/>
                </p14:xfrm>
              </p:contentPart>
            </mc:Choice>
            <mc:Fallback xmlns="">
              <p:pic>
                <p:nvPicPr>
                  <p:cNvPr id="152" name="筆跡 151">
                    <a:extLst>
                      <a:ext uri="{FF2B5EF4-FFF2-40B4-BE49-F238E27FC236}">
                        <a16:creationId xmlns:a16="http://schemas.microsoft.com/office/drawing/2014/main" id="{43D98B3A-5702-410E-1B14-A0ADB17DBA9E}"/>
                      </a:ext>
                    </a:extLst>
                  </p:cNvPr>
                  <p:cNvPicPr/>
                  <p:nvPr/>
                </p:nvPicPr>
                <p:blipFill>
                  <a:blip r:embed="rId217"/>
                  <a:stretch>
                    <a:fillRect/>
                  </a:stretch>
                </p:blipFill>
                <p:spPr>
                  <a:xfrm>
                    <a:off x="2829633" y="4023425"/>
                    <a:ext cx="62327" cy="362632"/>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3" name="筆跡 152">
                    <a:extLst>
                      <a:ext uri="{FF2B5EF4-FFF2-40B4-BE49-F238E27FC236}">
                        <a16:creationId xmlns:a16="http://schemas.microsoft.com/office/drawing/2014/main" id="{017FAC3F-6177-635E-9B59-01F6552A4352}"/>
                      </a:ext>
                    </a:extLst>
                  </p14:cNvPr>
                  <p14:cNvContentPartPr/>
                  <p14:nvPr/>
                </p14:nvContentPartPr>
                <p14:xfrm>
                  <a:off x="3301053" y="4160613"/>
                  <a:ext cx="136080" cy="14760"/>
                </p14:xfrm>
              </p:contentPart>
            </mc:Choice>
            <mc:Fallback xmlns="">
              <p:pic>
                <p:nvPicPr>
                  <p:cNvPr id="153" name="筆跡 152">
                    <a:extLst>
                      <a:ext uri="{FF2B5EF4-FFF2-40B4-BE49-F238E27FC236}">
                        <a16:creationId xmlns:a16="http://schemas.microsoft.com/office/drawing/2014/main" id="{017FAC3F-6177-635E-9B59-01F6552A4352}"/>
                      </a:ext>
                    </a:extLst>
                  </p:cNvPr>
                  <p:cNvPicPr/>
                  <p:nvPr/>
                </p:nvPicPr>
                <p:blipFill>
                  <a:blip r:embed="rId219"/>
                  <a:stretch>
                    <a:fillRect/>
                  </a:stretch>
                </p:blipFill>
                <p:spPr>
                  <a:xfrm>
                    <a:off x="3285582" y="4145853"/>
                    <a:ext cx="167337" cy="44581"/>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4" name="筆跡 153">
                    <a:extLst>
                      <a:ext uri="{FF2B5EF4-FFF2-40B4-BE49-F238E27FC236}">
                        <a16:creationId xmlns:a16="http://schemas.microsoft.com/office/drawing/2014/main" id="{D7EE4F9C-17F5-CA2E-584C-3441C1E7EFA0}"/>
                      </a:ext>
                    </a:extLst>
                  </p14:cNvPr>
                  <p14:cNvContentPartPr/>
                  <p14:nvPr/>
                </p14:nvContentPartPr>
                <p14:xfrm>
                  <a:off x="3495093" y="4089693"/>
                  <a:ext cx="19440" cy="147960"/>
                </p14:xfrm>
              </p:contentPart>
            </mc:Choice>
            <mc:Fallback xmlns="">
              <p:pic>
                <p:nvPicPr>
                  <p:cNvPr id="154" name="筆跡 153">
                    <a:extLst>
                      <a:ext uri="{FF2B5EF4-FFF2-40B4-BE49-F238E27FC236}">
                        <a16:creationId xmlns:a16="http://schemas.microsoft.com/office/drawing/2014/main" id="{D7EE4F9C-17F5-CA2E-584C-3441C1E7EFA0}"/>
                      </a:ext>
                    </a:extLst>
                  </p:cNvPr>
                  <p:cNvPicPr/>
                  <p:nvPr/>
                </p:nvPicPr>
                <p:blipFill>
                  <a:blip r:embed="rId221"/>
                  <a:stretch>
                    <a:fillRect/>
                  </a:stretch>
                </p:blipFill>
                <p:spPr>
                  <a:xfrm>
                    <a:off x="3479729" y="4074564"/>
                    <a:ext cx="50481" cy="177915"/>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5" name="筆跡 154">
                    <a:extLst>
                      <a:ext uri="{FF2B5EF4-FFF2-40B4-BE49-F238E27FC236}">
                        <a16:creationId xmlns:a16="http://schemas.microsoft.com/office/drawing/2014/main" id="{2AED9553-B4B5-258F-2AB4-1625439D14BA}"/>
                      </a:ext>
                    </a:extLst>
                  </p14:cNvPr>
                  <p14:cNvContentPartPr/>
                  <p14:nvPr/>
                </p14:nvContentPartPr>
                <p14:xfrm>
                  <a:off x="3548013" y="4084293"/>
                  <a:ext cx="68760" cy="119880"/>
                </p14:xfrm>
              </p:contentPart>
            </mc:Choice>
            <mc:Fallback xmlns="">
              <p:pic>
                <p:nvPicPr>
                  <p:cNvPr id="155" name="筆跡 154">
                    <a:extLst>
                      <a:ext uri="{FF2B5EF4-FFF2-40B4-BE49-F238E27FC236}">
                        <a16:creationId xmlns:a16="http://schemas.microsoft.com/office/drawing/2014/main" id="{2AED9553-B4B5-258F-2AB4-1625439D14BA}"/>
                      </a:ext>
                    </a:extLst>
                  </p:cNvPr>
                  <p:cNvPicPr/>
                  <p:nvPr/>
                </p:nvPicPr>
                <p:blipFill>
                  <a:blip r:embed="rId223"/>
                  <a:stretch>
                    <a:fillRect/>
                  </a:stretch>
                </p:blipFill>
                <p:spPr>
                  <a:xfrm>
                    <a:off x="3532314" y="4069118"/>
                    <a:ext cx="99843" cy="149926"/>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6" name="筆跡 155">
                    <a:extLst>
                      <a:ext uri="{FF2B5EF4-FFF2-40B4-BE49-F238E27FC236}">
                        <a16:creationId xmlns:a16="http://schemas.microsoft.com/office/drawing/2014/main" id="{B609B8D5-154D-F6A8-51DA-DC837F97C012}"/>
                      </a:ext>
                    </a:extLst>
                  </p14:cNvPr>
                  <p14:cNvContentPartPr/>
                  <p14:nvPr/>
                </p14:nvContentPartPr>
                <p14:xfrm>
                  <a:off x="3582933" y="4083213"/>
                  <a:ext cx="117000" cy="271440"/>
                </p14:xfrm>
              </p:contentPart>
            </mc:Choice>
            <mc:Fallback xmlns="">
              <p:pic>
                <p:nvPicPr>
                  <p:cNvPr id="156" name="筆跡 155">
                    <a:extLst>
                      <a:ext uri="{FF2B5EF4-FFF2-40B4-BE49-F238E27FC236}">
                        <a16:creationId xmlns:a16="http://schemas.microsoft.com/office/drawing/2014/main" id="{B609B8D5-154D-F6A8-51DA-DC837F97C012}"/>
                      </a:ext>
                    </a:extLst>
                  </p:cNvPr>
                  <p:cNvPicPr/>
                  <p:nvPr/>
                </p:nvPicPr>
                <p:blipFill>
                  <a:blip r:embed="rId225"/>
                  <a:stretch>
                    <a:fillRect/>
                  </a:stretch>
                </p:blipFill>
                <p:spPr>
                  <a:xfrm>
                    <a:off x="3567522" y="4068049"/>
                    <a:ext cx="148137" cy="301465"/>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7" name="筆跡 156">
                    <a:extLst>
                      <a:ext uri="{FF2B5EF4-FFF2-40B4-BE49-F238E27FC236}">
                        <a16:creationId xmlns:a16="http://schemas.microsoft.com/office/drawing/2014/main" id="{70C4AF7E-F9AD-9EF7-7965-C7B01E3891F8}"/>
                      </a:ext>
                    </a:extLst>
                  </p14:cNvPr>
                  <p14:cNvContentPartPr/>
                  <p14:nvPr/>
                </p14:nvContentPartPr>
                <p14:xfrm>
                  <a:off x="3703893" y="4093653"/>
                  <a:ext cx="180360" cy="176400"/>
                </p14:xfrm>
              </p:contentPart>
            </mc:Choice>
            <mc:Fallback xmlns="">
              <p:pic>
                <p:nvPicPr>
                  <p:cNvPr id="157" name="筆跡 156">
                    <a:extLst>
                      <a:ext uri="{FF2B5EF4-FFF2-40B4-BE49-F238E27FC236}">
                        <a16:creationId xmlns:a16="http://schemas.microsoft.com/office/drawing/2014/main" id="{70C4AF7E-F9AD-9EF7-7965-C7B01E3891F8}"/>
                      </a:ext>
                    </a:extLst>
                  </p:cNvPr>
                  <p:cNvPicPr/>
                  <p:nvPr/>
                </p:nvPicPr>
                <p:blipFill>
                  <a:blip r:embed="rId227"/>
                  <a:stretch>
                    <a:fillRect/>
                  </a:stretch>
                </p:blipFill>
                <p:spPr>
                  <a:xfrm>
                    <a:off x="3688127" y="4078776"/>
                    <a:ext cx="211576" cy="20645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8" name="筆跡 157">
                    <a:extLst>
                      <a:ext uri="{FF2B5EF4-FFF2-40B4-BE49-F238E27FC236}">
                        <a16:creationId xmlns:a16="http://schemas.microsoft.com/office/drawing/2014/main" id="{47E0E5AA-DD57-BB98-E1C4-74AA9FF1E75F}"/>
                      </a:ext>
                    </a:extLst>
                  </p14:cNvPr>
                  <p14:cNvContentPartPr/>
                  <p14:nvPr/>
                </p14:nvContentPartPr>
                <p14:xfrm>
                  <a:off x="3932133" y="4061613"/>
                  <a:ext cx="32400" cy="294840"/>
                </p14:xfrm>
              </p:contentPart>
            </mc:Choice>
            <mc:Fallback xmlns="">
              <p:pic>
                <p:nvPicPr>
                  <p:cNvPr id="158" name="筆跡 157">
                    <a:extLst>
                      <a:ext uri="{FF2B5EF4-FFF2-40B4-BE49-F238E27FC236}">
                        <a16:creationId xmlns:a16="http://schemas.microsoft.com/office/drawing/2014/main" id="{47E0E5AA-DD57-BB98-E1C4-74AA9FF1E75F}"/>
                      </a:ext>
                    </a:extLst>
                  </p:cNvPr>
                  <p:cNvPicPr/>
                  <p:nvPr/>
                </p:nvPicPr>
                <p:blipFill>
                  <a:blip r:embed="rId229"/>
                  <a:stretch>
                    <a:fillRect/>
                  </a:stretch>
                </p:blipFill>
                <p:spPr>
                  <a:xfrm>
                    <a:off x="3916719" y="4046462"/>
                    <a:ext cx="63542" cy="324839"/>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9" name="筆跡 158">
                    <a:extLst>
                      <a:ext uri="{FF2B5EF4-FFF2-40B4-BE49-F238E27FC236}">
                        <a16:creationId xmlns:a16="http://schemas.microsoft.com/office/drawing/2014/main" id="{119855FD-9977-7B2D-9F97-8DC4E8FB297A}"/>
                      </a:ext>
                    </a:extLst>
                  </p14:cNvPr>
                  <p14:cNvContentPartPr/>
                  <p14:nvPr/>
                </p14:nvContentPartPr>
                <p14:xfrm>
                  <a:off x="4049853" y="4203093"/>
                  <a:ext cx="118440" cy="12960"/>
                </p14:xfrm>
              </p:contentPart>
            </mc:Choice>
            <mc:Fallback xmlns="">
              <p:pic>
                <p:nvPicPr>
                  <p:cNvPr id="159" name="筆跡 158">
                    <a:extLst>
                      <a:ext uri="{FF2B5EF4-FFF2-40B4-BE49-F238E27FC236}">
                        <a16:creationId xmlns:a16="http://schemas.microsoft.com/office/drawing/2014/main" id="{119855FD-9977-7B2D-9F97-8DC4E8FB297A}"/>
                      </a:ext>
                    </a:extLst>
                  </p:cNvPr>
                  <p:cNvPicPr/>
                  <p:nvPr/>
                </p:nvPicPr>
                <p:blipFill>
                  <a:blip r:embed="rId231"/>
                  <a:stretch>
                    <a:fillRect/>
                  </a:stretch>
                </p:blipFill>
                <p:spPr>
                  <a:xfrm>
                    <a:off x="4034418" y="4187664"/>
                    <a:ext cx="149625" cy="43509"/>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1" name="筆跡 160">
                    <a:extLst>
                      <a:ext uri="{FF2B5EF4-FFF2-40B4-BE49-F238E27FC236}">
                        <a16:creationId xmlns:a16="http://schemas.microsoft.com/office/drawing/2014/main" id="{5710F5EF-27FC-CD2C-C5CB-E3E301935A20}"/>
                      </a:ext>
                    </a:extLst>
                  </p14:cNvPr>
                  <p14:cNvContentPartPr/>
                  <p14:nvPr/>
                </p14:nvContentPartPr>
                <p14:xfrm>
                  <a:off x="4287453" y="4099773"/>
                  <a:ext cx="92520" cy="136080"/>
                </p14:xfrm>
              </p:contentPart>
            </mc:Choice>
            <mc:Fallback xmlns="">
              <p:pic>
                <p:nvPicPr>
                  <p:cNvPr id="161" name="筆跡 160">
                    <a:extLst>
                      <a:ext uri="{FF2B5EF4-FFF2-40B4-BE49-F238E27FC236}">
                        <a16:creationId xmlns:a16="http://schemas.microsoft.com/office/drawing/2014/main" id="{5710F5EF-27FC-CD2C-C5CB-E3E301935A20}"/>
                      </a:ext>
                    </a:extLst>
                  </p:cNvPr>
                  <p:cNvPicPr/>
                  <p:nvPr/>
                </p:nvPicPr>
                <p:blipFill>
                  <a:blip r:embed="rId233"/>
                  <a:stretch>
                    <a:fillRect/>
                  </a:stretch>
                </p:blipFill>
                <p:spPr>
                  <a:xfrm>
                    <a:off x="4271665" y="4084619"/>
                    <a:ext cx="123781" cy="166084"/>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62" name="筆跡 161">
                    <a:extLst>
                      <a:ext uri="{FF2B5EF4-FFF2-40B4-BE49-F238E27FC236}">
                        <a16:creationId xmlns:a16="http://schemas.microsoft.com/office/drawing/2014/main" id="{74AE3179-4B8F-0858-F363-1EFE5CFBA364}"/>
                      </a:ext>
                    </a:extLst>
                  </p14:cNvPr>
                  <p14:cNvContentPartPr/>
                  <p14:nvPr/>
                </p14:nvContentPartPr>
                <p14:xfrm>
                  <a:off x="4454493" y="4200933"/>
                  <a:ext cx="12600" cy="9000"/>
                </p14:xfrm>
              </p:contentPart>
            </mc:Choice>
            <mc:Fallback xmlns="">
              <p:pic>
                <p:nvPicPr>
                  <p:cNvPr id="162" name="筆跡 161">
                    <a:extLst>
                      <a:ext uri="{FF2B5EF4-FFF2-40B4-BE49-F238E27FC236}">
                        <a16:creationId xmlns:a16="http://schemas.microsoft.com/office/drawing/2014/main" id="{74AE3179-4B8F-0858-F363-1EFE5CFBA364}"/>
                      </a:ext>
                    </a:extLst>
                  </p:cNvPr>
                  <p:cNvPicPr/>
                  <p:nvPr/>
                </p:nvPicPr>
                <p:blipFill>
                  <a:blip r:embed="rId235"/>
                  <a:stretch>
                    <a:fillRect/>
                  </a:stretch>
                </p:blipFill>
                <p:spPr>
                  <a:xfrm>
                    <a:off x="4438743" y="4185933"/>
                    <a:ext cx="43785" cy="387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3" name="筆跡 162">
                    <a:extLst>
                      <a:ext uri="{FF2B5EF4-FFF2-40B4-BE49-F238E27FC236}">
                        <a16:creationId xmlns:a16="http://schemas.microsoft.com/office/drawing/2014/main" id="{0B8252C9-B1D4-924F-3BF9-5FC29F4BAFEA}"/>
                      </a:ext>
                    </a:extLst>
                  </p14:cNvPr>
                  <p14:cNvContentPartPr/>
                  <p14:nvPr/>
                </p14:nvContentPartPr>
                <p14:xfrm>
                  <a:off x="4538013" y="4079973"/>
                  <a:ext cx="132840" cy="155880"/>
                </p14:xfrm>
              </p:contentPart>
            </mc:Choice>
            <mc:Fallback xmlns="">
              <p:pic>
                <p:nvPicPr>
                  <p:cNvPr id="163" name="筆跡 162">
                    <a:extLst>
                      <a:ext uri="{FF2B5EF4-FFF2-40B4-BE49-F238E27FC236}">
                        <a16:creationId xmlns:a16="http://schemas.microsoft.com/office/drawing/2014/main" id="{0B8252C9-B1D4-924F-3BF9-5FC29F4BAFEA}"/>
                      </a:ext>
                    </a:extLst>
                  </p:cNvPr>
                  <p:cNvPicPr/>
                  <p:nvPr/>
                </p:nvPicPr>
                <p:blipFill>
                  <a:blip r:embed="rId237"/>
                  <a:stretch>
                    <a:fillRect/>
                  </a:stretch>
                </p:blipFill>
                <p:spPr>
                  <a:xfrm>
                    <a:off x="4522588" y="4065113"/>
                    <a:ext cx="164004" cy="185904"/>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4" name="筆跡 163">
                    <a:extLst>
                      <a:ext uri="{FF2B5EF4-FFF2-40B4-BE49-F238E27FC236}">
                        <a16:creationId xmlns:a16="http://schemas.microsoft.com/office/drawing/2014/main" id="{409495FC-34A9-6ADB-9D7A-0F130C96375E}"/>
                      </a:ext>
                    </a:extLst>
                  </p14:cNvPr>
                  <p14:cNvContentPartPr/>
                  <p14:nvPr/>
                </p14:nvContentPartPr>
                <p14:xfrm>
                  <a:off x="4692093" y="4082133"/>
                  <a:ext cx="62640" cy="187200"/>
                </p14:xfrm>
              </p:contentPart>
            </mc:Choice>
            <mc:Fallback xmlns="">
              <p:pic>
                <p:nvPicPr>
                  <p:cNvPr id="164" name="筆跡 163">
                    <a:extLst>
                      <a:ext uri="{FF2B5EF4-FFF2-40B4-BE49-F238E27FC236}">
                        <a16:creationId xmlns:a16="http://schemas.microsoft.com/office/drawing/2014/main" id="{409495FC-34A9-6ADB-9D7A-0F130C96375E}"/>
                      </a:ext>
                    </a:extLst>
                  </p:cNvPr>
                  <p:cNvPicPr/>
                  <p:nvPr/>
                </p:nvPicPr>
                <p:blipFill>
                  <a:blip r:embed="rId239"/>
                  <a:stretch>
                    <a:fillRect/>
                  </a:stretch>
                </p:blipFill>
                <p:spPr>
                  <a:xfrm>
                    <a:off x="4676669" y="4066963"/>
                    <a:ext cx="93803" cy="217237"/>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5" name="筆跡 164">
                    <a:extLst>
                      <a:ext uri="{FF2B5EF4-FFF2-40B4-BE49-F238E27FC236}">
                        <a16:creationId xmlns:a16="http://schemas.microsoft.com/office/drawing/2014/main" id="{4F6670D1-B705-6DEA-0EA3-E1FC31A25DCF}"/>
                      </a:ext>
                    </a:extLst>
                  </p14:cNvPr>
                  <p14:cNvContentPartPr/>
                  <p14:nvPr/>
                </p14:nvContentPartPr>
                <p14:xfrm>
                  <a:off x="4818813" y="3939933"/>
                  <a:ext cx="101880" cy="95760"/>
                </p14:xfrm>
              </p:contentPart>
            </mc:Choice>
            <mc:Fallback xmlns="">
              <p:pic>
                <p:nvPicPr>
                  <p:cNvPr id="165" name="筆跡 164">
                    <a:extLst>
                      <a:ext uri="{FF2B5EF4-FFF2-40B4-BE49-F238E27FC236}">
                        <a16:creationId xmlns:a16="http://schemas.microsoft.com/office/drawing/2014/main" id="{4F6670D1-B705-6DEA-0EA3-E1FC31A25DCF}"/>
                      </a:ext>
                    </a:extLst>
                  </p:cNvPr>
                  <p:cNvPicPr/>
                  <p:nvPr/>
                </p:nvPicPr>
                <p:blipFill>
                  <a:blip r:embed="rId241"/>
                  <a:stretch>
                    <a:fillRect/>
                  </a:stretch>
                </p:blipFill>
                <p:spPr>
                  <a:xfrm>
                    <a:off x="4803042" y="3925084"/>
                    <a:ext cx="133106" cy="125761"/>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8" name="筆跡 167">
                    <a:extLst>
                      <a:ext uri="{FF2B5EF4-FFF2-40B4-BE49-F238E27FC236}">
                        <a16:creationId xmlns:a16="http://schemas.microsoft.com/office/drawing/2014/main" id="{CDBD23B9-5CB2-AF4D-1C9D-2FC077D55515}"/>
                      </a:ext>
                    </a:extLst>
                  </p14:cNvPr>
                  <p14:cNvContentPartPr/>
                  <p14:nvPr/>
                </p14:nvContentPartPr>
                <p14:xfrm>
                  <a:off x="3515613" y="4545453"/>
                  <a:ext cx="40680" cy="214560"/>
                </p14:xfrm>
              </p:contentPart>
            </mc:Choice>
            <mc:Fallback xmlns="">
              <p:pic>
                <p:nvPicPr>
                  <p:cNvPr id="168" name="筆跡 167">
                    <a:extLst>
                      <a:ext uri="{FF2B5EF4-FFF2-40B4-BE49-F238E27FC236}">
                        <a16:creationId xmlns:a16="http://schemas.microsoft.com/office/drawing/2014/main" id="{CDBD23B9-5CB2-AF4D-1C9D-2FC077D55515}"/>
                      </a:ext>
                    </a:extLst>
                  </p:cNvPr>
                  <p:cNvPicPr/>
                  <p:nvPr/>
                </p:nvPicPr>
                <p:blipFill>
                  <a:blip r:embed="rId243"/>
                  <a:stretch>
                    <a:fillRect/>
                  </a:stretch>
                </p:blipFill>
                <p:spPr>
                  <a:xfrm>
                    <a:off x="3499846" y="4530300"/>
                    <a:ext cx="71900" cy="244562"/>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9" name="筆跡 168">
                    <a:extLst>
                      <a:ext uri="{FF2B5EF4-FFF2-40B4-BE49-F238E27FC236}">
                        <a16:creationId xmlns:a16="http://schemas.microsoft.com/office/drawing/2014/main" id="{A373657D-DB94-0D3B-CA51-1807B982390E}"/>
                      </a:ext>
                    </a:extLst>
                  </p14:cNvPr>
                  <p14:cNvContentPartPr/>
                  <p14:nvPr/>
                </p14:nvContentPartPr>
                <p14:xfrm>
                  <a:off x="3618933" y="4586493"/>
                  <a:ext cx="64080" cy="69480"/>
                </p14:xfrm>
              </p:contentPart>
            </mc:Choice>
            <mc:Fallback xmlns="">
              <p:pic>
                <p:nvPicPr>
                  <p:cNvPr id="169" name="筆跡 168">
                    <a:extLst>
                      <a:ext uri="{FF2B5EF4-FFF2-40B4-BE49-F238E27FC236}">
                        <a16:creationId xmlns:a16="http://schemas.microsoft.com/office/drawing/2014/main" id="{A373657D-DB94-0D3B-CA51-1807B982390E}"/>
                      </a:ext>
                    </a:extLst>
                  </p:cNvPr>
                  <p:cNvPicPr/>
                  <p:nvPr/>
                </p:nvPicPr>
                <p:blipFill>
                  <a:blip r:embed="rId245"/>
                  <a:stretch>
                    <a:fillRect/>
                  </a:stretch>
                </p:blipFill>
                <p:spPr>
                  <a:xfrm>
                    <a:off x="3603150" y="4571323"/>
                    <a:ext cx="95331" cy="9951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0" name="筆跡 169">
                    <a:extLst>
                      <a:ext uri="{FF2B5EF4-FFF2-40B4-BE49-F238E27FC236}">
                        <a16:creationId xmlns:a16="http://schemas.microsoft.com/office/drawing/2014/main" id="{7B7DB10D-EAC8-3BBE-1E80-AB4E7E322E5C}"/>
                      </a:ext>
                    </a:extLst>
                  </p14:cNvPr>
                  <p14:cNvContentPartPr/>
                  <p14:nvPr/>
                </p14:nvContentPartPr>
                <p14:xfrm>
                  <a:off x="3676533" y="4542213"/>
                  <a:ext cx="127440" cy="268920"/>
                </p14:xfrm>
              </p:contentPart>
            </mc:Choice>
            <mc:Fallback xmlns="">
              <p:pic>
                <p:nvPicPr>
                  <p:cNvPr id="170" name="筆跡 169">
                    <a:extLst>
                      <a:ext uri="{FF2B5EF4-FFF2-40B4-BE49-F238E27FC236}">
                        <a16:creationId xmlns:a16="http://schemas.microsoft.com/office/drawing/2014/main" id="{7B7DB10D-EAC8-3BBE-1E80-AB4E7E322E5C}"/>
                      </a:ext>
                    </a:extLst>
                  </p:cNvPr>
                  <p:cNvPicPr/>
                  <p:nvPr/>
                </p:nvPicPr>
                <p:blipFill>
                  <a:blip r:embed="rId247"/>
                  <a:stretch>
                    <a:fillRect/>
                  </a:stretch>
                </p:blipFill>
                <p:spPr>
                  <a:xfrm>
                    <a:off x="3660761" y="4527071"/>
                    <a:ext cx="158669" cy="29890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1" name="筆跡 170">
                    <a:extLst>
                      <a:ext uri="{FF2B5EF4-FFF2-40B4-BE49-F238E27FC236}">
                        <a16:creationId xmlns:a16="http://schemas.microsoft.com/office/drawing/2014/main" id="{A39B0712-C2FF-4FEA-7B2A-18CBF4042C3D}"/>
                      </a:ext>
                    </a:extLst>
                  </p14:cNvPr>
                  <p14:cNvContentPartPr/>
                  <p14:nvPr/>
                </p14:nvContentPartPr>
                <p14:xfrm>
                  <a:off x="3816933" y="4582173"/>
                  <a:ext cx="142560" cy="162720"/>
                </p14:xfrm>
              </p:contentPart>
            </mc:Choice>
            <mc:Fallback xmlns="">
              <p:pic>
                <p:nvPicPr>
                  <p:cNvPr id="171" name="筆跡 170">
                    <a:extLst>
                      <a:ext uri="{FF2B5EF4-FFF2-40B4-BE49-F238E27FC236}">
                        <a16:creationId xmlns:a16="http://schemas.microsoft.com/office/drawing/2014/main" id="{A39B0712-C2FF-4FEA-7B2A-18CBF4042C3D}"/>
                      </a:ext>
                    </a:extLst>
                  </p:cNvPr>
                  <p:cNvPicPr/>
                  <p:nvPr/>
                </p:nvPicPr>
                <p:blipFill>
                  <a:blip r:embed="rId249"/>
                  <a:stretch>
                    <a:fillRect/>
                  </a:stretch>
                </p:blipFill>
                <p:spPr>
                  <a:xfrm>
                    <a:off x="3801163" y="4567022"/>
                    <a:ext cx="173784" cy="192719"/>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2" name="筆跡 171">
                    <a:extLst>
                      <a:ext uri="{FF2B5EF4-FFF2-40B4-BE49-F238E27FC236}">
                        <a16:creationId xmlns:a16="http://schemas.microsoft.com/office/drawing/2014/main" id="{9CDEB14A-1CC8-0479-26CE-EFED81185203}"/>
                      </a:ext>
                    </a:extLst>
                  </p14:cNvPr>
                  <p14:cNvContentPartPr/>
                  <p14:nvPr/>
                </p14:nvContentPartPr>
                <p14:xfrm>
                  <a:off x="5242893" y="4393173"/>
                  <a:ext cx="181800" cy="26280"/>
                </p14:xfrm>
              </p:contentPart>
            </mc:Choice>
            <mc:Fallback xmlns="">
              <p:pic>
                <p:nvPicPr>
                  <p:cNvPr id="172" name="筆跡 171">
                    <a:extLst>
                      <a:ext uri="{FF2B5EF4-FFF2-40B4-BE49-F238E27FC236}">
                        <a16:creationId xmlns:a16="http://schemas.microsoft.com/office/drawing/2014/main" id="{9CDEB14A-1CC8-0479-26CE-EFED81185203}"/>
                      </a:ext>
                    </a:extLst>
                  </p:cNvPr>
                  <p:cNvPicPr/>
                  <p:nvPr/>
                </p:nvPicPr>
                <p:blipFill>
                  <a:blip r:embed="rId251"/>
                  <a:stretch>
                    <a:fillRect/>
                  </a:stretch>
                </p:blipFill>
                <p:spPr>
                  <a:xfrm>
                    <a:off x="5227139" y="4378200"/>
                    <a:ext cx="212993" cy="56533"/>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3" name="筆跡 172">
                    <a:extLst>
                      <a:ext uri="{FF2B5EF4-FFF2-40B4-BE49-F238E27FC236}">
                        <a16:creationId xmlns:a16="http://schemas.microsoft.com/office/drawing/2014/main" id="{2A6CB7E2-33A2-4455-EC38-C1DD2C1D70EF}"/>
                      </a:ext>
                    </a:extLst>
                  </p14:cNvPr>
                  <p14:cNvContentPartPr/>
                  <p14:nvPr/>
                </p14:nvContentPartPr>
                <p14:xfrm>
                  <a:off x="5352693" y="4340253"/>
                  <a:ext cx="15480" cy="154080"/>
                </p14:xfrm>
              </p:contentPart>
            </mc:Choice>
            <mc:Fallback xmlns="">
              <p:pic>
                <p:nvPicPr>
                  <p:cNvPr id="173" name="筆跡 172">
                    <a:extLst>
                      <a:ext uri="{FF2B5EF4-FFF2-40B4-BE49-F238E27FC236}">
                        <a16:creationId xmlns:a16="http://schemas.microsoft.com/office/drawing/2014/main" id="{2A6CB7E2-33A2-4455-EC38-C1DD2C1D70EF}"/>
                      </a:ext>
                    </a:extLst>
                  </p:cNvPr>
                  <p:cNvPicPr/>
                  <p:nvPr/>
                </p:nvPicPr>
                <p:blipFill>
                  <a:blip r:embed="rId253"/>
                  <a:stretch>
                    <a:fillRect/>
                  </a:stretch>
                </p:blipFill>
                <p:spPr>
                  <a:xfrm>
                    <a:off x="5337213" y="4325088"/>
                    <a:ext cx="46756" cy="184107"/>
                  </a:xfrm>
                  <a:prstGeom prst="rect">
                    <a:avLst/>
                  </a:prstGeom>
                </p:spPr>
              </p:pic>
            </mc:Fallback>
          </mc:AlternateContent>
        </p:grpSp>
        <p:grpSp>
          <p:nvGrpSpPr>
            <p:cNvPr id="199" name="群組 198">
              <a:extLst>
                <a:ext uri="{FF2B5EF4-FFF2-40B4-BE49-F238E27FC236}">
                  <a16:creationId xmlns:a16="http://schemas.microsoft.com/office/drawing/2014/main" id="{81A08F51-4B8B-DDBA-D13A-3C1918F36C62}"/>
                </a:ext>
              </a:extLst>
            </p:cNvPr>
            <p:cNvGrpSpPr/>
            <p:nvPr/>
          </p:nvGrpSpPr>
          <p:grpSpPr>
            <a:xfrm>
              <a:off x="6911370" y="5075369"/>
              <a:ext cx="546840" cy="295920"/>
              <a:chOff x="6708813" y="4542933"/>
              <a:chExt cx="546840" cy="295920"/>
            </a:xfrm>
          </p:grpSpPr>
          <mc:AlternateContent xmlns:mc="http://schemas.openxmlformats.org/markup-compatibility/2006" xmlns:p14="http://schemas.microsoft.com/office/powerpoint/2010/main">
            <mc:Choice Requires="p14">
              <p:contentPart p14:bwMode="auto" r:id="rId254">
                <p14:nvContentPartPr>
                  <p14:cNvPr id="195" name="筆跡 194">
                    <a:extLst>
                      <a:ext uri="{FF2B5EF4-FFF2-40B4-BE49-F238E27FC236}">
                        <a16:creationId xmlns:a16="http://schemas.microsoft.com/office/drawing/2014/main" id="{CBAEEEB0-0B52-5A61-3F1C-7255AE728E4C}"/>
                      </a:ext>
                    </a:extLst>
                  </p14:cNvPr>
                  <p14:cNvContentPartPr/>
                  <p14:nvPr/>
                </p14:nvContentPartPr>
                <p14:xfrm>
                  <a:off x="6708813" y="4555173"/>
                  <a:ext cx="61200" cy="194760"/>
                </p14:xfrm>
              </p:contentPart>
            </mc:Choice>
            <mc:Fallback xmlns="">
              <p:pic>
                <p:nvPicPr>
                  <p:cNvPr id="195" name="筆跡 194">
                    <a:extLst>
                      <a:ext uri="{FF2B5EF4-FFF2-40B4-BE49-F238E27FC236}">
                        <a16:creationId xmlns:a16="http://schemas.microsoft.com/office/drawing/2014/main" id="{CBAEEEB0-0B52-5A61-3F1C-7255AE728E4C}"/>
                      </a:ext>
                    </a:extLst>
                  </p:cNvPr>
                  <p:cNvPicPr/>
                  <p:nvPr/>
                </p:nvPicPr>
                <p:blipFill>
                  <a:blip r:embed="rId255"/>
                  <a:stretch>
                    <a:fillRect/>
                  </a:stretch>
                </p:blipFill>
                <p:spPr>
                  <a:xfrm>
                    <a:off x="6693355" y="4540005"/>
                    <a:ext cx="92431" cy="224793"/>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6" name="筆跡 195">
                    <a:extLst>
                      <a:ext uri="{FF2B5EF4-FFF2-40B4-BE49-F238E27FC236}">
                        <a16:creationId xmlns:a16="http://schemas.microsoft.com/office/drawing/2014/main" id="{96B5691F-E01A-006B-580C-C7B7A2A5B35C}"/>
                      </a:ext>
                    </a:extLst>
                  </p14:cNvPr>
                  <p14:cNvContentPartPr/>
                  <p14:nvPr/>
                </p14:nvContentPartPr>
                <p14:xfrm>
                  <a:off x="6858933" y="4542933"/>
                  <a:ext cx="131400" cy="295920"/>
                </p14:xfrm>
              </p:contentPart>
            </mc:Choice>
            <mc:Fallback xmlns="">
              <p:pic>
                <p:nvPicPr>
                  <p:cNvPr id="196" name="筆跡 195">
                    <a:extLst>
                      <a:ext uri="{FF2B5EF4-FFF2-40B4-BE49-F238E27FC236}">
                        <a16:creationId xmlns:a16="http://schemas.microsoft.com/office/drawing/2014/main" id="{96B5691F-E01A-006B-580C-C7B7A2A5B35C}"/>
                      </a:ext>
                    </a:extLst>
                  </p:cNvPr>
                  <p:cNvPicPr/>
                  <p:nvPr/>
                </p:nvPicPr>
                <p:blipFill>
                  <a:blip r:embed="rId257"/>
                  <a:stretch>
                    <a:fillRect/>
                  </a:stretch>
                </p:blipFill>
                <p:spPr>
                  <a:xfrm>
                    <a:off x="6843178" y="4528092"/>
                    <a:ext cx="162596" cy="325906"/>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7" name="筆跡 196">
                    <a:extLst>
                      <a:ext uri="{FF2B5EF4-FFF2-40B4-BE49-F238E27FC236}">
                        <a16:creationId xmlns:a16="http://schemas.microsoft.com/office/drawing/2014/main" id="{41F8A49F-F52B-485D-B5EC-F69766BF59FC}"/>
                      </a:ext>
                    </a:extLst>
                  </p14:cNvPr>
                  <p14:cNvContentPartPr/>
                  <p14:nvPr/>
                </p14:nvContentPartPr>
                <p14:xfrm>
                  <a:off x="7047213" y="4560933"/>
                  <a:ext cx="117360" cy="213480"/>
                </p14:xfrm>
              </p:contentPart>
            </mc:Choice>
            <mc:Fallback xmlns="">
              <p:pic>
                <p:nvPicPr>
                  <p:cNvPr id="197" name="筆跡 196">
                    <a:extLst>
                      <a:ext uri="{FF2B5EF4-FFF2-40B4-BE49-F238E27FC236}">
                        <a16:creationId xmlns:a16="http://schemas.microsoft.com/office/drawing/2014/main" id="{41F8A49F-F52B-485D-B5EC-F69766BF59FC}"/>
                      </a:ext>
                    </a:extLst>
                  </p:cNvPr>
                  <p:cNvPicPr/>
                  <p:nvPr/>
                </p:nvPicPr>
                <p:blipFill>
                  <a:blip r:embed="rId259"/>
                  <a:stretch>
                    <a:fillRect/>
                  </a:stretch>
                </p:blipFill>
                <p:spPr>
                  <a:xfrm>
                    <a:off x="7031796" y="4546074"/>
                    <a:ext cx="148509" cy="243501"/>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8" name="筆跡 197">
                    <a:extLst>
                      <a:ext uri="{FF2B5EF4-FFF2-40B4-BE49-F238E27FC236}">
                        <a16:creationId xmlns:a16="http://schemas.microsoft.com/office/drawing/2014/main" id="{CEDBAB68-1244-7B00-6DA8-149A84B1F6EF}"/>
                      </a:ext>
                    </a:extLst>
                  </p14:cNvPr>
                  <p14:cNvContentPartPr/>
                  <p14:nvPr/>
                </p14:nvContentPartPr>
                <p14:xfrm>
                  <a:off x="7105893" y="4550493"/>
                  <a:ext cx="149760" cy="38520"/>
                </p14:xfrm>
              </p:contentPart>
            </mc:Choice>
            <mc:Fallback xmlns="">
              <p:pic>
                <p:nvPicPr>
                  <p:cNvPr id="198" name="筆跡 197">
                    <a:extLst>
                      <a:ext uri="{FF2B5EF4-FFF2-40B4-BE49-F238E27FC236}">
                        <a16:creationId xmlns:a16="http://schemas.microsoft.com/office/drawing/2014/main" id="{CEDBAB68-1244-7B00-6DA8-149A84B1F6EF}"/>
                      </a:ext>
                    </a:extLst>
                  </p:cNvPr>
                  <p:cNvPicPr/>
                  <p:nvPr/>
                </p:nvPicPr>
                <p:blipFill>
                  <a:blip r:embed="rId261"/>
                  <a:stretch>
                    <a:fillRect/>
                  </a:stretch>
                </p:blipFill>
                <p:spPr>
                  <a:xfrm>
                    <a:off x="7090444" y="4535328"/>
                    <a:ext cx="180973" cy="68547"/>
                  </a:xfrm>
                  <a:prstGeom prst="rect">
                    <a:avLst/>
                  </a:prstGeom>
                </p:spPr>
              </p:pic>
            </mc:Fallback>
          </mc:AlternateContent>
        </p:grpSp>
        <p:grpSp>
          <p:nvGrpSpPr>
            <p:cNvPr id="201" name="群組 200">
              <a:extLst>
                <a:ext uri="{FF2B5EF4-FFF2-40B4-BE49-F238E27FC236}">
                  <a16:creationId xmlns:a16="http://schemas.microsoft.com/office/drawing/2014/main" id="{0FD66A4A-90D2-93A5-8635-EFC63F08FFDD}"/>
                </a:ext>
              </a:extLst>
            </p:cNvPr>
            <p:cNvGrpSpPr/>
            <p:nvPr/>
          </p:nvGrpSpPr>
          <p:grpSpPr>
            <a:xfrm>
              <a:off x="6006330" y="4296329"/>
              <a:ext cx="2500920" cy="497160"/>
              <a:chOff x="5803773" y="3763893"/>
              <a:chExt cx="2500920" cy="497160"/>
            </a:xfrm>
          </p:grpSpPr>
          <mc:AlternateContent xmlns:mc="http://schemas.openxmlformats.org/markup-compatibility/2006" xmlns:p14="http://schemas.microsoft.com/office/powerpoint/2010/main">
            <mc:Choice Requires="p14">
              <p:contentPart p14:bwMode="auto" r:id="rId262">
                <p14:nvContentPartPr>
                  <p14:cNvPr id="175" name="筆跡 174">
                    <a:extLst>
                      <a:ext uri="{FF2B5EF4-FFF2-40B4-BE49-F238E27FC236}">
                        <a16:creationId xmlns:a16="http://schemas.microsoft.com/office/drawing/2014/main" id="{E86C4E1B-9E6B-C44B-7BF1-0AB5E30AB0EF}"/>
                      </a:ext>
                    </a:extLst>
                  </p14:cNvPr>
                  <p14:cNvContentPartPr/>
                  <p14:nvPr/>
                </p14:nvContentPartPr>
                <p14:xfrm>
                  <a:off x="5803773" y="3955773"/>
                  <a:ext cx="101520" cy="278280"/>
                </p14:xfrm>
              </p:contentPart>
            </mc:Choice>
            <mc:Fallback xmlns="">
              <p:pic>
                <p:nvPicPr>
                  <p:cNvPr id="175" name="筆跡 174">
                    <a:extLst>
                      <a:ext uri="{FF2B5EF4-FFF2-40B4-BE49-F238E27FC236}">
                        <a16:creationId xmlns:a16="http://schemas.microsoft.com/office/drawing/2014/main" id="{E86C4E1B-9E6B-C44B-7BF1-0AB5E30AB0EF}"/>
                      </a:ext>
                    </a:extLst>
                  </p:cNvPr>
                  <p:cNvPicPr/>
                  <p:nvPr/>
                </p:nvPicPr>
                <p:blipFill>
                  <a:blip r:embed="rId263"/>
                  <a:stretch>
                    <a:fillRect/>
                  </a:stretch>
                </p:blipFill>
                <p:spPr>
                  <a:xfrm>
                    <a:off x="5788009" y="3940935"/>
                    <a:ext cx="132733" cy="308258"/>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6" name="筆跡 175">
                    <a:extLst>
                      <a:ext uri="{FF2B5EF4-FFF2-40B4-BE49-F238E27FC236}">
                        <a16:creationId xmlns:a16="http://schemas.microsoft.com/office/drawing/2014/main" id="{28162A4D-7A37-581C-9F4B-CDC746069A5B}"/>
                      </a:ext>
                    </a:extLst>
                  </p14:cNvPr>
                  <p14:cNvContentPartPr/>
                  <p14:nvPr/>
                </p14:nvContentPartPr>
                <p14:xfrm>
                  <a:off x="5999613" y="3937053"/>
                  <a:ext cx="30960" cy="288360"/>
                </p14:xfrm>
              </p:contentPart>
            </mc:Choice>
            <mc:Fallback xmlns="">
              <p:pic>
                <p:nvPicPr>
                  <p:cNvPr id="176" name="筆跡 175">
                    <a:extLst>
                      <a:ext uri="{FF2B5EF4-FFF2-40B4-BE49-F238E27FC236}">
                        <a16:creationId xmlns:a16="http://schemas.microsoft.com/office/drawing/2014/main" id="{28162A4D-7A37-581C-9F4B-CDC746069A5B}"/>
                      </a:ext>
                    </a:extLst>
                  </p:cNvPr>
                  <p:cNvPicPr/>
                  <p:nvPr/>
                </p:nvPicPr>
                <p:blipFill>
                  <a:blip r:embed="rId265"/>
                  <a:stretch>
                    <a:fillRect/>
                  </a:stretch>
                </p:blipFill>
                <p:spPr>
                  <a:xfrm>
                    <a:off x="5984289" y="3921892"/>
                    <a:ext cx="61920" cy="31837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7" name="筆跡 176">
                    <a:extLst>
                      <a:ext uri="{FF2B5EF4-FFF2-40B4-BE49-F238E27FC236}">
                        <a16:creationId xmlns:a16="http://schemas.microsoft.com/office/drawing/2014/main" id="{6B05D6DD-EEBA-3959-8957-F1FC040ED9B1}"/>
                      </a:ext>
                    </a:extLst>
                  </p14:cNvPr>
                  <p14:cNvContentPartPr/>
                  <p14:nvPr/>
                </p14:nvContentPartPr>
                <p14:xfrm>
                  <a:off x="6088893" y="4014093"/>
                  <a:ext cx="131040" cy="119520"/>
                </p14:xfrm>
              </p:contentPart>
            </mc:Choice>
            <mc:Fallback xmlns="">
              <p:pic>
                <p:nvPicPr>
                  <p:cNvPr id="177" name="筆跡 176">
                    <a:extLst>
                      <a:ext uri="{FF2B5EF4-FFF2-40B4-BE49-F238E27FC236}">
                        <a16:creationId xmlns:a16="http://schemas.microsoft.com/office/drawing/2014/main" id="{6B05D6DD-EEBA-3959-8957-F1FC040ED9B1}"/>
                      </a:ext>
                    </a:extLst>
                  </p:cNvPr>
                  <p:cNvPicPr/>
                  <p:nvPr/>
                </p:nvPicPr>
                <p:blipFill>
                  <a:blip r:embed="rId267"/>
                  <a:stretch>
                    <a:fillRect/>
                  </a:stretch>
                </p:blipFill>
                <p:spPr>
                  <a:xfrm>
                    <a:off x="6073458" y="3998925"/>
                    <a:ext cx="162225" cy="149552"/>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78" name="筆跡 177">
                    <a:extLst>
                      <a:ext uri="{FF2B5EF4-FFF2-40B4-BE49-F238E27FC236}">
                        <a16:creationId xmlns:a16="http://schemas.microsoft.com/office/drawing/2014/main" id="{BDE74489-9839-4972-3BE3-6B80100330DF}"/>
                      </a:ext>
                    </a:extLst>
                  </p14:cNvPr>
                  <p14:cNvContentPartPr/>
                  <p14:nvPr/>
                </p14:nvContentPartPr>
                <p14:xfrm>
                  <a:off x="6259893" y="4043613"/>
                  <a:ext cx="71280" cy="70560"/>
                </p14:xfrm>
              </p:contentPart>
            </mc:Choice>
            <mc:Fallback xmlns="">
              <p:pic>
                <p:nvPicPr>
                  <p:cNvPr id="178" name="筆跡 177">
                    <a:extLst>
                      <a:ext uri="{FF2B5EF4-FFF2-40B4-BE49-F238E27FC236}">
                        <a16:creationId xmlns:a16="http://schemas.microsoft.com/office/drawing/2014/main" id="{BDE74489-9839-4972-3BE3-6B80100330DF}"/>
                      </a:ext>
                    </a:extLst>
                  </p:cNvPr>
                  <p:cNvPicPr/>
                  <p:nvPr/>
                </p:nvPicPr>
                <p:blipFill>
                  <a:blip r:embed="rId269"/>
                  <a:stretch>
                    <a:fillRect/>
                  </a:stretch>
                </p:blipFill>
                <p:spPr>
                  <a:xfrm>
                    <a:off x="6244507" y="4028471"/>
                    <a:ext cx="102367" cy="10054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79" name="筆跡 178">
                    <a:extLst>
                      <a:ext uri="{FF2B5EF4-FFF2-40B4-BE49-F238E27FC236}">
                        <a16:creationId xmlns:a16="http://schemas.microsoft.com/office/drawing/2014/main" id="{8CA28E41-D5FF-2A87-D71B-0A237A6760AD}"/>
                      </a:ext>
                    </a:extLst>
                  </p14:cNvPr>
                  <p14:cNvContentPartPr/>
                  <p14:nvPr/>
                </p14:nvContentPartPr>
                <p14:xfrm>
                  <a:off x="6377613" y="4062333"/>
                  <a:ext cx="97200" cy="86040"/>
                </p14:xfrm>
              </p:contentPart>
            </mc:Choice>
            <mc:Fallback xmlns="">
              <p:pic>
                <p:nvPicPr>
                  <p:cNvPr id="179" name="筆跡 178">
                    <a:extLst>
                      <a:ext uri="{FF2B5EF4-FFF2-40B4-BE49-F238E27FC236}">
                        <a16:creationId xmlns:a16="http://schemas.microsoft.com/office/drawing/2014/main" id="{8CA28E41-D5FF-2A87-D71B-0A237A6760AD}"/>
                      </a:ext>
                    </a:extLst>
                  </p:cNvPr>
                  <p:cNvPicPr/>
                  <p:nvPr/>
                </p:nvPicPr>
                <p:blipFill>
                  <a:blip r:embed="rId271"/>
                  <a:stretch>
                    <a:fillRect/>
                  </a:stretch>
                </p:blipFill>
                <p:spPr>
                  <a:xfrm>
                    <a:off x="6361834" y="4047185"/>
                    <a:ext cx="128443" cy="116033"/>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80" name="筆跡 179">
                    <a:extLst>
                      <a:ext uri="{FF2B5EF4-FFF2-40B4-BE49-F238E27FC236}">
                        <a16:creationId xmlns:a16="http://schemas.microsoft.com/office/drawing/2014/main" id="{4377CCED-792E-C036-145A-DA56B81DEBBA}"/>
                      </a:ext>
                    </a:extLst>
                  </p14:cNvPr>
                  <p14:cNvContentPartPr/>
                  <p14:nvPr/>
                </p14:nvContentPartPr>
                <p14:xfrm>
                  <a:off x="6500013" y="4105533"/>
                  <a:ext cx="120600" cy="11160"/>
                </p14:xfrm>
              </p:contentPart>
            </mc:Choice>
            <mc:Fallback xmlns="">
              <p:pic>
                <p:nvPicPr>
                  <p:cNvPr id="180" name="筆跡 179">
                    <a:extLst>
                      <a:ext uri="{FF2B5EF4-FFF2-40B4-BE49-F238E27FC236}">
                        <a16:creationId xmlns:a16="http://schemas.microsoft.com/office/drawing/2014/main" id="{4377CCED-792E-C036-145A-DA56B81DEBBA}"/>
                      </a:ext>
                    </a:extLst>
                  </p:cNvPr>
                  <p:cNvPicPr/>
                  <p:nvPr/>
                </p:nvPicPr>
                <p:blipFill>
                  <a:blip r:embed="rId273"/>
                  <a:stretch>
                    <a:fillRect/>
                  </a:stretch>
                </p:blipFill>
                <p:spPr>
                  <a:xfrm>
                    <a:off x="6484228" y="4090033"/>
                    <a:ext cx="151855" cy="4185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1" name="筆跡 180">
                    <a:extLst>
                      <a:ext uri="{FF2B5EF4-FFF2-40B4-BE49-F238E27FC236}">
                        <a16:creationId xmlns:a16="http://schemas.microsoft.com/office/drawing/2014/main" id="{EDC2F1EF-98E6-C2AB-5F53-32CAA4B9868D}"/>
                      </a:ext>
                    </a:extLst>
                  </p14:cNvPr>
                  <p14:cNvContentPartPr/>
                  <p14:nvPr/>
                </p14:nvContentPartPr>
                <p14:xfrm>
                  <a:off x="6697293" y="3992133"/>
                  <a:ext cx="73440" cy="122400"/>
                </p14:xfrm>
              </p:contentPart>
            </mc:Choice>
            <mc:Fallback xmlns="">
              <p:pic>
                <p:nvPicPr>
                  <p:cNvPr id="181" name="筆跡 180">
                    <a:extLst>
                      <a:ext uri="{FF2B5EF4-FFF2-40B4-BE49-F238E27FC236}">
                        <a16:creationId xmlns:a16="http://schemas.microsoft.com/office/drawing/2014/main" id="{EDC2F1EF-98E6-C2AB-5F53-32CAA4B9868D}"/>
                      </a:ext>
                    </a:extLst>
                  </p:cNvPr>
                  <p:cNvPicPr/>
                  <p:nvPr/>
                </p:nvPicPr>
                <p:blipFill>
                  <a:blip r:embed="rId275"/>
                  <a:stretch>
                    <a:fillRect/>
                  </a:stretch>
                </p:blipFill>
                <p:spPr>
                  <a:xfrm>
                    <a:off x="6681533" y="3976984"/>
                    <a:ext cx="104644" cy="152394"/>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82" name="筆跡 181">
                    <a:extLst>
                      <a:ext uri="{FF2B5EF4-FFF2-40B4-BE49-F238E27FC236}">
                        <a16:creationId xmlns:a16="http://schemas.microsoft.com/office/drawing/2014/main" id="{F9EAEAC7-3E19-844C-C8F5-4DC161E627B7}"/>
                      </a:ext>
                    </a:extLst>
                  </p14:cNvPr>
                  <p14:cNvContentPartPr/>
                  <p14:nvPr/>
                </p14:nvContentPartPr>
                <p14:xfrm>
                  <a:off x="6826173" y="3929493"/>
                  <a:ext cx="133560" cy="331560"/>
                </p14:xfrm>
              </p:contentPart>
            </mc:Choice>
            <mc:Fallback xmlns="">
              <p:pic>
                <p:nvPicPr>
                  <p:cNvPr id="182" name="筆跡 181">
                    <a:extLst>
                      <a:ext uri="{FF2B5EF4-FFF2-40B4-BE49-F238E27FC236}">
                        <a16:creationId xmlns:a16="http://schemas.microsoft.com/office/drawing/2014/main" id="{F9EAEAC7-3E19-844C-C8F5-4DC161E627B7}"/>
                      </a:ext>
                    </a:extLst>
                  </p:cNvPr>
                  <p:cNvPicPr/>
                  <p:nvPr/>
                </p:nvPicPr>
                <p:blipFill>
                  <a:blip r:embed="rId277"/>
                  <a:stretch>
                    <a:fillRect/>
                  </a:stretch>
                </p:blipFill>
                <p:spPr>
                  <a:xfrm>
                    <a:off x="6810423" y="3914339"/>
                    <a:ext cx="164745" cy="361564"/>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83" name="筆跡 182">
                    <a:extLst>
                      <a:ext uri="{FF2B5EF4-FFF2-40B4-BE49-F238E27FC236}">
                        <a16:creationId xmlns:a16="http://schemas.microsoft.com/office/drawing/2014/main" id="{8478786E-42FE-AC2F-DA70-3CB351069BA4}"/>
                      </a:ext>
                    </a:extLst>
                  </p14:cNvPr>
                  <p14:cNvContentPartPr/>
                  <p14:nvPr/>
                </p14:nvContentPartPr>
                <p14:xfrm>
                  <a:off x="6985293" y="3966933"/>
                  <a:ext cx="174600" cy="177480"/>
                </p14:xfrm>
              </p:contentPart>
            </mc:Choice>
            <mc:Fallback xmlns="">
              <p:pic>
                <p:nvPicPr>
                  <p:cNvPr id="183" name="筆跡 182">
                    <a:extLst>
                      <a:ext uri="{FF2B5EF4-FFF2-40B4-BE49-F238E27FC236}">
                        <a16:creationId xmlns:a16="http://schemas.microsoft.com/office/drawing/2014/main" id="{8478786E-42FE-AC2F-DA70-3CB351069BA4}"/>
                      </a:ext>
                    </a:extLst>
                  </p:cNvPr>
                  <p:cNvPicPr/>
                  <p:nvPr/>
                </p:nvPicPr>
                <p:blipFill>
                  <a:blip r:embed="rId279"/>
                  <a:stretch>
                    <a:fillRect/>
                  </a:stretch>
                </p:blipFill>
                <p:spPr>
                  <a:xfrm>
                    <a:off x="6969850" y="3952093"/>
                    <a:ext cx="205801" cy="207464"/>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84" name="筆跡 183">
                    <a:extLst>
                      <a:ext uri="{FF2B5EF4-FFF2-40B4-BE49-F238E27FC236}">
                        <a16:creationId xmlns:a16="http://schemas.microsoft.com/office/drawing/2014/main" id="{FB17FBA0-F084-EEF7-2355-6481F1E6CAC8}"/>
                      </a:ext>
                    </a:extLst>
                  </p14:cNvPr>
                  <p14:cNvContentPartPr/>
                  <p14:nvPr/>
                </p14:nvContentPartPr>
                <p14:xfrm>
                  <a:off x="7260333" y="3933813"/>
                  <a:ext cx="38520" cy="309240"/>
                </p14:xfrm>
              </p:contentPart>
            </mc:Choice>
            <mc:Fallback xmlns="">
              <p:pic>
                <p:nvPicPr>
                  <p:cNvPr id="184" name="筆跡 183">
                    <a:extLst>
                      <a:ext uri="{FF2B5EF4-FFF2-40B4-BE49-F238E27FC236}">
                        <a16:creationId xmlns:a16="http://schemas.microsoft.com/office/drawing/2014/main" id="{FB17FBA0-F084-EEF7-2355-6481F1E6CAC8}"/>
                      </a:ext>
                    </a:extLst>
                  </p:cNvPr>
                  <p:cNvPicPr/>
                  <p:nvPr/>
                </p:nvPicPr>
                <p:blipFill>
                  <a:blip r:embed="rId281"/>
                  <a:stretch>
                    <a:fillRect/>
                  </a:stretch>
                </p:blipFill>
                <p:spPr>
                  <a:xfrm>
                    <a:off x="7244546" y="3918669"/>
                    <a:ext cx="69778" cy="339225"/>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86" name="筆跡 185">
                    <a:extLst>
                      <a:ext uri="{FF2B5EF4-FFF2-40B4-BE49-F238E27FC236}">
                        <a16:creationId xmlns:a16="http://schemas.microsoft.com/office/drawing/2014/main" id="{E85D6781-BF9D-ECF4-AB2A-26FDEB2C9FA3}"/>
                      </a:ext>
                    </a:extLst>
                  </p14:cNvPr>
                  <p14:cNvContentPartPr/>
                  <p14:nvPr/>
                </p14:nvContentPartPr>
                <p14:xfrm>
                  <a:off x="7375893" y="4067013"/>
                  <a:ext cx="132840" cy="21240"/>
                </p14:xfrm>
              </p:contentPart>
            </mc:Choice>
            <mc:Fallback xmlns="">
              <p:pic>
                <p:nvPicPr>
                  <p:cNvPr id="186" name="筆跡 185">
                    <a:extLst>
                      <a:ext uri="{FF2B5EF4-FFF2-40B4-BE49-F238E27FC236}">
                        <a16:creationId xmlns:a16="http://schemas.microsoft.com/office/drawing/2014/main" id="{E85D6781-BF9D-ECF4-AB2A-26FDEB2C9FA3}"/>
                      </a:ext>
                    </a:extLst>
                  </p:cNvPr>
                  <p:cNvPicPr/>
                  <p:nvPr/>
                </p:nvPicPr>
                <p:blipFill>
                  <a:blip r:embed="rId283"/>
                  <a:stretch>
                    <a:fillRect/>
                  </a:stretch>
                </p:blipFill>
                <p:spPr>
                  <a:xfrm>
                    <a:off x="7360154" y="4051622"/>
                    <a:ext cx="164004" cy="51715"/>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87" name="筆跡 186">
                    <a:extLst>
                      <a:ext uri="{FF2B5EF4-FFF2-40B4-BE49-F238E27FC236}">
                        <a16:creationId xmlns:a16="http://schemas.microsoft.com/office/drawing/2014/main" id="{11182DD3-783A-0C25-8AE9-164570C21DC6}"/>
                      </a:ext>
                    </a:extLst>
                  </p14:cNvPr>
                  <p14:cNvContentPartPr/>
                  <p14:nvPr/>
                </p14:nvContentPartPr>
                <p14:xfrm>
                  <a:off x="7561293" y="3998253"/>
                  <a:ext cx="100080" cy="137520"/>
                </p14:xfrm>
              </p:contentPart>
            </mc:Choice>
            <mc:Fallback xmlns="">
              <p:pic>
                <p:nvPicPr>
                  <p:cNvPr id="187" name="筆跡 186">
                    <a:extLst>
                      <a:ext uri="{FF2B5EF4-FFF2-40B4-BE49-F238E27FC236}">
                        <a16:creationId xmlns:a16="http://schemas.microsoft.com/office/drawing/2014/main" id="{11182DD3-783A-0C25-8AE9-164570C21DC6}"/>
                      </a:ext>
                    </a:extLst>
                  </p:cNvPr>
                  <p:cNvPicPr/>
                  <p:nvPr/>
                </p:nvPicPr>
                <p:blipFill>
                  <a:blip r:embed="rId285"/>
                  <a:stretch>
                    <a:fillRect/>
                  </a:stretch>
                </p:blipFill>
                <p:spPr>
                  <a:xfrm>
                    <a:off x="7545557" y="3983074"/>
                    <a:ext cx="131237" cy="167574"/>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8" name="筆跡 187">
                    <a:extLst>
                      <a:ext uri="{FF2B5EF4-FFF2-40B4-BE49-F238E27FC236}">
                        <a16:creationId xmlns:a16="http://schemas.microsoft.com/office/drawing/2014/main" id="{3F81387E-415A-9A17-C9D5-3C49BFB94572}"/>
                      </a:ext>
                    </a:extLst>
                  </p14:cNvPr>
                  <p14:cNvContentPartPr/>
                  <p14:nvPr/>
                </p14:nvContentPartPr>
                <p14:xfrm>
                  <a:off x="7702413" y="4125333"/>
                  <a:ext cx="11880" cy="5040"/>
                </p14:xfrm>
              </p:contentPart>
            </mc:Choice>
            <mc:Fallback xmlns="">
              <p:pic>
                <p:nvPicPr>
                  <p:cNvPr id="188" name="筆跡 187">
                    <a:extLst>
                      <a:ext uri="{FF2B5EF4-FFF2-40B4-BE49-F238E27FC236}">
                        <a16:creationId xmlns:a16="http://schemas.microsoft.com/office/drawing/2014/main" id="{3F81387E-415A-9A17-C9D5-3C49BFB94572}"/>
                      </a:ext>
                    </a:extLst>
                  </p:cNvPr>
                  <p:cNvPicPr/>
                  <p:nvPr/>
                </p:nvPicPr>
                <p:blipFill>
                  <a:blip r:embed="rId287"/>
                  <a:stretch>
                    <a:fillRect/>
                  </a:stretch>
                </p:blipFill>
                <p:spPr>
                  <a:xfrm>
                    <a:off x="7686680" y="4109898"/>
                    <a:ext cx="43667" cy="36225"/>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9" name="筆跡 188">
                    <a:extLst>
                      <a:ext uri="{FF2B5EF4-FFF2-40B4-BE49-F238E27FC236}">
                        <a16:creationId xmlns:a16="http://schemas.microsoft.com/office/drawing/2014/main" id="{080BE352-42AF-6DC8-FC05-C60C423C9D7D}"/>
                      </a:ext>
                    </a:extLst>
                  </p14:cNvPr>
                  <p14:cNvContentPartPr/>
                  <p14:nvPr/>
                </p14:nvContentPartPr>
                <p14:xfrm>
                  <a:off x="7748493" y="3987813"/>
                  <a:ext cx="169920" cy="171000"/>
                </p14:xfrm>
              </p:contentPart>
            </mc:Choice>
            <mc:Fallback xmlns="">
              <p:pic>
                <p:nvPicPr>
                  <p:cNvPr id="189" name="筆跡 188">
                    <a:extLst>
                      <a:ext uri="{FF2B5EF4-FFF2-40B4-BE49-F238E27FC236}">
                        <a16:creationId xmlns:a16="http://schemas.microsoft.com/office/drawing/2014/main" id="{080BE352-42AF-6DC8-FC05-C60C423C9D7D}"/>
                      </a:ext>
                    </a:extLst>
                  </p:cNvPr>
                  <p:cNvPicPr/>
                  <p:nvPr/>
                </p:nvPicPr>
                <p:blipFill>
                  <a:blip r:embed="rId289"/>
                  <a:stretch>
                    <a:fillRect/>
                  </a:stretch>
                </p:blipFill>
                <p:spPr>
                  <a:xfrm>
                    <a:off x="7732730" y="3972653"/>
                    <a:ext cx="201130" cy="201016"/>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90" name="筆跡 189">
                    <a:extLst>
                      <a:ext uri="{FF2B5EF4-FFF2-40B4-BE49-F238E27FC236}">
                        <a16:creationId xmlns:a16="http://schemas.microsoft.com/office/drawing/2014/main" id="{91D2CA71-96A4-31C4-33BE-A8EE2C507E50}"/>
                      </a:ext>
                    </a:extLst>
                  </p14:cNvPr>
                  <p14:cNvContentPartPr/>
                  <p14:nvPr/>
                </p14:nvContentPartPr>
                <p14:xfrm>
                  <a:off x="7950453" y="3926973"/>
                  <a:ext cx="121680" cy="304200"/>
                </p14:xfrm>
              </p:contentPart>
            </mc:Choice>
            <mc:Fallback xmlns="">
              <p:pic>
                <p:nvPicPr>
                  <p:cNvPr id="190" name="筆跡 189">
                    <a:extLst>
                      <a:ext uri="{FF2B5EF4-FFF2-40B4-BE49-F238E27FC236}">
                        <a16:creationId xmlns:a16="http://schemas.microsoft.com/office/drawing/2014/main" id="{91D2CA71-96A4-31C4-33BE-A8EE2C507E50}"/>
                      </a:ext>
                    </a:extLst>
                  </p:cNvPr>
                  <p:cNvPicPr/>
                  <p:nvPr/>
                </p:nvPicPr>
                <p:blipFill>
                  <a:blip r:embed="rId291"/>
                  <a:stretch>
                    <a:fillRect/>
                  </a:stretch>
                </p:blipFill>
                <p:spPr>
                  <a:xfrm>
                    <a:off x="7935007" y="3911824"/>
                    <a:ext cx="152888" cy="334196"/>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92" name="筆跡 191">
                    <a:extLst>
                      <a:ext uri="{FF2B5EF4-FFF2-40B4-BE49-F238E27FC236}">
                        <a16:creationId xmlns:a16="http://schemas.microsoft.com/office/drawing/2014/main" id="{1CCD2C1D-1BE9-86E7-D407-7637D6556590}"/>
                      </a:ext>
                    </a:extLst>
                  </p14:cNvPr>
                  <p14:cNvContentPartPr/>
                  <p14:nvPr/>
                </p14:nvContentPartPr>
                <p14:xfrm>
                  <a:off x="8156733" y="3763893"/>
                  <a:ext cx="147960" cy="77760"/>
                </p14:xfrm>
              </p:contentPart>
            </mc:Choice>
            <mc:Fallback xmlns="">
              <p:pic>
                <p:nvPicPr>
                  <p:cNvPr id="192" name="筆跡 191">
                    <a:extLst>
                      <a:ext uri="{FF2B5EF4-FFF2-40B4-BE49-F238E27FC236}">
                        <a16:creationId xmlns:a16="http://schemas.microsoft.com/office/drawing/2014/main" id="{1CCD2C1D-1BE9-86E7-D407-7637D6556590}"/>
                      </a:ext>
                    </a:extLst>
                  </p:cNvPr>
                  <p:cNvPicPr/>
                  <p:nvPr/>
                </p:nvPicPr>
                <p:blipFill>
                  <a:blip r:embed="rId293"/>
                  <a:stretch>
                    <a:fillRect/>
                  </a:stretch>
                </p:blipFill>
                <p:spPr>
                  <a:xfrm>
                    <a:off x="8140959" y="3749009"/>
                    <a:ext cx="179192" cy="107831"/>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0" name="筆跡 199">
                    <a:extLst>
                      <a:ext uri="{FF2B5EF4-FFF2-40B4-BE49-F238E27FC236}">
                        <a16:creationId xmlns:a16="http://schemas.microsoft.com/office/drawing/2014/main" id="{C2123517-8D6C-BFDA-5789-1FA21102B492}"/>
                      </a:ext>
                    </a:extLst>
                  </p14:cNvPr>
                  <p14:cNvContentPartPr/>
                  <p14:nvPr/>
                </p14:nvContentPartPr>
                <p14:xfrm>
                  <a:off x="6864333" y="4205613"/>
                  <a:ext cx="41040" cy="32760"/>
                </p14:xfrm>
              </p:contentPart>
            </mc:Choice>
            <mc:Fallback xmlns="">
              <p:pic>
                <p:nvPicPr>
                  <p:cNvPr id="200" name="筆跡 199">
                    <a:extLst>
                      <a:ext uri="{FF2B5EF4-FFF2-40B4-BE49-F238E27FC236}">
                        <a16:creationId xmlns:a16="http://schemas.microsoft.com/office/drawing/2014/main" id="{C2123517-8D6C-BFDA-5789-1FA21102B492}"/>
                      </a:ext>
                    </a:extLst>
                  </p:cNvPr>
                  <p:cNvPicPr/>
                  <p:nvPr/>
                </p:nvPicPr>
                <p:blipFill>
                  <a:blip r:embed="rId295"/>
                  <a:stretch>
                    <a:fillRect/>
                  </a:stretch>
                </p:blipFill>
                <p:spPr>
                  <a:xfrm>
                    <a:off x="6848669" y="4190446"/>
                    <a:ext cx="72055" cy="62790"/>
                  </a:xfrm>
                  <a:prstGeom prst="rect">
                    <a:avLst/>
                  </a:prstGeom>
                </p:spPr>
              </p:pic>
            </mc:Fallback>
          </mc:AlternateContent>
        </p:grpSp>
        <p:sp>
          <p:nvSpPr>
            <p:cNvPr id="19" name="直線接點 18">
              <a:extLst>
                <a:ext uri="{FF2B5EF4-FFF2-40B4-BE49-F238E27FC236}">
                  <a16:creationId xmlns:a16="http://schemas.microsoft.com/office/drawing/2014/main" id="{FC5B8E78-8649-478C-99D4-4EF9A7BC4A2F}"/>
                </a:ext>
              </a:extLst>
            </p:cNvPr>
            <p:cNvSpPr/>
            <p:nvPr/>
          </p:nvSpPr>
          <p:spPr>
            <a:xfrm>
              <a:off x="5933757" y="4946576"/>
              <a:ext cx="256032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27" name="直線接點 26">
              <a:extLst>
                <a:ext uri="{FF2B5EF4-FFF2-40B4-BE49-F238E27FC236}">
                  <a16:creationId xmlns:a16="http://schemas.microsoft.com/office/drawing/2014/main" id="{D8E4E502-BF7B-48B5-9BD9-5342FC46A186}"/>
                </a:ext>
              </a:extLst>
            </p:cNvPr>
            <p:cNvSpPr/>
            <p:nvPr/>
          </p:nvSpPr>
          <p:spPr>
            <a:xfrm>
              <a:off x="2864037" y="4991396"/>
              <a:ext cx="237744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000000"/>
                </a:solidFill>
              </a:endParaRPr>
            </a:p>
          </p:txBody>
        </p:sp>
        <p:grpSp>
          <p:nvGrpSpPr>
            <p:cNvPr id="210" name="群組 209">
              <a:extLst>
                <a:ext uri="{FF2B5EF4-FFF2-40B4-BE49-F238E27FC236}">
                  <a16:creationId xmlns:a16="http://schemas.microsoft.com/office/drawing/2014/main" id="{7D63D6B4-7BD6-BB1B-10ED-2CC087DD8628}"/>
                </a:ext>
              </a:extLst>
            </p:cNvPr>
            <p:cNvGrpSpPr/>
            <p:nvPr/>
          </p:nvGrpSpPr>
          <p:grpSpPr>
            <a:xfrm>
              <a:off x="2389410" y="5535809"/>
              <a:ext cx="792000" cy="217440"/>
              <a:chOff x="2186853" y="5003373"/>
              <a:chExt cx="792000" cy="217440"/>
            </a:xfrm>
          </p:grpSpPr>
          <mc:AlternateContent xmlns:mc="http://schemas.openxmlformats.org/markup-compatibility/2006" xmlns:p14="http://schemas.microsoft.com/office/powerpoint/2010/main">
            <mc:Choice Requires="p14">
              <p:contentPart p14:bwMode="auto" r:id="rId296">
                <p14:nvContentPartPr>
                  <p14:cNvPr id="203" name="筆跡 202">
                    <a:extLst>
                      <a:ext uri="{FF2B5EF4-FFF2-40B4-BE49-F238E27FC236}">
                        <a16:creationId xmlns:a16="http://schemas.microsoft.com/office/drawing/2014/main" id="{3059BF31-8281-103A-08BD-72C204A4F431}"/>
                      </a:ext>
                    </a:extLst>
                  </p14:cNvPr>
                  <p14:cNvContentPartPr/>
                  <p14:nvPr/>
                </p14:nvContentPartPr>
                <p14:xfrm>
                  <a:off x="2195493" y="5085093"/>
                  <a:ext cx="122400" cy="14400"/>
                </p14:xfrm>
              </p:contentPart>
            </mc:Choice>
            <mc:Fallback xmlns="">
              <p:pic>
                <p:nvPicPr>
                  <p:cNvPr id="203" name="筆跡 202">
                    <a:extLst>
                      <a:ext uri="{FF2B5EF4-FFF2-40B4-BE49-F238E27FC236}">
                        <a16:creationId xmlns:a16="http://schemas.microsoft.com/office/drawing/2014/main" id="{3059BF31-8281-103A-08BD-72C204A4F431}"/>
                      </a:ext>
                    </a:extLst>
                  </p:cNvPr>
                  <p:cNvPicPr/>
                  <p:nvPr/>
                </p:nvPicPr>
                <p:blipFill>
                  <a:blip r:embed="rId297"/>
                  <a:stretch>
                    <a:fillRect/>
                  </a:stretch>
                </p:blipFill>
                <p:spPr>
                  <a:xfrm>
                    <a:off x="2180035" y="5069774"/>
                    <a:ext cx="153631" cy="44732"/>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4" name="筆跡 203">
                    <a:extLst>
                      <a:ext uri="{FF2B5EF4-FFF2-40B4-BE49-F238E27FC236}">
                        <a16:creationId xmlns:a16="http://schemas.microsoft.com/office/drawing/2014/main" id="{8943AD72-E4D8-73E4-127A-BA59410AF9C6}"/>
                      </a:ext>
                    </a:extLst>
                  </p14:cNvPr>
                  <p14:cNvContentPartPr/>
                  <p14:nvPr/>
                </p14:nvContentPartPr>
                <p14:xfrm>
                  <a:off x="2186853" y="5174733"/>
                  <a:ext cx="144000" cy="14040"/>
                </p14:xfrm>
              </p:contentPart>
            </mc:Choice>
            <mc:Fallback xmlns="">
              <p:pic>
                <p:nvPicPr>
                  <p:cNvPr id="204" name="筆跡 203">
                    <a:extLst>
                      <a:ext uri="{FF2B5EF4-FFF2-40B4-BE49-F238E27FC236}">
                        <a16:creationId xmlns:a16="http://schemas.microsoft.com/office/drawing/2014/main" id="{8943AD72-E4D8-73E4-127A-BA59410AF9C6}"/>
                      </a:ext>
                    </a:extLst>
                  </p:cNvPr>
                  <p:cNvPicPr/>
                  <p:nvPr/>
                </p:nvPicPr>
                <p:blipFill>
                  <a:blip r:embed="rId299"/>
                  <a:stretch>
                    <a:fillRect/>
                  </a:stretch>
                </p:blipFill>
                <p:spPr>
                  <a:xfrm>
                    <a:off x="2171413" y="5159472"/>
                    <a:ext cx="175195" cy="44257"/>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6" name="筆跡 205">
                    <a:extLst>
                      <a:ext uri="{FF2B5EF4-FFF2-40B4-BE49-F238E27FC236}">
                        <a16:creationId xmlns:a16="http://schemas.microsoft.com/office/drawing/2014/main" id="{6EB40E12-994C-F54B-FBFC-91EFF36E35ED}"/>
                      </a:ext>
                    </a:extLst>
                  </p14:cNvPr>
                  <p14:cNvContentPartPr/>
                  <p14:nvPr/>
                </p14:nvContentPartPr>
                <p14:xfrm>
                  <a:off x="2459373" y="5003373"/>
                  <a:ext cx="84960" cy="212760"/>
                </p14:xfrm>
              </p:contentPart>
            </mc:Choice>
            <mc:Fallback xmlns="">
              <p:pic>
                <p:nvPicPr>
                  <p:cNvPr id="206" name="筆跡 205">
                    <a:extLst>
                      <a:ext uri="{FF2B5EF4-FFF2-40B4-BE49-F238E27FC236}">
                        <a16:creationId xmlns:a16="http://schemas.microsoft.com/office/drawing/2014/main" id="{6EB40E12-994C-F54B-FBFC-91EFF36E35ED}"/>
                      </a:ext>
                    </a:extLst>
                  </p:cNvPr>
                  <p:cNvPicPr/>
                  <p:nvPr/>
                </p:nvPicPr>
                <p:blipFill>
                  <a:blip r:embed="rId301"/>
                  <a:stretch>
                    <a:fillRect/>
                  </a:stretch>
                </p:blipFill>
                <p:spPr>
                  <a:xfrm>
                    <a:off x="2443954" y="4988219"/>
                    <a:ext cx="116112" cy="242765"/>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7" name="筆跡 206">
                    <a:extLst>
                      <a:ext uri="{FF2B5EF4-FFF2-40B4-BE49-F238E27FC236}">
                        <a16:creationId xmlns:a16="http://schemas.microsoft.com/office/drawing/2014/main" id="{5D1B83CC-ABDC-1116-16EA-95719701D6FE}"/>
                      </a:ext>
                    </a:extLst>
                  </p14:cNvPr>
                  <p14:cNvContentPartPr/>
                  <p14:nvPr/>
                </p14:nvContentPartPr>
                <p14:xfrm>
                  <a:off x="2612733" y="5208573"/>
                  <a:ext cx="8640" cy="12240"/>
                </p14:xfrm>
              </p:contentPart>
            </mc:Choice>
            <mc:Fallback xmlns="">
              <p:pic>
                <p:nvPicPr>
                  <p:cNvPr id="207" name="筆跡 206">
                    <a:extLst>
                      <a:ext uri="{FF2B5EF4-FFF2-40B4-BE49-F238E27FC236}">
                        <a16:creationId xmlns:a16="http://schemas.microsoft.com/office/drawing/2014/main" id="{5D1B83CC-ABDC-1116-16EA-95719701D6FE}"/>
                      </a:ext>
                    </a:extLst>
                  </p:cNvPr>
                  <p:cNvPicPr/>
                  <p:nvPr/>
                </p:nvPicPr>
                <p:blipFill>
                  <a:blip r:embed="rId303"/>
                  <a:stretch>
                    <a:fillRect/>
                  </a:stretch>
                </p:blipFill>
                <p:spPr>
                  <a:xfrm>
                    <a:off x="2597613" y="5193646"/>
                    <a:ext cx="39189" cy="41795"/>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8" name="筆跡 207">
                    <a:extLst>
                      <a:ext uri="{FF2B5EF4-FFF2-40B4-BE49-F238E27FC236}">
                        <a16:creationId xmlns:a16="http://schemas.microsoft.com/office/drawing/2014/main" id="{F36234D7-869F-6486-E8B8-908CD3A7DC5C}"/>
                      </a:ext>
                    </a:extLst>
                  </p14:cNvPr>
                  <p14:cNvContentPartPr/>
                  <p14:nvPr/>
                </p14:nvContentPartPr>
                <p14:xfrm>
                  <a:off x="2727573" y="5015253"/>
                  <a:ext cx="110520" cy="174960"/>
                </p14:xfrm>
              </p:contentPart>
            </mc:Choice>
            <mc:Fallback xmlns="">
              <p:pic>
                <p:nvPicPr>
                  <p:cNvPr id="208" name="筆跡 207">
                    <a:extLst>
                      <a:ext uri="{FF2B5EF4-FFF2-40B4-BE49-F238E27FC236}">
                        <a16:creationId xmlns:a16="http://schemas.microsoft.com/office/drawing/2014/main" id="{F36234D7-869F-6486-E8B8-908CD3A7DC5C}"/>
                      </a:ext>
                    </a:extLst>
                  </p:cNvPr>
                  <p:cNvPicPr/>
                  <p:nvPr/>
                </p:nvPicPr>
                <p:blipFill>
                  <a:blip r:embed="rId305"/>
                  <a:stretch>
                    <a:fillRect/>
                  </a:stretch>
                </p:blipFill>
                <p:spPr>
                  <a:xfrm>
                    <a:off x="2711784" y="5000395"/>
                    <a:ext cx="141781" cy="204979"/>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9" name="筆跡 208">
                    <a:extLst>
                      <a:ext uri="{FF2B5EF4-FFF2-40B4-BE49-F238E27FC236}">
                        <a16:creationId xmlns:a16="http://schemas.microsoft.com/office/drawing/2014/main" id="{D045FBF2-0FE9-35BD-115E-DEB7405152D1}"/>
                      </a:ext>
                    </a:extLst>
                  </p14:cNvPr>
                  <p14:cNvContentPartPr/>
                  <p14:nvPr/>
                </p14:nvContentPartPr>
                <p14:xfrm>
                  <a:off x="2906133" y="5033253"/>
                  <a:ext cx="72720" cy="119520"/>
                </p14:xfrm>
              </p:contentPart>
            </mc:Choice>
            <mc:Fallback xmlns="">
              <p:pic>
                <p:nvPicPr>
                  <p:cNvPr id="209" name="筆跡 208">
                    <a:extLst>
                      <a:ext uri="{FF2B5EF4-FFF2-40B4-BE49-F238E27FC236}">
                        <a16:creationId xmlns:a16="http://schemas.microsoft.com/office/drawing/2014/main" id="{D045FBF2-0FE9-35BD-115E-DEB7405152D1}"/>
                      </a:ext>
                    </a:extLst>
                  </p:cNvPr>
                  <p:cNvPicPr/>
                  <p:nvPr/>
                </p:nvPicPr>
                <p:blipFill>
                  <a:blip r:embed="rId307"/>
                  <a:stretch>
                    <a:fillRect/>
                  </a:stretch>
                </p:blipFill>
                <p:spPr>
                  <a:xfrm>
                    <a:off x="2890324" y="5018124"/>
                    <a:ext cx="104021" cy="149476"/>
                  </a:xfrm>
                  <a:prstGeom prst="rect">
                    <a:avLst/>
                  </a:prstGeom>
                </p:spPr>
              </p:pic>
            </mc:Fallback>
          </mc:AlternateContent>
        </p:grpSp>
      </p:grpSp>
    </p:spTree>
    <p:extLst>
      <p:ext uri="{BB962C8B-B14F-4D97-AF65-F5344CB8AC3E}">
        <p14:creationId xmlns:p14="http://schemas.microsoft.com/office/powerpoint/2010/main" val="6417243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F134F5-E79A-686A-6FC3-039EF331D310}"/>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3FCF956D-FD63-473D-FB87-6C1A71F3F5DA}"/>
              </a:ext>
            </a:extLst>
          </p:cNvPr>
          <p:cNvSpPr>
            <a:spLocks noGrp="1"/>
          </p:cNvSpPr>
          <p:nvPr>
            <p:ph type="title"/>
          </p:nvPr>
        </p:nvSpPr>
        <p:spPr/>
        <p:txBody>
          <a:bodyPr/>
          <a:lstStyle/>
          <a:p>
            <a:r>
              <a:rPr lang="en-US" altLang="zh-TW" dirty="0"/>
              <a:t>Goodness of fit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16C641C2-4F5E-822C-F4BD-2452FF85B535}"/>
                  </a:ext>
                </a:extLst>
              </p:cNvPr>
              <p:cNvSpPr>
                <a:spLocks noGrp="1"/>
              </p:cNvSpPr>
              <p:nvPr>
                <p:ph idx="1"/>
              </p:nvPr>
            </p:nvSpPr>
            <p:spPr/>
            <p:txBody>
              <a:bodyPr>
                <a:normAutofit/>
              </a:bodyPr>
              <a:lstStyle/>
              <a:p>
                <a:pPr marL="0" indent="0">
                  <a:buNone/>
                </a:pPr>
                <a:r>
                  <a:rPr lang="en-US" altLang="zh-TW" dirty="0">
                    <a:solidFill>
                      <a:srgbClr val="0D0D0D"/>
                    </a:solidFill>
                    <a:latin typeface="Söhne"/>
                  </a:rPr>
                  <a:t>Example: </a:t>
                </a:r>
              </a:p>
              <a:p>
                <a:pPr marL="0" indent="0">
                  <a:buNone/>
                </a:pPr>
                <a:r>
                  <a:rPr lang="en-US" altLang="zh-TW" b="0" i="0" dirty="0">
                    <a:solidFill>
                      <a:srgbClr val="0D0D0D"/>
                    </a:solidFill>
                    <a:effectLst/>
                    <a:latin typeface="Söhne"/>
                  </a:rPr>
                  <a:t>Assuming that among the offspring of a cross between red flowers and white flowers, it is observed that 6 out of 10 have red flowers and 4 have white flowers. I would like to ask if the genetic ratio of red flowers to white flowers of this species is 3:1.</a:t>
                </a:r>
                <a:endParaRPr lang="en-US" altLang="zh-TW" dirty="0">
                  <a:solidFill>
                    <a:srgbClr val="0D0D0D"/>
                  </a:solidFill>
                  <a:latin typeface="Söhne"/>
                </a:endParaRPr>
              </a:p>
              <a:p>
                <a:pPr marL="0" indent="0">
                  <a:buNone/>
                </a:pPr>
                <a:endParaRPr lang="en-US" altLang="zh-TW" dirty="0">
                  <a:solidFill>
                    <a:srgbClr val="0D0D0D"/>
                  </a:solidFill>
                  <a:latin typeface="Söhne"/>
                </a:endParaRPr>
              </a:p>
              <a:p>
                <a:r>
                  <a:rPr lang="en-US" altLang="zh-TW" dirty="0">
                    <a:solidFill>
                      <a:srgbClr val="0D0D0D"/>
                    </a:solidFill>
                    <a:latin typeface="Söhne"/>
                  </a:rPr>
                  <a:t>That</a:t>
                </a:r>
                <a:r>
                  <a:rPr lang="zh-TW" altLang="en-US" dirty="0">
                    <a:solidFill>
                      <a:srgbClr val="0D0D0D"/>
                    </a:solidFill>
                    <a:latin typeface="Söhne"/>
                  </a:rPr>
                  <a:t> </a:t>
                </a:r>
                <a:r>
                  <a:rPr lang="en-US" altLang="zh-TW" dirty="0">
                    <a:solidFill>
                      <a:srgbClr val="0D0D0D"/>
                    </a:solidFill>
                    <a:latin typeface="Söhne"/>
                  </a:rPr>
                  <a:t>is</a:t>
                </a:r>
                <a:r>
                  <a:rPr lang="zh-TW" altLang="en-US" dirty="0">
                    <a:solidFill>
                      <a:srgbClr val="0D0D0D"/>
                    </a:solidFill>
                    <a:latin typeface="Söhne"/>
                  </a:rPr>
                  <a:t> </a:t>
                </a:r>
                <a:r>
                  <a:rPr lang="en-US" altLang="zh-TW" dirty="0">
                    <a:solidFill>
                      <a:srgbClr val="0D0D0D"/>
                    </a:solidFill>
                    <a:latin typeface="Söhne"/>
                  </a:rPr>
                  <a:t>the</a:t>
                </a:r>
                <a:r>
                  <a:rPr lang="zh-TW" altLang="en-US" dirty="0">
                    <a:solidFill>
                      <a:srgbClr val="0D0D0D"/>
                    </a:solidFill>
                    <a:latin typeface="Söhne"/>
                  </a:rPr>
                  <a:t> </a:t>
                </a:r>
                <a:r>
                  <a:rPr lang="en-US" altLang="zh-TW" dirty="0">
                    <a:solidFill>
                      <a:srgbClr val="0D0D0D"/>
                    </a:solidFill>
                    <a:latin typeface="Söhne"/>
                  </a:rPr>
                  <a:t>probability of red flower, </a:t>
                </a:r>
                <a14:m>
                  <m:oMath xmlns:m="http://schemas.openxmlformats.org/officeDocument/2006/math">
                    <m:sSub>
                      <m:sSubPr>
                        <m:ctrlPr>
                          <a:rPr lang="en-US" altLang="zh-TW"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𝑃</m:t>
                        </m:r>
                      </m:e>
                      <m:sub>
                        <m:r>
                          <a:rPr lang="en-US" altLang="zh-TW" i="1" dirty="0" smtClean="0">
                            <a:solidFill>
                              <a:srgbClr val="0D0D0D"/>
                            </a:solidFill>
                            <a:latin typeface="Cambria Math" panose="02040503050406030204" pitchFamily="18" charset="0"/>
                          </a:rPr>
                          <m:t>1</m:t>
                        </m:r>
                      </m:sub>
                    </m:sSub>
                    <m:r>
                      <a:rPr lang="en-US" altLang="zh-TW" i="1" dirty="0" smtClean="0">
                        <a:solidFill>
                          <a:srgbClr val="0D0D0D"/>
                        </a:solidFill>
                        <a:latin typeface="Cambria Math" panose="02040503050406030204" pitchFamily="18" charset="0"/>
                      </a:rPr>
                      <m:t>=3/4</m:t>
                    </m:r>
                  </m:oMath>
                </a14:m>
                <a:r>
                  <a:rPr lang="en-US" altLang="zh-TW" dirty="0">
                    <a:solidFill>
                      <a:srgbClr val="0D0D0D"/>
                    </a:solidFill>
                    <a:latin typeface="Söhne"/>
                  </a:rPr>
                  <a:t> (white flower </a:t>
                </a:r>
                <a14:m>
                  <m:oMath xmlns:m="http://schemas.openxmlformats.org/officeDocument/2006/math">
                    <m:sSub>
                      <m:sSubPr>
                        <m:ctrlPr>
                          <a:rPr lang="en-US" altLang="zh-TW" b="0"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𝑃</m:t>
                        </m:r>
                      </m:e>
                      <m:sub>
                        <m:r>
                          <a:rPr lang="en-US" altLang="zh-TW" i="1" dirty="0" smtClean="0">
                            <a:solidFill>
                              <a:srgbClr val="0D0D0D"/>
                            </a:solidFill>
                            <a:latin typeface="Cambria Math" panose="02040503050406030204" pitchFamily="18" charset="0"/>
                          </a:rPr>
                          <m:t>2</m:t>
                        </m:r>
                      </m:sub>
                    </m:sSub>
                    <m:r>
                      <a:rPr lang="en-US" altLang="zh-TW" i="1" dirty="0" smtClean="0">
                        <a:solidFill>
                          <a:srgbClr val="0D0D0D"/>
                        </a:solidFill>
                        <a:latin typeface="Cambria Math" panose="02040503050406030204" pitchFamily="18" charset="0"/>
                      </a:rPr>
                      <m:t>=1/4</m:t>
                    </m:r>
                  </m:oMath>
                </a14:m>
                <a:r>
                  <a:rPr lang="en-US" altLang="zh-TW" dirty="0">
                    <a:solidFill>
                      <a:srgbClr val="0D0D0D"/>
                    </a:solidFill>
                    <a:latin typeface="Söhne"/>
                  </a:rPr>
                  <a:t>).</a:t>
                </a:r>
              </a:p>
              <a:p>
                <a:endParaRPr lang="en-US" altLang="zh-TW" dirty="0">
                  <a:solidFill>
                    <a:srgbClr val="0D0D0D"/>
                  </a:solidFill>
                  <a:latin typeface="Söhne"/>
                </a:endParaRPr>
              </a:p>
              <a:p>
                <a14:m>
                  <m:oMath xmlns:m="http://schemas.openxmlformats.org/officeDocument/2006/math">
                    <m:sSub>
                      <m:sSubPr>
                        <m:ctrlPr>
                          <a:rPr lang="en-US" altLang="zh-TW"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𝐻</m:t>
                        </m:r>
                      </m:e>
                      <m:sub>
                        <m:r>
                          <a:rPr lang="en-US" altLang="zh-TW" i="1" dirty="0" smtClean="0">
                            <a:solidFill>
                              <a:srgbClr val="0D0D0D"/>
                            </a:solidFill>
                            <a:latin typeface="Cambria Math" panose="02040503050406030204" pitchFamily="18" charset="0"/>
                          </a:rPr>
                          <m:t>0</m:t>
                        </m:r>
                      </m:sub>
                    </m:sSub>
                  </m:oMath>
                </a14:m>
                <a:r>
                  <a:rPr lang="en-US" altLang="zh-TW" dirty="0">
                    <a:solidFill>
                      <a:srgbClr val="0D0D0D"/>
                    </a:solidFill>
                    <a:latin typeface="Söhne"/>
                  </a:rPr>
                  <a:t>: </a:t>
                </a:r>
                <a:r>
                  <a:rPr lang="en-US" altLang="zh-TW" b="0" i="0" dirty="0">
                    <a:solidFill>
                      <a:srgbClr val="0D0D0D"/>
                    </a:solidFill>
                    <a:effectLst/>
                    <a:latin typeface="Söhne"/>
                  </a:rPr>
                  <a:t>the genetic ratio of red flowers to white flowers of this species is 3:1.</a:t>
                </a:r>
                <a:endParaRPr lang="en-US" altLang="zh-TW" dirty="0">
                  <a:solidFill>
                    <a:srgbClr val="0D0D0D"/>
                  </a:solidFill>
                  <a:latin typeface="Söhne"/>
                </a:endParaRPr>
              </a:p>
              <a:p>
                <a:pPr marL="0" indent="0">
                  <a:buNone/>
                </a:pPr>
                <a:r>
                  <a:rPr lang="en-US" altLang="zh-TW" dirty="0" err="1">
                    <a:solidFill>
                      <a:srgbClr val="0D0D0D"/>
                    </a:solidFill>
                    <a:latin typeface="Söhne"/>
                  </a:rPr>
                  <a:t>v.s</a:t>
                </a:r>
                <a:r>
                  <a:rPr lang="en-US" altLang="zh-TW" dirty="0">
                    <a:solidFill>
                      <a:srgbClr val="0D0D0D"/>
                    </a:solidFill>
                    <a:latin typeface="Söhne"/>
                  </a:rPr>
                  <a:t>.</a:t>
                </a:r>
              </a:p>
              <a:p>
                <a14:m>
                  <m:oMath xmlns:m="http://schemas.openxmlformats.org/officeDocument/2006/math">
                    <m:sSub>
                      <m:sSubPr>
                        <m:ctrlPr>
                          <a:rPr lang="en-US" altLang="zh-TW"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𝐻</m:t>
                        </m:r>
                      </m:e>
                      <m:sub>
                        <m:r>
                          <a:rPr lang="en-US" altLang="zh-TW" i="1" dirty="0" smtClean="0">
                            <a:solidFill>
                              <a:srgbClr val="0D0D0D"/>
                            </a:solidFill>
                            <a:latin typeface="Cambria Math" panose="02040503050406030204" pitchFamily="18" charset="0"/>
                          </a:rPr>
                          <m:t>𝑎</m:t>
                        </m:r>
                      </m:sub>
                    </m:sSub>
                  </m:oMath>
                </a14:m>
                <a:r>
                  <a:rPr lang="en-US" altLang="zh-TW" dirty="0">
                    <a:solidFill>
                      <a:srgbClr val="0D0D0D"/>
                    </a:solidFill>
                    <a:latin typeface="Söhne"/>
                  </a:rPr>
                  <a:t>: </a:t>
                </a:r>
                <a:r>
                  <a:rPr lang="en-US" altLang="zh-TW" b="0" i="0" dirty="0">
                    <a:solidFill>
                      <a:srgbClr val="0D0D0D"/>
                    </a:solidFill>
                    <a:effectLst/>
                    <a:latin typeface="Söhne"/>
                  </a:rPr>
                  <a:t>the genetic ratio of red flowers to white flowers of this species is </a:t>
                </a:r>
                <a:r>
                  <a:rPr lang="en-US" altLang="zh-TW" b="0" i="0" dirty="0">
                    <a:solidFill>
                      <a:srgbClr val="00B0F0"/>
                    </a:solidFill>
                    <a:effectLst/>
                    <a:latin typeface="Söhne"/>
                  </a:rPr>
                  <a:t>not</a:t>
                </a:r>
                <a:r>
                  <a:rPr lang="en-US" altLang="zh-TW" b="0" i="0" dirty="0">
                    <a:solidFill>
                      <a:srgbClr val="0D0D0D"/>
                    </a:solidFill>
                    <a:effectLst/>
                    <a:latin typeface="Söhne"/>
                  </a:rPr>
                  <a:t> 3:1.</a:t>
                </a:r>
                <a:endParaRPr lang="en-US" altLang="zh-TW" dirty="0">
                  <a:solidFill>
                    <a:srgbClr val="0D0D0D"/>
                  </a:solidFill>
                  <a:latin typeface="Söhne"/>
                </a:endParaRPr>
              </a:p>
            </p:txBody>
          </p:sp>
        </mc:Choice>
        <mc:Fallback xmlns="">
          <p:sp>
            <p:nvSpPr>
              <p:cNvPr id="3" name="內容版面配置區 2">
                <a:extLst>
                  <a:ext uri="{FF2B5EF4-FFF2-40B4-BE49-F238E27FC236}">
                    <a16:creationId xmlns:a16="http://schemas.microsoft.com/office/drawing/2014/main" id="{16C641C2-4F5E-822C-F4BD-2452FF85B535}"/>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5B207A07-C3A0-2F01-5257-1AE7BBB5CA14}"/>
              </a:ext>
            </a:extLst>
          </p:cNvPr>
          <p:cNvSpPr>
            <a:spLocks noGrp="1"/>
          </p:cNvSpPr>
          <p:nvPr>
            <p:ph type="sldNum" sz="quarter" idx="12"/>
          </p:nvPr>
        </p:nvSpPr>
        <p:spPr/>
        <p:txBody>
          <a:bodyPr/>
          <a:lstStyle/>
          <a:p>
            <a:fld id="{F7C3EB1E-0928-436D-A66E-D72C5BBE33D9}" type="slidenum">
              <a:rPr lang="zh-TW" altLang="en-US" smtClean="0"/>
              <a:t>24</a:t>
            </a:fld>
            <a:endParaRPr lang="zh-TW" altLang="en-US"/>
          </a:p>
        </p:txBody>
      </p:sp>
    </p:spTree>
    <p:extLst>
      <p:ext uri="{BB962C8B-B14F-4D97-AF65-F5344CB8AC3E}">
        <p14:creationId xmlns:p14="http://schemas.microsoft.com/office/powerpoint/2010/main" val="455316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0A95D3-697C-FC9A-45AE-636508CA7C26}"/>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5DC5581-4D5B-0483-7DF0-14581181E5E2}"/>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C6291AA7-60F5-2135-AEF6-54E351EBEDA3}"/>
              </a:ext>
            </a:extLst>
          </p:cNvPr>
          <p:cNvSpPr>
            <a:spLocks noGrp="1"/>
          </p:cNvSpPr>
          <p:nvPr>
            <p:ph type="sldNum" sz="quarter" idx="12"/>
          </p:nvPr>
        </p:nvSpPr>
        <p:spPr/>
        <p:txBody>
          <a:bodyPr/>
          <a:lstStyle/>
          <a:p>
            <a:fld id="{F7C3EB1E-0928-436D-A66E-D72C5BBE33D9}" type="slidenum">
              <a:rPr lang="zh-TW" altLang="en-US" smtClean="0"/>
              <a:t>25</a:t>
            </a:fld>
            <a:endParaRPr lang="zh-TW" altLang="en-US"/>
          </a:p>
        </p:txBody>
      </p:sp>
      <p:grpSp>
        <p:nvGrpSpPr>
          <p:cNvPr id="7" name="群組 6">
            <a:extLst>
              <a:ext uri="{FF2B5EF4-FFF2-40B4-BE49-F238E27FC236}">
                <a16:creationId xmlns:a16="http://schemas.microsoft.com/office/drawing/2014/main" id="{7D2E3D7E-CBF4-F5DA-3011-7ED268F6624B}"/>
              </a:ext>
            </a:extLst>
          </p:cNvPr>
          <p:cNvGrpSpPr/>
          <p:nvPr/>
        </p:nvGrpSpPr>
        <p:grpSpPr>
          <a:xfrm>
            <a:off x="3133085" y="2234743"/>
            <a:ext cx="318240" cy="425520"/>
            <a:chOff x="3133085" y="2234743"/>
            <a:chExt cx="318240" cy="4255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EC9CCD4E-546E-B39E-5E3B-3E74BE5CF153}"/>
                    </a:ext>
                  </a:extLst>
                </p14:cNvPr>
                <p14:cNvContentPartPr/>
                <p14:nvPr/>
              </p14:nvContentPartPr>
              <p14:xfrm>
                <a:off x="3142445" y="2269663"/>
                <a:ext cx="32400" cy="372600"/>
              </p14:xfrm>
            </p:contentPart>
          </mc:Choice>
          <mc:Fallback xmlns="">
            <p:pic>
              <p:nvPicPr>
                <p:cNvPr id="5" name="筆跡 4">
                  <a:extLst>
                    <a:ext uri="{FF2B5EF4-FFF2-40B4-BE49-F238E27FC236}">
                      <a16:creationId xmlns:a16="http://schemas.microsoft.com/office/drawing/2014/main" id="{EC9CCD4E-546E-B39E-5E3B-3E74BE5CF153}"/>
                    </a:ext>
                  </a:extLst>
                </p:cNvPr>
                <p:cNvPicPr/>
                <p:nvPr/>
              </p:nvPicPr>
              <p:blipFill>
                <a:blip r:embed="rId3"/>
                <a:stretch>
                  <a:fillRect/>
                </a:stretch>
              </p:blipFill>
              <p:spPr>
                <a:xfrm>
                  <a:off x="3124805" y="2251663"/>
                  <a:ext cx="68040" cy="408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D6CA3DBB-F180-592C-3615-693FF65E2EB4}"/>
                    </a:ext>
                  </a:extLst>
                </p14:cNvPr>
                <p14:cNvContentPartPr/>
                <p14:nvPr/>
              </p14:nvContentPartPr>
              <p14:xfrm>
                <a:off x="3133085" y="2234743"/>
                <a:ext cx="318240" cy="425520"/>
              </p14:xfrm>
            </p:contentPart>
          </mc:Choice>
          <mc:Fallback xmlns="">
            <p:pic>
              <p:nvPicPr>
                <p:cNvPr id="6" name="筆跡 5">
                  <a:extLst>
                    <a:ext uri="{FF2B5EF4-FFF2-40B4-BE49-F238E27FC236}">
                      <a16:creationId xmlns:a16="http://schemas.microsoft.com/office/drawing/2014/main" id="{D6CA3DBB-F180-592C-3615-693FF65E2EB4}"/>
                    </a:ext>
                  </a:extLst>
                </p:cNvPr>
                <p:cNvPicPr/>
                <p:nvPr/>
              </p:nvPicPr>
              <p:blipFill>
                <a:blip r:embed="rId5"/>
                <a:stretch>
                  <a:fillRect/>
                </a:stretch>
              </p:blipFill>
              <p:spPr>
                <a:xfrm>
                  <a:off x="3115445" y="2217103"/>
                  <a:ext cx="353880" cy="461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07B89BBC-9B81-550A-560E-E6938E230DD4}"/>
                  </a:ext>
                </a:extLst>
              </p14:cNvPr>
              <p14:cNvContentPartPr/>
              <p14:nvPr/>
            </p14:nvContentPartPr>
            <p14:xfrm>
              <a:off x="4516565" y="2335183"/>
              <a:ext cx="361080" cy="301680"/>
            </p14:xfrm>
          </p:contentPart>
        </mc:Choice>
        <mc:Fallback xmlns="">
          <p:pic>
            <p:nvPicPr>
              <p:cNvPr id="8" name="筆跡 7">
                <a:extLst>
                  <a:ext uri="{FF2B5EF4-FFF2-40B4-BE49-F238E27FC236}">
                    <a16:creationId xmlns:a16="http://schemas.microsoft.com/office/drawing/2014/main" id="{07B89BBC-9B81-550A-560E-E6938E230DD4}"/>
                  </a:ext>
                </a:extLst>
              </p:cNvPr>
              <p:cNvPicPr/>
              <p:nvPr/>
            </p:nvPicPr>
            <p:blipFill>
              <a:blip r:embed="rId7"/>
              <a:stretch>
                <a:fillRect/>
              </a:stretch>
            </p:blipFill>
            <p:spPr>
              <a:xfrm>
                <a:off x="4498565" y="2317183"/>
                <a:ext cx="396720" cy="337320"/>
              </a:xfrm>
              <a:prstGeom prst="rect">
                <a:avLst/>
              </a:prstGeom>
            </p:spPr>
          </p:pic>
        </mc:Fallback>
      </mc:AlternateContent>
      <p:grpSp>
        <p:nvGrpSpPr>
          <p:cNvPr id="16" name="群組 15">
            <a:extLst>
              <a:ext uri="{FF2B5EF4-FFF2-40B4-BE49-F238E27FC236}">
                <a16:creationId xmlns:a16="http://schemas.microsoft.com/office/drawing/2014/main" id="{BE3AC805-E8B1-900E-7912-F663443CE8DA}"/>
              </a:ext>
            </a:extLst>
          </p:cNvPr>
          <p:cNvGrpSpPr/>
          <p:nvPr/>
        </p:nvGrpSpPr>
        <p:grpSpPr>
          <a:xfrm>
            <a:off x="1422005" y="2984983"/>
            <a:ext cx="413280" cy="302400"/>
            <a:chOff x="1422005" y="2984983"/>
            <a:chExt cx="413280" cy="302400"/>
          </a:xfrm>
        </p:grpSpPr>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3C515D00-09EF-0CD7-3072-14EF9ABA2580}"/>
                    </a:ext>
                  </a:extLst>
                </p14:cNvPr>
                <p14:cNvContentPartPr/>
                <p14:nvPr/>
              </p14:nvContentPartPr>
              <p14:xfrm>
                <a:off x="1422005" y="2984983"/>
                <a:ext cx="203400" cy="279000"/>
              </p14:xfrm>
            </p:contentPart>
          </mc:Choice>
          <mc:Fallback xmlns="">
            <p:pic>
              <p:nvPicPr>
                <p:cNvPr id="9" name="筆跡 8">
                  <a:extLst>
                    <a:ext uri="{FF2B5EF4-FFF2-40B4-BE49-F238E27FC236}">
                      <a16:creationId xmlns:a16="http://schemas.microsoft.com/office/drawing/2014/main" id="{3C515D00-09EF-0CD7-3072-14EF9ABA2580}"/>
                    </a:ext>
                  </a:extLst>
                </p:cNvPr>
                <p:cNvPicPr/>
                <p:nvPr/>
              </p:nvPicPr>
              <p:blipFill>
                <a:blip r:embed="rId9"/>
                <a:stretch>
                  <a:fillRect/>
                </a:stretch>
              </p:blipFill>
              <p:spPr>
                <a:xfrm>
                  <a:off x="1404005" y="2966983"/>
                  <a:ext cx="23904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C019EEB1-31BA-50DB-6925-27641670B39B}"/>
                    </a:ext>
                  </a:extLst>
                </p14:cNvPr>
                <p14:cNvContentPartPr/>
                <p14:nvPr/>
              </p14:nvContentPartPr>
              <p14:xfrm>
                <a:off x="1728725" y="3155623"/>
                <a:ext cx="101160" cy="131760"/>
              </p14:xfrm>
            </p:contentPart>
          </mc:Choice>
          <mc:Fallback xmlns="">
            <p:pic>
              <p:nvPicPr>
                <p:cNvPr id="10" name="筆跡 9">
                  <a:extLst>
                    <a:ext uri="{FF2B5EF4-FFF2-40B4-BE49-F238E27FC236}">
                      <a16:creationId xmlns:a16="http://schemas.microsoft.com/office/drawing/2014/main" id="{C019EEB1-31BA-50DB-6925-27641670B39B}"/>
                    </a:ext>
                  </a:extLst>
                </p:cNvPr>
                <p:cNvPicPr/>
                <p:nvPr/>
              </p:nvPicPr>
              <p:blipFill>
                <a:blip r:embed="rId11"/>
                <a:stretch>
                  <a:fillRect/>
                </a:stretch>
              </p:blipFill>
              <p:spPr>
                <a:xfrm>
                  <a:off x="1710725" y="3137983"/>
                  <a:ext cx="136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B81E3660-2E4C-D036-4053-A297F7D4FD40}"/>
                    </a:ext>
                  </a:extLst>
                </p14:cNvPr>
                <p14:cNvContentPartPr/>
                <p14:nvPr/>
              </p14:nvContentPartPr>
              <p14:xfrm>
                <a:off x="1760045" y="3072463"/>
                <a:ext cx="75240" cy="10800"/>
              </p14:xfrm>
            </p:contentPart>
          </mc:Choice>
          <mc:Fallback xmlns="">
            <p:pic>
              <p:nvPicPr>
                <p:cNvPr id="11" name="筆跡 10">
                  <a:extLst>
                    <a:ext uri="{FF2B5EF4-FFF2-40B4-BE49-F238E27FC236}">
                      <a16:creationId xmlns:a16="http://schemas.microsoft.com/office/drawing/2014/main" id="{B81E3660-2E4C-D036-4053-A297F7D4FD40}"/>
                    </a:ext>
                  </a:extLst>
                </p:cNvPr>
                <p:cNvPicPr/>
                <p:nvPr/>
              </p:nvPicPr>
              <p:blipFill>
                <a:blip r:embed="rId13"/>
                <a:stretch>
                  <a:fillRect/>
                </a:stretch>
              </p:blipFill>
              <p:spPr>
                <a:xfrm>
                  <a:off x="1742405" y="3054463"/>
                  <a:ext cx="110880" cy="46440"/>
                </a:xfrm>
                <a:prstGeom prst="rect">
                  <a:avLst/>
                </a:prstGeom>
              </p:spPr>
            </p:pic>
          </mc:Fallback>
        </mc:AlternateContent>
      </p:grpSp>
      <p:grpSp>
        <p:nvGrpSpPr>
          <p:cNvPr id="15" name="群組 14">
            <a:extLst>
              <a:ext uri="{FF2B5EF4-FFF2-40B4-BE49-F238E27FC236}">
                <a16:creationId xmlns:a16="http://schemas.microsoft.com/office/drawing/2014/main" id="{6EB91C0B-AD13-1D43-A342-7E08C6F57073}"/>
              </a:ext>
            </a:extLst>
          </p:cNvPr>
          <p:cNvGrpSpPr/>
          <p:nvPr/>
        </p:nvGrpSpPr>
        <p:grpSpPr>
          <a:xfrm>
            <a:off x="1379885" y="3760063"/>
            <a:ext cx="416520" cy="322560"/>
            <a:chOff x="1379885" y="3760063"/>
            <a:chExt cx="416520" cy="322560"/>
          </a:xfrm>
        </p:grpSpPr>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F17816AE-8F34-5FE1-C217-D9731D85D3F7}"/>
                    </a:ext>
                  </a:extLst>
                </p14:cNvPr>
                <p14:cNvContentPartPr/>
                <p14:nvPr/>
              </p14:nvContentPartPr>
              <p14:xfrm>
                <a:off x="1379885" y="3760063"/>
                <a:ext cx="219960" cy="322560"/>
              </p14:xfrm>
            </p:contentPart>
          </mc:Choice>
          <mc:Fallback xmlns="">
            <p:pic>
              <p:nvPicPr>
                <p:cNvPr id="12" name="筆跡 11">
                  <a:extLst>
                    <a:ext uri="{FF2B5EF4-FFF2-40B4-BE49-F238E27FC236}">
                      <a16:creationId xmlns:a16="http://schemas.microsoft.com/office/drawing/2014/main" id="{F17816AE-8F34-5FE1-C217-D9731D85D3F7}"/>
                    </a:ext>
                  </a:extLst>
                </p:cNvPr>
                <p:cNvPicPr/>
                <p:nvPr/>
              </p:nvPicPr>
              <p:blipFill>
                <a:blip r:embed="rId15"/>
                <a:stretch>
                  <a:fillRect/>
                </a:stretch>
              </p:blipFill>
              <p:spPr>
                <a:xfrm>
                  <a:off x="1362245" y="3742063"/>
                  <a:ext cx="25560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88C11076-8AC8-53C0-332A-C79D47CFF0DD}"/>
                    </a:ext>
                  </a:extLst>
                </p14:cNvPr>
                <p14:cNvContentPartPr/>
                <p14:nvPr/>
              </p14:nvContentPartPr>
              <p14:xfrm>
                <a:off x="1437125" y="3899023"/>
                <a:ext cx="131400" cy="9000"/>
              </p14:xfrm>
            </p:contentPart>
          </mc:Choice>
          <mc:Fallback xmlns="">
            <p:pic>
              <p:nvPicPr>
                <p:cNvPr id="13" name="筆跡 12">
                  <a:extLst>
                    <a:ext uri="{FF2B5EF4-FFF2-40B4-BE49-F238E27FC236}">
                      <a16:creationId xmlns:a16="http://schemas.microsoft.com/office/drawing/2014/main" id="{88C11076-8AC8-53C0-332A-C79D47CFF0DD}"/>
                    </a:ext>
                  </a:extLst>
                </p:cNvPr>
                <p:cNvPicPr/>
                <p:nvPr/>
              </p:nvPicPr>
              <p:blipFill>
                <a:blip r:embed="rId17"/>
                <a:stretch>
                  <a:fillRect/>
                </a:stretch>
              </p:blipFill>
              <p:spPr>
                <a:xfrm>
                  <a:off x="1419485" y="3881023"/>
                  <a:ext cx="1670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AFB9A3E4-2082-B5E3-4CF4-955AE02BF8F0}"/>
                    </a:ext>
                  </a:extLst>
                </p14:cNvPr>
                <p14:cNvContentPartPr/>
                <p14:nvPr/>
              </p14:nvContentPartPr>
              <p14:xfrm>
                <a:off x="1665365" y="3836743"/>
                <a:ext cx="131040" cy="222840"/>
              </p14:xfrm>
            </p:contentPart>
          </mc:Choice>
          <mc:Fallback xmlns="">
            <p:pic>
              <p:nvPicPr>
                <p:cNvPr id="14" name="筆跡 13">
                  <a:extLst>
                    <a:ext uri="{FF2B5EF4-FFF2-40B4-BE49-F238E27FC236}">
                      <a16:creationId xmlns:a16="http://schemas.microsoft.com/office/drawing/2014/main" id="{AFB9A3E4-2082-B5E3-4CF4-955AE02BF8F0}"/>
                    </a:ext>
                  </a:extLst>
                </p:cNvPr>
                <p:cNvPicPr/>
                <p:nvPr/>
              </p:nvPicPr>
              <p:blipFill>
                <a:blip r:embed="rId19"/>
                <a:stretch>
                  <a:fillRect/>
                </a:stretch>
              </p:blipFill>
              <p:spPr>
                <a:xfrm>
                  <a:off x="1647725" y="3819103"/>
                  <a:ext cx="166680" cy="25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9C011442-09E4-CCF4-8933-2004D4D70B62}"/>
                  </a:ext>
                </a:extLst>
              </p14:cNvPr>
              <p14:cNvContentPartPr/>
              <p14:nvPr/>
            </p14:nvContentPartPr>
            <p14:xfrm>
              <a:off x="3181685" y="2995423"/>
              <a:ext cx="168480" cy="279000"/>
            </p14:xfrm>
          </p:contentPart>
        </mc:Choice>
        <mc:Fallback xmlns="">
          <p:pic>
            <p:nvPicPr>
              <p:cNvPr id="17" name="筆跡 16">
                <a:extLst>
                  <a:ext uri="{FF2B5EF4-FFF2-40B4-BE49-F238E27FC236}">
                    <a16:creationId xmlns:a16="http://schemas.microsoft.com/office/drawing/2014/main" id="{9C011442-09E4-CCF4-8933-2004D4D70B62}"/>
                  </a:ext>
                </a:extLst>
              </p:cNvPr>
              <p:cNvPicPr/>
              <p:nvPr/>
            </p:nvPicPr>
            <p:blipFill>
              <a:blip r:embed="rId21"/>
              <a:stretch>
                <a:fillRect/>
              </a:stretch>
            </p:blipFill>
            <p:spPr>
              <a:xfrm>
                <a:off x="3164045" y="2977783"/>
                <a:ext cx="204120" cy="314640"/>
              </a:xfrm>
              <a:prstGeom prst="rect">
                <a:avLst/>
              </a:prstGeom>
            </p:spPr>
          </p:pic>
        </mc:Fallback>
      </mc:AlternateContent>
      <p:grpSp>
        <p:nvGrpSpPr>
          <p:cNvPr id="20" name="群組 19">
            <a:extLst>
              <a:ext uri="{FF2B5EF4-FFF2-40B4-BE49-F238E27FC236}">
                <a16:creationId xmlns:a16="http://schemas.microsoft.com/office/drawing/2014/main" id="{C15461DA-D747-B04E-609E-42031E67FD8C}"/>
              </a:ext>
            </a:extLst>
          </p:cNvPr>
          <p:cNvGrpSpPr/>
          <p:nvPr/>
        </p:nvGrpSpPr>
        <p:grpSpPr>
          <a:xfrm>
            <a:off x="4475885" y="2988943"/>
            <a:ext cx="272160" cy="347040"/>
            <a:chOff x="4475885" y="2988943"/>
            <a:chExt cx="272160" cy="347040"/>
          </a:xfrm>
        </p:grpSpPr>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974FEBAD-5D9A-3E9E-0A45-6B8CD9B4B9B4}"/>
                    </a:ext>
                  </a:extLst>
                </p14:cNvPr>
                <p14:cNvContentPartPr/>
                <p14:nvPr/>
              </p14:nvContentPartPr>
              <p14:xfrm>
                <a:off x="4475885" y="2988943"/>
                <a:ext cx="272160" cy="239400"/>
              </p14:xfrm>
            </p:contentPart>
          </mc:Choice>
          <mc:Fallback xmlns="">
            <p:pic>
              <p:nvPicPr>
                <p:cNvPr id="18" name="筆跡 17">
                  <a:extLst>
                    <a:ext uri="{FF2B5EF4-FFF2-40B4-BE49-F238E27FC236}">
                      <a16:creationId xmlns:a16="http://schemas.microsoft.com/office/drawing/2014/main" id="{974FEBAD-5D9A-3E9E-0A45-6B8CD9B4B9B4}"/>
                    </a:ext>
                  </a:extLst>
                </p:cNvPr>
                <p:cNvPicPr/>
                <p:nvPr/>
              </p:nvPicPr>
              <p:blipFill>
                <a:blip r:embed="rId23"/>
                <a:stretch>
                  <a:fillRect/>
                </a:stretch>
              </p:blipFill>
              <p:spPr>
                <a:xfrm>
                  <a:off x="4457885" y="2970943"/>
                  <a:ext cx="30780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35DE189C-5741-2DAF-F1EA-4C60BB6F1FDC}"/>
                    </a:ext>
                  </a:extLst>
                </p14:cNvPr>
                <p14:cNvContentPartPr/>
                <p14:nvPr/>
              </p14:nvContentPartPr>
              <p14:xfrm>
                <a:off x="4586405" y="3014143"/>
                <a:ext cx="84240" cy="321840"/>
              </p14:xfrm>
            </p:contentPart>
          </mc:Choice>
          <mc:Fallback xmlns="">
            <p:pic>
              <p:nvPicPr>
                <p:cNvPr id="19" name="筆跡 18">
                  <a:extLst>
                    <a:ext uri="{FF2B5EF4-FFF2-40B4-BE49-F238E27FC236}">
                      <a16:creationId xmlns:a16="http://schemas.microsoft.com/office/drawing/2014/main" id="{35DE189C-5741-2DAF-F1EA-4C60BB6F1FDC}"/>
                    </a:ext>
                  </a:extLst>
                </p:cNvPr>
                <p:cNvPicPr/>
                <p:nvPr/>
              </p:nvPicPr>
              <p:blipFill>
                <a:blip r:embed="rId25"/>
                <a:stretch>
                  <a:fillRect/>
                </a:stretch>
              </p:blipFill>
              <p:spPr>
                <a:xfrm>
                  <a:off x="4568765" y="2996143"/>
                  <a:ext cx="119880" cy="357480"/>
                </a:xfrm>
                <a:prstGeom prst="rect">
                  <a:avLst/>
                </a:prstGeom>
              </p:spPr>
            </p:pic>
          </mc:Fallback>
        </mc:AlternateContent>
      </p:grpSp>
      <p:grpSp>
        <p:nvGrpSpPr>
          <p:cNvPr id="25" name="群組 24">
            <a:extLst>
              <a:ext uri="{FF2B5EF4-FFF2-40B4-BE49-F238E27FC236}">
                <a16:creationId xmlns:a16="http://schemas.microsoft.com/office/drawing/2014/main" id="{71F1DBB4-648F-38DC-E412-73C80DE2B41D}"/>
              </a:ext>
            </a:extLst>
          </p:cNvPr>
          <p:cNvGrpSpPr/>
          <p:nvPr/>
        </p:nvGrpSpPr>
        <p:grpSpPr>
          <a:xfrm>
            <a:off x="3030125" y="3788143"/>
            <a:ext cx="432000" cy="319320"/>
            <a:chOff x="3030125" y="3788143"/>
            <a:chExt cx="432000" cy="319320"/>
          </a:xfrm>
        </p:grpSpPr>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4446692D-7F8F-4B9F-9AEB-6BB36616E3A1}"/>
                    </a:ext>
                  </a:extLst>
                </p14:cNvPr>
                <p14:cNvContentPartPr/>
                <p14:nvPr/>
              </p14:nvContentPartPr>
              <p14:xfrm>
                <a:off x="3030125" y="3788143"/>
                <a:ext cx="120960" cy="156240"/>
              </p14:xfrm>
            </p:contentPart>
          </mc:Choice>
          <mc:Fallback xmlns="">
            <p:pic>
              <p:nvPicPr>
                <p:cNvPr id="21" name="筆跡 20">
                  <a:extLst>
                    <a:ext uri="{FF2B5EF4-FFF2-40B4-BE49-F238E27FC236}">
                      <a16:creationId xmlns:a16="http://schemas.microsoft.com/office/drawing/2014/main" id="{4446692D-7F8F-4B9F-9AEB-6BB36616E3A1}"/>
                    </a:ext>
                  </a:extLst>
                </p:cNvPr>
                <p:cNvPicPr/>
                <p:nvPr/>
              </p:nvPicPr>
              <p:blipFill>
                <a:blip r:embed="rId27"/>
                <a:stretch>
                  <a:fillRect/>
                </a:stretch>
              </p:blipFill>
              <p:spPr>
                <a:xfrm>
                  <a:off x="3012125" y="3770143"/>
                  <a:ext cx="15660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A4164FF1-C1E5-8C47-8D2B-515809D7941F}"/>
                    </a:ext>
                  </a:extLst>
                </p14:cNvPr>
                <p14:cNvContentPartPr/>
                <p14:nvPr/>
              </p14:nvContentPartPr>
              <p14:xfrm>
                <a:off x="3077285" y="3824143"/>
                <a:ext cx="144720" cy="283320"/>
              </p14:xfrm>
            </p:contentPart>
          </mc:Choice>
          <mc:Fallback xmlns="">
            <p:pic>
              <p:nvPicPr>
                <p:cNvPr id="22" name="筆跡 21">
                  <a:extLst>
                    <a:ext uri="{FF2B5EF4-FFF2-40B4-BE49-F238E27FC236}">
                      <a16:creationId xmlns:a16="http://schemas.microsoft.com/office/drawing/2014/main" id="{A4164FF1-C1E5-8C47-8D2B-515809D7941F}"/>
                    </a:ext>
                  </a:extLst>
                </p:cNvPr>
                <p:cNvPicPr/>
                <p:nvPr/>
              </p:nvPicPr>
              <p:blipFill>
                <a:blip r:embed="rId29"/>
                <a:stretch>
                  <a:fillRect/>
                </a:stretch>
              </p:blipFill>
              <p:spPr>
                <a:xfrm>
                  <a:off x="3059285" y="3806143"/>
                  <a:ext cx="18036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5D7CF0A9-A4B8-D06D-E21F-5930205D73B6}"/>
                    </a:ext>
                  </a:extLst>
                </p14:cNvPr>
                <p14:cNvContentPartPr/>
                <p14:nvPr/>
              </p14:nvContentPartPr>
              <p14:xfrm>
                <a:off x="3179165" y="3858343"/>
                <a:ext cx="210960" cy="214200"/>
              </p14:xfrm>
            </p:contentPart>
          </mc:Choice>
          <mc:Fallback xmlns="">
            <p:pic>
              <p:nvPicPr>
                <p:cNvPr id="23" name="筆跡 22">
                  <a:extLst>
                    <a:ext uri="{FF2B5EF4-FFF2-40B4-BE49-F238E27FC236}">
                      <a16:creationId xmlns:a16="http://schemas.microsoft.com/office/drawing/2014/main" id="{5D7CF0A9-A4B8-D06D-E21F-5930205D73B6}"/>
                    </a:ext>
                  </a:extLst>
                </p:cNvPr>
                <p:cNvPicPr/>
                <p:nvPr/>
              </p:nvPicPr>
              <p:blipFill>
                <a:blip r:embed="rId31"/>
                <a:stretch>
                  <a:fillRect/>
                </a:stretch>
              </p:blipFill>
              <p:spPr>
                <a:xfrm>
                  <a:off x="3161165" y="3840343"/>
                  <a:ext cx="2466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27BAB94A-0EB3-FE5B-0A57-9051033F95D9}"/>
                    </a:ext>
                  </a:extLst>
                </p14:cNvPr>
                <p14:cNvContentPartPr/>
                <p14:nvPr/>
              </p14:nvContentPartPr>
              <p14:xfrm>
                <a:off x="3308045" y="3854383"/>
                <a:ext cx="154080" cy="30960"/>
              </p14:xfrm>
            </p:contentPart>
          </mc:Choice>
          <mc:Fallback xmlns="">
            <p:pic>
              <p:nvPicPr>
                <p:cNvPr id="24" name="筆跡 23">
                  <a:extLst>
                    <a:ext uri="{FF2B5EF4-FFF2-40B4-BE49-F238E27FC236}">
                      <a16:creationId xmlns:a16="http://schemas.microsoft.com/office/drawing/2014/main" id="{27BAB94A-0EB3-FE5B-0A57-9051033F95D9}"/>
                    </a:ext>
                  </a:extLst>
                </p:cNvPr>
                <p:cNvPicPr/>
                <p:nvPr/>
              </p:nvPicPr>
              <p:blipFill>
                <a:blip r:embed="rId33"/>
                <a:stretch>
                  <a:fillRect/>
                </a:stretch>
              </p:blipFill>
              <p:spPr>
                <a:xfrm>
                  <a:off x="3290405" y="3836743"/>
                  <a:ext cx="189720" cy="66600"/>
                </a:xfrm>
                <a:prstGeom prst="rect">
                  <a:avLst/>
                </a:prstGeom>
              </p:spPr>
            </p:pic>
          </mc:Fallback>
        </mc:AlternateContent>
      </p:grpSp>
      <p:grpSp>
        <p:nvGrpSpPr>
          <p:cNvPr id="30" name="群組 29">
            <a:extLst>
              <a:ext uri="{FF2B5EF4-FFF2-40B4-BE49-F238E27FC236}">
                <a16:creationId xmlns:a16="http://schemas.microsoft.com/office/drawing/2014/main" id="{6CFB6A0E-AA09-F8C3-3E23-C4D3993BE107}"/>
              </a:ext>
            </a:extLst>
          </p:cNvPr>
          <p:cNvGrpSpPr/>
          <p:nvPr/>
        </p:nvGrpSpPr>
        <p:grpSpPr>
          <a:xfrm>
            <a:off x="4363565" y="3814783"/>
            <a:ext cx="630360" cy="284400"/>
            <a:chOff x="4363565" y="3814783"/>
            <a:chExt cx="630360" cy="284400"/>
          </a:xfrm>
        </p:grpSpPr>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05FBDDB7-FDBB-1B8B-1FAB-9DCC52DD25C1}"/>
                    </a:ext>
                  </a:extLst>
                </p14:cNvPr>
                <p14:cNvContentPartPr/>
                <p14:nvPr/>
              </p14:nvContentPartPr>
              <p14:xfrm>
                <a:off x="4363565" y="3814783"/>
                <a:ext cx="202680" cy="284400"/>
              </p14:xfrm>
            </p:contentPart>
          </mc:Choice>
          <mc:Fallback xmlns="">
            <p:pic>
              <p:nvPicPr>
                <p:cNvPr id="26" name="筆跡 25">
                  <a:extLst>
                    <a:ext uri="{FF2B5EF4-FFF2-40B4-BE49-F238E27FC236}">
                      <a16:creationId xmlns:a16="http://schemas.microsoft.com/office/drawing/2014/main" id="{05FBDDB7-FDBB-1B8B-1FAB-9DCC52DD25C1}"/>
                    </a:ext>
                  </a:extLst>
                </p:cNvPr>
                <p:cNvPicPr/>
                <p:nvPr/>
              </p:nvPicPr>
              <p:blipFill>
                <a:blip r:embed="rId35"/>
                <a:stretch>
                  <a:fillRect/>
                </a:stretch>
              </p:blipFill>
              <p:spPr>
                <a:xfrm>
                  <a:off x="4345565" y="3797143"/>
                  <a:ext cx="2383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1A4FDC40-93F4-BD5A-83D9-FA523EDF4CDE}"/>
                    </a:ext>
                  </a:extLst>
                </p14:cNvPr>
                <p14:cNvContentPartPr/>
                <p14:nvPr/>
              </p14:nvContentPartPr>
              <p14:xfrm>
                <a:off x="4646525" y="4019983"/>
                <a:ext cx="12240" cy="44280"/>
              </p14:xfrm>
            </p:contentPart>
          </mc:Choice>
          <mc:Fallback xmlns="">
            <p:pic>
              <p:nvPicPr>
                <p:cNvPr id="27" name="筆跡 26">
                  <a:extLst>
                    <a:ext uri="{FF2B5EF4-FFF2-40B4-BE49-F238E27FC236}">
                      <a16:creationId xmlns:a16="http://schemas.microsoft.com/office/drawing/2014/main" id="{1A4FDC40-93F4-BD5A-83D9-FA523EDF4CDE}"/>
                    </a:ext>
                  </a:extLst>
                </p:cNvPr>
                <p:cNvPicPr/>
                <p:nvPr/>
              </p:nvPicPr>
              <p:blipFill>
                <a:blip r:embed="rId37"/>
                <a:stretch>
                  <a:fillRect/>
                </a:stretch>
              </p:blipFill>
              <p:spPr>
                <a:xfrm>
                  <a:off x="4628885" y="4001983"/>
                  <a:ext cx="4788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0E80B830-BD71-E045-52E8-EE151C61DAE2}"/>
                    </a:ext>
                  </a:extLst>
                </p14:cNvPr>
                <p14:cNvContentPartPr/>
                <p14:nvPr/>
              </p14:nvContentPartPr>
              <p14:xfrm>
                <a:off x="4775045" y="3834583"/>
                <a:ext cx="111240" cy="222480"/>
              </p14:xfrm>
            </p:contentPart>
          </mc:Choice>
          <mc:Fallback xmlns="">
            <p:pic>
              <p:nvPicPr>
                <p:cNvPr id="28" name="筆跡 27">
                  <a:extLst>
                    <a:ext uri="{FF2B5EF4-FFF2-40B4-BE49-F238E27FC236}">
                      <a16:creationId xmlns:a16="http://schemas.microsoft.com/office/drawing/2014/main" id="{0E80B830-BD71-E045-52E8-EE151C61DAE2}"/>
                    </a:ext>
                  </a:extLst>
                </p:cNvPr>
                <p:cNvPicPr/>
                <p:nvPr/>
              </p:nvPicPr>
              <p:blipFill>
                <a:blip r:embed="rId39"/>
                <a:stretch>
                  <a:fillRect/>
                </a:stretch>
              </p:blipFill>
              <p:spPr>
                <a:xfrm>
                  <a:off x="4757405" y="3816583"/>
                  <a:ext cx="14688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246DFC13-D0DC-0E00-1D24-4CC44D2CCF0B}"/>
                    </a:ext>
                  </a:extLst>
                </p14:cNvPr>
                <p14:cNvContentPartPr/>
                <p14:nvPr/>
              </p14:nvContentPartPr>
              <p14:xfrm>
                <a:off x="4824725" y="3818743"/>
                <a:ext cx="169200" cy="9360"/>
              </p14:xfrm>
            </p:contentPart>
          </mc:Choice>
          <mc:Fallback xmlns="">
            <p:pic>
              <p:nvPicPr>
                <p:cNvPr id="29" name="筆跡 28">
                  <a:extLst>
                    <a:ext uri="{FF2B5EF4-FFF2-40B4-BE49-F238E27FC236}">
                      <a16:creationId xmlns:a16="http://schemas.microsoft.com/office/drawing/2014/main" id="{246DFC13-D0DC-0E00-1D24-4CC44D2CCF0B}"/>
                    </a:ext>
                  </a:extLst>
                </p:cNvPr>
                <p:cNvPicPr/>
                <p:nvPr/>
              </p:nvPicPr>
              <p:blipFill>
                <a:blip r:embed="rId41"/>
                <a:stretch>
                  <a:fillRect/>
                </a:stretch>
              </p:blipFill>
              <p:spPr>
                <a:xfrm>
                  <a:off x="4807085" y="3801103"/>
                  <a:ext cx="204840" cy="4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8137110B-3D4B-2DD5-04D4-E57668B8B593}"/>
                  </a:ext>
                </a:extLst>
              </p14:cNvPr>
              <p14:cNvContentPartPr/>
              <p14:nvPr/>
            </p14:nvContentPartPr>
            <p14:xfrm>
              <a:off x="2781725" y="3655303"/>
              <a:ext cx="915840" cy="768600"/>
            </p14:xfrm>
          </p:contentPart>
        </mc:Choice>
        <mc:Fallback xmlns="">
          <p:pic>
            <p:nvPicPr>
              <p:cNvPr id="31" name="筆跡 30">
                <a:extLst>
                  <a:ext uri="{FF2B5EF4-FFF2-40B4-BE49-F238E27FC236}">
                    <a16:creationId xmlns:a16="http://schemas.microsoft.com/office/drawing/2014/main" id="{8137110B-3D4B-2DD5-04D4-E57668B8B593}"/>
                  </a:ext>
                </a:extLst>
              </p:cNvPr>
              <p:cNvPicPr/>
              <p:nvPr/>
            </p:nvPicPr>
            <p:blipFill>
              <a:blip r:embed="rId43"/>
              <a:stretch>
                <a:fillRect/>
              </a:stretch>
            </p:blipFill>
            <p:spPr>
              <a:xfrm>
                <a:off x="2764085" y="3637663"/>
                <a:ext cx="951480" cy="804240"/>
              </a:xfrm>
              <a:prstGeom prst="rect">
                <a:avLst/>
              </a:prstGeom>
            </p:spPr>
          </p:pic>
        </mc:Fallback>
      </mc:AlternateContent>
      <p:grpSp>
        <p:nvGrpSpPr>
          <p:cNvPr id="42" name="群組 41">
            <a:extLst>
              <a:ext uri="{FF2B5EF4-FFF2-40B4-BE49-F238E27FC236}">
                <a16:creationId xmlns:a16="http://schemas.microsoft.com/office/drawing/2014/main" id="{6DE46FD2-3F07-33A5-5301-8704C7187D1E}"/>
              </a:ext>
            </a:extLst>
          </p:cNvPr>
          <p:cNvGrpSpPr/>
          <p:nvPr/>
        </p:nvGrpSpPr>
        <p:grpSpPr>
          <a:xfrm>
            <a:off x="1769765" y="4262983"/>
            <a:ext cx="1101960" cy="1141560"/>
            <a:chOff x="1769765" y="4262983"/>
            <a:chExt cx="1101960" cy="1141560"/>
          </a:xfrm>
        </p:grpSpPr>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E3CE3464-DF70-1D7F-8CFD-5C21D04C838C}"/>
                    </a:ext>
                  </a:extLst>
                </p14:cNvPr>
                <p14:cNvContentPartPr/>
                <p14:nvPr/>
              </p14:nvContentPartPr>
              <p14:xfrm>
                <a:off x="2127965" y="4301503"/>
                <a:ext cx="743760" cy="586800"/>
              </p14:xfrm>
            </p:contentPart>
          </mc:Choice>
          <mc:Fallback xmlns="">
            <p:pic>
              <p:nvPicPr>
                <p:cNvPr id="32" name="筆跡 31">
                  <a:extLst>
                    <a:ext uri="{FF2B5EF4-FFF2-40B4-BE49-F238E27FC236}">
                      <a16:creationId xmlns:a16="http://schemas.microsoft.com/office/drawing/2014/main" id="{E3CE3464-DF70-1D7F-8CFD-5C21D04C838C}"/>
                    </a:ext>
                  </a:extLst>
                </p:cNvPr>
                <p:cNvPicPr/>
                <p:nvPr/>
              </p:nvPicPr>
              <p:blipFill>
                <a:blip r:embed="rId45"/>
                <a:stretch>
                  <a:fillRect/>
                </a:stretch>
              </p:blipFill>
              <p:spPr>
                <a:xfrm>
                  <a:off x="2110325" y="4283863"/>
                  <a:ext cx="779400" cy="622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7D58C568-0D31-0253-227B-343F01D9D969}"/>
                    </a:ext>
                  </a:extLst>
                </p14:cNvPr>
                <p14:cNvContentPartPr/>
                <p14:nvPr/>
              </p14:nvContentPartPr>
              <p14:xfrm>
                <a:off x="2652845" y="4262983"/>
                <a:ext cx="157320" cy="145080"/>
              </p14:xfrm>
            </p:contentPart>
          </mc:Choice>
          <mc:Fallback xmlns="">
            <p:pic>
              <p:nvPicPr>
                <p:cNvPr id="33" name="筆跡 32">
                  <a:extLst>
                    <a:ext uri="{FF2B5EF4-FFF2-40B4-BE49-F238E27FC236}">
                      <a16:creationId xmlns:a16="http://schemas.microsoft.com/office/drawing/2014/main" id="{7D58C568-0D31-0253-227B-343F01D9D969}"/>
                    </a:ext>
                  </a:extLst>
                </p:cNvPr>
                <p:cNvPicPr/>
                <p:nvPr/>
              </p:nvPicPr>
              <p:blipFill>
                <a:blip r:embed="rId47"/>
                <a:stretch>
                  <a:fillRect/>
                </a:stretch>
              </p:blipFill>
              <p:spPr>
                <a:xfrm>
                  <a:off x="2634845" y="4244983"/>
                  <a:ext cx="1929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65C602D2-8EA8-D066-1BA1-F2C7E144B557}"/>
                    </a:ext>
                  </a:extLst>
                </p14:cNvPr>
                <p14:cNvContentPartPr/>
                <p14:nvPr/>
              </p14:nvContentPartPr>
              <p14:xfrm>
                <a:off x="1769765" y="5186743"/>
                <a:ext cx="29880" cy="191160"/>
              </p14:xfrm>
            </p:contentPart>
          </mc:Choice>
          <mc:Fallback xmlns="">
            <p:pic>
              <p:nvPicPr>
                <p:cNvPr id="34" name="筆跡 33">
                  <a:extLst>
                    <a:ext uri="{FF2B5EF4-FFF2-40B4-BE49-F238E27FC236}">
                      <a16:creationId xmlns:a16="http://schemas.microsoft.com/office/drawing/2014/main" id="{65C602D2-8EA8-D066-1BA1-F2C7E144B557}"/>
                    </a:ext>
                  </a:extLst>
                </p:cNvPr>
                <p:cNvPicPr/>
                <p:nvPr/>
              </p:nvPicPr>
              <p:blipFill>
                <a:blip r:embed="rId49"/>
                <a:stretch>
                  <a:fillRect/>
                </a:stretch>
              </p:blipFill>
              <p:spPr>
                <a:xfrm>
                  <a:off x="1751765" y="5169103"/>
                  <a:ext cx="6552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5" name="筆跡 34">
                  <a:extLst>
                    <a:ext uri="{FF2B5EF4-FFF2-40B4-BE49-F238E27FC236}">
                      <a16:creationId xmlns:a16="http://schemas.microsoft.com/office/drawing/2014/main" id="{E6A2A5A2-3DB9-6D4D-D125-2455550E34DA}"/>
                    </a:ext>
                  </a:extLst>
                </p14:cNvPr>
                <p14:cNvContentPartPr/>
                <p14:nvPr/>
              </p14:nvContentPartPr>
              <p14:xfrm>
                <a:off x="1897565" y="5193223"/>
                <a:ext cx="57960" cy="108000"/>
              </p14:xfrm>
            </p:contentPart>
          </mc:Choice>
          <mc:Fallback xmlns="">
            <p:pic>
              <p:nvPicPr>
                <p:cNvPr id="35" name="筆跡 34">
                  <a:extLst>
                    <a:ext uri="{FF2B5EF4-FFF2-40B4-BE49-F238E27FC236}">
                      <a16:creationId xmlns:a16="http://schemas.microsoft.com/office/drawing/2014/main" id="{E6A2A5A2-3DB9-6D4D-D125-2455550E34DA}"/>
                    </a:ext>
                  </a:extLst>
                </p:cNvPr>
                <p:cNvPicPr/>
                <p:nvPr/>
              </p:nvPicPr>
              <p:blipFill>
                <a:blip r:embed="rId51"/>
                <a:stretch>
                  <a:fillRect/>
                </a:stretch>
              </p:blipFill>
              <p:spPr>
                <a:xfrm>
                  <a:off x="1879925" y="5175223"/>
                  <a:ext cx="93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筆跡 35">
                  <a:extLst>
                    <a:ext uri="{FF2B5EF4-FFF2-40B4-BE49-F238E27FC236}">
                      <a16:creationId xmlns:a16="http://schemas.microsoft.com/office/drawing/2014/main" id="{5F59D82F-24C0-55B7-46ED-ACFEE8676F00}"/>
                    </a:ext>
                  </a:extLst>
                </p14:cNvPr>
                <p14:cNvContentPartPr/>
                <p14:nvPr/>
              </p14:nvContentPartPr>
              <p14:xfrm>
                <a:off x="2100245" y="5136343"/>
                <a:ext cx="202680" cy="178560"/>
              </p14:xfrm>
            </p:contentPart>
          </mc:Choice>
          <mc:Fallback xmlns="">
            <p:pic>
              <p:nvPicPr>
                <p:cNvPr id="36" name="筆跡 35">
                  <a:extLst>
                    <a:ext uri="{FF2B5EF4-FFF2-40B4-BE49-F238E27FC236}">
                      <a16:creationId xmlns:a16="http://schemas.microsoft.com/office/drawing/2014/main" id="{5F59D82F-24C0-55B7-46ED-ACFEE8676F00}"/>
                    </a:ext>
                  </a:extLst>
                </p:cNvPr>
                <p:cNvPicPr/>
                <p:nvPr/>
              </p:nvPicPr>
              <p:blipFill>
                <a:blip r:embed="rId53"/>
                <a:stretch>
                  <a:fillRect/>
                </a:stretch>
              </p:blipFill>
              <p:spPr>
                <a:xfrm>
                  <a:off x="2082605" y="5118343"/>
                  <a:ext cx="2383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7" name="筆跡 36">
                  <a:extLst>
                    <a:ext uri="{FF2B5EF4-FFF2-40B4-BE49-F238E27FC236}">
                      <a16:creationId xmlns:a16="http://schemas.microsoft.com/office/drawing/2014/main" id="{3DE3AA93-D606-787A-BA2F-64657AFD4D8C}"/>
                    </a:ext>
                  </a:extLst>
                </p14:cNvPr>
                <p14:cNvContentPartPr/>
                <p14:nvPr/>
              </p14:nvContentPartPr>
              <p14:xfrm>
                <a:off x="2356565" y="5151463"/>
                <a:ext cx="199440" cy="7560"/>
              </p14:xfrm>
            </p:contentPart>
          </mc:Choice>
          <mc:Fallback xmlns="">
            <p:pic>
              <p:nvPicPr>
                <p:cNvPr id="37" name="筆跡 36">
                  <a:extLst>
                    <a:ext uri="{FF2B5EF4-FFF2-40B4-BE49-F238E27FC236}">
                      <a16:creationId xmlns:a16="http://schemas.microsoft.com/office/drawing/2014/main" id="{3DE3AA93-D606-787A-BA2F-64657AFD4D8C}"/>
                    </a:ext>
                  </a:extLst>
                </p:cNvPr>
                <p:cNvPicPr/>
                <p:nvPr/>
              </p:nvPicPr>
              <p:blipFill>
                <a:blip r:embed="rId55"/>
                <a:stretch>
                  <a:fillRect/>
                </a:stretch>
              </p:blipFill>
              <p:spPr>
                <a:xfrm>
                  <a:off x="2338925" y="5133463"/>
                  <a:ext cx="2350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8" name="筆跡 37">
                  <a:extLst>
                    <a:ext uri="{FF2B5EF4-FFF2-40B4-BE49-F238E27FC236}">
                      <a16:creationId xmlns:a16="http://schemas.microsoft.com/office/drawing/2014/main" id="{5F3E4865-B589-2410-F022-59A5E598CE6B}"/>
                    </a:ext>
                  </a:extLst>
                </p14:cNvPr>
                <p14:cNvContentPartPr/>
                <p14:nvPr/>
              </p14:nvContentPartPr>
              <p14:xfrm>
                <a:off x="2410205" y="5156863"/>
                <a:ext cx="147240" cy="247680"/>
              </p14:xfrm>
            </p:contentPart>
          </mc:Choice>
          <mc:Fallback xmlns="">
            <p:pic>
              <p:nvPicPr>
                <p:cNvPr id="38" name="筆跡 37">
                  <a:extLst>
                    <a:ext uri="{FF2B5EF4-FFF2-40B4-BE49-F238E27FC236}">
                      <a16:creationId xmlns:a16="http://schemas.microsoft.com/office/drawing/2014/main" id="{5F3E4865-B589-2410-F022-59A5E598CE6B}"/>
                    </a:ext>
                  </a:extLst>
                </p:cNvPr>
                <p:cNvPicPr/>
                <p:nvPr/>
              </p:nvPicPr>
              <p:blipFill>
                <a:blip r:embed="rId57"/>
                <a:stretch>
                  <a:fillRect/>
                </a:stretch>
              </p:blipFill>
              <p:spPr>
                <a:xfrm>
                  <a:off x="2392205" y="5138863"/>
                  <a:ext cx="1828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32B9FAF2-B4AB-98CD-C8EC-B9873A9044DE}"/>
                    </a:ext>
                  </a:extLst>
                </p14:cNvPr>
                <p14:cNvContentPartPr/>
                <p14:nvPr/>
              </p14:nvContentPartPr>
              <p14:xfrm>
                <a:off x="2450885" y="4870663"/>
                <a:ext cx="131760" cy="183240"/>
              </p14:xfrm>
            </p:contentPart>
          </mc:Choice>
          <mc:Fallback xmlns="">
            <p:pic>
              <p:nvPicPr>
                <p:cNvPr id="41" name="筆跡 40">
                  <a:extLst>
                    <a:ext uri="{FF2B5EF4-FFF2-40B4-BE49-F238E27FC236}">
                      <a16:creationId xmlns:a16="http://schemas.microsoft.com/office/drawing/2014/main" id="{32B9FAF2-B4AB-98CD-C8EC-B9873A9044DE}"/>
                    </a:ext>
                  </a:extLst>
                </p:cNvPr>
                <p:cNvPicPr/>
                <p:nvPr/>
              </p:nvPicPr>
              <p:blipFill>
                <a:blip r:embed="rId59"/>
                <a:stretch>
                  <a:fillRect/>
                </a:stretch>
              </p:blipFill>
              <p:spPr>
                <a:xfrm>
                  <a:off x="2433245" y="4853023"/>
                  <a:ext cx="167400" cy="218880"/>
                </a:xfrm>
                <a:prstGeom prst="rect">
                  <a:avLst/>
                </a:prstGeom>
              </p:spPr>
            </p:pic>
          </mc:Fallback>
        </mc:AlternateContent>
      </p:grpSp>
      <p:grpSp>
        <p:nvGrpSpPr>
          <p:cNvPr id="52" name="群組 51">
            <a:extLst>
              <a:ext uri="{FF2B5EF4-FFF2-40B4-BE49-F238E27FC236}">
                <a16:creationId xmlns:a16="http://schemas.microsoft.com/office/drawing/2014/main" id="{5793AB99-EC6B-C296-5CD0-1BE4F33F7837}"/>
              </a:ext>
            </a:extLst>
          </p:cNvPr>
          <p:cNvGrpSpPr/>
          <p:nvPr/>
        </p:nvGrpSpPr>
        <p:grpSpPr>
          <a:xfrm>
            <a:off x="4220285" y="4277023"/>
            <a:ext cx="800640" cy="1222200"/>
            <a:chOff x="4220285" y="4277023"/>
            <a:chExt cx="800640" cy="1222200"/>
          </a:xfrm>
        </p:grpSpPr>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899FE9F8-9847-8615-B405-EBAFE0BCF5B0}"/>
                    </a:ext>
                  </a:extLst>
                </p14:cNvPr>
                <p14:cNvContentPartPr/>
                <p14:nvPr/>
              </p14:nvContentPartPr>
              <p14:xfrm>
                <a:off x="4333325" y="4286383"/>
                <a:ext cx="378720" cy="761400"/>
              </p14:xfrm>
            </p:contentPart>
          </mc:Choice>
          <mc:Fallback xmlns="">
            <p:pic>
              <p:nvPicPr>
                <p:cNvPr id="43" name="筆跡 42">
                  <a:extLst>
                    <a:ext uri="{FF2B5EF4-FFF2-40B4-BE49-F238E27FC236}">
                      <a16:creationId xmlns:a16="http://schemas.microsoft.com/office/drawing/2014/main" id="{899FE9F8-9847-8615-B405-EBAFE0BCF5B0}"/>
                    </a:ext>
                  </a:extLst>
                </p:cNvPr>
                <p:cNvPicPr/>
                <p:nvPr/>
              </p:nvPicPr>
              <p:blipFill>
                <a:blip r:embed="rId61"/>
                <a:stretch>
                  <a:fillRect/>
                </a:stretch>
              </p:blipFill>
              <p:spPr>
                <a:xfrm>
                  <a:off x="4315685" y="4268383"/>
                  <a:ext cx="414360" cy="797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C9B530AD-6B9A-CDCF-47FF-46E7D51E7523}"/>
                    </a:ext>
                  </a:extLst>
                </p14:cNvPr>
                <p14:cNvContentPartPr/>
                <p14:nvPr/>
              </p14:nvContentPartPr>
              <p14:xfrm>
                <a:off x="4385525" y="4277023"/>
                <a:ext cx="322920" cy="194040"/>
              </p14:xfrm>
            </p:contentPart>
          </mc:Choice>
          <mc:Fallback xmlns="">
            <p:pic>
              <p:nvPicPr>
                <p:cNvPr id="44" name="筆跡 43">
                  <a:extLst>
                    <a:ext uri="{FF2B5EF4-FFF2-40B4-BE49-F238E27FC236}">
                      <a16:creationId xmlns:a16="http://schemas.microsoft.com/office/drawing/2014/main" id="{C9B530AD-6B9A-CDCF-47FF-46E7D51E7523}"/>
                    </a:ext>
                  </a:extLst>
                </p:cNvPr>
                <p:cNvPicPr/>
                <p:nvPr/>
              </p:nvPicPr>
              <p:blipFill>
                <a:blip r:embed="rId63"/>
                <a:stretch>
                  <a:fillRect/>
                </a:stretch>
              </p:blipFill>
              <p:spPr>
                <a:xfrm>
                  <a:off x="4367885" y="4259023"/>
                  <a:ext cx="35856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8F66854C-2B2E-914C-2745-9B4C4883CDD5}"/>
                    </a:ext>
                  </a:extLst>
                </p14:cNvPr>
                <p14:cNvContentPartPr/>
                <p14:nvPr/>
              </p14:nvContentPartPr>
              <p14:xfrm>
                <a:off x="4220285" y="5178103"/>
                <a:ext cx="57240" cy="293760"/>
              </p14:xfrm>
            </p:contentPart>
          </mc:Choice>
          <mc:Fallback xmlns="">
            <p:pic>
              <p:nvPicPr>
                <p:cNvPr id="46" name="筆跡 45">
                  <a:extLst>
                    <a:ext uri="{FF2B5EF4-FFF2-40B4-BE49-F238E27FC236}">
                      <a16:creationId xmlns:a16="http://schemas.microsoft.com/office/drawing/2014/main" id="{8F66854C-2B2E-914C-2745-9B4C4883CDD5}"/>
                    </a:ext>
                  </a:extLst>
                </p:cNvPr>
                <p:cNvPicPr/>
                <p:nvPr/>
              </p:nvPicPr>
              <p:blipFill>
                <a:blip r:embed="rId65"/>
                <a:stretch>
                  <a:fillRect/>
                </a:stretch>
              </p:blipFill>
              <p:spPr>
                <a:xfrm>
                  <a:off x="4202285" y="5160463"/>
                  <a:ext cx="9288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筆跡 46">
                  <a:extLst>
                    <a:ext uri="{FF2B5EF4-FFF2-40B4-BE49-F238E27FC236}">
                      <a16:creationId xmlns:a16="http://schemas.microsoft.com/office/drawing/2014/main" id="{D0D6E7A4-8EF8-5101-92CD-C45D35700003}"/>
                    </a:ext>
                  </a:extLst>
                </p14:cNvPr>
                <p14:cNvContentPartPr/>
                <p14:nvPr/>
              </p14:nvContentPartPr>
              <p14:xfrm>
                <a:off x="4364645" y="5210143"/>
                <a:ext cx="131040" cy="140760"/>
              </p14:xfrm>
            </p:contentPart>
          </mc:Choice>
          <mc:Fallback xmlns="">
            <p:pic>
              <p:nvPicPr>
                <p:cNvPr id="47" name="筆跡 46">
                  <a:extLst>
                    <a:ext uri="{FF2B5EF4-FFF2-40B4-BE49-F238E27FC236}">
                      <a16:creationId xmlns:a16="http://schemas.microsoft.com/office/drawing/2014/main" id="{D0D6E7A4-8EF8-5101-92CD-C45D35700003}"/>
                    </a:ext>
                  </a:extLst>
                </p:cNvPr>
                <p:cNvPicPr/>
                <p:nvPr/>
              </p:nvPicPr>
              <p:blipFill>
                <a:blip r:embed="rId67"/>
                <a:stretch>
                  <a:fillRect/>
                </a:stretch>
              </p:blipFill>
              <p:spPr>
                <a:xfrm>
                  <a:off x="4346645" y="5192503"/>
                  <a:ext cx="1666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5B3C064C-53CA-A1E6-9D97-0A7CE2957076}"/>
                    </a:ext>
                  </a:extLst>
                </p14:cNvPr>
                <p14:cNvContentPartPr/>
                <p14:nvPr/>
              </p14:nvContentPartPr>
              <p14:xfrm>
                <a:off x="4548245" y="5222743"/>
                <a:ext cx="131040" cy="148320"/>
              </p14:xfrm>
            </p:contentPart>
          </mc:Choice>
          <mc:Fallback xmlns="">
            <p:pic>
              <p:nvPicPr>
                <p:cNvPr id="48" name="筆跡 47">
                  <a:extLst>
                    <a:ext uri="{FF2B5EF4-FFF2-40B4-BE49-F238E27FC236}">
                      <a16:creationId xmlns:a16="http://schemas.microsoft.com/office/drawing/2014/main" id="{5B3C064C-53CA-A1E6-9D97-0A7CE2957076}"/>
                    </a:ext>
                  </a:extLst>
                </p:cNvPr>
                <p:cNvPicPr/>
                <p:nvPr/>
              </p:nvPicPr>
              <p:blipFill>
                <a:blip r:embed="rId69"/>
                <a:stretch>
                  <a:fillRect/>
                </a:stretch>
              </p:blipFill>
              <p:spPr>
                <a:xfrm>
                  <a:off x="4530245" y="5204743"/>
                  <a:ext cx="1666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871957C8-3462-CB59-0C07-03389A7FE033}"/>
                    </a:ext>
                  </a:extLst>
                </p14:cNvPr>
                <p14:cNvContentPartPr/>
                <p14:nvPr/>
              </p14:nvContentPartPr>
              <p14:xfrm>
                <a:off x="4802045" y="5197543"/>
                <a:ext cx="218880" cy="33480"/>
              </p14:xfrm>
            </p:contentPart>
          </mc:Choice>
          <mc:Fallback xmlns="">
            <p:pic>
              <p:nvPicPr>
                <p:cNvPr id="49" name="筆跡 48">
                  <a:extLst>
                    <a:ext uri="{FF2B5EF4-FFF2-40B4-BE49-F238E27FC236}">
                      <a16:creationId xmlns:a16="http://schemas.microsoft.com/office/drawing/2014/main" id="{871957C8-3462-CB59-0C07-03389A7FE033}"/>
                    </a:ext>
                  </a:extLst>
                </p:cNvPr>
                <p:cNvPicPr/>
                <p:nvPr/>
              </p:nvPicPr>
              <p:blipFill>
                <a:blip r:embed="rId71"/>
                <a:stretch>
                  <a:fillRect/>
                </a:stretch>
              </p:blipFill>
              <p:spPr>
                <a:xfrm>
                  <a:off x="4784045" y="5179903"/>
                  <a:ext cx="2545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1222F254-4A4C-9A6C-77DA-DDB25354B7BE}"/>
                    </a:ext>
                  </a:extLst>
                </p14:cNvPr>
                <p14:cNvContentPartPr/>
                <p14:nvPr/>
              </p14:nvContentPartPr>
              <p14:xfrm>
                <a:off x="4830485" y="5209423"/>
                <a:ext cx="176760" cy="159120"/>
              </p14:xfrm>
            </p:contentPart>
          </mc:Choice>
          <mc:Fallback xmlns="">
            <p:pic>
              <p:nvPicPr>
                <p:cNvPr id="50" name="筆跡 49">
                  <a:extLst>
                    <a:ext uri="{FF2B5EF4-FFF2-40B4-BE49-F238E27FC236}">
                      <a16:creationId xmlns:a16="http://schemas.microsoft.com/office/drawing/2014/main" id="{1222F254-4A4C-9A6C-77DA-DDB25354B7BE}"/>
                    </a:ext>
                  </a:extLst>
                </p:cNvPr>
                <p:cNvPicPr/>
                <p:nvPr/>
              </p:nvPicPr>
              <p:blipFill>
                <a:blip r:embed="rId73"/>
                <a:stretch>
                  <a:fillRect/>
                </a:stretch>
              </p:blipFill>
              <p:spPr>
                <a:xfrm>
                  <a:off x="4812845" y="5191423"/>
                  <a:ext cx="212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D40C85B0-8132-A0AA-9ECF-BF6B2B589DDF}"/>
                    </a:ext>
                  </a:extLst>
                </p14:cNvPr>
                <p14:cNvContentPartPr/>
                <p14:nvPr/>
              </p14:nvContentPartPr>
              <p14:xfrm>
                <a:off x="4936685" y="4982263"/>
                <a:ext cx="60840" cy="516960"/>
              </p14:xfrm>
            </p:contentPart>
          </mc:Choice>
          <mc:Fallback xmlns="">
            <p:pic>
              <p:nvPicPr>
                <p:cNvPr id="51" name="筆跡 50">
                  <a:extLst>
                    <a:ext uri="{FF2B5EF4-FFF2-40B4-BE49-F238E27FC236}">
                      <a16:creationId xmlns:a16="http://schemas.microsoft.com/office/drawing/2014/main" id="{D40C85B0-8132-A0AA-9ECF-BF6B2B589DDF}"/>
                    </a:ext>
                  </a:extLst>
                </p:cNvPr>
                <p:cNvPicPr/>
                <p:nvPr/>
              </p:nvPicPr>
              <p:blipFill>
                <a:blip r:embed="rId75"/>
                <a:stretch>
                  <a:fillRect/>
                </a:stretch>
              </p:blipFill>
              <p:spPr>
                <a:xfrm>
                  <a:off x="4918685" y="4964623"/>
                  <a:ext cx="96480" cy="552600"/>
                </a:xfrm>
                <a:prstGeom prst="rect">
                  <a:avLst/>
                </a:prstGeom>
              </p:spPr>
            </p:pic>
          </mc:Fallback>
        </mc:AlternateContent>
      </p:grpSp>
      <p:grpSp>
        <p:nvGrpSpPr>
          <p:cNvPr id="90" name="群組 89">
            <a:extLst>
              <a:ext uri="{FF2B5EF4-FFF2-40B4-BE49-F238E27FC236}">
                <a16:creationId xmlns:a16="http://schemas.microsoft.com/office/drawing/2014/main" id="{7B2DE685-443C-5C9E-2633-DE554EE5AD9E}"/>
              </a:ext>
            </a:extLst>
          </p:cNvPr>
          <p:cNvGrpSpPr/>
          <p:nvPr/>
        </p:nvGrpSpPr>
        <p:grpSpPr>
          <a:xfrm>
            <a:off x="5731205" y="2052943"/>
            <a:ext cx="687600" cy="469800"/>
            <a:chOff x="5731205" y="2052943"/>
            <a:chExt cx="687600" cy="469800"/>
          </a:xfrm>
        </p:grpSpPr>
        <mc:AlternateContent xmlns:mc="http://schemas.openxmlformats.org/markup-compatibility/2006" xmlns:p14="http://schemas.microsoft.com/office/powerpoint/2010/main">
          <mc:Choice Requires="p14">
            <p:contentPart p14:bwMode="auto" r:id="rId76">
              <p14:nvContentPartPr>
                <p14:cNvPr id="83" name="筆跡 82">
                  <a:extLst>
                    <a:ext uri="{FF2B5EF4-FFF2-40B4-BE49-F238E27FC236}">
                      <a16:creationId xmlns:a16="http://schemas.microsoft.com/office/drawing/2014/main" id="{122D08ED-4398-71A9-690F-A8C38D99971B}"/>
                    </a:ext>
                  </a:extLst>
                </p14:cNvPr>
                <p14:cNvContentPartPr/>
                <p14:nvPr/>
              </p14:nvContentPartPr>
              <p14:xfrm>
                <a:off x="5731205" y="2227903"/>
                <a:ext cx="276480" cy="255240"/>
              </p14:xfrm>
            </p:contentPart>
          </mc:Choice>
          <mc:Fallback xmlns="">
            <p:pic>
              <p:nvPicPr>
                <p:cNvPr id="83" name="筆跡 82">
                  <a:extLst>
                    <a:ext uri="{FF2B5EF4-FFF2-40B4-BE49-F238E27FC236}">
                      <a16:creationId xmlns:a16="http://schemas.microsoft.com/office/drawing/2014/main" id="{122D08ED-4398-71A9-690F-A8C38D99971B}"/>
                    </a:ext>
                  </a:extLst>
                </p:cNvPr>
                <p:cNvPicPr/>
                <p:nvPr/>
              </p:nvPicPr>
              <p:blipFill>
                <a:blip r:embed="rId77"/>
                <a:stretch>
                  <a:fillRect/>
                </a:stretch>
              </p:blipFill>
              <p:spPr>
                <a:xfrm>
                  <a:off x="5713205" y="2210263"/>
                  <a:ext cx="31212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4" name="筆跡 83">
                  <a:extLst>
                    <a:ext uri="{FF2B5EF4-FFF2-40B4-BE49-F238E27FC236}">
                      <a16:creationId xmlns:a16="http://schemas.microsoft.com/office/drawing/2014/main" id="{85D68307-81E1-6766-CBE1-F98C091FB0A0}"/>
                    </a:ext>
                  </a:extLst>
                </p14:cNvPr>
                <p14:cNvContentPartPr/>
                <p14:nvPr/>
              </p14:nvContentPartPr>
              <p14:xfrm>
                <a:off x="5852885" y="2194423"/>
                <a:ext cx="182160" cy="280800"/>
              </p14:xfrm>
            </p:contentPart>
          </mc:Choice>
          <mc:Fallback xmlns="">
            <p:pic>
              <p:nvPicPr>
                <p:cNvPr id="84" name="筆跡 83">
                  <a:extLst>
                    <a:ext uri="{FF2B5EF4-FFF2-40B4-BE49-F238E27FC236}">
                      <a16:creationId xmlns:a16="http://schemas.microsoft.com/office/drawing/2014/main" id="{85D68307-81E1-6766-CBE1-F98C091FB0A0}"/>
                    </a:ext>
                  </a:extLst>
                </p:cNvPr>
                <p:cNvPicPr/>
                <p:nvPr/>
              </p:nvPicPr>
              <p:blipFill>
                <a:blip r:embed="rId79"/>
                <a:stretch>
                  <a:fillRect/>
                </a:stretch>
              </p:blipFill>
              <p:spPr>
                <a:xfrm>
                  <a:off x="5834885" y="2176783"/>
                  <a:ext cx="21780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筆跡 85">
                  <a:extLst>
                    <a:ext uri="{FF2B5EF4-FFF2-40B4-BE49-F238E27FC236}">
                      <a16:creationId xmlns:a16="http://schemas.microsoft.com/office/drawing/2014/main" id="{17EB6749-BD01-57F1-8C1D-12C3F3632D30}"/>
                    </a:ext>
                  </a:extLst>
                </p14:cNvPr>
                <p14:cNvContentPartPr/>
                <p14:nvPr/>
              </p14:nvContentPartPr>
              <p14:xfrm>
                <a:off x="6066005" y="2399983"/>
                <a:ext cx="86040" cy="122760"/>
              </p14:xfrm>
            </p:contentPart>
          </mc:Choice>
          <mc:Fallback xmlns="">
            <p:pic>
              <p:nvPicPr>
                <p:cNvPr id="86" name="筆跡 85">
                  <a:extLst>
                    <a:ext uri="{FF2B5EF4-FFF2-40B4-BE49-F238E27FC236}">
                      <a16:creationId xmlns:a16="http://schemas.microsoft.com/office/drawing/2014/main" id="{17EB6749-BD01-57F1-8C1D-12C3F3632D30}"/>
                    </a:ext>
                  </a:extLst>
                </p:cNvPr>
                <p:cNvPicPr/>
                <p:nvPr/>
              </p:nvPicPr>
              <p:blipFill>
                <a:blip r:embed="rId81"/>
                <a:stretch>
                  <a:fillRect/>
                </a:stretch>
              </p:blipFill>
              <p:spPr>
                <a:xfrm>
                  <a:off x="6048005" y="2381983"/>
                  <a:ext cx="1216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筆跡 86">
                  <a:extLst>
                    <a:ext uri="{FF2B5EF4-FFF2-40B4-BE49-F238E27FC236}">
                      <a16:creationId xmlns:a16="http://schemas.microsoft.com/office/drawing/2014/main" id="{49C381A5-40E4-D84A-FC8F-7340B5E6A1E7}"/>
                    </a:ext>
                  </a:extLst>
                </p14:cNvPr>
                <p14:cNvContentPartPr/>
                <p14:nvPr/>
              </p14:nvContentPartPr>
              <p14:xfrm>
                <a:off x="6100205" y="2052943"/>
                <a:ext cx="125280" cy="95760"/>
              </p14:xfrm>
            </p:contentPart>
          </mc:Choice>
          <mc:Fallback xmlns="">
            <p:pic>
              <p:nvPicPr>
                <p:cNvPr id="87" name="筆跡 86">
                  <a:extLst>
                    <a:ext uri="{FF2B5EF4-FFF2-40B4-BE49-F238E27FC236}">
                      <a16:creationId xmlns:a16="http://schemas.microsoft.com/office/drawing/2014/main" id="{49C381A5-40E4-D84A-FC8F-7340B5E6A1E7}"/>
                    </a:ext>
                  </a:extLst>
                </p:cNvPr>
                <p:cNvPicPr/>
                <p:nvPr/>
              </p:nvPicPr>
              <p:blipFill>
                <a:blip r:embed="rId83"/>
                <a:stretch>
                  <a:fillRect/>
                </a:stretch>
              </p:blipFill>
              <p:spPr>
                <a:xfrm>
                  <a:off x="6082205" y="2035303"/>
                  <a:ext cx="160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筆跡 87">
                  <a:extLst>
                    <a:ext uri="{FF2B5EF4-FFF2-40B4-BE49-F238E27FC236}">
                      <a16:creationId xmlns:a16="http://schemas.microsoft.com/office/drawing/2014/main" id="{A42EDEB0-0717-AA62-057D-EC2B2E27E63D}"/>
                    </a:ext>
                  </a:extLst>
                </p14:cNvPr>
                <p14:cNvContentPartPr/>
                <p14:nvPr/>
              </p14:nvContentPartPr>
              <p14:xfrm>
                <a:off x="6276245" y="2325103"/>
                <a:ext cx="142560" cy="14760"/>
              </p14:xfrm>
            </p:contentPart>
          </mc:Choice>
          <mc:Fallback xmlns="">
            <p:pic>
              <p:nvPicPr>
                <p:cNvPr id="88" name="筆跡 87">
                  <a:extLst>
                    <a:ext uri="{FF2B5EF4-FFF2-40B4-BE49-F238E27FC236}">
                      <a16:creationId xmlns:a16="http://schemas.microsoft.com/office/drawing/2014/main" id="{A42EDEB0-0717-AA62-057D-EC2B2E27E63D}"/>
                    </a:ext>
                  </a:extLst>
                </p:cNvPr>
                <p:cNvPicPr/>
                <p:nvPr/>
              </p:nvPicPr>
              <p:blipFill>
                <a:blip r:embed="rId85"/>
                <a:stretch>
                  <a:fillRect/>
                </a:stretch>
              </p:blipFill>
              <p:spPr>
                <a:xfrm>
                  <a:off x="6258245" y="2307103"/>
                  <a:ext cx="17820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9" name="筆跡 88">
                  <a:extLst>
                    <a:ext uri="{FF2B5EF4-FFF2-40B4-BE49-F238E27FC236}">
                      <a16:creationId xmlns:a16="http://schemas.microsoft.com/office/drawing/2014/main" id="{87AE72ED-4172-7B31-29B1-66578E5EEBED}"/>
                    </a:ext>
                  </a:extLst>
                </p14:cNvPr>
                <p14:cNvContentPartPr/>
                <p14:nvPr/>
              </p14:nvContentPartPr>
              <p14:xfrm>
                <a:off x="6290285" y="2382343"/>
                <a:ext cx="116640" cy="7560"/>
              </p14:xfrm>
            </p:contentPart>
          </mc:Choice>
          <mc:Fallback xmlns="">
            <p:pic>
              <p:nvPicPr>
                <p:cNvPr id="89" name="筆跡 88">
                  <a:extLst>
                    <a:ext uri="{FF2B5EF4-FFF2-40B4-BE49-F238E27FC236}">
                      <a16:creationId xmlns:a16="http://schemas.microsoft.com/office/drawing/2014/main" id="{87AE72ED-4172-7B31-29B1-66578E5EEBED}"/>
                    </a:ext>
                  </a:extLst>
                </p:cNvPr>
                <p:cNvPicPr/>
                <p:nvPr/>
              </p:nvPicPr>
              <p:blipFill>
                <a:blip r:embed="rId87"/>
                <a:stretch>
                  <a:fillRect/>
                </a:stretch>
              </p:blipFill>
              <p:spPr>
                <a:xfrm>
                  <a:off x="6272645" y="2364343"/>
                  <a:ext cx="152280" cy="43200"/>
                </a:xfrm>
                <a:prstGeom prst="rect">
                  <a:avLst/>
                </a:prstGeom>
              </p:spPr>
            </p:pic>
          </mc:Fallback>
        </mc:AlternateContent>
      </p:grpSp>
      <p:grpSp>
        <p:nvGrpSpPr>
          <p:cNvPr id="105" name="群組 104">
            <a:extLst>
              <a:ext uri="{FF2B5EF4-FFF2-40B4-BE49-F238E27FC236}">
                <a16:creationId xmlns:a16="http://schemas.microsoft.com/office/drawing/2014/main" id="{F79556DD-9909-C976-440C-606F6763CB11}"/>
              </a:ext>
            </a:extLst>
          </p:cNvPr>
          <p:cNvGrpSpPr/>
          <p:nvPr/>
        </p:nvGrpSpPr>
        <p:grpSpPr>
          <a:xfrm>
            <a:off x="6625805" y="1717423"/>
            <a:ext cx="1923840" cy="483840"/>
            <a:chOff x="6625805" y="1717423"/>
            <a:chExt cx="1923840" cy="483840"/>
          </a:xfrm>
        </p:grpSpPr>
        <mc:AlternateContent xmlns:mc="http://schemas.openxmlformats.org/markup-compatibility/2006" xmlns:p14="http://schemas.microsoft.com/office/powerpoint/2010/main">
          <mc:Choice Requires="p14">
            <p:contentPart p14:bwMode="auto" r:id="rId88">
              <p14:nvContentPartPr>
                <p14:cNvPr id="91" name="筆跡 90">
                  <a:extLst>
                    <a:ext uri="{FF2B5EF4-FFF2-40B4-BE49-F238E27FC236}">
                      <a16:creationId xmlns:a16="http://schemas.microsoft.com/office/drawing/2014/main" id="{B660CA25-4178-0933-431C-4A08DEDB2AE4}"/>
                    </a:ext>
                  </a:extLst>
                </p14:cNvPr>
                <p14:cNvContentPartPr/>
                <p14:nvPr/>
              </p14:nvContentPartPr>
              <p14:xfrm>
                <a:off x="6867005" y="1883743"/>
                <a:ext cx="147240" cy="208440"/>
              </p14:xfrm>
            </p:contentPart>
          </mc:Choice>
          <mc:Fallback xmlns="">
            <p:pic>
              <p:nvPicPr>
                <p:cNvPr id="91" name="筆跡 90">
                  <a:extLst>
                    <a:ext uri="{FF2B5EF4-FFF2-40B4-BE49-F238E27FC236}">
                      <a16:creationId xmlns:a16="http://schemas.microsoft.com/office/drawing/2014/main" id="{B660CA25-4178-0933-431C-4A08DEDB2AE4}"/>
                    </a:ext>
                  </a:extLst>
                </p:cNvPr>
                <p:cNvPicPr/>
                <p:nvPr/>
              </p:nvPicPr>
              <p:blipFill>
                <a:blip r:embed="rId89"/>
                <a:stretch>
                  <a:fillRect/>
                </a:stretch>
              </p:blipFill>
              <p:spPr>
                <a:xfrm>
                  <a:off x="6849365" y="1866103"/>
                  <a:ext cx="1828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2" name="筆跡 91">
                  <a:extLst>
                    <a:ext uri="{FF2B5EF4-FFF2-40B4-BE49-F238E27FC236}">
                      <a16:creationId xmlns:a16="http://schemas.microsoft.com/office/drawing/2014/main" id="{8D146262-FD16-93B4-F043-E3458265B2BB}"/>
                    </a:ext>
                  </a:extLst>
                </p14:cNvPr>
                <p14:cNvContentPartPr/>
                <p14:nvPr/>
              </p14:nvContentPartPr>
              <p14:xfrm>
                <a:off x="7096325" y="1947463"/>
                <a:ext cx="162720" cy="20520"/>
              </p14:xfrm>
            </p:contentPart>
          </mc:Choice>
          <mc:Fallback xmlns="">
            <p:pic>
              <p:nvPicPr>
                <p:cNvPr id="92" name="筆跡 91">
                  <a:extLst>
                    <a:ext uri="{FF2B5EF4-FFF2-40B4-BE49-F238E27FC236}">
                      <a16:creationId xmlns:a16="http://schemas.microsoft.com/office/drawing/2014/main" id="{8D146262-FD16-93B4-F043-E3458265B2BB}"/>
                    </a:ext>
                  </a:extLst>
                </p:cNvPr>
                <p:cNvPicPr/>
                <p:nvPr/>
              </p:nvPicPr>
              <p:blipFill>
                <a:blip r:embed="rId91"/>
                <a:stretch>
                  <a:fillRect/>
                </a:stretch>
              </p:blipFill>
              <p:spPr>
                <a:xfrm>
                  <a:off x="7078685" y="1929463"/>
                  <a:ext cx="198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3" name="筆跡 92">
                  <a:extLst>
                    <a:ext uri="{FF2B5EF4-FFF2-40B4-BE49-F238E27FC236}">
                      <a16:creationId xmlns:a16="http://schemas.microsoft.com/office/drawing/2014/main" id="{E39893DA-DA99-FD20-75A6-54DF1AAEEA30}"/>
                    </a:ext>
                  </a:extLst>
                </p14:cNvPr>
                <p14:cNvContentPartPr/>
                <p14:nvPr/>
              </p14:nvContentPartPr>
              <p14:xfrm>
                <a:off x="7273445" y="1845943"/>
                <a:ext cx="76680" cy="97560"/>
              </p14:xfrm>
            </p:contentPart>
          </mc:Choice>
          <mc:Fallback xmlns="">
            <p:pic>
              <p:nvPicPr>
                <p:cNvPr id="93" name="筆跡 92">
                  <a:extLst>
                    <a:ext uri="{FF2B5EF4-FFF2-40B4-BE49-F238E27FC236}">
                      <a16:creationId xmlns:a16="http://schemas.microsoft.com/office/drawing/2014/main" id="{E39893DA-DA99-FD20-75A6-54DF1AAEEA30}"/>
                    </a:ext>
                  </a:extLst>
                </p:cNvPr>
                <p:cNvPicPr/>
                <p:nvPr/>
              </p:nvPicPr>
              <p:blipFill>
                <a:blip r:embed="rId93"/>
                <a:stretch>
                  <a:fillRect/>
                </a:stretch>
              </p:blipFill>
              <p:spPr>
                <a:xfrm>
                  <a:off x="7255805" y="1828303"/>
                  <a:ext cx="1123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4" name="筆跡 93">
                  <a:extLst>
                    <a:ext uri="{FF2B5EF4-FFF2-40B4-BE49-F238E27FC236}">
                      <a16:creationId xmlns:a16="http://schemas.microsoft.com/office/drawing/2014/main" id="{1AEB94DF-BCEE-840B-613B-B6B6FFE6F7F0}"/>
                    </a:ext>
                  </a:extLst>
                </p14:cNvPr>
                <p14:cNvContentPartPr/>
                <p14:nvPr/>
              </p14:nvContentPartPr>
              <p14:xfrm>
                <a:off x="7290365" y="1852783"/>
                <a:ext cx="146520" cy="266760"/>
              </p14:xfrm>
            </p:contentPart>
          </mc:Choice>
          <mc:Fallback xmlns="">
            <p:pic>
              <p:nvPicPr>
                <p:cNvPr id="94" name="筆跡 93">
                  <a:extLst>
                    <a:ext uri="{FF2B5EF4-FFF2-40B4-BE49-F238E27FC236}">
                      <a16:creationId xmlns:a16="http://schemas.microsoft.com/office/drawing/2014/main" id="{1AEB94DF-BCEE-840B-613B-B6B6FFE6F7F0}"/>
                    </a:ext>
                  </a:extLst>
                </p:cNvPr>
                <p:cNvPicPr/>
                <p:nvPr/>
              </p:nvPicPr>
              <p:blipFill>
                <a:blip r:embed="rId95"/>
                <a:stretch>
                  <a:fillRect/>
                </a:stretch>
              </p:blipFill>
              <p:spPr>
                <a:xfrm>
                  <a:off x="7272725" y="1835143"/>
                  <a:ext cx="18216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5" name="筆跡 94">
                  <a:extLst>
                    <a:ext uri="{FF2B5EF4-FFF2-40B4-BE49-F238E27FC236}">
                      <a16:creationId xmlns:a16="http://schemas.microsoft.com/office/drawing/2014/main" id="{7A46DFBA-D7D4-9A21-3F72-CA047BF58742}"/>
                    </a:ext>
                  </a:extLst>
                </p14:cNvPr>
                <p14:cNvContentPartPr/>
                <p14:nvPr/>
              </p14:nvContentPartPr>
              <p14:xfrm>
                <a:off x="7448045" y="1992103"/>
                <a:ext cx="13680" cy="59760"/>
              </p14:xfrm>
            </p:contentPart>
          </mc:Choice>
          <mc:Fallback xmlns="">
            <p:pic>
              <p:nvPicPr>
                <p:cNvPr id="95" name="筆跡 94">
                  <a:extLst>
                    <a:ext uri="{FF2B5EF4-FFF2-40B4-BE49-F238E27FC236}">
                      <a16:creationId xmlns:a16="http://schemas.microsoft.com/office/drawing/2014/main" id="{7A46DFBA-D7D4-9A21-3F72-CA047BF58742}"/>
                    </a:ext>
                  </a:extLst>
                </p:cNvPr>
                <p:cNvPicPr/>
                <p:nvPr/>
              </p:nvPicPr>
              <p:blipFill>
                <a:blip r:embed="rId97"/>
                <a:stretch>
                  <a:fillRect/>
                </a:stretch>
              </p:blipFill>
              <p:spPr>
                <a:xfrm>
                  <a:off x="7430405" y="1974463"/>
                  <a:ext cx="4932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6" name="筆跡 95">
                  <a:extLst>
                    <a:ext uri="{FF2B5EF4-FFF2-40B4-BE49-F238E27FC236}">
                      <a16:creationId xmlns:a16="http://schemas.microsoft.com/office/drawing/2014/main" id="{A1C9991C-AB47-7C39-0F1F-21E59B9A2225}"/>
                    </a:ext>
                  </a:extLst>
                </p14:cNvPr>
                <p14:cNvContentPartPr/>
                <p14:nvPr/>
              </p14:nvContentPartPr>
              <p14:xfrm>
                <a:off x="7528685" y="1854583"/>
                <a:ext cx="180720" cy="205560"/>
              </p14:xfrm>
            </p:contentPart>
          </mc:Choice>
          <mc:Fallback xmlns="">
            <p:pic>
              <p:nvPicPr>
                <p:cNvPr id="96" name="筆跡 95">
                  <a:extLst>
                    <a:ext uri="{FF2B5EF4-FFF2-40B4-BE49-F238E27FC236}">
                      <a16:creationId xmlns:a16="http://schemas.microsoft.com/office/drawing/2014/main" id="{A1C9991C-AB47-7C39-0F1F-21E59B9A2225}"/>
                    </a:ext>
                  </a:extLst>
                </p:cNvPr>
                <p:cNvPicPr/>
                <p:nvPr/>
              </p:nvPicPr>
              <p:blipFill>
                <a:blip r:embed="rId99"/>
                <a:stretch>
                  <a:fillRect/>
                </a:stretch>
              </p:blipFill>
              <p:spPr>
                <a:xfrm>
                  <a:off x="7511045" y="1836583"/>
                  <a:ext cx="216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7" name="筆跡 96">
                  <a:extLst>
                    <a:ext uri="{FF2B5EF4-FFF2-40B4-BE49-F238E27FC236}">
                      <a16:creationId xmlns:a16="http://schemas.microsoft.com/office/drawing/2014/main" id="{41703B9C-980C-440D-14C1-77EABB154322}"/>
                    </a:ext>
                  </a:extLst>
                </p14:cNvPr>
                <p14:cNvContentPartPr/>
                <p14:nvPr/>
              </p14:nvContentPartPr>
              <p14:xfrm>
                <a:off x="6796085" y="1800583"/>
                <a:ext cx="27720" cy="343080"/>
              </p14:xfrm>
            </p:contentPart>
          </mc:Choice>
          <mc:Fallback xmlns="">
            <p:pic>
              <p:nvPicPr>
                <p:cNvPr id="97" name="筆跡 96">
                  <a:extLst>
                    <a:ext uri="{FF2B5EF4-FFF2-40B4-BE49-F238E27FC236}">
                      <a16:creationId xmlns:a16="http://schemas.microsoft.com/office/drawing/2014/main" id="{41703B9C-980C-440D-14C1-77EABB154322}"/>
                    </a:ext>
                  </a:extLst>
                </p:cNvPr>
                <p:cNvPicPr/>
                <p:nvPr/>
              </p:nvPicPr>
              <p:blipFill>
                <a:blip r:embed="rId101"/>
                <a:stretch>
                  <a:fillRect/>
                </a:stretch>
              </p:blipFill>
              <p:spPr>
                <a:xfrm>
                  <a:off x="6778445" y="1782583"/>
                  <a:ext cx="633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8" name="筆跡 97">
                  <a:extLst>
                    <a:ext uri="{FF2B5EF4-FFF2-40B4-BE49-F238E27FC236}">
                      <a16:creationId xmlns:a16="http://schemas.microsoft.com/office/drawing/2014/main" id="{B5B48C60-D14B-C871-0AB8-46892149E78D}"/>
                    </a:ext>
                  </a:extLst>
                </p14:cNvPr>
                <p14:cNvContentPartPr/>
                <p14:nvPr/>
              </p14:nvContentPartPr>
              <p14:xfrm>
                <a:off x="7747925" y="1781863"/>
                <a:ext cx="26640" cy="313200"/>
              </p14:xfrm>
            </p:contentPart>
          </mc:Choice>
          <mc:Fallback xmlns="">
            <p:pic>
              <p:nvPicPr>
                <p:cNvPr id="98" name="筆跡 97">
                  <a:extLst>
                    <a:ext uri="{FF2B5EF4-FFF2-40B4-BE49-F238E27FC236}">
                      <a16:creationId xmlns:a16="http://schemas.microsoft.com/office/drawing/2014/main" id="{B5B48C60-D14B-C871-0AB8-46892149E78D}"/>
                    </a:ext>
                  </a:extLst>
                </p:cNvPr>
                <p:cNvPicPr/>
                <p:nvPr/>
              </p:nvPicPr>
              <p:blipFill>
                <a:blip r:embed="rId103"/>
                <a:stretch>
                  <a:fillRect/>
                </a:stretch>
              </p:blipFill>
              <p:spPr>
                <a:xfrm>
                  <a:off x="7730285" y="1763863"/>
                  <a:ext cx="6228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9" name="筆跡 98">
                  <a:extLst>
                    <a:ext uri="{FF2B5EF4-FFF2-40B4-BE49-F238E27FC236}">
                      <a16:creationId xmlns:a16="http://schemas.microsoft.com/office/drawing/2014/main" id="{E077FAC8-B555-10D7-188C-3B3668B5F0C1}"/>
                    </a:ext>
                  </a:extLst>
                </p14:cNvPr>
                <p14:cNvContentPartPr/>
                <p14:nvPr/>
              </p14:nvContentPartPr>
              <p14:xfrm>
                <a:off x="7858805" y="1919023"/>
                <a:ext cx="165600" cy="25560"/>
              </p14:xfrm>
            </p:contentPart>
          </mc:Choice>
          <mc:Fallback xmlns="">
            <p:pic>
              <p:nvPicPr>
                <p:cNvPr id="99" name="筆跡 98">
                  <a:extLst>
                    <a:ext uri="{FF2B5EF4-FFF2-40B4-BE49-F238E27FC236}">
                      <a16:creationId xmlns:a16="http://schemas.microsoft.com/office/drawing/2014/main" id="{E077FAC8-B555-10D7-188C-3B3668B5F0C1}"/>
                    </a:ext>
                  </a:extLst>
                </p:cNvPr>
                <p:cNvPicPr/>
                <p:nvPr/>
              </p:nvPicPr>
              <p:blipFill>
                <a:blip r:embed="rId105"/>
                <a:stretch>
                  <a:fillRect/>
                </a:stretch>
              </p:blipFill>
              <p:spPr>
                <a:xfrm>
                  <a:off x="7841165" y="1901383"/>
                  <a:ext cx="2012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0" name="筆跡 99">
                  <a:extLst>
                    <a:ext uri="{FF2B5EF4-FFF2-40B4-BE49-F238E27FC236}">
                      <a16:creationId xmlns:a16="http://schemas.microsoft.com/office/drawing/2014/main" id="{EB8CAE8E-D80B-7FE5-159D-6D5ED1E7A12E}"/>
                    </a:ext>
                  </a:extLst>
                </p14:cNvPr>
                <p14:cNvContentPartPr/>
                <p14:nvPr/>
              </p14:nvContentPartPr>
              <p14:xfrm>
                <a:off x="8088125" y="1875103"/>
                <a:ext cx="123840" cy="147240"/>
              </p14:xfrm>
            </p:contentPart>
          </mc:Choice>
          <mc:Fallback xmlns="">
            <p:pic>
              <p:nvPicPr>
                <p:cNvPr id="100" name="筆跡 99">
                  <a:extLst>
                    <a:ext uri="{FF2B5EF4-FFF2-40B4-BE49-F238E27FC236}">
                      <a16:creationId xmlns:a16="http://schemas.microsoft.com/office/drawing/2014/main" id="{EB8CAE8E-D80B-7FE5-159D-6D5ED1E7A12E}"/>
                    </a:ext>
                  </a:extLst>
                </p:cNvPr>
                <p:cNvPicPr/>
                <p:nvPr/>
              </p:nvPicPr>
              <p:blipFill>
                <a:blip r:embed="rId107"/>
                <a:stretch>
                  <a:fillRect/>
                </a:stretch>
              </p:blipFill>
              <p:spPr>
                <a:xfrm>
                  <a:off x="8070125" y="1857463"/>
                  <a:ext cx="159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1" name="筆跡 100">
                  <a:extLst>
                    <a:ext uri="{FF2B5EF4-FFF2-40B4-BE49-F238E27FC236}">
                      <a16:creationId xmlns:a16="http://schemas.microsoft.com/office/drawing/2014/main" id="{3FB5AD28-3C99-4A22-A100-587FBE39D782}"/>
                    </a:ext>
                  </a:extLst>
                </p14:cNvPr>
                <p14:cNvContentPartPr/>
                <p14:nvPr/>
              </p14:nvContentPartPr>
              <p14:xfrm>
                <a:off x="8258405" y="2013343"/>
                <a:ext cx="13320" cy="30240"/>
              </p14:xfrm>
            </p:contentPart>
          </mc:Choice>
          <mc:Fallback xmlns="">
            <p:pic>
              <p:nvPicPr>
                <p:cNvPr id="101" name="筆跡 100">
                  <a:extLst>
                    <a:ext uri="{FF2B5EF4-FFF2-40B4-BE49-F238E27FC236}">
                      <a16:creationId xmlns:a16="http://schemas.microsoft.com/office/drawing/2014/main" id="{3FB5AD28-3C99-4A22-A100-587FBE39D782}"/>
                    </a:ext>
                  </a:extLst>
                </p:cNvPr>
                <p:cNvPicPr/>
                <p:nvPr/>
              </p:nvPicPr>
              <p:blipFill>
                <a:blip r:embed="rId109"/>
                <a:stretch>
                  <a:fillRect/>
                </a:stretch>
              </p:blipFill>
              <p:spPr>
                <a:xfrm>
                  <a:off x="8240405" y="1995703"/>
                  <a:ext cx="4896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2" name="筆跡 101">
                  <a:extLst>
                    <a:ext uri="{FF2B5EF4-FFF2-40B4-BE49-F238E27FC236}">
                      <a16:creationId xmlns:a16="http://schemas.microsoft.com/office/drawing/2014/main" id="{09E8B73F-15F3-A7FD-225B-A6411FBB51DB}"/>
                    </a:ext>
                  </a:extLst>
                </p14:cNvPr>
                <p14:cNvContentPartPr/>
                <p14:nvPr/>
              </p14:nvContentPartPr>
              <p14:xfrm>
                <a:off x="8321765" y="1838383"/>
                <a:ext cx="227880" cy="193680"/>
              </p14:xfrm>
            </p:contentPart>
          </mc:Choice>
          <mc:Fallback xmlns="">
            <p:pic>
              <p:nvPicPr>
                <p:cNvPr id="102" name="筆跡 101">
                  <a:extLst>
                    <a:ext uri="{FF2B5EF4-FFF2-40B4-BE49-F238E27FC236}">
                      <a16:creationId xmlns:a16="http://schemas.microsoft.com/office/drawing/2014/main" id="{09E8B73F-15F3-A7FD-225B-A6411FBB51DB}"/>
                    </a:ext>
                  </a:extLst>
                </p:cNvPr>
                <p:cNvPicPr/>
                <p:nvPr/>
              </p:nvPicPr>
              <p:blipFill>
                <a:blip r:embed="rId111"/>
                <a:stretch>
                  <a:fillRect/>
                </a:stretch>
              </p:blipFill>
              <p:spPr>
                <a:xfrm>
                  <a:off x="8303765" y="1820383"/>
                  <a:ext cx="26352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4" name="筆跡 103">
                  <a:extLst>
                    <a:ext uri="{FF2B5EF4-FFF2-40B4-BE49-F238E27FC236}">
                      <a16:creationId xmlns:a16="http://schemas.microsoft.com/office/drawing/2014/main" id="{A874772E-AAC2-EAAB-7921-AF9FC90190B9}"/>
                    </a:ext>
                  </a:extLst>
                </p14:cNvPr>
                <p14:cNvContentPartPr/>
                <p14:nvPr/>
              </p14:nvContentPartPr>
              <p14:xfrm>
                <a:off x="6625805" y="1717423"/>
                <a:ext cx="108360" cy="483840"/>
              </p14:xfrm>
            </p:contentPart>
          </mc:Choice>
          <mc:Fallback xmlns="">
            <p:pic>
              <p:nvPicPr>
                <p:cNvPr id="104" name="筆跡 103">
                  <a:extLst>
                    <a:ext uri="{FF2B5EF4-FFF2-40B4-BE49-F238E27FC236}">
                      <a16:creationId xmlns:a16="http://schemas.microsoft.com/office/drawing/2014/main" id="{A874772E-AAC2-EAAB-7921-AF9FC90190B9}"/>
                    </a:ext>
                  </a:extLst>
                </p:cNvPr>
                <p:cNvPicPr/>
                <p:nvPr/>
              </p:nvPicPr>
              <p:blipFill>
                <a:blip r:embed="rId113"/>
                <a:stretch>
                  <a:fillRect/>
                </a:stretch>
              </p:blipFill>
              <p:spPr>
                <a:xfrm>
                  <a:off x="6607805" y="1699783"/>
                  <a:ext cx="144000" cy="519480"/>
                </a:xfrm>
                <a:prstGeom prst="rect">
                  <a:avLst/>
                </a:prstGeom>
              </p:spPr>
            </p:pic>
          </mc:Fallback>
        </mc:AlternateContent>
      </p:grpSp>
      <p:grpSp>
        <p:nvGrpSpPr>
          <p:cNvPr id="108" name="群組 107">
            <a:extLst>
              <a:ext uri="{FF2B5EF4-FFF2-40B4-BE49-F238E27FC236}">
                <a16:creationId xmlns:a16="http://schemas.microsoft.com/office/drawing/2014/main" id="{032FF2FF-610B-6143-BBE3-7D257D26DA0D}"/>
              </a:ext>
            </a:extLst>
          </p:cNvPr>
          <p:cNvGrpSpPr/>
          <p:nvPr/>
        </p:nvGrpSpPr>
        <p:grpSpPr>
          <a:xfrm>
            <a:off x="8609765" y="1505743"/>
            <a:ext cx="361440" cy="564480"/>
            <a:chOff x="8609765" y="1505743"/>
            <a:chExt cx="361440" cy="564480"/>
          </a:xfrm>
        </p:grpSpPr>
        <mc:AlternateContent xmlns:mc="http://schemas.openxmlformats.org/markup-compatibility/2006" xmlns:p14="http://schemas.microsoft.com/office/powerpoint/2010/main">
          <mc:Choice Requires="p14">
            <p:contentPart p14:bwMode="auto" r:id="rId114">
              <p14:nvContentPartPr>
                <p14:cNvPr id="106" name="筆跡 105">
                  <a:extLst>
                    <a:ext uri="{FF2B5EF4-FFF2-40B4-BE49-F238E27FC236}">
                      <a16:creationId xmlns:a16="http://schemas.microsoft.com/office/drawing/2014/main" id="{2D74E3E5-C9CA-57F5-A01E-1538C5B0DA8F}"/>
                    </a:ext>
                  </a:extLst>
                </p14:cNvPr>
                <p14:cNvContentPartPr/>
                <p14:nvPr/>
              </p14:nvContentPartPr>
              <p14:xfrm>
                <a:off x="8609765" y="1696543"/>
                <a:ext cx="149400" cy="373680"/>
              </p14:xfrm>
            </p:contentPart>
          </mc:Choice>
          <mc:Fallback xmlns="">
            <p:pic>
              <p:nvPicPr>
                <p:cNvPr id="106" name="筆跡 105">
                  <a:extLst>
                    <a:ext uri="{FF2B5EF4-FFF2-40B4-BE49-F238E27FC236}">
                      <a16:creationId xmlns:a16="http://schemas.microsoft.com/office/drawing/2014/main" id="{2D74E3E5-C9CA-57F5-A01E-1538C5B0DA8F}"/>
                    </a:ext>
                  </a:extLst>
                </p:cNvPr>
                <p:cNvPicPr/>
                <p:nvPr/>
              </p:nvPicPr>
              <p:blipFill>
                <a:blip r:embed="rId115"/>
                <a:stretch>
                  <a:fillRect/>
                </a:stretch>
              </p:blipFill>
              <p:spPr>
                <a:xfrm>
                  <a:off x="8592125" y="1678903"/>
                  <a:ext cx="18504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7" name="筆跡 106">
                  <a:extLst>
                    <a:ext uri="{FF2B5EF4-FFF2-40B4-BE49-F238E27FC236}">
                      <a16:creationId xmlns:a16="http://schemas.microsoft.com/office/drawing/2014/main" id="{D35AAC65-8ABF-CF04-0E73-CCE99906A522}"/>
                    </a:ext>
                  </a:extLst>
                </p14:cNvPr>
                <p14:cNvContentPartPr/>
                <p14:nvPr/>
              </p14:nvContentPartPr>
              <p14:xfrm>
                <a:off x="8822525" y="1505743"/>
                <a:ext cx="148680" cy="95760"/>
              </p14:xfrm>
            </p:contentPart>
          </mc:Choice>
          <mc:Fallback xmlns="">
            <p:pic>
              <p:nvPicPr>
                <p:cNvPr id="107" name="筆跡 106">
                  <a:extLst>
                    <a:ext uri="{FF2B5EF4-FFF2-40B4-BE49-F238E27FC236}">
                      <a16:creationId xmlns:a16="http://schemas.microsoft.com/office/drawing/2014/main" id="{D35AAC65-8ABF-CF04-0E73-CCE99906A522}"/>
                    </a:ext>
                  </a:extLst>
                </p:cNvPr>
                <p:cNvPicPr/>
                <p:nvPr/>
              </p:nvPicPr>
              <p:blipFill>
                <a:blip r:embed="rId117"/>
                <a:stretch>
                  <a:fillRect/>
                </a:stretch>
              </p:blipFill>
              <p:spPr>
                <a:xfrm>
                  <a:off x="8804885" y="1487743"/>
                  <a:ext cx="184320" cy="13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8">
            <p14:nvContentPartPr>
              <p14:cNvPr id="109" name="筆跡 108">
                <a:extLst>
                  <a:ext uri="{FF2B5EF4-FFF2-40B4-BE49-F238E27FC236}">
                    <a16:creationId xmlns:a16="http://schemas.microsoft.com/office/drawing/2014/main" id="{4D4DBB97-249E-CFA2-0C24-45659B61B4EA}"/>
                  </a:ext>
                </a:extLst>
              </p14:cNvPr>
              <p14:cNvContentPartPr/>
              <p14:nvPr/>
            </p14:nvContentPartPr>
            <p14:xfrm>
              <a:off x="6649925" y="2262463"/>
              <a:ext cx="2054880" cy="78480"/>
            </p14:xfrm>
          </p:contentPart>
        </mc:Choice>
        <mc:Fallback xmlns="">
          <p:pic>
            <p:nvPicPr>
              <p:cNvPr id="109" name="筆跡 108">
                <a:extLst>
                  <a:ext uri="{FF2B5EF4-FFF2-40B4-BE49-F238E27FC236}">
                    <a16:creationId xmlns:a16="http://schemas.microsoft.com/office/drawing/2014/main" id="{4D4DBB97-249E-CFA2-0C24-45659B61B4EA}"/>
                  </a:ext>
                </a:extLst>
              </p:cNvPr>
              <p:cNvPicPr/>
              <p:nvPr/>
            </p:nvPicPr>
            <p:blipFill>
              <a:blip r:embed="rId119"/>
              <a:stretch>
                <a:fillRect/>
              </a:stretch>
            </p:blipFill>
            <p:spPr>
              <a:xfrm>
                <a:off x="6631925" y="2244463"/>
                <a:ext cx="2090520" cy="114120"/>
              </a:xfrm>
              <a:prstGeom prst="rect">
                <a:avLst/>
              </a:prstGeom>
            </p:spPr>
          </p:pic>
        </mc:Fallback>
      </mc:AlternateContent>
      <p:grpSp>
        <p:nvGrpSpPr>
          <p:cNvPr id="117" name="群組 116">
            <a:extLst>
              <a:ext uri="{FF2B5EF4-FFF2-40B4-BE49-F238E27FC236}">
                <a16:creationId xmlns:a16="http://schemas.microsoft.com/office/drawing/2014/main" id="{C538BFB7-2020-0529-7B15-442BA960F12B}"/>
              </a:ext>
            </a:extLst>
          </p:cNvPr>
          <p:cNvGrpSpPr/>
          <p:nvPr/>
        </p:nvGrpSpPr>
        <p:grpSpPr>
          <a:xfrm>
            <a:off x="6432845" y="3347503"/>
            <a:ext cx="177480" cy="202320"/>
            <a:chOff x="6432845" y="3347503"/>
            <a:chExt cx="177480" cy="202320"/>
          </a:xfrm>
        </p:grpSpPr>
        <mc:AlternateContent xmlns:mc="http://schemas.openxmlformats.org/markup-compatibility/2006" xmlns:p14="http://schemas.microsoft.com/office/powerpoint/2010/main">
          <mc:Choice Requires="p14">
            <p:contentPart p14:bwMode="auto" r:id="rId120">
              <p14:nvContentPartPr>
                <p14:cNvPr id="115" name="筆跡 114">
                  <a:extLst>
                    <a:ext uri="{FF2B5EF4-FFF2-40B4-BE49-F238E27FC236}">
                      <a16:creationId xmlns:a16="http://schemas.microsoft.com/office/drawing/2014/main" id="{778F892F-7954-1EC6-509B-D3E9144EA27C}"/>
                    </a:ext>
                  </a:extLst>
                </p14:cNvPr>
                <p14:cNvContentPartPr/>
                <p14:nvPr/>
              </p14:nvContentPartPr>
              <p14:xfrm>
                <a:off x="6432845" y="3429583"/>
                <a:ext cx="177480" cy="30240"/>
              </p14:xfrm>
            </p:contentPart>
          </mc:Choice>
          <mc:Fallback xmlns="">
            <p:pic>
              <p:nvPicPr>
                <p:cNvPr id="115" name="筆跡 114">
                  <a:extLst>
                    <a:ext uri="{FF2B5EF4-FFF2-40B4-BE49-F238E27FC236}">
                      <a16:creationId xmlns:a16="http://schemas.microsoft.com/office/drawing/2014/main" id="{778F892F-7954-1EC6-509B-D3E9144EA27C}"/>
                    </a:ext>
                  </a:extLst>
                </p:cNvPr>
                <p:cNvPicPr/>
                <p:nvPr/>
              </p:nvPicPr>
              <p:blipFill>
                <a:blip r:embed="rId121"/>
                <a:stretch>
                  <a:fillRect/>
                </a:stretch>
              </p:blipFill>
              <p:spPr>
                <a:xfrm>
                  <a:off x="6414845" y="3411583"/>
                  <a:ext cx="2131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6" name="筆跡 115">
                  <a:extLst>
                    <a:ext uri="{FF2B5EF4-FFF2-40B4-BE49-F238E27FC236}">
                      <a16:creationId xmlns:a16="http://schemas.microsoft.com/office/drawing/2014/main" id="{7ADE7D67-5DA9-6B2F-7C15-375282A8F85A}"/>
                    </a:ext>
                  </a:extLst>
                </p14:cNvPr>
                <p14:cNvContentPartPr/>
                <p14:nvPr/>
              </p14:nvContentPartPr>
              <p14:xfrm>
                <a:off x="6534365" y="3347503"/>
                <a:ext cx="15840" cy="202320"/>
              </p14:xfrm>
            </p:contentPart>
          </mc:Choice>
          <mc:Fallback xmlns="">
            <p:pic>
              <p:nvPicPr>
                <p:cNvPr id="116" name="筆跡 115">
                  <a:extLst>
                    <a:ext uri="{FF2B5EF4-FFF2-40B4-BE49-F238E27FC236}">
                      <a16:creationId xmlns:a16="http://schemas.microsoft.com/office/drawing/2014/main" id="{7ADE7D67-5DA9-6B2F-7C15-375282A8F85A}"/>
                    </a:ext>
                  </a:extLst>
                </p:cNvPr>
                <p:cNvPicPr/>
                <p:nvPr/>
              </p:nvPicPr>
              <p:blipFill>
                <a:blip r:embed="rId123"/>
                <a:stretch>
                  <a:fillRect/>
                </a:stretch>
              </p:blipFill>
              <p:spPr>
                <a:xfrm>
                  <a:off x="6516365" y="3329503"/>
                  <a:ext cx="51480" cy="237960"/>
                </a:xfrm>
                <a:prstGeom prst="rect">
                  <a:avLst/>
                </a:prstGeom>
              </p:spPr>
            </p:pic>
          </mc:Fallback>
        </mc:AlternateContent>
      </p:grpSp>
      <p:grpSp>
        <p:nvGrpSpPr>
          <p:cNvPr id="137" name="群組 136">
            <a:extLst>
              <a:ext uri="{FF2B5EF4-FFF2-40B4-BE49-F238E27FC236}">
                <a16:creationId xmlns:a16="http://schemas.microsoft.com/office/drawing/2014/main" id="{E2430F66-F44E-FD77-14AB-7B934103EB27}"/>
              </a:ext>
            </a:extLst>
          </p:cNvPr>
          <p:cNvGrpSpPr/>
          <p:nvPr/>
        </p:nvGrpSpPr>
        <p:grpSpPr>
          <a:xfrm>
            <a:off x="6852245" y="2482783"/>
            <a:ext cx="2627640" cy="1075320"/>
            <a:chOff x="6852245" y="2482783"/>
            <a:chExt cx="2627640" cy="1075320"/>
          </a:xfrm>
        </p:grpSpPr>
        <mc:AlternateContent xmlns:mc="http://schemas.openxmlformats.org/markup-compatibility/2006" xmlns:p14="http://schemas.microsoft.com/office/powerpoint/2010/main">
          <mc:Choice Requires="p14">
            <p:contentPart p14:bwMode="auto" r:id="rId124">
              <p14:nvContentPartPr>
                <p14:cNvPr id="110" name="筆跡 109">
                  <a:extLst>
                    <a:ext uri="{FF2B5EF4-FFF2-40B4-BE49-F238E27FC236}">
                      <a16:creationId xmlns:a16="http://schemas.microsoft.com/office/drawing/2014/main" id="{37CF30C1-F9C7-A286-BF7A-40D6F941138C}"/>
                    </a:ext>
                  </a:extLst>
                </p14:cNvPr>
                <p14:cNvContentPartPr/>
                <p14:nvPr/>
              </p14:nvContentPartPr>
              <p14:xfrm>
                <a:off x="7291085" y="2488543"/>
                <a:ext cx="72000" cy="93600"/>
              </p14:xfrm>
            </p:contentPart>
          </mc:Choice>
          <mc:Fallback xmlns="">
            <p:pic>
              <p:nvPicPr>
                <p:cNvPr id="110" name="筆跡 109">
                  <a:extLst>
                    <a:ext uri="{FF2B5EF4-FFF2-40B4-BE49-F238E27FC236}">
                      <a16:creationId xmlns:a16="http://schemas.microsoft.com/office/drawing/2014/main" id="{37CF30C1-F9C7-A286-BF7A-40D6F941138C}"/>
                    </a:ext>
                  </a:extLst>
                </p:cNvPr>
                <p:cNvPicPr/>
                <p:nvPr/>
              </p:nvPicPr>
              <p:blipFill>
                <a:blip r:embed="rId125"/>
                <a:stretch>
                  <a:fillRect/>
                </a:stretch>
              </p:blipFill>
              <p:spPr>
                <a:xfrm>
                  <a:off x="7273085" y="2470543"/>
                  <a:ext cx="107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1" name="筆跡 110">
                  <a:extLst>
                    <a:ext uri="{FF2B5EF4-FFF2-40B4-BE49-F238E27FC236}">
                      <a16:creationId xmlns:a16="http://schemas.microsoft.com/office/drawing/2014/main" id="{002895D1-6637-A358-22B0-2850C5D5D94A}"/>
                    </a:ext>
                  </a:extLst>
                </p14:cNvPr>
                <p14:cNvContentPartPr/>
                <p14:nvPr/>
              </p14:nvContentPartPr>
              <p14:xfrm>
                <a:off x="7326725" y="2482783"/>
                <a:ext cx="131400" cy="343440"/>
              </p14:xfrm>
            </p:contentPart>
          </mc:Choice>
          <mc:Fallback xmlns="">
            <p:pic>
              <p:nvPicPr>
                <p:cNvPr id="111" name="筆跡 110">
                  <a:extLst>
                    <a:ext uri="{FF2B5EF4-FFF2-40B4-BE49-F238E27FC236}">
                      <a16:creationId xmlns:a16="http://schemas.microsoft.com/office/drawing/2014/main" id="{002895D1-6637-A358-22B0-2850C5D5D94A}"/>
                    </a:ext>
                  </a:extLst>
                </p:cNvPr>
                <p:cNvPicPr/>
                <p:nvPr/>
              </p:nvPicPr>
              <p:blipFill>
                <a:blip r:embed="rId127"/>
                <a:stretch>
                  <a:fillRect/>
                </a:stretch>
              </p:blipFill>
              <p:spPr>
                <a:xfrm>
                  <a:off x="7308725" y="2464783"/>
                  <a:ext cx="16704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2" name="筆跡 111">
                  <a:extLst>
                    <a:ext uri="{FF2B5EF4-FFF2-40B4-BE49-F238E27FC236}">
                      <a16:creationId xmlns:a16="http://schemas.microsoft.com/office/drawing/2014/main" id="{37F2B2B1-3BD8-1213-38BC-B7377B55B000}"/>
                    </a:ext>
                  </a:extLst>
                </p14:cNvPr>
                <p14:cNvContentPartPr/>
                <p14:nvPr/>
              </p14:nvContentPartPr>
              <p14:xfrm>
                <a:off x="7479365" y="2627863"/>
                <a:ext cx="43920" cy="81720"/>
              </p14:xfrm>
            </p:contentPart>
          </mc:Choice>
          <mc:Fallback xmlns="">
            <p:pic>
              <p:nvPicPr>
                <p:cNvPr id="112" name="筆跡 111">
                  <a:extLst>
                    <a:ext uri="{FF2B5EF4-FFF2-40B4-BE49-F238E27FC236}">
                      <a16:creationId xmlns:a16="http://schemas.microsoft.com/office/drawing/2014/main" id="{37F2B2B1-3BD8-1213-38BC-B7377B55B000}"/>
                    </a:ext>
                  </a:extLst>
                </p:cNvPr>
                <p:cNvPicPr/>
                <p:nvPr/>
              </p:nvPicPr>
              <p:blipFill>
                <a:blip r:embed="rId129"/>
                <a:stretch>
                  <a:fillRect/>
                </a:stretch>
              </p:blipFill>
              <p:spPr>
                <a:xfrm>
                  <a:off x="7461365" y="2610223"/>
                  <a:ext cx="795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筆跡 112">
                  <a:extLst>
                    <a:ext uri="{FF2B5EF4-FFF2-40B4-BE49-F238E27FC236}">
                      <a16:creationId xmlns:a16="http://schemas.microsoft.com/office/drawing/2014/main" id="{B1C1FEDE-BA7A-8952-A5BE-F06F50B7A7AC}"/>
                    </a:ext>
                  </a:extLst>
                </p14:cNvPr>
                <p14:cNvContentPartPr/>
                <p14:nvPr/>
              </p14:nvContentPartPr>
              <p14:xfrm>
                <a:off x="7574045" y="2528863"/>
                <a:ext cx="176040" cy="217440"/>
              </p14:xfrm>
            </p:contentPart>
          </mc:Choice>
          <mc:Fallback xmlns="">
            <p:pic>
              <p:nvPicPr>
                <p:cNvPr id="113" name="筆跡 112">
                  <a:extLst>
                    <a:ext uri="{FF2B5EF4-FFF2-40B4-BE49-F238E27FC236}">
                      <a16:creationId xmlns:a16="http://schemas.microsoft.com/office/drawing/2014/main" id="{B1C1FEDE-BA7A-8952-A5BE-F06F50B7A7AC}"/>
                    </a:ext>
                  </a:extLst>
                </p:cNvPr>
                <p:cNvPicPr/>
                <p:nvPr/>
              </p:nvPicPr>
              <p:blipFill>
                <a:blip r:embed="rId131"/>
                <a:stretch>
                  <a:fillRect/>
                </a:stretch>
              </p:blipFill>
              <p:spPr>
                <a:xfrm>
                  <a:off x="7556405" y="2510863"/>
                  <a:ext cx="2116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8" name="筆跡 117">
                  <a:extLst>
                    <a:ext uri="{FF2B5EF4-FFF2-40B4-BE49-F238E27FC236}">
                      <a16:creationId xmlns:a16="http://schemas.microsoft.com/office/drawing/2014/main" id="{53B1D17D-D59F-B57F-4A47-329CF6E90434}"/>
                    </a:ext>
                  </a:extLst>
                </p14:cNvPr>
                <p14:cNvContentPartPr/>
                <p14:nvPr/>
              </p14:nvContentPartPr>
              <p14:xfrm>
                <a:off x="7144925" y="3084703"/>
                <a:ext cx="23760" cy="249480"/>
              </p14:xfrm>
            </p:contentPart>
          </mc:Choice>
          <mc:Fallback xmlns="">
            <p:pic>
              <p:nvPicPr>
                <p:cNvPr id="118" name="筆跡 117">
                  <a:extLst>
                    <a:ext uri="{FF2B5EF4-FFF2-40B4-BE49-F238E27FC236}">
                      <a16:creationId xmlns:a16="http://schemas.microsoft.com/office/drawing/2014/main" id="{53B1D17D-D59F-B57F-4A47-329CF6E90434}"/>
                    </a:ext>
                  </a:extLst>
                </p:cNvPr>
                <p:cNvPicPr/>
                <p:nvPr/>
              </p:nvPicPr>
              <p:blipFill>
                <a:blip r:embed="rId133"/>
                <a:stretch>
                  <a:fillRect/>
                </a:stretch>
              </p:blipFill>
              <p:spPr>
                <a:xfrm>
                  <a:off x="7126925" y="3067063"/>
                  <a:ext cx="5940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筆跡 118">
                  <a:extLst>
                    <a:ext uri="{FF2B5EF4-FFF2-40B4-BE49-F238E27FC236}">
                      <a16:creationId xmlns:a16="http://schemas.microsoft.com/office/drawing/2014/main" id="{020CDE31-9F7C-E740-1F10-0751FD1CE459}"/>
                    </a:ext>
                  </a:extLst>
                </p14:cNvPr>
                <p14:cNvContentPartPr/>
                <p14:nvPr/>
              </p14:nvContentPartPr>
              <p14:xfrm>
                <a:off x="7227725" y="3107743"/>
                <a:ext cx="187560" cy="162360"/>
              </p14:xfrm>
            </p:contentPart>
          </mc:Choice>
          <mc:Fallback xmlns="">
            <p:pic>
              <p:nvPicPr>
                <p:cNvPr id="119" name="筆跡 118">
                  <a:extLst>
                    <a:ext uri="{FF2B5EF4-FFF2-40B4-BE49-F238E27FC236}">
                      <a16:creationId xmlns:a16="http://schemas.microsoft.com/office/drawing/2014/main" id="{020CDE31-9F7C-E740-1F10-0751FD1CE459}"/>
                    </a:ext>
                  </a:extLst>
                </p:cNvPr>
                <p:cNvPicPr/>
                <p:nvPr/>
              </p:nvPicPr>
              <p:blipFill>
                <a:blip r:embed="rId135"/>
                <a:stretch>
                  <a:fillRect/>
                </a:stretch>
              </p:blipFill>
              <p:spPr>
                <a:xfrm>
                  <a:off x="7210085" y="3090103"/>
                  <a:ext cx="2232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筆跡 119">
                  <a:extLst>
                    <a:ext uri="{FF2B5EF4-FFF2-40B4-BE49-F238E27FC236}">
                      <a16:creationId xmlns:a16="http://schemas.microsoft.com/office/drawing/2014/main" id="{247A6DBD-6F5B-A080-8891-EEB3E289BEE7}"/>
                    </a:ext>
                  </a:extLst>
                </p14:cNvPr>
                <p14:cNvContentPartPr/>
                <p14:nvPr/>
              </p14:nvContentPartPr>
              <p14:xfrm>
                <a:off x="7331045" y="3104863"/>
                <a:ext cx="52200" cy="231480"/>
              </p14:xfrm>
            </p:contentPart>
          </mc:Choice>
          <mc:Fallback xmlns="">
            <p:pic>
              <p:nvPicPr>
                <p:cNvPr id="120" name="筆跡 119">
                  <a:extLst>
                    <a:ext uri="{FF2B5EF4-FFF2-40B4-BE49-F238E27FC236}">
                      <a16:creationId xmlns:a16="http://schemas.microsoft.com/office/drawing/2014/main" id="{247A6DBD-6F5B-A080-8891-EEB3E289BEE7}"/>
                    </a:ext>
                  </a:extLst>
                </p:cNvPr>
                <p:cNvPicPr/>
                <p:nvPr/>
              </p:nvPicPr>
              <p:blipFill>
                <a:blip r:embed="rId137"/>
                <a:stretch>
                  <a:fillRect/>
                </a:stretch>
              </p:blipFill>
              <p:spPr>
                <a:xfrm>
                  <a:off x="7313045" y="3087223"/>
                  <a:ext cx="8784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1" name="筆跡 120">
                  <a:extLst>
                    <a:ext uri="{FF2B5EF4-FFF2-40B4-BE49-F238E27FC236}">
                      <a16:creationId xmlns:a16="http://schemas.microsoft.com/office/drawing/2014/main" id="{99047D26-AE0D-229C-2CC5-BD2560351CA8}"/>
                    </a:ext>
                  </a:extLst>
                </p14:cNvPr>
                <p14:cNvContentPartPr/>
                <p14:nvPr/>
              </p14:nvContentPartPr>
              <p14:xfrm>
                <a:off x="7496285" y="3209623"/>
                <a:ext cx="120960" cy="11880"/>
              </p14:xfrm>
            </p:contentPart>
          </mc:Choice>
          <mc:Fallback xmlns="">
            <p:pic>
              <p:nvPicPr>
                <p:cNvPr id="121" name="筆跡 120">
                  <a:extLst>
                    <a:ext uri="{FF2B5EF4-FFF2-40B4-BE49-F238E27FC236}">
                      <a16:creationId xmlns:a16="http://schemas.microsoft.com/office/drawing/2014/main" id="{99047D26-AE0D-229C-2CC5-BD2560351CA8}"/>
                    </a:ext>
                  </a:extLst>
                </p:cNvPr>
                <p:cNvPicPr/>
                <p:nvPr/>
              </p:nvPicPr>
              <p:blipFill>
                <a:blip r:embed="rId139"/>
                <a:stretch>
                  <a:fillRect/>
                </a:stretch>
              </p:blipFill>
              <p:spPr>
                <a:xfrm>
                  <a:off x="7478645" y="3191983"/>
                  <a:ext cx="156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3" name="筆跡 122">
                  <a:extLst>
                    <a:ext uri="{FF2B5EF4-FFF2-40B4-BE49-F238E27FC236}">
                      <a16:creationId xmlns:a16="http://schemas.microsoft.com/office/drawing/2014/main" id="{FC3E0B7B-764F-2A07-F719-F3F4BA665EAF}"/>
                    </a:ext>
                  </a:extLst>
                </p14:cNvPr>
                <p14:cNvContentPartPr/>
                <p14:nvPr/>
              </p14:nvContentPartPr>
              <p14:xfrm>
                <a:off x="7727405" y="3096223"/>
                <a:ext cx="180360" cy="244440"/>
              </p14:xfrm>
            </p:contentPart>
          </mc:Choice>
          <mc:Fallback xmlns="">
            <p:pic>
              <p:nvPicPr>
                <p:cNvPr id="123" name="筆跡 122">
                  <a:extLst>
                    <a:ext uri="{FF2B5EF4-FFF2-40B4-BE49-F238E27FC236}">
                      <a16:creationId xmlns:a16="http://schemas.microsoft.com/office/drawing/2014/main" id="{FC3E0B7B-764F-2A07-F719-F3F4BA665EAF}"/>
                    </a:ext>
                  </a:extLst>
                </p:cNvPr>
                <p:cNvPicPr/>
                <p:nvPr/>
              </p:nvPicPr>
              <p:blipFill>
                <a:blip r:embed="rId141"/>
                <a:stretch>
                  <a:fillRect/>
                </a:stretch>
              </p:blipFill>
              <p:spPr>
                <a:xfrm>
                  <a:off x="7709765" y="3078223"/>
                  <a:ext cx="2160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4" name="筆跡 123">
                  <a:extLst>
                    <a:ext uri="{FF2B5EF4-FFF2-40B4-BE49-F238E27FC236}">
                      <a16:creationId xmlns:a16="http://schemas.microsoft.com/office/drawing/2014/main" id="{6CED453D-BF33-4A21-EA9A-F62C7E4668BD}"/>
                    </a:ext>
                  </a:extLst>
                </p14:cNvPr>
                <p14:cNvContentPartPr/>
                <p14:nvPr/>
              </p14:nvContentPartPr>
              <p14:xfrm>
                <a:off x="7940885" y="3295663"/>
                <a:ext cx="9720" cy="44640"/>
              </p14:xfrm>
            </p:contentPart>
          </mc:Choice>
          <mc:Fallback xmlns="">
            <p:pic>
              <p:nvPicPr>
                <p:cNvPr id="124" name="筆跡 123">
                  <a:extLst>
                    <a:ext uri="{FF2B5EF4-FFF2-40B4-BE49-F238E27FC236}">
                      <a16:creationId xmlns:a16="http://schemas.microsoft.com/office/drawing/2014/main" id="{6CED453D-BF33-4A21-EA9A-F62C7E4668BD}"/>
                    </a:ext>
                  </a:extLst>
                </p:cNvPr>
                <p:cNvPicPr/>
                <p:nvPr/>
              </p:nvPicPr>
              <p:blipFill>
                <a:blip r:embed="rId143"/>
                <a:stretch>
                  <a:fillRect/>
                </a:stretch>
              </p:blipFill>
              <p:spPr>
                <a:xfrm>
                  <a:off x="7923245" y="3278023"/>
                  <a:ext cx="4536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5" name="筆跡 124">
                  <a:extLst>
                    <a:ext uri="{FF2B5EF4-FFF2-40B4-BE49-F238E27FC236}">
                      <a16:creationId xmlns:a16="http://schemas.microsoft.com/office/drawing/2014/main" id="{1B193A94-D027-7C68-1223-78C9D7252811}"/>
                    </a:ext>
                  </a:extLst>
                </p14:cNvPr>
                <p14:cNvContentPartPr/>
                <p14:nvPr/>
              </p14:nvContentPartPr>
              <p14:xfrm>
                <a:off x="7998845" y="3134023"/>
                <a:ext cx="152640" cy="180360"/>
              </p14:xfrm>
            </p:contentPart>
          </mc:Choice>
          <mc:Fallback xmlns="">
            <p:pic>
              <p:nvPicPr>
                <p:cNvPr id="125" name="筆跡 124">
                  <a:extLst>
                    <a:ext uri="{FF2B5EF4-FFF2-40B4-BE49-F238E27FC236}">
                      <a16:creationId xmlns:a16="http://schemas.microsoft.com/office/drawing/2014/main" id="{1B193A94-D027-7C68-1223-78C9D7252811}"/>
                    </a:ext>
                  </a:extLst>
                </p:cNvPr>
                <p:cNvPicPr/>
                <p:nvPr/>
              </p:nvPicPr>
              <p:blipFill>
                <a:blip r:embed="rId145"/>
                <a:stretch>
                  <a:fillRect/>
                </a:stretch>
              </p:blipFill>
              <p:spPr>
                <a:xfrm>
                  <a:off x="7981205" y="3116383"/>
                  <a:ext cx="188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6" name="筆跡 125">
                  <a:extLst>
                    <a:ext uri="{FF2B5EF4-FFF2-40B4-BE49-F238E27FC236}">
                      <a16:creationId xmlns:a16="http://schemas.microsoft.com/office/drawing/2014/main" id="{37F1BEE1-E36E-6A6F-11D1-3D7C2A707FF6}"/>
                    </a:ext>
                  </a:extLst>
                </p14:cNvPr>
                <p14:cNvContentPartPr/>
                <p14:nvPr/>
              </p14:nvContentPartPr>
              <p14:xfrm>
                <a:off x="8231405" y="3082183"/>
                <a:ext cx="19800" cy="267840"/>
              </p14:xfrm>
            </p:contentPart>
          </mc:Choice>
          <mc:Fallback xmlns="">
            <p:pic>
              <p:nvPicPr>
                <p:cNvPr id="126" name="筆跡 125">
                  <a:extLst>
                    <a:ext uri="{FF2B5EF4-FFF2-40B4-BE49-F238E27FC236}">
                      <a16:creationId xmlns:a16="http://schemas.microsoft.com/office/drawing/2014/main" id="{37F1BEE1-E36E-6A6F-11D1-3D7C2A707FF6}"/>
                    </a:ext>
                  </a:extLst>
                </p:cNvPr>
                <p:cNvPicPr/>
                <p:nvPr/>
              </p:nvPicPr>
              <p:blipFill>
                <a:blip r:embed="rId147"/>
                <a:stretch>
                  <a:fillRect/>
                </a:stretch>
              </p:blipFill>
              <p:spPr>
                <a:xfrm>
                  <a:off x="8213765" y="3064543"/>
                  <a:ext cx="5544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8" name="筆跡 127">
                  <a:extLst>
                    <a:ext uri="{FF2B5EF4-FFF2-40B4-BE49-F238E27FC236}">
                      <a16:creationId xmlns:a16="http://schemas.microsoft.com/office/drawing/2014/main" id="{1317923D-D29D-78EE-105F-9347BE87DE38}"/>
                    </a:ext>
                  </a:extLst>
                </p14:cNvPr>
                <p14:cNvContentPartPr/>
                <p14:nvPr/>
              </p14:nvContentPartPr>
              <p14:xfrm>
                <a:off x="8365325" y="3203143"/>
                <a:ext cx="143280" cy="22680"/>
              </p14:xfrm>
            </p:contentPart>
          </mc:Choice>
          <mc:Fallback xmlns="">
            <p:pic>
              <p:nvPicPr>
                <p:cNvPr id="128" name="筆跡 127">
                  <a:extLst>
                    <a:ext uri="{FF2B5EF4-FFF2-40B4-BE49-F238E27FC236}">
                      <a16:creationId xmlns:a16="http://schemas.microsoft.com/office/drawing/2014/main" id="{1317923D-D29D-78EE-105F-9347BE87DE38}"/>
                    </a:ext>
                  </a:extLst>
                </p:cNvPr>
                <p:cNvPicPr/>
                <p:nvPr/>
              </p:nvPicPr>
              <p:blipFill>
                <a:blip r:embed="rId149"/>
                <a:stretch>
                  <a:fillRect/>
                </a:stretch>
              </p:blipFill>
              <p:spPr>
                <a:xfrm>
                  <a:off x="8347325" y="3185503"/>
                  <a:ext cx="1789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9" name="筆跡 128">
                  <a:extLst>
                    <a:ext uri="{FF2B5EF4-FFF2-40B4-BE49-F238E27FC236}">
                      <a16:creationId xmlns:a16="http://schemas.microsoft.com/office/drawing/2014/main" id="{B04BBB1B-23B3-9A56-245A-04CC7A7CA776}"/>
                    </a:ext>
                  </a:extLst>
                </p14:cNvPr>
                <p14:cNvContentPartPr/>
                <p14:nvPr/>
              </p14:nvContentPartPr>
              <p14:xfrm>
                <a:off x="8579885" y="3126463"/>
                <a:ext cx="129960" cy="160920"/>
              </p14:xfrm>
            </p:contentPart>
          </mc:Choice>
          <mc:Fallback xmlns="">
            <p:pic>
              <p:nvPicPr>
                <p:cNvPr id="129" name="筆跡 128">
                  <a:extLst>
                    <a:ext uri="{FF2B5EF4-FFF2-40B4-BE49-F238E27FC236}">
                      <a16:creationId xmlns:a16="http://schemas.microsoft.com/office/drawing/2014/main" id="{B04BBB1B-23B3-9A56-245A-04CC7A7CA776}"/>
                    </a:ext>
                  </a:extLst>
                </p:cNvPr>
                <p:cNvPicPr/>
                <p:nvPr/>
              </p:nvPicPr>
              <p:blipFill>
                <a:blip r:embed="rId151"/>
                <a:stretch>
                  <a:fillRect/>
                </a:stretch>
              </p:blipFill>
              <p:spPr>
                <a:xfrm>
                  <a:off x="8561885" y="3108463"/>
                  <a:ext cx="1656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0" name="筆跡 129">
                  <a:extLst>
                    <a:ext uri="{FF2B5EF4-FFF2-40B4-BE49-F238E27FC236}">
                      <a16:creationId xmlns:a16="http://schemas.microsoft.com/office/drawing/2014/main" id="{A0F91D39-0785-0B25-1654-83D0C203C1C5}"/>
                    </a:ext>
                  </a:extLst>
                </p14:cNvPr>
                <p14:cNvContentPartPr/>
                <p14:nvPr/>
              </p14:nvContentPartPr>
              <p14:xfrm>
                <a:off x="8770685" y="3259303"/>
                <a:ext cx="5040" cy="35640"/>
              </p14:xfrm>
            </p:contentPart>
          </mc:Choice>
          <mc:Fallback xmlns="">
            <p:pic>
              <p:nvPicPr>
                <p:cNvPr id="130" name="筆跡 129">
                  <a:extLst>
                    <a:ext uri="{FF2B5EF4-FFF2-40B4-BE49-F238E27FC236}">
                      <a16:creationId xmlns:a16="http://schemas.microsoft.com/office/drawing/2014/main" id="{A0F91D39-0785-0B25-1654-83D0C203C1C5}"/>
                    </a:ext>
                  </a:extLst>
                </p:cNvPr>
                <p:cNvPicPr/>
                <p:nvPr/>
              </p:nvPicPr>
              <p:blipFill>
                <a:blip r:embed="rId153"/>
                <a:stretch>
                  <a:fillRect/>
                </a:stretch>
              </p:blipFill>
              <p:spPr>
                <a:xfrm>
                  <a:off x="8752685" y="3241303"/>
                  <a:ext cx="40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1" name="筆跡 130">
                  <a:extLst>
                    <a:ext uri="{FF2B5EF4-FFF2-40B4-BE49-F238E27FC236}">
                      <a16:creationId xmlns:a16="http://schemas.microsoft.com/office/drawing/2014/main" id="{9A6948E0-B6E2-36A8-34AF-D5690B639E14}"/>
                    </a:ext>
                  </a:extLst>
                </p14:cNvPr>
                <p14:cNvContentPartPr/>
                <p14:nvPr/>
              </p14:nvContentPartPr>
              <p14:xfrm>
                <a:off x="8866085" y="3077863"/>
                <a:ext cx="99360" cy="200160"/>
              </p14:xfrm>
            </p:contentPart>
          </mc:Choice>
          <mc:Fallback xmlns="">
            <p:pic>
              <p:nvPicPr>
                <p:cNvPr id="131" name="筆跡 130">
                  <a:extLst>
                    <a:ext uri="{FF2B5EF4-FFF2-40B4-BE49-F238E27FC236}">
                      <a16:creationId xmlns:a16="http://schemas.microsoft.com/office/drawing/2014/main" id="{9A6948E0-B6E2-36A8-34AF-D5690B639E14}"/>
                    </a:ext>
                  </a:extLst>
                </p:cNvPr>
                <p:cNvPicPr/>
                <p:nvPr/>
              </p:nvPicPr>
              <p:blipFill>
                <a:blip r:embed="rId155"/>
                <a:stretch>
                  <a:fillRect/>
                </a:stretch>
              </p:blipFill>
              <p:spPr>
                <a:xfrm>
                  <a:off x="8848445" y="3060223"/>
                  <a:ext cx="135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2" name="筆跡 131">
                  <a:extLst>
                    <a:ext uri="{FF2B5EF4-FFF2-40B4-BE49-F238E27FC236}">
                      <a16:creationId xmlns:a16="http://schemas.microsoft.com/office/drawing/2014/main" id="{BBC44CFD-577C-445E-D15A-5333701C973E}"/>
                    </a:ext>
                  </a:extLst>
                </p14:cNvPr>
                <p14:cNvContentPartPr/>
                <p14:nvPr/>
              </p14:nvContentPartPr>
              <p14:xfrm>
                <a:off x="8956805" y="3084703"/>
                <a:ext cx="95040" cy="10080"/>
              </p14:xfrm>
            </p:contentPart>
          </mc:Choice>
          <mc:Fallback xmlns="">
            <p:pic>
              <p:nvPicPr>
                <p:cNvPr id="132" name="筆跡 131">
                  <a:extLst>
                    <a:ext uri="{FF2B5EF4-FFF2-40B4-BE49-F238E27FC236}">
                      <a16:creationId xmlns:a16="http://schemas.microsoft.com/office/drawing/2014/main" id="{BBC44CFD-577C-445E-D15A-5333701C973E}"/>
                    </a:ext>
                  </a:extLst>
                </p:cNvPr>
                <p:cNvPicPr/>
                <p:nvPr/>
              </p:nvPicPr>
              <p:blipFill>
                <a:blip r:embed="rId157"/>
                <a:stretch>
                  <a:fillRect/>
                </a:stretch>
              </p:blipFill>
              <p:spPr>
                <a:xfrm>
                  <a:off x="8939165" y="3067063"/>
                  <a:ext cx="130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3" name="筆跡 132">
                  <a:extLst>
                    <a:ext uri="{FF2B5EF4-FFF2-40B4-BE49-F238E27FC236}">
                      <a16:creationId xmlns:a16="http://schemas.microsoft.com/office/drawing/2014/main" id="{80510BEF-7DC9-6BAD-D6C5-1EFF7C24554D}"/>
                    </a:ext>
                  </a:extLst>
                </p14:cNvPr>
                <p14:cNvContentPartPr/>
                <p14:nvPr/>
              </p14:nvContentPartPr>
              <p14:xfrm>
                <a:off x="6852245" y="2939263"/>
                <a:ext cx="147240" cy="493920"/>
              </p14:xfrm>
            </p:contentPart>
          </mc:Choice>
          <mc:Fallback xmlns="">
            <p:pic>
              <p:nvPicPr>
                <p:cNvPr id="133" name="筆跡 132">
                  <a:extLst>
                    <a:ext uri="{FF2B5EF4-FFF2-40B4-BE49-F238E27FC236}">
                      <a16:creationId xmlns:a16="http://schemas.microsoft.com/office/drawing/2014/main" id="{80510BEF-7DC9-6BAD-D6C5-1EFF7C24554D}"/>
                    </a:ext>
                  </a:extLst>
                </p:cNvPr>
                <p:cNvPicPr/>
                <p:nvPr/>
              </p:nvPicPr>
              <p:blipFill>
                <a:blip r:embed="rId159"/>
                <a:stretch>
                  <a:fillRect/>
                </a:stretch>
              </p:blipFill>
              <p:spPr>
                <a:xfrm>
                  <a:off x="6834605" y="2921623"/>
                  <a:ext cx="18288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4" name="筆跡 133">
                  <a:extLst>
                    <a:ext uri="{FF2B5EF4-FFF2-40B4-BE49-F238E27FC236}">
                      <a16:creationId xmlns:a16="http://schemas.microsoft.com/office/drawing/2014/main" id="{B285311D-7043-E8BD-234C-C02437259D82}"/>
                    </a:ext>
                  </a:extLst>
                </p14:cNvPr>
                <p14:cNvContentPartPr/>
                <p14:nvPr/>
              </p14:nvContentPartPr>
              <p14:xfrm>
                <a:off x="9100445" y="2955103"/>
                <a:ext cx="115560" cy="370800"/>
              </p14:xfrm>
            </p:contentPart>
          </mc:Choice>
          <mc:Fallback xmlns="">
            <p:pic>
              <p:nvPicPr>
                <p:cNvPr id="134" name="筆跡 133">
                  <a:extLst>
                    <a:ext uri="{FF2B5EF4-FFF2-40B4-BE49-F238E27FC236}">
                      <a16:creationId xmlns:a16="http://schemas.microsoft.com/office/drawing/2014/main" id="{B285311D-7043-E8BD-234C-C02437259D82}"/>
                    </a:ext>
                  </a:extLst>
                </p:cNvPr>
                <p:cNvPicPr/>
                <p:nvPr/>
              </p:nvPicPr>
              <p:blipFill>
                <a:blip r:embed="rId161"/>
                <a:stretch>
                  <a:fillRect/>
                </a:stretch>
              </p:blipFill>
              <p:spPr>
                <a:xfrm>
                  <a:off x="9082805" y="2937463"/>
                  <a:ext cx="151200" cy="4064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5" name="筆跡 134">
                  <a:extLst>
                    <a:ext uri="{FF2B5EF4-FFF2-40B4-BE49-F238E27FC236}">
                      <a16:creationId xmlns:a16="http://schemas.microsoft.com/office/drawing/2014/main" id="{0D7AB58E-A72C-CABE-6EB0-6087B7C2D097}"/>
                    </a:ext>
                  </a:extLst>
                </p14:cNvPr>
                <p14:cNvContentPartPr/>
                <p14:nvPr/>
              </p14:nvContentPartPr>
              <p14:xfrm>
                <a:off x="9282245" y="2751703"/>
                <a:ext cx="197640" cy="114840"/>
              </p14:xfrm>
            </p:contentPart>
          </mc:Choice>
          <mc:Fallback xmlns="">
            <p:pic>
              <p:nvPicPr>
                <p:cNvPr id="135" name="筆跡 134">
                  <a:extLst>
                    <a:ext uri="{FF2B5EF4-FFF2-40B4-BE49-F238E27FC236}">
                      <a16:creationId xmlns:a16="http://schemas.microsoft.com/office/drawing/2014/main" id="{0D7AB58E-A72C-CABE-6EB0-6087B7C2D097}"/>
                    </a:ext>
                  </a:extLst>
                </p:cNvPr>
                <p:cNvPicPr/>
                <p:nvPr/>
              </p:nvPicPr>
              <p:blipFill>
                <a:blip r:embed="rId163"/>
                <a:stretch>
                  <a:fillRect/>
                </a:stretch>
              </p:blipFill>
              <p:spPr>
                <a:xfrm>
                  <a:off x="9264245" y="2733703"/>
                  <a:ext cx="23328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筆跡 135">
                  <a:extLst>
                    <a:ext uri="{FF2B5EF4-FFF2-40B4-BE49-F238E27FC236}">
                      <a16:creationId xmlns:a16="http://schemas.microsoft.com/office/drawing/2014/main" id="{D6C4F196-2A5E-77CD-1FD4-D8498E7155E6}"/>
                    </a:ext>
                  </a:extLst>
                </p14:cNvPr>
                <p14:cNvContentPartPr/>
                <p14:nvPr/>
              </p14:nvContentPartPr>
              <p14:xfrm>
                <a:off x="6930365" y="3523543"/>
                <a:ext cx="2435040" cy="34560"/>
              </p14:xfrm>
            </p:contentPart>
          </mc:Choice>
          <mc:Fallback xmlns="">
            <p:pic>
              <p:nvPicPr>
                <p:cNvPr id="136" name="筆跡 135">
                  <a:extLst>
                    <a:ext uri="{FF2B5EF4-FFF2-40B4-BE49-F238E27FC236}">
                      <a16:creationId xmlns:a16="http://schemas.microsoft.com/office/drawing/2014/main" id="{D6C4F196-2A5E-77CD-1FD4-D8498E7155E6}"/>
                    </a:ext>
                  </a:extLst>
                </p:cNvPr>
                <p:cNvPicPr/>
                <p:nvPr/>
              </p:nvPicPr>
              <p:blipFill>
                <a:blip r:embed="rId165"/>
                <a:stretch>
                  <a:fillRect/>
                </a:stretch>
              </p:blipFill>
              <p:spPr>
                <a:xfrm>
                  <a:off x="6912365" y="3505903"/>
                  <a:ext cx="2470680" cy="70200"/>
                </a:xfrm>
                <a:prstGeom prst="rect">
                  <a:avLst/>
                </a:prstGeom>
              </p:spPr>
            </p:pic>
          </mc:Fallback>
        </mc:AlternateContent>
      </p:grpSp>
      <p:grpSp>
        <p:nvGrpSpPr>
          <p:cNvPr id="142" name="群組 141">
            <a:extLst>
              <a:ext uri="{FF2B5EF4-FFF2-40B4-BE49-F238E27FC236}">
                <a16:creationId xmlns:a16="http://schemas.microsoft.com/office/drawing/2014/main" id="{24070025-281F-6A40-D47D-B113806AE5D1}"/>
              </a:ext>
            </a:extLst>
          </p:cNvPr>
          <p:cNvGrpSpPr/>
          <p:nvPr/>
        </p:nvGrpSpPr>
        <p:grpSpPr>
          <a:xfrm>
            <a:off x="7666565" y="3683023"/>
            <a:ext cx="496440" cy="225720"/>
            <a:chOff x="7666565" y="3683023"/>
            <a:chExt cx="496440" cy="225720"/>
          </a:xfrm>
        </p:grpSpPr>
        <mc:AlternateContent xmlns:mc="http://schemas.openxmlformats.org/markup-compatibility/2006" xmlns:p14="http://schemas.microsoft.com/office/powerpoint/2010/main">
          <mc:Choice Requires="p14">
            <p:contentPart p14:bwMode="auto" r:id="rId166">
              <p14:nvContentPartPr>
                <p14:cNvPr id="138" name="筆跡 137">
                  <a:extLst>
                    <a:ext uri="{FF2B5EF4-FFF2-40B4-BE49-F238E27FC236}">
                      <a16:creationId xmlns:a16="http://schemas.microsoft.com/office/drawing/2014/main" id="{2A087720-B55E-3BDB-9F41-36A4D3D96683}"/>
                    </a:ext>
                  </a:extLst>
                </p14:cNvPr>
                <p14:cNvContentPartPr/>
                <p14:nvPr/>
              </p14:nvContentPartPr>
              <p14:xfrm>
                <a:off x="7666565" y="3686263"/>
                <a:ext cx="193320" cy="222480"/>
              </p14:xfrm>
            </p:contentPart>
          </mc:Choice>
          <mc:Fallback xmlns="">
            <p:pic>
              <p:nvPicPr>
                <p:cNvPr id="138" name="筆跡 137">
                  <a:extLst>
                    <a:ext uri="{FF2B5EF4-FFF2-40B4-BE49-F238E27FC236}">
                      <a16:creationId xmlns:a16="http://schemas.microsoft.com/office/drawing/2014/main" id="{2A087720-B55E-3BDB-9F41-36A4D3D96683}"/>
                    </a:ext>
                  </a:extLst>
                </p:cNvPr>
                <p:cNvPicPr/>
                <p:nvPr/>
              </p:nvPicPr>
              <p:blipFill>
                <a:blip r:embed="rId167"/>
                <a:stretch>
                  <a:fillRect/>
                </a:stretch>
              </p:blipFill>
              <p:spPr>
                <a:xfrm>
                  <a:off x="7648925" y="3668623"/>
                  <a:ext cx="22896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9" name="筆跡 138">
                  <a:extLst>
                    <a:ext uri="{FF2B5EF4-FFF2-40B4-BE49-F238E27FC236}">
                      <a16:creationId xmlns:a16="http://schemas.microsoft.com/office/drawing/2014/main" id="{A8A35CC5-62FC-DE00-1FB4-5ACB1FC2D81D}"/>
                    </a:ext>
                  </a:extLst>
                </p14:cNvPr>
                <p14:cNvContentPartPr/>
                <p14:nvPr/>
              </p14:nvContentPartPr>
              <p14:xfrm>
                <a:off x="7915325" y="3883543"/>
                <a:ext cx="8640" cy="4320"/>
              </p14:xfrm>
            </p:contentPart>
          </mc:Choice>
          <mc:Fallback xmlns="">
            <p:pic>
              <p:nvPicPr>
                <p:cNvPr id="139" name="筆跡 138">
                  <a:extLst>
                    <a:ext uri="{FF2B5EF4-FFF2-40B4-BE49-F238E27FC236}">
                      <a16:creationId xmlns:a16="http://schemas.microsoft.com/office/drawing/2014/main" id="{A8A35CC5-62FC-DE00-1FB4-5ACB1FC2D81D}"/>
                    </a:ext>
                  </a:extLst>
                </p:cNvPr>
                <p:cNvPicPr/>
                <p:nvPr/>
              </p:nvPicPr>
              <p:blipFill>
                <a:blip r:embed="rId169"/>
                <a:stretch>
                  <a:fillRect/>
                </a:stretch>
              </p:blipFill>
              <p:spPr>
                <a:xfrm>
                  <a:off x="7897325" y="3865903"/>
                  <a:ext cx="442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40" name="筆跡 139">
                  <a:extLst>
                    <a:ext uri="{FF2B5EF4-FFF2-40B4-BE49-F238E27FC236}">
                      <a16:creationId xmlns:a16="http://schemas.microsoft.com/office/drawing/2014/main" id="{FB73C78C-EB2B-D4C3-2910-CBD19BDE5A98}"/>
                    </a:ext>
                  </a:extLst>
                </p14:cNvPr>
                <p14:cNvContentPartPr/>
                <p14:nvPr/>
              </p14:nvContentPartPr>
              <p14:xfrm>
                <a:off x="7982645" y="3683023"/>
                <a:ext cx="99360" cy="202680"/>
              </p14:xfrm>
            </p:contentPart>
          </mc:Choice>
          <mc:Fallback xmlns="">
            <p:pic>
              <p:nvPicPr>
                <p:cNvPr id="140" name="筆跡 139">
                  <a:extLst>
                    <a:ext uri="{FF2B5EF4-FFF2-40B4-BE49-F238E27FC236}">
                      <a16:creationId xmlns:a16="http://schemas.microsoft.com/office/drawing/2014/main" id="{FB73C78C-EB2B-D4C3-2910-CBD19BDE5A98}"/>
                    </a:ext>
                  </a:extLst>
                </p:cNvPr>
                <p:cNvPicPr/>
                <p:nvPr/>
              </p:nvPicPr>
              <p:blipFill>
                <a:blip r:embed="rId171"/>
                <a:stretch>
                  <a:fillRect/>
                </a:stretch>
              </p:blipFill>
              <p:spPr>
                <a:xfrm>
                  <a:off x="7964645" y="3665023"/>
                  <a:ext cx="1350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41" name="筆跡 140">
                  <a:extLst>
                    <a:ext uri="{FF2B5EF4-FFF2-40B4-BE49-F238E27FC236}">
                      <a16:creationId xmlns:a16="http://schemas.microsoft.com/office/drawing/2014/main" id="{11A3E959-B81A-977E-1519-382C724F1120}"/>
                    </a:ext>
                  </a:extLst>
                </p14:cNvPr>
                <p14:cNvContentPartPr/>
                <p14:nvPr/>
              </p14:nvContentPartPr>
              <p14:xfrm>
                <a:off x="8054285" y="3694903"/>
                <a:ext cx="108720" cy="11520"/>
              </p14:xfrm>
            </p:contentPart>
          </mc:Choice>
          <mc:Fallback xmlns="">
            <p:pic>
              <p:nvPicPr>
                <p:cNvPr id="141" name="筆跡 140">
                  <a:extLst>
                    <a:ext uri="{FF2B5EF4-FFF2-40B4-BE49-F238E27FC236}">
                      <a16:creationId xmlns:a16="http://schemas.microsoft.com/office/drawing/2014/main" id="{11A3E959-B81A-977E-1519-382C724F1120}"/>
                    </a:ext>
                  </a:extLst>
                </p:cNvPr>
                <p:cNvPicPr/>
                <p:nvPr/>
              </p:nvPicPr>
              <p:blipFill>
                <a:blip r:embed="rId173"/>
                <a:stretch>
                  <a:fillRect/>
                </a:stretch>
              </p:blipFill>
              <p:spPr>
                <a:xfrm>
                  <a:off x="8036285" y="3676903"/>
                  <a:ext cx="144360" cy="47160"/>
                </a:xfrm>
                <a:prstGeom prst="rect">
                  <a:avLst/>
                </a:prstGeom>
              </p:spPr>
            </p:pic>
          </mc:Fallback>
        </mc:AlternateContent>
      </p:grpSp>
      <p:grpSp>
        <p:nvGrpSpPr>
          <p:cNvPr id="153" name="群組 152">
            <a:extLst>
              <a:ext uri="{FF2B5EF4-FFF2-40B4-BE49-F238E27FC236}">
                <a16:creationId xmlns:a16="http://schemas.microsoft.com/office/drawing/2014/main" id="{5BDC51C4-C81F-F4D0-F28D-38BBD8E62BC2}"/>
              </a:ext>
            </a:extLst>
          </p:cNvPr>
          <p:cNvGrpSpPr/>
          <p:nvPr/>
        </p:nvGrpSpPr>
        <p:grpSpPr>
          <a:xfrm>
            <a:off x="6438965" y="4432543"/>
            <a:ext cx="1152000" cy="248040"/>
            <a:chOff x="6438965" y="4432543"/>
            <a:chExt cx="1152000" cy="248040"/>
          </a:xfrm>
        </p:grpSpPr>
        <mc:AlternateContent xmlns:mc="http://schemas.openxmlformats.org/markup-compatibility/2006" xmlns:p14="http://schemas.microsoft.com/office/powerpoint/2010/main">
          <mc:Choice Requires="p14">
            <p:contentPart p14:bwMode="auto" r:id="rId174">
              <p14:nvContentPartPr>
                <p14:cNvPr id="143" name="筆跡 142">
                  <a:extLst>
                    <a:ext uri="{FF2B5EF4-FFF2-40B4-BE49-F238E27FC236}">
                      <a16:creationId xmlns:a16="http://schemas.microsoft.com/office/drawing/2014/main" id="{E5534FE8-B794-3168-ADE3-BE11DE3C84C8}"/>
                    </a:ext>
                  </a:extLst>
                </p14:cNvPr>
                <p14:cNvContentPartPr/>
                <p14:nvPr/>
              </p14:nvContentPartPr>
              <p14:xfrm>
                <a:off x="6456245" y="4505263"/>
                <a:ext cx="118080" cy="18360"/>
              </p14:xfrm>
            </p:contentPart>
          </mc:Choice>
          <mc:Fallback xmlns="">
            <p:pic>
              <p:nvPicPr>
                <p:cNvPr id="143" name="筆跡 142">
                  <a:extLst>
                    <a:ext uri="{FF2B5EF4-FFF2-40B4-BE49-F238E27FC236}">
                      <a16:creationId xmlns:a16="http://schemas.microsoft.com/office/drawing/2014/main" id="{E5534FE8-B794-3168-ADE3-BE11DE3C84C8}"/>
                    </a:ext>
                  </a:extLst>
                </p:cNvPr>
                <p:cNvPicPr/>
                <p:nvPr/>
              </p:nvPicPr>
              <p:blipFill>
                <a:blip r:embed="rId175"/>
                <a:stretch>
                  <a:fillRect/>
                </a:stretch>
              </p:blipFill>
              <p:spPr>
                <a:xfrm>
                  <a:off x="6438245" y="4487263"/>
                  <a:ext cx="15372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4" name="筆跡 143">
                  <a:extLst>
                    <a:ext uri="{FF2B5EF4-FFF2-40B4-BE49-F238E27FC236}">
                      <a16:creationId xmlns:a16="http://schemas.microsoft.com/office/drawing/2014/main" id="{CA0798E2-8DBD-10AB-1257-35239593A158}"/>
                    </a:ext>
                  </a:extLst>
                </p14:cNvPr>
                <p14:cNvContentPartPr/>
                <p14:nvPr/>
              </p14:nvContentPartPr>
              <p14:xfrm>
                <a:off x="6438965" y="4602463"/>
                <a:ext cx="145440" cy="2520"/>
              </p14:xfrm>
            </p:contentPart>
          </mc:Choice>
          <mc:Fallback xmlns="">
            <p:pic>
              <p:nvPicPr>
                <p:cNvPr id="144" name="筆跡 143">
                  <a:extLst>
                    <a:ext uri="{FF2B5EF4-FFF2-40B4-BE49-F238E27FC236}">
                      <a16:creationId xmlns:a16="http://schemas.microsoft.com/office/drawing/2014/main" id="{CA0798E2-8DBD-10AB-1257-35239593A158}"/>
                    </a:ext>
                  </a:extLst>
                </p:cNvPr>
                <p:cNvPicPr/>
                <p:nvPr/>
              </p:nvPicPr>
              <p:blipFill>
                <a:blip r:embed="rId177"/>
                <a:stretch>
                  <a:fillRect/>
                </a:stretch>
              </p:blipFill>
              <p:spPr>
                <a:xfrm>
                  <a:off x="6421325" y="4584463"/>
                  <a:ext cx="18108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5" name="筆跡 144">
                  <a:extLst>
                    <a:ext uri="{FF2B5EF4-FFF2-40B4-BE49-F238E27FC236}">
                      <a16:creationId xmlns:a16="http://schemas.microsoft.com/office/drawing/2014/main" id="{17AFA128-4EFA-8C7C-1A6F-7DCAE4F441B4}"/>
                    </a:ext>
                  </a:extLst>
                </p14:cNvPr>
                <p14:cNvContentPartPr/>
                <p14:nvPr/>
              </p14:nvContentPartPr>
              <p14:xfrm>
                <a:off x="6657485" y="4509583"/>
                <a:ext cx="154440" cy="140400"/>
              </p14:xfrm>
            </p:contentPart>
          </mc:Choice>
          <mc:Fallback xmlns="">
            <p:pic>
              <p:nvPicPr>
                <p:cNvPr id="145" name="筆跡 144">
                  <a:extLst>
                    <a:ext uri="{FF2B5EF4-FFF2-40B4-BE49-F238E27FC236}">
                      <a16:creationId xmlns:a16="http://schemas.microsoft.com/office/drawing/2014/main" id="{17AFA128-4EFA-8C7C-1A6F-7DCAE4F441B4}"/>
                    </a:ext>
                  </a:extLst>
                </p:cNvPr>
                <p:cNvPicPr/>
                <p:nvPr/>
              </p:nvPicPr>
              <p:blipFill>
                <a:blip r:embed="rId179"/>
                <a:stretch>
                  <a:fillRect/>
                </a:stretch>
              </p:blipFill>
              <p:spPr>
                <a:xfrm>
                  <a:off x="6639485" y="4491943"/>
                  <a:ext cx="1900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6" name="筆跡 145">
                  <a:extLst>
                    <a:ext uri="{FF2B5EF4-FFF2-40B4-BE49-F238E27FC236}">
                      <a16:creationId xmlns:a16="http://schemas.microsoft.com/office/drawing/2014/main" id="{E2DC370C-24B8-B917-7600-80F6B029212F}"/>
                    </a:ext>
                  </a:extLst>
                </p14:cNvPr>
                <p14:cNvContentPartPr/>
                <p14:nvPr/>
              </p14:nvContentPartPr>
              <p14:xfrm>
                <a:off x="6868085" y="4661863"/>
                <a:ext cx="5040" cy="13680"/>
              </p14:xfrm>
            </p:contentPart>
          </mc:Choice>
          <mc:Fallback xmlns="">
            <p:pic>
              <p:nvPicPr>
                <p:cNvPr id="146" name="筆跡 145">
                  <a:extLst>
                    <a:ext uri="{FF2B5EF4-FFF2-40B4-BE49-F238E27FC236}">
                      <a16:creationId xmlns:a16="http://schemas.microsoft.com/office/drawing/2014/main" id="{E2DC370C-24B8-B917-7600-80F6B029212F}"/>
                    </a:ext>
                  </a:extLst>
                </p:cNvPr>
                <p:cNvPicPr/>
                <p:nvPr/>
              </p:nvPicPr>
              <p:blipFill>
                <a:blip r:embed="rId181"/>
                <a:stretch>
                  <a:fillRect/>
                </a:stretch>
              </p:blipFill>
              <p:spPr>
                <a:xfrm>
                  <a:off x="6850085" y="4644223"/>
                  <a:ext cx="406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8" name="筆跡 147">
                  <a:extLst>
                    <a:ext uri="{FF2B5EF4-FFF2-40B4-BE49-F238E27FC236}">
                      <a16:creationId xmlns:a16="http://schemas.microsoft.com/office/drawing/2014/main" id="{FB3C3B20-73A0-2944-7F89-5E335F4FD2D4}"/>
                    </a:ext>
                  </a:extLst>
                </p14:cNvPr>
                <p14:cNvContentPartPr/>
                <p14:nvPr/>
              </p14:nvContentPartPr>
              <p14:xfrm>
                <a:off x="7031885" y="4442623"/>
                <a:ext cx="92160" cy="237960"/>
              </p14:xfrm>
            </p:contentPart>
          </mc:Choice>
          <mc:Fallback xmlns="">
            <p:pic>
              <p:nvPicPr>
                <p:cNvPr id="148" name="筆跡 147">
                  <a:extLst>
                    <a:ext uri="{FF2B5EF4-FFF2-40B4-BE49-F238E27FC236}">
                      <a16:creationId xmlns:a16="http://schemas.microsoft.com/office/drawing/2014/main" id="{FB3C3B20-73A0-2944-7F89-5E335F4FD2D4}"/>
                    </a:ext>
                  </a:extLst>
                </p:cNvPr>
                <p:cNvPicPr/>
                <p:nvPr/>
              </p:nvPicPr>
              <p:blipFill>
                <a:blip r:embed="rId183"/>
                <a:stretch>
                  <a:fillRect/>
                </a:stretch>
              </p:blipFill>
              <p:spPr>
                <a:xfrm>
                  <a:off x="7013885" y="4424983"/>
                  <a:ext cx="12780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9" name="筆跡 148">
                  <a:extLst>
                    <a:ext uri="{FF2B5EF4-FFF2-40B4-BE49-F238E27FC236}">
                      <a16:creationId xmlns:a16="http://schemas.microsoft.com/office/drawing/2014/main" id="{A8054969-42A3-7F82-2078-E74341B90854}"/>
                    </a:ext>
                  </a:extLst>
                </p14:cNvPr>
                <p14:cNvContentPartPr/>
                <p14:nvPr/>
              </p14:nvContentPartPr>
              <p14:xfrm>
                <a:off x="7073645" y="4477543"/>
                <a:ext cx="97920" cy="17280"/>
              </p14:xfrm>
            </p:contentPart>
          </mc:Choice>
          <mc:Fallback xmlns="">
            <p:pic>
              <p:nvPicPr>
                <p:cNvPr id="149" name="筆跡 148">
                  <a:extLst>
                    <a:ext uri="{FF2B5EF4-FFF2-40B4-BE49-F238E27FC236}">
                      <a16:creationId xmlns:a16="http://schemas.microsoft.com/office/drawing/2014/main" id="{A8054969-42A3-7F82-2078-E74341B90854}"/>
                    </a:ext>
                  </a:extLst>
                </p:cNvPr>
                <p:cNvPicPr/>
                <p:nvPr/>
              </p:nvPicPr>
              <p:blipFill>
                <a:blip r:embed="rId185"/>
                <a:stretch>
                  <a:fillRect/>
                </a:stretch>
              </p:blipFill>
              <p:spPr>
                <a:xfrm>
                  <a:off x="7055645" y="4459543"/>
                  <a:ext cx="133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51" name="筆跡 150">
                  <a:extLst>
                    <a:ext uri="{FF2B5EF4-FFF2-40B4-BE49-F238E27FC236}">
                      <a16:creationId xmlns:a16="http://schemas.microsoft.com/office/drawing/2014/main" id="{37505D6B-70F4-1A56-E774-B8264E60040F}"/>
                    </a:ext>
                  </a:extLst>
                </p14:cNvPr>
                <p14:cNvContentPartPr/>
                <p14:nvPr/>
              </p14:nvContentPartPr>
              <p14:xfrm>
                <a:off x="7275605" y="4436503"/>
                <a:ext cx="118440" cy="216360"/>
              </p14:xfrm>
            </p:contentPart>
          </mc:Choice>
          <mc:Fallback xmlns="">
            <p:pic>
              <p:nvPicPr>
                <p:cNvPr id="151" name="筆跡 150">
                  <a:extLst>
                    <a:ext uri="{FF2B5EF4-FFF2-40B4-BE49-F238E27FC236}">
                      <a16:creationId xmlns:a16="http://schemas.microsoft.com/office/drawing/2014/main" id="{37505D6B-70F4-1A56-E774-B8264E60040F}"/>
                    </a:ext>
                  </a:extLst>
                </p:cNvPr>
                <p:cNvPicPr/>
                <p:nvPr/>
              </p:nvPicPr>
              <p:blipFill>
                <a:blip r:embed="rId187"/>
                <a:stretch>
                  <a:fillRect/>
                </a:stretch>
              </p:blipFill>
              <p:spPr>
                <a:xfrm>
                  <a:off x="7257605" y="4418863"/>
                  <a:ext cx="15408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52" name="筆跡 151">
                  <a:extLst>
                    <a:ext uri="{FF2B5EF4-FFF2-40B4-BE49-F238E27FC236}">
                      <a16:creationId xmlns:a16="http://schemas.microsoft.com/office/drawing/2014/main" id="{AC883990-6B92-AB65-1D88-92D4C46CD70A}"/>
                    </a:ext>
                  </a:extLst>
                </p14:cNvPr>
                <p14:cNvContentPartPr/>
                <p14:nvPr/>
              </p14:nvContentPartPr>
              <p14:xfrm>
                <a:off x="7486565" y="4432543"/>
                <a:ext cx="104400" cy="217800"/>
              </p14:xfrm>
            </p:contentPart>
          </mc:Choice>
          <mc:Fallback xmlns="">
            <p:pic>
              <p:nvPicPr>
                <p:cNvPr id="152" name="筆跡 151">
                  <a:extLst>
                    <a:ext uri="{FF2B5EF4-FFF2-40B4-BE49-F238E27FC236}">
                      <a16:creationId xmlns:a16="http://schemas.microsoft.com/office/drawing/2014/main" id="{AC883990-6B92-AB65-1D88-92D4C46CD70A}"/>
                    </a:ext>
                  </a:extLst>
                </p:cNvPr>
                <p:cNvPicPr/>
                <p:nvPr/>
              </p:nvPicPr>
              <p:blipFill>
                <a:blip r:embed="rId189"/>
                <a:stretch>
                  <a:fillRect/>
                </a:stretch>
              </p:blipFill>
              <p:spPr>
                <a:xfrm>
                  <a:off x="7468925" y="4414903"/>
                  <a:ext cx="140040" cy="253440"/>
                </a:xfrm>
                <a:prstGeom prst="rect">
                  <a:avLst/>
                </a:prstGeom>
              </p:spPr>
            </p:pic>
          </mc:Fallback>
        </mc:AlternateContent>
      </p:grpSp>
      <p:grpSp>
        <p:nvGrpSpPr>
          <p:cNvPr id="176" name="群組 175">
            <a:extLst>
              <a:ext uri="{FF2B5EF4-FFF2-40B4-BE49-F238E27FC236}">
                <a16:creationId xmlns:a16="http://schemas.microsoft.com/office/drawing/2014/main" id="{6B2DC4FC-185C-972D-57D5-12BEF019F16F}"/>
              </a:ext>
            </a:extLst>
          </p:cNvPr>
          <p:cNvGrpSpPr/>
          <p:nvPr/>
        </p:nvGrpSpPr>
        <p:grpSpPr>
          <a:xfrm>
            <a:off x="7826045" y="4215463"/>
            <a:ext cx="2728440" cy="500760"/>
            <a:chOff x="7826045" y="4215463"/>
            <a:chExt cx="2728440" cy="500760"/>
          </a:xfrm>
        </p:grpSpPr>
        <mc:AlternateContent xmlns:mc="http://schemas.openxmlformats.org/markup-compatibility/2006" xmlns:p14="http://schemas.microsoft.com/office/powerpoint/2010/main">
          <mc:Choice Requires="p14">
            <p:contentPart p14:bwMode="auto" r:id="rId190">
              <p14:nvContentPartPr>
                <p14:cNvPr id="154" name="筆跡 153">
                  <a:extLst>
                    <a:ext uri="{FF2B5EF4-FFF2-40B4-BE49-F238E27FC236}">
                      <a16:creationId xmlns:a16="http://schemas.microsoft.com/office/drawing/2014/main" id="{9D97C7E6-874C-5976-D82F-3D056B7DF3FB}"/>
                    </a:ext>
                  </a:extLst>
                </p14:cNvPr>
                <p14:cNvContentPartPr/>
                <p14:nvPr/>
              </p14:nvContentPartPr>
              <p14:xfrm>
                <a:off x="7826045" y="4470703"/>
                <a:ext cx="182880" cy="169560"/>
              </p14:xfrm>
            </p:contentPart>
          </mc:Choice>
          <mc:Fallback xmlns="">
            <p:pic>
              <p:nvPicPr>
                <p:cNvPr id="154" name="筆跡 153">
                  <a:extLst>
                    <a:ext uri="{FF2B5EF4-FFF2-40B4-BE49-F238E27FC236}">
                      <a16:creationId xmlns:a16="http://schemas.microsoft.com/office/drawing/2014/main" id="{9D97C7E6-874C-5976-D82F-3D056B7DF3FB}"/>
                    </a:ext>
                  </a:extLst>
                </p:cNvPr>
                <p:cNvPicPr/>
                <p:nvPr/>
              </p:nvPicPr>
              <p:blipFill>
                <a:blip r:embed="rId191"/>
                <a:stretch>
                  <a:fillRect/>
                </a:stretch>
              </p:blipFill>
              <p:spPr>
                <a:xfrm>
                  <a:off x="7808045" y="4452703"/>
                  <a:ext cx="218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5" name="筆跡 154">
                  <a:extLst>
                    <a:ext uri="{FF2B5EF4-FFF2-40B4-BE49-F238E27FC236}">
                      <a16:creationId xmlns:a16="http://schemas.microsoft.com/office/drawing/2014/main" id="{5E06B736-ED43-A359-91C3-D8C02569A106}"/>
                    </a:ext>
                  </a:extLst>
                </p14:cNvPr>
                <p14:cNvContentPartPr/>
                <p14:nvPr/>
              </p14:nvContentPartPr>
              <p14:xfrm>
                <a:off x="8177765" y="4394023"/>
                <a:ext cx="263520" cy="253080"/>
              </p14:xfrm>
            </p:contentPart>
          </mc:Choice>
          <mc:Fallback xmlns="">
            <p:pic>
              <p:nvPicPr>
                <p:cNvPr id="155" name="筆跡 154">
                  <a:extLst>
                    <a:ext uri="{FF2B5EF4-FFF2-40B4-BE49-F238E27FC236}">
                      <a16:creationId xmlns:a16="http://schemas.microsoft.com/office/drawing/2014/main" id="{5E06B736-ED43-A359-91C3-D8C02569A106}"/>
                    </a:ext>
                  </a:extLst>
                </p:cNvPr>
                <p:cNvPicPr/>
                <p:nvPr/>
              </p:nvPicPr>
              <p:blipFill>
                <a:blip r:embed="rId193"/>
                <a:stretch>
                  <a:fillRect/>
                </a:stretch>
              </p:blipFill>
              <p:spPr>
                <a:xfrm>
                  <a:off x="8160125" y="4376383"/>
                  <a:ext cx="29916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6" name="筆跡 155">
                  <a:extLst>
                    <a:ext uri="{FF2B5EF4-FFF2-40B4-BE49-F238E27FC236}">
                      <a16:creationId xmlns:a16="http://schemas.microsoft.com/office/drawing/2014/main" id="{86F1F3D2-5A02-D243-8C3A-95646F56FFC5}"/>
                    </a:ext>
                  </a:extLst>
                </p14:cNvPr>
                <p14:cNvContentPartPr/>
                <p14:nvPr/>
              </p14:nvContentPartPr>
              <p14:xfrm>
                <a:off x="8258405" y="4405183"/>
                <a:ext cx="207000" cy="218520"/>
              </p14:xfrm>
            </p:contentPart>
          </mc:Choice>
          <mc:Fallback xmlns="">
            <p:pic>
              <p:nvPicPr>
                <p:cNvPr id="156" name="筆跡 155">
                  <a:extLst>
                    <a:ext uri="{FF2B5EF4-FFF2-40B4-BE49-F238E27FC236}">
                      <a16:creationId xmlns:a16="http://schemas.microsoft.com/office/drawing/2014/main" id="{86F1F3D2-5A02-D243-8C3A-95646F56FFC5}"/>
                    </a:ext>
                  </a:extLst>
                </p:cNvPr>
                <p:cNvPicPr/>
                <p:nvPr/>
              </p:nvPicPr>
              <p:blipFill>
                <a:blip r:embed="rId195"/>
                <a:stretch>
                  <a:fillRect/>
                </a:stretch>
              </p:blipFill>
              <p:spPr>
                <a:xfrm>
                  <a:off x="8240405" y="4387183"/>
                  <a:ext cx="242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7" name="筆跡 156">
                  <a:extLst>
                    <a:ext uri="{FF2B5EF4-FFF2-40B4-BE49-F238E27FC236}">
                      <a16:creationId xmlns:a16="http://schemas.microsoft.com/office/drawing/2014/main" id="{1A169409-C80F-FDFD-CA50-3D7CA93D25E6}"/>
                    </a:ext>
                  </a:extLst>
                </p14:cNvPr>
                <p14:cNvContentPartPr/>
                <p14:nvPr/>
              </p14:nvContentPartPr>
              <p14:xfrm>
                <a:off x="8457485" y="4215463"/>
                <a:ext cx="89640" cy="96120"/>
              </p14:xfrm>
            </p:contentPart>
          </mc:Choice>
          <mc:Fallback xmlns="">
            <p:pic>
              <p:nvPicPr>
                <p:cNvPr id="157" name="筆跡 156">
                  <a:extLst>
                    <a:ext uri="{FF2B5EF4-FFF2-40B4-BE49-F238E27FC236}">
                      <a16:creationId xmlns:a16="http://schemas.microsoft.com/office/drawing/2014/main" id="{1A169409-C80F-FDFD-CA50-3D7CA93D25E6}"/>
                    </a:ext>
                  </a:extLst>
                </p:cNvPr>
                <p:cNvPicPr/>
                <p:nvPr/>
              </p:nvPicPr>
              <p:blipFill>
                <a:blip r:embed="rId197"/>
                <a:stretch>
                  <a:fillRect/>
                </a:stretch>
              </p:blipFill>
              <p:spPr>
                <a:xfrm>
                  <a:off x="8439845" y="4197823"/>
                  <a:ext cx="12528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8" name="筆跡 157">
                  <a:extLst>
                    <a:ext uri="{FF2B5EF4-FFF2-40B4-BE49-F238E27FC236}">
                      <a16:creationId xmlns:a16="http://schemas.microsoft.com/office/drawing/2014/main" id="{DB63C7BD-3BDF-72C4-7BCB-7E8642D2C369}"/>
                    </a:ext>
                  </a:extLst>
                </p14:cNvPr>
                <p14:cNvContentPartPr/>
                <p14:nvPr/>
              </p14:nvContentPartPr>
              <p14:xfrm>
                <a:off x="8513645" y="4548463"/>
                <a:ext cx="78120" cy="104400"/>
              </p14:xfrm>
            </p:contentPart>
          </mc:Choice>
          <mc:Fallback xmlns="">
            <p:pic>
              <p:nvPicPr>
                <p:cNvPr id="158" name="筆跡 157">
                  <a:extLst>
                    <a:ext uri="{FF2B5EF4-FFF2-40B4-BE49-F238E27FC236}">
                      <a16:creationId xmlns:a16="http://schemas.microsoft.com/office/drawing/2014/main" id="{DB63C7BD-3BDF-72C4-7BCB-7E8642D2C369}"/>
                    </a:ext>
                  </a:extLst>
                </p:cNvPr>
                <p:cNvPicPr/>
                <p:nvPr/>
              </p:nvPicPr>
              <p:blipFill>
                <a:blip r:embed="rId199"/>
                <a:stretch>
                  <a:fillRect/>
                </a:stretch>
              </p:blipFill>
              <p:spPr>
                <a:xfrm>
                  <a:off x="8495645" y="4530463"/>
                  <a:ext cx="113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9" name="筆跡 158">
                  <a:extLst>
                    <a:ext uri="{FF2B5EF4-FFF2-40B4-BE49-F238E27FC236}">
                      <a16:creationId xmlns:a16="http://schemas.microsoft.com/office/drawing/2014/main" id="{40F16C4B-D3FA-15F2-BE19-68D11E193DD1}"/>
                    </a:ext>
                  </a:extLst>
                </p14:cNvPr>
                <p14:cNvContentPartPr/>
                <p14:nvPr/>
              </p14:nvContentPartPr>
              <p14:xfrm>
                <a:off x="8654765" y="4546303"/>
                <a:ext cx="154440" cy="100080"/>
              </p14:xfrm>
            </p:contentPart>
          </mc:Choice>
          <mc:Fallback xmlns="">
            <p:pic>
              <p:nvPicPr>
                <p:cNvPr id="159" name="筆跡 158">
                  <a:extLst>
                    <a:ext uri="{FF2B5EF4-FFF2-40B4-BE49-F238E27FC236}">
                      <a16:creationId xmlns:a16="http://schemas.microsoft.com/office/drawing/2014/main" id="{40F16C4B-D3FA-15F2-BE19-68D11E193DD1}"/>
                    </a:ext>
                  </a:extLst>
                </p:cNvPr>
                <p:cNvPicPr/>
                <p:nvPr/>
              </p:nvPicPr>
              <p:blipFill>
                <a:blip r:embed="rId201"/>
                <a:stretch>
                  <a:fillRect/>
                </a:stretch>
              </p:blipFill>
              <p:spPr>
                <a:xfrm>
                  <a:off x="8636765" y="4528303"/>
                  <a:ext cx="19008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0" name="筆跡 159">
                  <a:extLst>
                    <a:ext uri="{FF2B5EF4-FFF2-40B4-BE49-F238E27FC236}">
                      <a16:creationId xmlns:a16="http://schemas.microsoft.com/office/drawing/2014/main" id="{4DB32F44-5444-0EF3-83D6-B20DF86C0447}"/>
                    </a:ext>
                  </a:extLst>
                </p14:cNvPr>
                <p14:cNvContentPartPr/>
                <p14:nvPr/>
              </p14:nvContentPartPr>
              <p14:xfrm>
                <a:off x="8850965" y="4520383"/>
                <a:ext cx="83880" cy="145440"/>
              </p14:xfrm>
            </p:contentPart>
          </mc:Choice>
          <mc:Fallback xmlns="">
            <p:pic>
              <p:nvPicPr>
                <p:cNvPr id="160" name="筆跡 159">
                  <a:extLst>
                    <a:ext uri="{FF2B5EF4-FFF2-40B4-BE49-F238E27FC236}">
                      <a16:creationId xmlns:a16="http://schemas.microsoft.com/office/drawing/2014/main" id="{4DB32F44-5444-0EF3-83D6-B20DF86C0447}"/>
                    </a:ext>
                  </a:extLst>
                </p:cNvPr>
                <p:cNvPicPr/>
                <p:nvPr/>
              </p:nvPicPr>
              <p:blipFill>
                <a:blip r:embed="rId203"/>
                <a:stretch>
                  <a:fillRect/>
                </a:stretch>
              </p:blipFill>
              <p:spPr>
                <a:xfrm>
                  <a:off x="8833325" y="4502743"/>
                  <a:ext cx="119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1" name="筆跡 160">
                  <a:extLst>
                    <a:ext uri="{FF2B5EF4-FFF2-40B4-BE49-F238E27FC236}">
                      <a16:creationId xmlns:a16="http://schemas.microsoft.com/office/drawing/2014/main" id="{E2AE8CB2-6741-E733-45CD-20C669309C15}"/>
                    </a:ext>
                  </a:extLst>
                </p14:cNvPr>
                <p14:cNvContentPartPr/>
                <p14:nvPr/>
              </p14:nvContentPartPr>
              <p14:xfrm>
                <a:off x="8913245" y="4513183"/>
                <a:ext cx="86760" cy="6840"/>
              </p14:xfrm>
            </p:contentPart>
          </mc:Choice>
          <mc:Fallback xmlns="">
            <p:pic>
              <p:nvPicPr>
                <p:cNvPr id="161" name="筆跡 160">
                  <a:extLst>
                    <a:ext uri="{FF2B5EF4-FFF2-40B4-BE49-F238E27FC236}">
                      <a16:creationId xmlns:a16="http://schemas.microsoft.com/office/drawing/2014/main" id="{E2AE8CB2-6741-E733-45CD-20C669309C15}"/>
                    </a:ext>
                  </a:extLst>
                </p:cNvPr>
                <p:cNvPicPr/>
                <p:nvPr/>
              </p:nvPicPr>
              <p:blipFill>
                <a:blip r:embed="rId205"/>
                <a:stretch>
                  <a:fillRect/>
                </a:stretch>
              </p:blipFill>
              <p:spPr>
                <a:xfrm>
                  <a:off x="8895605" y="4495543"/>
                  <a:ext cx="12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3" name="筆跡 162">
                  <a:extLst>
                    <a:ext uri="{FF2B5EF4-FFF2-40B4-BE49-F238E27FC236}">
                      <a16:creationId xmlns:a16="http://schemas.microsoft.com/office/drawing/2014/main" id="{8CA52FA7-54B6-D336-B7E8-1FFEB696599E}"/>
                    </a:ext>
                  </a:extLst>
                </p14:cNvPr>
                <p14:cNvContentPartPr/>
                <p14:nvPr/>
              </p14:nvContentPartPr>
              <p14:xfrm>
                <a:off x="9032045" y="4651783"/>
                <a:ext cx="37080" cy="64440"/>
              </p14:xfrm>
            </p:contentPart>
          </mc:Choice>
          <mc:Fallback xmlns="">
            <p:pic>
              <p:nvPicPr>
                <p:cNvPr id="163" name="筆跡 162">
                  <a:extLst>
                    <a:ext uri="{FF2B5EF4-FFF2-40B4-BE49-F238E27FC236}">
                      <a16:creationId xmlns:a16="http://schemas.microsoft.com/office/drawing/2014/main" id="{8CA52FA7-54B6-D336-B7E8-1FFEB696599E}"/>
                    </a:ext>
                  </a:extLst>
                </p:cNvPr>
                <p:cNvPicPr/>
                <p:nvPr/>
              </p:nvPicPr>
              <p:blipFill>
                <a:blip r:embed="rId207"/>
                <a:stretch>
                  <a:fillRect/>
                </a:stretch>
              </p:blipFill>
              <p:spPr>
                <a:xfrm>
                  <a:off x="9014045" y="4634143"/>
                  <a:ext cx="727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4" name="筆跡 163">
                  <a:extLst>
                    <a:ext uri="{FF2B5EF4-FFF2-40B4-BE49-F238E27FC236}">
                      <a16:creationId xmlns:a16="http://schemas.microsoft.com/office/drawing/2014/main" id="{8DFDA59A-DAA3-C8A7-6D20-3D22439744DF}"/>
                    </a:ext>
                  </a:extLst>
                </p14:cNvPr>
                <p14:cNvContentPartPr/>
                <p14:nvPr/>
              </p14:nvContentPartPr>
              <p14:xfrm>
                <a:off x="9192965" y="4525783"/>
                <a:ext cx="5760" cy="167760"/>
              </p14:xfrm>
            </p:contentPart>
          </mc:Choice>
          <mc:Fallback xmlns="">
            <p:pic>
              <p:nvPicPr>
                <p:cNvPr id="164" name="筆跡 163">
                  <a:extLst>
                    <a:ext uri="{FF2B5EF4-FFF2-40B4-BE49-F238E27FC236}">
                      <a16:creationId xmlns:a16="http://schemas.microsoft.com/office/drawing/2014/main" id="{8DFDA59A-DAA3-C8A7-6D20-3D22439744DF}"/>
                    </a:ext>
                  </a:extLst>
                </p:cNvPr>
                <p:cNvPicPr/>
                <p:nvPr/>
              </p:nvPicPr>
              <p:blipFill>
                <a:blip r:embed="rId209"/>
                <a:stretch>
                  <a:fillRect/>
                </a:stretch>
              </p:blipFill>
              <p:spPr>
                <a:xfrm>
                  <a:off x="9174965" y="4507783"/>
                  <a:ext cx="41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5" name="筆跡 164">
                  <a:extLst>
                    <a:ext uri="{FF2B5EF4-FFF2-40B4-BE49-F238E27FC236}">
                      <a16:creationId xmlns:a16="http://schemas.microsoft.com/office/drawing/2014/main" id="{13A31951-4450-FB85-2843-B36116596F1D}"/>
                    </a:ext>
                  </a:extLst>
                </p14:cNvPr>
                <p14:cNvContentPartPr/>
                <p14:nvPr/>
              </p14:nvContentPartPr>
              <p14:xfrm>
                <a:off x="9376565" y="4333903"/>
                <a:ext cx="172440" cy="7200"/>
              </p14:xfrm>
            </p:contentPart>
          </mc:Choice>
          <mc:Fallback xmlns="">
            <p:pic>
              <p:nvPicPr>
                <p:cNvPr id="165" name="筆跡 164">
                  <a:extLst>
                    <a:ext uri="{FF2B5EF4-FFF2-40B4-BE49-F238E27FC236}">
                      <a16:creationId xmlns:a16="http://schemas.microsoft.com/office/drawing/2014/main" id="{13A31951-4450-FB85-2843-B36116596F1D}"/>
                    </a:ext>
                  </a:extLst>
                </p:cNvPr>
                <p:cNvPicPr/>
                <p:nvPr/>
              </p:nvPicPr>
              <p:blipFill>
                <a:blip r:embed="rId211"/>
                <a:stretch>
                  <a:fillRect/>
                </a:stretch>
              </p:blipFill>
              <p:spPr>
                <a:xfrm>
                  <a:off x="9358565" y="4315903"/>
                  <a:ext cx="2080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6" name="筆跡 165">
                  <a:extLst>
                    <a:ext uri="{FF2B5EF4-FFF2-40B4-BE49-F238E27FC236}">
                      <a16:creationId xmlns:a16="http://schemas.microsoft.com/office/drawing/2014/main" id="{5662F492-E8F3-389E-9881-261353A77801}"/>
                    </a:ext>
                  </a:extLst>
                </p14:cNvPr>
                <p14:cNvContentPartPr/>
                <p14:nvPr/>
              </p14:nvContentPartPr>
              <p14:xfrm>
                <a:off x="9397085" y="4410223"/>
                <a:ext cx="112320" cy="9720"/>
              </p14:xfrm>
            </p:contentPart>
          </mc:Choice>
          <mc:Fallback xmlns="">
            <p:pic>
              <p:nvPicPr>
                <p:cNvPr id="166" name="筆跡 165">
                  <a:extLst>
                    <a:ext uri="{FF2B5EF4-FFF2-40B4-BE49-F238E27FC236}">
                      <a16:creationId xmlns:a16="http://schemas.microsoft.com/office/drawing/2014/main" id="{5662F492-E8F3-389E-9881-261353A77801}"/>
                    </a:ext>
                  </a:extLst>
                </p:cNvPr>
                <p:cNvPicPr/>
                <p:nvPr/>
              </p:nvPicPr>
              <p:blipFill>
                <a:blip r:embed="rId213"/>
                <a:stretch>
                  <a:fillRect/>
                </a:stretch>
              </p:blipFill>
              <p:spPr>
                <a:xfrm>
                  <a:off x="9379445" y="4392583"/>
                  <a:ext cx="147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9" name="筆跡 168">
                  <a:extLst>
                    <a:ext uri="{FF2B5EF4-FFF2-40B4-BE49-F238E27FC236}">
                      <a16:creationId xmlns:a16="http://schemas.microsoft.com/office/drawing/2014/main" id="{5ED3CC62-0F98-6E99-32A2-5189106C8CA8}"/>
                    </a:ext>
                  </a:extLst>
                </p14:cNvPr>
                <p14:cNvContentPartPr/>
                <p14:nvPr/>
              </p14:nvContentPartPr>
              <p14:xfrm>
                <a:off x="9678965" y="4254343"/>
                <a:ext cx="161640" cy="259560"/>
              </p14:xfrm>
            </p:contentPart>
          </mc:Choice>
          <mc:Fallback xmlns="">
            <p:pic>
              <p:nvPicPr>
                <p:cNvPr id="169" name="筆跡 168">
                  <a:extLst>
                    <a:ext uri="{FF2B5EF4-FFF2-40B4-BE49-F238E27FC236}">
                      <a16:creationId xmlns:a16="http://schemas.microsoft.com/office/drawing/2014/main" id="{5ED3CC62-0F98-6E99-32A2-5189106C8CA8}"/>
                    </a:ext>
                  </a:extLst>
                </p:cNvPr>
                <p:cNvPicPr/>
                <p:nvPr/>
              </p:nvPicPr>
              <p:blipFill>
                <a:blip r:embed="rId215"/>
                <a:stretch>
                  <a:fillRect/>
                </a:stretch>
              </p:blipFill>
              <p:spPr>
                <a:xfrm>
                  <a:off x="9660965" y="4236343"/>
                  <a:ext cx="19728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0" name="筆跡 169">
                  <a:extLst>
                    <a:ext uri="{FF2B5EF4-FFF2-40B4-BE49-F238E27FC236}">
                      <a16:creationId xmlns:a16="http://schemas.microsoft.com/office/drawing/2014/main" id="{18DCEF5E-D99F-152E-1DD3-FFA67865098C}"/>
                    </a:ext>
                  </a:extLst>
                </p14:cNvPr>
                <p14:cNvContentPartPr/>
                <p14:nvPr/>
              </p14:nvContentPartPr>
              <p14:xfrm>
                <a:off x="9924845" y="4524343"/>
                <a:ext cx="8280" cy="4320"/>
              </p14:xfrm>
            </p:contentPart>
          </mc:Choice>
          <mc:Fallback xmlns="">
            <p:pic>
              <p:nvPicPr>
                <p:cNvPr id="170" name="筆跡 169">
                  <a:extLst>
                    <a:ext uri="{FF2B5EF4-FFF2-40B4-BE49-F238E27FC236}">
                      <a16:creationId xmlns:a16="http://schemas.microsoft.com/office/drawing/2014/main" id="{18DCEF5E-D99F-152E-1DD3-FFA67865098C}"/>
                    </a:ext>
                  </a:extLst>
                </p:cNvPr>
                <p:cNvPicPr/>
                <p:nvPr/>
              </p:nvPicPr>
              <p:blipFill>
                <a:blip r:embed="rId217"/>
                <a:stretch>
                  <a:fillRect/>
                </a:stretch>
              </p:blipFill>
              <p:spPr>
                <a:xfrm>
                  <a:off x="9906845" y="4506343"/>
                  <a:ext cx="439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1" name="筆跡 170">
                  <a:extLst>
                    <a:ext uri="{FF2B5EF4-FFF2-40B4-BE49-F238E27FC236}">
                      <a16:creationId xmlns:a16="http://schemas.microsoft.com/office/drawing/2014/main" id="{F92EA507-7FB7-CDE9-9D86-EA602FE39829}"/>
                    </a:ext>
                  </a:extLst>
                </p14:cNvPr>
                <p14:cNvContentPartPr/>
                <p14:nvPr/>
              </p14:nvContentPartPr>
              <p14:xfrm>
                <a:off x="10024925" y="4256863"/>
                <a:ext cx="132840" cy="257760"/>
              </p14:xfrm>
            </p:contentPart>
          </mc:Choice>
          <mc:Fallback xmlns="">
            <p:pic>
              <p:nvPicPr>
                <p:cNvPr id="171" name="筆跡 170">
                  <a:extLst>
                    <a:ext uri="{FF2B5EF4-FFF2-40B4-BE49-F238E27FC236}">
                      <a16:creationId xmlns:a16="http://schemas.microsoft.com/office/drawing/2014/main" id="{F92EA507-7FB7-CDE9-9D86-EA602FE39829}"/>
                    </a:ext>
                  </a:extLst>
                </p:cNvPr>
                <p:cNvPicPr/>
                <p:nvPr/>
              </p:nvPicPr>
              <p:blipFill>
                <a:blip r:embed="rId219"/>
                <a:stretch>
                  <a:fillRect/>
                </a:stretch>
              </p:blipFill>
              <p:spPr>
                <a:xfrm>
                  <a:off x="10006925" y="4239223"/>
                  <a:ext cx="1684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3" name="筆跡 172">
                  <a:extLst>
                    <a:ext uri="{FF2B5EF4-FFF2-40B4-BE49-F238E27FC236}">
                      <a16:creationId xmlns:a16="http://schemas.microsoft.com/office/drawing/2014/main" id="{27451E49-D91F-62A6-3B93-B106D6A932CD}"/>
                    </a:ext>
                  </a:extLst>
                </p14:cNvPr>
                <p14:cNvContentPartPr/>
                <p14:nvPr/>
              </p14:nvContentPartPr>
              <p14:xfrm>
                <a:off x="10241645" y="4309423"/>
                <a:ext cx="200880" cy="168840"/>
              </p14:xfrm>
            </p:contentPart>
          </mc:Choice>
          <mc:Fallback xmlns="">
            <p:pic>
              <p:nvPicPr>
                <p:cNvPr id="173" name="筆跡 172">
                  <a:extLst>
                    <a:ext uri="{FF2B5EF4-FFF2-40B4-BE49-F238E27FC236}">
                      <a16:creationId xmlns:a16="http://schemas.microsoft.com/office/drawing/2014/main" id="{27451E49-D91F-62A6-3B93-B106D6A932CD}"/>
                    </a:ext>
                  </a:extLst>
                </p:cNvPr>
                <p:cNvPicPr/>
                <p:nvPr/>
              </p:nvPicPr>
              <p:blipFill>
                <a:blip r:embed="rId221"/>
                <a:stretch>
                  <a:fillRect/>
                </a:stretch>
              </p:blipFill>
              <p:spPr>
                <a:xfrm>
                  <a:off x="10223645" y="4291783"/>
                  <a:ext cx="2365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4" name="筆跡 173">
                  <a:extLst>
                    <a:ext uri="{FF2B5EF4-FFF2-40B4-BE49-F238E27FC236}">
                      <a16:creationId xmlns:a16="http://schemas.microsoft.com/office/drawing/2014/main" id="{8D096613-F776-3B5F-0B30-423E4E1D527A}"/>
                    </a:ext>
                  </a:extLst>
                </p14:cNvPr>
                <p14:cNvContentPartPr/>
                <p14:nvPr/>
              </p14:nvContentPartPr>
              <p14:xfrm>
                <a:off x="10301405" y="4334263"/>
                <a:ext cx="101880" cy="268920"/>
              </p14:xfrm>
            </p:contentPart>
          </mc:Choice>
          <mc:Fallback xmlns="">
            <p:pic>
              <p:nvPicPr>
                <p:cNvPr id="174" name="筆跡 173">
                  <a:extLst>
                    <a:ext uri="{FF2B5EF4-FFF2-40B4-BE49-F238E27FC236}">
                      <a16:creationId xmlns:a16="http://schemas.microsoft.com/office/drawing/2014/main" id="{8D096613-F776-3B5F-0B30-423E4E1D527A}"/>
                    </a:ext>
                  </a:extLst>
                </p:cNvPr>
                <p:cNvPicPr/>
                <p:nvPr/>
              </p:nvPicPr>
              <p:blipFill>
                <a:blip r:embed="rId223"/>
                <a:stretch>
                  <a:fillRect/>
                </a:stretch>
              </p:blipFill>
              <p:spPr>
                <a:xfrm>
                  <a:off x="10283765" y="4316263"/>
                  <a:ext cx="13752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5" name="筆跡 174">
                  <a:extLst>
                    <a:ext uri="{FF2B5EF4-FFF2-40B4-BE49-F238E27FC236}">
                      <a16:creationId xmlns:a16="http://schemas.microsoft.com/office/drawing/2014/main" id="{2C544CC5-3471-E154-C3A9-975FA3B118B0}"/>
                    </a:ext>
                  </a:extLst>
                </p14:cNvPr>
                <p14:cNvContentPartPr/>
                <p14:nvPr/>
              </p14:nvContentPartPr>
              <p14:xfrm>
                <a:off x="10484645" y="4320583"/>
                <a:ext cx="69840" cy="295920"/>
              </p14:xfrm>
            </p:contentPart>
          </mc:Choice>
          <mc:Fallback xmlns="">
            <p:pic>
              <p:nvPicPr>
                <p:cNvPr id="175" name="筆跡 174">
                  <a:extLst>
                    <a:ext uri="{FF2B5EF4-FFF2-40B4-BE49-F238E27FC236}">
                      <a16:creationId xmlns:a16="http://schemas.microsoft.com/office/drawing/2014/main" id="{2C544CC5-3471-E154-C3A9-975FA3B118B0}"/>
                    </a:ext>
                  </a:extLst>
                </p:cNvPr>
                <p:cNvPicPr/>
                <p:nvPr/>
              </p:nvPicPr>
              <p:blipFill>
                <a:blip r:embed="rId225"/>
                <a:stretch>
                  <a:fillRect/>
                </a:stretch>
              </p:blipFill>
              <p:spPr>
                <a:xfrm>
                  <a:off x="10466645" y="4302583"/>
                  <a:ext cx="105480" cy="331560"/>
                </a:xfrm>
                <a:prstGeom prst="rect">
                  <a:avLst/>
                </a:prstGeom>
              </p:spPr>
            </p:pic>
          </mc:Fallback>
        </mc:AlternateContent>
      </p:grpSp>
    </p:spTree>
    <p:extLst>
      <p:ext uri="{BB962C8B-B14F-4D97-AF65-F5344CB8AC3E}">
        <p14:creationId xmlns:p14="http://schemas.microsoft.com/office/powerpoint/2010/main" val="39279670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BBAD53-D59B-4870-8F5B-2197AE20D8D5}"/>
              </a:ext>
            </a:extLst>
          </p:cNvPr>
          <p:cNvSpPr>
            <a:spLocks noGrp="1"/>
          </p:cNvSpPr>
          <p:nvPr>
            <p:ph type="title"/>
          </p:nvPr>
        </p:nvSpPr>
        <p:spPr/>
        <p:txBody>
          <a:bodyPr/>
          <a:lstStyle/>
          <a:p>
            <a:r>
              <a:rPr lang="en-US" altLang="zh-TW" dirty="0"/>
              <a:t>Goodness of fit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1F43656-F273-4062-9554-2709E48701CB}"/>
                  </a:ext>
                </a:extLst>
              </p:cNvPr>
              <p:cNvSpPr>
                <a:spLocks noGrp="1"/>
              </p:cNvSpPr>
              <p:nvPr>
                <p:ph idx="1"/>
              </p:nvPr>
            </p:nvSpPr>
            <p:spPr/>
            <p:txBody>
              <a:bodyPr>
                <a:normAutofit lnSpcReduction="10000"/>
              </a:bodyPr>
              <a:lstStyle/>
              <a:p>
                <a:r>
                  <a:rPr lang="en-US" altLang="zh-TW" dirty="0"/>
                  <a:t>Example 2.</a:t>
                </a:r>
              </a:p>
              <a:p>
                <a:r>
                  <a:rPr lang="en-US" altLang="zh-TW" dirty="0"/>
                  <a:t>Testing for Poisson distribution</a:t>
                </a:r>
              </a:p>
              <a:p>
                <a:pPr marL="0" indent="0">
                  <a:buNone/>
                </a:pPr>
                <a:r>
                  <a:rPr lang="en-US" altLang="zh-TW" dirty="0"/>
                  <a:t>-If we want to test the distribution of the bug among the plants. After investigating, we have the data as follows:</a:t>
                </a:r>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r>
                  <a:rPr lang="en-US" altLang="zh-TW" dirty="0"/>
                  <a:t>Here, x is the count of the bugs for a plant;</a:t>
                </a:r>
              </a:p>
              <a:p>
                <a:pPr marL="0" indent="0">
                  <a:buNone/>
                </a:pP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𝑄</m:t>
                        </m:r>
                      </m:e>
                      <m:sub>
                        <m:r>
                          <a:rPr lang="en-US" altLang="zh-TW" i="1" dirty="0" smtClean="0">
                            <a:latin typeface="Cambria Math" panose="02040503050406030204" pitchFamily="18" charset="0"/>
                          </a:rPr>
                          <m:t>𝑖</m:t>
                        </m:r>
                      </m:sub>
                    </m:sSub>
                  </m:oMath>
                </a14:m>
                <a:r>
                  <a:rPr lang="en-US" altLang="zh-TW" dirty="0"/>
                  <a:t> is the observation.</a:t>
                </a:r>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endParaRPr lang="en-US" altLang="zh-TW" dirty="0"/>
              </a:p>
              <a:p>
                <a:endParaRPr lang="en-US" altLang="zh-TW" dirty="0"/>
              </a:p>
              <a:p>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51F43656-F273-4062-9554-2709E48701CB}"/>
                  </a:ext>
                </a:extLst>
              </p:cNvPr>
              <p:cNvSpPr>
                <a:spLocks noGrp="1" noRot="1" noChangeAspect="1" noMove="1" noResize="1" noEditPoints="1" noAdjustHandles="1" noChangeArrowheads="1" noChangeShapeType="1" noTextEdit="1"/>
              </p:cNvSpPr>
              <p:nvPr>
                <p:ph idx="1"/>
              </p:nvPr>
            </p:nvSpPr>
            <p:spPr>
              <a:blipFill>
                <a:blip r:embed="rId2"/>
                <a:stretch>
                  <a:fillRect l="-667" t="-2256"/>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C9D5210-F1BF-445F-AF4D-715EDD7E61B6}"/>
              </a:ext>
            </a:extLst>
          </p:cNvPr>
          <p:cNvSpPr>
            <a:spLocks noGrp="1"/>
          </p:cNvSpPr>
          <p:nvPr>
            <p:ph type="sldNum" sz="quarter" idx="12"/>
          </p:nvPr>
        </p:nvSpPr>
        <p:spPr/>
        <p:txBody>
          <a:bodyPr/>
          <a:lstStyle/>
          <a:p>
            <a:fld id="{F7C3EB1E-0928-436D-A66E-D72C5BBE33D9}" type="slidenum">
              <a:rPr lang="zh-TW" altLang="en-US" smtClean="0"/>
              <a:t>26</a:t>
            </a:fld>
            <a:endParaRPr lang="zh-TW" altLang="en-US"/>
          </a:p>
        </p:txBody>
      </p:sp>
      <mc:AlternateContent xmlns:mc="http://schemas.openxmlformats.org/markup-compatibility/2006" xmlns:a14="http://schemas.microsoft.com/office/drawing/2010/main">
        <mc:Choice Requires="a14">
          <p:graphicFrame>
            <p:nvGraphicFramePr>
              <p:cNvPr id="5" name="表格 5">
                <a:extLst>
                  <a:ext uri="{FF2B5EF4-FFF2-40B4-BE49-F238E27FC236}">
                    <a16:creationId xmlns:a16="http://schemas.microsoft.com/office/drawing/2014/main" id="{DD0E2823-831A-456D-ACE0-5BFA27A2418D}"/>
                  </a:ext>
                </a:extLst>
              </p:cNvPr>
              <p:cNvGraphicFramePr>
                <a:graphicFrameLocks noGrp="1"/>
              </p:cNvGraphicFramePr>
              <p:nvPr/>
            </p:nvGraphicFramePr>
            <p:xfrm>
              <a:off x="1276627" y="3709357"/>
              <a:ext cx="812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409520685"/>
                        </a:ext>
                      </a:extLst>
                    </a:gridCol>
                    <a:gridCol w="1016000">
                      <a:extLst>
                        <a:ext uri="{9D8B030D-6E8A-4147-A177-3AD203B41FA5}">
                          <a16:colId xmlns:a16="http://schemas.microsoft.com/office/drawing/2014/main" val="598519666"/>
                        </a:ext>
                      </a:extLst>
                    </a:gridCol>
                    <a:gridCol w="1016000">
                      <a:extLst>
                        <a:ext uri="{9D8B030D-6E8A-4147-A177-3AD203B41FA5}">
                          <a16:colId xmlns:a16="http://schemas.microsoft.com/office/drawing/2014/main" val="3953907405"/>
                        </a:ext>
                      </a:extLst>
                    </a:gridCol>
                    <a:gridCol w="1016000">
                      <a:extLst>
                        <a:ext uri="{9D8B030D-6E8A-4147-A177-3AD203B41FA5}">
                          <a16:colId xmlns:a16="http://schemas.microsoft.com/office/drawing/2014/main" val="1715274466"/>
                        </a:ext>
                      </a:extLst>
                    </a:gridCol>
                    <a:gridCol w="1016000">
                      <a:extLst>
                        <a:ext uri="{9D8B030D-6E8A-4147-A177-3AD203B41FA5}">
                          <a16:colId xmlns:a16="http://schemas.microsoft.com/office/drawing/2014/main" val="3881457833"/>
                        </a:ext>
                      </a:extLst>
                    </a:gridCol>
                    <a:gridCol w="1016000">
                      <a:extLst>
                        <a:ext uri="{9D8B030D-6E8A-4147-A177-3AD203B41FA5}">
                          <a16:colId xmlns:a16="http://schemas.microsoft.com/office/drawing/2014/main" val="366813058"/>
                        </a:ext>
                      </a:extLst>
                    </a:gridCol>
                    <a:gridCol w="1016000">
                      <a:extLst>
                        <a:ext uri="{9D8B030D-6E8A-4147-A177-3AD203B41FA5}">
                          <a16:colId xmlns:a16="http://schemas.microsoft.com/office/drawing/2014/main" val="944825878"/>
                        </a:ext>
                      </a:extLst>
                    </a:gridCol>
                    <a:gridCol w="1016000">
                      <a:extLst>
                        <a:ext uri="{9D8B030D-6E8A-4147-A177-3AD203B41FA5}">
                          <a16:colId xmlns:a16="http://schemas.microsoft.com/office/drawing/2014/main" val="2167755897"/>
                        </a:ext>
                      </a:extLst>
                    </a:gridCol>
                  </a:tblGrid>
                  <a:tr h="370840">
                    <a:tc>
                      <a:txBody>
                        <a:bodyPr/>
                        <a:lstStyle/>
                        <a:p>
                          <a:r>
                            <a:rPr lang="en-US" altLang="zh-TW" dirty="0"/>
                            <a:t>x</a:t>
                          </a:r>
                          <a:endParaRPr lang="zh-TW" altLang="en-US" dirty="0"/>
                        </a:p>
                      </a:txBody>
                      <a:tcPr/>
                    </a:tc>
                    <a:tc>
                      <a:txBody>
                        <a:bodyPr/>
                        <a:lstStyle/>
                        <a:p>
                          <a:r>
                            <a:rPr lang="en-US" altLang="zh-TW" dirty="0"/>
                            <a:t>0</a:t>
                          </a:r>
                          <a:endParaRPr lang="zh-TW" altLang="en-US" dirty="0"/>
                        </a:p>
                      </a:txBody>
                      <a:tcPr/>
                    </a:tc>
                    <a:tc>
                      <a:txBody>
                        <a:bodyPr/>
                        <a:lstStyle/>
                        <a:p>
                          <a:r>
                            <a:rPr lang="en-US" altLang="zh-TW" dirty="0"/>
                            <a:t>1</a:t>
                          </a:r>
                          <a:endParaRPr lang="zh-TW" altLang="en-US" dirty="0"/>
                        </a:p>
                      </a:txBody>
                      <a:tcPr/>
                    </a:tc>
                    <a:tc>
                      <a:txBody>
                        <a:bodyPr/>
                        <a:lstStyle/>
                        <a:p>
                          <a:r>
                            <a:rPr lang="en-US" altLang="zh-TW" dirty="0"/>
                            <a:t>2</a:t>
                          </a:r>
                          <a:endParaRPr lang="zh-TW" altLang="en-US" dirty="0"/>
                        </a:p>
                      </a:txBody>
                      <a:tcPr/>
                    </a:tc>
                    <a:tc>
                      <a:txBody>
                        <a:bodyPr/>
                        <a:lstStyle/>
                        <a:p>
                          <a:r>
                            <a:rPr lang="en-US" altLang="zh-TW" dirty="0"/>
                            <a:t>3</a:t>
                          </a:r>
                          <a:endParaRPr lang="zh-TW" altLang="en-US" dirty="0"/>
                        </a:p>
                      </a:txBody>
                      <a:tcPr/>
                    </a:tc>
                    <a:tc>
                      <a:txBody>
                        <a:bodyPr/>
                        <a:lstStyle/>
                        <a:p>
                          <a:r>
                            <a:rPr lang="en-US" altLang="zh-TW" dirty="0"/>
                            <a:t>4</a:t>
                          </a:r>
                          <a:endParaRPr lang="zh-TW" altLang="en-US" dirty="0"/>
                        </a:p>
                      </a:txBody>
                      <a:tcPr/>
                    </a:tc>
                    <a:tc>
                      <a:txBody>
                        <a:bodyPr/>
                        <a:lstStyle/>
                        <a:p>
                          <a:r>
                            <a:rPr lang="en-US" altLang="zh-TW" dirty="0"/>
                            <a:t>5</a:t>
                          </a:r>
                          <a:endParaRPr lang="zh-TW" altLang="en-US" dirty="0"/>
                        </a:p>
                      </a:txBody>
                      <a:tcPr/>
                    </a:tc>
                    <a:tc>
                      <a:txBody>
                        <a:bodyPr/>
                        <a:lstStyle/>
                        <a:p>
                          <a:r>
                            <a:rPr lang="en-US" altLang="zh-TW" dirty="0"/>
                            <a:t>total</a:t>
                          </a:r>
                          <a:endParaRPr lang="zh-TW" altLang="en-US" dirty="0"/>
                        </a:p>
                      </a:txBody>
                      <a:tcPr/>
                    </a:tc>
                    <a:extLst>
                      <a:ext uri="{0D108BD9-81ED-4DB2-BD59-A6C34878D82A}">
                        <a16:rowId xmlns:a16="http://schemas.microsoft.com/office/drawing/2014/main" val="1017773852"/>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𝑂</m:t>
                                    </m:r>
                                  </m:e>
                                  <m:sub>
                                    <m:r>
                                      <a:rPr lang="en-US" altLang="zh-TW" i="1" dirty="0" smtClean="0">
                                        <a:latin typeface="Cambria Math" panose="02040503050406030204" pitchFamily="18" charset="0"/>
                                      </a:rPr>
                                      <m:t>𝑖</m:t>
                                    </m:r>
                                  </m:sub>
                                </m:sSub>
                              </m:oMath>
                            </m:oMathPara>
                          </a14:m>
                          <a:endParaRPr lang="zh-TW" altLang="en-US" dirty="0"/>
                        </a:p>
                      </a:txBody>
                      <a:tcPr/>
                    </a:tc>
                    <a:tc>
                      <a:txBody>
                        <a:bodyPr/>
                        <a:lstStyle/>
                        <a:p>
                          <a:r>
                            <a:rPr lang="en-US" altLang="zh-TW" dirty="0"/>
                            <a:t>10</a:t>
                          </a:r>
                          <a:endParaRPr lang="zh-TW" altLang="en-US" dirty="0"/>
                        </a:p>
                      </a:txBody>
                      <a:tcPr/>
                    </a:tc>
                    <a:tc>
                      <a:txBody>
                        <a:bodyPr/>
                        <a:lstStyle/>
                        <a:p>
                          <a:r>
                            <a:rPr lang="en-US" altLang="zh-TW" dirty="0"/>
                            <a:t>24</a:t>
                          </a:r>
                          <a:endParaRPr lang="zh-TW" altLang="en-US" dirty="0"/>
                        </a:p>
                      </a:txBody>
                      <a:tcPr/>
                    </a:tc>
                    <a:tc>
                      <a:txBody>
                        <a:bodyPr/>
                        <a:lstStyle/>
                        <a:p>
                          <a:r>
                            <a:rPr lang="en-US" altLang="zh-TW" dirty="0"/>
                            <a:t>10</a:t>
                          </a:r>
                          <a:endParaRPr lang="zh-TW" altLang="en-US" dirty="0"/>
                        </a:p>
                      </a:txBody>
                      <a:tcPr/>
                    </a:tc>
                    <a:tc>
                      <a:txBody>
                        <a:bodyPr/>
                        <a:lstStyle/>
                        <a:p>
                          <a:r>
                            <a:rPr lang="en-US" altLang="zh-TW" dirty="0"/>
                            <a:t>4</a:t>
                          </a:r>
                          <a:endParaRPr lang="zh-TW" altLang="en-US" dirty="0"/>
                        </a:p>
                      </a:txBody>
                      <a:tcPr/>
                    </a:tc>
                    <a:tc>
                      <a:txBody>
                        <a:bodyPr/>
                        <a:lstStyle/>
                        <a:p>
                          <a:r>
                            <a:rPr lang="en-US" altLang="zh-TW" dirty="0"/>
                            <a:t>1</a:t>
                          </a:r>
                          <a:endParaRPr lang="zh-TW" altLang="en-US" dirty="0"/>
                        </a:p>
                      </a:txBody>
                      <a:tcPr/>
                    </a:tc>
                    <a:tc>
                      <a:txBody>
                        <a:bodyPr/>
                        <a:lstStyle/>
                        <a:p>
                          <a:r>
                            <a:rPr lang="en-US" altLang="zh-TW" dirty="0"/>
                            <a:t>1</a:t>
                          </a:r>
                          <a:endParaRPr lang="zh-TW" altLang="en-US" dirty="0"/>
                        </a:p>
                      </a:txBody>
                      <a:tcPr/>
                    </a:tc>
                    <a:tc>
                      <a:txBody>
                        <a:bodyPr/>
                        <a:lstStyle/>
                        <a:p>
                          <a:r>
                            <a:rPr lang="en-US" altLang="zh-TW" dirty="0"/>
                            <a:t>50</a:t>
                          </a:r>
                          <a:endParaRPr lang="zh-TW" altLang="en-US" dirty="0"/>
                        </a:p>
                      </a:txBody>
                      <a:tcPr/>
                    </a:tc>
                    <a:extLst>
                      <a:ext uri="{0D108BD9-81ED-4DB2-BD59-A6C34878D82A}">
                        <a16:rowId xmlns:a16="http://schemas.microsoft.com/office/drawing/2014/main" val="3413293611"/>
                      </a:ext>
                    </a:extLst>
                  </a:tr>
                </a:tbl>
              </a:graphicData>
            </a:graphic>
          </p:graphicFrame>
        </mc:Choice>
        <mc:Fallback xmlns="">
          <p:graphicFrame>
            <p:nvGraphicFramePr>
              <p:cNvPr id="5" name="表格 5">
                <a:extLst>
                  <a:ext uri="{FF2B5EF4-FFF2-40B4-BE49-F238E27FC236}">
                    <a16:creationId xmlns:a16="http://schemas.microsoft.com/office/drawing/2014/main" id="{DD0E2823-831A-456D-ACE0-5BFA27A2418D}"/>
                  </a:ext>
                </a:extLst>
              </p:cNvPr>
              <p:cNvGraphicFramePr>
                <a:graphicFrameLocks noGrp="1"/>
              </p:cNvGraphicFramePr>
              <p:nvPr>
                <p:extLst>
                  <p:ext uri="{D42A27DB-BD31-4B8C-83A1-F6EECF244321}">
                    <p14:modId xmlns:p14="http://schemas.microsoft.com/office/powerpoint/2010/main" val="3372261065"/>
                  </p:ext>
                </p:extLst>
              </p:nvPr>
            </p:nvGraphicFramePr>
            <p:xfrm>
              <a:off x="1276627" y="3709357"/>
              <a:ext cx="8128000" cy="741680"/>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3409520685"/>
                        </a:ext>
                      </a:extLst>
                    </a:gridCol>
                    <a:gridCol w="1016000">
                      <a:extLst>
                        <a:ext uri="{9D8B030D-6E8A-4147-A177-3AD203B41FA5}">
                          <a16:colId xmlns:a16="http://schemas.microsoft.com/office/drawing/2014/main" val="598519666"/>
                        </a:ext>
                      </a:extLst>
                    </a:gridCol>
                    <a:gridCol w="1016000">
                      <a:extLst>
                        <a:ext uri="{9D8B030D-6E8A-4147-A177-3AD203B41FA5}">
                          <a16:colId xmlns:a16="http://schemas.microsoft.com/office/drawing/2014/main" val="3953907405"/>
                        </a:ext>
                      </a:extLst>
                    </a:gridCol>
                    <a:gridCol w="1016000">
                      <a:extLst>
                        <a:ext uri="{9D8B030D-6E8A-4147-A177-3AD203B41FA5}">
                          <a16:colId xmlns:a16="http://schemas.microsoft.com/office/drawing/2014/main" val="1715274466"/>
                        </a:ext>
                      </a:extLst>
                    </a:gridCol>
                    <a:gridCol w="1016000">
                      <a:extLst>
                        <a:ext uri="{9D8B030D-6E8A-4147-A177-3AD203B41FA5}">
                          <a16:colId xmlns:a16="http://schemas.microsoft.com/office/drawing/2014/main" val="3881457833"/>
                        </a:ext>
                      </a:extLst>
                    </a:gridCol>
                    <a:gridCol w="1016000">
                      <a:extLst>
                        <a:ext uri="{9D8B030D-6E8A-4147-A177-3AD203B41FA5}">
                          <a16:colId xmlns:a16="http://schemas.microsoft.com/office/drawing/2014/main" val="366813058"/>
                        </a:ext>
                      </a:extLst>
                    </a:gridCol>
                    <a:gridCol w="1016000">
                      <a:extLst>
                        <a:ext uri="{9D8B030D-6E8A-4147-A177-3AD203B41FA5}">
                          <a16:colId xmlns:a16="http://schemas.microsoft.com/office/drawing/2014/main" val="944825878"/>
                        </a:ext>
                      </a:extLst>
                    </a:gridCol>
                    <a:gridCol w="1016000">
                      <a:extLst>
                        <a:ext uri="{9D8B030D-6E8A-4147-A177-3AD203B41FA5}">
                          <a16:colId xmlns:a16="http://schemas.microsoft.com/office/drawing/2014/main" val="2167755897"/>
                        </a:ext>
                      </a:extLst>
                    </a:gridCol>
                  </a:tblGrid>
                  <a:tr h="370840">
                    <a:tc>
                      <a:txBody>
                        <a:bodyPr/>
                        <a:lstStyle/>
                        <a:p>
                          <a:r>
                            <a:rPr lang="en-US" altLang="zh-TW" dirty="0"/>
                            <a:t>x</a:t>
                          </a:r>
                          <a:endParaRPr lang="zh-TW" altLang="en-US" dirty="0"/>
                        </a:p>
                      </a:txBody>
                      <a:tcPr/>
                    </a:tc>
                    <a:tc>
                      <a:txBody>
                        <a:bodyPr/>
                        <a:lstStyle/>
                        <a:p>
                          <a:r>
                            <a:rPr lang="en-US" altLang="zh-TW" dirty="0"/>
                            <a:t>0</a:t>
                          </a:r>
                          <a:endParaRPr lang="zh-TW" altLang="en-US" dirty="0"/>
                        </a:p>
                      </a:txBody>
                      <a:tcPr/>
                    </a:tc>
                    <a:tc>
                      <a:txBody>
                        <a:bodyPr/>
                        <a:lstStyle/>
                        <a:p>
                          <a:r>
                            <a:rPr lang="en-US" altLang="zh-TW" dirty="0"/>
                            <a:t>1</a:t>
                          </a:r>
                          <a:endParaRPr lang="zh-TW" altLang="en-US" dirty="0"/>
                        </a:p>
                      </a:txBody>
                      <a:tcPr/>
                    </a:tc>
                    <a:tc>
                      <a:txBody>
                        <a:bodyPr/>
                        <a:lstStyle/>
                        <a:p>
                          <a:r>
                            <a:rPr lang="en-US" altLang="zh-TW" dirty="0"/>
                            <a:t>2</a:t>
                          </a:r>
                          <a:endParaRPr lang="zh-TW" altLang="en-US" dirty="0"/>
                        </a:p>
                      </a:txBody>
                      <a:tcPr/>
                    </a:tc>
                    <a:tc>
                      <a:txBody>
                        <a:bodyPr/>
                        <a:lstStyle/>
                        <a:p>
                          <a:r>
                            <a:rPr lang="en-US" altLang="zh-TW" dirty="0"/>
                            <a:t>3</a:t>
                          </a:r>
                          <a:endParaRPr lang="zh-TW" altLang="en-US" dirty="0"/>
                        </a:p>
                      </a:txBody>
                      <a:tcPr/>
                    </a:tc>
                    <a:tc>
                      <a:txBody>
                        <a:bodyPr/>
                        <a:lstStyle/>
                        <a:p>
                          <a:r>
                            <a:rPr lang="en-US" altLang="zh-TW" dirty="0"/>
                            <a:t>4</a:t>
                          </a:r>
                          <a:endParaRPr lang="zh-TW" altLang="en-US" dirty="0"/>
                        </a:p>
                      </a:txBody>
                      <a:tcPr/>
                    </a:tc>
                    <a:tc>
                      <a:txBody>
                        <a:bodyPr/>
                        <a:lstStyle/>
                        <a:p>
                          <a:r>
                            <a:rPr lang="en-US" altLang="zh-TW" dirty="0"/>
                            <a:t>5</a:t>
                          </a:r>
                          <a:endParaRPr lang="zh-TW" altLang="en-US" dirty="0"/>
                        </a:p>
                      </a:txBody>
                      <a:tcPr/>
                    </a:tc>
                    <a:tc>
                      <a:txBody>
                        <a:bodyPr/>
                        <a:lstStyle/>
                        <a:p>
                          <a:r>
                            <a:rPr lang="en-US" altLang="zh-TW" dirty="0"/>
                            <a:t>total</a:t>
                          </a:r>
                          <a:endParaRPr lang="zh-TW" altLang="en-US" dirty="0"/>
                        </a:p>
                      </a:txBody>
                      <a:tcPr/>
                    </a:tc>
                    <a:extLst>
                      <a:ext uri="{0D108BD9-81ED-4DB2-BD59-A6C34878D82A}">
                        <a16:rowId xmlns:a16="http://schemas.microsoft.com/office/drawing/2014/main" val="1017773852"/>
                      </a:ext>
                    </a:extLst>
                  </a:tr>
                  <a:tr h="370840">
                    <a:tc>
                      <a:txBody>
                        <a:bodyPr/>
                        <a:lstStyle/>
                        <a:p>
                          <a:endParaRPr lang="zh-TW"/>
                        </a:p>
                      </a:txBody>
                      <a:tcPr>
                        <a:blipFill>
                          <a:blip r:embed="rId3"/>
                          <a:stretch>
                            <a:fillRect l="-599" t="-109836" r="-701198" b="-24590"/>
                          </a:stretch>
                        </a:blipFill>
                      </a:tcPr>
                    </a:tc>
                    <a:tc>
                      <a:txBody>
                        <a:bodyPr/>
                        <a:lstStyle/>
                        <a:p>
                          <a:r>
                            <a:rPr lang="en-US" altLang="zh-TW" dirty="0"/>
                            <a:t>10</a:t>
                          </a:r>
                          <a:endParaRPr lang="zh-TW" altLang="en-US" dirty="0"/>
                        </a:p>
                      </a:txBody>
                      <a:tcPr/>
                    </a:tc>
                    <a:tc>
                      <a:txBody>
                        <a:bodyPr/>
                        <a:lstStyle/>
                        <a:p>
                          <a:r>
                            <a:rPr lang="en-US" altLang="zh-TW" dirty="0"/>
                            <a:t>24</a:t>
                          </a:r>
                          <a:endParaRPr lang="zh-TW" altLang="en-US" dirty="0"/>
                        </a:p>
                      </a:txBody>
                      <a:tcPr/>
                    </a:tc>
                    <a:tc>
                      <a:txBody>
                        <a:bodyPr/>
                        <a:lstStyle/>
                        <a:p>
                          <a:r>
                            <a:rPr lang="en-US" altLang="zh-TW" dirty="0"/>
                            <a:t>10</a:t>
                          </a:r>
                          <a:endParaRPr lang="zh-TW" altLang="en-US" dirty="0"/>
                        </a:p>
                      </a:txBody>
                      <a:tcPr/>
                    </a:tc>
                    <a:tc>
                      <a:txBody>
                        <a:bodyPr/>
                        <a:lstStyle/>
                        <a:p>
                          <a:r>
                            <a:rPr lang="en-US" altLang="zh-TW" dirty="0"/>
                            <a:t>4</a:t>
                          </a:r>
                          <a:endParaRPr lang="zh-TW" altLang="en-US" dirty="0"/>
                        </a:p>
                      </a:txBody>
                      <a:tcPr/>
                    </a:tc>
                    <a:tc>
                      <a:txBody>
                        <a:bodyPr/>
                        <a:lstStyle/>
                        <a:p>
                          <a:r>
                            <a:rPr lang="en-US" altLang="zh-TW" dirty="0"/>
                            <a:t>1</a:t>
                          </a:r>
                          <a:endParaRPr lang="zh-TW" altLang="en-US" dirty="0"/>
                        </a:p>
                      </a:txBody>
                      <a:tcPr/>
                    </a:tc>
                    <a:tc>
                      <a:txBody>
                        <a:bodyPr/>
                        <a:lstStyle/>
                        <a:p>
                          <a:r>
                            <a:rPr lang="en-US" altLang="zh-TW" dirty="0"/>
                            <a:t>1</a:t>
                          </a:r>
                          <a:endParaRPr lang="zh-TW" altLang="en-US" dirty="0"/>
                        </a:p>
                      </a:txBody>
                      <a:tcPr/>
                    </a:tc>
                    <a:tc>
                      <a:txBody>
                        <a:bodyPr/>
                        <a:lstStyle/>
                        <a:p>
                          <a:r>
                            <a:rPr lang="en-US" altLang="zh-TW" dirty="0"/>
                            <a:t>50</a:t>
                          </a:r>
                          <a:endParaRPr lang="zh-TW" altLang="en-US" dirty="0"/>
                        </a:p>
                      </a:txBody>
                      <a:tcPr/>
                    </a:tc>
                    <a:extLst>
                      <a:ext uri="{0D108BD9-81ED-4DB2-BD59-A6C34878D82A}">
                        <a16:rowId xmlns:a16="http://schemas.microsoft.com/office/drawing/2014/main" val="3413293611"/>
                      </a:ext>
                    </a:extLst>
                  </a:tr>
                </a:tbl>
              </a:graphicData>
            </a:graphic>
          </p:graphicFrame>
        </mc:Fallback>
      </mc:AlternateContent>
    </p:spTree>
    <p:extLst>
      <p:ext uri="{BB962C8B-B14F-4D97-AF65-F5344CB8AC3E}">
        <p14:creationId xmlns:p14="http://schemas.microsoft.com/office/powerpoint/2010/main" val="26345661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BBAD53-D59B-4870-8F5B-2197AE20D8D5}"/>
              </a:ext>
            </a:extLst>
          </p:cNvPr>
          <p:cNvSpPr>
            <a:spLocks noGrp="1"/>
          </p:cNvSpPr>
          <p:nvPr>
            <p:ph type="title"/>
          </p:nvPr>
        </p:nvSpPr>
        <p:spPr/>
        <p:txBody>
          <a:bodyPr/>
          <a:lstStyle/>
          <a:p>
            <a:r>
              <a:rPr lang="en-US" altLang="zh-TW" dirty="0"/>
              <a:t>Goodness of fit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1F43656-F273-4062-9554-2709E48701CB}"/>
                  </a:ext>
                </a:extLst>
              </p:cNvPr>
              <p:cNvSpPr>
                <a:spLocks noGrp="1"/>
              </p:cNvSpPr>
              <p:nvPr>
                <p:ph idx="1"/>
              </p:nvPr>
            </p:nvSpPr>
            <p:spPr>
              <a:xfrm>
                <a:off x="1077799" y="2121408"/>
                <a:ext cx="10058400" cy="4050792"/>
              </a:xfrm>
            </p:spPr>
            <p:txBody>
              <a:bodyPr>
                <a:normAutofit/>
              </a:bodyPr>
              <a:lstStyle/>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oMath>
                </a14:m>
                <a:r>
                  <a:rPr lang="en-US" altLang="zh-TW" dirty="0"/>
                  <a:t> The distribution of bugs follows the Poisson distribution</a:t>
                </a:r>
              </a:p>
              <a:p>
                <a:pPr marL="0" indent="0" algn="ctr">
                  <a:buNone/>
                </a:pPr>
                <a:r>
                  <a:rPr lang="en-US" altLang="zh-TW" dirty="0" err="1"/>
                  <a:t>v.s</a:t>
                </a:r>
                <a:r>
                  <a:rPr lang="en-US" altLang="zh-TW" dirty="0"/>
                  <a:t>.</a:t>
                </a:r>
              </a:p>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oMath>
                </a14:m>
                <a:r>
                  <a:rPr lang="en-US" altLang="zh-TW" dirty="0"/>
                  <a:t> The distribution of bugs dose not follow the Poisson distribution</a:t>
                </a:r>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endParaRPr lang="en-US" altLang="zh-TW" dirty="0"/>
              </a:p>
              <a:p>
                <a:endParaRPr lang="en-US" altLang="zh-TW" dirty="0"/>
              </a:p>
              <a:p>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51F43656-F273-4062-9554-2709E48701CB}"/>
                  </a:ext>
                </a:extLst>
              </p:cNvPr>
              <p:cNvSpPr>
                <a:spLocks noGrp="1" noRot="1" noChangeAspect="1" noMove="1" noResize="1" noEditPoints="1" noAdjustHandles="1" noChangeArrowheads="1" noChangeShapeType="1" noTextEdit="1"/>
              </p:cNvSpPr>
              <p:nvPr>
                <p:ph idx="1"/>
              </p:nvPr>
            </p:nvSpPr>
            <p:spPr>
              <a:xfrm>
                <a:off x="1077799" y="2121408"/>
                <a:ext cx="10058400" cy="4050792"/>
              </a:xfrm>
              <a:blipFill>
                <a:blip r:embed="rId2"/>
                <a:stretch>
                  <a:fillRect l="-303"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9C9D5210-F1BF-445F-AF4D-715EDD7E61B6}"/>
              </a:ext>
            </a:extLst>
          </p:cNvPr>
          <p:cNvSpPr>
            <a:spLocks noGrp="1"/>
          </p:cNvSpPr>
          <p:nvPr>
            <p:ph type="sldNum" sz="quarter" idx="12"/>
          </p:nvPr>
        </p:nvSpPr>
        <p:spPr/>
        <p:txBody>
          <a:bodyPr/>
          <a:lstStyle/>
          <a:p>
            <a:fld id="{F7C3EB1E-0928-436D-A66E-D72C5BBE33D9}" type="slidenum">
              <a:rPr lang="zh-TW" altLang="en-US" smtClean="0"/>
              <a:t>27</a:t>
            </a:fld>
            <a:endParaRPr lang="zh-TW" altLang="en-US"/>
          </a:p>
        </p:txBody>
      </p:sp>
    </p:spTree>
    <p:extLst>
      <p:ext uri="{BB962C8B-B14F-4D97-AF65-F5344CB8AC3E}">
        <p14:creationId xmlns:p14="http://schemas.microsoft.com/office/powerpoint/2010/main" val="6309766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552D3-1D7E-5BF1-D295-D220A6B3DF73}"/>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B659C1DD-3DCD-D427-C3E9-4B40737C2067}"/>
              </a:ext>
            </a:extLst>
          </p:cNvPr>
          <p:cNvSpPr>
            <a:spLocks noGrp="1"/>
          </p:cNvSpPr>
          <p:nvPr>
            <p:ph type="title"/>
          </p:nvPr>
        </p:nvSpPr>
        <p:spPr/>
        <p:txBody>
          <a:bodyPr/>
          <a:lstStyle/>
          <a:p>
            <a:r>
              <a:rPr lang="en-US" altLang="zh-TW" dirty="0"/>
              <a:t>Goodness of fit test</a:t>
            </a:r>
            <a:endParaRPr lang="zh-TW" altLang="en-US" dirty="0"/>
          </a:p>
        </p:txBody>
      </p:sp>
      <p:sp>
        <p:nvSpPr>
          <p:cNvPr id="3" name="內容版面配置區 2">
            <a:extLst>
              <a:ext uri="{FF2B5EF4-FFF2-40B4-BE49-F238E27FC236}">
                <a16:creationId xmlns:a16="http://schemas.microsoft.com/office/drawing/2014/main" id="{1072C9BF-4A5A-6455-3B4C-C955DA59F5AD}"/>
              </a:ext>
            </a:extLst>
          </p:cNvPr>
          <p:cNvSpPr>
            <a:spLocks noGrp="1"/>
          </p:cNvSpPr>
          <p:nvPr>
            <p:ph idx="1"/>
          </p:nvPr>
        </p:nvSpPr>
        <p:spPr/>
        <p:txBody>
          <a:bodyPr>
            <a:normAutofit/>
          </a:bodyPr>
          <a:lstStyle/>
          <a:p>
            <a:pPr marL="0" indent="0">
              <a:buNone/>
            </a:pPr>
            <a:endParaRPr lang="en-US" altLang="zh-TW" dirty="0"/>
          </a:p>
          <a:p>
            <a:pPr marL="0" indent="0">
              <a:buNone/>
            </a:pPr>
            <a:endParaRPr lang="en-US" altLang="zh-TW" dirty="0"/>
          </a:p>
          <a:p>
            <a:pPr marL="0" indent="0">
              <a:buNone/>
            </a:pPr>
            <a:endParaRPr lang="en-US" altLang="zh-TW" dirty="0"/>
          </a:p>
          <a:p>
            <a:pPr marL="0" indent="0">
              <a:buNone/>
            </a:pPr>
            <a:endParaRPr lang="en-US" altLang="zh-TW" dirty="0"/>
          </a:p>
          <a:p>
            <a:endParaRPr lang="en-US" altLang="zh-TW" dirty="0"/>
          </a:p>
          <a:p>
            <a:endParaRPr lang="en-US" altLang="zh-TW" dirty="0"/>
          </a:p>
          <a:p>
            <a:endParaRPr lang="en-US" altLang="zh-TW" dirty="0"/>
          </a:p>
          <a:p>
            <a:endParaRPr lang="zh-TW" altLang="en-US" dirty="0"/>
          </a:p>
        </p:txBody>
      </p:sp>
      <p:sp>
        <p:nvSpPr>
          <p:cNvPr id="4" name="投影片編號版面配置區 3">
            <a:extLst>
              <a:ext uri="{FF2B5EF4-FFF2-40B4-BE49-F238E27FC236}">
                <a16:creationId xmlns:a16="http://schemas.microsoft.com/office/drawing/2014/main" id="{CE68BEB8-C828-9CD8-5100-D43E2E05C06A}"/>
              </a:ext>
            </a:extLst>
          </p:cNvPr>
          <p:cNvSpPr>
            <a:spLocks noGrp="1"/>
          </p:cNvSpPr>
          <p:nvPr>
            <p:ph type="sldNum" sz="quarter" idx="12"/>
          </p:nvPr>
        </p:nvSpPr>
        <p:spPr/>
        <p:txBody>
          <a:bodyPr/>
          <a:lstStyle/>
          <a:p>
            <a:fld id="{F7C3EB1E-0928-436D-A66E-D72C5BBE33D9}" type="slidenum">
              <a:rPr lang="zh-TW" altLang="en-US" smtClean="0"/>
              <a:t>28</a:t>
            </a:fld>
            <a:endParaRPr lang="zh-TW" altLang="en-US"/>
          </a:p>
        </p:txBody>
      </p:sp>
      <p:grpSp>
        <p:nvGrpSpPr>
          <p:cNvPr id="14" name="群組 13">
            <a:extLst>
              <a:ext uri="{FF2B5EF4-FFF2-40B4-BE49-F238E27FC236}">
                <a16:creationId xmlns:a16="http://schemas.microsoft.com/office/drawing/2014/main" id="{84AB81BA-18B5-9CC3-F3BD-C21BAC4C5BA7}"/>
              </a:ext>
            </a:extLst>
          </p:cNvPr>
          <p:cNvGrpSpPr/>
          <p:nvPr/>
        </p:nvGrpSpPr>
        <p:grpSpPr>
          <a:xfrm>
            <a:off x="675116" y="1885461"/>
            <a:ext cx="545760" cy="375840"/>
            <a:chOff x="675116" y="1885461"/>
            <a:chExt cx="545760" cy="37584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FA84B75A-6EBB-1DE8-69C6-E8F37AA42FED}"/>
                    </a:ext>
                  </a:extLst>
                </p14:cNvPr>
                <p14:cNvContentPartPr/>
                <p14:nvPr/>
              </p14:nvContentPartPr>
              <p14:xfrm>
                <a:off x="675476" y="1909941"/>
                <a:ext cx="10800" cy="328320"/>
              </p14:xfrm>
            </p:contentPart>
          </mc:Choice>
          <mc:Fallback xmlns="">
            <p:pic>
              <p:nvPicPr>
                <p:cNvPr id="5" name="筆跡 4">
                  <a:extLst>
                    <a:ext uri="{FF2B5EF4-FFF2-40B4-BE49-F238E27FC236}">
                      <a16:creationId xmlns:a16="http://schemas.microsoft.com/office/drawing/2014/main" id="{FA84B75A-6EBB-1DE8-69C6-E8F37AA42FED}"/>
                    </a:ext>
                  </a:extLst>
                </p:cNvPr>
                <p:cNvPicPr/>
                <p:nvPr/>
              </p:nvPicPr>
              <p:blipFill>
                <a:blip r:embed="rId3"/>
                <a:stretch>
                  <a:fillRect/>
                </a:stretch>
              </p:blipFill>
              <p:spPr>
                <a:xfrm>
                  <a:off x="657476" y="1892301"/>
                  <a:ext cx="464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B0F9CDF2-83F3-CE5D-A349-8D0430426F0A}"/>
                    </a:ext>
                  </a:extLst>
                </p14:cNvPr>
                <p14:cNvContentPartPr/>
                <p14:nvPr/>
              </p14:nvContentPartPr>
              <p14:xfrm>
                <a:off x="841436" y="1885461"/>
                <a:ext cx="35640" cy="360000"/>
              </p14:xfrm>
            </p:contentPart>
          </mc:Choice>
          <mc:Fallback xmlns="">
            <p:pic>
              <p:nvPicPr>
                <p:cNvPr id="6" name="筆跡 5">
                  <a:extLst>
                    <a:ext uri="{FF2B5EF4-FFF2-40B4-BE49-F238E27FC236}">
                      <a16:creationId xmlns:a16="http://schemas.microsoft.com/office/drawing/2014/main" id="{B0F9CDF2-83F3-CE5D-A349-8D0430426F0A}"/>
                    </a:ext>
                  </a:extLst>
                </p:cNvPr>
                <p:cNvPicPr/>
                <p:nvPr/>
              </p:nvPicPr>
              <p:blipFill>
                <a:blip r:embed="rId5"/>
                <a:stretch>
                  <a:fillRect/>
                </a:stretch>
              </p:blipFill>
              <p:spPr>
                <a:xfrm>
                  <a:off x="823436" y="1867821"/>
                  <a:ext cx="71280" cy="395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915E25EF-89A3-563B-0B18-E2B96B74FC40}"/>
                    </a:ext>
                  </a:extLst>
                </p14:cNvPr>
                <p14:cNvContentPartPr/>
                <p14:nvPr/>
              </p14:nvContentPartPr>
              <p14:xfrm>
                <a:off x="675116" y="2079501"/>
                <a:ext cx="199800" cy="15480"/>
              </p14:xfrm>
            </p:contentPart>
          </mc:Choice>
          <mc:Fallback xmlns="">
            <p:pic>
              <p:nvPicPr>
                <p:cNvPr id="7" name="筆跡 6">
                  <a:extLst>
                    <a:ext uri="{FF2B5EF4-FFF2-40B4-BE49-F238E27FC236}">
                      <a16:creationId xmlns:a16="http://schemas.microsoft.com/office/drawing/2014/main" id="{915E25EF-89A3-563B-0B18-E2B96B74FC40}"/>
                    </a:ext>
                  </a:extLst>
                </p:cNvPr>
                <p:cNvPicPr/>
                <p:nvPr/>
              </p:nvPicPr>
              <p:blipFill>
                <a:blip r:embed="rId7"/>
                <a:stretch>
                  <a:fillRect/>
                </a:stretch>
              </p:blipFill>
              <p:spPr>
                <a:xfrm>
                  <a:off x="657116" y="2061501"/>
                  <a:ext cx="235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033C48A9-980A-BDE7-2207-2F290E0109FE}"/>
                    </a:ext>
                  </a:extLst>
                </p14:cNvPr>
                <p14:cNvContentPartPr/>
                <p14:nvPr/>
              </p14:nvContentPartPr>
              <p14:xfrm>
                <a:off x="1214396" y="2202621"/>
                <a:ext cx="6480" cy="14760"/>
              </p14:xfrm>
            </p:contentPart>
          </mc:Choice>
          <mc:Fallback xmlns="">
            <p:pic>
              <p:nvPicPr>
                <p:cNvPr id="10" name="筆跡 9">
                  <a:extLst>
                    <a:ext uri="{FF2B5EF4-FFF2-40B4-BE49-F238E27FC236}">
                      <a16:creationId xmlns:a16="http://schemas.microsoft.com/office/drawing/2014/main" id="{033C48A9-980A-BDE7-2207-2F290E0109FE}"/>
                    </a:ext>
                  </a:extLst>
                </p:cNvPr>
                <p:cNvPicPr/>
                <p:nvPr/>
              </p:nvPicPr>
              <p:blipFill>
                <a:blip r:embed="rId9"/>
                <a:stretch>
                  <a:fillRect/>
                </a:stretch>
              </p:blipFill>
              <p:spPr>
                <a:xfrm>
                  <a:off x="1196756" y="2184981"/>
                  <a:ext cx="421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CF41014F-A2AB-8066-969F-BC7D40451DCF}"/>
                    </a:ext>
                  </a:extLst>
                </p14:cNvPr>
                <p14:cNvContentPartPr/>
                <p14:nvPr/>
              </p14:nvContentPartPr>
              <p14:xfrm>
                <a:off x="969596" y="2146101"/>
                <a:ext cx="88200" cy="115200"/>
              </p14:xfrm>
            </p:contentPart>
          </mc:Choice>
          <mc:Fallback xmlns="">
            <p:pic>
              <p:nvPicPr>
                <p:cNvPr id="12" name="筆跡 11">
                  <a:extLst>
                    <a:ext uri="{FF2B5EF4-FFF2-40B4-BE49-F238E27FC236}">
                      <a16:creationId xmlns:a16="http://schemas.microsoft.com/office/drawing/2014/main" id="{CF41014F-A2AB-8066-969F-BC7D40451DCF}"/>
                    </a:ext>
                  </a:extLst>
                </p:cNvPr>
                <p:cNvPicPr/>
                <p:nvPr/>
              </p:nvPicPr>
              <p:blipFill>
                <a:blip r:embed="rId11"/>
                <a:stretch>
                  <a:fillRect/>
                </a:stretch>
              </p:blipFill>
              <p:spPr>
                <a:xfrm>
                  <a:off x="951596" y="2128101"/>
                  <a:ext cx="123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C3227CBA-7E4B-9B68-2A9D-F5ABAF3D3C2B}"/>
                    </a:ext>
                  </a:extLst>
                </p14:cNvPr>
                <p14:cNvContentPartPr/>
                <p14:nvPr/>
              </p14:nvContentPartPr>
              <p14:xfrm>
                <a:off x="1156436" y="1968981"/>
                <a:ext cx="25920" cy="8280"/>
              </p14:xfrm>
            </p:contentPart>
          </mc:Choice>
          <mc:Fallback xmlns="">
            <p:pic>
              <p:nvPicPr>
                <p:cNvPr id="13" name="筆跡 12">
                  <a:extLst>
                    <a:ext uri="{FF2B5EF4-FFF2-40B4-BE49-F238E27FC236}">
                      <a16:creationId xmlns:a16="http://schemas.microsoft.com/office/drawing/2014/main" id="{C3227CBA-7E4B-9B68-2A9D-F5ABAF3D3C2B}"/>
                    </a:ext>
                  </a:extLst>
                </p:cNvPr>
                <p:cNvPicPr/>
                <p:nvPr/>
              </p:nvPicPr>
              <p:blipFill>
                <a:blip r:embed="rId13"/>
                <a:stretch>
                  <a:fillRect/>
                </a:stretch>
              </p:blipFill>
              <p:spPr>
                <a:xfrm>
                  <a:off x="1138436" y="1951341"/>
                  <a:ext cx="61560" cy="43920"/>
                </a:xfrm>
                <a:prstGeom prst="rect">
                  <a:avLst/>
                </a:prstGeom>
              </p:spPr>
            </p:pic>
          </mc:Fallback>
        </mc:AlternateContent>
      </p:grpSp>
      <p:grpSp>
        <p:nvGrpSpPr>
          <p:cNvPr id="19" name="群組 18">
            <a:extLst>
              <a:ext uri="{FF2B5EF4-FFF2-40B4-BE49-F238E27FC236}">
                <a16:creationId xmlns:a16="http://schemas.microsoft.com/office/drawing/2014/main" id="{A2648242-A004-AB01-A748-6F1DA91C0F76}"/>
              </a:ext>
            </a:extLst>
          </p:cNvPr>
          <p:cNvGrpSpPr/>
          <p:nvPr/>
        </p:nvGrpSpPr>
        <p:grpSpPr>
          <a:xfrm>
            <a:off x="1613636" y="1866021"/>
            <a:ext cx="501120" cy="366840"/>
            <a:chOff x="1613636" y="1866021"/>
            <a:chExt cx="501120" cy="366840"/>
          </a:xfrm>
        </p:grpSpPr>
        <mc:AlternateContent xmlns:mc="http://schemas.openxmlformats.org/markup-compatibility/2006" xmlns:p14="http://schemas.microsoft.com/office/powerpoint/2010/main">
          <mc:Choice Requires="p14">
            <p:contentPart p14:bwMode="auto" r:id="rId14">
              <p14:nvContentPartPr>
                <p14:cNvPr id="15" name="筆跡 14">
                  <a:extLst>
                    <a:ext uri="{FF2B5EF4-FFF2-40B4-BE49-F238E27FC236}">
                      <a16:creationId xmlns:a16="http://schemas.microsoft.com/office/drawing/2014/main" id="{92E9D261-763E-4CA7-DD98-89DC96998A23}"/>
                    </a:ext>
                  </a:extLst>
                </p14:cNvPr>
                <p14:cNvContentPartPr/>
                <p14:nvPr/>
              </p14:nvContentPartPr>
              <p14:xfrm>
                <a:off x="1613636" y="1959981"/>
                <a:ext cx="153000" cy="272880"/>
              </p14:xfrm>
            </p:contentPart>
          </mc:Choice>
          <mc:Fallback xmlns="">
            <p:pic>
              <p:nvPicPr>
                <p:cNvPr id="15" name="筆跡 14">
                  <a:extLst>
                    <a:ext uri="{FF2B5EF4-FFF2-40B4-BE49-F238E27FC236}">
                      <a16:creationId xmlns:a16="http://schemas.microsoft.com/office/drawing/2014/main" id="{92E9D261-763E-4CA7-DD98-89DC96998A23}"/>
                    </a:ext>
                  </a:extLst>
                </p:cNvPr>
                <p:cNvPicPr/>
                <p:nvPr/>
              </p:nvPicPr>
              <p:blipFill>
                <a:blip r:embed="rId15"/>
                <a:stretch>
                  <a:fillRect/>
                </a:stretch>
              </p:blipFill>
              <p:spPr>
                <a:xfrm>
                  <a:off x="1595996" y="1941981"/>
                  <a:ext cx="188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筆跡 15">
                  <a:extLst>
                    <a:ext uri="{FF2B5EF4-FFF2-40B4-BE49-F238E27FC236}">
                      <a16:creationId xmlns:a16="http://schemas.microsoft.com/office/drawing/2014/main" id="{101BA14B-9B99-A33A-F194-A0A955E448FB}"/>
                    </a:ext>
                  </a:extLst>
                </p14:cNvPr>
                <p14:cNvContentPartPr/>
                <p14:nvPr/>
              </p14:nvContentPartPr>
              <p14:xfrm>
                <a:off x="1847636" y="2103621"/>
                <a:ext cx="53280" cy="102240"/>
              </p14:xfrm>
            </p:contentPart>
          </mc:Choice>
          <mc:Fallback xmlns="">
            <p:pic>
              <p:nvPicPr>
                <p:cNvPr id="16" name="筆跡 15">
                  <a:extLst>
                    <a:ext uri="{FF2B5EF4-FFF2-40B4-BE49-F238E27FC236}">
                      <a16:creationId xmlns:a16="http://schemas.microsoft.com/office/drawing/2014/main" id="{101BA14B-9B99-A33A-F194-A0A955E448FB}"/>
                    </a:ext>
                  </a:extLst>
                </p:cNvPr>
                <p:cNvPicPr/>
                <p:nvPr/>
              </p:nvPicPr>
              <p:blipFill>
                <a:blip r:embed="rId17"/>
                <a:stretch>
                  <a:fillRect/>
                </a:stretch>
              </p:blipFill>
              <p:spPr>
                <a:xfrm>
                  <a:off x="1829996" y="2085981"/>
                  <a:ext cx="889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57E99CB7-1721-77FD-61BF-14314424B1DD}"/>
                    </a:ext>
                  </a:extLst>
                </p14:cNvPr>
                <p14:cNvContentPartPr/>
                <p14:nvPr/>
              </p14:nvContentPartPr>
              <p14:xfrm>
                <a:off x="1869236" y="1866021"/>
                <a:ext cx="174600" cy="213120"/>
              </p14:xfrm>
            </p:contentPart>
          </mc:Choice>
          <mc:Fallback xmlns="">
            <p:pic>
              <p:nvPicPr>
                <p:cNvPr id="17" name="筆跡 16">
                  <a:extLst>
                    <a:ext uri="{FF2B5EF4-FFF2-40B4-BE49-F238E27FC236}">
                      <a16:creationId xmlns:a16="http://schemas.microsoft.com/office/drawing/2014/main" id="{57E99CB7-1721-77FD-61BF-14314424B1DD}"/>
                    </a:ext>
                  </a:extLst>
                </p:cNvPr>
                <p:cNvPicPr/>
                <p:nvPr/>
              </p:nvPicPr>
              <p:blipFill>
                <a:blip r:embed="rId19"/>
                <a:stretch>
                  <a:fillRect/>
                </a:stretch>
              </p:blipFill>
              <p:spPr>
                <a:xfrm>
                  <a:off x="1851236" y="1848381"/>
                  <a:ext cx="21024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B762DA55-4309-BFC7-FDE7-FC206807427A}"/>
                    </a:ext>
                  </a:extLst>
                </p14:cNvPr>
                <p14:cNvContentPartPr/>
                <p14:nvPr/>
              </p14:nvContentPartPr>
              <p14:xfrm>
                <a:off x="2026556" y="2012901"/>
                <a:ext cx="88200" cy="178920"/>
              </p14:xfrm>
            </p:contentPart>
          </mc:Choice>
          <mc:Fallback xmlns="">
            <p:pic>
              <p:nvPicPr>
                <p:cNvPr id="18" name="筆跡 17">
                  <a:extLst>
                    <a:ext uri="{FF2B5EF4-FFF2-40B4-BE49-F238E27FC236}">
                      <a16:creationId xmlns:a16="http://schemas.microsoft.com/office/drawing/2014/main" id="{B762DA55-4309-BFC7-FDE7-FC206807427A}"/>
                    </a:ext>
                  </a:extLst>
                </p:cNvPr>
                <p:cNvPicPr/>
                <p:nvPr/>
              </p:nvPicPr>
              <p:blipFill>
                <a:blip r:embed="rId21"/>
                <a:stretch>
                  <a:fillRect/>
                </a:stretch>
              </p:blipFill>
              <p:spPr>
                <a:xfrm>
                  <a:off x="2008556" y="1995261"/>
                  <a:ext cx="123840" cy="214560"/>
                </a:xfrm>
                <a:prstGeom prst="rect">
                  <a:avLst/>
                </a:prstGeom>
              </p:spPr>
            </p:pic>
          </mc:Fallback>
        </mc:AlternateContent>
      </p:grpSp>
      <p:grpSp>
        <p:nvGrpSpPr>
          <p:cNvPr id="35" name="群組 34">
            <a:extLst>
              <a:ext uri="{FF2B5EF4-FFF2-40B4-BE49-F238E27FC236}">
                <a16:creationId xmlns:a16="http://schemas.microsoft.com/office/drawing/2014/main" id="{95D40105-EB54-97AE-C375-C1D46D64A20D}"/>
              </a:ext>
            </a:extLst>
          </p:cNvPr>
          <p:cNvGrpSpPr/>
          <p:nvPr/>
        </p:nvGrpSpPr>
        <p:grpSpPr>
          <a:xfrm>
            <a:off x="2413916" y="1917141"/>
            <a:ext cx="1932840" cy="333360"/>
            <a:chOff x="2413916" y="1917141"/>
            <a:chExt cx="1932840" cy="333360"/>
          </a:xfrm>
        </p:grpSpPr>
        <mc:AlternateContent xmlns:mc="http://schemas.openxmlformats.org/markup-compatibility/2006" xmlns:p14="http://schemas.microsoft.com/office/powerpoint/2010/main">
          <mc:Choice Requires="p14">
            <p:contentPart p14:bwMode="auto" r:id="rId22">
              <p14:nvContentPartPr>
                <p14:cNvPr id="20" name="筆跡 19">
                  <a:extLst>
                    <a:ext uri="{FF2B5EF4-FFF2-40B4-BE49-F238E27FC236}">
                      <a16:creationId xmlns:a16="http://schemas.microsoft.com/office/drawing/2014/main" id="{B1388C26-49CE-31E1-8BC2-ACAFC1D2A2B9}"/>
                    </a:ext>
                  </a:extLst>
                </p14:cNvPr>
                <p14:cNvContentPartPr/>
                <p14:nvPr/>
              </p14:nvContentPartPr>
              <p14:xfrm>
                <a:off x="2413916" y="2024061"/>
                <a:ext cx="225360" cy="91080"/>
              </p14:xfrm>
            </p:contentPart>
          </mc:Choice>
          <mc:Fallback xmlns="">
            <p:pic>
              <p:nvPicPr>
                <p:cNvPr id="20" name="筆跡 19">
                  <a:extLst>
                    <a:ext uri="{FF2B5EF4-FFF2-40B4-BE49-F238E27FC236}">
                      <a16:creationId xmlns:a16="http://schemas.microsoft.com/office/drawing/2014/main" id="{B1388C26-49CE-31E1-8BC2-ACAFC1D2A2B9}"/>
                    </a:ext>
                  </a:extLst>
                </p:cNvPr>
                <p:cNvPicPr/>
                <p:nvPr/>
              </p:nvPicPr>
              <p:blipFill>
                <a:blip r:embed="rId23"/>
                <a:stretch>
                  <a:fillRect/>
                </a:stretch>
              </p:blipFill>
              <p:spPr>
                <a:xfrm>
                  <a:off x="2396276" y="2006421"/>
                  <a:ext cx="2610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 name="筆跡 20">
                  <a:extLst>
                    <a:ext uri="{FF2B5EF4-FFF2-40B4-BE49-F238E27FC236}">
                      <a16:creationId xmlns:a16="http://schemas.microsoft.com/office/drawing/2014/main" id="{D0C3EB85-3173-F7E6-7FDE-39242B136A56}"/>
                    </a:ext>
                  </a:extLst>
                </p14:cNvPr>
                <p14:cNvContentPartPr/>
                <p14:nvPr/>
              </p14:nvContentPartPr>
              <p14:xfrm>
                <a:off x="2737916" y="1953861"/>
                <a:ext cx="33120" cy="296640"/>
              </p14:xfrm>
            </p:contentPart>
          </mc:Choice>
          <mc:Fallback xmlns="">
            <p:pic>
              <p:nvPicPr>
                <p:cNvPr id="21" name="筆跡 20">
                  <a:extLst>
                    <a:ext uri="{FF2B5EF4-FFF2-40B4-BE49-F238E27FC236}">
                      <a16:creationId xmlns:a16="http://schemas.microsoft.com/office/drawing/2014/main" id="{D0C3EB85-3173-F7E6-7FDE-39242B136A56}"/>
                    </a:ext>
                  </a:extLst>
                </p:cNvPr>
                <p:cNvPicPr/>
                <p:nvPr/>
              </p:nvPicPr>
              <p:blipFill>
                <a:blip r:embed="rId25"/>
                <a:stretch>
                  <a:fillRect/>
                </a:stretch>
              </p:blipFill>
              <p:spPr>
                <a:xfrm>
                  <a:off x="2720276" y="1936221"/>
                  <a:ext cx="687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14A4FB5F-0D0F-9FFD-E4F2-0273858E78E5}"/>
                    </a:ext>
                  </a:extLst>
                </p14:cNvPr>
                <p14:cNvContentPartPr/>
                <p14:nvPr/>
              </p14:nvContentPartPr>
              <p14:xfrm>
                <a:off x="2745116" y="1917141"/>
                <a:ext cx="163440" cy="151560"/>
              </p14:xfrm>
            </p:contentPart>
          </mc:Choice>
          <mc:Fallback xmlns="">
            <p:pic>
              <p:nvPicPr>
                <p:cNvPr id="22" name="筆跡 21">
                  <a:extLst>
                    <a:ext uri="{FF2B5EF4-FFF2-40B4-BE49-F238E27FC236}">
                      <a16:creationId xmlns:a16="http://schemas.microsoft.com/office/drawing/2014/main" id="{14A4FB5F-0D0F-9FFD-E4F2-0273858E78E5}"/>
                    </a:ext>
                  </a:extLst>
                </p:cNvPr>
                <p:cNvPicPr/>
                <p:nvPr/>
              </p:nvPicPr>
              <p:blipFill>
                <a:blip r:embed="rId27"/>
                <a:stretch>
                  <a:fillRect/>
                </a:stretch>
              </p:blipFill>
              <p:spPr>
                <a:xfrm>
                  <a:off x="2727116" y="1899501"/>
                  <a:ext cx="1990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A6F41639-403D-BA9C-F800-26F5BBFAF0B3}"/>
                    </a:ext>
                  </a:extLst>
                </p14:cNvPr>
                <p14:cNvContentPartPr/>
                <p14:nvPr/>
              </p14:nvContentPartPr>
              <p14:xfrm>
                <a:off x="2945996" y="2020821"/>
                <a:ext cx="77040" cy="135360"/>
              </p14:xfrm>
            </p:contentPart>
          </mc:Choice>
          <mc:Fallback xmlns="">
            <p:pic>
              <p:nvPicPr>
                <p:cNvPr id="23" name="筆跡 22">
                  <a:extLst>
                    <a:ext uri="{FF2B5EF4-FFF2-40B4-BE49-F238E27FC236}">
                      <a16:creationId xmlns:a16="http://schemas.microsoft.com/office/drawing/2014/main" id="{A6F41639-403D-BA9C-F800-26F5BBFAF0B3}"/>
                    </a:ext>
                  </a:extLst>
                </p:cNvPr>
                <p:cNvPicPr/>
                <p:nvPr/>
              </p:nvPicPr>
              <p:blipFill>
                <a:blip r:embed="rId29"/>
                <a:stretch>
                  <a:fillRect/>
                </a:stretch>
              </p:blipFill>
              <p:spPr>
                <a:xfrm>
                  <a:off x="2928356" y="2003181"/>
                  <a:ext cx="1126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595D3C51-9748-ECD6-53E6-96E97B8630E3}"/>
                    </a:ext>
                  </a:extLst>
                </p14:cNvPr>
                <p14:cNvContentPartPr/>
                <p14:nvPr/>
              </p14:nvContentPartPr>
              <p14:xfrm>
                <a:off x="3074876" y="1998861"/>
                <a:ext cx="68760" cy="161640"/>
              </p14:xfrm>
            </p:contentPart>
          </mc:Choice>
          <mc:Fallback xmlns="">
            <p:pic>
              <p:nvPicPr>
                <p:cNvPr id="24" name="筆跡 23">
                  <a:extLst>
                    <a:ext uri="{FF2B5EF4-FFF2-40B4-BE49-F238E27FC236}">
                      <a16:creationId xmlns:a16="http://schemas.microsoft.com/office/drawing/2014/main" id="{595D3C51-9748-ECD6-53E6-96E97B8630E3}"/>
                    </a:ext>
                  </a:extLst>
                </p:cNvPr>
                <p:cNvPicPr/>
                <p:nvPr/>
              </p:nvPicPr>
              <p:blipFill>
                <a:blip r:embed="rId31"/>
                <a:stretch>
                  <a:fillRect/>
                </a:stretch>
              </p:blipFill>
              <p:spPr>
                <a:xfrm>
                  <a:off x="3056876" y="1981221"/>
                  <a:ext cx="1044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AE3CE885-6289-37AF-37F1-BBFB309AD5DC}"/>
                    </a:ext>
                  </a:extLst>
                </p14:cNvPr>
                <p14:cNvContentPartPr/>
                <p14:nvPr/>
              </p14:nvContentPartPr>
              <p14:xfrm>
                <a:off x="3171356" y="2023341"/>
                <a:ext cx="87840" cy="135360"/>
              </p14:xfrm>
            </p:contentPart>
          </mc:Choice>
          <mc:Fallback xmlns="">
            <p:pic>
              <p:nvPicPr>
                <p:cNvPr id="25" name="筆跡 24">
                  <a:extLst>
                    <a:ext uri="{FF2B5EF4-FFF2-40B4-BE49-F238E27FC236}">
                      <a16:creationId xmlns:a16="http://schemas.microsoft.com/office/drawing/2014/main" id="{AE3CE885-6289-37AF-37F1-BBFB309AD5DC}"/>
                    </a:ext>
                  </a:extLst>
                </p:cNvPr>
                <p:cNvPicPr/>
                <p:nvPr/>
              </p:nvPicPr>
              <p:blipFill>
                <a:blip r:embed="rId33"/>
                <a:stretch>
                  <a:fillRect/>
                </a:stretch>
              </p:blipFill>
              <p:spPr>
                <a:xfrm>
                  <a:off x="3153356" y="2005341"/>
                  <a:ext cx="1234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1E757148-097E-3697-7085-314D852CC053}"/>
                    </a:ext>
                  </a:extLst>
                </p14:cNvPr>
                <p14:cNvContentPartPr/>
                <p14:nvPr/>
              </p14:nvContentPartPr>
              <p14:xfrm>
                <a:off x="3305636" y="2025501"/>
                <a:ext cx="164160" cy="151200"/>
              </p14:xfrm>
            </p:contentPart>
          </mc:Choice>
          <mc:Fallback xmlns="">
            <p:pic>
              <p:nvPicPr>
                <p:cNvPr id="26" name="筆跡 25">
                  <a:extLst>
                    <a:ext uri="{FF2B5EF4-FFF2-40B4-BE49-F238E27FC236}">
                      <a16:creationId xmlns:a16="http://schemas.microsoft.com/office/drawing/2014/main" id="{1E757148-097E-3697-7085-314D852CC053}"/>
                    </a:ext>
                  </a:extLst>
                </p:cNvPr>
                <p:cNvPicPr/>
                <p:nvPr/>
              </p:nvPicPr>
              <p:blipFill>
                <a:blip r:embed="rId35"/>
                <a:stretch>
                  <a:fillRect/>
                </a:stretch>
              </p:blipFill>
              <p:spPr>
                <a:xfrm>
                  <a:off x="3287636" y="2007861"/>
                  <a:ext cx="19980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30C924B9-9DD0-A1EA-CAF5-9B5024DFA894}"/>
                    </a:ext>
                  </a:extLst>
                </p14:cNvPr>
                <p14:cNvContentPartPr/>
                <p14:nvPr/>
              </p14:nvContentPartPr>
              <p14:xfrm>
                <a:off x="3502916" y="1962141"/>
                <a:ext cx="39240" cy="16200"/>
              </p14:xfrm>
            </p:contentPart>
          </mc:Choice>
          <mc:Fallback xmlns="">
            <p:pic>
              <p:nvPicPr>
                <p:cNvPr id="27" name="筆跡 26">
                  <a:extLst>
                    <a:ext uri="{FF2B5EF4-FFF2-40B4-BE49-F238E27FC236}">
                      <a16:creationId xmlns:a16="http://schemas.microsoft.com/office/drawing/2014/main" id="{30C924B9-9DD0-A1EA-CAF5-9B5024DFA894}"/>
                    </a:ext>
                  </a:extLst>
                </p:cNvPr>
                <p:cNvPicPr/>
                <p:nvPr/>
              </p:nvPicPr>
              <p:blipFill>
                <a:blip r:embed="rId37"/>
                <a:stretch>
                  <a:fillRect/>
                </a:stretch>
              </p:blipFill>
              <p:spPr>
                <a:xfrm>
                  <a:off x="3485276" y="1944501"/>
                  <a:ext cx="74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D1BA6362-2AA6-D9BC-6AB0-AFEA52307777}"/>
                    </a:ext>
                  </a:extLst>
                </p14:cNvPr>
                <p14:cNvContentPartPr/>
                <p14:nvPr/>
              </p14:nvContentPartPr>
              <p14:xfrm>
                <a:off x="3577076" y="2037021"/>
                <a:ext cx="105120" cy="105480"/>
              </p14:xfrm>
            </p:contentPart>
          </mc:Choice>
          <mc:Fallback xmlns="">
            <p:pic>
              <p:nvPicPr>
                <p:cNvPr id="28" name="筆跡 27">
                  <a:extLst>
                    <a:ext uri="{FF2B5EF4-FFF2-40B4-BE49-F238E27FC236}">
                      <a16:creationId xmlns:a16="http://schemas.microsoft.com/office/drawing/2014/main" id="{D1BA6362-2AA6-D9BC-6AB0-AFEA52307777}"/>
                    </a:ext>
                  </a:extLst>
                </p:cNvPr>
                <p:cNvPicPr/>
                <p:nvPr/>
              </p:nvPicPr>
              <p:blipFill>
                <a:blip r:embed="rId39"/>
                <a:stretch>
                  <a:fillRect/>
                </a:stretch>
              </p:blipFill>
              <p:spPr>
                <a:xfrm>
                  <a:off x="3559436" y="2019381"/>
                  <a:ext cx="14076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BE20D7CD-6DFC-DEDA-B6B9-9D069C67173A}"/>
                    </a:ext>
                  </a:extLst>
                </p14:cNvPr>
                <p14:cNvContentPartPr/>
                <p14:nvPr/>
              </p14:nvContentPartPr>
              <p14:xfrm>
                <a:off x="3743036" y="2030541"/>
                <a:ext cx="112680" cy="133920"/>
              </p14:xfrm>
            </p:contentPart>
          </mc:Choice>
          <mc:Fallback xmlns="">
            <p:pic>
              <p:nvPicPr>
                <p:cNvPr id="29" name="筆跡 28">
                  <a:extLst>
                    <a:ext uri="{FF2B5EF4-FFF2-40B4-BE49-F238E27FC236}">
                      <a16:creationId xmlns:a16="http://schemas.microsoft.com/office/drawing/2014/main" id="{BE20D7CD-6DFC-DEDA-B6B9-9D069C67173A}"/>
                    </a:ext>
                  </a:extLst>
                </p:cNvPr>
                <p:cNvPicPr/>
                <p:nvPr/>
              </p:nvPicPr>
              <p:blipFill>
                <a:blip r:embed="rId41"/>
                <a:stretch>
                  <a:fillRect/>
                </a:stretch>
              </p:blipFill>
              <p:spPr>
                <a:xfrm>
                  <a:off x="3725396" y="2012901"/>
                  <a:ext cx="1483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07A15AEF-611B-4EAA-AB75-9A4B81244122}"/>
                    </a:ext>
                  </a:extLst>
                </p14:cNvPr>
                <p14:cNvContentPartPr/>
                <p14:nvPr/>
              </p14:nvContentPartPr>
              <p14:xfrm>
                <a:off x="3955796" y="2025861"/>
                <a:ext cx="52920" cy="186480"/>
              </p14:xfrm>
            </p:contentPart>
          </mc:Choice>
          <mc:Fallback xmlns="">
            <p:pic>
              <p:nvPicPr>
                <p:cNvPr id="31" name="筆跡 30">
                  <a:extLst>
                    <a:ext uri="{FF2B5EF4-FFF2-40B4-BE49-F238E27FC236}">
                      <a16:creationId xmlns:a16="http://schemas.microsoft.com/office/drawing/2014/main" id="{07A15AEF-611B-4EAA-AB75-9A4B81244122}"/>
                    </a:ext>
                  </a:extLst>
                </p:cNvPr>
                <p:cNvPicPr/>
                <p:nvPr/>
              </p:nvPicPr>
              <p:blipFill>
                <a:blip r:embed="rId43"/>
                <a:stretch>
                  <a:fillRect/>
                </a:stretch>
              </p:blipFill>
              <p:spPr>
                <a:xfrm>
                  <a:off x="3937796" y="2008221"/>
                  <a:ext cx="8856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9C37E463-5C9A-20E7-8999-0351C2BD52A4}"/>
                    </a:ext>
                  </a:extLst>
                </p14:cNvPr>
                <p14:cNvContentPartPr/>
                <p14:nvPr/>
              </p14:nvContentPartPr>
              <p14:xfrm>
                <a:off x="4063796" y="2014341"/>
                <a:ext cx="162000" cy="192960"/>
              </p14:xfrm>
            </p:contentPart>
          </mc:Choice>
          <mc:Fallback xmlns="">
            <p:pic>
              <p:nvPicPr>
                <p:cNvPr id="32" name="筆跡 31">
                  <a:extLst>
                    <a:ext uri="{FF2B5EF4-FFF2-40B4-BE49-F238E27FC236}">
                      <a16:creationId xmlns:a16="http://schemas.microsoft.com/office/drawing/2014/main" id="{9C37E463-5C9A-20E7-8999-0351C2BD52A4}"/>
                    </a:ext>
                  </a:extLst>
                </p:cNvPr>
                <p:cNvPicPr/>
                <p:nvPr/>
              </p:nvPicPr>
              <p:blipFill>
                <a:blip r:embed="rId45"/>
                <a:stretch>
                  <a:fillRect/>
                </a:stretch>
              </p:blipFill>
              <p:spPr>
                <a:xfrm>
                  <a:off x="4045796" y="1996341"/>
                  <a:ext cx="19764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C6EDFF3C-DC9E-97B1-9339-5B9FF71969CA}"/>
                    </a:ext>
                  </a:extLst>
                </p14:cNvPr>
                <p14:cNvContentPartPr/>
                <p14:nvPr/>
              </p14:nvContentPartPr>
              <p14:xfrm>
                <a:off x="4057676" y="2100741"/>
                <a:ext cx="122760" cy="91080"/>
              </p14:xfrm>
            </p:contentPart>
          </mc:Choice>
          <mc:Fallback xmlns="">
            <p:pic>
              <p:nvPicPr>
                <p:cNvPr id="33" name="筆跡 32">
                  <a:extLst>
                    <a:ext uri="{FF2B5EF4-FFF2-40B4-BE49-F238E27FC236}">
                      <a16:creationId xmlns:a16="http://schemas.microsoft.com/office/drawing/2014/main" id="{C6EDFF3C-DC9E-97B1-9339-5B9FF71969CA}"/>
                    </a:ext>
                  </a:extLst>
                </p:cNvPr>
                <p:cNvPicPr/>
                <p:nvPr/>
              </p:nvPicPr>
              <p:blipFill>
                <a:blip r:embed="rId47"/>
                <a:stretch>
                  <a:fillRect/>
                </a:stretch>
              </p:blipFill>
              <p:spPr>
                <a:xfrm>
                  <a:off x="4039676" y="2082741"/>
                  <a:ext cx="1584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1BFB7D7F-2B94-4F7D-B385-B01EE52197C0}"/>
                    </a:ext>
                  </a:extLst>
                </p14:cNvPr>
                <p14:cNvContentPartPr/>
                <p14:nvPr/>
              </p14:nvContentPartPr>
              <p14:xfrm>
                <a:off x="4270436" y="1998501"/>
                <a:ext cx="76320" cy="217080"/>
              </p14:xfrm>
            </p:contentPart>
          </mc:Choice>
          <mc:Fallback xmlns="">
            <p:pic>
              <p:nvPicPr>
                <p:cNvPr id="34" name="筆跡 33">
                  <a:extLst>
                    <a:ext uri="{FF2B5EF4-FFF2-40B4-BE49-F238E27FC236}">
                      <a16:creationId xmlns:a16="http://schemas.microsoft.com/office/drawing/2014/main" id="{1BFB7D7F-2B94-4F7D-B385-B01EE52197C0}"/>
                    </a:ext>
                  </a:extLst>
                </p:cNvPr>
                <p:cNvPicPr/>
                <p:nvPr/>
              </p:nvPicPr>
              <p:blipFill>
                <a:blip r:embed="rId49"/>
                <a:stretch>
                  <a:fillRect/>
                </a:stretch>
              </p:blipFill>
              <p:spPr>
                <a:xfrm>
                  <a:off x="4252796" y="1980861"/>
                  <a:ext cx="111960" cy="252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813947BE-6801-8433-E9FA-7BB2AE28846C}"/>
                  </a:ext>
                </a:extLst>
              </p14:cNvPr>
              <p14:cNvContentPartPr/>
              <p14:nvPr/>
            </p14:nvContentPartPr>
            <p14:xfrm>
              <a:off x="4540076" y="2177781"/>
              <a:ext cx="11880" cy="24840"/>
            </p14:xfrm>
          </p:contentPart>
        </mc:Choice>
        <mc:Fallback xmlns="">
          <p:pic>
            <p:nvPicPr>
              <p:cNvPr id="36" name="筆跡 35">
                <a:extLst>
                  <a:ext uri="{FF2B5EF4-FFF2-40B4-BE49-F238E27FC236}">
                    <a16:creationId xmlns:a16="http://schemas.microsoft.com/office/drawing/2014/main" id="{813947BE-6801-8433-E9FA-7BB2AE28846C}"/>
                  </a:ext>
                </a:extLst>
              </p:cNvPr>
              <p:cNvPicPr/>
              <p:nvPr/>
            </p:nvPicPr>
            <p:blipFill>
              <a:blip r:embed="rId51"/>
              <a:stretch>
                <a:fillRect/>
              </a:stretch>
            </p:blipFill>
            <p:spPr>
              <a:xfrm>
                <a:off x="4522076" y="2160141"/>
                <a:ext cx="47520" cy="60480"/>
              </a:xfrm>
              <a:prstGeom prst="rect">
                <a:avLst/>
              </a:prstGeom>
            </p:spPr>
          </p:pic>
        </mc:Fallback>
      </mc:AlternateContent>
      <p:grpSp>
        <p:nvGrpSpPr>
          <p:cNvPr id="42" name="群組 41">
            <a:extLst>
              <a:ext uri="{FF2B5EF4-FFF2-40B4-BE49-F238E27FC236}">
                <a16:creationId xmlns:a16="http://schemas.microsoft.com/office/drawing/2014/main" id="{EEFF698D-A499-8EE1-E84D-3AF57058FAA3}"/>
              </a:ext>
            </a:extLst>
          </p:cNvPr>
          <p:cNvGrpSpPr/>
          <p:nvPr/>
        </p:nvGrpSpPr>
        <p:grpSpPr>
          <a:xfrm>
            <a:off x="4715396" y="1917861"/>
            <a:ext cx="141480" cy="223920"/>
            <a:chOff x="4715396" y="1917861"/>
            <a:chExt cx="141480" cy="223920"/>
          </a:xfrm>
        </p:grpSpPr>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90B08D50-2E17-8DDB-5D93-A34AEF4B4E77}"/>
                    </a:ext>
                  </a:extLst>
                </p14:cNvPr>
                <p14:cNvContentPartPr/>
                <p14:nvPr/>
              </p14:nvContentPartPr>
              <p14:xfrm>
                <a:off x="4715396" y="1917861"/>
                <a:ext cx="135720" cy="223920"/>
              </p14:xfrm>
            </p:contentPart>
          </mc:Choice>
          <mc:Fallback xmlns="">
            <p:pic>
              <p:nvPicPr>
                <p:cNvPr id="37" name="筆跡 36">
                  <a:extLst>
                    <a:ext uri="{FF2B5EF4-FFF2-40B4-BE49-F238E27FC236}">
                      <a16:creationId xmlns:a16="http://schemas.microsoft.com/office/drawing/2014/main" id="{90B08D50-2E17-8DDB-5D93-A34AEF4B4E77}"/>
                    </a:ext>
                  </a:extLst>
                </p:cNvPr>
                <p:cNvPicPr/>
                <p:nvPr/>
              </p:nvPicPr>
              <p:blipFill>
                <a:blip r:embed="rId53"/>
                <a:stretch>
                  <a:fillRect/>
                </a:stretch>
              </p:blipFill>
              <p:spPr>
                <a:xfrm>
                  <a:off x="4697396" y="1899861"/>
                  <a:ext cx="1713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668B170E-40FF-57ED-88EA-718D5D4E588D}"/>
                    </a:ext>
                  </a:extLst>
                </p14:cNvPr>
                <p14:cNvContentPartPr/>
                <p14:nvPr/>
              </p14:nvContentPartPr>
              <p14:xfrm>
                <a:off x="4856156" y="2116941"/>
                <a:ext cx="720" cy="2160"/>
              </p14:xfrm>
            </p:contentPart>
          </mc:Choice>
          <mc:Fallback xmlns="">
            <p:pic>
              <p:nvPicPr>
                <p:cNvPr id="38" name="筆跡 37">
                  <a:extLst>
                    <a:ext uri="{FF2B5EF4-FFF2-40B4-BE49-F238E27FC236}">
                      <a16:creationId xmlns:a16="http://schemas.microsoft.com/office/drawing/2014/main" id="{668B170E-40FF-57ED-88EA-718D5D4E588D}"/>
                    </a:ext>
                  </a:extLst>
                </p:cNvPr>
                <p:cNvPicPr/>
                <p:nvPr/>
              </p:nvPicPr>
              <p:blipFill>
                <a:blip r:embed="rId55"/>
                <a:stretch>
                  <a:fillRect/>
                </a:stretch>
              </p:blipFill>
              <p:spPr>
                <a:xfrm>
                  <a:off x="4838156" y="2098941"/>
                  <a:ext cx="36360" cy="37800"/>
                </a:xfrm>
                <a:prstGeom prst="rect">
                  <a:avLst/>
                </a:prstGeom>
              </p:spPr>
            </p:pic>
          </mc:Fallback>
        </mc:AlternateContent>
      </p:grpSp>
      <p:grpSp>
        <p:nvGrpSpPr>
          <p:cNvPr id="41" name="群組 40">
            <a:extLst>
              <a:ext uri="{FF2B5EF4-FFF2-40B4-BE49-F238E27FC236}">
                <a16:creationId xmlns:a16="http://schemas.microsoft.com/office/drawing/2014/main" id="{9DA9606A-E41A-1402-58D8-22A719BE6243}"/>
              </a:ext>
            </a:extLst>
          </p:cNvPr>
          <p:cNvGrpSpPr/>
          <p:nvPr/>
        </p:nvGrpSpPr>
        <p:grpSpPr>
          <a:xfrm>
            <a:off x="4996196" y="1921461"/>
            <a:ext cx="179640" cy="213840"/>
            <a:chOff x="4996196" y="1921461"/>
            <a:chExt cx="179640" cy="213840"/>
          </a:xfrm>
        </p:grpSpPr>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E1068E5B-AD1B-35B8-EF92-493343B0F151}"/>
                    </a:ext>
                  </a:extLst>
                </p14:cNvPr>
                <p14:cNvContentPartPr/>
                <p14:nvPr/>
              </p14:nvContentPartPr>
              <p14:xfrm>
                <a:off x="4996196" y="1921461"/>
                <a:ext cx="104760" cy="213840"/>
              </p14:xfrm>
            </p:contentPart>
          </mc:Choice>
          <mc:Fallback xmlns="">
            <p:pic>
              <p:nvPicPr>
                <p:cNvPr id="39" name="筆跡 38">
                  <a:extLst>
                    <a:ext uri="{FF2B5EF4-FFF2-40B4-BE49-F238E27FC236}">
                      <a16:creationId xmlns:a16="http://schemas.microsoft.com/office/drawing/2014/main" id="{E1068E5B-AD1B-35B8-EF92-493343B0F151}"/>
                    </a:ext>
                  </a:extLst>
                </p:cNvPr>
                <p:cNvPicPr/>
                <p:nvPr/>
              </p:nvPicPr>
              <p:blipFill>
                <a:blip r:embed="rId57"/>
                <a:stretch>
                  <a:fillRect/>
                </a:stretch>
              </p:blipFill>
              <p:spPr>
                <a:xfrm>
                  <a:off x="4978196" y="1903821"/>
                  <a:ext cx="14040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112C79AA-6933-146D-C14E-C42FB7A72706}"/>
                    </a:ext>
                  </a:extLst>
                </p14:cNvPr>
                <p14:cNvContentPartPr/>
                <p14:nvPr/>
              </p14:nvContentPartPr>
              <p14:xfrm>
                <a:off x="5174396" y="2128461"/>
                <a:ext cx="1440" cy="720"/>
              </p14:xfrm>
            </p:contentPart>
          </mc:Choice>
          <mc:Fallback xmlns="">
            <p:pic>
              <p:nvPicPr>
                <p:cNvPr id="40" name="筆跡 39">
                  <a:extLst>
                    <a:ext uri="{FF2B5EF4-FFF2-40B4-BE49-F238E27FC236}">
                      <a16:creationId xmlns:a16="http://schemas.microsoft.com/office/drawing/2014/main" id="{112C79AA-6933-146D-C14E-C42FB7A72706}"/>
                    </a:ext>
                  </a:extLst>
                </p:cNvPr>
                <p:cNvPicPr/>
                <p:nvPr/>
              </p:nvPicPr>
              <p:blipFill>
                <a:blip r:embed="rId59"/>
                <a:stretch>
                  <a:fillRect/>
                </a:stretch>
              </p:blipFill>
              <p:spPr>
                <a:xfrm>
                  <a:off x="5156396" y="2110461"/>
                  <a:ext cx="37080" cy="36360"/>
                </a:xfrm>
                <a:prstGeom prst="rect">
                  <a:avLst/>
                </a:prstGeom>
              </p:spPr>
            </p:pic>
          </mc:Fallback>
        </mc:AlternateContent>
      </p:grpSp>
      <p:grpSp>
        <p:nvGrpSpPr>
          <p:cNvPr id="49" name="群組 48">
            <a:extLst>
              <a:ext uri="{FF2B5EF4-FFF2-40B4-BE49-F238E27FC236}">
                <a16:creationId xmlns:a16="http://schemas.microsoft.com/office/drawing/2014/main" id="{0FEC7452-E699-5029-EC21-2FBAD120D8F0}"/>
              </a:ext>
            </a:extLst>
          </p:cNvPr>
          <p:cNvGrpSpPr/>
          <p:nvPr/>
        </p:nvGrpSpPr>
        <p:grpSpPr>
          <a:xfrm>
            <a:off x="5447636" y="1832181"/>
            <a:ext cx="334440" cy="299160"/>
            <a:chOff x="5447636" y="1832181"/>
            <a:chExt cx="334440" cy="299160"/>
          </a:xfrm>
        </p:grpSpPr>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AF5412D5-9A9E-A751-BF2B-AE423DA59273}"/>
                    </a:ext>
                  </a:extLst>
                </p14:cNvPr>
                <p14:cNvContentPartPr/>
                <p14:nvPr/>
              </p14:nvContentPartPr>
              <p14:xfrm>
                <a:off x="5473916" y="1867461"/>
                <a:ext cx="20520" cy="237960"/>
              </p14:xfrm>
            </p:contentPart>
          </mc:Choice>
          <mc:Fallback xmlns="">
            <p:pic>
              <p:nvPicPr>
                <p:cNvPr id="43" name="筆跡 42">
                  <a:extLst>
                    <a:ext uri="{FF2B5EF4-FFF2-40B4-BE49-F238E27FC236}">
                      <a16:creationId xmlns:a16="http://schemas.microsoft.com/office/drawing/2014/main" id="{AF5412D5-9A9E-A751-BF2B-AE423DA59273}"/>
                    </a:ext>
                  </a:extLst>
                </p:cNvPr>
                <p:cNvPicPr/>
                <p:nvPr/>
              </p:nvPicPr>
              <p:blipFill>
                <a:blip r:embed="rId61"/>
                <a:stretch>
                  <a:fillRect/>
                </a:stretch>
              </p:blipFill>
              <p:spPr>
                <a:xfrm>
                  <a:off x="5455916" y="1849821"/>
                  <a:ext cx="561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07D62967-2285-74A0-B693-A4548DEACB9F}"/>
                    </a:ext>
                  </a:extLst>
                </p14:cNvPr>
                <p14:cNvContentPartPr/>
                <p14:nvPr/>
              </p14:nvContentPartPr>
              <p14:xfrm>
                <a:off x="5548796" y="1832181"/>
                <a:ext cx="32040" cy="299160"/>
              </p14:xfrm>
            </p:contentPart>
          </mc:Choice>
          <mc:Fallback xmlns="">
            <p:pic>
              <p:nvPicPr>
                <p:cNvPr id="44" name="筆跡 43">
                  <a:extLst>
                    <a:ext uri="{FF2B5EF4-FFF2-40B4-BE49-F238E27FC236}">
                      <a16:creationId xmlns:a16="http://schemas.microsoft.com/office/drawing/2014/main" id="{07D62967-2285-74A0-B693-A4548DEACB9F}"/>
                    </a:ext>
                  </a:extLst>
                </p:cNvPr>
                <p:cNvPicPr/>
                <p:nvPr/>
              </p:nvPicPr>
              <p:blipFill>
                <a:blip r:embed="rId63"/>
                <a:stretch>
                  <a:fillRect/>
                </a:stretch>
              </p:blipFill>
              <p:spPr>
                <a:xfrm>
                  <a:off x="5531156" y="1814541"/>
                  <a:ext cx="6768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D11E5CD5-08F0-EECB-2063-68685DB7DE79}"/>
                    </a:ext>
                  </a:extLst>
                </p14:cNvPr>
                <p14:cNvContentPartPr/>
                <p14:nvPr/>
              </p14:nvContentPartPr>
              <p14:xfrm>
                <a:off x="5447636" y="2014701"/>
                <a:ext cx="178920" cy="4680"/>
              </p14:xfrm>
            </p:contentPart>
          </mc:Choice>
          <mc:Fallback xmlns="">
            <p:pic>
              <p:nvPicPr>
                <p:cNvPr id="45" name="筆跡 44">
                  <a:extLst>
                    <a:ext uri="{FF2B5EF4-FFF2-40B4-BE49-F238E27FC236}">
                      <a16:creationId xmlns:a16="http://schemas.microsoft.com/office/drawing/2014/main" id="{D11E5CD5-08F0-EECB-2063-68685DB7DE79}"/>
                    </a:ext>
                  </a:extLst>
                </p:cNvPr>
                <p:cNvPicPr/>
                <p:nvPr/>
              </p:nvPicPr>
              <p:blipFill>
                <a:blip r:embed="rId65"/>
                <a:stretch>
                  <a:fillRect/>
                </a:stretch>
              </p:blipFill>
              <p:spPr>
                <a:xfrm>
                  <a:off x="5429996" y="1997061"/>
                  <a:ext cx="2145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908A3940-BA14-3CC2-47FC-E44BA2B290F3}"/>
                    </a:ext>
                  </a:extLst>
                </p14:cNvPr>
                <p14:cNvContentPartPr/>
                <p14:nvPr/>
              </p14:nvContentPartPr>
              <p14:xfrm>
                <a:off x="5680916" y="1992381"/>
                <a:ext cx="101160" cy="129960"/>
              </p14:xfrm>
            </p:contentPart>
          </mc:Choice>
          <mc:Fallback xmlns="">
            <p:pic>
              <p:nvPicPr>
                <p:cNvPr id="46" name="筆跡 45">
                  <a:extLst>
                    <a:ext uri="{FF2B5EF4-FFF2-40B4-BE49-F238E27FC236}">
                      <a16:creationId xmlns:a16="http://schemas.microsoft.com/office/drawing/2014/main" id="{908A3940-BA14-3CC2-47FC-E44BA2B290F3}"/>
                    </a:ext>
                  </a:extLst>
                </p:cNvPr>
                <p:cNvPicPr/>
                <p:nvPr/>
              </p:nvPicPr>
              <p:blipFill>
                <a:blip r:embed="rId67"/>
                <a:stretch>
                  <a:fillRect/>
                </a:stretch>
              </p:blipFill>
              <p:spPr>
                <a:xfrm>
                  <a:off x="5663276" y="1974381"/>
                  <a:ext cx="136800" cy="165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615D76B1-B7E8-ADF5-B67B-24FC0EC00971}"/>
                  </a:ext>
                </a:extLst>
              </p14:cNvPr>
              <p14:cNvContentPartPr/>
              <p14:nvPr/>
            </p14:nvContentPartPr>
            <p14:xfrm>
              <a:off x="5979716" y="1919301"/>
              <a:ext cx="12960" cy="7920"/>
            </p14:xfrm>
          </p:contentPart>
        </mc:Choice>
        <mc:Fallback xmlns="">
          <p:pic>
            <p:nvPicPr>
              <p:cNvPr id="47" name="筆跡 46">
                <a:extLst>
                  <a:ext uri="{FF2B5EF4-FFF2-40B4-BE49-F238E27FC236}">
                    <a16:creationId xmlns:a16="http://schemas.microsoft.com/office/drawing/2014/main" id="{615D76B1-B7E8-ADF5-B67B-24FC0EC00971}"/>
                  </a:ext>
                </a:extLst>
              </p:cNvPr>
              <p:cNvPicPr/>
              <p:nvPr/>
            </p:nvPicPr>
            <p:blipFill>
              <a:blip r:embed="rId69"/>
              <a:stretch>
                <a:fillRect/>
              </a:stretch>
            </p:blipFill>
            <p:spPr>
              <a:xfrm>
                <a:off x="5962076" y="1901661"/>
                <a:ext cx="48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4D28A6F3-3026-4D65-6B39-FB9B547E14CE}"/>
                  </a:ext>
                </a:extLst>
              </p14:cNvPr>
              <p14:cNvContentPartPr/>
              <p14:nvPr/>
            </p14:nvContentPartPr>
            <p14:xfrm>
              <a:off x="5982956" y="2023701"/>
              <a:ext cx="9000" cy="9000"/>
            </p14:xfrm>
          </p:contentPart>
        </mc:Choice>
        <mc:Fallback xmlns="">
          <p:pic>
            <p:nvPicPr>
              <p:cNvPr id="48" name="筆跡 47">
                <a:extLst>
                  <a:ext uri="{FF2B5EF4-FFF2-40B4-BE49-F238E27FC236}">
                    <a16:creationId xmlns:a16="http://schemas.microsoft.com/office/drawing/2014/main" id="{4D28A6F3-3026-4D65-6B39-FB9B547E14CE}"/>
                  </a:ext>
                </a:extLst>
              </p:cNvPr>
              <p:cNvPicPr/>
              <p:nvPr/>
            </p:nvPicPr>
            <p:blipFill>
              <a:blip r:embed="rId71"/>
              <a:stretch>
                <a:fillRect/>
              </a:stretch>
            </p:blipFill>
            <p:spPr>
              <a:xfrm>
                <a:off x="5965316" y="2005701"/>
                <a:ext cx="44640" cy="44640"/>
              </a:xfrm>
              <a:prstGeom prst="rect">
                <a:avLst/>
              </a:prstGeom>
            </p:spPr>
          </p:pic>
        </mc:Fallback>
      </mc:AlternateContent>
      <p:grpSp>
        <p:nvGrpSpPr>
          <p:cNvPr id="54" name="群組 53">
            <a:extLst>
              <a:ext uri="{FF2B5EF4-FFF2-40B4-BE49-F238E27FC236}">
                <a16:creationId xmlns:a16="http://schemas.microsoft.com/office/drawing/2014/main" id="{01CF1D2B-2D8B-C0EF-BDC3-DA40CAE01443}"/>
              </a:ext>
            </a:extLst>
          </p:cNvPr>
          <p:cNvGrpSpPr/>
          <p:nvPr/>
        </p:nvGrpSpPr>
        <p:grpSpPr>
          <a:xfrm>
            <a:off x="6201836" y="1813461"/>
            <a:ext cx="468000" cy="305280"/>
            <a:chOff x="6201836" y="1813461"/>
            <a:chExt cx="468000" cy="305280"/>
          </a:xfrm>
        </p:grpSpPr>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2F012794-7888-CCF2-7A31-6E232C3CDB9A}"/>
                    </a:ext>
                  </a:extLst>
                </p14:cNvPr>
                <p14:cNvContentPartPr/>
                <p14:nvPr/>
              </p14:nvContentPartPr>
              <p14:xfrm>
                <a:off x="6201836" y="1878621"/>
                <a:ext cx="161640" cy="212040"/>
              </p14:xfrm>
            </p:contentPart>
          </mc:Choice>
          <mc:Fallback xmlns="">
            <p:pic>
              <p:nvPicPr>
                <p:cNvPr id="50" name="筆跡 49">
                  <a:extLst>
                    <a:ext uri="{FF2B5EF4-FFF2-40B4-BE49-F238E27FC236}">
                      <a16:creationId xmlns:a16="http://schemas.microsoft.com/office/drawing/2014/main" id="{2F012794-7888-CCF2-7A31-6E232C3CDB9A}"/>
                    </a:ext>
                  </a:extLst>
                </p:cNvPr>
                <p:cNvPicPr/>
                <p:nvPr/>
              </p:nvPicPr>
              <p:blipFill>
                <a:blip r:embed="rId73"/>
                <a:stretch>
                  <a:fillRect/>
                </a:stretch>
              </p:blipFill>
              <p:spPr>
                <a:xfrm>
                  <a:off x="6183836" y="1860981"/>
                  <a:ext cx="1972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1D9408B5-B3B8-2E4F-ED42-F6DE09FCE3EF}"/>
                    </a:ext>
                  </a:extLst>
                </p14:cNvPr>
                <p14:cNvContentPartPr/>
                <p14:nvPr/>
              </p14:nvContentPartPr>
              <p14:xfrm>
                <a:off x="6435476" y="2051061"/>
                <a:ext cx="40320" cy="67680"/>
              </p14:xfrm>
            </p:contentPart>
          </mc:Choice>
          <mc:Fallback xmlns="">
            <p:pic>
              <p:nvPicPr>
                <p:cNvPr id="51" name="筆跡 50">
                  <a:extLst>
                    <a:ext uri="{FF2B5EF4-FFF2-40B4-BE49-F238E27FC236}">
                      <a16:creationId xmlns:a16="http://schemas.microsoft.com/office/drawing/2014/main" id="{1D9408B5-B3B8-2E4F-ED42-F6DE09FCE3EF}"/>
                    </a:ext>
                  </a:extLst>
                </p:cNvPr>
                <p:cNvPicPr/>
                <p:nvPr/>
              </p:nvPicPr>
              <p:blipFill>
                <a:blip r:embed="rId75"/>
                <a:stretch>
                  <a:fillRect/>
                </a:stretch>
              </p:blipFill>
              <p:spPr>
                <a:xfrm>
                  <a:off x="6417476" y="2033421"/>
                  <a:ext cx="759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774673B7-4EF6-4CFA-A2AA-EE0AD4F53D03}"/>
                    </a:ext>
                  </a:extLst>
                </p14:cNvPr>
                <p14:cNvContentPartPr/>
                <p14:nvPr/>
              </p14:nvContentPartPr>
              <p14:xfrm>
                <a:off x="6442676" y="1813461"/>
                <a:ext cx="160920" cy="168840"/>
              </p14:xfrm>
            </p:contentPart>
          </mc:Choice>
          <mc:Fallback xmlns="">
            <p:pic>
              <p:nvPicPr>
                <p:cNvPr id="52" name="筆跡 51">
                  <a:extLst>
                    <a:ext uri="{FF2B5EF4-FFF2-40B4-BE49-F238E27FC236}">
                      <a16:creationId xmlns:a16="http://schemas.microsoft.com/office/drawing/2014/main" id="{774673B7-4EF6-4CFA-A2AA-EE0AD4F53D03}"/>
                    </a:ext>
                  </a:extLst>
                </p:cNvPr>
                <p:cNvPicPr/>
                <p:nvPr/>
              </p:nvPicPr>
              <p:blipFill>
                <a:blip r:embed="rId77"/>
                <a:stretch>
                  <a:fillRect/>
                </a:stretch>
              </p:blipFill>
              <p:spPr>
                <a:xfrm>
                  <a:off x="6424676" y="1795461"/>
                  <a:ext cx="1965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82521B22-90E4-2460-9EBB-885124E4EBF5}"/>
                    </a:ext>
                  </a:extLst>
                </p14:cNvPr>
                <p14:cNvContentPartPr/>
                <p14:nvPr/>
              </p14:nvContentPartPr>
              <p14:xfrm>
                <a:off x="6593876" y="1924701"/>
                <a:ext cx="75960" cy="157680"/>
              </p14:xfrm>
            </p:contentPart>
          </mc:Choice>
          <mc:Fallback xmlns="">
            <p:pic>
              <p:nvPicPr>
                <p:cNvPr id="53" name="筆跡 52">
                  <a:extLst>
                    <a:ext uri="{FF2B5EF4-FFF2-40B4-BE49-F238E27FC236}">
                      <a16:creationId xmlns:a16="http://schemas.microsoft.com/office/drawing/2014/main" id="{82521B22-90E4-2460-9EBB-885124E4EBF5}"/>
                    </a:ext>
                  </a:extLst>
                </p:cNvPr>
                <p:cNvPicPr/>
                <p:nvPr/>
              </p:nvPicPr>
              <p:blipFill>
                <a:blip r:embed="rId79"/>
                <a:stretch>
                  <a:fillRect/>
                </a:stretch>
              </p:blipFill>
              <p:spPr>
                <a:xfrm>
                  <a:off x="6576236" y="1906701"/>
                  <a:ext cx="111600" cy="193320"/>
                </a:xfrm>
                <a:prstGeom prst="rect">
                  <a:avLst/>
                </a:prstGeom>
              </p:spPr>
            </p:pic>
          </mc:Fallback>
        </mc:AlternateContent>
      </p:grpSp>
      <p:grpSp>
        <p:nvGrpSpPr>
          <p:cNvPr id="57" name="群組 56">
            <a:extLst>
              <a:ext uri="{FF2B5EF4-FFF2-40B4-BE49-F238E27FC236}">
                <a16:creationId xmlns:a16="http://schemas.microsoft.com/office/drawing/2014/main" id="{701EFCFF-6DA4-27A2-2898-AEB7D1ABD347}"/>
              </a:ext>
            </a:extLst>
          </p:cNvPr>
          <p:cNvGrpSpPr/>
          <p:nvPr/>
        </p:nvGrpSpPr>
        <p:grpSpPr>
          <a:xfrm>
            <a:off x="6923276" y="1713381"/>
            <a:ext cx="277920" cy="351360"/>
            <a:chOff x="6923276" y="1713381"/>
            <a:chExt cx="277920" cy="351360"/>
          </a:xfrm>
        </p:grpSpPr>
        <mc:AlternateContent xmlns:mc="http://schemas.openxmlformats.org/markup-compatibility/2006" xmlns:p14="http://schemas.microsoft.com/office/powerpoint/2010/main">
          <mc:Choice Requires="p14">
            <p:contentPart p14:bwMode="auto" r:id="rId80">
              <p14:nvContentPartPr>
                <p14:cNvPr id="55" name="筆跡 54">
                  <a:extLst>
                    <a:ext uri="{FF2B5EF4-FFF2-40B4-BE49-F238E27FC236}">
                      <a16:creationId xmlns:a16="http://schemas.microsoft.com/office/drawing/2014/main" id="{658055E7-9494-C02F-2493-70DDF1F78FB3}"/>
                    </a:ext>
                  </a:extLst>
                </p14:cNvPr>
                <p14:cNvContentPartPr/>
                <p14:nvPr/>
              </p14:nvContentPartPr>
              <p14:xfrm>
                <a:off x="6923276" y="1713381"/>
                <a:ext cx="161280" cy="351360"/>
              </p14:xfrm>
            </p:contentPart>
          </mc:Choice>
          <mc:Fallback xmlns="">
            <p:pic>
              <p:nvPicPr>
                <p:cNvPr id="55" name="筆跡 54">
                  <a:extLst>
                    <a:ext uri="{FF2B5EF4-FFF2-40B4-BE49-F238E27FC236}">
                      <a16:creationId xmlns:a16="http://schemas.microsoft.com/office/drawing/2014/main" id="{658055E7-9494-C02F-2493-70DDF1F78FB3}"/>
                    </a:ext>
                  </a:extLst>
                </p:cNvPr>
                <p:cNvPicPr/>
                <p:nvPr/>
              </p:nvPicPr>
              <p:blipFill>
                <a:blip r:embed="rId81"/>
                <a:stretch>
                  <a:fillRect/>
                </a:stretch>
              </p:blipFill>
              <p:spPr>
                <a:xfrm>
                  <a:off x="6905276" y="1695741"/>
                  <a:ext cx="19692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6" name="筆跡 55">
                  <a:extLst>
                    <a:ext uri="{FF2B5EF4-FFF2-40B4-BE49-F238E27FC236}">
                      <a16:creationId xmlns:a16="http://schemas.microsoft.com/office/drawing/2014/main" id="{0E3DB055-87EA-5EF2-1683-603A061CBD13}"/>
                    </a:ext>
                  </a:extLst>
                </p14:cNvPr>
                <p14:cNvContentPartPr/>
                <p14:nvPr/>
              </p14:nvContentPartPr>
              <p14:xfrm>
                <a:off x="7102916" y="1972941"/>
                <a:ext cx="98280" cy="79920"/>
              </p14:xfrm>
            </p:contentPart>
          </mc:Choice>
          <mc:Fallback xmlns="">
            <p:pic>
              <p:nvPicPr>
                <p:cNvPr id="56" name="筆跡 55">
                  <a:extLst>
                    <a:ext uri="{FF2B5EF4-FFF2-40B4-BE49-F238E27FC236}">
                      <a16:creationId xmlns:a16="http://schemas.microsoft.com/office/drawing/2014/main" id="{0E3DB055-87EA-5EF2-1683-603A061CBD13}"/>
                    </a:ext>
                  </a:extLst>
                </p:cNvPr>
                <p:cNvPicPr/>
                <p:nvPr/>
              </p:nvPicPr>
              <p:blipFill>
                <a:blip r:embed="rId83"/>
                <a:stretch>
                  <a:fillRect/>
                </a:stretch>
              </p:blipFill>
              <p:spPr>
                <a:xfrm>
                  <a:off x="7085276" y="1955301"/>
                  <a:ext cx="133920" cy="115560"/>
                </a:xfrm>
                <a:prstGeom prst="rect">
                  <a:avLst/>
                </a:prstGeom>
              </p:spPr>
            </p:pic>
          </mc:Fallback>
        </mc:AlternateContent>
      </p:grpSp>
      <p:grpSp>
        <p:nvGrpSpPr>
          <p:cNvPr id="61" name="群組 60">
            <a:extLst>
              <a:ext uri="{FF2B5EF4-FFF2-40B4-BE49-F238E27FC236}">
                <a16:creationId xmlns:a16="http://schemas.microsoft.com/office/drawing/2014/main" id="{CBF26185-16C4-A7CA-3F38-980184A618E1}"/>
              </a:ext>
            </a:extLst>
          </p:cNvPr>
          <p:cNvGrpSpPr/>
          <p:nvPr/>
        </p:nvGrpSpPr>
        <p:grpSpPr>
          <a:xfrm>
            <a:off x="7452476" y="1870341"/>
            <a:ext cx="488880" cy="182880"/>
            <a:chOff x="7452476" y="1870341"/>
            <a:chExt cx="488880" cy="182880"/>
          </a:xfrm>
        </p:grpSpPr>
        <mc:AlternateContent xmlns:mc="http://schemas.openxmlformats.org/markup-compatibility/2006" xmlns:p14="http://schemas.microsoft.com/office/powerpoint/2010/main">
          <mc:Choice Requires="p14">
            <p:contentPart p14:bwMode="auto" r:id="rId84">
              <p14:nvContentPartPr>
                <p14:cNvPr id="58" name="筆跡 57">
                  <a:extLst>
                    <a:ext uri="{FF2B5EF4-FFF2-40B4-BE49-F238E27FC236}">
                      <a16:creationId xmlns:a16="http://schemas.microsoft.com/office/drawing/2014/main" id="{044B4886-30B0-79D2-FBCD-EF8CA96415D5}"/>
                    </a:ext>
                  </a:extLst>
                </p14:cNvPr>
                <p14:cNvContentPartPr/>
                <p14:nvPr/>
              </p14:nvContentPartPr>
              <p14:xfrm>
                <a:off x="7452476" y="1894821"/>
                <a:ext cx="250560" cy="158400"/>
              </p14:xfrm>
            </p:contentPart>
          </mc:Choice>
          <mc:Fallback xmlns="">
            <p:pic>
              <p:nvPicPr>
                <p:cNvPr id="58" name="筆跡 57">
                  <a:extLst>
                    <a:ext uri="{FF2B5EF4-FFF2-40B4-BE49-F238E27FC236}">
                      <a16:creationId xmlns:a16="http://schemas.microsoft.com/office/drawing/2014/main" id="{044B4886-30B0-79D2-FBCD-EF8CA96415D5}"/>
                    </a:ext>
                  </a:extLst>
                </p:cNvPr>
                <p:cNvPicPr/>
                <p:nvPr/>
              </p:nvPicPr>
              <p:blipFill>
                <a:blip r:embed="rId85"/>
                <a:stretch>
                  <a:fillRect/>
                </a:stretch>
              </p:blipFill>
              <p:spPr>
                <a:xfrm>
                  <a:off x="7434476" y="1877181"/>
                  <a:ext cx="2862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E64E13B2-F125-0F47-8119-B86B66AA8F04}"/>
                    </a:ext>
                  </a:extLst>
                </p14:cNvPr>
                <p14:cNvContentPartPr/>
                <p14:nvPr/>
              </p14:nvContentPartPr>
              <p14:xfrm>
                <a:off x="7814996" y="1870341"/>
                <a:ext cx="59400" cy="145080"/>
              </p14:xfrm>
            </p:contentPart>
          </mc:Choice>
          <mc:Fallback xmlns="">
            <p:pic>
              <p:nvPicPr>
                <p:cNvPr id="59" name="筆跡 58">
                  <a:extLst>
                    <a:ext uri="{FF2B5EF4-FFF2-40B4-BE49-F238E27FC236}">
                      <a16:creationId xmlns:a16="http://schemas.microsoft.com/office/drawing/2014/main" id="{E64E13B2-F125-0F47-8119-B86B66AA8F04}"/>
                    </a:ext>
                  </a:extLst>
                </p:cNvPr>
                <p:cNvPicPr/>
                <p:nvPr/>
              </p:nvPicPr>
              <p:blipFill>
                <a:blip r:embed="rId87"/>
                <a:stretch>
                  <a:fillRect/>
                </a:stretch>
              </p:blipFill>
              <p:spPr>
                <a:xfrm>
                  <a:off x="7797356" y="1852701"/>
                  <a:ext cx="9504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7E128043-6E7F-7CC4-9DDD-A39E1122A730}"/>
                    </a:ext>
                  </a:extLst>
                </p14:cNvPr>
                <p14:cNvContentPartPr/>
                <p14:nvPr/>
              </p14:nvContentPartPr>
              <p14:xfrm>
                <a:off x="7764236" y="1902021"/>
                <a:ext cx="177120" cy="10080"/>
              </p14:xfrm>
            </p:contentPart>
          </mc:Choice>
          <mc:Fallback xmlns="">
            <p:pic>
              <p:nvPicPr>
                <p:cNvPr id="60" name="筆跡 59">
                  <a:extLst>
                    <a:ext uri="{FF2B5EF4-FFF2-40B4-BE49-F238E27FC236}">
                      <a16:creationId xmlns:a16="http://schemas.microsoft.com/office/drawing/2014/main" id="{7E128043-6E7F-7CC4-9DDD-A39E1122A730}"/>
                    </a:ext>
                  </a:extLst>
                </p:cNvPr>
                <p:cNvPicPr/>
                <p:nvPr/>
              </p:nvPicPr>
              <p:blipFill>
                <a:blip r:embed="rId89"/>
                <a:stretch>
                  <a:fillRect/>
                </a:stretch>
              </p:blipFill>
              <p:spPr>
                <a:xfrm>
                  <a:off x="7746596" y="1884021"/>
                  <a:ext cx="212760" cy="45720"/>
                </a:xfrm>
                <a:prstGeom prst="rect">
                  <a:avLst/>
                </a:prstGeom>
              </p:spPr>
            </p:pic>
          </mc:Fallback>
        </mc:AlternateContent>
      </p:grpSp>
      <p:grpSp>
        <p:nvGrpSpPr>
          <p:cNvPr id="68" name="群組 67">
            <a:extLst>
              <a:ext uri="{FF2B5EF4-FFF2-40B4-BE49-F238E27FC236}">
                <a16:creationId xmlns:a16="http://schemas.microsoft.com/office/drawing/2014/main" id="{A8E3955D-1325-BA95-6C06-ABDCE8778998}"/>
              </a:ext>
            </a:extLst>
          </p:cNvPr>
          <p:cNvGrpSpPr/>
          <p:nvPr/>
        </p:nvGrpSpPr>
        <p:grpSpPr>
          <a:xfrm>
            <a:off x="6311276" y="2235381"/>
            <a:ext cx="912600" cy="345240"/>
            <a:chOff x="6311276" y="2235381"/>
            <a:chExt cx="912600" cy="345240"/>
          </a:xfrm>
        </p:grpSpPr>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963FB96A-B05F-2E39-C037-45299AFE20E4}"/>
                    </a:ext>
                  </a:extLst>
                </p14:cNvPr>
                <p14:cNvContentPartPr/>
                <p14:nvPr/>
              </p14:nvContentPartPr>
              <p14:xfrm>
                <a:off x="6369596" y="2235381"/>
                <a:ext cx="172440" cy="345240"/>
              </p14:xfrm>
            </p:contentPart>
          </mc:Choice>
          <mc:Fallback xmlns="">
            <p:pic>
              <p:nvPicPr>
                <p:cNvPr id="62" name="筆跡 61">
                  <a:extLst>
                    <a:ext uri="{FF2B5EF4-FFF2-40B4-BE49-F238E27FC236}">
                      <a16:creationId xmlns:a16="http://schemas.microsoft.com/office/drawing/2014/main" id="{963FB96A-B05F-2E39-C037-45299AFE20E4}"/>
                    </a:ext>
                  </a:extLst>
                </p:cNvPr>
                <p:cNvPicPr/>
                <p:nvPr/>
              </p:nvPicPr>
              <p:blipFill>
                <a:blip r:embed="rId91"/>
                <a:stretch>
                  <a:fillRect/>
                </a:stretch>
              </p:blipFill>
              <p:spPr>
                <a:xfrm>
                  <a:off x="6351596" y="2217741"/>
                  <a:ext cx="2080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C487DE0D-E876-8144-0002-6AAA7A0D285A}"/>
                    </a:ext>
                  </a:extLst>
                </p14:cNvPr>
                <p14:cNvContentPartPr/>
                <p14:nvPr/>
              </p14:nvContentPartPr>
              <p14:xfrm>
                <a:off x="6311276" y="2441301"/>
                <a:ext cx="194760" cy="11520"/>
              </p14:xfrm>
            </p:contentPart>
          </mc:Choice>
          <mc:Fallback xmlns="">
            <p:pic>
              <p:nvPicPr>
                <p:cNvPr id="63" name="筆跡 62">
                  <a:extLst>
                    <a:ext uri="{FF2B5EF4-FFF2-40B4-BE49-F238E27FC236}">
                      <a16:creationId xmlns:a16="http://schemas.microsoft.com/office/drawing/2014/main" id="{C487DE0D-E876-8144-0002-6AAA7A0D285A}"/>
                    </a:ext>
                  </a:extLst>
                </p:cNvPr>
                <p:cNvPicPr/>
                <p:nvPr/>
              </p:nvPicPr>
              <p:blipFill>
                <a:blip r:embed="rId93"/>
                <a:stretch>
                  <a:fillRect/>
                </a:stretch>
              </p:blipFill>
              <p:spPr>
                <a:xfrm>
                  <a:off x="6293276" y="2423301"/>
                  <a:ext cx="23040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781A2562-8E83-2955-31F2-0A576FC52919}"/>
                    </a:ext>
                  </a:extLst>
                </p14:cNvPr>
                <p14:cNvContentPartPr/>
                <p14:nvPr/>
              </p14:nvContentPartPr>
              <p14:xfrm>
                <a:off x="6516836" y="2437701"/>
                <a:ext cx="81000" cy="90000"/>
              </p14:xfrm>
            </p:contentPart>
          </mc:Choice>
          <mc:Fallback xmlns="">
            <p:pic>
              <p:nvPicPr>
                <p:cNvPr id="64" name="筆跡 63">
                  <a:extLst>
                    <a:ext uri="{FF2B5EF4-FFF2-40B4-BE49-F238E27FC236}">
                      <a16:creationId xmlns:a16="http://schemas.microsoft.com/office/drawing/2014/main" id="{781A2562-8E83-2955-31F2-0A576FC52919}"/>
                    </a:ext>
                  </a:extLst>
                </p:cNvPr>
                <p:cNvPicPr/>
                <p:nvPr/>
              </p:nvPicPr>
              <p:blipFill>
                <a:blip r:embed="rId95"/>
                <a:stretch>
                  <a:fillRect/>
                </a:stretch>
              </p:blipFill>
              <p:spPr>
                <a:xfrm>
                  <a:off x="6498836" y="2420061"/>
                  <a:ext cx="1166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FC828E85-F032-F4BF-B9A7-59C9479C3791}"/>
                    </a:ext>
                  </a:extLst>
                </p14:cNvPr>
                <p14:cNvContentPartPr/>
                <p14:nvPr/>
              </p14:nvContentPartPr>
              <p14:xfrm>
                <a:off x="6683156" y="2340861"/>
                <a:ext cx="188640" cy="192600"/>
              </p14:xfrm>
            </p:contentPart>
          </mc:Choice>
          <mc:Fallback xmlns="">
            <p:pic>
              <p:nvPicPr>
                <p:cNvPr id="65" name="筆跡 64">
                  <a:extLst>
                    <a:ext uri="{FF2B5EF4-FFF2-40B4-BE49-F238E27FC236}">
                      <a16:creationId xmlns:a16="http://schemas.microsoft.com/office/drawing/2014/main" id="{FC828E85-F032-F4BF-B9A7-59C9479C3791}"/>
                    </a:ext>
                  </a:extLst>
                </p:cNvPr>
                <p:cNvPicPr/>
                <p:nvPr/>
              </p:nvPicPr>
              <p:blipFill>
                <a:blip r:embed="rId97"/>
                <a:stretch>
                  <a:fillRect/>
                </a:stretch>
              </p:blipFill>
              <p:spPr>
                <a:xfrm>
                  <a:off x="6665156" y="2323221"/>
                  <a:ext cx="2242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E0461A74-011A-825A-D79A-A5CE3D815665}"/>
                    </a:ext>
                  </a:extLst>
                </p14:cNvPr>
                <p14:cNvContentPartPr/>
                <p14:nvPr/>
              </p14:nvContentPartPr>
              <p14:xfrm>
                <a:off x="6884756" y="2442021"/>
                <a:ext cx="69840" cy="72360"/>
              </p14:xfrm>
            </p:contentPart>
          </mc:Choice>
          <mc:Fallback xmlns="">
            <p:pic>
              <p:nvPicPr>
                <p:cNvPr id="66" name="筆跡 65">
                  <a:extLst>
                    <a:ext uri="{FF2B5EF4-FFF2-40B4-BE49-F238E27FC236}">
                      <a16:creationId xmlns:a16="http://schemas.microsoft.com/office/drawing/2014/main" id="{E0461A74-011A-825A-D79A-A5CE3D815665}"/>
                    </a:ext>
                  </a:extLst>
                </p:cNvPr>
                <p:cNvPicPr/>
                <p:nvPr/>
              </p:nvPicPr>
              <p:blipFill>
                <a:blip r:embed="rId99"/>
                <a:stretch>
                  <a:fillRect/>
                </a:stretch>
              </p:blipFill>
              <p:spPr>
                <a:xfrm>
                  <a:off x="6866756" y="2424381"/>
                  <a:ext cx="1054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B61AFBDD-915F-4942-E1EB-6F4C8AC33C94}"/>
                    </a:ext>
                  </a:extLst>
                </p14:cNvPr>
                <p14:cNvContentPartPr/>
                <p14:nvPr/>
              </p14:nvContentPartPr>
              <p14:xfrm>
                <a:off x="7024076" y="2449581"/>
                <a:ext cx="199800" cy="96120"/>
              </p14:xfrm>
            </p:contentPart>
          </mc:Choice>
          <mc:Fallback xmlns="">
            <p:pic>
              <p:nvPicPr>
                <p:cNvPr id="67" name="筆跡 66">
                  <a:extLst>
                    <a:ext uri="{FF2B5EF4-FFF2-40B4-BE49-F238E27FC236}">
                      <a16:creationId xmlns:a16="http://schemas.microsoft.com/office/drawing/2014/main" id="{B61AFBDD-915F-4942-E1EB-6F4C8AC33C94}"/>
                    </a:ext>
                  </a:extLst>
                </p:cNvPr>
                <p:cNvPicPr/>
                <p:nvPr/>
              </p:nvPicPr>
              <p:blipFill>
                <a:blip r:embed="rId101"/>
                <a:stretch>
                  <a:fillRect/>
                </a:stretch>
              </p:blipFill>
              <p:spPr>
                <a:xfrm>
                  <a:off x="7006076" y="2431581"/>
                  <a:ext cx="235440" cy="131760"/>
                </a:xfrm>
                <a:prstGeom prst="rect">
                  <a:avLst/>
                </a:prstGeom>
              </p:spPr>
            </p:pic>
          </mc:Fallback>
        </mc:AlternateContent>
      </p:grpSp>
      <p:grpSp>
        <p:nvGrpSpPr>
          <p:cNvPr id="85" name="群組 84">
            <a:extLst>
              <a:ext uri="{FF2B5EF4-FFF2-40B4-BE49-F238E27FC236}">
                <a16:creationId xmlns:a16="http://schemas.microsoft.com/office/drawing/2014/main" id="{CF543B93-11EC-6DAA-B9BB-AF0412FBCF31}"/>
              </a:ext>
            </a:extLst>
          </p:cNvPr>
          <p:cNvGrpSpPr/>
          <p:nvPr/>
        </p:nvGrpSpPr>
        <p:grpSpPr>
          <a:xfrm>
            <a:off x="7447076" y="2222061"/>
            <a:ext cx="459360" cy="270720"/>
            <a:chOff x="7447076" y="2222061"/>
            <a:chExt cx="459360" cy="270720"/>
          </a:xfrm>
        </p:grpSpPr>
        <mc:AlternateContent xmlns:mc="http://schemas.openxmlformats.org/markup-compatibility/2006" xmlns:p14="http://schemas.microsoft.com/office/powerpoint/2010/main">
          <mc:Choice Requires="p14">
            <p:contentPart p14:bwMode="auto" r:id="rId102">
              <p14:nvContentPartPr>
                <p14:cNvPr id="69" name="筆跡 68">
                  <a:extLst>
                    <a:ext uri="{FF2B5EF4-FFF2-40B4-BE49-F238E27FC236}">
                      <a16:creationId xmlns:a16="http://schemas.microsoft.com/office/drawing/2014/main" id="{0F274692-379B-5313-E05E-D403C2BE0DEF}"/>
                    </a:ext>
                  </a:extLst>
                </p14:cNvPr>
                <p14:cNvContentPartPr/>
                <p14:nvPr/>
              </p14:nvContentPartPr>
              <p14:xfrm>
                <a:off x="7517636" y="2350941"/>
                <a:ext cx="60120" cy="141840"/>
              </p14:xfrm>
            </p:contentPart>
          </mc:Choice>
          <mc:Fallback xmlns="">
            <p:pic>
              <p:nvPicPr>
                <p:cNvPr id="69" name="筆跡 68">
                  <a:extLst>
                    <a:ext uri="{FF2B5EF4-FFF2-40B4-BE49-F238E27FC236}">
                      <a16:creationId xmlns:a16="http://schemas.microsoft.com/office/drawing/2014/main" id="{0F274692-379B-5313-E05E-D403C2BE0DEF}"/>
                    </a:ext>
                  </a:extLst>
                </p:cNvPr>
                <p:cNvPicPr/>
                <p:nvPr/>
              </p:nvPicPr>
              <p:blipFill>
                <a:blip r:embed="rId103"/>
                <a:stretch>
                  <a:fillRect/>
                </a:stretch>
              </p:blipFill>
              <p:spPr>
                <a:xfrm>
                  <a:off x="7499636" y="2333301"/>
                  <a:ext cx="957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筆跡 69">
                  <a:extLst>
                    <a:ext uri="{FF2B5EF4-FFF2-40B4-BE49-F238E27FC236}">
                      <a16:creationId xmlns:a16="http://schemas.microsoft.com/office/drawing/2014/main" id="{B6118EDF-025F-366B-FFA6-08267892F435}"/>
                    </a:ext>
                  </a:extLst>
                </p14:cNvPr>
                <p14:cNvContentPartPr/>
                <p14:nvPr/>
              </p14:nvContentPartPr>
              <p14:xfrm>
                <a:off x="7447076" y="2362461"/>
                <a:ext cx="182880" cy="34560"/>
              </p14:xfrm>
            </p:contentPart>
          </mc:Choice>
          <mc:Fallback xmlns="">
            <p:pic>
              <p:nvPicPr>
                <p:cNvPr id="70" name="筆跡 69">
                  <a:extLst>
                    <a:ext uri="{FF2B5EF4-FFF2-40B4-BE49-F238E27FC236}">
                      <a16:creationId xmlns:a16="http://schemas.microsoft.com/office/drawing/2014/main" id="{B6118EDF-025F-366B-FFA6-08267892F435}"/>
                    </a:ext>
                  </a:extLst>
                </p:cNvPr>
                <p:cNvPicPr/>
                <p:nvPr/>
              </p:nvPicPr>
              <p:blipFill>
                <a:blip r:embed="rId105"/>
                <a:stretch>
                  <a:fillRect/>
                </a:stretch>
              </p:blipFill>
              <p:spPr>
                <a:xfrm>
                  <a:off x="7429076" y="2344461"/>
                  <a:ext cx="2185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筆跡 70">
                  <a:extLst>
                    <a:ext uri="{FF2B5EF4-FFF2-40B4-BE49-F238E27FC236}">
                      <a16:creationId xmlns:a16="http://schemas.microsoft.com/office/drawing/2014/main" id="{895AEB81-C814-A493-5627-799F04537B03}"/>
                    </a:ext>
                  </a:extLst>
                </p14:cNvPr>
                <p14:cNvContentPartPr/>
                <p14:nvPr/>
              </p14:nvContentPartPr>
              <p14:xfrm>
                <a:off x="7632116" y="2222061"/>
                <a:ext cx="85680" cy="256680"/>
              </p14:xfrm>
            </p:contentPart>
          </mc:Choice>
          <mc:Fallback xmlns="">
            <p:pic>
              <p:nvPicPr>
                <p:cNvPr id="71" name="筆跡 70">
                  <a:extLst>
                    <a:ext uri="{FF2B5EF4-FFF2-40B4-BE49-F238E27FC236}">
                      <a16:creationId xmlns:a16="http://schemas.microsoft.com/office/drawing/2014/main" id="{895AEB81-C814-A493-5627-799F04537B03}"/>
                    </a:ext>
                  </a:extLst>
                </p:cNvPr>
                <p:cNvPicPr/>
                <p:nvPr/>
              </p:nvPicPr>
              <p:blipFill>
                <a:blip r:embed="rId107"/>
                <a:stretch>
                  <a:fillRect/>
                </a:stretch>
              </p:blipFill>
              <p:spPr>
                <a:xfrm>
                  <a:off x="7614476" y="2204061"/>
                  <a:ext cx="12132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筆跡 71">
                  <a:extLst>
                    <a:ext uri="{FF2B5EF4-FFF2-40B4-BE49-F238E27FC236}">
                      <a16:creationId xmlns:a16="http://schemas.microsoft.com/office/drawing/2014/main" id="{DA24DC47-B7A5-18F0-A38D-A68469AAB51B}"/>
                    </a:ext>
                  </a:extLst>
                </p14:cNvPr>
                <p14:cNvContentPartPr/>
                <p14:nvPr/>
              </p14:nvContentPartPr>
              <p14:xfrm>
                <a:off x="7766756" y="2372541"/>
                <a:ext cx="139680" cy="96480"/>
              </p14:xfrm>
            </p:contentPart>
          </mc:Choice>
          <mc:Fallback xmlns="">
            <p:pic>
              <p:nvPicPr>
                <p:cNvPr id="72" name="筆跡 71">
                  <a:extLst>
                    <a:ext uri="{FF2B5EF4-FFF2-40B4-BE49-F238E27FC236}">
                      <a16:creationId xmlns:a16="http://schemas.microsoft.com/office/drawing/2014/main" id="{DA24DC47-B7A5-18F0-A38D-A68469AAB51B}"/>
                    </a:ext>
                  </a:extLst>
                </p:cNvPr>
                <p:cNvPicPr/>
                <p:nvPr/>
              </p:nvPicPr>
              <p:blipFill>
                <a:blip r:embed="rId109"/>
                <a:stretch>
                  <a:fillRect/>
                </a:stretch>
              </p:blipFill>
              <p:spPr>
                <a:xfrm>
                  <a:off x="7748756" y="2354901"/>
                  <a:ext cx="175320" cy="132120"/>
                </a:xfrm>
                <a:prstGeom prst="rect">
                  <a:avLst/>
                </a:prstGeom>
              </p:spPr>
            </p:pic>
          </mc:Fallback>
        </mc:AlternateContent>
      </p:grpSp>
      <p:grpSp>
        <p:nvGrpSpPr>
          <p:cNvPr id="95" name="群組 94">
            <a:extLst>
              <a:ext uri="{FF2B5EF4-FFF2-40B4-BE49-F238E27FC236}">
                <a16:creationId xmlns:a16="http://schemas.microsoft.com/office/drawing/2014/main" id="{B7EF4A90-A3AD-B1DA-8B99-1C02FFBED837}"/>
              </a:ext>
            </a:extLst>
          </p:cNvPr>
          <p:cNvGrpSpPr/>
          <p:nvPr/>
        </p:nvGrpSpPr>
        <p:grpSpPr>
          <a:xfrm>
            <a:off x="8189756" y="2216301"/>
            <a:ext cx="1094400" cy="419040"/>
            <a:chOff x="8189756" y="2216301"/>
            <a:chExt cx="1094400" cy="419040"/>
          </a:xfrm>
        </p:grpSpPr>
        <mc:AlternateContent xmlns:mc="http://schemas.openxmlformats.org/markup-compatibility/2006" xmlns:p14="http://schemas.microsoft.com/office/powerpoint/2010/main">
          <mc:Choice Requires="p14">
            <p:contentPart p14:bwMode="auto" r:id="rId110">
              <p14:nvContentPartPr>
                <p14:cNvPr id="86" name="筆跡 85">
                  <a:extLst>
                    <a:ext uri="{FF2B5EF4-FFF2-40B4-BE49-F238E27FC236}">
                      <a16:creationId xmlns:a16="http://schemas.microsoft.com/office/drawing/2014/main" id="{807917D4-DF67-071F-7597-3471699320EA}"/>
                    </a:ext>
                  </a:extLst>
                </p14:cNvPr>
                <p14:cNvContentPartPr/>
                <p14:nvPr/>
              </p14:nvContentPartPr>
              <p14:xfrm>
                <a:off x="8210996" y="2274981"/>
                <a:ext cx="58680" cy="271080"/>
              </p14:xfrm>
            </p:contentPart>
          </mc:Choice>
          <mc:Fallback xmlns="">
            <p:pic>
              <p:nvPicPr>
                <p:cNvPr id="86" name="筆跡 85">
                  <a:extLst>
                    <a:ext uri="{FF2B5EF4-FFF2-40B4-BE49-F238E27FC236}">
                      <a16:creationId xmlns:a16="http://schemas.microsoft.com/office/drawing/2014/main" id="{807917D4-DF67-071F-7597-3471699320EA}"/>
                    </a:ext>
                  </a:extLst>
                </p:cNvPr>
                <p:cNvPicPr/>
                <p:nvPr/>
              </p:nvPicPr>
              <p:blipFill>
                <a:blip r:embed="rId111"/>
                <a:stretch>
                  <a:fillRect/>
                </a:stretch>
              </p:blipFill>
              <p:spPr>
                <a:xfrm>
                  <a:off x="8192996" y="2257341"/>
                  <a:ext cx="9432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7" name="筆跡 86">
                  <a:extLst>
                    <a:ext uri="{FF2B5EF4-FFF2-40B4-BE49-F238E27FC236}">
                      <a16:creationId xmlns:a16="http://schemas.microsoft.com/office/drawing/2014/main" id="{AF0ED5A6-7AB2-EC56-9FB8-61F9D780A299}"/>
                    </a:ext>
                  </a:extLst>
                </p14:cNvPr>
                <p14:cNvContentPartPr/>
                <p14:nvPr/>
              </p14:nvContentPartPr>
              <p14:xfrm>
                <a:off x="8189756" y="2216301"/>
                <a:ext cx="197640" cy="164520"/>
              </p14:xfrm>
            </p:contentPart>
          </mc:Choice>
          <mc:Fallback xmlns="">
            <p:pic>
              <p:nvPicPr>
                <p:cNvPr id="87" name="筆跡 86">
                  <a:extLst>
                    <a:ext uri="{FF2B5EF4-FFF2-40B4-BE49-F238E27FC236}">
                      <a16:creationId xmlns:a16="http://schemas.microsoft.com/office/drawing/2014/main" id="{AF0ED5A6-7AB2-EC56-9FB8-61F9D780A299}"/>
                    </a:ext>
                  </a:extLst>
                </p:cNvPr>
                <p:cNvPicPr/>
                <p:nvPr/>
              </p:nvPicPr>
              <p:blipFill>
                <a:blip r:embed="rId113"/>
                <a:stretch>
                  <a:fillRect/>
                </a:stretch>
              </p:blipFill>
              <p:spPr>
                <a:xfrm>
                  <a:off x="8172116" y="2198301"/>
                  <a:ext cx="2332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8" name="筆跡 87">
                  <a:extLst>
                    <a:ext uri="{FF2B5EF4-FFF2-40B4-BE49-F238E27FC236}">
                      <a16:creationId xmlns:a16="http://schemas.microsoft.com/office/drawing/2014/main" id="{5EAE68AA-3B2F-DE8C-769E-D65310D80A1B}"/>
                    </a:ext>
                  </a:extLst>
                </p14:cNvPr>
                <p14:cNvContentPartPr/>
                <p14:nvPr/>
              </p14:nvContentPartPr>
              <p14:xfrm>
                <a:off x="8368676" y="2392701"/>
                <a:ext cx="87480" cy="119880"/>
              </p14:xfrm>
            </p:contentPart>
          </mc:Choice>
          <mc:Fallback xmlns="">
            <p:pic>
              <p:nvPicPr>
                <p:cNvPr id="88" name="筆跡 87">
                  <a:extLst>
                    <a:ext uri="{FF2B5EF4-FFF2-40B4-BE49-F238E27FC236}">
                      <a16:creationId xmlns:a16="http://schemas.microsoft.com/office/drawing/2014/main" id="{5EAE68AA-3B2F-DE8C-769E-D65310D80A1B}"/>
                    </a:ext>
                  </a:extLst>
                </p:cNvPr>
                <p:cNvPicPr/>
                <p:nvPr/>
              </p:nvPicPr>
              <p:blipFill>
                <a:blip r:embed="rId115"/>
                <a:stretch>
                  <a:fillRect/>
                </a:stretch>
              </p:blipFill>
              <p:spPr>
                <a:xfrm>
                  <a:off x="8351036" y="2374701"/>
                  <a:ext cx="1231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9" name="筆跡 88">
                  <a:extLst>
                    <a:ext uri="{FF2B5EF4-FFF2-40B4-BE49-F238E27FC236}">
                      <a16:creationId xmlns:a16="http://schemas.microsoft.com/office/drawing/2014/main" id="{31A94ABA-44E5-C480-7E8B-26D0C1FA37A5}"/>
                    </a:ext>
                  </a:extLst>
                </p14:cNvPr>
                <p14:cNvContentPartPr/>
                <p14:nvPr/>
              </p14:nvContentPartPr>
              <p14:xfrm>
                <a:off x="8524196" y="2354541"/>
                <a:ext cx="42120" cy="163800"/>
              </p14:xfrm>
            </p:contentPart>
          </mc:Choice>
          <mc:Fallback xmlns="">
            <p:pic>
              <p:nvPicPr>
                <p:cNvPr id="89" name="筆跡 88">
                  <a:extLst>
                    <a:ext uri="{FF2B5EF4-FFF2-40B4-BE49-F238E27FC236}">
                      <a16:creationId xmlns:a16="http://schemas.microsoft.com/office/drawing/2014/main" id="{31A94ABA-44E5-C480-7E8B-26D0C1FA37A5}"/>
                    </a:ext>
                  </a:extLst>
                </p:cNvPr>
                <p:cNvPicPr/>
                <p:nvPr/>
              </p:nvPicPr>
              <p:blipFill>
                <a:blip r:embed="rId117"/>
                <a:stretch>
                  <a:fillRect/>
                </a:stretch>
              </p:blipFill>
              <p:spPr>
                <a:xfrm>
                  <a:off x="8506556" y="2336901"/>
                  <a:ext cx="777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90" name="筆跡 89">
                  <a:extLst>
                    <a:ext uri="{FF2B5EF4-FFF2-40B4-BE49-F238E27FC236}">
                      <a16:creationId xmlns:a16="http://schemas.microsoft.com/office/drawing/2014/main" id="{B597A5C8-B413-915B-47DF-3E4D3EF6931D}"/>
                    </a:ext>
                  </a:extLst>
                </p14:cNvPr>
                <p14:cNvContentPartPr/>
                <p14:nvPr/>
              </p14:nvContentPartPr>
              <p14:xfrm>
                <a:off x="8585036" y="2394141"/>
                <a:ext cx="113400" cy="133560"/>
              </p14:xfrm>
            </p:contentPart>
          </mc:Choice>
          <mc:Fallback xmlns="">
            <p:pic>
              <p:nvPicPr>
                <p:cNvPr id="90" name="筆跡 89">
                  <a:extLst>
                    <a:ext uri="{FF2B5EF4-FFF2-40B4-BE49-F238E27FC236}">
                      <a16:creationId xmlns:a16="http://schemas.microsoft.com/office/drawing/2014/main" id="{B597A5C8-B413-915B-47DF-3E4D3EF6931D}"/>
                    </a:ext>
                  </a:extLst>
                </p:cNvPr>
                <p:cNvPicPr/>
                <p:nvPr/>
              </p:nvPicPr>
              <p:blipFill>
                <a:blip r:embed="rId119"/>
                <a:stretch>
                  <a:fillRect/>
                </a:stretch>
              </p:blipFill>
              <p:spPr>
                <a:xfrm>
                  <a:off x="8567036" y="2376501"/>
                  <a:ext cx="1490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1" name="筆跡 90">
                  <a:extLst>
                    <a:ext uri="{FF2B5EF4-FFF2-40B4-BE49-F238E27FC236}">
                      <a16:creationId xmlns:a16="http://schemas.microsoft.com/office/drawing/2014/main" id="{5297D412-54AB-97C5-CD6B-19053B80EF47}"/>
                    </a:ext>
                  </a:extLst>
                </p14:cNvPr>
                <p14:cNvContentPartPr/>
                <p14:nvPr/>
              </p14:nvContentPartPr>
              <p14:xfrm>
                <a:off x="8810756" y="2345541"/>
                <a:ext cx="69120" cy="216720"/>
              </p14:xfrm>
            </p:contentPart>
          </mc:Choice>
          <mc:Fallback xmlns="">
            <p:pic>
              <p:nvPicPr>
                <p:cNvPr id="91" name="筆跡 90">
                  <a:extLst>
                    <a:ext uri="{FF2B5EF4-FFF2-40B4-BE49-F238E27FC236}">
                      <a16:creationId xmlns:a16="http://schemas.microsoft.com/office/drawing/2014/main" id="{5297D412-54AB-97C5-CD6B-19053B80EF47}"/>
                    </a:ext>
                  </a:extLst>
                </p:cNvPr>
                <p:cNvPicPr/>
                <p:nvPr/>
              </p:nvPicPr>
              <p:blipFill>
                <a:blip r:embed="rId121"/>
                <a:stretch>
                  <a:fillRect/>
                </a:stretch>
              </p:blipFill>
              <p:spPr>
                <a:xfrm>
                  <a:off x="8792756" y="2327541"/>
                  <a:ext cx="1047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筆跡 91">
                  <a:extLst>
                    <a:ext uri="{FF2B5EF4-FFF2-40B4-BE49-F238E27FC236}">
                      <a16:creationId xmlns:a16="http://schemas.microsoft.com/office/drawing/2014/main" id="{63503E06-FFEF-0614-478C-981FCDCE4F5C}"/>
                    </a:ext>
                  </a:extLst>
                </p14:cNvPr>
                <p14:cNvContentPartPr/>
                <p14:nvPr/>
              </p14:nvContentPartPr>
              <p14:xfrm>
                <a:off x="8969516" y="2359941"/>
                <a:ext cx="109080" cy="215280"/>
              </p14:xfrm>
            </p:contentPart>
          </mc:Choice>
          <mc:Fallback xmlns="">
            <p:pic>
              <p:nvPicPr>
                <p:cNvPr id="92" name="筆跡 91">
                  <a:extLst>
                    <a:ext uri="{FF2B5EF4-FFF2-40B4-BE49-F238E27FC236}">
                      <a16:creationId xmlns:a16="http://schemas.microsoft.com/office/drawing/2014/main" id="{63503E06-FFEF-0614-478C-981FCDCE4F5C}"/>
                    </a:ext>
                  </a:extLst>
                </p:cNvPr>
                <p:cNvPicPr/>
                <p:nvPr/>
              </p:nvPicPr>
              <p:blipFill>
                <a:blip r:embed="rId123"/>
                <a:stretch>
                  <a:fillRect/>
                </a:stretch>
              </p:blipFill>
              <p:spPr>
                <a:xfrm>
                  <a:off x="8951516" y="2341941"/>
                  <a:ext cx="14472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3" name="筆跡 92">
                  <a:extLst>
                    <a:ext uri="{FF2B5EF4-FFF2-40B4-BE49-F238E27FC236}">
                      <a16:creationId xmlns:a16="http://schemas.microsoft.com/office/drawing/2014/main" id="{37B0ADE3-B2F0-DD56-8F12-C3D719945A4B}"/>
                    </a:ext>
                  </a:extLst>
                </p14:cNvPr>
                <p14:cNvContentPartPr/>
                <p14:nvPr/>
              </p14:nvContentPartPr>
              <p14:xfrm>
                <a:off x="8882036" y="2408901"/>
                <a:ext cx="174240" cy="135360"/>
              </p14:xfrm>
            </p:contentPart>
          </mc:Choice>
          <mc:Fallback xmlns="">
            <p:pic>
              <p:nvPicPr>
                <p:cNvPr id="93" name="筆跡 92">
                  <a:extLst>
                    <a:ext uri="{FF2B5EF4-FFF2-40B4-BE49-F238E27FC236}">
                      <a16:creationId xmlns:a16="http://schemas.microsoft.com/office/drawing/2014/main" id="{37B0ADE3-B2F0-DD56-8F12-C3D719945A4B}"/>
                    </a:ext>
                  </a:extLst>
                </p:cNvPr>
                <p:cNvPicPr/>
                <p:nvPr/>
              </p:nvPicPr>
              <p:blipFill>
                <a:blip r:embed="rId125"/>
                <a:stretch>
                  <a:fillRect/>
                </a:stretch>
              </p:blipFill>
              <p:spPr>
                <a:xfrm>
                  <a:off x="8864036" y="2390901"/>
                  <a:ext cx="20988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筆跡 93">
                  <a:extLst>
                    <a:ext uri="{FF2B5EF4-FFF2-40B4-BE49-F238E27FC236}">
                      <a16:creationId xmlns:a16="http://schemas.microsoft.com/office/drawing/2014/main" id="{2679FE94-3DED-9BF2-E6C6-830A97AC621B}"/>
                    </a:ext>
                  </a:extLst>
                </p14:cNvPr>
                <p14:cNvContentPartPr/>
                <p14:nvPr/>
              </p14:nvContentPartPr>
              <p14:xfrm>
                <a:off x="9179396" y="2429781"/>
                <a:ext cx="104760" cy="205560"/>
              </p14:xfrm>
            </p:contentPart>
          </mc:Choice>
          <mc:Fallback xmlns="">
            <p:pic>
              <p:nvPicPr>
                <p:cNvPr id="94" name="筆跡 93">
                  <a:extLst>
                    <a:ext uri="{FF2B5EF4-FFF2-40B4-BE49-F238E27FC236}">
                      <a16:creationId xmlns:a16="http://schemas.microsoft.com/office/drawing/2014/main" id="{2679FE94-3DED-9BF2-E6C6-830A97AC621B}"/>
                    </a:ext>
                  </a:extLst>
                </p:cNvPr>
                <p:cNvPicPr/>
                <p:nvPr/>
              </p:nvPicPr>
              <p:blipFill>
                <a:blip r:embed="rId127"/>
                <a:stretch>
                  <a:fillRect/>
                </a:stretch>
              </p:blipFill>
              <p:spPr>
                <a:xfrm>
                  <a:off x="9161396" y="2411781"/>
                  <a:ext cx="140400" cy="241200"/>
                </a:xfrm>
                <a:prstGeom prst="rect">
                  <a:avLst/>
                </a:prstGeom>
              </p:spPr>
            </p:pic>
          </mc:Fallback>
        </mc:AlternateContent>
      </p:grpSp>
      <p:sp>
        <p:nvSpPr>
          <p:cNvPr id="73" name="直線接點 72">
            <a:extLst>
              <a:ext uri="{FF2B5EF4-FFF2-40B4-BE49-F238E27FC236}">
                <a16:creationId xmlns:a16="http://schemas.microsoft.com/office/drawing/2014/main" id="{5F1C55E7-75EA-41C2-992E-1C98EDAA4E58}"/>
              </a:ext>
            </a:extLst>
          </p:cNvPr>
          <p:cNvSpPr/>
          <p:nvPr/>
        </p:nvSpPr>
        <p:spPr>
          <a:xfrm>
            <a:off x="803276" y="2799376"/>
            <a:ext cx="859536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01" name="群組 100">
            <a:extLst>
              <a:ext uri="{FF2B5EF4-FFF2-40B4-BE49-F238E27FC236}">
                <a16:creationId xmlns:a16="http://schemas.microsoft.com/office/drawing/2014/main" id="{E00DB2CC-E7C0-135C-C81C-F4E3131B6B88}"/>
              </a:ext>
            </a:extLst>
          </p:cNvPr>
          <p:cNvGrpSpPr/>
          <p:nvPr/>
        </p:nvGrpSpPr>
        <p:grpSpPr>
          <a:xfrm>
            <a:off x="668636" y="2989581"/>
            <a:ext cx="827280" cy="293400"/>
            <a:chOff x="668636" y="2989581"/>
            <a:chExt cx="827280" cy="293400"/>
          </a:xfrm>
        </p:grpSpPr>
        <mc:AlternateContent xmlns:mc="http://schemas.openxmlformats.org/markup-compatibility/2006" xmlns:p14="http://schemas.microsoft.com/office/powerpoint/2010/main">
          <mc:Choice Requires="p14">
            <p:contentPart p14:bwMode="auto" r:id="rId128">
              <p14:nvContentPartPr>
                <p14:cNvPr id="97" name="筆跡 96">
                  <a:extLst>
                    <a:ext uri="{FF2B5EF4-FFF2-40B4-BE49-F238E27FC236}">
                      <a16:creationId xmlns:a16="http://schemas.microsoft.com/office/drawing/2014/main" id="{56935D9D-3897-1B08-13F1-A3E6712B7606}"/>
                    </a:ext>
                  </a:extLst>
                </p14:cNvPr>
                <p14:cNvContentPartPr/>
                <p14:nvPr/>
              </p14:nvContentPartPr>
              <p14:xfrm>
                <a:off x="668636" y="3073461"/>
                <a:ext cx="167040" cy="209520"/>
              </p14:xfrm>
            </p:contentPart>
          </mc:Choice>
          <mc:Fallback xmlns="">
            <p:pic>
              <p:nvPicPr>
                <p:cNvPr id="97" name="筆跡 96">
                  <a:extLst>
                    <a:ext uri="{FF2B5EF4-FFF2-40B4-BE49-F238E27FC236}">
                      <a16:creationId xmlns:a16="http://schemas.microsoft.com/office/drawing/2014/main" id="{56935D9D-3897-1B08-13F1-A3E6712B7606}"/>
                    </a:ext>
                  </a:extLst>
                </p:cNvPr>
                <p:cNvPicPr/>
                <p:nvPr/>
              </p:nvPicPr>
              <p:blipFill>
                <a:blip r:embed="rId129"/>
                <a:stretch>
                  <a:fillRect/>
                </a:stretch>
              </p:blipFill>
              <p:spPr>
                <a:xfrm>
                  <a:off x="650636" y="3055461"/>
                  <a:ext cx="20268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8" name="筆跡 97">
                  <a:extLst>
                    <a:ext uri="{FF2B5EF4-FFF2-40B4-BE49-F238E27FC236}">
                      <a16:creationId xmlns:a16="http://schemas.microsoft.com/office/drawing/2014/main" id="{338F2CE4-C0C0-971C-EEA8-CB8B734E2D43}"/>
                    </a:ext>
                  </a:extLst>
                </p14:cNvPr>
                <p14:cNvContentPartPr/>
                <p14:nvPr/>
              </p14:nvContentPartPr>
              <p14:xfrm>
                <a:off x="906596" y="3149781"/>
                <a:ext cx="88560" cy="95400"/>
              </p14:xfrm>
            </p:contentPart>
          </mc:Choice>
          <mc:Fallback xmlns="">
            <p:pic>
              <p:nvPicPr>
                <p:cNvPr id="98" name="筆跡 97">
                  <a:extLst>
                    <a:ext uri="{FF2B5EF4-FFF2-40B4-BE49-F238E27FC236}">
                      <a16:creationId xmlns:a16="http://schemas.microsoft.com/office/drawing/2014/main" id="{338F2CE4-C0C0-971C-EEA8-CB8B734E2D43}"/>
                    </a:ext>
                  </a:extLst>
                </p:cNvPr>
                <p:cNvPicPr/>
                <p:nvPr/>
              </p:nvPicPr>
              <p:blipFill>
                <a:blip r:embed="rId131"/>
                <a:stretch>
                  <a:fillRect/>
                </a:stretch>
              </p:blipFill>
              <p:spPr>
                <a:xfrm>
                  <a:off x="888956" y="3131781"/>
                  <a:ext cx="1242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9" name="筆跡 98">
                  <a:extLst>
                    <a:ext uri="{FF2B5EF4-FFF2-40B4-BE49-F238E27FC236}">
                      <a16:creationId xmlns:a16="http://schemas.microsoft.com/office/drawing/2014/main" id="{282F2BBA-0EAA-D1A2-2DB5-814A2815B482}"/>
                    </a:ext>
                  </a:extLst>
                </p14:cNvPr>
                <p14:cNvContentPartPr/>
                <p14:nvPr/>
              </p14:nvContentPartPr>
              <p14:xfrm>
                <a:off x="1063196" y="2989581"/>
                <a:ext cx="102240" cy="276840"/>
              </p14:xfrm>
            </p:contentPart>
          </mc:Choice>
          <mc:Fallback xmlns="">
            <p:pic>
              <p:nvPicPr>
                <p:cNvPr id="99" name="筆跡 98">
                  <a:extLst>
                    <a:ext uri="{FF2B5EF4-FFF2-40B4-BE49-F238E27FC236}">
                      <a16:creationId xmlns:a16="http://schemas.microsoft.com/office/drawing/2014/main" id="{282F2BBA-0EAA-D1A2-2DB5-814A2815B482}"/>
                    </a:ext>
                  </a:extLst>
                </p:cNvPr>
                <p:cNvPicPr/>
                <p:nvPr/>
              </p:nvPicPr>
              <p:blipFill>
                <a:blip r:embed="rId133"/>
                <a:stretch>
                  <a:fillRect/>
                </a:stretch>
              </p:blipFill>
              <p:spPr>
                <a:xfrm>
                  <a:off x="1045556" y="2971581"/>
                  <a:ext cx="13788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筆跡 99">
                  <a:extLst>
                    <a:ext uri="{FF2B5EF4-FFF2-40B4-BE49-F238E27FC236}">
                      <a16:creationId xmlns:a16="http://schemas.microsoft.com/office/drawing/2014/main" id="{B5F402F2-9057-5CD2-0E25-C374E71F2A74}"/>
                    </a:ext>
                  </a:extLst>
                </p14:cNvPr>
                <p14:cNvContentPartPr/>
                <p14:nvPr/>
              </p14:nvContentPartPr>
              <p14:xfrm>
                <a:off x="1205036" y="3148701"/>
                <a:ext cx="290880" cy="117720"/>
              </p14:xfrm>
            </p:contentPart>
          </mc:Choice>
          <mc:Fallback xmlns="">
            <p:pic>
              <p:nvPicPr>
                <p:cNvPr id="100" name="筆跡 99">
                  <a:extLst>
                    <a:ext uri="{FF2B5EF4-FFF2-40B4-BE49-F238E27FC236}">
                      <a16:creationId xmlns:a16="http://schemas.microsoft.com/office/drawing/2014/main" id="{B5F402F2-9057-5CD2-0E25-C374E71F2A74}"/>
                    </a:ext>
                  </a:extLst>
                </p:cNvPr>
                <p:cNvPicPr/>
                <p:nvPr/>
              </p:nvPicPr>
              <p:blipFill>
                <a:blip r:embed="rId135"/>
                <a:stretch>
                  <a:fillRect/>
                </a:stretch>
              </p:blipFill>
              <p:spPr>
                <a:xfrm>
                  <a:off x="1187396" y="3130701"/>
                  <a:ext cx="326520" cy="153360"/>
                </a:xfrm>
                <a:prstGeom prst="rect">
                  <a:avLst/>
                </a:prstGeom>
              </p:spPr>
            </p:pic>
          </mc:Fallback>
        </mc:AlternateContent>
      </p:grpSp>
      <p:grpSp>
        <p:nvGrpSpPr>
          <p:cNvPr id="105" name="群組 104">
            <a:extLst>
              <a:ext uri="{FF2B5EF4-FFF2-40B4-BE49-F238E27FC236}">
                <a16:creationId xmlns:a16="http://schemas.microsoft.com/office/drawing/2014/main" id="{927051AF-B005-87EE-6BC0-B2A5931C5497}"/>
              </a:ext>
            </a:extLst>
          </p:cNvPr>
          <p:cNvGrpSpPr/>
          <p:nvPr/>
        </p:nvGrpSpPr>
        <p:grpSpPr>
          <a:xfrm>
            <a:off x="1721636" y="2982021"/>
            <a:ext cx="204840" cy="308520"/>
            <a:chOff x="1721636" y="2982021"/>
            <a:chExt cx="204840" cy="308520"/>
          </a:xfrm>
        </p:grpSpPr>
        <mc:AlternateContent xmlns:mc="http://schemas.openxmlformats.org/markup-compatibility/2006" xmlns:p14="http://schemas.microsoft.com/office/powerpoint/2010/main">
          <mc:Choice Requires="p14">
            <p:contentPart p14:bwMode="auto" r:id="rId136">
              <p14:nvContentPartPr>
                <p14:cNvPr id="102" name="筆跡 101">
                  <a:extLst>
                    <a:ext uri="{FF2B5EF4-FFF2-40B4-BE49-F238E27FC236}">
                      <a16:creationId xmlns:a16="http://schemas.microsoft.com/office/drawing/2014/main" id="{E52B934D-785E-FBE5-2213-5C307C207E85}"/>
                    </a:ext>
                  </a:extLst>
                </p14:cNvPr>
                <p14:cNvContentPartPr/>
                <p14:nvPr/>
              </p14:nvContentPartPr>
              <p14:xfrm>
                <a:off x="1721636" y="2982021"/>
                <a:ext cx="41400" cy="308520"/>
              </p14:xfrm>
            </p:contentPart>
          </mc:Choice>
          <mc:Fallback xmlns="">
            <p:pic>
              <p:nvPicPr>
                <p:cNvPr id="102" name="筆跡 101">
                  <a:extLst>
                    <a:ext uri="{FF2B5EF4-FFF2-40B4-BE49-F238E27FC236}">
                      <a16:creationId xmlns:a16="http://schemas.microsoft.com/office/drawing/2014/main" id="{E52B934D-785E-FBE5-2213-5C307C207E85}"/>
                    </a:ext>
                  </a:extLst>
                </p:cNvPr>
                <p:cNvPicPr/>
                <p:nvPr/>
              </p:nvPicPr>
              <p:blipFill>
                <a:blip r:embed="rId137"/>
                <a:stretch>
                  <a:fillRect/>
                </a:stretch>
              </p:blipFill>
              <p:spPr>
                <a:xfrm>
                  <a:off x="1703636" y="2964021"/>
                  <a:ext cx="7704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3" name="筆跡 102">
                  <a:extLst>
                    <a:ext uri="{FF2B5EF4-FFF2-40B4-BE49-F238E27FC236}">
                      <a16:creationId xmlns:a16="http://schemas.microsoft.com/office/drawing/2014/main" id="{19BE73D3-E9A6-7897-3854-918DD09CCD52}"/>
                    </a:ext>
                  </a:extLst>
                </p14:cNvPr>
                <p14:cNvContentPartPr/>
                <p14:nvPr/>
              </p14:nvContentPartPr>
              <p14:xfrm>
                <a:off x="1825676" y="3013701"/>
                <a:ext cx="7560" cy="268560"/>
              </p14:xfrm>
            </p:contentPart>
          </mc:Choice>
          <mc:Fallback xmlns="">
            <p:pic>
              <p:nvPicPr>
                <p:cNvPr id="103" name="筆跡 102">
                  <a:extLst>
                    <a:ext uri="{FF2B5EF4-FFF2-40B4-BE49-F238E27FC236}">
                      <a16:creationId xmlns:a16="http://schemas.microsoft.com/office/drawing/2014/main" id="{19BE73D3-E9A6-7897-3854-918DD09CCD52}"/>
                    </a:ext>
                  </a:extLst>
                </p:cNvPr>
                <p:cNvPicPr/>
                <p:nvPr/>
              </p:nvPicPr>
              <p:blipFill>
                <a:blip r:embed="rId139"/>
                <a:stretch>
                  <a:fillRect/>
                </a:stretch>
              </p:blipFill>
              <p:spPr>
                <a:xfrm>
                  <a:off x="1807676" y="2995701"/>
                  <a:ext cx="4320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4" name="筆跡 103">
                  <a:extLst>
                    <a:ext uri="{FF2B5EF4-FFF2-40B4-BE49-F238E27FC236}">
                      <a16:creationId xmlns:a16="http://schemas.microsoft.com/office/drawing/2014/main" id="{B7D6295E-03ED-84D4-D520-248129183814}"/>
                    </a:ext>
                  </a:extLst>
                </p14:cNvPr>
                <p14:cNvContentPartPr/>
                <p14:nvPr/>
              </p14:nvContentPartPr>
              <p14:xfrm>
                <a:off x="1726316" y="3182181"/>
                <a:ext cx="200160" cy="108000"/>
              </p14:xfrm>
            </p:contentPart>
          </mc:Choice>
          <mc:Fallback xmlns="">
            <p:pic>
              <p:nvPicPr>
                <p:cNvPr id="104" name="筆跡 103">
                  <a:extLst>
                    <a:ext uri="{FF2B5EF4-FFF2-40B4-BE49-F238E27FC236}">
                      <a16:creationId xmlns:a16="http://schemas.microsoft.com/office/drawing/2014/main" id="{B7D6295E-03ED-84D4-D520-248129183814}"/>
                    </a:ext>
                  </a:extLst>
                </p:cNvPr>
                <p:cNvPicPr/>
                <p:nvPr/>
              </p:nvPicPr>
              <p:blipFill>
                <a:blip r:embed="rId141"/>
                <a:stretch>
                  <a:fillRect/>
                </a:stretch>
              </p:blipFill>
              <p:spPr>
                <a:xfrm>
                  <a:off x="1708676" y="3164541"/>
                  <a:ext cx="235800" cy="143640"/>
                </a:xfrm>
                <a:prstGeom prst="rect">
                  <a:avLst/>
                </a:prstGeom>
              </p:spPr>
            </p:pic>
          </mc:Fallback>
        </mc:AlternateContent>
      </p:grpSp>
      <p:grpSp>
        <p:nvGrpSpPr>
          <p:cNvPr id="113" name="群組 112">
            <a:extLst>
              <a:ext uri="{FF2B5EF4-FFF2-40B4-BE49-F238E27FC236}">
                <a16:creationId xmlns:a16="http://schemas.microsoft.com/office/drawing/2014/main" id="{8A570D87-0AE4-BC92-9A48-92F545F973FF}"/>
              </a:ext>
            </a:extLst>
          </p:cNvPr>
          <p:cNvGrpSpPr/>
          <p:nvPr/>
        </p:nvGrpSpPr>
        <p:grpSpPr>
          <a:xfrm>
            <a:off x="2108276" y="3029181"/>
            <a:ext cx="303840" cy="336600"/>
            <a:chOff x="2108276" y="3029181"/>
            <a:chExt cx="303840" cy="336600"/>
          </a:xfrm>
        </p:grpSpPr>
        <mc:AlternateContent xmlns:mc="http://schemas.openxmlformats.org/markup-compatibility/2006" xmlns:p14="http://schemas.microsoft.com/office/powerpoint/2010/main">
          <mc:Choice Requires="p14">
            <p:contentPart p14:bwMode="auto" r:id="rId142">
              <p14:nvContentPartPr>
                <p14:cNvPr id="106" name="筆跡 105">
                  <a:extLst>
                    <a:ext uri="{FF2B5EF4-FFF2-40B4-BE49-F238E27FC236}">
                      <a16:creationId xmlns:a16="http://schemas.microsoft.com/office/drawing/2014/main" id="{D2165078-76F8-296B-3A16-A7BBD7A76F1E}"/>
                    </a:ext>
                  </a:extLst>
                </p14:cNvPr>
                <p14:cNvContentPartPr/>
                <p14:nvPr/>
              </p14:nvContentPartPr>
              <p14:xfrm>
                <a:off x="2278556" y="3029181"/>
                <a:ext cx="13680" cy="336600"/>
              </p14:xfrm>
            </p:contentPart>
          </mc:Choice>
          <mc:Fallback xmlns="">
            <p:pic>
              <p:nvPicPr>
                <p:cNvPr id="106" name="筆跡 105">
                  <a:extLst>
                    <a:ext uri="{FF2B5EF4-FFF2-40B4-BE49-F238E27FC236}">
                      <a16:creationId xmlns:a16="http://schemas.microsoft.com/office/drawing/2014/main" id="{D2165078-76F8-296B-3A16-A7BBD7A76F1E}"/>
                    </a:ext>
                  </a:extLst>
                </p:cNvPr>
                <p:cNvPicPr/>
                <p:nvPr/>
              </p:nvPicPr>
              <p:blipFill>
                <a:blip r:embed="rId143"/>
                <a:stretch>
                  <a:fillRect/>
                </a:stretch>
              </p:blipFill>
              <p:spPr>
                <a:xfrm>
                  <a:off x="2260916" y="3011181"/>
                  <a:ext cx="4932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7" name="筆跡 106">
                  <a:extLst>
                    <a:ext uri="{FF2B5EF4-FFF2-40B4-BE49-F238E27FC236}">
                      <a16:creationId xmlns:a16="http://schemas.microsoft.com/office/drawing/2014/main" id="{E8C4EA1C-E7AD-9CA3-942E-0DEF03AACC49}"/>
                    </a:ext>
                  </a:extLst>
                </p14:cNvPr>
                <p14:cNvContentPartPr/>
                <p14:nvPr/>
              </p14:nvContentPartPr>
              <p14:xfrm>
                <a:off x="2249756" y="3051501"/>
                <a:ext cx="162360" cy="153720"/>
              </p14:xfrm>
            </p:contentPart>
          </mc:Choice>
          <mc:Fallback xmlns="">
            <p:pic>
              <p:nvPicPr>
                <p:cNvPr id="107" name="筆跡 106">
                  <a:extLst>
                    <a:ext uri="{FF2B5EF4-FFF2-40B4-BE49-F238E27FC236}">
                      <a16:creationId xmlns:a16="http://schemas.microsoft.com/office/drawing/2014/main" id="{E8C4EA1C-E7AD-9CA3-942E-0DEF03AACC49}"/>
                    </a:ext>
                  </a:extLst>
                </p:cNvPr>
                <p:cNvPicPr/>
                <p:nvPr/>
              </p:nvPicPr>
              <p:blipFill>
                <a:blip r:embed="rId145"/>
                <a:stretch>
                  <a:fillRect/>
                </a:stretch>
              </p:blipFill>
              <p:spPr>
                <a:xfrm>
                  <a:off x="2231756" y="3033501"/>
                  <a:ext cx="198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9" name="筆跡 108">
                  <a:extLst>
                    <a:ext uri="{FF2B5EF4-FFF2-40B4-BE49-F238E27FC236}">
                      <a16:creationId xmlns:a16="http://schemas.microsoft.com/office/drawing/2014/main" id="{B60EE45D-AAC5-E191-CE58-8D8E2A81A9B9}"/>
                    </a:ext>
                  </a:extLst>
                </p14:cNvPr>
                <p14:cNvContentPartPr/>
                <p14:nvPr/>
              </p14:nvContentPartPr>
              <p14:xfrm>
                <a:off x="2108276" y="3135021"/>
                <a:ext cx="4320" cy="9720"/>
              </p14:xfrm>
            </p:contentPart>
          </mc:Choice>
          <mc:Fallback xmlns="">
            <p:pic>
              <p:nvPicPr>
                <p:cNvPr id="109" name="筆跡 108">
                  <a:extLst>
                    <a:ext uri="{FF2B5EF4-FFF2-40B4-BE49-F238E27FC236}">
                      <a16:creationId xmlns:a16="http://schemas.microsoft.com/office/drawing/2014/main" id="{B60EE45D-AAC5-E191-CE58-8D8E2A81A9B9}"/>
                    </a:ext>
                  </a:extLst>
                </p:cNvPr>
                <p:cNvPicPr/>
                <p:nvPr/>
              </p:nvPicPr>
              <p:blipFill>
                <a:blip r:embed="rId147"/>
                <a:stretch>
                  <a:fillRect/>
                </a:stretch>
              </p:blipFill>
              <p:spPr>
                <a:xfrm>
                  <a:off x="2090276" y="3117021"/>
                  <a:ext cx="39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0" name="筆跡 109">
                  <a:extLst>
                    <a:ext uri="{FF2B5EF4-FFF2-40B4-BE49-F238E27FC236}">
                      <a16:creationId xmlns:a16="http://schemas.microsoft.com/office/drawing/2014/main" id="{B15E1E6F-7FA0-8A75-25E3-45A4D9286544}"/>
                    </a:ext>
                  </a:extLst>
                </p14:cNvPr>
                <p14:cNvContentPartPr/>
                <p14:nvPr/>
              </p14:nvContentPartPr>
              <p14:xfrm>
                <a:off x="2114036" y="3201981"/>
                <a:ext cx="4320" cy="2160"/>
              </p14:xfrm>
            </p:contentPart>
          </mc:Choice>
          <mc:Fallback xmlns="">
            <p:pic>
              <p:nvPicPr>
                <p:cNvPr id="110" name="筆跡 109">
                  <a:extLst>
                    <a:ext uri="{FF2B5EF4-FFF2-40B4-BE49-F238E27FC236}">
                      <a16:creationId xmlns:a16="http://schemas.microsoft.com/office/drawing/2014/main" id="{B15E1E6F-7FA0-8A75-25E3-45A4D9286544}"/>
                    </a:ext>
                  </a:extLst>
                </p:cNvPr>
                <p:cNvPicPr/>
                <p:nvPr/>
              </p:nvPicPr>
              <p:blipFill>
                <a:blip r:embed="rId149"/>
                <a:stretch>
                  <a:fillRect/>
                </a:stretch>
              </p:blipFill>
              <p:spPr>
                <a:xfrm>
                  <a:off x="2096036" y="3183981"/>
                  <a:ext cx="39960" cy="37800"/>
                </a:xfrm>
                <a:prstGeom prst="rect">
                  <a:avLst/>
                </a:prstGeom>
              </p:spPr>
            </p:pic>
          </mc:Fallback>
        </mc:AlternateContent>
      </p:grpSp>
      <p:grpSp>
        <p:nvGrpSpPr>
          <p:cNvPr id="119" name="群組 118">
            <a:extLst>
              <a:ext uri="{FF2B5EF4-FFF2-40B4-BE49-F238E27FC236}">
                <a16:creationId xmlns:a16="http://schemas.microsoft.com/office/drawing/2014/main" id="{261705E4-36DA-CE60-DACE-94A35647E385}"/>
              </a:ext>
            </a:extLst>
          </p:cNvPr>
          <p:cNvGrpSpPr/>
          <p:nvPr/>
        </p:nvGrpSpPr>
        <p:grpSpPr>
          <a:xfrm>
            <a:off x="2443076" y="3217821"/>
            <a:ext cx="126000" cy="151920"/>
            <a:chOff x="2443076" y="3217821"/>
            <a:chExt cx="126000" cy="151920"/>
          </a:xfrm>
        </p:grpSpPr>
        <mc:AlternateContent xmlns:mc="http://schemas.openxmlformats.org/markup-compatibility/2006" xmlns:p14="http://schemas.microsoft.com/office/powerpoint/2010/main">
          <mc:Choice Requires="p14">
            <p:contentPart p14:bwMode="auto" r:id="rId150">
              <p14:nvContentPartPr>
                <p14:cNvPr id="114" name="筆跡 113">
                  <a:extLst>
                    <a:ext uri="{FF2B5EF4-FFF2-40B4-BE49-F238E27FC236}">
                      <a16:creationId xmlns:a16="http://schemas.microsoft.com/office/drawing/2014/main" id="{CD6DE195-C7AE-E170-D0D0-8E3E4DD9E2CE}"/>
                    </a:ext>
                  </a:extLst>
                </p14:cNvPr>
                <p14:cNvContentPartPr/>
                <p14:nvPr/>
              </p14:nvContentPartPr>
              <p14:xfrm>
                <a:off x="2443076" y="3251661"/>
                <a:ext cx="49320" cy="105840"/>
              </p14:xfrm>
            </p:contentPart>
          </mc:Choice>
          <mc:Fallback xmlns="">
            <p:pic>
              <p:nvPicPr>
                <p:cNvPr id="114" name="筆跡 113">
                  <a:extLst>
                    <a:ext uri="{FF2B5EF4-FFF2-40B4-BE49-F238E27FC236}">
                      <a16:creationId xmlns:a16="http://schemas.microsoft.com/office/drawing/2014/main" id="{CD6DE195-C7AE-E170-D0D0-8E3E4DD9E2CE}"/>
                    </a:ext>
                  </a:extLst>
                </p:cNvPr>
                <p:cNvPicPr/>
                <p:nvPr/>
              </p:nvPicPr>
              <p:blipFill>
                <a:blip r:embed="rId151"/>
                <a:stretch>
                  <a:fillRect/>
                </a:stretch>
              </p:blipFill>
              <p:spPr>
                <a:xfrm>
                  <a:off x="2425436" y="3234021"/>
                  <a:ext cx="84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5" name="筆跡 114">
                  <a:extLst>
                    <a:ext uri="{FF2B5EF4-FFF2-40B4-BE49-F238E27FC236}">
                      <a16:creationId xmlns:a16="http://schemas.microsoft.com/office/drawing/2014/main" id="{7FDC88A2-0B4F-308A-6739-9F8BAFCF1B29}"/>
                    </a:ext>
                  </a:extLst>
                </p14:cNvPr>
                <p14:cNvContentPartPr/>
                <p14:nvPr/>
              </p14:nvContentPartPr>
              <p14:xfrm>
                <a:off x="2490956" y="3217821"/>
                <a:ext cx="78120" cy="151920"/>
              </p14:xfrm>
            </p:contentPart>
          </mc:Choice>
          <mc:Fallback xmlns="">
            <p:pic>
              <p:nvPicPr>
                <p:cNvPr id="115" name="筆跡 114">
                  <a:extLst>
                    <a:ext uri="{FF2B5EF4-FFF2-40B4-BE49-F238E27FC236}">
                      <a16:creationId xmlns:a16="http://schemas.microsoft.com/office/drawing/2014/main" id="{7FDC88A2-0B4F-308A-6739-9F8BAFCF1B29}"/>
                    </a:ext>
                  </a:extLst>
                </p:cNvPr>
                <p:cNvPicPr/>
                <p:nvPr/>
              </p:nvPicPr>
              <p:blipFill>
                <a:blip r:embed="rId153"/>
                <a:stretch>
                  <a:fillRect/>
                </a:stretch>
              </p:blipFill>
              <p:spPr>
                <a:xfrm>
                  <a:off x="2472956" y="3199821"/>
                  <a:ext cx="113760" cy="187560"/>
                </a:xfrm>
                <a:prstGeom prst="rect">
                  <a:avLst/>
                </a:prstGeom>
              </p:spPr>
            </p:pic>
          </mc:Fallback>
        </mc:AlternateContent>
      </p:grpSp>
      <p:grpSp>
        <p:nvGrpSpPr>
          <p:cNvPr id="118" name="群組 117">
            <a:extLst>
              <a:ext uri="{FF2B5EF4-FFF2-40B4-BE49-F238E27FC236}">
                <a16:creationId xmlns:a16="http://schemas.microsoft.com/office/drawing/2014/main" id="{859773D1-3A24-61B1-8A68-77E7DF48A3C8}"/>
              </a:ext>
            </a:extLst>
          </p:cNvPr>
          <p:cNvGrpSpPr/>
          <p:nvPr/>
        </p:nvGrpSpPr>
        <p:grpSpPr>
          <a:xfrm>
            <a:off x="2717396" y="3154461"/>
            <a:ext cx="153720" cy="83160"/>
            <a:chOff x="2717396" y="3154461"/>
            <a:chExt cx="153720" cy="83160"/>
          </a:xfrm>
        </p:grpSpPr>
        <mc:AlternateContent xmlns:mc="http://schemas.openxmlformats.org/markup-compatibility/2006" xmlns:p14="http://schemas.microsoft.com/office/powerpoint/2010/main">
          <mc:Choice Requires="p14">
            <p:contentPart p14:bwMode="auto" r:id="rId154">
              <p14:nvContentPartPr>
                <p14:cNvPr id="116" name="筆跡 115">
                  <a:extLst>
                    <a:ext uri="{FF2B5EF4-FFF2-40B4-BE49-F238E27FC236}">
                      <a16:creationId xmlns:a16="http://schemas.microsoft.com/office/drawing/2014/main" id="{FF48B3F2-F8D1-3ED9-29AD-D1DD51BFB65E}"/>
                    </a:ext>
                  </a:extLst>
                </p14:cNvPr>
                <p14:cNvContentPartPr/>
                <p14:nvPr/>
              </p14:nvContentPartPr>
              <p14:xfrm>
                <a:off x="2717396" y="3154461"/>
                <a:ext cx="153720" cy="20520"/>
              </p14:xfrm>
            </p:contentPart>
          </mc:Choice>
          <mc:Fallback xmlns="">
            <p:pic>
              <p:nvPicPr>
                <p:cNvPr id="116" name="筆跡 115">
                  <a:extLst>
                    <a:ext uri="{FF2B5EF4-FFF2-40B4-BE49-F238E27FC236}">
                      <a16:creationId xmlns:a16="http://schemas.microsoft.com/office/drawing/2014/main" id="{FF48B3F2-F8D1-3ED9-29AD-D1DD51BFB65E}"/>
                    </a:ext>
                  </a:extLst>
                </p:cNvPr>
                <p:cNvPicPr/>
                <p:nvPr/>
              </p:nvPicPr>
              <p:blipFill>
                <a:blip r:embed="rId155"/>
                <a:stretch>
                  <a:fillRect/>
                </a:stretch>
              </p:blipFill>
              <p:spPr>
                <a:xfrm>
                  <a:off x="2699756" y="3136821"/>
                  <a:ext cx="18936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7" name="筆跡 116">
                  <a:extLst>
                    <a:ext uri="{FF2B5EF4-FFF2-40B4-BE49-F238E27FC236}">
                      <a16:creationId xmlns:a16="http://schemas.microsoft.com/office/drawing/2014/main" id="{3F57D936-405F-3647-C14F-C128A0AD1148}"/>
                    </a:ext>
                  </a:extLst>
                </p14:cNvPr>
                <p14:cNvContentPartPr/>
                <p14:nvPr/>
              </p14:nvContentPartPr>
              <p14:xfrm>
                <a:off x="2746196" y="3225741"/>
                <a:ext cx="103680" cy="11880"/>
              </p14:xfrm>
            </p:contentPart>
          </mc:Choice>
          <mc:Fallback xmlns="">
            <p:pic>
              <p:nvPicPr>
                <p:cNvPr id="117" name="筆跡 116">
                  <a:extLst>
                    <a:ext uri="{FF2B5EF4-FFF2-40B4-BE49-F238E27FC236}">
                      <a16:creationId xmlns:a16="http://schemas.microsoft.com/office/drawing/2014/main" id="{3F57D936-405F-3647-C14F-C128A0AD1148}"/>
                    </a:ext>
                  </a:extLst>
                </p:cNvPr>
                <p:cNvPicPr/>
                <p:nvPr/>
              </p:nvPicPr>
              <p:blipFill>
                <a:blip r:embed="rId157"/>
                <a:stretch>
                  <a:fillRect/>
                </a:stretch>
              </p:blipFill>
              <p:spPr>
                <a:xfrm>
                  <a:off x="2728196" y="3208101"/>
                  <a:ext cx="139320" cy="47520"/>
                </a:xfrm>
                <a:prstGeom prst="rect">
                  <a:avLst/>
                </a:prstGeom>
              </p:spPr>
            </p:pic>
          </mc:Fallback>
        </mc:AlternateContent>
      </p:grpSp>
      <p:grpSp>
        <p:nvGrpSpPr>
          <p:cNvPr id="133" name="群組 132">
            <a:extLst>
              <a:ext uri="{FF2B5EF4-FFF2-40B4-BE49-F238E27FC236}">
                <a16:creationId xmlns:a16="http://schemas.microsoft.com/office/drawing/2014/main" id="{4268FB79-793F-66A2-F0D4-0D60BC379E6F}"/>
              </a:ext>
            </a:extLst>
          </p:cNvPr>
          <p:cNvGrpSpPr/>
          <p:nvPr/>
        </p:nvGrpSpPr>
        <p:grpSpPr>
          <a:xfrm>
            <a:off x="3233276" y="2877261"/>
            <a:ext cx="1646640" cy="591840"/>
            <a:chOff x="3233276" y="2877261"/>
            <a:chExt cx="1646640" cy="591840"/>
          </a:xfrm>
        </p:grpSpPr>
        <mc:AlternateContent xmlns:mc="http://schemas.openxmlformats.org/markup-compatibility/2006" xmlns:p14="http://schemas.microsoft.com/office/powerpoint/2010/main">
          <mc:Choice Requires="p14">
            <p:contentPart p14:bwMode="auto" r:id="rId158">
              <p14:nvContentPartPr>
                <p14:cNvPr id="120" name="筆跡 119">
                  <a:extLst>
                    <a:ext uri="{FF2B5EF4-FFF2-40B4-BE49-F238E27FC236}">
                      <a16:creationId xmlns:a16="http://schemas.microsoft.com/office/drawing/2014/main" id="{E4418FD3-AE20-A83F-DAF6-828962EE0DED}"/>
                    </a:ext>
                  </a:extLst>
                </p14:cNvPr>
                <p14:cNvContentPartPr/>
                <p14:nvPr/>
              </p14:nvContentPartPr>
              <p14:xfrm>
                <a:off x="3233276" y="3030261"/>
                <a:ext cx="187920" cy="198360"/>
              </p14:xfrm>
            </p:contentPart>
          </mc:Choice>
          <mc:Fallback xmlns="">
            <p:pic>
              <p:nvPicPr>
                <p:cNvPr id="120" name="筆跡 119">
                  <a:extLst>
                    <a:ext uri="{FF2B5EF4-FFF2-40B4-BE49-F238E27FC236}">
                      <a16:creationId xmlns:a16="http://schemas.microsoft.com/office/drawing/2014/main" id="{E4418FD3-AE20-A83F-DAF6-828962EE0DED}"/>
                    </a:ext>
                  </a:extLst>
                </p:cNvPr>
                <p:cNvPicPr/>
                <p:nvPr/>
              </p:nvPicPr>
              <p:blipFill>
                <a:blip r:embed="rId159"/>
                <a:stretch>
                  <a:fillRect/>
                </a:stretch>
              </p:blipFill>
              <p:spPr>
                <a:xfrm>
                  <a:off x="3215636" y="3012261"/>
                  <a:ext cx="2235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1" name="筆跡 120">
                  <a:extLst>
                    <a:ext uri="{FF2B5EF4-FFF2-40B4-BE49-F238E27FC236}">
                      <a16:creationId xmlns:a16="http://schemas.microsoft.com/office/drawing/2014/main" id="{E7562742-56CF-B3FC-8E9E-BE773860CA69}"/>
                    </a:ext>
                  </a:extLst>
                </p14:cNvPr>
                <p14:cNvContentPartPr/>
                <p14:nvPr/>
              </p14:nvContentPartPr>
              <p14:xfrm>
                <a:off x="3494636" y="3003261"/>
                <a:ext cx="122040" cy="11160"/>
              </p14:xfrm>
            </p:contentPart>
          </mc:Choice>
          <mc:Fallback xmlns="">
            <p:pic>
              <p:nvPicPr>
                <p:cNvPr id="121" name="筆跡 120">
                  <a:extLst>
                    <a:ext uri="{FF2B5EF4-FFF2-40B4-BE49-F238E27FC236}">
                      <a16:creationId xmlns:a16="http://schemas.microsoft.com/office/drawing/2014/main" id="{E7562742-56CF-B3FC-8E9E-BE773860CA69}"/>
                    </a:ext>
                  </a:extLst>
                </p:cNvPr>
                <p:cNvPicPr/>
                <p:nvPr/>
              </p:nvPicPr>
              <p:blipFill>
                <a:blip r:embed="rId161"/>
                <a:stretch>
                  <a:fillRect/>
                </a:stretch>
              </p:blipFill>
              <p:spPr>
                <a:xfrm>
                  <a:off x="3476996" y="2985261"/>
                  <a:ext cx="1576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2" name="筆跡 121">
                  <a:extLst>
                    <a:ext uri="{FF2B5EF4-FFF2-40B4-BE49-F238E27FC236}">
                      <a16:creationId xmlns:a16="http://schemas.microsoft.com/office/drawing/2014/main" id="{2D53542B-F5F0-9DC8-4911-B207CBBDA825}"/>
                    </a:ext>
                  </a:extLst>
                </p14:cNvPr>
                <p14:cNvContentPartPr/>
                <p14:nvPr/>
              </p14:nvContentPartPr>
              <p14:xfrm>
                <a:off x="3618476" y="2915421"/>
                <a:ext cx="264600" cy="185760"/>
              </p14:xfrm>
            </p:contentPart>
          </mc:Choice>
          <mc:Fallback xmlns="">
            <p:pic>
              <p:nvPicPr>
                <p:cNvPr id="122" name="筆跡 121">
                  <a:extLst>
                    <a:ext uri="{FF2B5EF4-FFF2-40B4-BE49-F238E27FC236}">
                      <a16:creationId xmlns:a16="http://schemas.microsoft.com/office/drawing/2014/main" id="{2D53542B-F5F0-9DC8-4911-B207CBBDA825}"/>
                    </a:ext>
                  </a:extLst>
                </p:cNvPr>
                <p:cNvPicPr/>
                <p:nvPr/>
              </p:nvPicPr>
              <p:blipFill>
                <a:blip r:embed="rId163"/>
                <a:stretch>
                  <a:fillRect/>
                </a:stretch>
              </p:blipFill>
              <p:spPr>
                <a:xfrm>
                  <a:off x="3600836" y="2897781"/>
                  <a:ext cx="30024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4" name="筆跡 123">
                  <a:extLst>
                    <a:ext uri="{FF2B5EF4-FFF2-40B4-BE49-F238E27FC236}">
                      <a16:creationId xmlns:a16="http://schemas.microsoft.com/office/drawing/2014/main" id="{22952154-83B5-C29A-9477-CE62852F45C7}"/>
                    </a:ext>
                  </a:extLst>
                </p14:cNvPr>
                <p14:cNvContentPartPr/>
                <p14:nvPr/>
              </p14:nvContentPartPr>
              <p14:xfrm>
                <a:off x="3908276" y="3026661"/>
                <a:ext cx="298440" cy="238680"/>
              </p14:xfrm>
            </p:contentPart>
          </mc:Choice>
          <mc:Fallback xmlns="">
            <p:pic>
              <p:nvPicPr>
                <p:cNvPr id="124" name="筆跡 123">
                  <a:extLst>
                    <a:ext uri="{FF2B5EF4-FFF2-40B4-BE49-F238E27FC236}">
                      <a16:creationId xmlns:a16="http://schemas.microsoft.com/office/drawing/2014/main" id="{22952154-83B5-C29A-9477-CE62852F45C7}"/>
                    </a:ext>
                  </a:extLst>
                </p:cNvPr>
                <p:cNvPicPr/>
                <p:nvPr/>
              </p:nvPicPr>
              <p:blipFill>
                <a:blip r:embed="rId165"/>
                <a:stretch>
                  <a:fillRect/>
                </a:stretch>
              </p:blipFill>
              <p:spPr>
                <a:xfrm>
                  <a:off x="3890276" y="3008661"/>
                  <a:ext cx="3340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25" name="筆跡 124">
                  <a:extLst>
                    <a:ext uri="{FF2B5EF4-FFF2-40B4-BE49-F238E27FC236}">
                      <a16:creationId xmlns:a16="http://schemas.microsoft.com/office/drawing/2014/main" id="{6CA7C7B2-476C-D5A4-1CD5-53C87D21391F}"/>
                    </a:ext>
                  </a:extLst>
                </p14:cNvPr>
                <p14:cNvContentPartPr/>
                <p14:nvPr/>
              </p14:nvContentPartPr>
              <p14:xfrm>
                <a:off x="4238756" y="2877261"/>
                <a:ext cx="101160" cy="215280"/>
              </p14:xfrm>
            </p:contentPart>
          </mc:Choice>
          <mc:Fallback xmlns="">
            <p:pic>
              <p:nvPicPr>
                <p:cNvPr id="125" name="筆跡 124">
                  <a:extLst>
                    <a:ext uri="{FF2B5EF4-FFF2-40B4-BE49-F238E27FC236}">
                      <a16:creationId xmlns:a16="http://schemas.microsoft.com/office/drawing/2014/main" id="{6CA7C7B2-476C-D5A4-1CD5-53C87D21391F}"/>
                    </a:ext>
                  </a:extLst>
                </p:cNvPr>
                <p:cNvPicPr/>
                <p:nvPr/>
              </p:nvPicPr>
              <p:blipFill>
                <a:blip r:embed="rId167"/>
                <a:stretch>
                  <a:fillRect/>
                </a:stretch>
              </p:blipFill>
              <p:spPr>
                <a:xfrm>
                  <a:off x="4221116" y="2859261"/>
                  <a:ext cx="1368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26" name="筆跡 125">
                  <a:extLst>
                    <a:ext uri="{FF2B5EF4-FFF2-40B4-BE49-F238E27FC236}">
                      <a16:creationId xmlns:a16="http://schemas.microsoft.com/office/drawing/2014/main" id="{CACA977C-4BAE-144F-E159-B3B608187C83}"/>
                    </a:ext>
                  </a:extLst>
                </p14:cNvPr>
                <p14:cNvContentPartPr/>
                <p14:nvPr/>
              </p14:nvContentPartPr>
              <p14:xfrm>
                <a:off x="4237316" y="2885901"/>
                <a:ext cx="125280" cy="119880"/>
              </p14:xfrm>
            </p:contentPart>
          </mc:Choice>
          <mc:Fallback xmlns="">
            <p:pic>
              <p:nvPicPr>
                <p:cNvPr id="126" name="筆跡 125">
                  <a:extLst>
                    <a:ext uri="{FF2B5EF4-FFF2-40B4-BE49-F238E27FC236}">
                      <a16:creationId xmlns:a16="http://schemas.microsoft.com/office/drawing/2014/main" id="{CACA977C-4BAE-144F-E159-B3B608187C83}"/>
                    </a:ext>
                  </a:extLst>
                </p:cNvPr>
                <p:cNvPicPr/>
                <p:nvPr/>
              </p:nvPicPr>
              <p:blipFill>
                <a:blip r:embed="rId169"/>
                <a:stretch>
                  <a:fillRect/>
                </a:stretch>
              </p:blipFill>
              <p:spPr>
                <a:xfrm>
                  <a:off x="4219316" y="2868261"/>
                  <a:ext cx="1609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8" name="筆跡 127">
                  <a:extLst>
                    <a:ext uri="{FF2B5EF4-FFF2-40B4-BE49-F238E27FC236}">
                      <a16:creationId xmlns:a16="http://schemas.microsoft.com/office/drawing/2014/main" id="{E9851373-4F49-9365-EC29-5A713DE0D178}"/>
                    </a:ext>
                  </a:extLst>
                </p14:cNvPr>
                <p14:cNvContentPartPr/>
                <p14:nvPr/>
              </p14:nvContentPartPr>
              <p14:xfrm>
                <a:off x="4262156" y="2960421"/>
                <a:ext cx="432000" cy="508680"/>
              </p14:xfrm>
            </p:contentPart>
          </mc:Choice>
          <mc:Fallback xmlns="">
            <p:pic>
              <p:nvPicPr>
                <p:cNvPr id="128" name="筆跡 127">
                  <a:extLst>
                    <a:ext uri="{FF2B5EF4-FFF2-40B4-BE49-F238E27FC236}">
                      <a16:creationId xmlns:a16="http://schemas.microsoft.com/office/drawing/2014/main" id="{E9851373-4F49-9365-EC29-5A713DE0D178}"/>
                    </a:ext>
                  </a:extLst>
                </p:cNvPr>
                <p:cNvPicPr/>
                <p:nvPr/>
              </p:nvPicPr>
              <p:blipFill>
                <a:blip r:embed="rId171"/>
                <a:stretch>
                  <a:fillRect/>
                </a:stretch>
              </p:blipFill>
              <p:spPr>
                <a:xfrm>
                  <a:off x="4244516" y="2942421"/>
                  <a:ext cx="467640" cy="544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0" name="筆跡 129">
                  <a:extLst>
                    <a:ext uri="{FF2B5EF4-FFF2-40B4-BE49-F238E27FC236}">
                      <a16:creationId xmlns:a16="http://schemas.microsoft.com/office/drawing/2014/main" id="{68115F94-917E-9D2C-A8A7-0435136B3017}"/>
                    </a:ext>
                  </a:extLst>
                </p14:cNvPr>
                <p14:cNvContentPartPr/>
                <p14:nvPr/>
              </p14:nvContentPartPr>
              <p14:xfrm>
                <a:off x="4581116" y="3172461"/>
                <a:ext cx="158400" cy="241560"/>
              </p14:xfrm>
            </p:contentPart>
          </mc:Choice>
          <mc:Fallback xmlns="">
            <p:pic>
              <p:nvPicPr>
                <p:cNvPr id="130" name="筆跡 129">
                  <a:extLst>
                    <a:ext uri="{FF2B5EF4-FFF2-40B4-BE49-F238E27FC236}">
                      <a16:creationId xmlns:a16="http://schemas.microsoft.com/office/drawing/2014/main" id="{68115F94-917E-9D2C-A8A7-0435136B3017}"/>
                    </a:ext>
                  </a:extLst>
                </p:cNvPr>
                <p:cNvPicPr/>
                <p:nvPr/>
              </p:nvPicPr>
              <p:blipFill>
                <a:blip r:embed="rId173"/>
                <a:stretch>
                  <a:fillRect/>
                </a:stretch>
              </p:blipFill>
              <p:spPr>
                <a:xfrm>
                  <a:off x="4563116" y="3154821"/>
                  <a:ext cx="1940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1" name="筆跡 130">
                  <a:extLst>
                    <a:ext uri="{FF2B5EF4-FFF2-40B4-BE49-F238E27FC236}">
                      <a16:creationId xmlns:a16="http://schemas.microsoft.com/office/drawing/2014/main" id="{CB9C7963-A040-12C8-701E-3410088AAB0B}"/>
                    </a:ext>
                  </a:extLst>
                </p14:cNvPr>
                <p14:cNvContentPartPr/>
                <p14:nvPr/>
              </p14:nvContentPartPr>
              <p14:xfrm>
                <a:off x="4599116" y="3162381"/>
                <a:ext cx="153000" cy="230400"/>
              </p14:xfrm>
            </p:contentPart>
          </mc:Choice>
          <mc:Fallback xmlns="">
            <p:pic>
              <p:nvPicPr>
                <p:cNvPr id="131" name="筆跡 130">
                  <a:extLst>
                    <a:ext uri="{FF2B5EF4-FFF2-40B4-BE49-F238E27FC236}">
                      <a16:creationId xmlns:a16="http://schemas.microsoft.com/office/drawing/2014/main" id="{CB9C7963-A040-12C8-701E-3410088AAB0B}"/>
                    </a:ext>
                  </a:extLst>
                </p:cNvPr>
                <p:cNvPicPr/>
                <p:nvPr/>
              </p:nvPicPr>
              <p:blipFill>
                <a:blip r:embed="rId175"/>
                <a:stretch>
                  <a:fillRect/>
                </a:stretch>
              </p:blipFill>
              <p:spPr>
                <a:xfrm>
                  <a:off x="4581116" y="3144741"/>
                  <a:ext cx="1886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2" name="筆跡 131">
                  <a:extLst>
                    <a:ext uri="{FF2B5EF4-FFF2-40B4-BE49-F238E27FC236}">
                      <a16:creationId xmlns:a16="http://schemas.microsoft.com/office/drawing/2014/main" id="{23D797A2-4974-CD75-4CCA-93E141E27A11}"/>
                    </a:ext>
                  </a:extLst>
                </p14:cNvPr>
                <p14:cNvContentPartPr/>
                <p14:nvPr/>
              </p14:nvContentPartPr>
              <p14:xfrm>
                <a:off x="4862636" y="3133941"/>
                <a:ext cx="17280" cy="243720"/>
              </p14:xfrm>
            </p:contentPart>
          </mc:Choice>
          <mc:Fallback xmlns="">
            <p:pic>
              <p:nvPicPr>
                <p:cNvPr id="132" name="筆跡 131">
                  <a:extLst>
                    <a:ext uri="{FF2B5EF4-FFF2-40B4-BE49-F238E27FC236}">
                      <a16:creationId xmlns:a16="http://schemas.microsoft.com/office/drawing/2014/main" id="{23D797A2-4974-CD75-4CCA-93E141E27A11}"/>
                    </a:ext>
                  </a:extLst>
                </p:cNvPr>
                <p:cNvPicPr/>
                <p:nvPr/>
              </p:nvPicPr>
              <p:blipFill>
                <a:blip r:embed="rId177"/>
                <a:stretch>
                  <a:fillRect/>
                </a:stretch>
              </p:blipFill>
              <p:spPr>
                <a:xfrm>
                  <a:off x="4844996" y="3115941"/>
                  <a:ext cx="52920" cy="279360"/>
                </a:xfrm>
                <a:prstGeom prst="rect">
                  <a:avLst/>
                </a:prstGeom>
              </p:spPr>
            </p:pic>
          </mc:Fallback>
        </mc:AlternateContent>
      </p:grpSp>
      <p:grpSp>
        <p:nvGrpSpPr>
          <p:cNvPr id="147" name="群組 146">
            <a:extLst>
              <a:ext uri="{FF2B5EF4-FFF2-40B4-BE49-F238E27FC236}">
                <a16:creationId xmlns:a16="http://schemas.microsoft.com/office/drawing/2014/main" id="{D09E1C89-C427-E160-0B29-8ED234CEA152}"/>
              </a:ext>
            </a:extLst>
          </p:cNvPr>
          <p:cNvGrpSpPr/>
          <p:nvPr/>
        </p:nvGrpSpPr>
        <p:grpSpPr>
          <a:xfrm>
            <a:off x="610676" y="3673960"/>
            <a:ext cx="1495080" cy="489600"/>
            <a:chOff x="610676" y="3673960"/>
            <a:chExt cx="1495080" cy="489600"/>
          </a:xfrm>
        </p:grpSpPr>
        <mc:AlternateContent xmlns:mc="http://schemas.openxmlformats.org/markup-compatibility/2006" xmlns:p14="http://schemas.microsoft.com/office/powerpoint/2010/main">
          <mc:Choice Requires="p14">
            <p:contentPart p14:bwMode="auto" r:id="rId178">
              <p14:nvContentPartPr>
                <p14:cNvPr id="134" name="筆跡 133">
                  <a:extLst>
                    <a:ext uri="{FF2B5EF4-FFF2-40B4-BE49-F238E27FC236}">
                      <a16:creationId xmlns:a16="http://schemas.microsoft.com/office/drawing/2014/main" id="{1728AD27-A7E8-28D7-CE11-98EA687A3305}"/>
                    </a:ext>
                  </a:extLst>
                </p14:cNvPr>
                <p14:cNvContentPartPr/>
                <p14:nvPr/>
              </p14:nvContentPartPr>
              <p14:xfrm>
                <a:off x="610676" y="3774040"/>
                <a:ext cx="237960" cy="29160"/>
              </p14:xfrm>
            </p:contentPart>
          </mc:Choice>
          <mc:Fallback xmlns="">
            <p:pic>
              <p:nvPicPr>
                <p:cNvPr id="134" name="筆跡 133">
                  <a:extLst>
                    <a:ext uri="{FF2B5EF4-FFF2-40B4-BE49-F238E27FC236}">
                      <a16:creationId xmlns:a16="http://schemas.microsoft.com/office/drawing/2014/main" id="{1728AD27-A7E8-28D7-CE11-98EA687A3305}"/>
                    </a:ext>
                  </a:extLst>
                </p:cNvPr>
                <p:cNvPicPr/>
                <p:nvPr/>
              </p:nvPicPr>
              <p:blipFill>
                <a:blip r:embed="rId179"/>
                <a:stretch>
                  <a:fillRect/>
                </a:stretch>
              </p:blipFill>
              <p:spPr>
                <a:xfrm>
                  <a:off x="593036" y="3756040"/>
                  <a:ext cx="2736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5" name="筆跡 134">
                  <a:extLst>
                    <a:ext uri="{FF2B5EF4-FFF2-40B4-BE49-F238E27FC236}">
                      <a16:creationId xmlns:a16="http://schemas.microsoft.com/office/drawing/2014/main" id="{CC8BF45E-CBB5-2101-2AEA-3A11C5A03BE8}"/>
                    </a:ext>
                  </a:extLst>
                </p14:cNvPr>
                <p14:cNvContentPartPr/>
                <p14:nvPr/>
              </p14:nvContentPartPr>
              <p14:xfrm>
                <a:off x="631916" y="3809320"/>
                <a:ext cx="103680" cy="223560"/>
              </p14:xfrm>
            </p:contentPart>
          </mc:Choice>
          <mc:Fallback xmlns="">
            <p:pic>
              <p:nvPicPr>
                <p:cNvPr id="135" name="筆跡 134">
                  <a:extLst>
                    <a:ext uri="{FF2B5EF4-FFF2-40B4-BE49-F238E27FC236}">
                      <a16:creationId xmlns:a16="http://schemas.microsoft.com/office/drawing/2014/main" id="{CC8BF45E-CBB5-2101-2AEA-3A11C5A03BE8}"/>
                    </a:ext>
                  </a:extLst>
                </p:cNvPr>
                <p:cNvPicPr/>
                <p:nvPr/>
              </p:nvPicPr>
              <p:blipFill>
                <a:blip r:embed="rId181"/>
                <a:stretch>
                  <a:fillRect/>
                </a:stretch>
              </p:blipFill>
              <p:spPr>
                <a:xfrm>
                  <a:off x="613916" y="3791320"/>
                  <a:ext cx="1393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6" name="筆跡 135">
                  <a:extLst>
                    <a:ext uri="{FF2B5EF4-FFF2-40B4-BE49-F238E27FC236}">
                      <a16:creationId xmlns:a16="http://schemas.microsoft.com/office/drawing/2014/main" id="{E4011000-ACF3-4DD6-368F-B468953A3716}"/>
                    </a:ext>
                  </a:extLst>
                </p14:cNvPr>
                <p14:cNvContentPartPr/>
                <p14:nvPr/>
              </p14:nvContentPartPr>
              <p14:xfrm>
                <a:off x="755036" y="3774760"/>
                <a:ext cx="99720" cy="293400"/>
              </p14:xfrm>
            </p:contentPart>
          </mc:Choice>
          <mc:Fallback xmlns="">
            <p:pic>
              <p:nvPicPr>
                <p:cNvPr id="136" name="筆跡 135">
                  <a:extLst>
                    <a:ext uri="{FF2B5EF4-FFF2-40B4-BE49-F238E27FC236}">
                      <a16:creationId xmlns:a16="http://schemas.microsoft.com/office/drawing/2014/main" id="{E4011000-ACF3-4DD6-368F-B468953A3716}"/>
                    </a:ext>
                  </a:extLst>
                </p:cNvPr>
                <p:cNvPicPr/>
                <p:nvPr/>
              </p:nvPicPr>
              <p:blipFill>
                <a:blip r:embed="rId183"/>
                <a:stretch>
                  <a:fillRect/>
                </a:stretch>
              </p:blipFill>
              <p:spPr>
                <a:xfrm>
                  <a:off x="737396" y="3756760"/>
                  <a:ext cx="135360" cy="32904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8" name="筆跡 137">
                  <a:extLst>
                    <a:ext uri="{FF2B5EF4-FFF2-40B4-BE49-F238E27FC236}">
                      <a16:creationId xmlns:a16="http://schemas.microsoft.com/office/drawing/2014/main" id="{2E1C5E20-EC4E-0228-35CA-54EDDB666C30}"/>
                    </a:ext>
                  </a:extLst>
                </p14:cNvPr>
                <p14:cNvContentPartPr/>
                <p14:nvPr/>
              </p14:nvContentPartPr>
              <p14:xfrm>
                <a:off x="932516" y="3923080"/>
                <a:ext cx="142920" cy="117360"/>
              </p14:xfrm>
            </p:contentPart>
          </mc:Choice>
          <mc:Fallback xmlns="">
            <p:pic>
              <p:nvPicPr>
                <p:cNvPr id="138" name="筆跡 137">
                  <a:extLst>
                    <a:ext uri="{FF2B5EF4-FFF2-40B4-BE49-F238E27FC236}">
                      <a16:creationId xmlns:a16="http://schemas.microsoft.com/office/drawing/2014/main" id="{2E1C5E20-EC4E-0228-35CA-54EDDB666C30}"/>
                    </a:ext>
                  </a:extLst>
                </p:cNvPr>
                <p:cNvPicPr/>
                <p:nvPr/>
              </p:nvPicPr>
              <p:blipFill>
                <a:blip r:embed="rId185"/>
                <a:stretch>
                  <a:fillRect/>
                </a:stretch>
              </p:blipFill>
              <p:spPr>
                <a:xfrm>
                  <a:off x="914876" y="3905080"/>
                  <a:ext cx="1785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9" name="筆跡 138">
                  <a:extLst>
                    <a:ext uri="{FF2B5EF4-FFF2-40B4-BE49-F238E27FC236}">
                      <a16:creationId xmlns:a16="http://schemas.microsoft.com/office/drawing/2014/main" id="{90B86C76-5365-EB76-6D6F-E22508DB9F11}"/>
                    </a:ext>
                  </a:extLst>
                </p14:cNvPr>
                <p14:cNvContentPartPr/>
                <p14:nvPr/>
              </p14:nvContentPartPr>
              <p14:xfrm>
                <a:off x="1112516" y="3919120"/>
                <a:ext cx="96120" cy="123480"/>
              </p14:xfrm>
            </p:contentPart>
          </mc:Choice>
          <mc:Fallback xmlns="">
            <p:pic>
              <p:nvPicPr>
                <p:cNvPr id="139" name="筆跡 138">
                  <a:extLst>
                    <a:ext uri="{FF2B5EF4-FFF2-40B4-BE49-F238E27FC236}">
                      <a16:creationId xmlns:a16="http://schemas.microsoft.com/office/drawing/2014/main" id="{90B86C76-5365-EB76-6D6F-E22508DB9F11}"/>
                    </a:ext>
                  </a:extLst>
                </p:cNvPr>
                <p:cNvPicPr/>
                <p:nvPr/>
              </p:nvPicPr>
              <p:blipFill>
                <a:blip r:embed="rId187"/>
                <a:stretch>
                  <a:fillRect/>
                </a:stretch>
              </p:blipFill>
              <p:spPr>
                <a:xfrm>
                  <a:off x="1094516" y="3901120"/>
                  <a:ext cx="1317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0" name="筆跡 139">
                  <a:extLst>
                    <a:ext uri="{FF2B5EF4-FFF2-40B4-BE49-F238E27FC236}">
                      <a16:creationId xmlns:a16="http://schemas.microsoft.com/office/drawing/2014/main" id="{65B67538-20DD-CC57-8457-37B66ED8A838}"/>
                    </a:ext>
                  </a:extLst>
                </p14:cNvPr>
                <p14:cNvContentPartPr/>
                <p14:nvPr/>
              </p14:nvContentPartPr>
              <p14:xfrm>
                <a:off x="1255796" y="3917680"/>
                <a:ext cx="148320" cy="117360"/>
              </p14:xfrm>
            </p:contentPart>
          </mc:Choice>
          <mc:Fallback xmlns="">
            <p:pic>
              <p:nvPicPr>
                <p:cNvPr id="140" name="筆跡 139">
                  <a:extLst>
                    <a:ext uri="{FF2B5EF4-FFF2-40B4-BE49-F238E27FC236}">
                      <a16:creationId xmlns:a16="http://schemas.microsoft.com/office/drawing/2014/main" id="{65B67538-20DD-CC57-8457-37B66ED8A838}"/>
                    </a:ext>
                  </a:extLst>
                </p:cNvPr>
                <p:cNvPicPr/>
                <p:nvPr/>
              </p:nvPicPr>
              <p:blipFill>
                <a:blip r:embed="rId189"/>
                <a:stretch>
                  <a:fillRect/>
                </a:stretch>
              </p:blipFill>
              <p:spPr>
                <a:xfrm>
                  <a:off x="1238156" y="3900040"/>
                  <a:ext cx="18396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2" name="筆跡 141">
                  <a:extLst>
                    <a:ext uri="{FF2B5EF4-FFF2-40B4-BE49-F238E27FC236}">
                      <a16:creationId xmlns:a16="http://schemas.microsoft.com/office/drawing/2014/main" id="{3C04814F-68DF-C924-99F2-4B0EF1CE25D0}"/>
                    </a:ext>
                  </a:extLst>
                </p14:cNvPr>
                <p14:cNvContentPartPr/>
                <p14:nvPr/>
              </p14:nvContentPartPr>
              <p14:xfrm>
                <a:off x="1501316" y="3673960"/>
                <a:ext cx="124200" cy="489600"/>
              </p14:xfrm>
            </p:contentPart>
          </mc:Choice>
          <mc:Fallback xmlns="">
            <p:pic>
              <p:nvPicPr>
                <p:cNvPr id="142" name="筆跡 141">
                  <a:extLst>
                    <a:ext uri="{FF2B5EF4-FFF2-40B4-BE49-F238E27FC236}">
                      <a16:creationId xmlns:a16="http://schemas.microsoft.com/office/drawing/2014/main" id="{3C04814F-68DF-C924-99F2-4B0EF1CE25D0}"/>
                    </a:ext>
                  </a:extLst>
                </p:cNvPr>
                <p:cNvPicPr/>
                <p:nvPr/>
              </p:nvPicPr>
              <p:blipFill>
                <a:blip r:embed="rId191"/>
                <a:stretch>
                  <a:fillRect/>
                </a:stretch>
              </p:blipFill>
              <p:spPr>
                <a:xfrm>
                  <a:off x="1483676" y="3655960"/>
                  <a:ext cx="159840" cy="5252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3" name="筆跡 142">
                  <a:extLst>
                    <a:ext uri="{FF2B5EF4-FFF2-40B4-BE49-F238E27FC236}">
                      <a16:creationId xmlns:a16="http://schemas.microsoft.com/office/drawing/2014/main" id="{26BB9233-E862-2696-6C35-EB448A3395B0}"/>
                    </a:ext>
                  </a:extLst>
                </p14:cNvPr>
                <p14:cNvContentPartPr/>
                <p14:nvPr/>
              </p14:nvContentPartPr>
              <p14:xfrm>
                <a:off x="1456676" y="3858280"/>
                <a:ext cx="198000" cy="23400"/>
              </p14:xfrm>
            </p:contentPart>
          </mc:Choice>
          <mc:Fallback xmlns="">
            <p:pic>
              <p:nvPicPr>
                <p:cNvPr id="143" name="筆跡 142">
                  <a:extLst>
                    <a:ext uri="{FF2B5EF4-FFF2-40B4-BE49-F238E27FC236}">
                      <a16:creationId xmlns:a16="http://schemas.microsoft.com/office/drawing/2014/main" id="{26BB9233-E862-2696-6C35-EB448A3395B0}"/>
                    </a:ext>
                  </a:extLst>
                </p:cNvPr>
                <p:cNvPicPr/>
                <p:nvPr/>
              </p:nvPicPr>
              <p:blipFill>
                <a:blip r:embed="rId193"/>
                <a:stretch>
                  <a:fillRect/>
                </a:stretch>
              </p:blipFill>
              <p:spPr>
                <a:xfrm>
                  <a:off x="1438676" y="3840280"/>
                  <a:ext cx="23364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4" name="筆跡 143">
                  <a:extLst>
                    <a:ext uri="{FF2B5EF4-FFF2-40B4-BE49-F238E27FC236}">
                      <a16:creationId xmlns:a16="http://schemas.microsoft.com/office/drawing/2014/main" id="{87BF9812-B845-5966-41AF-1281FCD460CC}"/>
                    </a:ext>
                  </a:extLst>
                </p14:cNvPr>
                <p14:cNvContentPartPr/>
                <p14:nvPr/>
              </p14:nvContentPartPr>
              <p14:xfrm>
                <a:off x="1712996" y="3915520"/>
                <a:ext cx="73800" cy="74160"/>
              </p14:xfrm>
            </p:contentPart>
          </mc:Choice>
          <mc:Fallback xmlns="">
            <p:pic>
              <p:nvPicPr>
                <p:cNvPr id="144" name="筆跡 143">
                  <a:extLst>
                    <a:ext uri="{FF2B5EF4-FFF2-40B4-BE49-F238E27FC236}">
                      <a16:creationId xmlns:a16="http://schemas.microsoft.com/office/drawing/2014/main" id="{87BF9812-B845-5966-41AF-1281FCD460CC}"/>
                    </a:ext>
                  </a:extLst>
                </p:cNvPr>
                <p:cNvPicPr/>
                <p:nvPr/>
              </p:nvPicPr>
              <p:blipFill>
                <a:blip r:embed="rId195"/>
                <a:stretch>
                  <a:fillRect/>
                </a:stretch>
              </p:blipFill>
              <p:spPr>
                <a:xfrm>
                  <a:off x="1694996" y="3897520"/>
                  <a:ext cx="10944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5" name="筆跡 144">
                  <a:extLst>
                    <a:ext uri="{FF2B5EF4-FFF2-40B4-BE49-F238E27FC236}">
                      <a16:creationId xmlns:a16="http://schemas.microsoft.com/office/drawing/2014/main" id="{E51CDACB-73D6-2590-7094-4CE83EE0F5C2}"/>
                    </a:ext>
                  </a:extLst>
                </p14:cNvPr>
                <p14:cNvContentPartPr/>
                <p14:nvPr/>
              </p14:nvContentPartPr>
              <p14:xfrm>
                <a:off x="1830716" y="3893200"/>
                <a:ext cx="45360" cy="117000"/>
              </p14:xfrm>
            </p:contentPart>
          </mc:Choice>
          <mc:Fallback xmlns="">
            <p:pic>
              <p:nvPicPr>
                <p:cNvPr id="145" name="筆跡 144">
                  <a:extLst>
                    <a:ext uri="{FF2B5EF4-FFF2-40B4-BE49-F238E27FC236}">
                      <a16:creationId xmlns:a16="http://schemas.microsoft.com/office/drawing/2014/main" id="{E51CDACB-73D6-2590-7094-4CE83EE0F5C2}"/>
                    </a:ext>
                  </a:extLst>
                </p:cNvPr>
                <p:cNvPicPr/>
                <p:nvPr/>
              </p:nvPicPr>
              <p:blipFill>
                <a:blip r:embed="rId197"/>
                <a:stretch>
                  <a:fillRect/>
                </a:stretch>
              </p:blipFill>
              <p:spPr>
                <a:xfrm>
                  <a:off x="1813076" y="3875200"/>
                  <a:ext cx="810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6" name="筆跡 145">
                  <a:extLst>
                    <a:ext uri="{FF2B5EF4-FFF2-40B4-BE49-F238E27FC236}">
                      <a16:creationId xmlns:a16="http://schemas.microsoft.com/office/drawing/2014/main" id="{C1BFFA36-C945-2707-39AB-E799B42D7052}"/>
                    </a:ext>
                  </a:extLst>
                </p14:cNvPr>
                <p14:cNvContentPartPr/>
                <p14:nvPr/>
              </p14:nvContentPartPr>
              <p14:xfrm>
                <a:off x="1982636" y="3892840"/>
                <a:ext cx="123120" cy="132840"/>
              </p14:xfrm>
            </p:contentPart>
          </mc:Choice>
          <mc:Fallback xmlns="">
            <p:pic>
              <p:nvPicPr>
                <p:cNvPr id="146" name="筆跡 145">
                  <a:extLst>
                    <a:ext uri="{FF2B5EF4-FFF2-40B4-BE49-F238E27FC236}">
                      <a16:creationId xmlns:a16="http://schemas.microsoft.com/office/drawing/2014/main" id="{C1BFFA36-C945-2707-39AB-E799B42D7052}"/>
                    </a:ext>
                  </a:extLst>
                </p:cNvPr>
                <p:cNvPicPr/>
                <p:nvPr/>
              </p:nvPicPr>
              <p:blipFill>
                <a:blip r:embed="rId199"/>
                <a:stretch>
                  <a:fillRect/>
                </a:stretch>
              </p:blipFill>
              <p:spPr>
                <a:xfrm>
                  <a:off x="1964996" y="3874840"/>
                  <a:ext cx="15876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48" name="筆跡 147">
                <a:extLst>
                  <a:ext uri="{FF2B5EF4-FFF2-40B4-BE49-F238E27FC236}">
                    <a16:creationId xmlns:a16="http://schemas.microsoft.com/office/drawing/2014/main" id="{A3429F1C-260C-0344-5F4B-F71F0B4FB351}"/>
                  </a:ext>
                </a:extLst>
              </p14:cNvPr>
              <p14:cNvContentPartPr/>
              <p14:nvPr/>
            </p14:nvContentPartPr>
            <p14:xfrm>
              <a:off x="2331476" y="3808600"/>
              <a:ext cx="3240" cy="2160"/>
            </p14:xfrm>
          </p:contentPart>
        </mc:Choice>
        <mc:Fallback xmlns="">
          <p:pic>
            <p:nvPicPr>
              <p:cNvPr id="148" name="筆跡 147">
                <a:extLst>
                  <a:ext uri="{FF2B5EF4-FFF2-40B4-BE49-F238E27FC236}">
                    <a16:creationId xmlns:a16="http://schemas.microsoft.com/office/drawing/2014/main" id="{A3429F1C-260C-0344-5F4B-F71F0B4FB351}"/>
                  </a:ext>
                </a:extLst>
              </p:cNvPr>
              <p:cNvPicPr/>
              <p:nvPr/>
            </p:nvPicPr>
            <p:blipFill>
              <a:blip r:embed="rId149"/>
              <a:stretch>
                <a:fillRect/>
              </a:stretch>
            </p:blipFill>
            <p:spPr>
              <a:xfrm>
                <a:off x="2313836" y="3790960"/>
                <a:ext cx="388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9" name="筆跡 148">
                <a:extLst>
                  <a:ext uri="{FF2B5EF4-FFF2-40B4-BE49-F238E27FC236}">
                    <a16:creationId xmlns:a16="http://schemas.microsoft.com/office/drawing/2014/main" id="{A3E8DD1F-18EC-47BD-8A82-504AE2E7551F}"/>
                  </a:ext>
                </a:extLst>
              </p14:cNvPr>
              <p14:cNvContentPartPr/>
              <p14:nvPr/>
            </p14:nvContentPartPr>
            <p14:xfrm>
              <a:off x="2332556" y="3928480"/>
              <a:ext cx="2160" cy="6480"/>
            </p14:xfrm>
          </p:contentPart>
        </mc:Choice>
        <mc:Fallback xmlns="">
          <p:pic>
            <p:nvPicPr>
              <p:cNvPr id="149" name="筆跡 148">
                <a:extLst>
                  <a:ext uri="{FF2B5EF4-FFF2-40B4-BE49-F238E27FC236}">
                    <a16:creationId xmlns:a16="http://schemas.microsoft.com/office/drawing/2014/main" id="{A3E8DD1F-18EC-47BD-8A82-504AE2E7551F}"/>
                  </a:ext>
                </a:extLst>
              </p:cNvPr>
              <p:cNvPicPr/>
              <p:nvPr/>
            </p:nvPicPr>
            <p:blipFill>
              <a:blip r:embed="rId149"/>
              <a:stretch>
                <a:fillRect/>
              </a:stretch>
            </p:blipFill>
            <p:spPr>
              <a:xfrm>
                <a:off x="2314556" y="3910840"/>
                <a:ext cx="37800" cy="42120"/>
              </a:xfrm>
              <a:prstGeom prst="rect">
                <a:avLst/>
              </a:prstGeom>
            </p:spPr>
          </p:pic>
        </mc:Fallback>
      </mc:AlternateContent>
      <p:grpSp>
        <p:nvGrpSpPr>
          <p:cNvPr id="153" name="群組 152">
            <a:extLst>
              <a:ext uri="{FF2B5EF4-FFF2-40B4-BE49-F238E27FC236}">
                <a16:creationId xmlns:a16="http://schemas.microsoft.com/office/drawing/2014/main" id="{929CA904-5FAA-694C-C830-EE5526DE95FB}"/>
              </a:ext>
            </a:extLst>
          </p:cNvPr>
          <p:cNvGrpSpPr/>
          <p:nvPr/>
        </p:nvGrpSpPr>
        <p:grpSpPr>
          <a:xfrm>
            <a:off x="2583836" y="3790600"/>
            <a:ext cx="210600" cy="335520"/>
            <a:chOff x="2583836" y="3790600"/>
            <a:chExt cx="210600" cy="335520"/>
          </a:xfrm>
        </p:grpSpPr>
        <mc:AlternateContent xmlns:mc="http://schemas.openxmlformats.org/markup-compatibility/2006" xmlns:p14="http://schemas.microsoft.com/office/powerpoint/2010/main">
          <mc:Choice Requires="p14">
            <p:contentPart p14:bwMode="auto" r:id="rId202">
              <p14:nvContentPartPr>
                <p14:cNvPr id="150" name="筆跡 149">
                  <a:extLst>
                    <a:ext uri="{FF2B5EF4-FFF2-40B4-BE49-F238E27FC236}">
                      <a16:creationId xmlns:a16="http://schemas.microsoft.com/office/drawing/2014/main" id="{DBC818E1-BCEE-D587-AF51-3FD0C3DAF75F}"/>
                    </a:ext>
                  </a:extLst>
                </p14:cNvPr>
                <p14:cNvContentPartPr/>
                <p14:nvPr/>
              </p14:nvContentPartPr>
              <p14:xfrm>
                <a:off x="2595356" y="3825520"/>
                <a:ext cx="13320" cy="300600"/>
              </p14:xfrm>
            </p:contentPart>
          </mc:Choice>
          <mc:Fallback xmlns="">
            <p:pic>
              <p:nvPicPr>
                <p:cNvPr id="150" name="筆跡 149">
                  <a:extLst>
                    <a:ext uri="{FF2B5EF4-FFF2-40B4-BE49-F238E27FC236}">
                      <a16:creationId xmlns:a16="http://schemas.microsoft.com/office/drawing/2014/main" id="{DBC818E1-BCEE-D587-AF51-3FD0C3DAF75F}"/>
                    </a:ext>
                  </a:extLst>
                </p:cNvPr>
                <p:cNvPicPr/>
                <p:nvPr/>
              </p:nvPicPr>
              <p:blipFill>
                <a:blip r:embed="rId203"/>
                <a:stretch>
                  <a:fillRect/>
                </a:stretch>
              </p:blipFill>
              <p:spPr>
                <a:xfrm>
                  <a:off x="2577716" y="3807880"/>
                  <a:ext cx="4896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1" name="筆跡 150">
                  <a:extLst>
                    <a:ext uri="{FF2B5EF4-FFF2-40B4-BE49-F238E27FC236}">
                      <a16:creationId xmlns:a16="http://schemas.microsoft.com/office/drawing/2014/main" id="{57FE0AA1-69F5-715A-FBD8-F9FD264C4408}"/>
                    </a:ext>
                  </a:extLst>
                </p14:cNvPr>
                <p14:cNvContentPartPr/>
                <p14:nvPr/>
              </p14:nvContentPartPr>
              <p14:xfrm>
                <a:off x="2583836" y="3790600"/>
                <a:ext cx="143280" cy="141480"/>
              </p14:xfrm>
            </p:contentPart>
          </mc:Choice>
          <mc:Fallback xmlns="">
            <p:pic>
              <p:nvPicPr>
                <p:cNvPr id="151" name="筆跡 150">
                  <a:extLst>
                    <a:ext uri="{FF2B5EF4-FFF2-40B4-BE49-F238E27FC236}">
                      <a16:creationId xmlns:a16="http://schemas.microsoft.com/office/drawing/2014/main" id="{57FE0AA1-69F5-715A-FBD8-F9FD264C4408}"/>
                    </a:ext>
                  </a:extLst>
                </p:cNvPr>
                <p:cNvPicPr/>
                <p:nvPr/>
              </p:nvPicPr>
              <p:blipFill>
                <a:blip r:embed="rId205"/>
                <a:stretch>
                  <a:fillRect/>
                </a:stretch>
              </p:blipFill>
              <p:spPr>
                <a:xfrm>
                  <a:off x="2565836" y="3772600"/>
                  <a:ext cx="178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2" name="筆跡 151">
                  <a:extLst>
                    <a:ext uri="{FF2B5EF4-FFF2-40B4-BE49-F238E27FC236}">
                      <a16:creationId xmlns:a16="http://schemas.microsoft.com/office/drawing/2014/main" id="{850CF064-CE0F-7EEE-0198-538AE0170F45}"/>
                    </a:ext>
                  </a:extLst>
                </p14:cNvPr>
                <p14:cNvContentPartPr/>
                <p14:nvPr/>
              </p14:nvContentPartPr>
              <p14:xfrm>
                <a:off x="2720996" y="4047280"/>
                <a:ext cx="73440" cy="43200"/>
              </p14:xfrm>
            </p:contentPart>
          </mc:Choice>
          <mc:Fallback xmlns="">
            <p:pic>
              <p:nvPicPr>
                <p:cNvPr id="152" name="筆跡 151">
                  <a:extLst>
                    <a:ext uri="{FF2B5EF4-FFF2-40B4-BE49-F238E27FC236}">
                      <a16:creationId xmlns:a16="http://schemas.microsoft.com/office/drawing/2014/main" id="{850CF064-CE0F-7EEE-0198-538AE0170F45}"/>
                    </a:ext>
                  </a:extLst>
                </p:cNvPr>
                <p:cNvPicPr/>
                <p:nvPr/>
              </p:nvPicPr>
              <p:blipFill>
                <a:blip r:embed="rId207"/>
                <a:stretch>
                  <a:fillRect/>
                </a:stretch>
              </p:blipFill>
              <p:spPr>
                <a:xfrm>
                  <a:off x="2703356" y="4029280"/>
                  <a:ext cx="109080" cy="78840"/>
                </a:xfrm>
                <a:prstGeom prst="rect">
                  <a:avLst/>
                </a:prstGeom>
              </p:spPr>
            </p:pic>
          </mc:Fallback>
        </mc:AlternateContent>
      </p:grpSp>
      <p:grpSp>
        <p:nvGrpSpPr>
          <p:cNvPr id="156" name="群組 155">
            <a:extLst>
              <a:ext uri="{FF2B5EF4-FFF2-40B4-BE49-F238E27FC236}">
                <a16:creationId xmlns:a16="http://schemas.microsoft.com/office/drawing/2014/main" id="{36B97F09-4393-240C-30D5-71840089D8A4}"/>
              </a:ext>
            </a:extLst>
          </p:cNvPr>
          <p:cNvGrpSpPr/>
          <p:nvPr/>
        </p:nvGrpSpPr>
        <p:grpSpPr>
          <a:xfrm>
            <a:off x="3011516" y="3943600"/>
            <a:ext cx="117360" cy="81720"/>
            <a:chOff x="3011516" y="3943600"/>
            <a:chExt cx="117360" cy="81720"/>
          </a:xfrm>
        </p:grpSpPr>
        <mc:AlternateContent xmlns:mc="http://schemas.openxmlformats.org/markup-compatibility/2006" xmlns:p14="http://schemas.microsoft.com/office/powerpoint/2010/main">
          <mc:Choice Requires="p14">
            <p:contentPart p14:bwMode="auto" r:id="rId208">
              <p14:nvContentPartPr>
                <p14:cNvPr id="154" name="筆跡 153">
                  <a:extLst>
                    <a:ext uri="{FF2B5EF4-FFF2-40B4-BE49-F238E27FC236}">
                      <a16:creationId xmlns:a16="http://schemas.microsoft.com/office/drawing/2014/main" id="{1AB05284-0F94-223A-DA58-A1850F82B9C8}"/>
                    </a:ext>
                  </a:extLst>
                </p14:cNvPr>
                <p14:cNvContentPartPr/>
                <p14:nvPr/>
              </p14:nvContentPartPr>
              <p14:xfrm>
                <a:off x="3019076" y="3943600"/>
                <a:ext cx="98640" cy="4680"/>
              </p14:xfrm>
            </p:contentPart>
          </mc:Choice>
          <mc:Fallback xmlns="">
            <p:pic>
              <p:nvPicPr>
                <p:cNvPr id="154" name="筆跡 153">
                  <a:extLst>
                    <a:ext uri="{FF2B5EF4-FFF2-40B4-BE49-F238E27FC236}">
                      <a16:creationId xmlns:a16="http://schemas.microsoft.com/office/drawing/2014/main" id="{1AB05284-0F94-223A-DA58-A1850F82B9C8}"/>
                    </a:ext>
                  </a:extLst>
                </p:cNvPr>
                <p:cNvPicPr/>
                <p:nvPr/>
              </p:nvPicPr>
              <p:blipFill>
                <a:blip r:embed="rId209"/>
                <a:stretch>
                  <a:fillRect/>
                </a:stretch>
              </p:blipFill>
              <p:spPr>
                <a:xfrm>
                  <a:off x="3001436" y="3925960"/>
                  <a:ext cx="134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55" name="筆跡 154">
                  <a:extLst>
                    <a:ext uri="{FF2B5EF4-FFF2-40B4-BE49-F238E27FC236}">
                      <a16:creationId xmlns:a16="http://schemas.microsoft.com/office/drawing/2014/main" id="{8D925A7C-2E95-71FD-1ACA-6A58BC00C770}"/>
                    </a:ext>
                  </a:extLst>
                </p14:cNvPr>
                <p14:cNvContentPartPr/>
                <p14:nvPr/>
              </p14:nvContentPartPr>
              <p14:xfrm>
                <a:off x="3011516" y="4017400"/>
                <a:ext cx="117360" cy="7920"/>
              </p14:xfrm>
            </p:contentPart>
          </mc:Choice>
          <mc:Fallback xmlns="">
            <p:pic>
              <p:nvPicPr>
                <p:cNvPr id="155" name="筆跡 154">
                  <a:extLst>
                    <a:ext uri="{FF2B5EF4-FFF2-40B4-BE49-F238E27FC236}">
                      <a16:creationId xmlns:a16="http://schemas.microsoft.com/office/drawing/2014/main" id="{8D925A7C-2E95-71FD-1ACA-6A58BC00C770}"/>
                    </a:ext>
                  </a:extLst>
                </p:cNvPr>
                <p:cNvPicPr/>
                <p:nvPr/>
              </p:nvPicPr>
              <p:blipFill>
                <a:blip r:embed="rId211"/>
                <a:stretch>
                  <a:fillRect/>
                </a:stretch>
              </p:blipFill>
              <p:spPr>
                <a:xfrm>
                  <a:off x="2993516" y="3999760"/>
                  <a:ext cx="153000" cy="43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2">
            <p14:nvContentPartPr>
              <p14:cNvPr id="157" name="筆跡 156">
                <a:extLst>
                  <a:ext uri="{FF2B5EF4-FFF2-40B4-BE49-F238E27FC236}">
                    <a16:creationId xmlns:a16="http://schemas.microsoft.com/office/drawing/2014/main" id="{A87468F2-75C5-C870-D167-45B71599CFC8}"/>
                  </a:ext>
                </a:extLst>
              </p14:cNvPr>
              <p14:cNvContentPartPr/>
              <p14:nvPr/>
            </p14:nvContentPartPr>
            <p14:xfrm>
              <a:off x="5241483" y="2931003"/>
              <a:ext cx="227520" cy="433800"/>
            </p14:xfrm>
          </p:contentPart>
        </mc:Choice>
        <mc:Fallback xmlns="">
          <p:pic>
            <p:nvPicPr>
              <p:cNvPr id="157" name="筆跡 156">
                <a:extLst>
                  <a:ext uri="{FF2B5EF4-FFF2-40B4-BE49-F238E27FC236}">
                    <a16:creationId xmlns:a16="http://schemas.microsoft.com/office/drawing/2014/main" id="{A87468F2-75C5-C870-D167-45B71599CFC8}"/>
                  </a:ext>
                </a:extLst>
              </p:cNvPr>
              <p:cNvPicPr/>
              <p:nvPr/>
            </p:nvPicPr>
            <p:blipFill>
              <a:blip r:embed="rId213"/>
              <a:stretch>
                <a:fillRect/>
              </a:stretch>
            </p:blipFill>
            <p:spPr>
              <a:xfrm>
                <a:off x="5223483" y="2913003"/>
                <a:ext cx="263160" cy="469440"/>
              </a:xfrm>
              <a:prstGeom prst="rect">
                <a:avLst/>
              </a:prstGeom>
            </p:spPr>
          </p:pic>
        </mc:Fallback>
      </mc:AlternateContent>
      <p:grpSp>
        <p:nvGrpSpPr>
          <p:cNvPr id="162" name="群組 161">
            <a:extLst>
              <a:ext uri="{FF2B5EF4-FFF2-40B4-BE49-F238E27FC236}">
                <a16:creationId xmlns:a16="http://schemas.microsoft.com/office/drawing/2014/main" id="{30A3182E-0765-EE2C-D60D-C57714070998}"/>
              </a:ext>
            </a:extLst>
          </p:cNvPr>
          <p:cNvGrpSpPr/>
          <p:nvPr/>
        </p:nvGrpSpPr>
        <p:grpSpPr>
          <a:xfrm>
            <a:off x="5636043" y="2916243"/>
            <a:ext cx="485280" cy="440640"/>
            <a:chOff x="5636043" y="2916243"/>
            <a:chExt cx="485280" cy="440640"/>
          </a:xfrm>
        </p:grpSpPr>
        <mc:AlternateContent xmlns:mc="http://schemas.openxmlformats.org/markup-compatibility/2006" xmlns:p14="http://schemas.microsoft.com/office/powerpoint/2010/main">
          <mc:Choice Requires="p14">
            <p:contentPart p14:bwMode="auto" r:id="rId214">
              <p14:nvContentPartPr>
                <p14:cNvPr id="158" name="筆跡 157">
                  <a:extLst>
                    <a:ext uri="{FF2B5EF4-FFF2-40B4-BE49-F238E27FC236}">
                      <a16:creationId xmlns:a16="http://schemas.microsoft.com/office/drawing/2014/main" id="{B279C5C0-8366-0C11-66E3-264D333ECC4F}"/>
                    </a:ext>
                  </a:extLst>
                </p14:cNvPr>
                <p14:cNvContentPartPr/>
                <p14:nvPr/>
              </p14:nvContentPartPr>
              <p14:xfrm>
                <a:off x="5636043" y="3108843"/>
                <a:ext cx="269280" cy="248040"/>
              </p14:xfrm>
            </p:contentPart>
          </mc:Choice>
          <mc:Fallback xmlns="">
            <p:pic>
              <p:nvPicPr>
                <p:cNvPr id="158" name="筆跡 157">
                  <a:extLst>
                    <a:ext uri="{FF2B5EF4-FFF2-40B4-BE49-F238E27FC236}">
                      <a16:creationId xmlns:a16="http://schemas.microsoft.com/office/drawing/2014/main" id="{B279C5C0-8366-0C11-66E3-264D333ECC4F}"/>
                    </a:ext>
                  </a:extLst>
                </p:cNvPr>
                <p:cNvPicPr/>
                <p:nvPr/>
              </p:nvPicPr>
              <p:blipFill>
                <a:blip r:embed="rId215"/>
                <a:stretch>
                  <a:fillRect/>
                </a:stretch>
              </p:blipFill>
              <p:spPr>
                <a:xfrm>
                  <a:off x="5618403" y="3090843"/>
                  <a:ext cx="30492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9" name="筆跡 158">
                  <a:extLst>
                    <a:ext uri="{FF2B5EF4-FFF2-40B4-BE49-F238E27FC236}">
                      <a16:creationId xmlns:a16="http://schemas.microsoft.com/office/drawing/2014/main" id="{E9E3F401-3E7A-9FD5-177A-AB7E1639ACC7}"/>
                    </a:ext>
                  </a:extLst>
                </p14:cNvPr>
                <p14:cNvContentPartPr/>
                <p14:nvPr/>
              </p14:nvContentPartPr>
              <p14:xfrm>
                <a:off x="5675283" y="2916243"/>
                <a:ext cx="229680" cy="184680"/>
              </p14:xfrm>
            </p:contentPart>
          </mc:Choice>
          <mc:Fallback xmlns="">
            <p:pic>
              <p:nvPicPr>
                <p:cNvPr id="159" name="筆跡 158">
                  <a:extLst>
                    <a:ext uri="{FF2B5EF4-FFF2-40B4-BE49-F238E27FC236}">
                      <a16:creationId xmlns:a16="http://schemas.microsoft.com/office/drawing/2014/main" id="{E9E3F401-3E7A-9FD5-177A-AB7E1639ACC7}"/>
                    </a:ext>
                  </a:extLst>
                </p:cNvPr>
                <p:cNvPicPr/>
                <p:nvPr/>
              </p:nvPicPr>
              <p:blipFill>
                <a:blip r:embed="rId217"/>
                <a:stretch>
                  <a:fillRect/>
                </a:stretch>
              </p:blipFill>
              <p:spPr>
                <a:xfrm>
                  <a:off x="5657283" y="2898603"/>
                  <a:ext cx="265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0" name="筆跡 159">
                  <a:extLst>
                    <a:ext uri="{FF2B5EF4-FFF2-40B4-BE49-F238E27FC236}">
                      <a16:creationId xmlns:a16="http://schemas.microsoft.com/office/drawing/2014/main" id="{8B40E34D-D5C8-813A-C0A6-FA8C4FF0F850}"/>
                    </a:ext>
                  </a:extLst>
                </p14:cNvPr>
                <p14:cNvContentPartPr/>
                <p14:nvPr/>
              </p14:nvContentPartPr>
              <p14:xfrm>
                <a:off x="5987763" y="3121443"/>
                <a:ext cx="133560" cy="27000"/>
              </p14:xfrm>
            </p:contentPart>
          </mc:Choice>
          <mc:Fallback xmlns="">
            <p:pic>
              <p:nvPicPr>
                <p:cNvPr id="160" name="筆跡 159">
                  <a:extLst>
                    <a:ext uri="{FF2B5EF4-FFF2-40B4-BE49-F238E27FC236}">
                      <a16:creationId xmlns:a16="http://schemas.microsoft.com/office/drawing/2014/main" id="{8B40E34D-D5C8-813A-C0A6-FA8C4FF0F850}"/>
                    </a:ext>
                  </a:extLst>
                </p:cNvPr>
                <p:cNvPicPr/>
                <p:nvPr/>
              </p:nvPicPr>
              <p:blipFill>
                <a:blip r:embed="rId219"/>
                <a:stretch>
                  <a:fillRect/>
                </a:stretch>
              </p:blipFill>
              <p:spPr>
                <a:xfrm>
                  <a:off x="5970123" y="3103803"/>
                  <a:ext cx="16920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1" name="筆跡 160">
                  <a:extLst>
                    <a:ext uri="{FF2B5EF4-FFF2-40B4-BE49-F238E27FC236}">
                      <a16:creationId xmlns:a16="http://schemas.microsoft.com/office/drawing/2014/main" id="{5917D5B0-7AF3-F7D6-6A76-18244F588BE5}"/>
                    </a:ext>
                  </a:extLst>
                </p14:cNvPr>
                <p14:cNvContentPartPr/>
                <p14:nvPr/>
              </p14:nvContentPartPr>
              <p14:xfrm>
                <a:off x="5980563" y="3207843"/>
                <a:ext cx="103680" cy="11880"/>
              </p14:xfrm>
            </p:contentPart>
          </mc:Choice>
          <mc:Fallback xmlns="">
            <p:pic>
              <p:nvPicPr>
                <p:cNvPr id="161" name="筆跡 160">
                  <a:extLst>
                    <a:ext uri="{FF2B5EF4-FFF2-40B4-BE49-F238E27FC236}">
                      <a16:creationId xmlns:a16="http://schemas.microsoft.com/office/drawing/2014/main" id="{5917D5B0-7AF3-F7D6-6A76-18244F588BE5}"/>
                    </a:ext>
                  </a:extLst>
                </p:cNvPr>
                <p:cNvPicPr/>
                <p:nvPr/>
              </p:nvPicPr>
              <p:blipFill>
                <a:blip r:embed="rId221"/>
                <a:stretch>
                  <a:fillRect/>
                </a:stretch>
              </p:blipFill>
              <p:spPr>
                <a:xfrm>
                  <a:off x="5962923" y="3190203"/>
                  <a:ext cx="139320" cy="47520"/>
                </a:xfrm>
                <a:prstGeom prst="rect">
                  <a:avLst/>
                </a:prstGeom>
              </p:spPr>
            </p:pic>
          </mc:Fallback>
        </mc:AlternateContent>
      </p:grpSp>
      <p:grpSp>
        <p:nvGrpSpPr>
          <p:cNvPr id="168" name="群組 167">
            <a:extLst>
              <a:ext uri="{FF2B5EF4-FFF2-40B4-BE49-F238E27FC236}">
                <a16:creationId xmlns:a16="http://schemas.microsoft.com/office/drawing/2014/main" id="{E48C9C19-19AA-2BE8-DD48-57CB39177F28}"/>
              </a:ext>
            </a:extLst>
          </p:cNvPr>
          <p:cNvGrpSpPr/>
          <p:nvPr/>
        </p:nvGrpSpPr>
        <p:grpSpPr>
          <a:xfrm>
            <a:off x="6248403" y="2947923"/>
            <a:ext cx="740880" cy="388440"/>
            <a:chOff x="6248403" y="2947923"/>
            <a:chExt cx="740880" cy="388440"/>
          </a:xfrm>
        </p:grpSpPr>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A31561D6-C61E-A7D1-A032-B91783171292}"/>
                    </a:ext>
                  </a:extLst>
                </p14:cNvPr>
                <p14:cNvContentPartPr/>
                <p14:nvPr/>
              </p14:nvContentPartPr>
              <p14:xfrm>
                <a:off x="6248403" y="2956203"/>
                <a:ext cx="88200" cy="380160"/>
              </p14:xfrm>
            </p:contentPart>
          </mc:Choice>
          <mc:Fallback xmlns="">
            <p:pic>
              <p:nvPicPr>
                <p:cNvPr id="163" name="筆跡 162">
                  <a:extLst>
                    <a:ext uri="{FF2B5EF4-FFF2-40B4-BE49-F238E27FC236}">
                      <a16:creationId xmlns:a16="http://schemas.microsoft.com/office/drawing/2014/main" id="{A31561D6-C61E-A7D1-A032-B91783171292}"/>
                    </a:ext>
                  </a:extLst>
                </p:cNvPr>
                <p:cNvPicPr/>
                <p:nvPr/>
              </p:nvPicPr>
              <p:blipFill>
                <a:blip r:embed="rId223"/>
                <a:stretch>
                  <a:fillRect/>
                </a:stretch>
              </p:blipFill>
              <p:spPr>
                <a:xfrm>
                  <a:off x="6230403" y="2938563"/>
                  <a:ext cx="1238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D557AE07-6DF5-F62E-C942-665E9E9A553F}"/>
                    </a:ext>
                  </a:extLst>
                </p14:cNvPr>
                <p14:cNvContentPartPr/>
                <p14:nvPr/>
              </p14:nvContentPartPr>
              <p14:xfrm>
                <a:off x="6451083" y="2947923"/>
                <a:ext cx="129600" cy="193320"/>
              </p14:xfrm>
            </p:contentPart>
          </mc:Choice>
          <mc:Fallback xmlns="">
            <p:pic>
              <p:nvPicPr>
                <p:cNvPr id="164" name="筆跡 163">
                  <a:extLst>
                    <a:ext uri="{FF2B5EF4-FFF2-40B4-BE49-F238E27FC236}">
                      <a16:creationId xmlns:a16="http://schemas.microsoft.com/office/drawing/2014/main" id="{D557AE07-6DF5-F62E-C942-665E9E9A553F}"/>
                    </a:ext>
                  </a:extLst>
                </p:cNvPr>
                <p:cNvPicPr/>
                <p:nvPr/>
              </p:nvPicPr>
              <p:blipFill>
                <a:blip r:embed="rId225"/>
                <a:stretch>
                  <a:fillRect/>
                </a:stretch>
              </p:blipFill>
              <p:spPr>
                <a:xfrm>
                  <a:off x="6433083" y="2929923"/>
                  <a:ext cx="1652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79BFADBB-9CD7-280E-E87C-F49EC0F251AB}"/>
                    </a:ext>
                  </a:extLst>
                </p14:cNvPr>
                <p14:cNvContentPartPr/>
                <p14:nvPr/>
              </p14:nvContentPartPr>
              <p14:xfrm>
                <a:off x="6615603" y="2964123"/>
                <a:ext cx="151200" cy="148320"/>
              </p14:xfrm>
            </p:contentPart>
          </mc:Choice>
          <mc:Fallback xmlns="">
            <p:pic>
              <p:nvPicPr>
                <p:cNvPr id="165" name="筆跡 164">
                  <a:extLst>
                    <a:ext uri="{FF2B5EF4-FFF2-40B4-BE49-F238E27FC236}">
                      <a16:creationId xmlns:a16="http://schemas.microsoft.com/office/drawing/2014/main" id="{79BFADBB-9CD7-280E-E87C-F49EC0F251AB}"/>
                    </a:ext>
                  </a:extLst>
                </p:cNvPr>
                <p:cNvPicPr/>
                <p:nvPr/>
              </p:nvPicPr>
              <p:blipFill>
                <a:blip r:embed="rId227"/>
                <a:stretch>
                  <a:fillRect/>
                </a:stretch>
              </p:blipFill>
              <p:spPr>
                <a:xfrm>
                  <a:off x="6597963" y="2946123"/>
                  <a:ext cx="186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7DFB1A8B-7277-9DD2-4F81-FC302071EA53}"/>
                    </a:ext>
                  </a:extLst>
                </p14:cNvPr>
                <p14:cNvContentPartPr/>
                <p14:nvPr/>
              </p14:nvContentPartPr>
              <p14:xfrm>
                <a:off x="6618483" y="2994003"/>
                <a:ext cx="87840" cy="107640"/>
              </p14:xfrm>
            </p:contentPart>
          </mc:Choice>
          <mc:Fallback xmlns="">
            <p:pic>
              <p:nvPicPr>
                <p:cNvPr id="166" name="筆跡 165">
                  <a:extLst>
                    <a:ext uri="{FF2B5EF4-FFF2-40B4-BE49-F238E27FC236}">
                      <a16:creationId xmlns:a16="http://schemas.microsoft.com/office/drawing/2014/main" id="{7DFB1A8B-7277-9DD2-4F81-FC302071EA53}"/>
                    </a:ext>
                  </a:extLst>
                </p:cNvPr>
                <p:cNvPicPr/>
                <p:nvPr/>
              </p:nvPicPr>
              <p:blipFill>
                <a:blip r:embed="rId229"/>
                <a:stretch>
                  <a:fillRect/>
                </a:stretch>
              </p:blipFill>
              <p:spPr>
                <a:xfrm>
                  <a:off x="6600483" y="2976363"/>
                  <a:ext cx="1234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7" name="筆跡 166">
                  <a:extLst>
                    <a:ext uri="{FF2B5EF4-FFF2-40B4-BE49-F238E27FC236}">
                      <a16:creationId xmlns:a16="http://schemas.microsoft.com/office/drawing/2014/main" id="{9D53508E-BD21-408E-4237-6B2BFE85BEEC}"/>
                    </a:ext>
                  </a:extLst>
                </p14:cNvPr>
                <p14:cNvContentPartPr/>
                <p14:nvPr/>
              </p14:nvContentPartPr>
              <p14:xfrm>
                <a:off x="6807123" y="2970963"/>
                <a:ext cx="182160" cy="114120"/>
              </p14:xfrm>
            </p:contentPart>
          </mc:Choice>
          <mc:Fallback xmlns="">
            <p:pic>
              <p:nvPicPr>
                <p:cNvPr id="167" name="筆跡 166">
                  <a:extLst>
                    <a:ext uri="{FF2B5EF4-FFF2-40B4-BE49-F238E27FC236}">
                      <a16:creationId xmlns:a16="http://schemas.microsoft.com/office/drawing/2014/main" id="{9D53508E-BD21-408E-4237-6B2BFE85BEEC}"/>
                    </a:ext>
                  </a:extLst>
                </p:cNvPr>
                <p:cNvPicPr/>
                <p:nvPr/>
              </p:nvPicPr>
              <p:blipFill>
                <a:blip r:embed="rId231"/>
                <a:stretch>
                  <a:fillRect/>
                </a:stretch>
              </p:blipFill>
              <p:spPr>
                <a:xfrm>
                  <a:off x="6789483" y="2952963"/>
                  <a:ext cx="217800" cy="149760"/>
                </a:xfrm>
                <a:prstGeom prst="rect">
                  <a:avLst/>
                </a:prstGeom>
              </p:spPr>
            </p:pic>
          </mc:Fallback>
        </mc:AlternateContent>
      </p:grpSp>
      <p:grpSp>
        <p:nvGrpSpPr>
          <p:cNvPr id="179" name="群組 178">
            <a:extLst>
              <a:ext uri="{FF2B5EF4-FFF2-40B4-BE49-F238E27FC236}">
                <a16:creationId xmlns:a16="http://schemas.microsoft.com/office/drawing/2014/main" id="{DD804FA4-FBDB-7AB7-B4B7-F8D356C2CF64}"/>
              </a:ext>
            </a:extLst>
          </p:cNvPr>
          <p:cNvGrpSpPr/>
          <p:nvPr/>
        </p:nvGrpSpPr>
        <p:grpSpPr>
          <a:xfrm>
            <a:off x="7119243" y="2955483"/>
            <a:ext cx="138960" cy="179640"/>
            <a:chOff x="7119243" y="2955483"/>
            <a:chExt cx="138960" cy="179640"/>
          </a:xfrm>
        </p:grpSpPr>
        <mc:AlternateContent xmlns:mc="http://schemas.openxmlformats.org/markup-compatibility/2006" xmlns:p14="http://schemas.microsoft.com/office/powerpoint/2010/main">
          <mc:Choice Requires="p14">
            <p:contentPart p14:bwMode="auto" r:id="rId232">
              <p14:nvContentPartPr>
                <p14:cNvPr id="169" name="筆跡 168">
                  <a:extLst>
                    <a:ext uri="{FF2B5EF4-FFF2-40B4-BE49-F238E27FC236}">
                      <a16:creationId xmlns:a16="http://schemas.microsoft.com/office/drawing/2014/main" id="{D54063DA-35D7-ED2A-C1FD-01D6C78949AC}"/>
                    </a:ext>
                  </a:extLst>
                </p14:cNvPr>
                <p14:cNvContentPartPr/>
                <p14:nvPr/>
              </p14:nvContentPartPr>
              <p14:xfrm>
                <a:off x="7119243" y="3029643"/>
                <a:ext cx="138960" cy="9720"/>
              </p14:xfrm>
            </p:contentPart>
          </mc:Choice>
          <mc:Fallback xmlns="">
            <p:pic>
              <p:nvPicPr>
                <p:cNvPr id="169" name="筆跡 168">
                  <a:extLst>
                    <a:ext uri="{FF2B5EF4-FFF2-40B4-BE49-F238E27FC236}">
                      <a16:creationId xmlns:a16="http://schemas.microsoft.com/office/drawing/2014/main" id="{D54063DA-35D7-ED2A-C1FD-01D6C78949AC}"/>
                    </a:ext>
                  </a:extLst>
                </p:cNvPr>
                <p:cNvPicPr/>
                <p:nvPr/>
              </p:nvPicPr>
              <p:blipFill>
                <a:blip r:embed="rId233"/>
                <a:stretch>
                  <a:fillRect/>
                </a:stretch>
              </p:blipFill>
              <p:spPr>
                <a:xfrm>
                  <a:off x="7101243" y="3012003"/>
                  <a:ext cx="1746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0" name="筆跡 169">
                  <a:extLst>
                    <a:ext uri="{FF2B5EF4-FFF2-40B4-BE49-F238E27FC236}">
                      <a16:creationId xmlns:a16="http://schemas.microsoft.com/office/drawing/2014/main" id="{17EFE75B-978F-3822-E93F-3F9A9DA72A56}"/>
                    </a:ext>
                  </a:extLst>
                </p14:cNvPr>
                <p14:cNvContentPartPr/>
                <p14:nvPr/>
              </p14:nvContentPartPr>
              <p14:xfrm>
                <a:off x="7196643" y="2955483"/>
                <a:ext cx="26640" cy="179640"/>
              </p14:xfrm>
            </p:contentPart>
          </mc:Choice>
          <mc:Fallback xmlns="">
            <p:pic>
              <p:nvPicPr>
                <p:cNvPr id="170" name="筆跡 169">
                  <a:extLst>
                    <a:ext uri="{FF2B5EF4-FFF2-40B4-BE49-F238E27FC236}">
                      <a16:creationId xmlns:a16="http://schemas.microsoft.com/office/drawing/2014/main" id="{17EFE75B-978F-3822-E93F-3F9A9DA72A56}"/>
                    </a:ext>
                  </a:extLst>
                </p:cNvPr>
                <p:cNvPicPr/>
                <p:nvPr/>
              </p:nvPicPr>
              <p:blipFill>
                <a:blip r:embed="rId235"/>
                <a:stretch>
                  <a:fillRect/>
                </a:stretch>
              </p:blipFill>
              <p:spPr>
                <a:xfrm>
                  <a:off x="7179003" y="2937483"/>
                  <a:ext cx="62280" cy="215280"/>
                </a:xfrm>
                <a:prstGeom prst="rect">
                  <a:avLst/>
                </a:prstGeom>
              </p:spPr>
            </p:pic>
          </mc:Fallback>
        </mc:AlternateContent>
      </p:grpSp>
      <p:grpSp>
        <p:nvGrpSpPr>
          <p:cNvPr id="178" name="群組 177">
            <a:extLst>
              <a:ext uri="{FF2B5EF4-FFF2-40B4-BE49-F238E27FC236}">
                <a16:creationId xmlns:a16="http://schemas.microsoft.com/office/drawing/2014/main" id="{90B9895B-BCF9-B378-8DA8-A61497C10F3E}"/>
              </a:ext>
            </a:extLst>
          </p:cNvPr>
          <p:cNvGrpSpPr/>
          <p:nvPr/>
        </p:nvGrpSpPr>
        <p:grpSpPr>
          <a:xfrm>
            <a:off x="7418403" y="2933883"/>
            <a:ext cx="886680" cy="181440"/>
            <a:chOff x="7418403" y="2933883"/>
            <a:chExt cx="886680" cy="181440"/>
          </a:xfrm>
        </p:grpSpPr>
        <mc:AlternateContent xmlns:mc="http://schemas.openxmlformats.org/markup-compatibility/2006" xmlns:p14="http://schemas.microsoft.com/office/powerpoint/2010/main">
          <mc:Choice Requires="p14">
            <p:contentPart p14:bwMode="auto" r:id="rId236">
              <p14:nvContentPartPr>
                <p14:cNvPr id="171" name="筆跡 170">
                  <a:extLst>
                    <a:ext uri="{FF2B5EF4-FFF2-40B4-BE49-F238E27FC236}">
                      <a16:creationId xmlns:a16="http://schemas.microsoft.com/office/drawing/2014/main" id="{F4AD708B-9132-25D2-CF67-F457D0486853}"/>
                    </a:ext>
                  </a:extLst>
                </p14:cNvPr>
                <p14:cNvContentPartPr/>
                <p14:nvPr/>
              </p14:nvContentPartPr>
              <p14:xfrm>
                <a:off x="7418403" y="2947203"/>
                <a:ext cx="8640" cy="168120"/>
              </p14:xfrm>
            </p:contentPart>
          </mc:Choice>
          <mc:Fallback xmlns="">
            <p:pic>
              <p:nvPicPr>
                <p:cNvPr id="171" name="筆跡 170">
                  <a:extLst>
                    <a:ext uri="{FF2B5EF4-FFF2-40B4-BE49-F238E27FC236}">
                      <a16:creationId xmlns:a16="http://schemas.microsoft.com/office/drawing/2014/main" id="{F4AD708B-9132-25D2-CF67-F457D0486853}"/>
                    </a:ext>
                  </a:extLst>
                </p:cNvPr>
                <p:cNvPicPr/>
                <p:nvPr/>
              </p:nvPicPr>
              <p:blipFill>
                <a:blip r:embed="rId237"/>
                <a:stretch>
                  <a:fillRect/>
                </a:stretch>
              </p:blipFill>
              <p:spPr>
                <a:xfrm>
                  <a:off x="7400403" y="2929563"/>
                  <a:ext cx="442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2" name="筆跡 171">
                  <a:extLst>
                    <a:ext uri="{FF2B5EF4-FFF2-40B4-BE49-F238E27FC236}">
                      <a16:creationId xmlns:a16="http://schemas.microsoft.com/office/drawing/2014/main" id="{2D4DE169-F3C1-801F-E3DA-138502BC2F40}"/>
                    </a:ext>
                  </a:extLst>
                </p14:cNvPr>
                <p14:cNvContentPartPr/>
                <p14:nvPr/>
              </p14:nvContentPartPr>
              <p14:xfrm>
                <a:off x="7515243" y="2941083"/>
                <a:ext cx="126720" cy="137520"/>
              </p14:xfrm>
            </p:contentPart>
          </mc:Choice>
          <mc:Fallback xmlns="">
            <p:pic>
              <p:nvPicPr>
                <p:cNvPr id="172" name="筆跡 171">
                  <a:extLst>
                    <a:ext uri="{FF2B5EF4-FFF2-40B4-BE49-F238E27FC236}">
                      <a16:creationId xmlns:a16="http://schemas.microsoft.com/office/drawing/2014/main" id="{2D4DE169-F3C1-801F-E3DA-138502BC2F40}"/>
                    </a:ext>
                  </a:extLst>
                </p:cNvPr>
                <p:cNvPicPr/>
                <p:nvPr/>
              </p:nvPicPr>
              <p:blipFill>
                <a:blip r:embed="rId239"/>
                <a:stretch>
                  <a:fillRect/>
                </a:stretch>
              </p:blipFill>
              <p:spPr>
                <a:xfrm>
                  <a:off x="7497243" y="2923443"/>
                  <a:ext cx="1623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3" name="筆跡 172">
                  <a:extLst>
                    <a:ext uri="{FF2B5EF4-FFF2-40B4-BE49-F238E27FC236}">
                      <a16:creationId xmlns:a16="http://schemas.microsoft.com/office/drawing/2014/main" id="{699BD277-BAAE-6C93-1B0F-4696194A8015}"/>
                    </a:ext>
                  </a:extLst>
                </p14:cNvPr>
                <p14:cNvContentPartPr/>
                <p14:nvPr/>
              </p14:nvContentPartPr>
              <p14:xfrm>
                <a:off x="7517403" y="2948283"/>
                <a:ext cx="307440" cy="149400"/>
              </p14:xfrm>
            </p:contentPart>
          </mc:Choice>
          <mc:Fallback xmlns="">
            <p:pic>
              <p:nvPicPr>
                <p:cNvPr id="173" name="筆跡 172">
                  <a:extLst>
                    <a:ext uri="{FF2B5EF4-FFF2-40B4-BE49-F238E27FC236}">
                      <a16:creationId xmlns:a16="http://schemas.microsoft.com/office/drawing/2014/main" id="{699BD277-BAAE-6C93-1B0F-4696194A8015}"/>
                    </a:ext>
                  </a:extLst>
                </p:cNvPr>
                <p:cNvPicPr/>
                <p:nvPr/>
              </p:nvPicPr>
              <p:blipFill>
                <a:blip r:embed="rId241"/>
                <a:stretch>
                  <a:fillRect/>
                </a:stretch>
              </p:blipFill>
              <p:spPr>
                <a:xfrm>
                  <a:off x="7499763" y="2930283"/>
                  <a:ext cx="3430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4" name="筆跡 173">
                  <a:extLst>
                    <a:ext uri="{FF2B5EF4-FFF2-40B4-BE49-F238E27FC236}">
                      <a16:creationId xmlns:a16="http://schemas.microsoft.com/office/drawing/2014/main" id="{A43B18C7-68EE-CBFF-DE9C-F5D7E385059A}"/>
                    </a:ext>
                  </a:extLst>
                </p14:cNvPr>
                <p14:cNvContentPartPr/>
                <p14:nvPr/>
              </p14:nvContentPartPr>
              <p14:xfrm>
                <a:off x="7908003" y="2942883"/>
                <a:ext cx="112320" cy="112320"/>
              </p14:xfrm>
            </p:contentPart>
          </mc:Choice>
          <mc:Fallback xmlns="">
            <p:pic>
              <p:nvPicPr>
                <p:cNvPr id="174" name="筆跡 173">
                  <a:extLst>
                    <a:ext uri="{FF2B5EF4-FFF2-40B4-BE49-F238E27FC236}">
                      <a16:creationId xmlns:a16="http://schemas.microsoft.com/office/drawing/2014/main" id="{A43B18C7-68EE-CBFF-DE9C-F5D7E385059A}"/>
                    </a:ext>
                  </a:extLst>
                </p:cNvPr>
                <p:cNvPicPr/>
                <p:nvPr/>
              </p:nvPicPr>
              <p:blipFill>
                <a:blip r:embed="rId243"/>
                <a:stretch>
                  <a:fillRect/>
                </a:stretch>
              </p:blipFill>
              <p:spPr>
                <a:xfrm>
                  <a:off x="7890003" y="2924883"/>
                  <a:ext cx="1479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5" name="筆跡 174">
                  <a:extLst>
                    <a:ext uri="{FF2B5EF4-FFF2-40B4-BE49-F238E27FC236}">
                      <a16:creationId xmlns:a16="http://schemas.microsoft.com/office/drawing/2014/main" id="{B0DF59D2-B532-8265-F50E-5F7750BF9897}"/>
                    </a:ext>
                  </a:extLst>
                </p14:cNvPr>
                <p14:cNvContentPartPr/>
                <p14:nvPr/>
              </p14:nvContentPartPr>
              <p14:xfrm>
                <a:off x="7977123" y="2933883"/>
                <a:ext cx="52200" cy="155160"/>
              </p14:xfrm>
            </p:contentPart>
          </mc:Choice>
          <mc:Fallback xmlns="">
            <p:pic>
              <p:nvPicPr>
                <p:cNvPr id="175" name="筆跡 174">
                  <a:extLst>
                    <a:ext uri="{FF2B5EF4-FFF2-40B4-BE49-F238E27FC236}">
                      <a16:creationId xmlns:a16="http://schemas.microsoft.com/office/drawing/2014/main" id="{B0DF59D2-B532-8265-F50E-5F7750BF9897}"/>
                    </a:ext>
                  </a:extLst>
                </p:cNvPr>
                <p:cNvPicPr/>
                <p:nvPr/>
              </p:nvPicPr>
              <p:blipFill>
                <a:blip r:embed="rId245"/>
                <a:stretch>
                  <a:fillRect/>
                </a:stretch>
              </p:blipFill>
              <p:spPr>
                <a:xfrm>
                  <a:off x="7959123" y="2915883"/>
                  <a:ext cx="8784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6" name="筆跡 175">
                  <a:extLst>
                    <a:ext uri="{FF2B5EF4-FFF2-40B4-BE49-F238E27FC236}">
                      <a16:creationId xmlns:a16="http://schemas.microsoft.com/office/drawing/2014/main" id="{3CE5915C-52D3-C105-9854-61CB18B411B3}"/>
                    </a:ext>
                  </a:extLst>
                </p14:cNvPr>
                <p14:cNvContentPartPr/>
                <p14:nvPr/>
              </p14:nvContentPartPr>
              <p14:xfrm>
                <a:off x="8149923" y="3008763"/>
                <a:ext cx="155160" cy="6480"/>
              </p14:xfrm>
            </p:contentPart>
          </mc:Choice>
          <mc:Fallback xmlns="">
            <p:pic>
              <p:nvPicPr>
                <p:cNvPr id="176" name="筆跡 175">
                  <a:extLst>
                    <a:ext uri="{FF2B5EF4-FFF2-40B4-BE49-F238E27FC236}">
                      <a16:creationId xmlns:a16="http://schemas.microsoft.com/office/drawing/2014/main" id="{3CE5915C-52D3-C105-9854-61CB18B411B3}"/>
                    </a:ext>
                  </a:extLst>
                </p:cNvPr>
                <p:cNvPicPr/>
                <p:nvPr/>
              </p:nvPicPr>
              <p:blipFill>
                <a:blip r:embed="rId247"/>
                <a:stretch>
                  <a:fillRect/>
                </a:stretch>
              </p:blipFill>
              <p:spPr>
                <a:xfrm>
                  <a:off x="8132283" y="2991123"/>
                  <a:ext cx="190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77" name="筆跡 176">
                  <a:extLst>
                    <a:ext uri="{FF2B5EF4-FFF2-40B4-BE49-F238E27FC236}">
                      <a16:creationId xmlns:a16="http://schemas.microsoft.com/office/drawing/2014/main" id="{12803ED8-0285-D58E-A489-F191B1A8276B}"/>
                    </a:ext>
                  </a:extLst>
                </p14:cNvPr>
                <p14:cNvContentPartPr/>
                <p14:nvPr/>
              </p14:nvContentPartPr>
              <p14:xfrm>
                <a:off x="8231643" y="2948643"/>
                <a:ext cx="28080" cy="153000"/>
              </p14:xfrm>
            </p:contentPart>
          </mc:Choice>
          <mc:Fallback xmlns="">
            <p:pic>
              <p:nvPicPr>
                <p:cNvPr id="177" name="筆跡 176">
                  <a:extLst>
                    <a:ext uri="{FF2B5EF4-FFF2-40B4-BE49-F238E27FC236}">
                      <a16:creationId xmlns:a16="http://schemas.microsoft.com/office/drawing/2014/main" id="{12803ED8-0285-D58E-A489-F191B1A8276B}"/>
                    </a:ext>
                  </a:extLst>
                </p:cNvPr>
                <p:cNvPicPr/>
                <p:nvPr/>
              </p:nvPicPr>
              <p:blipFill>
                <a:blip r:embed="rId249"/>
                <a:stretch>
                  <a:fillRect/>
                </a:stretch>
              </p:blipFill>
              <p:spPr>
                <a:xfrm>
                  <a:off x="8214003" y="2930643"/>
                  <a:ext cx="6372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0">
            <p14:nvContentPartPr>
              <p14:cNvPr id="180" name="筆跡 179">
                <a:extLst>
                  <a:ext uri="{FF2B5EF4-FFF2-40B4-BE49-F238E27FC236}">
                    <a16:creationId xmlns:a16="http://schemas.microsoft.com/office/drawing/2014/main" id="{564B0EEF-F793-EA67-7C8B-5BC503483AB7}"/>
                  </a:ext>
                </a:extLst>
              </p14:cNvPr>
              <p14:cNvContentPartPr/>
              <p14:nvPr/>
            </p14:nvContentPartPr>
            <p14:xfrm>
              <a:off x="8457905" y="3030930"/>
              <a:ext cx="15120" cy="7200"/>
            </p14:xfrm>
          </p:contentPart>
        </mc:Choice>
        <mc:Fallback xmlns="">
          <p:pic>
            <p:nvPicPr>
              <p:cNvPr id="180" name="筆跡 179">
                <a:extLst>
                  <a:ext uri="{FF2B5EF4-FFF2-40B4-BE49-F238E27FC236}">
                    <a16:creationId xmlns:a16="http://schemas.microsoft.com/office/drawing/2014/main" id="{564B0EEF-F793-EA67-7C8B-5BC503483AB7}"/>
                  </a:ext>
                </a:extLst>
              </p:cNvPr>
              <p:cNvPicPr/>
              <p:nvPr/>
            </p:nvPicPr>
            <p:blipFill>
              <a:blip r:embed="rId251"/>
              <a:stretch>
                <a:fillRect/>
              </a:stretch>
            </p:blipFill>
            <p:spPr>
              <a:xfrm>
                <a:off x="8439905" y="3013290"/>
                <a:ext cx="507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1" name="筆跡 180">
                <a:extLst>
                  <a:ext uri="{FF2B5EF4-FFF2-40B4-BE49-F238E27FC236}">
                    <a16:creationId xmlns:a16="http://schemas.microsoft.com/office/drawing/2014/main" id="{A8314088-E871-AFB1-DF20-D8896F8E37B7}"/>
                  </a:ext>
                </a:extLst>
              </p14:cNvPr>
              <p14:cNvContentPartPr/>
              <p14:nvPr/>
            </p14:nvContentPartPr>
            <p14:xfrm>
              <a:off x="8559425" y="3037050"/>
              <a:ext cx="106560" cy="6480"/>
            </p14:xfrm>
          </p:contentPart>
        </mc:Choice>
        <mc:Fallback xmlns="">
          <p:pic>
            <p:nvPicPr>
              <p:cNvPr id="181" name="筆跡 180">
                <a:extLst>
                  <a:ext uri="{FF2B5EF4-FFF2-40B4-BE49-F238E27FC236}">
                    <a16:creationId xmlns:a16="http://schemas.microsoft.com/office/drawing/2014/main" id="{A8314088-E871-AFB1-DF20-D8896F8E37B7}"/>
                  </a:ext>
                </a:extLst>
              </p:cNvPr>
              <p:cNvPicPr/>
              <p:nvPr/>
            </p:nvPicPr>
            <p:blipFill>
              <a:blip r:embed="rId253"/>
              <a:stretch>
                <a:fillRect/>
              </a:stretch>
            </p:blipFill>
            <p:spPr>
              <a:xfrm>
                <a:off x="8541785" y="3019410"/>
                <a:ext cx="142200" cy="42120"/>
              </a:xfrm>
              <a:prstGeom prst="rect">
                <a:avLst/>
              </a:prstGeom>
            </p:spPr>
          </p:pic>
        </mc:Fallback>
      </mc:AlternateContent>
      <p:grpSp>
        <p:nvGrpSpPr>
          <p:cNvPr id="198" name="群組 197">
            <a:extLst>
              <a:ext uri="{FF2B5EF4-FFF2-40B4-BE49-F238E27FC236}">
                <a16:creationId xmlns:a16="http://schemas.microsoft.com/office/drawing/2014/main" id="{75C9E353-13F0-EEF5-E8FA-578940FE550F}"/>
              </a:ext>
            </a:extLst>
          </p:cNvPr>
          <p:cNvGrpSpPr/>
          <p:nvPr/>
        </p:nvGrpSpPr>
        <p:grpSpPr>
          <a:xfrm>
            <a:off x="8815025" y="2908530"/>
            <a:ext cx="1830240" cy="603360"/>
            <a:chOff x="8815025" y="2908530"/>
            <a:chExt cx="1830240" cy="603360"/>
          </a:xfrm>
        </p:grpSpPr>
        <mc:AlternateContent xmlns:mc="http://schemas.openxmlformats.org/markup-compatibility/2006" xmlns:p14="http://schemas.microsoft.com/office/powerpoint/2010/main">
          <mc:Choice Requires="p14">
            <p:contentPart p14:bwMode="auto" r:id="rId254">
              <p14:nvContentPartPr>
                <p14:cNvPr id="182" name="筆跡 181">
                  <a:extLst>
                    <a:ext uri="{FF2B5EF4-FFF2-40B4-BE49-F238E27FC236}">
                      <a16:creationId xmlns:a16="http://schemas.microsoft.com/office/drawing/2014/main" id="{988A401A-69B6-2F2B-1B36-44D5748B3199}"/>
                    </a:ext>
                  </a:extLst>
                </p14:cNvPr>
                <p14:cNvContentPartPr/>
                <p14:nvPr/>
              </p14:nvContentPartPr>
              <p14:xfrm>
                <a:off x="8815025" y="3020490"/>
                <a:ext cx="154440" cy="12600"/>
              </p14:xfrm>
            </p:contentPart>
          </mc:Choice>
          <mc:Fallback xmlns="">
            <p:pic>
              <p:nvPicPr>
                <p:cNvPr id="182" name="筆跡 181">
                  <a:extLst>
                    <a:ext uri="{FF2B5EF4-FFF2-40B4-BE49-F238E27FC236}">
                      <a16:creationId xmlns:a16="http://schemas.microsoft.com/office/drawing/2014/main" id="{988A401A-69B6-2F2B-1B36-44D5748B3199}"/>
                    </a:ext>
                  </a:extLst>
                </p:cNvPr>
                <p:cNvPicPr/>
                <p:nvPr/>
              </p:nvPicPr>
              <p:blipFill>
                <a:blip r:embed="rId255"/>
                <a:stretch>
                  <a:fillRect/>
                </a:stretch>
              </p:blipFill>
              <p:spPr>
                <a:xfrm>
                  <a:off x="8797385" y="3002850"/>
                  <a:ext cx="1900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3" name="筆跡 182">
                  <a:extLst>
                    <a:ext uri="{FF2B5EF4-FFF2-40B4-BE49-F238E27FC236}">
                      <a16:creationId xmlns:a16="http://schemas.microsoft.com/office/drawing/2014/main" id="{CF91C0C7-E17C-FBBA-EC0C-D8CC2173F891}"/>
                    </a:ext>
                  </a:extLst>
                </p14:cNvPr>
                <p14:cNvContentPartPr/>
                <p14:nvPr/>
              </p14:nvContentPartPr>
              <p14:xfrm>
                <a:off x="8886305" y="2960730"/>
                <a:ext cx="35640" cy="166680"/>
              </p14:xfrm>
            </p:contentPart>
          </mc:Choice>
          <mc:Fallback xmlns="">
            <p:pic>
              <p:nvPicPr>
                <p:cNvPr id="183" name="筆跡 182">
                  <a:extLst>
                    <a:ext uri="{FF2B5EF4-FFF2-40B4-BE49-F238E27FC236}">
                      <a16:creationId xmlns:a16="http://schemas.microsoft.com/office/drawing/2014/main" id="{CF91C0C7-E17C-FBBA-EC0C-D8CC2173F891}"/>
                    </a:ext>
                  </a:extLst>
                </p:cNvPr>
                <p:cNvPicPr/>
                <p:nvPr/>
              </p:nvPicPr>
              <p:blipFill>
                <a:blip r:embed="rId257"/>
                <a:stretch>
                  <a:fillRect/>
                </a:stretch>
              </p:blipFill>
              <p:spPr>
                <a:xfrm>
                  <a:off x="8868665" y="2942730"/>
                  <a:ext cx="71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4" name="筆跡 183">
                  <a:extLst>
                    <a:ext uri="{FF2B5EF4-FFF2-40B4-BE49-F238E27FC236}">
                      <a16:creationId xmlns:a16="http://schemas.microsoft.com/office/drawing/2014/main" id="{A0E9A7B0-60D3-2A31-7AD5-C30E2B4FDF89}"/>
                    </a:ext>
                  </a:extLst>
                </p14:cNvPr>
                <p14:cNvContentPartPr/>
                <p14:nvPr/>
              </p14:nvContentPartPr>
              <p14:xfrm>
                <a:off x="9035345" y="2940210"/>
                <a:ext cx="114120" cy="188280"/>
              </p14:xfrm>
            </p:contentPart>
          </mc:Choice>
          <mc:Fallback xmlns="">
            <p:pic>
              <p:nvPicPr>
                <p:cNvPr id="184" name="筆跡 183">
                  <a:extLst>
                    <a:ext uri="{FF2B5EF4-FFF2-40B4-BE49-F238E27FC236}">
                      <a16:creationId xmlns:a16="http://schemas.microsoft.com/office/drawing/2014/main" id="{A0E9A7B0-60D3-2A31-7AD5-C30E2B4FDF89}"/>
                    </a:ext>
                  </a:extLst>
                </p:cNvPr>
                <p:cNvPicPr/>
                <p:nvPr/>
              </p:nvPicPr>
              <p:blipFill>
                <a:blip r:embed="rId259"/>
                <a:stretch>
                  <a:fillRect/>
                </a:stretch>
              </p:blipFill>
              <p:spPr>
                <a:xfrm>
                  <a:off x="9017345" y="2922210"/>
                  <a:ext cx="14976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5" name="筆跡 184">
                  <a:extLst>
                    <a:ext uri="{FF2B5EF4-FFF2-40B4-BE49-F238E27FC236}">
                      <a16:creationId xmlns:a16="http://schemas.microsoft.com/office/drawing/2014/main" id="{CE072E8A-51DD-063E-B362-EC6D4C29D8BF}"/>
                    </a:ext>
                  </a:extLst>
                </p14:cNvPr>
                <p14:cNvContentPartPr/>
                <p14:nvPr/>
              </p14:nvContentPartPr>
              <p14:xfrm>
                <a:off x="9189065" y="2954970"/>
                <a:ext cx="127800" cy="127080"/>
              </p14:xfrm>
            </p:contentPart>
          </mc:Choice>
          <mc:Fallback xmlns="">
            <p:pic>
              <p:nvPicPr>
                <p:cNvPr id="185" name="筆跡 184">
                  <a:extLst>
                    <a:ext uri="{FF2B5EF4-FFF2-40B4-BE49-F238E27FC236}">
                      <a16:creationId xmlns:a16="http://schemas.microsoft.com/office/drawing/2014/main" id="{CE072E8A-51DD-063E-B362-EC6D4C29D8BF}"/>
                    </a:ext>
                  </a:extLst>
                </p:cNvPr>
                <p:cNvPicPr/>
                <p:nvPr/>
              </p:nvPicPr>
              <p:blipFill>
                <a:blip r:embed="rId261"/>
                <a:stretch>
                  <a:fillRect/>
                </a:stretch>
              </p:blipFill>
              <p:spPr>
                <a:xfrm>
                  <a:off x="9171425" y="2936970"/>
                  <a:ext cx="1634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6" name="筆跡 185">
                  <a:extLst>
                    <a:ext uri="{FF2B5EF4-FFF2-40B4-BE49-F238E27FC236}">
                      <a16:creationId xmlns:a16="http://schemas.microsoft.com/office/drawing/2014/main" id="{8071B748-88AE-54FD-BBFB-DCBA028A7912}"/>
                    </a:ext>
                  </a:extLst>
                </p14:cNvPr>
                <p14:cNvContentPartPr/>
                <p14:nvPr/>
              </p14:nvContentPartPr>
              <p14:xfrm>
                <a:off x="9215705" y="2958930"/>
                <a:ext cx="200160" cy="181800"/>
              </p14:xfrm>
            </p:contentPart>
          </mc:Choice>
          <mc:Fallback xmlns="">
            <p:pic>
              <p:nvPicPr>
                <p:cNvPr id="186" name="筆跡 185">
                  <a:extLst>
                    <a:ext uri="{FF2B5EF4-FFF2-40B4-BE49-F238E27FC236}">
                      <a16:creationId xmlns:a16="http://schemas.microsoft.com/office/drawing/2014/main" id="{8071B748-88AE-54FD-BBFB-DCBA028A7912}"/>
                    </a:ext>
                  </a:extLst>
                </p:cNvPr>
                <p:cNvPicPr/>
                <p:nvPr/>
              </p:nvPicPr>
              <p:blipFill>
                <a:blip r:embed="rId263"/>
                <a:stretch>
                  <a:fillRect/>
                </a:stretch>
              </p:blipFill>
              <p:spPr>
                <a:xfrm>
                  <a:off x="9198065" y="2941290"/>
                  <a:ext cx="2358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9" name="筆跡 188">
                  <a:extLst>
                    <a:ext uri="{FF2B5EF4-FFF2-40B4-BE49-F238E27FC236}">
                      <a16:creationId xmlns:a16="http://schemas.microsoft.com/office/drawing/2014/main" id="{9825DDFE-899F-A9E5-EBCD-76458EA379FC}"/>
                    </a:ext>
                  </a:extLst>
                </p14:cNvPr>
                <p14:cNvContentPartPr/>
                <p14:nvPr/>
              </p14:nvContentPartPr>
              <p14:xfrm>
                <a:off x="9535025" y="2943450"/>
                <a:ext cx="51120" cy="254880"/>
              </p14:xfrm>
            </p:contentPart>
          </mc:Choice>
          <mc:Fallback xmlns="">
            <p:pic>
              <p:nvPicPr>
                <p:cNvPr id="189" name="筆跡 188">
                  <a:extLst>
                    <a:ext uri="{FF2B5EF4-FFF2-40B4-BE49-F238E27FC236}">
                      <a16:creationId xmlns:a16="http://schemas.microsoft.com/office/drawing/2014/main" id="{9825DDFE-899F-A9E5-EBCD-76458EA379FC}"/>
                    </a:ext>
                  </a:extLst>
                </p:cNvPr>
                <p:cNvPicPr/>
                <p:nvPr/>
              </p:nvPicPr>
              <p:blipFill>
                <a:blip r:embed="rId265"/>
                <a:stretch>
                  <a:fillRect/>
                </a:stretch>
              </p:blipFill>
              <p:spPr>
                <a:xfrm>
                  <a:off x="9517385" y="2925450"/>
                  <a:ext cx="867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0" name="筆跡 189">
                  <a:extLst>
                    <a:ext uri="{FF2B5EF4-FFF2-40B4-BE49-F238E27FC236}">
                      <a16:creationId xmlns:a16="http://schemas.microsoft.com/office/drawing/2014/main" id="{6CCBE34C-0BC9-4473-6511-854092D0296F}"/>
                    </a:ext>
                  </a:extLst>
                </p14:cNvPr>
                <p14:cNvContentPartPr/>
                <p14:nvPr/>
              </p14:nvContentPartPr>
              <p14:xfrm>
                <a:off x="9414785" y="2944530"/>
                <a:ext cx="516240" cy="567360"/>
              </p14:xfrm>
            </p:contentPart>
          </mc:Choice>
          <mc:Fallback xmlns="">
            <p:pic>
              <p:nvPicPr>
                <p:cNvPr id="190" name="筆跡 189">
                  <a:extLst>
                    <a:ext uri="{FF2B5EF4-FFF2-40B4-BE49-F238E27FC236}">
                      <a16:creationId xmlns:a16="http://schemas.microsoft.com/office/drawing/2014/main" id="{6CCBE34C-0BC9-4473-6511-854092D0296F}"/>
                    </a:ext>
                  </a:extLst>
                </p:cNvPr>
                <p:cNvPicPr/>
                <p:nvPr/>
              </p:nvPicPr>
              <p:blipFill>
                <a:blip r:embed="rId267"/>
                <a:stretch>
                  <a:fillRect/>
                </a:stretch>
              </p:blipFill>
              <p:spPr>
                <a:xfrm>
                  <a:off x="9396785" y="2926530"/>
                  <a:ext cx="551880" cy="6030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1" name="筆跡 190">
                  <a:extLst>
                    <a:ext uri="{FF2B5EF4-FFF2-40B4-BE49-F238E27FC236}">
                      <a16:creationId xmlns:a16="http://schemas.microsoft.com/office/drawing/2014/main" id="{A8D84887-B492-43A8-0FB0-770EE535D689}"/>
                    </a:ext>
                  </a:extLst>
                </p14:cNvPr>
                <p14:cNvContentPartPr/>
                <p14:nvPr/>
              </p14:nvContentPartPr>
              <p14:xfrm>
                <a:off x="9730505" y="3175650"/>
                <a:ext cx="87840" cy="225360"/>
              </p14:xfrm>
            </p:contentPart>
          </mc:Choice>
          <mc:Fallback xmlns="">
            <p:pic>
              <p:nvPicPr>
                <p:cNvPr id="191" name="筆跡 190">
                  <a:extLst>
                    <a:ext uri="{FF2B5EF4-FFF2-40B4-BE49-F238E27FC236}">
                      <a16:creationId xmlns:a16="http://schemas.microsoft.com/office/drawing/2014/main" id="{A8D84887-B492-43A8-0FB0-770EE535D689}"/>
                    </a:ext>
                  </a:extLst>
                </p:cNvPr>
                <p:cNvPicPr/>
                <p:nvPr/>
              </p:nvPicPr>
              <p:blipFill>
                <a:blip r:embed="rId269"/>
                <a:stretch>
                  <a:fillRect/>
                </a:stretch>
              </p:blipFill>
              <p:spPr>
                <a:xfrm>
                  <a:off x="9712865" y="3157650"/>
                  <a:ext cx="1234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2" name="筆跡 191">
                  <a:extLst>
                    <a:ext uri="{FF2B5EF4-FFF2-40B4-BE49-F238E27FC236}">
                      <a16:creationId xmlns:a16="http://schemas.microsoft.com/office/drawing/2014/main" id="{1212CF1D-28C7-E4B4-BA75-2939641CA84E}"/>
                    </a:ext>
                  </a:extLst>
                </p14:cNvPr>
                <p14:cNvContentPartPr/>
                <p14:nvPr/>
              </p14:nvContentPartPr>
              <p14:xfrm>
                <a:off x="9742025" y="3210570"/>
                <a:ext cx="264600" cy="136440"/>
              </p14:xfrm>
            </p:contentPart>
          </mc:Choice>
          <mc:Fallback xmlns="">
            <p:pic>
              <p:nvPicPr>
                <p:cNvPr id="192" name="筆跡 191">
                  <a:extLst>
                    <a:ext uri="{FF2B5EF4-FFF2-40B4-BE49-F238E27FC236}">
                      <a16:creationId xmlns:a16="http://schemas.microsoft.com/office/drawing/2014/main" id="{1212CF1D-28C7-E4B4-BA75-2939641CA84E}"/>
                    </a:ext>
                  </a:extLst>
                </p:cNvPr>
                <p:cNvPicPr/>
                <p:nvPr/>
              </p:nvPicPr>
              <p:blipFill>
                <a:blip r:embed="rId271"/>
                <a:stretch>
                  <a:fillRect/>
                </a:stretch>
              </p:blipFill>
              <p:spPr>
                <a:xfrm>
                  <a:off x="9724385" y="3192930"/>
                  <a:ext cx="3002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4" name="筆跡 193">
                  <a:extLst>
                    <a:ext uri="{FF2B5EF4-FFF2-40B4-BE49-F238E27FC236}">
                      <a16:creationId xmlns:a16="http://schemas.microsoft.com/office/drawing/2014/main" id="{441477CF-9B4A-DCFC-9879-40472E38631A}"/>
                    </a:ext>
                  </a:extLst>
                </p14:cNvPr>
                <p14:cNvContentPartPr/>
                <p14:nvPr/>
              </p14:nvContentPartPr>
              <p14:xfrm>
                <a:off x="10111385" y="2995290"/>
                <a:ext cx="130320" cy="11520"/>
              </p14:xfrm>
            </p:contentPart>
          </mc:Choice>
          <mc:Fallback xmlns="">
            <p:pic>
              <p:nvPicPr>
                <p:cNvPr id="194" name="筆跡 193">
                  <a:extLst>
                    <a:ext uri="{FF2B5EF4-FFF2-40B4-BE49-F238E27FC236}">
                      <a16:creationId xmlns:a16="http://schemas.microsoft.com/office/drawing/2014/main" id="{441477CF-9B4A-DCFC-9879-40472E38631A}"/>
                    </a:ext>
                  </a:extLst>
                </p:cNvPr>
                <p:cNvPicPr/>
                <p:nvPr/>
              </p:nvPicPr>
              <p:blipFill>
                <a:blip r:embed="rId273"/>
                <a:stretch>
                  <a:fillRect/>
                </a:stretch>
              </p:blipFill>
              <p:spPr>
                <a:xfrm>
                  <a:off x="10093385" y="2977650"/>
                  <a:ext cx="1659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5" name="筆跡 194">
                  <a:extLst>
                    <a:ext uri="{FF2B5EF4-FFF2-40B4-BE49-F238E27FC236}">
                      <a16:creationId xmlns:a16="http://schemas.microsoft.com/office/drawing/2014/main" id="{DA25FE28-BAE8-CB49-AA5F-E3EDCE285AFD}"/>
                    </a:ext>
                  </a:extLst>
                </p14:cNvPr>
                <p14:cNvContentPartPr/>
                <p14:nvPr/>
              </p14:nvContentPartPr>
              <p14:xfrm>
                <a:off x="10081505" y="3065490"/>
                <a:ext cx="154440" cy="14040"/>
              </p14:xfrm>
            </p:contentPart>
          </mc:Choice>
          <mc:Fallback xmlns="">
            <p:pic>
              <p:nvPicPr>
                <p:cNvPr id="195" name="筆跡 194">
                  <a:extLst>
                    <a:ext uri="{FF2B5EF4-FFF2-40B4-BE49-F238E27FC236}">
                      <a16:creationId xmlns:a16="http://schemas.microsoft.com/office/drawing/2014/main" id="{DA25FE28-BAE8-CB49-AA5F-E3EDCE285AFD}"/>
                    </a:ext>
                  </a:extLst>
                </p:cNvPr>
                <p:cNvPicPr/>
                <p:nvPr/>
              </p:nvPicPr>
              <p:blipFill>
                <a:blip r:embed="rId275"/>
                <a:stretch>
                  <a:fillRect/>
                </a:stretch>
              </p:blipFill>
              <p:spPr>
                <a:xfrm>
                  <a:off x="10063865" y="3047490"/>
                  <a:ext cx="1900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6" name="筆跡 195">
                  <a:extLst>
                    <a:ext uri="{FF2B5EF4-FFF2-40B4-BE49-F238E27FC236}">
                      <a16:creationId xmlns:a16="http://schemas.microsoft.com/office/drawing/2014/main" id="{493EFA8E-0347-55D3-3AA4-D248269EBB4A}"/>
                    </a:ext>
                  </a:extLst>
                </p14:cNvPr>
                <p14:cNvContentPartPr/>
                <p14:nvPr/>
              </p14:nvContentPartPr>
              <p14:xfrm>
                <a:off x="10346105" y="2931570"/>
                <a:ext cx="72360" cy="199440"/>
              </p14:xfrm>
            </p:contentPart>
          </mc:Choice>
          <mc:Fallback xmlns="">
            <p:pic>
              <p:nvPicPr>
                <p:cNvPr id="196" name="筆跡 195">
                  <a:extLst>
                    <a:ext uri="{FF2B5EF4-FFF2-40B4-BE49-F238E27FC236}">
                      <a16:creationId xmlns:a16="http://schemas.microsoft.com/office/drawing/2014/main" id="{493EFA8E-0347-55D3-3AA4-D248269EBB4A}"/>
                    </a:ext>
                  </a:extLst>
                </p:cNvPr>
                <p:cNvPicPr/>
                <p:nvPr/>
              </p:nvPicPr>
              <p:blipFill>
                <a:blip r:embed="rId277"/>
                <a:stretch>
                  <a:fillRect/>
                </a:stretch>
              </p:blipFill>
              <p:spPr>
                <a:xfrm>
                  <a:off x="10328105" y="2913930"/>
                  <a:ext cx="1080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7" name="筆跡 196">
                  <a:extLst>
                    <a:ext uri="{FF2B5EF4-FFF2-40B4-BE49-F238E27FC236}">
                      <a16:creationId xmlns:a16="http://schemas.microsoft.com/office/drawing/2014/main" id="{D92F16E8-1D66-E00C-9D36-67AA0FF079DB}"/>
                    </a:ext>
                  </a:extLst>
                </p14:cNvPr>
                <p14:cNvContentPartPr/>
                <p14:nvPr/>
              </p14:nvContentPartPr>
              <p14:xfrm>
                <a:off x="10501265" y="2908530"/>
                <a:ext cx="144000" cy="215280"/>
              </p14:xfrm>
            </p:contentPart>
          </mc:Choice>
          <mc:Fallback xmlns="">
            <p:pic>
              <p:nvPicPr>
                <p:cNvPr id="197" name="筆跡 196">
                  <a:extLst>
                    <a:ext uri="{FF2B5EF4-FFF2-40B4-BE49-F238E27FC236}">
                      <a16:creationId xmlns:a16="http://schemas.microsoft.com/office/drawing/2014/main" id="{D92F16E8-1D66-E00C-9D36-67AA0FF079DB}"/>
                    </a:ext>
                  </a:extLst>
                </p:cNvPr>
                <p:cNvPicPr/>
                <p:nvPr/>
              </p:nvPicPr>
              <p:blipFill>
                <a:blip r:embed="rId279"/>
                <a:stretch>
                  <a:fillRect/>
                </a:stretch>
              </p:blipFill>
              <p:spPr>
                <a:xfrm>
                  <a:off x="10483265" y="2890530"/>
                  <a:ext cx="179640" cy="250920"/>
                </a:xfrm>
                <a:prstGeom prst="rect">
                  <a:avLst/>
                </a:prstGeom>
              </p:spPr>
            </p:pic>
          </mc:Fallback>
        </mc:AlternateContent>
      </p:grpSp>
      <p:grpSp>
        <p:nvGrpSpPr>
          <p:cNvPr id="204" name="群組 203">
            <a:extLst>
              <a:ext uri="{FF2B5EF4-FFF2-40B4-BE49-F238E27FC236}">
                <a16:creationId xmlns:a16="http://schemas.microsoft.com/office/drawing/2014/main" id="{1CD12855-BED3-721E-C291-F40D2FFFD9DD}"/>
              </a:ext>
            </a:extLst>
          </p:cNvPr>
          <p:cNvGrpSpPr/>
          <p:nvPr/>
        </p:nvGrpSpPr>
        <p:grpSpPr>
          <a:xfrm>
            <a:off x="10793945" y="2877930"/>
            <a:ext cx="383040" cy="274320"/>
            <a:chOff x="10793945" y="2877930"/>
            <a:chExt cx="383040" cy="274320"/>
          </a:xfrm>
        </p:grpSpPr>
        <mc:AlternateContent xmlns:mc="http://schemas.openxmlformats.org/markup-compatibility/2006" xmlns:p14="http://schemas.microsoft.com/office/powerpoint/2010/main">
          <mc:Choice Requires="p14">
            <p:contentPart p14:bwMode="auto" r:id="rId280">
              <p14:nvContentPartPr>
                <p14:cNvPr id="199" name="筆跡 198">
                  <a:extLst>
                    <a:ext uri="{FF2B5EF4-FFF2-40B4-BE49-F238E27FC236}">
                      <a16:creationId xmlns:a16="http://schemas.microsoft.com/office/drawing/2014/main" id="{FD5C1890-FB91-3EC0-302D-39363AB73A51}"/>
                    </a:ext>
                  </a:extLst>
                </p14:cNvPr>
                <p14:cNvContentPartPr/>
                <p14:nvPr/>
              </p14:nvContentPartPr>
              <p14:xfrm>
                <a:off x="10826345" y="3003210"/>
                <a:ext cx="102240" cy="5760"/>
              </p14:xfrm>
            </p:contentPart>
          </mc:Choice>
          <mc:Fallback xmlns="">
            <p:pic>
              <p:nvPicPr>
                <p:cNvPr id="199" name="筆跡 198">
                  <a:extLst>
                    <a:ext uri="{FF2B5EF4-FFF2-40B4-BE49-F238E27FC236}">
                      <a16:creationId xmlns:a16="http://schemas.microsoft.com/office/drawing/2014/main" id="{FD5C1890-FB91-3EC0-302D-39363AB73A51}"/>
                    </a:ext>
                  </a:extLst>
                </p:cNvPr>
                <p:cNvPicPr/>
                <p:nvPr/>
              </p:nvPicPr>
              <p:blipFill>
                <a:blip r:embed="rId281"/>
                <a:stretch>
                  <a:fillRect/>
                </a:stretch>
              </p:blipFill>
              <p:spPr>
                <a:xfrm>
                  <a:off x="10808705" y="2985570"/>
                  <a:ext cx="1378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0" name="筆跡 199">
                  <a:extLst>
                    <a:ext uri="{FF2B5EF4-FFF2-40B4-BE49-F238E27FC236}">
                      <a16:creationId xmlns:a16="http://schemas.microsoft.com/office/drawing/2014/main" id="{73ACB9AC-0801-36E6-C793-8BB614750E33}"/>
                    </a:ext>
                  </a:extLst>
                </p14:cNvPr>
                <p14:cNvContentPartPr/>
                <p14:nvPr/>
              </p14:nvContentPartPr>
              <p14:xfrm>
                <a:off x="10793945" y="3064050"/>
                <a:ext cx="129240" cy="13320"/>
              </p14:xfrm>
            </p:contentPart>
          </mc:Choice>
          <mc:Fallback xmlns="">
            <p:pic>
              <p:nvPicPr>
                <p:cNvPr id="200" name="筆跡 199">
                  <a:extLst>
                    <a:ext uri="{FF2B5EF4-FFF2-40B4-BE49-F238E27FC236}">
                      <a16:creationId xmlns:a16="http://schemas.microsoft.com/office/drawing/2014/main" id="{73ACB9AC-0801-36E6-C793-8BB614750E33}"/>
                    </a:ext>
                  </a:extLst>
                </p:cNvPr>
                <p:cNvPicPr/>
                <p:nvPr/>
              </p:nvPicPr>
              <p:blipFill>
                <a:blip r:embed="rId283"/>
                <a:stretch>
                  <a:fillRect/>
                </a:stretch>
              </p:blipFill>
              <p:spPr>
                <a:xfrm>
                  <a:off x="10775945" y="3046050"/>
                  <a:ext cx="164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1" name="筆跡 200">
                  <a:extLst>
                    <a:ext uri="{FF2B5EF4-FFF2-40B4-BE49-F238E27FC236}">
                      <a16:creationId xmlns:a16="http://schemas.microsoft.com/office/drawing/2014/main" id="{3E09178A-E8E7-11A6-A82B-EC619B68F4F5}"/>
                    </a:ext>
                  </a:extLst>
                </p14:cNvPr>
                <p14:cNvContentPartPr/>
                <p14:nvPr/>
              </p14:nvContentPartPr>
              <p14:xfrm>
                <a:off x="11003465" y="2877930"/>
                <a:ext cx="173520" cy="30960"/>
              </p14:xfrm>
            </p:contentPart>
          </mc:Choice>
          <mc:Fallback xmlns="">
            <p:pic>
              <p:nvPicPr>
                <p:cNvPr id="201" name="筆跡 200">
                  <a:extLst>
                    <a:ext uri="{FF2B5EF4-FFF2-40B4-BE49-F238E27FC236}">
                      <a16:creationId xmlns:a16="http://schemas.microsoft.com/office/drawing/2014/main" id="{3E09178A-E8E7-11A6-A82B-EC619B68F4F5}"/>
                    </a:ext>
                  </a:extLst>
                </p:cNvPr>
                <p:cNvPicPr/>
                <p:nvPr/>
              </p:nvPicPr>
              <p:blipFill>
                <a:blip r:embed="rId285"/>
                <a:stretch>
                  <a:fillRect/>
                </a:stretch>
              </p:blipFill>
              <p:spPr>
                <a:xfrm>
                  <a:off x="10985825" y="2859930"/>
                  <a:ext cx="20916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2" name="筆跡 201">
                  <a:extLst>
                    <a:ext uri="{FF2B5EF4-FFF2-40B4-BE49-F238E27FC236}">
                      <a16:creationId xmlns:a16="http://schemas.microsoft.com/office/drawing/2014/main" id="{30680412-20D3-1B09-F6B4-ADDDAB5A8199}"/>
                    </a:ext>
                  </a:extLst>
                </p14:cNvPr>
                <p14:cNvContentPartPr/>
                <p14:nvPr/>
              </p14:nvContentPartPr>
              <p14:xfrm>
                <a:off x="11038745" y="2945610"/>
                <a:ext cx="123840" cy="204120"/>
              </p14:xfrm>
            </p:contentPart>
          </mc:Choice>
          <mc:Fallback xmlns="">
            <p:pic>
              <p:nvPicPr>
                <p:cNvPr id="202" name="筆跡 201">
                  <a:extLst>
                    <a:ext uri="{FF2B5EF4-FFF2-40B4-BE49-F238E27FC236}">
                      <a16:creationId xmlns:a16="http://schemas.microsoft.com/office/drawing/2014/main" id="{30680412-20D3-1B09-F6B4-ADDDAB5A8199}"/>
                    </a:ext>
                  </a:extLst>
                </p:cNvPr>
                <p:cNvPicPr/>
                <p:nvPr/>
              </p:nvPicPr>
              <p:blipFill>
                <a:blip r:embed="rId287"/>
                <a:stretch>
                  <a:fillRect/>
                </a:stretch>
              </p:blipFill>
              <p:spPr>
                <a:xfrm>
                  <a:off x="11020745" y="2927610"/>
                  <a:ext cx="15948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3" name="筆跡 202">
                  <a:extLst>
                    <a:ext uri="{FF2B5EF4-FFF2-40B4-BE49-F238E27FC236}">
                      <a16:creationId xmlns:a16="http://schemas.microsoft.com/office/drawing/2014/main" id="{DCA7A5BA-79E7-FBA6-A20E-81C0035ABAA2}"/>
                    </a:ext>
                  </a:extLst>
                </p14:cNvPr>
                <p14:cNvContentPartPr/>
                <p14:nvPr/>
              </p14:nvContentPartPr>
              <p14:xfrm>
                <a:off x="11009225" y="2985570"/>
                <a:ext cx="167040" cy="166680"/>
              </p14:xfrm>
            </p:contentPart>
          </mc:Choice>
          <mc:Fallback xmlns="">
            <p:pic>
              <p:nvPicPr>
                <p:cNvPr id="203" name="筆跡 202">
                  <a:extLst>
                    <a:ext uri="{FF2B5EF4-FFF2-40B4-BE49-F238E27FC236}">
                      <a16:creationId xmlns:a16="http://schemas.microsoft.com/office/drawing/2014/main" id="{DCA7A5BA-79E7-FBA6-A20E-81C0035ABAA2}"/>
                    </a:ext>
                  </a:extLst>
                </p:cNvPr>
                <p:cNvPicPr/>
                <p:nvPr/>
              </p:nvPicPr>
              <p:blipFill>
                <a:blip r:embed="rId289"/>
                <a:stretch>
                  <a:fillRect/>
                </a:stretch>
              </p:blipFill>
              <p:spPr>
                <a:xfrm>
                  <a:off x="10991585" y="2967930"/>
                  <a:ext cx="202680" cy="202320"/>
                </a:xfrm>
                <a:prstGeom prst="rect">
                  <a:avLst/>
                </a:prstGeom>
              </p:spPr>
            </p:pic>
          </mc:Fallback>
        </mc:AlternateContent>
      </p:grpSp>
      <p:grpSp>
        <p:nvGrpSpPr>
          <p:cNvPr id="210" name="群組 209">
            <a:extLst>
              <a:ext uri="{FF2B5EF4-FFF2-40B4-BE49-F238E27FC236}">
                <a16:creationId xmlns:a16="http://schemas.microsoft.com/office/drawing/2014/main" id="{101EDCA9-CE94-1A31-02F3-F6DB6F37F22E}"/>
              </a:ext>
            </a:extLst>
          </p:cNvPr>
          <p:cNvGrpSpPr/>
          <p:nvPr/>
        </p:nvGrpSpPr>
        <p:grpSpPr>
          <a:xfrm>
            <a:off x="3445625" y="3539250"/>
            <a:ext cx="507240" cy="460800"/>
            <a:chOff x="3445625" y="3539250"/>
            <a:chExt cx="507240" cy="460800"/>
          </a:xfrm>
        </p:grpSpPr>
        <mc:AlternateContent xmlns:mc="http://schemas.openxmlformats.org/markup-compatibility/2006" xmlns:p14="http://schemas.microsoft.com/office/powerpoint/2010/main">
          <mc:Choice Requires="p14">
            <p:contentPart p14:bwMode="auto" r:id="rId290">
              <p14:nvContentPartPr>
                <p14:cNvPr id="205" name="筆跡 204">
                  <a:extLst>
                    <a:ext uri="{FF2B5EF4-FFF2-40B4-BE49-F238E27FC236}">
                      <a16:creationId xmlns:a16="http://schemas.microsoft.com/office/drawing/2014/main" id="{E3D016CA-5B84-4E94-F551-60AC1F711ECF}"/>
                    </a:ext>
                  </a:extLst>
                </p14:cNvPr>
                <p14:cNvContentPartPr/>
                <p14:nvPr/>
              </p14:nvContentPartPr>
              <p14:xfrm>
                <a:off x="3445625" y="3809610"/>
                <a:ext cx="164880" cy="190440"/>
              </p14:xfrm>
            </p:contentPart>
          </mc:Choice>
          <mc:Fallback xmlns="">
            <p:pic>
              <p:nvPicPr>
                <p:cNvPr id="205" name="筆跡 204">
                  <a:extLst>
                    <a:ext uri="{FF2B5EF4-FFF2-40B4-BE49-F238E27FC236}">
                      <a16:creationId xmlns:a16="http://schemas.microsoft.com/office/drawing/2014/main" id="{E3D016CA-5B84-4E94-F551-60AC1F711ECF}"/>
                    </a:ext>
                  </a:extLst>
                </p:cNvPr>
                <p:cNvPicPr/>
                <p:nvPr/>
              </p:nvPicPr>
              <p:blipFill>
                <a:blip r:embed="rId291"/>
                <a:stretch>
                  <a:fillRect/>
                </a:stretch>
              </p:blipFill>
              <p:spPr>
                <a:xfrm>
                  <a:off x="3427625" y="3791610"/>
                  <a:ext cx="20052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6" name="筆跡 205">
                  <a:extLst>
                    <a:ext uri="{FF2B5EF4-FFF2-40B4-BE49-F238E27FC236}">
                      <a16:creationId xmlns:a16="http://schemas.microsoft.com/office/drawing/2014/main" id="{F9D8ABE1-954F-5E44-3075-1420252C6FB5}"/>
                    </a:ext>
                  </a:extLst>
                </p14:cNvPr>
                <p14:cNvContentPartPr/>
                <p14:nvPr/>
              </p14:nvContentPartPr>
              <p14:xfrm>
                <a:off x="3604745" y="3619890"/>
                <a:ext cx="133560" cy="23040"/>
              </p14:xfrm>
            </p:contentPart>
          </mc:Choice>
          <mc:Fallback xmlns="">
            <p:pic>
              <p:nvPicPr>
                <p:cNvPr id="206" name="筆跡 205">
                  <a:extLst>
                    <a:ext uri="{FF2B5EF4-FFF2-40B4-BE49-F238E27FC236}">
                      <a16:creationId xmlns:a16="http://schemas.microsoft.com/office/drawing/2014/main" id="{F9D8ABE1-954F-5E44-3075-1420252C6FB5}"/>
                    </a:ext>
                  </a:extLst>
                </p:cNvPr>
                <p:cNvPicPr/>
                <p:nvPr/>
              </p:nvPicPr>
              <p:blipFill>
                <a:blip r:embed="rId293"/>
                <a:stretch>
                  <a:fillRect/>
                </a:stretch>
              </p:blipFill>
              <p:spPr>
                <a:xfrm>
                  <a:off x="3586745" y="3602250"/>
                  <a:ext cx="16920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7" name="筆跡 206">
                  <a:extLst>
                    <a:ext uri="{FF2B5EF4-FFF2-40B4-BE49-F238E27FC236}">
                      <a16:creationId xmlns:a16="http://schemas.microsoft.com/office/drawing/2014/main" id="{A6497654-D88F-04F7-0699-B41EC95E4579}"/>
                    </a:ext>
                  </a:extLst>
                </p14:cNvPr>
                <p14:cNvContentPartPr/>
                <p14:nvPr/>
              </p14:nvContentPartPr>
              <p14:xfrm>
                <a:off x="3717785" y="3539250"/>
                <a:ext cx="37440" cy="205920"/>
              </p14:xfrm>
            </p:contentPart>
          </mc:Choice>
          <mc:Fallback xmlns="">
            <p:pic>
              <p:nvPicPr>
                <p:cNvPr id="207" name="筆跡 206">
                  <a:extLst>
                    <a:ext uri="{FF2B5EF4-FFF2-40B4-BE49-F238E27FC236}">
                      <a16:creationId xmlns:a16="http://schemas.microsoft.com/office/drawing/2014/main" id="{A6497654-D88F-04F7-0699-B41EC95E4579}"/>
                    </a:ext>
                  </a:extLst>
                </p:cNvPr>
                <p:cNvPicPr/>
                <p:nvPr/>
              </p:nvPicPr>
              <p:blipFill>
                <a:blip r:embed="rId295"/>
                <a:stretch>
                  <a:fillRect/>
                </a:stretch>
              </p:blipFill>
              <p:spPr>
                <a:xfrm>
                  <a:off x="3699785" y="3521610"/>
                  <a:ext cx="7308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8" name="筆跡 207">
                  <a:extLst>
                    <a:ext uri="{FF2B5EF4-FFF2-40B4-BE49-F238E27FC236}">
                      <a16:creationId xmlns:a16="http://schemas.microsoft.com/office/drawing/2014/main" id="{FA913E71-11F5-1F2C-3412-8283E0948340}"/>
                    </a:ext>
                  </a:extLst>
                </p14:cNvPr>
                <p14:cNvContentPartPr/>
                <p14:nvPr/>
              </p14:nvContentPartPr>
              <p14:xfrm>
                <a:off x="3785465" y="3701610"/>
                <a:ext cx="10800" cy="6480"/>
              </p14:xfrm>
            </p:contentPart>
          </mc:Choice>
          <mc:Fallback xmlns="">
            <p:pic>
              <p:nvPicPr>
                <p:cNvPr id="208" name="筆跡 207">
                  <a:extLst>
                    <a:ext uri="{FF2B5EF4-FFF2-40B4-BE49-F238E27FC236}">
                      <a16:creationId xmlns:a16="http://schemas.microsoft.com/office/drawing/2014/main" id="{FA913E71-11F5-1F2C-3412-8283E0948340}"/>
                    </a:ext>
                  </a:extLst>
                </p:cNvPr>
                <p:cNvPicPr/>
                <p:nvPr/>
              </p:nvPicPr>
              <p:blipFill>
                <a:blip r:embed="rId297"/>
                <a:stretch>
                  <a:fillRect/>
                </a:stretch>
              </p:blipFill>
              <p:spPr>
                <a:xfrm>
                  <a:off x="3767465" y="3683610"/>
                  <a:ext cx="46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9" name="筆跡 208">
                  <a:extLst>
                    <a:ext uri="{FF2B5EF4-FFF2-40B4-BE49-F238E27FC236}">
                      <a16:creationId xmlns:a16="http://schemas.microsoft.com/office/drawing/2014/main" id="{DC7682EC-1F63-B2E2-7933-0EEFD19C680B}"/>
                    </a:ext>
                  </a:extLst>
                </p14:cNvPr>
                <p14:cNvContentPartPr/>
                <p14:nvPr/>
              </p14:nvContentPartPr>
              <p14:xfrm>
                <a:off x="3857105" y="3552930"/>
                <a:ext cx="95760" cy="200520"/>
              </p14:xfrm>
            </p:contentPart>
          </mc:Choice>
          <mc:Fallback xmlns="">
            <p:pic>
              <p:nvPicPr>
                <p:cNvPr id="209" name="筆跡 208">
                  <a:extLst>
                    <a:ext uri="{FF2B5EF4-FFF2-40B4-BE49-F238E27FC236}">
                      <a16:creationId xmlns:a16="http://schemas.microsoft.com/office/drawing/2014/main" id="{DC7682EC-1F63-B2E2-7933-0EEFD19C680B}"/>
                    </a:ext>
                  </a:extLst>
                </p:cNvPr>
                <p:cNvPicPr/>
                <p:nvPr/>
              </p:nvPicPr>
              <p:blipFill>
                <a:blip r:embed="rId299"/>
                <a:stretch>
                  <a:fillRect/>
                </a:stretch>
              </p:blipFill>
              <p:spPr>
                <a:xfrm>
                  <a:off x="3839105" y="3535290"/>
                  <a:ext cx="131400" cy="236160"/>
                </a:xfrm>
                <a:prstGeom prst="rect">
                  <a:avLst/>
                </a:prstGeom>
              </p:spPr>
            </p:pic>
          </mc:Fallback>
        </mc:AlternateContent>
      </p:grpSp>
      <p:grpSp>
        <p:nvGrpSpPr>
          <p:cNvPr id="224" name="群組 223">
            <a:extLst>
              <a:ext uri="{FF2B5EF4-FFF2-40B4-BE49-F238E27FC236}">
                <a16:creationId xmlns:a16="http://schemas.microsoft.com/office/drawing/2014/main" id="{79C1FFA2-7EFA-AF82-C75D-8D68F789F84C}"/>
              </a:ext>
            </a:extLst>
          </p:cNvPr>
          <p:cNvGrpSpPr/>
          <p:nvPr/>
        </p:nvGrpSpPr>
        <p:grpSpPr>
          <a:xfrm>
            <a:off x="4111265" y="3645810"/>
            <a:ext cx="799560" cy="604080"/>
            <a:chOff x="4111265" y="3645810"/>
            <a:chExt cx="799560" cy="604080"/>
          </a:xfrm>
        </p:grpSpPr>
        <mc:AlternateContent xmlns:mc="http://schemas.openxmlformats.org/markup-compatibility/2006" xmlns:p14="http://schemas.microsoft.com/office/powerpoint/2010/main">
          <mc:Choice Requires="p14">
            <p:contentPart p14:bwMode="auto" r:id="rId300">
              <p14:nvContentPartPr>
                <p14:cNvPr id="211" name="筆跡 210">
                  <a:extLst>
                    <a:ext uri="{FF2B5EF4-FFF2-40B4-BE49-F238E27FC236}">
                      <a16:creationId xmlns:a16="http://schemas.microsoft.com/office/drawing/2014/main" id="{A25E27B5-4A4C-074F-0628-E78401F9B504}"/>
                    </a:ext>
                  </a:extLst>
                </p14:cNvPr>
                <p14:cNvContentPartPr/>
                <p14:nvPr/>
              </p14:nvContentPartPr>
              <p14:xfrm>
                <a:off x="4111265" y="3789810"/>
                <a:ext cx="15480" cy="206640"/>
              </p14:xfrm>
            </p:contentPart>
          </mc:Choice>
          <mc:Fallback xmlns="">
            <p:pic>
              <p:nvPicPr>
                <p:cNvPr id="211" name="筆跡 210">
                  <a:extLst>
                    <a:ext uri="{FF2B5EF4-FFF2-40B4-BE49-F238E27FC236}">
                      <a16:creationId xmlns:a16="http://schemas.microsoft.com/office/drawing/2014/main" id="{A25E27B5-4A4C-074F-0628-E78401F9B504}"/>
                    </a:ext>
                  </a:extLst>
                </p:cNvPr>
                <p:cNvPicPr/>
                <p:nvPr/>
              </p:nvPicPr>
              <p:blipFill>
                <a:blip r:embed="rId301"/>
                <a:stretch>
                  <a:fillRect/>
                </a:stretch>
              </p:blipFill>
              <p:spPr>
                <a:xfrm>
                  <a:off x="4093625" y="3771810"/>
                  <a:ext cx="5112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2" name="筆跡 211">
                  <a:extLst>
                    <a:ext uri="{FF2B5EF4-FFF2-40B4-BE49-F238E27FC236}">
                      <a16:creationId xmlns:a16="http://schemas.microsoft.com/office/drawing/2014/main" id="{935F72FA-83FF-2A74-3280-3A47E49DA226}"/>
                    </a:ext>
                  </a:extLst>
                </p14:cNvPr>
                <p14:cNvContentPartPr/>
                <p14:nvPr/>
              </p14:nvContentPartPr>
              <p14:xfrm>
                <a:off x="4167065" y="3957210"/>
                <a:ext cx="14760" cy="6480"/>
              </p14:xfrm>
            </p:contentPart>
          </mc:Choice>
          <mc:Fallback xmlns="">
            <p:pic>
              <p:nvPicPr>
                <p:cNvPr id="212" name="筆跡 211">
                  <a:extLst>
                    <a:ext uri="{FF2B5EF4-FFF2-40B4-BE49-F238E27FC236}">
                      <a16:creationId xmlns:a16="http://schemas.microsoft.com/office/drawing/2014/main" id="{935F72FA-83FF-2A74-3280-3A47E49DA226}"/>
                    </a:ext>
                  </a:extLst>
                </p:cNvPr>
                <p:cNvPicPr/>
                <p:nvPr/>
              </p:nvPicPr>
              <p:blipFill>
                <a:blip r:embed="rId303"/>
                <a:stretch>
                  <a:fillRect/>
                </a:stretch>
              </p:blipFill>
              <p:spPr>
                <a:xfrm>
                  <a:off x="4149065" y="3939210"/>
                  <a:ext cx="504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3" name="筆跡 212">
                  <a:extLst>
                    <a:ext uri="{FF2B5EF4-FFF2-40B4-BE49-F238E27FC236}">
                      <a16:creationId xmlns:a16="http://schemas.microsoft.com/office/drawing/2014/main" id="{086F5ACB-5A93-0684-4CED-1064A40C52B6}"/>
                    </a:ext>
                  </a:extLst>
                </p14:cNvPr>
                <p14:cNvContentPartPr/>
                <p14:nvPr/>
              </p14:nvContentPartPr>
              <p14:xfrm>
                <a:off x="4247705" y="3798450"/>
                <a:ext cx="112680" cy="195840"/>
              </p14:xfrm>
            </p:contentPart>
          </mc:Choice>
          <mc:Fallback xmlns="">
            <p:pic>
              <p:nvPicPr>
                <p:cNvPr id="213" name="筆跡 212">
                  <a:extLst>
                    <a:ext uri="{FF2B5EF4-FFF2-40B4-BE49-F238E27FC236}">
                      <a16:creationId xmlns:a16="http://schemas.microsoft.com/office/drawing/2014/main" id="{086F5ACB-5A93-0684-4CED-1064A40C52B6}"/>
                    </a:ext>
                  </a:extLst>
                </p:cNvPr>
                <p:cNvPicPr/>
                <p:nvPr/>
              </p:nvPicPr>
              <p:blipFill>
                <a:blip r:embed="rId305"/>
                <a:stretch>
                  <a:fillRect/>
                </a:stretch>
              </p:blipFill>
              <p:spPr>
                <a:xfrm>
                  <a:off x="4229705" y="3780450"/>
                  <a:ext cx="1483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4" name="筆跡 213">
                  <a:extLst>
                    <a:ext uri="{FF2B5EF4-FFF2-40B4-BE49-F238E27FC236}">
                      <a16:creationId xmlns:a16="http://schemas.microsoft.com/office/drawing/2014/main" id="{9F8B9893-368F-C258-6171-306CC67AC723}"/>
                    </a:ext>
                  </a:extLst>
                </p14:cNvPr>
                <p14:cNvContentPartPr/>
                <p14:nvPr/>
              </p14:nvContentPartPr>
              <p14:xfrm>
                <a:off x="4429505" y="3714930"/>
                <a:ext cx="84600" cy="70200"/>
              </p14:xfrm>
            </p:contentPart>
          </mc:Choice>
          <mc:Fallback xmlns="">
            <p:pic>
              <p:nvPicPr>
                <p:cNvPr id="214" name="筆跡 213">
                  <a:extLst>
                    <a:ext uri="{FF2B5EF4-FFF2-40B4-BE49-F238E27FC236}">
                      <a16:creationId xmlns:a16="http://schemas.microsoft.com/office/drawing/2014/main" id="{9F8B9893-368F-C258-6171-306CC67AC723}"/>
                    </a:ext>
                  </a:extLst>
                </p:cNvPr>
                <p:cNvPicPr/>
                <p:nvPr/>
              </p:nvPicPr>
              <p:blipFill>
                <a:blip r:embed="rId307"/>
                <a:stretch>
                  <a:fillRect/>
                </a:stretch>
              </p:blipFill>
              <p:spPr>
                <a:xfrm>
                  <a:off x="4411505" y="3697290"/>
                  <a:ext cx="1202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6" name="筆跡 215">
                  <a:extLst>
                    <a:ext uri="{FF2B5EF4-FFF2-40B4-BE49-F238E27FC236}">
                      <a16:creationId xmlns:a16="http://schemas.microsoft.com/office/drawing/2014/main" id="{E61C6792-F0CC-13D4-D3C4-5FD0994DCE03}"/>
                    </a:ext>
                  </a:extLst>
                </p14:cNvPr>
                <p14:cNvContentPartPr/>
                <p14:nvPr/>
              </p14:nvContentPartPr>
              <p14:xfrm>
                <a:off x="4407545" y="3645810"/>
                <a:ext cx="444600" cy="604080"/>
              </p14:xfrm>
            </p:contentPart>
          </mc:Choice>
          <mc:Fallback xmlns="">
            <p:pic>
              <p:nvPicPr>
                <p:cNvPr id="216" name="筆跡 215">
                  <a:extLst>
                    <a:ext uri="{FF2B5EF4-FFF2-40B4-BE49-F238E27FC236}">
                      <a16:creationId xmlns:a16="http://schemas.microsoft.com/office/drawing/2014/main" id="{E61C6792-F0CC-13D4-D3C4-5FD0994DCE03}"/>
                    </a:ext>
                  </a:extLst>
                </p:cNvPr>
                <p:cNvPicPr/>
                <p:nvPr/>
              </p:nvPicPr>
              <p:blipFill>
                <a:blip r:embed="rId309"/>
                <a:stretch>
                  <a:fillRect/>
                </a:stretch>
              </p:blipFill>
              <p:spPr>
                <a:xfrm>
                  <a:off x="4389905" y="3627810"/>
                  <a:ext cx="480240" cy="6397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8" name="筆跡 217">
                  <a:extLst>
                    <a:ext uri="{FF2B5EF4-FFF2-40B4-BE49-F238E27FC236}">
                      <a16:creationId xmlns:a16="http://schemas.microsoft.com/office/drawing/2014/main" id="{9A3E3719-3A58-3FE1-D8CB-4FB71B9E4D07}"/>
                    </a:ext>
                  </a:extLst>
                </p14:cNvPr>
                <p14:cNvContentPartPr/>
                <p14:nvPr/>
              </p14:nvContentPartPr>
              <p14:xfrm>
                <a:off x="4718585" y="3881970"/>
                <a:ext cx="87120" cy="169920"/>
              </p14:xfrm>
            </p:contentPart>
          </mc:Choice>
          <mc:Fallback xmlns="">
            <p:pic>
              <p:nvPicPr>
                <p:cNvPr id="218" name="筆跡 217">
                  <a:extLst>
                    <a:ext uri="{FF2B5EF4-FFF2-40B4-BE49-F238E27FC236}">
                      <a16:creationId xmlns:a16="http://schemas.microsoft.com/office/drawing/2014/main" id="{9A3E3719-3A58-3FE1-D8CB-4FB71B9E4D07}"/>
                    </a:ext>
                  </a:extLst>
                </p:cNvPr>
                <p:cNvPicPr/>
                <p:nvPr/>
              </p:nvPicPr>
              <p:blipFill>
                <a:blip r:embed="rId311"/>
                <a:stretch>
                  <a:fillRect/>
                </a:stretch>
              </p:blipFill>
              <p:spPr>
                <a:xfrm>
                  <a:off x="4700585" y="3863970"/>
                  <a:ext cx="12276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9" name="筆跡 218">
                  <a:extLst>
                    <a:ext uri="{FF2B5EF4-FFF2-40B4-BE49-F238E27FC236}">
                      <a16:creationId xmlns:a16="http://schemas.microsoft.com/office/drawing/2014/main" id="{9D6D4394-390D-F3EE-3334-6A6DDF9504E5}"/>
                    </a:ext>
                  </a:extLst>
                </p14:cNvPr>
                <p14:cNvContentPartPr/>
                <p14:nvPr/>
              </p14:nvContentPartPr>
              <p14:xfrm>
                <a:off x="4888145" y="3845250"/>
                <a:ext cx="16560" cy="144000"/>
              </p14:xfrm>
            </p:contentPart>
          </mc:Choice>
          <mc:Fallback xmlns="">
            <p:pic>
              <p:nvPicPr>
                <p:cNvPr id="219" name="筆跡 218">
                  <a:extLst>
                    <a:ext uri="{FF2B5EF4-FFF2-40B4-BE49-F238E27FC236}">
                      <a16:creationId xmlns:a16="http://schemas.microsoft.com/office/drawing/2014/main" id="{9D6D4394-390D-F3EE-3334-6A6DDF9504E5}"/>
                    </a:ext>
                  </a:extLst>
                </p:cNvPr>
                <p:cNvPicPr/>
                <p:nvPr/>
              </p:nvPicPr>
              <p:blipFill>
                <a:blip r:embed="rId313"/>
                <a:stretch>
                  <a:fillRect/>
                </a:stretch>
              </p:blipFill>
              <p:spPr>
                <a:xfrm>
                  <a:off x="4870145" y="3827610"/>
                  <a:ext cx="52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0" name="筆跡 219">
                  <a:extLst>
                    <a:ext uri="{FF2B5EF4-FFF2-40B4-BE49-F238E27FC236}">
                      <a16:creationId xmlns:a16="http://schemas.microsoft.com/office/drawing/2014/main" id="{4461FDB1-8912-AD26-20EA-B1A8B4FF4F62}"/>
                    </a:ext>
                  </a:extLst>
                </p14:cNvPr>
                <p14:cNvContentPartPr/>
                <p14:nvPr/>
              </p14:nvContentPartPr>
              <p14:xfrm>
                <a:off x="4899305" y="4055130"/>
                <a:ext cx="11520" cy="5400"/>
              </p14:xfrm>
            </p:contentPart>
          </mc:Choice>
          <mc:Fallback xmlns="">
            <p:pic>
              <p:nvPicPr>
                <p:cNvPr id="220" name="筆跡 219">
                  <a:extLst>
                    <a:ext uri="{FF2B5EF4-FFF2-40B4-BE49-F238E27FC236}">
                      <a16:creationId xmlns:a16="http://schemas.microsoft.com/office/drawing/2014/main" id="{4461FDB1-8912-AD26-20EA-B1A8B4FF4F62}"/>
                    </a:ext>
                  </a:extLst>
                </p:cNvPr>
                <p:cNvPicPr/>
                <p:nvPr/>
              </p:nvPicPr>
              <p:blipFill>
                <a:blip r:embed="rId315"/>
                <a:stretch>
                  <a:fillRect/>
                </a:stretch>
              </p:blipFill>
              <p:spPr>
                <a:xfrm>
                  <a:off x="4881665" y="4037130"/>
                  <a:ext cx="47160" cy="41040"/>
                </a:xfrm>
                <a:prstGeom prst="rect">
                  <a:avLst/>
                </a:prstGeom>
              </p:spPr>
            </p:pic>
          </mc:Fallback>
        </mc:AlternateContent>
      </p:grpSp>
      <p:grpSp>
        <p:nvGrpSpPr>
          <p:cNvPr id="233" name="群組 232">
            <a:extLst>
              <a:ext uri="{FF2B5EF4-FFF2-40B4-BE49-F238E27FC236}">
                <a16:creationId xmlns:a16="http://schemas.microsoft.com/office/drawing/2014/main" id="{393B5AE2-9831-E50F-8530-213A82F5D25E}"/>
              </a:ext>
            </a:extLst>
          </p:cNvPr>
          <p:cNvGrpSpPr/>
          <p:nvPr/>
        </p:nvGrpSpPr>
        <p:grpSpPr>
          <a:xfrm>
            <a:off x="5124665" y="3692610"/>
            <a:ext cx="1207440" cy="330480"/>
            <a:chOff x="5124665" y="3692610"/>
            <a:chExt cx="1207440" cy="330480"/>
          </a:xfrm>
        </p:grpSpPr>
        <mc:AlternateContent xmlns:mc="http://schemas.openxmlformats.org/markup-compatibility/2006" xmlns:p14="http://schemas.microsoft.com/office/powerpoint/2010/main">
          <mc:Choice Requires="p14">
            <p:contentPart p14:bwMode="auto" r:id="rId316">
              <p14:nvContentPartPr>
                <p14:cNvPr id="221" name="筆跡 220">
                  <a:extLst>
                    <a:ext uri="{FF2B5EF4-FFF2-40B4-BE49-F238E27FC236}">
                      <a16:creationId xmlns:a16="http://schemas.microsoft.com/office/drawing/2014/main" id="{A0542908-46B5-DA3F-6828-C0404D5A6934}"/>
                    </a:ext>
                  </a:extLst>
                </p14:cNvPr>
                <p14:cNvContentPartPr/>
                <p14:nvPr/>
              </p14:nvContentPartPr>
              <p14:xfrm>
                <a:off x="5124665" y="3827610"/>
                <a:ext cx="115560" cy="15840"/>
              </p14:xfrm>
            </p:contentPart>
          </mc:Choice>
          <mc:Fallback xmlns="">
            <p:pic>
              <p:nvPicPr>
                <p:cNvPr id="221" name="筆跡 220">
                  <a:extLst>
                    <a:ext uri="{FF2B5EF4-FFF2-40B4-BE49-F238E27FC236}">
                      <a16:creationId xmlns:a16="http://schemas.microsoft.com/office/drawing/2014/main" id="{A0542908-46B5-DA3F-6828-C0404D5A6934}"/>
                    </a:ext>
                  </a:extLst>
                </p:cNvPr>
                <p:cNvPicPr/>
                <p:nvPr/>
              </p:nvPicPr>
              <p:blipFill>
                <a:blip r:embed="rId317"/>
                <a:stretch>
                  <a:fillRect/>
                </a:stretch>
              </p:blipFill>
              <p:spPr>
                <a:xfrm>
                  <a:off x="5106665" y="3809610"/>
                  <a:ext cx="151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2" name="筆跡 221">
                  <a:extLst>
                    <a:ext uri="{FF2B5EF4-FFF2-40B4-BE49-F238E27FC236}">
                      <a16:creationId xmlns:a16="http://schemas.microsoft.com/office/drawing/2014/main" id="{5E75B29A-6889-FFAC-F78E-AE5EB6E3A11B}"/>
                    </a:ext>
                  </a:extLst>
                </p14:cNvPr>
                <p14:cNvContentPartPr/>
                <p14:nvPr/>
              </p14:nvContentPartPr>
              <p14:xfrm>
                <a:off x="5128265" y="3893490"/>
                <a:ext cx="129600" cy="8280"/>
              </p14:xfrm>
            </p:contentPart>
          </mc:Choice>
          <mc:Fallback xmlns="">
            <p:pic>
              <p:nvPicPr>
                <p:cNvPr id="222" name="筆跡 221">
                  <a:extLst>
                    <a:ext uri="{FF2B5EF4-FFF2-40B4-BE49-F238E27FC236}">
                      <a16:creationId xmlns:a16="http://schemas.microsoft.com/office/drawing/2014/main" id="{5E75B29A-6889-FFAC-F78E-AE5EB6E3A11B}"/>
                    </a:ext>
                  </a:extLst>
                </p:cNvPr>
                <p:cNvPicPr/>
                <p:nvPr/>
              </p:nvPicPr>
              <p:blipFill>
                <a:blip r:embed="rId319"/>
                <a:stretch>
                  <a:fillRect/>
                </a:stretch>
              </p:blipFill>
              <p:spPr>
                <a:xfrm>
                  <a:off x="5110625" y="3875490"/>
                  <a:ext cx="1652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5" name="筆跡 224">
                  <a:extLst>
                    <a:ext uri="{FF2B5EF4-FFF2-40B4-BE49-F238E27FC236}">
                      <a16:creationId xmlns:a16="http://schemas.microsoft.com/office/drawing/2014/main" id="{D7F2B591-DA67-148D-7EA7-0423F72EB761}"/>
                    </a:ext>
                  </a:extLst>
                </p14:cNvPr>
                <p14:cNvContentPartPr/>
                <p14:nvPr/>
              </p14:nvContentPartPr>
              <p14:xfrm>
                <a:off x="5386745" y="3761370"/>
                <a:ext cx="101160" cy="164880"/>
              </p14:xfrm>
            </p:contentPart>
          </mc:Choice>
          <mc:Fallback xmlns="">
            <p:pic>
              <p:nvPicPr>
                <p:cNvPr id="225" name="筆跡 224">
                  <a:extLst>
                    <a:ext uri="{FF2B5EF4-FFF2-40B4-BE49-F238E27FC236}">
                      <a16:creationId xmlns:a16="http://schemas.microsoft.com/office/drawing/2014/main" id="{D7F2B591-DA67-148D-7EA7-0423F72EB761}"/>
                    </a:ext>
                  </a:extLst>
                </p:cNvPr>
                <p:cNvPicPr/>
                <p:nvPr/>
              </p:nvPicPr>
              <p:blipFill>
                <a:blip r:embed="rId321"/>
                <a:stretch>
                  <a:fillRect/>
                </a:stretch>
              </p:blipFill>
              <p:spPr>
                <a:xfrm>
                  <a:off x="5368745" y="3743370"/>
                  <a:ext cx="1368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6" name="筆跡 225">
                  <a:extLst>
                    <a:ext uri="{FF2B5EF4-FFF2-40B4-BE49-F238E27FC236}">
                      <a16:creationId xmlns:a16="http://schemas.microsoft.com/office/drawing/2014/main" id="{EC515135-5BBB-85C7-C5D8-883C941E3FBD}"/>
                    </a:ext>
                  </a:extLst>
                </p14:cNvPr>
                <p14:cNvContentPartPr/>
                <p14:nvPr/>
              </p14:nvContentPartPr>
              <p14:xfrm>
                <a:off x="5540465" y="3923370"/>
                <a:ext cx="4320" cy="6840"/>
              </p14:xfrm>
            </p:contentPart>
          </mc:Choice>
          <mc:Fallback xmlns="">
            <p:pic>
              <p:nvPicPr>
                <p:cNvPr id="226" name="筆跡 225">
                  <a:extLst>
                    <a:ext uri="{FF2B5EF4-FFF2-40B4-BE49-F238E27FC236}">
                      <a16:creationId xmlns:a16="http://schemas.microsoft.com/office/drawing/2014/main" id="{EC515135-5BBB-85C7-C5D8-883C941E3FBD}"/>
                    </a:ext>
                  </a:extLst>
                </p:cNvPr>
                <p:cNvPicPr/>
                <p:nvPr/>
              </p:nvPicPr>
              <p:blipFill>
                <a:blip r:embed="rId323"/>
                <a:stretch>
                  <a:fillRect/>
                </a:stretch>
              </p:blipFill>
              <p:spPr>
                <a:xfrm>
                  <a:off x="5522825" y="3905730"/>
                  <a:ext cx="399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7" name="筆跡 226">
                  <a:extLst>
                    <a:ext uri="{FF2B5EF4-FFF2-40B4-BE49-F238E27FC236}">
                      <a16:creationId xmlns:a16="http://schemas.microsoft.com/office/drawing/2014/main" id="{3D36783C-8BEF-D851-5FE7-38172479BEFF}"/>
                    </a:ext>
                  </a:extLst>
                </p14:cNvPr>
                <p14:cNvContentPartPr/>
                <p14:nvPr/>
              </p14:nvContentPartPr>
              <p14:xfrm>
                <a:off x="5599505" y="3772890"/>
                <a:ext cx="93240" cy="111240"/>
              </p14:xfrm>
            </p:contentPart>
          </mc:Choice>
          <mc:Fallback xmlns="">
            <p:pic>
              <p:nvPicPr>
                <p:cNvPr id="227" name="筆跡 226">
                  <a:extLst>
                    <a:ext uri="{FF2B5EF4-FFF2-40B4-BE49-F238E27FC236}">
                      <a16:creationId xmlns:a16="http://schemas.microsoft.com/office/drawing/2014/main" id="{3D36783C-8BEF-D851-5FE7-38172479BEFF}"/>
                    </a:ext>
                  </a:extLst>
                </p:cNvPr>
                <p:cNvPicPr/>
                <p:nvPr/>
              </p:nvPicPr>
              <p:blipFill>
                <a:blip r:embed="rId325"/>
                <a:stretch>
                  <a:fillRect/>
                </a:stretch>
              </p:blipFill>
              <p:spPr>
                <a:xfrm>
                  <a:off x="5581865" y="3754890"/>
                  <a:ext cx="128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8" name="筆跡 227">
                  <a:extLst>
                    <a:ext uri="{FF2B5EF4-FFF2-40B4-BE49-F238E27FC236}">
                      <a16:creationId xmlns:a16="http://schemas.microsoft.com/office/drawing/2014/main" id="{17CF8C93-3E4B-A0B5-547D-63592901EA52}"/>
                    </a:ext>
                  </a:extLst>
                </p14:cNvPr>
                <p14:cNvContentPartPr/>
                <p14:nvPr/>
              </p14:nvContentPartPr>
              <p14:xfrm>
                <a:off x="5759705" y="3706290"/>
                <a:ext cx="187560" cy="316800"/>
              </p14:xfrm>
            </p:contentPart>
          </mc:Choice>
          <mc:Fallback xmlns="">
            <p:pic>
              <p:nvPicPr>
                <p:cNvPr id="228" name="筆跡 227">
                  <a:extLst>
                    <a:ext uri="{FF2B5EF4-FFF2-40B4-BE49-F238E27FC236}">
                      <a16:creationId xmlns:a16="http://schemas.microsoft.com/office/drawing/2014/main" id="{17CF8C93-3E4B-A0B5-547D-63592901EA52}"/>
                    </a:ext>
                  </a:extLst>
                </p:cNvPr>
                <p:cNvPicPr/>
                <p:nvPr/>
              </p:nvPicPr>
              <p:blipFill>
                <a:blip r:embed="rId327"/>
                <a:stretch>
                  <a:fillRect/>
                </a:stretch>
              </p:blipFill>
              <p:spPr>
                <a:xfrm>
                  <a:off x="5742065" y="3688290"/>
                  <a:ext cx="22320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0" name="筆跡 229">
                  <a:extLst>
                    <a:ext uri="{FF2B5EF4-FFF2-40B4-BE49-F238E27FC236}">
                      <a16:creationId xmlns:a16="http://schemas.microsoft.com/office/drawing/2014/main" id="{3FFAD82D-FDC0-6D0E-6102-8266DD993FCE}"/>
                    </a:ext>
                  </a:extLst>
                </p14:cNvPr>
                <p14:cNvContentPartPr/>
                <p14:nvPr/>
              </p14:nvContentPartPr>
              <p14:xfrm>
                <a:off x="5991185" y="3771810"/>
                <a:ext cx="89640" cy="91440"/>
              </p14:xfrm>
            </p:contentPart>
          </mc:Choice>
          <mc:Fallback xmlns="">
            <p:pic>
              <p:nvPicPr>
                <p:cNvPr id="230" name="筆跡 229">
                  <a:extLst>
                    <a:ext uri="{FF2B5EF4-FFF2-40B4-BE49-F238E27FC236}">
                      <a16:creationId xmlns:a16="http://schemas.microsoft.com/office/drawing/2014/main" id="{3FFAD82D-FDC0-6D0E-6102-8266DD993FCE}"/>
                    </a:ext>
                  </a:extLst>
                </p:cNvPr>
                <p:cNvPicPr/>
                <p:nvPr/>
              </p:nvPicPr>
              <p:blipFill>
                <a:blip r:embed="rId329"/>
                <a:stretch>
                  <a:fillRect/>
                </a:stretch>
              </p:blipFill>
              <p:spPr>
                <a:xfrm>
                  <a:off x="5973185" y="3753810"/>
                  <a:ext cx="1252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1" name="筆跡 230">
                  <a:extLst>
                    <a:ext uri="{FF2B5EF4-FFF2-40B4-BE49-F238E27FC236}">
                      <a16:creationId xmlns:a16="http://schemas.microsoft.com/office/drawing/2014/main" id="{518E2BB0-1B13-4CFE-5FB1-E31E7312E271}"/>
                    </a:ext>
                  </a:extLst>
                </p14:cNvPr>
                <p14:cNvContentPartPr/>
                <p14:nvPr/>
              </p14:nvContentPartPr>
              <p14:xfrm>
                <a:off x="6150665" y="3735090"/>
                <a:ext cx="79560" cy="153720"/>
              </p14:xfrm>
            </p:contentPart>
          </mc:Choice>
          <mc:Fallback xmlns="">
            <p:pic>
              <p:nvPicPr>
                <p:cNvPr id="231" name="筆跡 230">
                  <a:extLst>
                    <a:ext uri="{FF2B5EF4-FFF2-40B4-BE49-F238E27FC236}">
                      <a16:creationId xmlns:a16="http://schemas.microsoft.com/office/drawing/2014/main" id="{518E2BB0-1B13-4CFE-5FB1-E31E7312E271}"/>
                    </a:ext>
                  </a:extLst>
                </p:cNvPr>
                <p:cNvPicPr/>
                <p:nvPr/>
              </p:nvPicPr>
              <p:blipFill>
                <a:blip r:embed="rId331"/>
                <a:stretch>
                  <a:fillRect/>
                </a:stretch>
              </p:blipFill>
              <p:spPr>
                <a:xfrm>
                  <a:off x="6132665" y="3717450"/>
                  <a:ext cx="1152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2" name="筆跡 231">
                  <a:extLst>
                    <a:ext uri="{FF2B5EF4-FFF2-40B4-BE49-F238E27FC236}">
                      <a16:creationId xmlns:a16="http://schemas.microsoft.com/office/drawing/2014/main" id="{8D7B6BDB-54D6-966D-B445-2EBD83755774}"/>
                    </a:ext>
                  </a:extLst>
                </p14:cNvPr>
                <p14:cNvContentPartPr/>
                <p14:nvPr/>
              </p14:nvContentPartPr>
              <p14:xfrm>
                <a:off x="6194945" y="3692610"/>
                <a:ext cx="137160" cy="16920"/>
              </p14:xfrm>
            </p:contentPart>
          </mc:Choice>
          <mc:Fallback xmlns="">
            <p:pic>
              <p:nvPicPr>
                <p:cNvPr id="232" name="筆跡 231">
                  <a:extLst>
                    <a:ext uri="{FF2B5EF4-FFF2-40B4-BE49-F238E27FC236}">
                      <a16:creationId xmlns:a16="http://schemas.microsoft.com/office/drawing/2014/main" id="{8D7B6BDB-54D6-966D-B445-2EBD83755774}"/>
                    </a:ext>
                  </a:extLst>
                </p:cNvPr>
                <p:cNvPicPr/>
                <p:nvPr/>
              </p:nvPicPr>
              <p:blipFill>
                <a:blip r:embed="rId333"/>
                <a:stretch>
                  <a:fillRect/>
                </a:stretch>
              </p:blipFill>
              <p:spPr>
                <a:xfrm>
                  <a:off x="6176945" y="3674970"/>
                  <a:ext cx="172800" cy="52560"/>
                </a:xfrm>
                <a:prstGeom prst="rect">
                  <a:avLst/>
                </a:prstGeom>
              </p:spPr>
            </p:pic>
          </mc:Fallback>
        </mc:AlternateContent>
      </p:grpSp>
      <p:grpSp>
        <p:nvGrpSpPr>
          <p:cNvPr id="240" name="群組 239">
            <a:extLst>
              <a:ext uri="{FF2B5EF4-FFF2-40B4-BE49-F238E27FC236}">
                <a16:creationId xmlns:a16="http://schemas.microsoft.com/office/drawing/2014/main" id="{AADEE185-A62D-F3F7-3AFA-318C6E879102}"/>
              </a:ext>
            </a:extLst>
          </p:cNvPr>
          <p:cNvGrpSpPr/>
          <p:nvPr/>
        </p:nvGrpSpPr>
        <p:grpSpPr>
          <a:xfrm>
            <a:off x="2578385" y="4567050"/>
            <a:ext cx="164880" cy="300960"/>
            <a:chOff x="2578385" y="4567050"/>
            <a:chExt cx="164880" cy="300960"/>
          </a:xfrm>
        </p:grpSpPr>
        <mc:AlternateContent xmlns:mc="http://schemas.openxmlformats.org/markup-compatibility/2006" xmlns:p14="http://schemas.microsoft.com/office/powerpoint/2010/main">
          <mc:Choice Requires="p14">
            <p:contentPart p14:bwMode="auto" r:id="rId334">
              <p14:nvContentPartPr>
                <p14:cNvPr id="234" name="筆跡 233">
                  <a:extLst>
                    <a:ext uri="{FF2B5EF4-FFF2-40B4-BE49-F238E27FC236}">
                      <a16:creationId xmlns:a16="http://schemas.microsoft.com/office/drawing/2014/main" id="{0B61FB99-9EFD-F39A-C37E-6668EA506C02}"/>
                    </a:ext>
                  </a:extLst>
                </p14:cNvPr>
                <p14:cNvContentPartPr/>
                <p14:nvPr/>
              </p14:nvContentPartPr>
              <p14:xfrm>
                <a:off x="2612585" y="4577130"/>
                <a:ext cx="23400" cy="290880"/>
              </p14:xfrm>
            </p:contentPart>
          </mc:Choice>
          <mc:Fallback xmlns="">
            <p:pic>
              <p:nvPicPr>
                <p:cNvPr id="234" name="筆跡 233">
                  <a:extLst>
                    <a:ext uri="{FF2B5EF4-FFF2-40B4-BE49-F238E27FC236}">
                      <a16:creationId xmlns:a16="http://schemas.microsoft.com/office/drawing/2014/main" id="{0B61FB99-9EFD-F39A-C37E-6668EA506C02}"/>
                    </a:ext>
                  </a:extLst>
                </p:cNvPr>
                <p:cNvPicPr/>
                <p:nvPr/>
              </p:nvPicPr>
              <p:blipFill>
                <a:blip r:embed="rId335"/>
                <a:stretch>
                  <a:fillRect/>
                </a:stretch>
              </p:blipFill>
              <p:spPr>
                <a:xfrm>
                  <a:off x="2594585" y="4559490"/>
                  <a:ext cx="59040" cy="326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5" name="筆跡 234">
                  <a:extLst>
                    <a:ext uri="{FF2B5EF4-FFF2-40B4-BE49-F238E27FC236}">
                      <a16:creationId xmlns:a16="http://schemas.microsoft.com/office/drawing/2014/main" id="{8AABC4A8-75C9-C6CE-ACE6-EF4FDD9173F2}"/>
                    </a:ext>
                  </a:extLst>
                </p14:cNvPr>
                <p14:cNvContentPartPr/>
                <p14:nvPr/>
              </p14:nvContentPartPr>
              <p14:xfrm>
                <a:off x="2578385" y="4567050"/>
                <a:ext cx="151200" cy="133560"/>
              </p14:xfrm>
            </p:contentPart>
          </mc:Choice>
          <mc:Fallback xmlns="">
            <p:pic>
              <p:nvPicPr>
                <p:cNvPr id="235" name="筆跡 234">
                  <a:extLst>
                    <a:ext uri="{FF2B5EF4-FFF2-40B4-BE49-F238E27FC236}">
                      <a16:creationId xmlns:a16="http://schemas.microsoft.com/office/drawing/2014/main" id="{8AABC4A8-75C9-C6CE-ACE6-EF4FDD9173F2}"/>
                    </a:ext>
                  </a:extLst>
                </p:cNvPr>
                <p:cNvPicPr/>
                <p:nvPr/>
              </p:nvPicPr>
              <p:blipFill>
                <a:blip r:embed="rId337"/>
                <a:stretch>
                  <a:fillRect/>
                </a:stretch>
              </p:blipFill>
              <p:spPr>
                <a:xfrm>
                  <a:off x="2560745" y="4549410"/>
                  <a:ext cx="1868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6" name="筆跡 235">
                  <a:extLst>
                    <a:ext uri="{FF2B5EF4-FFF2-40B4-BE49-F238E27FC236}">
                      <a16:creationId xmlns:a16="http://schemas.microsoft.com/office/drawing/2014/main" id="{F703B67A-8716-78F6-4FAC-6EAE386EC1ED}"/>
                    </a:ext>
                  </a:extLst>
                </p14:cNvPr>
                <p14:cNvContentPartPr/>
                <p14:nvPr/>
              </p14:nvContentPartPr>
              <p14:xfrm>
                <a:off x="2737865" y="4745250"/>
                <a:ext cx="5400" cy="108360"/>
              </p14:xfrm>
            </p:contentPart>
          </mc:Choice>
          <mc:Fallback xmlns="">
            <p:pic>
              <p:nvPicPr>
                <p:cNvPr id="236" name="筆跡 235">
                  <a:extLst>
                    <a:ext uri="{FF2B5EF4-FFF2-40B4-BE49-F238E27FC236}">
                      <a16:creationId xmlns:a16="http://schemas.microsoft.com/office/drawing/2014/main" id="{F703B67A-8716-78F6-4FAC-6EAE386EC1ED}"/>
                    </a:ext>
                  </a:extLst>
                </p:cNvPr>
                <p:cNvPicPr/>
                <p:nvPr/>
              </p:nvPicPr>
              <p:blipFill>
                <a:blip r:embed="rId339"/>
                <a:stretch>
                  <a:fillRect/>
                </a:stretch>
              </p:blipFill>
              <p:spPr>
                <a:xfrm>
                  <a:off x="2719865" y="4727610"/>
                  <a:ext cx="41040" cy="144000"/>
                </a:xfrm>
                <a:prstGeom prst="rect">
                  <a:avLst/>
                </a:prstGeom>
              </p:spPr>
            </p:pic>
          </mc:Fallback>
        </mc:AlternateContent>
      </p:grpSp>
      <p:grpSp>
        <p:nvGrpSpPr>
          <p:cNvPr id="239" name="群組 238">
            <a:extLst>
              <a:ext uri="{FF2B5EF4-FFF2-40B4-BE49-F238E27FC236}">
                <a16:creationId xmlns:a16="http://schemas.microsoft.com/office/drawing/2014/main" id="{F5345C87-B033-DCDB-3020-FE96D3D74A80}"/>
              </a:ext>
            </a:extLst>
          </p:cNvPr>
          <p:cNvGrpSpPr/>
          <p:nvPr/>
        </p:nvGrpSpPr>
        <p:grpSpPr>
          <a:xfrm>
            <a:off x="3017945" y="4703850"/>
            <a:ext cx="128880" cy="89640"/>
            <a:chOff x="3017945" y="4703850"/>
            <a:chExt cx="128880" cy="89640"/>
          </a:xfrm>
        </p:grpSpPr>
        <mc:AlternateContent xmlns:mc="http://schemas.openxmlformats.org/markup-compatibility/2006" xmlns:p14="http://schemas.microsoft.com/office/powerpoint/2010/main">
          <mc:Choice Requires="p14">
            <p:contentPart p14:bwMode="auto" r:id="rId340">
              <p14:nvContentPartPr>
                <p14:cNvPr id="237" name="筆跡 236">
                  <a:extLst>
                    <a:ext uri="{FF2B5EF4-FFF2-40B4-BE49-F238E27FC236}">
                      <a16:creationId xmlns:a16="http://schemas.microsoft.com/office/drawing/2014/main" id="{213A5006-F6D3-36A6-2EDD-4A3915F0C53A}"/>
                    </a:ext>
                  </a:extLst>
                </p14:cNvPr>
                <p14:cNvContentPartPr/>
                <p14:nvPr/>
              </p14:nvContentPartPr>
              <p14:xfrm>
                <a:off x="3017945" y="4703850"/>
                <a:ext cx="128880" cy="9720"/>
              </p14:xfrm>
            </p:contentPart>
          </mc:Choice>
          <mc:Fallback xmlns="">
            <p:pic>
              <p:nvPicPr>
                <p:cNvPr id="237" name="筆跡 236">
                  <a:extLst>
                    <a:ext uri="{FF2B5EF4-FFF2-40B4-BE49-F238E27FC236}">
                      <a16:creationId xmlns:a16="http://schemas.microsoft.com/office/drawing/2014/main" id="{213A5006-F6D3-36A6-2EDD-4A3915F0C53A}"/>
                    </a:ext>
                  </a:extLst>
                </p:cNvPr>
                <p:cNvPicPr/>
                <p:nvPr/>
              </p:nvPicPr>
              <p:blipFill>
                <a:blip r:embed="rId341"/>
                <a:stretch>
                  <a:fillRect/>
                </a:stretch>
              </p:blipFill>
              <p:spPr>
                <a:xfrm>
                  <a:off x="3000305" y="4686210"/>
                  <a:ext cx="1645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8" name="筆跡 237">
                  <a:extLst>
                    <a:ext uri="{FF2B5EF4-FFF2-40B4-BE49-F238E27FC236}">
                      <a16:creationId xmlns:a16="http://schemas.microsoft.com/office/drawing/2014/main" id="{EAB31C7E-E544-E59E-A7D1-EC5CF9E1321E}"/>
                    </a:ext>
                  </a:extLst>
                </p14:cNvPr>
                <p14:cNvContentPartPr/>
                <p14:nvPr/>
              </p14:nvContentPartPr>
              <p14:xfrm>
                <a:off x="3022625" y="4781970"/>
                <a:ext cx="108000" cy="11520"/>
              </p14:xfrm>
            </p:contentPart>
          </mc:Choice>
          <mc:Fallback xmlns="">
            <p:pic>
              <p:nvPicPr>
                <p:cNvPr id="238" name="筆跡 237">
                  <a:extLst>
                    <a:ext uri="{FF2B5EF4-FFF2-40B4-BE49-F238E27FC236}">
                      <a16:creationId xmlns:a16="http://schemas.microsoft.com/office/drawing/2014/main" id="{EAB31C7E-E544-E59E-A7D1-EC5CF9E1321E}"/>
                    </a:ext>
                  </a:extLst>
                </p:cNvPr>
                <p:cNvPicPr/>
                <p:nvPr/>
              </p:nvPicPr>
              <p:blipFill>
                <a:blip r:embed="rId343"/>
                <a:stretch>
                  <a:fillRect/>
                </a:stretch>
              </p:blipFill>
              <p:spPr>
                <a:xfrm>
                  <a:off x="3004985" y="4764330"/>
                  <a:ext cx="143640" cy="47160"/>
                </a:xfrm>
                <a:prstGeom prst="rect">
                  <a:avLst/>
                </a:prstGeom>
              </p:spPr>
            </p:pic>
          </mc:Fallback>
        </mc:AlternateContent>
      </p:grpSp>
      <p:grpSp>
        <p:nvGrpSpPr>
          <p:cNvPr id="252" name="群組 251">
            <a:extLst>
              <a:ext uri="{FF2B5EF4-FFF2-40B4-BE49-F238E27FC236}">
                <a16:creationId xmlns:a16="http://schemas.microsoft.com/office/drawing/2014/main" id="{A6F61034-86DD-62A2-3EBB-82F2F1287057}"/>
              </a:ext>
            </a:extLst>
          </p:cNvPr>
          <p:cNvGrpSpPr/>
          <p:nvPr/>
        </p:nvGrpSpPr>
        <p:grpSpPr>
          <a:xfrm>
            <a:off x="3556145" y="4410450"/>
            <a:ext cx="514800" cy="430920"/>
            <a:chOff x="3556145" y="4410450"/>
            <a:chExt cx="514800" cy="430920"/>
          </a:xfrm>
        </p:grpSpPr>
        <mc:AlternateContent xmlns:mc="http://schemas.openxmlformats.org/markup-compatibility/2006" xmlns:p14="http://schemas.microsoft.com/office/powerpoint/2010/main">
          <mc:Choice Requires="p14">
            <p:contentPart p14:bwMode="auto" r:id="rId344">
              <p14:nvContentPartPr>
                <p14:cNvPr id="241" name="筆跡 240">
                  <a:extLst>
                    <a:ext uri="{FF2B5EF4-FFF2-40B4-BE49-F238E27FC236}">
                      <a16:creationId xmlns:a16="http://schemas.microsoft.com/office/drawing/2014/main" id="{F2B586F5-C56A-1F68-1CE5-BE927AE90638}"/>
                    </a:ext>
                  </a:extLst>
                </p14:cNvPr>
                <p14:cNvContentPartPr/>
                <p14:nvPr/>
              </p14:nvContentPartPr>
              <p14:xfrm>
                <a:off x="3556145" y="4652370"/>
                <a:ext cx="178920" cy="189000"/>
              </p14:xfrm>
            </p:contentPart>
          </mc:Choice>
          <mc:Fallback xmlns="">
            <p:pic>
              <p:nvPicPr>
                <p:cNvPr id="241" name="筆跡 240">
                  <a:extLst>
                    <a:ext uri="{FF2B5EF4-FFF2-40B4-BE49-F238E27FC236}">
                      <a16:creationId xmlns:a16="http://schemas.microsoft.com/office/drawing/2014/main" id="{F2B586F5-C56A-1F68-1CE5-BE927AE90638}"/>
                    </a:ext>
                  </a:extLst>
                </p:cNvPr>
                <p:cNvPicPr/>
                <p:nvPr/>
              </p:nvPicPr>
              <p:blipFill>
                <a:blip r:embed="rId345"/>
                <a:stretch>
                  <a:fillRect/>
                </a:stretch>
              </p:blipFill>
              <p:spPr>
                <a:xfrm>
                  <a:off x="3538505" y="4634370"/>
                  <a:ext cx="214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2" name="筆跡 241">
                  <a:extLst>
                    <a:ext uri="{FF2B5EF4-FFF2-40B4-BE49-F238E27FC236}">
                      <a16:creationId xmlns:a16="http://schemas.microsoft.com/office/drawing/2014/main" id="{AF1EAF60-0169-C4B2-4817-A99F4A4EA363}"/>
                    </a:ext>
                  </a:extLst>
                </p14:cNvPr>
                <p14:cNvContentPartPr/>
                <p14:nvPr/>
              </p14:nvContentPartPr>
              <p14:xfrm>
                <a:off x="3723905" y="4506210"/>
                <a:ext cx="105840" cy="20160"/>
              </p14:xfrm>
            </p:contentPart>
          </mc:Choice>
          <mc:Fallback xmlns="">
            <p:pic>
              <p:nvPicPr>
                <p:cNvPr id="242" name="筆跡 241">
                  <a:extLst>
                    <a:ext uri="{FF2B5EF4-FFF2-40B4-BE49-F238E27FC236}">
                      <a16:creationId xmlns:a16="http://schemas.microsoft.com/office/drawing/2014/main" id="{AF1EAF60-0169-C4B2-4817-A99F4A4EA363}"/>
                    </a:ext>
                  </a:extLst>
                </p:cNvPr>
                <p:cNvPicPr/>
                <p:nvPr/>
              </p:nvPicPr>
              <p:blipFill>
                <a:blip r:embed="rId347"/>
                <a:stretch>
                  <a:fillRect/>
                </a:stretch>
              </p:blipFill>
              <p:spPr>
                <a:xfrm>
                  <a:off x="3705905" y="4488570"/>
                  <a:ext cx="1414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3" name="筆跡 242">
                  <a:extLst>
                    <a:ext uri="{FF2B5EF4-FFF2-40B4-BE49-F238E27FC236}">
                      <a16:creationId xmlns:a16="http://schemas.microsoft.com/office/drawing/2014/main" id="{817ED589-F2EE-92BB-F970-8DD464C1498D}"/>
                    </a:ext>
                  </a:extLst>
                </p14:cNvPr>
                <p14:cNvContentPartPr/>
                <p14:nvPr/>
              </p14:nvContentPartPr>
              <p14:xfrm>
                <a:off x="3856745" y="4416210"/>
                <a:ext cx="27000" cy="145800"/>
              </p14:xfrm>
            </p:contentPart>
          </mc:Choice>
          <mc:Fallback xmlns="">
            <p:pic>
              <p:nvPicPr>
                <p:cNvPr id="243" name="筆跡 242">
                  <a:extLst>
                    <a:ext uri="{FF2B5EF4-FFF2-40B4-BE49-F238E27FC236}">
                      <a16:creationId xmlns:a16="http://schemas.microsoft.com/office/drawing/2014/main" id="{817ED589-F2EE-92BB-F970-8DD464C1498D}"/>
                    </a:ext>
                  </a:extLst>
                </p:cNvPr>
                <p:cNvPicPr/>
                <p:nvPr/>
              </p:nvPicPr>
              <p:blipFill>
                <a:blip r:embed="rId349"/>
                <a:stretch>
                  <a:fillRect/>
                </a:stretch>
              </p:blipFill>
              <p:spPr>
                <a:xfrm>
                  <a:off x="3839105" y="4398210"/>
                  <a:ext cx="626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44" name="筆跡 243">
                  <a:extLst>
                    <a:ext uri="{FF2B5EF4-FFF2-40B4-BE49-F238E27FC236}">
                      <a16:creationId xmlns:a16="http://schemas.microsoft.com/office/drawing/2014/main" id="{801D82EA-5DAF-FB1F-53D9-E792D1C43304}"/>
                    </a:ext>
                  </a:extLst>
                </p14:cNvPr>
                <p14:cNvContentPartPr/>
                <p14:nvPr/>
              </p14:nvContentPartPr>
              <p14:xfrm>
                <a:off x="3915785" y="4531050"/>
                <a:ext cx="23760" cy="20160"/>
              </p14:xfrm>
            </p:contentPart>
          </mc:Choice>
          <mc:Fallback xmlns="">
            <p:pic>
              <p:nvPicPr>
                <p:cNvPr id="244" name="筆跡 243">
                  <a:extLst>
                    <a:ext uri="{FF2B5EF4-FFF2-40B4-BE49-F238E27FC236}">
                      <a16:creationId xmlns:a16="http://schemas.microsoft.com/office/drawing/2014/main" id="{801D82EA-5DAF-FB1F-53D9-E792D1C43304}"/>
                    </a:ext>
                  </a:extLst>
                </p:cNvPr>
                <p:cNvPicPr/>
                <p:nvPr/>
              </p:nvPicPr>
              <p:blipFill>
                <a:blip r:embed="rId351"/>
                <a:stretch>
                  <a:fillRect/>
                </a:stretch>
              </p:blipFill>
              <p:spPr>
                <a:xfrm>
                  <a:off x="3898145" y="4513050"/>
                  <a:ext cx="594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45" name="筆跡 244">
                  <a:extLst>
                    <a:ext uri="{FF2B5EF4-FFF2-40B4-BE49-F238E27FC236}">
                      <a16:creationId xmlns:a16="http://schemas.microsoft.com/office/drawing/2014/main" id="{65286882-EAFF-93A1-F26A-4847DE20C1FF}"/>
                    </a:ext>
                  </a:extLst>
                </p14:cNvPr>
                <p14:cNvContentPartPr/>
                <p14:nvPr/>
              </p14:nvContentPartPr>
              <p14:xfrm>
                <a:off x="3987785" y="4410450"/>
                <a:ext cx="83160" cy="164880"/>
              </p14:xfrm>
            </p:contentPart>
          </mc:Choice>
          <mc:Fallback xmlns="">
            <p:pic>
              <p:nvPicPr>
                <p:cNvPr id="245" name="筆跡 244">
                  <a:extLst>
                    <a:ext uri="{FF2B5EF4-FFF2-40B4-BE49-F238E27FC236}">
                      <a16:creationId xmlns:a16="http://schemas.microsoft.com/office/drawing/2014/main" id="{65286882-EAFF-93A1-F26A-4847DE20C1FF}"/>
                    </a:ext>
                  </a:extLst>
                </p:cNvPr>
                <p:cNvPicPr/>
                <p:nvPr/>
              </p:nvPicPr>
              <p:blipFill>
                <a:blip r:embed="rId353"/>
                <a:stretch>
                  <a:fillRect/>
                </a:stretch>
              </p:blipFill>
              <p:spPr>
                <a:xfrm>
                  <a:off x="3970145" y="4392810"/>
                  <a:ext cx="118800" cy="200520"/>
                </a:xfrm>
                <a:prstGeom prst="rect">
                  <a:avLst/>
                </a:prstGeom>
              </p:spPr>
            </p:pic>
          </mc:Fallback>
        </mc:AlternateContent>
      </p:grpSp>
      <p:grpSp>
        <p:nvGrpSpPr>
          <p:cNvPr id="259" name="群組 258">
            <a:extLst>
              <a:ext uri="{FF2B5EF4-FFF2-40B4-BE49-F238E27FC236}">
                <a16:creationId xmlns:a16="http://schemas.microsoft.com/office/drawing/2014/main" id="{6E4C9AC5-EAAF-5112-5F5A-D35B1001B415}"/>
              </a:ext>
            </a:extLst>
          </p:cNvPr>
          <p:cNvGrpSpPr/>
          <p:nvPr/>
        </p:nvGrpSpPr>
        <p:grpSpPr>
          <a:xfrm>
            <a:off x="4264625" y="4452570"/>
            <a:ext cx="686160" cy="655560"/>
            <a:chOff x="4264625" y="4452570"/>
            <a:chExt cx="686160" cy="655560"/>
          </a:xfrm>
        </p:grpSpPr>
        <mc:AlternateContent xmlns:mc="http://schemas.openxmlformats.org/markup-compatibility/2006" xmlns:p14="http://schemas.microsoft.com/office/powerpoint/2010/main">
          <mc:Choice Requires="p14">
            <p:contentPart p14:bwMode="auto" r:id="rId354">
              <p14:nvContentPartPr>
                <p14:cNvPr id="246" name="筆跡 245">
                  <a:extLst>
                    <a:ext uri="{FF2B5EF4-FFF2-40B4-BE49-F238E27FC236}">
                      <a16:creationId xmlns:a16="http://schemas.microsoft.com/office/drawing/2014/main" id="{0307F3F2-F354-F9D7-F22C-1D3EBF108090}"/>
                    </a:ext>
                  </a:extLst>
                </p14:cNvPr>
                <p14:cNvContentPartPr/>
                <p14:nvPr/>
              </p14:nvContentPartPr>
              <p14:xfrm>
                <a:off x="4264625" y="4608810"/>
                <a:ext cx="26280" cy="230400"/>
              </p14:xfrm>
            </p:contentPart>
          </mc:Choice>
          <mc:Fallback xmlns="">
            <p:pic>
              <p:nvPicPr>
                <p:cNvPr id="246" name="筆跡 245">
                  <a:extLst>
                    <a:ext uri="{FF2B5EF4-FFF2-40B4-BE49-F238E27FC236}">
                      <a16:creationId xmlns:a16="http://schemas.microsoft.com/office/drawing/2014/main" id="{0307F3F2-F354-F9D7-F22C-1D3EBF108090}"/>
                    </a:ext>
                  </a:extLst>
                </p:cNvPr>
                <p:cNvPicPr/>
                <p:nvPr/>
              </p:nvPicPr>
              <p:blipFill>
                <a:blip r:embed="rId355"/>
                <a:stretch>
                  <a:fillRect/>
                </a:stretch>
              </p:blipFill>
              <p:spPr>
                <a:xfrm>
                  <a:off x="4246985" y="4590810"/>
                  <a:ext cx="619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7" name="筆跡 246">
                  <a:extLst>
                    <a:ext uri="{FF2B5EF4-FFF2-40B4-BE49-F238E27FC236}">
                      <a16:creationId xmlns:a16="http://schemas.microsoft.com/office/drawing/2014/main" id="{3A5056FF-B5F8-6BC4-B357-C65F396A4620}"/>
                    </a:ext>
                  </a:extLst>
                </p14:cNvPr>
                <p14:cNvContentPartPr/>
                <p14:nvPr/>
              </p14:nvContentPartPr>
              <p14:xfrm>
                <a:off x="4340585" y="4780890"/>
                <a:ext cx="41040" cy="7200"/>
              </p14:xfrm>
            </p:contentPart>
          </mc:Choice>
          <mc:Fallback xmlns="">
            <p:pic>
              <p:nvPicPr>
                <p:cNvPr id="247" name="筆跡 246">
                  <a:extLst>
                    <a:ext uri="{FF2B5EF4-FFF2-40B4-BE49-F238E27FC236}">
                      <a16:creationId xmlns:a16="http://schemas.microsoft.com/office/drawing/2014/main" id="{3A5056FF-B5F8-6BC4-B357-C65F396A4620}"/>
                    </a:ext>
                  </a:extLst>
                </p:cNvPr>
                <p:cNvPicPr/>
                <p:nvPr/>
              </p:nvPicPr>
              <p:blipFill>
                <a:blip r:embed="rId357"/>
                <a:stretch>
                  <a:fillRect/>
                </a:stretch>
              </p:blipFill>
              <p:spPr>
                <a:xfrm>
                  <a:off x="4322945" y="4762890"/>
                  <a:ext cx="766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48" name="筆跡 247">
                  <a:extLst>
                    <a:ext uri="{FF2B5EF4-FFF2-40B4-BE49-F238E27FC236}">
                      <a16:creationId xmlns:a16="http://schemas.microsoft.com/office/drawing/2014/main" id="{9A348DEB-26C4-D3AD-020F-7CFE781AD572}"/>
                    </a:ext>
                  </a:extLst>
                </p14:cNvPr>
                <p14:cNvContentPartPr/>
                <p14:nvPr/>
              </p14:nvContentPartPr>
              <p14:xfrm>
                <a:off x="4435985" y="4637610"/>
                <a:ext cx="92880" cy="187920"/>
              </p14:xfrm>
            </p:contentPart>
          </mc:Choice>
          <mc:Fallback xmlns="">
            <p:pic>
              <p:nvPicPr>
                <p:cNvPr id="248" name="筆跡 247">
                  <a:extLst>
                    <a:ext uri="{FF2B5EF4-FFF2-40B4-BE49-F238E27FC236}">
                      <a16:creationId xmlns:a16="http://schemas.microsoft.com/office/drawing/2014/main" id="{9A348DEB-26C4-D3AD-020F-7CFE781AD572}"/>
                    </a:ext>
                  </a:extLst>
                </p:cNvPr>
                <p:cNvPicPr/>
                <p:nvPr/>
              </p:nvPicPr>
              <p:blipFill>
                <a:blip r:embed="rId359"/>
                <a:stretch>
                  <a:fillRect/>
                </a:stretch>
              </p:blipFill>
              <p:spPr>
                <a:xfrm>
                  <a:off x="4417985" y="4619970"/>
                  <a:ext cx="12852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9" name="筆跡 248">
                  <a:extLst>
                    <a:ext uri="{FF2B5EF4-FFF2-40B4-BE49-F238E27FC236}">
                      <a16:creationId xmlns:a16="http://schemas.microsoft.com/office/drawing/2014/main" id="{5D68A24D-9867-D04B-216B-B6BE253FF857}"/>
                    </a:ext>
                  </a:extLst>
                </p14:cNvPr>
                <p14:cNvContentPartPr/>
                <p14:nvPr/>
              </p14:nvContentPartPr>
              <p14:xfrm>
                <a:off x="4576025" y="4452570"/>
                <a:ext cx="17280" cy="69120"/>
              </p14:xfrm>
            </p:contentPart>
          </mc:Choice>
          <mc:Fallback xmlns="">
            <p:pic>
              <p:nvPicPr>
                <p:cNvPr id="249" name="筆跡 248">
                  <a:extLst>
                    <a:ext uri="{FF2B5EF4-FFF2-40B4-BE49-F238E27FC236}">
                      <a16:creationId xmlns:a16="http://schemas.microsoft.com/office/drawing/2014/main" id="{5D68A24D-9867-D04B-216B-B6BE253FF857}"/>
                    </a:ext>
                  </a:extLst>
                </p:cNvPr>
                <p:cNvPicPr/>
                <p:nvPr/>
              </p:nvPicPr>
              <p:blipFill>
                <a:blip r:embed="rId361"/>
                <a:stretch>
                  <a:fillRect/>
                </a:stretch>
              </p:blipFill>
              <p:spPr>
                <a:xfrm>
                  <a:off x="4558385" y="4434570"/>
                  <a:ext cx="5292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0" name="筆跡 249">
                  <a:extLst>
                    <a:ext uri="{FF2B5EF4-FFF2-40B4-BE49-F238E27FC236}">
                      <a16:creationId xmlns:a16="http://schemas.microsoft.com/office/drawing/2014/main" id="{FCC222E4-B2C8-CB98-FD9B-0F62941F6336}"/>
                    </a:ext>
                  </a:extLst>
                </p14:cNvPr>
                <p14:cNvContentPartPr/>
                <p14:nvPr/>
              </p14:nvContentPartPr>
              <p14:xfrm>
                <a:off x="4429865" y="4516650"/>
                <a:ext cx="502920" cy="591480"/>
              </p14:xfrm>
            </p:contentPart>
          </mc:Choice>
          <mc:Fallback xmlns="">
            <p:pic>
              <p:nvPicPr>
                <p:cNvPr id="250" name="筆跡 249">
                  <a:extLst>
                    <a:ext uri="{FF2B5EF4-FFF2-40B4-BE49-F238E27FC236}">
                      <a16:creationId xmlns:a16="http://schemas.microsoft.com/office/drawing/2014/main" id="{FCC222E4-B2C8-CB98-FD9B-0F62941F6336}"/>
                    </a:ext>
                  </a:extLst>
                </p:cNvPr>
                <p:cNvPicPr/>
                <p:nvPr/>
              </p:nvPicPr>
              <p:blipFill>
                <a:blip r:embed="rId363"/>
                <a:stretch>
                  <a:fillRect/>
                </a:stretch>
              </p:blipFill>
              <p:spPr>
                <a:xfrm>
                  <a:off x="4412225" y="4498650"/>
                  <a:ext cx="538560" cy="627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3" name="筆跡 252">
                  <a:extLst>
                    <a:ext uri="{FF2B5EF4-FFF2-40B4-BE49-F238E27FC236}">
                      <a16:creationId xmlns:a16="http://schemas.microsoft.com/office/drawing/2014/main" id="{7CBF3685-16A5-86E0-5E94-7DB7F41B43BF}"/>
                    </a:ext>
                  </a:extLst>
                </p14:cNvPr>
                <p14:cNvContentPartPr/>
                <p14:nvPr/>
              </p14:nvContentPartPr>
              <p14:xfrm>
                <a:off x="4830905" y="4778010"/>
                <a:ext cx="19800" cy="225360"/>
              </p14:xfrm>
            </p:contentPart>
          </mc:Choice>
          <mc:Fallback xmlns="">
            <p:pic>
              <p:nvPicPr>
                <p:cNvPr id="253" name="筆跡 252">
                  <a:extLst>
                    <a:ext uri="{FF2B5EF4-FFF2-40B4-BE49-F238E27FC236}">
                      <a16:creationId xmlns:a16="http://schemas.microsoft.com/office/drawing/2014/main" id="{7CBF3685-16A5-86E0-5E94-7DB7F41B43BF}"/>
                    </a:ext>
                  </a:extLst>
                </p:cNvPr>
                <p:cNvPicPr/>
                <p:nvPr/>
              </p:nvPicPr>
              <p:blipFill>
                <a:blip r:embed="rId365"/>
                <a:stretch>
                  <a:fillRect/>
                </a:stretch>
              </p:blipFill>
              <p:spPr>
                <a:xfrm>
                  <a:off x="4813265" y="4760370"/>
                  <a:ext cx="5544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4" name="筆跡 253">
                  <a:extLst>
                    <a:ext uri="{FF2B5EF4-FFF2-40B4-BE49-F238E27FC236}">
                      <a16:creationId xmlns:a16="http://schemas.microsoft.com/office/drawing/2014/main" id="{453324B9-8C0B-08BE-25DB-9EFBDDECE579}"/>
                    </a:ext>
                  </a:extLst>
                </p14:cNvPr>
                <p14:cNvContentPartPr/>
                <p14:nvPr/>
              </p14:nvContentPartPr>
              <p14:xfrm>
                <a:off x="4938545" y="4782330"/>
                <a:ext cx="6120" cy="113400"/>
              </p14:xfrm>
            </p:contentPart>
          </mc:Choice>
          <mc:Fallback xmlns="">
            <p:pic>
              <p:nvPicPr>
                <p:cNvPr id="254" name="筆跡 253">
                  <a:extLst>
                    <a:ext uri="{FF2B5EF4-FFF2-40B4-BE49-F238E27FC236}">
                      <a16:creationId xmlns:a16="http://schemas.microsoft.com/office/drawing/2014/main" id="{453324B9-8C0B-08BE-25DB-9EFBDDECE579}"/>
                    </a:ext>
                  </a:extLst>
                </p:cNvPr>
                <p:cNvPicPr/>
                <p:nvPr/>
              </p:nvPicPr>
              <p:blipFill>
                <a:blip r:embed="rId367"/>
                <a:stretch>
                  <a:fillRect/>
                </a:stretch>
              </p:blipFill>
              <p:spPr>
                <a:xfrm>
                  <a:off x="4920545" y="4764690"/>
                  <a:ext cx="41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5" name="筆跡 254">
                  <a:extLst>
                    <a:ext uri="{FF2B5EF4-FFF2-40B4-BE49-F238E27FC236}">
                      <a16:creationId xmlns:a16="http://schemas.microsoft.com/office/drawing/2014/main" id="{8D194E3B-E18F-E1E2-E684-6F30F0A2BB26}"/>
                    </a:ext>
                  </a:extLst>
                </p14:cNvPr>
                <p14:cNvContentPartPr/>
                <p14:nvPr/>
              </p14:nvContentPartPr>
              <p14:xfrm>
                <a:off x="4944305" y="4969530"/>
                <a:ext cx="6480" cy="3240"/>
              </p14:xfrm>
            </p:contentPart>
          </mc:Choice>
          <mc:Fallback xmlns="">
            <p:pic>
              <p:nvPicPr>
                <p:cNvPr id="255" name="筆跡 254">
                  <a:extLst>
                    <a:ext uri="{FF2B5EF4-FFF2-40B4-BE49-F238E27FC236}">
                      <a16:creationId xmlns:a16="http://schemas.microsoft.com/office/drawing/2014/main" id="{8D194E3B-E18F-E1E2-E684-6F30F0A2BB26}"/>
                    </a:ext>
                  </a:extLst>
                </p:cNvPr>
                <p:cNvPicPr/>
                <p:nvPr/>
              </p:nvPicPr>
              <p:blipFill>
                <a:blip r:embed="rId149"/>
                <a:stretch>
                  <a:fillRect/>
                </a:stretch>
              </p:blipFill>
              <p:spPr>
                <a:xfrm>
                  <a:off x="4926305" y="4951890"/>
                  <a:ext cx="42120" cy="38880"/>
                </a:xfrm>
                <a:prstGeom prst="rect">
                  <a:avLst/>
                </a:prstGeom>
              </p:spPr>
            </p:pic>
          </mc:Fallback>
        </mc:AlternateContent>
      </p:grpSp>
      <p:grpSp>
        <p:nvGrpSpPr>
          <p:cNvPr id="258" name="群組 257">
            <a:extLst>
              <a:ext uri="{FF2B5EF4-FFF2-40B4-BE49-F238E27FC236}">
                <a16:creationId xmlns:a16="http://schemas.microsoft.com/office/drawing/2014/main" id="{B0D5EA41-51CF-DF13-FACB-1E2A0E205E48}"/>
              </a:ext>
            </a:extLst>
          </p:cNvPr>
          <p:cNvGrpSpPr/>
          <p:nvPr/>
        </p:nvGrpSpPr>
        <p:grpSpPr>
          <a:xfrm>
            <a:off x="5220785" y="4697010"/>
            <a:ext cx="135360" cy="90360"/>
            <a:chOff x="5220785" y="4697010"/>
            <a:chExt cx="135360" cy="90360"/>
          </a:xfrm>
        </p:grpSpPr>
        <mc:AlternateContent xmlns:mc="http://schemas.openxmlformats.org/markup-compatibility/2006" xmlns:p14="http://schemas.microsoft.com/office/powerpoint/2010/main">
          <mc:Choice Requires="p14">
            <p:contentPart p14:bwMode="auto" r:id="rId369">
              <p14:nvContentPartPr>
                <p14:cNvPr id="256" name="筆跡 255">
                  <a:extLst>
                    <a:ext uri="{FF2B5EF4-FFF2-40B4-BE49-F238E27FC236}">
                      <a16:creationId xmlns:a16="http://schemas.microsoft.com/office/drawing/2014/main" id="{F60A90C2-ABCE-CD1A-47FE-8155813D6587}"/>
                    </a:ext>
                  </a:extLst>
                </p14:cNvPr>
                <p14:cNvContentPartPr/>
                <p14:nvPr/>
              </p14:nvContentPartPr>
              <p14:xfrm>
                <a:off x="5220785" y="4697010"/>
                <a:ext cx="135360" cy="21240"/>
              </p14:xfrm>
            </p:contentPart>
          </mc:Choice>
          <mc:Fallback xmlns="">
            <p:pic>
              <p:nvPicPr>
                <p:cNvPr id="256" name="筆跡 255">
                  <a:extLst>
                    <a:ext uri="{FF2B5EF4-FFF2-40B4-BE49-F238E27FC236}">
                      <a16:creationId xmlns:a16="http://schemas.microsoft.com/office/drawing/2014/main" id="{F60A90C2-ABCE-CD1A-47FE-8155813D6587}"/>
                    </a:ext>
                  </a:extLst>
                </p:cNvPr>
                <p:cNvPicPr/>
                <p:nvPr/>
              </p:nvPicPr>
              <p:blipFill>
                <a:blip r:embed="rId370"/>
                <a:stretch>
                  <a:fillRect/>
                </a:stretch>
              </p:blipFill>
              <p:spPr>
                <a:xfrm>
                  <a:off x="5203145" y="4679010"/>
                  <a:ext cx="17100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57" name="筆跡 256">
                  <a:extLst>
                    <a:ext uri="{FF2B5EF4-FFF2-40B4-BE49-F238E27FC236}">
                      <a16:creationId xmlns:a16="http://schemas.microsoft.com/office/drawing/2014/main" id="{3C146E64-C570-0733-0AD4-ED0095C1B230}"/>
                    </a:ext>
                  </a:extLst>
                </p14:cNvPr>
                <p14:cNvContentPartPr/>
                <p14:nvPr/>
              </p14:nvContentPartPr>
              <p14:xfrm>
                <a:off x="5232305" y="4778370"/>
                <a:ext cx="123480" cy="9000"/>
              </p14:xfrm>
            </p:contentPart>
          </mc:Choice>
          <mc:Fallback xmlns="">
            <p:pic>
              <p:nvPicPr>
                <p:cNvPr id="257" name="筆跡 256">
                  <a:extLst>
                    <a:ext uri="{FF2B5EF4-FFF2-40B4-BE49-F238E27FC236}">
                      <a16:creationId xmlns:a16="http://schemas.microsoft.com/office/drawing/2014/main" id="{3C146E64-C570-0733-0AD4-ED0095C1B230}"/>
                    </a:ext>
                  </a:extLst>
                </p:cNvPr>
                <p:cNvPicPr/>
                <p:nvPr/>
              </p:nvPicPr>
              <p:blipFill>
                <a:blip r:embed="rId372"/>
                <a:stretch>
                  <a:fillRect/>
                </a:stretch>
              </p:blipFill>
              <p:spPr>
                <a:xfrm>
                  <a:off x="5214665" y="4760370"/>
                  <a:ext cx="159120" cy="44640"/>
                </a:xfrm>
                <a:prstGeom prst="rect">
                  <a:avLst/>
                </a:prstGeom>
              </p:spPr>
            </p:pic>
          </mc:Fallback>
        </mc:AlternateContent>
      </p:grpSp>
      <p:grpSp>
        <p:nvGrpSpPr>
          <p:cNvPr id="268" name="群組 267">
            <a:extLst>
              <a:ext uri="{FF2B5EF4-FFF2-40B4-BE49-F238E27FC236}">
                <a16:creationId xmlns:a16="http://schemas.microsoft.com/office/drawing/2014/main" id="{71E7EE21-D8DA-0100-9635-F3FF2E4A029F}"/>
              </a:ext>
            </a:extLst>
          </p:cNvPr>
          <p:cNvGrpSpPr/>
          <p:nvPr/>
        </p:nvGrpSpPr>
        <p:grpSpPr>
          <a:xfrm>
            <a:off x="5524625" y="4566330"/>
            <a:ext cx="920160" cy="254160"/>
            <a:chOff x="5524625" y="4566330"/>
            <a:chExt cx="920160" cy="254160"/>
          </a:xfrm>
        </p:grpSpPr>
        <mc:AlternateContent xmlns:mc="http://schemas.openxmlformats.org/markup-compatibility/2006" xmlns:p14="http://schemas.microsoft.com/office/powerpoint/2010/main">
          <mc:Choice Requires="p14">
            <p:contentPart p14:bwMode="auto" r:id="rId373">
              <p14:nvContentPartPr>
                <p14:cNvPr id="260" name="筆跡 259">
                  <a:extLst>
                    <a:ext uri="{FF2B5EF4-FFF2-40B4-BE49-F238E27FC236}">
                      <a16:creationId xmlns:a16="http://schemas.microsoft.com/office/drawing/2014/main" id="{5A247C72-E25B-7351-241E-12798371A526}"/>
                    </a:ext>
                  </a:extLst>
                </p14:cNvPr>
                <p14:cNvContentPartPr/>
                <p14:nvPr/>
              </p14:nvContentPartPr>
              <p14:xfrm>
                <a:off x="5524625" y="4626450"/>
                <a:ext cx="107640" cy="176760"/>
              </p14:xfrm>
            </p:contentPart>
          </mc:Choice>
          <mc:Fallback xmlns="">
            <p:pic>
              <p:nvPicPr>
                <p:cNvPr id="260" name="筆跡 259">
                  <a:extLst>
                    <a:ext uri="{FF2B5EF4-FFF2-40B4-BE49-F238E27FC236}">
                      <a16:creationId xmlns:a16="http://schemas.microsoft.com/office/drawing/2014/main" id="{5A247C72-E25B-7351-241E-12798371A526}"/>
                    </a:ext>
                  </a:extLst>
                </p:cNvPr>
                <p:cNvPicPr/>
                <p:nvPr/>
              </p:nvPicPr>
              <p:blipFill>
                <a:blip r:embed="rId374"/>
                <a:stretch>
                  <a:fillRect/>
                </a:stretch>
              </p:blipFill>
              <p:spPr>
                <a:xfrm>
                  <a:off x="5506625" y="4608810"/>
                  <a:ext cx="14328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1" name="筆跡 260">
                  <a:extLst>
                    <a:ext uri="{FF2B5EF4-FFF2-40B4-BE49-F238E27FC236}">
                      <a16:creationId xmlns:a16="http://schemas.microsoft.com/office/drawing/2014/main" id="{05098B08-590D-FF67-8854-4C27E854CC75}"/>
                    </a:ext>
                  </a:extLst>
                </p14:cNvPr>
                <p14:cNvContentPartPr/>
                <p14:nvPr/>
              </p14:nvContentPartPr>
              <p14:xfrm>
                <a:off x="5680505" y="4797450"/>
                <a:ext cx="2520" cy="2520"/>
              </p14:xfrm>
            </p:contentPart>
          </mc:Choice>
          <mc:Fallback xmlns="">
            <p:pic>
              <p:nvPicPr>
                <p:cNvPr id="261" name="筆跡 260">
                  <a:extLst>
                    <a:ext uri="{FF2B5EF4-FFF2-40B4-BE49-F238E27FC236}">
                      <a16:creationId xmlns:a16="http://schemas.microsoft.com/office/drawing/2014/main" id="{05098B08-590D-FF67-8854-4C27E854CC75}"/>
                    </a:ext>
                  </a:extLst>
                </p:cNvPr>
                <p:cNvPicPr/>
                <p:nvPr/>
              </p:nvPicPr>
              <p:blipFill>
                <a:blip r:embed="rId376"/>
                <a:stretch>
                  <a:fillRect/>
                </a:stretch>
              </p:blipFill>
              <p:spPr>
                <a:xfrm>
                  <a:off x="5662865" y="4779810"/>
                  <a:ext cx="381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2" name="筆跡 261">
                  <a:extLst>
                    <a:ext uri="{FF2B5EF4-FFF2-40B4-BE49-F238E27FC236}">
                      <a16:creationId xmlns:a16="http://schemas.microsoft.com/office/drawing/2014/main" id="{AB14CDCC-8CDA-050B-CA2A-B04FB4E82D3D}"/>
                    </a:ext>
                  </a:extLst>
                </p14:cNvPr>
                <p14:cNvContentPartPr/>
                <p14:nvPr/>
              </p14:nvContentPartPr>
              <p14:xfrm>
                <a:off x="5778425" y="4622130"/>
                <a:ext cx="84960" cy="198360"/>
              </p14:xfrm>
            </p:contentPart>
          </mc:Choice>
          <mc:Fallback xmlns="">
            <p:pic>
              <p:nvPicPr>
                <p:cNvPr id="262" name="筆跡 261">
                  <a:extLst>
                    <a:ext uri="{FF2B5EF4-FFF2-40B4-BE49-F238E27FC236}">
                      <a16:creationId xmlns:a16="http://schemas.microsoft.com/office/drawing/2014/main" id="{AB14CDCC-8CDA-050B-CA2A-B04FB4E82D3D}"/>
                    </a:ext>
                  </a:extLst>
                </p:cNvPr>
                <p:cNvPicPr/>
                <p:nvPr/>
              </p:nvPicPr>
              <p:blipFill>
                <a:blip r:embed="rId378"/>
                <a:stretch>
                  <a:fillRect/>
                </a:stretch>
              </p:blipFill>
              <p:spPr>
                <a:xfrm>
                  <a:off x="5760425" y="4604130"/>
                  <a:ext cx="120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64" name="筆跡 263">
                  <a:extLst>
                    <a:ext uri="{FF2B5EF4-FFF2-40B4-BE49-F238E27FC236}">
                      <a16:creationId xmlns:a16="http://schemas.microsoft.com/office/drawing/2014/main" id="{CE778243-668F-F564-18CF-91D3A31E7D26}"/>
                    </a:ext>
                  </a:extLst>
                </p14:cNvPr>
                <p14:cNvContentPartPr/>
                <p14:nvPr/>
              </p14:nvContentPartPr>
              <p14:xfrm>
                <a:off x="5980025" y="4598730"/>
                <a:ext cx="76680" cy="192600"/>
              </p14:xfrm>
            </p:contentPart>
          </mc:Choice>
          <mc:Fallback xmlns="">
            <p:pic>
              <p:nvPicPr>
                <p:cNvPr id="264" name="筆跡 263">
                  <a:extLst>
                    <a:ext uri="{FF2B5EF4-FFF2-40B4-BE49-F238E27FC236}">
                      <a16:creationId xmlns:a16="http://schemas.microsoft.com/office/drawing/2014/main" id="{CE778243-668F-F564-18CF-91D3A31E7D26}"/>
                    </a:ext>
                  </a:extLst>
                </p:cNvPr>
                <p:cNvPicPr/>
                <p:nvPr/>
              </p:nvPicPr>
              <p:blipFill>
                <a:blip r:embed="rId380"/>
                <a:stretch>
                  <a:fillRect/>
                </a:stretch>
              </p:blipFill>
              <p:spPr>
                <a:xfrm>
                  <a:off x="5962025" y="4581090"/>
                  <a:ext cx="11232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65" name="筆跡 264">
                  <a:extLst>
                    <a:ext uri="{FF2B5EF4-FFF2-40B4-BE49-F238E27FC236}">
                      <a16:creationId xmlns:a16="http://schemas.microsoft.com/office/drawing/2014/main" id="{C19A4740-3E14-91BE-FE88-C9ECFBB2C673}"/>
                    </a:ext>
                  </a:extLst>
                </p14:cNvPr>
                <p14:cNvContentPartPr/>
                <p14:nvPr/>
              </p14:nvContentPartPr>
              <p14:xfrm>
                <a:off x="6012065" y="4612770"/>
                <a:ext cx="118800" cy="10440"/>
              </p14:xfrm>
            </p:contentPart>
          </mc:Choice>
          <mc:Fallback xmlns="">
            <p:pic>
              <p:nvPicPr>
                <p:cNvPr id="265" name="筆跡 264">
                  <a:extLst>
                    <a:ext uri="{FF2B5EF4-FFF2-40B4-BE49-F238E27FC236}">
                      <a16:creationId xmlns:a16="http://schemas.microsoft.com/office/drawing/2014/main" id="{C19A4740-3E14-91BE-FE88-C9ECFBB2C673}"/>
                    </a:ext>
                  </a:extLst>
                </p:cNvPr>
                <p:cNvPicPr/>
                <p:nvPr/>
              </p:nvPicPr>
              <p:blipFill>
                <a:blip r:embed="rId382"/>
                <a:stretch>
                  <a:fillRect/>
                </a:stretch>
              </p:blipFill>
              <p:spPr>
                <a:xfrm>
                  <a:off x="5994065" y="4594770"/>
                  <a:ext cx="154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66" name="筆跡 265">
                  <a:extLst>
                    <a:ext uri="{FF2B5EF4-FFF2-40B4-BE49-F238E27FC236}">
                      <a16:creationId xmlns:a16="http://schemas.microsoft.com/office/drawing/2014/main" id="{0C79A0AA-4DFA-C949-340D-00A721EB23EF}"/>
                    </a:ext>
                  </a:extLst>
                </p14:cNvPr>
                <p14:cNvContentPartPr/>
                <p14:nvPr/>
              </p14:nvContentPartPr>
              <p14:xfrm>
                <a:off x="6131225" y="4600170"/>
                <a:ext cx="159480" cy="205560"/>
              </p14:xfrm>
            </p:contentPart>
          </mc:Choice>
          <mc:Fallback xmlns="">
            <p:pic>
              <p:nvPicPr>
                <p:cNvPr id="266" name="筆跡 265">
                  <a:extLst>
                    <a:ext uri="{FF2B5EF4-FFF2-40B4-BE49-F238E27FC236}">
                      <a16:creationId xmlns:a16="http://schemas.microsoft.com/office/drawing/2014/main" id="{0C79A0AA-4DFA-C949-340D-00A721EB23EF}"/>
                    </a:ext>
                  </a:extLst>
                </p:cNvPr>
                <p:cNvPicPr/>
                <p:nvPr/>
              </p:nvPicPr>
              <p:blipFill>
                <a:blip r:embed="rId384"/>
                <a:stretch>
                  <a:fillRect/>
                </a:stretch>
              </p:blipFill>
              <p:spPr>
                <a:xfrm>
                  <a:off x="6113225" y="4582170"/>
                  <a:ext cx="195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67" name="筆跡 266">
                  <a:extLst>
                    <a:ext uri="{FF2B5EF4-FFF2-40B4-BE49-F238E27FC236}">
                      <a16:creationId xmlns:a16="http://schemas.microsoft.com/office/drawing/2014/main" id="{507BF4A2-C9B3-D554-F6BB-4BC88F617DAE}"/>
                    </a:ext>
                  </a:extLst>
                </p14:cNvPr>
                <p14:cNvContentPartPr/>
                <p14:nvPr/>
              </p14:nvContentPartPr>
              <p14:xfrm>
                <a:off x="6349385" y="4566330"/>
                <a:ext cx="95400" cy="230040"/>
              </p14:xfrm>
            </p:contentPart>
          </mc:Choice>
          <mc:Fallback xmlns="">
            <p:pic>
              <p:nvPicPr>
                <p:cNvPr id="267" name="筆跡 266">
                  <a:extLst>
                    <a:ext uri="{FF2B5EF4-FFF2-40B4-BE49-F238E27FC236}">
                      <a16:creationId xmlns:a16="http://schemas.microsoft.com/office/drawing/2014/main" id="{507BF4A2-C9B3-D554-F6BB-4BC88F617DAE}"/>
                    </a:ext>
                  </a:extLst>
                </p:cNvPr>
                <p:cNvPicPr/>
                <p:nvPr/>
              </p:nvPicPr>
              <p:blipFill>
                <a:blip r:embed="rId386"/>
                <a:stretch>
                  <a:fillRect/>
                </a:stretch>
              </p:blipFill>
              <p:spPr>
                <a:xfrm>
                  <a:off x="6331745" y="4548330"/>
                  <a:ext cx="131040" cy="265680"/>
                </a:xfrm>
                <a:prstGeom prst="rect">
                  <a:avLst/>
                </a:prstGeom>
              </p:spPr>
            </p:pic>
          </mc:Fallback>
        </mc:AlternateContent>
      </p:grpSp>
      <p:grpSp>
        <p:nvGrpSpPr>
          <p:cNvPr id="275" name="群組 274">
            <a:extLst>
              <a:ext uri="{FF2B5EF4-FFF2-40B4-BE49-F238E27FC236}">
                <a16:creationId xmlns:a16="http://schemas.microsoft.com/office/drawing/2014/main" id="{2795E4E1-F53D-46FF-2C97-A7E4761A627A}"/>
              </a:ext>
            </a:extLst>
          </p:cNvPr>
          <p:cNvGrpSpPr/>
          <p:nvPr/>
        </p:nvGrpSpPr>
        <p:grpSpPr>
          <a:xfrm>
            <a:off x="2620145" y="5193810"/>
            <a:ext cx="134280" cy="330480"/>
            <a:chOff x="2620145" y="5193810"/>
            <a:chExt cx="134280" cy="330480"/>
          </a:xfrm>
        </p:grpSpPr>
        <mc:AlternateContent xmlns:mc="http://schemas.openxmlformats.org/markup-compatibility/2006" xmlns:p14="http://schemas.microsoft.com/office/powerpoint/2010/main">
          <mc:Choice Requires="p14">
            <p:contentPart p14:bwMode="auto" r:id="rId387">
              <p14:nvContentPartPr>
                <p14:cNvPr id="269" name="筆跡 268">
                  <a:extLst>
                    <a:ext uri="{FF2B5EF4-FFF2-40B4-BE49-F238E27FC236}">
                      <a16:creationId xmlns:a16="http://schemas.microsoft.com/office/drawing/2014/main" id="{E7166665-79F9-B3F1-6C52-20FCBE683EB3}"/>
                    </a:ext>
                  </a:extLst>
                </p14:cNvPr>
                <p14:cNvContentPartPr/>
                <p14:nvPr/>
              </p14:nvContentPartPr>
              <p14:xfrm>
                <a:off x="2620145" y="5272650"/>
                <a:ext cx="22680" cy="251640"/>
              </p14:xfrm>
            </p:contentPart>
          </mc:Choice>
          <mc:Fallback xmlns="">
            <p:pic>
              <p:nvPicPr>
                <p:cNvPr id="269" name="筆跡 268">
                  <a:extLst>
                    <a:ext uri="{FF2B5EF4-FFF2-40B4-BE49-F238E27FC236}">
                      <a16:creationId xmlns:a16="http://schemas.microsoft.com/office/drawing/2014/main" id="{E7166665-79F9-B3F1-6C52-20FCBE683EB3}"/>
                    </a:ext>
                  </a:extLst>
                </p:cNvPr>
                <p:cNvPicPr/>
                <p:nvPr/>
              </p:nvPicPr>
              <p:blipFill>
                <a:blip r:embed="rId388"/>
                <a:stretch>
                  <a:fillRect/>
                </a:stretch>
              </p:blipFill>
              <p:spPr>
                <a:xfrm>
                  <a:off x="2602505" y="5255010"/>
                  <a:ext cx="583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70" name="筆跡 269">
                  <a:extLst>
                    <a:ext uri="{FF2B5EF4-FFF2-40B4-BE49-F238E27FC236}">
                      <a16:creationId xmlns:a16="http://schemas.microsoft.com/office/drawing/2014/main" id="{86703464-B469-6D00-A916-46F5A25245A4}"/>
                    </a:ext>
                  </a:extLst>
                </p14:cNvPr>
                <p14:cNvContentPartPr/>
                <p14:nvPr/>
              </p14:nvContentPartPr>
              <p14:xfrm>
                <a:off x="2629865" y="5193810"/>
                <a:ext cx="124560" cy="133560"/>
              </p14:xfrm>
            </p:contentPart>
          </mc:Choice>
          <mc:Fallback xmlns="">
            <p:pic>
              <p:nvPicPr>
                <p:cNvPr id="270" name="筆跡 269">
                  <a:extLst>
                    <a:ext uri="{FF2B5EF4-FFF2-40B4-BE49-F238E27FC236}">
                      <a16:creationId xmlns:a16="http://schemas.microsoft.com/office/drawing/2014/main" id="{86703464-B469-6D00-A916-46F5A25245A4}"/>
                    </a:ext>
                  </a:extLst>
                </p:cNvPr>
                <p:cNvPicPr/>
                <p:nvPr/>
              </p:nvPicPr>
              <p:blipFill>
                <a:blip r:embed="rId390"/>
                <a:stretch>
                  <a:fillRect/>
                </a:stretch>
              </p:blipFill>
              <p:spPr>
                <a:xfrm>
                  <a:off x="2611865" y="5176170"/>
                  <a:ext cx="160200" cy="169200"/>
                </a:xfrm>
                <a:prstGeom prst="rect">
                  <a:avLst/>
                </a:prstGeom>
              </p:spPr>
            </p:pic>
          </mc:Fallback>
        </mc:AlternateContent>
      </p:grpSp>
      <p:grpSp>
        <p:nvGrpSpPr>
          <p:cNvPr id="274" name="群組 273">
            <a:extLst>
              <a:ext uri="{FF2B5EF4-FFF2-40B4-BE49-F238E27FC236}">
                <a16:creationId xmlns:a16="http://schemas.microsoft.com/office/drawing/2014/main" id="{86DD9528-E3B7-4DA4-8AB0-04F9D2116950}"/>
              </a:ext>
            </a:extLst>
          </p:cNvPr>
          <p:cNvGrpSpPr/>
          <p:nvPr/>
        </p:nvGrpSpPr>
        <p:grpSpPr>
          <a:xfrm>
            <a:off x="3041705" y="5370570"/>
            <a:ext cx="140760" cy="82800"/>
            <a:chOff x="3041705" y="5370570"/>
            <a:chExt cx="140760" cy="82800"/>
          </a:xfrm>
        </p:grpSpPr>
        <mc:AlternateContent xmlns:mc="http://schemas.openxmlformats.org/markup-compatibility/2006" xmlns:p14="http://schemas.microsoft.com/office/powerpoint/2010/main">
          <mc:Choice Requires="p14">
            <p:contentPart p14:bwMode="auto" r:id="rId391">
              <p14:nvContentPartPr>
                <p14:cNvPr id="272" name="筆跡 271">
                  <a:extLst>
                    <a:ext uri="{FF2B5EF4-FFF2-40B4-BE49-F238E27FC236}">
                      <a16:creationId xmlns:a16="http://schemas.microsoft.com/office/drawing/2014/main" id="{D43770A0-44DC-F09E-8D72-A352D8FCA27B}"/>
                    </a:ext>
                  </a:extLst>
                </p14:cNvPr>
                <p14:cNvContentPartPr/>
                <p14:nvPr/>
              </p14:nvContentPartPr>
              <p14:xfrm>
                <a:off x="3048905" y="5370570"/>
                <a:ext cx="118440" cy="21960"/>
              </p14:xfrm>
            </p:contentPart>
          </mc:Choice>
          <mc:Fallback xmlns="">
            <p:pic>
              <p:nvPicPr>
                <p:cNvPr id="272" name="筆跡 271">
                  <a:extLst>
                    <a:ext uri="{FF2B5EF4-FFF2-40B4-BE49-F238E27FC236}">
                      <a16:creationId xmlns:a16="http://schemas.microsoft.com/office/drawing/2014/main" id="{D43770A0-44DC-F09E-8D72-A352D8FCA27B}"/>
                    </a:ext>
                  </a:extLst>
                </p:cNvPr>
                <p:cNvPicPr/>
                <p:nvPr/>
              </p:nvPicPr>
              <p:blipFill>
                <a:blip r:embed="rId392"/>
                <a:stretch>
                  <a:fillRect/>
                </a:stretch>
              </p:blipFill>
              <p:spPr>
                <a:xfrm>
                  <a:off x="3030905" y="5352570"/>
                  <a:ext cx="15408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73" name="筆跡 272">
                  <a:extLst>
                    <a:ext uri="{FF2B5EF4-FFF2-40B4-BE49-F238E27FC236}">
                      <a16:creationId xmlns:a16="http://schemas.microsoft.com/office/drawing/2014/main" id="{11979351-B452-5BC5-69FC-CAFFE4E8CC65}"/>
                    </a:ext>
                  </a:extLst>
                </p14:cNvPr>
                <p14:cNvContentPartPr/>
                <p14:nvPr/>
              </p14:nvContentPartPr>
              <p14:xfrm>
                <a:off x="3041705" y="5442570"/>
                <a:ext cx="140760" cy="10800"/>
              </p14:xfrm>
            </p:contentPart>
          </mc:Choice>
          <mc:Fallback xmlns="">
            <p:pic>
              <p:nvPicPr>
                <p:cNvPr id="273" name="筆跡 272">
                  <a:extLst>
                    <a:ext uri="{FF2B5EF4-FFF2-40B4-BE49-F238E27FC236}">
                      <a16:creationId xmlns:a16="http://schemas.microsoft.com/office/drawing/2014/main" id="{11979351-B452-5BC5-69FC-CAFFE4E8CC65}"/>
                    </a:ext>
                  </a:extLst>
                </p:cNvPr>
                <p:cNvPicPr/>
                <p:nvPr/>
              </p:nvPicPr>
              <p:blipFill>
                <a:blip r:embed="rId394"/>
                <a:stretch>
                  <a:fillRect/>
                </a:stretch>
              </p:blipFill>
              <p:spPr>
                <a:xfrm>
                  <a:off x="3024065" y="5424570"/>
                  <a:ext cx="176400" cy="46440"/>
                </a:xfrm>
                <a:prstGeom prst="rect">
                  <a:avLst/>
                </a:prstGeom>
              </p:spPr>
            </p:pic>
          </mc:Fallback>
        </mc:AlternateContent>
      </p:grpSp>
      <p:grpSp>
        <p:nvGrpSpPr>
          <p:cNvPr id="280" name="群組 279">
            <a:extLst>
              <a:ext uri="{FF2B5EF4-FFF2-40B4-BE49-F238E27FC236}">
                <a16:creationId xmlns:a16="http://schemas.microsoft.com/office/drawing/2014/main" id="{B0154110-8620-643E-1ADB-7E62BB480922}"/>
              </a:ext>
            </a:extLst>
          </p:cNvPr>
          <p:cNvGrpSpPr/>
          <p:nvPr/>
        </p:nvGrpSpPr>
        <p:grpSpPr>
          <a:xfrm>
            <a:off x="3556505" y="5204680"/>
            <a:ext cx="541440" cy="424080"/>
            <a:chOff x="3556505" y="5204680"/>
            <a:chExt cx="541440" cy="424080"/>
          </a:xfrm>
        </p:grpSpPr>
        <mc:AlternateContent xmlns:mc="http://schemas.openxmlformats.org/markup-compatibility/2006" xmlns:p14="http://schemas.microsoft.com/office/powerpoint/2010/main">
          <mc:Choice Requires="p14">
            <p:contentPart p14:bwMode="auto" r:id="rId395">
              <p14:nvContentPartPr>
                <p14:cNvPr id="276" name="筆跡 275">
                  <a:extLst>
                    <a:ext uri="{FF2B5EF4-FFF2-40B4-BE49-F238E27FC236}">
                      <a16:creationId xmlns:a16="http://schemas.microsoft.com/office/drawing/2014/main" id="{49CCA9EA-B4F6-DC28-F7A0-E7524AE07B12}"/>
                    </a:ext>
                  </a:extLst>
                </p14:cNvPr>
                <p14:cNvContentPartPr/>
                <p14:nvPr/>
              </p14:nvContentPartPr>
              <p14:xfrm>
                <a:off x="3556505" y="5437240"/>
                <a:ext cx="179640" cy="191520"/>
              </p14:xfrm>
            </p:contentPart>
          </mc:Choice>
          <mc:Fallback xmlns="">
            <p:pic>
              <p:nvPicPr>
                <p:cNvPr id="276" name="筆跡 275">
                  <a:extLst>
                    <a:ext uri="{FF2B5EF4-FFF2-40B4-BE49-F238E27FC236}">
                      <a16:creationId xmlns:a16="http://schemas.microsoft.com/office/drawing/2014/main" id="{49CCA9EA-B4F6-DC28-F7A0-E7524AE07B12}"/>
                    </a:ext>
                  </a:extLst>
                </p:cNvPr>
                <p:cNvPicPr/>
                <p:nvPr/>
              </p:nvPicPr>
              <p:blipFill>
                <a:blip r:embed="rId396"/>
                <a:stretch>
                  <a:fillRect/>
                </a:stretch>
              </p:blipFill>
              <p:spPr>
                <a:xfrm>
                  <a:off x="3538505" y="5419240"/>
                  <a:ext cx="2152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77" name="筆跡 276">
                  <a:extLst>
                    <a:ext uri="{FF2B5EF4-FFF2-40B4-BE49-F238E27FC236}">
                      <a16:creationId xmlns:a16="http://schemas.microsoft.com/office/drawing/2014/main" id="{BE485B8A-29D1-C545-E660-22C543470CD1}"/>
                    </a:ext>
                  </a:extLst>
                </p14:cNvPr>
                <p14:cNvContentPartPr/>
                <p14:nvPr/>
              </p14:nvContentPartPr>
              <p14:xfrm>
                <a:off x="3759905" y="5303680"/>
                <a:ext cx="93600" cy="19440"/>
              </p14:xfrm>
            </p:contentPart>
          </mc:Choice>
          <mc:Fallback xmlns="">
            <p:pic>
              <p:nvPicPr>
                <p:cNvPr id="277" name="筆跡 276">
                  <a:extLst>
                    <a:ext uri="{FF2B5EF4-FFF2-40B4-BE49-F238E27FC236}">
                      <a16:creationId xmlns:a16="http://schemas.microsoft.com/office/drawing/2014/main" id="{BE485B8A-29D1-C545-E660-22C543470CD1}"/>
                    </a:ext>
                  </a:extLst>
                </p:cNvPr>
                <p:cNvPicPr/>
                <p:nvPr/>
              </p:nvPicPr>
              <p:blipFill>
                <a:blip r:embed="rId398"/>
                <a:stretch>
                  <a:fillRect/>
                </a:stretch>
              </p:blipFill>
              <p:spPr>
                <a:xfrm>
                  <a:off x="3741905" y="5285680"/>
                  <a:ext cx="12924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78" name="筆跡 277">
                  <a:extLst>
                    <a:ext uri="{FF2B5EF4-FFF2-40B4-BE49-F238E27FC236}">
                      <a16:creationId xmlns:a16="http://schemas.microsoft.com/office/drawing/2014/main" id="{47CE50A6-E85D-B81F-ED3C-A5A898A09B75}"/>
                    </a:ext>
                  </a:extLst>
                </p14:cNvPr>
                <p14:cNvContentPartPr/>
                <p14:nvPr/>
              </p14:nvContentPartPr>
              <p14:xfrm>
                <a:off x="3872945" y="5204680"/>
                <a:ext cx="60120" cy="140040"/>
              </p14:xfrm>
            </p:contentPart>
          </mc:Choice>
          <mc:Fallback xmlns="">
            <p:pic>
              <p:nvPicPr>
                <p:cNvPr id="278" name="筆跡 277">
                  <a:extLst>
                    <a:ext uri="{FF2B5EF4-FFF2-40B4-BE49-F238E27FC236}">
                      <a16:creationId xmlns:a16="http://schemas.microsoft.com/office/drawing/2014/main" id="{47CE50A6-E85D-B81F-ED3C-A5A898A09B75}"/>
                    </a:ext>
                  </a:extLst>
                </p:cNvPr>
                <p:cNvPicPr/>
                <p:nvPr/>
              </p:nvPicPr>
              <p:blipFill>
                <a:blip r:embed="rId400"/>
                <a:stretch>
                  <a:fillRect/>
                </a:stretch>
              </p:blipFill>
              <p:spPr>
                <a:xfrm>
                  <a:off x="3855305" y="5187040"/>
                  <a:ext cx="957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79" name="筆跡 278">
                  <a:extLst>
                    <a:ext uri="{FF2B5EF4-FFF2-40B4-BE49-F238E27FC236}">
                      <a16:creationId xmlns:a16="http://schemas.microsoft.com/office/drawing/2014/main" id="{A6160AB4-05EC-5FA3-DF9B-B694EF533911}"/>
                    </a:ext>
                  </a:extLst>
                </p14:cNvPr>
                <p14:cNvContentPartPr/>
                <p14:nvPr/>
              </p14:nvContentPartPr>
              <p14:xfrm>
                <a:off x="3999665" y="5223400"/>
                <a:ext cx="98280" cy="157680"/>
              </p14:xfrm>
            </p:contentPart>
          </mc:Choice>
          <mc:Fallback xmlns="">
            <p:pic>
              <p:nvPicPr>
                <p:cNvPr id="279" name="筆跡 278">
                  <a:extLst>
                    <a:ext uri="{FF2B5EF4-FFF2-40B4-BE49-F238E27FC236}">
                      <a16:creationId xmlns:a16="http://schemas.microsoft.com/office/drawing/2014/main" id="{A6160AB4-05EC-5FA3-DF9B-B694EF533911}"/>
                    </a:ext>
                  </a:extLst>
                </p:cNvPr>
                <p:cNvPicPr/>
                <p:nvPr/>
              </p:nvPicPr>
              <p:blipFill>
                <a:blip r:embed="rId402"/>
                <a:stretch>
                  <a:fillRect/>
                </a:stretch>
              </p:blipFill>
              <p:spPr>
                <a:xfrm>
                  <a:off x="3982025" y="5205760"/>
                  <a:ext cx="133920" cy="193320"/>
                </a:xfrm>
                <a:prstGeom prst="rect">
                  <a:avLst/>
                </a:prstGeom>
              </p:spPr>
            </p:pic>
          </mc:Fallback>
        </mc:AlternateContent>
      </p:grpSp>
      <p:grpSp>
        <p:nvGrpSpPr>
          <p:cNvPr id="285" name="群組 284">
            <a:extLst>
              <a:ext uri="{FF2B5EF4-FFF2-40B4-BE49-F238E27FC236}">
                <a16:creationId xmlns:a16="http://schemas.microsoft.com/office/drawing/2014/main" id="{E459867B-27CC-6347-5FAC-01F30D1E7856}"/>
              </a:ext>
            </a:extLst>
          </p:cNvPr>
          <p:cNvGrpSpPr/>
          <p:nvPr/>
        </p:nvGrpSpPr>
        <p:grpSpPr>
          <a:xfrm>
            <a:off x="4320065" y="5407720"/>
            <a:ext cx="306000" cy="256320"/>
            <a:chOff x="4320065" y="5407720"/>
            <a:chExt cx="306000" cy="256320"/>
          </a:xfrm>
        </p:grpSpPr>
        <mc:AlternateContent xmlns:mc="http://schemas.openxmlformats.org/markup-compatibility/2006" xmlns:p14="http://schemas.microsoft.com/office/powerpoint/2010/main">
          <mc:Choice Requires="p14">
            <p:contentPart p14:bwMode="auto" r:id="rId403">
              <p14:nvContentPartPr>
                <p14:cNvPr id="281" name="筆跡 280">
                  <a:extLst>
                    <a:ext uri="{FF2B5EF4-FFF2-40B4-BE49-F238E27FC236}">
                      <a16:creationId xmlns:a16="http://schemas.microsoft.com/office/drawing/2014/main" id="{B2859D92-57DA-FF3D-F12D-5D6CCF33D8C2}"/>
                    </a:ext>
                  </a:extLst>
                </p14:cNvPr>
                <p14:cNvContentPartPr/>
                <p14:nvPr/>
              </p14:nvContentPartPr>
              <p14:xfrm>
                <a:off x="4320065" y="5485120"/>
                <a:ext cx="10800" cy="178200"/>
              </p14:xfrm>
            </p:contentPart>
          </mc:Choice>
          <mc:Fallback xmlns="">
            <p:pic>
              <p:nvPicPr>
                <p:cNvPr id="281" name="筆跡 280">
                  <a:extLst>
                    <a:ext uri="{FF2B5EF4-FFF2-40B4-BE49-F238E27FC236}">
                      <a16:creationId xmlns:a16="http://schemas.microsoft.com/office/drawing/2014/main" id="{B2859D92-57DA-FF3D-F12D-5D6CCF33D8C2}"/>
                    </a:ext>
                  </a:extLst>
                </p:cNvPr>
                <p:cNvPicPr/>
                <p:nvPr/>
              </p:nvPicPr>
              <p:blipFill>
                <a:blip r:embed="rId404"/>
                <a:stretch>
                  <a:fillRect/>
                </a:stretch>
              </p:blipFill>
              <p:spPr>
                <a:xfrm>
                  <a:off x="4302065" y="5467120"/>
                  <a:ext cx="46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82" name="筆跡 281">
                  <a:extLst>
                    <a:ext uri="{FF2B5EF4-FFF2-40B4-BE49-F238E27FC236}">
                      <a16:creationId xmlns:a16="http://schemas.microsoft.com/office/drawing/2014/main" id="{89E5F79E-3395-E157-FD55-B33EC9007E76}"/>
                    </a:ext>
                  </a:extLst>
                </p14:cNvPr>
                <p14:cNvContentPartPr/>
                <p14:nvPr/>
              </p14:nvContentPartPr>
              <p14:xfrm>
                <a:off x="4374785" y="5622640"/>
                <a:ext cx="13680" cy="5040"/>
              </p14:xfrm>
            </p:contentPart>
          </mc:Choice>
          <mc:Fallback xmlns="">
            <p:pic>
              <p:nvPicPr>
                <p:cNvPr id="282" name="筆跡 281">
                  <a:extLst>
                    <a:ext uri="{FF2B5EF4-FFF2-40B4-BE49-F238E27FC236}">
                      <a16:creationId xmlns:a16="http://schemas.microsoft.com/office/drawing/2014/main" id="{89E5F79E-3395-E157-FD55-B33EC9007E76}"/>
                    </a:ext>
                  </a:extLst>
                </p:cNvPr>
                <p:cNvPicPr/>
                <p:nvPr/>
              </p:nvPicPr>
              <p:blipFill>
                <a:blip r:embed="rId406"/>
                <a:stretch>
                  <a:fillRect/>
                </a:stretch>
              </p:blipFill>
              <p:spPr>
                <a:xfrm>
                  <a:off x="4356785" y="5605000"/>
                  <a:ext cx="493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83" name="筆跡 282">
                  <a:extLst>
                    <a:ext uri="{FF2B5EF4-FFF2-40B4-BE49-F238E27FC236}">
                      <a16:creationId xmlns:a16="http://schemas.microsoft.com/office/drawing/2014/main" id="{4E5B1C83-4311-CC25-26C4-674CC506DC43}"/>
                    </a:ext>
                  </a:extLst>
                </p14:cNvPr>
                <p14:cNvContentPartPr/>
                <p14:nvPr/>
              </p14:nvContentPartPr>
              <p14:xfrm>
                <a:off x="4517705" y="5407720"/>
                <a:ext cx="108360" cy="256320"/>
              </p14:xfrm>
            </p:contentPart>
          </mc:Choice>
          <mc:Fallback xmlns="">
            <p:pic>
              <p:nvPicPr>
                <p:cNvPr id="283" name="筆跡 282">
                  <a:extLst>
                    <a:ext uri="{FF2B5EF4-FFF2-40B4-BE49-F238E27FC236}">
                      <a16:creationId xmlns:a16="http://schemas.microsoft.com/office/drawing/2014/main" id="{4E5B1C83-4311-CC25-26C4-674CC506DC43}"/>
                    </a:ext>
                  </a:extLst>
                </p:cNvPr>
                <p:cNvPicPr/>
                <p:nvPr/>
              </p:nvPicPr>
              <p:blipFill>
                <a:blip r:embed="rId408"/>
                <a:stretch>
                  <a:fillRect/>
                </a:stretch>
              </p:blipFill>
              <p:spPr>
                <a:xfrm>
                  <a:off x="4500065" y="5390080"/>
                  <a:ext cx="144000" cy="29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9">
            <p14:nvContentPartPr>
              <p14:cNvPr id="286" name="筆跡 285">
                <a:extLst>
                  <a:ext uri="{FF2B5EF4-FFF2-40B4-BE49-F238E27FC236}">
                    <a16:creationId xmlns:a16="http://schemas.microsoft.com/office/drawing/2014/main" id="{4DAF5562-06C1-9B03-05A9-417E6DEA95F1}"/>
                  </a:ext>
                </a:extLst>
              </p14:cNvPr>
              <p14:cNvContentPartPr/>
              <p14:nvPr/>
            </p14:nvContentPartPr>
            <p14:xfrm>
              <a:off x="2737145" y="5493400"/>
              <a:ext cx="100800" cy="86400"/>
            </p14:xfrm>
          </p:contentPart>
        </mc:Choice>
        <mc:Fallback xmlns="">
          <p:pic>
            <p:nvPicPr>
              <p:cNvPr id="286" name="筆跡 285">
                <a:extLst>
                  <a:ext uri="{FF2B5EF4-FFF2-40B4-BE49-F238E27FC236}">
                    <a16:creationId xmlns:a16="http://schemas.microsoft.com/office/drawing/2014/main" id="{4DAF5562-06C1-9B03-05A9-417E6DEA95F1}"/>
                  </a:ext>
                </a:extLst>
              </p:cNvPr>
              <p:cNvPicPr/>
              <p:nvPr/>
            </p:nvPicPr>
            <p:blipFill>
              <a:blip r:embed="rId410"/>
              <a:stretch>
                <a:fillRect/>
              </a:stretch>
            </p:blipFill>
            <p:spPr>
              <a:xfrm>
                <a:off x="2719505" y="5475760"/>
                <a:ext cx="136440" cy="122040"/>
              </a:xfrm>
              <a:prstGeom prst="rect">
                <a:avLst/>
              </a:prstGeom>
            </p:spPr>
          </p:pic>
        </mc:Fallback>
      </mc:AlternateContent>
      <p:grpSp>
        <p:nvGrpSpPr>
          <p:cNvPr id="295" name="群組 294">
            <a:extLst>
              <a:ext uri="{FF2B5EF4-FFF2-40B4-BE49-F238E27FC236}">
                <a16:creationId xmlns:a16="http://schemas.microsoft.com/office/drawing/2014/main" id="{B6BA6704-C8C0-BE9C-E73F-432C2B7DAC1E}"/>
              </a:ext>
            </a:extLst>
          </p:cNvPr>
          <p:cNvGrpSpPr/>
          <p:nvPr/>
        </p:nvGrpSpPr>
        <p:grpSpPr>
          <a:xfrm>
            <a:off x="4599785" y="5207560"/>
            <a:ext cx="466920" cy="673560"/>
            <a:chOff x="4599785" y="5207560"/>
            <a:chExt cx="466920" cy="673560"/>
          </a:xfrm>
        </p:grpSpPr>
        <mc:AlternateContent xmlns:mc="http://schemas.openxmlformats.org/markup-compatibility/2006" xmlns:p14="http://schemas.microsoft.com/office/powerpoint/2010/main">
          <mc:Choice Requires="p14">
            <p:contentPart p14:bwMode="auto" r:id="rId411">
              <p14:nvContentPartPr>
                <p14:cNvPr id="287" name="筆跡 286">
                  <a:extLst>
                    <a:ext uri="{FF2B5EF4-FFF2-40B4-BE49-F238E27FC236}">
                      <a16:creationId xmlns:a16="http://schemas.microsoft.com/office/drawing/2014/main" id="{34C0DCF3-F453-2B34-B400-4974D3FD4702}"/>
                    </a:ext>
                  </a:extLst>
                </p14:cNvPr>
                <p14:cNvContentPartPr/>
                <p14:nvPr/>
              </p14:nvContentPartPr>
              <p14:xfrm>
                <a:off x="4632545" y="5207560"/>
                <a:ext cx="129600" cy="70200"/>
              </p14:xfrm>
            </p:contentPart>
          </mc:Choice>
          <mc:Fallback xmlns="">
            <p:pic>
              <p:nvPicPr>
                <p:cNvPr id="287" name="筆跡 286">
                  <a:extLst>
                    <a:ext uri="{FF2B5EF4-FFF2-40B4-BE49-F238E27FC236}">
                      <a16:creationId xmlns:a16="http://schemas.microsoft.com/office/drawing/2014/main" id="{34C0DCF3-F453-2B34-B400-4974D3FD4702}"/>
                    </a:ext>
                  </a:extLst>
                </p:cNvPr>
                <p:cNvPicPr/>
                <p:nvPr/>
              </p:nvPicPr>
              <p:blipFill>
                <a:blip r:embed="rId412"/>
                <a:stretch>
                  <a:fillRect/>
                </a:stretch>
              </p:blipFill>
              <p:spPr>
                <a:xfrm>
                  <a:off x="4614545" y="5189560"/>
                  <a:ext cx="1652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88" name="筆跡 287">
                  <a:extLst>
                    <a:ext uri="{FF2B5EF4-FFF2-40B4-BE49-F238E27FC236}">
                      <a16:creationId xmlns:a16="http://schemas.microsoft.com/office/drawing/2014/main" id="{5516408C-E6FA-80D9-939A-60365DB7F095}"/>
                    </a:ext>
                  </a:extLst>
                </p14:cNvPr>
                <p14:cNvContentPartPr/>
                <p14:nvPr/>
              </p14:nvContentPartPr>
              <p14:xfrm>
                <a:off x="4599785" y="5345440"/>
                <a:ext cx="408600" cy="535680"/>
              </p14:xfrm>
            </p:contentPart>
          </mc:Choice>
          <mc:Fallback xmlns="">
            <p:pic>
              <p:nvPicPr>
                <p:cNvPr id="288" name="筆跡 287">
                  <a:extLst>
                    <a:ext uri="{FF2B5EF4-FFF2-40B4-BE49-F238E27FC236}">
                      <a16:creationId xmlns:a16="http://schemas.microsoft.com/office/drawing/2014/main" id="{5516408C-E6FA-80D9-939A-60365DB7F095}"/>
                    </a:ext>
                  </a:extLst>
                </p:cNvPr>
                <p:cNvPicPr/>
                <p:nvPr/>
              </p:nvPicPr>
              <p:blipFill>
                <a:blip r:embed="rId414"/>
                <a:stretch>
                  <a:fillRect/>
                </a:stretch>
              </p:blipFill>
              <p:spPr>
                <a:xfrm>
                  <a:off x="4582145" y="5327440"/>
                  <a:ext cx="44424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89" name="筆跡 288">
                  <a:extLst>
                    <a:ext uri="{FF2B5EF4-FFF2-40B4-BE49-F238E27FC236}">
                      <a16:creationId xmlns:a16="http://schemas.microsoft.com/office/drawing/2014/main" id="{8925292B-D893-72C0-8B49-BC2126E5E8E9}"/>
                    </a:ext>
                  </a:extLst>
                </p14:cNvPr>
                <p14:cNvContentPartPr/>
                <p14:nvPr/>
              </p14:nvContentPartPr>
              <p14:xfrm>
                <a:off x="4810745" y="5618680"/>
                <a:ext cx="141840" cy="104040"/>
              </p14:xfrm>
            </p:contentPart>
          </mc:Choice>
          <mc:Fallback xmlns="">
            <p:pic>
              <p:nvPicPr>
                <p:cNvPr id="289" name="筆跡 288">
                  <a:extLst>
                    <a:ext uri="{FF2B5EF4-FFF2-40B4-BE49-F238E27FC236}">
                      <a16:creationId xmlns:a16="http://schemas.microsoft.com/office/drawing/2014/main" id="{8925292B-D893-72C0-8B49-BC2126E5E8E9}"/>
                    </a:ext>
                  </a:extLst>
                </p:cNvPr>
                <p:cNvPicPr/>
                <p:nvPr/>
              </p:nvPicPr>
              <p:blipFill>
                <a:blip r:embed="rId416"/>
                <a:stretch>
                  <a:fillRect/>
                </a:stretch>
              </p:blipFill>
              <p:spPr>
                <a:xfrm>
                  <a:off x="4792745" y="5600680"/>
                  <a:ext cx="1774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0" name="筆跡 289">
                  <a:extLst>
                    <a:ext uri="{FF2B5EF4-FFF2-40B4-BE49-F238E27FC236}">
                      <a16:creationId xmlns:a16="http://schemas.microsoft.com/office/drawing/2014/main" id="{93681E4A-34C4-12BE-A504-34F6F2F983EA}"/>
                    </a:ext>
                  </a:extLst>
                </p14:cNvPr>
                <p14:cNvContentPartPr/>
                <p14:nvPr/>
              </p14:nvContentPartPr>
              <p14:xfrm>
                <a:off x="5047265" y="5546320"/>
                <a:ext cx="19440" cy="97920"/>
              </p14:xfrm>
            </p:contentPart>
          </mc:Choice>
          <mc:Fallback xmlns="">
            <p:pic>
              <p:nvPicPr>
                <p:cNvPr id="290" name="筆跡 289">
                  <a:extLst>
                    <a:ext uri="{FF2B5EF4-FFF2-40B4-BE49-F238E27FC236}">
                      <a16:creationId xmlns:a16="http://schemas.microsoft.com/office/drawing/2014/main" id="{93681E4A-34C4-12BE-A504-34F6F2F983EA}"/>
                    </a:ext>
                  </a:extLst>
                </p:cNvPr>
                <p:cNvPicPr/>
                <p:nvPr/>
              </p:nvPicPr>
              <p:blipFill>
                <a:blip r:embed="rId418"/>
                <a:stretch>
                  <a:fillRect/>
                </a:stretch>
              </p:blipFill>
              <p:spPr>
                <a:xfrm>
                  <a:off x="5029265" y="5528320"/>
                  <a:ext cx="550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91" name="筆跡 290">
                  <a:extLst>
                    <a:ext uri="{FF2B5EF4-FFF2-40B4-BE49-F238E27FC236}">
                      <a16:creationId xmlns:a16="http://schemas.microsoft.com/office/drawing/2014/main" id="{C28E4CAC-E12E-9256-EF68-2B9506B61B74}"/>
                    </a:ext>
                  </a:extLst>
                </p14:cNvPr>
                <p14:cNvContentPartPr/>
                <p14:nvPr/>
              </p14:nvContentPartPr>
              <p14:xfrm>
                <a:off x="5033945" y="5760520"/>
                <a:ext cx="12240" cy="16200"/>
              </p14:xfrm>
            </p:contentPart>
          </mc:Choice>
          <mc:Fallback xmlns="">
            <p:pic>
              <p:nvPicPr>
                <p:cNvPr id="291" name="筆跡 290">
                  <a:extLst>
                    <a:ext uri="{FF2B5EF4-FFF2-40B4-BE49-F238E27FC236}">
                      <a16:creationId xmlns:a16="http://schemas.microsoft.com/office/drawing/2014/main" id="{C28E4CAC-E12E-9256-EF68-2B9506B61B74}"/>
                    </a:ext>
                  </a:extLst>
                </p:cNvPr>
                <p:cNvPicPr/>
                <p:nvPr/>
              </p:nvPicPr>
              <p:blipFill>
                <a:blip r:embed="rId420"/>
                <a:stretch>
                  <a:fillRect/>
                </a:stretch>
              </p:blipFill>
              <p:spPr>
                <a:xfrm>
                  <a:off x="5016305" y="5742520"/>
                  <a:ext cx="47880" cy="51840"/>
                </a:xfrm>
                <a:prstGeom prst="rect">
                  <a:avLst/>
                </a:prstGeom>
              </p:spPr>
            </p:pic>
          </mc:Fallback>
        </mc:AlternateContent>
      </p:grpSp>
      <p:grpSp>
        <p:nvGrpSpPr>
          <p:cNvPr id="294" name="群組 293">
            <a:extLst>
              <a:ext uri="{FF2B5EF4-FFF2-40B4-BE49-F238E27FC236}">
                <a16:creationId xmlns:a16="http://schemas.microsoft.com/office/drawing/2014/main" id="{8BEB11CC-10C8-3F16-7F77-0B6C4435E0FD}"/>
              </a:ext>
            </a:extLst>
          </p:cNvPr>
          <p:cNvGrpSpPr/>
          <p:nvPr/>
        </p:nvGrpSpPr>
        <p:grpSpPr>
          <a:xfrm>
            <a:off x="5298185" y="5522200"/>
            <a:ext cx="170640" cy="80640"/>
            <a:chOff x="5298185" y="5522200"/>
            <a:chExt cx="170640" cy="80640"/>
          </a:xfrm>
        </p:grpSpPr>
        <mc:AlternateContent xmlns:mc="http://schemas.openxmlformats.org/markup-compatibility/2006" xmlns:p14="http://schemas.microsoft.com/office/powerpoint/2010/main">
          <mc:Choice Requires="p14">
            <p:contentPart p14:bwMode="auto" r:id="rId421">
              <p14:nvContentPartPr>
                <p14:cNvPr id="292" name="筆跡 291">
                  <a:extLst>
                    <a:ext uri="{FF2B5EF4-FFF2-40B4-BE49-F238E27FC236}">
                      <a16:creationId xmlns:a16="http://schemas.microsoft.com/office/drawing/2014/main" id="{56B30BA3-1463-2177-2A16-8DDC8869644B}"/>
                    </a:ext>
                  </a:extLst>
                </p14:cNvPr>
                <p14:cNvContentPartPr/>
                <p14:nvPr/>
              </p14:nvContentPartPr>
              <p14:xfrm>
                <a:off x="5298185" y="5525800"/>
                <a:ext cx="154800" cy="14040"/>
              </p14:xfrm>
            </p:contentPart>
          </mc:Choice>
          <mc:Fallback xmlns="">
            <p:pic>
              <p:nvPicPr>
                <p:cNvPr id="292" name="筆跡 291">
                  <a:extLst>
                    <a:ext uri="{FF2B5EF4-FFF2-40B4-BE49-F238E27FC236}">
                      <a16:creationId xmlns:a16="http://schemas.microsoft.com/office/drawing/2014/main" id="{56B30BA3-1463-2177-2A16-8DDC8869644B}"/>
                    </a:ext>
                  </a:extLst>
                </p:cNvPr>
                <p:cNvPicPr/>
                <p:nvPr/>
              </p:nvPicPr>
              <p:blipFill>
                <a:blip r:embed="rId422"/>
                <a:stretch>
                  <a:fillRect/>
                </a:stretch>
              </p:blipFill>
              <p:spPr>
                <a:xfrm>
                  <a:off x="5280185" y="5507800"/>
                  <a:ext cx="1904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93" name="筆跡 292">
                  <a:extLst>
                    <a:ext uri="{FF2B5EF4-FFF2-40B4-BE49-F238E27FC236}">
                      <a16:creationId xmlns:a16="http://schemas.microsoft.com/office/drawing/2014/main" id="{5301B80B-6008-22FE-0089-96F54D3D28C0}"/>
                    </a:ext>
                  </a:extLst>
                </p14:cNvPr>
                <p14:cNvContentPartPr/>
                <p14:nvPr/>
              </p14:nvContentPartPr>
              <p14:xfrm>
                <a:off x="5316185" y="5522200"/>
                <a:ext cx="152640" cy="80640"/>
              </p14:xfrm>
            </p:contentPart>
          </mc:Choice>
          <mc:Fallback xmlns="">
            <p:pic>
              <p:nvPicPr>
                <p:cNvPr id="293" name="筆跡 292">
                  <a:extLst>
                    <a:ext uri="{FF2B5EF4-FFF2-40B4-BE49-F238E27FC236}">
                      <a16:creationId xmlns:a16="http://schemas.microsoft.com/office/drawing/2014/main" id="{5301B80B-6008-22FE-0089-96F54D3D28C0}"/>
                    </a:ext>
                  </a:extLst>
                </p:cNvPr>
                <p:cNvPicPr/>
                <p:nvPr/>
              </p:nvPicPr>
              <p:blipFill>
                <a:blip r:embed="rId424"/>
                <a:stretch>
                  <a:fillRect/>
                </a:stretch>
              </p:blipFill>
              <p:spPr>
                <a:xfrm>
                  <a:off x="5298545" y="5504560"/>
                  <a:ext cx="188280" cy="116280"/>
                </a:xfrm>
                <a:prstGeom prst="rect">
                  <a:avLst/>
                </a:prstGeom>
              </p:spPr>
            </p:pic>
          </mc:Fallback>
        </mc:AlternateContent>
      </p:grpSp>
      <p:grpSp>
        <p:nvGrpSpPr>
          <p:cNvPr id="303" name="群組 302">
            <a:extLst>
              <a:ext uri="{FF2B5EF4-FFF2-40B4-BE49-F238E27FC236}">
                <a16:creationId xmlns:a16="http://schemas.microsoft.com/office/drawing/2014/main" id="{9B1DA8D1-F5C6-8634-0F1F-C6CB6CDE024E}"/>
              </a:ext>
            </a:extLst>
          </p:cNvPr>
          <p:cNvGrpSpPr/>
          <p:nvPr/>
        </p:nvGrpSpPr>
        <p:grpSpPr>
          <a:xfrm>
            <a:off x="5660345" y="5461360"/>
            <a:ext cx="845640" cy="247320"/>
            <a:chOff x="5660345" y="5461360"/>
            <a:chExt cx="845640" cy="247320"/>
          </a:xfrm>
        </p:grpSpPr>
        <mc:AlternateContent xmlns:mc="http://schemas.openxmlformats.org/markup-compatibility/2006" xmlns:p14="http://schemas.microsoft.com/office/powerpoint/2010/main">
          <mc:Choice Requires="p14">
            <p:contentPart p14:bwMode="auto" r:id="rId425">
              <p14:nvContentPartPr>
                <p14:cNvPr id="296" name="筆跡 295">
                  <a:extLst>
                    <a:ext uri="{FF2B5EF4-FFF2-40B4-BE49-F238E27FC236}">
                      <a16:creationId xmlns:a16="http://schemas.microsoft.com/office/drawing/2014/main" id="{0603B8C8-41FC-5A3C-89FC-C27C010B5D7D}"/>
                    </a:ext>
                  </a:extLst>
                </p14:cNvPr>
                <p14:cNvContentPartPr/>
                <p14:nvPr/>
              </p14:nvContentPartPr>
              <p14:xfrm>
                <a:off x="5660345" y="5521840"/>
                <a:ext cx="82440" cy="186840"/>
              </p14:xfrm>
            </p:contentPart>
          </mc:Choice>
          <mc:Fallback xmlns="">
            <p:pic>
              <p:nvPicPr>
                <p:cNvPr id="296" name="筆跡 295">
                  <a:extLst>
                    <a:ext uri="{FF2B5EF4-FFF2-40B4-BE49-F238E27FC236}">
                      <a16:creationId xmlns:a16="http://schemas.microsoft.com/office/drawing/2014/main" id="{0603B8C8-41FC-5A3C-89FC-C27C010B5D7D}"/>
                    </a:ext>
                  </a:extLst>
                </p:cNvPr>
                <p:cNvPicPr/>
                <p:nvPr/>
              </p:nvPicPr>
              <p:blipFill>
                <a:blip r:embed="rId426"/>
                <a:stretch>
                  <a:fillRect/>
                </a:stretch>
              </p:blipFill>
              <p:spPr>
                <a:xfrm>
                  <a:off x="5642345" y="5503840"/>
                  <a:ext cx="1180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97" name="筆跡 296">
                  <a:extLst>
                    <a:ext uri="{FF2B5EF4-FFF2-40B4-BE49-F238E27FC236}">
                      <a16:creationId xmlns:a16="http://schemas.microsoft.com/office/drawing/2014/main" id="{50BA0D72-68D0-D644-76E1-B5D722D37723}"/>
                    </a:ext>
                  </a:extLst>
                </p14:cNvPr>
                <p14:cNvContentPartPr/>
                <p14:nvPr/>
              </p14:nvContentPartPr>
              <p14:xfrm>
                <a:off x="5779145" y="5675920"/>
                <a:ext cx="14040" cy="12960"/>
              </p14:xfrm>
            </p:contentPart>
          </mc:Choice>
          <mc:Fallback xmlns="">
            <p:pic>
              <p:nvPicPr>
                <p:cNvPr id="297" name="筆跡 296">
                  <a:extLst>
                    <a:ext uri="{FF2B5EF4-FFF2-40B4-BE49-F238E27FC236}">
                      <a16:creationId xmlns:a16="http://schemas.microsoft.com/office/drawing/2014/main" id="{50BA0D72-68D0-D644-76E1-B5D722D37723}"/>
                    </a:ext>
                  </a:extLst>
                </p:cNvPr>
                <p:cNvPicPr/>
                <p:nvPr/>
              </p:nvPicPr>
              <p:blipFill>
                <a:blip r:embed="rId428"/>
                <a:stretch>
                  <a:fillRect/>
                </a:stretch>
              </p:blipFill>
              <p:spPr>
                <a:xfrm>
                  <a:off x="5761505" y="5657920"/>
                  <a:ext cx="4968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298" name="筆跡 297">
                  <a:extLst>
                    <a:ext uri="{FF2B5EF4-FFF2-40B4-BE49-F238E27FC236}">
                      <a16:creationId xmlns:a16="http://schemas.microsoft.com/office/drawing/2014/main" id="{487583E0-CD40-0CFA-4708-948946C9B6A2}"/>
                    </a:ext>
                  </a:extLst>
                </p14:cNvPr>
                <p14:cNvContentPartPr/>
                <p14:nvPr/>
              </p14:nvContentPartPr>
              <p14:xfrm>
                <a:off x="5864465" y="5540560"/>
                <a:ext cx="131040" cy="123120"/>
              </p14:xfrm>
            </p:contentPart>
          </mc:Choice>
          <mc:Fallback xmlns="">
            <p:pic>
              <p:nvPicPr>
                <p:cNvPr id="298" name="筆跡 297">
                  <a:extLst>
                    <a:ext uri="{FF2B5EF4-FFF2-40B4-BE49-F238E27FC236}">
                      <a16:creationId xmlns:a16="http://schemas.microsoft.com/office/drawing/2014/main" id="{487583E0-CD40-0CFA-4708-948946C9B6A2}"/>
                    </a:ext>
                  </a:extLst>
                </p:cNvPr>
                <p:cNvPicPr/>
                <p:nvPr/>
              </p:nvPicPr>
              <p:blipFill>
                <a:blip r:embed="rId430"/>
                <a:stretch>
                  <a:fillRect/>
                </a:stretch>
              </p:blipFill>
              <p:spPr>
                <a:xfrm>
                  <a:off x="5846465" y="5522560"/>
                  <a:ext cx="16668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00" name="筆跡 299">
                  <a:extLst>
                    <a:ext uri="{FF2B5EF4-FFF2-40B4-BE49-F238E27FC236}">
                      <a16:creationId xmlns:a16="http://schemas.microsoft.com/office/drawing/2014/main" id="{806D2792-3E33-05A9-7683-38575238DB8F}"/>
                    </a:ext>
                  </a:extLst>
                </p14:cNvPr>
                <p14:cNvContentPartPr/>
                <p14:nvPr/>
              </p14:nvContentPartPr>
              <p14:xfrm>
                <a:off x="6076145" y="5482600"/>
                <a:ext cx="126000" cy="210240"/>
              </p14:xfrm>
            </p:contentPart>
          </mc:Choice>
          <mc:Fallback xmlns="">
            <p:pic>
              <p:nvPicPr>
                <p:cNvPr id="300" name="筆跡 299">
                  <a:extLst>
                    <a:ext uri="{FF2B5EF4-FFF2-40B4-BE49-F238E27FC236}">
                      <a16:creationId xmlns:a16="http://schemas.microsoft.com/office/drawing/2014/main" id="{806D2792-3E33-05A9-7683-38575238DB8F}"/>
                    </a:ext>
                  </a:extLst>
                </p:cNvPr>
                <p:cNvPicPr/>
                <p:nvPr/>
              </p:nvPicPr>
              <p:blipFill>
                <a:blip r:embed="rId432"/>
                <a:stretch>
                  <a:fillRect/>
                </a:stretch>
              </p:blipFill>
              <p:spPr>
                <a:xfrm>
                  <a:off x="6058505" y="5464960"/>
                  <a:ext cx="16164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01" name="筆跡 300">
                  <a:extLst>
                    <a:ext uri="{FF2B5EF4-FFF2-40B4-BE49-F238E27FC236}">
                      <a16:creationId xmlns:a16="http://schemas.microsoft.com/office/drawing/2014/main" id="{10AD4273-95DF-E680-507E-E3F31F57A2D2}"/>
                    </a:ext>
                  </a:extLst>
                </p14:cNvPr>
                <p14:cNvContentPartPr/>
                <p14:nvPr/>
              </p14:nvContentPartPr>
              <p14:xfrm>
                <a:off x="6250025" y="5547400"/>
                <a:ext cx="75600" cy="96120"/>
              </p14:xfrm>
            </p:contentPart>
          </mc:Choice>
          <mc:Fallback xmlns="">
            <p:pic>
              <p:nvPicPr>
                <p:cNvPr id="301" name="筆跡 300">
                  <a:extLst>
                    <a:ext uri="{FF2B5EF4-FFF2-40B4-BE49-F238E27FC236}">
                      <a16:creationId xmlns:a16="http://schemas.microsoft.com/office/drawing/2014/main" id="{10AD4273-95DF-E680-507E-E3F31F57A2D2}"/>
                    </a:ext>
                  </a:extLst>
                </p:cNvPr>
                <p:cNvPicPr/>
                <p:nvPr/>
              </p:nvPicPr>
              <p:blipFill>
                <a:blip r:embed="rId434"/>
                <a:stretch>
                  <a:fillRect/>
                </a:stretch>
              </p:blipFill>
              <p:spPr>
                <a:xfrm>
                  <a:off x="6232025" y="5529760"/>
                  <a:ext cx="1112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02" name="筆跡 301">
                  <a:extLst>
                    <a:ext uri="{FF2B5EF4-FFF2-40B4-BE49-F238E27FC236}">
                      <a16:creationId xmlns:a16="http://schemas.microsoft.com/office/drawing/2014/main" id="{E540D0DC-2E53-2215-78BE-FC563DD6F2B4}"/>
                    </a:ext>
                  </a:extLst>
                </p14:cNvPr>
                <p14:cNvContentPartPr/>
                <p14:nvPr/>
              </p14:nvContentPartPr>
              <p14:xfrm>
                <a:off x="6405905" y="5461360"/>
                <a:ext cx="100080" cy="220320"/>
              </p14:xfrm>
            </p:contentPart>
          </mc:Choice>
          <mc:Fallback xmlns="">
            <p:pic>
              <p:nvPicPr>
                <p:cNvPr id="302" name="筆跡 301">
                  <a:extLst>
                    <a:ext uri="{FF2B5EF4-FFF2-40B4-BE49-F238E27FC236}">
                      <a16:creationId xmlns:a16="http://schemas.microsoft.com/office/drawing/2014/main" id="{E540D0DC-2E53-2215-78BE-FC563DD6F2B4}"/>
                    </a:ext>
                  </a:extLst>
                </p:cNvPr>
                <p:cNvPicPr/>
                <p:nvPr/>
              </p:nvPicPr>
              <p:blipFill>
                <a:blip r:embed="rId436"/>
                <a:stretch>
                  <a:fillRect/>
                </a:stretch>
              </p:blipFill>
              <p:spPr>
                <a:xfrm>
                  <a:off x="6387905" y="5443720"/>
                  <a:ext cx="135720" cy="255960"/>
                </a:xfrm>
                <a:prstGeom prst="rect">
                  <a:avLst/>
                </a:prstGeom>
              </p:spPr>
            </p:pic>
          </mc:Fallback>
        </mc:AlternateContent>
      </p:grpSp>
      <p:grpSp>
        <p:nvGrpSpPr>
          <p:cNvPr id="309" name="群組 308">
            <a:extLst>
              <a:ext uri="{FF2B5EF4-FFF2-40B4-BE49-F238E27FC236}">
                <a16:creationId xmlns:a16="http://schemas.microsoft.com/office/drawing/2014/main" id="{D6AAEE13-DF9A-6D81-0620-05FD25B12310}"/>
              </a:ext>
            </a:extLst>
          </p:cNvPr>
          <p:cNvGrpSpPr/>
          <p:nvPr/>
        </p:nvGrpSpPr>
        <p:grpSpPr>
          <a:xfrm>
            <a:off x="2625905" y="6053560"/>
            <a:ext cx="564120" cy="365040"/>
            <a:chOff x="2625905" y="6053560"/>
            <a:chExt cx="564120" cy="365040"/>
          </a:xfrm>
        </p:grpSpPr>
        <mc:AlternateContent xmlns:mc="http://schemas.openxmlformats.org/markup-compatibility/2006" xmlns:p14="http://schemas.microsoft.com/office/powerpoint/2010/main">
          <mc:Choice Requires="p14">
            <p:contentPart p14:bwMode="auto" r:id="rId437">
              <p14:nvContentPartPr>
                <p14:cNvPr id="304" name="筆跡 303">
                  <a:extLst>
                    <a:ext uri="{FF2B5EF4-FFF2-40B4-BE49-F238E27FC236}">
                      <a16:creationId xmlns:a16="http://schemas.microsoft.com/office/drawing/2014/main" id="{D7BF89D8-C100-DDED-6088-FD0F512BD1BB}"/>
                    </a:ext>
                  </a:extLst>
                </p14:cNvPr>
                <p14:cNvContentPartPr/>
                <p14:nvPr/>
              </p14:nvContentPartPr>
              <p14:xfrm>
                <a:off x="2634545" y="6109720"/>
                <a:ext cx="19800" cy="308880"/>
              </p14:xfrm>
            </p:contentPart>
          </mc:Choice>
          <mc:Fallback xmlns="">
            <p:pic>
              <p:nvPicPr>
                <p:cNvPr id="304" name="筆跡 303">
                  <a:extLst>
                    <a:ext uri="{FF2B5EF4-FFF2-40B4-BE49-F238E27FC236}">
                      <a16:creationId xmlns:a16="http://schemas.microsoft.com/office/drawing/2014/main" id="{D7BF89D8-C100-DDED-6088-FD0F512BD1BB}"/>
                    </a:ext>
                  </a:extLst>
                </p:cNvPr>
                <p:cNvPicPr/>
                <p:nvPr/>
              </p:nvPicPr>
              <p:blipFill>
                <a:blip r:embed="rId438"/>
                <a:stretch>
                  <a:fillRect/>
                </a:stretch>
              </p:blipFill>
              <p:spPr>
                <a:xfrm>
                  <a:off x="2616545" y="6091720"/>
                  <a:ext cx="55440" cy="34452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05" name="筆跡 304">
                  <a:extLst>
                    <a:ext uri="{FF2B5EF4-FFF2-40B4-BE49-F238E27FC236}">
                      <a16:creationId xmlns:a16="http://schemas.microsoft.com/office/drawing/2014/main" id="{7C888620-2B70-D91B-81B6-D6EB58D38C03}"/>
                    </a:ext>
                  </a:extLst>
                </p14:cNvPr>
                <p14:cNvContentPartPr/>
                <p14:nvPr/>
              </p14:nvContentPartPr>
              <p14:xfrm>
                <a:off x="2625905" y="6053560"/>
                <a:ext cx="132840" cy="124560"/>
              </p14:xfrm>
            </p:contentPart>
          </mc:Choice>
          <mc:Fallback xmlns="">
            <p:pic>
              <p:nvPicPr>
                <p:cNvPr id="305" name="筆跡 304">
                  <a:extLst>
                    <a:ext uri="{FF2B5EF4-FFF2-40B4-BE49-F238E27FC236}">
                      <a16:creationId xmlns:a16="http://schemas.microsoft.com/office/drawing/2014/main" id="{7C888620-2B70-D91B-81B6-D6EB58D38C03}"/>
                    </a:ext>
                  </a:extLst>
                </p:cNvPr>
                <p:cNvPicPr/>
                <p:nvPr/>
              </p:nvPicPr>
              <p:blipFill>
                <a:blip r:embed="rId440"/>
                <a:stretch>
                  <a:fillRect/>
                </a:stretch>
              </p:blipFill>
              <p:spPr>
                <a:xfrm>
                  <a:off x="2608265" y="6035560"/>
                  <a:ext cx="1684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06" name="筆跡 305">
                  <a:extLst>
                    <a:ext uri="{FF2B5EF4-FFF2-40B4-BE49-F238E27FC236}">
                      <a16:creationId xmlns:a16="http://schemas.microsoft.com/office/drawing/2014/main" id="{A1D55BDE-5536-4930-39CF-C2D41619BDD8}"/>
                    </a:ext>
                  </a:extLst>
                </p14:cNvPr>
                <p14:cNvContentPartPr/>
                <p14:nvPr/>
              </p14:nvContentPartPr>
              <p14:xfrm>
                <a:off x="2799785" y="6282520"/>
                <a:ext cx="109080" cy="129240"/>
              </p14:xfrm>
            </p:contentPart>
          </mc:Choice>
          <mc:Fallback xmlns="">
            <p:pic>
              <p:nvPicPr>
                <p:cNvPr id="306" name="筆跡 305">
                  <a:extLst>
                    <a:ext uri="{FF2B5EF4-FFF2-40B4-BE49-F238E27FC236}">
                      <a16:creationId xmlns:a16="http://schemas.microsoft.com/office/drawing/2014/main" id="{A1D55BDE-5536-4930-39CF-C2D41619BDD8}"/>
                    </a:ext>
                  </a:extLst>
                </p:cNvPr>
                <p:cNvPicPr/>
                <p:nvPr/>
              </p:nvPicPr>
              <p:blipFill>
                <a:blip r:embed="rId442"/>
                <a:stretch>
                  <a:fillRect/>
                </a:stretch>
              </p:blipFill>
              <p:spPr>
                <a:xfrm>
                  <a:off x="2781785" y="6264520"/>
                  <a:ext cx="144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07" name="筆跡 306">
                  <a:extLst>
                    <a:ext uri="{FF2B5EF4-FFF2-40B4-BE49-F238E27FC236}">
                      <a16:creationId xmlns:a16="http://schemas.microsoft.com/office/drawing/2014/main" id="{A7253A49-3D92-F9E0-DEA7-65AA89C59755}"/>
                    </a:ext>
                  </a:extLst>
                </p14:cNvPr>
                <p14:cNvContentPartPr/>
                <p14:nvPr/>
              </p14:nvContentPartPr>
              <p14:xfrm>
                <a:off x="3071225" y="6259120"/>
                <a:ext cx="118800" cy="11880"/>
              </p14:xfrm>
            </p:contentPart>
          </mc:Choice>
          <mc:Fallback xmlns="">
            <p:pic>
              <p:nvPicPr>
                <p:cNvPr id="307" name="筆跡 306">
                  <a:extLst>
                    <a:ext uri="{FF2B5EF4-FFF2-40B4-BE49-F238E27FC236}">
                      <a16:creationId xmlns:a16="http://schemas.microsoft.com/office/drawing/2014/main" id="{A7253A49-3D92-F9E0-DEA7-65AA89C59755}"/>
                    </a:ext>
                  </a:extLst>
                </p:cNvPr>
                <p:cNvPicPr/>
                <p:nvPr/>
              </p:nvPicPr>
              <p:blipFill>
                <a:blip r:embed="rId444"/>
                <a:stretch>
                  <a:fillRect/>
                </a:stretch>
              </p:blipFill>
              <p:spPr>
                <a:xfrm>
                  <a:off x="3053225" y="6241120"/>
                  <a:ext cx="1544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08" name="筆跡 307">
                  <a:extLst>
                    <a:ext uri="{FF2B5EF4-FFF2-40B4-BE49-F238E27FC236}">
                      <a16:creationId xmlns:a16="http://schemas.microsoft.com/office/drawing/2014/main" id="{8EC733AF-1187-E4A1-12AA-935CADB84982}"/>
                    </a:ext>
                  </a:extLst>
                </p14:cNvPr>
                <p14:cNvContentPartPr/>
                <p14:nvPr/>
              </p14:nvContentPartPr>
              <p14:xfrm>
                <a:off x="3064385" y="6329320"/>
                <a:ext cx="124560" cy="17640"/>
              </p14:xfrm>
            </p:contentPart>
          </mc:Choice>
          <mc:Fallback xmlns="">
            <p:pic>
              <p:nvPicPr>
                <p:cNvPr id="308" name="筆跡 307">
                  <a:extLst>
                    <a:ext uri="{FF2B5EF4-FFF2-40B4-BE49-F238E27FC236}">
                      <a16:creationId xmlns:a16="http://schemas.microsoft.com/office/drawing/2014/main" id="{8EC733AF-1187-E4A1-12AA-935CADB84982}"/>
                    </a:ext>
                  </a:extLst>
                </p:cNvPr>
                <p:cNvPicPr/>
                <p:nvPr/>
              </p:nvPicPr>
              <p:blipFill>
                <a:blip r:embed="rId446"/>
                <a:stretch>
                  <a:fillRect/>
                </a:stretch>
              </p:blipFill>
              <p:spPr>
                <a:xfrm>
                  <a:off x="3046385" y="6311320"/>
                  <a:ext cx="160200" cy="53280"/>
                </a:xfrm>
                <a:prstGeom prst="rect">
                  <a:avLst/>
                </a:prstGeom>
              </p:spPr>
            </p:pic>
          </mc:Fallback>
        </mc:AlternateContent>
      </p:grpSp>
      <p:grpSp>
        <p:nvGrpSpPr>
          <p:cNvPr id="323" name="群組 322">
            <a:extLst>
              <a:ext uri="{FF2B5EF4-FFF2-40B4-BE49-F238E27FC236}">
                <a16:creationId xmlns:a16="http://schemas.microsoft.com/office/drawing/2014/main" id="{141C7FDF-A39F-EF90-0C28-BA599700F848}"/>
              </a:ext>
            </a:extLst>
          </p:cNvPr>
          <p:cNvGrpSpPr/>
          <p:nvPr/>
        </p:nvGrpSpPr>
        <p:grpSpPr>
          <a:xfrm>
            <a:off x="3536705" y="5998120"/>
            <a:ext cx="505440" cy="401400"/>
            <a:chOff x="3536705" y="5998120"/>
            <a:chExt cx="505440" cy="401400"/>
          </a:xfrm>
        </p:grpSpPr>
        <mc:AlternateContent xmlns:mc="http://schemas.openxmlformats.org/markup-compatibility/2006" xmlns:p14="http://schemas.microsoft.com/office/powerpoint/2010/main">
          <mc:Choice Requires="p14">
            <p:contentPart p14:bwMode="auto" r:id="rId447">
              <p14:nvContentPartPr>
                <p14:cNvPr id="310" name="筆跡 309">
                  <a:extLst>
                    <a:ext uri="{FF2B5EF4-FFF2-40B4-BE49-F238E27FC236}">
                      <a16:creationId xmlns:a16="http://schemas.microsoft.com/office/drawing/2014/main" id="{F00DBE8F-A7CB-EF47-66DE-D6F257BBB555}"/>
                    </a:ext>
                  </a:extLst>
                </p14:cNvPr>
                <p14:cNvContentPartPr/>
                <p14:nvPr/>
              </p14:nvContentPartPr>
              <p14:xfrm>
                <a:off x="3536705" y="6191440"/>
                <a:ext cx="192960" cy="208080"/>
              </p14:xfrm>
            </p:contentPart>
          </mc:Choice>
          <mc:Fallback xmlns="">
            <p:pic>
              <p:nvPicPr>
                <p:cNvPr id="310" name="筆跡 309">
                  <a:extLst>
                    <a:ext uri="{FF2B5EF4-FFF2-40B4-BE49-F238E27FC236}">
                      <a16:creationId xmlns:a16="http://schemas.microsoft.com/office/drawing/2014/main" id="{F00DBE8F-A7CB-EF47-66DE-D6F257BBB555}"/>
                    </a:ext>
                  </a:extLst>
                </p:cNvPr>
                <p:cNvPicPr/>
                <p:nvPr/>
              </p:nvPicPr>
              <p:blipFill>
                <a:blip r:embed="rId448"/>
                <a:stretch>
                  <a:fillRect/>
                </a:stretch>
              </p:blipFill>
              <p:spPr>
                <a:xfrm>
                  <a:off x="3519065" y="6173800"/>
                  <a:ext cx="2286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11" name="筆跡 310">
                  <a:extLst>
                    <a:ext uri="{FF2B5EF4-FFF2-40B4-BE49-F238E27FC236}">
                      <a16:creationId xmlns:a16="http://schemas.microsoft.com/office/drawing/2014/main" id="{03732D31-F6BE-026D-9CEB-1F88E1C54970}"/>
                    </a:ext>
                  </a:extLst>
                </p14:cNvPr>
                <p14:cNvContentPartPr/>
                <p14:nvPr/>
              </p14:nvContentPartPr>
              <p14:xfrm>
                <a:off x="3804905" y="6004600"/>
                <a:ext cx="25560" cy="183240"/>
              </p14:xfrm>
            </p:contentPart>
          </mc:Choice>
          <mc:Fallback xmlns="">
            <p:pic>
              <p:nvPicPr>
                <p:cNvPr id="311" name="筆跡 310">
                  <a:extLst>
                    <a:ext uri="{FF2B5EF4-FFF2-40B4-BE49-F238E27FC236}">
                      <a16:creationId xmlns:a16="http://schemas.microsoft.com/office/drawing/2014/main" id="{03732D31-F6BE-026D-9CEB-1F88E1C54970}"/>
                    </a:ext>
                  </a:extLst>
                </p:cNvPr>
                <p:cNvPicPr/>
                <p:nvPr/>
              </p:nvPicPr>
              <p:blipFill>
                <a:blip r:embed="rId450"/>
                <a:stretch>
                  <a:fillRect/>
                </a:stretch>
              </p:blipFill>
              <p:spPr>
                <a:xfrm>
                  <a:off x="3787265" y="5986600"/>
                  <a:ext cx="61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12" name="筆跡 311">
                  <a:extLst>
                    <a:ext uri="{FF2B5EF4-FFF2-40B4-BE49-F238E27FC236}">
                      <a16:creationId xmlns:a16="http://schemas.microsoft.com/office/drawing/2014/main" id="{0CFDDFCC-1CFD-D691-867C-57055D9414EF}"/>
                    </a:ext>
                  </a:extLst>
                </p14:cNvPr>
                <p14:cNvContentPartPr/>
                <p14:nvPr/>
              </p14:nvContentPartPr>
              <p14:xfrm>
                <a:off x="3831545" y="6171640"/>
                <a:ext cx="6120" cy="4320"/>
              </p14:xfrm>
            </p:contentPart>
          </mc:Choice>
          <mc:Fallback xmlns="">
            <p:pic>
              <p:nvPicPr>
                <p:cNvPr id="312" name="筆跡 311">
                  <a:extLst>
                    <a:ext uri="{FF2B5EF4-FFF2-40B4-BE49-F238E27FC236}">
                      <a16:creationId xmlns:a16="http://schemas.microsoft.com/office/drawing/2014/main" id="{0CFDDFCC-1CFD-D691-867C-57055D9414EF}"/>
                    </a:ext>
                  </a:extLst>
                </p:cNvPr>
                <p:cNvPicPr/>
                <p:nvPr/>
              </p:nvPicPr>
              <p:blipFill>
                <a:blip r:embed="rId149"/>
                <a:stretch>
                  <a:fillRect/>
                </a:stretch>
              </p:blipFill>
              <p:spPr>
                <a:xfrm>
                  <a:off x="3813905" y="6153640"/>
                  <a:ext cx="41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13" name="筆跡 312">
                  <a:extLst>
                    <a:ext uri="{FF2B5EF4-FFF2-40B4-BE49-F238E27FC236}">
                      <a16:creationId xmlns:a16="http://schemas.microsoft.com/office/drawing/2014/main" id="{124C0C0B-602C-84FF-E5D3-AAD3A0FCB748}"/>
                    </a:ext>
                  </a:extLst>
                </p14:cNvPr>
                <p14:cNvContentPartPr/>
                <p14:nvPr/>
              </p14:nvContentPartPr>
              <p14:xfrm>
                <a:off x="3938825" y="5998120"/>
                <a:ext cx="103320" cy="157320"/>
              </p14:xfrm>
            </p:contentPart>
          </mc:Choice>
          <mc:Fallback xmlns="">
            <p:pic>
              <p:nvPicPr>
                <p:cNvPr id="313" name="筆跡 312">
                  <a:extLst>
                    <a:ext uri="{FF2B5EF4-FFF2-40B4-BE49-F238E27FC236}">
                      <a16:creationId xmlns:a16="http://schemas.microsoft.com/office/drawing/2014/main" id="{124C0C0B-602C-84FF-E5D3-AAD3A0FCB748}"/>
                    </a:ext>
                  </a:extLst>
                </p:cNvPr>
                <p:cNvPicPr/>
                <p:nvPr/>
              </p:nvPicPr>
              <p:blipFill>
                <a:blip r:embed="rId453"/>
                <a:stretch>
                  <a:fillRect/>
                </a:stretch>
              </p:blipFill>
              <p:spPr>
                <a:xfrm>
                  <a:off x="3921185" y="5980120"/>
                  <a:ext cx="138960" cy="192960"/>
                </a:xfrm>
                <a:prstGeom prst="rect">
                  <a:avLst/>
                </a:prstGeom>
              </p:spPr>
            </p:pic>
          </mc:Fallback>
        </mc:AlternateContent>
      </p:grpSp>
      <p:grpSp>
        <p:nvGrpSpPr>
          <p:cNvPr id="322" name="群組 321">
            <a:extLst>
              <a:ext uri="{FF2B5EF4-FFF2-40B4-BE49-F238E27FC236}">
                <a16:creationId xmlns:a16="http://schemas.microsoft.com/office/drawing/2014/main" id="{619409F5-AD3E-D3AC-5B51-40EAE7D73EC8}"/>
              </a:ext>
            </a:extLst>
          </p:cNvPr>
          <p:cNvGrpSpPr/>
          <p:nvPr/>
        </p:nvGrpSpPr>
        <p:grpSpPr>
          <a:xfrm>
            <a:off x="4227545" y="6004960"/>
            <a:ext cx="736200" cy="698760"/>
            <a:chOff x="4227545" y="6004960"/>
            <a:chExt cx="736200" cy="698760"/>
          </a:xfrm>
        </p:grpSpPr>
        <mc:AlternateContent xmlns:mc="http://schemas.openxmlformats.org/markup-compatibility/2006" xmlns:p14="http://schemas.microsoft.com/office/powerpoint/2010/main">
          <mc:Choice Requires="p14">
            <p:contentPart p14:bwMode="auto" r:id="rId454">
              <p14:nvContentPartPr>
                <p14:cNvPr id="314" name="筆跡 313">
                  <a:extLst>
                    <a:ext uri="{FF2B5EF4-FFF2-40B4-BE49-F238E27FC236}">
                      <a16:creationId xmlns:a16="http://schemas.microsoft.com/office/drawing/2014/main" id="{9EC9C55A-4C7E-88B9-DE4F-2A95DD8224CD}"/>
                    </a:ext>
                  </a:extLst>
                </p14:cNvPr>
                <p14:cNvContentPartPr/>
                <p14:nvPr/>
              </p14:nvContentPartPr>
              <p14:xfrm>
                <a:off x="4227545" y="6200440"/>
                <a:ext cx="19800" cy="186840"/>
              </p14:xfrm>
            </p:contentPart>
          </mc:Choice>
          <mc:Fallback xmlns="">
            <p:pic>
              <p:nvPicPr>
                <p:cNvPr id="314" name="筆跡 313">
                  <a:extLst>
                    <a:ext uri="{FF2B5EF4-FFF2-40B4-BE49-F238E27FC236}">
                      <a16:creationId xmlns:a16="http://schemas.microsoft.com/office/drawing/2014/main" id="{9EC9C55A-4C7E-88B9-DE4F-2A95DD8224CD}"/>
                    </a:ext>
                  </a:extLst>
                </p:cNvPr>
                <p:cNvPicPr/>
                <p:nvPr/>
              </p:nvPicPr>
              <p:blipFill>
                <a:blip r:embed="rId455"/>
                <a:stretch>
                  <a:fillRect/>
                </a:stretch>
              </p:blipFill>
              <p:spPr>
                <a:xfrm>
                  <a:off x="4209905" y="6182440"/>
                  <a:ext cx="554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15" name="筆跡 314">
                  <a:extLst>
                    <a:ext uri="{FF2B5EF4-FFF2-40B4-BE49-F238E27FC236}">
                      <a16:creationId xmlns:a16="http://schemas.microsoft.com/office/drawing/2014/main" id="{B2E4232B-86C7-5E49-96F6-FA846B662729}"/>
                    </a:ext>
                  </a:extLst>
                </p14:cNvPr>
                <p14:cNvContentPartPr/>
                <p14:nvPr/>
              </p14:nvContentPartPr>
              <p14:xfrm>
                <a:off x="4289825" y="6349480"/>
                <a:ext cx="7920" cy="5400"/>
              </p14:xfrm>
            </p:contentPart>
          </mc:Choice>
          <mc:Fallback xmlns="">
            <p:pic>
              <p:nvPicPr>
                <p:cNvPr id="315" name="筆跡 314">
                  <a:extLst>
                    <a:ext uri="{FF2B5EF4-FFF2-40B4-BE49-F238E27FC236}">
                      <a16:creationId xmlns:a16="http://schemas.microsoft.com/office/drawing/2014/main" id="{B2E4232B-86C7-5E49-96F6-FA846B662729}"/>
                    </a:ext>
                  </a:extLst>
                </p:cNvPr>
                <p:cNvPicPr/>
                <p:nvPr/>
              </p:nvPicPr>
              <p:blipFill>
                <a:blip r:embed="rId457"/>
                <a:stretch>
                  <a:fillRect/>
                </a:stretch>
              </p:blipFill>
              <p:spPr>
                <a:xfrm>
                  <a:off x="4272185" y="6331480"/>
                  <a:ext cx="43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16" name="筆跡 315">
                  <a:extLst>
                    <a:ext uri="{FF2B5EF4-FFF2-40B4-BE49-F238E27FC236}">
                      <a16:creationId xmlns:a16="http://schemas.microsoft.com/office/drawing/2014/main" id="{AF258DD5-CEAB-3083-84B6-95073D76EF92}"/>
                    </a:ext>
                  </a:extLst>
                </p14:cNvPr>
                <p14:cNvContentPartPr/>
                <p14:nvPr/>
              </p14:nvContentPartPr>
              <p14:xfrm>
                <a:off x="4405025" y="6194680"/>
                <a:ext cx="120600" cy="185400"/>
              </p14:xfrm>
            </p:contentPart>
          </mc:Choice>
          <mc:Fallback xmlns="">
            <p:pic>
              <p:nvPicPr>
                <p:cNvPr id="316" name="筆跡 315">
                  <a:extLst>
                    <a:ext uri="{FF2B5EF4-FFF2-40B4-BE49-F238E27FC236}">
                      <a16:creationId xmlns:a16="http://schemas.microsoft.com/office/drawing/2014/main" id="{AF258DD5-CEAB-3083-84B6-95073D76EF92}"/>
                    </a:ext>
                  </a:extLst>
                </p:cNvPr>
                <p:cNvPicPr/>
                <p:nvPr/>
              </p:nvPicPr>
              <p:blipFill>
                <a:blip r:embed="rId459"/>
                <a:stretch>
                  <a:fillRect/>
                </a:stretch>
              </p:blipFill>
              <p:spPr>
                <a:xfrm>
                  <a:off x="4387025" y="6177040"/>
                  <a:ext cx="1562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17" name="筆跡 316">
                  <a:extLst>
                    <a:ext uri="{FF2B5EF4-FFF2-40B4-BE49-F238E27FC236}">
                      <a16:creationId xmlns:a16="http://schemas.microsoft.com/office/drawing/2014/main" id="{DEEB11EE-3773-7568-42DC-0E9CE88DB88A}"/>
                    </a:ext>
                  </a:extLst>
                </p14:cNvPr>
                <p14:cNvContentPartPr/>
                <p14:nvPr/>
              </p14:nvContentPartPr>
              <p14:xfrm>
                <a:off x="4585385" y="6004960"/>
                <a:ext cx="80280" cy="135360"/>
              </p14:xfrm>
            </p:contentPart>
          </mc:Choice>
          <mc:Fallback xmlns="">
            <p:pic>
              <p:nvPicPr>
                <p:cNvPr id="317" name="筆跡 316">
                  <a:extLst>
                    <a:ext uri="{FF2B5EF4-FFF2-40B4-BE49-F238E27FC236}">
                      <a16:creationId xmlns:a16="http://schemas.microsoft.com/office/drawing/2014/main" id="{DEEB11EE-3773-7568-42DC-0E9CE88DB88A}"/>
                    </a:ext>
                  </a:extLst>
                </p:cNvPr>
                <p:cNvPicPr/>
                <p:nvPr/>
              </p:nvPicPr>
              <p:blipFill>
                <a:blip r:embed="rId461"/>
                <a:stretch>
                  <a:fillRect/>
                </a:stretch>
              </p:blipFill>
              <p:spPr>
                <a:xfrm>
                  <a:off x="4567745" y="5986960"/>
                  <a:ext cx="1159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18" name="筆跡 317">
                  <a:extLst>
                    <a:ext uri="{FF2B5EF4-FFF2-40B4-BE49-F238E27FC236}">
                      <a16:creationId xmlns:a16="http://schemas.microsoft.com/office/drawing/2014/main" id="{52E894C7-A16C-53DB-F030-28C2222243D3}"/>
                    </a:ext>
                  </a:extLst>
                </p14:cNvPr>
                <p14:cNvContentPartPr/>
                <p14:nvPr/>
              </p14:nvContentPartPr>
              <p14:xfrm>
                <a:off x="4357505" y="6066880"/>
                <a:ext cx="569520" cy="636840"/>
              </p14:xfrm>
            </p:contentPart>
          </mc:Choice>
          <mc:Fallback xmlns="">
            <p:pic>
              <p:nvPicPr>
                <p:cNvPr id="318" name="筆跡 317">
                  <a:extLst>
                    <a:ext uri="{FF2B5EF4-FFF2-40B4-BE49-F238E27FC236}">
                      <a16:creationId xmlns:a16="http://schemas.microsoft.com/office/drawing/2014/main" id="{52E894C7-A16C-53DB-F030-28C2222243D3}"/>
                    </a:ext>
                  </a:extLst>
                </p:cNvPr>
                <p:cNvPicPr/>
                <p:nvPr/>
              </p:nvPicPr>
              <p:blipFill>
                <a:blip r:embed="rId463"/>
                <a:stretch>
                  <a:fillRect/>
                </a:stretch>
              </p:blipFill>
              <p:spPr>
                <a:xfrm>
                  <a:off x="4339505" y="6048880"/>
                  <a:ext cx="605160" cy="6724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19" name="筆跡 318">
                  <a:extLst>
                    <a:ext uri="{FF2B5EF4-FFF2-40B4-BE49-F238E27FC236}">
                      <a16:creationId xmlns:a16="http://schemas.microsoft.com/office/drawing/2014/main" id="{F5B1AD0F-098D-2D9D-651C-B5BF9CB04321}"/>
                    </a:ext>
                  </a:extLst>
                </p14:cNvPr>
                <p14:cNvContentPartPr/>
                <p14:nvPr/>
              </p14:nvContentPartPr>
              <p14:xfrm>
                <a:off x="4729385" y="6349840"/>
                <a:ext cx="107640" cy="155520"/>
              </p14:xfrm>
            </p:contentPart>
          </mc:Choice>
          <mc:Fallback xmlns="">
            <p:pic>
              <p:nvPicPr>
                <p:cNvPr id="319" name="筆跡 318">
                  <a:extLst>
                    <a:ext uri="{FF2B5EF4-FFF2-40B4-BE49-F238E27FC236}">
                      <a16:creationId xmlns:a16="http://schemas.microsoft.com/office/drawing/2014/main" id="{F5B1AD0F-098D-2D9D-651C-B5BF9CB04321}"/>
                    </a:ext>
                  </a:extLst>
                </p:cNvPr>
                <p:cNvPicPr/>
                <p:nvPr/>
              </p:nvPicPr>
              <p:blipFill>
                <a:blip r:embed="rId465"/>
                <a:stretch>
                  <a:fillRect/>
                </a:stretch>
              </p:blipFill>
              <p:spPr>
                <a:xfrm>
                  <a:off x="4711745" y="6332200"/>
                  <a:ext cx="143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20" name="筆跡 319">
                  <a:extLst>
                    <a:ext uri="{FF2B5EF4-FFF2-40B4-BE49-F238E27FC236}">
                      <a16:creationId xmlns:a16="http://schemas.microsoft.com/office/drawing/2014/main" id="{E4FF3B08-0ACB-0CEA-F505-0570049F0818}"/>
                    </a:ext>
                  </a:extLst>
                </p14:cNvPr>
                <p14:cNvContentPartPr/>
                <p14:nvPr/>
              </p14:nvContentPartPr>
              <p14:xfrm>
                <a:off x="4943585" y="6287560"/>
                <a:ext cx="20160" cy="201240"/>
              </p14:xfrm>
            </p:contentPart>
          </mc:Choice>
          <mc:Fallback xmlns="">
            <p:pic>
              <p:nvPicPr>
                <p:cNvPr id="320" name="筆跡 319">
                  <a:extLst>
                    <a:ext uri="{FF2B5EF4-FFF2-40B4-BE49-F238E27FC236}">
                      <a16:creationId xmlns:a16="http://schemas.microsoft.com/office/drawing/2014/main" id="{E4FF3B08-0ACB-0CEA-F505-0570049F0818}"/>
                    </a:ext>
                  </a:extLst>
                </p:cNvPr>
                <p:cNvPicPr/>
                <p:nvPr/>
              </p:nvPicPr>
              <p:blipFill>
                <a:blip r:embed="rId467"/>
                <a:stretch>
                  <a:fillRect/>
                </a:stretch>
              </p:blipFill>
              <p:spPr>
                <a:xfrm>
                  <a:off x="4925585" y="6269560"/>
                  <a:ext cx="558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21" name="筆跡 320">
                  <a:extLst>
                    <a:ext uri="{FF2B5EF4-FFF2-40B4-BE49-F238E27FC236}">
                      <a16:creationId xmlns:a16="http://schemas.microsoft.com/office/drawing/2014/main" id="{D14C0222-E0BF-1D1D-7A4E-D062C9BFBF99}"/>
                    </a:ext>
                  </a:extLst>
                </p14:cNvPr>
                <p14:cNvContentPartPr/>
                <p14:nvPr/>
              </p14:nvContentPartPr>
              <p14:xfrm>
                <a:off x="4915505" y="6597880"/>
                <a:ext cx="5760" cy="7560"/>
              </p14:xfrm>
            </p:contentPart>
          </mc:Choice>
          <mc:Fallback xmlns="">
            <p:pic>
              <p:nvPicPr>
                <p:cNvPr id="321" name="筆跡 320">
                  <a:extLst>
                    <a:ext uri="{FF2B5EF4-FFF2-40B4-BE49-F238E27FC236}">
                      <a16:creationId xmlns:a16="http://schemas.microsoft.com/office/drawing/2014/main" id="{D14C0222-E0BF-1D1D-7A4E-D062C9BFBF99}"/>
                    </a:ext>
                  </a:extLst>
                </p:cNvPr>
                <p:cNvPicPr/>
                <p:nvPr/>
              </p:nvPicPr>
              <p:blipFill>
                <a:blip r:embed="rId323"/>
                <a:stretch>
                  <a:fillRect/>
                </a:stretch>
              </p:blipFill>
              <p:spPr>
                <a:xfrm>
                  <a:off x="4897865" y="6580240"/>
                  <a:ext cx="41400" cy="43200"/>
                </a:xfrm>
                <a:prstGeom prst="rect">
                  <a:avLst/>
                </a:prstGeom>
              </p:spPr>
            </p:pic>
          </mc:Fallback>
        </mc:AlternateContent>
      </p:grpSp>
      <p:grpSp>
        <p:nvGrpSpPr>
          <p:cNvPr id="326" name="群組 325">
            <a:extLst>
              <a:ext uri="{FF2B5EF4-FFF2-40B4-BE49-F238E27FC236}">
                <a16:creationId xmlns:a16="http://schemas.microsoft.com/office/drawing/2014/main" id="{FCCE3677-809A-145A-168A-C5880045AD5A}"/>
              </a:ext>
            </a:extLst>
          </p:cNvPr>
          <p:cNvGrpSpPr/>
          <p:nvPr/>
        </p:nvGrpSpPr>
        <p:grpSpPr>
          <a:xfrm>
            <a:off x="5245625" y="6319600"/>
            <a:ext cx="161640" cy="102960"/>
            <a:chOff x="5245625" y="6319600"/>
            <a:chExt cx="161640" cy="102960"/>
          </a:xfrm>
        </p:grpSpPr>
        <mc:AlternateContent xmlns:mc="http://schemas.openxmlformats.org/markup-compatibility/2006" xmlns:p14="http://schemas.microsoft.com/office/powerpoint/2010/main">
          <mc:Choice Requires="p14">
            <p:contentPart p14:bwMode="auto" r:id="rId469">
              <p14:nvContentPartPr>
                <p14:cNvPr id="324" name="筆跡 323">
                  <a:extLst>
                    <a:ext uri="{FF2B5EF4-FFF2-40B4-BE49-F238E27FC236}">
                      <a16:creationId xmlns:a16="http://schemas.microsoft.com/office/drawing/2014/main" id="{68A0AED4-9307-FE0A-3D08-87DFCA3FD02A}"/>
                    </a:ext>
                  </a:extLst>
                </p14:cNvPr>
                <p14:cNvContentPartPr/>
                <p14:nvPr/>
              </p14:nvContentPartPr>
              <p14:xfrm>
                <a:off x="5264345" y="6319600"/>
                <a:ext cx="140760" cy="18360"/>
              </p14:xfrm>
            </p:contentPart>
          </mc:Choice>
          <mc:Fallback xmlns="">
            <p:pic>
              <p:nvPicPr>
                <p:cNvPr id="324" name="筆跡 323">
                  <a:extLst>
                    <a:ext uri="{FF2B5EF4-FFF2-40B4-BE49-F238E27FC236}">
                      <a16:creationId xmlns:a16="http://schemas.microsoft.com/office/drawing/2014/main" id="{68A0AED4-9307-FE0A-3D08-87DFCA3FD02A}"/>
                    </a:ext>
                  </a:extLst>
                </p:cNvPr>
                <p:cNvPicPr/>
                <p:nvPr/>
              </p:nvPicPr>
              <p:blipFill>
                <a:blip r:embed="rId470"/>
                <a:stretch>
                  <a:fillRect/>
                </a:stretch>
              </p:blipFill>
              <p:spPr>
                <a:xfrm>
                  <a:off x="5246705" y="6301960"/>
                  <a:ext cx="176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25" name="筆跡 324">
                  <a:extLst>
                    <a:ext uri="{FF2B5EF4-FFF2-40B4-BE49-F238E27FC236}">
                      <a16:creationId xmlns:a16="http://schemas.microsoft.com/office/drawing/2014/main" id="{000BDC1D-1148-BA8A-F3C1-E37DF427759A}"/>
                    </a:ext>
                  </a:extLst>
                </p14:cNvPr>
                <p14:cNvContentPartPr/>
                <p14:nvPr/>
              </p14:nvContentPartPr>
              <p14:xfrm>
                <a:off x="5245625" y="6415360"/>
                <a:ext cx="161640" cy="7200"/>
              </p14:xfrm>
            </p:contentPart>
          </mc:Choice>
          <mc:Fallback xmlns="">
            <p:pic>
              <p:nvPicPr>
                <p:cNvPr id="325" name="筆跡 324">
                  <a:extLst>
                    <a:ext uri="{FF2B5EF4-FFF2-40B4-BE49-F238E27FC236}">
                      <a16:creationId xmlns:a16="http://schemas.microsoft.com/office/drawing/2014/main" id="{000BDC1D-1148-BA8A-F3C1-E37DF427759A}"/>
                    </a:ext>
                  </a:extLst>
                </p:cNvPr>
                <p:cNvPicPr/>
                <p:nvPr/>
              </p:nvPicPr>
              <p:blipFill>
                <a:blip r:embed="rId472"/>
                <a:stretch>
                  <a:fillRect/>
                </a:stretch>
              </p:blipFill>
              <p:spPr>
                <a:xfrm>
                  <a:off x="5227985" y="6397360"/>
                  <a:ext cx="197280" cy="42840"/>
                </a:xfrm>
                <a:prstGeom prst="rect">
                  <a:avLst/>
                </a:prstGeom>
              </p:spPr>
            </p:pic>
          </mc:Fallback>
        </mc:AlternateContent>
      </p:grpSp>
      <p:grpSp>
        <p:nvGrpSpPr>
          <p:cNvPr id="335" name="群組 334">
            <a:extLst>
              <a:ext uri="{FF2B5EF4-FFF2-40B4-BE49-F238E27FC236}">
                <a16:creationId xmlns:a16="http://schemas.microsoft.com/office/drawing/2014/main" id="{95410056-3761-C381-2819-422EEE882BEC}"/>
              </a:ext>
            </a:extLst>
          </p:cNvPr>
          <p:cNvGrpSpPr/>
          <p:nvPr/>
        </p:nvGrpSpPr>
        <p:grpSpPr>
          <a:xfrm>
            <a:off x="5694545" y="6238600"/>
            <a:ext cx="918720" cy="261720"/>
            <a:chOff x="5694545" y="6238600"/>
            <a:chExt cx="918720" cy="261720"/>
          </a:xfrm>
        </p:grpSpPr>
        <mc:AlternateContent xmlns:mc="http://schemas.openxmlformats.org/markup-compatibility/2006" xmlns:p14="http://schemas.microsoft.com/office/powerpoint/2010/main">
          <mc:Choice Requires="p14">
            <p:contentPart p14:bwMode="auto" r:id="rId473">
              <p14:nvContentPartPr>
                <p14:cNvPr id="327" name="筆跡 326">
                  <a:extLst>
                    <a:ext uri="{FF2B5EF4-FFF2-40B4-BE49-F238E27FC236}">
                      <a16:creationId xmlns:a16="http://schemas.microsoft.com/office/drawing/2014/main" id="{D2D84B03-7948-A4E2-73CD-8DA908690B3F}"/>
                    </a:ext>
                  </a:extLst>
                </p14:cNvPr>
                <p14:cNvContentPartPr/>
                <p14:nvPr/>
              </p14:nvContentPartPr>
              <p14:xfrm>
                <a:off x="5694545" y="6314560"/>
                <a:ext cx="77760" cy="154080"/>
              </p14:xfrm>
            </p:contentPart>
          </mc:Choice>
          <mc:Fallback xmlns="">
            <p:pic>
              <p:nvPicPr>
                <p:cNvPr id="327" name="筆跡 326">
                  <a:extLst>
                    <a:ext uri="{FF2B5EF4-FFF2-40B4-BE49-F238E27FC236}">
                      <a16:creationId xmlns:a16="http://schemas.microsoft.com/office/drawing/2014/main" id="{D2D84B03-7948-A4E2-73CD-8DA908690B3F}"/>
                    </a:ext>
                  </a:extLst>
                </p:cNvPr>
                <p:cNvPicPr/>
                <p:nvPr/>
              </p:nvPicPr>
              <p:blipFill>
                <a:blip r:embed="rId474"/>
                <a:stretch>
                  <a:fillRect/>
                </a:stretch>
              </p:blipFill>
              <p:spPr>
                <a:xfrm>
                  <a:off x="5676545" y="6296560"/>
                  <a:ext cx="1134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28" name="筆跡 327">
                  <a:extLst>
                    <a:ext uri="{FF2B5EF4-FFF2-40B4-BE49-F238E27FC236}">
                      <a16:creationId xmlns:a16="http://schemas.microsoft.com/office/drawing/2014/main" id="{888393D7-8F0F-9168-1109-6DBC2523DE0F}"/>
                    </a:ext>
                  </a:extLst>
                </p14:cNvPr>
                <p14:cNvContentPartPr/>
                <p14:nvPr/>
              </p14:nvContentPartPr>
              <p14:xfrm>
                <a:off x="5814425" y="6445960"/>
                <a:ext cx="10080" cy="16200"/>
              </p14:xfrm>
            </p:contentPart>
          </mc:Choice>
          <mc:Fallback xmlns="">
            <p:pic>
              <p:nvPicPr>
                <p:cNvPr id="328" name="筆跡 327">
                  <a:extLst>
                    <a:ext uri="{FF2B5EF4-FFF2-40B4-BE49-F238E27FC236}">
                      <a16:creationId xmlns:a16="http://schemas.microsoft.com/office/drawing/2014/main" id="{888393D7-8F0F-9168-1109-6DBC2523DE0F}"/>
                    </a:ext>
                  </a:extLst>
                </p:cNvPr>
                <p:cNvPicPr/>
                <p:nvPr/>
              </p:nvPicPr>
              <p:blipFill>
                <a:blip r:embed="rId476"/>
                <a:stretch>
                  <a:fillRect/>
                </a:stretch>
              </p:blipFill>
              <p:spPr>
                <a:xfrm>
                  <a:off x="5796785" y="6428320"/>
                  <a:ext cx="45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30" name="筆跡 329">
                  <a:extLst>
                    <a:ext uri="{FF2B5EF4-FFF2-40B4-BE49-F238E27FC236}">
                      <a16:creationId xmlns:a16="http://schemas.microsoft.com/office/drawing/2014/main" id="{EDEA7F39-DF22-53F2-98EE-4FD5B952F5BD}"/>
                    </a:ext>
                  </a:extLst>
                </p14:cNvPr>
                <p14:cNvContentPartPr/>
                <p14:nvPr/>
              </p14:nvContentPartPr>
              <p14:xfrm>
                <a:off x="5956625" y="6314920"/>
                <a:ext cx="71280" cy="116280"/>
              </p14:xfrm>
            </p:contentPart>
          </mc:Choice>
          <mc:Fallback xmlns="">
            <p:pic>
              <p:nvPicPr>
                <p:cNvPr id="330" name="筆跡 329">
                  <a:extLst>
                    <a:ext uri="{FF2B5EF4-FFF2-40B4-BE49-F238E27FC236}">
                      <a16:creationId xmlns:a16="http://schemas.microsoft.com/office/drawing/2014/main" id="{EDEA7F39-DF22-53F2-98EE-4FD5B952F5BD}"/>
                    </a:ext>
                  </a:extLst>
                </p:cNvPr>
                <p:cNvPicPr/>
                <p:nvPr/>
              </p:nvPicPr>
              <p:blipFill>
                <a:blip r:embed="rId478"/>
                <a:stretch>
                  <a:fillRect/>
                </a:stretch>
              </p:blipFill>
              <p:spPr>
                <a:xfrm>
                  <a:off x="5938985" y="6297280"/>
                  <a:ext cx="106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32" name="筆跡 331">
                  <a:extLst>
                    <a:ext uri="{FF2B5EF4-FFF2-40B4-BE49-F238E27FC236}">
                      <a16:creationId xmlns:a16="http://schemas.microsoft.com/office/drawing/2014/main" id="{1DD250DC-71A9-1ABE-B6BB-D50848E43796}"/>
                    </a:ext>
                  </a:extLst>
                </p14:cNvPr>
                <p14:cNvContentPartPr/>
                <p14:nvPr/>
              </p14:nvContentPartPr>
              <p14:xfrm>
                <a:off x="6128705" y="6247960"/>
                <a:ext cx="133200" cy="252000"/>
              </p14:xfrm>
            </p:contentPart>
          </mc:Choice>
          <mc:Fallback xmlns="">
            <p:pic>
              <p:nvPicPr>
                <p:cNvPr id="332" name="筆跡 331">
                  <a:extLst>
                    <a:ext uri="{FF2B5EF4-FFF2-40B4-BE49-F238E27FC236}">
                      <a16:creationId xmlns:a16="http://schemas.microsoft.com/office/drawing/2014/main" id="{1DD250DC-71A9-1ABE-B6BB-D50848E43796}"/>
                    </a:ext>
                  </a:extLst>
                </p:cNvPr>
                <p:cNvPicPr/>
                <p:nvPr/>
              </p:nvPicPr>
              <p:blipFill>
                <a:blip r:embed="rId480"/>
                <a:stretch>
                  <a:fillRect/>
                </a:stretch>
              </p:blipFill>
              <p:spPr>
                <a:xfrm>
                  <a:off x="6110705" y="6230320"/>
                  <a:ext cx="1688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33" name="筆跡 332">
                  <a:extLst>
                    <a:ext uri="{FF2B5EF4-FFF2-40B4-BE49-F238E27FC236}">
                      <a16:creationId xmlns:a16="http://schemas.microsoft.com/office/drawing/2014/main" id="{6C08CD63-6160-B4F0-2869-1A5DBFF314B9}"/>
                    </a:ext>
                  </a:extLst>
                </p14:cNvPr>
                <p14:cNvContentPartPr/>
                <p14:nvPr/>
              </p14:nvContentPartPr>
              <p14:xfrm>
                <a:off x="6293225" y="6238600"/>
                <a:ext cx="135000" cy="211320"/>
              </p14:xfrm>
            </p:contentPart>
          </mc:Choice>
          <mc:Fallback xmlns="">
            <p:pic>
              <p:nvPicPr>
                <p:cNvPr id="333" name="筆跡 332">
                  <a:extLst>
                    <a:ext uri="{FF2B5EF4-FFF2-40B4-BE49-F238E27FC236}">
                      <a16:creationId xmlns:a16="http://schemas.microsoft.com/office/drawing/2014/main" id="{6C08CD63-6160-B4F0-2869-1A5DBFF314B9}"/>
                    </a:ext>
                  </a:extLst>
                </p:cNvPr>
                <p:cNvPicPr/>
                <p:nvPr/>
              </p:nvPicPr>
              <p:blipFill>
                <a:blip r:embed="rId482"/>
                <a:stretch>
                  <a:fillRect/>
                </a:stretch>
              </p:blipFill>
              <p:spPr>
                <a:xfrm>
                  <a:off x="6275225" y="6220960"/>
                  <a:ext cx="17064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34" name="筆跡 333">
                  <a:extLst>
                    <a:ext uri="{FF2B5EF4-FFF2-40B4-BE49-F238E27FC236}">
                      <a16:creationId xmlns:a16="http://schemas.microsoft.com/office/drawing/2014/main" id="{3524C256-0037-EECD-4EFD-6C5E053240EB}"/>
                    </a:ext>
                  </a:extLst>
                </p14:cNvPr>
                <p14:cNvContentPartPr/>
                <p14:nvPr/>
              </p14:nvContentPartPr>
              <p14:xfrm>
                <a:off x="6477545" y="6256240"/>
                <a:ext cx="135720" cy="244080"/>
              </p14:xfrm>
            </p:contentPart>
          </mc:Choice>
          <mc:Fallback xmlns="">
            <p:pic>
              <p:nvPicPr>
                <p:cNvPr id="334" name="筆跡 333">
                  <a:extLst>
                    <a:ext uri="{FF2B5EF4-FFF2-40B4-BE49-F238E27FC236}">
                      <a16:creationId xmlns:a16="http://schemas.microsoft.com/office/drawing/2014/main" id="{3524C256-0037-EECD-4EFD-6C5E053240EB}"/>
                    </a:ext>
                  </a:extLst>
                </p:cNvPr>
                <p:cNvPicPr/>
                <p:nvPr/>
              </p:nvPicPr>
              <p:blipFill>
                <a:blip r:embed="rId484"/>
                <a:stretch>
                  <a:fillRect/>
                </a:stretch>
              </p:blipFill>
              <p:spPr>
                <a:xfrm>
                  <a:off x="6459905" y="6238240"/>
                  <a:ext cx="171360" cy="279720"/>
                </a:xfrm>
                <a:prstGeom prst="rect">
                  <a:avLst/>
                </a:prstGeom>
              </p:spPr>
            </p:pic>
          </mc:Fallback>
        </mc:AlternateContent>
      </p:grpSp>
      <p:grpSp>
        <p:nvGrpSpPr>
          <p:cNvPr id="358" name="群組 357">
            <a:extLst>
              <a:ext uri="{FF2B5EF4-FFF2-40B4-BE49-F238E27FC236}">
                <a16:creationId xmlns:a16="http://schemas.microsoft.com/office/drawing/2014/main" id="{4F07C5ED-3EED-0055-D048-8919401EA0A0}"/>
              </a:ext>
            </a:extLst>
          </p:cNvPr>
          <p:cNvGrpSpPr/>
          <p:nvPr/>
        </p:nvGrpSpPr>
        <p:grpSpPr>
          <a:xfrm>
            <a:off x="7341905" y="3468400"/>
            <a:ext cx="1986120" cy="612360"/>
            <a:chOff x="7341905" y="3468400"/>
            <a:chExt cx="1986120" cy="612360"/>
          </a:xfrm>
        </p:grpSpPr>
        <mc:AlternateContent xmlns:mc="http://schemas.openxmlformats.org/markup-compatibility/2006" xmlns:p14="http://schemas.microsoft.com/office/powerpoint/2010/main">
          <mc:Choice Requires="p14">
            <p:contentPart p14:bwMode="auto" r:id="rId485">
              <p14:nvContentPartPr>
                <p14:cNvPr id="336" name="筆跡 335">
                  <a:extLst>
                    <a:ext uri="{FF2B5EF4-FFF2-40B4-BE49-F238E27FC236}">
                      <a16:creationId xmlns:a16="http://schemas.microsoft.com/office/drawing/2014/main" id="{E831929B-7AD1-4A71-BF19-AF4C3B9CC322}"/>
                    </a:ext>
                  </a:extLst>
                </p14:cNvPr>
                <p14:cNvContentPartPr/>
                <p14:nvPr/>
              </p14:nvContentPartPr>
              <p14:xfrm>
                <a:off x="7349825" y="3651280"/>
                <a:ext cx="15840" cy="256680"/>
              </p14:xfrm>
            </p:contentPart>
          </mc:Choice>
          <mc:Fallback xmlns="">
            <p:pic>
              <p:nvPicPr>
                <p:cNvPr id="336" name="筆跡 335">
                  <a:extLst>
                    <a:ext uri="{FF2B5EF4-FFF2-40B4-BE49-F238E27FC236}">
                      <a16:creationId xmlns:a16="http://schemas.microsoft.com/office/drawing/2014/main" id="{E831929B-7AD1-4A71-BF19-AF4C3B9CC322}"/>
                    </a:ext>
                  </a:extLst>
                </p:cNvPr>
                <p:cNvPicPr/>
                <p:nvPr/>
              </p:nvPicPr>
              <p:blipFill>
                <a:blip r:embed="rId486"/>
                <a:stretch>
                  <a:fillRect/>
                </a:stretch>
              </p:blipFill>
              <p:spPr>
                <a:xfrm>
                  <a:off x="7332185" y="3633280"/>
                  <a:ext cx="514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37" name="筆跡 336">
                  <a:extLst>
                    <a:ext uri="{FF2B5EF4-FFF2-40B4-BE49-F238E27FC236}">
                      <a16:creationId xmlns:a16="http://schemas.microsoft.com/office/drawing/2014/main" id="{6E9433A8-B5E6-01FD-09F9-633C8646C655}"/>
                    </a:ext>
                  </a:extLst>
                </p14:cNvPr>
                <p14:cNvContentPartPr/>
                <p14:nvPr/>
              </p14:nvContentPartPr>
              <p14:xfrm>
                <a:off x="7341905" y="3627160"/>
                <a:ext cx="148680" cy="155880"/>
              </p14:xfrm>
            </p:contentPart>
          </mc:Choice>
          <mc:Fallback xmlns="">
            <p:pic>
              <p:nvPicPr>
                <p:cNvPr id="337" name="筆跡 336">
                  <a:extLst>
                    <a:ext uri="{FF2B5EF4-FFF2-40B4-BE49-F238E27FC236}">
                      <a16:creationId xmlns:a16="http://schemas.microsoft.com/office/drawing/2014/main" id="{6E9433A8-B5E6-01FD-09F9-633C8646C655}"/>
                    </a:ext>
                  </a:extLst>
                </p:cNvPr>
                <p:cNvPicPr/>
                <p:nvPr/>
              </p:nvPicPr>
              <p:blipFill>
                <a:blip r:embed="rId488"/>
                <a:stretch>
                  <a:fillRect/>
                </a:stretch>
              </p:blipFill>
              <p:spPr>
                <a:xfrm>
                  <a:off x="7323905" y="3609520"/>
                  <a:ext cx="1843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38" name="筆跡 337">
                  <a:extLst>
                    <a:ext uri="{FF2B5EF4-FFF2-40B4-BE49-F238E27FC236}">
                      <a16:creationId xmlns:a16="http://schemas.microsoft.com/office/drawing/2014/main" id="{C5803F9F-574E-FA8D-63DC-CA26C1F41292}"/>
                    </a:ext>
                  </a:extLst>
                </p14:cNvPr>
                <p14:cNvContentPartPr/>
                <p14:nvPr/>
              </p14:nvContentPartPr>
              <p14:xfrm>
                <a:off x="7454945" y="3809320"/>
                <a:ext cx="113400" cy="107280"/>
              </p14:xfrm>
            </p:contentPart>
          </mc:Choice>
          <mc:Fallback xmlns="">
            <p:pic>
              <p:nvPicPr>
                <p:cNvPr id="338" name="筆跡 337">
                  <a:extLst>
                    <a:ext uri="{FF2B5EF4-FFF2-40B4-BE49-F238E27FC236}">
                      <a16:creationId xmlns:a16="http://schemas.microsoft.com/office/drawing/2014/main" id="{C5803F9F-574E-FA8D-63DC-CA26C1F41292}"/>
                    </a:ext>
                  </a:extLst>
                </p:cNvPr>
                <p:cNvPicPr/>
                <p:nvPr/>
              </p:nvPicPr>
              <p:blipFill>
                <a:blip r:embed="rId490"/>
                <a:stretch>
                  <a:fillRect/>
                </a:stretch>
              </p:blipFill>
              <p:spPr>
                <a:xfrm>
                  <a:off x="7436945" y="3791320"/>
                  <a:ext cx="1490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39" name="筆跡 338">
                  <a:extLst>
                    <a:ext uri="{FF2B5EF4-FFF2-40B4-BE49-F238E27FC236}">
                      <a16:creationId xmlns:a16="http://schemas.microsoft.com/office/drawing/2014/main" id="{038FC904-670C-3298-86BB-4C744303FBA6}"/>
                    </a:ext>
                  </a:extLst>
                </p14:cNvPr>
                <p14:cNvContentPartPr/>
                <p14:nvPr/>
              </p14:nvContentPartPr>
              <p14:xfrm>
                <a:off x="7520105" y="3817600"/>
                <a:ext cx="21240" cy="140760"/>
              </p14:xfrm>
            </p:contentPart>
          </mc:Choice>
          <mc:Fallback xmlns="">
            <p:pic>
              <p:nvPicPr>
                <p:cNvPr id="339" name="筆跡 338">
                  <a:extLst>
                    <a:ext uri="{FF2B5EF4-FFF2-40B4-BE49-F238E27FC236}">
                      <a16:creationId xmlns:a16="http://schemas.microsoft.com/office/drawing/2014/main" id="{038FC904-670C-3298-86BB-4C744303FBA6}"/>
                    </a:ext>
                  </a:extLst>
                </p:cNvPr>
                <p:cNvPicPr/>
                <p:nvPr/>
              </p:nvPicPr>
              <p:blipFill>
                <a:blip r:embed="rId492"/>
                <a:stretch>
                  <a:fillRect/>
                </a:stretch>
              </p:blipFill>
              <p:spPr>
                <a:xfrm>
                  <a:off x="7502105" y="3799960"/>
                  <a:ext cx="568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41" name="筆跡 340">
                  <a:extLst>
                    <a:ext uri="{FF2B5EF4-FFF2-40B4-BE49-F238E27FC236}">
                      <a16:creationId xmlns:a16="http://schemas.microsoft.com/office/drawing/2014/main" id="{A59FC698-AC9A-4D7B-7B7F-53AC74C26F0F}"/>
                    </a:ext>
                  </a:extLst>
                </p14:cNvPr>
                <p14:cNvContentPartPr/>
                <p14:nvPr/>
              </p14:nvContentPartPr>
              <p14:xfrm>
                <a:off x="7677065" y="3740560"/>
                <a:ext cx="144000" cy="11520"/>
              </p14:xfrm>
            </p:contentPart>
          </mc:Choice>
          <mc:Fallback xmlns="">
            <p:pic>
              <p:nvPicPr>
                <p:cNvPr id="341" name="筆跡 340">
                  <a:extLst>
                    <a:ext uri="{FF2B5EF4-FFF2-40B4-BE49-F238E27FC236}">
                      <a16:creationId xmlns:a16="http://schemas.microsoft.com/office/drawing/2014/main" id="{A59FC698-AC9A-4D7B-7B7F-53AC74C26F0F}"/>
                    </a:ext>
                  </a:extLst>
                </p:cNvPr>
                <p:cNvPicPr/>
                <p:nvPr/>
              </p:nvPicPr>
              <p:blipFill>
                <a:blip r:embed="rId494"/>
                <a:stretch>
                  <a:fillRect/>
                </a:stretch>
              </p:blipFill>
              <p:spPr>
                <a:xfrm>
                  <a:off x="7659425" y="3722920"/>
                  <a:ext cx="1796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42" name="筆跡 341">
                  <a:extLst>
                    <a:ext uri="{FF2B5EF4-FFF2-40B4-BE49-F238E27FC236}">
                      <a16:creationId xmlns:a16="http://schemas.microsoft.com/office/drawing/2014/main" id="{2E0644FB-A84B-927F-4AF2-46537E8CDB6B}"/>
                    </a:ext>
                  </a:extLst>
                </p14:cNvPr>
                <p14:cNvContentPartPr/>
                <p14:nvPr/>
              </p14:nvContentPartPr>
              <p14:xfrm>
                <a:off x="7655825" y="3857200"/>
                <a:ext cx="144360" cy="9720"/>
              </p14:xfrm>
            </p:contentPart>
          </mc:Choice>
          <mc:Fallback xmlns="">
            <p:pic>
              <p:nvPicPr>
                <p:cNvPr id="342" name="筆跡 341">
                  <a:extLst>
                    <a:ext uri="{FF2B5EF4-FFF2-40B4-BE49-F238E27FC236}">
                      <a16:creationId xmlns:a16="http://schemas.microsoft.com/office/drawing/2014/main" id="{2E0644FB-A84B-927F-4AF2-46537E8CDB6B}"/>
                    </a:ext>
                  </a:extLst>
                </p:cNvPr>
                <p:cNvPicPr/>
                <p:nvPr/>
              </p:nvPicPr>
              <p:blipFill>
                <a:blip r:embed="rId496"/>
                <a:stretch>
                  <a:fillRect/>
                </a:stretch>
              </p:blipFill>
              <p:spPr>
                <a:xfrm>
                  <a:off x="7637825" y="3839200"/>
                  <a:ext cx="180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44" name="筆跡 343">
                  <a:extLst>
                    <a:ext uri="{FF2B5EF4-FFF2-40B4-BE49-F238E27FC236}">
                      <a16:creationId xmlns:a16="http://schemas.microsoft.com/office/drawing/2014/main" id="{370754DC-FD1C-A3F2-6C80-00B1EBB4D1D4}"/>
                    </a:ext>
                  </a:extLst>
                </p14:cNvPr>
                <p14:cNvContentPartPr/>
                <p14:nvPr/>
              </p14:nvContentPartPr>
              <p14:xfrm>
                <a:off x="7926185" y="3739120"/>
                <a:ext cx="194760" cy="173520"/>
              </p14:xfrm>
            </p:contentPart>
          </mc:Choice>
          <mc:Fallback xmlns="">
            <p:pic>
              <p:nvPicPr>
                <p:cNvPr id="344" name="筆跡 343">
                  <a:extLst>
                    <a:ext uri="{FF2B5EF4-FFF2-40B4-BE49-F238E27FC236}">
                      <a16:creationId xmlns:a16="http://schemas.microsoft.com/office/drawing/2014/main" id="{370754DC-FD1C-A3F2-6C80-00B1EBB4D1D4}"/>
                    </a:ext>
                  </a:extLst>
                </p:cNvPr>
                <p:cNvPicPr/>
                <p:nvPr/>
              </p:nvPicPr>
              <p:blipFill>
                <a:blip r:embed="rId498"/>
                <a:stretch>
                  <a:fillRect/>
                </a:stretch>
              </p:blipFill>
              <p:spPr>
                <a:xfrm>
                  <a:off x="7908185" y="3721480"/>
                  <a:ext cx="2304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45" name="筆跡 344">
                  <a:extLst>
                    <a:ext uri="{FF2B5EF4-FFF2-40B4-BE49-F238E27FC236}">
                      <a16:creationId xmlns:a16="http://schemas.microsoft.com/office/drawing/2014/main" id="{5C22A70D-422B-C3FF-CD9C-3317D06C4894}"/>
                    </a:ext>
                  </a:extLst>
                </p14:cNvPr>
                <p14:cNvContentPartPr/>
                <p14:nvPr/>
              </p14:nvContentPartPr>
              <p14:xfrm>
                <a:off x="8152985" y="3527800"/>
                <a:ext cx="12960" cy="126720"/>
              </p14:xfrm>
            </p:contentPart>
          </mc:Choice>
          <mc:Fallback xmlns="">
            <p:pic>
              <p:nvPicPr>
                <p:cNvPr id="345" name="筆跡 344">
                  <a:extLst>
                    <a:ext uri="{FF2B5EF4-FFF2-40B4-BE49-F238E27FC236}">
                      <a16:creationId xmlns:a16="http://schemas.microsoft.com/office/drawing/2014/main" id="{5C22A70D-422B-C3FF-CD9C-3317D06C4894}"/>
                    </a:ext>
                  </a:extLst>
                </p:cNvPr>
                <p:cNvPicPr/>
                <p:nvPr/>
              </p:nvPicPr>
              <p:blipFill>
                <a:blip r:embed="rId500"/>
                <a:stretch>
                  <a:fillRect/>
                </a:stretch>
              </p:blipFill>
              <p:spPr>
                <a:xfrm>
                  <a:off x="8135345" y="3509800"/>
                  <a:ext cx="48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46" name="筆跡 345">
                  <a:extLst>
                    <a:ext uri="{FF2B5EF4-FFF2-40B4-BE49-F238E27FC236}">
                      <a16:creationId xmlns:a16="http://schemas.microsoft.com/office/drawing/2014/main" id="{DA569FE3-8D3D-E368-3DF1-25DF18400B2C}"/>
                    </a:ext>
                  </a:extLst>
                </p14:cNvPr>
                <p14:cNvContentPartPr/>
                <p14:nvPr/>
              </p14:nvContentPartPr>
              <p14:xfrm>
                <a:off x="8204105" y="3622480"/>
                <a:ext cx="24120" cy="9720"/>
              </p14:xfrm>
            </p:contentPart>
          </mc:Choice>
          <mc:Fallback xmlns="">
            <p:pic>
              <p:nvPicPr>
                <p:cNvPr id="346" name="筆跡 345">
                  <a:extLst>
                    <a:ext uri="{FF2B5EF4-FFF2-40B4-BE49-F238E27FC236}">
                      <a16:creationId xmlns:a16="http://schemas.microsoft.com/office/drawing/2014/main" id="{DA569FE3-8D3D-E368-3DF1-25DF18400B2C}"/>
                    </a:ext>
                  </a:extLst>
                </p:cNvPr>
                <p:cNvPicPr/>
                <p:nvPr/>
              </p:nvPicPr>
              <p:blipFill>
                <a:blip r:embed="rId502"/>
                <a:stretch>
                  <a:fillRect/>
                </a:stretch>
              </p:blipFill>
              <p:spPr>
                <a:xfrm>
                  <a:off x="8186465" y="3604480"/>
                  <a:ext cx="597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47" name="筆跡 346">
                  <a:extLst>
                    <a:ext uri="{FF2B5EF4-FFF2-40B4-BE49-F238E27FC236}">
                      <a16:creationId xmlns:a16="http://schemas.microsoft.com/office/drawing/2014/main" id="{1EAF53E6-D021-9590-E2E5-2A1539A42F65}"/>
                    </a:ext>
                  </a:extLst>
                </p14:cNvPr>
                <p14:cNvContentPartPr/>
                <p14:nvPr/>
              </p14:nvContentPartPr>
              <p14:xfrm>
                <a:off x="8276105" y="3486040"/>
                <a:ext cx="83160" cy="176400"/>
              </p14:xfrm>
            </p:contentPart>
          </mc:Choice>
          <mc:Fallback xmlns="">
            <p:pic>
              <p:nvPicPr>
                <p:cNvPr id="347" name="筆跡 346">
                  <a:extLst>
                    <a:ext uri="{FF2B5EF4-FFF2-40B4-BE49-F238E27FC236}">
                      <a16:creationId xmlns:a16="http://schemas.microsoft.com/office/drawing/2014/main" id="{1EAF53E6-D021-9590-E2E5-2A1539A42F65}"/>
                    </a:ext>
                  </a:extLst>
                </p:cNvPr>
                <p:cNvPicPr/>
                <p:nvPr/>
              </p:nvPicPr>
              <p:blipFill>
                <a:blip r:embed="rId504"/>
                <a:stretch>
                  <a:fillRect/>
                </a:stretch>
              </p:blipFill>
              <p:spPr>
                <a:xfrm>
                  <a:off x="8258105" y="3468400"/>
                  <a:ext cx="118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49" name="筆跡 348">
                  <a:extLst>
                    <a:ext uri="{FF2B5EF4-FFF2-40B4-BE49-F238E27FC236}">
                      <a16:creationId xmlns:a16="http://schemas.microsoft.com/office/drawing/2014/main" id="{346E3EEF-92AA-D397-1877-CD1443985CBC}"/>
                    </a:ext>
                  </a:extLst>
                </p14:cNvPr>
                <p14:cNvContentPartPr/>
                <p14:nvPr/>
              </p14:nvContentPartPr>
              <p14:xfrm>
                <a:off x="8434865" y="3722200"/>
                <a:ext cx="10800" cy="174600"/>
              </p14:xfrm>
            </p:contentPart>
          </mc:Choice>
          <mc:Fallback xmlns="">
            <p:pic>
              <p:nvPicPr>
                <p:cNvPr id="349" name="筆跡 348">
                  <a:extLst>
                    <a:ext uri="{FF2B5EF4-FFF2-40B4-BE49-F238E27FC236}">
                      <a16:creationId xmlns:a16="http://schemas.microsoft.com/office/drawing/2014/main" id="{346E3EEF-92AA-D397-1877-CD1443985CBC}"/>
                    </a:ext>
                  </a:extLst>
                </p:cNvPr>
                <p:cNvPicPr/>
                <p:nvPr/>
              </p:nvPicPr>
              <p:blipFill>
                <a:blip r:embed="rId506"/>
                <a:stretch>
                  <a:fillRect/>
                </a:stretch>
              </p:blipFill>
              <p:spPr>
                <a:xfrm>
                  <a:off x="8416865" y="3704560"/>
                  <a:ext cx="464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50" name="筆跡 349">
                  <a:extLst>
                    <a:ext uri="{FF2B5EF4-FFF2-40B4-BE49-F238E27FC236}">
                      <a16:creationId xmlns:a16="http://schemas.microsoft.com/office/drawing/2014/main" id="{4D718167-B79D-DFB2-34E1-277A12789607}"/>
                    </a:ext>
                  </a:extLst>
                </p14:cNvPr>
                <p14:cNvContentPartPr/>
                <p14:nvPr/>
              </p14:nvContentPartPr>
              <p14:xfrm>
                <a:off x="8487785" y="3835960"/>
                <a:ext cx="36360" cy="6120"/>
              </p14:xfrm>
            </p:contentPart>
          </mc:Choice>
          <mc:Fallback xmlns="">
            <p:pic>
              <p:nvPicPr>
                <p:cNvPr id="350" name="筆跡 349">
                  <a:extLst>
                    <a:ext uri="{FF2B5EF4-FFF2-40B4-BE49-F238E27FC236}">
                      <a16:creationId xmlns:a16="http://schemas.microsoft.com/office/drawing/2014/main" id="{4D718167-B79D-DFB2-34E1-277A12789607}"/>
                    </a:ext>
                  </a:extLst>
                </p:cNvPr>
                <p:cNvPicPr/>
                <p:nvPr/>
              </p:nvPicPr>
              <p:blipFill>
                <a:blip r:embed="rId508"/>
                <a:stretch>
                  <a:fillRect/>
                </a:stretch>
              </p:blipFill>
              <p:spPr>
                <a:xfrm>
                  <a:off x="8469785" y="3817960"/>
                  <a:ext cx="720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1" name="筆跡 350">
                  <a:extLst>
                    <a:ext uri="{FF2B5EF4-FFF2-40B4-BE49-F238E27FC236}">
                      <a16:creationId xmlns:a16="http://schemas.microsoft.com/office/drawing/2014/main" id="{2A7F5303-92E7-DFA0-5F79-1A0494C33AA0}"/>
                    </a:ext>
                  </a:extLst>
                </p14:cNvPr>
                <p14:cNvContentPartPr/>
                <p14:nvPr/>
              </p14:nvContentPartPr>
              <p14:xfrm>
                <a:off x="8590025" y="3713200"/>
                <a:ext cx="95400" cy="150840"/>
              </p14:xfrm>
            </p:contentPart>
          </mc:Choice>
          <mc:Fallback xmlns="">
            <p:pic>
              <p:nvPicPr>
                <p:cNvPr id="351" name="筆跡 350">
                  <a:extLst>
                    <a:ext uri="{FF2B5EF4-FFF2-40B4-BE49-F238E27FC236}">
                      <a16:creationId xmlns:a16="http://schemas.microsoft.com/office/drawing/2014/main" id="{2A7F5303-92E7-DFA0-5F79-1A0494C33AA0}"/>
                    </a:ext>
                  </a:extLst>
                </p:cNvPr>
                <p:cNvPicPr/>
                <p:nvPr/>
              </p:nvPicPr>
              <p:blipFill>
                <a:blip r:embed="rId510"/>
                <a:stretch>
                  <a:fillRect/>
                </a:stretch>
              </p:blipFill>
              <p:spPr>
                <a:xfrm>
                  <a:off x="8572385" y="3695200"/>
                  <a:ext cx="131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52" name="筆跡 351">
                  <a:extLst>
                    <a:ext uri="{FF2B5EF4-FFF2-40B4-BE49-F238E27FC236}">
                      <a16:creationId xmlns:a16="http://schemas.microsoft.com/office/drawing/2014/main" id="{1AC2F72E-26C1-8B93-703B-CB800B0137BE}"/>
                    </a:ext>
                  </a:extLst>
                </p14:cNvPr>
                <p14:cNvContentPartPr/>
                <p14:nvPr/>
              </p14:nvContentPartPr>
              <p14:xfrm>
                <a:off x="8705945" y="3468400"/>
                <a:ext cx="140760" cy="115560"/>
              </p14:xfrm>
            </p:contentPart>
          </mc:Choice>
          <mc:Fallback xmlns="">
            <p:pic>
              <p:nvPicPr>
                <p:cNvPr id="352" name="筆跡 351">
                  <a:extLst>
                    <a:ext uri="{FF2B5EF4-FFF2-40B4-BE49-F238E27FC236}">
                      <a16:creationId xmlns:a16="http://schemas.microsoft.com/office/drawing/2014/main" id="{1AC2F72E-26C1-8B93-703B-CB800B0137BE}"/>
                    </a:ext>
                  </a:extLst>
                </p:cNvPr>
                <p:cNvPicPr/>
                <p:nvPr/>
              </p:nvPicPr>
              <p:blipFill>
                <a:blip r:embed="rId512"/>
                <a:stretch>
                  <a:fillRect/>
                </a:stretch>
              </p:blipFill>
              <p:spPr>
                <a:xfrm>
                  <a:off x="8688305" y="3450760"/>
                  <a:ext cx="17640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3" name="筆跡 352">
                  <a:extLst>
                    <a:ext uri="{FF2B5EF4-FFF2-40B4-BE49-F238E27FC236}">
                      <a16:creationId xmlns:a16="http://schemas.microsoft.com/office/drawing/2014/main" id="{DDEB96C1-28DC-4BD1-31BB-7DCE99EACF50}"/>
                    </a:ext>
                  </a:extLst>
                </p14:cNvPr>
                <p14:cNvContentPartPr/>
                <p14:nvPr/>
              </p14:nvContentPartPr>
              <p14:xfrm>
                <a:off x="8782265" y="3484600"/>
                <a:ext cx="25560" cy="151560"/>
              </p14:xfrm>
            </p:contentPart>
          </mc:Choice>
          <mc:Fallback xmlns="">
            <p:pic>
              <p:nvPicPr>
                <p:cNvPr id="353" name="筆跡 352">
                  <a:extLst>
                    <a:ext uri="{FF2B5EF4-FFF2-40B4-BE49-F238E27FC236}">
                      <a16:creationId xmlns:a16="http://schemas.microsoft.com/office/drawing/2014/main" id="{DDEB96C1-28DC-4BD1-31BB-7DCE99EACF50}"/>
                    </a:ext>
                  </a:extLst>
                </p:cNvPr>
                <p:cNvPicPr/>
                <p:nvPr/>
              </p:nvPicPr>
              <p:blipFill>
                <a:blip r:embed="rId514"/>
                <a:stretch>
                  <a:fillRect/>
                </a:stretch>
              </p:blipFill>
              <p:spPr>
                <a:xfrm>
                  <a:off x="8764625" y="3466960"/>
                  <a:ext cx="612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4" name="筆跡 353">
                  <a:extLst>
                    <a:ext uri="{FF2B5EF4-FFF2-40B4-BE49-F238E27FC236}">
                      <a16:creationId xmlns:a16="http://schemas.microsoft.com/office/drawing/2014/main" id="{CF6585B7-9EE8-CA8E-7F54-17435EA11E1B}"/>
                    </a:ext>
                  </a:extLst>
                </p14:cNvPr>
                <p14:cNvContentPartPr/>
                <p14:nvPr/>
              </p14:nvContentPartPr>
              <p14:xfrm>
                <a:off x="8808905" y="3554800"/>
                <a:ext cx="319320" cy="525960"/>
              </p14:xfrm>
            </p:contentPart>
          </mc:Choice>
          <mc:Fallback xmlns="">
            <p:pic>
              <p:nvPicPr>
                <p:cNvPr id="354" name="筆跡 353">
                  <a:extLst>
                    <a:ext uri="{FF2B5EF4-FFF2-40B4-BE49-F238E27FC236}">
                      <a16:creationId xmlns:a16="http://schemas.microsoft.com/office/drawing/2014/main" id="{CF6585B7-9EE8-CA8E-7F54-17435EA11E1B}"/>
                    </a:ext>
                  </a:extLst>
                </p:cNvPr>
                <p:cNvPicPr/>
                <p:nvPr/>
              </p:nvPicPr>
              <p:blipFill>
                <a:blip r:embed="rId516"/>
                <a:stretch>
                  <a:fillRect/>
                </a:stretch>
              </p:blipFill>
              <p:spPr>
                <a:xfrm>
                  <a:off x="8791265" y="3537160"/>
                  <a:ext cx="354960" cy="5616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55" name="筆跡 354">
                  <a:extLst>
                    <a:ext uri="{FF2B5EF4-FFF2-40B4-BE49-F238E27FC236}">
                      <a16:creationId xmlns:a16="http://schemas.microsoft.com/office/drawing/2014/main" id="{B131B3E3-DA8D-807A-BCDE-8D46756B1246}"/>
                    </a:ext>
                  </a:extLst>
                </p14:cNvPr>
                <p14:cNvContentPartPr/>
                <p14:nvPr/>
              </p14:nvContentPartPr>
              <p14:xfrm>
                <a:off x="9067745" y="3740560"/>
                <a:ext cx="145800" cy="134280"/>
              </p14:xfrm>
            </p:contentPart>
          </mc:Choice>
          <mc:Fallback xmlns="">
            <p:pic>
              <p:nvPicPr>
                <p:cNvPr id="355" name="筆跡 354">
                  <a:extLst>
                    <a:ext uri="{FF2B5EF4-FFF2-40B4-BE49-F238E27FC236}">
                      <a16:creationId xmlns:a16="http://schemas.microsoft.com/office/drawing/2014/main" id="{B131B3E3-DA8D-807A-BCDE-8D46756B1246}"/>
                    </a:ext>
                  </a:extLst>
                </p:cNvPr>
                <p:cNvPicPr/>
                <p:nvPr/>
              </p:nvPicPr>
              <p:blipFill>
                <a:blip r:embed="rId518"/>
                <a:stretch>
                  <a:fillRect/>
                </a:stretch>
              </p:blipFill>
              <p:spPr>
                <a:xfrm>
                  <a:off x="9049745" y="3722560"/>
                  <a:ext cx="18144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56" name="筆跡 355">
                  <a:extLst>
                    <a:ext uri="{FF2B5EF4-FFF2-40B4-BE49-F238E27FC236}">
                      <a16:creationId xmlns:a16="http://schemas.microsoft.com/office/drawing/2014/main" id="{566A2039-C3C0-88FD-BF67-347FD078C231}"/>
                    </a:ext>
                  </a:extLst>
                </p14:cNvPr>
                <p14:cNvContentPartPr/>
                <p14:nvPr/>
              </p14:nvContentPartPr>
              <p14:xfrm>
                <a:off x="9160625" y="3750280"/>
                <a:ext cx="32760" cy="186480"/>
              </p14:xfrm>
            </p:contentPart>
          </mc:Choice>
          <mc:Fallback xmlns="">
            <p:pic>
              <p:nvPicPr>
                <p:cNvPr id="356" name="筆跡 355">
                  <a:extLst>
                    <a:ext uri="{FF2B5EF4-FFF2-40B4-BE49-F238E27FC236}">
                      <a16:creationId xmlns:a16="http://schemas.microsoft.com/office/drawing/2014/main" id="{566A2039-C3C0-88FD-BF67-347FD078C231}"/>
                    </a:ext>
                  </a:extLst>
                </p:cNvPr>
                <p:cNvPicPr/>
                <p:nvPr/>
              </p:nvPicPr>
              <p:blipFill>
                <a:blip r:embed="rId520"/>
                <a:stretch>
                  <a:fillRect/>
                </a:stretch>
              </p:blipFill>
              <p:spPr>
                <a:xfrm>
                  <a:off x="9142985" y="3732640"/>
                  <a:ext cx="684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57" name="筆跡 356">
                  <a:extLst>
                    <a:ext uri="{FF2B5EF4-FFF2-40B4-BE49-F238E27FC236}">
                      <a16:creationId xmlns:a16="http://schemas.microsoft.com/office/drawing/2014/main" id="{BFA00786-7478-CC80-2470-5A0B4B5ECB2F}"/>
                    </a:ext>
                  </a:extLst>
                </p14:cNvPr>
                <p14:cNvContentPartPr/>
                <p14:nvPr/>
              </p14:nvContentPartPr>
              <p14:xfrm>
                <a:off x="9317225" y="3761440"/>
                <a:ext cx="10800" cy="177840"/>
              </p14:xfrm>
            </p:contentPart>
          </mc:Choice>
          <mc:Fallback xmlns="">
            <p:pic>
              <p:nvPicPr>
                <p:cNvPr id="357" name="筆跡 356">
                  <a:extLst>
                    <a:ext uri="{FF2B5EF4-FFF2-40B4-BE49-F238E27FC236}">
                      <a16:creationId xmlns:a16="http://schemas.microsoft.com/office/drawing/2014/main" id="{BFA00786-7478-CC80-2470-5A0B4B5ECB2F}"/>
                    </a:ext>
                  </a:extLst>
                </p:cNvPr>
                <p:cNvPicPr/>
                <p:nvPr/>
              </p:nvPicPr>
              <p:blipFill>
                <a:blip r:embed="rId522"/>
                <a:stretch>
                  <a:fillRect/>
                </a:stretch>
              </p:blipFill>
              <p:spPr>
                <a:xfrm>
                  <a:off x="9299225" y="3743800"/>
                  <a:ext cx="46440" cy="213480"/>
                </a:xfrm>
                <a:prstGeom prst="rect">
                  <a:avLst/>
                </a:prstGeom>
              </p:spPr>
            </p:pic>
          </mc:Fallback>
        </mc:AlternateContent>
      </p:grpSp>
      <p:grpSp>
        <p:nvGrpSpPr>
          <p:cNvPr id="371" name="群組 370">
            <a:extLst>
              <a:ext uri="{FF2B5EF4-FFF2-40B4-BE49-F238E27FC236}">
                <a16:creationId xmlns:a16="http://schemas.microsoft.com/office/drawing/2014/main" id="{4D17C2C4-E560-506D-754D-F1B778B2CD94}"/>
              </a:ext>
            </a:extLst>
          </p:cNvPr>
          <p:cNvGrpSpPr/>
          <p:nvPr/>
        </p:nvGrpSpPr>
        <p:grpSpPr>
          <a:xfrm>
            <a:off x="7313465" y="4419160"/>
            <a:ext cx="475560" cy="308160"/>
            <a:chOff x="7313465" y="4419160"/>
            <a:chExt cx="475560" cy="308160"/>
          </a:xfrm>
        </p:grpSpPr>
        <mc:AlternateContent xmlns:mc="http://schemas.openxmlformats.org/markup-compatibility/2006" xmlns:p14="http://schemas.microsoft.com/office/powerpoint/2010/main">
          <mc:Choice Requires="p14">
            <p:contentPart p14:bwMode="auto" r:id="rId523">
              <p14:nvContentPartPr>
                <p14:cNvPr id="359" name="筆跡 358">
                  <a:extLst>
                    <a:ext uri="{FF2B5EF4-FFF2-40B4-BE49-F238E27FC236}">
                      <a16:creationId xmlns:a16="http://schemas.microsoft.com/office/drawing/2014/main" id="{9368F2B3-FEE1-12B9-3793-2E51F53854CE}"/>
                    </a:ext>
                  </a:extLst>
                </p14:cNvPr>
                <p14:cNvContentPartPr/>
                <p14:nvPr/>
              </p14:nvContentPartPr>
              <p14:xfrm>
                <a:off x="7318865" y="4453720"/>
                <a:ext cx="5040" cy="231840"/>
              </p14:xfrm>
            </p:contentPart>
          </mc:Choice>
          <mc:Fallback xmlns="">
            <p:pic>
              <p:nvPicPr>
                <p:cNvPr id="359" name="筆跡 358">
                  <a:extLst>
                    <a:ext uri="{FF2B5EF4-FFF2-40B4-BE49-F238E27FC236}">
                      <a16:creationId xmlns:a16="http://schemas.microsoft.com/office/drawing/2014/main" id="{9368F2B3-FEE1-12B9-3793-2E51F53854CE}"/>
                    </a:ext>
                  </a:extLst>
                </p:cNvPr>
                <p:cNvPicPr/>
                <p:nvPr/>
              </p:nvPicPr>
              <p:blipFill>
                <a:blip r:embed="rId524"/>
                <a:stretch>
                  <a:fillRect/>
                </a:stretch>
              </p:blipFill>
              <p:spPr>
                <a:xfrm>
                  <a:off x="7301225" y="4436080"/>
                  <a:ext cx="406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60" name="筆跡 359">
                  <a:extLst>
                    <a:ext uri="{FF2B5EF4-FFF2-40B4-BE49-F238E27FC236}">
                      <a16:creationId xmlns:a16="http://schemas.microsoft.com/office/drawing/2014/main" id="{92CEF7D5-BA02-1048-3BBE-2F7E676E7603}"/>
                    </a:ext>
                  </a:extLst>
                </p14:cNvPr>
                <p14:cNvContentPartPr/>
                <p14:nvPr/>
              </p14:nvContentPartPr>
              <p14:xfrm>
                <a:off x="7313465" y="4419160"/>
                <a:ext cx="121320" cy="114480"/>
              </p14:xfrm>
            </p:contentPart>
          </mc:Choice>
          <mc:Fallback xmlns="">
            <p:pic>
              <p:nvPicPr>
                <p:cNvPr id="360" name="筆跡 359">
                  <a:extLst>
                    <a:ext uri="{FF2B5EF4-FFF2-40B4-BE49-F238E27FC236}">
                      <a16:creationId xmlns:a16="http://schemas.microsoft.com/office/drawing/2014/main" id="{92CEF7D5-BA02-1048-3BBE-2F7E676E7603}"/>
                    </a:ext>
                  </a:extLst>
                </p:cNvPr>
                <p:cNvPicPr/>
                <p:nvPr/>
              </p:nvPicPr>
              <p:blipFill>
                <a:blip r:embed="rId526"/>
                <a:stretch>
                  <a:fillRect/>
                </a:stretch>
              </p:blipFill>
              <p:spPr>
                <a:xfrm>
                  <a:off x="7295825" y="4401160"/>
                  <a:ext cx="156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61" name="筆跡 360">
                  <a:extLst>
                    <a:ext uri="{FF2B5EF4-FFF2-40B4-BE49-F238E27FC236}">
                      <a16:creationId xmlns:a16="http://schemas.microsoft.com/office/drawing/2014/main" id="{D7513103-4D91-8818-C69D-3367319D987E}"/>
                    </a:ext>
                  </a:extLst>
                </p14:cNvPr>
                <p14:cNvContentPartPr/>
                <p14:nvPr/>
              </p14:nvContentPartPr>
              <p14:xfrm>
                <a:off x="7411745" y="4599160"/>
                <a:ext cx="86760" cy="128160"/>
              </p14:xfrm>
            </p:contentPart>
          </mc:Choice>
          <mc:Fallback xmlns="">
            <p:pic>
              <p:nvPicPr>
                <p:cNvPr id="361" name="筆跡 360">
                  <a:extLst>
                    <a:ext uri="{FF2B5EF4-FFF2-40B4-BE49-F238E27FC236}">
                      <a16:creationId xmlns:a16="http://schemas.microsoft.com/office/drawing/2014/main" id="{D7513103-4D91-8818-C69D-3367319D987E}"/>
                    </a:ext>
                  </a:extLst>
                </p:cNvPr>
                <p:cNvPicPr/>
                <p:nvPr/>
              </p:nvPicPr>
              <p:blipFill>
                <a:blip r:embed="rId528"/>
                <a:stretch>
                  <a:fillRect/>
                </a:stretch>
              </p:blipFill>
              <p:spPr>
                <a:xfrm>
                  <a:off x="7393745" y="4581160"/>
                  <a:ext cx="12240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62" name="筆跡 361">
                  <a:extLst>
                    <a:ext uri="{FF2B5EF4-FFF2-40B4-BE49-F238E27FC236}">
                      <a16:creationId xmlns:a16="http://schemas.microsoft.com/office/drawing/2014/main" id="{9746F893-DF6A-0513-32BF-89AEA72414DC}"/>
                    </a:ext>
                  </a:extLst>
                </p14:cNvPr>
                <p14:cNvContentPartPr/>
                <p14:nvPr/>
              </p14:nvContentPartPr>
              <p14:xfrm>
                <a:off x="7444505" y="4562800"/>
                <a:ext cx="111960" cy="30240"/>
              </p14:xfrm>
            </p:contentPart>
          </mc:Choice>
          <mc:Fallback xmlns="">
            <p:pic>
              <p:nvPicPr>
                <p:cNvPr id="362" name="筆跡 361">
                  <a:extLst>
                    <a:ext uri="{FF2B5EF4-FFF2-40B4-BE49-F238E27FC236}">
                      <a16:creationId xmlns:a16="http://schemas.microsoft.com/office/drawing/2014/main" id="{9746F893-DF6A-0513-32BF-89AEA72414DC}"/>
                    </a:ext>
                  </a:extLst>
                </p:cNvPr>
                <p:cNvPicPr/>
                <p:nvPr/>
              </p:nvPicPr>
              <p:blipFill>
                <a:blip r:embed="rId530"/>
                <a:stretch>
                  <a:fillRect/>
                </a:stretch>
              </p:blipFill>
              <p:spPr>
                <a:xfrm>
                  <a:off x="7426865" y="4545160"/>
                  <a:ext cx="14760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63" name="筆跡 362">
                  <a:extLst>
                    <a:ext uri="{FF2B5EF4-FFF2-40B4-BE49-F238E27FC236}">
                      <a16:creationId xmlns:a16="http://schemas.microsoft.com/office/drawing/2014/main" id="{0F682C4E-7DE7-09CB-A4D5-B0BAFBB7467A}"/>
                    </a:ext>
                  </a:extLst>
                </p14:cNvPr>
                <p14:cNvContentPartPr/>
                <p14:nvPr/>
              </p14:nvContentPartPr>
              <p14:xfrm>
                <a:off x="7683905" y="4561720"/>
                <a:ext cx="103680" cy="12600"/>
              </p14:xfrm>
            </p:contentPart>
          </mc:Choice>
          <mc:Fallback xmlns="">
            <p:pic>
              <p:nvPicPr>
                <p:cNvPr id="363" name="筆跡 362">
                  <a:extLst>
                    <a:ext uri="{FF2B5EF4-FFF2-40B4-BE49-F238E27FC236}">
                      <a16:creationId xmlns:a16="http://schemas.microsoft.com/office/drawing/2014/main" id="{0F682C4E-7DE7-09CB-A4D5-B0BAFBB7467A}"/>
                    </a:ext>
                  </a:extLst>
                </p:cNvPr>
                <p:cNvPicPr/>
                <p:nvPr/>
              </p:nvPicPr>
              <p:blipFill>
                <a:blip r:embed="rId532"/>
                <a:stretch>
                  <a:fillRect/>
                </a:stretch>
              </p:blipFill>
              <p:spPr>
                <a:xfrm>
                  <a:off x="7666265" y="4543720"/>
                  <a:ext cx="139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64" name="筆跡 363">
                  <a:extLst>
                    <a:ext uri="{FF2B5EF4-FFF2-40B4-BE49-F238E27FC236}">
                      <a16:creationId xmlns:a16="http://schemas.microsoft.com/office/drawing/2014/main" id="{91D1B294-B5C6-403A-B79F-B6754A3B4481}"/>
                    </a:ext>
                  </a:extLst>
                </p14:cNvPr>
                <p14:cNvContentPartPr/>
                <p14:nvPr/>
              </p14:nvContentPartPr>
              <p14:xfrm>
                <a:off x="7709465" y="4611760"/>
                <a:ext cx="79560" cy="6840"/>
              </p14:xfrm>
            </p:contentPart>
          </mc:Choice>
          <mc:Fallback xmlns="">
            <p:pic>
              <p:nvPicPr>
                <p:cNvPr id="364" name="筆跡 363">
                  <a:extLst>
                    <a:ext uri="{FF2B5EF4-FFF2-40B4-BE49-F238E27FC236}">
                      <a16:creationId xmlns:a16="http://schemas.microsoft.com/office/drawing/2014/main" id="{91D1B294-B5C6-403A-B79F-B6754A3B4481}"/>
                    </a:ext>
                  </a:extLst>
                </p:cNvPr>
                <p:cNvPicPr/>
                <p:nvPr/>
              </p:nvPicPr>
              <p:blipFill>
                <a:blip r:embed="rId534"/>
                <a:stretch>
                  <a:fillRect/>
                </a:stretch>
              </p:blipFill>
              <p:spPr>
                <a:xfrm>
                  <a:off x="7691825" y="4594120"/>
                  <a:ext cx="115200" cy="42480"/>
                </a:xfrm>
                <a:prstGeom prst="rect">
                  <a:avLst/>
                </a:prstGeom>
              </p:spPr>
            </p:pic>
          </mc:Fallback>
        </mc:AlternateContent>
      </p:grpSp>
      <p:grpSp>
        <p:nvGrpSpPr>
          <p:cNvPr id="381" name="群組 380">
            <a:extLst>
              <a:ext uri="{FF2B5EF4-FFF2-40B4-BE49-F238E27FC236}">
                <a16:creationId xmlns:a16="http://schemas.microsoft.com/office/drawing/2014/main" id="{A1CFE34E-B6A9-6AFC-D4D3-5D59F36B25EF}"/>
              </a:ext>
            </a:extLst>
          </p:cNvPr>
          <p:cNvGrpSpPr/>
          <p:nvPr/>
        </p:nvGrpSpPr>
        <p:grpSpPr>
          <a:xfrm>
            <a:off x="7945625" y="4293520"/>
            <a:ext cx="1400760" cy="665640"/>
            <a:chOff x="7945625" y="4293520"/>
            <a:chExt cx="1400760" cy="665640"/>
          </a:xfrm>
        </p:grpSpPr>
        <mc:AlternateContent xmlns:mc="http://schemas.openxmlformats.org/markup-compatibility/2006" xmlns:p14="http://schemas.microsoft.com/office/powerpoint/2010/main">
          <mc:Choice Requires="p14">
            <p:contentPart p14:bwMode="auto" r:id="rId535">
              <p14:nvContentPartPr>
                <p14:cNvPr id="365" name="筆跡 364">
                  <a:extLst>
                    <a:ext uri="{FF2B5EF4-FFF2-40B4-BE49-F238E27FC236}">
                      <a16:creationId xmlns:a16="http://schemas.microsoft.com/office/drawing/2014/main" id="{94217E44-5132-5D0E-2D71-CD9F1EE46913}"/>
                    </a:ext>
                  </a:extLst>
                </p14:cNvPr>
                <p14:cNvContentPartPr/>
                <p14:nvPr/>
              </p14:nvContentPartPr>
              <p14:xfrm>
                <a:off x="7945625" y="4550560"/>
                <a:ext cx="196920" cy="132120"/>
              </p14:xfrm>
            </p:contentPart>
          </mc:Choice>
          <mc:Fallback xmlns="">
            <p:pic>
              <p:nvPicPr>
                <p:cNvPr id="365" name="筆跡 364">
                  <a:extLst>
                    <a:ext uri="{FF2B5EF4-FFF2-40B4-BE49-F238E27FC236}">
                      <a16:creationId xmlns:a16="http://schemas.microsoft.com/office/drawing/2014/main" id="{94217E44-5132-5D0E-2D71-CD9F1EE46913}"/>
                    </a:ext>
                  </a:extLst>
                </p:cNvPr>
                <p:cNvPicPr/>
                <p:nvPr/>
              </p:nvPicPr>
              <p:blipFill>
                <a:blip r:embed="rId536"/>
                <a:stretch>
                  <a:fillRect/>
                </a:stretch>
              </p:blipFill>
              <p:spPr>
                <a:xfrm>
                  <a:off x="7927625" y="4532560"/>
                  <a:ext cx="23256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66" name="筆跡 365">
                  <a:extLst>
                    <a:ext uri="{FF2B5EF4-FFF2-40B4-BE49-F238E27FC236}">
                      <a16:creationId xmlns:a16="http://schemas.microsoft.com/office/drawing/2014/main" id="{4B962005-F1F6-3AE0-3B97-8A4995FAEE9D}"/>
                    </a:ext>
                  </a:extLst>
                </p14:cNvPr>
                <p14:cNvContentPartPr/>
                <p14:nvPr/>
              </p14:nvContentPartPr>
              <p14:xfrm>
                <a:off x="8227145" y="4316920"/>
                <a:ext cx="6480" cy="146160"/>
              </p14:xfrm>
            </p:contentPart>
          </mc:Choice>
          <mc:Fallback xmlns="">
            <p:pic>
              <p:nvPicPr>
                <p:cNvPr id="366" name="筆跡 365">
                  <a:extLst>
                    <a:ext uri="{FF2B5EF4-FFF2-40B4-BE49-F238E27FC236}">
                      <a16:creationId xmlns:a16="http://schemas.microsoft.com/office/drawing/2014/main" id="{4B962005-F1F6-3AE0-3B97-8A4995FAEE9D}"/>
                    </a:ext>
                  </a:extLst>
                </p:cNvPr>
                <p:cNvPicPr/>
                <p:nvPr/>
              </p:nvPicPr>
              <p:blipFill>
                <a:blip r:embed="rId538"/>
                <a:stretch>
                  <a:fillRect/>
                </a:stretch>
              </p:blipFill>
              <p:spPr>
                <a:xfrm>
                  <a:off x="8209505" y="4299280"/>
                  <a:ext cx="421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67" name="筆跡 366">
                  <a:extLst>
                    <a:ext uri="{FF2B5EF4-FFF2-40B4-BE49-F238E27FC236}">
                      <a16:creationId xmlns:a16="http://schemas.microsoft.com/office/drawing/2014/main" id="{46160BA5-843C-F484-0EF2-3C6F300A1FAB}"/>
                    </a:ext>
                  </a:extLst>
                </p14:cNvPr>
                <p14:cNvContentPartPr/>
                <p14:nvPr/>
              </p14:nvContentPartPr>
              <p14:xfrm>
                <a:off x="8270345" y="4439320"/>
                <a:ext cx="1080" cy="1080"/>
              </p14:xfrm>
            </p:contentPart>
          </mc:Choice>
          <mc:Fallback xmlns="">
            <p:pic>
              <p:nvPicPr>
                <p:cNvPr id="367" name="筆跡 366">
                  <a:extLst>
                    <a:ext uri="{FF2B5EF4-FFF2-40B4-BE49-F238E27FC236}">
                      <a16:creationId xmlns:a16="http://schemas.microsoft.com/office/drawing/2014/main" id="{46160BA5-843C-F484-0EF2-3C6F300A1FAB}"/>
                    </a:ext>
                  </a:extLst>
                </p:cNvPr>
                <p:cNvPicPr/>
                <p:nvPr/>
              </p:nvPicPr>
              <p:blipFill>
                <a:blip r:embed="rId540"/>
                <a:stretch>
                  <a:fillRect/>
                </a:stretch>
              </p:blipFill>
              <p:spPr>
                <a:xfrm>
                  <a:off x="8252705" y="4421680"/>
                  <a:ext cx="367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68" name="筆跡 367">
                  <a:extLst>
                    <a:ext uri="{FF2B5EF4-FFF2-40B4-BE49-F238E27FC236}">
                      <a16:creationId xmlns:a16="http://schemas.microsoft.com/office/drawing/2014/main" id="{19AB8592-07D2-48EB-27E0-3F66A3F86BCA}"/>
                    </a:ext>
                  </a:extLst>
                </p14:cNvPr>
                <p14:cNvContentPartPr/>
                <p14:nvPr/>
              </p14:nvContentPartPr>
              <p14:xfrm>
                <a:off x="8335145" y="4298200"/>
                <a:ext cx="92160" cy="134280"/>
              </p14:xfrm>
            </p:contentPart>
          </mc:Choice>
          <mc:Fallback xmlns="">
            <p:pic>
              <p:nvPicPr>
                <p:cNvPr id="368" name="筆跡 367">
                  <a:extLst>
                    <a:ext uri="{FF2B5EF4-FFF2-40B4-BE49-F238E27FC236}">
                      <a16:creationId xmlns:a16="http://schemas.microsoft.com/office/drawing/2014/main" id="{19AB8592-07D2-48EB-27E0-3F66A3F86BCA}"/>
                    </a:ext>
                  </a:extLst>
                </p:cNvPr>
                <p:cNvPicPr/>
                <p:nvPr/>
              </p:nvPicPr>
              <p:blipFill>
                <a:blip r:embed="rId542"/>
                <a:stretch>
                  <a:fillRect/>
                </a:stretch>
              </p:blipFill>
              <p:spPr>
                <a:xfrm>
                  <a:off x="8317505" y="4280560"/>
                  <a:ext cx="12780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72" name="筆跡 371">
                  <a:extLst>
                    <a:ext uri="{FF2B5EF4-FFF2-40B4-BE49-F238E27FC236}">
                      <a16:creationId xmlns:a16="http://schemas.microsoft.com/office/drawing/2014/main" id="{E2762B09-1C4F-611C-4C6C-6CC7181D4F3E}"/>
                    </a:ext>
                  </a:extLst>
                </p14:cNvPr>
                <p14:cNvContentPartPr/>
                <p14:nvPr/>
              </p14:nvContentPartPr>
              <p14:xfrm>
                <a:off x="8529905" y="4517440"/>
                <a:ext cx="6120" cy="147960"/>
              </p14:xfrm>
            </p:contentPart>
          </mc:Choice>
          <mc:Fallback xmlns="">
            <p:pic>
              <p:nvPicPr>
                <p:cNvPr id="372" name="筆跡 371">
                  <a:extLst>
                    <a:ext uri="{FF2B5EF4-FFF2-40B4-BE49-F238E27FC236}">
                      <a16:creationId xmlns:a16="http://schemas.microsoft.com/office/drawing/2014/main" id="{E2762B09-1C4F-611C-4C6C-6CC7181D4F3E}"/>
                    </a:ext>
                  </a:extLst>
                </p:cNvPr>
                <p:cNvPicPr/>
                <p:nvPr/>
              </p:nvPicPr>
              <p:blipFill>
                <a:blip r:embed="rId544"/>
                <a:stretch>
                  <a:fillRect/>
                </a:stretch>
              </p:blipFill>
              <p:spPr>
                <a:xfrm>
                  <a:off x="8511905" y="4499800"/>
                  <a:ext cx="417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73" name="筆跡 372">
                  <a:extLst>
                    <a:ext uri="{FF2B5EF4-FFF2-40B4-BE49-F238E27FC236}">
                      <a16:creationId xmlns:a16="http://schemas.microsoft.com/office/drawing/2014/main" id="{34AEDFF1-7438-A3E0-E165-9AB72407281E}"/>
                    </a:ext>
                  </a:extLst>
                </p14:cNvPr>
                <p14:cNvContentPartPr/>
                <p14:nvPr/>
              </p14:nvContentPartPr>
              <p14:xfrm>
                <a:off x="8578145" y="4626520"/>
                <a:ext cx="7560" cy="2520"/>
              </p14:xfrm>
            </p:contentPart>
          </mc:Choice>
          <mc:Fallback xmlns="">
            <p:pic>
              <p:nvPicPr>
                <p:cNvPr id="373" name="筆跡 372">
                  <a:extLst>
                    <a:ext uri="{FF2B5EF4-FFF2-40B4-BE49-F238E27FC236}">
                      <a16:creationId xmlns:a16="http://schemas.microsoft.com/office/drawing/2014/main" id="{34AEDFF1-7438-A3E0-E165-9AB72407281E}"/>
                    </a:ext>
                  </a:extLst>
                </p:cNvPr>
                <p:cNvPicPr/>
                <p:nvPr/>
              </p:nvPicPr>
              <p:blipFill>
                <a:blip r:embed="rId149"/>
                <a:stretch>
                  <a:fillRect/>
                </a:stretch>
              </p:blipFill>
              <p:spPr>
                <a:xfrm>
                  <a:off x="8560145" y="4608880"/>
                  <a:ext cx="43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74" name="筆跡 373">
                  <a:extLst>
                    <a:ext uri="{FF2B5EF4-FFF2-40B4-BE49-F238E27FC236}">
                      <a16:creationId xmlns:a16="http://schemas.microsoft.com/office/drawing/2014/main" id="{7697F3B4-9248-E26C-063F-9F70AA05B6B3}"/>
                    </a:ext>
                  </a:extLst>
                </p14:cNvPr>
                <p14:cNvContentPartPr/>
                <p14:nvPr/>
              </p14:nvContentPartPr>
              <p14:xfrm>
                <a:off x="8674265" y="4487560"/>
                <a:ext cx="90360" cy="176040"/>
              </p14:xfrm>
            </p:contentPart>
          </mc:Choice>
          <mc:Fallback xmlns="">
            <p:pic>
              <p:nvPicPr>
                <p:cNvPr id="374" name="筆跡 373">
                  <a:extLst>
                    <a:ext uri="{FF2B5EF4-FFF2-40B4-BE49-F238E27FC236}">
                      <a16:creationId xmlns:a16="http://schemas.microsoft.com/office/drawing/2014/main" id="{7697F3B4-9248-E26C-063F-9F70AA05B6B3}"/>
                    </a:ext>
                  </a:extLst>
                </p:cNvPr>
                <p:cNvPicPr/>
                <p:nvPr/>
              </p:nvPicPr>
              <p:blipFill>
                <a:blip r:embed="rId547"/>
                <a:stretch>
                  <a:fillRect/>
                </a:stretch>
              </p:blipFill>
              <p:spPr>
                <a:xfrm>
                  <a:off x="8656625" y="4469920"/>
                  <a:ext cx="12600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75" name="筆跡 374">
                  <a:extLst>
                    <a:ext uri="{FF2B5EF4-FFF2-40B4-BE49-F238E27FC236}">
                      <a16:creationId xmlns:a16="http://schemas.microsoft.com/office/drawing/2014/main" id="{3C9088BB-9BD7-CBFA-2EE6-B69AE5D9D403}"/>
                    </a:ext>
                  </a:extLst>
                </p14:cNvPr>
                <p14:cNvContentPartPr/>
                <p14:nvPr/>
              </p14:nvContentPartPr>
              <p14:xfrm>
                <a:off x="8807465" y="4312600"/>
                <a:ext cx="69120" cy="136800"/>
              </p14:xfrm>
            </p:contentPart>
          </mc:Choice>
          <mc:Fallback xmlns="">
            <p:pic>
              <p:nvPicPr>
                <p:cNvPr id="375" name="筆跡 374">
                  <a:extLst>
                    <a:ext uri="{FF2B5EF4-FFF2-40B4-BE49-F238E27FC236}">
                      <a16:creationId xmlns:a16="http://schemas.microsoft.com/office/drawing/2014/main" id="{3C9088BB-9BD7-CBFA-2EE6-B69AE5D9D403}"/>
                    </a:ext>
                  </a:extLst>
                </p:cNvPr>
                <p:cNvPicPr/>
                <p:nvPr/>
              </p:nvPicPr>
              <p:blipFill>
                <a:blip r:embed="rId549"/>
                <a:stretch>
                  <a:fillRect/>
                </a:stretch>
              </p:blipFill>
              <p:spPr>
                <a:xfrm>
                  <a:off x="8789465" y="4294960"/>
                  <a:ext cx="1047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76" name="筆跡 375">
                  <a:extLst>
                    <a:ext uri="{FF2B5EF4-FFF2-40B4-BE49-F238E27FC236}">
                      <a16:creationId xmlns:a16="http://schemas.microsoft.com/office/drawing/2014/main" id="{2C9265E2-E875-8E23-B97D-918F783976A5}"/>
                    </a:ext>
                  </a:extLst>
                </p14:cNvPr>
                <p14:cNvContentPartPr/>
                <p14:nvPr/>
              </p14:nvContentPartPr>
              <p14:xfrm>
                <a:off x="8821505" y="4296040"/>
                <a:ext cx="94320" cy="15840"/>
              </p14:xfrm>
            </p:contentPart>
          </mc:Choice>
          <mc:Fallback xmlns="">
            <p:pic>
              <p:nvPicPr>
                <p:cNvPr id="376" name="筆跡 375">
                  <a:extLst>
                    <a:ext uri="{FF2B5EF4-FFF2-40B4-BE49-F238E27FC236}">
                      <a16:creationId xmlns:a16="http://schemas.microsoft.com/office/drawing/2014/main" id="{2C9265E2-E875-8E23-B97D-918F783976A5}"/>
                    </a:ext>
                  </a:extLst>
                </p:cNvPr>
                <p:cNvPicPr/>
                <p:nvPr/>
              </p:nvPicPr>
              <p:blipFill>
                <a:blip r:embed="rId551"/>
                <a:stretch>
                  <a:fillRect/>
                </a:stretch>
              </p:blipFill>
              <p:spPr>
                <a:xfrm>
                  <a:off x="8803505" y="4278040"/>
                  <a:ext cx="1299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77" name="筆跡 376">
                  <a:extLst>
                    <a:ext uri="{FF2B5EF4-FFF2-40B4-BE49-F238E27FC236}">
                      <a16:creationId xmlns:a16="http://schemas.microsoft.com/office/drawing/2014/main" id="{CAD8A2DE-EC65-1AC5-51D9-578D3C3FC47A}"/>
                    </a:ext>
                  </a:extLst>
                </p14:cNvPr>
                <p14:cNvContentPartPr/>
                <p14:nvPr/>
              </p14:nvContentPartPr>
              <p14:xfrm>
                <a:off x="8830505" y="4293520"/>
                <a:ext cx="388440" cy="665640"/>
              </p14:xfrm>
            </p:contentPart>
          </mc:Choice>
          <mc:Fallback xmlns="">
            <p:pic>
              <p:nvPicPr>
                <p:cNvPr id="377" name="筆跡 376">
                  <a:extLst>
                    <a:ext uri="{FF2B5EF4-FFF2-40B4-BE49-F238E27FC236}">
                      <a16:creationId xmlns:a16="http://schemas.microsoft.com/office/drawing/2014/main" id="{CAD8A2DE-EC65-1AC5-51D9-578D3C3FC47A}"/>
                    </a:ext>
                  </a:extLst>
                </p:cNvPr>
                <p:cNvPicPr/>
                <p:nvPr/>
              </p:nvPicPr>
              <p:blipFill>
                <a:blip r:embed="rId553"/>
                <a:stretch>
                  <a:fillRect/>
                </a:stretch>
              </p:blipFill>
              <p:spPr>
                <a:xfrm>
                  <a:off x="8812865" y="4275880"/>
                  <a:ext cx="424080" cy="7012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78" name="筆跡 377">
                  <a:extLst>
                    <a:ext uri="{FF2B5EF4-FFF2-40B4-BE49-F238E27FC236}">
                      <a16:creationId xmlns:a16="http://schemas.microsoft.com/office/drawing/2014/main" id="{C8D3DACF-581C-13F1-3A1D-538AFBDFFBFE}"/>
                    </a:ext>
                  </a:extLst>
                </p14:cNvPr>
                <p14:cNvContentPartPr/>
                <p14:nvPr/>
              </p14:nvContentPartPr>
              <p14:xfrm>
                <a:off x="9087545" y="4567840"/>
                <a:ext cx="88920" cy="161640"/>
              </p14:xfrm>
            </p:contentPart>
          </mc:Choice>
          <mc:Fallback xmlns="">
            <p:pic>
              <p:nvPicPr>
                <p:cNvPr id="378" name="筆跡 377">
                  <a:extLst>
                    <a:ext uri="{FF2B5EF4-FFF2-40B4-BE49-F238E27FC236}">
                      <a16:creationId xmlns:a16="http://schemas.microsoft.com/office/drawing/2014/main" id="{C8D3DACF-581C-13F1-3A1D-538AFBDFFBFE}"/>
                    </a:ext>
                  </a:extLst>
                </p:cNvPr>
                <p:cNvPicPr/>
                <p:nvPr/>
              </p:nvPicPr>
              <p:blipFill>
                <a:blip r:embed="rId555"/>
                <a:stretch>
                  <a:fillRect/>
                </a:stretch>
              </p:blipFill>
              <p:spPr>
                <a:xfrm>
                  <a:off x="9069545" y="4549840"/>
                  <a:ext cx="1245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79" name="筆跡 378">
                  <a:extLst>
                    <a:ext uri="{FF2B5EF4-FFF2-40B4-BE49-F238E27FC236}">
                      <a16:creationId xmlns:a16="http://schemas.microsoft.com/office/drawing/2014/main" id="{1AC43ECC-E40A-0A2C-4BFC-879279C63505}"/>
                    </a:ext>
                  </a:extLst>
                </p14:cNvPr>
                <p14:cNvContentPartPr/>
                <p14:nvPr/>
              </p14:nvContentPartPr>
              <p14:xfrm>
                <a:off x="9117065" y="4578640"/>
                <a:ext cx="146520" cy="22320"/>
              </p14:xfrm>
            </p:contentPart>
          </mc:Choice>
          <mc:Fallback xmlns="">
            <p:pic>
              <p:nvPicPr>
                <p:cNvPr id="379" name="筆跡 378">
                  <a:extLst>
                    <a:ext uri="{FF2B5EF4-FFF2-40B4-BE49-F238E27FC236}">
                      <a16:creationId xmlns:a16="http://schemas.microsoft.com/office/drawing/2014/main" id="{1AC43ECC-E40A-0A2C-4BFC-879279C63505}"/>
                    </a:ext>
                  </a:extLst>
                </p:cNvPr>
                <p:cNvPicPr/>
                <p:nvPr/>
              </p:nvPicPr>
              <p:blipFill>
                <a:blip r:embed="rId557"/>
                <a:stretch>
                  <a:fillRect/>
                </a:stretch>
              </p:blipFill>
              <p:spPr>
                <a:xfrm>
                  <a:off x="9099425" y="4561000"/>
                  <a:ext cx="182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0" name="筆跡 379">
                  <a:extLst>
                    <a:ext uri="{FF2B5EF4-FFF2-40B4-BE49-F238E27FC236}">
                      <a16:creationId xmlns:a16="http://schemas.microsoft.com/office/drawing/2014/main" id="{2D393D52-CB2E-4280-5B5F-3CAAF75F1FE2}"/>
                    </a:ext>
                  </a:extLst>
                </p14:cNvPr>
                <p14:cNvContentPartPr/>
                <p14:nvPr/>
              </p14:nvContentPartPr>
              <p14:xfrm>
                <a:off x="9331265" y="4539040"/>
                <a:ext cx="15120" cy="229680"/>
              </p14:xfrm>
            </p:contentPart>
          </mc:Choice>
          <mc:Fallback xmlns="">
            <p:pic>
              <p:nvPicPr>
                <p:cNvPr id="380" name="筆跡 379">
                  <a:extLst>
                    <a:ext uri="{FF2B5EF4-FFF2-40B4-BE49-F238E27FC236}">
                      <a16:creationId xmlns:a16="http://schemas.microsoft.com/office/drawing/2014/main" id="{2D393D52-CB2E-4280-5B5F-3CAAF75F1FE2}"/>
                    </a:ext>
                  </a:extLst>
                </p:cNvPr>
                <p:cNvPicPr/>
                <p:nvPr/>
              </p:nvPicPr>
              <p:blipFill>
                <a:blip r:embed="rId559"/>
                <a:stretch>
                  <a:fillRect/>
                </a:stretch>
              </p:blipFill>
              <p:spPr>
                <a:xfrm>
                  <a:off x="9313625" y="4521040"/>
                  <a:ext cx="50760" cy="265320"/>
                </a:xfrm>
                <a:prstGeom prst="rect">
                  <a:avLst/>
                </a:prstGeom>
              </p:spPr>
            </p:pic>
          </mc:Fallback>
        </mc:AlternateContent>
      </p:grpSp>
    </p:spTree>
    <p:extLst>
      <p:ext uri="{BB962C8B-B14F-4D97-AF65-F5344CB8AC3E}">
        <p14:creationId xmlns:p14="http://schemas.microsoft.com/office/powerpoint/2010/main" val="30348009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7347EE3-A6D0-2632-8645-E2FB663FB3B0}"/>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0A01264F-C5D1-CB0A-942A-2DF0F8F8DA52}"/>
              </a:ext>
            </a:extLst>
          </p:cNvPr>
          <p:cNvSpPr>
            <a:spLocks noGrp="1"/>
          </p:cNvSpPr>
          <p:nvPr>
            <p:ph type="sldNum" sz="quarter" idx="12"/>
          </p:nvPr>
        </p:nvSpPr>
        <p:spPr/>
        <p:txBody>
          <a:bodyPr/>
          <a:lstStyle/>
          <a:p>
            <a:fld id="{F7C3EB1E-0928-436D-A66E-D72C5BBE33D9}" type="slidenum">
              <a:rPr lang="zh-TW" altLang="en-US" smtClean="0"/>
              <a:t>29</a:t>
            </a:fld>
            <a:endParaRPr lang="zh-TW" altLang="en-US"/>
          </a:p>
        </p:txBody>
      </p:sp>
      <p:grpSp>
        <p:nvGrpSpPr>
          <p:cNvPr id="13" name="群組 12">
            <a:extLst>
              <a:ext uri="{FF2B5EF4-FFF2-40B4-BE49-F238E27FC236}">
                <a16:creationId xmlns:a16="http://schemas.microsoft.com/office/drawing/2014/main" id="{FB8AD0D0-F541-83EE-E4B9-24E52160F495}"/>
              </a:ext>
            </a:extLst>
          </p:cNvPr>
          <p:cNvGrpSpPr/>
          <p:nvPr/>
        </p:nvGrpSpPr>
        <p:grpSpPr>
          <a:xfrm>
            <a:off x="597483" y="1888443"/>
            <a:ext cx="643680" cy="320760"/>
            <a:chOff x="597483" y="1888443"/>
            <a:chExt cx="643680" cy="32076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00F420B8-CA63-5BF5-B90A-0CAFF7036EAF}"/>
                    </a:ext>
                  </a:extLst>
                </p14:cNvPr>
                <p14:cNvContentPartPr/>
                <p14:nvPr/>
              </p14:nvContentPartPr>
              <p14:xfrm>
                <a:off x="597483" y="1888443"/>
                <a:ext cx="151200" cy="320760"/>
              </p14:xfrm>
            </p:contentPart>
          </mc:Choice>
          <mc:Fallback xmlns="">
            <p:pic>
              <p:nvPicPr>
                <p:cNvPr id="5" name="筆跡 4">
                  <a:extLst>
                    <a:ext uri="{FF2B5EF4-FFF2-40B4-BE49-F238E27FC236}">
                      <a16:creationId xmlns:a16="http://schemas.microsoft.com/office/drawing/2014/main" id="{00F420B8-CA63-5BF5-B90A-0CAFF7036EAF}"/>
                    </a:ext>
                  </a:extLst>
                </p:cNvPr>
                <p:cNvPicPr/>
                <p:nvPr/>
              </p:nvPicPr>
              <p:blipFill>
                <a:blip r:embed="rId4"/>
                <a:stretch>
                  <a:fillRect/>
                </a:stretch>
              </p:blipFill>
              <p:spPr>
                <a:xfrm>
                  <a:off x="579483" y="1870443"/>
                  <a:ext cx="186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2ECE7E10-EFAA-A5B6-D871-169A0DCF951A}"/>
                    </a:ext>
                  </a:extLst>
                </p14:cNvPr>
                <p14:cNvContentPartPr/>
                <p14:nvPr/>
              </p14:nvContentPartPr>
              <p14:xfrm>
                <a:off x="791883" y="2128563"/>
                <a:ext cx="38880" cy="63000"/>
              </p14:xfrm>
            </p:contentPart>
          </mc:Choice>
          <mc:Fallback xmlns="">
            <p:pic>
              <p:nvPicPr>
                <p:cNvPr id="6" name="筆跡 5">
                  <a:extLst>
                    <a:ext uri="{FF2B5EF4-FFF2-40B4-BE49-F238E27FC236}">
                      <a16:creationId xmlns:a16="http://schemas.microsoft.com/office/drawing/2014/main" id="{2ECE7E10-EFAA-A5B6-D871-169A0DCF951A}"/>
                    </a:ext>
                  </a:extLst>
                </p:cNvPr>
                <p:cNvPicPr/>
                <p:nvPr/>
              </p:nvPicPr>
              <p:blipFill>
                <a:blip r:embed="rId6"/>
                <a:stretch>
                  <a:fillRect/>
                </a:stretch>
              </p:blipFill>
              <p:spPr>
                <a:xfrm>
                  <a:off x="774243" y="2110923"/>
                  <a:ext cx="74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A5059AD9-C366-C6FB-9430-F32157505773}"/>
                    </a:ext>
                  </a:extLst>
                </p14:cNvPr>
                <p14:cNvContentPartPr/>
                <p14:nvPr/>
              </p14:nvContentPartPr>
              <p14:xfrm>
                <a:off x="812403" y="2073483"/>
                <a:ext cx="54360" cy="7200"/>
              </p14:xfrm>
            </p:contentPart>
          </mc:Choice>
          <mc:Fallback xmlns="">
            <p:pic>
              <p:nvPicPr>
                <p:cNvPr id="7" name="筆跡 6">
                  <a:extLst>
                    <a:ext uri="{FF2B5EF4-FFF2-40B4-BE49-F238E27FC236}">
                      <a16:creationId xmlns:a16="http://schemas.microsoft.com/office/drawing/2014/main" id="{A5059AD9-C366-C6FB-9430-F32157505773}"/>
                    </a:ext>
                  </a:extLst>
                </p:cNvPr>
                <p:cNvPicPr/>
                <p:nvPr/>
              </p:nvPicPr>
              <p:blipFill>
                <a:blip r:embed="rId8"/>
                <a:stretch>
                  <a:fillRect/>
                </a:stretch>
              </p:blipFill>
              <p:spPr>
                <a:xfrm>
                  <a:off x="794403" y="2055483"/>
                  <a:ext cx="90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9896B3D0-32AA-CB6A-93C2-B957AF04867B}"/>
                    </a:ext>
                  </a:extLst>
                </p14:cNvPr>
                <p14:cNvContentPartPr/>
                <p14:nvPr/>
              </p14:nvContentPartPr>
              <p14:xfrm>
                <a:off x="962883" y="2063403"/>
                <a:ext cx="63360" cy="7200"/>
              </p14:xfrm>
            </p:contentPart>
          </mc:Choice>
          <mc:Fallback xmlns="">
            <p:pic>
              <p:nvPicPr>
                <p:cNvPr id="9" name="筆跡 8">
                  <a:extLst>
                    <a:ext uri="{FF2B5EF4-FFF2-40B4-BE49-F238E27FC236}">
                      <a16:creationId xmlns:a16="http://schemas.microsoft.com/office/drawing/2014/main" id="{9896B3D0-32AA-CB6A-93C2-B957AF04867B}"/>
                    </a:ext>
                  </a:extLst>
                </p:cNvPr>
                <p:cNvPicPr/>
                <p:nvPr/>
              </p:nvPicPr>
              <p:blipFill>
                <a:blip r:embed="rId10"/>
                <a:stretch>
                  <a:fillRect/>
                </a:stretch>
              </p:blipFill>
              <p:spPr>
                <a:xfrm>
                  <a:off x="945243" y="2045763"/>
                  <a:ext cx="990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49A99A82-E1B3-B328-4B55-130069F4E6E5}"/>
                    </a:ext>
                  </a:extLst>
                </p14:cNvPr>
                <p14:cNvContentPartPr/>
                <p14:nvPr/>
              </p14:nvContentPartPr>
              <p14:xfrm>
                <a:off x="975843" y="2119203"/>
                <a:ext cx="83880" cy="9000"/>
              </p14:xfrm>
            </p:contentPart>
          </mc:Choice>
          <mc:Fallback xmlns="">
            <p:pic>
              <p:nvPicPr>
                <p:cNvPr id="10" name="筆跡 9">
                  <a:extLst>
                    <a:ext uri="{FF2B5EF4-FFF2-40B4-BE49-F238E27FC236}">
                      <a16:creationId xmlns:a16="http://schemas.microsoft.com/office/drawing/2014/main" id="{49A99A82-E1B3-B328-4B55-130069F4E6E5}"/>
                    </a:ext>
                  </a:extLst>
                </p:cNvPr>
                <p:cNvPicPr/>
                <p:nvPr/>
              </p:nvPicPr>
              <p:blipFill>
                <a:blip r:embed="rId12"/>
                <a:stretch>
                  <a:fillRect/>
                </a:stretch>
              </p:blipFill>
              <p:spPr>
                <a:xfrm>
                  <a:off x="957843" y="2101203"/>
                  <a:ext cx="119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A026289D-5025-2F52-98BE-A25577B57EAB}"/>
                    </a:ext>
                  </a:extLst>
                </p14:cNvPr>
                <p14:cNvContentPartPr/>
                <p14:nvPr/>
              </p14:nvContentPartPr>
              <p14:xfrm>
                <a:off x="1083123" y="2012283"/>
                <a:ext cx="82800" cy="133560"/>
              </p14:xfrm>
            </p:contentPart>
          </mc:Choice>
          <mc:Fallback xmlns="">
            <p:pic>
              <p:nvPicPr>
                <p:cNvPr id="11" name="筆跡 10">
                  <a:extLst>
                    <a:ext uri="{FF2B5EF4-FFF2-40B4-BE49-F238E27FC236}">
                      <a16:creationId xmlns:a16="http://schemas.microsoft.com/office/drawing/2014/main" id="{A026289D-5025-2F52-98BE-A25577B57EAB}"/>
                    </a:ext>
                  </a:extLst>
                </p:cNvPr>
                <p:cNvPicPr/>
                <p:nvPr/>
              </p:nvPicPr>
              <p:blipFill>
                <a:blip r:embed="rId14"/>
                <a:stretch>
                  <a:fillRect/>
                </a:stretch>
              </p:blipFill>
              <p:spPr>
                <a:xfrm>
                  <a:off x="1065123" y="1994283"/>
                  <a:ext cx="118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A6386D83-7DAB-6C4E-A3BB-77FBE8336731}"/>
                    </a:ext>
                  </a:extLst>
                </p14:cNvPr>
                <p14:cNvContentPartPr/>
                <p14:nvPr/>
              </p14:nvContentPartPr>
              <p14:xfrm>
                <a:off x="1172763" y="2011203"/>
                <a:ext cx="68400" cy="132840"/>
              </p14:xfrm>
            </p:contentPart>
          </mc:Choice>
          <mc:Fallback xmlns="">
            <p:pic>
              <p:nvPicPr>
                <p:cNvPr id="12" name="筆跡 11">
                  <a:extLst>
                    <a:ext uri="{FF2B5EF4-FFF2-40B4-BE49-F238E27FC236}">
                      <a16:creationId xmlns:a16="http://schemas.microsoft.com/office/drawing/2014/main" id="{A6386D83-7DAB-6C4E-A3BB-77FBE8336731}"/>
                    </a:ext>
                  </a:extLst>
                </p:cNvPr>
                <p:cNvPicPr/>
                <p:nvPr/>
              </p:nvPicPr>
              <p:blipFill>
                <a:blip r:embed="rId16"/>
                <a:stretch>
                  <a:fillRect/>
                </a:stretch>
              </p:blipFill>
              <p:spPr>
                <a:xfrm>
                  <a:off x="1154763" y="1993563"/>
                  <a:ext cx="10404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B596FFDC-A9C5-17A1-F372-43E4AA244012}"/>
                  </a:ext>
                </a:extLst>
              </p14:cNvPr>
              <p14:cNvContentPartPr/>
              <p14:nvPr/>
            </p14:nvContentPartPr>
            <p14:xfrm>
              <a:off x="809343" y="3571158"/>
              <a:ext cx="179141" cy="130665"/>
            </p14:xfrm>
          </p:contentPart>
        </mc:Choice>
        <mc:Fallback xmlns="">
          <p:pic>
            <p:nvPicPr>
              <p:cNvPr id="16" name="筆跡 15">
                <a:extLst>
                  <a:ext uri="{FF2B5EF4-FFF2-40B4-BE49-F238E27FC236}">
                    <a16:creationId xmlns:a16="http://schemas.microsoft.com/office/drawing/2014/main" id="{B596FFDC-A9C5-17A1-F372-43E4AA244012}"/>
                  </a:ext>
                </a:extLst>
              </p:cNvPr>
              <p:cNvPicPr/>
              <p:nvPr/>
            </p:nvPicPr>
            <p:blipFill>
              <a:blip r:embed="rId18"/>
              <a:stretch>
                <a:fillRect/>
              </a:stretch>
            </p:blipFill>
            <p:spPr>
              <a:xfrm>
                <a:off x="791357" y="3553160"/>
                <a:ext cx="214753" cy="16630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FFFC2824-6BAB-3D46-45AB-35B16AFB312B}"/>
                  </a:ext>
                </a:extLst>
              </p14:cNvPr>
              <p14:cNvContentPartPr/>
              <p14:nvPr/>
            </p14:nvContentPartPr>
            <p14:xfrm>
              <a:off x="814744" y="3983436"/>
              <a:ext cx="112972" cy="250915"/>
            </p14:xfrm>
          </p:contentPart>
        </mc:Choice>
        <mc:Fallback xmlns="">
          <p:pic>
            <p:nvPicPr>
              <p:cNvPr id="17" name="筆跡 16">
                <a:extLst>
                  <a:ext uri="{FF2B5EF4-FFF2-40B4-BE49-F238E27FC236}">
                    <a16:creationId xmlns:a16="http://schemas.microsoft.com/office/drawing/2014/main" id="{FFFC2824-6BAB-3D46-45AB-35B16AFB312B}"/>
                  </a:ext>
                </a:extLst>
              </p:cNvPr>
              <p:cNvPicPr/>
              <p:nvPr/>
            </p:nvPicPr>
            <p:blipFill>
              <a:blip r:embed="rId20"/>
              <a:stretch>
                <a:fillRect/>
              </a:stretch>
            </p:blipFill>
            <p:spPr>
              <a:xfrm>
                <a:off x="797058" y="3965796"/>
                <a:ext cx="148704" cy="286554"/>
              </a:xfrm>
              <a:prstGeom prst="rect">
                <a:avLst/>
              </a:prstGeom>
            </p:spPr>
          </p:pic>
        </mc:Fallback>
      </mc:AlternateContent>
      <p:grpSp>
        <p:nvGrpSpPr>
          <p:cNvPr id="23" name="群組 22">
            <a:extLst>
              <a:ext uri="{FF2B5EF4-FFF2-40B4-BE49-F238E27FC236}">
                <a16:creationId xmlns:a16="http://schemas.microsoft.com/office/drawing/2014/main" id="{C90460D9-9300-B22B-6AB4-D3901D2B2EC7}"/>
              </a:ext>
            </a:extLst>
          </p:cNvPr>
          <p:cNvGrpSpPr/>
          <p:nvPr/>
        </p:nvGrpSpPr>
        <p:grpSpPr>
          <a:xfrm>
            <a:off x="814024" y="4410076"/>
            <a:ext cx="182772" cy="321928"/>
            <a:chOff x="820683" y="4081923"/>
            <a:chExt cx="163080" cy="244800"/>
          </a:xfrm>
        </p:grpSpPr>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926CD761-F0DF-B0F0-668F-C762C8DD45F1}"/>
                    </a:ext>
                  </a:extLst>
                </p14:cNvPr>
                <p14:cNvContentPartPr/>
                <p14:nvPr/>
              </p14:nvContentPartPr>
              <p14:xfrm>
                <a:off x="820683" y="4081923"/>
                <a:ext cx="163080" cy="119520"/>
              </p14:xfrm>
            </p:contentPart>
          </mc:Choice>
          <mc:Fallback xmlns="">
            <p:pic>
              <p:nvPicPr>
                <p:cNvPr id="18" name="筆跡 17">
                  <a:extLst>
                    <a:ext uri="{FF2B5EF4-FFF2-40B4-BE49-F238E27FC236}">
                      <a16:creationId xmlns:a16="http://schemas.microsoft.com/office/drawing/2014/main" id="{926CD761-F0DF-B0F0-668F-C762C8DD45F1}"/>
                    </a:ext>
                  </a:extLst>
                </p:cNvPr>
                <p:cNvPicPr/>
                <p:nvPr/>
              </p:nvPicPr>
              <p:blipFill>
                <a:blip r:embed="rId22"/>
                <a:stretch>
                  <a:fillRect/>
                </a:stretch>
              </p:blipFill>
              <p:spPr>
                <a:xfrm>
                  <a:off x="804632" y="4068521"/>
                  <a:ext cx="194861" cy="14659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6D5DF6F2-453B-8FFE-32A2-1C6DFAB682DB}"/>
                    </a:ext>
                  </a:extLst>
                </p14:cNvPr>
                <p14:cNvContentPartPr/>
                <p14:nvPr/>
              </p14:nvContentPartPr>
              <p14:xfrm>
                <a:off x="891963" y="4103883"/>
                <a:ext cx="41400" cy="222840"/>
              </p14:xfrm>
            </p:contentPart>
          </mc:Choice>
          <mc:Fallback xmlns="">
            <p:pic>
              <p:nvPicPr>
                <p:cNvPr id="19" name="筆跡 18">
                  <a:extLst>
                    <a:ext uri="{FF2B5EF4-FFF2-40B4-BE49-F238E27FC236}">
                      <a16:creationId xmlns:a16="http://schemas.microsoft.com/office/drawing/2014/main" id="{6D5DF6F2-453B-8FFE-32A2-1C6DFAB682DB}"/>
                    </a:ext>
                  </a:extLst>
                </p:cNvPr>
                <p:cNvPicPr/>
                <p:nvPr/>
              </p:nvPicPr>
              <p:blipFill>
                <a:blip r:embed="rId24"/>
                <a:stretch>
                  <a:fillRect/>
                </a:stretch>
              </p:blipFill>
              <p:spPr>
                <a:xfrm>
                  <a:off x="875916" y="4090452"/>
                  <a:ext cx="73172" cy="249975"/>
                </a:xfrm>
                <a:prstGeom prst="rect">
                  <a:avLst/>
                </a:prstGeom>
              </p:spPr>
            </p:pic>
          </mc:Fallback>
        </mc:AlternateContent>
      </p:grpSp>
      <p:grpSp>
        <p:nvGrpSpPr>
          <p:cNvPr id="22" name="群組 21">
            <a:extLst>
              <a:ext uri="{FF2B5EF4-FFF2-40B4-BE49-F238E27FC236}">
                <a16:creationId xmlns:a16="http://schemas.microsoft.com/office/drawing/2014/main" id="{B9ED8C8B-E1A4-1B6C-0677-C57DD833AD4D}"/>
              </a:ext>
            </a:extLst>
          </p:cNvPr>
          <p:cNvGrpSpPr/>
          <p:nvPr/>
        </p:nvGrpSpPr>
        <p:grpSpPr>
          <a:xfrm>
            <a:off x="760743" y="5024269"/>
            <a:ext cx="202139" cy="266537"/>
            <a:chOff x="767403" y="4605363"/>
            <a:chExt cx="180360" cy="202680"/>
          </a:xfrm>
        </p:grpSpPr>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99E6C65F-CF48-3045-760B-70BC16C367FE}"/>
                    </a:ext>
                  </a:extLst>
                </p14:cNvPr>
                <p14:cNvContentPartPr/>
                <p14:nvPr/>
              </p14:nvContentPartPr>
              <p14:xfrm>
                <a:off x="767403" y="4605363"/>
                <a:ext cx="101880" cy="202680"/>
              </p14:xfrm>
            </p:contentPart>
          </mc:Choice>
          <mc:Fallback xmlns="">
            <p:pic>
              <p:nvPicPr>
                <p:cNvPr id="20" name="筆跡 19">
                  <a:extLst>
                    <a:ext uri="{FF2B5EF4-FFF2-40B4-BE49-F238E27FC236}">
                      <a16:creationId xmlns:a16="http://schemas.microsoft.com/office/drawing/2014/main" id="{99E6C65F-CF48-3045-760B-70BC16C367FE}"/>
                    </a:ext>
                  </a:extLst>
                </p:cNvPr>
                <p:cNvPicPr/>
                <p:nvPr/>
              </p:nvPicPr>
              <p:blipFill>
                <a:blip r:embed="rId26"/>
                <a:stretch>
                  <a:fillRect/>
                </a:stretch>
              </p:blipFill>
              <p:spPr>
                <a:xfrm>
                  <a:off x="751334" y="4591687"/>
                  <a:ext cx="133697" cy="22975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36826F21-C7DE-B602-D7FC-4D579CD8072E}"/>
                    </a:ext>
                  </a:extLst>
                </p14:cNvPr>
                <p14:cNvContentPartPr/>
                <p14:nvPr/>
              </p14:nvContentPartPr>
              <p14:xfrm>
                <a:off x="814203" y="4606443"/>
                <a:ext cx="133560" cy="9000"/>
              </p14:xfrm>
            </p:contentPart>
          </mc:Choice>
          <mc:Fallback xmlns="">
            <p:pic>
              <p:nvPicPr>
                <p:cNvPr id="21" name="筆跡 20">
                  <a:extLst>
                    <a:ext uri="{FF2B5EF4-FFF2-40B4-BE49-F238E27FC236}">
                      <a16:creationId xmlns:a16="http://schemas.microsoft.com/office/drawing/2014/main" id="{36826F21-C7DE-B602-D7FC-4D579CD8072E}"/>
                    </a:ext>
                  </a:extLst>
                </p:cNvPr>
                <p:cNvPicPr/>
                <p:nvPr/>
              </p:nvPicPr>
              <p:blipFill>
                <a:blip r:embed="rId28"/>
                <a:stretch>
                  <a:fillRect/>
                </a:stretch>
              </p:blipFill>
              <p:spPr>
                <a:xfrm>
                  <a:off x="798111" y="4592380"/>
                  <a:ext cx="165421" cy="36844"/>
                </a:xfrm>
                <a:prstGeom prst="rect">
                  <a:avLst/>
                </a:prstGeom>
              </p:spPr>
            </p:pic>
          </mc:Fallback>
        </mc:AlternateContent>
      </p:grpSp>
      <p:grpSp>
        <p:nvGrpSpPr>
          <p:cNvPr id="31" name="群組 30">
            <a:extLst>
              <a:ext uri="{FF2B5EF4-FFF2-40B4-BE49-F238E27FC236}">
                <a16:creationId xmlns:a16="http://schemas.microsoft.com/office/drawing/2014/main" id="{6F9953F9-A986-C8A5-6CAC-621E6A128117}"/>
              </a:ext>
            </a:extLst>
          </p:cNvPr>
          <p:cNvGrpSpPr/>
          <p:nvPr/>
        </p:nvGrpSpPr>
        <p:grpSpPr>
          <a:xfrm>
            <a:off x="1870803" y="1870443"/>
            <a:ext cx="592200" cy="295560"/>
            <a:chOff x="1870803" y="1870443"/>
            <a:chExt cx="592200" cy="295560"/>
          </a:xfrm>
        </p:grpSpPr>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27738F77-4157-1F0B-3AA9-495316F91C81}"/>
                    </a:ext>
                  </a:extLst>
                </p14:cNvPr>
                <p14:cNvContentPartPr/>
                <p14:nvPr/>
              </p14:nvContentPartPr>
              <p14:xfrm>
                <a:off x="1870803" y="1870443"/>
                <a:ext cx="126360" cy="267120"/>
              </p14:xfrm>
            </p:contentPart>
          </mc:Choice>
          <mc:Fallback xmlns="">
            <p:pic>
              <p:nvPicPr>
                <p:cNvPr id="25" name="筆跡 24">
                  <a:extLst>
                    <a:ext uri="{FF2B5EF4-FFF2-40B4-BE49-F238E27FC236}">
                      <a16:creationId xmlns:a16="http://schemas.microsoft.com/office/drawing/2014/main" id="{27738F77-4157-1F0B-3AA9-495316F91C81}"/>
                    </a:ext>
                  </a:extLst>
                </p:cNvPr>
                <p:cNvPicPr/>
                <p:nvPr/>
              </p:nvPicPr>
              <p:blipFill>
                <a:blip r:embed="rId30"/>
                <a:stretch>
                  <a:fillRect/>
                </a:stretch>
              </p:blipFill>
              <p:spPr>
                <a:xfrm>
                  <a:off x="1853163" y="1852443"/>
                  <a:ext cx="1620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0E77F8BC-0412-106A-5966-27D7B4092736}"/>
                    </a:ext>
                  </a:extLst>
                </p14:cNvPr>
                <p14:cNvContentPartPr/>
                <p14:nvPr/>
              </p14:nvContentPartPr>
              <p14:xfrm>
                <a:off x="2025243" y="2074563"/>
                <a:ext cx="55440" cy="85680"/>
              </p14:xfrm>
            </p:contentPart>
          </mc:Choice>
          <mc:Fallback xmlns="">
            <p:pic>
              <p:nvPicPr>
                <p:cNvPr id="26" name="筆跡 25">
                  <a:extLst>
                    <a:ext uri="{FF2B5EF4-FFF2-40B4-BE49-F238E27FC236}">
                      <a16:creationId xmlns:a16="http://schemas.microsoft.com/office/drawing/2014/main" id="{0E77F8BC-0412-106A-5966-27D7B4092736}"/>
                    </a:ext>
                  </a:extLst>
                </p:cNvPr>
                <p:cNvPicPr/>
                <p:nvPr/>
              </p:nvPicPr>
              <p:blipFill>
                <a:blip r:embed="rId32"/>
                <a:stretch>
                  <a:fillRect/>
                </a:stretch>
              </p:blipFill>
              <p:spPr>
                <a:xfrm>
                  <a:off x="2007603" y="2056563"/>
                  <a:ext cx="91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0A108C4B-6E42-C987-8D54-7568118FECB8}"/>
                    </a:ext>
                  </a:extLst>
                </p14:cNvPr>
                <p14:cNvContentPartPr/>
                <p14:nvPr/>
              </p14:nvContentPartPr>
              <p14:xfrm>
                <a:off x="2036403" y="2002923"/>
                <a:ext cx="60840" cy="18000"/>
              </p14:xfrm>
            </p:contentPart>
          </mc:Choice>
          <mc:Fallback xmlns="">
            <p:pic>
              <p:nvPicPr>
                <p:cNvPr id="27" name="筆跡 26">
                  <a:extLst>
                    <a:ext uri="{FF2B5EF4-FFF2-40B4-BE49-F238E27FC236}">
                      <a16:creationId xmlns:a16="http://schemas.microsoft.com/office/drawing/2014/main" id="{0A108C4B-6E42-C987-8D54-7568118FECB8}"/>
                    </a:ext>
                  </a:extLst>
                </p:cNvPr>
                <p:cNvPicPr/>
                <p:nvPr/>
              </p:nvPicPr>
              <p:blipFill>
                <a:blip r:embed="rId34"/>
                <a:stretch>
                  <a:fillRect/>
                </a:stretch>
              </p:blipFill>
              <p:spPr>
                <a:xfrm>
                  <a:off x="2018763" y="1984923"/>
                  <a:ext cx="96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D9EE9535-829C-A2D8-35AB-CBA89F1F9B18}"/>
                    </a:ext>
                  </a:extLst>
                </p14:cNvPr>
                <p14:cNvContentPartPr/>
                <p14:nvPr/>
              </p14:nvContentPartPr>
              <p14:xfrm>
                <a:off x="2172843" y="2038563"/>
                <a:ext cx="121320" cy="51480"/>
              </p14:xfrm>
            </p:contentPart>
          </mc:Choice>
          <mc:Fallback xmlns="">
            <p:pic>
              <p:nvPicPr>
                <p:cNvPr id="28" name="筆跡 27">
                  <a:extLst>
                    <a:ext uri="{FF2B5EF4-FFF2-40B4-BE49-F238E27FC236}">
                      <a16:creationId xmlns:a16="http://schemas.microsoft.com/office/drawing/2014/main" id="{D9EE9535-829C-A2D8-35AB-CBA89F1F9B18}"/>
                    </a:ext>
                  </a:extLst>
                </p:cNvPr>
                <p:cNvPicPr/>
                <p:nvPr/>
              </p:nvPicPr>
              <p:blipFill>
                <a:blip r:embed="rId36"/>
                <a:stretch>
                  <a:fillRect/>
                </a:stretch>
              </p:blipFill>
              <p:spPr>
                <a:xfrm>
                  <a:off x="2155203" y="2020563"/>
                  <a:ext cx="156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FED7D17F-E672-045C-A3D0-E0E19E78E2C7}"/>
                    </a:ext>
                  </a:extLst>
                </p14:cNvPr>
                <p14:cNvContentPartPr/>
                <p14:nvPr/>
              </p14:nvContentPartPr>
              <p14:xfrm>
                <a:off x="2290203" y="2013003"/>
                <a:ext cx="67680" cy="99720"/>
              </p14:xfrm>
            </p:contentPart>
          </mc:Choice>
          <mc:Fallback xmlns="">
            <p:pic>
              <p:nvPicPr>
                <p:cNvPr id="29" name="筆跡 28">
                  <a:extLst>
                    <a:ext uri="{FF2B5EF4-FFF2-40B4-BE49-F238E27FC236}">
                      <a16:creationId xmlns:a16="http://schemas.microsoft.com/office/drawing/2014/main" id="{FED7D17F-E672-045C-A3D0-E0E19E78E2C7}"/>
                    </a:ext>
                  </a:extLst>
                </p:cNvPr>
                <p:cNvPicPr/>
                <p:nvPr/>
              </p:nvPicPr>
              <p:blipFill>
                <a:blip r:embed="rId38"/>
                <a:stretch>
                  <a:fillRect/>
                </a:stretch>
              </p:blipFill>
              <p:spPr>
                <a:xfrm>
                  <a:off x="2272563" y="1995003"/>
                  <a:ext cx="103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2B4E3AEA-6256-FD13-F2BF-F48DA5EF0FDD}"/>
                    </a:ext>
                  </a:extLst>
                </p14:cNvPr>
                <p14:cNvContentPartPr/>
                <p14:nvPr/>
              </p14:nvContentPartPr>
              <p14:xfrm>
                <a:off x="2415483" y="2067723"/>
                <a:ext cx="47520" cy="98280"/>
              </p14:xfrm>
            </p:contentPart>
          </mc:Choice>
          <mc:Fallback xmlns="">
            <p:pic>
              <p:nvPicPr>
                <p:cNvPr id="30" name="筆跡 29">
                  <a:extLst>
                    <a:ext uri="{FF2B5EF4-FFF2-40B4-BE49-F238E27FC236}">
                      <a16:creationId xmlns:a16="http://schemas.microsoft.com/office/drawing/2014/main" id="{2B4E3AEA-6256-FD13-F2BF-F48DA5EF0FDD}"/>
                    </a:ext>
                  </a:extLst>
                </p:cNvPr>
                <p:cNvPicPr/>
                <p:nvPr/>
              </p:nvPicPr>
              <p:blipFill>
                <a:blip r:embed="rId40"/>
                <a:stretch>
                  <a:fillRect/>
                </a:stretch>
              </p:blipFill>
              <p:spPr>
                <a:xfrm>
                  <a:off x="2397483" y="2049723"/>
                  <a:ext cx="83160" cy="133920"/>
                </a:xfrm>
                <a:prstGeom prst="rect">
                  <a:avLst/>
                </a:prstGeom>
              </p:spPr>
            </p:pic>
          </mc:Fallback>
        </mc:AlternateContent>
      </p:grpSp>
      <p:grpSp>
        <p:nvGrpSpPr>
          <p:cNvPr id="41" name="群組 40">
            <a:extLst>
              <a:ext uri="{FF2B5EF4-FFF2-40B4-BE49-F238E27FC236}">
                <a16:creationId xmlns:a16="http://schemas.microsoft.com/office/drawing/2014/main" id="{BB2C0D38-C843-8FE1-67A9-1B8AA96DBEC9}"/>
              </a:ext>
            </a:extLst>
          </p:cNvPr>
          <p:cNvGrpSpPr/>
          <p:nvPr/>
        </p:nvGrpSpPr>
        <p:grpSpPr>
          <a:xfrm>
            <a:off x="1937403" y="3586203"/>
            <a:ext cx="203400" cy="130320"/>
            <a:chOff x="1937403" y="3586203"/>
            <a:chExt cx="203400" cy="130320"/>
          </a:xfrm>
        </p:grpSpPr>
        <mc:AlternateContent xmlns:mc="http://schemas.openxmlformats.org/markup-compatibility/2006" xmlns:p14="http://schemas.microsoft.com/office/powerpoint/2010/main">
          <mc:Choice Requires="p14">
            <p:contentPart p14:bwMode="auto" r:id="rId41">
              <p14:nvContentPartPr>
                <p14:cNvPr id="39" name="筆跡 38">
                  <a:extLst>
                    <a:ext uri="{FF2B5EF4-FFF2-40B4-BE49-F238E27FC236}">
                      <a16:creationId xmlns:a16="http://schemas.microsoft.com/office/drawing/2014/main" id="{85F70E75-3C7C-5843-4905-17C73A8EBC57}"/>
                    </a:ext>
                  </a:extLst>
                </p14:cNvPr>
                <p14:cNvContentPartPr/>
                <p14:nvPr/>
              </p14:nvContentPartPr>
              <p14:xfrm>
                <a:off x="1937403" y="3586203"/>
                <a:ext cx="23400" cy="130320"/>
              </p14:xfrm>
            </p:contentPart>
          </mc:Choice>
          <mc:Fallback xmlns="">
            <p:pic>
              <p:nvPicPr>
                <p:cNvPr id="39" name="筆跡 38">
                  <a:extLst>
                    <a:ext uri="{FF2B5EF4-FFF2-40B4-BE49-F238E27FC236}">
                      <a16:creationId xmlns:a16="http://schemas.microsoft.com/office/drawing/2014/main" id="{85F70E75-3C7C-5843-4905-17C73A8EBC57}"/>
                    </a:ext>
                  </a:extLst>
                </p:cNvPr>
                <p:cNvPicPr/>
                <p:nvPr/>
              </p:nvPicPr>
              <p:blipFill>
                <a:blip r:embed="rId42"/>
                <a:stretch>
                  <a:fillRect/>
                </a:stretch>
              </p:blipFill>
              <p:spPr>
                <a:xfrm>
                  <a:off x="1919763" y="3568203"/>
                  <a:ext cx="59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2EC053C4-13E1-6AA1-F690-77CA2C9156E2}"/>
                    </a:ext>
                  </a:extLst>
                </p14:cNvPr>
                <p14:cNvContentPartPr/>
                <p14:nvPr/>
              </p14:nvContentPartPr>
              <p14:xfrm>
                <a:off x="2028483" y="3586203"/>
                <a:ext cx="112320" cy="115920"/>
              </p14:xfrm>
            </p:contentPart>
          </mc:Choice>
          <mc:Fallback xmlns="">
            <p:pic>
              <p:nvPicPr>
                <p:cNvPr id="40" name="筆跡 39">
                  <a:extLst>
                    <a:ext uri="{FF2B5EF4-FFF2-40B4-BE49-F238E27FC236}">
                      <a16:creationId xmlns:a16="http://schemas.microsoft.com/office/drawing/2014/main" id="{2EC053C4-13E1-6AA1-F690-77CA2C9156E2}"/>
                    </a:ext>
                  </a:extLst>
                </p:cNvPr>
                <p:cNvPicPr/>
                <p:nvPr/>
              </p:nvPicPr>
              <p:blipFill>
                <a:blip r:embed="rId44"/>
                <a:stretch>
                  <a:fillRect/>
                </a:stretch>
              </p:blipFill>
              <p:spPr>
                <a:xfrm>
                  <a:off x="2010843" y="3568203"/>
                  <a:ext cx="147960" cy="151560"/>
                </a:xfrm>
                <a:prstGeom prst="rect">
                  <a:avLst/>
                </a:prstGeom>
              </p:spPr>
            </p:pic>
          </mc:Fallback>
        </mc:AlternateContent>
      </p:grpSp>
      <p:grpSp>
        <p:nvGrpSpPr>
          <p:cNvPr id="44" name="群組 43">
            <a:extLst>
              <a:ext uri="{FF2B5EF4-FFF2-40B4-BE49-F238E27FC236}">
                <a16:creationId xmlns:a16="http://schemas.microsoft.com/office/drawing/2014/main" id="{1BB457A9-E8C7-528F-EE5F-EF797920213D}"/>
              </a:ext>
            </a:extLst>
          </p:cNvPr>
          <p:cNvGrpSpPr/>
          <p:nvPr/>
        </p:nvGrpSpPr>
        <p:grpSpPr>
          <a:xfrm>
            <a:off x="1925883" y="3977163"/>
            <a:ext cx="173880" cy="184680"/>
            <a:chOff x="1925883" y="3977163"/>
            <a:chExt cx="173880" cy="184680"/>
          </a:xfrm>
        </p:grpSpPr>
        <mc:AlternateContent xmlns:mc="http://schemas.openxmlformats.org/markup-compatibility/2006" xmlns:p14="http://schemas.microsoft.com/office/powerpoint/2010/main">
          <mc:Choice Requires="p14">
            <p:contentPart p14:bwMode="auto" r:id="rId45">
              <p14:nvContentPartPr>
                <p14:cNvPr id="42" name="筆跡 41">
                  <a:extLst>
                    <a:ext uri="{FF2B5EF4-FFF2-40B4-BE49-F238E27FC236}">
                      <a16:creationId xmlns:a16="http://schemas.microsoft.com/office/drawing/2014/main" id="{52792FA4-BB43-5BF3-CC52-646147A13C46}"/>
                    </a:ext>
                  </a:extLst>
                </p14:cNvPr>
                <p14:cNvContentPartPr/>
                <p14:nvPr/>
              </p14:nvContentPartPr>
              <p14:xfrm>
                <a:off x="1925883" y="3977163"/>
                <a:ext cx="173880" cy="119880"/>
              </p14:xfrm>
            </p:contentPart>
          </mc:Choice>
          <mc:Fallback xmlns="">
            <p:pic>
              <p:nvPicPr>
                <p:cNvPr id="42" name="筆跡 41">
                  <a:extLst>
                    <a:ext uri="{FF2B5EF4-FFF2-40B4-BE49-F238E27FC236}">
                      <a16:creationId xmlns:a16="http://schemas.microsoft.com/office/drawing/2014/main" id="{52792FA4-BB43-5BF3-CC52-646147A13C46}"/>
                    </a:ext>
                  </a:extLst>
                </p:cNvPr>
                <p:cNvPicPr/>
                <p:nvPr/>
              </p:nvPicPr>
              <p:blipFill>
                <a:blip r:embed="rId46"/>
                <a:stretch>
                  <a:fillRect/>
                </a:stretch>
              </p:blipFill>
              <p:spPr>
                <a:xfrm>
                  <a:off x="1908243" y="3959523"/>
                  <a:ext cx="209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筆跡 42">
                  <a:extLst>
                    <a:ext uri="{FF2B5EF4-FFF2-40B4-BE49-F238E27FC236}">
                      <a16:creationId xmlns:a16="http://schemas.microsoft.com/office/drawing/2014/main" id="{0D0F2E24-568F-B028-FB03-45AF42D55467}"/>
                    </a:ext>
                  </a:extLst>
                </p14:cNvPr>
                <p14:cNvContentPartPr/>
                <p14:nvPr/>
              </p14:nvContentPartPr>
              <p14:xfrm>
                <a:off x="2031363" y="3980043"/>
                <a:ext cx="33480" cy="181800"/>
              </p14:xfrm>
            </p:contentPart>
          </mc:Choice>
          <mc:Fallback xmlns="">
            <p:pic>
              <p:nvPicPr>
                <p:cNvPr id="43" name="筆跡 42">
                  <a:extLst>
                    <a:ext uri="{FF2B5EF4-FFF2-40B4-BE49-F238E27FC236}">
                      <a16:creationId xmlns:a16="http://schemas.microsoft.com/office/drawing/2014/main" id="{0D0F2E24-568F-B028-FB03-45AF42D55467}"/>
                    </a:ext>
                  </a:extLst>
                </p:cNvPr>
                <p:cNvPicPr/>
                <p:nvPr/>
              </p:nvPicPr>
              <p:blipFill>
                <a:blip r:embed="rId48"/>
                <a:stretch>
                  <a:fillRect/>
                </a:stretch>
              </p:blipFill>
              <p:spPr>
                <a:xfrm>
                  <a:off x="2013723" y="3962403"/>
                  <a:ext cx="6912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5" name="筆跡 44">
                <a:extLst>
                  <a:ext uri="{FF2B5EF4-FFF2-40B4-BE49-F238E27FC236}">
                    <a16:creationId xmlns:a16="http://schemas.microsoft.com/office/drawing/2014/main" id="{F48E2E8E-D34D-7025-0F95-B77E2342BE6D}"/>
                  </a:ext>
                </a:extLst>
              </p14:cNvPr>
              <p14:cNvContentPartPr/>
              <p14:nvPr/>
            </p14:nvContentPartPr>
            <p14:xfrm>
              <a:off x="1969083" y="4536243"/>
              <a:ext cx="36000" cy="193320"/>
            </p14:xfrm>
          </p:contentPart>
        </mc:Choice>
        <mc:Fallback xmlns="">
          <p:pic>
            <p:nvPicPr>
              <p:cNvPr id="45" name="筆跡 44">
                <a:extLst>
                  <a:ext uri="{FF2B5EF4-FFF2-40B4-BE49-F238E27FC236}">
                    <a16:creationId xmlns:a16="http://schemas.microsoft.com/office/drawing/2014/main" id="{F48E2E8E-D34D-7025-0F95-B77E2342BE6D}"/>
                  </a:ext>
                </a:extLst>
              </p:cNvPr>
              <p:cNvPicPr/>
              <p:nvPr/>
            </p:nvPicPr>
            <p:blipFill>
              <a:blip r:embed="rId50"/>
              <a:stretch>
                <a:fillRect/>
              </a:stretch>
            </p:blipFill>
            <p:spPr>
              <a:xfrm>
                <a:off x="1951443" y="4518603"/>
                <a:ext cx="7164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筆跡 45">
                <a:extLst>
                  <a:ext uri="{FF2B5EF4-FFF2-40B4-BE49-F238E27FC236}">
                    <a16:creationId xmlns:a16="http://schemas.microsoft.com/office/drawing/2014/main" id="{8628BCF1-991D-02EB-3941-4BD2247E0333}"/>
                  </a:ext>
                </a:extLst>
              </p14:cNvPr>
              <p14:cNvContentPartPr/>
              <p14:nvPr/>
            </p14:nvContentPartPr>
            <p14:xfrm>
              <a:off x="1996443" y="5127723"/>
              <a:ext cx="22320" cy="208800"/>
            </p14:xfrm>
          </p:contentPart>
        </mc:Choice>
        <mc:Fallback xmlns="">
          <p:pic>
            <p:nvPicPr>
              <p:cNvPr id="46" name="筆跡 45">
                <a:extLst>
                  <a:ext uri="{FF2B5EF4-FFF2-40B4-BE49-F238E27FC236}">
                    <a16:creationId xmlns:a16="http://schemas.microsoft.com/office/drawing/2014/main" id="{8628BCF1-991D-02EB-3941-4BD2247E0333}"/>
                  </a:ext>
                </a:extLst>
              </p:cNvPr>
              <p:cNvPicPr/>
              <p:nvPr/>
            </p:nvPicPr>
            <p:blipFill>
              <a:blip r:embed="rId52"/>
              <a:stretch>
                <a:fillRect/>
              </a:stretch>
            </p:blipFill>
            <p:spPr>
              <a:xfrm>
                <a:off x="1978803" y="5109723"/>
                <a:ext cx="57960" cy="244440"/>
              </a:xfrm>
              <a:prstGeom prst="rect">
                <a:avLst/>
              </a:prstGeom>
            </p:spPr>
          </p:pic>
        </mc:Fallback>
      </mc:AlternateContent>
      <p:grpSp>
        <p:nvGrpSpPr>
          <p:cNvPr id="51" name="群組 50">
            <a:extLst>
              <a:ext uri="{FF2B5EF4-FFF2-40B4-BE49-F238E27FC236}">
                <a16:creationId xmlns:a16="http://schemas.microsoft.com/office/drawing/2014/main" id="{B14DF841-85ED-6E9C-7F09-EB0563036BFB}"/>
              </a:ext>
            </a:extLst>
          </p:cNvPr>
          <p:cNvGrpSpPr/>
          <p:nvPr/>
        </p:nvGrpSpPr>
        <p:grpSpPr>
          <a:xfrm>
            <a:off x="3684483" y="1844523"/>
            <a:ext cx="248760" cy="265680"/>
            <a:chOff x="3684483" y="1844523"/>
            <a:chExt cx="248760" cy="265680"/>
          </a:xfrm>
        </p:grpSpPr>
        <mc:AlternateContent xmlns:mc="http://schemas.openxmlformats.org/markup-compatibility/2006" xmlns:p14="http://schemas.microsoft.com/office/powerpoint/2010/main">
          <mc:Choice Requires="p14">
            <p:contentPart p14:bwMode="auto" r:id="rId53">
              <p14:nvContentPartPr>
                <p14:cNvPr id="47" name="筆跡 46">
                  <a:extLst>
                    <a:ext uri="{FF2B5EF4-FFF2-40B4-BE49-F238E27FC236}">
                      <a16:creationId xmlns:a16="http://schemas.microsoft.com/office/drawing/2014/main" id="{5B1578B5-4E90-4E82-4A1D-A50C30716F74}"/>
                    </a:ext>
                  </a:extLst>
                </p14:cNvPr>
                <p14:cNvContentPartPr/>
                <p14:nvPr/>
              </p14:nvContentPartPr>
              <p14:xfrm>
                <a:off x="3701043" y="1854963"/>
                <a:ext cx="12960" cy="218880"/>
              </p14:xfrm>
            </p:contentPart>
          </mc:Choice>
          <mc:Fallback xmlns="">
            <p:pic>
              <p:nvPicPr>
                <p:cNvPr id="47" name="筆跡 46">
                  <a:extLst>
                    <a:ext uri="{FF2B5EF4-FFF2-40B4-BE49-F238E27FC236}">
                      <a16:creationId xmlns:a16="http://schemas.microsoft.com/office/drawing/2014/main" id="{5B1578B5-4E90-4E82-4A1D-A50C30716F74}"/>
                    </a:ext>
                  </a:extLst>
                </p:cNvPr>
                <p:cNvPicPr/>
                <p:nvPr/>
              </p:nvPicPr>
              <p:blipFill>
                <a:blip r:embed="rId54"/>
                <a:stretch>
                  <a:fillRect/>
                </a:stretch>
              </p:blipFill>
              <p:spPr>
                <a:xfrm>
                  <a:off x="3683403" y="1837323"/>
                  <a:ext cx="486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筆跡 47">
                  <a:extLst>
                    <a:ext uri="{FF2B5EF4-FFF2-40B4-BE49-F238E27FC236}">
                      <a16:creationId xmlns:a16="http://schemas.microsoft.com/office/drawing/2014/main" id="{085E7EC9-A6B4-F3BC-7DC9-ADA885540363}"/>
                    </a:ext>
                  </a:extLst>
                </p14:cNvPr>
                <p14:cNvContentPartPr/>
                <p14:nvPr/>
              </p14:nvContentPartPr>
              <p14:xfrm>
                <a:off x="3684483" y="1844523"/>
                <a:ext cx="127440" cy="103320"/>
              </p14:xfrm>
            </p:contentPart>
          </mc:Choice>
          <mc:Fallback xmlns="">
            <p:pic>
              <p:nvPicPr>
                <p:cNvPr id="48" name="筆跡 47">
                  <a:extLst>
                    <a:ext uri="{FF2B5EF4-FFF2-40B4-BE49-F238E27FC236}">
                      <a16:creationId xmlns:a16="http://schemas.microsoft.com/office/drawing/2014/main" id="{085E7EC9-A6B4-F3BC-7DC9-ADA885540363}"/>
                    </a:ext>
                  </a:extLst>
                </p:cNvPr>
                <p:cNvPicPr/>
                <p:nvPr/>
              </p:nvPicPr>
              <p:blipFill>
                <a:blip r:embed="rId56"/>
                <a:stretch>
                  <a:fillRect/>
                </a:stretch>
              </p:blipFill>
              <p:spPr>
                <a:xfrm>
                  <a:off x="3666843" y="1826523"/>
                  <a:ext cx="1630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筆跡 48">
                  <a:extLst>
                    <a:ext uri="{FF2B5EF4-FFF2-40B4-BE49-F238E27FC236}">
                      <a16:creationId xmlns:a16="http://schemas.microsoft.com/office/drawing/2014/main" id="{2748F002-BC05-CDEB-B68E-4C9CCA9F353F}"/>
                    </a:ext>
                  </a:extLst>
                </p14:cNvPr>
                <p14:cNvContentPartPr/>
                <p14:nvPr/>
              </p14:nvContentPartPr>
              <p14:xfrm>
                <a:off x="3787803" y="2009043"/>
                <a:ext cx="75600" cy="93960"/>
              </p14:xfrm>
            </p:contentPart>
          </mc:Choice>
          <mc:Fallback xmlns="">
            <p:pic>
              <p:nvPicPr>
                <p:cNvPr id="49" name="筆跡 48">
                  <a:extLst>
                    <a:ext uri="{FF2B5EF4-FFF2-40B4-BE49-F238E27FC236}">
                      <a16:creationId xmlns:a16="http://schemas.microsoft.com/office/drawing/2014/main" id="{2748F002-BC05-CDEB-B68E-4C9CCA9F353F}"/>
                    </a:ext>
                  </a:extLst>
                </p:cNvPr>
                <p:cNvPicPr/>
                <p:nvPr/>
              </p:nvPicPr>
              <p:blipFill>
                <a:blip r:embed="rId58"/>
                <a:stretch>
                  <a:fillRect/>
                </a:stretch>
              </p:blipFill>
              <p:spPr>
                <a:xfrm>
                  <a:off x="3769803" y="1991043"/>
                  <a:ext cx="1112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筆跡 49">
                  <a:extLst>
                    <a:ext uri="{FF2B5EF4-FFF2-40B4-BE49-F238E27FC236}">
                      <a16:creationId xmlns:a16="http://schemas.microsoft.com/office/drawing/2014/main" id="{DFFB2219-E1F3-5968-B9A6-888EE862BF9F}"/>
                    </a:ext>
                  </a:extLst>
                </p14:cNvPr>
                <p14:cNvContentPartPr/>
                <p14:nvPr/>
              </p14:nvContentPartPr>
              <p14:xfrm>
                <a:off x="3855123" y="2003643"/>
                <a:ext cx="78120" cy="106560"/>
              </p14:xfrm>
            </p:contentPart>
          </mc:Choice>
          <mc:Fallback xmlns="">
            <p:pic>
              <p:nvPicPr>
                <p:cNvPr id="50" name="筆跡 49">
                  <a:extLst>
                    <a:ext uri="{FF2B5EF4-FFF2-40B4-BE49-F238E27FC236}">
                      <a16:creationId xmlns:a16="http://schemas.microsoft.com/office/drawing/2014/main" id="{DFFB2219-E1F3-5968-B9A6-888EE862BF9F}"/>
                    </a:ext>
                  </a:extLst>
                </p:cNvPr>
                <p:cNvPicPr/>
                <p:nvPr/>
              </p:nvPicPr>
              <p:blipFill>
                <a:blip r:embed="rId60"/>
                <a:stretch>
                  <a:fillRect/>
                </a:stretch>
              </p:blipFill>
              <p:spPr>
                <a:xfrm>
                  <a:off x="3837483" y="1986003"/>
                  <a:ext cx="113760" cy="142200"/>
                </a:xfrm>
                <a:prstGeom prst="rect">
                  <a:avLst/>
                </a:prstGeom>
              </p:spPr>
            </p:pic>
          </mc:Fallback>
        </mc:AlternateContent>
      </p:grpSp>
      <p:grpSp>
        <p:nvGrpSpPr>
          <p:cNvPr id="82" name="群組 81">
            <a:extLst>
              <a:ext uri="{FF2B5EF4-FFF2-40B4-BE49-F238E27FC236}">
                <a16:creationId xmlns:a16="http://schemas.microsoft.com/office/drawing/2014/main" id="{36B8EB8F-271F-0626-C085-1A7A7DBC41F6}"/>
              </a:ext>
            </a:extLst>
          </p:cNvPr>
          <p:cNvGrpSpPr/>
          <p:nvPr/>
        </p:nvGrpSpPr>
        <p:grpSpPr>
          <a:xfrm>
            <a:off x="3430683" y="3536523"/>
            <a:ext cx="898920" cy="195480"/>
            <a:chOff x="3430683" y="3536523"/>
            <a:chExt cx="898920" cy="195480"/>
          </a:xfrm>
        </p:grpSpPr>
        <mc:AlternateContent xmlns:mc="http://schemas.openxmlformats.org/markup-compatibility/2006" xmlns:p14="http://schemas.microsoft.com/office/powerpoint/2010/main">
          <mc:Choice Requires="p14">
            <p:contentPart p14:bwMode="auto" r:id="rId61">
              <p14:nvContentPartPr>
                <p14:cNvPr id="74" name="筆跡 73">
                  <a:extLst>
                    <a:ext uri="{FF2B5EF4-FFF2-40B4-BE49-F238E27FC236}">
                      <a16:creationId xmlns:a16="http://schemas.microsoft.com/office/drawing/2014/main" id="{19F19E8B-7E8E-9D7A-77E7-3E21E3198645}"/>
                    </a:ext>
                  </a:extLst>
                </p14:cNvPr>
                <p14:cNvContentPartPr/>
                <p14:nvPr/>
              </p14:nvContentPartPr>
              <p14:xfrm>
                <a:off x="3430683" y="3577923"/>
                <a:ext cx="91080" cy="154080"/>
              </p14:xfrm>
            </p:contentPart>
          </mc:Choice>
          <mc:Fallback xmlns="">
            <p:pic>
              <p:nvPicPr>
                <p:cNvPr id="74" name="筆跡 73">
                  <a:extLst>
                    <a:ext uri="{FF2B5EF4-FFF2-40B4-BE49-F238E27FC236}">
                      <a16:creationId xmlns:a16="http://schemas.microsoft.com/office/drawing/2014/main" id="{19F19E8B-7E8E-9D7A-77E7-3E21E3198645}"/>
                    </a:ext>
                  </a:extLst>
                </p:cNvPr>
                <p:cNvPicPr/>
                <p:nvPr/>
              </p:nvPicPr>
              <p:blipFill>
                <a:blip r:embed="rId62"/>
                <a:stretch>
                  <a:fillRect/>
                </a:stretch>
              </p:blipFill>
              <p:spPr>
                <a:xfrm>
                  <a:off x="3413043" y="3560283"/>
                  <a:ext cx="126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5" name="筆跡 74">
                  <a:extLst>
                    <a:ext uri="{FF2B5EF4-FFF2-40B4-BE49-F238E27FC236}">
                      <a16:creationId xmlns:a16="http://schemas.microsoft.com/office/drawing/2014/main" id="{B128DF5B-CE6C-6847-95C9-16E36B10CAF6}"/>
                    </a:ext>
                  </a:extLst>
                </p14:cNvPr>
                <p14:cNvContentPartPr/>
                <p14:nvPr/>
              </p14:nvContentPartPr>
              <p14:xfrm>
                <a:off x="3584043" y="3721203"/>
                <a:ext cx="9000" cy="10080"/>
              </p14:xfrm>
            </p:contentPart>
          </mc:Choice>
          <mc:Fallback xmlns="">
            <p:pic>
              <p:nvPicPr>
                <p:cNvPr id="75" name="筆跡 74">
                  <a:extLst>
                    <a:ext uri="{FF2B5EF4-FFF2-40B4-BE49-F238E27FC236}">
                      <a16:creationId xmlns:a16="http://schemas.microsoft.com/office/drawing/2014/main" id="{B128DF5B-CE6C-6847-95C9-16E36B10CAF6}"/>
                    </a:ext>
                  </a:extLst>
                </p:cNvPr>
                <p:cNvPicPr/>
                <p:nvPr/>
              </p:nvPicPr>
              <p:blipFill>
                <a:blip r:embed="rId64"/>
                <a:stretch>
                  <a:fillRect/>
                </a:stretch>
              </p:blipFill>
              <p:spPr>
                <a:xfrm>
                  <a:off x="3566043" y="3703203"/>
                  <a:ext cx="44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筆跡 76">
                  <a:extLst>
                    <a:ext uri="{FF2B5EF4-FFF2-40B4-BE49-F238E27FC236}">
                      <a16:creationId xmlns:a16="http://schemas.microsoft.com/office/drawing/2014/main" id="{4949143F-A1DE-0E22-AEE6-8E1207666F0B}"/>
                    </a:ext>
                  </a:extLst>
                </p14:cNvPr>
                <p14:cNvContentPartPr/>
                <p14:nvPr/>
              </p14:nvContentPartPr>
              <p14:xfrm>
                <a:off x="3718683" y="3599163"/>
                <a:ext cx="87120" cy="83520"/>
              </p14:xfrm>
            </p:contentPart>
          </mc:Choice>
          <mc:Fallback xmlns="">
            <p:pic>
              <p:nvPicPr>
                <p:cNvPr id="77" name="筆跡 76">
                  <a:extLst>
                    <a:ext uri="{FF2B5EF4-FFF2-40B4-BE49-F238E27FC236}">
                      <a16:creationId xmlns:a16="http://schemas.microsoft.com/office/drawing/2014/main" id="{4949143F-A1DE-0E22-AEE6-8E1207666F0B}"/>
                    </a:ext>
                  </a:extLst>
                </p:cNvPr>
                <p:cNvPicPr/>
                <p:nvPr/>
              </p:nvPicPr>
              <p:blipFill>
                <a:blip r:embed="rId66"/>
                <a:stretch>
                  <a:fillRect/>
                </a:stretch>
              </p:blipFill>
              <p:spPr>
                <a:xfrm>
                  <a:off x="3700683" y="3581523"/>
                  <a:ext cx="1227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筆跡 77">
                  <a:extLst>
                    <a:ext uri="{FF2B5EF4-FFF2-40B4-BE49-F238E27FC236}">
                      <a16:creationId xmlns:a16="http://schemas.microsoft.com/office/drawing/2014/main" id="{45E77236-FFCC-2822-B5F0-A521202E66B1}"/>
                    </a:ext>
                  </a:extLst>
                </p14:cNvPr>
                <p14:cNvContentPartPr/>
                <p14:nvPr/>
              </p14:nvContentPartPr>
              <p14:xfrm>
                <a:off x="3864483" y="3568203"/>
                <a:ext cx="96480" cy="158400"/>
              </p14:xfrm>
            </p:contentPart>
          </mc:Choice>
          <mc:Fallback xmlns="">
            <p:pic>
              <p:nvPicPr>
                <p:cNvPr id="78" name="筆跡 77">
                  <a:extLst>
                    <a:ext uri="{FF2B5EF4-FFF2-40B4-BE49-F238E27FC236}">
                      <a16:creationId xmlns:a16="http://schemas.microsoft.com/office/drawing/2014/main" id="{45E77236-FFCC-2822-B5F0-A521202E66B1}"/>
                    </a:ext>
                  </a:extLst>
                </p:cNvPr>
                <p:cNvPicPr/>
                <p:nvPr/>
              </p:nvPicPr>
              <p:blipFill>
                <a:blip r:embed="rId68"/>
                <a:stretch>
                  <a:fillRect/>
                </a:stretch>
              </p:blipFill>
              <p:spPr>
                <a:xfrm>
                  <a:off x="3846483" y="3550203"/>
                  <a:ext cx="13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筆跡 79">
                  <a:extLst>
                    <a:ext uri="{FF2B5EF4-FFF2-40B4-BE49-F238E27FC236}">
                      <a16:creationId xmlns:a16="http://schemas.microsoft.com/office/drawing/2014/main" id="{353A34A5-60F1-38C9-8AE4-1BEC6E20F1E7}"/>
                    </a:ext>
                  </a:extLst>
                </p14:cNvPr>
                <p14:cNvContentPartPr/>
                <p14:nvPr/>
              </p14:nvContentPartPr>
              <p14:xfrm>
                <a:off x="4084803" y="3590883"/>
                <a:ext cx="74160" cy="119520"/>
              </p14:xfrm>
            </p:contentPart>
          </mc:Choice>
          <mc:Fallback xmlns="">
            <p:pic>
              <p:nvPicPr>
                <p:cNvPr id="80" name="筆跡 79">
                  <a:extLst>
                    <a:ext uri="{FF2B5EF4-FFF2-40B4-BE49-F238E27FC236}">
                      <a16:creationId xmlns:a16="http://schemas.microsoft.com/office/drawing/2014/main" id="{353A34A5-60F1-38C9-8AE4-1BEC6E20F1E7}"/>
                    </a:ext>
                  </a:extLst>
                </p:cNvPr>
                <p:cNvPicPr/>
                <p:nvPr/>
              </p:nvPicPr>
              <p:blipFill>
                <a:blip r:embed="rId70"/>
                <a:stretch>
                  <a:fillRect/>
                </a:stretch>
              </p:blipFill>
              <p:spPr>
                <a:xfrm>
                  <a:off x="4067163" y="3573243"/>
                  <a:ext cx="109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筆跡 80">
                  <a:extLst>
                    <a:ext uri="{FF2B5EF4-FFF2-40B4-BE49-F238E27FC236}">
                      <a16:creationId xmlns:a16="http://schemas.microsoft.com/office/drawing/2014/main" id="{D33200D2-661C-8764-64B0-4F14DD74E0A2}"/>
                    </a:ext>
                  </a:extLst>
                </p14:cNvPr>
                <p14:cNvContentPartPr/>
                <p14:nvPr/>
              </p14:nvContentPartPr>
              <p14:xfrm>
                <a:off x="4226643" y="3536523"/>
                <a:ext cx="102960" cy="167760"/>
              </p14:xfrm>
            </p:contentPart>
          </mc:Choice>
          <mc:Fallback xmlns="">
            <p:pic>
              <p:nvPicPr>
                <p:cNvPr id="81" name="筆跡 80">
                  <a:extLst>
                    <a:ext uri="{FF2B5EF4-FFF2-40B4-BE49-F238E27FC236}">
                      <a16:creationId xmlns:a16="http://schemas.microsoft.com/office/drawing/2014/main" id="{D33200D2-661C-8764-64B0-4F14DD74E0A2}"/>
                    </a:ext>
                  </a:extLst>
                </p:cNvPr>
                <p:cNvPicPr/>
                <p:nvPr/>
              </p:nvPicPr>
              <p:blipFill>
                <a:blip r:embed="rId72"/>
                <a:stretch>
                  <a:fillRect/>
                </a:stretch>
              </p:blipFill>
              <p:spPr>
                <a:xfrm>
                  <a:off x="4209003" y="3518883"/>
                  <a:ext cx="138600" cy="203400"/>
                </a:xfrm>
                <a:prstGeom prst="rect">
                  <a:avLst/>
                </a:prstGeom>
              </p:spPr>
            </p:pic>
          </mc:Fallback>
        </mc:AlternateContent>
      </p:grpSp>
      <p:grpSp>
        <p:nvGrpSpPr>
          <p:cNvPr id="86" name="群組 85">
            <a:extLst>
              <a:ext uri="{FF2B5EF4-FFF2-40B4-BE49-F238E27FC236}">
                <a16:creationId xmlns:a16="http://schemas.microsoft.com/office/drawing/2014/main" id="{FC204938-9E54-5C89-E0A5-F8A212FCEFC4}"/>
              </a:ext>
            </a:extLst>
          </p:cNvPr>
          <p:cNvGrpSpPr/>
          <p:nvPr/>
        </p:nvGrpSpPr>
        <p:grpSpPr>
          <a:xfrm>
            <a:off x="3421683" y="4048803"/>
            <a:ext cx="297360" cy="115560"/>
            <a:chOff x="3421683" y="4048803"/>
            <a:chExt cx="297360" cy="115560"/>
          </a:xfrm>
        </p:grpSpPr>
        <mc:AlternateContent xmlns:mc="http://schemas.openxmlformats.org/markup-compatibility/2006" xmlns:p14="http://schemas.microsoft.com/office/powerpoint/2010/main">
          <mc:Choice Requires="p14">
            <p:contentPart p14:bwMode="auto" r:id="rId73">
              <p14:nvContentPartPr>
                <p14:cNvPr id="83" name="筆跡 82">
                  <a:extLst>
                    <a:ext uri="{FF2B5EF4-FFF2-40B4-BE49-F238E27FC236}">
                      <a16:creationId xmlns:a16="http://schemas.microsoft.com/office/drawing/2014/main" id="{97CA8547-E4B7-5985-4B4E-6628E334A2A3}"/>
                    </a:ext>
                  </a:extLst>
                </p14:cNvPr>
                <p14:cNvContentPartPr/>
                <p14:nvPr/>
              </p14:nvContentPartPr>
              <p14:xfrm>
                <a:off x="3421683" y="4048803"/>
                <a:ext cx="64440" cy="109800"/>
              </p14:xfrm>
            </p:contentPart>
          </mc:Choice>
          <mc:Fallback xmlns="">
            <p:pic>
              <p:nvPicPr>
                <p:cNvPr id="83" name="筆跡 82">
                  <a:extLst>
                    <a:ext uri="{FF2B5EF4-FFF2-40B4-BE49-F238E27FC236}">
                      <a16:creationId xmlns:a16="http://schemas.microsoft.com/office/drawing/2014/main" id="{97CA8547-E4B7-5985-4B4E-6628E334A2A3}"/>
                    </a:ext>
                  </a:extLst>
                </p:cNvPr>
                <p:cNvPicPr/>
                <p:nvPr/>
              </p:nvPicPr>
              <p:blipFill>
                <a:blip r:embed="rId74"/>
                <a:stretch>
                  <a:fillRect/>
                </a:stretch>
              </p:blipFill>
              <p:spPr>
                <a:xfrm>
                  <a:off x="3403683" y="4030803"/>
                  <a:ext cx="100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4" name="筆跡 83">
                  <a:extLst>
                    <a:ext uri="{FF2B5EF4-FFF2-40B4-BE49-F238E27FC236}">
                      <a16:creationId xmlns:a16="http://schemas.microsoft.com/office/drawing/2014/main" id="{45F42040-813C-EDC6-129F-A6A22A824AC0}"/>
                    </a:ext>
                  </a:extLst>
                </p14:cNvPr>
                <p14:cNvContentPartPr/>
                <p14:nvPr/>
              </p14:nvContentPartPr>
              <p14:xfrm>
                <a:off x="3567843" y="4160403"/>
                <a:ext cx="14760" cy="3960"/>
              </p14:xfrm>
            </p:contentPart>
          </mc:Choice>
          <mc:Fallback xmlns="">
            <p:pic>
              <p:nvPicPr>
                <p:cNvPr id="84" name="筆跡 83">
                  <a:extLst>
                    <a:ext uri="{FF2B5EF4-FFF2-40B4-BE49-F238E27FC236}">
                      <a16:creationId xmlns:a16="http://schemas.microsoft.com/office/drawing/2014/main" id="{45F42040-813C-EDC6-129F-A6A22A824AC0}"/>
                    </a:ext>
                  </a:extLst>
                </p:cNvPr>
                <p:cNvPicPr/>
                <p:nvPr/>
              </p:nvPicPr>
              <p:blipFill>
                <a:blip r:embed="rId76"/>
                <a:stretch>
                  <a:fillRect/>
                </a:stretch>
              </p:blipFill>
              <p:spPr>
                <a:xfrm>
                  <a:off x="3549843" y="4142763"/>
                  <a:ext cx="504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5" name="筆跡 84">
                  <a:extLst>
                    <a:ext uri="{FF2B5EF4-FFF2-40B4-BE49-F238E27FC236}">
                      <a16:creationId xmlns:a16="http://schemas.microsoft.com/office/drawing/2014/main" id="{4B04ABA4-6B22-AB2F-2C60-C8A60981A38D}"/>
                    </a:ext>
                  </a:extLst>
                </p14:cNvPr>
                <p14:cNvContentPartPr/>
                <p14:nvPr/>
              </p14:nvContentPartPr>
              <p14:xfrm>
                <a:off x="3649923" y="4052763"/>
                <a:ext cx="69120" cy="106200"/>
              </p14:xfrm>
            </p:contentPart>
          </mc:Choice>
          <mc:Fallback xmlns="">
            <p:pic>
              <p:nvPicPr>
                <p:cNvPr id="85" name="筆跡 84">
                  <a:extLst>
                    <a:ext uri="{FF2B5EF4-FFF2-40B4-BE49-F238E27FC236}">
                      <a16:creationId xmlns:a16="http://schemas.microsoft.com/office/drawing/2014/main" id="{4B04ABA4-6B22-AB2F-2C60-C8A60981A38D}"/>
                    </a:ext>
                  </a:extLst>
                </p:cNvPr>
                <p:cNvPicPr/>
                <p:nvPr/>
              </p:nvPicPr>
              <p:blipFill>
                <a:blip r:embed="rId78"/>
                <a:stretch>
                  <a:fillRect/>
                </a:stretch>
              </p:blipFill>
              <p:spPr>
                <a:xfrm>
                  <a:off x="3632283" y="4034763"/>
                  <a:ext cx="104760" cy="141840"/>
                </a:xfrm>
                <a:prstGeom prst="rect">
                  <a:avLst/>
                </a:prstGeom>
              </p:spPr>
            </p:pic>
          </mc:Fallback>
        </mc:AlternateContent>
      </p:grpSp>
      <p:grpSp>
        <p:nvGrpSpPr>
          <p:cNvPr id="91" name="群組 90">
            <a:extLst>
              <a:ext uri="{FF2B5EF4-FFF2-40B4-BE49-F238E27FC236}">
                <a16:creationId xmlns:a16="http://schemas.microsoft.com/office/drawing/2014/main" id="{3D439075-B5E7-B8E8-E880-93C368A9B582}"/>
              </a:ext>
            </a:extLst>
          </p:cNvPr>
          <p:cNvGrpSpPr/>
          <p:nvPr/>
        </p:nvGrpSpPr>
        <p:grpSpPr>
          <a:xfrm>
            <a:off x="3876723" y="3948723"/>
            <a:ext cx="428760" cy="204840"/>
            <a:chOff x="3876723" y="3948723"/>
            <a:chExt cx="428760" cy="204840"/>
          </a:xfrm>
        </p:grpSpPr>
        <mc:AlternateContent xmlns:mc="http://schemas.openxmlformats.org/markup-compatibility/2006" xmlns:p14="http://schemas.microsoft.com/office/powerpoint/2010/main">
          <mc:Choice Requires="p14">
            <p:contentPart p14:bwMode="auto" r:id="rId79">
              <p14:nvContentPartPr>
                <p14:cNvPr id="87" name="筆跡 86">
                  <a:extLst>
                    <a:ext uri="{FF2B5EF4-FFF2-40B4-BE49-F238E27FC236}">
                      <a16:creationId xmlns:a16="http://schemas.microsoft.com/office/drawing/2014/main" id="{7A4737AA-649F-D65A-4B40-F6904264200D}"/>
                    </a:ext>
                  </a:extLst>
                </p14:cNvPr>
                <p14:cNvContentPartPr/>
                <p14:nvPr/>
              </p14:nvContentPartPr>
              <p14:xfrm>
                <a:off x="3876723" y="3974643"/>
                <a:ext cx="130320" cy="175320"/>
              </p14:xfrm>
            </p:contentPart>
          </mc:Choice>
          <mc:Fallback xmlns="">
            <p:pic>
              <p:nvPicPr>
                <p:cNvPr id="87" name="筆跡 86">
                  <a:extLst>
                    <a:ext uri="{FF2B5EF4-FFF2-40B4-BE49-F238E27FC236}">
                      <a16:creationId xmlns:a16="http://schemas.microsoft.com/office/drawing/2014/main" id="{7A4737AA-649F-D65A-4B40-F6904264200D}"/>
                    </a:ext>
                  </a:extLst>
                </p:cNvPr>
                <p:cNvPicPr/>
                <p:nvPr/>
              </p:nvPicPr>
              <p:blipFill>
                <a:blip r:embed="rId80"/>
                <a:stretch>
                  <a:fillRect/>
                </a:stretch>
              </p:blipFill>
              <p:spPr>
                <a:xfrm>
                  <a:off x="3858723" y="3957003"/>
                  <a:ext cx="1659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筆跡 87">
                  <a:extLst>
                    <a:ext uri="{FF2B5EF4-FFF2-40B4-BE49-F238E27FC236}">
                      <a16:creationId xmlns:a16="http://schemas.microsoft.com/office/drawing/2014/main" id="{59A1964A-C25E-9D71-B010-AE99B78F979D}"/>
                    </a:ext>
                  </a:extLst>
                </p14:cNvPr>
                <p14:cNvContentPartPr/>
                <p14:nvPr/>
              </p14:nvContentPartPr>
              <p14:xfrm>
                <a:off x="4018923" y="3963123"/>
                <a:ext cx="100440" cy="190440"/>
              </p14:xfrm>
            </p:contentPart>
          </mc:Choice>
          <mc:Fallback xmlns="">
            <p:pic>
              <p:nvPicPr>
                <p:cNvPr id="88" name="筆跡 87">
                  <a:extLst>
                    <a:ext uri="{FF2B5EF4-FFF2-40B4-BE49-F238E27FC236}">
                      <a16:creationId xmlns:a16="http://schemas.microsoft.com/office/drawing/2014/main" id="{59A1964A-C25E-9D71-B010-AE99B78F979D}"/>
                    </a:ext>
                  </a:extLst>
                </p:cNvPr>
                <p:cNvPicPr/>
                <p:nvPr/>
              </p:nvPicPr>
              <p:blipFill>
                <a:blip r:embed="rId82"/>
                <a:stretch>
                  <a:fillRect/>
                </a:stretch>
              </p:blipFill>
              <p:spPr>
                <a:xfrm>
                  <a:off x="4000923" y="3945483"/>
                  <a:ext cx="1360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筆跡 89">
                  <a:extLst>
                    <a:ext uri="{FF2B5EF4-FFF2-40B4-BE49-F238E27FC236}">
                      <a16:creationId xmlns:a16="http://schemas.microsoft.com/office/drawing/2014/main" id="{D5EED744-0354-A177-FDF5-5D9654F843DF}"/>
                    </a:ext>
                  </a:extLst>
                </p14:cNvPr>
                <p14:cNvContentPartPr/>
                <p14:nvPr/>
              </p14:nvContentPartPr>
              <p14:xfrm>
                <a:off x="4195323" y="3948723"/>
                <a:ext cx="110160" cy="182160"/>
              </p14:xfrm>
            </p:contentPart>
          </mc:Choice>
          <mc:Fallback xmlns="">
            <p:pic>
              <p:nvPicPr>
                <p:cNvPr id="90" name="筆跡 89">
                  <a:extLst>
                    <a:ext uri="{FF2B5EF4-FFF2-40B4-BE49-F238E27FC236}">
                      <a16:creationId xmlns:a16="http://schemas.microsoft.com/office/drawing/2014/main" id="{D5EED744-0354-A177-FDF5-5D9654F843DF}"/>
                    </a:ext>
                  </a:extLst>
                </p:cNvPr>
                <p:cNvPicPr/>
                <p:nvPr/>
              </p:nvPicPr>
              <p:blipFill>
                <a:blip r:embed="rId84"/>
                <a:stretch>
                  <a:fillRect/>
                </a:stretch>
              </p:blipFill>
              <p:spPr>
                <a:xfrm>
                  <a:off x="4177683" y="3931083"/>
                  <a:ext cx="145800" cy="217800"/>
                </a:xfrm>
                <a:prstGeom prst="rect">
                  <a:avLst/>
                </a:prstGeom>
              </p:spPr>
            </p:pic>
          </mc:Fallback>
        </mc:AlternateContent>
      </p:grpSp>
      <p:grpSp>
        <p:nvGrpSpPr>
          <p:cNvPr id="94" name="群組 93">
            <a:extLst>
              <a:ext uri="{FF2B5EF4-FFF2-40B4-BE49-F238E27FC236}">
                <a16:creationId xmlns:a16="http://schemas.microsoft.com/office/drawing/2014/main" id="{1BB21565-D2F8-7C49-CC4C-B3C61F7A18A1}"/>
              </a:ext>
            </a:extLst>
          </p:cNvPr>
          <p:cNvGrpSpPr/>
          <p:nvPr/>
        </p:nvGrpSpPr>
        <p:grpSpPr>
          <a:xfrm>
            <a:off x="3355083" y="4591683"/>
            <a:ext cx="177840" cy="160200"/>
            <a:chOff x="3355083" y="4591683"/>
            <a:chExt cx="177840" cy="160200"/>
          </a:xfrm>
        </p:grpSpPr>
        <mc:AlternateContent xmlns:mc="http://schemas.openxmlformats.org/markup-compatibility/2006" xmlns:p14="http://schemas.microsoft.com/office/powerpoint/2010/main">
          <mc:Choice Requires="p14">
            <p:contentPart p14:bwMode="auto" r:id="rId85">
              <p14:nvContentPartPr>
                <p14:cNvPr id="92" name="筆跡 91">
                  <a:extLst>
                    <a:ext uri="{FF2B5EF4-FFF2-40B4-BE49-F238E27FC236}">
                      <a16:creationId xmlns:a16="http://schemas.microsoft.com/office/drawing/2014/main" id="{9FEBF5D5-F8BB-E741-6E65-A1F1C9054662}"/>
                    </a:ext>
                  </a:extLst>
                </p14:cNvPr>
                <p14:cNvContentPartPr/>
                <p14:nvPr/>
              </p14:nvContentPartPr>
              <p14:xfrm>
                <a:off x="3355083" y="4591683"/>
                <a:ext cx="95040" cy="145800"/>
              </p14:xfrm>
            </p:contentPart>
          </mc:Choice>
          <mc:Fallback xmlns="">
            <p:pic>
              <p:nvPicPr>
                <p:cNvPr id="92" name="筆跡 91">
                  <a:extLst>
                    <a:ext uri="{FF2B5EF4-FFF2-40B4-BE49-F238E27FC236}">
                      <a16:creationId xmlns:a16="http://schemas.microsoft.com/office/drawing/2014/main" id="{9FEBF5D5-F8BB-E741-6E65-A1F1C9054662}"/>
                    </a:ext>
                  </a:extLst>
                </p:cNvPr>
                <p:cNvPicPr/>
                <p:nvPr/>
              </p:nvPicPr>
              <p:blipFill>
                <a:blip r:embed="rId86"/>
                <a:stretch>
                  <a:fillRect/>
                </a:stretch>
              </p:blipFill>
              <p:spPr>
                <a:xfrm>
                  <a:off x="3337083" y="4573683"/>
                  <a:ext cx="130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3" name="筆跡 92">
                  <a:extLst>
                    <a:ext uri="{FF2B5EF4-FFF2-40B4-BE49-F238E27FC236}">
                      <a16:creationId xmlns:a16="http://schemas.microsoft.com/office/drawing/2014/main" id="{6803A408-6E8C-4384-AEE2-19578A9A97CF}"/>
                    </a:ext>
                  </a:extLst>
                </p14:cNvPr>
                <p14:cNvContentPartPr/>
                <p14:nvPr/>
              </p14:nvContentPartPr>
              <p14:xfrm>
                <a:off x="3526083" y="4732083"/>
                <a:ext cx="6840" cy="19800"/>
              </p14:xfrm>
            </p:contentPart>
          </mc:Choice>
          <mc:Fallback xmlns="">
            <p:pic>
              <p:nvPicPr>
                <p:cNvPr id="93" name="筆跡 92">
                  <a:extLst>
                    <a:ext uri="{FF2B5EF4-FFF2-40B4-BE49-F238E27FC236}">
                      <a16:creationId xmlns:a16="http://schemas.microsoft.com/office/drawing/2014/main" id="{6803A408-6E8C-4384-AEE2-19578A9A97CF}"/>
                    </a:ext>
                  </a:extLst>
                </p:cNvPr>
                <p:cNvPicPr/>
                <p:nvPr/>
              </p:nvPicPr>
              <p:blipFill>
                <a:blip r:embed="rId88"/>
                <a:stretch>
                  <a:fillRect/>
                </a:stretch>
              </p:blipFill>
              <p:spPr>
                <a:xfrm>
                  <a:off x="3508083" y="4714083"/>
                  <a:ext cx="42480" cy="55440"/>
                </a:xfrm>
                <a:prstGeom prst="rect">
                  <a:avLst/>
                </a:prstGeom>
              </p:spPr>
            </p:pic>
          </mc:Fallback>
        </mc:AlternateContent>
      </p:grpSp>
      <p:grpSp>
        <p:nvGrpSpPr>
          <p:cNvPr id="103" name="群組 102">
            <a:extLst>
              <a:ext uri="{FF2B5EF4-FFF2-40B4-BE49-F238E27FC236}">
                <a16:creationId xmlns:a16="http://schemas.microsoft.com/office/drawing/2014/main" id="{FB18DA39-2B36-5B73-7AC4-9F147F0A1443}"/>
              </a:ext>
            </a:extLst>
          </p:cNvPr>
          <p:cNvGrpSpPr/>
          <p:nvPr/>
        </p:nvGrpSpPr>
        <p:grpSpPr>
          <a:xfrm>
            <a:off x="3737043" y="4548843"/>
            <a:ext cx="614520" cy="201600"/>
            <a:chOff x="3737043" y="4548843"/>
            <a:chExt cx="614520" cy="201600"/>
          </a:xfrm>
        </p:grpSpPr>
        <mc:AlternateContent xmlns:mc="http://schemas.openxmlformats.org/markup-compatibility/2006" xmlns:p14="http://schemas.microsoft.com/office/powerpoint/2010/main">
          <mc:Choice Requires="p14">
            <p:contentPart p14:bwMode="auto" r:id="rId89">
              <p14:nvContentPartPr>
                <p14:cNvPr id="95" name="筆跡 94">
                  <a:extLst>
                    <a:ext uri="{FF2B5EF4-FFF2-40B4-BE49-F238E27FC236}">
                      <a16:creationId xmlns:a16="http://schemas.microsoft.com/office/drawing/2014/main" id="{B35074A5-134A-B18B-E8DC-B08A569B497E}"/>
                    </a:ext>
                  </a:extLst>
                </p14:cNvPr>
                <p14:cNvContentPartPr/>
                <p14:nvPr/>
              </p14:nvContentPartPr>
              <p14:xfrm>
                <a:off x="3737043" y="4579083"/>
                <a:ext cx="78480" cy="135000"/>
              </p14:xfrm>
            </p:contentPart>
          </mc:Choice>
          <mc:Fallback xmlns="">
            <p:pic>
              <p:nvPicPr>
                <p:cNvPr id="95" name="筆跡 94">
                  <a:extLst>
                    <a:ext uri="{FF2B5EF4-FFF2-40B4-BE49-F238E27FC236}">
                      <a16:creationId xmlns:a16="http://schemas.microsoft.com/office/drawing/2014/main" id="{B35074A5-134A-B18B-E8DC-B08A569B497E}"/>
                    </a:ext>
                  </a:extLst>
                </p:cNvPr>
                <p:cNvPicPr/>
                <p:nvPr/>
              </p:nvPicPr>
              <p:blipFill>
                <a:blip r:embed="rId90"/>
                <a:stretch>
                  <a:fillRect/>
                </a:stretch>
              </p:blipFill>
              <p:spPr>
                <a:xfrm>
                  <a:off x="3719043" y="4561443"/>
                  <a:ext cx="114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筆跡 95">
                  <a:extLst>
                    <a:ext uri="{FF2B5EF4-FFF2-40B4-BE49-F238E27FC236}">
                      <a16:creationId xmlns:a16="http://schemas.microsoft.com/office/drawing/2014/main" id="{0107E991-8A23-F0D4-BB46-E6F89789A7F5}"/>
                    </a:ext>
                  </a:extLst>
                </p14:cNvPr>
                <p14:cNvContentPartPr/>
                <p14:nvPr/>
              </p14:nvContentPartPr>
              <p14:xfrm>
                <a:off x="3879963" y="4552443"/>
                <a:ext cx="60840" cy="166320"/>
              </p14:xfrm>
            </p:contentPart>
          </mc:Choice>
          <mc:Fallback xmlns="">
            <p:pic>
              <p:nvPicPr>
                <p:cNvPr id="96" name="筆跡 95">
                  <a:extLst>
                    <a:ext uri="{FF2B5EF4-FFF2-40B4-BE49-F238E27FC236}">
                      <a16:creationId xmlns:a16="http://schemas.microsoft.com/office/drawing/2014/main" id="{0107E991-8A23-F0D4-BB46-E6F89789A7F5}"/>
                    </a:ext>
                  </a:extLst>
                </p:cNvPr>
                <p:cNvPicPr/>
                <p:nvPr/>
              </p:nvPicPr>
              <p:blipFill>
                <a:blip r:embed="rId92"/>
                <a:stretch>
                  <a:fillRect/>
                </a:stretch>
              </p:blipFill>
              <p:spPr>
                <a:xfrm>
                  <a:off x="3862323" y="4534803"/>
                  <a:ext cx="96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7" name="筆跡 96">
                  <a:extLst>
                    <a:ext uri="{FF2B5EF4-FFF2-40B4-BE49-F238E27FC236}">
                      <a16:creationId xmlns:a16="http://schemas.microsoft.com/office/drawing/2014/main" id="{7446496B-D648-2B9B-F093-4AE7AD9ABD7D}"/>
                    </a:ext>
                  </a:extLst>
                </p14:cNvPr>
                <p14:cNvContentPartPr/>
                <p14:nvPr/>
              </p14:nvContentPartPr>
              <p14:xfrm>
                <a:off x="4008483" y="4577643"/>
                <a:ext cx="109440" cy="119160"/>
              </p14:xfrm>
            </p:contentPart>
          </mc:Choice>
          <mc:Fallback xmlns="">
            <p:pic>
              <p:nvPicPr>
                <p:cNvPr id="97" name="筆跡 96">
                  <a:extLst>
                    <a:ext uri="{FF2B5EF4-FFF2-40B4-BE49-F238E27FC236}">
                      <a16:creationId xmlns:a16="http://schemas.microsoft.com/office/drawing/2014/main" id="{7446496B-D648-2B9B-F093-4AE7AD9ABD7D}"/>
                    </a:ext>
                  </a:extLst>
                </p:cNvPr>
                <p:cNvPicPr/>
                <p:nvPr/>
              </p:nvPicPr>
              <p:blipFill>
                <a:blip r:embed="rId94"/>
                <a:stretch>
                  <a:fillRect/>
                </a:stretch>
              </p:blipFill>
              <p:spPr>
                <a:xfrm>
                  <a:off x="3990843" y="4560003"/>
                  <a:ext cx="14508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8" name="筆跡 97">
                  <a:extLst>
                    <a:ext uri="{FF2B5EF4-FFF2-40B4-BE49-F238E27FC236}">
                      <a16:creationId xmlns:a16="http://schemas.microsoft.com/office/drawing/2014/main" id="{77074B14-3123-DBE3-FC48-FF97FDFD26B9}"/>
                    </a:ext>
                  </a:extLst>
                </p14:cNvPr>
                <p14:cNvContentPartPr/>
                <p14:nvPr/>
              </p14:nvContentPartPr>
              <p14:xfrm>
                <a:off x="4207923" y="4554243"/>
                <a:ext cx="143640" cy="117000"/>
              </p14:xfrm>
            </p:contentPart>
          </mc:Choice>
          <mc:Fallback xmlns="">
            <p:pic>
              <p:nvPicPr>
                <p:cNvPr id="98" name="筆跡 97">
                  <a:extLst>
                    <a:ext uri="{FF2B5EF4-FFF2-40B4-BE49-F238E27FC236}">
                      <a16:creationId xmlns:a16="http://schemas.microsoft.com/office/drawing/2014/main" id="{77074B14-3123-DBE3-FC48-FF97FDFD26B9}"/>
                    </a:ext>
                  </a:extLst>
                </p:cNvPr>
                <p:cNvPicPr/>
                <p:nvPr/>
              </p:nvPicPr>
              <p:blipFill>
                <a:blip r:embed="rId96"/>
                <a:stretch>
                  <a:fillRect/>
                </a:stretch>
              </p:blipFill>
              <p:spPr>
                <a:xfrm>
                  <a:off x="4190283" y="4536243"/>
                  <a:ext cx="179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筆跡 98">
                  <a:extLst>
                    <a:ext uri="{FF2B5EF4-FFF2-40B4-BE49-F238E27FC236}">
                      <a16:creationId xmlns:a16="http://schemas.microsoft.com/office/drawing/2014/main" id="{3AD21BD7-0305-91E7-7D52-6B2E95874B42}"/>
                    </a:ext>
                  </a:extLst>
                </p14:cNvPr>
                <p14:cNvContentPartPr/>
                <p14:nvPr/>
              </p14:nvContentPartPr>
              <p14:xfrm>
                <a:off x="4236003" y="4548843"/>
                <a:ext cx="106920" cy="201600"/>
              </p14:xfrm>
            </p:contentPart>
          </mc:Choice>
          <mc:Fallback xmlns="">
            <p:pic>
              <p:nvPicPr>
                <p:cNvPr id="99" name="筆跡 98">
                  <a:extLst>
                    <a:ext uri="{FF2B5EF4-FFF2-40B4-BE49-F238E27FC236}">
                      <a16:creationId xmlns:a16="http://schemas.microsoft.com/office/drawing/2014/main" id="{3AD21BD7-0305-91E7-7D52-6B2E95874B42}"/>
                    </a:ext>
                  </a:extLst>
                </p:cNvPr>
                <p:cNvPicPr/>
                <p:nvPr/>
              </p:nvPicPr>
              <p:blipFill>
                <a:blip r:embed="rId98"/>
                <a:stretch>
                  <a:fillRect/>
                </a:stretch>
              </p:blipFill>
              <p:spPr>
                <a:xfrm>
                  <a:off x="4218003" y="4530843"/>
                  <a:ext cx="142560" cy="237240"/>
                </a:xfrm>
                <a:prstGeom prst="rect">
                  <a:avLst/>
                </a:prstGeom>
              </p:spPr>
            </p:pic>
          </mc:Fallback>
        </mc:AlternateContent>
      </p:grpSp>
      <p:grpSp>
        <p:nvGrpSpPr>
          <p:cNvPr id="102" name="群組 101">
            <a:extLst>
              <a:ext uri="{FF2B5EF4-FFF2-40B4-BE49-F238E27FC236}">
                <a16:creationId xmlns:a16="http://schemas.microsoft.com/office/drawing/2014/main" id="{A407B7BA-68B4-28E7-80CF-1AD42AD95029}"/>
              </a:ext>
            </a:extLst>
          </p:cNvPr>
          <p:cNvGrpSpPr/>
          <p:nvPr/>
        </p:nvGrpSpPr>
        <p:grpSpPr>
          <a:xfrm>
            <a:off x="3499443" y="5170923"/>
            <a:ext cx="169200" cy="181800"/>
            <a:chOff x="3499443" y="5170923"/>
            <a:chExt cx="169200" cy="181800"/>
          </a:xfrm>
        </p:grpSpPr>
        <mc:AlternateContent xmlns:mc="http://schemas.openxmlformats.org/markup-compatibility/2006" xmlns:p14="http://schemas.microsoft.com/office/powerpoint/2010/main">
          <mc:Choice Requires="p14">
            <p:contentPart p14:bwMode="auto" r:id="rId99">
              <p14:nvContentPartPr>
                <p14:cNvPr id="100" name="筆跡 99">
                  <a:extLst>
                    <a:ext uri="{FF2B5EF4-FFF2-40B4-BE49-F238E27FC236}">
                      <a16:creationId xmlns:a16="http://schemas.microsoft.com/office/drawing/2014/main" id="{B53CB601-48FC-864A-61E7-43A41C6CB0EA}"/>
                    </a:ext>
                  </a:extLst>
                </p14:cNvPr>
                <p14:cNvContentPartPr/>
                <p14:nvPr/>
              </p14:nvContentPartPr>
              <p14:xfrm>
                <a:off x="3499443" y="5170923"/>
                <a:ext cx="93600" cy="175680"/>
              </p14:xfrm>
            </p:contentPart>
          </mc:Choice>
          <mc:Fallback xmlns="">
            <p:pic>
              <p:nvPicPr>
                <p:cNvPr id="100" name="筆跡 99">
                  <a:extLst>
                    <a:ext uri="{FF2B5EF4-FFF2-40B4-BE49-F238E27FC236}">
                      <a16:creationId xmlns:a16="http://schemas.microsoft.com/office/drawing/2014/main" id="{B53CB601-48FC-864A-61E7-43A41C6CB0EA}"/>
                    </a:ext>
                  </a:extLst>
                </p:cNvPr>
                <p:cNvPicPr/>
                <p:nvPr/>
              </p:nvPicPr>
              <p:blipFill>
                <a:blip r:embed="rId100"/>
                <a:stretch>
                  <a:fillRect/>
                </a:stretch>
              </p:blipFill>
              <p:spPr>
                <a:xfrm>
                  <a:off x="3481443" y="5153283"/>
                  <a:ext cx="12924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1" name="筆跡 100">
                  <a:extLst>
                    <a:ext uri="{FF2B5EF4-FFF2-40B4-BE49-F238E27FC236}">
                      <a16:creationId xmlns:a16="http://schemas.microsoft.com/office/drawing/2014/main" id="{48096A2E-41A4-33E8-2844-B0A31B9569CB}"/>
                    </a:ext>
                  </a:extLst>
                </p14:cNvPr>
                <p14:cNvContentPartPr/>
                <p14:nvPr/>
              </p14:nvContentPartPr>
              <p14:xfrm>
                <a:off x="3649563" y="5341563"/>
                <a:ext cx="19080" cy="11160"/>
              </p14:xfrm>
            </p:contentPart>
          </mc:Choice>
          <mc:Fallback xmlns="">
            <p:pic>
              <p:nvPicPr>
                <p:cNvPr id="101" name="筆跡 100">
                  <a:extLst>
                    <a:ext uri="{FF2B5EF4-FFF2-40B4-BE49-F238E27FC236}">
                      <a16:creationId xmlns:a16="http://schemas.microsoft.com/office/drawing/2014/main" id="{48096A2E-41A4-33E8-2844-B0A31B9569CB}"/>
                    </a:ext>
                  </a:extLst>
                </p:cNvPr>
                <p:cNvPicPr/>
                <p:nvPr/>
              </p:nvPicPr>
              <p:blipFill>
                <a:blip r:embed="rId102"/>
                <a:stretch>
                  <a:fillRect/>
                </a:stretch>
              </p:blipFill>
              <p:spPr>
                <a:xfrm>
                  <a:off x="3631923" y="5323563"/>
                  <a:ext cx="54720" cy="46800"/>
                </a:xfrm>
                <a:prstGeom prst="rect">
                  <a:avLst/>
                </a:prstGeom>
              </p:spPr>
            </p:pic>
          </mc:Fallback>
        </mc:AlternateContent>
      </p:grpSp>
      <p:grpSp>
        <p:nvGrpSpPr>
          <p:cNvPr id="109" name="群組 108">
            <a:extLst>
              <a:ext uri="{FF2B5EF4-FFF2-40B4-BE49-F238E27FC236}">
                <a16:creationId xmlns:a16="http://schemas.microsoft.com/office/drawing/2014/main" id="{CB25CC31-1D71-3022-A638-6451010CF60F}"/>
              </a:ext>
            </a:extLst>
          </p:cNvPr>
          <p:cNvGrpSpPr/>
          <p:nvPr/>
        </p:nvGrpSpPr>
        <p:grpSpPr>
          <a:xfrm>
            <a:off x="3806523" y="5121603"/>
            <a:ext cx="580680" cy="327600"/>
            <a:chOff x="3806523" y="5121603"/>
            <a:chExt cx="580680" cy="327600"/>
          </a:xfrm>
        </p:grpSpPr>
        <mc:AlternateContent xmlns:mc="http://schemas.openxmlformats.org/markup-compatibility/2006" xmlns:p14="http://schemas.microsoft.com/office/powerpoint/2010/main">
          <mc:Choice Requires="p14">
            <p:contentPart p14:bwMode="auto" r:id="rId103">
              <p14:nvContentPartPr>
                <p14:cNvPr id="104" name="筆跡 103">
                  <a:extLst>
                    <a:ext uri="{FF2B5EF4-FFF2-40B4-BE49-F238E27FC236}">
                      <a16:creationId xmlns:a16="http://schemas.microsoft.com/office/drawing/2014/main" id="{C01B8D04-AA88-09C0-615C-60606391B475}"/>
                    </a:ext>
                  </a:extLst>
                </p14:cNvPr>
                <p14:cNvContentPartPr/>
                <p14:nvPr/>
              </p14:nvContentPartPr>
              <p14:xfrm>
                <a:off x="3806523" y="5188923"/>
                <a:ext cx="101160" cy="119520"/>
              </p14:xfrm>
            </p:contentPart>
          </mc:Choice>
          <mc:Fallback xmlns="">
            <p:pic>
              <p:nvPicPr>
                <p:cNvPr id="104" name="筆跡 103">
                  <a:extLst>
                    <a:ext uri="{FF2B5EF4-FFF2-40B4-BE49-F238E27FC236}">
                      <a16:creationId xmlns:a16="http://schemas.microsoft.com/office/drawing/2014/main" id="{C01B8D04-AA88-09C0-615C-60606391B475}"/>
                    </a:ext>
                  </a:extLst>
                </p:cNvPr>
                <p:cNvPicPr/>
                <p:nvPr/>
              </p:nvPicPr>
              <p:blipFill>
                <a:blip r:embed="rId104"/>
                <a:stretch>
                  <a:fillRect/>
                </a:stretch>
              </p:blipFill>
              <p:spPr>
                <a:xfrm>
                  <a:off x="3788523" y="5170923"/>
                  <a:ext cx="136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5" name="筆跡 104">
                  <a:extLst>
                    <a:ext uri="{FF2B5EF4-FFF2-40B4-BE49-F238E27FC236}">
                      <a16:creationId xmlns:a16="http://schemas.microsoft.com/office/drawing/2014/main" id="{278D810A-5623-63C9-ED61-028BFAFBDF54}"/>
                    </a:ext>
                  </a:extLst>
                </p14:cNvPr>
                <p14:cNvContentPartPr/>
                <p14:nvPr/>
              </p14:nvContentPartPr>
              <p14:xfrm>
                <a:off x="4004883" y="5182803"/>
                <a:ext cx="16560" cy="108720"/>
              </p14:xfrm>
            </p:contentPart>
          </mc:Choice>
          <mc:Fallback xmlns="">
            <p:pic>
              <p:nvPicPr>
                <p:cNvPr id="105" name="筆跡 104">
                  <a:extLst>
                    <a:ext uri="{FF2B5EF4-FFF2-40B4-BE49-F238E27FC236}">
                      <a16:creationId xmlns:a16="http://schemas.microsoft.com/office/drawing/2014/main" id="{278D810A-5623-63C9-ED61-028BFAFBDF54}"/>
                    </a:ext>
                  </a:extLst>
                </p:cNvPr>
                <p:cNvPicPr/>
                <p:nvPr/>
              </p:nvPicPr>
              <p:blipFill>
                <a:blip r:embed="rId106"/>
                <a:stretch>
                  <a:fillRect/>
                </a:stretch>
              </p:blipFill>
              <p:spPr>
                <a:xfrm>
                  <a:off x="3987243" y="5165163"/>
                  <a:ext cx="522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6" name="筆跡 105">
                  <a:extLst>
                    <a:ext uri="{FF2B5EF4-FFF2-40B4-BE49-F238E27FC236}">
                      <a16:creationId xmlns:a16="http://schemas.microsoft.com/office/drawing/2014/main" id="{23EECBC7-C949-4EB6-B201-0236FE9995C3}"/>
                    </a:ext>
                  </a:extLst>
                </p14:cNvPr>
                <p14:cNvContentPartPr/>
                <p14:nvPr/>
              </p14:nvContentPartPr>
              <p14:xfrm>
                <a:off x="4123323" y="5165883"/>
                <a:ext cx="98280" cy="107640"/>
              </p14:xfrm>
            </p:contentPart>
          </mc:Choice>
          <mc:Fallback xmlns="">
            <p:pic>
              <p:nvPicPr>
                <p:cNvPr id="106" name="筆跡 105">
                  <a:extLst>
                    <a:ext uri="{FF2B5EF4-FFF2-40B4-BE49-F238E27FC236}">
                      <a16:creationId xmlns:a16="http://schemas.microsoft.com/office/drawing/2014/main" id="{23EECBC7-C949-4EB6-B201-0236FE9995C3}"/>
                    </a:ext>
                  </a:extLst>
                </p:cNvPr>
                <p:cNvPicPr/>
                <p:nvPr/>
              </p:nvPicPr>
              <p:blipFill>
                <a:blip r:embed="rId108"/>
                <a:stretch>
                  <a:fillRect/>
                </a:stretch>
              </p:blipFill>
              <p:spPr>
                <a:xfrm>
                  <a:off x="4105683" y="5147883"/>
                  <a:ext cx="1339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7" name="筆跡 106">
                  <a:extLst>
                    <a:ext uri="{FF2B5EF4-FFF2-40B4-BE49-F238E27FC236}">
                      <a16:creationId xmlns:a16="http://schemas.microsoft.com/office/drawing/2014/main" id="{43372AF0-638F-8B6C-3805-6D47969BADF9}"/>
                    </a:ext>
                  </a:extLst>
                </p14:cNvPr>
                <p14:cNvContentPartPr/>
                <p14:nvPr/>
              </p14:nvContentPartPr>
              <p14:xfrm>
                <a:off x="4113963" y="5155443"/>
                <a:ext cx="99720" cy="80640"/>
              </p14:xfrm>
            </p:contentPart>
          </mc:Choice>
          <mc:Fallback xmlns="">
            <p:pic>
              <p:nvPicPr>
                <p:cNvPr id="107" name="筆跡 106">
                  <a:extLst>
                    <a:ext uri="{FF2B5EF4-FFF2-40B4-BE49-F238E27FC236}">
                      <a16:creationId xmlns:a16="http://schemas.microsoft.com/office/drawing/2014/main" id="{43372AF0-638F-8B6C-3805-6D47969BADF9}"/>
                    </a:ext>
                  </a:extLst>
                </p:cNvPr>
                <p:cNvPicPr/>
                <p:nvPr/>
              </p:nvPicPr>
              <p:blipFill>
                <a:blip r:embed="rId110"/>
                <a:stretch>
                  <a:fillRect/>
                </a:stretch>
              </p:blipFill>
              <p:spPr>
                <a:xfrm>
                  <a:off x="4095963" y="5137803"/>
                  <a:ext cx="13536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8" name="筆跡 107">
                  <a:extLst>
                    <a:ext uri="{FF2B5EF4-FFF2-40B4-BE49-F238E27FC236}">
                      <a16:creationId xmlns:a16="http://schemas.microsoft.com/office/drawing/2014/main" id="{D40BC7AD-1217-830E-B053-A6CAC86099FB}"/>
                    </a:ext>
                  </a:extLst>
                </p14:cNvPr>
                <p14:cNvContentPartPr/>
                <p14:nvPr/>
              </p14:nvContentPartPr>
              <p14:xfrm>
                <a:off x="4270923" y="5121603"/>
                <a:ext cx="116280" cy="327600"/>
              </p14:xfrm>
            </p:contentPart>
          </mc:Choice>
          <mc:Fallback xmlns="">
            <p:pic>
              <p:nvPicPr>
                <p:cNvPr id="108" name="筆跡 107">
                  <a:extLst>
                    <a:ext uri="{FF2B5EF4-FFF2-40B4-BE49-F238E27FC236}">
                      <a16:creationId xmlns:a16="http://schemas.microsoft.com/office/drawing/2014/main" id="{D40BC7AD-1217-830E-B053-A6CAC86099FB}"/>
                    </a:ext>
                  </a:extLst>
                </p:cNvPr>
                <p:cNvPicPr/>
                <p:nvPr/>
              </p:nvPicPr>
              <p:blipFill>
                <a:blip r:embed="rId112"/>
                <a:stretch>
                  <a:fillRect/>
                </a:stretch>
              </p:blipFill>
              <p:spPr>
                <a:xfrm>
                  <a:off x="4252923" y="5103603"/>
                  <a:ext cx="151920" cy="363240"/>
                </a:xfrm>
                <a:prstGeom prst="rect">
                  <a:avLst/>
                </a:prstGeom>
              </p:spPr>
            </p:pic>
          </mc:Fallback>
        </mc:AlternateContent>
      </p:grpSp>
      <p:grpSp>
        <p:nvGrpSpPr>
          <p:cNvPr id="117" name="群組 116">
            <a:extLst>
              <a:ext uri="{FF2B5EF4-FFF2-40B4-BE49-F238E27FC236}">
                <a16:creationId xmlns:a16="http://schemas.microsoft.com/office/drawing/2014/main" id="{85F3F4E3-E260-3E85-C146-7B4D3E0A498D}"/>
              </a:ext>
            </a:extLst>
          </p:cNvPr>
          <p:cNvGrpSpPr/>
          <p:nvPr/>
        </p:nvGrpSpPr>
        <p:grpSpPr>
          <a:xfrm>
            <a:off x="5297283" y="1754523"/>
            <a:ext cx="693720" cy="282600"/>
            <a:chOff x="5297283" y="1754523"/>
            <a:chExt cx="693720" cy="282600"/>
          </a:xfrm>
        </p:grpSpPr>
        <mc:AlternateContent xmlns:mc="http://schemas.openxmlformats.org/markup-compatibility/2006" xmlns:p14="http://schemas.microsoft.com/office/powerpoint/2010/main">
          <mc:Choice Requires="p14">
            <p:contentPart p14:bwMode="auto" r:id="rId113">
              <p14:nvContentPartPr>
                <p14:cNvPr id="110" name="筆跡 109">
                  <a:extLst>
                    <a:ext uri="{FF2B5EF4-FFF2-40B4-BE49-F238E27FC236}">
                      <a16:creationId xmlns:a16="http://schemas.microsoft.com/office/drawing/2014/main" id="{9B7DB9E1-6D08-B9E5-0B2D-BCE61B9DA076}"/>
                    </a:ext>
                  </a:extLst>
                </p14:cNvPr>
                <p14:cNvContentPartPr/>
                <p14:nvPr/>
              </p14:nvContentPartPr>
              <p14:xfrm>
                <a:off x="5297283" y="1754523"/>
                <a:ext cx="169200" cy="278280"/>
              </p14:xfrm>
            </p:contentPart>
          </mc:Choice>
          <mc:Fallback xmlns="">
            <p:pic>
              <p:nvPicPr>
                <p:cNvPr id="110" name="筆跡 109">
                  <a:extLst>
                    <a:ext uri="{FF2B5EF4-FFF2-40B4-BE49-F238E27FC236}">
                      <a16:creationId xmlns:a16="http://schemas.microsoft.com/office/drawing/2014/main" id="{9B7DB9E1-6D08-B9E5-0B2D-BCE61B9DA076}"/>
                    </a:ext>
                  </a:extLst>
                </p:cNvPr>
                <p:cNvPicPr/>
                <p:nvPr/>
              </p:nvPicPr>
              <p:blipFill>
                <a:blip r:embed="rId114"/>
                <a:stretch>
                  <a:fillRect/>
                </a:stretch>
              </p:blipFill>
              <p:spPr>
                <a:xfrm>
                  <a:off x="5279643" y="1736883"/>
                  <a:ext cx="20484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1" name="筆跡 110">
                  <a:extLst>
                    <a:ext uri="{FF2B5EF4-FFF2-40B4-BE49-F238E27FC236}">
                      <a16:creationId xmlns:a16="http://schemas.microsoft.com/office/drawing/2014/main" id="{3649FC43-FF77-06B1-4FA0-C8ED185ED0CB}"/>
                    </a:ext>
                  </a:extLst>
                </p14:cNvPr>
                <p14:cNvContentPartPr/>
                <p14:nvPr/>
              </p14:nvContentPartPr>
              <p14:xfrm>
                <a:off x="5404923" y="1901763"/>
                <a:ext cx="110880" cy="135360"/>
              </p14:xfrm>
            </p:contentPart>
          </mc:Choice>
          <mc:Fallback xmlns="">
            <p:pic>
              <p:nvPicPr>
                <p:cNvPr id="111" name="筆跡 110">
                  <a:extLst>
                    <a:ext uri="{FF2B5EF4-FFF2-40B4-BE49-F238E27FC236}">
                      <a16:creationId xmlns:a16="http://schemas.microsoft.com/office/drawing/2014/main" id="{3649FC43-FF77-06B1-4FA0-C8ED185ED0CB}"/>
                    </a:ext>
                  </a:extLst>
                </p:cNvPr>
                <p:cNvPicPr/>
                <p:nvPr/>
              </p:nvPicPr>
              <p:blipFill>
                <a:blip r:embed="rId116"/>
                <a:stretch>
                  <a:fillRect/>
                </a:stretch>
              </p:blipFill>
              <p:spPr>
                <a:xfrm>
                  <a:off x="5387283" y="1883763"/>
                  <a:ext cx="146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2" name="筆跡 111">
                  <a:extLst>
                    <a:ext uri="{FF2B5EF4-FFF2-40B4-BE49-F238E27FC236}">
                      <a16:creationId xmlns:a16="http://schemas.microsoft.com/office/drawing/2014/main" id="{203DD0B3-30F2-1360-549F-3908D3C931CF}"/>
                    </a:ext>
                  </a:extLst>
                </p14:cNvPr>
                <p14:cNvContentPartPr/>
                <p14:nvPr/>
              </p14:nvContentPartPr>
              <p14:xfrm>
                <a:off x="5488443" y="1893483"/>
                <a:ext cx="61200" cy="30240"/>
              </p14:xfrm>
            </p:contentPart>
          </mc:Choice>
          <mc:Fallback xmlns="">
            <p:pic>
              <p:nvPicPr>
                <p:cNvPr id="112" name="筆跡 111">
                  <a:extLst>
                    <a:ext uri="{FF2B5EF4-FFF2-40B4-BE49-F238E27FC236}">
                      <a16:creationId xmlns:a16="http://schemas.microsoft.com/office/drawing/2014/main" id="{203DD0B3-30F2-1360-549F-3908D3C931CF}"/>
                    </a:ext>
                  </a:extLst>
                </p:cNvPr>
                <p:cNvPicPr/>
                <p:nvPr/>
              </p:nvPicPr>
              <p:blipFill>
                <a:blip r:embed="rId118"/>
                <a:stretch>
                  <a:fillRect/>
                </a:stretch>
              </p:blipFill>
              <p:spPr>
                <a:xfrm>
                  <a:off x="5470443" y="1875843"/>
                  <a:ext cx="968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3" name="筆跡 112">
                  <a:extLst>
                    <a:ext uri="{FF2B5EF4-FFF2-40B4-BE49-F238E27FC236}">
                      <a16:creationId xmlns:a16="http://schemas.microsoft.com/office/drawing/2014/main" id="{735D529B-6AFC-2C95-7215-B9552BE5E7C0}"/>
                    </a:ext>
                  </a:extLst>
                </p14:cNvPr>
                <p14:cNvContentPartPr/>
                <p14:nvPr/>
              </p14:nvContentPartPr>
              <p14:xfrm>
                <a:off x="5384403" y="1909683"/>
                <a:ext cx="69120" cy="3600"/>
              </p14:xfrm>
            </p:contentPart>
          </mc:Choice>
          <mc:Fallback xmlns="">
            <p:pic>
              <p:nvPicPr>
                <p:cNvPr id="113" name="筆跡 112">
                  <a:extLst>
                    <a:ext uri="{FF2B5EF4-FFF2-40B4-BE49-F238E27FC236}">
                      <a16:creationId xmlns:a16="http://schemas.microsoft.com/office/drawing/2014/main" id="{735D529B-6AFC-2C95-7215-B9552BE5E7C0}"/>
                    </a:ext>
                  </a:extLst>
                </p:cNvPr>
                <p:cNvPicPr/>
                <p:nvPr/>
              </p:nvPicPr>
              <p:blipFill>
                <a:blip r:embed="rId120"/>
                <a:stretch>
                  <a:fillRect/>
                </a:stretch>
              </p:blipFill>
              <p:spPr>
                <a:xfrm>
                  <a:off x="5366763" y="1892043"/>
                  <a:ext cx="104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4" name="筆跡 113">
                  <a:extLst>
                    <a:ext uri="{FF2B5EF4-FFF2-40B4-BE49-F238E27FC236}">
                      <a16:creationId xmlns:a16="http://schemas.microsoft.com/office/drawing/2014/main" id="{E2106202-792D-30E8-8A75-63663F98BF97}"/>
                    </a:ext>
                  </a:extLst>
                </p14:cNvPr>
                <p14:cNvContentPartPr/>
                <p14:nvPr/>
              </p14:nvContentPartPr>
              <p14:xfrm>
                <a:off x="5624523" y="1887723"/>
                <a:ext cx="120240" cy="13680"/>
              </p14:xfrm>
            </p:contentPart>
          </mc:Choice>
          <mc:Fallback xmlns="">
            <p:pic>
              <p:nvPicPr>
                <p:cNvPr id="114" name="筆跡 113">
                  <a:extLst>
                    <a:ext uri="{FF2B5EF4-FFF2-40B4-BE49-F238E27FC236}">
                      <a16:creationId xmlns:a16="http://schemas.microsoft.com/office/drawing/2014/main" id="{E2106202-792D-30E8-8A75-63663F98BF97}"/>
                    </a:ext>
                  </a:extLst>
                </p:cNvPr>
                <p:cNvPicPr/>
                <p:nvPr/>
              </p:nvPicPr>
              <p:blipFill>
                <a:blip r:embed="rId122"/>
                <a:stretch>
                  <a:fillRect/>
                </a:stretch>
              </p:blipFill>
              <p:spPr>
                <a:xfrm>
                  <a:off x="5606883" y="1870083"/>
                  <a:ext cx="155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5" name="筆跡 114">
                  <a:extLst>
                    <a:ext uri="{FF2B5EF4-FFF2-40B4-BE49-F238E27FC236}">
                      <a16:creationId xmlns:a16="http://schemas.microsoft.com/office/drawing/2014/main" id="{C416BFA2-5F45-52ED-5F04-1ABDB2CD7AC1}"/>
                    </a:ext>
                  </a:extLst>
                </p14:cNvPr>
                <p14:cNvContentPartPr/>
                <p14:nvPr/>
              </p14:nvContentPartPr>
              <p14:xfrm>
                <a:off x="5643603" y="1934883"/>
                <a:ext cx="124920" cy="10440"/>
              </p14:xfrm>
            </p:contentPart>
          </mc:Choice>
          <mc:Fallback xmlns="">
            <p:pic>
              <p:nvPicPr>
                <p:cNvPr id="115" name="筆跡 114">
                  <a:extLst>
                    <a:ext uri="{FF2B5EF4-FFF2-40B4-BE49-F238E27FC236}">
                      <a16:creationId xmlns:a16="http://schemas.microsoft.com/office/drawing/2014/main" id="{C416BFA2-5F45-52ED-5F04-1ABDB2CD7AC1}"/>
                    </a:ext>
                  </a:extLst>
                </p:cNvPr>
                <p:cNvPicPr/>
                <p:nvPr/>
              </p:nvPicPr>
              <p:blipFill>
                <a:blip r:embed="rId124"/>
                <a:stretch>
                  <a:fillRect/>
                </a:stretch>
              </p:blipFill>
              <p:spPr>
                <a:xfrm>
                  <a:off x="5625603" y="1917243"/>
                  <a:ext cx="160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6" name="筆跡 115">
                  <a:extLst>
                    <a:ext uri="{FF2B5EF4-FFF2-40B4-BE49-F238E27FC236}">
                      <a16:creationId xmlns:a16="http://schemas.microsoft.com/office/drawing/2014/main" id="{7F4043D0-0987-D57C-7E84-06690256D7FA}"/>
                    </a:ext>
                  </a:extLst>
                </p14:cNvPr>
                <p14:cNvContentPartPr/>
                <p14:nvPr/>
              </p14:nvContentPartPr>
              <p14:xfrm>
                <a:off x="5885163" y="1837323"/>
                <a:ext cx="105840" cy="145800"/>
              </p14:xfrm>
            </p:contentPart>
          </mc:Choice>
          <mc:Fallback xmlns="">
            <p:pic>
              <p:nvPicPr>
                <p:cNvPr id="116" name="筆跡 115">
                  <a:extLst>
                    <a:ext uri="{FF2B5EF4-FFF2-40B4-BE49-F238E27FC236}">
                      <a16:creationId xmlns:a16="http://schemas.microsoft.com/office/drawing/2014/main" id="{7F4043D0-0987-D57C-7E84-06690256D7FA}"/>
                    </a:ext>
                  </a:extLst>
                </p:cNvPr>
                <p:cNvPicPr/>
                <p:nvPr/>
              </p:nvPicPr>
              <p:blipFill>
                <a:blip r:embed="rId126"/>
                <a:stretch>
                  <a:fillRect/>
                </a:stretch>
              </p:blipFill>
              <p:spPr>
                <a:xfrm>
                  <a:off x="5867523" y="1819323"/>
                  <a:ext cx="141480" cy="181440"/>
                </a:xfrm>
                <a:prstGeom prst="rect">
                  <a:avLst/>
                </a:prstGeom>
              </p:spPr>
            </p:pic>
          </mc:Fallback>
        </mc:AlternateContent>
      </p:grpSp>
      <p:grpSp>
        <p:nvGrpSpPr>
          <p:cNvPr id="125" name="群組 124">
            <a:extLst>
              <a:ext uri="{FF2B5EF4-FFF2-40B4-BE49-F238E27FC236}">
                <a16:creationId xmlns:a16="http://schemas.microsoft.com/office/drawing/2014/main" id="{5E3BEE55-3DCF-1FF3-2C9F-06D61A2EB985}"/>
              </a:ext>
            </a:extLst>
          </p:cNvPr>
          <p:cNvGrpSpPr/>
          <p:nvPr/>
        </p:nvGrpSpPr>
        <p:grpSpPr>
          <a:xfrm>
            <a:off x="6152643" y="1722843"/>
            <a:ext cx="303480" cy="317160"/>
            <a:chOff x="6152643" y="1722843"/>
            <a:chExt cx="303480" cy="317160"/>
          </a:xfrm>
        </p:grpSpPr>
        <mc:AlternateContent xmlns:mc="http://schemas.openxmlformats.org/markup-compatibility/2006" xmlns:p14="http://schemas.microsoft.com/office/powerpoint/2010/main">
          <mc:Choice Requires="p14">
            <p:contentPart p14:bwMode="auto" r:id="rId127">
              <p14:nvContentPartPr>
                <p14:cNvPr id="121" name="筆跡 120">
                  <a:extLst>
                    <a:ext uri="{FF2B5EF4-FFF2-40B4-BE49-F238E27FC236}">
                      <a16:creationId xmlns:a16="http://schemas.microsoft.com/office/drawing/2014/main" id="{F21F6116-3047-70C8-728B-C859EC120A85}"/>
                    </a:ext>
                  </a:extLst>
                </p14:cNvPr>
                <p14:cNvContentPartPr/>
                <p14:nvPr/>
              </p14:nvContentPartPr>
              <p14:xfrm>
                <a:off x="6156963" y="1736883"/>
                <a:ext cx="25200" cy="303120"/>
              </p14:xfrm>
            </p:contentPart>
          </mc:Choice>
          <mc:Fallback xmlns="">
            <p:pic>
              <p:nvPicPr>
                <p:cNvPr id="121" name="筆跡 120">
                  <a:extLst>
                    <a:ext uri="{FF2B5EF4-FFF2-40B4-BE49-F238E27FC236}">
                      <a16:creationId xmlns:a16="http://schemas.microsoft.com/office/drawing/2014/main" id="{F21F6116-3047-70C8-728B-C859EC120A85}"/>
                    </a:ext>
                  </a:extLst>
                </p:cNvPr>
                <p:cNvPicPr/>
                <p:nvPr/>
              </p:nvPicPr>
              <p:blipFill>
                <a:blip r:embed="rId128"/>
                <a:stretch>
                  <a:fillRect/>
                </a:stretch>
              </p:blipFill>
              <p:spPr>
                <a:xfrm>
                  <a:off x="6139323" y="1719243"/>
                  <a:ext cx="608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2" name="筆跡 121">
                  <a:extLst>
                    <a:ext uri="{FF2B5EF4-FFF2-40B4-BE49-F238E27FC236}">
                      <a16:creationId xmlns:a16="http://schemas.microsoft.com/office/drawing/2014/main" id="{59146682-019F-5190-0FF1-AFBA6B3A3FCE}"/>
                    </a:ext>
                  </a:extLst>
                </p14:cNvPr>
                <p14:cNvContentPartPr/>
                <p14:nvPr/>
              </p14:nvContentPartPr>
              <p14:xfrm>
                <a:off x="6152643" y="1722843"/>
                <a:ext cx="109080" cy="129240"/>
              </p14:xfrm>
            </p:contentPart>
          </mc:Choice>
          <mc:Fallback xmlns="">
            <p:pic>
              <p:nvPicPr>
                <p:cNvPr id="122" name="筆跡 121">
                  <a:extLst>
                    <a:ext uri="{FF2B5EF4-FFF2-40B4-BE49-F238E27FC236}">
                      <a16:creationId xmlns:a16="http://schemas.microsoft.com/office/drawing/2014/main" id="{59146682-019F-5190-0FF1-AFBA6B3A3FCE}"/>
                    </a:ext>
                  </a:extLst>
                </p:cNvPr>
                <p:cNvPicPr/>
                <p:nvPr/>
              </p:nvPicPr>
              <p:blipFill>
                <a:blip r:embed="rId130"/>
                <a:stretch>
                  <a:fillRect/>
                </a:stretch>
              </p:blipFill>
              <p:spPr>
                <a:xfrm>
                  <a:off x="6134643" y="1705203"/>
                  <a:ext cx="144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3" name="筆跡 122">
                  <a:extLst>
                    <a:ext uri="{FF2B5EF4-FFF2-40B4-BE49-F238E27FC236}">
                      <a16:creationId xmlns:a16="http://schemas.microsoft.com/office/drawing/2014/main" id="{C8157488-36DC-D316-BEEC-0DAC1CC99CA6}"/>
                    </a:ext>
                  </a:extLst>
                </p14:cNvPr>
                <p14:cNvContentPartPr/>
                <p14:nvPr/>
              </p14:nvContentPartPr>
              <p14:xfrm>
                <a:off x="6262803" y="1903203"/>
                <a:ext cx="109800" cy="112320"/>
              </p14:xfrm>
            </p:contentPart>
          </mc:Choice>
          <mc:Fallback xmlns="">
            <p:pic>
              <p:nvPicPr>
                <p:cNvPr id="123" name="筆跡 122">
                  <a:extLst>
                    <a:ext uri="{FF2B5EF4-FFF2-40B4-BE49-F238E27FC236}">
                      <a16:creationId xmlns:a16="http://schemas.microsoft.com/office/drawing/2014/main" id="{C8157488-36DC-D316-BEEC-0DAC1CC99CA6}"/>
                    </a:ext>
                  </a:extLst>
                </p:cNvPr>
                <p:cNvPicPr/>
                <p:nvPr/>
              </p:nvPicPr>
              <p:blipFill>
                <a:blip r:embed="rId132"/>
                <a:stretch>
                  <a:fillRect/>
                </a:stretch>
              </p:blipFill>
              <p:spPr>
                <a:xfrm>
                  <a:off x="6244803" y="1885563"/>
                  <a:ext cx="1454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4" name="筆跡 123">
                  <a:extLst>
                    <a:ext uri="{FF2B5EF4-FFF2-40B4-BE49-F238E27FC236}">
                      <a16:creationId xmlns:a16="http://schemas.microsoft.com/office/drawing/2014/main" id="{A4AD920D-750D-0DEC-373A-07C3C4D199D2}"/>
                    </a:ext>
                  </a:extLst>
                </p14:cNvPr>
                <p14:cNvContentPartPr/>
                <p14:nvPr/>
              </p14:nvContentPartPr>
              <p14:xfrm>
                <a:off x="6341283" y="1923723"/>
                <a:ext cx="114840" cy="92160"/>
              </p14:xfrm>
            </p:contentPart>
          </mc:Choice>
          <mc:Fallback xmlns="">
            <p:pic>
              <p:nvPicPr>
                <p:cNvPr id="124" name="筆跡 123">
                  <a:extLst>
                    <a:ext uri="{FF2B5EF4-FFF2-40B4-BE49-F238E27FC236}">
                      <a16:creationId xmlns:a16="http://schemas.microsoft.com/office/drawing/2014/main" id="{A4AD920D-750D-0DEC-373A-07C3C4D199D2}"/>
                    </a:ext>
                  </a:extLst>
                </p:cNvPr>
                <p:cNvPicPr/>
                <p:nvPr/>
              </p:nvPicPr>
              <p:blipFill>
                <a:blip r:embed="rId134"/>
                <a:stretch>
                  <a:fillRect/>
                </a:stretch>
              </p:blipFill>
              <p:spPr>
                <a:xfrm>
                  <a:off x="6323283" y="1905723"/>
                  <a:ext cx="150480" cy="127800"/>
                </a:xfrm>
                <a:prstGeom prst="rect">
                  <a:avLst/>
                </a:prstGeom>
              </p:spPr>
            </p:pic>
          </mc:Fallback>
        </mc:AlternateContent>
      </p:grpSp>
      <p:grpSp>
        <p:nvGrpSpPr>
          <p:cNvPr id="136" name="群組 135">
            <a:extLst>
              <a:ext uri="{FF2B5EF4-FFF2-40B4-BE49-F238E27FC236}">
                <a16:creationId xmlns:a16="http://schemas.microsoft.com/office/drawing/2014/main" id="{75922BC9-D2E0-2440-5386-AA5900896859}"/>
              </a:ext>
            </a:extLst>
          </p:cNvPr>
          <p:cNvGrpSpPr/>
          <p:nvPr/>
        </p:nvGrpSpPr>
        <p:grpSpPr>
          <a:xfrm>
            <a:off x="6586443" y="1687203"/>
            <a:ext cx="848880" cy="320400"/>
            <a:chOff x="6586443" y="1687203"/>
            <a:chExt cx="848880" cy="320400"/>
          </a:xfrm>
        </p:grpSpPr>
        <mc:AlternateContent xmlns:mc="http://schemas.openxmlformats.org/markup-compatibility/2006" xmlns:p14="http://schemas.microsoft.com/office/powerpoint/2010/main">
          <mc:Choice Requires="p14">
            <p:contentPart p14:bwMode="auto" r:id="rId135">
              <p14:nvContentPartPr>
                <p14:cNvPr id="126" name="筆跡 125">
                  <a:extLst>
                    <a:ext uri="{FF2B5EF4-FFF2-40B4-BE49-F238E27FC236}">
                      <a16:creationId xmlns:a16="http://schemas.microsoft.com/office/drawing/2014/main" id="{2613FC59-B3B7-AA50-C4E3-728B15FF8BA8}"/>
                    </a:ext>
                  </a:extLst>
                </p14:cNvPr>
                <p14:cNvContentPartPr/>
                <p14:nvPr/>
              </p14:nvContentPartPr>
              <p14:xfrm>
                <a:off x="6612003" y="1827603"/>
                <a:ext cx="90000" cy="6120"/>
              </p14:xfrm>
            </p:contentPart>
          </mc:Choice>
          <mc:Fallback xmlns="">
            <p:pic>
              <p:nvPicPr>
                <p:cNvPr id="126" name="筆跡 125">
                  <a:extLst>
                    <a:ext uri="{FF2B5EF4-FFF2-40B4-BE49-F238E27FC236}">
                      <a16:creationId xmlns:a16="http://schemas.microsoft.com/office/drawing/2014/main" id="{2613FC59-B3B7-AA50-C4E3-728B15FF8BA8}"/>
                    </a:ext>
                  </a:extLst>
                </p:cNvPr>
                <p:cNvPicPr/>
                <p:nvPr/>
              </p:nvPicPr>
              <p:blipFill>
                <a:blip r:embed="rId136"/>
                <a:stretch>
                  <a:fillRect/>
                </a:stretch>
              </p:blipFill>
              <p:spPr>
                <a:xfrm>
                  <a:off x="6594003" y="1809963"/>
                  <a:ext cx="125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7" name="筆跡 126">
                  <a:extLst>
                    <a:ext uri="{FF2B5EF4-FFF2-40B4-BE49-F238E27FC236}">
                      <a16:creationId xmlns:a16="http://schemas.microsoft.com/office/drawing/2014/main" id="{6DD5B5AE-20C1-6122-62ED-4FB952302075}"/>
                    </a:ext>
                  </a:extLst>
                </p14:cNvPr>
                <p14:cNvContentPartPr/>
                <p14:nvPr/>
              </p14:nvContentPartPr>
              <p14:xfrm>
                <a:off x="6586443" y="1879443"/>
                <a:ext cx="126360" cy="8640"/>
              </p14:xfrm>
            </p:contentPart>
          </mc:Choice>
          <mc:Fallback xmlns="">
            <p:pic>
              <p:nvPicPr>
                <p:cNvPr id="127" name="筆跡 126">
                  <a:extLst>
                    <a:ext uri="{FF2B5EF4-FFF2-40B4-BE49-F238E27FC236}">
                      <a16:creationId xmlns:a16="http://schemas.microsoft.com/office/drawing/2014/main" id="{6DD5B5AE-20C1-6122-62ED-4FB952302075}"/>
                    </a:ext>
                  </a:extLst>
                </p:cNvPr>
                <p:cNvPicPr/>
                <p:nvPr/>
              </p:nvPicPr>
              <p:blipFill>
                <a:blip r:embed="rId138"/>
                <a:stretch>
                  <a:fillRect/>
                </a:stretch>
              </p:blipFill>
              <p:spPr>
                <a:xfrm>
                  <a:off x="6568443" y="1861443"/>
                  <a:ext cx="162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8" name="筆跡 127">
                  <a:extLst>
                    <a:ext uri="{FF2B5EF4-FFF2-40B4-BE49-F238E27FC236}">
                      <a16:creationId xmlns:a16="http://schemas.microsoft.com/office/drawing/2014/main" id="{158A3F23-CD57-906C-8306-8F9954190281}"/>
                    </a:ext>
                  </a:extLst>
                </p14:cNvPr>
                <p14:cNvContentPartPr/>
                <p14:nvPr/>
              </p14:nvContentPartPr>
              <p14:xfrm>
                <a:off x="6756003" y="1789083"/>
                <a:ext cx="180000" cy="164880"/>
              </p14:xfrm>
            </p:contentPart>
          </mc:Choice>
          <mc:Fallback xmlns="">
            <p:pic>
              <p:nvPicPr>
                <p:cNvPr id="128" name="筆跡 127">
                  <a:extLst>
                    <a:ext uri="{FF2B5EF4-FFF2-40B4-BE49-F238E27FC236}">
                      <a16:creationId xmlns:a16="http://schemas.microsoft.com/office/drawing/2014/main" id="{158A3F23-CD57-906C-8306-8F9954190281}"/>
                    </a:ext>
                  </a:extLst>
                </p:cNvPr>
                <p:cNvPicPr/>
                <p:nvPr/>
              </p:nvPicPr>
              <p:blipFill>
                <a:blip r:embed="rId140"/>
                <a:stretch>
                  <a:fillRect/>
                </a:stretch>
              </p:blipFill>
              <p:spPr>
                <a:xfrm>
                  <a:off x="6738363" y="1771443"/>
                  <a:ext cx="215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9" name="筆跡 128">
                  <a:extLst>
                    <a:ext uri="{FF2B5EF4-FFF2-40B4-BE49-F238E27FC236}">
                      <a16:creationId xmlns:a16="http://schemas.microsoft.com/office/drawing/2014/main" id="{4BB82FEF-3405-6DF8-17CE-259FA7D3C2F8}"/>
                    </a:ext>
                  </a:extLst>
                </p14:cNvPr>
                <p14:cNvContentPartPr/>
                <p14:nvPr/>
              </p14:nvContentPartPr>
              <p14:xfrm>
                <a:off x="6922683" y="1832643"/>
                <a:ext cx="98640" cy="113040"/>
              </p14:xfrm>
            </p:contentPart>
          </mc:Choice>
          <mc:Fallback xmlns="">
            <p:pic>
              <p:nvPicPr>
                <p:cNvPr id="129" name="筆跡 128">
                  <a:extLst>
                    <a:ext uri="{FF2B5EF4-FFF2-40B4-BE49-F238E27FC236}">
                      <a16:creationId xmlns:a16="http://schemas.microsoft.com/office/drawing/2014/main" id="{4BB82FEF-3405-6DF8-17CE-259FA7D3C2F8}"/>
                    </a:ext>
                  </a:extLst>
                </p:cNvPr>
                <p:cNvPicPr/>
                <p:nvPr/>
              </p:nvPicPr>
              <p:blipFill>
                <a:blip r:embed="rId142"/>
                <a:stretch>
                  <a:fillRect/>
                </a:stretch>
              </p:blipFill>
              <p:spPr>
                <a:xfrm>
                  <a:off x="6904683" y="1814643"/>
                  <a:ext cx="134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0" name="筆跡 129">
                  <a:extLst>
                    <a:ext uri="{FF2B5EF4-FFF2-40B4-BE49-F238E27FC236}">
                      <a16:creationId xmlns:a16="http://schemas.microsoft.com/office/drawing/2014/main" id="{206E6F3B-AF1A-29CF-18AF-B94405F7A33E}"/>
                    </a:ext>
                  </a:extLst>
                </p14:cNvPr>
                <p14:cNvContentPartPr/>
                <p14:nvPr/>
              </p14:nvContentPartPr>
              <p14:xfrm>
                <a:off x="7116723" y="1887003"/>
                <a:ext cx="9720" cy="9720"/>
              </p14:xfrm>
            </p:contentPart>
          </mc:Choice>
          <mc:Fallback xmlns="">
            <p:pic>
              <p:nvPicPr>
                <p:cNvPr id="130" name="筆跡 129">
                  <a:extLst>
                    <a:ext uri="{FF2B5EF4-FFF2-40B4-BE49-F238E27FC236}">
                      <a16:creationId xmlns:a16="http://schemas.microsoft.com/office/drawing/2014/main" id="{206E6F3B-AF1A-29CF-18AF-B94405F7A33E}"/>
                    </a:ext>
                  </a:extLst>
                </p:cNvPr>
                <p:cNvPicPr/>
                <p:nvPr/>
              </p:nvPicPr>
              <p:blipFill>
                <a:blip r:embed="rId144"/>
                <a:stretch>
                  <a:fillRect/>
                </a:stretch>
              </p:blipFill>
              <p:spPr>
                <a:xfrm>
                  <a:off x="7099083" y="1869363"/>
                  <a:ext cx="45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2" name="筆跡 131">
                  <a:extLst>
                    <a:ext uri="{FF2B5EF4-FFF2-40B4-BE49-F238E27FC236}">
                      <a16:creationId xmlns:a16="http://schemas.microsoft.com/office/drawing/2014/main" id="{B1D2594C-92CE-EC06-DB72-F1D037EB5281}"/>
                    </a:ext>
                  </a:extLst>
                </p14:cNvPr>
                <p14:cNvContentPartPr/>
                <p14:nvPr/>
              </p14:nvContentPartPr>
              <p14:xfrm>
                <a:off x="7189083" y="1717083"/>
                <a:ext cx="32040" cy="279000"/>
              </p14:xfrm>
            </p:contentPart>
          </mc:Choice>
          <mc:Fallback xmlns="">
            <p:pic>
              <p:nvPicPr>
                <p:cNvPr id="132" name="筆跡 131">
                  <a:extLst>
                    <a:ext uri="{FF2B5EF4-FFF2-40B4-BE49-F238E27FC236}">
                      <a16:creationId xmlns:a16="http://schemas.microsoft.com/office/drawing/2014/main" id="{B1D2594C-92CE-EC06-DB72-F1D037EB5281}"/>
                    </a:ext>
                  </a:extLst>
                </p:cNvPr>
                <p:cNvPicPr/>
                <p:nvPr/>
              </p:nvPicPr>
              <p:blipFill>
                <a:blip r:embed="rId146"/>
                <a:stretch>
                  <a:fillRect/>
                </a:stretch>
              </p:blipFill>
              <p:spPr>
                <a:xfrm>
                  <a:off x="7171083" y="1699083"/>
                  <a:ext cx="67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3" name="筆跡 132">
                  <a:extLst>
                    <a:ext uri="{FF2B5EF4-FFF2-40B4-BE49-F238E27FC236}">
                      <a16:creationId xmlns:a16="http://schemas.microsoft.com/office/drawing/2014/main" id="{926F2A17-E1A8-0147-887F-E4E06B402C24}"/>
                    </a:ext>
                  </a:extLst>
                </p14:cNvPr>
                <p14:cNvContentPartPr/>
                <p14:nvPr/>
              </p14:nvContentPartPr>
              <p14:xfrm>
                <a:off x="7192323" y="1687203"/>
                <a:ext cx="171000" cy="132120"/>
              </p14:xfrm>
            </p:contentPart>
          </mc:Choice>
          <mc:Fallback xmlns="">
            <p:pic>
              <p:nvPicPr>
                <p:cNvPr id="133" name="筆跡 132">
                  <a:extLst>
                    <a:ext uri="{FF2B5EF4-FFF2-40B4-BE49-F238E27FC236}">
                      <a16:creationId xmlns:a16="http://schemas.microsoft.com/office/drawing/2014/main" id="{926F2A17-E1A8-0147-887F-E4E06B402C24}"/>
                    </a:ext>
                  </a:extLst>
                </p:cNvPr>
                <p:cNvPicPr/>
                <p:nvPr/>
              </p:nvPicPr>
              <p:blipFill>
                <a:blip r:embed="rId148"/>
                <a:stretch>
                  <a:fillRect/>
                </a:stretch>
              </p:blipFill>
              <p:spPr>
                <a:xfrm>
                  <a:off x="7174323" y="1669203"/>
                  <a:ext cx="206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4" name="筆跡 133">
                  <a:extLst>
                    <a:ext uri="{FF2B5EF4-FFF2-40B4-BE49-F238E27FC236}">
                      <a16:creationId xmlns:a16="http://schemas.microsoft.com/office/drawing/2014/main" id="{5D15EC99-F612-A95E-8B60-CC5F2DC36120}"/>
                    </a:ext>
                  </a:extLst>
                </p14:cNvPr>
                <p14:cNvContentPartPr/>
                <p14:nvPr/>
              </p14:nvContentPartPr>
              <p14:xfrm>
                <a:off x="7299243" y="1900323"/>
                <a:ext cx="109080" cy="107280"/>
              </p14:xfrm>
            </p:contentPart>
          </mc:Choice>
          <mc:Fallback xmlns="">
            <p:pic>
              <p:nvPicPr>
                <p:cNvPr id="134" name="筆跡 133">
                  <a:extLst>
                    <a:ext uri="{FF2B5EF4-FFF2-40B4-BE49-F238E27FC236}">
                      <a16:creationId xmlns:a16="http://schemas.microsoft.com/office/drawing/2014/main" id="{5D15EC99-F612-A95E-8B60-CC5F2DC36120}"/>
                    </a:ext>
                  </a:extLst>
                </p:cNvPr>
                <p:cNvPicPr/>
                <p:nvPr/>
              </p:nvPicPr>
              <p:blipFill>
                <a:blip r:embed="rId150"/>
                <a:stretch>
                  <a:fillRect/>
                </a:stretch>
              </p:blipFill>
              <p:spPr>
                <a:xfrm>
                  <a:off x="7281603" y="1882323"/>
                  <a:ext cx="144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5" name="筆跡 134">
                  <a:extLst>
                    <a:ext uri="{FF2B5EF4-FFF2-40B4-BE49-F238E27FC236}">
                      <a16:creationId xmlns:a16="http://schemas.microsoft.com/office/drawing/2014/main" id="{26009869-03B4-42A7-128D-83980BA9ED86}"/>
                    </a:ext>
                  </a:extLst>
                </p14:cNvPr>
                <p14:cNvContentPartPr/>
                <p14:nvPr/>
              </p14:nvContentPartPr>
              <p14:xfrm>
                <a:off x="7302483" y="1916883"/>
                <a:ext cx="132840" cy="85320"/>
              </p14:xfrm>
            </p:contentPart>
          </mc:Choice>
          <mc:Fallback xmlns="">
            <p:pic>
              <p:nvPicPr>
                <p:cNvPr id="135" name="筆跡 134">
                  <a:extLst>
                    <a:ext uri="{FF2B5EF4-FFF2-40B4-BE49-F238E27FC236}">
                      <a16:creationId xmlns:a16="http://schemas.microsoft.com/office/drawing/2014/main" id="{26009869-03B4-42A7-128D-83980BA9ED86}"/>
                    </a:ext>
                  </a:extLst>
                </p:cNvPr>
                <p:cNvPicPr/>
                <p:nvPr/>
              </p:nvPicPr>
              <p:blipFill>
                <a:blip r:embed="rId152"/>
                <a:stretch>
                  <a:fillRect/>
                </a:stretch>
              </p:blipFill>
              <p:spPr>
                <a:xfrm>
                  <a:off x="7284843" y="1899243"/>
                  <a:ext cx="168480" cy="120960"/>
                </a:xfrm>
                <a:prstGeom prst="rect">
                  <a:avLst/>
                </a:prstGeom>
              </p:spPr>
            </p:pic>
          </mc:Fallback>
        </mc:AlternateContent>
      </p:grpSp>
      <p:grpSp>
        <p:nvGrpSpPr>
          <p:cNvPr id="159" name="群組 158">
            <a:extLst>
              <a:ext uri="{FF2B5EF4-FFF2-40B4-BE49-F238E27FC236}">
                <a16:creationId xmlns:a16="http://schemas.microsoft.com/office/drawing/2014/main" id="{FD24E4FF-5BC9-56AC-F4CD-1E2CC8DFD5DE}"/>
              </a:ext>
            </a:extLst>
          </p:cNvPr>
          <p:cNvGrpSpPr/>
          <p:nvPr/>
        </p:nvGrpSpPr>
        <p:grpSpPr>
          <a:xfrm>
            <a:off x="5909643" y="3583323"/>
            <a:ext cx="182160" cy="171000"/>
            <a:chOff x="5909643" y="3583323"/>
            <a:chExt cx="182160" cy="171000"/>
          </a:xfrm>
        </p:grpSpPr>
        <mc:AlternateContent xmlns:mc="http://schemas.openxmlformats.org/markup-compatibility/2006" xmlns:p14="http://schemas.microsoft.com/office/powerpoint/2010/main">
          <mc:Choice Requires="p14">
            <p:contentPart p14:bwMode="auto" r:id="rId153">
              <p14:nvContentPartPr>
                <p14:cNvPr id="157" name="筆跡 156">
                  <a:extLst>
                    <a:ext uri="{FF2B5EF4-FFF2-40B4-BE49-F238E27FC236}">
                      <a16:creationId xmlns:a16="http://schemas.microsoft.com/office/drawing/2014/main" id="{52667B7E-0477-B06A-6719-5C48A0CFD6AC}"/>
                    </a:ext>
                  </a:extLst>
                </p14:cNvPr>
                <p14:cNvContentPartPr/>
                <p14:nvPr/>
              </p14:nvContentPartPr>
              <p14:xfrm>
                <a:off x="5909643" y="3590163"/>
                <a:ext cx="33840" cy="147240"/>
              </p14:xfrm>
            </p:contentPart>
          </mc:Choice>
          <mc:Fallback xmlns="">
            <p:pic>
              <p:nvPicPr>
                <p:cNvPr id="157" name="筆跡 156">
                  <a:extLst>
                    <a:ext uri="{FF2B5EF4-FFF2-40B4-BE49-F238E27FC236}">
                      <a16:creationId xmlns:a16="http://schemas.microsoft.com/office/drawing/2014/main" id="{52667B7E-0477-B06A-6719-5C48A0CFD6AC}"/>
                    </a:ext>
                  </a:extLst>
                </p:cNvPr>
                <p:cNvPicPr/>
                <p:nvPr/>
              </p:nvPicPr>
              <p:blipFill>
                <a:blip r:embed="rId154"/>
                <a:stretch>
                  <a:fillRect/>
                </a:stretch>
              </p:blipFill>
              <p:spPr>
                <a:xfrm>
                  <a:off x="5892003" y="3572163"/>
                  <a:ext cx="69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8" name="筆跡 157">
                  <a:extLst>
                    <a:ext uri="{FF2B5EF4-FFF2-40B4-BE49-F238E27FC236}">
                      <a16:creationId xmlns:a16="http://schemas.microsoft.com/office/drawing/2014/main" id="{6318A6D6-55B7-9B42-5B9F-1B2559760075}"/>
                    </a:ext>
                  </a:extLst>
                </p14:cNvPr>
                <p14:cNvContentPartPr/>
                <p14:nvPr/>
              </p14:nvContentPartPr>
              <p14:xfrm>
                <a:off x="6002883" y="3583323"/>
                <a:ext cx="88920" cy="171000"/>
              </p14:xfrm>
            </p:contentPart>
          </mc:Choice>
          <mc:Fallback xmlns="">
            <p:pic>
              <p:nvPicPr>
                <p:cNvPr id="158" name="筆跡 157">
                  <a:extLst>
                    <a:ext uri="{FF2B5EF4-FFF2-40B4-BE49-F238E27FC236}">
                      <a16:creationId xmlns:a16="http://schemas.microsoft.com/office/drawing/2014/main" id="{6318A6D6-55B7-9B42-5B9F-1B2559760075}"/>
                    </a:ext>
                  </a:extLst>
                </p:cNvPr>
                <p:cNvPicPr/>
                <p:nvPr/>
              </p:nvPicPr>
              <p:blipFill>
                <a:blip r:embed="rId156"/>
                <a:stretch>
                  <a:fillRect/>
                </a:stretch>
              </p:blipFill>
              <p:spPr>
                <a:xfrm>
                  <a:off x="5984883" y="3565323"/>
                  <a:ext cx="124560" cy="206640"/>
                </a:xfrm>
                <a:prstGeom prst="rect">
                  <a:avLst/>
                </a:prstGeom>
              </p:spPr>
            </p:pic>
          </mc:Fallback>
        </mc:AlternateContent>
      </p:grpSp>
      <p:grpSp>
        <p:nvGrpSpPr>
          <p:cNvPr id="164" name="群組 163">
            <a:extLst>
              <a:ext uri="{FF2B5EF4-FFF2-40B4-BE49-F238E27FC236}">
                <a16:creationId xmlns:a16="http://schemas.microsoft.com/office/drawing/2014/main" id="{1D08EA83-9DFA-6C45-CA66-C22014828212}"/>
              </a:ext>
            </a:extLst>
          </p:cNvPr>
          <p:cNvGrpSpPr/>
          <p:nvPr/>
        </p:nvGrpSpPr>
        <p:grpSpPr>
          <a:xfrm>
            <a:off x="6355323" y="3547323"/>
            <a:ext cx="471240" cy="169920"/>
            <a:chOff x="6355323" y="3547323"/>
            <a:chExt cx="471240" cy="169920"/>
          </a:xfrm>
        </p:grpSpPr>
        <mc:AlternateContent xmlns:mc="http://schemas.openxmlformats.org/markup-compatibility/2006" xmlns:p14="http://schemas.microsoft.com/office/powerpoint/2010/main">
          <mc:Choice Requires="p14">
            <p:contentPart p14:bwMode="auto" r:id="rId157">
              <p14:nvContentPartPr>
                <p14:cNvPr id="160" name="筆跡 159">
                  <a:extLst>
                    <a:ext uri="{FF2B5EF4-FFF2-40B4-BE49-F238E27FC236}">
                      <a16:creationId xmlns:a16="http://schemas.microsoft.com/office/drawing/2014/main" id="{339A7427-12AD-6676-94F5-749C6EC836D0}"/>
                    </a:ext>
                  </a:extLst>
                </p14:cNvPr>
                <p14:cNvContentPartPr/>
                <p14:nvPr/>
              </p14:nvContentPartPr>
              <p14:xfrm>
                <a:off x="6355323" y="3566763"/>
                <a:ext cx="100080" cy="150480"/>
              </p14:xfrm>
            </p:contentPart>
          </mc:Choice>
          <mc:Fallback xmlns="">
            <p:pic>
              <p:nvPicPr>
                <p:cNvPr id="160" name="筆跡 159">
                  <a:extLst>
                    <a:ext uri="{FF2B5EF4-FFF2-40B4-BE49-F238E27FC236}">
                      <a16:creationId xmlns:a16="http://schemas.microsoft.com/office/drawing/2014/main" id="{339A7427-12AD-6676-94F5-749C6EC836D0}"/>
                    </a:ext>
                  </a:extLst>
                </p:cNvPr>
                <p:cNvPicPr/>
                <p:nvPr/>
              </p:nvPicPr>
              <p:blipFill>
                <a:blip r:embed="rId158"/>
                <a:stretch>
                  <a:fillRect/>
                </a:stretch>
              </p:blipFill>
              <p:spPr>
                <a:xfrm>
                  <a:off x="6337683" y="3548763"/>
                  <a:ext cx="1357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1" name="筆跡 160">
                  <a:extLst>
                    <a:ext uri="{FF2B5EF4-FFF2-40B4-BE49-F238E27FC236}">
                      <a16:creationId xmlns:a16="http://schemas.microsoft.com/office/drawing/2014/main" id="{916456CB-5C89-A165-75BA-E97CBA1ECE2C}"/>
                    </a:ext>
                  </a:extLst>
                </p14:cNvPr>
                <p14:cNvContentPartPr/>
                <p14:nvPr/>
              </p14:nvContentPartPr>
              <p14:xfrm>
                <a:off x="6405723" y="3570363"/>
                <a:ext cx="191520" cy="134640"/>
              </p14:xfrm>
            </p:contentPart>
          </mc:Choice>
          <mc:Fallback xmlns="">
            <p:pic>
              <p:nvPicPr>
                <p:cNvPr id="161" name="筆跡 160">
                  <a:extLst>
                    <a:ext uri="{FF2B5EF4-FFF2-40B4-BE49-F238E27FC236}">
                      <a16:creationId xmlns:a16="http://schemas.microsoft.com/office/drawing/2014/main" id="{916456CB-5C89-A165-75BA-E97CBA1ECE2C}"/>
                    </a:ext>
                  </a:extLst>
                </p:cNvPr>
                <p:cNvPicPr/>
                <p:nvPr/>
              </p:nvPicPr>
              <p:blipFill>
                <a:blip r:embed="rId160"/>
                <a:stretch>
                  <a:fillRect/>
                </a:stretch>
              </p:blipFill>
              <p:spPr>
                <a:xfrm>
                  <a:off x="6388083" y="3552723"/>
                  <a:ext cx="2271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2" name="筆跡 161">
                  <a:extLst>
                    <a:ext uri="{FF2B5EF4-FFF2-40B4-BE49-F238E27FC236}">
                      <a16:creationId xmlns:a16="http://schemas.microsoft.com/office/drawing/2014/main" id="{F972672C-3871-0D6B-F1DD-A391FA69E77A}"/>
                    </a:ext>
                  </a:extLst>
                </p14:cNvPr>
                <p14:cNvContentPartPr/>
                <p14:nvPr/>
              </p14:nvContentPartPr>
              <p14:xfrm>
                <a:off x="6669603" y="3559923"/>
                <a:ext cx="71640" cy="156240"/>
              </p14:xfrm>
            </p:contentPart>
          </mc:Choice>
          <mc:Fallback xmlns="">
            <p:pic>
              <p:nvPicPr>
                <p:cNvPr id="162" name="筆跡 161">
                  <a:extLst>
                    <a:ext uri="{FF2B5EF4-FFF2-40B4-BE49-F238E27FC236}">
                      <a16:creationId xmlns:a16="http://schemas.microsoft.com/office/drawing/2014/main" id="{F972672C-3871-0D6B-F1DD-A391FA69E77A}"/>
                    </a:ext>
                  </a:extLst>
                </p:cNvPr>
                <p:cNvPicPr/>
                <p:nvPr/>
              </p:nvPicPr>
              <p:blipFill>
                <a:blip r:embed="rId162"/>
                <a:stretch>
                  <a:fillRect/>
                </a:stretch>
              </p:blipFill>
              <p:spPr>
                <a:xfrm>
                  <a:off x="6651603" y="3542283"/>
                  <a:ext cx="10728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3" name="筆跡 162">
                  <a:extLst>
                    <a:ext uri="{FF2B5EF4-FFF2-40B4-BE49-F238E27FC236}">
                      <a16:creationId xmlns:a16="http://schemas.microsoft.com/office/drawing/2014/main" id="{C6C9FE72-1448-DB8C-4B20-A0C2E7FD6350}"/>
                    </a:ext>
                  </a:extLst>
                </p14:cNvPr>
                <p14:cNvContentPartPr/>
                <p14:nvPr/>
              </p14:nvContentPartPr>
              <p14:xfrm>
                <a:off x="6702363" y="3547323"/>
                <a:ext cx="124200" cy="6120"/>
              </p14:xfrm>
            </p:contentPart>
          </mc:Choice>
          <mc:Fallback xmlns="">
            <p:pic>
              <p:nvPicPr>
                <p:cNvPr id="163" name="筆跡 162">
                  <a:extLst>
                    <a:ext uri="{FF2B5EF4-FFF2-40B4-BE49-F238E27FC236}">
                      <a16:creationId xmlns:a16="http://schemas.microsoft.com/office/drawing/2014/main" id="{C6C9FE72-1448-DB8C-4B20-A0C2E7FD6350}"/>
                    </a:ext>
                  </a:extLst>
                </p:cNvPr>
                <p:cNvPicPr/>
                <p:nvPr/>
              </p:nvPicPr>
              <p:blipFill>
                <a:blip r:embed="rId164"/>
                <a:stretch>
                  <a:fillRect/>
                </a:stretch>
              </p:blipFill>
              <p:spPr>
                <a:xfrm>
                  <a:off x="6684363" y="3529683"/>
                  <a:ext cx="159840" cy="41760"/>
                </a:xfrm>
                <a:prstGeom prst="rect">
                  <a:avLst/>
                </a:prstGeom>
              </p:spPr>
            </p:pic>
          </mc:Fallback>
        </mc:AlternateContent>
      </p:grpSp>
      <p:grpSp>
        <p:nvGrpSpPr>
          <p:cNvPr id="172" name="群組 171">
            <a:extLst>
              <a:ext uri="{FF2B5EF4-FFF2-40B4-BE49-F238E27FC236}">
                <a16:creationId xmlns:a16="http://schemas.microsoft.com/office/drawing/2014/main" id="{2F83C533-5F58-1DD7-50CC-89F77CD2CD08}"/>
              </a:ext>
            </a:extLst>
          </p:cNvPr>
          <p:cNvGrpSpPr/>
          <p:nvPr/>
        </p:nvGrpSpPr>
        <p:grpSpPr>
          <a:xfrm>
            <a:off x="6053283" y="3940443"/>
            <a:ext cx="766440" cy="220680"/>
            <a:chOff x="6053283" y="3940443"/>
            <a:chExt cx="766440" cy="220680"/>
          </a:xfrm>
        </p:grpSpPr>
        <mc:AlternateContent xmlns:mc="http://schemas.openxmlformats.org/markup-compatibility/2006" xmlns:p14="http://schemas.microsoft.com/office/powerpoint/2010/main">
          <mc:Choice Requires="p14">
            <p:contentPart p14:bwMode="auto" r:id="rId165">
              <p14:nvContentPartPr>
                <p14:cNvPr id="165" name="筆跡 164">
                  <a:extLst>
                    <a:ext uri="{FF2B5EF4-FFF2-40B4-BE49-F238E27FC236}">
                      <a16:creationId xmlns:a16="http://schemas.microsoft.com/office/drawing/2014/main" id="{15B2105E-0FCA-EFF3-033E-5FFAA377D05F}"/>
                    </a:ext>
                  </a:extLst>
                </p14:cNvPr>
                <p14:cNvContentPartPr/>
                <p14:nvPr/>
              </p14:nvContentPartPr>
              <p14:xfrm>
                <a:off x="6053283" y="3971043"/>
                <a:ext cx="165240" cy="110160"/>
              </p14:xfrm>
            </p:contentPart>
          </mc:Choice>
          <mc:Fallback xmlns="">
            <p:pic>
              <p:nvPicPr>
                <p:cNvPr id="165" name="筆跡 164">
                  <a:extLst>
                    <a:ext uri="{FF2B5EF4-FFF2-40B4-BE49-F238E27FC236}">
                      <a16:creationId xmlns:a16="http://schemas.microsoft.com/office/drawing/2014/main" id="{15B2105E-0FCA-EFF3-033E-5FFAA377D05F}"/>
                    </a:ext>
                  </a:extLst>
                </p:cNvPr>
                <p:cNvPicPr/>
                <p:nvPr/>
              </p:nvPicPr>
              <p:blipFill>
                <a:blip r:embed="rId166"/>
                <a:stretch>
                  <a:fillRect/>
                </a:stretch>
              </p:blipFill>
              <p:spPr>
                <a:xfrm>
                  <a:off x="6035283" y="3953043"/>
                  <a:ext cx="200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6" name="筆跡 165">
                  <a:extLst>
                    <a:ext uri="{FF2B5EF4-FFF2-40B4-BE49-F238E27FC236}">
                      <a16:creationId xmlns:a16="http://schemas.microsoft.com/office/drawing/2014/main" id="{1ED41EBD-8740-EA93-5F2E-BCBE4C8ACC07}"/>
                    </a:ext>
                  </a:extLst>
                </p14:cNvPr>
                <p14:cNvContentPartPr/>
                <p14:nvPr/>
              </p14:nvContentPartPr>
              <p14:xfrm>
                <a:off x="6154803" y="3981843"/>
                <a:ext cx="46080" cy="171360"/>
              </p14:xfrm>
            </p:contentPart>
          </mc:Choice>
          <mc:Fallback xmlns="">
            <p:pic>
              <p:nvPicPr>
                <p:cNvPr id="166" name="筆跡 165">
                  <a:extLst>
                    <a:ext uri="{FF2B5EF4-FFF2-40B4-BE49-F238E27FC236}">
                      <a16:creationId xmlns:a16="http://schemas.microsoft.com/office/drawing/2014/main" id="{1ED41EBD-8740-EA93-5F2E-BCBE4C8ACC07}"/>
                    </a:ext>
                  </a:extLst>
                </p:cNvPr>
                <p:cNvPicPr/>
                <p:nvPr/>
              </p:nvPicPr>
              <p:blipFill>
                <a:blip r:embed="rId168"/>
                <a:stretch>
                  <a:fillRect/>
                </a:stretch>
              </p:blipFill>
              <p:spPr>
                <a:xfrm>
                  <a:off x="6137163" y="3963843"/>
                  <a:ext cx="81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7" name="筆跡 166">
                  <a:extLst>
                    <a:ext uri="{FF2B5EF4-FFF2-40B4-BE49-F238E27FC236}">
                      <a16:creationId xmlns:a16="http://schemas.microsoft.com/office/drawing/2014/main" id="{4E4F9092-C0AC-E92D-0CF5-AE7CAC7EC20D}"/>
                    </a:ext>
                  </a:extLst>
                </p14:cNvPr>
                <p14:cNvContentPartPr/>
                <p14:nvPr/>
              </p14:nvContentPartPr>
              <p14:xfrm>
                <a:off x="6263163" y="4156803"/>
                <a:ext cx="24480" cy="4320"/>
              </p14:xfrm>
            </p:contentPart>
          </mc:Choice>
          <mc:Fallback xmlns="">
            <p:pic>
              <p:nvPicPr>
                <p:cNvPr id="167" name="筆跡 166">
                  <a:extLst>
                    <a:ext uri="{FF2B5EF4-FFF2-40B4-BE49-F238E27FC236}">
                      <a16:creationId xmlns:a16="http://schemas.microsoft.com/office/drawing/2014/main" id="{4E4F9092-C0AC-E92D-0CF5-AE7CAC7EC20D}"/>
                    </a:ext>
                  </a:extLst>
                </p:cNvPr>
                <p:cNvPicPr/>
                <p:nvPr/>
              </p:nvPicPr>
              <p:blipFill>
                <a:blip r:embed="rId170"/>
                <a:stretch>
                  <a:fillRect/>
                </a:stretch>
              </p:blipFill>
              <p:spPr>
                <a:xfrm>
                  <a:off x="6245163" y="4139163"/>
                  <a:ext cx="60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9" name="筆跡 168">
                  <a:extLst>
                    <a:ext uri="{FF2B5EF4-FFF2-40B4-BE49-F238E27FC236}">
                      <a16:creationId xmlns:a16="http://schemas.microsoft.com/office/drawing/2014/main" id="{D19A2D08-08B5-0DAE-C2B4-465921BE40DF}"/>
                    </a:ext>
                  </a:extLst>
                </p14:cNvPr>
                <p14:cNvContentPartPr/>
                <p14:nvPr/>
              </p14:nvContentPartPr>
              <p14:xfrm>
                <a:off x="6399603" y="3952683"/>
                <a:ext cx="126360" cy="206280"/>
              </p14:xfrm>
            </p:contentPart>
          </mc:Choice>
          <mc:Fallback xmlns="">
            <p:pic>
              <p:nvPicPr>
                <p:cNvPr id="169" name="筆跡 168">
                  <a:extLst>
                    <a:ext uri="{FF2B5EF4-FFF2-40B4-BE49-F238E27FC236}">
                      <a16:creationId xmlns:a16="http://schemas.microsoft.com/office/drawing/2014/main" id="{D19A2D08-08B5-0DAE-C2B4-465921BE40DF}"/>
                    </a:ext>
                  </a:extLst>
                </p:cNvPr>
                <p:cNvPicPr/>
                <p:nvPr/>
              </p:nvPicPr>
              <p:blipFill>
                <a:blip r:embed="rId172"/>
                <a:stretch>
                  <a:fillRect/>
                </a:stretch>
              </p:blipFill>
              <p:spPr>
                <a:xfrm>
                  <a:off x="6381963" y="3935043"/>
                  <a:ext cx="162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0" name="筆跡 169">
                  <a:extLst>
                    <a:ext uri="{FF2B5EF4-FFF2-40B4-BE49-F238E27FC236}">
                      <a16:creationId xmlns:a16="http://schemas.microsoft.com/office/drawing/2014/main" id="{AE6FD776-B96B-3ADA-3F33-43E451638C47}"/>
                    </a:ext>
                  </a:extLst>
                </p14:cNvPr>
                <p14:cNvContentPartPr/>
                <p14:nvPr/>
              </p14:nvContentPartPr>
              <p14:xfrm>
                <a:off x="6532443" y="3940443"/>
                <a:ext cx="142920" cy="105840"/>
              </p14:xfrm>
            </p:contentPart>
          </mc:Choice>
          <mc:Fallback xmlns="">
            <p:pic>
              <p:nvPicPr>
                <p:cNvPr id="170" name="筆跡 169">
                  <a:extLst>
                    <a:ext uri="{FF2B5EF4-FFF2-40B4-BE49-F238E27FC236}">
                      <a16:creationId xmlns:a16="http://schemas.microsoft.com/office/drawing/2014/main" id="{AE6FD776-B96B-3ADA-3F33-43E451638C47}"/>
                    </a:ext>
                  </a:extLst>
                </p:cNvPr>
                <p:cNvPicPr/>
                <p:nvPr/>
              </p:nvPicPr>
              <p:blipFill>
                <a:blip r:embed="rId174"/>
                <a:stretch>
                  <a:fillRect/>
                </a:stretch>
              </p:blipFill>
              <p:spPr>
                <a:xfrm>
                  <a:off x="6514803" y="3922803"/>
                  <a:ext cx="178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1" name="筆跡 170">
                  <a:extLst>
                    <a:ext uri="{FF2B5EF4-FFF2-40B4-BE49-F238E27FC236}">
                      <a16:creationId xmlns:a16="http://schemas.microsoft.com/office/drawing/2014/main" id="{24D05D03-7739-3F23-398A-A661EBFCA8C4}"/>
                    </a:ext>
                  </a:extLst>
                </p14:cNvPr>
                <p14:cNvContentPartPr/>
                <p14:nvPr/>
              </p14:nvContentPartPr>
              <p14:xfrm>
                <a:off x="6634323" y="3997683"/>
                <a:ext cx="185400" cy="136440"/>
              </p14:xfrm>
            </p:contentPart>
          </mc:Choice>
          <mc:Fallback xmlns="">
            <p:pic>
              <p:nvPicPr>
                <p:cNvPr id="171" name="筆跡 170">
                  <a:extLst>
                    <a:ext uri="{FF2B5EF4-FFF2-40B4-BE49-F238E27FC236}">
                      <a16:creationId xmlns:a16="http://schemas.microsoft.com/office/drawing/2014/main" id="{24D05D03-7739-3F23-398A-A661EBFCA8C4}"/>
                    </a:ext>
                  </a:extLst>
                </p:cNvPr>
                <p:cNvPicPr/>
                <p:nvPr/>
              </p:nvPicPr>
              <p:blipFill>
                <a:blip r:embed="rId176"/>
                <a:stretch>
                  <a:fillRect/>
                </a:stretch>
              </p:blipFill>
              <p:spPr>
                <a:xfrm>
                  <a:off x="6616683" y="3980043"/>
                  <a:ext cx="221040" cy="172080"/>
                </a:xfrm>
                <a:prstGeom prst="rect">
                  <a:avLst/>
                </a:prstGeom>
              </p:spPr>
            </p:pic>
          </mc:Fallback>
        </mc:AlternateContent>
      </p:grpSp>
      <p:grpSp>
        <p:nvGrpSpPr>
          <p:cNvPr id="181" name="群組 180">
            <a:extLst>
              <a:ext uri="{FF2B5EF4-FFF2-40B4-BE49-F238E27FC236}">
                <a16:creationId xmlns:a16="http://schemas.microsoft.com/office/drawing/2014/main" id="{3B496091-E0A5-207C-A781-D1334F1CCCC7}"/>
              </a:ext>
            </a:extLst>
          </p:cNvPr>
          <p:cNvGrpSpPr/>
          <p:nvPr/>
        </p:nvGrpSpPr>
        <p:grpSpPr>
          <a:xfrm>
            <a:off x="6108003" y="4454883"/>
            <a:ext cx="607320" cy="307440"/>
            <a:chOff x="6108003" y="4454883"/>
            <a:chExt cx="607320" cy="307440"/>
          </a:xfrm>
        </p:grpSpPr>
        <mc:AlternateContent xmlns:mc="http://schemas.openxmlformats.org/markup-compatibility/2006" xmlns:p14="http://schemas.microsoft.com/office/powerpoint/2010/main">
          <mc:Choice Requires="p14">
            <p:contentPart p14:bwMode="auto" r:id="rId177">
              <p14:nvContentPartPr>
                <p14:cNvPr id="176" name="筆跡 175">
                  <a:extLst>
                    <a:ext uri="{FF2B5EF4-FFF2-40B4-BE49-F238E27FC236}">
                      <a16:creationId xmlns:a16="http://schemas.microsoft.com/office/drawing/2014/main" id="{A3EF6486-7631-3170-AA3A-919270C05D95}"/>
                    </a:ext>
                  </a:extLst>
                </p14:cNvPr>
                <p14:cNvContentPartPr/>
                <p14:nvPr/>
              </p14:nvContentPartPr>
              <p14:xfrm>
                <a:off x="6108003" y="4492683"/>
                <a:ext cx="57240" cy="269640"/>
              </p14:xfrm>
            </p:contentPart>
          </mc:Choice>
          <mc:Fallback xmlns="">
            <p:pic>
              <p:nvPicPr>
                <p:cNvPr id="176" name="筆跡 175">
                  <a:extLst>
                    <a:ext uri="{FF2B5EF4-FFF2-40B4-BE49-F238E27FC236}">
                      <a16:creationId xmlns:a16="http://schemas.microsoft.com/office/drawing/2014/main" id="{A3EF6486-7631-3170-AA3A-919270C05D95}"/>
                    </a:ext>
                  </a:extLst>
                </p:cNvPr>
                <p:cNvPicPr/>
                <p:nvPr/>
              </p:nvPicPr>
              <p:blipFill>
                <a:blip r:embed="rId178"/>
                <a:stretch>
                  <a:fillRect/>
                </a:stretch>
              </p:blipFill>
              <p:spPr>
                <a:xfrm>
                  <a:off x="6090363" y="4474683"/>
                  <a:ext cx="928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7" name="筆跡 176">
                  <a:extLst>
                    <a:ext uri="{FF2B5EF4-FFF2-40B4-BE49-F238E27FC236}">
                      <a16:creationId xmlns:a16="http://schemas.microsoft.com/office/drawing/2014/main" id="{3979E490-6CCA-53FA-9BD0-F6B8332D4FF7}"/>
                    </a:ext>
                  </a:extLst>
                </p14:cNvPr>
                <p14:cNvContentPartPr/>
                <p14:nvPr/>
              </p14:nvContentPartPr>
              <p14:xfrm>
                <a:off x="6219603" y="4646043"/>
                <a:ext cx="20880" cy="15120"/>
              </p14:xfrm>
            </p:contentPart>
          </mc:Choice>
          <mc:Fallback xmlns="">
            <p:pic>
              <p:nvPicPr>
                <p:cNvPr id="177" name="筆跡 176">
                  <a:extLst>
                    <a:ext uri="{FF2B5EF4-FFF2-40B4-BE49-F238E27FC236}">
                      <a16:creationId xmlns:a16="http://schemas.microsoft.com/office/drawing/2014/main" id="{3979E490-6CCA-53FA-9BD0-F6B8332D4FF7}"/>
                    </a:ext>
                  </a:extLst>
                </p:cNvPr>
                <p:cNvPicPr/>
                <p:nvPr/>
              </p:nvPicPr>
              <p:blipFill>
                <a:blip r:embed="rId180"/>
                <a:stretch>
                  <a:fillRect/>
                </a:stretch>
              </p:blipFill>
              <p:spPr>
                <a:xfrm>
                  <a:off x="6201603" y="4628043"/>
                  <a:ext cx="565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8" name="筆跡 177">
                  <a:extLst>
                    <a:ext uri="{FF2B5EF4-FFF2-40B4-BE49-F238E27FC236}">
                      <a16:creationId xmlns:a16="http://schemas.microsoft.com/office/drawing/2014/main" id="{11EAA32D-04B6-C023-2716-19E51B0FCCC9}"/>
                    </a:ext>
                  </a:extLst>
                </p14:cNvPr>
                <p14:cNvContentPartPr/>
                <p14:nvPr/>
              </p14:nvContentPartPr>
              <p14:xfrm>
                <a:off x="6349203" y="4454883"/>
                <a:ext cx="105480" cy="219240"/>
              </p14:xfrm>
            </p:contentPart>
          </mc:Choice>
          <mc:Fallback xmlns="">
            <p:pic>
              <p:nvPicPr>
                <p:cNvPr id="178" name="筆跡 177">
                  <a:extLst>
                    <a:ext uri="{FF2B5EF4-FFF2-40B4-BE49-F238E27FC236}">
                      <a16:creationId xmlns:a16="http://schemas.microsoft.com/office/drawing/2014/main" id="{11EAA32D-04B6-C023-2716-19E51B0FCCC9}"/>
                    </a:ext>
                  </a:extLst>
                </p:cNvPr>
                <p:cNvPicPr/>
                <p:nvPr/>
              </p:nvPicPr>
              <p:blipFill>
                <a:blip r:embed="rId182"/>
                <a:stretch>
                  <a:fillRect/>
                </a:stretch>
              </p:blipFill>
              <p:spPr>
                <a:xfrm>
                  <a:off x="6331203" y="4436883"/>
                  <a:ext cx="141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9" name="筆跡 178">
                  <a:extLst>
                    <a:ext uri="{FF2B5EF4-FFF2-40B4-BE49-F238E27FC236}">
                      <a16:creationId xmlns:a16="http://schemas.microsoft.com/office/drawing/2014/main" id="{D1E7F9A2-3AAB-96D9-BDD4-457544DE1A9B}"/>
                    </a:ext>
                  </a:extLst>
                </p14:cNvPr>
                <p14:cNvContentPartPr/>
                <p14:nvPr/>
              </p14:nvContentPartPr>
              <p14:xfrm>
                <a:off x="6504003" y="4529403"/>
                <a:ext cx="76320" cy="111600"/>
              </p14:xfrm>
            </p:contentPart>
          </mc:Choice>
          <mc:Fallback xmlns="">
            <p:pic>
              <p:nvPicPr>
                <p:cNvPr id="179" name="筆跡 178">
                  <a:extLst>
                    <a:ext uri="{FF2B5EF4-FFF2-40B4-BE49-F238E27FC236}">
                      <a16:creationId xmlns:a16="http://schemas.microsoft.com/office/drawing/2014/main" id="{D1E7F9A2-3AAB-96D9-BDD4-457544DE1A9B}"/>
                    </a:ext>
                  </a:extLst>
                </p:cNvPr>
                <p:cNvPicPr/>
                <p:nvPr/>
              </p:nvPicPr>
              <p:blipFill>
                <a:blip r:embed="rId184"/>
                <a:stretch>
                  <a:fillRect/>
                </a:stretch>
              </p:blipFill>
              <p:spPr>
                <a:xfrm>
                  <a:off x="6486363" y="4511403"/>
                  <a:ext cx="111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80" name="筆跡 179">
                  <a:extLst>
                    <a:ext uri="{FF2B5EF4-FFF2-40B4-BE49-F238E27FC236}">
                      <a16:creationId xmlns:a16="http://schemas.microsoft.com/office/drawing/2014/main" id="{7FE642FD-2265-2C97-F3A4-61F9E624DAC7}"/>
                    </a:ext>
                  </a:extLst>
                </p14:cNvPr>
                <p14:cNvContentPartPr/>
                <p14:nvPr/>
              </p14:nvContentPartPr>
              <p14:xfrm>
                <a:off x="6631803" y="4574403"/>
                <a:ext cx="83520" cy="91800"/>
              </p14:xfrm>
            </p:contentPart>
          </mc:Choice>
          <mc:Fallback xmlns="">
            <p:pic>
              <p:nvPicPr>
                <p:cNvPr id="180" name="筆跡 179">
                  <a:extLst>
                    <a:ext uri="{FF2B5EF4-FFF2-40B4-BE49-F238E27FC236}">
                      <a16:creationId xmlns:a16="http://schemas.microsoft.com/office/drawing/2014/main" id="{7FE642FD-2265-2C97-F3A4-61F9E624DAC7}"/>
                    </a:ext>
                  </a:extLst>
                </p:cNvPr>
                <p:cNvPicPr/>
                <p:nvPr/>
              </p:nvPicPr>
              <p:blipFill>
                <a:blip r:embed="rId186"/>
                <a:stretch>
                  <a:fillRect/>
                </a:stretch>
              </p:blipFill>
              <p:spPr>
                <a:xfrm>
                  <a:off x="6614163" y="4556403"/>
                  <a:ext cx="119160" cy="127440"/>
                </a:xfrm>
                <a:prstGeom prst="rect">
                  <a:avLst/>
                </a:prstGeom>
              </p:spPr>
            </p:pic>
          </mc:Fallback>
        </mc:AlternateContent>
      </p:grpSp>
      <p:grpSp>
        <p:nvGrpSpPr>
          <p:cNvPr id="190" name="群組 189">
            <a:extLst>
              <a:ext uri="{FF2B5EF4-FFF2-40B4-BE49-F238E27FC236}">
                <a16:creationId xmlns:a16="http://schemas.microsoft.com/office/drawing/2014/main" id="{E7A65C2E-B79F-B954-0B90-DB4EBCA9246F}"/>
              </a:ext>
            </a:extLst>
          </p:cNvPr>
          <p:cNvGrpSpPr/>
          <p:nvPr/>
        </p:nvGrpSpPr>
        <p:grpSpPr>
          <a:xfrm>
            <a:off x="6089643" y="5141403"/>
            <a:ext cx="848160" cy="189000"/>
            <a:chOff x="6089643" y="5141403"/>
            <a:chExt cx="848160" cy="189000"/>
          </a:xfrm>
        </p:grpSpPr>
        <mc:AlternateContent xmlns:mc="http://schemas.openxmlformats.org/markup-compatibility/2006" xmlns:p14="http://schemas.microsoft.com/office/powerpoint/2010/main">
          <mc:Choice Requires="p14">
            <p:contentPart p14:bwMode="auto" r:id="rId187">
              <p14:nvContentPartPr>
                <p14:cNvPr id="182" name="筆跡 181">
                  <a:extLst>
                    <a:ext uri="{FF2B5EF4-FFF2-40B4-BE49-F238E27FC236}">
                      <a16:creationId xmlns:a16="http://schemas.microsoft.com/office/drawing/2014/main" id="{65D37414-CC49-9E94-FC02-67FAB66191C9}"/>
                    </a:ext>
                  </a:extLst>
                </p14:cNvPr>
                <p14:cNvContentPartPr/>
                <p14:nvPr/>
              </p14:nvContentPartPr>
              <p14:xfrm>
                <a:off x="6089643" y="5175963"/>
                <a:ext cx="70200" cy="149400"/>
              </p14:xfrm>
            </p:contentPart>
          </mc:Choice>
          <mc:Fallback xmlns="">
            <p:pic>
              <p:nvPicPr>
                <p:cNvPr id="182" name="筆跡 181">
                  <a:extLst>
                    <a:ext uri="{FF2B5EF4-FFF2-40B4-BE49-F238E27FC236}">
                      <a16:creationId xmlns:a16="http://schemas.microsoft.com/office/drawing/2014/main" id="{65D37414-CC49-9E94-FC02-67FAB66191C9}"/>
                    </a:ext>
                  </a:extLst>
                </p:cNvPr>
                <p:cNvPicPr/>
                <p:nvPr/>
              </p:nvPicPr>
              <p:blipFill>
                <a:blip r:embed="rId188"/>
                <a:stretch>
                  <a:fillRect/>
                </a:stretch>
              </p:blipFill>
              <p:spPr>
                <a:xfrm>
                  <a:off x="6072003" y="5158323"/>
                  <a:ext cx="1058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3" name="筆跡 182">
                  <a:extLst>
                    <a:ext uri="{FF2B5EF4-FFF2-40B4-BE49-F238E27FC236}">
                      <a16:creationId xmlns:a16="http://schemas.microsoft.com/office/drawing/2014/main" id="{19B78291-EF42-3C5B-8212-CA359F86DE16}"/>
                    </a:ext>
                  </a:extLst>
                </p14:cNvPr>
                <p14:cNvContentPartPr/>
                <p14:nvPr/>
              </p14:nvContentPartPr>
              <p14:xfrm>
                <a:off x="6283323" y="5296923"/>
                <a:ext cx="12960" cy="4320"/>
              </p14:xfrm>
            </p:contentPart>
          </mc:Choice>
          <mc:Fallback xmlns="">
            <p:pic>
              <p:nvPicPr>
                <p:cNvPr id="183" name="筆跡 182">
                  <a:extLst>
                    <a:ext uri="{FF2B5EF4-FFF2-40B4-BE49-F238E27FC236}">
                      <a16:creationId xmlns:a16="http://schemas.microsoft.com/office/drawing/2014/main" id="{19B78291-EF42-3C5B-8212-CA359F86DE16}"/>
                    </a:ext>
                  </a:extLst>
                </p:cNvPr>
                <p:cNvPicPr/>
                <p:nvPr/>
              </p:nvPicPr>
              <p:blipFill>
                <a:blip r:embed="rId190"/>
                <a:stretch>
                  <a:fillRect/>
                </a:stretch>
              </p:blipFill>
              <p:spPr>
                <a:xfrm>
                  <a:off x="6265323" y="5279283"/>
                  <a:ext cx="48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84" name="筆跡 183">
                  <a:extLst>
                    <a:ext uri="{FF2B5EF4-FFF2-40B4-BE49-F238E27FC236}">
                      <a16:creationId xmlns:a16="http://schemas.microsoft.com/office/drawing/2014/main" id="{092CABAF-6475-A777-78C2-90D8A369013C}"/>
                    </a:ext>
                  </a:extLst>
                </p14:cNvPr>
                <p14:cNvContentPartPr/>
                <p14:nvPr/>
              </p14:nvContentPartPr>
              <p14:xfrm>
                <a:off x="6367923" y="5168763"/>
                <a:ext cx="84240" cy="161640"/>
              </p14:xfrm>
            </p:contentPart>
          </mc:Choice>
          <mc:Fallback xmlns="">
            <p:pic>
              <p:nvPicPr>
                <p:cNvPr id="184" name="筆跡 183">
                  <a:extLst>
                    <a:ext uri="{FF2B5EF4-FFF2-40B4-BE49-F238E27FC236}">
                      <a16:creationId xmlns:a16="http://schemas.microsoft.com/office/drawing/2014/main" id="{092CABAF-6475-A777-78C2-90D8A369013C}"/>
                    </a:ext>
                  </a:extLst>
                </p:cNvPr>
                <p:cNvPicPr/>
                <p:nvPr/>
              </p:nvPicPr>
              <p:blipFill>
                <a:blip r:embed="rId192"/>
                <a:stretch>
                  <a:fillRect/>
                </a:stretch>
              </p:blipFill>
              <p:spPr>
                <a:xfrm>
                  <a:off x="6349923" y="5151123"/>
                  <a:ext cx="1198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85" name="筆跡 184">
                  <a:extLst>
                    <a:ext uri="{FF2B5EF4-FFF2-40B4-BE49-F238E27FC236}">
                      <a16:creationId xmlns:a16="http://schemas.microsoft.com/office/drawing/2014/main" id="{1A00BE39-1021-75DA-A0C5-09C81F865B13}"/>
                    </a:ext>
                  </a:extLst>
                </p14:cNvPr>
                <p14:cNvContentPartPr/>
                <p14:nvPr/>
              </p14:nvContentPartPr>
              <p14:xfrm>
                <a:off x="6441363" y="5165883"/>
                <a:ext cx="120600" cy="11160"/>
              </p14:xfrm>
            </p:contentPart>
          </mc:Choice>
          <mc:Fallback xmlns="">
            <p:pic>
              <p:nvPicPr>
                <p:cNvPr id="185" name="筆跡 184">
                  <a:extLst>
                    <a:ext uri="{FF2B5EF4-FFF2-40B4-BE49-F238E27FC236}">
                      <a16:creationId xmlns:a16="http://schemas.microsoft.com/office/drawing/2014/main" id="{1A00BE39-1021-75DA-A0C5-09C81F865B13}"/>
                    </a:ext>
                  </a:extLst>
                </p:cNvPr>
                <p:cNvPicPr/>
                <p:nvPr/>
              </p:nvPicPr>
              <p:blipFill>
                <a:blip r:embed="rId194"/>
                <a:stretch>
                  <a:fillRect/>
                </a:stretch>
              </p:blipFill>
              <p:spPr>
                <a:xfrm>
                  <a:off x="6423363" y="5147883"/>
                  <a:ext cx="156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87" name="筆跡 186">
                  <a:extLst>
                    <a:ext uri="{FF2B5EF4-FFF2-40B4-BE49-F238E27FC236}">
                      <a16:creationId xmlns:a16="http://schemas.microsoft.com/office/drawing/2014/main" id="{76DB995B-2D6E-CB02-1173-4F1C46202007}"/>
                    </a:ext>
                  </a:extLst>
                </p14:cNvPr>
                <p14:cNvContentPartPr/>
                <p14:nvPr/>
              </p14:nvContentPartPr>
              <p14:xfrm>
                <a:off x="6588243" y="5174163"/>
                <a:ext cx="95040" cy="140400"/>
              </p14:xfrm>
            </p:contentPart>
          </mc:Choice>
          <mc:Fallback xmlns="">
            <p:pic>
              <p:nvPicPr>
                <p:cNvPr id="187" name="筆跡 186">
                  <a:extLst>
                    <a:ext uri="{FF2B5EF4-FFF2-40B4-BE49-F238E27FC236}">
                      <a16:creationId xmlns:a16="http://schemas.microsoft.com/office/drawing/2014/main" id="{76DB995B-2D6E-CB02-1173-4F1C46202007}"/>
                    </a:ext>
                  </a:extLst>
                </p:cNvPr>
                <p:cNvPicPr/>
                <p:nvPr/>
              </p:nvPicPr>
              <p:blipFill>
                <a:blip r:embed="rId196"/>
                <a:stretch>
                  <a:fillRect/>
                </a:stretch>
              </p:blipFill>
              <p:spPr>
                <a:xfrm>
                  <a:off x="6570603" y="5156163"/>
                  <a:ext cx="1306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88" name="筆跡 187">
                  <a:extLst>
                    <a:ext uri="{FF2B5EF4-FFF2-40B4-BE49-F238E27FC236}">
                      <a16:creationId xmlns:a16="http://schemas.microsoft.com/office/drawing/2014/main" id="{E3BA50B3-4B97-37AD-E73E-BF5A4CFEDAEE}"/>
                    </a:ext>
                  </a:extLst>
                </p14:cNvPr>
                <p14:cNvContentPartPr/>
                <p14:nvPr/>
              </p14:nvContentPartPr>
              <p14:xfrm>
                <a:off x="6759243" y="5141403"/>
                <a:ext cx="88200" cy="178920"/>
              </p14:xfrm>
            </p:contentPart>
          </mc:Choice>
          <mc:Fallback xmlns="">
            <p:pic>
              <p:nvPicPr>
                <p:cNvPr id="188" name="筆跡 187">
                  <a:extLst>
                    <a:ext uri="{FF2B5EF4-FFF2-40B4-BE49-F238E27FC236}">
                      <a16:creationId xmlns:a16="http://schemas.microsoft.com/office/drawing/2014/main" id="{E3BA50B3-4B97-37AD-E73E-BF5A4CFEDAEE}"/>
                    </a:ext>
                  </a:extLst>
                </p:cNvPr>
                <p:cNvPicPr/>
                <p:nvPr/>
              </p:nvPicPr>
              <p:blipFill>
                <a:blip r:embed="rId198"/>
                <a:stretch>
                  <a:fillRect/>
                </a:stretch>
              </p:blipFill>
              <p:spPr>
                <a:xfrm>
                  <a:off x="6741603" y="5123763"/>
                  <a:ext cx="123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89" name="筆跡 188">
                  <a:extLst>
                    <a:ext uri="{FF2B5EF4-FFF2-40B4-BE49-F238E27FC236}">
                      <a16:creationId xmlns:a16="http://schemas.microsoft.com/office/drawing/2014/main" id="{0FE0E96D-922F-A9B2-D069-EEFCE0E464AF}"/>
                    </a:ext>
                  </a:extLst>
                </p14:cNvPr>
                <p14:cNvContentPartPr/>
                <p14:nvPr/>
              </p14:nvContentPartPr>
              <p14:xfrm>
                <a:off x="6826203" y="5144283"/>
                <a:ext cx="111600" cy="15480"/>
              </p14:xfrm>
            </p:contentPart>
          </mc:Choice>
          <mc:Fallback xmlns="">
            <p:pic>
              <p:nvPicPr>
                <p:cNvPr id="189" name="筆跡 188">
                  <a:extLst>
                    <a:ext uri="{FF2B5EF4-FFF2-40B4-BE49-F238E27FC236}">
                      <a16:creationId xmlns:a16="http://schemas.microsoft.com/office/drawing/2014/main" id="{0FE0E96D-922F-A9B2-D069-EEFCE0E464AF}"/>
                    </a:ext>
                  </a:extLst>
                </p:cNvPr>
                <p:cNvPicPr/>
                <p:nvPr/>
              </p:nvPicPr>
              <p:blipFill>
                <a:blip r:embed="rId200"/>
                <a:stretch>
                  <a:fillRect/>
                </a:stretch>
              </p:blipFill>
              <p:spPr>
                <a:xfrm>
                  <a:off x="6808203" y="5126283"/>
                  <a:ext cx="147240" cy="51120"/>
                </a:xfrm>
                <a:prstGeom prst="rect">
                  <a:avLst/>
                </a:prstGeom>
              </p:spPr>
            </p:pic>
          </mc:Fallback>
        </mc:AlternateContent>
      </p:grpSp>
      <p:grpSp>
        <p:nvGrpSpPr>
          <p:cNvPr id="192" name="群組 191">
            <a:extLst>
              <a:ext uri="{FF2B5EF4-FFF2-40B4-BE49-F238E27FC236}">
                <a16:creationId xmlns:a16="http://schemas.microsoft.com/office/drawing/2014/main" id="{5F11DDCA-6265-7CE1-60FC-095F421A28A8}"/>
              </a:ext>
            </a:extLst>
          </p:cNvPr>
          <p:cNvGrpSpPr/>
          <p:nvPr/>
        </p:nvGrpSpPr>
        <p:grpSpPr>
          <a:xfrm>
            <a:off x="837784" y="2358603"/>
            <a:ext cx="6056459" cy="1049098"/>
            <a:chOff x="837784" y="2358603"/>
            <a:chExt cx="6056459" cy="1049098"/>
          </a:xfrm>
        </p:grpSpPr>
        <mc:AlternateContent xmlns:mc="http://schemas.openxmlformats.org/markup-compatibility/2006" xmlns:p14="http://schemas.microsoft.com/office/powerpoint/2010/main">
          <mc:Choice Requires="p14">
            <p:contentPart p14:bwMode="auto" r:id="rId201">
              <p14:nvContentPartPr>
                <p14:cNvPr id="14" name="筆跡 13">
                  <a:extLst>
                    <a:ext uri="{FF2B5EF4-FFF2-40B4-BE49-F238E27FC236}">
                      <a16:creationId xmlns:a16="http://schemas.microsoft.com/office/drawing/2014/main" id="{9B1D4DAE-6D98-D5D8-71C1-41AD6957EAE3}"/>
                    </a:ext>
                  </a:extLst>
                </p14:cNvPr>
                <p14:cNvContentPartPr/>
                <p14:nvPr/>
              </p14:nvContentPartPr>
              <p14:xfrm>
                <a:off x="837784" y="2602558"/>
                <a:ext cx="140408" cy="213041"/>
              </p14:xfrm>
            </p:contentPart>
          </mc:Choice>
          <mc:Fallback xmlns="">
            <p:pic>
              <p:nvPicPr>
                <p:cNvPr id="14" name="筆跡 13">
                  <a:extLst>
                    <a:ext uri="{FF2B5EF4-FFF2-40B4-BE49-F238E27FC236}">
                      <a16:creationId xmlns:a16="http://schemas.microsoft.com/office/drawing/2014/main" id="{9B1D4DAE-6D98-D5D8-71C1-41AD6957EAE3}"/>
                    </a:ext>
                  </a:extLst>
                </p:cNvPr>
                <p:cNvPicPr/>
                <p:nvPr/>
              </p:nvPicPr>
              <p:blipFill>
                <a:blip r:embed="rId202"/>
                <a:stretch>
                  <a:fillRect/>
                </a:stretch>
              </p:blipFill>
              <p:spPr>
                <a:xfrm>
                  <a:off x="819737" y="2584565"/>
                  <a:ext cx="176142" cy="248668"/>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5" name="筆跡 14">
                  <a:extLst>
                    <a:ext uri="{FF2B5EF4-FFF2-40B4-BE49-F238E27FC236}">
                      <a16:creationId xmlns:a16="http://schemas.microsoft.com/office/drawing/2014/main" id="{6779B531-1403-FE9B-987A-E0E800C86DCB}"/>
                    </a:ext>
                  </a:extLst>
                </p14:cNvPr>
                <p14:cNvContentPartPr/>
                <p14:nvPr/>
              </p14:nvContentPartPr>
              <p14:xfrm>
                <a:off x="863703" y="3109457"/>
                <a:ext cx="45719" cy="298244"/>
              </p14:xfrm>
            </p:contentPart>
          </mc:Choice>
          <mc:Fallback xmlns="">
            <p:pic>
              <p:nvPicPr>
                <p:cNvPr id="15" name="筆跡 14">
                  <a:extLst>
                    <a:ext uri="{FF2B5EF4-FFF2-40B4-BE49-F238E27FC236}">
                      <a16:creationId xmlns:a16="http://schemas.microsoft.com/office/drawing/2014/main" id="{6779B531-1403-FE9B-987A-E0E800C86DCB}"/>
                    </a:ext>
                  </a:extLst>
                </p:cNvPr>
                <p:cNvPicPr/>
                <p:nvPr/>
              </p:nvPicPr>
              <p:blipFill>
                <a:blip r:embed="rId204"/>
                <a:stretch>
                  <a:fillRect/>
                </a:stretch>
              </p:blipFill>
              <p:spPr>
                <a:xfrm>
                  <a:off x="846063" y="3091425"/>
                  <a:ext cx="81358" cy="333947"/>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2" name="筆跡 31">
                  <a:extLst>
                    <a:ext uri="{FF2B5EF4-FFF2-40B4-BE49-F238E27FC236}">
                      <a16:creationId xmlns:a16="http://schemas.microsoft.com/office/drawing/2014/main" id="{9AFDFD63-8CAD-ED06-13A5-616442471A25}"/>
                    </a:ext>
                  </a:extLst>
                </p14:cNvPr>
                <p14:cNvContentPartPr/>
                <p14:nvPr/>
              </p14:nvContentPartPr>
              <p14:xfrm>
                <a:off x="2057643" y="2612043"/>
                <a:ext cx="30960" cy="113400"/>
              </p14:xfrm>
            </p:contentPart>
          </mc:Choice>
          <mc:Fallback xmlns="">
            <p:pic>
              <p:nvPicPr>
                <p:cNvPr id="32" name="筆跡 31">
                  <a:extLst>
                    <a:ext uri="{FF2B5EF4-FFF2-40B4-BE49-F238E27FC236}">
                      <a16:creationId xmlns:a16="http://schemas.microsoft.com/office/drawing/2014/main" id="{9AFDFD63-8CAD-ED06-13A5-616442471A25}"/>
                    </a:ext>
                  </a:extLst>
                </p:cNvPr>
                <p:cNvPicPr/>
                <p:nvPr/>
              </p:nvPicPr>
              <p:blipFill>
                <a:blip r:embed="rId206"/>
                <a:stretch>
                  <a:fillRect/>
                </a:stretch>
              </p:blipFill>
              <p:spPr>
                <a:xfrm>
                  <a:off x="2040003" y="2594403"/>
                  <a:ext cx="6660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3" name="筆跡 32">
                  <a:extLst>
                    <a:ext uri="{FF2B5EF4-FFF2-40B4-BE49-F238E27FC236}">
                      <a16:creationId xmlns:a16="http://schemas.microsoft.com/office/drawing/2014/main" id="{3214FD60-76A6-BBA4-6CB1-EA5129B56661}"/>
                    </a:ext>
                  </a:extLst>
                </p14:cNvPr>
                <p14:cNvContentPartPr/>
                <p14:nvPr/>
              </p14:nvContentPartPr>
              <p14:xfrm>
                <a:off x="2140803" y="2627163"/>
                <a:ext cx="111240" cy="112320"/>
              </p14:xfrm>
            </p:contentPart>
          </mc:Choice>
          <mc:Fallback xmlns="">
            <p:pic>
              <p:nvPicPr>
                <p:cNvPr id="33" name="筆跡 32">
                  <a:extLst>
                    <a:ext uri="{FF2B5EF4-FFF2-40B4-BE49-F238E27FC236}">
                      <a16:creationId xmlns:a16="http://schemas.microsoft.com/office/drawing/2014/main" id="{3214FD60-76A6-BBA4-6CB1-EA5129B56661}"/>
                    </a:ext>
                  </a:extLst>
                </p:cNvPr>
                <p:cNvPicPr/>
                <p:nvPr/>
              </p:nvPicPr>
              <p:blipFill>
                <a:blip r:embed="rId208"/>
                <a:stretch>
                  <a:fillRect/>
                </a:stretch>
              </p:blipFill>
              <p:spPr>
                <a:xfrm>
                  <a:off x="2123163" y="2609163"/>
                  <a:ext cx="14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5" name="筆跡 34">
                  <a:extLst>
                    <a:ext uri="{FF2B5EF4-FFF2-40B4-BE49-F238E27FC236}">
                      <a16:creationId xmlns:a16="http://schemas.microsoft.com/office/drawing/2014/main" id="{336955E7-A153-0E01-6AD8-947155C18F62}"/>
                    </a:ext>
                  </a:extLst>
                </p14:cNvPr>
                <p14:cNvContentPartPr/>
                <p14:nvPr/>
              </p14:nvContentPartPr>
              <p14:xfrm>
                <a:off x="1921203" y="3199203"/>
                <a:ext cx="115920" cy="115920"/>
              </p14:xfrm>
            </p:contentPart>
          </mc:Choice>
          <mc:Fallback xmlns="">
            <p:pic>
              <p:nvPicPr>
                <p:cNvPr id="35" name="筆跡 34">
                  <a:extLst>
                    <a:ext uri="{FF2B5EF4-FFF2-40B4-BE49-F238E27FC236}">
                      <a16:creationId xmlns:a16="http://schemas.microsoft.com/office/drawing/2014/main" id="{336955E7-A153-0E01-6AD8-947155C18F62}"/>
                    </a:ext>
                  </a:extLst>
                </p:cNvPr>
                <p:cNvPicPr/>
                <p:nvPr/>
              </p:nvPicPr>
              <p:blipFill>
                <a:blip r:embed="rId210"/>
                <a:stretch>
                  <a:fillRect/>
                </a:stretch>
              </p:blipFill>
              <p:spPr>
                <a:xfrm>
                  <a:off x="1903563" y="3181203"/>
                  <a:ext cx="151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6" name="筆跡 35">
                  <a:extLst>
                    <a:ext uri="{FF2B5EF4-FFF2-40B4-BE49-F238E27FC236}">
                      <a16:creationId xmlns:a16="http://schemas.microsoft.com/office/drawing/2014/main" id="{6EEAF7FD-4733-DEC1-4DDF-D2EC4493C9CC}"/>
                    </a:ext>
                  </a:extLst>
                </p14:cNvPr>
                <p14:cNvContentPartPr/>
                <p14:nvPr/>
              </p14:nvContentPartPr>
              <p14:xfrm>
                <a:off x="2103003" y="3204603"/>
                <a:ext cx="163800" cy="88560"/>
              </p14:xfrm>
            </p:contentPart>
          </mc:Choice>
          <mc:Fallback xmlns="">
            <p:pic>
              <p:nvPicPr>
                <p:cNvPr id="36" name="筆跡 35">
                  <a:extLst>
                    <a:ext uri="{FF2B5EF4-FFF2-40B4-BE49-F238E27FC236}">
                      <a16:creationId xmlns:a16="http://schemas.microsoft.com/office/drawing/2014/main" id="{6EEAF7FD-4733-DEC1-4DDF-D2EC4493C9CC}"/>
                    </a:ext>
                  </a:extLst>
                </p:cNvPr>
                <p:cNvPicPr/>
                <p:nvPr/>
              </p:nvPicPr>
              <p:blipFill>
                <a:blip r:embed="rId212"/>
                <a:stretch>
                  <a:fillRect/>
                </a:stretch>
              </p:blipFill>
              <p:spPr>
                <a:xfrm>
                  <a:off x="2085363" y="3186603"/>
                  <a:ext cx="199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37" name="筆跡 36">
                  <a:extLst>
                    <a:ext uri="{FF2B5EF4-FFF2-40B4-BE49-F238E27FC236}">
                      <a16:creationId xmlns:a16="http://schemas.microsoft.com/office/drawing/2014/main" id="{61864DE6-5479-203A-5B5C-E927485FA269}"/>
                    </a:ext>
                  </a:extLst>
                </p14:cNvPr>
                <p14:cNvContentPartPr/>
                <p14:nvPr/>
              </p14:nvContentPartPr>
              <p14:xfrm>
                <a:off x="2176803" y="3184083"/>
                <a:ext cx="58680" cy="210240"/>
              </p14:xfrm>
            </p:contentPart>
          </mc:Choice>
          <mc:Fallback xmlns="">
            <p:pic>
              <p:nvPicPr>
                <p:cNvPr id="37" name="筆跡 36">
                  <a:extLst>
                    <a:ext uri="{FF2B5EF4-FFF2-40B4-BE49-F238E27FC236}">
                      <a16:creationId xmlns:a16="http://schemas.microsoft.com/office/drawing/2014/main" id="{61864DE6-5479-203A-5B5C-E927485FA269}"/>
                    </a:ext>
                  </a:extLst>
                </p:cNvPr>
                <p:cNvPicPr/>
                <p:nvPr/>
              </p:nvPicPr>
              <p:blipFill>
                <a:blip r:embed="rId214"/>
                <a:stretch>
                  <a:fillRect/>
                </a:stretch>
              </p:blipFill>
              <p:spPr>
                <a:xfrm>
                  <a:off x="2158803" y="3166083"/>
                  <a:ext cx="94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2" name="筆跡 51">
                  <a:extLst>
                    <a:ext uri="{FF2B5EF4-FFF2-40B4-BE49-F238E27FC236}">
                      <a16:creationId xmlns:a16="http://schemas.microsoft.com/office/drawing/2014/main" id="{8498201A-BF91-DE9F-20F5-CD07A944E787}"/>
                    </a:ext>
                  </a:extLst>
                </p14:cNvPr>
                <p14:cNvContentPartPr/>
                <p14:nvPr/>
              </p14:nvContentPartPr>
              <p14:xfrm>
                <a:off x="3497643" y="2574243"/>
                <a:ext cx="89640" cy="122400"/>
              </p14:xfrm>
            </p:contentPart>
          </mc:Choice>
          <mc:Fallback xmlns="">
            <p:pic>
              <p:nvPicPr>
                <p:cNvPr id="52" name="筆跡 51">
                  <a:extLst>
                    <a:ext uri="{FF2B5EF4-FFF2-40B4-BE49-F238E27FC236}">
                      <a16:creationId xmlns:a16="http://schemas.microsoft.com/office/drawing/2014/main" id="{8498201A-BF91-DE9F-20F5-CD07A944E787}"/>
                    </a:ext>
                  </a:extLst>
                </p:cNvPr>
                <p:cNvPicPr/>
                <p:nvPr/>
              </p:nvPicPr>
              <p:blipFill>
                <a:blip r:embed="rId216"/>
                <a:stretch>
                  <a:fillRect/>
                </a:stretch>
              </p:blipFill>
              <p:spPr>
                <a:xfrm>
                  <a:off x="3479643" y="2556243"/>
                  <a:ext cx="12528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53" name="筆跡 52">
                  <a:extLst>
                    <a:ext uri="{FF2B5EF4-FFF2-40B4-BE49-F238E27FC236}">
                      <a16:creationId xmlns:a16="http://schemas.microsoft.com/office/drawing/2014/main" id="{28FA35F3-7619-8921-94F4-3114267B8864}"/>
                    </a:ext>
                  </a:extLst>
                </p14:cNvPr>
                <p14:cNvContentPartPr/>
                <p14:nvPr/>
              </p14:nvContentPartPr>
              <p14:xfrm>
                <a:off x="3663963" y="2691243"/>
                <a:ext cx="5400" cy="16920"/>
              </p14:xfrm>
            </p:contentPart>
          </mc:Choice>
          <mc:Fallback xmlns="">
            <p:pic>
              <p:nvPicPr>
                <p:cNvPr id="53" name="筆跡 52">
                  <a:extLst>
                    <a:ext uri="{FF2B5EF4-FFF2-40B4-BE49-F238E27FC236}">
                      <a16:creationId xmlns:a16="http://schemas.microsoft.com/office/drawing/2014/main" id="{28FA35F3-7619-8921-94F4-3114267B8864}"/>
                    </a:ext>
                  </a:extLst>
                </p:cNvPr>
                <p:cNvPicPr/>
                <p:nvPr/>
              </p:nvPicPr>
              <p:blipFill>
                <a:blip r:embed="rId218"/>
                <a:stretch>
                  <a:fillRect/>
                </a:stretch>
              </p:blipFill>
              <p:spPr>
                <a:xfrm>
                  <a:off x="3646323" y="2673603"/>
                  <a:ext cx="41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55" name="筆跡 54">
                  <a:extLst>
                    <a:ext uri="{FF2B5EF4-FFF2-40B4-BE49-F238E27FC236}">
                      <a16:creationId xmlns:a16="http://schemas.microsoft.com/office/drawing/2014/main" id="{8A3ADDBF-EAE4-C92C-2613-DA9369B9E688}"/>
                    </a:ext>
                  </a:extLst>
                </p14:cNvPr>
                <p14:cNvContentPartPr/>
                <p14:nvPr/>
              </p14:nvContentPartPr>
              <p14:xfrm>
                <a:off x="3710763" y="2560923"/>
                <a:ext cx="84600" cy="74880"/>
              </p14:xfrm>
            </p:contentPart>
          </mc:Choice>
          <mc:Fallback xmlns="">
            <p:pic>
              <p:nvPicPr>
                <p:cNvPr id="55" name="筆跡 54">
                  <a:extLst>
                    <a:ext uri="{FF2B5EF4-FFF2-40B4-BE49-F238E27FC236}">
                      <a16:creationId xmlns:a16="http://schemas.microsoft.com/office/drawing/2014/main" id="{8A3ADDBF-EAE4-C92C-2613-DA9369B9E688}"/>
                    </a:ext>
                  </a:extLst>
                </p:cNvPr>
                <p:cNvPicPr/>
                <p:nvPr/>
              </p:nvPicPr>
              <p:blipFill>
                <a:blip r:embed="rId220"/>
                <a:stretch>
                  <a:fillRect/>
                </a:stretch>
              </p:blipFill>
              <p:spPr>
                <a:xfrm>
                  <a:off x="3693123" y="2542923"/>
                  <a:ext cx="120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6" name="筆跡 55">
                  <a:extLst>
                    <a:ext uri="{FF2B5EF4-FFF2-40B4-BE49-F238E27FC236}">
                      <a16:creationId xmlns:a16="http://schemas.microsoft.com/office/drawing/2014/main" id="{CE9314B8-3AD5-7862-4769-D1DAAFD21998}"/>
                    </a:ext>
                  </a:extLst>
                </p14:cNvPr>
                <p14:cNvContentPartPr/>
                <p14:nvPr/>
              </p14:nvContentPartPr>
              <p14:xfrm>
                <a:off x="3858723" y="2519163"/>
                <a:ext cx="28800" cy="43560"/>
              </p14:xfrm>
            </p:contentPart>
          </mc:Choice>
          <mc:Fallback xmlns="">
            <p:pic>
              <p:nvPicPr>
                <p:cNvPr id="56" name="筆跡 55">
                  <a:extLst>
                    <a:ext uri="{FF2B5EF4-FFF2-40B4-BE49-F238E27FC236}">
                      <a16:creationId xmlns:a16="http://schemas.microsoft.com/office/drawing/2014/main" id="{CE9314B8-3AD5-7862-4769-D1DAAFD21998}"/>
                    </a:ext>
                  </a:extLst>
                </p:cNvPr>
                <p:cNvPicPr/>
                <p:nvPr/>
              </p:nvPicPr>
              <p:blipFill>
                <a:blip r:embed="rId222"/>
                <a:stretch>
                  <a:fillRect/>
                </a:stretch>
              </p:blipFill>
              <p:spPr>
                <a:xfrm>
                  <a:off x="3840723" y="2501523"/>
                  <a:ext cx="6444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7" name="筆跡 56">
                  <a:extLst>
                    <a:ext uri="{FF2B5EF4-FFF2-40B4-BE49-F238E27FC236}">
                      <a16:creationId xmlns:a16="http://schemas.microsoft.com/office/drawing/2014/main" id="{085EEFC9-6BA1-1DEE-1628-99AFA0625E88}"/>
                    </a:ext>
                  </a:extLst>
                </p14:cNvPr>
                <p14:cNvContentPartPr/>
                <p14:nvPr/>
              </p14:nvContentPartPr>
              <p14:xfrm>
                <a:off x="3879963" y="2524923"/>
                <a:ext cx="70920" cy="216360"/>
              </p14:xfrm>
            </p:contentPart>
          </mc:Choice>
          <mc:Fallback xmlns="">
            <p:pic>
              <p:nvPicPr>
                <p:cNvPr id="57" name="筆跡 56">
                  <a:extLst>
                    <a:ext uri="{FF2B5EF4-FFF2-40B4-BE49-F238E27FC236}">
                      <a16:creationId xmlns:a16="http://schemas.microsoft.com/office/drawing/2014/main" id="{085EEFC9-6BA1-1DEE-1628-99AFA0625E88}"/>
                    </a:ext>
                  </a:extLst>
                </p:cNvPr>
                <p:cNvPicPr/>
                <p:nvPr/>
              </p:nvPicPr>
              <p:blipFill>
                <a:blip r:embed="rId224"/>
                <a:stretch>
                  <a:fillRect/>
                </a:stretch>
              </p:blipFill>
              <p:spPr>
                <a:xfrm>
                  <a:off x="3861963" y="2507283"/>
                  <a:ext cx="106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9" name="筆跡 58">
                  <a:extLst>
                    <a:ext uri="{FF2B5EF4-FFF2-40B4-BE49-F238E27FC236}">
                      <a16:creationId xmlns:a16="http://schemas.microsoft.com/office/drawing/2014/main" id="{5F4D8F26-E7DE-C3C8-3A88-E52F1F8A2285}"/>
                    </a:ext>
                  </a:extLst>
                </p14:cNvPr>
                <p14:cNvContentPartPr/>
                <p14:nvPr/>
              </p14:nvContentPartPr>
              <p14:xfrm>
                <a:off x="4002003" y="2573163"/>
                <a:ext cx="79560" cy="96120"/>
              </p14:xfrm>
            </p:contentPart>
          </mc:Choice>
          <mc:Fallback xmlns="">
            <p:pic>
              <p:nvPicPr>
                <p:cNvPr id="59" name="筆跡 58">
                  <a:extLst>
                    <a:ext uri="{FF2B5EF4-FFF2-40B4-BE49-F238E27FC236}">
                      <a16:creationId xmlns:a16="http://schemas.microsoft.com/office/drawing/2014/main" id="{5F4D8F26-E7DE-C3C8-3A88-E52F1F8A2285}"/>
                    </a:ext>
                  </a:extLst>
                </p:cNvPr>
                <p:cNvPicPr/>
                <p:nvPr/>
              </p:nvPicPr>
              <p:blipFill>
                <a:blip r:embed="rId226"/>
                <a:stretch>
                  <a:fillRect/>
                </a:stretch>
              </p:blipFill>
              <p:spPr>
                <a:xfrm>
                  <a:off x="3984363" y="2555523"/>
                  <a:ext cx="11520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60" name="筆跡 59">
                  <a:extLst>
                    <a:ext uri="{FF2B5EF4-FFF2-40B4-BE49-F238E27FC236}">
                      <a16:creationId xmlns:a16="http://schemas.microsoft.com/office/drawing/2014/main" id="{01659260-F573-19B6-2653-5216A537AA12}"/>
                    </a:ext>
                  </a:extLst>
                </p14:cNvPr>
                <p14:cNvContentPartPr/>
                <p14:nvPr/>
              </p14:nvContentPartPr>
              <p14:xfrm>
                <a:off x="4126563" y="2555523"/>
                <a:ext cx="52920" cy="126360"/>
              </p14:xfrm>
            </p:contentPart>
          </mc:Choice>
          <mc:Fallback xmlns="">
            <p:pic>
              <p:nvPicPr>
                <p:cNvPr id="60" name="筆跡 59">
                  <a:extLst>
                    <a:ext uri="{FF2B5EF4-FFF2-40B4-BE49-F238E27FC236}">
                      <a16:creationId xmlns:a16="http://schemas.microsoft.com/office/drawing/2014/main" id="{01659260-F573-19B6-2653-5216A537AA12}"/>
                    </a:ext>
                  </a:extLst>
                </p:cNvPr>
                <p:cNvPicPr/>
                <p:nvPr/>
              </p:nvPicPr>
              <p:blipFill>
                <a:blip r:embed="rId228"/>
                <a:stretch>
                  <a:fillRect/>
                </a:stretch>
              </p:blipFill>
              <p:spPr>
                <a:xfrm>
                  <a:off x="4108923" y="2537883"/>
                  <a:ext cx="88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61" name="筆跡 60">
                  <a:extLst>
                    <a:ext uri="{FF2B5EF4-FFF2-40B4-BE49-F238E27FC236}">
                      <a16:creationId xmlns:a16="http://schemas.microsoft.com/office/drawing/2014/main" id="{8C0BA2BB-9F3D-66AD-7BA8-46E6CE043521}"/>
                    </a:ext>
                  </a:extLst>
                </p14:cNvPr>
                <p14:cNvContentPartPr/>
                <p14:nvPr/>
              </p14:nvContentPartPr>
              <p14:xfrm>
                <a:off x="4138803" y="2549403"/>
                <a:ext cx="102960" cy="8640"/>
              </p14:xfrm>
            </p:contentPart>
          </mc:Choice>
          <mc:Fallback xmlns="">
            <p:pic>
              <p:nvPicPr>
                <p:cNvPr id="61" name="筆跡 60">
                  <a:extLst>
                    <a:ext uri="{FF2B5EF4-FFF2-40B4-BE49-F238E27FC236}">
                      <a16:creationId xmlns:a16="http://schemas.microsoft.com/office/drawing/2014/main" id="{8C0BA2BB-9F3D-66AD-7BA8-46E6CE043521}"/>
                    </a:ext>
                  </a:extLst>
                </p:cNvPr>
                <p:cNvPicPr/>
                <p:nvPr/>
              </p:nvPicPr>
              <p:blipFill>
                <a:blip r:embed="rId230"/>
                <a:stretch>
                  <a:fillRect/>
                </a:stretch>
              </p:blipFill>
              <p:spPr>
                <a:xfrm>
                  <a:off x="4121163" y="2531763"/>
                  <a:ext cx="1386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63" name="筆跡 62">
                  <a:extLst>
                    <a:ext uri="{FF2B5EF4-FFF2-40B4-BE49-F238E27FC236}">
                      <a16:creationId xmlns:a16="http://schemas.microsoft.com/office/drawing/2014/main" id="{1AE96468-8AA6-82C7-7582-D93317626957}"/>
                    </a:ext>
                  </a:extLst>
                </p14:cNvPr>
                <p14:cNvContentPartPr/>
                <p14:nvPr/>
              </p14:nvContentPartPr>
              <p14:xfrm>
                <a:off x="3462363" y="3161403"/>
                <a:ext cx="63360" cy="124560"/>
              </p14:xfrm>
            </p:contentPart>
          </mc:Choice>
          <mc:Fallback xmlns="">
            <p:pic>
              <p:nvPicPr>
                <p:cNvPr id="63" name="筆跡 62">
                  <a:extLst>
                    <a:ext uri="{FF2B5EF4-FFF2-40B4-BE49-F238E27FC236}">
                      <a16:creationId xmlns:a16="http://schemas.microsoft.com/office/drawing/2014/main" id="{1AE96468-8AA6-82C7-7582-D93317626957}"/>
                    </a:ext>
                  </a:extLst>
                </p:cNvPr>
                <p:cNvPicPr/>
                <p:nvPr/>
              </p:nvPicPr>
              <p:blipFill>
                <a:blip r:embed="rId232"/>
                <a:stretch>
                  <a:fillRect/>
                </a:stretch>
              </p:blipFill>
              <p:spPr>
                <a:xfrm>
                  <a:off x="3444723" y="3143403"/>
                  <a:ext cx="99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64" name="筆跡 63">
                  <a:extLst>
                    <a:ext uri="{FF2B5EF4-FFF2-40B4-BE49-F238E27FC236}">
                      <a16:creationId xmlns:a16="http://schemas.microsoft.com/office/drawing/2014/main" id="{266DEA2B-1499-1B94-6B4C-74E27159488A}"/>
                    </a:ext>
                  </a:extLst>
                </p14:cNvPr>
                <p14:cNvContentPartPr/>
                <p14:nvPr/>
              </p14:nvContentPartPr>
              <p14:xfrm>
                <a:off x="3609603" y="3275523"/>
                <a:ext cx="3960" cy="4320"/>
              </p14:xfrm>
            </p:contentPart>
          </mc:Choice>
          <mc:Fallback xmlns="">
            <p:pic>
              <p:nvPicPr>
                <p:cNvPr id="64" name="筆跡 63">
                  <a:extLst>
                    <a:ext uri="{FF2B5EF4-FFF2-40B4-BE49-F238E27FC236}">
                      <a16:creationId xmlns:a16="http://schemas.microsoft.com/office/drawing/2014/main" id="{266DEA2B-1499-1B94-6B4C-74E27159488A}"/>
                    </a:ext>
                  </a:extLst>
                </p:cNvPr>
                <p:cNvPicPr/>
                <p:nvPr/>
              </p:nvPicPr>
              <p:blipFill>
                <a:blip r:embed="rId234"/>
                <a:stretch>
                  <a:fillRect/>
                </a:stretch>
              </p:blipFill>
              <p:spPr>
                <a:xfrm>
                  <a:off x="3591603" y="3257883"/>
                  <a:ext cx="39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66" name="筆跡 65">
                  <a:extLst>
                    <a:ext uri="{FF2B5EF4-FFF2-40B4-BE49-F238E27FC236}">
                      <a16:creationId xmlns:a16="http://schemas.microsoft.com/office/drawing/2014/main" id="{C1C1BD21-593E-07FF-D65E-D0A8D9A4384D}"/>
                    </a:ext>
                  </a:extLst>
                </p14:cNvPr>
                <p14:cNvContentPartPr/>
                <p14:nvPr/>
              </p14:nvContentPartPr>
              <p14:xfrm>
                <a:off x="3706443" y="3120363"/>
                <a:ext cx="91440" cy="171360"/>
              </p14:xfrm>
            </p:contentPart>
          </mc:Choice>
          <mc:Fallback xmlns="">
            <p:pic>
              <p:nvPicPr>
                <p:cNvPr id="66" name="筆跡 65">
                  <a:extLst>
                    <a:ext uri="{FF2B5EF4-FFF2-40B4-BE49-F238E27FC236}">
                      <a16:creationId xmlns:a16="http://schemas.microsoft.com/office/drawing/2014/main" id="{C1C1BD21-593E-07FF-D65E-D0A8D9A4384D}"/>
                    </a:ext>
                  </a:extLst>
                </p:cNvPr>
                <p:cNvPicPr/>
                <p:nvPr/>
              </p:nvPicPr>
              <p:blipFill>
                <a:blip r:embed="rId236"/>
                <a:stretch>
                  <a:fillRect/>
                </a:stretch>
              </p:blipFill>
              <p:spPr>
                <a:xfrm>
                  <a:off x="3688803" y="3102363"/>
                  <a:ext cx="12708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67" name="筆跡 66">
                  <a:extLst>
                    <a:ext uri="{FF2B5EF4-FFF2-40B4-BE49-F238E27FC236}">
                      <a16:creationId xmlns:a16="http://schemas.microsoft.com/office/drawing/2014/main" id="{6B6DCAD0-DA6A-BFA9-A0DC-0531BB27C786}"/>
                    </a:ext>
                  </a:extLst>
                </p14:cNvPr>
                <p14:cNvContentPartPr/>
                <p14:nvPr/>
              </p14:nvContentPartPr>
              <p14:xfrm>
                <a:off x="3844683" y="3127563"/>
                <a:ext cx="66600" cy="155880"/>
              </p14:xfrm>
            </p:contentPart>
          </mc:Choice>
          <mc:Fallback xmlns="">
            <p:pic>
              <p:nvPicPr>
                <p:cNvPr id="67" name="筆跡 66">
                  <a:extLst>
                    <a:ext uri="{FF2B5EF4-FFF2-40B4-BE49-F238E27FC236}">
                      <a16:creationId xmlns:a16="http://schemas.microsoft.com/office/drawing/2014/main" id="{6B6DCAD0-DA6A-BFA9-A0DC-0531BB27C786}"/>
                    </a:ext>
                  </a:extLst>
                </p:cNvPr>
                <p:cNvPicPr/>
                <p:nvPr/>
              </p:nvPicPr>
              <p:blipFill>
                <a:blip r:embed="rId238"/>
                <a:stretch>
                  <a:fillRect/>
                </a:stretch>
              </p:blipFill>
              <p:spPr>
                <a:xfrm>
                  <a:off x="3826683" y="3109563"/>
                  <a:ext cx="102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68" name="筆跡 67">
                  <a:extLst>
                    <a:ext uri="{FF2B5EF4-FFF2-40B4-BE49-F238E27FC236}">
                      <a16:creationId xmlns:a16="http://schemas.microsoft.com/office/drawing/2014/main" id="{E76AF3D3-7B34-389A-550D-375D8A1D69DC}"/>
                    </a:ext>
                  </a:extLst>
                </p14:cNvPr>
                <p14:cNvContentPartPr/>
                <p14:nvPr/>
              </p14:nvContentPartPr>
              <p14:xfrm>
                <a:off x="3845763" y="3136203"/>
                <a:ext cx="115920" cy="16920"/>
              </p14:xfrm>
            </p:contentPart>
          </mc:Choice>
          <mc:Fallback xmlns="">
            <p:pic>
              <p:nvPicPr>
                <p:cNvPr id="68" name="筆跡 67">
                  <a:extLst>
                    <a:ext uri="{FF2B5EF4-FFF2-40B4-BE49-F238E27FC236}">
                      <a16:creationId xmlns:a16="http://schemas.microsoft.com/office/drawing/2014/main" id="{E76AF3D3-7B34-389A-550D-375D8A1D69DC}"/>
                    </a:ext>
                  </a:extLst>
                </p:cNvPr>
                <p:cNvPicPr/>
                <p:nvPr/>
              </p:nvPicPr>
              <p:blipFill>
                <a:blip r:embed="rId240"/>
                <a:stretch>
                  <a:fillRect/>
                </a:stretch>
              </p:blipFill>
              <p:spPr>
                <a:xfrm>
                  <a:off x="3828123" y="3118203"/>
                  <a:ext cx="151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0" name="筆跡 69">
                  <a:extLst>
                    <a:ext uri="{FF2B5EF4-FFF2-40B4-BE49-F238E27FC236}">
                      <a16:creationId xmlns:a16="http://schemas.microsoft.com/office/drawing/2014/main" id="{F17628D2-F448-DE84-1296-91279EBE5544}"/>
                    </a:ext>
                  </a:extLst>
                </p14:cNvPr>
                <p14:cNvContentPartPr/>
                <p14:nvPr/>
              </p14:nvContentPartPr>
              <p14:xfrm>
                <a:off x="3971403" y="3125403"/>
                <a:ext cx="162720" cy="88200"/>
              </p14:xfrm>
            </p:contentPart>
          </mc:Choice>
          <mc:Fallback xmlns="">
            <p:pic>
              <p:nvPicPr>
                <p:cNvPr id="70" name="筆跡 69">
                  <a:extLst>
                    <a:ext uri="{FF2B5EF4-FFF2-40B4-BE49-F238E27FC236}">
                      <a16:creationId xmlns:a16="http://schemas.microsoft.com/office/drawing/2014/main" id="{F17628D2-F448-DE84-1296-91279EBE5544}"/>
                    </a:ext>
                  </a:extLst>
                </p:cNvPr>
                <p:cNvPicPr/>
                <p:nvPr/>
              </p:nvPicPr>
              <p:blipFill>
                <a:blip r:embed="rId242"/>
                <a:stretch>
                  <a:fillRect/>
                </a:stretch>
              </p:blipFill>
              <p:spPr>
                <a:xfrm>
                  <a:off x="3953763" y="3107403"/>
                  <a:ext cx="198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1" name="筆跡 70">
                  <a:extLst>
                    <a:ext uri="{FF2B5EF4-FFF2-40B4-BE49-F238E27FC236}">
                      <a16:creationId xmlns:a16="http://schemas.microsoft.com/office/drawing/2014/main" id="{FD175C70-604D-1059-F97B-77E4B6BD1D75}"/>
                    </a:ext>
                  </a:extLst>
                </p14:cNvPr>
                <p14:cNvContentPartPr/>
                <p14:nvPr/>
              </p14:nvContentPartPr>
              <p14:xfrm>
                <a:off x="4058523" y="3092283"/>
                <a:ext cx="43200" cy="180720"/>
              </p14:xfrm>
            </p:contentPart>
          </mc:Choice>
          <mc:Fallback xmlns="">
            <p:pic>
              <p:nvPicPr>
                <p:cNvPr id="71" name="筆跡 70">
                  <a:extLst>
                    <a:ext uri="{FF2B5EF4-FFF2-40B4-BE49-F238E27FC236}">
                      <a16:creationId xmlns:a16="http://schemas.microsoft.com/office/drawing/2014/main" id="{FD175C70-604D-1059-F97B-77E4B6BD1D75}"/>
                    </a:ext>
                  </a:extLst>
                </p:cNvPr>
                <p:cNvPicPr/>
                <p:nvPr/>
              </p:nvPicPr>
              <p:blipFill>
                <a:blip r:embed="rId244"/>
                <a:stretch>
                  <a:fillRect/>
                </a:stretch>
              </p:blipFill>
              <p:spPr>
                <a:xfrm>
                  <a:off x="4040883" y="3074643"/>
                  <a:ext cx="78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72" name="筆跡 71">
                  <a:extLst>
                    <a:ext uri="{FF2B5EF4-FFF2-40B4-BE49-F238E27FC236}">
                      <a16:creationId xmlns:a16="http://schemas.microsoft.com/office/drawing/2014/main" id="{2125D9D3-DC11-86F7-5237-90F9FFDE3AD2}"/>
                    </a:ext>
                  </a:extLst>
                </p14:cNvPr>
                <p14:cNvContentPartPr/>
                <p14:nvPr/>
              </p14:nvContentPartPr>
              <p14:xfrm>
                <a:off x="4178763" y="3051243"/>
                <a:ext cx="96480" cy="201600"/>
              </p14:xfrm>
            </p:contentPart>
          </mc:Choice>
          <mc:Fallback xmlns="">
            <p:pic>
              <p:nvPicPr>
                <p:cNvPr id="72" name="筆跡 71">
                  <a:extLst>
                    <a:ext uri="{FF2B5EF4-FFF2-40B4-BE49-F238E27FC236}">
                      <a16:creationId xmlns:a16="http://schemas.microsoft.com/office/drawing/2014/main" id="{2125D9D3-DC11-86F7-5237-90F9FFDE3AD2}"/>
                    </a:ext>
                  </a:extLst>
                </p:cNvPr>
                <p:cNvPicPr/>
                <p:nvPr/>
              </p:nvPicPr>
              <p:blipFill>
                <a:blip r:embed="rId246"/>
                <a:stretch>
                  <a:fillRect/>
                </a:stretch>
              </p:blipFill>
              <p:spPr>
                <a:xfrm>
                  <a:off x="4160763" y="3033603"/>
                  <a:ext cx="13212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37" name="筆跡 136">
                  <a:extLst>
                    <a:ext uri="{FF2B5EF4-FFF2-40B4-BE49-F238E27FC236}">
                      <a16:creationId xmlns:a16="http://schemas.microsoft.com/office/drawing/2014/main" id="{7A1CAFBD-A146-510B-D70A-453D1EED21C5}"/>
                    </a:ext>
                  </a:extLst>
                </p14:cNvPr>
                <p14:cNvContentPartPr/>
                <p14:nvPr/>
              </p14:nvContentPartPr>
              <p14:xfrm>
                <a:off x="6030963" y="2383443"/>
                <a:ext cx="15120" cy="201240"/>
              </p14:xfrm>
            </p:contentPart>
          </mc:Choice>
          <mc:Fallback xmlns="">
            <p:pic>
              <p:nvPicPr>
                <p:cNvPr id="137" name="筆跡 136">
                  <a:extLst>
                    <a:ext uri="{FF2B5EF4-FFF2-40B4-BE49-F238E27FC236}">
                      <a16:creationId xmlns:a16="http://schemas.microsoft.com/office/drawing/2014/main" id="{7A1CAFBD-A146-510B-D70A-453D1EED21C5}"/>
                    </a:ext>
                  </a:extLst>
                </p:cNvPr>
                <p:cNvPicPr/>
                <p:nvPr/>
              </p:nvPicPr>
              <p:blipFill>
                <a:blip r:embed="rId248"/>
                <a:stretch>
                  <a:fillRect/>
                </a:stretch>
              </p:blipFill>
              <p:spPr>
                <a:xfrm>
                  <a:off x="6012963" y="2365803"/>
                  <a:ext cx="5076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38" name="筆跡 137">
                  <a:extLst>
                    <a:ext uri="{FF2B5EF4-FFF2-40B4-BE49-F238E27FC236}">
                      <a16:creationId xmlns:a16="http://schemas.microsoft.com/office/drawing/2014/main" id="{614C49CD-EA88-DA0E-C791-CC136F8C438E}"/>
                    </a:ext>
                  </a:extLst>
                </p14:cNvPr>
                <p14:cNvContentPartPr/>
                <p14:nvPr/>
              </p14:nvContentPartPr>
              <p14:xfrm>
                <a:off x="6122763" y="2358603"/>
                <a:ext cx="109440" cy="199080"/>
              </p14:xfrm>
            </p:contentPart>
          </mc:Choice>
          <mc:Fallback xmlns="">
            <p:pic>
              <p:nvPicPr>
                <p:cNvPr id="138" name="筆跡 137">
                  <a:extLst>
                    <a:ext uri="{FF2B5EF4-FFF2-40B4-BE49-F238E27FC236}">
                      <a16:creationId xmlns:a16="http://schemas.microsoft.com/office/drawing/2014/main" id="{614C49CD-EA88-DA0E-C791-CC136F8C438E}"/>
                    </a:ext>
                  </a:extLst>
                </p:cNvPr>
                <p:cNvPicPr/>
                <p:nvPr/>
              </p:nvPicPr>
              <p:blipFill>
                <a:blip r:embed="rId250"/>
                <a:stretch>
                  <a:fillRect/>
                </a:stretch>
              </p:blipFill>
              <p:spPr>
                <a:xfrm>
                  <a:off x="6105123" y="2340963"/>
                  <a:ext cx="14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39" name="筆跡 138">
                  <a:extLst>
                    <a:ext uri="{FF2B5EF4-FFF2-40B4-BE49-F238E27FC236}">
                      <a16:creationId xmlns:a16="http://schemas.microsoft.com/office/drawing/2014/main" id="{909A889F-F037-ED21-49FC-DDAD30BEB9C3}"/>
                    </a:ext>
                  </a:extLst>
                </p14:cNvPr>
                <p14:cNvContentPartPr/>
                <p14:nvPr/>
              </p14:nvContentPartPr>
              <p14:xfrm>
                <a:off x="6297003" y="2575683"/>
                <a:ext cx="12960" cy="2520"/>
              </p14:xfrm>
            </p:contentPart>
          </mc:Choice>
          <mc:Fallback xmlns="">
            <p:pic>
              <p:nvPicPr>
                <p:cNvPr id="139" name="筆跡 138">
                  <a:extLst>
                    <a:ext uri="{FF2B5EF4-FFF2-40B4-BE49-F238E27FC236}">
                      <a16:creationId xmlns:a16="http://schemas.microsoft.com/office/drawing/2014/main" id="{909A889F-F037-ED21-49FC-DDAD30BEB9C3}"/>
                    </a:ext>
                  </a:extLst>
                </p:cNvPr>
                <p:cNvPicPr/>
                <p:nvPr/>
              </p:nvPicPr>
              <p:blipFill>
                <a:blip r:embed="rId76"/>
                <a:stretch>
                  <a:fillRect/>
                </a:stretch>
              </p:blipFill>
              <p:spPr>
                <a:xfrm>
                  <a:off x="6279363" y="2558043"/>
                  <a:ext cx="48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41" name="筆跡 140">
                  <a:extLst>
                    <a:ext uri="{FF2B5EF4-FFF2-40B4-BE49-F238E27FC236}">
                      <a16:creationId xmlns:a16="http://schemas.microsoft.com/office/drawing/2014/main" id="{D14A858F-A129-1F35-D57C-E8471617486D}"/>
                    </a:ext>
                  </a:extLst>
                </p14:cNvPr>
                <p14:cNvContentPartPr/>
                <p14:nvPr/>
              </p14:nvContentPartPr>
              <p14:xfrm>
                <a:off x="6437763" y="2370483"/>
                <a:ext cx="93600" cy="196200"/>
              </p14:xfrm>
            </p:contentPart>
          </mc:Choice>
          <mc:Fallback xmlns="">
            <p:pic>
              <p:nvPicPr>
                <p:cNvPr id="141" name="筆跡 140">
                  <a:extLst>
                    <a:ext uri="{FF2B5EF4-FFF2-40B4-BE49-F238E27FC236}">
                      <a16:creationId xmlns:a16="http://schemas.microsoft.com/office/drawing/2014/main" id="{D14A858F-A129-1F35-D57C-E8471617486D}"/>
                    </a:ext>
                  </a:extLst>
                </p:cNvPr>
                <p:cNvPicPr/>
                <p:nvPr/>
              </p:nvPicPr>
              <p:blipFill>
                <a:blip r:embed="rId253"/>
                <a:stretch>
                  <a:fillRect/>
                </a:stretch>
              </p:blipFill>
              <p:spPr>
                <a:xfrm>
                  <a:off x="6419763" y="2352483"/>
                  <a:ext cx="12924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42" name="筆跡 141">
                  <a:extLst>
                    <a:ext uri="{FF2B5EF4-FFF2-40B4-BE49-F238E27FC236}">
                      <a16:creationId xmlns:a16="http://schemas.microsoft.com/office/drawing/2014/main" id="{BA72A531-E301-7B81-353E-EBF451721C19}"/>
                    </a:ext>
                  </a:extLst>
                </p14:cNvPr>
                <p14:cNvContentPartPr/>
                <p14:nvPr/>
              </p14:nvContentPartPr>
              <p14:xfrm>
                <a:off x="6614883" y="2447883"/>
                <a:ext cx="67320" cy="102960"/>
              </p14:xfrm>
            </p:contentPart>
          </mc:Choice>
          <mc:Fallback xmlns="">
            <p:pic>
              <p:nvPicPr>
                <p:cNvPr id="142" name="筆跡 141">
                  <a:extLst>
                    <a:ext uri="{FF2B5EF4-FFF2-40B4-BE49-F238E27FC236}">
                      <a16:creationId xmlns:a16="http://schemas.microsoft.com/office/drawing/2014/main" id="{BA72A531-E301-7B81-353E-EBF451721C19}"/>
                    </a:ext>
                  </a:extLst>
                </p:cNvPr>
                <p:cNvPicPr/>
                <p:nvPr/>
              </p:nvPicPr>
              <p:blipFill>
                <a:blip r:embed="rId255"/>
                <a:stretch>
                  <a:fillRect/>
                </a:stretch>
              </p:blipFill>
              <p:spPr>
                <a:xfrm>
                  <a:off x="6597243" y="2429883"/>
                  <a:ext cx="102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43" name="筆跡 142">
                  <a:extLst>
                    <a:ext uri="{FF2B5EF4-FFF2-40B4-BE49-F238E27FC236}">
                      <a16:creationId xmlns:a16="http://schemas.microsoft.com/office/drawing/2014/main" id="{5ECDC900-B2EE-30D7-95CB-1DC10CDEB52A}"/>
                    </a:ext>
                  </a:extLst>
                </p14:cNvPr>
                <p14:cNvContentPartPr/>
                <p14:nvPr/>
              </p14:nvContentPartPr>
              <p14:xfrm>
                <a:off x="6745563" y="2424843"/>
                <a:ext cx="70200" cy="138240"/>
              </p14:xfrm>
            </p:contentPart>
          </mc:Choice>
          <mc:Fallback xmlns="">
            <p:pic>
              <p:nvPicPr>
                <p:cNvPr id="143" name="筆跡 142">
                  <a:extLst>
                    <a:ext uri="{FF2B5EF4-FFF2-40B4-BE49-F238E27FC236}">
                      <a16:creationId xmlns:a16="http://schemas.microsoft.com/office/drawing/2014/main" id="{5ECDC900-B2EE-30D7-95CB-1DC10CDEB52A}"/>
                    </a:ext>
                  </a:extLst>
                </p:cNvPr>
                <p:cNvPicPr/>
                <p:nvPr/>
              </p:nvPicPr>
              <p:blipFill>
                <a:blip r:embed="rId257"/>
                <a:stretch>
                  <a:fillRect/>
                </a:stretch>
              </p:blipFill>
              <p:spPr>
                <a:xfrm>
                  <a:off x="6727923" y="2407203"/>
                  <a:ext cx="105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44" name="筆跡 143">
                  <a:extLst>
                    <a:ext uri="{FF2B5EF4-FFF2-40B4-BE49-F238E27FC236}">
                      <a16:creationId xmlns:a16="http://schemas.microsoft.com/office/drawing/2014/main" id="{92220FBB-DFCE-22F0-04CC-E37C3A9C740C}"/>
                    </a:ext>
                  </a:extLst>
                </p14:cNvPr>
                <p14:cNvContentPartPr/>
                <p14:nvPr/>
              </p14:nvContentPartPr>
              <p14:xfrm>
                <a:off x="6752403" y="2412243"/>
                <a:ext cx="141840" cy="34200"/>
              </p14:xfrm>
            </p:contentPart>
          </mc:Choice>
          <mc:Fallback xmlns="">
            <p:pic>
              <p:nvPicPr>
                <p:cNvPr id="144" name="筆跡 143">
                  <a:extLst>
                    <a:ext uri="{FF2B5EF4-FFF2-40B4-BE49-F238E27FC236}">
                      <a16:creationId xmlns:a16="http://schemas.microsoft.com/office/drawing/2014/main" id="{92220FBB-DFCE-22F0-04CC-E37C3A9C740C}"/>
                    </a:ext>
                  </a:extLst>
                </p:cNvPr>
                <p:cNvPicPr/>
                <p:nvPr/>
              </p:nvPicPr>
              <p:blipFill>
                <a:blip r:embed="rId259"/>
                <a:stretch>
                  <a:fillRect/>
                </a:stretch>
              </p:blipFill>
              <p:spPr>
                <a:xfrm>
                  <a:off x="6734403" y="2394603"/>
                  <a:ext cx="177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46" name="筆跡 145">
                  <a:extLst>
                    <a:ext uri="{FF2B5EF4-FFF2-40B4-BE49-F238E27FC236}">
                      <a16:creationId xmlns:a16="http://schemas.microsoft.com/office/drawing/2014/main" id="{CD103C34-5B2D-48D4-24A2-9EF9BE5CADA4}"/>
                    </a:ext>
                  </a:extLst>
                </p14:cNvPr>
                <p14:cNvContentPartPr/>
                <p14:nvPr/>
              </p14:nvContentPartPr>
              <p14:xfrm>
                <a:off x="5872563" y="3135123"/>
                <a:ext cx="31680" cy="142920"/>
              </p14:xfrm>
            </p:contentPart>
          </mc:Choice>
          <mc:Fallback xmlns="">
            <p:pic>
              <p:nvPicPr>
                <p:cNvPr id="146" name="筆跡 145">
                  <a:extLst>
                    <a:ext uri="{FF2B5EF4-FFF2-40B4-BE49-F238E27FC236}">
                      <a16:creationId xmlns:a16="http://schemas.microsoft.com/office/drawing/2014/main" id="{CD103C34-5B2D-48D4-24A2-9EF9BE5CADA4}"/>
                    </a:ext>
                  </a:extLst>
                </p:cNvPr>
                <p:cNvPicPr/>
                <p:nvPr/>
              </p:nvPicPr>
              <p:blipFill>
                <a:blip r:embed="rId261"/>
                <a:stretch>
                  <a:fillRect/>
                </a:stretch>
              </p:blipFill>
              <p:spPr>
                <a:xfrm>
                  <a:off x="5854923" y="3117483"/>
                  <a:ext cx="67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47" name="筆跡 146">
                  <a:extLst>
                    <a:ext uri="{FF2B5EF4-FFF2-40B4-BE49-F238E27FC236}">
                      <a16:creationId xmlns:a16="http://schemas.microsoft.com/office/drawing/2014/main" id="{C197A5FE-AFDC-590F-86CC-CE1C141BD7DD}"/>
                    </a:ext>
                  </a:extLst>
                </p14:cNvPr>
                <p14:cNvContentPartPr/>
                <p14:nvPr/>
              </p14:nvContentPartPr>
              <p14:xfrm>
                <a:off x="5997843" y="3104163"/>
                <a:ext cx="74160" cy="103680"/>
              </p14:xfrm>
            </p:contentPart>
          </mc:Choice>
          <mc:Fallback xmlns="">
            <p:pic>
              <p:nvPicPr>
                <p:cNvPr id="147" name="筆跡 146">
                  <a:extLst>
                    <a:ext uri="{FF2B5EF4-FFF2-40B4-BE49-F238E27FC236}">
                      <a16:creationId xmlns:a16="http://schemas.microsoft.com/office/drawing/2014/main" id="{C197A5FE-AFDC-590F-86CC-CE1C141BD7DD}"/>
                    </a:ext>
                  </a:extLst>
                </p:cNvPr>
                <p:cNvPicPr/>
                <p:nvPr/>
              </p:nvPicPr>
              <p:blipFill>
                <a:blip r:embed="rId263"/>
                <a:stretch>
                  <a:fillRect/>
                </a:stretch>
              </p:blipFill>
              <p:spPr>
                <a:xfrm>
                  <a:off x="5980203" y="3086163"/>
                  <a:ext cx="109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48" name="筆跡 147">
                  <a:extLst>
                    <a:ext uri="{FF2B5EF4-FFF2-40B4-BE49-F238E27FC236}">
                      <a16:creationId xmlns:a16="http://schemas.microsoft.com/office/drawing/2014/main" id="{C186D07C-1C04-2DD5-E34E-12BC50696CCF}"/>
                    </a:ext>
                  </a:extLst>
                </p14:cNvPr>
                <p14:cNvContentPartPr/>
                <p14:nvPr/>
              </p14:nvContentPartPr>
              <p14:xfrm>
                <a:off x="6051483" y="3091923"/>
                <a:ext cx="114120" cy="254880"/>
              </p14:xfrm>
            </p:contentPart>
          </mc:Choice>
          <mc:Fallback xmlns="">
            <p:pic>
              <p:nvPicPr>
                <p:cNvPr id="148" name="筆跡 147">
                  <a:extLst>
                    <a:ext uri="{FF2B5EF4-FFF2-40B4-BE49-F238E27FC236}">
                      <a16:creationId xmlns:a16="http://schemas.microsoft.com/office/drawing/2014/main" id="{C186D07C-1C04-2DD5-E34E-12BC50696CCF}"/>
                    </a:ext>
                  </a:extLst>
                </p:cNvPr>
                <p:cNvPicPr/>
                <p:nvPr/>
              </p:nvPicPr>
              <p:blipFill>
                <a:blip r:embed="rId265"/>
                <a:stretch>
                  <a:fillRect/>
                </a:stretch>
              </p:blipFill>
              <p:spPr>
                <a:xfrm>
                  <a:off x="6033843" y="3073923"/>
                  <a:ext cx="1497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50" name="筆跡 149">
                  <a:extLst>
                    <a:ext uri="{FF2B5EF4-FFF2-40B4-BE49-F238E27FC236}">
                      <a16:creationId xmlns:a16="http://schemas.microsoft.com/office/drawing/2014/main" id="{CAE38478-ADCA-8733-4494-20991BCA8B47}"/>
                    </a:ext>
                  </a:extLst>
                </p14:cNvPr>
                <p14:cNvContentPartPr/>
                <p14:nvPr/>
              </p14:nvContentPartPr>
              <p14:xfrm>
                <a:off x="6259923" y="3250683"/>
                <a:ext cx="10800" cy="7560"/>
              </p14:xfrm>
            </p:contentPart>
          </mc:Choice>
          <mc:Fallback xmlns="">
            <p:pic>
              <p:nvPicPr>
                <p:cNvPr id="150" name="筆跡 149">
                  <a:extLst>
                    <a:ext uri="{FF2B5EF4-FFF2-40B4-BE49-F238E27FC236}">
                      <a16:creationId xmlns:a16="http://schemas.microsoft.com/office/drawing/2014/main" id="{CAE38478-ADCA-8733-4494-20991BCA8B47}"/>
                    </a:ext>
                  </a:extLst>
                </p:cNvPr>
                <p:cNvPicPr/>
                <p:nvPr/>
              </p:nvPicPr>
              <p:blipFill>
                <a:blip r:embed="rId267"/>
                <a:stretch>
                  <a:fillRect/>
                </a:stretch>
              </p:blipFill>
              <p:spPr>
                <a:xfrm>
                  <a:off x="6242283" y="3232683"/>
                  <a:ext cx="46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1" name="筆跡 150">
                  <a:extLst>
                    <a:ext uri="{FF2B5EF4-FFF2-40B4-BE49-F238E27FC236}">
                      <a16:creationId xmlns:a16="http://schemas.microsoft.com/office/drawing/2014/main" id="{B8958B90-12FE-5B25-BE3E-81E633ABE278}"/>
                    </a:ext>
                  </a:extLst>
                </p14:cNvPr>
                <p14:cNvContentPartPr/>
                <p14:nvPr/>
              </p14:nvContentPartPr>
              <p14:xfrm>
                <a:off x="6423363" y="3067443"/>
                <a:ext cx="42840" cy="84240"/>
              </p14:xfrm>
            </p:contentPart>
          </mc:Choice>
          <mc:Fallback xmlns="">
            <p:pic>
              <p:nvPicPr>
                <p:cNvPr id="151" name="筆跡 150">
                  <a:extLst>
                    <a:ext uri="{FF2B5EF4-FFF2-40B4-BE49-F238E27FC236}">
                      <a16:creationId xmlns:a16="http://schemas.microsoft.com/office/drawing/2014/main" id="{B8958B90-12FE-5B25-BE3E-81E633ABE278}"/>
                    </a:ext>
                  </a:extLst>
                </p:cNvPr>
                <p:cNvPicPr/>
                <p:nvPr/>
              </p:nvPicPr>
              <p:blipFill>
                <a:blip r:embed="rId269"/>
                <a:stretch>
                  <a:fillRect/>
                </a:stretch>
              </p:blipFill>
              <p:spPr>
                <a:xfrm>
                  <a:off x="6405363" y="3049443"/>
                  <a:ext cx="78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2" name="筆跡 151">
                  <a:extLst>
                    <a:ext uri="{FF2B5EF4-FFF2-40B4-BE49-F238E27FC236}">
                      <a16:creationId xmlns:a16="http://schemas.microsoft.com/office/drawing/2014/main" id="{BE1A8B4D-7C31-B895-A3FF-C451427874B7}"/>
                    </a:ext>
                  </a:extLst>
                </p14:cNvPr>
                <p14:cNvContentPartPr/>
                <p14:nvPr/>
              </p14:nvContentPartPr>
              <p14:xfrm>
                <a:off x="6448203" y="3059163"/>
                <a:ext cx="123120" cy="254160"/>
              </p14:xfrm>
            </p:contentPart>
          </mc:Choice>
          <mc:Fallback xmlns="">
            <p:pic>
              <p:nvPicPr>
                <p:cNvPr id="152" name="筆跡 151">
                  <a:extLst>
                    <a:ext uri="{FF2B5EF4-FFF2-40B4-BE49-F238E27FC236}">
                      <a16:creationId xmlns:a16="http://schemas.microsoft.com/office/drawing/2014/main" id="{BE1A8B4D-7C31-B895-A3FF-C451427874B7}"/>
                    </a:ext>
                  </a:extLst>
                </p:cNvPr>
                <p:cNvPicPr/>
                <p:nvPr/>
              </p:nvPicPr>
              <p:blipFill>
                <a:blip r:embed="rId271"/>
                <a:stretch>
                  <a:fillRect/>
                </a:stretch>
              </p:blipFill>
              <p:spPr>
                <a:xfrm>
                  <a:off x="6430563" y="3041523"/>
                  <a:ext cx="1587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3" name="筆跡 152">
                  <a:extLst>
                    <a:ext uri="{FF2B5EF4-FFF2-40B4-BE49-F238E27FC236}">
                      <a16:creationId xmlns:a16="http://schemas.microsoft.com/office/drawing/2014/main" id="{52E74DF5-6099-65B4-9679-3B4A0121F729}"/>
                    </a:ext>
                  </a:extLst>
                </p14:cNvPr>
                <p14:cNvContentPartPr/>
                <p14:nvPr/>
              </p14:nvContentPartPr>
              <p14:xfrm>
                <a:off x="6592923" y="3072123"/>
                <a:ext cx="163080" cy="172440"/>
              </p14:xfrm>
            </p:contentPart>
          </mc:Choice>
          <mc:Fallback xmlns="">
            <p:pic>
              <p:nvPicPr>
                <p:cNvPr id="153" name="筆跡 152">
                  <a:extLst>
                    <a:ext uri="{FF2B5EF4-FFF2-40B4-BE49-F238E27FC236}">
                      <a16:creationId xmlns:a16="http://schemas.microsoft.com/office/drawing/2014/main" id="{52E74DF5-6099-65B4-9679-3B4A0121F729}"/>
                    </a:ext>
                  </a:extLst>
                </p:cNvPr>
                <p:cNvPicPr/>
                <p:nvPr/>
              </p:nvPicPr>
              <p:blipFill>
                <a:blip r:embed="rId273"/>
                <a:stretch>
                  <a:fillRect/>
                </a:stretch>
              </p:blipFill>
              <p:spPr>
                <a:xfrm>
                  <a:off x="6575283" y="3054483"/>
                  <a:ext cx="1987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4" name="筆跡 153">
                  <a:extLst>
                    <a:ext uri="{FF2B5EF4-FFF2-40B4-BE49-F238E27FC236}">
                      <a16:creationId xmlns:a16="http://schemas.microsoft.com/office/drawing/2014/main" id="{8DDE0919-12E5-9D00-5DD5-F2F6A8F4B0D2}"/>
                    </a:ext>
                  </a:extLst>
                </p14:cNvPr>
                <p14:cNvContentPartPr/>
                <p14:nvPr/>
              </p14:nvContentPartPr>
              <p14:xfrm>
                <a:off x="6703443" y="3083283"/>
                <a:ext cx="121680" cy="13680"/>
              </p14:xfrm>
            </p:contentPart>
          </mc:Choice>
          <mc:Fallback xmlns="">
            <p:pic>
              <p:nvPicPr>
                <p:cNvPr id="154" name="筆跡 153">
                  <a:extLst>
                    <a:ext uri="{FF2B5EF4-FFF2-40B4-BE49-F238E27FC236}">
                      <a16:creationId xmlns:a16="http://schemas.microsoft.com/office/drawing/2014/main" id="{8DDE0919-12E5-9D00-5DD5-F2F6A8F4B0D2}"/>
                    </a:ext>
                  </a:extLst>
                </p:cNvPr>
                <p:cNvPicPr/>
                <p:nvPr/>
              </p:nvPicPr>
              <p:blipFill>
                <a:blip r:embed="rId275"/>
                <a:stretch>
                  <a:fillRect/>
                </a:stretch>
              </p:blipFill>
              <p:spPr>
                <a:xfrm>
                  <a:off x="6685803" y="3065643"/>
                  <a:ext cx="157320" cy="4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6">
            <p14:nvContentPartPr>
              <p14:cNvPr id="194" name="筆跡 193">
                <a:extLst>
                  <a:ext uri="{FF2B5EF4-FFF2-40B4-BE49-F238E27FC236}">
                    <a16:creationId xmlns:a16="http://schemas.microsoft.com/office/drawing/2014/main" id="{24629BDC-B0E5-D0BE-56AD-13E1256BE59D}"/>
                  </a:ext>
                </a:extLst>
              </p14:cNvPr>
              <p14:cNvContentPartPr/>
              <p14:nvPr/>
            </p14:nvContentPartPr>
            <p14:xfrm>
              <a:off x="3971043" y="390843"/>
              <a:ext cx="22320" cy="31320"/>
            </p14:xfrm>
          </p:contentPart>
        </mc:Choice>
        <mc:Fallback xmlns="">
          <p:pic>
            <p:nvPicPr>
              <p:cNvPr id="194" name="筆跡 193">
                <a:extLst>
                  <a:ext uri="{FF2B5EF4-FFF2-40B4-BE49-F238E27FC236}">
                    <a16:creationId xmlns:a16="http://schemas.microsoft.com/office/drawing/2014/main" id="{24629BDC-B0E5-D0BE-56AD-13E1256BE59D}"/>
                  </a:ext>
                </a:extLst>
              </p:cNvPr>
              <p:cNvPicPr/>
              <p:nvPr/>
            </p:nvPicPr>
            <p:blipFill>
              <a:blip r:embed="rId277"/>
              <a:stretch>
                <a:fillRect/>
              </a:stretch>
            </p:blipFill>
            <p:spPr>
              <a:xfrm>
                <a:off x="3953403" y="373203"/>
                <a:ext cx="57960" cy="66960"/>
              </a:xfrm>
              <a:prstGeom prst="rect">
                <a:avLst/>
              </a:prstGeom>
            </p:spPr>
          </p:pic>
        </mc:Fallback>
      </mc:AlternateContent>
      <p:sp>
        <p:nvSpPr>
          <p:cNvPr id="38" name="直線接點 37">
            <a:extLst>
              <a:ext uri="{FF2B5EF4-FFF2-40B4-BE49-F238E27FC236}">
                <a16:creationId xmlns:a16="http://schemas.microsoft.com/office/drawing/2014/main" id="{CB3CA0BD-31C4-4153-AF16-FC991FD3D635}"/>
              </a:ext>
            </a:extLst>
          </p:cNvPr>
          <p:cNvSpPr/>
          <p:nvPr/>
        </p:nvSpPr>
        <p:spPr>
          <a:xfrm>
            <a:off x="452160" y="2889180"/>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5" name="直線接點 194">
            <a:extLst>
              <a:ext uri="{FF2B5EF4-FFF2-40B4-BE49-F238E27FC236}">
                <a16:creationId xmlns:a16="http://schemas.microsoft.com/office/drawing/2014/main" id="{AF0D0D5A-EE04-D71F-E3AE-A16C05236A0E}"/>
              </a:ext>
            </a:extLst>
          </p:cNvPr>
          <p:cNvSpPr/>
          <p:nvPr/>
        </p:nvSpPr>
        <p:spPr>
          <a:xfrm>
            <a:off x="472563" y="3429000"/>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6" name="直線接點 195">
            <a:extLst>
              <a:ext uri="{FF2B5EF4-FFF2-40B4-BE49-F238E27FC236}">
                <a16:creationId xmlns:a16="http://schemas.microsoft.com/office/drawing/2014/main" id="{E2C0B74A-2C45-C2AC-8CA7-3E1A79F8308A}"/>
              </a:ext>
            </a:extLst>
          </p:cNvPr>
          <p:cNvSpPr/>
          <p:nvPr/>
        </p:nvSpPr>
        <p:spPr>
          <a:xfrm>
            <a:off x="458883" y="3809285"/>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7" name="直線接點 196">
            <a:extLst>
              <a:ext uri="{FF2B5EF4-FFF2-40B4-BE49-F238E27FC236}">
                <a16:creationId xmlns:a16="http://schemas.microsoft.com/office/drawing/2014/main" id="{2CCC8B9E-44DC-A739-B5C4-B55E66CE375D}"/>
              </a:ext>
            </a:extLst>
          </p:cNvPr>
          <p:cNvSpPr/>
          <p:nvPr/>
        </p:nvSpPr>
        <p:spPr>
          <a:xfrm>
            <a:off x="486963" y="4342277"/>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8" name="直線接點 197">
            <a:extLst>
              <a:ext uri="{FF2B5EF4-FFF2-40B4-BE49-F238E27FC236}">
                <a16:creationId xmlns:a16="http://schemas.microsoft.com/office/drawing/2014/main" id="{A020D5E7-8B5A-F6BF-5D91-D3CEBF6C215A}"/>
              </a:ext>
            </a:extLst>
          </p:cNvPr>
          <p:cNvSpPr/>
          <p:nvPr/>
        </p:nvSpPr>
        <p:spPr>
          <a:xfrm>
            <a:off x="521883" y="4924168"/>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9" name="直線接點 198">
            <a:extLst>
              <a:ext uri="{FF2B5EF4-FFF2-40B4-BE49-F238E27FC236}">
                <a16:creationId xmlns:a16="http://schemas.microsoft.com/office/drawing/2014/main" id="{64231851-3FB4-6300-5473-0041E5FCF1FE}"/>
              </a:ext>
            </a:extLst>
          </p:cNvPr>
          <p:cNvSpPr/>
          <p:nvPr/>
        </p:nvSpPr>
        <p:spPr>
          <a:xfrm>
            <a:off x="521883" y="5535398"/>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208" name="群組 207">
            <a:extLst>
              <a:ext uri="{FF2B5EF4-FFF2-40B4-BE49-F238E27FC236}">
                <a16:creationId xmlns:a16="http://schemas.microsoft.com/office/drawing/2014/main" id="{1B8959A3-4BD2-057A-D8E2-E37AAB996A54}"/>
              </a:ext>
            </a:extLst>
          </p:cNvPr>
          <p:cNvGrpSpPr/>
          <p:nvPr/>
        </p:nvGrpSpPr>
        <p:grpSpPr>
          <a:xfrm>
            <a:off x="8340025" y="1426153"/>
            <a:ext cx="770040" cy="267480"/>
            <a:chOff x="8340025" y="1426153"/>
            <a:chExt cx="770040" cy="267480"/>
          </a:xfrm>
        </p:grpSpPr>
        <mc:AlternateContent xmlns:mc="http://schemas.openxmlformats.org/markup-compatibility/2006" xmlns:p14="http://schemas.microsoft.com/office/powerpoint/2010/main">
          <mc:Choice Requires="p14">
            <p:contentPart p14:bwMode="auto" r:id="rId278">
              <p14:nvContentPartPr>
                <p14:cNvPr id="200" name="筆跡 199">
                  <a:extLst>
                    <a:ext uri="{FF2B5EF4-FFF2-40B4-BE49-F238E27FC236}">
                      <a16:creationId xmlns:a16="http://schemas.microsoft.com/office/drawing/2014/main" id="{CD3D79B4-FEB9-95ED-57B0-A8787D7A827A}"/>
                    </a:ext>
                  </a:extLst>
                </p14:cNvPr>
                <p14:cNvContentPartPr/>
                <p14:nvPr/>
              </p14:nvContentPartPr>
              <p14:xfrm>
                <a:off x="8340025" y="1426153"/>
                <a:ext cx="174240" cy="254880"/>
              </p14:xfrm>
            </p:contentPart>
          </mc:Choice>
          <mc:Fallback xmlns="">
            <p:pic>
              <p:nvPicPr>
                <p:cNvPr id="200" name="筆跡 199">
                  <a:extLst>
                    <a:ext uri="{FF2B5EF4-FFF2-40B4-BE49-F238E27FC236}">
                      <a16:creationId xmlns:a16="http://schemas.microsoft.com/office/drawing/2014/main" id="{CD3D79B4-FEB9-95ED-57B0-A8787D7A827A}"/>
                    </a:ext>
                  </a:extLst>
                </p:cNvPr>
                <p:cNvPicPr/>
                <p:nvPr/>
              </p:nvPicPr>
              <p:blipFill>
                <a:blip r:embed="rId279"/>
                <a:stretch>
                  <a:fillRect/>
                </a:stretch>
              </p:blipFill>
              <p:spPr>
                <a:xfrm>
                  <a:off x="8322025" y="1408513"/>
                  <a:ext cx="209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1" name="筆跡 200">
                  <a:extLst>
                    <a:ext uri="{FF2B5EF4-FFF2-40B4-BE49-F238E27FC236}">
                      <a16:creationId xmlns:a16="http://schemas.microsoft.com/office/drawing/2014/main" id="{7E70BEB4-BFDC-C48A-1101-D61536AED638}"/>
                    </a:ext>
                  </a:extLst>
                </p14:cNvPr>
                <p14:cNvContentPartPr/>
                <p14:nvPr/>
              </p14:nvContentPartPr>
              <p14:xfrm>
                <a:off x="8545225" y="1602193"/>
                <a:ext cx="70200" cy="91440"/>
              </p14:xfrm>
            </p:contentPart>
          </mc:Choice>
          <mc:Fallback xmlns="">
            <p:pic>
              <p:nvPicPr>
                <p:cNvPr id="201" name="筆跡 200">
                  <a:extLst>
                    <a:ext uri="{FF2B5EF4-FFF2-40B4-BE49-F238E27FC236}">
                      <a16:creationId xmlns:a16="http://schemas.microsoft.com/office/drawing/2014/main" id="{7E70BEB4-BFDC-C48A-1101-D61536AED638}"/>
                    </a:ext>
                  </a:extLst>
                </p:cNvPr>
                <p:cNvPicPr/>
                <p:nvPr/>
              </p:nvPicPr>
              <p:blipFill>
                <a:blip r:embed="rId281"/>
                <a:stretch>
                  <a:fillRect/>
                </a:stretch>
              </p:blipFill>
              <p:spPr>
                <a:xfrm>
                  <a:off x="8527585" y="1584553"/>
                  <a:ext cx="105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2" name="筆跡 201">
                  <a:extLst>
                    <a:ext uri="{FF2B5EF4-FFF2-40B4-BE49-F238E27FC236}">
                      <a16:creationId xmlns:a16="http://schemas.microsoft.com/office/drawing/2014/main" id="{F9674235-6690-DD9F-ED66-4A655117B571}"/>
                    </a:ext>
                  </a:extLst>
                </p14:cNvPr>
                <p14:cNvContentPartPr/>
                <p14:nvPr/>
              </p14:nvContentPartPr>
              <p14:xfrm>
                <a:off x="8571865" y="1496353"/>
                <a:ext cx="61560" cy="14400"/>
              </p14:xfrm>
            </p:contentPart>
          </mc:Choice>
          <mc:Fallback xmlns="">
            <p:pic>
              <p:nvPicPr>
                <p:cNvPr id="202" name="筆跡 201">
                  <a:extLst>
                    <a:ext uri="{FF2B5EF4-FFF2-40B4-BE49-F238E27FC236}">
                      <a16:creationId xmlns:a16="http://schemas.microsoft.com/office/drawing/2014/main" id="{F9674235-6690-DD9F-ED66-4A655117B571}"/>
                    </a:ext>
                  </a:extLst>
                </p:cNvPr>
                <p:cNvPicPr/>
                <p:nvPr/>
              </p:nvPicPr>
              <p:blipFill>
                <a:blip r:embed="rId283"/>
                <a:stretch>
                  <a:fillRect/>
                </a:stretch>
              </p:blipFill>
              <p:spPr>
                <a:xfrm>
                  <a:off x="8554225" y="1478353"/>
                  <a:ext cx="972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4" name="筆跡 203">
                  <a:extLst>
                    <a:ext uri="{FF2B5EF4-FFF2-40B4-BE49-F238E27FC236}">
                      <a16:creationId xmlns:a16="http://schemas.microsoft.com/office/drawing/2014/main" id="{1ABC4408-EDD4-0B14-790A-988057F604AB}"/>
                    </a:ext>
                  </a:extLst>
                </p14:cNvPr>
                <p14:cNvContentPartPr/>
                <p14:nvPr/>
              </p14:nvContentPartPr>
              <p14:xfrm>
                <a:off x="8671225" y="1558273"/>
                <a:ext cx="97920" cy="26640"/>
              </p14:xfrm>
            </p:contentPart>
          </mc:Choice>
          <mc:Fallback xmlns="">
            <p:pic>
              <p:nvPicPr>
                <p:cNvPr id="204" name="筆跡 203">
                  <a:extLst>
                    <a:ext uri="{FF2B5EF4-FFF2-40B4-BE49-F238E27FC236}">
                      <a16:creationId xmlns:a16="http://schemas.microsoft.com/office/drawing/2014/main" id="{1ABC4408-EDD4-0B14-790A-988057F604AB}"/>
                    </a:ext>
                  </a:extLst>
                </p:cNvPr>
                <p:cNvPicPr/>
                <p:nvPr/>
              </p:nvPicPr>
              <p:blipFill>
                <a:blip r:embed="rId285"/>
                <a:stretch>
                  <a:fillRect/>
                </a:stretch>
              </p:blipFill>
              <p:spPr>
                <a:xfrm>
                  <a:off x="8653585" y="1540273"/>
                  <a:ext cx="13356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5" name="筆跡 204">
                  <a:extLst>
                    <a:ext uri="{FF2B5EF4-FFF2-40B4-BE49-F238E27FC236}">
                      <a16:creationId xmlns:a16="http://schemas.microsoft.com/office/drawing/2014/main" id="{DF440AAA-F674-E40F-CEF8-DDBAD6810DAC}"/>
                    </a:ext>
                  </a:extLst>
                </p14:cNvPr>
                <p14:cNvContentPartPr/>
                <p14:nvPr/>
              </p14:nvContentPartPr>
              <p14:xfrm>
                <a:off x="8856985" y="1448833"/>
                <a:ext cx="143280" cy="23400"/>
              </p14:xfrm>
            </p:contentPart>
          </mc:Choice>
          <mc:Fallback xmlns="">
            <p:pic>
              <p:nvPicPr>
                <p:cNvPr id="205" name="筆跡 204">
                  <a:extLst>
                    <a:ext uri="{FF2B5EF4-FFF2-40B4-BE49-F238E27FC236}">
                      <a16:creationId xmlns:a16="http://schemas.microsoft.com/office/drawing/2014/main" id="{DF440AAA-F674-E40F-CEF8-DDBAD6810DAC}"/>
                    </a:ext>
                  </a:extLst>
                </p:cNvPr>
                <p:cNvPicPr/>
                <p:nvPr/>
              </p:nvPicPr>
              <p:blipFill>
                <a:blip r:embed="rId287"/>
                <a:stretch>
                  <a:fillRect/>
                </a:stretch>
              </p:blipFill>
              <p:spPr>
                <a:xfrm>
                  <a:off x="8839345" y="1430833"/>
                  <a:ext cx="1789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6" name="筆跡 205">
                  <a:extLst>
                    <a:ext uri="{FF2B5EF4-FFF2-40B4-BE49-F238E27FC236}">
                      <a16:creationId xmlns:a16="http://schemas.microsoft.com/office/drawing/2014/main" id="{94432F57-2452-CE61-DE66-F29E48F6A21C}"/>
                    </a:ext>
                  </a:extLst>
                </p14:cNvPr>
                <p14:cNvContentPartPr/>
                <p14:nvPr/>
              </p14:nvContentPartPr>
              <p14:xfrm>
                <a:off x="8877145" y="1484113"/>
                <a:ext cx="102240" cy="167040"/>
              </p14:xfrm>
            </p:contentPart>
          </mc:Choice>
          <mc:Fallback xmlns="">
            <p:pic>
              <p:nvPicPr>
                <p:cNvPr id="206" name="筆跡 205">
                  <a:extLst>
                    <a:ext uri="{FF2B5EF4-FFF2-40B4-BE49-F238E27FC236}">
                      <a16:creationId xmlns:a16="http://schemas.microsoft.com/office/drawing/2014/main" id="{94432F57-2452-CE61-DE66-F29E48F6A21C}"/>
                    </a:ext>
                  </a:extLst>
                </p:cNvPr>
                <p:cNvPicPr/>
                <p:nvPr/>
              </p:nvPicPr>
              <p:blipFill>
                <a:blip r:embed="rId289"/>
                <a:stretch>
                  <a:fillRect/>
                </a:stretch>
              </p:blipFill>
              <p:spPr>
                <a:xfrm>
                  <a:off x="8859505" y="1466473"/>
                  <a:ext cx="137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7" name="筆跡 206">
                  <a:extLst>
                    <a:ext uri="{FF2B5EF4-FFF2-40B4-BE49-F238E27FC236}">
                      <a16:creationId xmlns:a16="http://schemas.microsoft.com/office/drawing/2014/main" id="{8BCAA601-D7DC-6932-4721-F7D4007150C2}"/>
                    </a:ext>
                  </a:extLst>
                </p14:cNvPr>
                <p14:cNvContentPartPr/>
                <p14:nvPr/>
              </p14:nvContentPartPr>
              <p14:xfrm>
                <a:off x="9030145" y="1549993"/>
                <a:ext cx="79920" cy="119160"/>
              </p14:xfrm>
            </p:contentPart>
          </mc:Choice>
          <mc:Fallback xmlns="">
            <p:pic>
              <p:nvPicPr>
                <p:cNvPr id="207" name="筆跡 206">
                  <a:extLst>
                    <a:ext uri="{FF2B5EF4-FFF2-40B4-BE49-F238E27FC236}">
                      <a16:creationId xmlns:a16="http://schemas.microsoft.com/office/drawing/2014/main" id="{8BCAA601-D7DC-6932-4721-F7D4007150C2}"/>
                    </a:ext>
                  </a:extLst>
                </p:cNvPr>
                <p:cNvPicPr/>
                <p:nvPr/>
              </p:nvPicPr>
              <p:blipFill>
                <a:blip r:embed="rId291"/>
                <a:stretch>
                  <a:fillRect/>
                </a:stretch>
              </p:blipFill>
              <p:spPr>
                <a:xfrm>
                  <a:off x="9012505" y="1532353"/>
                  <a:ext cx="11556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09" name="筆跡 208">
                <a:extLst>
                  <a:ext uri="{FF2B5EF4-FFF2-40B4-BE49-F238E27FC236}">
                    <a16:creationId xmlns:a16="http://schemas.microsoft.com/office/drawing/2014/main" id="{876E8EB0-1A03-F6E5-9B5B-D6F5054FC885}"/>
                  </a:ext>
                </a:extLst>
              </p14:cNvPr>
              <p14:cNvContentPartPr/>
              <p14:nvPr/>
            </p14:nvContentPartPr>
            <p14:xfrm>
              <a:off x="8218345" y="1336873"/>
              <a:ext cx="140760" cy="438480"/>
            </p14:xfrm>
          </p:contentPart>
        </mc:Choice>
        <mc:Fallback xmlns="">
          <p:pic>
            <p:nvPicPr>
              <p:cNvPr id="209" name="筆跡 208">
                <a:extLst>
                  <a:ext uri="{FF2B5EF4-FFF2-40B4-BE49-F238E27FC236}">
                    <a16:creationId xmlns:a16="http://schemas.microsoft.com/office/drawing/2014/main" id="{876E8EB0-1A03-F6E5-9B5B-D6F5054FC885}"/>
                  </a:ext>
                </a:extLst>
              </p:cNvPr>
              <p:cNvPicPr/>
              <p:nvPr/>
            </p:nvPicPr>
            <p:blipFill>
              <a:blip r:embed="rId293"/>
              <a:stretch>
                <a:fillRect/>
              </a:stretch>
            </p:blipFill>
            <p:spPr>
              <a:xfrm>
                <a:off x="8200705" y="1318873"/>
                <a:ext cx="176400" cy="474120"/>
              </a:xfrm>
              <a:prstGeom prst="rect">
                <a:avLst/>
              </a:prstGeom>
            </p:spPr>
          </p:pic>
        </mc:Fallback>
      </mc:AlternateContent>
      <p:grpSp>
        <p:nvGrpSpPr>
          <p:cNvPr id="212" name="群組 211">
            <a:extLst>
              <a:ext uri="{FF2B5EF4-FFF2-40B4-BE49-F238E27FC236}">
                <a16:creationId xmlns:a16="http://schemas.microsoft.com/office/drawing/2014/main" id="{4A286117-F00E-A8CF-9664-2E890BAD7724}"/>
              </a:ext>
            </a:extLst>
          </p:cNvPr>
          <p:cNvGrpSpPr/>
          <p:nvPr/>
        </p:nvGrpSpPr>
        <p:grpSpPr>
          <a:xfrm>
            <a:off x="9178105" y="1181713"/>
            <a:ext cx="152280" cy="465120"/>
            <a:chOff x="9178105" y="1181713"/>
            <a:chExt cx="152280" cy="465120"/>
          </a:xfrm>
        </p:grpSpPr>
        <mc:AlternateContent xmlns:mc="http://schemas.openxmlformats.org/markup-compatibility/2006" xmlns:p14="http://schemas.microsoft.com/office/powerpoint/2010/main">
          <mc:Choice Requires="p14">
            <p:contentPart p14:bwMode="auto" r:id="rId294">
              <p14:nvContentPartPr>
                <p14:cNvPr id="210" name="筆跡 209">
                  <a:extLst>
                    <a:ext uri="{FF2B5EF4-FFF2-40B4-BE49-F238E27FC236}">
                      <a16:creationId xmlns:a16="http://schemas.microsoft.com/office/drawing/2014/main" id="{692BD1F0-D6DF-7509-DA25-B0519759B680}"/>
                    </a:ext>
                  </a:extLst>
                </p14:cNvPr>
                <p14:cNvContentPartPr/>
                <p14:nvPr/>
              </p14:nvContentPartPr>
              <p14:xfrm>
                <a:off x="9178105" y="1342993"/>
                <a:ext cx="111960" cy="303840"/>
              </p14:xfrm>
            </p:contentPart>
          </mc:Choice>
          <mc:Fallback xmlns="">
            <p:pic>
              <p:nvPicPr>
                <p:cNvPr id="210" name="筆跡 209">
                  <a:extLst>
                    <a:ext uri="{FF2B5EF4-FFF2-40B4-BE49-F238E27FC236}">
                      <a16:creationId xmlns:a16="http://schemas.microsoft.com/office/drawing/2014/main" id="{692BD1F0-D6DF-7509-DA25-B0519759B680}"/>
                    </a:ext>
                  </a:extLst>
                </p:cNvPr>
                <p:cNvPicPr/>
                <p:nvPr/>
              </p:nvPicPr>
              <p:blipFill>
                <a:blip r:embed="rId295"/>
                <a:stretch>
                  <a:fillRect/>
                </a:stretch>
              </p:blipFill>
              <p:spPr>
                <a:xfrm>
                  <a:off x="9160465" y="1325353"/>
                  <a:ext cx="14760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1" name="筆跡 210">
                  <a:extLst>
                    <a:ext uri="{FF2B5EF4-FFF2-40B4-BE49-F238E27FC236}">
                      <a16:creationId xmlns:a16="http://schemas.microsoft.com/office/drawing/2014/main" id="{4C31A963-CDED-AEDF-B8B1-81E29E0696D4}"/>
                    </a:ext>
                  </a:extLst>
                </p14:cNvPr>
                <p14:cNvContentPartPr/>
                <p14:nvPr/>
              </p14:nvContentPartPr>
              <p14:xfrm>
                <a:off x="9233545" y="1181713"/>
                <a:ext cx="96840" cy="106200"/>
              </p14:xfrm>
            </p:contentPart>
          </mc:Choice>
          <mc:Fallback xmlns="">
            <p:pic>
              <p:nvPicPr>
                <p:cNvPr id="211" name="筆跡 210">
                  <a:extLst>
                    <a:ext uri="{FF2B5EF4-FFF2-40B4-BE49-F238E27FC236}">
                      <a16:creationId xmlns:a16="http://schemas.microsoft.com/office/drawing/2014/main" id="{4C31A963-CDED-AEDF-B8B1-81E29E0696D4}"/>
                    </a:ext>
                  </a:extLst>
                </p:cNvPr>
                <p:cNvPicPr/>
                <p:nvPr/>
              </p:nvPicPr>
              <p:blipFill>
                <a:blip r:embed="rId297"/>
                <a:stretch>
                  <a:fillRect/>
                </a:stretch>
              </p:blipFill>
              <p:spPr>
                <a:xfrm>
                  <a:off x="9215905" y="1164073"/>
                  <a:ext cx="132480" cy="14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8">
            <p14:nvContentPartPr>
              <p14:cNvPr id="213" name="筆跡 212">
                <a:extLst>
                  <a:ext uri="{FF2B5EF4-FFF2-40B4-BE49-F238E27FC236}">
                    <a16:creationId xmlns:a16="http://schemas.microsoft.com/office/drawing/2014/main" id="{294E8301-C6D5-1EA7-57EB-6FDF3DE3BE3C}"/>
                  </a:ext>
                </a:extLst>
              </p14:cNvPr>
              <p14:cNvContentPartPr/>
              <p14:nvPr/>
            </p14:nvContentPartPr>
            <p14:xfrm>
              <a:off x="8106745" y="1755913"/>
              <a:ext cx="1256040" cy="89280"/>
            </p14:xfrm>
          </p:contentPart>
        </mc:Choice>
        <mc:Fallback xmlns="">
          <p:pic>
            <p:nvPicPr>
              <p:cNvPr id="213" name="筆跡 212">
                <a:extLst>
                  <a:ext uri="{FF2B5EF4-FFF2-40B4-BE49-F238E27FC236}">
                    <a16:creationId xmlns:a16="http://schemas.microsoft.com/office/drawing/2014/main" id="{294E8301-C6D5-1EA7-57EB-6FDF3DE3BE3C}"/>
                  </a:ext>
                </a:extLst>
              </p:cNvPr>
              <p:cNvPicPr/>
              <p:nvPr/>
            </p:nvPicPr>
            <p:blipFill>
              <a:blip r:embed="rId299"/>
              <a:stretch>
                <a:fillRect/>
              </a:stretch>
            </p:blipFill>
            <p:spPr>
              <a:xfrm>
                <a:off x="8088745" y="1737913"/>
                <a:ext cx="1291680" cy="124920"/>
              </a:xfrm>
              <a:prstGeom prst="rect">
                <a:avLst/>
              </a:prstGeom>
            </p:spPr>
          </p:pic>
        </mc:Fallback>
      </mc:AlternateContent>
      <p:grpSp>
        <p:nvGrpSpPr>
          <p:cNvPr id="308" name="群組 307">
            <a:extLst>
              <a:ext uri="{FF2B5EF4-FFF2-40B4-BE49-F238E27FC236}">
                <a16:creationId xmlns:a16="http://schemas.microsoft.com/office/drawing/2014/main" id="{D638E6B6-1BDD-ED31-57FA-76482C9D50EA}"/>
              </a:ext>
            </a:extLst>
          </p:cNvPr>
          <p:cNvGrpSpPr/>
          <p:nvPr/>
        </p:nvGrpSpPr>
        <p:grpSpPr>
          <a:xfrm>
            <a:off x="8049648" y="1945633"/>
            <a:ext cx="1683360" cy="2084646"/>
            <a:chOff x="8049648" y="1945633"/>
            <a:chExt cx="1683360" cy="2084646"/>
          </a:xfrm>
        </p:grpSpPr>
        <mc:AlternateContent xmlns:mc="http://schemas.openxmlformats.org/markup-compatibility/2006" xmlns:p14="http://schemas.microsoft.com/office/powerpoint/2010/main">
          <mc:Choice Requires="p14">
            <p:contentPart p14:bwMode="auto" r:id="rId300">
              <p14:nvContentPartPr>
                <p14:cNvPr id="218" name="筆跡 217">
                  <a:extLst>
                    <a:ext uri="{FF2B5EF4-FFF2-40B4-BE49-F238E27FC236}">
                      <a16:creationId xmlns:a16="http://schemas.microsoft.com/office/drawing/2014/main" id="{741AC8DE-B9D2-A713-9313-618622C354D1}"/>
                    </a:ext>
                  </a:extLst>
                </p14:cNvPr>
                <p14:cNvContentPartPr/>
                <p14:nvPr/>
              </p14:nvContentPartPr>
              <p14:xfrm>
                <a:off x="8694985" y="1945633"/>
                <a:ext cx="132120" cy="255600"/>
              </p14:xfrm>
            </p:contentPart>
          </mc:Choice>
          <mc:Fallback xmlns="">
            <p:pic>
              <p:nvPicPr>
                <p:cNvPr id="218" name="筆跡 217">
                  <a:extLst>
                    <a:ext uri="{FF2B5EF4-FFF2-40B4-BE49-F238E27FC236}">
                      <a16:creationId xmlns:a16="http://schemas.microsoft.com/office/drawing/2014/main" id="{741AC8DE-B9D2-A713-9313-618622C354D1}"/>
                    </a:ext>
                  </a:extLst>
                </p:cNvPr>
                <p:cNvPicPr/>
                <p:nvPr/>
              </p:nvPicPr>
              <p:blipFill>
                <a:blip r:embed="rId301"/>
                <a:stretch>
                  <a:fillRect/>
                </a:stretch>
              </p:blipFill>
              <p:spPr>
                <a:xfrm>
                  <a:off x="8676985" y="1927993"/>
                  <a:ext cx="167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9" name="筆跡 218">
                  <a:extLst>
                    <a:ext uri="{FF2B5EF4-FFF2-40B4-BE49-F238E27FC236}">
                      <a16:creationId xmlns:a16="http://schemas.microsoft.com/office/drawing/2014/main" id="{D988ED75-9312-C416-97D1-AB14F191E170}"/>
                    </a:ext>
                  </a:extLst>
                </p14:cNvPr>
                <p14:cNvContentPartPr/>
                <p14:nvPr/>
              </p14:nvContentPartPr>
              <p14:xfrm>
                <a:off x="8750785" y="2073073"/>
                <a:ext cx="115560" cy="25200"/>
              </p14:xfrm>
            </p:contentPart>
          </mc:Choice>
          <mc:Fallback xmlns="">
            <p:pic>
              <p:nvPicPr>
                <p:cNvPr id="219" name="筆跡 218">
                  <a:extLst>
                    <a:ext uri="{FF2B5EF4-FFF2-40B4-BE49-F238E27FC236}">
                      <a16:creationId xmlns:a16="http://schemas.microsoft.com/office/drawing/2014/main" id="{D988ED75-9312-C416-97D1-AB14F191E170}"/>
                    </a:ext>
                  </a:extLst>
                </p:cNvPr>
                <p:cNvPicPr/>
                <p:nvPr/>
              </p:nvPicPr>
              <p:blipFill>
                <a:blip r:embed="rId303"/>
                <a:stretch>
                  <a:fillRect/>
                </a:stretch>
              </p:blipFill>
              <p:spPr>
                <a:xfrm>
                  <a:off x="8732785" y="2055433"/>
                  <a:ext cx="151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0" name="筆跡 219">
                  <a:extLst>
                    <a:ext uri="{FF2B5EF4-FFF2-40B4-BE49-F238E27FC236}">
                      <a16:creationId xmlns:a16="http://schemas.microsoft.com/office/drawing/2014/main" id="{8B04EC15-9A51-214C-8C95-387C4712929C}"/>
                    </a:ext>
                  </a:extLst>
                </p14:cNvPr>
                <p14:cNvContentPartPr/>
                <p14:nvPr/>
              </p14:nvContentPartPr>
              <p14:xfrm>
                <a:off x="8910265" y="2053273"/>
                <a:ext cx="101880" cy="144000"/>
              </p14:xfrm>
            </p:contentPart>
          </mc:Choice>
          <mc:Fallback xmlns="">
            <p:pic>
              <p:nvPicPr>
                <p:cNvPr id="220" name="筆跡 219">
                  <a:extLst>
                    <a:ext uri="{FF2B5EF4-FFF2-40B4-BE49-F238E27FC236}">
                      <a16:creationId xmlns:a16="http://schemas.microsoft.com/office/drawing/2014/main" id="{8B04EC15-9A51-214C-8C95-387C4712929C}"/>
                    </a:ext>
                  </a:extLst>
                </p:cNvPr>
                <p:cNvPicPr/>
                <p:nvPr/>
              </p:nvPicPr>
              <p:blipFill>
                <a:blip r:embed="rId305"/>
                <a:stretch>
                  <a:fillRect/>
                </a:stretch>
              </p:blipFill>
              <p:spPr>
                <a:xfrm>
                  <a:off x="8892265" y="2035273"/>
                  <a:ext cx="137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2" name="筆跡 221">
                  <a:extLst>
                    <a:ext uri="{FF2B5EF4-FFF2-40B4-BE49-F238E27FC236}">
                      <a16:creationId xmlns:a16="http://schemas.microsoft.com/office/drawing/2014/main" id="{06801310-3C16-CB6D-7EA0-28D3A0189F65}"/>
                    </a:ext>
                  </a:extLst>
                </p14:cNvPr>
                <p14:cNvContentPartPr/>
                <p14:nvPr/>
              </p14:nvContentPartPr>
              <p14:xfrm>
                <a:off x="8281323" y="2456523"/>
                <a:ext cx="51480" cy="152280"/>
              </p14:xfrm>
            </p:contentPart>
          </mc:Choice>
          <mc:Fallback xmlns="">
            <p:pic>
              <p:nvPicPr>
                <p:cNvPr id="222" name="筆跡 221">
                  <a:extLst>
                    <a:ext uri="{FF2B5EF4-FFF2-40B4-BE49-F238E27FC236}">
                      <a16:creationId xmlns:a16="http://schemas.microsoft.com/office/drawing/2014/main" id="{06801310-3C16-CB6D-7EA0-28D3A0189F65}"/>
                    </a:ext>
                  </a:extLst>
                </p:cNvPr>
                <p:cNvPicPr/>
                <p:nvPr/>
              </p:nvPicPr>
              <p:blipFill>
                <a:blip r:embed="rId307"/>
                <a:stretch>
                  <a:fillRect/>
                </a:stretch>
              </p:blipFill>
              <p:spPr>
                <a:xfrm>
                  <a:off x="8263683" y="2438523"/>
                  <a:ext cx="871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3" name="筆跡 222">
                  <a:extLst>
                    <a:ext uri="{FF2B5EF4-FFF2-40B4-BE49-F238E27FC236}">
                      <a16:creationId xmlns:a16="http://schemas.microsoft.com/office/drawing/2014/main" id="{A9F8EB7B-75EE-912E-F5E8-3F4902215B6C}"/>
                    </a:ext>
                  </a:extLst>
                </p14:cNvPr>
                <p14:cNvContentPartPr/>
                <p14:nvPr/>
              </p14:nvContentPartPr>
              <p14:xfrm>
                <a:off x="8374203" y="2465523"/>
                <a:ext cx="113400" cy="120600"/>
              </p14:xfrm>
            </p:contentPart>
          </mc:Choice>
          <mc:Fallback xmlns="">
            <p:pic>
              <p:nvPicPr>
                <p:cNvPr id="223" name="筆跡 222">
                  <a:extLst>
                    <a:ext uri="{FF2B5EF4-FFF2-40B4-BE49-F238E27FC236}">
                      <a16:creationId xmlns:a16="http://schemas.microsoft.com/office/drawing/2014/main" id="{A9F8EB7B-75EE-912E-F5E8-3F4902215B6C}"/>
                    </a:ext>
                  </a:extLst>
                </p:cNvPr>
                <p:cNvPicPr/>
                <p:nvPr/>
              </p:nvPicPr>
              <p:blipFill>
                <a:blip r:embed="rId309"/>
                <a:stretch>
                  <a:fillRect/>
                </a:stretch>
              </p:blipFill>
              <p:spPr>
                <a:xfrm>
                  <a:off x="8356563" y="2447523"/>
                  <a:ext cx="149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4" name="筆跡 223">
                  <a:extLst>
                    <a:ext uri="{FF2B5EF4-FFF2-40B4-BE49-F238E27FC236}">
                      <a16:creationId xmlns:a16="http://schemas.microsoft.com/office/drawing/2014/main" id="{FEA9FB59-6E2A-23C0-A774-58196CF64E58}"/>
                    </a:ext>
                  </a:extLst>
                </p14:cNvPr>
                <p14:cNvContentPartPr/>
                <p14:nvPr/>
              </p14:nvContentPartPr>
              <p14:xfrm>
                <a:off x="8569683" y="2500803"/>
                <a:ext cx="85320" cy="10080"/>
              </p14:xfrm>
            </p:contentPart>
          </mc:Choice>
          <mc:Fallback xmlns="">
            <p:pic>
              <p:nvPicPr>
                <p:cNvPr id="224" name="筆跡 223">
                  <a:extLst>
                    <a:ext uri="{FF2B5EF4-FFF2-40B4-BE49-F238E27FC236}">
                      <a16:creationId xmlns:a16="http://schemas.microsoft.com/office/drawing/2014/main" id="{FEA9FB59-6E2A-23C0-A774-58196CF64E58}"/>
                    </a:ext>
                  </a:extLst>
                </p:cNvPr>
                <p:cNvPicPr/>
                <p:nvPr/>
              </p:nvPicPr>
              <p:blipFill>
                <a:blip r:embed="rId311"/>
                <a:stretch>
                  <a:fillRect/>
                </a:stretch>
              </p:blipFill>
              <p:spPr>
                <a:xfrm>
                  <a:off x="8552043" y="2482803"/>
                  <a:ext cx="12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6" name="筆跡 225">
                  <a:extLst>
                    <a:ext uri="{FF2B5EF4-FFF2-40B4-BE49-F238E27FC236}">
                      <a16:creationId xmlns:a16="http://schemas.microsoft.com/office/drawing/2014/main" id="{6AB81840-BE00-3E82-F145-6C6F5589B50D}"/>
                    </a:ext>
                  </a:extLst>
                </p14:cNvPr>
                <p14:cNvContentPartPr/>
                <p14:nvPr/>
              </p14:nvContentPartPr>
              <p14:xfrm>
                <a:off x="8761203" y="2417643"/>
                <a:ext cx="46080" cy="174240"/>
              </p14:xfrm>
            </p:contentPart>
          </mc:Choice>
          <mc:Fallback xmlns="">
            <p:pic>
              <p:nvPicPr>
                <p:cNvPr id="226" name="筆跡 225">
                  <a:extLst>
                    <a:ext uri="{FF2B5EF4-FFF2-40B4-BE49-F238E27FC236}">
                      <a16:creationId xmlns:a16="http://schemas.microsoft.com/office/drawing/2014/main" id="{6AB81840-BE00-3E82-F145-6C6F5589B50D}"/>
                    </a:ext>
                  </a:extLst>
                </p:cNvPr>
                <p:cNvPicPr/>
                <p:nvPr/>
              </p:nvPicPr>
              <p:blipFill>
                <a:blip r:embed="rId313"/>
                <a:stretch>
                  <a:fillRect/>
                </a:stretch>
              </p:blipFill>
              <p:spPr>
                <a:xfrm>
                  <a:off x="8743203" y="2400003"/>
                  <a:ext cx="817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0" name="筆跡 229">
                  <a:extLst>
                    <a:ext uri="{FF2B5EF4-FFF2-40B4-BE49-F238E27FC236}">
                      <a16:creationId xmlns:a16="http://schemas.microsoft.com/office/drawing/2014/main" id="{1356F810-9E46-D3D4-5633-2F4096F59804}"/>
                    </a:ext>
                  </a:extLst>
                </p14:cNvPr>
                <p14:cNvContentPartPr/>
                <p14:nvPr/>
              </p14:nvContentPartPr>
              <p14:xfrm>
                <a:off x="8854443" y="2424843"/>
                <a:ext cx="73440" cy="166680"/>
              </p14:xfrm>
            </p:contentPart>
          </mc:Choice>
          <mc:Fallback xmlns="">
            <p:pic>
              <p:nvPicPr>
                <p:cNvPr id="230" name="筆跡 229">
                  <a:extLst>
                    <a:ext uri="{FF2B5EF4-FFF2-40B4-BE49-F238E27FC236}">
                      <a16:creationId xmlns:a16="http://schemas.microsoft.com/office/drawing/2014/main" id="{1356F810-9E46-D3D4-5633-2F4096F59804}"/>
                    </a:ext>
                  </a:extLst>
                </p:cNvPr>
                <p:cNvPicPr/>
                <p:nvPr/>
              </p:nvPicPr>
              <p:blipFill>
                <a:blip r:embed="rId315"/>
                <a:stretch>
                  <a:fillRect/>
                </a:stretch>
              </p:blipFill>
              <p:spPr>
                <a:xfrm>
                  <a:off x="8836443" y="2407203"/>
                  <a:ext cx="109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1" name="筆跡 230">
                  <a:extLst>
                    <a:ext uri="{FF2B5EF4-FFF2-40B4-BE49-F238E27FC236}">
                      <a16:creationId xmlns:a16="http://schemas.microsoft.com/office/drawing/2014/main" id="{E120E8EF-AA8C-B118-4B66-690891D945C9}"/>
                    </a:ext>
                  </a:extLst>
                </p14:cNvPr>
                <p14:cNvContentPartPr/>
                <p14:nvPr/>
              </p14:nvContentPartPr>
              <p14:xfrm>
                <a:off x="8967483" y="2571363"/>
                <a:ext cx="10080" cy="30600"/>
              </p14:xfrm>
            </p:contentPart>
          </mc:Choice>
          <mc:Fallback xmlns="">
            <p:pic>
              <p:nvPicPr>
                <p:cNvPr id="231" name="筆跡 230">
                  <a:extLst>
                    <a:ext uri="{FF2B5EF4-FFF2-40B4-BE49-F238E27FC236}">
                      <a16:creationId xmlns:a16="http://schemas.microsoft.com/office/drawing/2014/main" id="{E120E8EF-AA8C-B118-4B66-690891D945C9}"/>
                    </a:ext>
                  </a:extLst>
                </p:cNvPr>
                <p:cNvPicPr/>
                <p:nvPr/>
              </p:nvPicPr>
              <p:blipFill>
                <a:blip r:embed="rId317"/>
                <a:stretch>
                  <a:fillRect/>
                </a:stretch>
              </p:blipFill>
              <p:spPr>
                <a:xfrm>
                  <a:off x="8949843" y="2553723"/>
                  <a:ext cx="45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3" name="筆跡 232">
                  <a:extLst>
                    <a:ext uri="{FF2B5EF4-FFF2-40B4-BE49-F238E27FC236}">
                      <a16:creationId xmlns:a16="http://schemas.microsoft.com/office/drawing/2014/main" id="{DA71CA35-DC6C-C8A3-DFBA-0779570498FA}"/>
                    </a:ext>
                  </a:extLst>
                </p14:cNvPr>
                <p14:cNvContentPartPr/>
                <p14:nvPr/>
              </p14:nvContentPartPr>
              <p14:xfrm>
                <a:off x="9040923" y="2388843"/>
                <a:ext cx="77040" cy="144000"/>
              </p14:xfrm>
            </p:contentPart>
          </mc:Choice>
          <mc:Fallback xmlns="">
            <p:pic>
              <p:nvPicPr>
                <p:cNvPr id="233" name="筆跡 232">
                  <a:extLst>
                    <a:ext uri="{FF2B5EF4-FFF2-40B4-BE49-F238E27FC236}">
                      <a16:creationId xmlns:a16="http://schemas.microsoft.com/office/drawing/2014/main" id="{DA71CA35-DC6C-C8A3-DFBA-0779570498FA}"/>
                    </a:ext>
                  </a:extLst>
                </p:cNvPr>
                <p:cNvPicPr/>
                <p:nvPr/>
              </p:nvPicPr>
              <p:blipFill>
                <a:blip r:embed="rId319"/>
                <a:stretch>
                  <a:fillRect/>
                </a:stretch>
              </p:blipFill>
              <p:spPr>
                <a:xfrm>
                  <a:off x="9023283" y="2371203"/>
                  <a:ext cx="11268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4" name="筆跡 233">
                  <a:extLst>
                    <a:ext uri="{FF2B5EF4-FFF2-40B4-BE49-F238E27FC236}">
                      <a16:creationId xmlns:a16="http://schemas.microsoft.com/office/drawing/2014/main" id="{0B26B1ED-B2F3-0B44-FD90-96869386BEBA}"/>
                    </a:ext>
                  </a:extLst>
                </p14:cNvPr>
                <p14:cNvContentPartPr/>
                <p14:nvPr/>
              </p14:nvContentPartPr>
              <p14:xfrm>
                <a:off x="9167283" y="2432043"/>
                <a:ext cx="100800" cy="97560"/>
              </p14:xfrm>
            </p:contentPart>
          </mc:Choice>
          <mc:Fallback xmlns="">
            <p:pic>
              <p:nvPicPr>
                <p:cNvPr id="234" name="筆跡 233">
                  <a:extLst>
                    <a:ext uri="{FF2B5EF4-FFF2-40B4-BE49-F238E27FC236}">
                      <a16:creationId xmlns:a16="http://schemas.microsoft.com/office/drawing/2014/main" id="{0B26B1ED-B2F3-0B44-FD90-96869386BEBA}"/>
                    </a:ext>
                  </a:extLst>
                </p:cNvPr>
                <p:cNvPicPr/>
                <p:nvPr/>
              </p:nvPicPr>
              <p:blipFill>
                <a:blip r:embed="rId321"/>
                <a:stretch>
                  <a:fillRect/>
                </a:stretch>
              </p:blipFill>
              <p:spPr>
                <a:xfrm>
                  <a:off x="9149283" y="2414043"/>
                  <a:ext cx="1364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35" name="筆跡 234">
                  <a:extLst>
                    <a:ext uri="{FF2B5EF4-FFF2-40B4-BE49-F238E27FC236}">
                      <a16:creationId xmlns:a16="http://schemas.microsoft.com/office/drawing/2014/main" id="{731A9155-5477-9840-97B0-1FDABDA5277A}"/>
                    </a:ext>
                  </a:extLst>
                </p14:cNvPr>
                <p14:cNvContentPartPr/>
                <p14:nvPr/>
              </p14:nvContentPartPr>
              <p14:xfrm>
                <a:off x="9290043" y="2429883"/>
                <a:ext cx="56880" cy="128160"/>
              </p14:xfrm>
            </p:contentPart>
          </mc:Choice>
          <mc:Fallback xmlns="">
            <p:pic>
              <p:nvPicPr>
                <p:cNvPr id="235" name="筆跡 234">
                  <a:extLst>
                    <a:ext uri="{FF2B5EF4-FFF2-40B4-BE49-F238E27FC236}">
                      <a16:creationId xmlns:a16="http://schemas.microsoft.com/office/drawing/2014/main" id="{731A9155-5477-9840-97B0-1FDABDA5277A}"/>
                    </a:ext>
                  </a:extLst>
                </p:cNvPr>
                <p:cNvPicPr/>
                <p:nvPr/>
              </p:nvPicPr>
              <p:blipFill>
                <a:blip r:embed="rId323"/>
                <a:stretch>
                  <a:fillRect/>
                </a:stretch>
              </p:blipFill>
              <p:spPr>
                <a:xfrm>
                  <a:off x="9272403" y="2412243"/>
                  <a:ext cx="92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36" name="筆跡 235">
                  <a:extLst>
                    <a:ext uri="{FF2B5EF4-FFF2-40B4-BE49-F238E27FC236}">
                      <a16:creationId xmlns:a16="http://schemas.microsoft.com/office/drawing/2014/main" id="{32166343-98A3-AA89-10F2-B499D1B6E146}"/>
                    </a:ext>
                  </a:extLst>
                </p14:cNvPr>
                <p14:cNvContentPartPr/>
                <p14:nvPr/>
              </p14:nvContentPartPr>
              <p14:xfrm>
                <a:off x="9355563" y="2404683"/>
                <a:ext cx="90000" cy="14760"/>
              </p14:xfrm>
            </p:contentPart>
          </mc:Choice>
          <mc:Fallback xmlns="">
            <p:pic>
              <p:nvPicPr>
                <p:cNvPr id="236" name="筆跡 235">
                  <a:extLst>
                    <a:ext uri="{FF2B5EF4-FFF2-40B4-BE49-F238E27FC236}">
                      <a16:creationId xmlns:a16="http://schemas.microsoft.com/office/drawing/2014/main" id="{32166343-98A3-AA89-10F2-B499D1B6E146}"/>
                    </a:ext>
                  </a:extLst>
                </p:cNvPr>
                <p:cNvPicPr/>
                <p:nvPr/>
              </p:nvPicPr>
              <p:blipFill>
                <a:blip r:embed="rId325"/>
                <a:stretch>
                  <a:fillRect/>
                </a:stretch>
              </p:blipFill>
              <p:spPr>
                <a:xfrm>
                  <a:off x="9337563" y="2387043"/>
                  <a:ext cx="1256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37" name="筆跡 236">
                  <a:extLst>
                    <a:ext uri="{FF2B5EF4-FFF2-40B4-BE49-F238E27FC236}">
                      <a16:creationId xmlns:a16="http://schemas.microsoft.com/office/drawing/2014/main" id="{91B49E56-6276-98EB-70DC-D10BDE5E3C79}"/>
                    </a:ext>
                  </a:extLst>
                </p14:cNvPr>
                <p14:cNvContentPartPr/>
                <p14:nvPr/>
              </p14:nvContentPartPr>
              <p14:xfrm>
                <a:off x="8156403" y="2310363"/>
                <a:ext cx="83520" cy="372960"/>
              </p14:xfrm>
            </p:contentPart>
          </mc:Choice>
          <mc:Fallback xmlns="">
            <p:pic>
              <p:nvPicPr>
                <p:cNvPr id="237" name="筆跡 236">
                  <a:extLst>
                    <a:ext uri="{FF2B5EF4-FFF2-40B4-BE49-F238E27FC236}">
                      <a16:creationId xmlns:a16="http://schemas.microsoft.com/office/drawing/2014/main" id="{91B49E56-6276-98EB-70DC-D10BDE5E3C79}"/>
                    </a:ext>
                  </a:extLst>
                </p:cNvPr>
                <p:cNvPicPr/>
                <p:nvPr/>
              </p:nvPicPr>
              <p:blipFill>
                <a:blip r:embed="rId327"/>
                <a:stretch>
                  <a:fillRect/>
                </a:stretch>
              </p:blipFill>
              <p:spPr>
                <a:xfrm>
                  <a:off x="8138763" y="2292723"/>
                  <a:ext cx="11916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38" name="筆跡 237">
                  <a:extLst>
                    <a:ext uri="{FF2B5EF4-FFF2-40B4-BE49-F238E27FC236}">
                      <a16:creationId xmlns:a16="http://schemas.microsoft.com/office/drawing/2014/main" id="{5BA3732E-0021-1138-8F89-203B55049028}"/>
                    </a:ext>
                  </a:extLst>
                </p14:cNvPr>
                <p14:cNvContentPartPr/>
                <p14:nvPr/>
              </p14:nvContentPartPr>
              <p14:xfrm>
                <a:off x="9466803" y="2327283"/>
                <a:ext cx="107640" cy="251280"/>
              </p14:xfrm>
            </p:contentPart>
          </mc:Choice>
          <mc:Fallback xmlns="">
            <p:pic>
              <p:nvPicPr>
                <p:cNvPr id="238" name="筆跡 237">
                  <a:extLst>
                    <a:ext uri="{FF2B5EF4-FFF2-40B4-BE49-F238E27FC236}">
                      <a16:creationId xmlns:a16="http://schemas.microsoft.com/office/drawing/2014/main" id="{5BA3732E-0021-1138-8F89-203B55049028}"/>
                    </a:ext>
                  </a:extLst>
                </p:cNvPr>
                <p:cNvPicPr/>
                <p:nvPr/>
              </p:nvPicPr>
              <p:blipFill>
                <a:blip r:embed="rId329"/>
                <a:stretch>
                  <a:fillRect/>
                </a:stretch>
              </p:blipFill>
              <p:spPr>
                <a:xfrm>
                  <a:off x="9449163" y="2309643"/>
                  <a:ext cx="1432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39" name="筆跡 238">
                  <a:extLst>
                    <a:ext uri="{FF2B5EF4-FFF2-40B4-BE49-F238E27FC236}">
                      <a16:creationId xmlns:a16="http://schemas.microsoft.com/office/drawing/2014/main" id="{9C707A6A-4992-237B-A654-A43FC15688A6}"/>
                    </a:ext>
                  </a:extLst>
                </p14:cNvPr>
                <p14:cNvContentPartPr/>
                <p14:nvPr/>
              </p14:nvContentPartPr>
              <p14:xfrm>
                <a:off x="9533403" y="2158443"/>
                <a:ext cx="89640" cy="90360"/>
              </p14:xfrm>
            </p:contentPart>
          </mc:Choice>
          <mc:Fallback xmlns="">
            <p:pic>
              <p:nvPicPr>
                <p:cNvPr id="239" name="筆跡 238">
                  <a:extLst>
                    <a:ext uri="{FF2B5EF4-FFF2-40B4-BE49-F238E27FC236}">
                      <a16:creationId xmlns:a16="http://schemas.microsoft.com/office/drawing/2014/main" id="{9C707A6A-4992-237B-A654-A43FC15688A6}"/>
                    </a:ext>
                  </a:extLst>
                </p:cNvPr>
                <p:cNvPicPr/>
                <p:nvPr/>
              </p:nvPicPr>
              <p:blipFill>
                <a:blip r:embed="rId331"/>
                <a:stretch>
                  <a:fillRect/>
                </a:stretch>
              </p:blipFill>
              <p:spPr>
                <a:xfrm>
                  <a:off x="9515763" y="2140803"/>
                  <a:ext cx="1252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1" name="筆跡 240">
                  <a:extLst>
                    <a:ext uri="{FF2B5EF4-FFF2-40B4-BE49-F238E27FC236}">
                      <a16:creationId xmlns:a16="http://schemas.microsoft.com/office/drawing/2014/main" id="{CF2A4BB2-B7D8-D4E7-47A5-556B2394AC1E}"/>
                    </a:ext>
                  </a:extLst>
                </p14:cNvPr>
                <p14:cNvContentPartPr/>
                <p14:nvPr/>
              </p14:nvContentPartPr>
              <p14:xfrm>
                <a:off x="8061363" y="2671083"/>
                <a:ext cx="1641960" cy="108360"/>
              </p14:xfrm>
            </p:contentPart>
          </mc:Choice>
          <mc:Fallback xmlns="">
            <p:pic>
              <p:nvPicPr>
                <p:cNvPr id="241" name="筆跡 240">
                  <a:extLst>
                    <a:ext uri="{FF2B5EF4-FFF2-40B4-BE49-F238E27FC236}">
                      <a16:creationId xmlns:a16="http://schemas.microsoft.com/office/drawing/2014/main" id="{CF2A4BB2-B7D8-D4E7-47A5-556B2394AC1E}"/>
                    </a:ext>
                  </a:extLst>
                </p:cNvPr>
                <p:cNvPicPr/>
                <p:nvPr/>
              </p:nvPicPr>
              <p:blipFill>
                <a:blip r:embed="rId333"/>
                <a:stretch>
                  <a:fillRect/>
                </a:stretch>
              </p:blipFill>
              <p:spPr>
                <a:xfrm>
                  <a:off x="8043723" y="2653083"/>
                  <a:ext cx="16776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2" name="筆跡 241">
                  <a:extLst>
                    <a:ext uri="{FF2B5EF4-FFF2-40B4-BE49-F238E27FC236}">
                      <a16:creationId xmlns:a16="http://schemas.microsoft.com/office/drawing/2014/main" id="{CFA063C2-F6AA-C0A5-1BFD-BAA69B054DD1}"/>
                    </a:ext>
                  </a:extLst>
                </p14:cNvPr>
                <p14:cNvContentPartPr/>
                <p14:nvPr/>
              </p14:nvContentPartPr>
              <p14:xfrm>
                <a:off x="8524323" y="2815083"/>
                <a:ext cx="23400" cy="153000"/>
              </p14:xfrm>
            </p:contentPart>
          </mc:Choice>
          <mc:Fallback xmlns="">
            <p:pic>
              <p:nvPicPr>
                <p:cNvPr id="242" name="筆跡 241">
                  <a:extLst>
                    <a:ext uri="{FF2B5EF4-FFF2-40B4-BE49-F238E27FC236}">
                      <a16:creationId xmlns:a16="http://schemas.microsoft.com/office/drawing/2014/main" id="{CFA063C2-F6AA-C0A5-1BFD-BAA69B054DD1}"/>
                    </a:ext>
                  </a:extLst>
                </p:cNvPr>
                <p:cNvPicPr/>
                <p:nvPr/>
              </p:nvPicPr>
              <p:blipFill>
                <a:blip r:embed="rId335"/>
                <a:stretch>
                  <a:fillRect/>
                </a:stretch>
              </p:blipFill>
              <p:spPr>
                <a:xfrm>
                  <a:off x="8506683" y="2797443"/>
                  <a:ext cx="590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3" name="筆跡 242">
                  <a:extLst>
                    <a:ext uri="{FF2B5EF4-FFF2-40B4-BE49-F238E27FC236}">
                      <a16:creationId xmlns:a16="http://schemas.microsoft.com/office/drawing/2014/main" id="{7A8D383C-4A8A-A6AE-4DF6-61F33D40B47B}"/>
                    </a:ext>
                  </a:extLst>
                </p14:cNvPr>
                <p14:cNvContentPartPr/>
                <p14:nvPr/>
              </p14:nvContentPartPr>
              <p14:xfrm>
                <a:off x="8647803" y="2793123"/>
                <a:ext cx="69120" cy="160560"/>
              </p14:xfrm>
            </p:contentPart>
          </mc:Choice>
          <mc:Fallback xmlns="">
            <p:pic>
              <p:nvPicPr>
                <p:cNvPr id="243" name="筆跡 242">
                  <a:extLst>
                    <a:ext uri="{FF2B5EF4-FFF2-40B4-BE49-F238E27FC236}">
                      <a16:creationId xmlns:a16="http://schemas.microsoft.com/office/drawing/2014/main" id="{7A8D383C-4A8A-A6AE-4DF6-61F33D40B47B}"/>
                    </a:ext>
                  </a:extLst>
                </p:cNvPr>
                <p:cNvPicPr/>
                <p:nvPr/>
              </p:nvPicPr>
              <p:blipFill>
                <a:blip r:embed="rId337"/>
                <a:stretch>
                  <a:fillRect/>
                </a:stretch>
              </p:blipFill>
              <p:spPr>
                <a:xfrm>
                  <a:off x="8630163" y="2775123"/>
                  <a:ext cx="104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4" name="筆跡 243">
                  <a:extLst>
                    <a:ext uri="{FF2B5EF4-FFF2-40B4-BE49-F238E27FC236}">
                      <a16:creationId xmlns:a16="http://schemas.microsoft.com/office/drawing/2014/main" id="{50A22BAC-F06D-A342-DE4B-26FE5951233F}"/>
                    </a:ext>
                  </a:extLst>
                </p14:cNvPr>
                <p14:cNvContentPartPr/>
                <p14:nvPr/>
              </p14:nvContentPartPr>
              <p14:xfrm>
                <a:off x="8752563" y="2948283"/>
                <a:ext cx="24120" cy="12960"/>
              </p14:xfrm>
            </p:contentPart>
          </mc:Choice>
          <mc:Fallback xmlns="">
            <p:pic>
              <p:nvPicPr>
                <p:cNvPr id="244" name="筆跡 243">
                  <a:extLst>
                    <a:ext uri="{FF2B5EF4-FFF2-40B4-BE49-F238E27FC236}">
                      <a16:creationId xmlns:a16="http://schemas.microsoft.com/office/drawing/2014/main" id="{50A22BAC-F06D-A342-DE4B-26FE5951233F}"/>
                    </a:ext>
                  </a:extLst>
                </p:cNvPr>
                <p:cNvPicPr/>
                <p:nvPr/>
              </p:nvPicPr>
              <p:blipFill>
                <a:blip r:embed="rId339"/>
                <a:stretch>
                  <a:fillRect/>
                </a:stretch>
              </p:blipFill>
              <p:spPr>
                <a:xfrm>
                  <a:off x="8734923" y="2930283"/>
                  <a:ext cx="597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5" name="筆跡 244">
                  <a:extLst>
                    <a:ext uri="{FF2B5EF4-FFF2-40B4-BE49-F238E27FC236}">
                      <a16:creationId xmlns:a16="http://schemas.microsoft.com/office/drawing/2014/main" id="{32AFA279-EB70-99A2-90B5-EC730C9095EA}"/>
                    </a:ext>
                  </a:extLst>
                </p14:cNvPr>
                <p14:cNvContentPartPr/>
                <p14:nvPr/>
              </p14:nvContentPartPr>
              <p14:xfrm>
                <a:off x="8850123" y="2811123"/>
                <a:ext cx="75240" cy="146520"/>
              </p14:xfrm>
            </p:contentPart>
          </mc:Choice>
          <mc:Fallback xmlns="">
            <p:pic>
              <p:nvPicPr>
                <p:cNvPr id="245" name="筆跡 244">
                  <a:extLst>
                    <a:ext uri="{FF2B5EF4-FFF2-40B4-BE49-F238E27FC236}">
                      <a16:creationId xmlns:a16="http://schemas.microsoft.com/office/drawing/2014/main" id="{32AFA279-EB70-99A2-90B5-EC730C9095EA}"/>
                    </a:ext>
                  </a:extLst>
                </p:cNvPr>
                <p:cNvPicPr/>
                <p:nvPr/>
              </p:nvPicPr>
              <p:blipFill>
                <a:blip r:embed="rId341"/>
                <a:stretch>
                  <a:fillRect/>
                </a:stretch>
              </p:blipFill>
              <p:spPr>
                <a:xfrm>
                  <a:off x="8832483" y="2793483"/>
                  <a:ext cx="110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6" name="筆跡 245">
                  <a:extLst>
                    <a:ext uri="{FF2B5EF4-FFF2-40B4-BE49-F238E27FC236}">
                      <a16:creationId xmlns:a16="http://schemas.microsoft.com/office/drawing/2014/main" id="{ED59B49E-7F28-3FDB-83D4-242FBBB63FA1}"/>
                    </a:ext>
                  </a:extLst>
                </p14:cNvPr>
                <p14:cNvContentPartPr/>
                <p14:nvPr/>
              </p14:nvContentPartPr>
              <p14:xfrm>
                <a:off x="8993763" y="2834163"/>
                <a:ext cx="195840" cy="101520"/>
              </p14:xfrm>
            </p:contentPart>
          </mc:Choice>
          <mc:Fallback xmlns="">
            <p:pic>
              <p:nvPicPr>
                <p:cNvPr id="246" name="筆跡 245">
                  <a:extLst>
                    <a:ext uri="{FF2B5EF4-FFF2-40B4-BE49-F238E27FC236}">
                      <a16:creationId xmlns:a16="http://schemas.microsoft.com/office/drawing/2014/main" id="{ED59B49E-7F28-3FDB-83D4-242FBBB63FA1}"/>
                    </a:ext>
                  </a:extLst>
                </p:cNvPr>
                <p:cNvPicPr/>
                <p:nvPr/>
              </p:nvPicPr>
              <p:blipFill>
                <a:blip r:embed="rId343"/>
                <a:stretch>
                  <a:fillRect/>
                </a:stretch>
              </p:blipFill>
              <p:spPr>
                <a:xfrm>
                  <a:off x="8976123" y="2816523"/>
                  <a:ext cx="231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47" name="筆跡 246">
                  <a:extLst>
                    <a:ext uri="{FF2B5EF4-FFF2-40B4-BE49-F238E27FC236}">
                      <a16:creationId xmlns:a16="http://schemas.microsoft.com/office/drawing/2014/main" id="{18C57387-D3DE-2658-0185-38B93082A7C8}"/>
                    </a:ext>
                  </a:extLst>
                </p14:cNvPr>
                <p14:cNvContentPartPr/>
                <p14:nvPr/>
              </p14:nvContentPartPr>
              <p14:xfrm>
                <a:off x="9115803" y="2805363"/>
                <a:ext cx="117000" cy="37080"/>
              </p14:xfrm>
            </p:contentPart>
          </mc:Choice>
          <mc:Fallback xmlns="">
            <p:pic>
              <p:nvPicPr>
                <p:cNvPr id="247" name="筆跡 246">
                  <a:extLst>
                    <a:ext uri="{FF2B5EF4-FFF2-40B4-BE49-F238E27FC236}">
                      <a16:creationId xmlns:a16="http://schemas.microsoft.com/office/drawing/2014/main" id="{18C57387-D3DE-2658-0185-38B93082A7C8}"/>
                    </a:ext>
                  </a:extLst>
                </p:cNvPr>
                <p:cNvPicPr/>
                <p:nvPr/>
              </p:nvPicPr>
              <p:blipFill>
                <a:blip r:embed="rId345"/>
                <a:stretch>
                  <a:fillRect/>
                </a:stretch>
              </p:blipFill>
              <p:spPr>
                <a:xfrm>
                  <a:off x="9097803" y="2787723"/>
                  <a:ext cx="1526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9" name="筆跡 248">
                  <a:extLst>
                    <a:ext uri="{FF2B5EF4-FFF2-40B4-BE49-F238E27FC236}">
                      <a16:creationId xmlns:a16="http://schemas.microsoft.com/office/drawing/2014/main" id="{38FD1C72-5866-1A33-8BE1-600CE62E687B}"/>
                    </a:ext>
                  </a:extLst>
                </p14:cNvPr>
                <p14:cNvContentPartPr/>
                <p14:nvPr/>
              </p14:nvContentPartPr>
              <p14:xfrm>
                <a:off x="8229648" y="3103503"/>
                <a:ext cx="86040" cy="92520"/>
              </p14:xfrm>
            </p:contentPart>
          </mc:Choice>
          <mc:Fallback xmlns="">
            <p:pic>
              <p:nvPicPr>
                <p:cNvPr id="249" name="筆跡 248">
                  <a:extLst>
                    <a:ext uri="{FF2B5EF4-FFF2-40B4-BE49-F238E27FC236}">
                      <a16:creationId xmlns:a16="http://schemas.microsoft.com/office/drawing/2014/main" id="{38FD1C72-5866-1A33-8BE1-600CE62E687B}"/>
                    </a:ext>
                  </a:extLst>
                </p:cNvPr>
                <p:cNvPicPr/>
                <p:nvPr/>
              </p:nvPicPr>
              <p:blipFill>
                <a:blip r:embed="rId347"/>
                <a:stretch>
                  <a:fillRect/>
                </a:stretch>
              </p:blipFill>
              <p:spPr>
                <a:xfrm>
                  <a:off x="8212008" y="3085503"/>
                  <a:ext cx="1216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0" name="筆跡 249">
                  <a:extLst>
                    <a:ext uri="{FF2B5EF4-FFF2-40B4-BE49-F238E27FC236}">
                      <a16:creationId xmlns:a16="http://schemas.microsoft.com/office/drawing/2014/main" id="{9967A929-0EC7-A61E-44F7-627861520413}"/>
                    </a:ext>
                  </a:extLst>
                </p14:cNvPr>
                <p14:cNvContentPartPr/>
                <p14:nvPr/>
              </p14:nvContentPartPr>
              <p14:xfrm>
                <a:off x="8371488" y="3097023"/>
                <a:ext cx="107640" cy="95760"/>
              </p14:xfrm>
            </p:contentPart>
          </mc:Choice>
          <mc:Fallback xmlns="">
            <p:pic>
              <p:nvPicPr>
                <p:cNvPr id="250" name="筆跡 249">
                  <a:extLst>
                    <a:ext uri="{FF2B5EF4-FFF2-40B4-BE49-F238E27FC236}">
                      <a16:creationId xmlns:a16="http://schemas.microsoft.com/office/drawing/2014/main" id="{9967A929-0EC7-A61E-44F7-627861520413}"/>
                    </a:ext>
                  </a:extLst>
                </p:cNvPr>
                <p:cNvPicPr/>
                <p:nvPr/>
              </p:nvPicPr>
              <p:blipFill>
                <a:blip r:embed="rId349"/>
                <a:stretch>
                  <a:fillRect/>
                </a:stretch>
              </p:blipFill>
              <p:spPr>
                <a:xfrm>
                  <a:off x="8353848" y="3079023"/>
                  <a:ext cx="1432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1" name="筆跡 250">
                  <a:extLst>
                    <a:ext uri="{FF2B5EF4-FFF2-40B4-BE49-F238E27FC236}">
                      <a16:creationId xmlns:a16="http://schemas.microsoft.com/office/drawing/2014/main" id="{A3C31ADA-D2CF-0650-86D1-D8ABA4CFDF6E}"/>
                    </a:ext>
                  </a:extLst>
                </p14:cNvPr>
                <p14:cNvContentPartPr/>
                <p14:nvPr/>
              </p14:nvContentPartPr>
              <p14:xfrm>
                <a:off x="8418288" y="3079743"/>
                <a:ext cx="33120" cy="160920"/>
              </p14:xfrm>
            </p:contentPart>
          </mc:Choice>
          <mc:Fallback xmlns="">
            <p:pic>
              <p:nvPicPr>
                <p:cNvPr id="251" name="筆跡 250">
                  <a:extLst>
                    <a:ext uri="{FF2B5EF4-FFF2-40B4-BE49-F238E27FC236}">
                      <a16:creationId xmlns:a16="http://schemas.microsoft.com/office/drawing/2014/main" id="{A3C31ADA-D2CF-0650-86D1-D8ABA4CFDF6E}"/>
                    </a:ext>
                  </a:extLst>
                </p:cNvPr>
                <p:cNvPicPr/>
                <p:nvPr/>
              </p:nvPicPr>
              <p:blipFill>
                <a:blip r:embed="rId351"/>
                <a:stretch>
                  <a:fillRect/>
                </a:stretch>
              </p:blipFill>
              <p:spPr>
                <a:xfrm>
                  <a:off x="8400288" y="3062103"/>
                  <a:ext cx="68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2" name="筆跡 251">
                  <a:extLst>
                    <a:ext uri="{FF2B5EF4-FFF2-40B4-BE49-F238E27FC236}">
                      <a16:creationId xmlns:a16="http://schemas.microsoft.com/office/drawing/2014/main" id="{8FB54661-8DE0-61A8-CD08-089D13424C80}"/>
                    </a:ext>
                  </a:extLst>
                </p14:cNvPr>
                <p14:cNvContentPartPr/>
                <p14:nvPr/>
              </p14:nvContentPartPr>
              <p14:xfrm>
                <a:off x="8579928" y="3163263"/>
                <a:ext cx="112680" cy="16920"/>
              </p14:xfrm>
            </p:contentPart>
          </mc:Choice>
          <mc:Fallback xmlns="">
            <p:pic>
              <p:nvPicPr>
                <p:cNvPr id="252" name="筆跡 251">
                  <a:extLst>
                    <a:ext uri="{FF2B5EF4-FFF2-40B4-BE49-F238E27FC236}">
                      <a16:creationId xmlns:a16="http://schemas.microsoft.com/office/drawing/2014/main" id="{8FB54661-8DE0-61A8-CD08-089D13424C80}"/>
                    </a:ext>
                  </a:extLst>
                </p:cNvPr>
                <p:cNvPicPr/>
                <p:nvPr/>
              </p:nvPicPr>
              <p:blipFill>
                <a:blip r:embed="rId353"/>
                <a:stretch>
                  <a:fillRect/>
                </a:stretch>
              </p:blipFill>
              <p:spPr>
                <a:xfrm>
                  <a:off x="8562288" y="3145623"/>
                  <a:ext cx="148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4" name="筆跡 253">
                  <a:extLst>
                    <a:ext uri="{FF2B5EF4-FFF2-40B4-BE49-F238E27FC236}">
                      <a16:creationId xmlns:a16="http://schemas.microsoft.com/office/drawing/2014/main" id="{7D71B8BF-E141-CC7B-08AF-6804487413A6}"/>
                    </a:ext>
                  </a:extLst>
                </p14:cNvPr>
                <p14:cNvContentPartPr/>
                <p14:nvPr/>
              </p14:nvContentPartPr>
              <p14:xfrm>
                <a:off x="8755608" y="3107823"/>
                <a:ext cx="37800" cy="90000"/>
              </p14:xfrm>
            </p:contentPart>
          </mc:Choice>
          <mc:Fallback xmlns="">
            <p:pic>
              <p:nvPicPr>
                <p:cNvPr id="254" name="筆跡 253">
                  <a:extLst>
                    <a:ext uri="{FF2B5EF4-FFF2-40B4-BE49-F238E27FC236}">
                      <a16:creationId xmlns:a16="http://schemas.microsoft.com/office/drawing/2014/main" id="{7D71B8BF-E141-CC7B-08AF-6804487413A6}"/>
                    </a:ext>
                  </a:extLst>
                </p:cNvPr>
                <p:cNvPicPr/>
                <p:nvPr/>
              </p:nvPicPr>
              <p:blipFill>
                <a:blip r:embed="rId355"/>
                <a:stretch>
                  <a:fillRect/>
                </a:stretch>
              </p:blipFill>
              <p:spPr>
                <a:xfrm>
                  <a:off x="8737968" y="3089823"/>
                  <a:ext cx="73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5" name="筆跡 254">
                  <a:extLst>
                    <a:ext uri="{FF2B5EF4-FFF2-40B4-BE49-F238E27FC236}">
                      <a16:creationId xmlns:a16="http://schemas.microsoft.com/office/drawing/2014/main" id="{46FB0EF9-A07E-42D6-26C1-3C479074F533}"/>
                    </a:ext>
                  </a:extLst>
                </p14:cNvPr>
                <p14:cNvContentPartPr/>
                <p14:nvPr/>
              </p14:nvContentPartPr>
              <p14:xfrm>
                <a:off x="8804568" y="3088743"/>
                <a:ext cx="56160" cy="65880"/>
              </p14:xfrm>
            </p:contentPart>
          </mc:Choice>
          <mc:Fallback xmlns="">
            <p:pic>
              <p:nvPicPr>
                <p:cNvPr id="255" name="筆跡 254">
                  <a:extLst>
                    <a:ext uri="{FF2B5EF4-FFF2-40B4-BE49-F238E27FC236}">
                      <a16:creationId xmlns:a16="http://schemas.microsoft.com/office/drawing/2014/main" id="{46FB0EF9-A07E-42D6-26C1-3C479074F533}"/>
                    </a:ext>
                  </a:extLst>
                </p:cNvPr>
                <p:cNvPicPr/>
                <p:nvPr/>
              </p:nvPicPr>
              <p:blipFill>
                <a:blip r:embed="rId357"/>
                <a:stretch>
                  <a:fillRect/>
                </a:stretch>
              </p:blipFill>
              <p:spPr>
                <a:xfrm>
                  <a:off x="8786928" y="3070743"/>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6" name="筆跡 255">
                  <a:extLst>
                    <a:ext uri="{FF2B5EF4-FFF2-40B4-BE49-F238E27FC236}">
                      <a16:creationId xmlns:a16="http://schemas.microsoft.com/office/drawing/2014/main" id="{E68FD973-CF50-FFBB-A1AA-88C97B50F712}"/>
                    </a:ext>
                  </a:extLst>
                </p14:cNvPr>
                <p14:cNvContentPartPr/>
                <p14:nvPr/>
              </p14:nvContentPartPr>
              <p14:xfrm>
                <a:off x="8846688" y="3098103"/>
                <a:ext cx="65880" cy="178200"/>
              </p14:xfrm>
            </p:contentPart>
          </mc:Choice>
          <mc:Fallback xmlns="">
            <p:pic>
              <p:nvPicPr>
                <p:cNvPr id="256" name="筆跡 255">
                  <a:extLst>
                    <a:ext uri="{FF2B5EF4-FFF2-40B4-BE49-F238E27FC236}">
                      <a16:creationId xmlns:a16="http://schemas.microsoft.com/office/drawing/2014/main" id="{E68FD973-CF50-FFBB-A1AA-88C97B50F712}"/>
                    </a:ext>
                  </a:extLst>
                </p:cNvPr>
                <p:cNvPicPr/>
                <p:nvPr/>
              </p:nvPicPr>
              <p:blipFill>
                <a:blip r:embed="rId359"/>
                <a:stretch>
                  <a:fillRect/>
                </a:stretch>
              </p:blipFill>
              <p:spPr>
                <a:xfrm>
                  <a:off x="8828688" y="3080463"/>
                  <a:ext cx="101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8" name="筆跡 257">
                  <a:extLst>
                    <a:ext uri="{FF2B5EF4-FFF2-40B4-BE49-F238E27FC236}">
                      <a16:creationId xmlns:a16="http://schemas.microsoft.com/office/drawing/2014/main" id="{8C6B3F7F-2CCE-B77B-4D0E-2FE85D9745F6}"/>
                    </a:ext>
                  </a:extLst>
                </p14:cNvPr>
                <p14:cNvContentPartPr/>
                <p14:nvPr/>
              </p14:nvContentPartPr>
              <p14:xfrm>
                <a:off x="8972328" y="3212583"/>
                <a:ext cx="3960" cy="3600"/>
              </p14:xfrm>
            </p:contentPart>
          </mc:Choice>
          <mc:Fallback xmlns="">
            <p:pic>
              <p:nvPicPr>
                <p:cNvPr id="258" name="筆跡 257">
                  <a:extLst>
                    <a:ext uri="{FF2B5EF4-FFF2-40B4-BE49-F238E27FC236}">
                      <a16:creationId xmlns:a16="http://schemas.microsoft.com/office/drawing/2014/main" id="{8C6B3F7F-2CCE-B77B-4D0E-2FE85D9745F6}"/>
                    </a:ext>
                  </a:extLst>
                </p:cNvPr>
                <p:cNvPicPr/>
                <p:nvPr/>
              </p:nvPicPr>
              <p:blipFill>
                <a:blip r:embed="rId361"/>
                <a:stretch>
                  <a:fillRect/>
                </a:stretch>
              </p:blipFill>
              <p:spPr>
                <a:xfrm>
                  <a:off x="8954328" y="3194943"/>
                  <a:ext cx="396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0" name="筆跡 259">
                  <a:extLst>
                    <a:ext uri="{FF2B5EF4-FFF2-40B4-BE49-F238E27FC236}">
                      <a16:creationId xmlns:a16="http://schemas.microsoft.com/office/drawing/2014/main" id="{01820925-B977-DDB6-839C-83E3FB363009}"/>
                    </a:ext>
                  </a:extLst>
                </p14:cNvPr>
                <p14:cNvContentPartPr/>
                <p14:nvPr/>
              </p14:nvContentPartPr>
              <p14:xfrm>
                <a:off x="9047208" y="3097743"/>
                <a:ext cx="26640" cy="71280"/>
              </p14:xfrm>
            </p:contentPart>
          </mc:Choice>
          <mc:Fallback xmlns="">
            <p:pic>
              <p:nvPicPr>
                <p:cNvPr id="260" name="筆跡 259">
                  <a:extLst>
                    <a:ext uri="{FF2B5EF4-FFF2-40B4-BE49-F238E27FC236}">
                      <a16:creationId xmlns:a16="http://schemas.microsoft.com/office/drawing/2014/main" id="{01820925-B977-DDB6-839C-83E3FB363009}"/>
                    </a:ext>
                  </a:extLst>
                </p:cNvPr>
                <p:cNvPicPr/>
                <p:nvPr/>
              </p:nvPicPr>
              <p:blipFill>
                <a:blip r:embed="rId363"/>
                <a:stretch>
                  <a:fillRect/>
                </a:stretch>
              </p:blipFill>
              <p:spPr>
                <a:xfrm>
                  <a:off x="9029568" y="3080103"/>
                  <a:ext cx="622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1" name="筆跡 260">
                  <a:extLst>
                    <a:ext uri="{FF2B5EF4-FFF2-40B4-BE49-F238E27FC236}">
                      <a16:creationId xmlns:a16="http://schemas.microsoft.com/office/drawing/2014/main" id="{5D7EF6B7-F8C4-5721-6402-9B0D83BB7CAA}"/>
                    </a:ext>
                  </a:extLst>
                </p14:cNvPr>
                <p14:cNvContentPartPr/>
                <p14:nvPr/>
              </p14:nvContentPartPr>
              <p14:xfrm>
                <a:off x="9078168" y="3080463"/>
                <a:ext cx="68040" cy="193680"/>
              </p14:xfrm>
            </p:contentPart>
          </mc:Choice>
          <mc:Fallback xmlns="">
            <p:pic>
              <p:nvPicPr>
                <p:cNvPr id="261" name="筆跡 260">
                  <a:extLst>
                    <a:ext uri="{FF2B5EF4-FFF2-40B4-BE49-F238E27FC236}">
                      <a16:creationId xmlns:a16="http://schemas.microsoft.com/office/drawing/2014/main" id="{5D7EF6B7-F8C4-5721-6402-9B0D83BB7CAA}"/>
                    </a:ext>
                  </a:extLst>
                </p:cNvPr>
                <p:cNvPicPr/>
                <p:nvPr/>
              </p:nvPicPr>
              <p:blipFill>
                <a:blip r:embed="rId365"/>
                <a:stretch>
                  <a:fillRect/>
                </a:stretch>
              </p:blipFill>
              <p:spPr>
                <a:xfrm>
                  <a:off x="9060168" y="3062823"/>
                  <a:ext cx="103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2" name="筆跡 261">
                  <a:extLst>
                    <a:ext uri="{FF2B5EF4-FFF2-40B4-BE49-F238E27FC236}">
                      <a16:creationId xmlns:a16="http://schemas.microsoft.com/office/drawing/2014/main" id="{799226D8-55E8-F5C2-0BD6-EB1DF83A8465}"/>
                    </a:ext>
                  </a:extLst>
                </p14:cNvPr>
                <p14:cNvContentPartPr/>
                <p14:nvPr/>
              </p14:nvContentPartPr>
              <p14:xfrm>
                <a:off x="9205608" y="3097383"/>
                <a:ext cx="23400" cy="110520"/>
              </p14:xfrm>
            </p:contentPart>
          </mc:Choice>
          <mc:Fallback xmlns="">
            <p:pic>
              <p:nvPicPr>
                <p:cNvPr id="262" name="筆跡 261">
                  <a:extLst>
                    <a:ext uri="{FF2B5EF4-FFF2-40B4-BE49-F238E27FC236}">
                      <a16:creationId xmlns:a16="http://schemas.microsoft.com/office/drawing/2014/main" id="{799226D8-55E8-F5C2-0BD6-EB1DF83A8465}"/>
                    </a:ext>
                  </a:extLst>
                </p:cNvPr>
                <p:cNvPicPr/>
                <p:nvPr/>
              </p:nvPicPr>
              <p:blipFill>
                <a:blip r:embed="rId367"/>
                <a:stretch>
                  <a:fillRect/>
                </a:stretch>
              </p:blipFill>
              <p:spPr>
                <a:xfrm>
                  <a:off x="9187608" y="3079383"/>
                  <a:ext cx="59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3" name="筆跡 262">
                  <a:extLst>
                    <a:ext uri="{FF2B5EF4-FFF2-40B4-BE49-F238E27FC236}">
                      <a16:creationId xmlns:a16="http://schemas.microsoft.com/office/drawing/2014/main" id="{BDD7777E-042E-D3C4-21A0-49FEF802F01C}"/>
                    </a:ext>
                  </a:extLst>
                </p14:cNvPr>
                <p14:cNvContentPartPr/>
                <p14:nvPr/>
              </p14:nvContentPartPr>
              <p14:xfrm>
                <a:off x="9283368" y="3084423"/>
                <a:ext cx="68400" cy="137520"/>
              </p14:xfrm>
            </p:contentPart>
          </mc:Choice>
          <mc:Fallback xmlns="">
            <p:pic>
              <p:nvPicPr>
                <p:cNvPr id="263" name="筆跡 262">
                  <a:extLst>
                    <a:ext uri="{FF2B5EF4-FFF2-40B4-BE49-F238E27FC236}">
                      <a16:creationId xmlns:a16="http://schemas.microsoft.com/office/drawing/2014/main" id="{BDD7777E-042E-D3C4-21A0-49FEF802F01C}"/>
                    </a:ext>
                  </a:extLst>
                </p:cNvPr>
                <p:cNvPicPr/>
                <p:nvPr/>
              </p:nvPicPr>
              <p:blipFill>
                <a:blip r:embed="rId369"/>
                <a:stretch>
                  <a:fillRect/>
                </a:stretch>
              </p:blipFill>
              <p:spPr>
                <a:xfrm>
                  <a:off x="9265368" y="3066423"/>
                  <a:ext cx="104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4" name="筆跡 263">
                  <a:extLst>
                    <a:ext uri="{FF2B5EF4-FFF2-40B4-BE49-F238E27FC236}">
                      <a16:creationId xmlns:a16="http://schemas.microsoft.com/office/drawing/2014/main" id="{FF0BB6AB-E839-DA8C-C5BA-EF64450C05E0}"/>
                    </a:ext>
                  </a:extLst>
                </p14:cNvPr>
                <p14:cNvContentPartPr/>
                <p14:nvPr/>
              </p14:nvContentPartPr>
              <p14:xfrm>
                <a:off x="9313248" y="3074703"/>
                <a:ext cx="72000" cy="7560"/>
              </p14:xfrm>
            </p:contentPart>
          </mc:Choice>
          <mc:Fallback xmlns="">
            <p:pic>
              <p:nvPicPr>
                <p:cNvPr id="264" name="筆跡 263">
                  <a:extLst>
                    <a:ext uri="{FF2B5EF4-FFF2-40B4-BE49-F238E27FC236}">
                      <a16:creationId xmlns:a16="http://schemas.microsoft.com/office/drawing/2014/main" id="{FF0BB6AB-E839-DA8C-C5BA-EF64450C05E0}"/>
                    </a:ext>
                  </a:extLst>
                </p:cNvPr>
                <p:cNvPicPr/>
                <p:nvPr/>
              </p:nvPicPr>
              <p:blipFill>
                <a:blip r:embed="rId371"/>
                <a:stretch>
                  <a:fillRect/>
                </a:stretch>
              </p:blipFill>
              <p:spPr>
                <a:xfrm>
                  <a:off x="9295608" y="3057063"/>
                  <a:ext cx="107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6" name="筆跡 265">
                  <a:extLst>
                    <a:ext uri="{FF2B5EF4-FFF2-40B4-BE49-F238E27FC236}">
                      <a16:creationId xmlns:a16="http://schemas.microsoft.com/office/drawing/2014/main" id="{6298F16F-5199-2828-4E34-BB6C4D361803}"/>
                    </a:ext>
                  </a:extLst>
                </p14:cNvPr>
                <p14:cNvContentPartPr/>
                <p14:nvPr/>
              </p14:nvContentPartPr>
              <p14:xfrm>
                <a:off x="8131728" y="3041583"/>
                <a:ext cx="64080" cy="254880"/>
              </p14:xfrm>
            </p:contentPart>
          </mc:Choice>
          <mc:Fallback xmlns="">
            <p:pic>
              <p:nvPicPr>
                <p:cNvPr id="266" name="筆跡 265">
                  <a:extLst>
                    <a:ext uri="{FF2B5EF4-FFF2-40B4-BE49-F238E27FC236}">
                      <a16:creationId xmlns:a16="http://schemas.microsoft.com/office/drawing/2014/main" id="{6298F16F-5199-2828-4E34-BB6C4D361803}"/>
                    </a:ext>
                  </a:extLst>
                </p:cNvPr>
                <p:cNvPicPr/>
                <p:nvPr/>
              </p:nvPicPr>
              <p:blipFill>
                <a:blip r:embed="rId373"/>
                <a:stretch>
                  <a:fillRect/>
                </a:stretch>
              </p:blipFill>
              <p:spPr>
                <a:xfrm>
                  <a:off x="8113728" y="3023583"/>
                  <a:ext cx="997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7" name="筆跡 266">
                  <a:extLst>
                    <a:ext uri="{FF2B5EF4-FFF2-40B4-BE49-F238E27FC236}">
                      <a16:creationId xmlns:a16="http://schemas.microsoft.com/office/drawing/2014/main" id="{9BC6AB83-297E-DA2A-2AAB-A2E3318DE1DB}"/>
                    </a:ext>
                  </a:extLst>
                </p14:cNvPr>
                <p14:cNvContentPartPr/>
                <p14:nvPr/>
              </p14:nvContentPartPr>
              <p14:xfrm>
                <a:off x="9446088" y="3059583"/>
                <a:ext cx="43200" cy="204120"/>
              </p14:xfrm>
            </p:contentPart>
          </mc:Choice>
          <mc:Fallback xmlns="">
            <p:pic>
              <p:nvPicPr>
                <p:cNvPr id="267" name="筆跡 266">
                  <a:extLst>
                    <a:ext uri="{FF2B5EF4-FFF2-40B4-BE49-F238E27FC236}">
                      <a16:creationId xmlns:a16="http://schemas.microsoft.com/office/drawing/2014/main" id="{9BC6AB83-297E-DA2A-2AAB-A2E3318DE1DB}"/>
                    </a:ext>
                  </a:extLst>
                </p:cNvPr>
                <p:cNvPicPr/>
                <p:nvPr/>
              </p:nvPicPr>
              <p:blipFill>
                <a:blip r:embed="rId375"/>
                <a:stretch>
                  <a:fillRect/>
                </a:stretch>
              </p:blipFill>
              <p:spPr>
                <a:xfrm>
                  <a:off x="9428448" y="3041583"/>
                  <a:ext cx="78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8" name="筆跡 267">
                  <a:extLst>
                    <a:ext uri="{FF2B5EF4-FFF2-40B4-BE49-F238E27FC236}">
                      <a16:creationId xmlns:a16="http://schemas.microsoft.com/office/drawing/2014/main" id="{2CDB19C7-F381-A2DC-6297-46DE46FDD3A9}"/>
                    </a:ext>
                  </a:extLst>
                </p14:cNvPr>
                <p14:cNvContentPartPr/>
                <p14:nvPr/>
              </p14:nvContentPartPr>
              <p14:xfrm>
                <a:off x="9505128" y="2935743"/>
                <a:ext cx="87840" cy="62640"/>
              </p14:xfrm>
            </p:contentPart>
          </mc:Choice>
          <mc:Fallback xmlns="">
            <p:pic>
              <p:nvPicPr>
                <p:cNvPr id="268" name="筆跡 267">
                  <a:extLst>
                    <a:ext uri="{FF2B5EF4-FFF2-40B4-BE49-F238E27FC236}">
                      <a16:creationId xmlns:a16="http://schemas.microsoft.com/office/drawing/2014/main" id="{2CDB19C7-F381-A2DC-6297-46DE46FDD3A9}"/>
                    </a:ext>
                  </a:extLst>
                </p:cNvPr>
                <p:cNvPicPr/>
                <p:nvPr/>
              </p:nvPicPr>
              <p:blipFill>
                <a:blip r:embed="rId377"/>
                <a:stretch>
                  <a:fillRect/>
                </a:stretch>
              </p:blipFill>
              <p:spPr>
                <a:xfrm>
                  <a:off x="9487128" y="2917743"/>
                  <a:ext cx="123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9" name="筆跡 268">
                  <a:extLst>
                    <a:ext uri="{FF2B5EF4-FFF2-40B4-BE49-F238E27FC236}">
                      <a16:creationId xmlns:a16="http://schemas.microsoft.com/office/drawing/2014/main" id="{85C84626-6453-74E7-1C87-27B05F17EB25}"/>
                    </a:ext>
                  </a:extLst>
                </p14:cNvPr>
                <p14:cNvContentPartPr/>
                <p14:nvPr/>
              </p14:nvContentPartPr>
              <p14:xfrm>
                <a:off x="8049648" y="3328863"/>
                <a:ext cx="1683360" cy="19080"/>
              </p14:xfrm>
            </p:contentPart>
          </mc:Choice>
          <mc:Fallback xmlns="">
            <p:pic>
              <p:nvPicPr>
                <p:cNvPr id="269" name="筆跡 268">
                  <a:extLst>
                    <a:ext uri="{FF2B5EF4-FFF2-40B4-BE49-F238E27FC236}">
                      <a16:creationId xmlns:a16="http://schemas.microsoft.com/office/drawing/2014/main" id="{85C84626-6453-74E7-1C87-27B05F17EB25}"/>
                    </a:ext>
                  </a:extLst>
                </p:cNvPr>
                <p:cNvPicPr/>
                <p:nvPr/>
              </p:nvPicPr>
              <p:blipFill>
                <a:blip r:embed="rId379"/>
                <a:stretch>
                  <a:fillRect/>
                </a:stretch>
              </p:blipFill>
              <p:spPr>
                <a:xfrm>
                  <a:off x="8032008" y="3310863"/>
                  <a:ext cx="1719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1" name="筆跡 270">
                  <a:extLst>
                    <a:ext uri="{FF2B5EF4-FFF2-40B4-BE49-F238E27FC236}">
                      <a16:creationId xmlns:a16="http://schemas.microsoft.com/office/drawing/2014/main" id="{94F10437-8687-8245-6085-531BC4693740}"/>
                    </a:ext>
                  </a:extLst>
                </p14:cNvPr>
                <p14:cNvContentPartPr/>
                <p14:nvPr/>
              </p14:nvContentPartPr>
              <p14:xfrm>
                <a:off x="8647248" y="3391503"/>
                <a:ext cx="19440" cy="115200"/>
              </p14:xfrm>
            </p:contentPart>
          </mc:Choice>
          <mc:Fallback xmlns="">
            <p:pic>
              <p:nvPicPr>
                <p:cNvPr id="271" name="筆跡 270">
                  <a:extLst>
                    <a:ext uri="{FF2B5EF4-FFF2-40B4-BE49-F238E27FC236}">
                      <a16:creationId xmlns:a16="http://schemas.microsoft.com/office/drawing/2014/main" id="{94F10437-8687-8245-6085-531BC4693740}"/>
                    </a:ext>
                  </a:extLst>
                </p:cNvPr>
                <p:cNvPicPr/>
                <p:nvPr/>
              </p:nvPicPr>
              <p:blipFill>
                <a:blip r:embed="rId381"/>
                <a:stretch>
                  <a:fillRect/>
                </a:stretch>
              </p:blipFill>
              <p:spPr>
                <a:xfrm>
                  <a:off x="8629608" y="3373863"/>
                  <a:ext cx="55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72" name="筆跡 271">
                  <a:extLst>
                    <a:ext uri="{FF2B5EF4-FFF2-40B4-BE49-F238E27FC236}">
                      <a16:creationId xmlns:a16="http://schemas.microsoft.com/office/drawing/2014/main" id="{5A2FF530-0D75-EA1E-9E34-F892BB5D7CC2}"/>
                    </a:ext>
                  </a:extLst>
                </p14:cNvPr>
                <p14:cNvContentPartPr/>
                <p14:nvPr/>
              </p14:nvContentPartPr>
              <p14:xfrm>
                <a:off x="8732208" y="3369543"/>
                <a:ext cx="40680" cy="72720"/>
              </p14:xfrm>
            </p:contentPart>
          </mc:Choice>
          <mc:Fallback xmlns="">
            <p:pic>
              <p:nvPicPr>
                <p:cNvPr id="272" name="筆跡 271">
                  <a:extLst>
                    <a:ext uri="{FF2B5EF4-FFF2-40B4-BE49-F238E27FC236}">
                      <a16:creationId xmlns:a16="http://schemas.microsoft.com/office/drawing/2014/main" id="{5A2FF530-0D75-EA1E-9E34-F892BB5D7CC2}"/>
                    </a:ext>
                  </a:extLst>
                </p:cNvPr>
                <p:cNvPicPr/>
                <p:nvPr/>
              </p:nvPicPr>
              <p:blipFill>
                <a:blip r:embed="rId383"/>
                <a:stretch>
                  <a:fillRect/>
                </a:stretch>
              </p:blipFill>
              <p:spPr>
                <a:xfrm>
                  <a:off x="8714208" y="3351543"/>
                  <a:ext cx="76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73" name="筆跡 272">
                  <a:extLst>
                    <a:ext uri="{FF2B5EF4-FFF2-40B4-BE49-F238E27FC236}">
                      <a16:creationId xmlns:a16="http://schemas.microsoft.com/office/drawing/2014/main" id="{01619F02-0F16-5680-5B2D-5BAB7E7FF20D}"/>
                    </a:ext>
                  </a:extLst>
                </p14:cNvPr>
                <p14:cNvContentPartPr/>
                <p14:nvPr/>
              </p14:nvContentPartPr>
              <p14:xfrm>
                <a:off x="8768928" y="3371343"/>
                <a:ext cx="61200" cy="181800"/>
              </p14:xfrm>
            </p:contentPart>
          </mc:Choice>
          <mc:Fallback xmlns="">
            <p:pic>
              <p:nvPicPr>
                <p:cNvPr id="273" name="筆跡 272">
                  <a:extLst>
                    <a:ext uri="{FF2B5EF4-FFF2-40B4-BE49-F238E27FC236}">
                      <a16:creationId xmlns:a16="http://schemas.microsoft.com/office/drawing/2014/main" id="{01619F02-0F16-5680-5B2D-5BAB7E7FF20D}"/>
                    </a:ext>
                  </a:extLst>
                </p:cNvPr>
                <p:cNvPicPr/>
                <p:nvPr/>
              </p:nvPicPr>
              <p:blipFill>
                <a:blip r:embed="rId385"/>
                <a:stretch>
                  <a:fillRect/>
                </a:stretch>
              </p:blipFill>
              <p:spPr>
                <a:xfrm>
                  <a:off x="8750928" y="3353703"/>
                  <a:ext cx="96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74" name="筆跡 273">
                  <a:extLst>
                    <a:ext uri="{FF2B5EF4-FFF2-40B4-BE49-F238E27FC236}">
                      <a16:creationId xmlns:a16="http://schemas.microsoft.com/office/drawing/2014/main" id="{4B35E921-D0D9-D89E-C243-F3558BC37062}"/>
                    </a:ext>
                  </a:extLst>
                </p14:cNvPr>
                <p14:cNvContentPartPr/>
                <p14:nvPr/>
              </p14:nvContentPartPr>
              <p14:xfrm>
                <a:off x="8848128" y="3514623"/>
                <a:ext cx="5760" cy="21600"/>
              </p14:xfrm>
            </p:contentPart>
          </mc:Choice>
          <mc:Fallback xmlns="">
            <p:pic>
              <p:nvPicPr>
                <p:cNvPr id="274" name="筆跡 273">
                  <a:extLst>
                    <a:ext uri="{FF2B5EF4-FFF2-40B4-BE49-F238E27FC236}">
                      <a16:creationId xmlns:a16="http://schemas.microsoft.com/office/drawing/2014/main" id="{4B35E921-D0D9-D89E-C243-F3558BC37062}"/>
                    </a:ext>
                  </a:extLst>
                </p:cNvPr>
                <p:cNvPicPr/>
                <p:nvPr/>
              </p:nvPicPr>
              <p:blipFill>
                <a:blip r:embed="rId387"/>
                <a:stretch>
                  <a:fillRect/>
                </a:stretch>
              </p:blipFill>
              <p:spPr>
                <a:xfrm>
                  <a:off x="8830128" y="3496623"/>
                  <a:ext cx="41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75" name="筆跡 274">
                  <a:extLst>
                    <a:ext uri="{FF2B5EF4-FFF2-40B4-BE49-F238E27FC236}">
                      <a16:creationId xmlns:a16="http://schemas.microsoft.com/office/drawing/2014/main" id="{8761B165-3F61-FF22-235D-2BED056674D1}"/>
                    </a:ext>
                  </a:extLst>
                </p14:cNvPr>
                <p14:cNvContentPartPr/>
                <p14:nvPr/>
              </p14:nvContentPartPr>
              <p14:xfrm>
                <a:off x="8964768" y="3390783"/>
                <a:ext cx="26640" cy="62280"/>
              </p14:xfrm>
            </p:contentPart>
          </mc:Choice>
          <mc:Fallback xmlns="">
            <p:pic>
              <p:nvPicPr>
                <p:cNvPr id="275" name="筆跡 274">
                  <a:extLst>
                    <a:ext uri="{FF2B5EF4-FFF2-40B4-BE49-F238E27FC236}">
                      <a16:creationId xmlns:a16="http://schemas.microsoft.com/office/drawing/2014/main" id="{8761B165-3F61-FF22-235D-2BED056674D1}"/>
                    </a:ext>
                  </a:extLst>
                </p:cNvPr>
                <p:cNvPicPr/>
                <p:nvPr/>
              </p:nvPicPr>
              <p:blipFill>
                <a:blip r:embed="rId389"/>
                <a:stretch>
                  <a:fillRect/>
                </a:stretch>
              </p:blipFill>
              <p:spPr>
                <a:xfrm>
                  <a:off x="8946768" y="3372783"/>
                  <a:ext cx="62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76" name="筆跡 275">
                  <a:extLst>
                    <a:ext uri="{FF2B5EF4-FFF2-40B4-BE49-F238E27FC236}">
                      <a16:creationId xmlns:a16="http://schemas.microsoft.com/office/drawing/2014/main" id="{F44DAD99-EE59-3825-5A08-C3EA45868A7E}"/>
                    </a:ext>
                  </a:extLst>
                </p14:cNvPr>
                <p14:cNvContentPartPr/>
                <p14:nvPr/>
              </p14:nvContentPartPr>
              <p14:xfrm>
                <a:off x="8987088" y="3399063"/>
                <a:ext cx="78840" cy="159120"/>
              </p14:xfrm>
            </p:contentPart>
          </mc:Choice>
          <mc:Fallback xmlns="">
            <p:pic>
              <p:nvPicPr>
                <p:cNvPr id="276" name="筆跡 275">
                  <a:extLst>
                    <a:ext uri="{FF2B5EF4-FFF2-40B4-BE49-F238E27FC236}">
                      <a16:creationId xmlns:a16="http://schemas.microsoft.com/office/drawing/2014/main" id="{F44DAD99-EE59-3825-5A08-C3EA45868A7E}"/>
                    </a:ext>
                  </a:extLst>
                </p:cNvPr>
                <p:cNvPicPr/>
                <p:nvPr/>
              </p:nvPicPr>
              <p:blipFill>
                <a:blip r:embed="rId391"/>
                <a:stretch>
                  <a:fillRect/>
                </a:stretch>
              </p:blipFill>
              <p:spPr>
                <a:xfrm>
                  <a:off x="8969088" y="3381063"/>
                  <a:ext cx="114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77" name="筆跡 276">
                  <a:extLst>
                    <a:ext uri="{FF2B5EF4-FFF2-40B4-BE49-F238E27FC236}">
                      <a16:creationId xmlns:a16="http://schemas.microsoft.com/office/drawing/2014/main" id="{01A5AA46-F4AB-9743-7655-33808E960D64}"/>
                    </a:ext>
                  </a:extLst>
                </p14:cNvPr>
                <p14:cNvContentPartPr/>
                <p14:nvPr/>
              </p14:nvContentPartPr>
              <p14:xfrm>
                <a:off x="9111648" y="3435063"/>
                <a:ext cx="15120" cy="86760"/>
              </p14:xfrm>
            </p:contentPart>
          </mc:Choice>
          <mc:Fallback xmlns="">
            <p:pic>
              <p:nvPicPr>
                <p:cNvPr id="277" name="筆跡 276">
                  <a:extLst>
                    <a:ext uri="{FF2B5EF4-FFF2-40B4-BE49-F238E27FC236}">
                      <a16:creationId xmlns:a16="http://schemas.microsoft.com/office/drawing/2014/main" id="{01A5AA46-F4AB-9743-7655-33808E960D64}"/>
                    </a:ext>
                  </a:extLst>
                </p:cNvPr>
                <p:cNvPicPr/>
                <p:nvPr/>
              </p:nvPicPr>
              <p:blipFill>
                <a:blip r:embed="rId393"/>
                <a:stretch>
                  <a:fillRect/>
                </a:stretch>
              </p:blipFill>
              <p:spPr>
                <a:xfrm>
                  <a:off x="9093648" y="3417423"/>
                  <a:ext cx="507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78" name="筆跡 277">
                  <a:extLst>
                    <a:ext uri="{FF2B5EF4-FFF2-40B4-BE49-F238E27FC236}">
                      <a16:creationId xmlns:a16="http://schemas.microsoft.com/office/drawing/2014/main" id="{E4C0DCE7-F562-E339-03BF-D5787BB0E873}"/>
                    </a:ext>
                  </a:extLst>
                </p14:cNvPr>
                <p14:cNvContentPartPr/>
                <p14:nvPr/>
              </p14:nvContentPartPr>
              <p14:xfrm>
                <a:off x="9153048" y="3402663"/>
                <a:ext cx="82800" cy="128160"/>
              </p14:xfrm>
            </p:contentPart>
          </mc:Choice>
          <mc:Fallback xmlns="">
            <p:pic>
              <p:nvPicPr>
                <p:cNvPr id="278" name="筆跡 277">
                  <a:extLst>
                    <a:ext uri="{FF2B5EF4-FFF2-40B4-BE49-F238E27FC236}">
                      <a16:creationId xmlns:a16="http://schemas.microsoft.com/office/drawing/2014/main" id="{E4C0DCE7-F562-E339-03BF-D5787BB0E873}"/>
                    </a:ext>
                  </a:extLst>
                </p:cNvPr>
                <p:cNvPicPr/>
                <p:nvPr/>
              </p:nvPicPr>
              <p:blipFill>
                <a:blip r:embed="rId395"/>
                <a:stretch>
                  <a:fillRect/>
                </a:stretch>
              </p:blipFill>
              <p:spPr>
                <a:xfrm>
                  <a:off x="9135408" y="3384663"/>
                  <a:ext cx="11844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79" name="筆跡 278">
                  <a:extLst>
                    <a:ext uri="{FF2B5EF4-FFF2-40B4-BE49-F238E27FC236}">
                      <a16:creationId xmlns:a16="http://schemas.microsoft.com/office/drawing/2014/main" id="{53F0F96D-40BD-B571-69BD-B8CE3F3559A5}"/>
                    </a:ext>
                  </a:extLst>
                </p14:cNvPr>
                <p14:cNvContentPartPr/>
                <p14:nvPr/>
              </p14:nvContentPartPr>
              <p14:xfrm>
                <a:off x="9203448" y="3400503"/>
                <a:ext cx="78480" cy="10080"/>
              </p14:xfrm>
            </p:contentPart>
          </mc:Choice>
          <mc:Fallback xmlns="">
            <p:pic>
              <p:nvPicPr>
                <p:cNvPr id="279" name="筆跡 278">
                  <a:extLst>
                    <a:ext uri="{FF2B5EF4-FFF2-40B4-BE49-F238E27FC236}">
                      <a16:creationId xmlns:a16="http://schemas.microsoft.com/office/drawing/2014/main" id="{53F0F96D-40BD-B571-69BD-B8CE3F3559A5}"/>
                    </a:ext>
                  </a:extLst>
                </p:cNvPr>
                <p:cNvPicPr/>
                <p:nvPr/>
              </p:nvPicPr>
              <p:blipFill>
                <a:blip r:embed="rId397"/>
                <a:stretch>
                  <a:fillRect/>
                </a:stretch>
              </p:blipFill>
              <p:spPr>
                <a:xfrm>
                  <a:off x="9185448" y="3382863"/>
                  <a:ext cx="114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81" name="筆跡 280">
                  <a:extLst>
                    <a:ext uri="{FF2B5EF4-FFF2-40B4-BE49-F238E27FC236}">
                      <a16:creationId xmlns:a16="http://schemas.microsoft.com/office/drawing/2014/main" id="{C86C1F8F-59E8-016C-ED5B-61B4BFF830DD}"/>
                    </a:ext>
                  </a:extLst>
                </p14:cNvPr>
                <p14:cNvContentPartPr/>
                <p14:nvPr/>
              </p14:nvContentPartPr>
              <p14:xfrm>
                <a:off x="8252328" y="3672303"/>
                <a:ext cx="14040" cy="117720"/>
              </p14:xfrm>
            </p:contentPart>
          </mc:Choice>
          <mc:Fallback xmlns="">
            <p:pic>
              <p:nvPicPr>
                <p:cNvPr id="281" name="筆跡 280">
                  <a:extLst>
                    <a:ext uri="{FF2B5EF4-FFF2-40B4-BE49-F238E27FC236}">
                      <a16:creationId xmlns:a16="http://schemas.microsoft.com/office/drawing/2014/main" id="{C86C1F8F-59E8-016C-ED5B-61B4BFF830DD}"/>
                    </a:ext>
                  </a:extLst>
                </p:cNvPr>
                <p:cNvPicPr/>
                <p:nvPr/>
              </p:nvPicPr>
              <p:blipFill>
                <a:blip r:embed="rId399"/>
                <a:stretch>
                  <a:fillRect/>
                </a:stretch>
              </p:blipFill>
              <p:spPr>
                <a:xfrm>
                  <a:off x="8234688" y="3654303"/>
                  <a:ext cx="49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82" name="筆跡 281">
                  <a:extLst>
                    <a:ext uri="{FF2B5EF4-FFF2-40B4-BE49-F238E27FC236}">
                      <a16:creationId xmlns:a16="http://schemas.microsoft.com/office/drawing/2014/main" id="{3F46239F-E134-8EF4-DFA4-78D32159F12C}"/>
                    </a:ext>
                  </a:extLst>
                </p14:cNvPr>
                <p14:cNvContentPartPr/>
                <p14:nvPr/>
              </p14:nvContentPartPr>
              <p14:xfrm>
                <a:off x="8321448" y="3666543"/>
                <a:ext cx="88920" cy="101520"/>
              </p14:xfrm>
            </p:contentPart>
          </mc:Choice>
          <mc:Fallback xmlns="">
            <p:pic>
              <p:nvPicPr>
                <p:cNvPr id="282" name="筆跡 281">
                  <a:extLst>
                    <a:ext uri="{FF2B5EF4-FFF2-40B4-BE49-F238E27FC236}">
                      <a16:creationId xmlns:a16="http://schemas.microsoft.com/office/drawing/2014/main" id="{3F46239F-E134-8EF4-DFA4-78D32159F12C}"/>
                    </a:ext>
                  </a:extLst>
                </p:cNvPr>
                <p:cNvPicPr/>
                <p:nvPr/>
              </p:nvPicPr>
              <p:blipFill>
                <a:blip r:embed="rId401"/>
                <a:stretch>
                  <a:fillRect/>
                </a:stretch>
              </p:blipFill>
              <p:spPr>
                <a:xfrm>
                  <a:off x="8303448" y="3648903"/>
                  <a:ext cx="12456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83" name="筆跡 282">
                  <a:extLst>
                    <a:ext uri="{FF2B5EF4-FFF2-40B4-BE49-F238E27FC236}">
                      <a16:creationId xmlns:a16="http://schemas.microsoft.com/office/drawing/2014/main" id="{18D7D5B3-C4D0-7566-7C9D-2856443BD13D}"/>
                    </a:ext>
                  </a:extLst>
                </p14:cNvPr>
                <p14:cNvContentPartPr/>
                <p14:nvPr/>
              </p14:nvContentPartPr>
              <p14:xfrm>
                <a:off x="8511888" y="3723783"/>
                <a:ext cx="81360" cy="15840"/>
              </p14:xfrm>
            </p:contentPart>
          </mc:Choice>
          <mc:Fallback xmlns="">
            <p:pic>
              <p:nvPicPr>
                <p:cNvPr id="283" name="筆跡 282">
                  <a:extLst>
                    <a:ext uri="{FF2B5EF4-FFF2-40B4-BE49-F238E27FC236}">
                      <a16:creationId xmlns:a16="http://schemas.microsoft.com/office/drawing/2014/main" id="{18D7D5B3-C4D0-7566-7C9D-2856443BD13D}"/>
                    </a:ext>
                  </a:extLst>
                </p:cNvPr>
                <p:cNvPicPr/>
                <p:nvPr/>
              </p:nvPicPr>
              <p:blipFill>
                <a:blip r:embed="rId403"/>
                <a:stretch>
                  <a:fillRect/>
                </a:stretch>
              </p:blipFill>
              <p:spPr>
                <a:xfrm>
                  <a:off x="8494248" y="3705783"/>
                  <a:ext cx="117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4" name="筆跡 283">
                  <a:extLst>
                    <a:ext uri="{FF2B5EF4-FFF2-40B4-BE49-F238E27FC236}">
                      <a16:creationId xmlns:a16="http://schemas.microsoft.com/office/drawing/2014/main" id="{34FB0B8C-EFC7-678D-5FD6-920E58B6DDF3}"/>
                    </a:ext>
                  </a:extLst>
                </p14:cNvPr>
                <p14:cNvContentPartPr/>
                <p14:nvPr/>
              </p14:nvContentPartPr>
              <p14:xfrm>
                <a:off x="8740128" y="3653943"/>
                <a:ext cx="14760" cy="127080"/>
              </p14:xfrm>
            </p:contentPart>
          </mc:Choice>
          <mc:Fallback xmlns="">
            <p:pic>
              <p:nvPicPr>
                <p:cNvPr id="284" name="筆跡 283">
                  <a:extLst>
                    <a:ext uri="{FF2B5EF4-FFF2-40B4-BE49-F238E27FC236}">
                      <a16:creationId xmlns:a16="http://schemas.microsoft.com/office/drawing/2014/main" id="{34FB0B8C-EFC7-678D-5FD6-920E58B6DDF3}"/>
                    </a:ext>
                  </a:extLst>
                </p:cNvPr>
                <p:cNvPicPr/>
                <p:nvPr/>
              </p:nvPicPr>
              <p:blipFill>
                <a:blip r:embed="rId405"/>
                <a:stretch>
                  <a:fillRect/>
                </a:stretch>
              </p:blipFill>
              <p:spPr>
                <a:xfrm>
                  <a:off x="8722488" y="3635943"/>
                  <a:ext cx="50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5" name="筆跡 284">
                  <a:extLst>
                    <a:ext uri="{FF2B5EF4-FFF2-40B4-BE49-F238E27FC236}">
                      <a16:creationId xmlns:a16="http://schemas.microsoft.com/office/drawing/2014/main" id="{95918D88-10C2-6592-3EF0-6D50A971E8C9}"/>
                    </a:ext>
                  </a:extLst>
                </p14:cNvPr>
                <p14:cNvContentPartPr/>
                <p14:nvPr/>
              </p14:nvContentPartPr>
              <p14:xfrm>
                <a:off x="8828328" y="3654663"/>
                <a:ext cx="4320" cy="127080"/>
              </p14:xfrm>
            </p:contentPart>
          </mc:Choice>
          <mc:Fallback xmlns="">
            <p:pic>
              <p:nvPicPr>
                <p:cNvPr id="285" name="筆跡 284">
                  <a:extLst>
                    <a:ext uri="{FF2B5EF4-FFF2-40B4-BE49-F238E27FC236}">
                      <a16:creationId xmlns:a16="http://schemas.microsoft.com/office/drawing/2014/main" id="{95918D88-10C2-6592-3EF0-6D50A971E8C9}"/>
                    </a:ext>
                  </a:extLst>
                </p:cNvPr>
                <p:cNvPicPr/>
                <p:nvPr/>
              </p:nvPicPr>
              <p:blipFill>
                <a:blip r:embed="rId407"/>
                <a:stretch>
                  <a:fillRect/>
                </a:stretch>
              </p:blipFill>
              <p:spPr>
                <a:xfrm>
                  <a:off x="8810688" y="3636663"/>
                  <a:ext cx="39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86" name="筆跡 285">
                  <a:extLst>
                    <a:ext uri="{FF2B5EF4-FFF2-40B4-BE49-F238E27FC236}">
                      <a16:creationId xmlns:a16="http://schemas.microsoft.com/office/drawing/2014/main" id="{6F89AF05-4B81-DDE9-F0CD-05F193A88798}"/>
                    </a:ext>
                  </a:extLst>
                </p14:cNvPr>
                <p14:cNvContentPartPr/>
                <p14:nvPr/>
              </p14:nvContentPartPr>
              <p14:xfrm>
                <a:off x="8907528" y="3772383"/>
                <a:ext cx="11880" cy="8640"/>
              </p14:xfrm>
            </p:contentPart>
          </mc:Choice>
          <mc:Fallback xmlns="">
            <p:pic>
              <p:nvPicPr>
                <p:cNvPr id="286" name="筆跡 285">
                  <a:extLst>
                    <a:ext uri="{FF2B5EF4-FFF2-40B4-BE49-F238E27FC236}">
                      <a16:creationId xmlns:a16="http://schemas.microsoft.com/office/drawing/2014/main" id="{6F89AF05-4B81-DDE9-F0CD-05F193A88798}"/>
                    </a:ext>
                  </a:extLst>
                </p:cNvPr>
                <p:cNvPicPr/>
                <p:nvPr/>
              </p:nvPicPr>
              <p:blipFill>
                <a:blip r:embed="rId409"/>
                <a:stretch>
                  <a:fillRect/>
                </a:stretch>
              </p:blipFill>
              <p:spPr>
                <a:xfrm>
                  <a:off x="8889888" y="3754383"/>
                  <a:ext cx="47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88" name="筆跡 287">
                  <a:extLst>
                    <a:ext uri="{FF2B5EF4-FFF2-40B4-BE49-F238E27FC236}">
                      <a16:creationId xmlns:a16="http://schemas.microsoft.com/office/drawing/2014/main" id="{4ED8133C-3BE6-873F-7A9C-279DF5539664}"/>
                    </a:ext>
                  </a:extLst>
                </p14:cNvPr>
                <p14:cNvContentPartPr/>
                <p14:nvPr/>
              </p14:nvContentPartPr>
              <p14:xfrm>
                <a:off x="9016763" y="3636799"/>
                <a:ext cx="74160" cy="117000"/>
              </p14:xfrm>
            </p:contentPart>
          </mc:Choice>
          <mc:Fallback xmlns="">
            <p:pic>
              <p:nvPicPr>
                <p:cNvPr id="288" name="筆跡 287">
                  <a:extLst>
                    <a:ext uri="{FF2B5EF4-FFF2-40B4-BE49-F238E27FC236}">
                      <a16:creationId xmlns:a16="http://schemas.microsoft.com/office/drawing/2014/main" id="{4ED8133C-3BE6-873F-7A9C-279DF5539664}"/>
                    </a:ext>
                  </a:extLst>
                </p:cNvPr>
                <p:cNvPicPr/>
                <p:nvPr/>
              </p:nvPicPr>
              <p:blipFill>
                <a:blip r:embed="rId411"/>
                <a:stretch>
                  <a:fillRect/>
                </a:stretch>
              </p:blipFill>
              <p:spPr>
                <a:xfrm>
                  <a:off x="8998763" y="3618799"/>
                  <a:ext cx="10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89" name="筆跡 288">
                  <a:extLst>
                    <a:ext uri="{FF2B5EF4-FFF2-40B4-BE49-F238E27FC236}">
                      <a16:creationId xmlns:a16="http://schemas.microsoft.com/office/drawing/2014/main" id="{5348CD85-CD0A-6ECA-30BF-2407A3AD4FE7}"/>
                    </a:ext>
                  </a:extLst>
                </p14:cNvPr>
                <p14:cNvContentPartPr/>
                <p14:nvPr/>
              </p14:nvContentPartPr>
              <p14:xfrm>
                <a:off x="9063923" y="3637519"/>
                <a:ext cx="96120" cy="4320"/>
              </p14:xfrm>
            </p:contentPart>
          </mc:Choice>
          <mc:Fallback xmlns="">
            <p:pic>
              <p:nvPicPr>
                <p:cNvPr id="289" name="筆跡 288">
                  <a:extLst>
                    <a:ext uri="{FF2B5EF4-FFF2-40B4-BE49-F238E27FC236}">
                      <a16:creationId xmlns:a16="http://schemas.microsoft.com/office/drawing/2014/main" id="{5348CD85-CD0A-6ECA-30BF-2407A3AD4FE7}"/>
                    </a:ext>
                  </a:extLst>
                </p:cNvPr>
                <p:cNvPicPr/>
                <p:nvPr/>
              </p:nvPicPr>
              <p:blipFill>
                <a:blip r:embed="rId413"/>
                <a:stretch>
                  <a:fillRect/>
                </a:stretch>
              </p:blipFill>
              <p:spPr>
                <a:xfrm>
                  <a:off x="9045923" y="3619879"/>
                  <a:ext cx="13176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90" name="筆跡 289">
                  <a:extLst>
                    <a:ext uri="{FF2B5EF4-FFF2-40B4-BE49-F238E27FC236}">
                      <a16:creationId xmlns:a16="http://schemas.microsoft.com/office/drawing/2014/main" id="{D2825506-33AD-1EBE-BB67-8757FE2EC2C9}"/>
                    </a:ext>
                  </a:extLst>
                </p14:cNvPr>
                <p14:cNvContentPartPr/>
                <p14:nvPr/>
              </p14:nvContentPartPr>
              <p14:xfrm>
                <a:off x="9174803" y="3665239"/>
                <a:ext cx="15120" cy="95760"/>
              </p14:xfrm>
            </p:contentPart>
          </mc:Choice>
          <mc:Fallback xmlns="">
            <p:pic>
              <p:nvPicPr>
                <p:cNvPr id="290" name="筆跡 289">
                  <a:extLst>
                    <a:ext uri="{FF2B5EF4-FFF2-40B4-BE49-F238E27FC236}">
                      <a16:creationId xmlns:a16="http://schemas.microsoft.com/office/drawing/2014/main" id="{D2825506-33AD-1EBE-BB67-8757FE2EC2C9}"/>
                    </a:ext>
                  </a:extLst>
                </p:cNvPr>
                <p:cNvPicPr/>
                <p:nvPr/>
              </p:nvPicPr>
              <p:blipFill>
                <a:blip r:embed="rId415"/>
                <a:stretch>
                  <a:fillRect/>
                </a:stretch>
              </p:blipFill>
              <p:spPr>
                <a:xfrm>
                  <a:off x="9156803" y="3647599"/>
                  <a:ext cx="50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1" name="筆跡 290">
                  <a:extLst>
                    <a:ext uri="{FF2B5EF4-FFF2-40B4-BE49-F238E27FC236}">
                      <a16:creationId xmlns:a16="http://schemas.microsoft.com/office/drawing/2014/main" id="{3D9EF012-28B1-1735-D6F2-903246182CEF}"/>
                    </a:ext>
                  </a:extLst>
                </p14:cNvPr>
                <p14:cNvContentPartPr/>
                <p14:nvPr/>
              </p14:nvContentPartPr>
              <p14:xfrm>
                <a:off x="9262283" y="3638959"/>
                <a:ext cx="92880" cy="121320"/>
              </p14:xfrm>
            </p:contentPart>
          </mc:Choice>
          <mc:Fallback xmlns="">
            <p:pic>
              <p:nvPicPr>
                <p:cNvPr id="291" name="筆跡 290">
                  <a:extLst>
                    <a:ext uri="{FF2B5EF4-FFF2-40B4-BE49-F238E27FC236}">
                      <a16:creationId xmlns:a16="http://schemas.microsoft.com/office/drawing/2014/main" id="{3D9EF012-28B1-1735-D6F2-903246182CEF}"/>
                    </a:ext>
                  </a:extLst>
                </p:cNvPr>
                <p:cNvPicPr/>
                <p:nvPr/>
              </p:nvPicPr>
              <p:blipFill>
                <a:blip r:embed="rId417"/>
                <a:stretch>
                  <a:fillRect/>
                </a:stretch>
              </p:blipFill>
              <p:spPr>
                <a:xfrm>
                  <a:off x="9244643" y="3620959"/>
                  <a:ext cx="128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92" name="筆跡 291">
                  <a:extLst>
                    <a:ext uri="{FF2B5EF4-FFF2-40B4-BE49-F238E27FC236}">
                      <a16:creationId xmlns:a16="http://schemas.microsoft.com/office/drawing/2014/main" id="{1EFD18B9-538B-7D8E-2AD6-3817A75638D1}"/>
                    </a:ext>
                  </a:extLst>
                </p14:cNvPr>
                <p14:cNvContentPartPr/>
                <p14:nvPr/>
              </p14:nvContentPartPr>
              <p14:xfrm>
                <a:off x="8122523" y="3576679"/>
                <a:ext cx="84240" cy="256320"/>
              </p14:xfrm>
            </p:contentPart>
          </mc:Choice>
          <mc:Fallback xmlns="">
            <p:pic>
              <p:nvPicPr>
                <p:cNvPr id="292" name="筆跡 291">
                  <a:extLst>
                    <a:ext uri="{FF2B5EF4-FFF2-40B4-BE49-F238E27FC236}">
                      <a16:creationId xmlns:a16="http://schemas.microsoft.com/office/drawing/2014/main" id="{1EFD18B9-538B-7D8E-2AD6-3817A75638D1}"/>
                    </a:ext>
                  </a:extLst>
                </p:cNvPr>
                <p:cNvPicPr/>
                <p:nvPr/>
              </p:nvPicPr>
              <p:blipFill>
                <a:blip r:embed="rId419"/>
                <a:stretch>
                  <a:fillRect/>
                </a:stretch>
              </p:blipFill>
              <p:spPr>
                <a:xfrm>
                  <a:off x="8104523" y="3558679"/>
                  <a:ext cx="11988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94" name="筆跡 293">
                  <a:extLst>
                    <a:ext uri="{FF2B5EF4-FFF2-40B4-BE49-F238E27FC236}">
                      <a16:creationId xmlns:a16="http://schemas.microsoft.com/office/drawing/2014/main" id="{A670123E-F5A5-9F5F-E4B8-4A33A44A52A9}"/>
                    </a:ext>
                  </a:extLst>
                </p14:cNvPr>
                <p14:cNvContentPartPr/>
                <p14:nvPr/>
              </p14:nvContentPartPr>
              <p14:xfrm>
                <a:off x="9431483" y="3591439"/>
                <a:ext cx="52920" cy="163080"/>
              </p14:xfrm>
            </p:contentPart>
          </mc:Choice>
          <mc:Fallback xmlns="">
            <p:pic>
              <p:nvPicPr>
                <p:cNvPr id="294" name="筆跡 293">
                  <a:extLst>
                    <a:ext uri="{FF2B5EF4-FFF2-40B4-BE49-F238E27FC236}">
                      <a16:creationId xmlns:a16="http://schemas.microsoft.com/office/drawing/2014/main" id="{A670123E-F5A5-9F5F-E4B8-4A33A44A52A9}"/>
                    </a:ext>
                  </a:extLst>
                </p:cNvPr>
                <p:cNvPicPr/>
                <p:nvPr/>
              </p:nvPicPr>
              <p:blipFill>
                <a:blip r:embed="rId421"/>
                <a:stretch>
                  <a:fillRect/>
                </a:stretch>
              </p:blipFill>
              <p:spPr>
                <a:xfrm>
                  <a:off x="9413843" y="3573439"/>
                  <a:ext cx="885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95" name="筆跡 294">
                  <a:extLst>
                    <a:ext uri="{FF2B5EF4-FFF2-40B4-BE49-F238E27FC236}">
                      <a16:creationId xmlns:a16="http://schemas.microsoft.com/office/drawing/2014/main" id="{78BADC4C-3D74-080C-B070-79E22D41EC74}"/>
                    </a:ext>
                  </a:extLst>
                </p14:cNvPr>
                <p14:cNvContentPartPr/>
                <p14:nvPr/>
              </p14:nvContentPartPr>
              <p14:xfrm>
                <a:off x="9489803" y="3497839"/>
                <a:ext cx="60840" cy="48960"/>
              </p14:xfrm>
            </p:contentPart>
          </mc:Choice>
          <mc:Fallback xmlns="">
            <p:pic>
              <p:nvPicPr>
                <p:cNvPr id="295" name="筆跡 294">
                  <a:extLst>
                    <a:ext uri="{FF2B5EF4-FFF2-40B4-BE49-F238E27FC236}">
                      <a16:creationId xmlns:a16="http://schemas.microsoft.com/office/drawing/2014/main" id="{78BADC4C-3D74-080C-B070-79E22D41EC74}"/>
                    </a:ext>
                  </a:extLst>
                </p:cNvPr>
                <p:cNvPicPr/>
                <p:nvPr/>
              </p:nvPicPr>
              <p:blipFill>
                <a:blip r:embed="rId423"/>
                <a:stretch>
                  <a:fillRect/>
                </a:stretch>
              </p:blipFill>
              <p:spPr>
                <a:xfrm>
                  <a:off x="9472163" y="3480199"/>
                  <a:ext cx="96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97" name="筆跡 296">
                  <a:extLst>
                    <a:ext uri="{FF2B5EF4-FFF2-40B4-BE49-F238E27FC236}">
                      <a16:creationId xmlns:a16="http://schemas.microsoft.com/office/drawing/2014/main" id="{FE072EBA-8516-6B7C-E9AC-04A4F7BE9DD3}"/>
                    </a:ext>
                  </a:extLst>
                </p14:cNvPr>
                <p14:cNvContentPartPr/>
                <p14:nvPr/>
              </p14:nvContentPartPr>
              <p14:xfrm>
                <a:off x="8081483" y="3818959"/>
                <a:ext cx="1645560" cy="39240"/>
              </p14:xfrm>
            </p:contentPart>
          </mc:Choice>
          <mc:Fallback xmlns="">
            <p:pic>
              <p:nvPicPr>
                <p:cNvPr id="297" name="筆跡 296">
                  <a:extLst>
                    <a:ext uri="{FF2B5EF4-FFF2-40B4-BE49-F238E27FC236}">
                      <a16:creationId xmlns:a16="http://schemas.microsoft.com/office/drawing/2014/main" id="{FE072EBA-8516-6B7C-E9AC-04A4F7BE9DD3}"/>
                    </a:ext>
                  </a:extLst>
                </p:cNvPr>
                <p:cNvPicPr/>
                <p:nvPr/>
              </p:nvPicPr>
              <p:blipFill>
                <a:blip r:embed="rId425"/>
                <a:stretch>
                  <a:fillRect/>
                </a:stretch>
              </p:blipFill>
              <p:spPr>
                <a:xfrm>
                  <a:off x="8063843" y="3801319"/>
                  <a:ext cx="1681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98" name="筆跡 297">
                  <a:extLst>
                    <a:ext uri="{FF2B5EF4-FFF2-40B4-BE49-F238E27FC236}">
                      <a16:creationId xmlns:a16="http://schemas.microsoft.com/office/drawing/2014/main" id="{3F838898-020F-BBA1-7873-8440DB26E1FA}"/>
                    </a:ext>
                  </a:extLst>
                </p14:cNvPr>
                <p14:cNvContentPartPr/>
                <p14:nvPr/>
              </p14:nvContentPartPr>
              <p14:xfrm>
                <a:off x="8696363" y="3902479"/>
                <a:ext cx="19440" cy="127800"/>
              </p14:xfrm>
            </p:contentPart>
          </mc:Choice>
          <mc:Fallback xmlns="">
            <p:pic>
              <p:nvPicPr>
                <p:cNvPr id="298" name="筆跡 297">
                  <a:extLst>
                    <a:ext uri="{FF2B5EF4-FFF2-40B4-BE49-F238E27FC236}">
                      <a16:creationId xmlns:a16="http://schemas.microsoft.com/office/drawing/2014/main" id="{3F838898-020F-BBA1-7873-8440DB26E1FA}"/>
                    </a:ext>
                  </a:extLst>
                </p:cNvPr>
                <p:cNvPicPr/>
                <p:nvPr/>
              </p:nvPicPr>
              <p:blipFill>
                <a:blip r:embed="rId427"/>
                <a:stretch>
                  <a:fillRect/>
                </a:stretch>
              </p:blipFill>
              <p:spPr>
                <a:xfrm>
                  <a:off x="8678363" y="3884839"/>
                  <a:ext cx="550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99" name="筆跡 298">
                  <a:extLst>
                    <a:ext uri="{FF2B5EF4-FFF2-40B4-BE49-F238E27FC236}">
                      <a16:creationId xmlns:a16="http://schemas.microsoft.com/office/drawing/2014/main" id="{4C20DC0D-3F21-03F7-99A4-74879E24292F}"/>
                    </a:ext>
                  </a:extLst>
                </p14:cNvPr>
                <p14:cNvContentPartPr/>
                <p14:nvPr/>
              </p14:nvContentPartPr>
              <p14:xfrm>
                <a:off x="8769083" y="3907519"/>
                <a:ext cx="9720" cy="110160"/>
              </p14:xfrm>
            </p:contentPart>
          </mc:Choice>
          <mc:Fallback xmlns="">
            <p:pic>
              <p:nvPicPr>
                <p:cNvPr id="299" name="筆跡 298">
                  <a:extLst>
                    <a:ext uri="{FF2B5EF4-FFF2-40B4-BE49-F238E27FC236}">
                      <a16:creationId xmlns:a16="http://schemas.microsoft.com/office/drawing/2014/main" id="{4C20DC0D-3F21-03F7-99A4-74879E24292F}"/>
                    </a:ext>
                  </a:extLst>
                </p:cNvPr>
                <p:cNvPicPr/>
                <p:nvPr/>
              </p:nvPicPr>
              <p:blipFill>
                <a:blip r:embed="rId429"/>
                <a:stretch>
                  <a:fillRect/>
                </a:stretch>
              </p:blipFill>
              <p:spPr>
                <a:xfrm>
                  <a:off x="8751443" y="3889879"/>
                  <a:ext cx="45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00" name="筆跡 299">
                  <a:extLst>
                    <a:ext uri="{FF2B5EF4-FFF2-40B4-BE49-F238E27FC236}">
                      <a16:creationId xmlns:a16="http://schemas.microsoft.com/office/drawing/2014/main" id="{B9996E47-586E-45FD-62FC-C6A3FCD2C34C}"/>
                    </a:ext>
                  </a:extLst>
                </p14:cNvPr>
                <p14:cNvContentPartPr/>
                <p14:nvPr/>
              </p14:nvContentPartPr>
              <p14:xfrm>
                <a:off x="8823443" y="3999679"/>
                <a:ext cx="19080" cy="24840"/>
              </p14:xfrm>
            </p:contentPart>
          </mc:Choice>
          <mc:Fallback xmlns="">
            <p:pic>
              <p:nvPicPr>
                <p:cNvPr id="300" name="筆跡 299">
                  <a:extLst>
                    <a:ext uri="{FF2B5EF4-FFF2-40B4-BE49-F238E27FC236}">
                      <a16:creationId xmlns:a16="http://schemas.microsoft.com/office/drawing/2014/main" id="{B9996E47-586E-45FD-62FC-C6A3FCD2C34C}"/>
                    </a:ext>
                  </a:extLst>
                </p:cNvPr>
                <p:cNvPicPr/>
                <p:nvPr/>
              </p:nvPicPr>
              <p:blipFill>
                <a:blip r:embed="rId431"/>
                <a:stretch>
                  <a:fillRect/>
                </a:stretch>
              </p:blipFill>
              <p:spPr>
                <a:xfrm>
                  <a:off x="8805443" y="3982039"/>
                  <a:ext cx="54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01" name="筆跡 300">
                  <a:extLst>
                    <a:ext uri="{FF2B5EF4-FFF2-40B4-BE49-F238E27FC236}">
                      <a16:creationId xmlns:a16="http://schemas.microsoft.com/office/drawing/2014/main" id="{AF70EF26-F9A4-DCFB-EF9C-A6842A6D0FA5}"/>
                    </a:ext>
                  </a:extLst>
                </p14:cNvPr>
                <p14:cNvContentPartPr/>
                <p14:nvPr/>
              </p14:nvContentPartPr>
              <p14:xfrm>
                <a:off x="8950163" y="3903919"/>
                <a:ext cx="74520" cy="123480"/>
              </p14:xfrm>
            </p:contentPart>
          </mc:Choice>
          <mc:Fallback xmlns="">
            <p:pic>
              <p:nvPicPr>
                <p:cNvPr id="301" name="筆跡 300">
                  <a:extLst>
                    <a:ext uri="{FF2B5EF4-FFF2-40B4-BE49-F238E27FC236}">
                      <a16:creationId xmlns:a16="http://schemas.microsoft.com/office/drawing/2014/main" id="{AF70EF26-F9A4-DCFB-EF9C-A6842A6D0FA5}"/>
                    </a:ext>
                  </a:extLst>
                </p:cNvPr>
                <p:cNvPicPr/>
                <p:nvPr/>
              </p:nvPicPr>
              <p:blipFill>
                <a:blip r:embed="rId433"/>
                <a:stretch>
                  <a:fillRect/>
                </a:stretch>
              </p:blipFill>
              <p:spPr>
                <a:xfrm>
                  <a:off x="8932523" y="3885919"/>
                  <a:ext cx="110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02" name="筆跡 301">
                  <a:extLst>
                    <a:ext uri="{FF2B5EF4-FFF2-40B4-BE49-F238E27FC236}">
                      <a16:creationId xmlns:a16="http://schemas.microsoft.com/office/drawing/2014/main" id="{00CB91B2-4EA2-237E-E94F-AD8CC52672B4}"/>
                    </a:ext>
                  </a:extLst>
                </p14:cNvPr>
                <p14:cNvContentPartPr/>
                <p14:nvPr/>
              </p14:nvContentPartPr>
              <p14:xfrm>
                <a:off x="8965283" y="3916159"/>
                <a:ext cx="123120" cy="13320"/>
              </p14:xfrm>
            </p:contentPart>
          </mc:Choice>
          <mc:Fallback xmlns="">
            <p:pic>
              <p:nvPicPr>
                <p:cNvPr id="302" name="筆跡 301">
                  <a:extLst>
                    <a:ext uri="{FF2B5EF4-FFF2-40B4-BE49-F238E27FC236}">
                      <a16:creationId xmlns:a16="http://schemas.microsoft.com/office/drawing/2014/main" id="{00CB91B2-4EA2-237E-E94F-AD8CC52672B4}"/>
                    </a:ext>
                  </a:extLst>
                </p:cNvPr>
                <p:cNvPicPr/>
                <p:nvPr/>
              </p:nvPicPr>
              <p:blipFill>
                <a:blip r:embed="rId435"/>
                <a:stretch>
                  <a:fillRect/>
                </a:stretch>
              </p:blipFill>
              <p:spPr>
                <a:xfrm>
                  <a:off x="8947283" y="3898159"/>
                  <a:ext cx="1587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03" name="筆跡 302">
                  <a:extLst>
                    <a:ext uri="{FF2B5EF4-FFF2-40B4-BE49-F238E27FC236}">
                      <a16:creationId xmlns:a16="http://schemas.microsoft.com/office/drawing/2014/main" id="{3F4B6310-3B99-0612-EEF4-2BFA1F0BB36B}"/>
                    </a:ext>
                  </a:extLst>
                </p14:cNvPr>
                <p14:cNvContentPartPr/>
                <p14:nvPr/>
              </p14:nvContentPartPr>
              <p14:xfrm>
                <a:off x="9111083" y="3907519"/>
                <a:ext cx="24480" cy="114840"/>
              </p14:xfrm>
            </p:contentPart>
          </mc:Choice>
          <mc:Fallback xmlns="">
            <p:pic>
              <p:nvPicPr>
                <p:cNvPr id="303" name="筆跡 302">
                  <a:extLst>
                    <a:ext uri="{FF2B5EF4-FFF2-40B4-BE49-F238E27FC236}">
                      <a16:creationId xmlns:a16="http://schemas.microsoft.com/office/drawing/2014/main" id="{3F4B6310-3B99-0612-EEF4-2BFA1F0BB36B}"/>
                    </a:ext>
                  </a:extLst>
                </p:cNvPr>
                <p:cNvPicPr/>
                <p:nvPr/>
              </p:nvPicPr>
              <p:blipFill>
                <a:blip r:embed="rId437"/>
                <a:stretch>
                  <a:fillRect/>
                </a:stretch>
              </p:blipFill>
              <p:spPr>
                <a:xfrm>
                  <a:off x="9093443" y="3889519"/>
                  <a:ext cx="60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04" name="筆跡 303">
                  <a:extLst>
                    <a:ext uri="{FF2B5EF4-FFF2-40B4-BE49-F238E27FC236}">
                      <a16:creationId xmlns:a16="http://schemas.microsoft.com/office/drawing/2014/main" id="{3282D9FD-6BD9-12EB-6BB1-00F81CC5A0AB}"/>
                    </a:ext>
                  </a:extLst>
                </p14:cNvPr>
                <p14:cNvContentPartPr/>
                <p14:nvPr/>
              </p14:nvContentPartPr>
              <p14:xfrm>
                <a:off x="9206123" y="3908239"/>
                <a:ext cx="79200" cy="109800"/>
              </p14:xfrm>
            </p:contentPart>
          </mc:Choice>
          <mc:Fallback xmlns="">
            <p:pic>
              <p:nvPicPr>
                <p:cNvPr id="304" name="筆跡 303">
                  <a:extLst>
                    <a:ext uri="{FF2B5EF4-FFF2-40B4-BE49-F238E27FC236}">
                      <a16:creationId xmlns:a16="http://schemas.microsoft.com/office/drawing/2014/main" id="{3282D9FD-6BD9-12EB-6BB1-00F81CC5A0AB}"/>
                    </a:ext>
                  </a:extLst>
                </p:cNvPr>
                <p:cNvPicPr/>
                <p:nvPr/>
              </p:nvPicPr>
              <p:blipFill>
                <a:blip r:embed="rId439"/>
                <a:stretch>
                  <a:fillRect/>
                </a:stretch>
              </p:blipFill>
              <p:spPr>
                <a:xfrm>
                  <a:off x="9188483" y="3890599"/>
                  <a:ext cx="11484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40">
            <p14:nvContentPartPr>
              <p14:cNvPr id="305" name="筆跡 304">
                <a:extLst>
                  <a:ext uri="{FF2B5EF4-FFF2-40B4-BE49-F238E27FC236}">
                    <a16:creationId xmlns:a16="http://schemas.microsoft.com/office/drawing/2014/main" id="{C21575BB-5F48-AE3F-B7BA-5D334FB63D5D}"/>
                  </a:ext>
                </a:extLst>
              </p14:cNvPr>
              <p14:cNvContentPartPr/>
              <p14:nvPr/>
            </p14:nvContentPartPr>
            <p14:xfrm>
              <a:off x="8833163" y="4248799"/>
              <a:ext cx="2880" cy="5040"/>
            </p14:xfrm>
          </p:contentPart>
        </mc:Choice>
        <mc:Fallback xmlns="">
          <p:pic>
            <p:nvPicPr>
              <p:cNvPr id="305" name="筆跡 304">
                <a:extLst>
                  <a:ext uri="{FF2B5EF4-FFF2-40B4-BE49-F238E27FC236}">
                    <a16:creationId xmlns:a16="http://schemas.microsoft.com/office/drawing/2014/main" id="{C21575BB-5F48-AE3F-B7BA-5D334FB63D5D}"/>
                  </a:ext>
                </a:extLst>
              </p:cNvPr>
              <p:cNvPicPr/>
              <p:nvPr/>
            </p:nvPicPr>
            <p:blipFill>
              <a:blip r:embed="rId441"/>
              <a:stretch>
                <a:fillRect/>
              </a:stretch>
            </p:blipFill>
            <p:spPr>
              <a:xfrm>
                <a:off x="8815523" y="4230799"/>
                <a:ext cx="38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06" name="筆跡 305">
                <a:extLst>
                  <a:ext uri="{FF2B5EF4-FFF2-40B4-BE49-F238E27FC236}">
                    <a16:creationId xmlns:a16="http://schemas.microsoft.com/office/drawing/2014/main" id="{1289329C-095B-EEC7-47D0-89FF3F8413CC}"/>
                  </a:ext>
                </a:extLst>
              </p14:cNvPr>
              <p14:cNvContentPartPr/>
              <p14:nvPr/>
            </p14:nvContentPartPr>
            <p14:xfrm>
              <a:off x="8835683" y="4378759"/>
              <a:ext cx="9720" cy="192960"/>
            </p14:xfrm>
          </p:contentPart>
        </mc:Choice>
        <mc:Fallback xmlns="">
          <p:pic>
            <p:nvPicPr>
              <p:cNvPr id="306" name="筆跡 305">
                <a:extLst>
                  <a:ext uri="{FF2B5EF4-FFF2-40B4-BE49-F238E27FC236}">
                    <a16:creationId xmlns:a16="http://schemas.microsoft.com/office/drawing/2014/main" id="{1289329C-095B-EEC7-47D0-89FF3F8413CC}"/>
                  </a:ext>
                </a:extLst>
              </p:cNvPr>
              <p:cNvPicPr/>
              <p:nvPr/>
            </p:nvPicPr>
            <p:blipFill>
              <a:blip r:embed="rId443"/>
              <a:stretch>
                <a:fillRect/>
              </a:stretch>
            </p:blipFill>
            <p:spPr>
              <a:xfrm>
                <a:off x="8818043" y="4360759"/>
                <a:ext cx="45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07" name="筆跡 306">
                <a:extLst>
                  <a:ext uri="{FF2B5EF4-FFF2-40B4-BE49-F238E27FC236}">
                    <a16:creationId xmlns:a16="http://schemas.microsoft.com/office/drawing/2014/main" id="{A3008CE1-8949-1EBF-1398-0D37FEE79199}"/>
                  </a:ext>
                </a:extLst>
              </p14:cNvPr>
              <p14:cNvContentPartPr/>
              <p14:nvPr/>
            </p14:nvContentPartPr>
            <p14:xfrm>
              <a:off x="8826683" y="4718599"/>
              <a:ext cx="19080" cy="278640"/>
            </p14:xfrm>
          </p:contentPart>
        </mc:Choice>
        <mc:Fallback xmlns="">
          <p:pic>
            <p:nvPicPr>
              <p:cNvPr id="307" name="筆跡 306">
                <a:extLst>
                  <a:ext uri="{FF2B5EF4-FFF2-40B4-BE49-F238E27FC236}">
                    <a16:creationId xmlns:a16="http://schemas.microsoft.com/office/drawing/2014/main" id="{A3008CE1-8949-1EBF-1398-0D37FEE79199}"/>
                  </a:ext>
                </a:extLst>
              </p:cNvPr>
              <p:cNvPicPr/>
              <p:nvPr/>
            </p:nvPicPr>
            <p:blipFill>
              <a:blip r:embed="rId445"/>
              <a:stretch>
                <a:fillRect/>
              </a:stretch>
            </p:blipFill>
            <p:spPr>
              <a:xfrm>
                <a:off x="8809043" y="4700959"/>
                <a:ext cx="54720" cy="314280"/>
              </a:xfrm>
              <a:prstGeom prst="rect">
                <a:avLst/>
              </a:prstGeom>
            </p:spPr>
          </p:pic>
        </mc:Fallback>
      </mc:AlternateContent>
      <p:grpSp>
        <p:nvGrpSpPr>
          <p:cNvPr id="323" name="群組 322">
            <a:extLst>
              <a:ext uri="{FF2B5EF4-FFF2-40B4-BE49-F238E27FC236}">
                <a16:creationId xmlns:a16="http://schemas.microsoft.com/office/drawing/2014/main" id="{DF6260BB-D217-F586-5053-93BF5925CECA}"/>
              </a:ext>
            </a:extLst>
          </p:cNvPr>
          <p:cNvGrpSpPr/>
          <p:nvPr/>
        </p:nvGrpSpPr>
        <p:grpSpPr>
          <a:xfrm>
            <a:off x="9877883" y="2593519"/>
            <a:ext cx="991080" cy="199440"/>
            <a:chOff x="9877883" y="2593519"/>
            <a:chExt cx="991080" cy="199440"/>
          </a:xfrm>
        </p:grpSpPr>
        <mc:AlternateContent xmlns:mc="http://schemas.openxmlformats.org/markup-compatibility/2006" xmlns:p14="http://schemas.microsoft.com/office/powerpoint/2010/main">
          <mc:Choice Requires="p14">
            <p:contentPart p14:bwMode="auto" r:id="rId446">
              <p14:nvContentPartPr>
                <p14:cNvPr id="309" name="筆跡 308">
                  <a:extLst>
                    <a:ext uri="{FF2B5EF4-FFF2-40B4-BE49-F238E27FC236}">
                      <a16:creationId xmlns:a16="http://schemas.microsoft.com/office/drawing/2014/main" id="{DB7FF432-BBD4-7163-8990-455317131D97}"/>
                    </a:ext>
                  </a:extLst>
                </p14:cNvPr>
                <p14:cNvContentPartPr/>
                <p14:nvPr/>
              </p14:nvContentPartPr>
              <p14:xfrm>
                <a:off x="9882203" y="2691439"/>
                <a:ext cx="83880" cy="14400"/>
              </p14:xfrm>
            </p:contentPart>
          </mc:Choice>
          <mc:Fallback xmlns="">
            <p:pic>
              <p:nvPicPr>
                <p:cNvPr id="309" name="筆跡 308">
                  <a:extLst>
                    <a:ext uri="{FF2B5EF4-FFF2-40B4-BE49-F238E27FC236}">
                      <a16:creationId xmlns:a16="http://schemas.microsoft.com/office/drawing/2014/main" id="{DB7FF432-BBD4-7163-8990-455317131D97}"/>
                    </a:ext>
                  </a:extLst>
                </p:cNvPr>
                <p:cNvPicPr/>
                <p:nvPr/>
              </p:nvPicPr>
              <p:blipFill>
                <a:blip r:embed="rId447"/>
                <a:stretch>
                  <a:fillRect/>
                </a:stretch>
              </p:blipFill>
              <p:spPr>
                <a:xfrm>
                  <a:off x="9864203" y="2673439"/>
                  <a:ext cx="1195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10" name="筆跡 309">
                  <a:extLst>
                    <a:ext uri="{FF2B5EF4-FFF2-40B4-BE49-F238E27FC236}">
                      <a16:creationId xmlns:a16="http://schemas.microsoft.com/office/drawing/2014/main" id="{25A7B032-E9E0-7EC0-D329-A4AA4DF1945F}"/>
                    </a:ext>
                  </a:extLst>
                </p14:cNvPr>
                <p14:cNvContentPartPr/>
                <p14:nvPr/>
              </p14:nvContentPartPr>
              <p14:xfrm>
                <a:off x="9877883" y="2736799"/>
                <a:ext cx="100080" cy="14760"/>
              </p14:xfrm>
            </p:contentPart>
          </mc:Choice>
          <mc:Fallback xmlns="">
            <p:pic>
              <p:nvPicPr>
                <p:cNvPr id="310" name="筆跡 309">
                  <a:extLst>
                    <a:ext uri="{FF2B5EF4-FFF2-40B4-BE49-F238E27FC236}">
                      <a16:creationId xmlns:a16="http://schemas.microsoft.com/office/drawing/2014/main" id="{25A7B032-E9E0-7EC0-D329-A4AA4DF1945F}"/>
                    </a:ext>
                  </a:extLst>
                </p:cNvPr>
                <p:cNvPicPr/>
                <p:nvPr/>
              </p:nvPicPr>
              <p:blipFill>
                <a:blip r:embed="rId449"/>
                <a:stretch>
                  <a:fillRect/>
                </a:stretch>
              </p:blipFill>
              <p:spPr>
                <a:xfrm>
                  <a:off x="9859883" y="2719159"/>
                  <a:ext cx="1357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12" name="筆跡 311">
                  <a:extLst>
                    <a:ext uri="{FF2B5EF4-FFF2-40B4-BE49-F238E27FC236}">
                      <a16:creationId xmlns:a16="http://schemas.microsoft.com/office/drawing/2014/main" id="{A3830EB9-21E2-960E-28CF-0D70ACD83CF8}"/>
                    </a:ext>
                  </a:extLst>
                </p14:cNvPr>
                <p14:cNvContentPartPr/>
                <p14:nvPr/>
              </p14:nvContentPartPr>
              <p14:xfrm>
                <a:off x="10100363" y="2632039"/>
                <a:ext cx="75240" cy="147240"/>
              </p14:xfrm>
            </p:contentPart>
          </mc:Choice>
          <mc:Fallback xmlns="">
            <p:pic>
              <p:nvPicPr>
                <p:cNvPr id="312" name="筆跡 311">
                  <a:extLst>
                    <a:ext uri="{FF2B5EF4-FFF2-40B4-BE49-F238E27FC236}">
                      <a16:creationId xmlns:a16="http://schemas.microsoft.com/office/drawing/2014/main" id="{A3830EB9-21E2-960E-28CF-0D70ACD83CF8}"/>
                    </a:ext>
                  </a:extLst>
                </p:cNvPr>
                <p:cNvPicPr/>
                <p:nvPr/>
              </p:nvPicPr>
              <p:blipFill>
                <a:blip r:embed="rId451"/>
                <a:stretch>
                  <a:fillRect/>
                </a:stretch>
              </p:blipFill>
              <p:spPr>
                <a:xfrm>
                  <a:off x="10082363" y="2614399"/>
                  <a:ext cx="110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13" name="筆跡 312">
                  <a:extLst>
                    <a:ext uri="{FF2B5EF4-FFF2-40B4-BE49-F238E27FC236}">
                      <a16:creationId xmlns:a16="http://schemas.microsoft.com/office/drawing/2014/main" id="{8CC01E24-3F64-F950-AFD9-93261B5B39D2}"/>
                    </a:ext>
                  </a:extLst>
                </p14:cNvPr>
                <p14:cNvContentPartPr/>
                <p14:nvPr/>
              </p14:nvContentPartPr>
              <p14:xfrm>
                <a:off x="10228523" y="2775679"/>
                <a:ext cx="5040" cy="1080"/>
              </p14:xfrm>
            </p:contentPart>
          </mc:Choice>
          <mc:Fallback xmlns="">
            <p:pic>
              <p:nvPicPr>
                <p:cNvPr id="313" name="筆跡 312">
                  <a:extLst>
                    <a:ext uri="{FF2B5EF4-FFF2-40B4-BE49-F238E27FC236}">
                      <a16:creationId xmlns:a16="http://schemas.microsoft.com/office/drawing/2014/main" id="{8CC01E24-3F64-F950-AFD9-93261B5B39D2}"/>
                    </a:ext>
                  </a:extLst>
                </p:cNvPr>
                <p:cNvPicPr/>
                <p:nvPr/>
              </p:nvPicPr>
              <p:blipFill>
                <a:blip r:embed="rId453"/>
                <a:stretch>
                  <a:fillRect/>
                </a:stretch>
              </p:blipFill>
              <p:spPr>
                <a:xfrm>
                  <a:off x="10210523" y="2758039"/>
                  <a:ext cx="40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15" name="筆跡 314">
                  <a:extLst>
                    <a:ext uri="{FF2B5EF4-FFF2-40B4-BE49-F238E27FC236}">
                      <a16:creationId xmlns:a16="http://schemas.microsoft.com/office/drawing/2014/main" id="{721467C1-23B4-08DC-2D38-3911ADFE3ADA}"/>
                    </a:ext>
                  </a:extLst>
                </p14:cNvPr>
                <p14:cNvContentPartPr/>
                <p14:nvPr/>
              </p14:nvContentPartPr>
              <p14:xfrm>
                <a:off x="10324283" y="2593519"/>
                <a:ext cx="106560" cy="199440"/>
              </p14:xfrm>
            </p:contentPart>
          </mc:Choice>
          <mc:Fallback xmlns="">
            <p:pic>
              <p:nvPicPr>
                <p:cNvPr id="315" name="筆跡 314">
                  <a:extLst>
                    <a:ext uri="{FF2B5EF4-FFF2-40B4-BE49-F238E27FC236}">
                      <a16:creationId xmlns:a16="http://schemas.microsoft.com/office/drawing/2014/main" id="{721467C1-23B4-08DC-2D38-3911ADFE3ADA}"/>
                    </a:ext>
                  </a:extLst>
                </p:cNvPr>
                <p:cNvPicPr/>
                <p:nvPr/>
              </p:nvPicPr>
              <p:blipFill>
                <a:blip r:embed="rId455"/>
                <a:stretch>
                  <a:fillRect/>
                </a:stretch>
              </p:blipFill>
              <p:spPr>
                <a:xfrm>
                  <a:off x="10306283" y="2575879"/>
                  <a:ext cx="14220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16" name="筆跡 315">
                  <a:extLst>
                    <a:ext uri="{FF2B5EF4-FFF2-40B4-BE49-F238E27FC236}">
                      <a16:creationId xmlns:a16="http://schemas.microsoft.com/office/drawing/2014/main" id="{DBAD3C0A-54B3-46CC-B097-D56B9E79D137}"/>
                    </a:ext>
                  </a:extLst>
                </p14:cNvPr>
                <p14:cNvContentPartPr/>
                <p14:nvPr/>
              </p14:nvContentPartPr>
              <p14:xfrm>
                <a:off x="10479803" y="2624479"/>
                <a:ext cx="78120" cy="156960"/>
              </p14:xfrm>
            </p:contentPart>
          </mc:Choice>
          <mc:Fallback xmlns="">
            <p:pic>
              <p:nvPicPr>
                <p:cNvPr id="316" name="筆跡 315">
                  <a:extLst>
                    <a:ext uri="{FF2B5EF4-FFF2-40B4-BE49-F238E27FC236}">
                      <a16:creationId xmlns:a16="http://schemas.microsoft.com/office/drawing/2014/main" id="{DBAD3C0A-54B3-46CC-B097-D56B9E79D137}"/>
                    </a:ext>
                  </a:extLst>
                </p:cNvPr>
                <p:cNvPicPr/>
                <p:nvPr/>
              </p:nvPicPr>
              <p:blipFill>
                <a:blip r:embed="rId457"/>
                <a:stretch>
                  <a:fillRect/>
                </a:stretch>
              </p:blipFill>
              <p:spPr>
                <a:xfrm>
                  <a:off x="10462163" y="2606479"/>
                  <a:ext cx="1137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17" name="筆跡 316">
                  <a:extLst>
                    <a:ext uri="{FF2B5EF4-FFF2-40B4-BE49-F238E27FC236}">
                      <a16:creationId xmlns:a16="http://schemas.microsoft.com/office/drawing/2014/main" id="{41E390F7-9FE2-27B1-035B-F6553EC179C5}"/>
                    </a:ext>
                  </a:extLst>
                </p14:cNvPr>
                <p14:cNvContentPartPr/>
                <p14:nvPr/>
              </p14:nvContentPartPr>
              <p14:xfrm>
                <a:off x="10615523" y="2620159"/>
                <a:ext cx="77040" cy="106920"/>
              </p14:xfrm>
            </p:contentPart>
          </mc:Choice>
          <mc:Fallback xmlns="">
            <p:pic>
              <p:nvPicPr>
                <p:cNvPr id="317" name="筆跡 316">
                  <a:extLst>
                    <a:ext uri="{FF2B5EF4-FFF2-40B4-BE49-F238E27FC236}">
                      <a16:creationId xmlns:a16="http://schemas.microsoft.com/office/drawing/2014/main" id="{41E390F7-9FE2-27B1-035B-F6553EC179C5}"/>
                    </a:ext>
                  </a:extLst>
                </p:cNvPr>
                <p:cNvPicPr/>
                <p:nvPr/>
              </p:nvPicPr>
              <p:blipFill>
                <a:blip r:embed="rId459"/>
                <a:stretch>
                  <a:fillRect/>
                </a:stretch>
              </p:blipFill>
              <p:spPr>
                <a:xfrm>
                  <a:off x="10597883" y="2602519"/>
                  <a:ext cx="112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18" name="筆跡 317">
                  <a:extLst>
                    <a:ext uri="{FF2B5EF4-FFF2-40B4-BE49-F238E27FC236}">
                      <a16:creationId xmlns:a16="http://schemas.microsoft.com/office/drawing/2014/main" id="{B53FAC65-174A-DF1F-A627-C78219AA505A}"/>
                    </a:ext>
                  </a:extLst>
                </p14:cNvPr>
                <p14:cNvContentPartPr/>
                <p14:nvPr/>
              </p14:nvContentPartPr>
              <p14:xfrm>
                <a:off x="10679243" y="2636359"/>
                <a:ext cx="159840" cy="116280"/>
              </p14:xfrm>
            </p:contentPart>
          </mc:Choice>
          <mc:Fallback xmlns="">
            <p:pic>
              <p:nvPicPr>
                <p:cNvPr id="318" name="筆跡 317">
                  <a:extLst>
                    <a:ext uri="{FF2B5EF4-FFF2-40B4-BE49-F238E27FC236}">
                      <a16:creationId xmlns:a16="http://schemas.microsoft.com/office/drawing/2014/main" id="{B53FAC65-174A-DF1F-A627-C78219AA505A}"/>
                    </a:ext>
                  </a:extLst>
                </p:cNvPr>
                <p:cNvPicPr/>
                <p:nvPr/>
              </p:nvPicPr>
              <p:blipFill>
                <a:blip r:embed="rId461"/>
                <a:stretch>
                  <a:fillRect/>
                </a:stretch>
              </p:blipFill>
              <p:spPr>
                <a:xfrm>
                  <a:off x="10661243" y="2618359"/>
                  <a:ext cx="195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19" name="筆跡 318">
                  <a:extLst>
                    <a:ext uri="{FF2B5EF4-FFF2-40B4-BE49-F238E27FC236}">
                      <a16:creationId xmlns:a16="http://schemas.microsoft.com/office/drawing/2014/main" id="{532D8E9A-45D0-B0D8-DB5E-BBAF35FA719D}"/>
                    </a:ext>
                  </a:extLst>
                </p14:cNvPr>
                <p14:cNvContentPartPr/>
                <p14:nvPr/>
              </p14:nvContentPartPr>
              <p14:xfrm>
                <a:off x="10802363" y="2632039"/>
                <a:ext cx="66600" cy="119880"/>
              </p14:xfrm>
            </p:contentPart>
          </mc:Choice>
          <mc:Fallback xmlns="">
            <p:pic>
              <p:nvPicPr>
                <p:cNvPr id="319" name="筆跡 318">
                  <a:extLst>
                    <a:ext uri="{FF2B5EF4-FFF2-40B4-BE49-F238E27FC236}">
                      <a16:creationId xmlns:a16="http://schemas.microsoft.com/office/drawing/2014/main" id="{532D8E9A-45D0-B0D8-DB5E-BBAF35FA719D}"/>
                    </a:ext>
                  </a:extLst>
                </p:cNvPr>
                <p:cNvPicPr/>
                <p:nvPr/>
              </p:nvPicPr>
              <p:blipFill>
                <a:blip r:embed="rId463"/>
                <a:stretch>
                  <a:fillRect/>
                </a:stretch>
              </p:blipFill>
              <p:spPr>
                <a:xfrm>
                  <a:off x="10784723" y="2614399"/>
                  <a:ext cx="102240" cy="155520"/>
                </a:xfrm>
                <a:prstGeom prst="rect">
                  <a:avLst/>
                </a:prstGeom>
              </p:spPr>
            </p:pic>
          </mc:Fallback>
        </mc:AlternateContent>
      </p:grpSp>
      <p:grpSp>
        <p:nvGrpSpPr>
          <p:cNvPr id="329" name="群組 328">
            <a:extLst>
              <a:ext uri="{FF2B5EF4-FFF2-40B4-BE49-F238E27FC236}">
                <a16:creationId xmlns:a16="http://schemas.microsoft.com/office/drawing/2014/main" id="{801E3E37-DA3C-BC6D-DA6B-574E10A53528}"/>
              </a:ext>
            </a:extLst>
          </p:cNvPr>
          <p:cNvGrpSpPr/>
          <p:nvPr/>
        </p:nvGrpSpPr>
        <p:grpSpPr>
          <a:xfrm>
            <a:off x="9858803" y="3227119"/>
            <a:ext cx="593640" cy="169560"/>
            <a:chOff x="9858803" y="3227119"/>
            <a:chExt cx="593640" cy="169560"/>
          </a:xfrm>
        </p:grpSpPr>
        <mc:AlternateContent xmlns:mc="http://schemas.openxmlformats.org/markup-compatibility/2006" xmlns:p14="http://schemas.microsoft.com/office/powerpoint/2010/main">
          <mc:Choice Requires="p14">
            <p:contentPart p14:bwMode="auto" r:id="rId464">
              <p14:nvContentPartPr>
                <p14:cNvPr id="320" name="筆跡 319">
                  <a:extLst>
                    <a:ext uri="{FF2B5EF4-FFF2-40B4-BE49-F238E27FC236}">
                      <a16:creationId xmlns:a16="http://schemas.microsoft.com/office/drawing/2014/main" id="{97999406-8E8D-AFEA-C17E-F3942F5A5524}"/>
                    </a:ext>
                  </a:extLst>
                </p14:cNvPr>
                <p14:cNvContentPartPr/>
                <p14:nvPr/>
              </p14:nvContentPartPr>
              <p14:xfrm>
                <a:off x="9858803" y="3294079"/>
                <a:ext cx="91080" cy="12240"/>
              </p14:xfrm>
            </p:contentPart>
          </mc:Choice>
          <mc:Fallback xmlns="">
            <p:pic>
              <p:nvPicPr>
                <p:cNvPr id="320" name="筆跡 319">
                  <a:extLst>
                    <a:ext uri="{FF2B5EF4-FFF2-40B4-BE49-F238E27FC236}">
                      <a16:creationId xmlns:a16="http://schemas.microsoft.com/office/drawing/2014/main" id="{97999406-8E8D-AFEA-C17E-F3942F5A5524}"/>
                    </a:ext>
                  </a:extLst>
                </p:cNvPr>
                <p:cNvPicPr/>
                <p:nvPr/>
              </p:nvPicPr>
              <p:blipFill>
                <a:blip r:embed="rId465"/>
                <a:stretch>
                  <a:fillRect/>
                </a:stretch>
              </p:blipFill>
              <p:spPr>
                <a:xfrm>
                  <a:off x="9840803" y="3276439"/>
                  <a:ext cx="126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21" name="筆跡 320">
                  <a:extLst>
                    <a:ext uri="{FF2B5EF4-FFF2-40B4-BE49-F238E27FC236}">
                      <a16:creationId xmlns:a16="http://schemas.microsoft.com/office/drawing/2014/main" id="{2FC5B7A5-0F94-B30B-1215-2AD9A3462917}"/>
                    </a:ext>
                  </a:extLst>
                </p14:cNvPr>
                <p14:cNvContentPartPr/>
                <p14:nvPr/>
              </p14:nvContentPartPr>
              <p14:xfrm>
                <a:off x="9863843" y="3348079"/>
                <a:ext cx="78480" cy="12960"/>
              </p14:xfrm>
            </p:contentPart>
          </mc:Choice>
          <mc:Fallback xmlns="">
            <p:pic>
              <p:nvPicPr>
                <p:cNvPr id="321" name="筆跡 320">
                  <a:extLst>
                    <a:ext uri="{FF2B5EF4-FFF2-40B4-BE49-F238E27FC236}">
                      <a16:creationId xmlns:a16="http://schemas.microsoft.com/office/drawing/2014/main" id="{2FC5B7A5-0F94-B30B-1215-2AD9A3462917}"/>
                    </a:ext>
                  </a:extLst>
                </p:cNvPr>
                <p:cNvPicPr/>
                <p:nvPr/>
              </p:nvPicPr>
              <p:blipFill>
                <a:blip r:embed="rId467"/>
                <a:stretch>
                  <a:fillRect/>
                </a:stretch>
              </p:blipFill>
              <p:spPr>
                <a:xfrm>
                  <a:off x="9845843" y="3330439"/>
                  <a:ext cx="11412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24" name="筆跡 323">
                  <a:extLst>
                    <a:ext uri="{FF2B5EF4-FFF2-40B4-BE49-F238E27FC236}">
                      <a16:creationId xmlns:a16="http://schemas.microsoft.com/office/drawing/2014/main" id="{B58C2346-969C-B2C0-3812-2EE227E1D14A}"/>
                    </a:ext>
                  </a:extLst>
                </p14:cNvPr>
                <p14:cNvContentPartPr/>
                <p14:nvPr/>
              </p14:nvContentPartPr>
              <p14:xfrm>
                <a:off x="10006403" y="3227119"/>
                <a:ext cx="91800" cy="160200"/>
              </p14:xfrm>
            </p:contentPart>
          </mc:Choice>
          <mc:Fallback xmlns="">
            <p:pic>
              <p:nvPicPr>
                <p:cNvPr id="324" name="筆跡 323">
                  <a:extLst>
                    <a:ext uri="{FF2B5EF4-FFF2-40B4-BE49-F238E27FC236}">
                      <a16:creationId xmlns:a16="http://schemas.microsoft.com/office/drawing/2014/main" id="{B58C2346-969C-B2C0-3812-2EE227E1D14A}"/>
                    </a:ext>
                  </a:extLst>
                </p:cNvPr>
                <p:cNvPicPr/>
                <p:nvPr/>
              </p:nvPicPr>
              <p:blipFill>
                <a:blip r:embed="rId469"/>
                <a:stretch>
                  <a:fillRect/>
                </a:stretch>
              </p:blipFill>
              <p:spPr>
                <a:xfrm>
                  <a:off x="9988763" y="3209119"/>
                  <a:ext cx="1274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25" name="筆跡 324">
                  <a:extLst>
                    <a:ext uri="{FF2B5EF4-FFF2-40B4-BE49-F238E27FC236}">
                      <a16:creationId xmlns:a16="http://schemas.microsoft.com/office/drawing/2014/main" id="{C9FA5837-17BB-2E28-293E-80FD2478463C}"/>
                    </a:ext>
                  </a:extLst>
                </p14:cNvPr>
                <p14:cNvContentPartPr/>
                <p14:nvPr/>
              </p14:nvContentPartPr>
              <p14:xfrm>
                <a:off x="10156883" y="3388399"/>
                <a:ext cx="10080" cy="8280"/>
              </p14:xfrm>
            </p:contentPart>
          </mc:Choice>
          <mc:Fallback xmlns="">
            <p:pic>
              <p:nvPicPr>
                <p:cNvPr id="325" name="筆跡 324">
                  <a:extLst>
                    <a:ext uri="{FF2B5EF4-FFF2-40B4-BE49-F238E27FC236}">
                      <a16:creationId xmlns:a16="http://schemas.microsoft.com/office/drawing/2014/main" id="{C9FA5837-17BB-2E28-293E-80FD2478463C}"/>
                    </a:ext>
                  </a:extLst>
                </p:cNvPr>
                <p:cNvPicPr/>
                <p:nvPr/>
              </p:nvPicPr>
              <p:blipFill>
                <a:blip r:embed="rId471"/>
                <a:stretch>
                  <a:fillRect/>
                </a:stretch>
              </p:blipFill>
              <p:spPr>
                <a:xfrm>
                  <a:off x="10139243" y="3370399"/>
                  <a:ext cx="45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26" name="筆跡 325">
                  <a:extLst>
                    <a:ext uri="{FF2B5EF4-FFF2-40B4-BE49-F238E27FC236}">
                      <a16:creationId xmlns:a16="http://schemas.microsoft.com/office/drawing/2014/main" id="{6718ADE8-88B0-017B-F231-79A84D295B26}"/>
                    </a:ext>
                  </a:extLst>
                </p14:cNvPr>
                <p14:cNvContentPartPr/>
                <p14:nvPr/>
              </p14:nvContentPartPr>
              <p14:xfrm>
                <a:off x="10236443" y="3240079"/>
                <a:ext cx="74880" cy="98280"/>
              </p14:xfrm>
            </p:contentPart>
          </mc:Choice>
          <mc:Fallback xmlns="">
            <p:pic>
              <p:nvPicPr>
                <p:cNvPr id="326" name="筆跡 325">
                  <a:extLst>
                    <a:ext uri="{FF2B5EF4-FFF2-40B4-BE49-F238E27FC236}">
                      <a16:creationId xmlns:a16="http://schemas.microsoft.com/office/drawing/2014/main" id="{6718ADE8-88B0-017B-F231-79A84D295B26}"/>
                    </a:ext>
                  </a:extLst>
                </p:cNvPr>
                <p:cNvPicPr/>
                <p:nvPr/>
              </p:nvPicPr>
              <p:blipFill>
                <a:blip r:embed="rId473"/>
                <a:stretch>
                  <a:fillRect/>
                </a:stretch>
              </p:blipFill>
              <p:spPr>
                <a:xfrm>
                  <a:off x="10218443" y="3222439"/>
                  <a:ext cx="1105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28" name="筆跡 327">
                  <a:extLst>
                    <a:ext uri="{FF2B5EF4-FFF2-40B4-BE49-F238E27FC236}">
                      <a16:creationId xmlns:a16="http://schemas.microsoft.com/office/drawing/2014/main" id="{2ACBBB10-02FF-D52C-C91A-A2BD9473EF23}"/>
                    </a:ext>
                  </a:extLst>
                </p14:cNvPr>
                <p14:cNvContentPartPr/>
                <p14:nvPr/>
              </p14:nvContentPartPr>
              <p14:xfrm>
                <a:off x="10354163" y="3241159"/>
                <a:ext cx="98280" cy="99360"/>
              </p14:xfrm>
            </p:contentPart>
          </mc:Choice>
          <mc:Fallback xmlns="">
            <p:pic>
              <p:nvPicPr>
                <p:cNvPr id="328" name="筆跡 327">
                  <a:extLst>
                    <a:ext uri="{FF2B5EF4-FFF2-40B4-BE49-F238E27FC236}">
                      <a16:creationId xmlns:a16="http://schemas.microsoft.com/office/drawing/2014/main" id="{2ACBBB10-02FF-D52C-C91A-A2BD9473EF23}"/>
                    </a:ext>
                  </a:extLst>
                </p:cNvPr>
                <p:cNvPicPr/>
                <p:nvPr/>
              </p:nvPicPr>
              <p:blipFill>
                <a:blip r:embed="rId475"/>
                <a:stretch>
                  <a:fillRect/>
                </a:stretch>
              </p:blipFill>
              <p:spPr>
                <a:xfrm>
                  <a:off x="10336523" y="3223159"/>
                  <a:ext cx="133920" cy="135000"/>
                </a:xfrm>
                <a:prstGeom prst="rect">
                  <a:avLst/>
                </a:prstGeom>
              </p:spPr>
            </p:pic>
          </mc:Fallback>
        </mc:AlternateContent>
      </p:grpSp>
      <p:grpSp>
        <p:nvGrpSpPr>
          <p:cNvPr id="333" name="群組 332">
            <a:extLst>
              <a:ext uri="{FF2B5EF4-FFF2-40B4-BE49-F238E27FC236}">
                <a16:creationId xmlns:a16="http://schemas.microsoft.com/office/drawing/2014/main" id="{1AA81E71-9404-EF0D-7CF0-7CC68B34EBF7}"/>
              </a:ext>
            </a:extLst>
          </p:cNvPr>
          <p:cNvGrpSpPr/>
          <p:nvPr/>
        </p:nvGrpSpPr>
        <p:grpSpPr>
          <a:xfrm>
            <a:off x="10539563" y="3176719"/>
            <a:ext cx="256320" cy="243360"/>
            <a:chOff x="10539563" y="3176719"/>
            <a:chExt cx="256320" cy="243360"/>
          </a:xfrm>
        </p:grpSpPr>
        <mc:AlternateContent xmlns:mc="http://schemas.openxmlformats.org/markup-compatibility/2006" xmlns:p14="http://schemas.microsoft.com/office/powerpoint/2010/main">
          <mc:Choice Requires="p14">
            <p:contentPart p14:bwMode="auto" r:id="rId476">
              <p14:nvContentPartPr>
                <p14:cNvPr id="330" name="筆跡 329">
                  <a:extLst>
                    <a:ext uri="{FF2B5EF4-FFF2-40B4-BE49-F238E27FC236}">
                      <a16:creationId xmlns:a16="http://schemas.microsoft.com/office/drawing/2014/main" id="{425C11FF-BF7B-30A0-5BB1-AD889C2DF80C}"/>
                    </a:ext>
                  </a:extLst>
                </p14:cNvPr>
                <p14:cNvContentPartPr/>
                <p14:nvPr/>
              </p14:nvContentPartPr>
              <p14:xfrm>
                <a:off x="10539563" y="3176719"/>
                <a:ext cx="100080" cy="243360"/>
              </p14:xfrm>
            </p:contentPart>
          </mc:Choice>
          <mc:Fallback xmlns="">
            <p:pic>
              <p:nvPicPr>
                <p:cNvPr id="330" name="筆跡 329">
                  <a:extLst>
                    <a:ext uri="{FF2B5EF4-FFF2-40B4-BE49-F238E27FC236}">
                      <a16:creationId xmlns:a16="http://schemas.microsoft.com/office/drawing/2014/main" id="{425C11FF-BF7B-30A0-5BB1-AD889C2DF80C}"/>
                    </a:ext>
                  </a:extLst>
                </p:cNvPr>
                <p:cNvPicPr/>
                <p:nvPr/>
              </p:nvPicPr>
              <p:blipFill>
                <a:blip r:embed="rId477"/>
                <a:stretch>
                  <a:fillRect/>
                </a:stretch>
              </p:blipFill>
              <p:spPr>
                <a:xfrm>
                  <a:off x="10521923" y="3159079"/>
                  <a:ext cx="1357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31" name="筆跡 330">
                  <a:extLst>
                    <a:ext uri="{FF2B5EF4-FFF2-40B4-BE49-F238E27FC236}">
                      <a16:creationId xmlns:a16="http://schemas.microsoft.com/office/drawing/2014/main" id="{60323C44-9EF0-5D20-8D89-11EED3A02272}"/>
                    </a:ext>
                  </a:extLst>
                </p14:cNvPr>
                <p14:cNvContentPartPr/>
                <p14:nvPr/>
              </p14:nvContentPartPr>
              <p14:xfrm>
                <a:off x="10680323" y="3192199"/>
                <a:ext cx="115560" cy="89640"/>
              </p14:xfrm>
            </p:contentPart>
          </mc:Choice>
          <mc:Fallback xmlns="">
            <p:pic>
              <p:nvPicPr>
                <p:cNvPr id="331" name="筆跡 330">
                  <a:extLst>
                    <a:ext uri="{FF2B5EF4-FFF2-40B4-BE49-F238E27FC236}">
                      <a16:creationId xmlns:a16="http://schemas.microsoft.com/office/drawing/2014/main" id="{60323C44-9EF0-5D20-8D89-11EED3A02272}"/>
                    </a:ext>
                  </a:extLst>
                </p:cNvPr>
                <p:cNvPicPr/>
                <p:nvPr/>
              </p:nvPicPr>
              <p:blipFill>
                <a:blip r:embed="rId479"/>
                <a:stretch>
                  <a:fillRect/>
                </a:stretch>
              </p:blipFill>
              <p:spPr>
                <a:xfrm>
                  <a:off x="10662323" y="3174199"/>
                  <a:ext cx="15120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32" name="筆跡 331">
                  <a:extLst>
                    <a:ext uri="{FF2B5EF4-FFF2-40B4-BE49-F238E27FC236}">
                      <a16:creationId xmlns:a16="http://schemas.microsoft.com/office/drawing/2014/main" id="{228E8015-586D-1930-E692-585C85BD1F66}"/>
                    </a:ext>
                  </a:extLst>
                </p14:cNvPr>
                <p14:cNvContentPartPr/>
                <p14:nvPr/>
              </p14:nvContentPartPr>
              <p14:xfrm>
                <a:off x="10692203" y="3303079"/>
                <a:ext cx="70560" cy="79560"/>
              </p14:xfrm>
            </p:contentPart>
          </mc:Choice>
          <mc:Fallback xmlns="">
            <p:pic>
              <p:nvPicPr>
                <p:cNvPr id="332" name="筆跡 331">
                  <a:extLst>
                    <a:ext uri="{FF2B5EF4-FFF2-40B4-BE49-F238E27FC236}">
                      <a16:creationId xmlns:a16="http://schemas.microsoft.com/office/drawing/2014/main" id="{228E8015-586D-1930-E692-585C85BD1F66}"/>
                    </a:ext>
                  </a:extLst>
                </p:cNvPr>
                <p:cNvPicPr/>
                <p:nvPr/>
              </p:nvPicPr>
              <p:blipFill>
                <a:blip r:embed="rId481"/>
                <a:stretch>
                  <a:fillRect/>
                </a:stretch>
              </p:blipFill>
              <p:spPr>
                <a:xfrm>
                  <a:off x="10674563" y="3285439"/>
                  <a:ext cx="106200" cy="115200"/>
                </a:xfrm>
                <a:prstGeom prst="rect">
                  <a:avLst/>
                </a:prstGeom>
              </p:spPr>
            </p:pic>
          </mc:Fallback>
        </mc:AlternateContent>
      </p:grpSp>
      <p:grpSp>
        <p:nvGrpSpPr>
          <p:cNvPr id="342" name="群組 341">
            <a:extLst>
              <a:ext uri="{FF2B5EF4-FFF2-40B4-BE49-F238E27FC236}">
                <a16:creationId xmlns:a16="http://schemas.microsoft.com/office/drawing/2014/main" id="{05C1458B-8039-76E2-58E1-709E7270BBA0}"/>
              </a:ext>
            </a:extLst>
          </p:cNvPr>
          <p:cNvGrpSpPr/>
          <p:nvPr/>
        </p:nvGrpSpPr>
        <p:grpSpPr>
          <a:xfrm>
            <a:off x="9841883" y="3749839"/>
            <a:ext cx="477720" cy="151920"/>
            <a:chOff x="9841883" y="3749839"/>
            <a:chExt cx="477720" cy="151920"/>
          </a:xfrm>
        </p:grpSpPr>
        <mc:AlternateContent xmlns:mc="http://schemas.openxmlformats.org/markup-compatibility/2006" xmlns:p14="http://schemas.microsoft.com/office/powerpoint/2010/main">
          <mc:Choice Requires="p14">
            <p:contentPart p14:bwMode="auto" r:id="rId482">
              <p14:nvContentPartPr>
                <p14:cNvPr id="334" name="筆跡 333">
                  <a:extLst>
                    <a:ext uri="{FF2B5EF4-FFF2-40B4-BE49-F238E27FC236}">
                      <a16:creationId xmlns:a16="http://schemas.microsoft.com/office/drawing/2014/main" id="{DF1C1E3B-906F-49CE-4046-C9722A18B7F4}"/>
                    </a:ext>
                  </a:extLst>
                </p14:cNvPr>
                <p14:cNvContentPartPr/>
                <p14:nvPr/>
              </p14:nvContentPartPr>
              <p14:xfrm>
                <a:off x="9841883" y="3784399"/>
                <a:ext cx="96480" cy="10080"/>
              </p14:xfrm>
            </p:contentPart>
          </mc:Choice>
          <mc:Fallback xmlns="">
            <p:pic>
              <p:nvPicPr>
                <p:cNvPr id="334" name="筆跡 333">
                  <a:extLst>
                    <a:ext uri="{FF2B5EF4-FFF2-40B4-BE49-F238E27FC236}">
                      <a16:creationId xmlns:a16="http://schemas.microsoft.com/office/drawing/2014/main" id="{DF1C1E3B-906F-49CE-4046-C9722A18B7F4}"/>
                    </a:ext>
                  </a:extLst>
                </p:cNvPr>
                <p:cNvPicPr/>
                <p:nvPr/>
              </p:nvPicPr>
              <p:blipFill>
                <a:blip r:embed="rId483"/>
                <a:stretch>
                  <a:fillRect/>
                </a:stretch>
              </p:blipFill>
              <p:spPr>
                <a:xfrm>
                  <a:off x="9824243" y="3766759"/>
                  <a:ext cx="132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35" name="筆跡 334">
                  <a:extLst>
                    <a:ext uri="{FF2B5EF4-FFF2-40B4-BE49-F238E27FC236}">
                      <a16:creationId xmlns:a16="http://schemas.microsoft.com/office/drawing/2014/main" id="{1C86F266-2BF0-3F2B-61F5-8D75184C1DC1}"/>
                    </a:ext>
                  </a:extLst>
                </p14:cNvPr>
                <p14:cNvContentPartPr/>
                <p14:nvPr/>
              </p14:nvContentPartPr>
              <p14:xfrm>
                <a:off x="9846203" y="3850639"/>
                <a:ext cx="88920" cy="5040"/>
              </p14:xfrm>
            </p:contentPart>
          </mc:Choice>
          <mc:Fallback xmlns="">
            <p:pic>
              <p:nvPicPr>
                <p:cNvPr id="335" name="筆跡 334">
                  <a:extLst>
                    <a:ext uri="{FF2B5EF4-FFF2-40B4-BE49-F238E27FC236}">
                      <a16:creationId xmlns:a16="http://schemas.microsoft.com/office/drawing/2014/main" id="{1C86F266-2BF0-3F2B-61F5-8D75184C1DC1}"/>
                    </a:ext>
                  </a:extLst>
                </p:cNvPr>
                <p:cNvPicPr/>
                <p:nvPr/>
              </p:nvPicPr>
              <p:blipFill>
                <a:blip r:embed="rId485"/>
                <a:stretch>
                  <a:fillRect/>
                </a:stretch>
              </p:blipFill>
              <p:spPr>
                <a:xfrm>
                  <a:off x="9828563" y="3832999"/>
                  <a:ext cx="12456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37" name="筆跡 336">
                  <a:extLst>
                    <a:ext uri="{FF2B5EF4-FFF2-40B4-BE49-F238E27FC236}">
                      <a16:creationId xmlns:a16="http://schemas.microsoft.com/office/drawing/2014/main" id="{565D90C8-C703-6EB2-BC18-198992CA0D22}"/>
                    </a:ext>
                  </a:extLst>
                </p14:cNvPr>
                <p14:cNvContentPartPr/>
                <p14:nvPr/>
              </p14:nvContentPartPr>
              <p14:xfrm>
                <a:off x="10067963" y="3769639"/>
                <a:ext cx="59400" cy="112320"/>
              </p14:xfrm>
            </p:contentPart>
          </mc:Choice>
          <mc:Fallback xmlns="">
            <p:pic>
              <p:nvPicPr>
                <p:cNvPr id="337" name="筆跡 336">
                  <a:extLst>
                    <a:ext uri="{FF2B5EF4-FFF2-40B4-BE49-F238E27FC236}">
                      <a16:creationId xmlns:a16="http://schemas.microsoft.com/office/drawing/2014/main" id="{565D90C8-C703-6EB2-BC18-198992CA0D22}"/>
                    </a:ext>
                  </a:extLst>
                </p:cNvPr>
                <p:cNvPicPr/>
                <p:nvPr/>
              </p:nvPicPr>
              <p:blipFill>
                <a:blip r:embed="rId487"/>
                <a:stretch>
                  <a:fillRect/>
                </a:stretch>
              </p:blipFill>
              <p:spPr>
                <a:xfrm>
                  <a:off x="10049963" y="3751639"/>
                  <a:ext cx="95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38" name="筆跡 337">
                  <a:extLst>
                    <a:ext uri="{FF2B5EF4-FFF2-40B4-BE49-F238E27FC236}">
                      <a16:creationId xmlns:a16="http://schemas.microsoft.com/office/drawing/2014/main" id="{5C329AA5-892B-8AC5-941A-5278D6798AEE}"/>
                    </a:ext>
                  </a:extLst>
                </p14:cNvPr>
                <p14:cNvContentPartPr/>
                <p14:nvPr/>
              </p14:nvContentPartPr>
              <p14:xfrm>
                <a:off x="10208723" y="3890239"/>
                <a:ext cx="8640" cy="11520"/>
              </p14:xfrm>
            </p:contentPart>
          </mc:Choice>
          <mc:Fallback xmlns="">
            <p:pic>
              <p:nvPicPr>
                <p:cNvPr id="338" name="筆跡 337">
                  <a:extLst>
                    <a:ext uri="{FF2B5EF4-FFF2-40B4-BE49-F238E27FC236}">
                      <a16:creationId xmlns:a16="http://schemas.microsoft.com/office/drawing/2014/main" id="{5C329AA5-892B-8AC5-941A-5278D6798AEE}"/>
                    </a:ext>
                  </a:extLst>
                </p:cNvPr>
                <p:cNvPicPr/>
                <p:nvPr/>
              </p:nvPicPr>
              <p:blipFill>
                <a:blip r:embed="rId489"/>
                <a:stretch>
                  <a:fillRect/>
                </a:stretch>
              </p:blipFill>
              <p:spPr>
                <a:xfrm>
                  <a:off x="10190723" y="3872239"/>
                  <a:ext cx="442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40" name="筆跡 339">
                  <a:extLst>
                    <a:ext uri="{FF2B5EF4-FFF2-40B4-BE49-F238E27FC236}">
                      <a16:creationId xmlns:a16="http://schemas.microsoft.com/office/drawing/2014/main" id="{6E6ED3BA-2102-9048-E5B9-C2689BA27D67}"/>
                    </a:ext>
                  </a:extLst>
                </p14:cNvPr>
                <p14:cNvContentPartPr/>
                <p14:nvPr/>
              </p14:nvContentPartPr>
              <p14:xfrm>
                <a:off x="10313843" y="3749839"/>
                <a:ext cx="5760" cy="138600"/>
              </p14:xfrm>
            </p:contentPart>
          </mc:Choice>
          <mc:Fallback xmlns="">
            <p:pic>
              <p:nvPicPr>
                <p:cNvPr id="340" name="筆跡 339">
                  <a:extLst>
                    <a:ext uri="{FF2B5EF4-FFF2-40B4-BE49-F238E27FC236}">
                      <a16:creationId xmlns:a16="http://schemas.microsoft.com/office/drawing/2014/main" id="{6E6ED3BA-2102-9048-E5B9-C2689BA27D67}"/>
                    </a:ext>
                  </a:extLst>
                </p:cNvPr>
                <p:cNvPicPr/>
                <p:nvPr/>
              </p:nvPicPr>
              <p:blipFill>
                <a:blip r:embed="rId491"/>
                <a:stretch>
                  <a:fillRect/>
                </a:stretch>
              </p:blipFill>
              <p:spPr>
                <a:xfrm>
                  <a:off x="10295843" y="3731839"/>
                  <a:ext cx="41400" cy="174240"/>
                </a:xfrm>
                <a:prstGeom prst="rect">
                  <a:avLst/>
                </a:prstGeom>
              </p:spPr>
            </p:pic>
          </mc:Fallback>
        </mc:AlternateContent>
      </p:grpSp>
      <p:grpSp>
        <p:nvGrpSpPr>
          <p:cNvPr id="346" name="群組 345">
            <a:extLst>
              <a:ext uri="{FF2B5EF4-FFF2-40B4-BE49-F238E27FC236}">
                <a16:creationId xmlns:a16="http://schemas.microsoft.com/office/drawing/2014/main" id="{705758C9-1DB2-C171-4A90-1BB88E835577}"/>
              </a:ext>
            </a:extLst>
          </p:cNvPr>
          <p:cNvGrpSpPr/>
          <p:nvPr/>
        </p:nvGrpSpPr>
        <p:grpSpPr>
          <a:xfrm>
            <a:off x="10427603" y="3688639"/>
            <a:ext cx="232920" cy="176400"/>
            <a:chOff x="10427603" y="3688639"/>
            <a:chExt cx="232920" cy="176400"/>
          </a:xfrm>
        </p:grpSpPr>
        <mc:AlternateContent xmlns:mc="http://schemas.openxmlformats.org/markup-compatibility/2006" xmlns:p14="http://schemas.microsoft.com/office/powerpoint/2010/main">
          <mc:Choice Requires="p14">
            <p:contentPart p14:bwMode="auto" r:id="rId492">
              <p14:nvContentPartPr>
                <p14:cNvPr id="343" name="筆跡 342">
                  <a:extLst>
                    <a:ext uri="{FF2B5EF4-FFF2-40B4-BE49-F238E27FC236}">
                      <a16:creationId xmlns:a16="http://schemas.microsoft.com/office/drawing/2014/main" id="{58449057-D2A5-B025-7B75-FA46F259C314}"/>
                    </a:ext>
                  </a:extLst>
                </p14:cNvPr>
                <p14:cNvContentPartPr/>
                <p14:nvPr/>
              </p14:nvContentPartPr>
              <p14:xfrm>
                <a:off x="10427603" y="3701239"/>
                <a:ext cx="90000" cy="150480"/>
              </p14:xfrm>
            </p:contentPart>
          </mc:Choice>
          <mc:Fallback xmlns="">
            <p:pic>
              <p:nvPicPr>
                <p:cNvPr id="343" name="筆跡 342">
                  <a:extLst>
                    <a:ext uri="{FF2B5EF4-FFF2-40B4-BE49-F238E27FC236}">
                      <a16:creationId xmlns:a16="http://schemas.microsoft.com/office/drawing/2014/main" id="{58449057-D2A5-B025-7B75-FA46F259C314}"/>
                    </a:ext>
                  </a:extLst>
                </p:cNvPr>
                <p:cNvPicPr/>
                <p:nvPr/>
              </p:nvPicPr>
              <p:blipFill>
                <a:blip r:embed="rId493"/>
                <a:stretch>
                  <a:fillRect/>
                </a:stretch>
              </p:blipFill>
              <p:spPr>
                <a:xfrm>
                  <a:off x="10409603" y="3683599"/>
                  <a:ext cx="125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44" name="筆跡 343">
                  <a:extLst>
                    <a:ext uri="{FF2B5EF4-FFF2-40B4-BE49-F238E27FC236}">
                      <a16:creationId xmlns:a16="http://schemas.microsoft.com/office/drawing/2014/main" id="{D336DDE1-89DC-5CF3-86D5-D809F4CAF5B1}"/>
                    </a:ext>
                  </a:extLst>
                </p14:cNvPr>
                <p14:cNvContentPartPr/>
                <p14:nvPr/>
              </p14:nvContentPartPr>
              <p14:xfrm>
                <a:off x="10591043" y="3688639"/>
                <a:ext cx="69480" cy="176400"/>
              </p14:xfrm>
            </p:contentPart>
          </mc:Choice>
          <mc:Fallback xmlns="">
            <p:pic>
              <p:nvPicPr>
                <p:cNvPr id="344" name="筆跡 343">
                  <a:extLst>
                    <a:ext uri="{FF2B5EF4-FFF2-40B4-BE49-F238E27FC236}">
                      <a16:creationId xmlns:a16="http://schemas.microsoft.com/office/drawing/2014/main" id="{D336DDE1-89DC-5CF3-86D5-D809F4CAF5B1}"/>
                    </a:ext>
                  </a:extLst>
                </p:cNvPr>
                <p:cNvPicPr/>
                <p:nvPr/>
              </p:nvPicPr>
              <p:blipFill>
                <a:blip r:embed="rId495"/>
                <a:stretch>
                  <a:fillRect/>
                </a:stretch>
              </p:blipFill>
              <p:spPr>
                <a:xfrm>
                  <a:off x="10573403" y="3670639"/>
                  <a:ext cx="105120" cy="21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6">
            <p14:nvContentPartPr>
              <p14:cNvPr id="347" name="筆跡 346">
                <a:extLst>
                  <a:ext uri="{FF2B5EF4-FFF2-40B4-BE49-F238E27FC236}">
                    <a16:creationId xmlns:a16="http://schemas.microsoft.com/office/drawing/2014/main" id="{67FAF1BA-8863-5C6D-8841-54EDCFF134A2}"/>
                  </a:ext>
                </a:extLst>
              </p14:cNvPr>
              <p14:cNvContentPartPr/>
              <p14:nvPr/>
            </p14:nvContentPartPr>
            <p14:xfrm>
              <a:off x="10750523" y="3668839"/>
              <a:ext cx="76680" cy="179280"/>
            </p14:xfrm>
          </p:contentPart>
        </mc:Choice>
        <mc:Fallback xmlns="">
          <p:pic>
            <p:nvPicPr>
              <p:cNvPr id="347" name="筆跡 346">
                <a:extLst>
                  <a:ext uri="{FF2B5EF4-FFF2-40B4-BE49-F238E27FC236}">
                    <a16:creationId xmlns:a16="http://schemas.microsoft.com/office/drawing/2014/main" id="{67FAF1BA-8863-5C6D-8841-54EDCFF134A2}"/>
                  </a:ext>
                </a:extLst>
              </p:cNvPr>
              <p:cNvPicPr/>
              <p:nvPr/>
            </p:nvPicPr>
            <p:blipFill>
              <a:blip r:embed="rId497"/>
              <a:stretch>
                <a:fillRect/>
              </a:stretch>
            </p:blipFill>
            <p:spPr>
              <a:xfrm>
                <a:off x="10732883" y="3650839"/>
                <a:ext cx="11232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48" name="筆跡 347">
                <a:extLst>
                  <a:ext uri="{FF2B5EF4-FFF2-40B4-BE49-F238E27FC236}">
                    <a16:creationId xmlns:a16="http://schemas.microsoft.com/office/drawing/2014/main" id="{22AC6EEF-34DB-F408-FC96-57BFBB14F116}"/>
                  </a:ext>
                </a:extLst>
              </p14:cNvPr>
              <p14:cNvContentPartPr/>
              <p14:nvPr/>
            </p14:nvContentPartPr>
            <p14:xfrm>
              <a:off x="344640" y="6469865"/>
              <a:ext cx="1080" cy="720"/>
            </p14:xfrm>
          </p:contentPart>
        </mc:Choice>
        <mc:Fallback xmlns="">
          <p:pic>
            <p:nvPicPr>
              <p:cNvPr id="348" name="筆跡 347">
                <a:extLst>
                  <a:ext uri="{FF2B5EF4-FFF2-40B4-BE49-F238E27FC236}">
                    <a16:creationId xmlns:a16="http://schemas.microsoft.com/office/drawing/2014/main" id="{22AC6EEF-34DB-F408-FC96-57BFBB14F116}"/>
                  </a:ext>
                </a:extLst>
              </p:cNvPr>
              <p:cNvPicPr/>
              <p:nvPr/>
            </p:nvPicPr>
            <p:blipFill>
              <a:blip r:embed="rId499"/>
              <a:stretch>
                <a:fillRect/>
              </a:stretch>
            </p:blipFill>
            <p:spPr>
              <a:xfrm>
                <a:off x="282000" y="6406865"/>
                <a:ext cx="12672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49" name="筆跡 348">
                <a:extLst>
                  <a:ext uri="{FF2B5EF4-FFF2-40B4-BE49-F238E27FC236}">
                    <a16:creationId xmlns:a16="http://schemas.microsoft.com/office/drawing/2014/main" id="{C5CA2796-D414-F20C-E2D7-C59F4ACA8517}"/>
                  </a:ext>
                </a:extLst>
              </p14:cNvPr>
              <p14:cNvContentPartPr/>
              <p14:nvPr/>
            </p14:nvContentPartPr>
            <p14:xfrm>
              <a:off x="622200" y="6463385"/>
              <a:ext cx="2880" cy="1440"/>
            </p14:xfrm>
          </p:contentPart>
        </mc:Choice>
        <mc:Fallback xmlns="">
          <p:pic>
            <p:nvPicPr>
              <p:cNvPr id="349" name="筆跡 348">
                <a:extLst>
                  <a:ext uri="{FF2B5EF4-FFF2-40B4-BE49-F238E27FC236}">
                    <a16:creationId xmlns:a16="http://schemas.microsoft.com/office/drawing/2014/main" id="{C5CA2796-D414-F20C-E2D7-C59F4ACA8517}"/>
                  </a:ext>
                </a:extLst>
              </p:cNvPr>
              <p:cNvPicPr/>
              <p:nvPr/>
            </p:nvPicPr>
            <p:blipFill>
              <a:blip r:embed="rId501"/>
              <a:stretch>
                <a:fillRect/>
              </a:stretch>
            </p:blipFill>
            <p:spPr>
              <a:xfrm>
                <a:off x="559560" y="6400385"/>
                <a:ext cx="128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50" name="筆跡 349">
                <a:extLst>
                  <a:ext uri="{FF2B5EF4-FFF2-40B4-BE49-F238E27FC236}">
                    <a16:creationId xmlns:a16="http://schemas.microsoft.com/office/drawing/2014/main" id="{C1310DDE-952E-3A72-4B13-34C1FB7541AB}"/>
                  </a:ext>
                </a:extLst>
              </p14:cNvPr>
              <p14:cNvContentPartPr/>
              <p14:nvPr/>
            </p14:nvContentPartPr>
            <p14:xfrm>
              <a:off x="430680" y="6236945"/>
              <a:ext cx="3240" cy="6480"/>
            </p14:xfrm>
          </p:contentPart>
        </mc:Choice>
        <mc:Fallback xmlns="">
          <p:pic>
            <p:nvPicPr>
              <p:cNvPr id="350" name="筆跡 349">
                <a:extLst>
                  <a:ext uri="{FF2B5EF4-FFF2-40B4-BE49-F238E27FC236}">
                    <a16:creationId xmlns:a16="http://schemas.microsoft.com/office/drawing/2014/main" id="{C1310DDE-952E-3A72-4B13-34C1FB7541AB}"/>
                  </a:ext>
                </a:extLst>
              </p:cNvPr>
              <p:cNvPicPr/>
              <p:nvPr/>
            </p:nvPicPr>
            <p:blipFill>
              <a:blip r:embed="rId503"/>
              <a:stretch>
                <a:fillRect/>
              </a:stretch>
            </p:blipFill>
            <p:spPr>
              <a:xfrm>
                <a:off x="367680" y="6174305"/>
                <a:ext cx="128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95" name="筆跡 394">
                <a:extLst>
                  <a:ext uri="{FF2B5EF4-FFF2-40B4-BE49-F238E27FC236}">
                    <a16:creationId xmlns:a16="http://schemas.microsoft.com/office/drawing/2014/main" id="{2B0F41F3-3A6C-83E9-3F9A-CF5884CE0036}"/>
                  </a:ext>
                </a:extLst>
              </p14:cNvPr>
              <p14:cNvContentPartPr/>
              <p14:nvPr/>
            </p14:nvContentPartPr>
            <p14:xfrm>
              <a:off x="5035096" y="5981794"/>
              <a:ext cx="180720" cy="141120"/>
            </p14:xfrm>
          </p:contentPart>
        </mc:Choice>
        <mc:Fallback xmlns="">
          <p:pic>
            <p:nvPicPr>
              <p:cNvPr id="395" name="筆跡 394">
                <a:extLst>
                  <a:ext uri="{FF2B5EF4-FFF2-40B4-BE49-F238E27FC236}">
                    <a16:creationId xmlns:a16="http://schemas.microsoft.com/office/drawing/2014/main" id="{2B0F41F3-3A6C-83E9-3F9A-CF5884CE0036}"/>
                  </a:ext>
                </a:extLst>
              </p:cNvPr>
              <p:cNvPicPr/>
              <p:nvPr/>
            </p:nvPicPr>
            <p:blipFill>
              <a:blip r:embed="rId505"/>
              <a:stretch>
                <a:fillRect/>
              </a:stretch>
            </p:blipFill>
            <p:spPr>
              <a:xfrm>
                <a:off x="5017456" y="5964154"/>
                <a:ext cx="2163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96" name="筆跡 395">
                <a:extLst>
                  <a:ext uri="{FF2B5EF4-FFF2-40B4-BE49-F238E27FC236}">
                    <a16:creationId xmlns:a16="http://schemas.microsoft.com/office/drawing/2014/main" id="{7E81E41F-0941-1526-AA5F-30277FBFD7FE}"/>
                  </a:ext>
                </a:extLst>
              </p14:cNvPr>
              <p14:cNvContentPartPr/>
              <p14:nvPr/>
            </p14:nvContentPartPr>
            <p14:xfrm>
              <a:off x="5050936" y="6315154"/>
              <a:ext cx="155160" cy="95760"/>
            </p14:xfrm>
          </p:contentPart>
        </mc:Choice>
        <mc:Fallback xmlns="">
          <p:pic>
            <p:nvPicPr>
              <p:cNvPr id="396" name="筆跡 395">
                <a:extLst>
                  <a:ext uri="{FF2B5EF4-FFF2-40B4-BE49-F238E27FC236}">
                    <a16:creationId xmlns:a16="http://schemas.microsoft.com/office/drawing/2014/main" id="{7E81E41F-0941-1526-AA5F-30277FBFD7FE}"/>
                  </a:ext>
                </a:extLst>
              </p:cNvPr>
              <p:cNvPicPr/>
              <p:nvPr/>
            </p:nvPicPr>
            <p:blipFill>
              <a:blip r:embed="rId507"/>
              <a:stretch>
                <a:fillRect/>
              </a:stretch>
            </p:blipFill>
            <p:spPr>
              <a:xfrm>
                <a:off x="5033296" y="6297514"/>
                <a:ext cx="190800" cy="131400"/>
              </a:xfrm>
              <a:prstGeom prst="rect">
                <a:avLst/>
              </a:prstGeom>
            </p:spPr>
          </p:pic>
        </mc:Fallback>
      </mc:AlternateContent>
      <p:grpSp>
        <p:nvGrpSpPr>
          <p:cNvPr id="399" name="群組 398">
            <a:extLst>
              <a:ext uri="{FF2B5EF4-FFF2-40B4-BE49-F238E27FC236}">
                <a16:creationId xmlns:a16="http://schemas.microsoft.com/office/drawing/2014/main" id="{BD0EDD2E-E966-5BCC-B46E-06C05724F2BD}"/>
              </a:ext>
            </a:extLst>
          </p:cNvPr>
          <p:cNvGrpSpPr/>
          <p:nvPr/>
        </p:nvGrpSpPr>
        <p:grpSpPr>
          <a:xfrm>
            <a:off x="5114296" y="5733394"/>
            <a:ext cx="83520" cy="162000"/>
            <a:chOff x="5114296" y="5733394"/>
            <a:chExt cx="83520" cy="162000"/>
          </a:xfrm>
        </p:grpSpPr>
        <mc:AlternateContent xmlns:mc="http://schemas.openxmlformats.org/markup-compatibility/2006" xmlns:p14="http://schemas.microsoft.com/office/powerpoint/2010/main">
          <mc:Choice Requires="p14">
            <p:contentPart p14:bwMode="auto" r:id="rId508">
              <p14:nvContentPartPr>
                <p14:cNvPr id="397" name="筆跡 396">
                  <a:extLst>
                    <a:ext uri="{FF2B5EF4-FFF2-40B4-BE49-F238E27FC236}">
                      <a16:creationId xmlns:a16="http://schemas.microsoft.com/office/drawing/2014/main" id="{D166816B-6044-D742-FE78-2F7627D77CEA}"/>
                    </a:ext>
                  </a:extLst>
                </p14:cNvPr>
                <p14:cNvContentPartPr/>
                <p14:nvPr/>
              </p14:nvContentPartPr>
              <p14:xfrm>
                <a:off x="5114296" y="5733394"/>
                <a:ext cx="83520" cy="84960"/>
              </p14:xfrm>
            </p:contentPart>
          </mc:Choice>
          <mc:Fallback xmlns="">
            <p:pic>
              <p:nvPicPr>
                <p:cNvPr id="397" name="筆跡 396">
                  <a:extLst>
                    <a:ext uri="{FF2B5EF4-FFF2-40B4-BE49-F238E27FC236}">
                      <a16:creationId xmlns:a16="http://schemas.microsoft.com/office/drawing/2014/main" id="{D166816B-6044-D742-FE78-2F7627D77CEA}"/>
                    </a:ext>
                  </a:extLst>
                </p:cNvPr>
                <p:cNvPicPr/>
                <p:nvPr/>
              </p:nvPicPr>
              <p:blipFill>
                <a:blip r:embed="rId509"/>
                <a:stretch>
                  <a:fillRect/>
                </a:stretch>
              </p:blipFill>
              <p:spPr>
                <a:xfrm>
                  <a:off x="5096656" y="5715754"/>
                  <a:ext cx="1191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98" name="筆跡 397">
                  <a:extLst>
                    <a:ext uri="{FF2B5EF4-FFF2-40B4-BE49-F238E27FC236}">
                      <a16:creationId xmlns:a16="http://schemas.microsoft.com/office/drawing/2014/main" id="{EB6F4A3C-F3DC-4376-0554-AC961B32EE96}"/>
                    </a:ext>
                  </a:extLst>
                </p14:cNvPr>
                <p14:cNvContentPartPr/>
                <p14:nvPr/>
              </p14:nvContentPartPr>
              <p14:xfrm>
                <a:off x="5148856" y="5880274"/>
                <a:ext cx="1440" cy="15120"/>
              </p14:xfrm>
            </p:contentPart>
          </mc:Choice>
          <mc:Fallback xmlns="">
            <p:pic>
              <p:nvPicPr>
                <p:cNvPr id="398" name="筆跡 397">
                  <a:extLst>
                    <a:ext uri="{FF2B5EF4-FFF2-40B4-BE49-F238E27FC236}">
                      <a16:creationId xmlns:a16="http://schemas.microsoft.com/office/drawing/2014/main" id="{EB6F4A3C-F3DC-4376-0554-AC961B32EE96}"/>
                    </a:ext>
                  </a:extLst>
                </p:cNvPr>
                <p:cNvPicPr/>
                <p:nvPr/>
              </p:nvPicPr>
              <p:blipFill>
                <a:blip r:embed="rId511"/>
                <a:stretch>
                  <a:fillRect/>
                </a:stretch>
              </p:blipFill>
              <p:spPr>
                <a:xfrm>
                  <a:off x="5131216" y="5862274"/>
                  <a:ext cx="37080" cy="50760"/>
                </a:xfrm>
                <a:prstGeom prst="rect">
                  <a:avLst/>
                </a:prstGeom>
              </p:spPr>
            </p:pic>
          </mc:Fallback>
        </mc:AlternateContent>
      </p:grpSp>
      <p:grpSp>
        <p:nvGrpSpPr>
          <p:cNvPr id="407" name="群組 406">
            <a:extLst>
              <a:ext uri="{FF2B5EF4-FFF2-40B4-BE49-F238E27FC236}">
                <a16:creationId xmlns:a16="http://schemas.microsoft.com/office/drawing/2014/main" id="{09094AB0-BCF8-3AC0-5626-20B57E8A443A}"/>
              </a:ext>
            </a:extLst>
          </p:cNvPr>
          <p:cNvGrpSpPr/>
          <p:nvPr/>
        </p:nvGrpSpPr>
        <p:grpSpPr>
          <a:xfrm>
            <a:off x="938325" y="5938771"/>
            <a:ext cx="3794462" cy="446400"/>
            <a:chOff x="938325" y="5938771"/>
            <a:chExt cx="3794462" cy="446400"/>
          </a:xfrm>
        </p:grpSpPr>
        <mc:AlternateContent xmlns:mc="http://schemas.openxmlformats.org/markup-compatibility/2006" xmlns:p14="http://schemas.microsoft.com/office/powerpoint/2010/main">
          <mc:Choice Requires="p14">
            <p:contentPart p14:bwMode="auto" r:id="rId512">
              <p14:nvContentPartPr>
                <p14:cNvPr id="357" name="筆跡 356">
                  <a:extLst>
                    <a:ext uri="{FF2B5EF4-FFF2-40B4-BE49-F238E27FC236}">
                      <a16:creationId xmlns:a16="http://schemas.microsoft.com/office/drawing/2014/main" id="{1DB0049C-AFB9-BEED-31C7-50D2BD4E894C}"/>
                    </a:ext>
                  </a:extLst>
                </p14:cNvPr>
                <p14:cNvContentPartPr/>
                <p14:nvPr/>
              </p14:nvContentPartPr>
              <p14:xfrm>
                <a:off x="1338347" y="6235033"/>
                <a:ext cx="111600" cy="28080"/>
              </p14:xfrm>
            </p:contentPart>
          </mc:Choice>
          <mc:Fallback xmlns="">
            <p:pic>
              <p:nvPicPr>
                <p:cNvPr id="357" name="筆跡 356">
                  <a:extLst>
                    <a:ext uri="{FF2B5EF4-FFF2-40B4-BE49-F238E27FC236}">
                      <a16:creationId xmlns:a16="http://schemas.microsoft.com/office/drawing/2014/main" id="{1DB0049C-AFB9-BEED-31C7-50D2BD4E894C}"/>
                    </a:ext>
                  </a:extLst>
                </p:cNvPr>
                <p:cNvPicPr/>
                <p:nvPr/>
              </p:nvPicPr>
              <p:blipFill>
                <a:blip r:embed="rId513"/>
                <a:stretch>
                  <a:fillRect/>
                </a:stretch>
              </p:blipFill>
              <p:spPr>
                <a:xfrm>
                  <a:off x="1320347" y="6217033"/>
                  <a:ext cx="14724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58" name="筆跡 357">
                  <a:extLst>
                    <a:ext uri="{FF2B5EF4-FFF2-40B4-BE49-F238E27FC236}">
                      <a16:creationId xmlns:a16="http://schemas.microsoft.com/office/drawing/2014/main" id="{AD2CEB22-72ED-1D6A-975B-2FB66D31E848}"/>
                    </a:ext>
                  </a:extLst>
                </p14:cNvPr>
                <p14:cNvContentPartPr/>
                <p14:nvPr/>
              </p14:nvContentPartPr>
              <p14:xfrm>
                <a:off x="1331147" y="6287953"/>
                <a:ext cx="95400" cy="15120"/>
              </p14:xfrm>
            </p:contentPart>
          </mc:Choice>
          <mc:Fallback xmlns="">
            <p:pic>
              <p:nvPicPr>
                <p:cNvPr id="358" name="筆跡 357">
                  <a:extLst>
                    <a:ext uri="{FF2B5EF4-FFF2-40B4-BE49-F238E27FC236}">
                      <a16:creationId xmlns:a16="http://schemas.microsoft.com/office/drawing/2014/main" id="{AD2CEB22-72ED-1D6A-975B-2FB66D31E848}"/>
                    </a:ext>
                  </a:extLst>
                </p:cNvPr>
                <p:cNvPicPr/>
                <p:nvPr/>
              </p:nvPicPr>
              <p:blipFill>
                <a:blip r:embed="rId515"/>
                <a:stretch>
                  <a:fillRect/>
                </a:stretch>
              </p:blipFill>
              <p:spPr>
                <a:xfrm>
                  <a:off x="1313507" y="6269953"/>
                  <a:ext cx="131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60" name="筆跡 359">
                  <a:extLst>
                    <a:ext uri="{FF2B5EF4-FFF2-40B4-BE49-F238E27FC236}">
                      <a16:creationId xmlns:a16="http://schemas.microsoft.com/office/drawing/2014/main" id="{52590D7E-C603-D65B-1D86-353335C42DAF}"/>
                    </a:ext>
                  </a:extLst>
                </p14:cNvPr>
                <p14:cNvContentPartPr/>
                <p14:nvPr/>
              </p14:nvContentPartPr>
              <p14:xfrm>
                <a:off x="1581707" y="6193273"/>
                <a:ext cx="88560" cy="141120"/>
              </p14:xfrm>
            </p:contentPart>
          </mc:Choice>
          <mc:Fallback xmlns="">
            <p:pic>
              <p:nvPicPr>
                <p:cNvPr id="360" name="筆跡 359">
                  <a:extLst>
                    <a:ext uri="{FF2B5EF4-FFF2-40B4-BE49-F238E27FC236}">
                      <a16:creationId xmlns:a16="http://schemas.microsoft.com/office/drawing/2014/main" id="{52590D7E-C603-D65B-1D86-353335C42DAF}"/>
                    </a:ext>
                  </a:extLst>
                </p:cNvPr>
                <p:cNvPicPr/>
                <p:nvPr/>
              </p:nvPicPr>
              <p:blipFill>
                <a:blip r:embed="rId517"/>
                <a:stretch>
                  <a:fillRect/>
                </a:stretch>
              </p:blipFill>
              <p:spPr>
                <a:xfrm>
                  <a:off x="1563707" y="6175273"/>
                  <a:ext cx="1242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1" name="筆跡 360">
                  <a:extLst>
                    <a:ext uri="{FF2B5EF4-FFF2-40B4-BE49-F238E27FC236}">
                      <a16:creationId xmlns:a16="http://schemas.microsoft.com/office/drawing/2014/main" id="{74DD3DBA-D672-CF26-BB15-4CA7FFAA82F7}"/>
                    </a:ext>
                  </a:extLst>
                </p14:cNvPr>
                <p14:cNvContentPartPr/>
                <p14:nvPr/>
              </p14:nvContentPartPr>
              <p14:xfrm>
                <a:off x="1694027" y="6333673"/>
                <a:ext cx="5400" cy="6120"/>
              </p14:xfrm>
            </p:contentPart>
          </mc:Choice>
          <mc:Fallback xmlns="">
            <p:pic>
              <p:nvPicPr>
                <p:cNvPr id="361" name="筆跡 360">
                  <a:extLst>
                    <a:ext uri="{FF2B5EF4-FFF2-40B4-BE49-F238E27FC236}">
                      <a16:creationId xmlns:a16="http://schemas.microsoft.com/office/drawing/2014/main" id="{74DD3DBA-D672-CF26-BB15-4CA7FFAA82F7}"/>
                    </a:ext>
                  </a:extLst>
                </p:cNvPr>
                <p:cNvPicPr/>
                <p:nvPr/>
              </p:nvPicPr>
              <p:blipFill>
                <a:blip r:embed="rId519"/>
                <a:stretch>
                  <a:fillRect/>
                </a:stretch>
              </p:blipFill>
              <p:spPr>
                <a:xfrm>
                  <a:off x="1676387" y="6315673"/>
                  <a:ext cx="410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63" name="筆跡 362">
                  <a:extLst>
                    <a:ext uri="{FF2B5EF4-FFF2-40B4-BE49-F238E27FC236}">
                      <a16:creationId xmlns:a16="http://schemas.microsoft.com/office/drawing/2014/main" id="{758B83BB-B449-6B96-14D7-53EBCDBF46F4}"/>
                    </a:ext>
                  </a:extLst>
                </p14:cNvPr>
                <p14:cNvContentPartPr/>
                <p14:nvPr/>
              </p14:nvContentPartPr>
              <p14:xfrm>
                <a:off x="1804907" y="6151153"/>
                <a:ext cx="77760" cy="215640"/>
              </p14:xfrm>
            </p:contentPart>
          </mc:Choice>
          <mc:Fallback xmlns="">
            <p:pic>
              <p:nvPicPr>
                <p:cNvPr id="363" name="筆跡 362">
                  <a:extLst>
                    <a:ext uri="{FF2B5EF4-FFF2-40B4-BE49-F238E27FC236}">
                      <a16:creationId xmlns:a16="http://schemas.microsoft.com/office/drawing/2014/main" id="{758B83BB-B449-6B96-14D7-53EBCDBF46F4}"/>
                    </a:ext>
                  </a:extLst>
                </p:cNvPr>
                <p:cNvPicPr/>
                <p:nvPr/>
              </p:nvPicPr>
              <p:blipFill>
                <a:blip r:embed="rId521"/>
                <a:stretch>
                  <a:fillRect/>
                </a:stretch>
              </p:blipFill>
              <p:spPr>
                <a:xfrm>
                  <a:off x="1787267" y="6133153"/>
                  <a:ext cx="11340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4" name="筆跡 363">
                  <a:extLst>
                    <a:ext uri="{FF2B5EF4-FFF2-40B4-BE49-F238E27FC236}">
                      <a16:creationId xmlns:a16="http://schemas.microsoft.com/office/drawing/2014/main" id="{F1100258-6169-45E8-114C-F9CCDF6A6D6C}"/>
                    </a:ext>
                  </a:extLst>
                </p14:cNvPr>
                <p14:cNvContentPartPr/>
                <p14:nvPr/>
              </p14:nvContentPartPr>
              <p14:xfrm>
                <a:off x="1926227" y="6166273"/>
                <a:ext cx="82800" cy="171000"/>
              </p14:xfrm>
            </p:contentPart>
          </mc:Choice>
          <mc:Fallback xmlns="">
            <p:pic>
              <p:nvPicPr>
                <p:cNvPr id="364" name="筆跡 363">
                  <a:extLst>
                    <a:ext uri="{FF2B5EF4-FFF2-40B4-BE49-F238E27FC236}">
                      <a16:creationId xmlns:a16="http://schemas.microsoft.com/office/drawing/2014/main" id="{F1100258-6169-45E8-114C-F9CCDF6A6D6C}"/>
                    </a:ext>
                  </a:extLst>
                </p:cNvPr>
                <p:cNvPicPr/>
                <p:nvPr/>
              </p:nvPicPr>
              <p:blipFill>
                <a:blip r:embed="rId523"/>
                <a:stretch>
                  <a:fillRect/>
                </a:stretch>
              </p:blipFill>
              <p:spPr>
                <a:xfrm>
                  <a:off x="1908227" y="6148273"/>
                  <a:ext cx="1184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65" name="筆跡 364">
                  <a:extLst>
                    <a:ext uri="{FF2B5EF4-FFF2-40B4-BE49-F238E27FC236}">
                      <a16:creationId xmlns:a16="http://schemas.microsoft.com/office/drawing/2014/main" id="{3306C648-714B-BC81-11D3-9BCD621491AD}"/>
                    </a:ext>
                  </a:extLst>
                </p14:cNvPr>
                <p14:cNvContentPartPr/>
                <p14:nvPr/>
              </p14:nvContentPartPr>
              <p14:xfrm>
                <a:off x="2067707" y="6190753"/>
                <a:ext cx="91080" cy="104040"/>
              </p14:xfrm>
            </p:contentPart>
          </mc:Choice>
          <mc:Fallback xmlns="">
            <p:pic>
              <p:nvPicPr>
                <p:cNvPr id="365" name="筆跡 364">
                  <a:extLst>
                    <a:ext uri="{FF2B5EF4-FFF2-40B4-BE49-F238E27FC236}">
                      <a16:creationId xmlns:a16="http://schemas.microsoft.com/office/drawing/2014/main" id="{3306C648-714B-BC81-11D3-9BCD621491AD}"/>
                    </a:ext>
                  </a:extLst>
                </p:cNvPr>
                <p:cNvPicPr/>
                <p:nvPr/>
              </p:nvPicPr>
              <p:blipFill>
                <a:blip r:embed="rId525"/>
                <a:stretch>
                  <a:fillRect/>
                </a:stretch>
              </p:blipFill>
              <p:spPr>
                <a:xfrm>
                  <a:off x="2049707" y="6173113"/>
                  <a:ext cx="1267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66" name="筆跡 365">
                  <a:extLst>
                    <a:ext uri="{FF2B5EF4-FFF2-40B4-BE49-F238E27FC236}">
                      <a16:creationId xmlns:a16="http://schemas.microsoft.com/office/drawing/2014/main" id="{9A8E7DD7-8C93-C547-8C77-CF674FE6FE10}"/>
                    </a:ext>
                  </a:extLst>
                </p14:cNvPr>
                <p14:cNvContentPartPr/>
                <p14:nvPr/>
              </p14:nvContentPartPr>
              <p14:xfrm>
                <a:off x="2126747" y="6202633"/>
                <a:ext cx="43200" cy="130320"/>
              </p14:xfrm>
            </p:contentPart>
          </mc:Choice>
          <mc:Fallback xmlns="">
            <p:pic>
              <p:nvPicPr>
                <p:cNvPr id="366" name="筆跡 365">
                  <a:extLst>
                    <a:ext uri="{FF2B5EF4-FFF2-40B4-BE49-F238E27FC236}">
                      <a16:creationId xmlns:a16="http://schemas.microsoft.com/office/drawing/2014/main" id="{9A8E7DD7-8C93-C547-8C77-CF674FE6FE10}"/>
                    </a:ext>
                  </a:extLst>
                </p:cNvPr>
                <p:cNvPicPr/>
                <p:nvPr/>
              </p:nvPicPr>
              <p:blipFill>
                <a:blip r:embed="rId527"/>
                <a:stretch>
                  <a:fillRect/>
                </a:stretch>
              </p:blipFill>
              <p:spPr>
                <a:xfrm>
                  <a:off x="2108747" y="6184633"/>
                  <a:ext cx="788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67" name="筆跡 366">
                  <a:extLst>
                    <a:ext uri="{FF2B5EF4-FFF2-40B4-BE49-F238E27FC236}">
                      <a16:creationId xmlns:a16="http://schemas.microsoft.com/office/drawing/2014/main" id="{613B6E77-E932-AFDD-FE3F-B8B02995233B}"/>
                    </a:ext>
                  </a:extLst>
                </p14:cNvPr>
                <p14:cNvContentPartPr/>
                <p14:nvPr/>
              </p14:nvContentPartPr>
              <p14:xfrm>
                <a:off x="2249867" y="6216313"/>
                <a:ext cx="68040" cy="86400"/>
              </p14:xfrm>
            </p:contentPart>
          </mc:Choice>
          <mc:Fallback xmlns="">
            <p:pic>
              <p:nvPicPr>
                <p:cNvPr id="367" name="筆跡 366">
                  <a:extLst>
                    <a:ext uri="{FF2B5EF4-FFF2-40B4-BE49-F238E27FC236}">
                      <a16:creationId xmlns:a16="http://schemas.microsoft.com/office/drawing/2014/main" id="{613B6E77-E932-AFDD-FE3F-B8B02995233B}"/>
                    </a:ext>
                  </a:extLst>
                </p:cNvPr>
                <p:cNvPicPr/>
                <p:nvPr/>
              </p:nvPicPr>
              <p:blipFill>
                <a:blip r:embed="rId529"/>
                <a:stretch>
                  <a:fillRect/>
                </a:stretch>
              </p:blipFill>
              <p:spPr>
                <a:xfrm>
                  <a:off x="2232227" y="6198673"/>
                  <a:ext cx="103680" cy="1220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68" name="筆跡 367">
                  <a:extLst>
                    <a:ext uri="{FF2B5EF4-FFF2-40B4-BE49-F238E27FC236}">
                      <a16:creationId xmlns:a16="http://schemas.microsoft.com/office/drawing/2014/main" id="{94E2763C-FC33-5B37-0AC6-CEF14C63A773}"/>
                    </a:ext>
                  </a:extLst>
                </p14:cNvPr>
                <p14:cNvContentPartPr/>
                <p14:nvPr/>
              </p14:nvContentPartPr>
              <p14:xfrm>
                <a:off x="2311067" y="6186793"/>
                <a:ext cx="55440" cy="183960"/>
              </p14:xfrm>
            </p:contentPart>
          </mc:Choice>
          <mc:Fallback xmlns="">
            <p:pic>
              <p:nvPicPr>
                <p:cNvPr id="368" name="筆跡 367">
                  <a:extLst>
                    <a:ext uri="{FF2B5EF4-FFF2-40B4-BE49-F238E27FC236}">
                      <a16:creationId xmlns:a16="http://schemas.microsoft.com/office/drawing/2014/main" id="{94E2763C-FC33-5B37-0AC6-CEF14C63A773}"/>
                    </a:ext>
                  </a:extLst>
                </p:cNvPr>
                <p:cNvPicPr/>
                <p:nvPr/>
              </p:nvPicPr>
              <p:blipFill>
                <a:blip r:embed="rId531"/>
                <a:stretch>
                  <a:fillRect/>
                </a:stretch>
              </p:blipFill>
              <p:spPr>
                <a:xfrm>
                  <a:off x="2293067" y="6169153"/>
                  <a:ext cx="910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69" name="筆跡 368">
                  <a:extLst>
                    <a:ext uri="{FF2B5EF4-FFF2-40B4-BE49-F238E27FC236}">
                      <a16:creationId xmlns:a16="http://schemas.microsoft.com/office/drawing/2014/main" id="{D3B63EFB-B64F-F9F1-C088-E4B9BE4F5499}"/>
                    </a:ext>
                  </a:extLst>
                </p14:cNvPr>
                <p14:cNvContentPartPr/>
                <p14:nvPr/>
              </p14:nvContentPartPr>
              <p14:xfrm>
                <a:off x="2459747" y="6271033"/>
                <a:ext cx="88920" cy="14760"/>
              </p14:xfrm>
            </p:contentPart>
          </mc:Choice>
          <mc:Fallback xmlns="">
            <p:pic>
              <p:nvPicPr>
                <p:cNvPr id="369" name="筆跡 368">
                  <a:extLst>
                    <a:ext uri="{FF2B5EF4-FFF2-40B4-BE49-F238E27FC236}">
                      <a16:creationId xmlns:a16="http://schemas.microsoft.com/office/drawing/2014/main" id="{D3B63EFB-B64F-F9F1-C088-E4B9BE4F5499}"/>
                    </a:ext>
                  </a:extLst>
                </p:cNvPr>
                <p:cNvPicPr/>
                <p:nvPr/>
              </p:nvPicPr>
              <p:blipFill>
                <a:blip r:embed="rId533"/>
                <a:stretch>
                  <a:fillRect/>
                </a:stretch>
              </p:blipFill>
              <p:spPr>
                <a:xfrm>
                  <a:off x="2441747" y="6253393"/>
                  <a:ext cx="1245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1" name="筆跡 370">
                  <a:extLst>
                    <a:ext uri="{FF2B5EF4-FFF2-40B4-BE49-F238E27FC236}">
                      <a16:creationId xmlns:a16="http://schemas.microsoft.com/office/drawing/2014/main" id="{0150F7BA-8945-DEEC-9D4D-3EEDEC0CBA57}"/>
                    </a:ext>
                  </a:extLst>
                </p14:cNvPr>
                <p14:cNvContentPartPr/>
                <p14:nvPr/>
              </p14:nvContentPartPr>
              <p14:xfrm>
                <a:off x="2500067" y="6213073"/>
                <a:ext cx="7920" cy="103680"/>
              </p14:xfrm>
            </p:contentPart>
          </mc:Choice>
          <mc:Fallback xmlns="">
            <p:pic>
              <p:nvPicPr>
                <p:cNvPr id="371" name="筆跡 370">
                  <a:extLst>
                    <a:ext uri="{FF2B5EF4-FFF2-40B4-BE49-F238E27FC236}">
                      <a16:creationId xmlns:a16="http://schemas.microsoft.com/office/drawing/2014/main" id="{0150F7BA-8945-DEEC-9D4D-3EEDEC0CBA57}"/>
                    </a:ext>
                  </a:extLst>
                </p:cNvPr>
                <p:cNvPicPr/>
                <p:nvPr/>
              </p:nvPicPr>
              <p:blipFill>
                <a:blip r:embed="rId535"/>
                <a:stretch>
                  <a:fillRect/>
                </a:stretch>
              </p:blipFill>
              <p:spPr>
                <a:xfrm>
                  <a:off x="2482067" y="6195433"/>
                  <a:ext cx="43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3" name="筆跡 372">
                  <a:extLst>
                    <a:ext uri="{FF2B5EF4-FFF2-40B4-BE49-F238E27FC236}">
                      <a16:creationId xmlns:a16="http://schemas.microsoft.com/office/drawing/2014/main" id="{6AC9F6EE-33D5-3FD1-E06A-7DAEEF3AF13E}"/>
                    </a:ext>
                  </a:extLst>
                </p14:cNvPr>
                <p14:cNvContentPartPr/>
                <p14:nvPr/>
              </p14:nvContentPartPr>
              <p14:xfrm>
                <a:off x="2643347" y="6221353"/>
                <a:ext cx="63000" cy="93600"/>
              </p14:xfrm>
            </p:contentPart>
          </mc:Choice>
          <mc:Fallback xmlns="">
            <p:pic>
              <p:nvPicPr>
                <p:cNvPr id="373" name="筆跡 372">
                  <a:extLst>
                    <a:ext uri="{FF2B5EF4-FFF2-40B4-BE49-F238E27FC236}">
                      <a16:creationId xmlns:a16="http://schemas.microsoft.com/office/drawing/2014/main" id="{6AC9F6EE-33D5-3FD1-E06A-7DAEEF3AF13E}"/>
                    </a:ext>
                  </a:extLst>
                </p:cNvPr>
                <p:cNvPicPr/>
                <p:nvPr/>
              </p:nvPicPr>
              <p:blipFill>
                <a:blip r:embed="rId537"/>
                <a:stretch>
                  <a:fillRect/>
                </a:stretch>
              </p:blipFill>
              <p:spPr>
                <a:xfrm>
                  <a:off x="2625347" y="6203713"/>
                  <a:ext cx="98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74" name="筆跡 373">
                  <a:extLst>
                    <a:ext uri="{FF2B5EF4-FFF2-40B4-BE49-F238E27FC236}">
                      <a16:creationId xmlns:a16="http://schemas.microsoft.com/office/drawing/2014/main" id="{DE2532D6-D9EE-06E7-EEEA-4344B07D91D2}"/>
                    </a:ext>
                  </a:extLst>
                </p14:cNvPr>
                <p14:cNvContentPartPr/>
                <p14:nvPr/>
              </p14:nvContentPartPr>
              <p14:xfrm>
                <a:off x="2773667" y="6317473"/>
                <a:ext cx="11880" cy="12240"/>
              </p14:xfrm>
            </p:contentPart>
          </mc:Choice>
          <mc:Fallback xmlns="">
            <p:pic>
              <p:nvPicPr>
                <p:cNvPr id="374" name="筆跡 373">
                  <a:extLst>
                    <a:ext uri="{FF2B5EF4-FFF2-40B4-BE49-F238E27FC236}">
                      <a16:creationId xmlns:a16="http://schemas.microsoft.com/office/drawing/2014/main" id="{DE2532D6-D9EE-06E7-EEEA-4344B07D91D2}"/>
                    </a:ext>
                  </a:extLst>
                </p:cNvPr>
                <p:cNvPicPr/>
                <p:nvPr/>
              </p:nvPicPr>
              <p:blipFill>
                <a:blip r:embed="rId539"/>
                <a:stretch>
                  <a:fillRect/>
                </a:stretch>
              </p:blipFill>
              <p:spPr>
                <a:xfrm>
                  <a:off x="2755667" y="6299833"/>
                  <a:ext cx="47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5" name="筆跡 374">
                  <a:extLst>
                    <a:ext uri="{FF2B5EF4-FFF2-40B4-BE49-F238E27FC236}">
                      <a16:creationId xmlns:a16="http://schemas.microsoft.com/office/drawing/2014/main" id="{B5AA5100-AE68-D06A-6E63-CDB96764B07D}"/>
                    </a:ext>
                  </a:extLst>
                </p14:cNvPr>
                <p14:cNvContentPartPr/>
                <p14:nvPr/>
              </p14:nvContentPartPr>
              <p14:xfrm>
                <a:off x="2869787" y="6226753"/>
                <a:ext cx="82440" cy="80280"/>
              </p14:xfrm>
            </p:contentPart>
          </mc:Choice>
          <mc:Fallback xmlns="">
            <p:pic>
              <p:nvPicPr>
                <p:cNvPr id="375" name="筆跡 374">
                  <a:extLst>
                    <a:ext uri="{FF2B5EF4-FFF2-40B4-BE49-F238E27FC236}">
                      <a16:creationId xmlns:a16="http://schemas.microsoft.com/office/drawing/2014/main" id="{B5AA5100-AE68-D06A-6E63-CDB96764B07D}"/>
                    </a:ext>
                  </a:extLst>
                </p:cNvPr>
                <p:cNvPicPr/>
                <p:nvPr/>
              </p:nvPicPr>
              <p:blipFill>
                <a:blip r:embed="rId541"/>
                <a:stretch>
                  <a:fillRect/>
                </a:stretch>
              </p:blipFill>
              <p:spPr>
                <a:xfrm>
                  <a:off x="2851787" y="6209113"/>
                  <a:ext cx="1180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7" name="筆跡 376">
                  <a:extLst>
                    <a:ext uri="{FF2B5EF4-FFF2-40B4-BE49-F238E27FC236}">
                      <a16:creationId xmlns:a16="http://schemas.microsoft.com/office/drawing/2014/main" id="{F5CBD846-173E-90AE-8DA8-2C83C3422FC3}"/>
                    </a:ext>
                  </a:extLst>
                </p14:cNvPr>
                <p14:cNvContentPartPr/>
                <p14:nvPr/>
              </p14:nvContentPartPr>
              <p14:xfrm>
                <a:off x="3023507" y="6199393"/>
                <a:ext cx="77040" cy="75960"/>
              </p14:xfrm>
            </p:contentPart>
          </mc:Choice>
          <mc:Fallback xmlns="">
            <p:pic>
              <p:nvPicPr>
                <p:cNvPr id="377" name="筆跡 376">
                  <a:extLst>
                    <a:ext uri="{FF2B5EF4-FFF2-40B4-BE49-F238E27FC236}">
                      <a16:creationId xmlns:a16="http://schemas.microsoft.com/office/drawing/2014/main" id="{F5CBD846-173E-90AE-8DA8-2C83C3422FC3}"/>
                    </a:ext>
                  </a:extLst>
                </p:cNvPr>
                <p:cNvPicPr/>
                <p:nvPr/>
              </p:nvPicPr>
              <p:blipFill>
                <a:blip r:embed="rId543"/>
                <a:stretch>
                  <a:fillRect/>
                </a:stretch>
              </p:blipFill>
              <p:spPr>
                <a:xfrm>
                  <a:off x="3005867" y="6181393"/>
                  <a:ext cx="1126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78" name="筆跡 377">
                  <a:extLst>
                    <a:ext uri="{FF2B5EF4-FFF2-40B4-BE49-F238E27FC236}">
                      <a16:creationId xmlns:a16="http://schemas.microsoft.com/office/drawing/2014/main" id="{32442073-BF5D-9297-FEE8-4342EA14A4D2}"/>
                    </a:ext>
                  </a:extLst>
                </p14:cNvPr>
                <p14:cNvContentPartPr/>
                <p14:nvPr/>
              </p14:nvContentPartPr>
              <p14:xfrm>
                <a:off x="3173627" y="6152953"/>
                <a:ext cx="76320" cy="211680"/>
              </p14:xfrm>
            </p:contentPart>
          </mc:Choice>
          <mc:Fallback xmlns="">
            <p:pic>
              <p:nvPicPr>
                <p:cNvPr id="378" name="筆跡 377">
                  <a:extLst>
                    <a:ext uri="{FF2B5EF4-FFF2-40B4-BE49-F238E27FC236}">
                      <a16:creationId xmlns:a16="http://schemas.microsoft.com/office/drawing/2014/main" id="{32442073-BF5D-9297-FEE8-4342EA14A4D2}"/>
                    </a:ext>
                  </a:extLst>
                </p:cNvPr>
                <p:cNvPicPr/>
                <p:nvPr/>
              </p:nvPicPr>
              <p:blipFill>
                <a:blip r:embed="rId545"/>
                <a:stretch>
                  <a:fillRect/>
                </a:stretch>
              </p:blipFill>
              <p:spPr>
                <a:xfrm>
                  <a:off x="3155987" y="6135313"/>
                  <a:ext cx="11196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79" name="筆跡 378">
                  <a:extLst>
                    <a:ext uri="{FF2B5EF4-FFF2-40B4-BE49-F238E27FC236}">
                      <a16:creationId xmlns:a16="http://schemas.microsoft.com/office/drawing/2014/main" id="{E6BEB989-8FDB-518C-01CC-AD631825C606}"/>
                    </a:ext>
                  </a:extLst>
                </p14:cNvPr>
                <p14:cNvContentPartPr/>
                <p14:nvPr/>
              </p14:nvContentPartPr>
              <p14:xfrm>
                <a:off x="3315827" y="6155113"/>
                <a:ext cx="72720" cy="159480"/>
              </p14:xfrm>
            </p:contentPart>
          </mc:Choice>
          <mc:Fallback xmlns="">
            <p:pic>
              <p:nvPicPr>
                <p:cNvPr id="379" name="筆跡 378">
                  <a:extLst>
                    <a:ext uri="{FF2B5EF4-FFF2-40B4-BE49-F238E27FC236}">
                      <a16:creationId xmlns:a16="http://schemas.microsoft.com/office/drawing/2014/main" id="{E6BEB989-8FDB-518C-01CC-AD631825C606}"/>
                    </a:ext>
                  </a:extLst>
                </p:cNvPr>
                <p:cNvPicPr/>
                <p:nvPr/>
              </p:nvPicPr>
              <p:blipFill>
                <a:blip r:embed="rId547"/>
                <a:stretch>
                  <a:fillRect/>
                </a:stretch>
              </p:blipFill>
              <p:spPr>
                <a:xfrm>
                  <a:off x="3297827" y="6137473"/>
                  <a:ext cx="1083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80" name="筆跡 379">
                  <a:extLst>
                    <a:ext uri="{FF2B5EF4-FFF2-40B4-BE49-F238E27FC236}">
                      <a16:creationId xmlns:a16="http://schemas.microsoft.com/office/drawing/2014/main" id="{2D7C4F0F-B3F4-5315-4952-EE167BC2DA06}"/>
                    </a:ext>
                  </a:extLst>
                </p14:cNvPr>
                <p14:cNvContentPartPr/>
                <p14:nvPr/>
              </p14:nvContentPartPr>
              <p14:xfrm>
                <a:off x="3445787" y="6239353"/>
                <a:ext cx="89640" cy="11160"/>
              </p14:xfrm>
            </p:contentPart>
          </mc:Choice>
          <mc:Fallback xmlns="">
            <p:pic>
              <p:nvPicPr>
                <p:cNvPr id="380" name="筆跡 379">
                  <a:extLst>
                    <a:ext uri="{FF2B5EF4-FFF2-40B4-BE49-F238E27FC236}">
                      <a16:creationId xmlns:a16="http://schemas.microsoft.com/office/drawing/2014/main" id="{2D7C4F0F-B3F4-5315-4952-EE167BC2DA06}"/>
                    </a:ext>
                  </a:extLst>
                </p:cNvPr>
                <p:cNvPicPr/>
                <p:nvPr/>
              </p:nvPicPr>
              <p:blipFill>
                <a:blip r:embed="rId549"/>
                <a:stretch>
                  <a:fillRect/>
                </a:stretch>
              </p:blipFill>
              <p:spPr>
                <a:xfrm>
                  <a:off x="3427787" y="6221713"/>
                  <a:ext cx="1252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50">
              <p14:nvContentPartPr>
                <p14:cNvPr id="381" name="筆跡 380">
                  <a:extLst>
                    <a:ext uri="{FF2B5EF4-FFF2-40B4-BE49-F238E27FC236}">
                      <a16:creationId xmlns:a16="http://schemas.microsoft.com/office/drawing/2014/main" id="{DB72B67E-5515-98EA-555E-EB69929F58B5}"/>
                    </a:ext>
                  </a:extLst>
                </p14:cNvPr>
                <p14:cNvContentPartPr/>
                <p14:nvPr/>
              </p14:nvContentPartPr>
              <p14:xfrm>
                <a:off x="3504107" y="6195073"/>
                <a:ext cx="20160" cy="108000"/>
              </p14:xfrm>
            </p:contentPart>
          </mc:Choice>
          <mc:Fallback xmlns="">
            <p:pic>
              <p:nvPicPr>
                <p:cNvPr id="381" name="筆跡 380">
                  <a:extLst>
                    <a:ext uri="{FF2B5EF4-FFF2-40B4-BE49-F238E27FC236}">
                      <a16:creationId xmlns:a16="http://schemas.microsoft.com/office/drawing/2014/main" id="{DB72B67E-5515-98EA-555E-EB69929F58B5}"/>
                    </a:ext>
                  </a:extLst>
                </p:cNvPr>
                <p:cNvPicPr/>
                <p:nvPr/>
              </p:nvPicPr>
              <p:blipFill>
                <a:blip r:embed="rId551"/>
                <a:stretch>
                  <a:fillRect/>
                </a:stretch>
              </p:blipFill>
              <p:spPr>
                <a:xfrm>
                  <a:off x="3486467" y="6177073"/>
                  <a:ext cx="558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83" name="筆跡 382">
                  <a:extLst>
                    <a:ext uri="{FF2B5EF4-FFF2-40B4-BE49-F238E27FC236}">
                      <a16:creationId xmlns:a16="http://schemas.microsoft.com/office/drawing/2014/main" id="{BDA99348-93CA-B961-173F-AC28E84EBA55}"/>
                    </a:ext>
                  </a:extLst>
                </p14:cNvPr>
                <p14:cNvContentPartPr/>
                <p14:nvPr/>
              </p14:nvContentPartPr>
              <p14:xfrm>
                <a:off x="3630107" y="6174553"/>
                <a:ext cx="71280" cy="123840"/>
              </p14:xfrm>
            </p:contentPart>
          </mc:Choice>
          <mc:Fallback xmlns="">
            <p:pic>
              <p:nvPicPr>
                <p:cNvPr id="383" name="筆跡 382">
                  <a:extLst>
                    <a:ext uri="{FF2B5EF4-FFF2-40B4-BE49-F238E27FC236}">
                      <a16:creationId xmlns:a16="http://schemas.microsoft.com/office/drawing/2014/main" id="{BDA99348-93CA-B961-173F-AC28E84EBA55}"/>
                    </a:ext>
                  </a:extLst>
                </p:cNvPr>
                <p:cNvPicPr/>
                <p:nvPr/>
              </p:nvPicPr>
              <p:blipFill>
                <a:blip r:embed="rId553"/>
                <a:stretch>
                  <a:fillRect/>
                </a:stretch>
              </p:blipFill>
              <p:spPr>
                <a:xfrm>
                  <a:off x="3612467" y="6156553"/>
                  <a:ext cx="10692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4" name="筆跡 383">
                  <a:extLst>
                    <a:ext uri="{FF2B5EF4-FFF2-40B4-BE49-F238E27FC236}">
                      <a16:creationId xmlns:a16="http://schemas.microsoft.com/office/drawing/2014/main" id="{E2D9357E-73B5-E253-82E5-5D4855178073}"/>
                    </a:ext>
                  </a:extLst>
                </p14:cNvPr>
                <p14:cNvContentPartPr/>
                <p14:nvPr/>
              </p14:nvContentPartPr>
              <p14:xfrm>
                <a:off x="3739187" y="6298753"/>
                <a:ext cx="4320" cy="2520"/>
              </p14:xfrm>
            </p:contentPart>
          </mc:Choice>
          <mc:Fallback xmlns="">
            <p:pic>
              <p:nvPicPr>
                <p:cNvPr id="384" name="筆跡 383">
                  <a:extLst>
                    <a:ext uri="{FF2B5EF4-FFF2-40B4-BE49-F238E27FC236}">
                      <a16:creationId xmlns:a16="http://schemas.microsoft.com/office/drawing/2014/main" id="{E2D9357E-73B5-E253-82E5-5D4855178073}"/>
                    </a:ext>
                  </a:extLst>
                </p:cNvPr>
                <p:cNvPicPr/>
                <p:nvPr/>
              </p:nvPicPr>
              <p:blipFill>
                <a:blip r:embed="rId555"/>
                <a:stretch>
                  <a:fillRect/>
                </a:stretch>
              </p:blipFill>
              <p:spPr>
                <a:xfrm>
                  <a:off x="3721187" y="6280753"/>
                  <a:ext cx="3996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5" name="筆跡 384">
                  <a:extLst>
                    <a:ext uri="{FF2B5EF4-FFF2-40B4-BE49-F238E27FC236}">
                      <a16:creationId xmlns:a16="http://schemas.microsoft.com/office/drawing/2014/main" id="{4D7B5BB3-6938-48E1-85AB-B4BC157CCFD9}"/>
                    </a:ext>
                  </a:extLst>
                </p14:cNvPr>
                <p14:cNvContentPartPr/>
                <p14:nvPr/>
              </p14:nvContentPartPr>
              <p14:xfrm>
                <a:off x="3846827" y="6140353"/>
                <a:ext cx="25920" cy="154080"/>
              </p14:xfrm>
            </p:contentPart>
          </mc:Choice>
          <mc:Fallback xmlns="">
            <p:pic>
              <p:nvPicPr>
                <p:cNvPr id="385" name="筆跡 384">
                  <a:extLst>
                    <a:ext uri="{FF2B5EF4-FFF2-40B4-BE49-F238E27FC236}">
                      <a16:creationId xmlns:a16="http://schemas.microsoft.com/office/drawing/2014/main" id="{4D7B5BB3-6938-48E1-85AB-B4BC157CCFD9}"/>
                    </a:ext>
                  </a:extLst>
                </p:cNvPr>
                <p:cNvPicPr/>
                <p:nvPr/>
              </p:nvPicPr>
              <p:blipFill>
                <a:blip r:embed="rId557"/>
                <a:stretch>
                  <a:fillRect/>
                </a:stretch>
              </p:blipFill>
              <p:spPr>
                <a:xfrm>
                  <a:off x="3828827" y="6122713"/>
                  <a:ext cx="615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7" name="筆跡 386">
                  <a:extLst>
                    <a:ext uri="{FF2B5EF4-FFF2-40B4-BE49-F238E27FC236}">
                      <a16:creationId xmlns:a16="http://schemas.microsoft.com/office/drawing/2014/main" id="{11DC7B6B-4C72-CB9B-CCB3-7A4A6D114AFB}"/>
                    </a:ext>
                  </a:extLst>
                </p14:cNvPr>
                <p14:cNvContentPartPr/>
                <p14:nvPr/>
              </p14:nvContentPartPr>
              <p14:xfrm>
                <a:off x="3975347" y="6126673"/>
                <a:ext cx="74160" cy="183960"/>
              </p14:xfrm>
            </p:contentPart>
          </mc:Choice>
          <mc:Fallback xmlns="">
            <p:pic>
              <p:nvPicPr>
                <p:cNvPr id="387" name="筆跡 386">
                  <a:extLst>
                    <a:ext uri="{FF2B5EF4-FFF2-40B4-BE49-F238E27FC236}">
                      <a16:creationId xmlns:a16="http://schemas.microsoft.com/office/drawing/2014/main" id="{11DC7B6B-4C72-CB9B-CCB3-7A4A6D114AFB}"/>
                    </a:ext>
                  </a:extLst>
                </p:cNvPr>
                <p:cNvPicPr/>
                <p:nvPr/>
              </p:nvPicPr>
              <p:blipFill>
                <a:blip r:embed="rId559"/>
                <a:stretch>
                  <a:fillRect/>
                </a:stretch>
              </p:blipFill>
              <p:spPr>
                <a:xfrm>
                  <a:off x="3957707" y="6109033"/>
                  <a:ext cx="1098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88" name="筆跡 387">
                  <a:extLst>
                    <a:ext uri="{FF2B5EF4-FFF2-40B4-BE49-F238E27FC236}">
                      <a16:creationId xmlns:a16="http://schemas.microsoft.com/office/drawing/2014/main" id="{D333B170-AF2B-7428-ED19-2BAA797BC8BF}"/>
                    </a:ext>
                  </a:extLst>
                </p14:cNvPr>
                <p14:cNvContentPartPr/>
                <p14:nvPr/>
              </p14:nvContentPartPr>
              <p14:xfrm>
                <a:off x="4101347" y="6127753"/>
                <a:ext cx="80280" cy="157680"/>
              </p14:xfrm>
            </p:contentPart>
          </mc:Choice>
          <mc:Fallback xmlns="">
            <p:pic>
              <p:nvPicPr>
                <p:cNvPr id="388" name="筆跡 387">
                  <a:extLst>
                    <a:ext uri="{FF2B5EF4-FFF2-40B4-BE49-F238E27FC236}">
                      <a16:creationId xmlns:a16="http://schemas.microsoft.com/office/drawing/2014/main" id="{D333B170-AF2B-7428-ED19-2BAA797BC8BF}"/>
                    </a:ext>
                  </a:extLst>
                </p:cNvPr>
                <p:cNvPicPr/>
                <p:nvPr/>
              </p:nvPicPr>
              <p:blipFill>
                <a:blip r:embed="rId561"/>
                <a:stretch>
                  <a:fillRect/>
                </a:stretch>
              </p:blipFill>
              <p:spPr>
                <a:xfrm>
                  <a:off x="4083707" y="6109753"/>
                  <a:ext cx="11592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89" name="筆跡 388">
                  <a:extLst>
                    <a:ext uri="{FF2B5EF4-FFF2-40B4-BE49-F238E27FC236}">
                      <a16:creationId xmlns:a16="http://schemas.microsoft.com/office/drawing/2014/main" id="{2C05926A-6406-E24A-BC9F-E057A0FCE603}"/>
                    </a:ext>
                  </a:extLst>
                </p14:cNvPr>
                <p14:cNvContentPartPr/>
                <p14:nvPr/>
              </p14:nvContentPartPr>
              <p14:xfrm>
                <a:off x="4269467" y="6133153"/>
                <a:ext cx="54000" cy="147600"/>
              </p14:xfrm>
            </p:contentPart>
          </mc:Choice>
          <mc:Fallback xmlns="">
            <p:pic>
              <p:nvPicPr>
                <p:cNvPr id="389" name="筆跡 388">
                  <a:extLst>
                    <a:ext uri="{FF2B5EF4-FFF2-40B4-BE49-F238E27FC236}">
                      <a16:creationId xmlns:a16="http://schemas.microsoft.com/office/drawing/2014/main" id="{2C05926A-6406-E24A-BC9F-E057A0FCE603}"/>
                    </a:ext>
                  </a:extLst>
                </p:cNvPr>
                <p:cNvPicPr/>
                <p:nvPr/>
              </p:nvPicPr>
              <p:blipFill>
                <a:blip r:embed="rId563"/>
                <a:stretch>
                  <a:fillRect/>
                </a:stretch>
              </p:blipFill>
              <p:spPr>
                <a:xfrm>
                  <a:off x="4251827" y="6115513"/>
                  <a:ext cx="896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90" name="筆跡 389">
                  <a:extLst>
                    <a:ext uri="{FF2B5EF4-FFF2-40B4-BE49-F238E27FC236}">
                      <a16:creationId xmlns:a16="http://schemas.microsoft.com/office/drawing/2014/main" id="{9CD29042-90D8-088D-D7D8-581E0A2BAA1B}"/>
                    </a:ext>
                  </a:extLst>
                </p14:cNvPr>
                <p14:cNvContentPartPr/>
                <p14:nvPr/>
              </p14:nvContentPartPr>
              <p14:xfrm>
                <a:off x="4403027" y="6210193"/>
                <a:ext cx="57960" cy="3600"/>
              </p14:xfrm>
            </p:contentPart>
          </mc:Choice>
          <mc:Fallback xmlns="">
            <p:pic>
              <p:nvPicPr>
                <p:cNvPr id="390" name="筆跡 389">
                  <a:extLst>
                    <a:ext uri="{FF2B5EF4-FFF2-40B4-BE49-F238E27FC236}">
                      <a16:creationId xmlns:a16="http://schemas.microsoft.com/office/drawing/2014/main" id="{9CD29042-90D8-088D-D7D8-581E0A2BAA1B}"/>
                    </a:ext>
                  </a:extLst>
                </p:cNvPr>
                <p:cNvPicPr/>
                <p:nvPr/>
              </p:nvPicPr>
              <p:blipFill>
                <a:blip r:embed="rId565"/>
                <a:stretch>
                  <a:fillRect/>
                </a:stretch>
              </p:blipFill>
              <p:spPr>
                <a:xfrm>
                  <a:off x="4385027" y="6192193"/>
                  <a:ext cx="936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91" name="筆跡 390">
                  <a:extLst>
                    <a:ext uri="{FF2B5EF4-FFF2-40B4-BE49-F238E27FC236}">
                      <a16:creationId xmlns:a16="http://schemas.microsoft.com/office/drawing/2014/main" id="{2E50396F-75C3-A579-C5B7-916B5EC0518B}"/>
                    </a:ext>
                  </a:extLst>
                </p14:cNvPr>
                <p14:cNvContentPartPr/>
                <p14:nvPr/>
              </p14:nvContentPartPr>
              <p14:xfrm>
                <a:off x="4449107" y="6164833"/>
                <a:ext cx="33480" cy="97920"/>
              </p14:xfrm>
            </p:contentPart>
          </mc:Choice>
          <mc:Fallback xmlns="">
            <p:pic>
              <p:nvPicPr>
                <p:cNvPr id="391" name="筆跡 390">
                  <a:extLst>
                    <a:ext uri="{FF2B5EF4-FFF2-40B4-BE49-F238E27FC236}">
                      <a16:creationId xmlns:a16="http://schemas.microsoft.com/office/drawing/2014/main" id="{2E50396F-75C3-A579-C5B7-916B5EC0518B}"/>
                    </a:ext>
                  </a:extLst>
                </p:cNvPr>
                <p:cNvPicPr/>
                <p:nvPr/>
              </p:nvPicPr>
              <p:blipFill>
                <a:blip r:embed="rId567"/>
                <a:stretch>
                  <a:fillRect/>
                </a:stretch>
              </p:blipFill>
              <p:spPr>
                <a:xfrm>
                  <a:off x="4431467" y="6147193"/>
                  <a:ext cx="691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92" name="筆跡 391">
                  <a:extLst>
                    <a:ext uri="{FF2B5EF4-FFF2-40B4-BE49-F238E27FC236}">
                      <a16:creationId xmlns:a16="http://schemas.microsoft.com/office/drawing/2014/main" id="{05F1FF13-AB54-C578-B833-4AD2CB7063DD}"/>
                    </a:ext>
                  </a:extLst>
                </p14:cNvPr>
                <p14:cNvContentPartPr/>
                <p14:nvPr/>
              </p14:nvContentPartPr>
              <p14:xfrm>
                <a:off x="4607147" y="6220273"/>
                <a:ext cx="85680" cy="3600"/>
              </p14:xfrm>
            </p:contentPart>
          </mc:Choice>
          <mc:Fallback xmlns="">
            <p:pic>
              <p:nvPicPr>
                <p:cNvPr id="392" name="筆跡 391">
                  <a:extLst>
                    <a:ext uri="{FF2B5EF4-FFF2-40B4-BE49-F238E27FC236}">
                      <a16:creationId xmlns:a16="http://schemas.microsoft.com/office/drawing/2014/main" id="{05F1FF13-AB54-C578-B833-4AD2CB7063DD}"/>
                    </a:ext>
                  </a:extLst>
                </p:cNvPr>
                <p:cNvPicPr/>
                <p:nvPr/>
              </p:nvPicPr>
              <p:blipFill>
                <a:blip r:embed="rId569"/>
                <a:stretch>
                  <a:fillRect/>
                </a:stretch>
              </p:blipFill>
              <p:spPr>
                <a:xfrm>
                  <a:off x="4589507" y="6202273"/>
                  <a:ext cx="121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93" name="筆跡 392">
                  <a:extLst>
                    <a:ext uri="{FF2B5EF4-FFF2-40B4-BE49-F238E27FC236}">
                      <a16:creationId xmlns:a16="http://schemas.microsoft.com/office/drawing/2014/main" id="{F7E553D3-DE57-B5D8-4CC8-2A9E60310556}"/>
                    </a:ext>
                  </a:extLst>
                </p14:cNvPr>
                <p14:cNvContentPartPr/>
                <p14:nvPr/>
              </p14:nvContentPartPr>
              <p14:xfrm>
                <a:off x="4726667" y="6221713"/>
                <a:ext cx="6120" cy="1800"/>
              </p14:xfrm>
            </p:contentPart>
          </mc:Choice>
          <mc:Fallback xmlns="">
            <p:pic>
              <p:nvPicPr>
                <p:cNvPr id="393" name="筆跡 392">
                  <a:extLst>
                    <a:ext uri="{FF2B5EF4-FFF2-40B4-BE49-F238E27FC236}">
                      <a16:creationId xmlns:a16="http://schemas.microsoft.com/office/drawing/2014/main" id="{F7E553D3-DE57-B5D8-4CC8-2A9E60310556}"/>
                    </a:ext>
                  </a:extLst>
                </p:cNvPr>
                <p:cNvPicPr/>
                <p:nvPr/>
              </p:nvPicPr>
              <p:blipFill>
                <a:blip r:embed="rId571"/>
                <a:stretch>
                  <a:fillRect/>
                </a:stretch>
              </p:blipFill>
              <p:spPr>
                <a:xfrm>
                  <a:off x="4709027" y="6204073"/>
                  <a:ext cx="417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404" name="筆跡 403">
                  <a:extLst>
                    <a:ext uri="{FF2B5EF4-FFF2-40B4-BE49-F238E27FC236}">
                      <a16:creationId xmlns:a16="http://schemas.microsoft.com/office/drawing/2014/main" id="{F0E11BAF-B3E8-FAD1-A455-E800C2B0A5BF}"/>
                    </a:ext>
                  </a:extLst>
                </p14:cNvPr>
                <p14:cNvContentPartPr/>
                <p14:nvPr/>
              </p14:nvContentPartPr>
              <p14:xfrm>
                <a:off x="938325" y="6095011"/>
                <a:ext cx="246600" cy="290160"/>
              </p14:xfrm>
            </p:contentPart>
          </mc:Choice>
          <mc:Fallback xmlns="">
            <p:pic>
              <p:nvPicPr>
                <p:cNvPr id="404" name="筆跡 403">
                  <a:extLst>
                    <a:ext uri="{FF2B5EF4-FFF2-40B4-BE49-F238E27FC236}">
                      <a16:creationId xmlns:a16="http://schemas.microsoft.com/office/drawing/2014/main" id="{F0E11BAF-B3E8-FAD1-A455-E800C2B0A5BF}"/>
                    </a:ext>
                  </a:extLst>
                </p:cNvPr>
                <p:cNvPicPr/>
                <p:nvPr/>
              </p:nvPicPr>
              <p:blipFill>
                <a:blip r:embed="rId573"/>
                <a:stretch>
                  <a:fillRect/>
                </a:stretch>
              </p:blipFill>
              <p:spPr>
                <a:xfrm>
                  <a:off x="920685" y="6077371"/>
                  <a:ext cx="28224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05" name="筆跡 404">
                  <a:extLst>
                    <a:ext uri="{FF2B5EF4-FFF2-40B4-BE49-F238E27FC236}">
                      <a16:creationId xmlns:a16="http://schemas.microsoft.com/office/drawing/2014/main" id="{6948263F-E114-1361-24E3-08EC5AB81241}"/>
                    </a:ext>
                  </a:extLst>
                </p14:cNvPr>
                <p14:cNvContentPartPr/>
                <p14:nvPr/>
              </p14:nvContentPartPr>
              <p14:xfrm>
                <a:off x="993765" y="6085651"/>
                <a:ext cx="178920" cy="298080"/>
              </p14:xfrm>
            </p:contentPart>
          </mc:Choice>
          <mc:Fallback xmlns="">
            <p:pic>
              <p:nvPicPr>
                <p:cNvPr id="405" name="筆跡 404">
                  <a:extLst>
                    <a:ext uri="{FF2B5EF4-FFF2-40B4-BE49-F238E27FC236}">
                      <a16:creationId xmlns:a16="http://schemas.microsoft.com/office/drawing/2014/main" id="{6948263F-E114-1361-24E3-08EC5AB81241}"/>
                    </a:ext>
                  </a:extLst>
                </p:cNvPr>
                <p:cNvPicPr/>
                <p:nvPr/>
              </p:nvPicPr>
              <p:blipFill>
                <a:blip r:embed="rId575"/>
                <a:stretch>
                  <a:fillRect/>
                </a:stretch>
              </p:blipFill>
              <p:spPr>
                <a:xfrm>
                  <a:off x="976125" y="6068011"/>
                  <a:ext cx="21456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06" name="筆跡 405">
                  <a:extLst>
                    <a:ext uri="{FF2B5EF4-FFF2-40B4-BE49-F238E27FC236}">
                      <a16:creationId xmlns:a16="http://schemas.microsoft.com/office/drawing/2014/main" id="{361EE6F1-CDD7-D24D-D95E-461220FA6221}"/>
                    </a:ext>
                  </a:extLst>
                </p14:cNvPr>
                <p14:cNvContentPartPr/>
                <p14:nvPr/>
              </p14:nvContentPartPr>
              <p14:xfrm>
                <a:off x="1148205" y="5938771"/>
                <a:ext cx="87480" cy="58680"/>
              </p14:xfrm>
            </p:contentPart>
          </mc:Choice>
          <mc:Fallback xmlns="">
            <p:pic>
              <p:nvPicPr>
                <p:cNvPr id="406" name="筆跡 405">
                  <a:extLst>
                    <a:ext uri="{FF2B5EF4-FFF2-40B4-BE49-F238E27FC236}">
                      <a16:creationId xmlns:a16="http://schemas.microsoft.com/office/drawing/2014/main" id="{361EE6F1-CDD7-D24D-D95E-461220FA6221}"/>
                    </a:ext>
                  </a:extLst>
                </p:cNvPr>
                <p:cNvPicPr/>
                <p:nvPr/>
              </p:nvPicPr>
              <p:blipFill>
                <a:blip r:embed="rId577"/>
                <a:stretch>
                  <a:fillRect/>
                </a:stretch>
              </p:blipFill>
              <p:spPr>
                <a:xfrm>
                  <a:off x="1130565" y="5920771"/>
                  <a:ext cx="123120" cy="94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78">
            <p14:nvContentPartPr>
              <p14:cNvPr id="408" name="筆跡 407">
                <a:extLst>
                  <a:ext uri="{FF2B5EF4-FFF2-40B4-BE49-F238E27FC236}">
                    <a16:creationId xmlns:a16="http://schemas.microsoft.com/office/drawing/2014/main" id="{A941580E-FA65-9CE0-8EDA-B00B2260571E}"/>
                  </a:ext>
                </a:extLst>
              </p14:cNvPr>
              <p14:cNvContentPartPr/>
              <p14:nvPr/>
            </p14:nvContentPartPr>
            <p14:xfrm>
              <a:off x="7435159" y="2710684"/>
              <a:ext cx="33120" cy="124920"/>
            </p14:xfrm>
          </p:contentPart>
        </mc:Choice>
        <mc:Fallback xmlns="">
          <p:pic>
            <p:nvPicPr>
              <p:cNvPr id="408" name="筆跡 407">
                <a:extLst>
                  <a:ext uri="{FF2B5EF4-FFF2-40B4-BE49-F238E27FC236}">
                    <a16:creationId xmlns:a16="http://schemas.microsoft.com/office/drawing/2014/main" id="{A941580E-FA65-9CE0-8EDA-B00B2260571E}"/>
                  </a:ext>
                </a:extLst>
              </p:cNvPr>
              <p:cNvPicPr/>
              <p:nvPr/>
            </p:nvPicPr>
            <p:blipFill>
              <a:blip r:embed="rId579"/>
              <a:stretch>
                <a:fillRect/>
              </a:stretch>
            </p:blipFill>
            <p:spPr>
              <a:xfrm>
                <a:off x="7417159" y="2693044"/>
                <a:ext cx="687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09" name="筆跡 408">
                <a:extLst>
                  <a:ext uri="{FF2B5EF4-FFF2-40B4-BE49-F238E27FC236}">
                    <a16:creationId xmlns:a16="http://schemas.microsoft.com/office/drawing/2014/main" id="{75F31F56-B19A-5B38-ADC1-6E276520624B}"/>
                  </a:ext>
                </a:extLst>
              </p14:cNvPr>
              <p14:cNvContentPartPr/>
              <p14:nvPr/>
            </p14:nvContentPartPr>
            <p14:xfrm>
              <a:off x="7331479" y="3250324"/>
              <a:ext cx="117360" cy="83880"/>
            </p14:xfrm>
          </p:contentPart>
        </mc:Choice>
        <mc:Fallback xmlns="">
          <p:pic>
            <p:nvPicPr>
              <p:cNvPr id="409" name="筆跡 408">
                <a:extLst>
                  <a:ext uri="{FF2B5EF4-FFF2-40B4-BE49-F238E27FC236}">
                    <a16:creationId xmlns:a16="http://schemas.microsoft.com/office/drawing/2014/main" id="{75F31F56-B19A-5B38-ADC1-6E276520624B}"/>
                  </a:ext>
                </a:extLst>
              </p:cNvPr>
              <p:cNvPicPr/>
              <p:nvPr/>
            </p:nvPicPr>
            <p:blipFill>
              <a:blip r:embed="rId581"/>
              <a:stretch>
                <a:fillRect/>
              </a:stretch>
            </p:blipFill>
            <p:spPr>
              <a:xfrm>
                <a:off x="7313839" y="3232684"/>
                <a:ext cx="15300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10" name="筆跡 409">
                <a:extLst>
                  <a:ext uri="{FF2B5EF4-FFF2-40B4-BE49-F238E27FC236}">
                    <a16:creationId xmlns:a16="http://schemas.microsoft.com/office/drawing/2014/main" id="{8C0F08B0-F0B4-131A-9006-DC1AD09D317F}"/>
                  </a:ext>
                </a:extLst>
              </p14:cNvPr>
              <p14:cNvContentPartPr/>
              <p14:nvPr/>
            </p14:nvContentPartPr>
            <p14:xfrm>
              <a:off x="7333999" y="3626524"/>
              <a:ext cx="83880" cy="131760"/>
            </p14:xfrm>
          </p:contentPart>
        </mc:Choice>
        <mc:Fallback xmlns="">
          <p:pic>
            <p:nvPicPr>
              <p:cNvPr id="410" name="筆跡 409">
                <a:extLst>
                  <a:ext uri="{FF2B5EF4-FFF2-40B4-BE49-F238E27FC236}">
                    <a16:creationId xmlns:a16="http://schemas.microsoft.com/office/drawing/2014/main" id="{8C0F08B0-F0B4-131A-9006-DC1AD09D317F}"/>
                  </a:ext>
                </a:extLst>
              </p:cNvPr>
              <p:cNvPicPr/>
              <p:nvPr/>
            </p:nvPicPr>
            <p:blipFill>
              <a:blip r:embed="rId583"/>
              <a:stretch>
                <a:fillRect/>
              </a:stretch>
            </p:blipFill>
            <p:spPr>
              <a:xfrm>
                <a:off x="7316359" y="3608884"/>
                <a:ext cx="119520" cy="167400"/>
              </a:xfrm>
              <a:prstGeom prst="rect">
                <a:avLst/>
              </a:prstGeom>
            </p:spPr>
          </p:pic>
        </mc:Fallback>
      </mc:AlternateContent>
      <p:grpSp>
        <p:nvGrpSpPr>
          <p:cNvPr id="416" name="群組 415">
            <a:extLst>
              <a:ext uri="{FF2B5EF4-FFF2-40B4-BE49-F238E27FC236}">
                <a16:creationId xmlns:a16="http://schemas.microsoft.com/office/drawing/2014/main" id="{8011D1A5-08FD-A265-7C70-7D366BD701F1}"/>
              </a:ext>
            </a:extLst>
          </p:cNvPr>
          <p:cNvGrpSpPr/>
          <p:nvPr/>
        </p:nvGrpSpPr>
        <p:grpSpPr>
          <a:xfrm>
            <a:off x="7309879" y="4160044"/>
            <a:ext cx="139320" cy="171000"/>
            <a:chOff x="7309879" y="4160044"/>
            <a:chExt cx="139320" cy="171000"/>
          </a:xfrm>
        </p:grpSpPr>
        <mc:AlternateContent xmlns:mc="http://schemas.openxmlformats.org/markup-compatibility/2006" xmlns:p14="http://schemas.microsoft.com/office/powerpoint/2010/main">
          <mc:Choice Requires="p14">
            <p:contentPart p14:bwMode="auto" r:id="rId584">
              <p14:nvContentPartPr>
                <p14:cNvPr id="411" name="筆跡 410">
                  <a:extLst>
                    <a:ext uri="{FF2B5EF4-FFF2-40B4-BE49-F238E27FC236}">
                      <a16:creationId xmlns:a16="http://schemas.microsoft.com/office/drawing/2014/main" id="{8819A175-BF85-FB5E-364C-CE2F2C5C78F8}"/>
                    </a:ext>
                  </a:extLst>
                </p14:cNvPr>
                <p14:cNvContentPartPr/>
                <p14:nvPr/>
              </p14:nvContentPartPr>
              <p14:xfrm>
                <a:off x="7309879" y="4160044"/>
                <a:ext cx="139320" cy="95040"/>
              </p14:xfrm>
            </p:contentPart>
          </mc:Choice>
          <mc:Fallback xmlns="">
            <p:pic>
              <p:nvPicPr>
                <p:cNvPr id="411" name="筆跡 410">
                  <a:extLst>
                    <a:ext uri="{FF2B5EF4-FFF2-40B4-BE49-F238E27FC236}">
                      <a16:creationId xmlns:a16="http://schemas.microsoft.com/office/drawing/2014/main" id="{8819A175-BF85-FB5E-364C-CE2F2C5C78F8}"/>
                    </a:ext>
                  </a:extLst>
                </p:cNvPr>
                <p:cNvPicPr/>
                <p:nvPr/>
              </p:nvPicPr>
              <p:blipFill>
                <a:blip r:embed="rId585"/>
                <a:stretch>
                  <a:fillRect/>
                </a:stretch>
              </p:blipFill>
              <p:spPr>
                <a:xfrm>
                  <a:off x="7291879" y="4142404"/>
                  <a:ext cx="174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12" name="筆跡 411">
                  <a:extLst>
                    <a:ext uri="{FF2B5EF4-FFF2-40B4-BE49-F238E27FC236}">
                      <a16:creationId xmlns:a16="http://schemas.microsoft.com/office/drawing/2014/main" id="{0C18368D-A361-9D29-85F3-F8E3DE04F907}"/>
                    </a:ext>
                  </a:extLst>
                </p14:cNvPr>
                <p14:cNvContentPartPr/>
                <p14:nvPr/>
              </p14:nvContentPartPr>
              <p14:xfrm>
                <a:off x="7358839" y="4170124"/>
                <a:ext cx="59760" cy="160920"/>
              </p14:xfrm>
            </p:contentPart>
          </mc:Choice>
          <mc:Fallback xmlns="">
            <p:pic>
              <p:nvPicPr>
                <p:cNvPr id="412" name="筆跡 411">
                  <a:extLst>
                    <a:ext uri="{FF2B5EF4-FFF2-40B4-BE49-F238E27FC236}">
                      <a16:creationId xmlns:a16="http://schemas.microsoft.com/office/drawing/2014/main" id="{0C18368D-A361-9D29-85F3-F8E3DE04F907}"/>
                    </a:ext>
                  </a:extLst>
                </p:cNvPr>
                <p:cNvPicPr/>
                <p:nvPr/>
              </p:nvPicPr>
              <p:blipFill>
                <a:blip r:embed="rId587"/>
                <a:stretch>
                  <a:fillRect/>
                </a:stretch>
              </p:blipFill>
              <p:spPr>
                <a:xfrm>
                  <a:off x="7341199" y="4152124"/>
                  <a:ext cx="95400" cy="196560"/>
                </a:xfrm>
                <a:prstGeom prst="rect">
                  <a:avLst/>
                </a:prstGeom>
              </p:spPr>
            </p:pic>
          </mc:Fallback>
        </mc:AlternateContent>
      </p:grpSp>
      <p:grpSp>
        <p:nvGrpSpPr>
          <p:cNvPr id="415" name="群組 414">
            <a:extLst>
              <a:ext uri="{FF2B5EF4-FFF2-40B4-BE49-F238E27FC236}">
                <a16:creationId xmlns:a16="http://schemas.microsoft.com/office/drawing/2014/main" id="{B22B1F5D-AAE0-D77A-3C76-67BF6307E6BB}"/>
              </a:ext>
            </a:extLst>
          </p:cNvPr>
          <p:cNvGrpSpPr/>
          <p:nvPr/>
        </p:nvGrpSpPr>
        <p:grpSpPr>
          <a:xfrm>
            <a:off x="7281799" y="4710124"/>
            <a:ext cx="167040" cy="156600"/>
            <a:chOff x="7281799" y="4710124"/>
            <a:chExt cx="167040" cy="156600"/>
          </a:xfrm>
        </p:grpSpPr>
        <mc:AlternateContent xmlns:mc="http://schemas.openxmlformats.org/markup-compatibility/2006" xmlns:p14="http://schemas.microsoft.com/office/powerpoint/2010/main">
          <mc:Choice Requires="p14">
            <p:contentPart p14:bwMode="auto" r:id="rId588">
              <p14:nvContentPartPr>
                <p14:cNvPr id="413" name="筆跡 412">
                  <a:extLst>
                    <a:ext uri="{FF2B5EF4-FFF2-40B4-BE49-F238E27FC236}">
                      <a16:creationId xmlns:a16="http://schemas.microsoft.com/office/drawing/2014/main" id="{567908C1-E4BD-C9F6-D37A-CFB678C39912}"/>
                    </a:ext>
                  </a:extLst>
                </p14:cNvPr>
                <p14:cNvContentPartPr/>
                <p14:nvPr/>
              </p14:nvContentPartPr>
              <p14:xfrm>
                <a:off x="7281799" y="4721284"/>
                <a:ext cx="87480" cy="145440"/>
              </p14:xfrm>
            </p:contentPart>
          </mc:Choice>
          <mc:Fallback xmlns="">
            <p:pic>
              <p:nvPicPr>
                <p:cNvPr id="413" name="筆跡 412">
                  <a:extLst>
                    <a:ext uri="{FF2B5EF4-FFF2-40B4-BE49-F238E27FC236}">
                      <a16:creationId xmlns:a16="http://schemas.microsoft.com/office/drawing/2014/main" id="{567908C1-E4BD-C9F6-D37A-CFB678C39912}"/>
                    </a:ext>
                  </a:extLst>
                </p:cNvPr>
                <p:cNvPicPr/>
                <p:nvPr/>
              </p:nvPicPr>
              <p:blipFill>
                <a:blip r:embed="rId589"/>
                <a:stretch>
                  <a:fillRect/>
                </a:stretch>
              </p:blipFill>
              <p:spPr>
                <a:xfrm>
                  <a:off x="7264159" y="4703644"/>
                  <a:ext cx="123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14" name="筆跡 413">
                  <a:extLst>
                    <a:ext uri="{FF2B5EF4-FFF2-40B4-BE49-F238E27FC236}">
                      <a16:creationId xmlns:a16="http://schemas.microsoft.com/office/drawing/2014/main" id="{F5FAF495-D6BE-9DFD-5ADF-2386988B83BB}"/>
                    </a:ext>
                  </a:extLst>
                </p14:cNvPr>
                <p14:cNvContentPartPr/>
                <p14:nvPr/>
              </p14:nvContentPartPr>
              <p14:xfrm>
                <a:off x="7312759" y="4710124"/>
                <a:ext cx="136080" cy="5040"/>
              </p14:xfrm>
            </p:contentPart>
          </mc:Choice>
          <mc:Fallback xmlns="">
            <p:pic>
              <p:nvPicPr>
                <p:cNvPr id="414" name="筆跡 413">
                  <a:extLst>
                    <a:ext uri="{FF2B5EF4-FFF2-40B4-BE49-F238E27FC236}">
                      <a16:creationId xmlns:a16="http://schemas.microsoft.com/office/drawing/2014/main" id="{F5FAF495-D6BE-9DFD-5ADF-2386988B83BB}"/>
                    </a:ext>
                  </a:extLst>
                </p:cNvPr>
                <p:cNvPicPr/>
                <p:nvPr/>
              </p:nvPicPr>
              <p:blipFill>
                <a:blip r:embed="rId591"/>
                <a:stretch>
                  <a:fillRect/>
                </a:stretch>
              </p:blipFill>
              <p:spPr>
                <a:xfrm>
                  <a:off x="7294759" y="4692484"/>
                  <a:ext cx="17172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92">
            <p14:nvContentPartPr>
              <p14:cNvPr id="417" name="筆跡 416">
                <a:extLst>
                  <a:ext uri="{FF2B5EF4-FFF2-40B4-BE49-F238E27FC236}">
                    <a16:creationId xmlns:a16="http://schemas.microsoft.com/office/drawing/2014/main" id="{41340FC2-1560-4793-81D7-73DB144A11B6}"/>
                  </a:ext>
                </a:extLst>
              </p14:cNvPr>
              <p14:cNvContentPartPr/>
              <p14:nvPr/>
            </p14:nvContentPartPr>
            <p14:xfrm>
              <a:off x="7326079" y="5177764"/>
              <a:ext cx="115560" cy="175680"/>
            </p14:xfrm>
          </p:contentPart>
        </mc:Choice>
        <mc:Fallback xmlns="">
          <p:pic>
            <p:nvPicPr>
              <p:cNvPr id="417" name="筆跡 416">
                <a:extLst>
                  <a:ext uri="{FF2B5EF4-FFF2-40B4-BE49-F238E27FC236}">
                    <a16:creationId xmlns:a16="http://schemas.microsoft.com/office/drawing/2014/main" id="{41340FC2-1560-4793-81D7-73DB144A11B6}"/>
                  </a:ext>
                </a:extLst>
              </p:cNvPr>
              <p:cNvPicPr/>
              <p:nvPr/>
            </p:nvPicPr>
            <p:blipFill>
              <a:blip r:embed="rId593"/>
              <a:stretch>
                <a:fillRect/>
              </a:stretch>
            </p:blipFill>
            <p:spPr>
              <a:xfrm>
                <a:off x="7308079" y="5159764"/>
                <a:ext cx="151200" cy="211320"/>
              </a:xfrm>
              <a:prstGeom prst="rect">
                <a:avLst/>
              </a:prstGeom>
            </p:spPr>
          </p:pic>
        </mc:Fallback>
      </mc:AlternateContent>
      <p:grpSp>
        <p:nvGrpSpPr>
          <p:cNvPr id="431" name="群組 430">
            <a:extLst>
              <a:ext uri="{FF2B5EF4-FFF2-40B4-BE49-F238E27FC236}">
                <a16:creationId xmlns:a16="http://schemas.microsoft.com/office/drawing/2014/main" id="{207196D1-9EF2-09A0-DCA7-735A27803CFB}"/>
              </a:ext>
            </a:extLst>
          </p:cNvPr>
          <p:cNvGrpSpPr/>
          <p:nvPr/>
        </p:nvGrpSpPr>
        <p:grpSpPr>
          <a:xfrm>
            <a:off x="5445856" y="5994034"/>
            <a:ext cx="941478" cy="424986"/>
            <a:chOff x="5445856" y="5994034"/>
            <a:chExt cx="941478" cy="424986"/>
          </a:xfrm>
        </p:grpSpPr>
        <mc:AlternateContent xmlns:mc="http://schemas.openxmlformats.org/markup-compatibility/2006" xmlns:p14="http://schemas.microsoft.com/office/powerpoint/2010/main">
          <mc:Choice Requires="p14">
            <p:contentPart p14:bwMode="auto" r:id="rId594">
              <p14:nvContentPartPr>
                <p14:cNvPr id="400" name="筆跡 399">
                  <a:extLst>
                    <a:ext uri="{FF2B5EF4-FFF2-40B4-BE49-F238E27FC236}">
                      <a16:creationId xmlns:a16="http://schemas.microsoft.com/office/drawing/2014/main" id="{88DB40B8-E196-E963-D264-3470F1CD8D2F}"/>
                    </a:ext>
                  </a:extLst>
                </p14:cNvPr>
                <p14:cNvContentPartPr/>
                <p14:nvPr/>
              </p14:nvContentPartPr>
              <p14:xfrm>
                <a:off x="5445856" y="6104914"/>
                <a:ext cx="175680" cy="221400"/>
              </p14:xfrm>
            </p:contentPart>
          </mc:Choice>
          <mc:Fallback xmlns="">
            <p:pic>
              <p:nvPicPr>
                <p:cNvPr id="400" name="筆跡 399">
                  <a:extLst>
                    <a:ext uri="{FF2B5EF4-FFF2-40B4-BE49-F238E27FC236}">
                      <a16:creationId xmlns:a16="http://schemas.microsoft.com/office/drawing/2014/main" id="{88DB40B8-E196-E963-D264-3470F1CD8D2F}"/>
                    </a:ext>
                  </a:extLst>
                </p:cNvPr>
                <p:cNvPicPr/>
                <p:nvPr/>
              </p:nvPicPr>
              <p:blipFill>
                <a:blip r:embed="rId595"/>
                <a:stretch>
                  <a:fillRect/>
                </a:stretch>
              </p:blipFill>
              <p:spPr>
                <a:xfrm>
                  <a:off x="5428216" y="6086914"/>
                  <a:ext cx="211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01" name="筆跡 400">
                  <a:extLst>
                    <a:ext uri="{FF2B5EF4-FFF2-40B4-BE49-F238E27FC236}">
                      <a16:creationId xmlns:a16="http://schemas.microsoft.com/office/drawing/2014/main" id="{0771037A-75CC-75A6-BF8F-8A0F1CA9840D}"/>
                    </a:ext>
                  </a:extLst>
                </p14:cNvPr>
                <p14:cNvContentPartPr/>
                <p14:nvPr/>
              </p14:nvContentPartPr>
              <p14:xfrm>
                <a:off x="5471056" y="6109594"/>
                <a:ext cx="172800" cy="187920"/>
              </p14:xfrm>
            </p:contentPart>
          </mc:Choice>
          <mc:Fallback xmlns="">
            <p:pic>
              <p:nvPicPr>
                <p:cNvPr id="401" name="筆跡 400">
                  <a:extLst>
                    <a:ext uri="{FF2B5EF4-FFF2-40B4-BE49-F238E27FC236}">
                      <a16:creationId xmlns:a16="http://schemas.microsoft.com/office/drawing/2014/main" id="{0771037A-75CC-75A6-BF8F-8A0F1CA9840D}"/>
                    </a:ext>
                  </a:extLst>
                </p:cNvPr>
                <p:cNvPicPr/>
                <p:nvPr/>
              </p:nvPicPr>
              <p:blipFill>
                <a:blip r:embed="rId597"/>
                <a:stretch>
                  <a:fillRect/>
                </a:stretch>
              </p:blipFill>
              <p:spPr>
                <a:xfrm>
                  <a:off x="5453056" y="6091954"/>
                  <a:ext cx="2084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02" name="筆跡 401">
                  <a:extLst>
                    <a:ext uri="{FF2B5EF4-FFF2-40B4-BE49-F238E27FC236}">
                      <a16:creationId xmlns:a16="http://schemas.microsoft.com/office/drawing/2014/main" id="{A4FE88AF-D6ED-4945-5752-E7443D697073}"/>
                    </a:ext>
                  </a:extLst>
                </p14:cNvPr>
                <p14:cNvContentPartPr/>
                <p14:nvPr/>
              </p14:nvContentPartPr>
              <p14:xfrm>
                <a:off x="5594536" y="5994034"/>
                <a:ext cx="103320" cy="75600"/>
              </p14:xfrm>
            </p:contentPart>
          </mc:Choice>
          <mc:Fallback xmlns="">
            <p:pic>
              <p:nvPicPr>
                <p:cNvPr id="402" name="筆跡 401">
                  <a:extLst>
                    <a:ext uri="{FF2B5EF4-FFF2-40B4-BE49-F238E27FC236}">
                      <a16:creationId xmlns:a16="http://schemas.microsoft.com/office/drawing/2014/main" id="{A4FE88AF-D6ED-4945-5752-E7443D697073}"/>
                    </a:ext>
                  </a:extLst>
                </p:cNvPr>
                <p:cNvPicPr/>
                <p:nvPr/>
              </p:nvPicPr>
              <p:blipFill>
                <a:blip r:embed="rId599"/>
                <a:stretch>
                  <a:fillRect/>
                </a:stretch>
              </p:blipFill>
              <p:spPr>
                <a:xfrm>
                  <a:off x="5576896" y="5976034"/>
                  <a:ext cx="1389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22" name="筆跡 421">
                  <a:extLst>
                    <a:ext uri="{FF2B5EF4-FFF2-40B4-BE49-F238E27FC236}">
                      <a16:creationId xmlns:a16="http://schemas.microsoft.com/office/drawing/2014/main" id="{FF1C2915-59FD-B43F-65B8-ED01CD2EE218}"/>
                    </a:ext>
                  </a:extLst>
                </p14:cNvPr>
                <p14:cNvContentPartPr/>
                <p14:nvPr/>
              </p14:nvContentPartPr>
              <p14:xfrm>
                <a:off x="5771374" y="6205540"/>
                <a:ext cx="66240" cy="173520"/>
              </p14:xfrm>
            </p:contentPart>
          </mc:Choice>
          <mc:Fallback xmlns="">
            <p:pic>
              <p:nvPicPr>
                <p:cNvPr id="422" name="筆跡 421">
                  <a:extLst>
                    <a:ext uri="{FF2B5EF4-FFF2-40B4-BE49-F238E27FC236}">
                      <a16:creationId xmlns:a16="http://schemas.microsoft.com/office/drawing/2014/main" id="{FF1C2915-59FD-B43F-65B8-ED01CD2EE218}"/>
                    </a:ext>
                  </a:extLst>
                </p:cNvPr>
                <p:cNvPicPr/>
                <p:nvPr/>
              </p:nvPicPr>
              <p:blipFill>
                <a:blip r:embed="rId601"/>
                <a:stretch>
                  <a:fillRect/>
                </a:stretch>
              </p:blipFill>
              <p:spPr>
                <a:xfrm>
                  <a:off x="5753374" y="6187540"/>
                  <a:ext cx="1018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23" name="筆跡 422">
                  <a:extLst>
                    <a:ext uri="{FF2B5EF4-FFF2-40B4-BE49-F238E27FC236}">
                      <a16:creationId xmlns:a16="http://schemas.microsoft.com/office/drawing/2014/main" id="{32CF4A86-5B71-328F-208D-D4667405240D}"/>
                    </a:ext>
                  </a:extLst>
                </p14:cNvPr>
                <p14:cNvContentPartPr/>
                <p14:nvPr/>
              </p14:nvContentPartPr>
              <p14:xfrm>
                <a:off x="5858134" y="6298060"/>
                <a:ext cx="87840" cy="14040"/>
              </p14:xfrm>
            </p:contentPart>
          </mc:Choice>
          <mc:Fallback xmlns="">
            <p:pic>
              <p:nvPicPr>
                <p:cNvPr id="423" name="筆跡 422">
                  <a:extLst>
                    <a:ext uri="{FF2B5EF4-FFF2-40B4-BE49-F238E27FC236}">
                      <a16:creationId xmlns:a16="http://schemas.microsoft.com/office/drawing/2014/main" id="{32CF4A86-5B71-328F-208D-D4667405240D}"/>
                    </a:ext>
                  </a:extLst>
                </p:cNvPr>
                <p:cNvPicPr/>
                <p:nvPr/>
              </p:nvPicPr>
              <p:blipFill>
                <a:blip r:embed="rId603"/>
                <a:stretch>
                  <a:fillRect/>
                </a:stretch>
              </p:blipFill>
              <p:spPr>
                <a:xfrm>
                  <a:off x="5840494" y="6280060"/>
                  <a:ext cx="12348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24" name="筆跡 423">
                  <a:extLst>
                    <a:ext uri="{FF2B5EF4-FFF2-40B4-BE49-F238E27FC236}">
                      <a16:creationId xmlns:a16="http://schemas.microsoft.com/office/drawing/2014/main" id="{4E9B8926-9A44-5740-BB27-627E119D7637}"/>
                    </a:ext>
                  </a:extLst>
                </p14:cNvPr>
                <p14:cNvContentPartPr/>
                <p14:nvPr/>
              </p14:nvContentPartPr>
              <p14:xfrm>
                <a:off x="6015814" y="6251620"/>
                <a:ext cx="11520" cy="122040"/>
              </p14:xfrm>
            </p:contentPart>
          </mc:Choice>
          <mc:Fallback xmlns="">
            <p:pic>
              <p:nvPicPr>
                <p:cNvPr id="424" name="筆跡 423">
                  <a:extLst>
                    <a:ext uri="{FF2B5EF4-FFF2-40B4-BE49-F238E27FC236}">
                      <a16:creationId xmlns:a16="http://schemas.microsoft.com/office/drawing/2014/main" id="{4E9B8926-9A44-5740-BB27-627E119D7637}"/>
                    </a:ext>
                  </a:extLst>
                </p:cNvPr>
                <p:cNvPicPr/>
                <p:nvPr/>
              </p:nvPicPr>
              <p:blipFill>
                <a:blip r:embed="rId605"/>
                <a:stretch>
                  <a:fillRect/>
                </a:stretch>
              </p:blipFill>
              <p:spPr>
                <a:xfrm>
                  <a:off x="5998174" y="6233620"/>
                  <a:ext cx="47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6" name="筆跡 425">
                  <a:extLst>
                    <a:ext uri="{FF2B5EF4-FFF2-40B4-BE49-F238E27FC236}">
                      <a16:creationId xmlns:a16="http://schemas.microsoft.com/office/drawing/2014/main" id="{D1BCFF17-28D4-C3E6-6407-F1D136549ABC}"/>
                    </a:ext>
                  </a:extLst>
                </p14:cNvPr>
                <p14:cNvContentPartPr/>
                <p14:nvPr/>
              </p14:nvContentPartPr>
              <p14:xfrm>
                <a:off x="5670934" y="6186100"/>
                <a:ext cx="82800" cy="232920"/>
              </p14:xfrm>
            </p:contentPart>
          </mc:Choice>
          <mc:Fallback xmlns="">
            <p:pic>
              <p:nvPicPr>
                <p:cNvPr id="426" name="筆跡 425">
                  <a:extLst>
                    <a:ext uri="{FF2B5EF4-FFF2-40B4-BE49-F238E27FC236}">
                      <a16:creationId xmlns:a16="http://schemas.microsoft.com/office/drawing/2014/main" id="{D1BCFF17-28D4-C3E6-6407-F1D136549ABC}"/>
                    </a:ext>
                  </a:extLst>
                </p:cNvPr>
                <p:cNvPicPr/>
                <p:nvPr/>
              </p:nvPicPr>
              <p:blipFill>
                <a:blip r:embed="rId607"/>
                <a:stretch>
                  <a:fillRect/>
                </a:stretch>
              </p:blipFill>
              <p:spPr>
                <a:xfrm>
                  <a:off x="5653294" y="6168460"/>
                  <a:ext cx="11844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28" name="筆跡 427">
                  <a:extLst>
                    <a:ext uri="{FF2B5EF4-FFF2-40B4-BE49-F238E27FC236}">
                      <a16:creationId xmlns:a16="http://schemas.microsoft.com/office/drawing/2014/main" id="{03888EBC-5FEE-F853-29CF-59764EFBF85C}"/>
                    </a:ext>
                  </a:extLst>
                </p14:cNvPr>
                <p14:cNvContentPartPr/>
                <p14:nvPr/>
              </p14:nvContentPartPr>
              <p14:xfrm>
                <a:off x="6074494" y="6234700"/>
                <a:ext cx="81000" cy="169560"/>
              </p14:xfrm>
            </p:contentPart>
          </mc:Choice>
          <mc:Fallback xmlns="">
            <p:pic>
              <p:nvPicPr>
                <p:cNvPr id="428" name="筆跡 427">
                  <a:extLst>
                    <a:ext uri="{FF2B5EF4-FFF2-40B4-BE49-F238E27FC236}">
                      <a16:creationId xmlns:a16="http://schemas.microsoft.com/office/drawing/2014/main" id="{03888EBC-5FEE-F853-29CF-59764EFBF85C}"/>
                    </a:ext>
                  </a:extLst>
                </p:cNvPr>
                <p:cNvPicPr/>
                <p:nvPr/>
              </p:nvPicPr>
              <p:blipFill>
                <a:blip r:embed="rId609"/>
                <a:stretch>
                  <a:fillRect/>
                </a:stretch>
              </p:blipFill>
              <p:spPr>
                <a:xfrm>
                  <a:off x="6056494" y="6217060"/>
                  <a:ext cx="1166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29" name="筆跡 428">
                  <a:extLst>
                    <a:ext uri="{FF2B5EF4-FFF2-40B4-BE49-F238E27FC236}">
                      <a16:creationId xmlns:a16="http://schemas.microsoft.com/office/drawing/2014/main" id="{C24856EB-B1FC-3DCF-E532-2EC00378625A}"/>
                    </a:ext>
                  </a:extLst>
                </p14:cNvPr>
                <p14:cNvContentPartPr/>
                <p14:nvPr/>
              </p14:nvContentPartPr>
              <p14:xfrm>
                <a:off x="6209134" y="6307420"/>
                <a:ext cx="93600" cy="18360"/>
              </p14:xfrm>
            </p:contentPart>
          </mc:Choice>
          <mc:Fallback xmlns="">
            <p:pic>
              <p:nvPicPr>
                <p:cNvPr id="429" name="筆跡 428">
                  <a:extLst>
                    <a:ext uri="{FF2B5EF4-FFF2-40B4-BE49-F238E27FC236}">
                      <a16:creationId xmlns:a16="http://schemas.microsoft.com/office/drawing/2014/main" id="{C24856EB-B1FC-3DCF-E532-2EC00378625A}"/>
                    </a:ext>
                  </a:extLst>
                </p:cNvPr>
                <p:cNvPicPr/>
                <p:nvPr/>
              </p:nvPicPr>
              <p:blipFill>
                <a:blip r:embed="rId611"/>
                <a:stretch>
                  <a:fillRect/>
                </a:stretch>
              </p:blipFill>
              <p:spPr>
                <a:xfrm>
                  <a:off x="6191134" y="6289420"/>
                  <a:ext cx="1292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30" name="筆跡 429">
                  <a:extLst>
                    <a:ext uri="{FF2B5EF4-FFF2-40B4-BE49-F238E27FC236}">
                      <a16:creationId xmlns:a16="http://schemas.microsoft.com/office/drawing/2014/main" id="{E759939D-8C26-C385-5712-B2FD10330A0B}"/>
                    </a:ext>
                  </a:extLst>
                </p14:cNvPr>
                <p14:cNvContentPartPr/>
                <p14:nvPr/>
              </p14:nvContentPartPr>
              <p14:xfrm>
                <a:off x="6381214" y="6250540"/>
                <a:ext cx="6120" cy="117000"/>
              </p14:xfrm>
            </p:contentPart>
          </mc:Choice>
          <mc:Fallback xmlns="">
            <p:pic>
              <p:nvPicPr>
                <p:cNvPr id="430" name="筆跡 429">
                  <a:extLst>
                    <a:ext uri="{FF2B5EF4-FFF2-40B4-BE49-F238E27FC236}">
                      <a16:creationId xmlns:a16="http://schemas.microsoft.com/office/drawing/2014/main" id="{E759939D-8C26-C385-5712-B2FD10330A0B}"/>
                    </a:ext>
                  </a:extLst>
                </p:cNvPr>
                <p:cNvPicPr/>
                <p:nvPr/>
              </p:nvPicPr>
              <p:blipFill>
                <a:blip r:embed="rId613"/>
                <a:stretch>
                  <a:fillRect/>
                </a:stretch>
              </p:blipFill>
              <p:spPr>
                <a:xfrm>
                  <a:off x="6363574" y="6232900"/>
                  <a:ext cx="41760" cy="152640"/>
                </a:xfrm>
                <a:prstGeom prst="rect">
                  <a:avLst/>
                </a:prstGeom>
              </p:spPr>
            </p:pic>
          </mc:Fallback>
        </mc:AlternateContent>
      </p:grpSp>
      <p:grpSp>
        <p:nvGrpSpPr>
          <p:cNvPr id="438" name="群組 437">
            <a:extLst>
              <a:ext uri="{FF2B5EF4-FFF2-40B4-BE49-F238E27FC236}">
                <a16:creationId xmlns:a16="http://schemas.microsoft.com/office/drawing/2014/main" id="{B3BB2A01-D223-FEDC-A98E-13B0FD05C391}"/>
              </a:ext>
            </a:extLst>
          </p:cNvPr>
          <p:cNvGrpSpPr/>
          <p:nvPr/>
        </p:nvGrpSpPr>
        <p:grpSpPr>
          <a:xfrm>
            <a:off x="6348454" y="6483820"/>
            <a:ext cx="478800" cy="324000"/>
            <a:chOff x="6348454" y="6483820"/>
            <a:chExt cx="478800" cy="324000"/>
          </a:xfrm>
        </p:grpSpPr>
        <mc:AlternateContent xmlns:mc="http://schemas.openxmlformats.org/markup-compatibility/2006" xmlns:p14="http://schemas.microsoft.com/office/powerpoint/2010/main">
          <mc:Choice Requires="p14">
            <p:contentPart p14:bwMode="auto" r:id="rId614">
              <p14:nvContentPartPr>
                <p14:cNvPr id="432" name="筆跡 431">
                  <a:extLst>
                    <a:ext uri="{FF2B5EF4-FFF2-40B4-BE49-F238E27FC236}">
                      <a16:creationId xmlns:a16="http://schemas.microsoft.com/office/drawing/2014/main" id="{E2893E9B-F71F-D31E-D457-DD22924D7A60}"/>
                    </a:ext>
                  </a:extLst>
                </p14:cNvPr>
                <p14:cNvContentPartPr/>
                <p14:nvPr/>
              </p14:nvContentPartPr>
              <p14:xfrm>
                <a:off x="6409294" y="6483820"/>
                <a:ext cx="16560" cy="150840"/>
              </p14:xfrm>
            </p:contentPart>
          </mc:Choice>
          <mc:Fallback xmlns="">
            <p:pic>
              <p:nvPicPr>
                <p:cNvPr id="432" name="筆跡 431">
                  <a:extLst>
                    <a:ext uri="{FF2B5EF4-FFF2-40B4-BE49-F238E27FC236}">
                      <a16:creationId xmlns:a16="http://schemas.microsoft.com/office/drawing/2014/main" id="{E2893E9B-F71F-D31E-D457-DD22924D7A60}"/>
                    </a:ext>
                  </a:extLst>
                </p:cNvPr>
                <p:cNvPicPr/>
                <p:nvPr/>
              </p:nvPicPr>
              <p:blipFill>
                <a:blip r:embed="rId615"/>
                <a:stretch>
                  <a:fillRect/>
                </a:stretch>
              </p:blipFill>
              <p:spPr>
                <a:xfrm>
                  <a:off x="6391654" y="6465820"/>
                  <a:ext cx="52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33" name="筆跡 432">
                  <a:extLst>
                    <a:ext uri="{FF2B5EF4-FFF2-40B4-BE49-F238E27FC236}">
                      <a16:creationId xmlns:a16="http://schemas.microsoft.com/office/drawing/2014/main" id="{9168E5F6-0337-6C24-3B2E-06606BFDA102}"/>
                    </a:ext>
                  </a:extLst>
                </p14:cNvPr>
                <p14:cNvContentPartPr/>
                <p14:nvPr/>
              </p14:nvContentPartPr>
              <p14:xfrm>
                <a:off x="6348454" y="6577420"/>
                <a:ext cx="58680" cy="74520"/>
              </p14:xfrm>
            </p:contentPart>
          </mc:Choice>
          <mc:Fallback xmlns="">
            <p:pic>
              <p:nvPicPr>
                <p:cNvPr id="433" name="筆跡 432">
                  <a:extLst>
                    <a:ext uri="{FF2B5EF4-FFF2-40B4-BE49-F238E27FC236}">
                      <a16:creationId xmlns:a16="http://schemas.microsoft.com/office/drawing/2014/main" id="{9168E5F6-0337-6C24-3B2E-06606BFDA102}"/>
                    </a:ext>
                  </a:extLst>
                </p:cNvPr>
                <p:cNvPicPr/>
                <p:nvPr/>
              </p:nvPicPr>
              <p:blipFill>
                <a:blip r:embed="rId617"/>
                <a:stretch>
                  <a:fillRect/>
                </a:stretch>
              </p:blipFill>
              <p:spPr>
                <a:xfrm>
                  <a:off x="6330814" y="6559420"/>
                  <a:ext cx="943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618">
              <p14:nvContentPartPr>
                <p14:cNvPr id="434" name="筆跡 433">
                  <a:extLst>
                    <a:ext uri="{FF2B5EF4-FFF2-40B4-BE49-F238E27FC236}">
                      <a16:creationId xmlns:a16="http://schemas.microsoft.com/office/drawing/2014/main" id="{3EBFF228-BCAF-8565-2941-BE2AA485298C}"/>
                    </a:ext>
                  </a:extLst>
                </p14:cNvPr>
                <p14:cNvContentPartPr/>
                <p14:nvPr/>
              </p14:nvContentPartPr>
              <p14:xfrm>
                <a:off x="6418654" y="6606940"/>
                <a:ext cx="46440" cy="41040"/>
              </p14:xfrm>
            </p:contentPart>
          </mc:Choice>
          <mc:Fallback xmlns="">
            <p:pic>
              <p:nvPicPr>
                <p:cNvPr id="434" name="筆跡 433">
                  <a:extLst>
                    <a:ext uri="{FF2B5EF4-FFF2-40B4-BE49-F238E27FC236}">
                      <a16:creationId xmlns:a16="http://schemas.microsoft.com/office/drawing/2014/main" id="{3EBFF228-BCAF-8565-2941-BE2AA485298C}"/>
                    </a:ext>
                  </a:extLst>
                </p:cNvPr>
                <p:cNvPicPr/>
                <p:nvPr/>
              </p:nvPicPr>
              <p:blipFill>
                <a:blip r:embed="rId619"/>
                <a:stretch>
                  <a:fillRect/>
                </a:stretch>
              </p:blipFill>
              <p:spPr>
                <a:xfrm>
                  <a:off x="6400654" y="6589300"/>
                  <a:ext cx="820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35" name="筆跡 434">
                  <a:extLst>
                    <a:ext uri="{FF2B5EF4-FFF2-40B4-BE49-F238E27FC236}">
                      <a16:creationId xmlns:a16="http://schemas.microsoft.com/office/drawing/2014/main" id="{462A6F07-83F8-B2DC-F4B0-47E698D5DE8B}"/>
                    </a:ext>
                  </a:extLst>
                </p14:cNvPr>
                <p14:cNvContentPartPr/>
                <p14:nvPr/>
              </p14:nvContentPartPr>
              <p14:xfrm>
                <a:off x="6565894" y="6516220"/>
                <a:ext cx="105120" cy="209520"/>
              </p14:xfrm>
            </p:contentPart>
          </mc:Choice>
          <mc:Fallback xmlns="">
            <p:pic>
              <p:nvPicPr>
                <p:cNvPr id="435" name="筆跡 434">
                  <a:extLst>
                    <a:ext uri="{FF2B5EF4-FFF2-40B4-BE49-F238E27FC236}">
                      <a16:creationId xmlns:a16="http://schemas.microsoft.com/office/drawing/2014/main" id="{462A6F07-83F8-B2DC-F4B0-47E698D5DE8B}"/>
                    </a:ext>
                  </a:extLst>
                </p:cNvPr>
                <p:cNvPicPr/>
                <p:nvPr/>
              </p:nvPicPr>
              <p:blipFill>
                <a:blip r:embed="rId621"/>
                <a:stretch>
                  <a:fillRect/>
                </a:stretch>
              </p:blipFill>
              <p:spPr>
                <a:xfrm>
                  <a:off x="6547894" y="6498220"/>
                  <a:ext cx="14076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6" name="筆跡 435">
                  <a:extLst>
                    <a:ext uri="{FF2B5EF4-FFF2-40B4-BE49-F238E27FC236}">
                      <a16:creationId xmlns:a16="http://schemas.microsoft.com/office/drawing/2014/main" id="{23E35FFA-8177-2CF2-0FE0-CD526E358D05}"/>
                    </a:ext>
                  </a:extLst>
                </p14:cNvPr>
                <p14:cNvContentPartPr/>
                <p14:nvPr/>
              </p14:nvContentPartPr>
              <p14:xfrm>
                <a:off x="6723574" y="6516580"/>
                <a:ext cx="92880" cy="291240"/>
              </p14:xfrm>
            </p:contentPart>
          </mc:Choice>
          <mc:Fallback xmlns="">
            <p:pic>
              <p:nvPicPr>
                <p:cNvPr id="436" name="筆跡 435">
                  <a:extLst>
                    <a:ext uri="{FF2B5EF4-FFF2-40B4-BE49-F238E27FC236}">
                      <a16:creationId xmlns:a16="http://schemas.microsoft.com/office/drawing/2014/main" id="{23E35FFA-8177-2CF2-0FE0-CD526E358D05}"/>
                    </a:ext>
                  </a:extLst>
                </p:cNvPr>
                <p:cNvPicPr/>
                <p:nvPr/>
              </p:nvPicPr>
              <p:blipFill>
                <a:blip r:embed="rId623"/>
                <a:stretch>
                  <a:fillRect/>
                </a:stretch>
              </p:blipFill>
              <p:spPr>
                <a:xfrm>
                  <a:off x="6705574" y="6498940"/>
                  <a:ext cx="128520" cy="32688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437" name="筆跡 436">
                  <a:extLst>
                    <a:ext uri="{FF2B5EF4-FFF2-40B4-BE49-F238E27FC236}">
                      <a16:creationId xmlns:a16="http://schemas.microsoft.com/office/drawing/2014/main" id="{14141FFB-D0E2-F70C-D76E-80F65302F817}"/>
                    </a:ext>
                  </a:extLst>
                </p14:cNvPr>
                <p14:cNvContentPartPr/>
                <p14:nvPr/>
              </p14:nvContentPartPr>
              <p14:xfrm>
                <a:off x="6670654" y="6658420"/>
                <a:ext cx="156600" cy="27000"/>
              </p14:xfrm>
            </p:contentPart>
          </mc:Choice>
          <mc:Fallback xmlns="">
            <p:pic>
              <p:nvPicPr>
                <p:cNvPr id="437" name="筆跡 436">
                  <a:extLst>
                    <a:ext uri="{FF2B5EF4-FFF2-40B4-BE49-F238E27FC236}">
                      <a16:creationId xmlns:a16="http://schemas.microsoft.com/office/drawing/2014/main" id="{14141FFB-D0E2-F70C-D76E-80F65302F817}"/>
                    </a:ext>
                  </a:extLst>
                </p:cNvPr>
                <p:cNvPicPr/>
                <p:nvPr/>
              </p:nvPicPr>
              <p:blipFill>
                <a:blip r:embed="rId625"/>
                <a:stretch>
                  <a:fillRect/>
                </a:stretch>
              </p:blipFill>
              <p:spPr>
                <a:xfrm>
                  <a:off x="6653014" y="6640420"/>
                  <a:ext cx="192240" cy="62640"/>
                </a:xfrm>
                <a:prstGeom prst="rect">
                  <a:avLst/>
                </a:prstGeom>
              </p:spPr>
            </p:pic>
          </mc:Fallback>
        </mc:AlternateContent>
      </p:grpSp>
      <p:grpSp>
        <p:nvGrpSpPr>
          <p:cNvPr id="445" name="群組 444">
            <a:extLst>
              <a:ext uri="{FF2B5EF4-FFF2-40B4-BE49-F238E27FC236}">
                <a16:creationId xmlns:a16="http://schemas.microsoft.com/office/drawing/2014/main" id="{EBADF4BC-5350-13BF-1733-92C80174F11E}"/>
              </a:ext>
            </a:extLst>
          </p:cNvPr>
          <p:cNvGrpSpPr/>
          <p:nvPr/>
        </p:nvGrpSpPr>
        <p:grpSpPr>
          <a:xfrm>
            <a:off x="7002214" y="6478780"/>
            <a:ext cx="599040" cy="311040"/>
            <a:chOff x="7002214" y="6478780"/>
            <a:chExt cx="599040" cy="311040"/>
          </a:xfrm>
        </p:grpSpPr>
        <mc:AlternateContent xmlns:mc="http://schemas.openxmlformats.org/markup-compatibility/2006" xmlns:p14="http://schemas.microsoft.com/office/powerpoint/2010/main">
          <mc:Choice Requires="p14">
            <p:contentPart p14:bwMode="auto" r:id="rId626">
              <p14:nvContentPartPr>
                <p14:cNvPr id="439" name="筆跡 438">
                  <a:extLst>
                    <a:ext uri="{FF2B5EF4-FFF2-40B4-BE49-F238E27FC236}">
                      <a16:creationId xmlns:a16="http://schemas.microsoft.com/office/drawing/2014/main" id="{6B0C3B38-80FB-EA72-10E1-16B1A15DEDB2}"/>
                    </a:ext>
                  </a:extLst>
                </p14:cNvPr>
                <p14:cNvContentPartPr/>
                <p14:nvPr/>
              </p14:nvContentPartPr>
              <p14:xfrm>
                <a:off x="7042174" y="6565180"/>
                <a:ext cx="94680" cy="222840"/>
              </p14:xfrm>
            </p:contentPart>
          </mc:Choice>
          <mc:Fallback xmlns="">
            <p:pic>
              <p:nvPicPr>
                <p:cNvPr id="439" name="筆跡 438">
                  <a:extLst>
                    <a:ext uri="{FF2B5EF4-FFF2-40B4-BE49-F238E27FC236}">
                      <a16:creationId xmlns:a16="http://schemas.microsoft.com/office/drawing/2014/main" id="{6B0C3B38-80FB-EA72-10E1-16B1A15DEDB2}"/>
                    </a:ext>
                  </a:extLst>
                </p:cNvPr>
                <p:cNvPicPr/>
                <p:nvPr/>
              </p:nvPicPr>
              <p:blipFill>
                <a:blip r:embed="rId627"/>
                <a:stretch>
                  <a:fillRect/>
                </a:stretch>
              </p:blipFill>
              <p:spPr>
                <a:xfrm>
                  <a:off x="7024534" y="6547180"/>
                  <a:ext cx="13032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40" name="筆跡 439">
                  <a:extLst>
                    <a:ext uri="{FF2B5EF4-FFF2-40B4-BE49-F238E27FC236}">
                      <a16:creationId xmlns:a16="http://schemas.microsoft.com/office/drawing/2014/main" id="{7CBC265E-D432-A17C-B5A1-D2186AD4DDCD}"/>
                    </a:ext>
                  </a:extLst>
                </p14:cNvPr>
                <p14:cNvContentPartPr/>
                <p14:nvPr/>
              </p14:nvContentPartPr>
              <p14:xfrm>
                <a:off x="7002214" y="6673900"/>
                <a:ext cx="186120" cy="71640"/>
              </p14:xfrm>
            </p:contentPart>
          </mc:Choice>
          <mc:Fallback xmlns="">
            <p:pic>
              <p:nvPicPr>
                <p:cNvPr id="440" name="筆跡 439">
                  <a:extLst>
                    <a:ext uri="{FF2B5EF4-FFF2-40B4-BE49-F238E27FC236}">
                      <a16:creationId xmlns:a16="http://schemas.microsoft.com/office/drawing/2014/main" id="{7CBC265E-D432-A17C-B5A1-D2186AD4DDCD}"/>
                    </a:ext>
                  </a:extLst>
                </p:cNvPr>
                <p:cNvPicPr/>
                <p:nvPr/>
              </p:nvPicPr>
              <p:blipFill>
                <a:blip r:embed="rId629"/>
                <a:stretch>
                  <a:fillRect/>
                </a:stretch>
              </p:blipFill>
              <p:spPr>
                <a:xfrm>
                  <a:off x="6984574" y="6656260"/>
                  <a:ext cx="221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41" name="筆跡 440">
                  <a:extLst>
                    <a:ext uri="{FF2B5EF4-FFF2-40B4-BE49-F238E27FC236}">
                      <a16:creationId xmlns:a16="http://schemas.microsoft.com/office/drawing/2014/main" id="{5BB36951-236F-08AB-6DDF-94258243E786}"/>
                    </a:ext>
                  </a:extLst>
                </p14:cNvPr>
                <p14:cNvContentPartPr/>
                <p14:nvPr/>
              </p14:nvContentPartPr>
              <p14:xfrm>
                <a:off x="7248094" y="6652300"/>
                <a:ext cx="48960" cy="101880"/>
              </p14:xfrm>
            </p:contentPart>
          </mc:Choice>
          <mc:Fallback xmlns="">
            <p:pic>
              <p:nvPicPr>
                <p:cNvPr id="441" name="筆跡 440">
                  <a:extLst>
                    <a:ext uri="{FF2B5EF4-FFF2-40B4-BE49-F238E27FC236}">
                      <a16:creationId xmlns:a16="http://schemas.microsoft.com/office/drawing/2014/main" id="{5BB36951-236F-08AB-6DDF-94258243E786}"/>
                    </a:ext>
                  </a:extLst>
                </p:cNvPr>
                <p:cNvPicPr/>
                <p:nvPr/>
              </p:nvPicPr>
              <p:blipFill>
                <a:blip r:embed="rId631"/>
                <a:stretch>
                  <a:fillRect/>
                </a:stretch>
              </p:blipFill>
              <p:spPr>
                <a:xfrm>
                  <a:off x="7230454" y="6634660"/>
                  <a:ext cx="846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42" name="筆跡 441">
                  <a:extLst>
                    <a:ext uri="{FF2B5EF4-FFF2-40B4-BE49-F238E27FC236}">
                      <a16:creationId xmlns:a16="http://schemas.microsoft.com/office/drawing/2014/main" id="{8D9B6560-1FD1-DDE4-C8DA-981BDE6457CA}"/>
                    </a:ext>
                  </a:extLst>
                </p14:cNvPr>
                <p14:cNvContentPartPr/>
                <p14:nvPr/>
              </p14:nvContentPartPr>
              <p14:xfrm>
                <a:off x="7415494" y="6628180"/>
                <a:ext cx="184320" cy="161640"/>
              </p14:xfrm>
            </p:contentPart>
          </mc:Choice>
          <mc:Fallback xmlns="">
            <p:pic>
              <p:nvPicPr>
                <p:cNvPr id="442" name="筆跡 441">
                  <a:extLst>
                    <a:ext uri="{FF2B5EF4-FFF2-40B4-BE49-F238E27FC236}">
                      <a16:creationId xmlns:a16="http://schemas.microsoft.com/office/drawing/2014/main" id="{8D9B6560-1FD1-DDE4-C8DA-981BDE6457CA}"/>
                    </a:ext>
                  </a:extLst>
                </p:cNvPr>
                <p:cNvPicPr/>
                <p:nvPr/>
              </p:nvPicPr>
              <p:blipFill>
                <a:blip r:embed="rId633"/>
                <a:stretch>
                  <a:fillRect/>
                </a:stretch>
              </p:blipFill>
              <p:spPr>
                <a:xfrm>
                  <a:off x="7397854" y="6610540"/>
                  <a:ext cx="2199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444" name="筆跡 443">
                  <a:extLst>
                    <a:ext uri="{FF2B5EF4-FFF2-40B4-BE49-F238E27FC236}">
                      <a16:creationId xmlns:a16="http://schemas.microsoft.com/office/drawing/2014/main" id="{6E2E198E-2DBB-B80B-FAD7-9DE5759791E7}"/>
                    </a:ext>
                  </a:extLst>
                </p14:cNvPr>
                <p14:cNvContentPartPr/>
                <p14:nvPr/>
              </p14:nvContentPartPr>
              <p14:xfrm>
                <a:off x="7443574" y="6478780"/>
                <a:ext cx="157680" cy="112680"/>
              </p14:xfrm>
            </p:contentPart>
          </mc:Choice>
          <mc:Fallback xmlns="">
            <p:pic>
              <p:nvPicPr>
                <p:cNvPr id="444" name="筆跡 443">
                  <a:extLst>
                    <a:ext uri="{FF2B5EF4-FFF2-40B4-BE49-F238E27FC236}">
                      <a16:creationId xmlns:a16="http://schemas.microsoft.com/office/drawing/2014/main" id="{6E2E198E-2DBB-B80B-FAD7-9DE5759791E7}"/>
                    </a:ext>
                  </a:extLst>
                </p:cNvPr>
                <p:cNvPicPr/>
                <p:nvPr/>
              </p:nvPicPr>
              <p:blipFill>
                <a:blip r:embed="rId635"/>
                <a:stretch>
                  <a:fillRect/>
                </a:stretch>
              </p:blipFill>
              <p:spPr>
                <a:xfrm>
                  <a:off x="7425574" y="6460780"/>
                  <a:ext cx="193320" cy="148320"/>
                </a:xfrm>
                <a:prstGeom prst="rect">
                  <a:avLst/>
                </a:prstGeom>
              </p:spPr>
            </p:pic>
          </mc:Fallback>
        </mc:AlternateContent>
      </p:grpSp>
      <p:grpSp>
        <p:nvGrpSpPr>
          <p:cNvPr id="452" name="群組 451">
            <a:extLst>
              <a:ext uri="{FF2B5EF4-FFF2-40B4-BE49-F238E27FC236}">
                <a16:creationId xmlns:a16="http://schemas.microsoft.com/office/drawing/2014/main" id="{CEB409AB-EA63-321A-190A-6369145395DF}"/>
              </a:ext>
            </a:extLst>
          </p:cNvPr>
          <p:cNvGrpSpPr/>
          <p:nvPr/>
        </p:nvGrpSpPr>
        <p:grpSpPr>
          <a:xfrm>
            <a:off x="6530254" y="6103300"/>
            <a:ext cx="546120" cy="275040"/>
            <a:chOff x="6530254" y="6103300"/>
            <a:chExt cx="546120" cy="275040"/>
          </a:xfrm>
        </p:grpSpPr>
        <mc:AlternateContent xmlns:mc="http://schemas.openxmlformats.org/markup-compatibility/2006" xmlns:p14="http://schemas.microsoft.com/office/powerpoint/2010/main">
          <mc:Choice Requires="p14">
            <p:contentPart p14:bwMode="auto" r:id="rId636">
              <p14:nvContentPartPr>
                <p14:cNvPr id="446" name="筆跡 445">
                  <a:extLst>
                    <a:ext uri="{FF2B5EF4-FFF2-40B4-BE49-F238E27FC236}">
                      <a16:creationId xmlns:a16="http://schemas.microsoft.com/office/drawing/2014/main" id="{9FD7F6ED-CB7F-8A31-544D-A6312577C0BA}"/>
                    </a:ext>
                  </a:extLst>
                </p14:cNvPr>
                <p14:cNvContentPartPr/>
                <p14:nvPr/>
              </p14:nvContentPartPr>
              <p14:xfrm>
                <a:off x="6530254" y="6339820"/>
                <a:ext cx="5040" cy="38520"/>
              </p14:xfrm>
            </p:contentPart>
          </mc:Choice>
          <mc:Fallback xmlns="">
            <p:pic>
              <p:nvPicPr>
                <p:cNvPr id="446" name="筆跡 445">
                  <a:extLst>
                    <a:ext uri="{FF2B5EF4-FFF2-40B4-BE49-F238E27FC236}">
                      <a16:creationId xmlns:a16="http://schemas.microsoft.com/office/drawing/2014/main" id="{9FD7F6ED-CB7F-8A31-544D-A6312577C0BA}"/>
                    </a:ext>
                  </a:extLst>
                </p:cNvPr>
                <p:cNvPicPr/>
                <p:nvPr/>
              </p:nvPicPr>
              <p:blipFill>
                <a:blip r:embed="rId637"/>
                <a:stretch>
                  <a:fillRect/>
                </a:stretch>
              </p:blipFill>
              <p:spPr>
                <a:xfrm>
                  <a:off x="6512614" y="6322180"/>
                  <a:ext cx="406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447" name="筆跡 446">
                  <a:extLst>
                    <a:ext uri="{FF2B5EF4-FFF2-40B4-BE49-F238E27FC236}">
                      <a16:creationId xmlns:a16="http://schemas.microsoft.com/office/drawing/2014/main" id="{FDE64986-AC8D-A8DA-1EDC-1F0054D32D45}"/>
                    </a:ext>
                  </a:extLst>
                </p14:cNvPr>
                <p14:cNvContentPartPr/>
                <p14:nvPr/>
              </p14:nvContentPartPr>
              <p14:xfrm>
                <a:off x="6649054" y="6208420"/>
                <a:ext cx="62280" cy="78840"/>
              </p14:xfrm>
            </p:contentPart>
          </mc:Choice>
          <mc:Fallback xmlns="">
            <p:pic>
              <p:nvPicPr>
                <p:cNvPr id="447" name="筆跡 446">
                  <a:extLst>
                    <a:ext uri="{FF2B5EF4-FFF2-40B4-BE49-F238E27FC236}">
                      <a16:creationId xmlns:a16="http://schemas.microsoft.com/office/drawing/2014/main" id="{FDE64986-AC8D-A8DA-1EDC-1F0054D32D45}"/>
                    </a:ext>
                  </a:extLst>
                </p:cNvPr>
                <p:cNvPicPr/>
                <p:nvPr/>
              </p:nvPicPr>
              <p:blipFill>
                <a:blip r:embed="rId639"/>
                <a:stretch>
                  <a:fillRect/>
                </a:stretch>
              </p:blipFill>
              <p:spPr>
                <a:xfrm>
                  <a:off x="6631054" y="6190780"/>
                  <a:ext cx="979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48" name="筆跡 447">
                  <a:extLst>
                    <a:ext uri="{FF2B5EF4-FFF2-40B4-BE49-F238E27FC236}">
                      <a16:creationId xmlns:a16="http://schemas.microsoft.com/office/drawing/2014/main" id="{0E7DBD50-A6DA-C9B9-AF5B-F08DF51E5F41}"/>
                    </a:ext>
                  </a:extLst>
                </p14:cNvPr>
                <p14:cNvContentPartPr/>
                <p14:nvPr/>
              </p14:nvContentPartPr>
              <p14:xfrm>
                <a:off x="6759934" y="6277180"/>
                <a:ext cx="7200" cy="2880"/>
              </p14:xfrm>
            </p:contentPart>
          </mc:Choice>
          <mc:Fallback xmlns="">
            <p:pic>
              <p:nvPicPr>
                <p:cNvPr id="448" name="筆跡 447">
                  <a:extLst>
                    <a:ext uri="{FF2B5EF4-FFF2-40B4-BE49-F238E27FC236}">
                      <a16:creationId xmlns:a16="http://schemas.microsoft.com/office/drawing/2014/main" id="{0E7DBD50-A6DA-C9B9-AF5B-F08DF51E5F41}"/>
                    </a:ext>
                  </a:extLst>
                </p:cNvPr>
                <p:cNvPicPr/>
                <p:nvPr/>
              </p:nvPicPr>
              <p:blipFill>
                <a:blip r:embed="rId641"/>
                <a:stretch>
                  <a:fillRect/>
                </a:stretch>
              </p:blipFill>
              <p:spPr>
                <a:xfrm>
                  <a:off x="6741934" y="6259180"/>
                  <a:ext cx="428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49" name="筆跡 448">
                  <a:extLst>
                    <a:ext uri="{FF2B5EF4-FFF2-40B4-BE49-F238E27FC236}">
                      <a16:creationId xmlns:a16="http://schemas.microsoft.com/office/drawing/2014/main" id="{4CAC04C7-EE67-9CAB-911E-D4ABD8174903}"/>
                    </a:ext>
                  </a:extLst>
                </p14:cNvPr>
                <p14:cNvContentPartPr/>
                <p14:nvPr/>
              </p14:nvContentPartPr>
              <p14:xfrm>
                <a:off x="6850294" y="6185740"/>
                <a:ext cx="51840" cy="83520"/>
              </p14:xfrm>
            </p:contentPart>
          </mc:Choice>
          <mc:Fallback xmlns="">
            <p:pic>
              <p:nvPicPr>
                <p:cNvPr id="449" name="筆跡 448">
                  <a:extLst>
                    <a:ext uri="{FF2B5EF4-FFF2-40B4-BE49-F238E27FC236}">
                      <a16:creationId xmlns:a16="http://schemas.microsoft.com/office/drawing/2014/main" id="{4CAC04C7-EE67-9CAB-911E-D4ABD8174903}"/>
                    </a:ext>
                  </a:extLst>
                </p:cNvPr>
                <p:cNvPicPr/>
                <p:nvPr/>
              </p:nvPicPr>
              <p:blipFill>
                <a:blip r:embed="rId643"/>
                <a:stretch>
                  <a:fillRect/>
                </a:stretch>
              </p:blipFill>
              <p:spPr>
                <a:xfrm>
                  <a:off x="6832654" y="6168100"/>
                  <a:ext cx="874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50" name="筆跡 449">
                  <a:extLst>
                    <a:ext uri="{FF2B5EF4-FFF2-40B4-BE49-F238E27FC236}">
                      <a16:creationId xmlns:a16="http://schemas.microsoft.com/office/drawing/2014/main" id="{41885307-A69A-0C11-C9E0-F4603CD616E5}"/>
                    </a:ext>
                  </a:extLst>
                </p14:cNvPr>
                <p14:cNvContentPartPr/>
                <p14:nvPr/>
              </p14:nvContentPartPr>
              <p14:xfrm>
                <a:off x="6961894" y="6149020"/>
                <a:ext cx="55800" cy="115560"/>
              </p14:xfrm>
            </p:contentPart>
          </mc:Choice>
          <mc:Fallback xmlns="">
            <p:pic>
              <p:nvPicPr>
                <p:cNvPr id="450" name="筆跡 449">
                  <a:extLst>
                    <a:ext uri="{FF2B5EF4-FFF2-40B4-BE49-F238E27FC236}">
                      <a16:creationId xmlns:a16="http://schemas.microsoft.com/office/drawing/2014/main" id="{41885307-A69A-0C11-C9E0-F4603CD616E5}"/>
                    </a:ext>
                  </a:extLst>
                </p:cNvPr>
                <p:cNvPicPr/>
                <p:nvPr/>
              </p:nvPicPr>
              <p:blipFill>
                <a:blip r:embed="rId645"/>
                <a:stretch>
                  <a:fillRect/>
                </a:stretch>
              </p:blipFill>
              <p:spPr>
                <a:xfrm>
                  <a:off x="6943894" y="6131020"/>
                  <a:ext cx="914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51" name="筆跡 450">
                  <a:extLst>
                    <a:ext uri="{FF2B5EF4-FFF2-40B4-BE49-F238E27FC236}">
                      <a16:creationId xmlns:a16="http://schemas.microsoft.com/office/drawing/2014/main" id="{C048A66E-30E0-BC3C-0480-7E03CBC04D8C}"/>
                    </a:ext>
                  </a:extLst>
                </p14:cNvPr>
                <p14:cNvContentPartPr/>
                <p14:nvPr/>
              </p14:nvContentPartPr>
              <p14:xfrm>
                <a:off x="6990334" y="6103300"/>
                <a:ext cx="86040" cy="20160"/>
              </p14:xfrm>
            </p:contentPart>
          </mc:Choice>
          <mc:Fallback xmlns="">
            <p:pic>
              <p:nvPicPr>
                <p:cNvPr id="451" name="筆跡 450">
                  <a:extLst>
                    <a:ext uri="{FF2B5EF4-FFF2-40B4-BE49-F238E27FC236}">
                      <a16:creationId xmlns:a16="http://schemas.microsoft.com/office/drawing/2014/main" id="{C048A66E-30E0-BC3C-0480-7E03CBC04D8C}"/>
                    </a:ext>
                  </a:extLst>
                </p:cNvPr>
                <p:cNvPicPr/>
                <p:nvPr/>
              </p:nvPicPr>
              <p:blipFill>
                <a:blip r:embed="rId647"/>
                <a:stretch>
                  <a:fillRect/>
                </a:stretch>
              </p:blipFill>
              <p:spPr>
                <a:xfrm>
                  <a:off x="6972694" y="6085660"/>
                  <a:ext cx="121680" cy="55800"/>
                </a:xfrm>
                <a:prstGeom prst="rect">
                  <a:avLst/>
                </a:prstGeom>
              </p:spPr>
            </p:pic>
          </mc:Fallback>
        </mc:AlternateContent>
      </p:grpSp>
    </p:spTree>
    <p:extLst>
      <p:ext uri="{BB962C8B-B14F-4D97-AF65-F5344CB8AC3E}">
        <p14:creationId xmlns:p14="http://schemas.microsoft.com/office/powerpoint/2010/main" val="3286509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27EB3-551B-DF3D-6882-0AD2146C00CF}"/>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04B26930-F017-6CD1-3D75-F1FF71D7EB35}"/>
              </a:ext>
            </a:extLst>
          </p:cNvPr>
          <p:cNvSpPr>
            <a:spLocks noGrp="1"/>
          </p:cNvSpPr>
          <p:nvPr>
            <p:ph type="title"/>
          </p:nvPr>
        </p:nvSpPr>
        <p:spPr/>
        <p:txBody>
          <a:bodyPr/>
          <a:lstStyle/>
          <a:p>
            <a:pPr algn="l"/>
            <a:r>
              <a:rPr lang="en-US" altLang="zh-TW" b="1" i="0" dirty="0">
                <a:solidFill>
                  <a:srgbClr val="374151"/>
                </a:solidFill>
                <a:effectLst/>
                <a:latin typeface="Söhne"/>
              </a:rPr>
              <a:t>Confidence</a:t>
            </a:r>
            <a:r>
              <a:rPr lang="zh-TW" altLang="en-US" b="1" i="0" dirty="0">
                <a:solidFill>
                  <a:srgbClr val="374151"/>
                </a:solidFill>
                <a:effectLst/>
                <a:latin typeface="Söhne"/>
              </a:rPr>
              <a:t> </a:t>
            </a:r>
            <a:r>
              <a:rPr lang="en-US" altLang="zh-TW" b="1" i="0" dirty="0">
                <a:solidFill>
                  <a:srgbClr val="374151"/>
                </a:solidFill>
                <a:effectLst/>
                <a:latin typeface="Söhne"/>
              </a:rPr>
              <a:t>interval</a:t>
            </a:r>
            <a:r>
              <a:rPr lang="zh-TW" altLang="en-US" b="1" i="0" dirty="0">
                <a:solidFill>
                  <a:srgbClr val="374151"/>
                </a:solidFill>
                <a:effectLst/>
                <a:latin typeface="Söhne"/>
              </a:rPr>
              <a:t> </a:t>
            </a:r>
            <a:endParaRPr lang="en-US" altLang="zh-TW" b="1" i="0" dirty="0">
              <a:solidFill>
                <a:srgbClr val="374151"/>
              </a:solidFill>
              <a:effectLst/>
              <a:latin typeface="Söhne"/>
            </a:endParaRPr>
          </a:p>
        </p:txBody>
      </p:sp>
      <p:sp>
        <p:nvSpPr>
          <p:cNvPr id="3" name="內容版面配置區 2">
            <a:extLst>
              <a:ext uri="{FF2B5EF4-FFF2-40B4-BE49-F238E27FC236}">
                <a16:creationId xmlns:a16="http://schemas.microsoft.com/office/drawing/2014/main" id="{95BB4B1B-70A7-BCE0-9E76-1A294740E874}"/>
              </a:ext>
            </a:extLst>
          </p:cNvPr>
          <p:cNvSpPr>
            <a:spLocks noGrp="1"/>
          </p:cNvSpPr>
          <p:nvPr>
            <p:ph idx="1"/>
          </p:nvPr>
        </p:nvSpPr>
        <p:spPr/>
        <p:txBody>
          <a:bodyPr>
            <a:normAutofit/>
          </a:bodyPr>
          <a:lstStyle/>
          <a:p>
            <a:pPr algn="l"/>
            <a:r>
              <a:rPr lang="en-US" altLang="zh-TW" dirty="0">
                <a:solidFill>
                  <a:srgbClr val="0D0D0D"/>
                </a:solidFill>
                <a:latin typeface="Söhne"/>
              </a:rPr>
              <a:t>Constructing CI by CLT:</a:t>
            </a:r>
            <a:endParaRPr lang="en-US" altLang="zh-TW" b="0" i="0" dirty="0">
              <a:solidFill>
                <a:srgbClr val="374151"/>
              </a:solidFill>
              <a:effectLst/>
              <a:latin typeface="Söhne"/>
            </a:endParaRPr>
          </a:p>
        </p:txBody>
      </p:sp>
      <p:sp>
        <p:nvSpPr>
          <p:cNvPr id="4" name="投影片編號版面配置區 3">
            <a:extLst>
              <a:ext uri="{FF2B5EF4-FFF2-40B4-BE49-F238E27FC236}">
                <a16:creationId xmlns:a16="http://schemas.microsoft.com/office/drawing/2014/main" id="{614106B8-2FE7-B410-7CC0-CA30261016F3}"/>
              </a:ext>
            </a:extLst>
          </p:cNvPr>
          <p:cNvSpPr>
            <a:spLocks noGrp="1"/>
          </p:cNvSpPr>
          <p:nvPr>
            <p:ph type="sldNum" sz="quarter" idx="12"/>
          </p:nvPr>
        </p:nvSpPr>
        <p:spPr/>
        <p:txBody>
          <a:bodyPr/>
          <a:lstStyle/>
          <a:p>
            <a:fld id="{F7C3EB1E-0928-436D-A66E-D72C5BBE33D9}" type="slidenum">
              <a:rPr lang="zh-TW" altLang="en-US" smtClean="0"/>
              <a:t>3</a:t>
            </a:fld>
            <a:endParaRPr lang="zh-TW" altLang="en-US"/>
          </a:p>
        </p:txBody>
      </p:sp>
      <p:grpSp>
        <p:nvGrpSpPr>
          <p:cNvPr id="7" name="群組 6">
            <a:extLst>
              <a:ext uri="{FF2B5EF4-FFF2-40B4-BE49-F238E27FC236}">
                <a16:creationId xmlns:a16="http://schemas.microsoft.com/office/drawing/2014/main" id="{6E5C02B8-3800-CBE5-522F-E934FD09CBF1}"/>
              </a:ext>
            </a:extLst>
          </p:cNvPr>
          <p:cNvGrpSpPr/>
          <p:nvPr/>
        </p:nvGrpSpPr>
        <p:grpSpPr>
          <a:xfrm>
            <a:off x="1494528" y="2812636"/>
            <a:ext cx="84600" cy="86040"/>
            <a:chOff x="1494528" y="2812636"/>
            <a:chExt cx="84600" cy="8604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959E22B8-46C2-E0F0-BFD5-194FBED559DF}"/>
                    </a:ext>
                  </a:extLst>
                </p14:cNvPr>
                <p14:cNvContentPartPr/>
                <p14:nvPr/>
              </p14:nvContentPartPr>
              <p14:xfrm>
                <a:off x="1517928" y="2815876"/>
                <a:ext cx="45720" cy="70920"/>
              </p14:xfrm>
            </p:contentPart>
          </mc:Choice>
          <mc:Fallback xmlns="">
            <p:pic>
              <p:nvPicPr>
                <p:cNvPr id="5" name="筆跡 4">
                  <a:extLst>
                    <a:ext uri="{FF2B5EF4-FFF2-40B4-BE49-F238E27FC236}">
                      <a16:creationId xmlns:a16="http://schemas.microsoft.com/office/drawing/2014/main" id="{959E22B8-46C2-E0F0-BFD5-194FBED559DF}"/>
                    </a:ext>
                  </a:extLst>
                </p:cNvPr>
                <p:cNvPicPr/>
                <p:nvPr/>
              </p:nvPicPr>
              <p:blipFill>
                <a:blip r:embed="rId3"/>
                <a:stretch>
                  <a:fillRect/>
                </a:stretch>
              </p:blipFill>
              <p:spPr>
                <a:xfrm>
                  <a:off x="1511808" y="2809756"/>
                  <a:ext cx="5796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B4E93C7A-E86E-0179-37CD-468B7A7D25D8}"/>
                    </a:ext>
                  </a:extLst>
                </p14:cNvPr>
                <p14:cNvContentPartPr/>
                <p14:nvPr/>
              </p14:nvContentPartPr>
              <p14:xfrm>
                <a:off x="1494528" y="2812636"/>
                <a:ext cx="84600" cy="86040"/>
              </p14:xfrm>
            </p:contentPart>
          </mc:Choice>
          <mc:Fallback xmlns="">
            <p:pic>
              <p:nvPicPr>
                <p:cNvPr id="6" name="筆跡 5">
                  <a:extLst>
                    <a:ext uri="{FF2B5EF4-FFF2-40B4-BE49-F238E27FC236}">
                      <a16:creationId xmlns:a16="http://schemas.microsoft.com/office/drawing/2014/main" id="{B4E93C7A-E86E-0179-37CD-468B7A7D25D8}"/>
                    </a:ext>
                  </a:extLst>
                </p:cNvPr>
                <p:cNvPicPr/>
                <p:nvPr/>
              </p:nvPicPr>
              <p:blipFill>
                <a:blip r:embed="rId5"/>
                <a:stretch>
                  <a:fillRect/>
                </a:stretch>
              </p:blipFill>
              <p:spPr>
                <a:xfrm>
                  <a:off x="1488408" y="2806516"/>
                  <a:ext cx="96840" cy="98280"/>
                </a:xfrm>
                <a:prstGeom prst="rect">
                  <a:avLst/>
                </a:prstGeom>
              </p:spPr>
            </p:pic>
          </mc:Fallback>
        </mc:AlternateContent>
      </p:grpSp>
      <p:grpSp>
        <p:nvGrpSpPr>
          <p:cNvPr id="15" name="群組 14">
            <a:extLst>
              <a:ext uri="{FF2B5EF4-FFF2-40B4-BE49-F238E27FC236}">
                <a16:creationId xmlns:a16="http://schemas.microsoft.com/office/drawing/2014/main" id="{21FB227F-788A-4B14-949E-2E0DAEACDEFD}"/>
              </a:ext>
            </a:extLst>
          </p:cNvPr>
          <p:cNvGrpSpPr/>
          <p:nvPr/>
        </p:nvGrpSpPr>
        <p:grpSpPr>
          <a:xfrm>
            <a:off x="1867128" y="2604196"/>
            <a:ext cx="1283760" cy="290520"/>
            <a:chOff x="1867128" y="2604196"/>
            <a:chExt cx="1283760" cy="290520"/>
          </a:xfrm>
        </p:grpSpPr>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F588E395-CD52-44E7-2308-677E05A42EFE}"/>
                    </a:ext>
                  </a:extLst>
                </p14:cNvPr>
                <p14:cNvContentPartPr/>
                <p14:nvPr/>
              </p14:nvContentPartPr>
              <p14:xfrm>
                <a:off x="1867128" y="2681596"/>
                <a:ext cx="186840" cy="211320"/>
              </p14:xfrm>
            </p:contentPart>
          </mc:Choice>
          <mc:Fallback xmlns="">
            <p:pic>
              <p:nvPicPr>
                <p:cNvPr id="8" name="筆跡 7">
                  <a:extLst>
                    <a:ext uri="{FF2B5EF4-FFF2-40B4-BE49-F238E27FC236}">
                      <a16:creationId xmlns:a16="http://schemas.microsoft.com/office/drawing/2014/main" id="{F588E395-CD52-44E7-2308-677E05A42EFE}"/>
                    </a:ext>
                  </a:extLst>
                </p:cNvPr>
                <p:cNvPicPr/>
                <p:nvPr/>
              </p:nvPicPr>
              <p:blipFill>
                <a:blip r:embed="rId7"/>
                <a:stretch>
                  <a:fillRect/>
                </a:stretch>
              </p:blipFill>
              <p:spPr>
                <a:xfrm>
                  <a:off x="1861008" y="2675476"/>
                  <a:ext cx="1990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CF42698A-9B91-82F5-786B-202D1C933E72}"/>
                    </a:ext>
                  </a:extLst>
                </p14:cNvPr>
                <p14:cNvContentPartPr/>
                <p14:nvPr/>
              </p14:nvContentPartPr>
              <p14:xfrm>
                <a:off x="2081328" y="2782756"/>
                <a:ext cx="80640" cy="89640"/>
              </p14:xfrm>
            </p:contentPart>
          </mc:Choice>
          <mc:Fallback xmlns="">
            <p:pic>
              <p:nvPicPr>
                <p:cNvPr id="9" name="筆跡 8">
                  <a:extLst>
                    <a:ext uri="{FF2B5EF4-FFF2-40B4-BE49-F238E27FC236}">
                      <a16:creationId xmlns:a16="http://schemas.microsoft.com/office/drawing/2014/main" id="{CF42698A-9B91-82F5-786B-202D1C933E72}"/>
                    </a:ext>
                  </a:extLst>
                </p:cNvPr>
                <p:cNvPicPr/>
                <p:nvPr/>
              </p:nvPicPr>
              <p:blipFill>
                <a:blip r:embed="rId9"/>
                <a:stretch>
                  <a:fillRect/>
                </a:stretch>
              </p:blipFill>
              <p:spPr>
                <a:xfrm>
                  <a:off x="2075208" y="2776636"/>
                  <a:ext cx="928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4097A072-F3C7-AF63-10D3-FEF393AF7730}"/>
                    </a:ext>
                  </a:extLst>
                </p14:cNvPr>
                <p14:cNvContentPartPr/>
                <p14:nvPr/>
              </p14:nvContentPartPr>
              <p14:xfrm>
                <a:off x="2203728" y="2773396"/>
                <a:ext cx="103680" cy="121320"/>
              </p14:xfrm>
            </p:contentPart>
          </mc:Choice>
          <mc:Fallback xmlns="">
            <p:pic>
              <p:nvPicPr>
                <p:cNvPr id="10" name="筆跡 9">
                  <a:extLst>
                    <a:ext uri="{FF2B5EF4-FFF2-40B4-BE49-F238E27FC236}">
                      <a16:creationId xmlns:a16="http://schemas.microsoft.com/office/drawing/2014/main" id="{4097A072-F3C7-AF63-10D3-FEF393AF7730}"/>
                    </a:ext>
                  </a:extLst>
                </p:cNvPr>
                <p:cNvPicPr/>
                <p:nvPr/>
              </p:nvPicPr>
              <p:blipFill>
                <a:blip r:embed="rId11"/>
                <a:stretch>
                  <a:fillRect/>
                </a:stretch>
              </p:blipFill>
              <p:spPr>
                <a:xfrm>
                  <a:off x="2197608" y="2767276"/>
                  <a:ext cx="11592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C8A88452-56E8-5786-9041-7FB74E2C2254}"/>
                    </a:ext>
                  </a:extLst>
                </p14:cNvPr>
                <p14:cNvContentPartPr/>
                <p14:nvPr/>
              </p14:nvContentPartPr>
              <p14:xfrm>
                <a:off x="2387328" y="2738116"/>
                <a:ext cx="114480" cy="147960"/>
              </p14:xfrm>
            </p:contentPart>
          </mc:Choice>
          <mc:Fallback xmlns="">
            <p:pic>
              <p:nvPicPr>
                <p:cNvPr id="11" name="筆跡 10">
                  <a:extLst>
                    <a:ext uri="{FF2B5EF4-FFF2-40B4-BE49-F238E27FC236}">
                      <a16:creationId xmlns:a16="http://schemas.microsoft.com/office/drawing/2014/main" id="{C8A88452-56E8-5786-9041-7FB74E2C2254}"/>
                    </a:ext>
                  </a:extLst>
                </p:cNvPr>
                <p:cNvPicPr/>
                <p:nvPr/>
              </p:nvPicPr>
              <p:blipFill>
                <a:blip r:embed="rId13"/>
                <a:stretch>
                  <a:fillRect/>
                </a:stretch>
              </p:blipFill>
              <p:spPr>
                <a:xfrm>
                  <a:off x="2381208" y="2731996"/>
                  <a:ext cx="1267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1D04F61B-DC2E-1B43-BD32-776F948B223D}"/>
                    </a:ext>
                  </a:extLst>
                </p14:cNvPr>
                <p14:cNvContentPartPr/>
                <p14:nvPr/>
              </p14:nvContentPartPr>
              <p14:xfrm>
                <a:off x="2562648" y="2732356"/>
                <a:ext cx="25920" cy="147960"/>
              </p14:xfrm>
            </p:contentPart>
          </mc:Choice>
          <mc:Fallback xmlns="">
            <p:pic>
              <p:nvPicPr>
                <p:cNvPr id="12" name="筆跡 11">
                  <a:extLst>
                    <a:ext uri="{FF2B5EF4-FFF2-40B4-BE49-F238E27FC236}">
                      <a16:creationId xmlns:a16="http://schemas.microsoft.com/office/drawing/2014/main" id="{1D04F61B-DC2E-1B43-BD32-776F948B223D}"/>
                    </a:ext>
                  </a:extLst>
                </p:cNvPr>
                <p:cNvPicPr/>
                <p:nvPr/>
              </p:nvPicPr>
              <p:blipFill>
                <a:blip r:embed="rId15"/>
                <a:stretch>
                  <a:fillRect/>
                </a:stretch>
              </p:blipFill>
              <p:spPr>
                <a:xfrm>
                  <a:off x="2556528" y="2726236"/>
                  <a:ext cx="381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F21C97C7-89E8-9F40-FE1B-E961278F2355}"/>
                    </a:ext>
                  </a:extLst>
                </p14:cNvPr>
                <p14:cNvContentPartPr/>
                <p14:nvPr/>
              </p14:nvContentPartPr>
              <p14:xfrm>
                <a:off x="2687928" y="2604196"/>
                <a:ext cx="102600" cy="266760"/>
              </p14:xfrm>
            </p:contentPart>
          </mc:Choice>
          <mc:Fallback xmlns="">
            <p:pic>
              <p:nvPicPr>
                <p:cNvPr id="13" name="筆跡 12">
                  <a:extLst>
                    <a:ext uri="{FF2B5EF4-FFF2-40B4-BE49-F238E27FC236}">
                      <a16:creationId xmlns:a16="http://schemas.microsoft.com/office/drawing/2014/main" id="{F21C97C7-89E8-9F40-FE1B-E961278F2355}"/>
                    </a:ext>
                  </a:extLst>
                </p:cNvPr>
                <p:cNvPicPr/>
                <p:nvPr/>
              </p:nvPicPr>
              <p:blipFill>
                <a:blip r:embed="rId17"/>
                <a:stretch>
                  <a:fillRect/>
                </a:stretch>
              </p:blipFill>
              <p:spPr>
                <a:xfrm>
                  <a:off x="2681808" y="2598076"/>
                  <a:ext cx="1148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1E2ED263-9FC5-C36E-28EA-126149B8A04D}"/>
                    </a:ext>
                  </a:extLst>
                </p14:cNvPr>
                <p14:cNvContentPartPr/>
                <p14:nvPr/>
              </p14:nvContentPartPr>
              <p14:xfrm>
                <a:off x="2833008" y="2720116"/>
                <a:ext cx="317880" cy="170280"/>
              </p14:xfrm>
            </p:contentPart>
          </mc:Choice>
          <mc:Fallback xmlns="">
            <p:pic>
              <p:nvPicPr>
                <p:cNvPr id="14" name="筆跡 13">
                  <a:extLst>
                    <a:ext uri="{FF2B5EF4-FFF2-40B4-BE49-F238E27FC236}">
                      <a16:creationId xmlns:a16="http://schemas.microsoft.com/office/drawing/2014/main" id="{1E2ED263-9FC5-C36E-28EA-126149B8A04D}"/>
                    </a:ext>
                  </a:extLst>
                </p:cNvPr>
                <p:cNvPicPr/>
                <p:nvPr/>
              </p:nvPicPr>
              <p:blipFill>
                <a:blip r:embed="rId19"/>
                <a:stretch>
                  <a:fillRect/>
                </a:stretch>
              </p:blipFill>
              <p:spPr>
                <a:xfrm>
                  <a:off x="2826888" y="2713996"/>
                  <a:ext cx="330120" cy="182520"/>
                </a:xfrm>
                <a:prstGeom prst="rect">
                  <a:avLst/>
                </a:prstGeom>
              </p:spPr>
            </p:pic>
          </mc:Fallback>
        </mc:AlternateContent>
      </p:grpSp>
      <p:grpSp>
        <p:nvGrpSpPr>
          <p:cNvPr id="31" name="群組 30">
            <a:extLst>
              <a:ext uri="{FF2B5EF4-FFF2-40B4-BE49-F238E27FC236}">
                <a16:creationId xmlns:a16="http://schemas.microsoft.com/office/drawing/2014/main" id="{5EE66F9C-A6B1-2DE7-C418-A896DDFB19F3}"/>
              </a:ext>
            </a:extLst>
          </p:cNvPr>
          <p:cNvGrpSpPr/>
          <p:nvPr/>
        </p:nvGrpSpPr>
        <p:grpSpPr>
          <a:xfrm>
            <a:off x="3701688" y="2548036"/>
            <a:ext cx="406080" cy="299880"/>
            <a:chOff x="3701688" y="2548036"/>
            <a:chExt cx="406080" cy="299880"/>
          </a:xfrm>
        </p:grpSpPr>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D6AA318D-2C0C-5FDF-0667-6F3A6B44B5B0}"/>
                    </a:ext>
                  </a:extLst>
                </p14:cNvPr>
                <p14:cNvContentPartPr/>
                <p14:nvPr/>
              </p14:nvContentPartPr>
              <p14:xfrm>
                <a:off x="3701688" y="2583316"/>
                <a:ext cx="234720" cy="193680"/>
              </p14:xfrm>
            </p:contentPart>
          </mc:Choice>
          <mc:Fallback xmlns="">
            <p:pic>
              <p:nvPicPr>
                <p:cNvPr id="16" name="筆跡 15">
                  <a:extLst>
                    <a:ext uri="{FF2B5EF4-FFF2-40B4-BE49-F238E27FC236}">
                      <a16:creationId xmlns:a16="http://schemas.microsoft.com/office/drawing/2014/main" id="{D6AA318D-2C0C-5FDF-0667-6F3A6B44B5B0}"/>
                    </a:ext>
                  </a:extLst>
                </p:cNvPr>
                <p:cNvPicPr/>
                <p:nvPr/>
              </p:nvPicPr>
              <p:blipFill>
                <a:blip r:embed="rId21"/>
                <a:stretch>
                  <a:fillRect/>
                </a:stretch>
              </p:blipFill>
              <p:spPr>
                <a:xfrm>
                  <a:off x="3695568" y="2577196"/>
                  <a:ext cx="24696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6C5B2BD3-CE78-3C82-131C-DF7B8DCBB7DE}"/>
                    </a:ext>
                  </a:extLst>
                </p14:cNvPr>
                <p14:cNvContentPartPr/>
                <p14:nvPr/>
              </p14:nvContentPartPr>
              <p14:xfrm>
                <a:off x="3754968" y="2548036"/>
                <a:ext cx="131040" cy="264600"/>
              </p14:xfrm>
            </p:contentPart>
          </mc:Choice>
          <mc:Fallback xmlns="">
            <p:pic>
              <p:nvPicPr>
                <p:cNvPr id="17" name="筆跡 16">
                  <a:extLst>
                    <a:ext uri="{FF2B5EF4-FFF2-40B4-BE49-F238E27FC236}">
                      <a16:creationId xmlns:a16="http://schemas.microsoft.com/office/drawing/2014/main" id="{6C5B2BD3-CE78-3C82-131C-DF7B8DCBB7DE}"/>
                    </a:ext>
                  </a:extLst>
                </p:cNvPr>
                <p:cNvPicPr/>
                <p:nvPr/>
              </p:nvPicPr>
              <p:blipFill>
                <a:blip r:embed="rId23"/>
                <a:stretch>
                  <a:fillRect/>
                </a:stretch>
              </p:blipFill>
              <p:spPr>
                <a:xfrm>
                  <a:off x="3748848" y="2541916"/>
                  <a:ext cx="1432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61E9B546-F061-31BB-F29E-A695E94340B2}"/>
                    </a:ext>
                  </a:extLst>
                </p14:cNvPr>
                <p14:cNvContentPartPr/>
                <p14:nvPr/>
              </p14:nvContentPartPr>
              <p14:xfrm>
                <a:off x="3967368" y="2695636"/>
                <a:ext cx="140400" cy="152280"/>
              </p14:xfrm>
            </p:contentPart>
          </mc:Choice>
          <mc:Fallback xmlns="">
            <p:pic>
              <p:nvPicPr>
                <p:cNvPr id="18" name="筆跡 17">
                  <a:extLst>
                    <a:ext uri="{FF2B5EF4-FFF2-40B4-BE49-F238E27FC236}">
                      <a16:creationId xmlns:a16="http://schemas.microsoft.com/office/drawing/2014/main" id="{61E9B546-F061-31BB-F29E-A695E94340B2}"/>
                    </a:ext>
                  </a:extLst>
                </p:cNvPr>
                <p:cNvPicPr/>
                <p:nvPr/>
              </p:nvPicPr>
              <p:blipFill>
                <a:blip r:embed="rId25"/>
                <a:stretch>
                  <a:fillRect/>
                </a:stretch>
              </p:blipFill>
              <p:spPr>
                <a:xfrm>
                  <a:off x="3961248" y="2689516"/>
                  <a:ext cx="152640" cy="164520"/>
                </a:xfrm>
                <a:prstGeom prst="rect">
                  <a:avLst/>
                </a:prstGeom>
              </p:spPr>
            </p:pic>
          </mc:Fallback>
        </mc:AlternateContent>
      </p:grpSp>
      <p:grpSp>
        <p:nvGrpSpPr>
          <p:cNvPr id="30" name="群組 29">
            <a:extLst>
              <a:ext uri="{FF2B5EF4-FFF2-40B4-BE49-F238E27FC236}">
                <a16:creationId xmlns:a16="http://schemas.microsoft.com/office/drawing/2014/main" id="{4095DA94-C581-4E36-0328-BA3719E98B57}"/>
              </a:ext>
            </a:extLst>
          </p:cNvPr>
          <p:cNvGrpSpPr/>
          <p:nvPr/>
        </p:nvGrpSpPr>
        <p:grpSpPr>
          <a:xfrm>
            <a:off x="4312968" y="2542996"/>
            <a:ext cx="407160" cy="294840"/>
            <a:chOff x="4312968" y="2542996"/>
            <a:chExt cx="407160" cy="294840"/>
          </a:xfrm>
        </p:grpSpPr>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F99482FC-B5DC-364F-0F06-2F2EBEFE31BD}"/>
                    </a:ext>
                  </a:extLst>
                </p14:cNvPr>
                <p14:cNvContentPartPr/>
                <p14:nvPr/>
              </p14:nvContentPartPr>
              <p14:xfrm>
                <a:off x="4312968" y="2550916"/>
                <a:ext cx="178560" cy="203400"/>
              </p14:xfrm>
            </p:contentPart>
          </mc:Choice>
          <mc:Fallback xmlns="">
            <p:pic>
              <p:nvPicPr>
                <p:cNvPr id="19" name="筆跡 18">
                  <a:extLst>
                    <a:ext uri="{FF2B5EF4-FFF2-40B4-BE49-F238E27FC236}">
                      <a16:creationId xmlns:a16="http://schemas.microsoft.com/office/drawing/2014/main" id="{F99482FC-B5DC-364F-0F06-2F2EBEFE31BD}"/>
                    </a:ext>
                  </a:extLst>
                </p:cNvPr>
                <p:cNvPicPr/>
                <p:nvPr/>
              </p:nvPicPr>
              <p:blipFill>
                <a:blip r:embed="rId27"/>
                <a:stretch>
                  <a:fillRect/>
                </a:stretch>
              </p:blipFill>
              <p:spPr>
                <a:xfrm>
                  <a:off x="4306848" y="2544796"/>
                  <a:ext cx="19080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FCFBC203-0002-2DB1-3DFF-33A8D4E944D5}"/>
                    </a:ext>
                  </a:extLst>
                </p14:cNvPr>
                <p14:cNvContentPartPr/>
                <p14:nvPr/>
              </p14:nvContentPartPr>
              <p14:xfrm>
                <a:off x="4353648" y="2542996"/>
                <a:ext cx="128160" cy="262440"/>
              </p14:xfrm>
            </p:contentPart>
          </mc:Choice>
          <mc:Fallback xmlns="">
            <p:pic>
              <p:nvPicPr>
                <p:cNvPr id="20" name="筆跡 19">
                  <a:extLst>
                    <a:ext uri="{FF2B5EF4-FFF2-40B4-BE49-F238E27FC236}">
                      <a16:creationId xmlns:a16="http://schemas.microsoft.com/office/drawing/2014/main" id="{FCFBC203-0002-2DB1-3DFF-33A8D4E944D5}"/>
                    </a:ext>
                  </a:extLst>
                </p:cNvPr>
                <p:cNvPicPr/>
                <p:nvPr/>
              </p:nvPicPr>
              <p:blipFill>
                <a:blip r:embed="rId29"/>
                <a:stretch>
                  <a:fillRect/>
                </a:stretch>
              </p:blipFill>
              <p:spPr>
                <a:xfrm>
                  <a:off x="4347528" y="2536876"/>
                  <a:ext cx="14040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8555E93F-A2C4-14EB-64F5-02528F193C7F}"/>
                    </a:ext>
                  </a:extLst>
                </p14:cNvPr>
                <p14:cNvContentPartPr/>
                <p14:nvPr/>
              </p14:nvContentPartPr>
              <p14:xfrm>
                <a:off x="4493328" y="2677276"/>
                <a:ext cx="226800" cy="160560"/>
              </p14:xfrm>
            </p:contentPart>
          </mc:Choice>
          <mc:Fallback xmlns="">
            <p:pic>
              <p:nvPicPr>
                <p:cNvPr id="21" name="筆跡 20">
                  <a:extLst>
                    <a:ext uri="{FF2B5EF4-FFF2-40B4-BE49-F238E27FC236}">
                      <a16:creationId xmlns:a16="http://schemas.microsoft.com/office/drawing/2014/main" id="{8555E93F-A2C4-14EB-64F5-02528F193C7F}"/>
                    </a:ext>
                  </a:extLst>
                </p:cNvPr>
                <p:cNvPicPr/>
                <p:nvPr/>
              </p:nvPicPr>
              <p:blipFill>
                <a:blip r:embed="rId31"/>
                <a:stretch>
                  <a:fillRect/>
                </a:stretch>
              </p:blipFill>
              <p:spPr>
                <a:xfrm>
                  <a:off x="4487208" y="2671156"/>
                  <a:ext cx="239040" cy="172800"/>
                </a:xfrm>
                <a:prstGeom prst="rect">
                  <a:avLst/>
                </a:prstGeom>
              </p:spPr>
            </p:pic>
          </mc:Fallback>
        </mc:AlternateContent>
      </p:grpSp>
      <p:grpSp>
        <p:nvGrpSpPr>
          <p:cNvPr id="29" name="群組 28">
            <a:extLst>
              <a:ext uri="{FF2B5EF4-FFF2-40B4-BE49-F238E27FC236}">
                <a16:creationId xmlns:a16="http://schemas.microsoft.com/office/drawing/2014/main" id="{D2CE08DA-BE9A-C231-2FAF-1F45130C530A}"/>
              </a:ext>
            </a:extLst>
          </p:cNvPr>
          <p:cNvGrpSpPr/>
          <p:nvPr/>
        </p:nvGrpSpPr>
        <p:grpSpPr>
          <a:xfrm>
            <a:off x="4890768" y="2642716"/>
            <a:ext cx="421920" cy="225360"/>
            <a:chOff x="4890768" y="2642716"/>
            <a:chExt cx="421920" cy="225360"/>
          </a:xfrm>
        </p:grpSpPr>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DA3260E0-93EC-06D5-0E03-6DF8D562B7EB}"/>
                    </a:ext>
                  </a:extLst>
                </p14:cNvPr>
                <p14:cNvContentPartPr/>
                <p14:nvPr/>
              </p14:nvContentPartPr>
              <p14:xfrm>
                <a:off x="4890768" y="2663956"/>
                <a:ext cx="20520" cy="10080"/>
              </p14:xfrm>
            </p:contentPart>
          </mc:Choice>
          <mc:Fallback xmlns="">
            <p:pic>
              <p:nvPicPr>
                <p:cNvPr id="22" name="筆跡 21">
                  <a:extLst>
                    <a:ext uri="{FF2B5EF4-FFF2-40B4-BE49-F238E27FC236}">
                      <a16:creationId xmlns:a16="http://schemas.microsoft.com/office/drawing/2014/main" id="{DA3260E0-93EC-06D5-0E03-6DF8D562B7EB}"/>
                    </a:ext>
                  </a:extLst>
                </p:cNvPr>
                <p:cNvPicPr/>
                <p:nvPr/>
              </p:nvPicPr>
              <p:blipFill>
                <a:blip r:embed="rId33"/>
                <a:stretch>
                  <a:fillRect/>
                </a:stretch>
              </p:blipFill>
              <p:spPr>
                <a:xfrm>
                  <a:off x="4884648" y="2657836"/>
                  <a:ext cx="327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C08AADA4-8263-D63C-7911-9DB6FE6808B4}"/>
                    </a:ext>
                  </a:extLst>
                </p14:cNvPr>
                <p14:cNvContentPartPr/>
                <p14:nvPr/>
              </p14:nvContentPartPr>
              <p14:xfrm>
                <a:off x="5020368" y="2642716"/>
                <a:ext cx="149760" cy="24120"/>
              </p14:xfrm>
            </p:contentPart>
          </mc:Choice>
          <mc:Fallback xmlns="">
            <p:pic>
              <p:nvPicPr>
                <p:cNvPr id="23" name="筆跡 22">
                  <a:extLst>
                    <a:ext uri="{FF2B5EF4-FFF2-40B4-BE49-F238E27FC236}">
                      <a16:creationId xmlns:a16="http://schemas.microsoft.com/office/drawing/2014/main" id="{C08AADA4-8263-D63C-7911-9DB6FE6808B4}"/>
                    </a:ext>
                  </a:extLst>
                </p:cNvPr>
                <p:cNvPicPr/>
                <p:nvPr/>
              </p:nvPicPr>
              <p:blipFill>
                <a:blip r:embed="rId35"/>
                <a:stretch>
                  <a:fillRect/>
                </a:stretch>
              </p:blipFill>
              <p:spPr>
                <a:xfrm>
                  <a:off x="5014248" y="2636596"/>
                  <a:ext cx="16200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9E6BBDFA-968A-CBA0-5F00-3C25AADF518B}"/>
                    </a:ext>
                  </a:extLst>
                </p14:cNvPr>
                <p14:cNvContentPartPr/>
                <p14:nvPr/>
              </p14:nvContentPartPr>
              <p14:xfrm>
                <a:off x="5250048" y="2735596"/>
                <a:ext cx="62640" cy="132480"/>
              </p14:xfrm>
            </p:contentPart>
          </mc:Choice>
          <mc:Fallback xmlns="">
            <p:pic>
              <p:nvPicPr>
                <p:cNvPr id="24" name="筆跡 23">
                  <a:extLst>
                    <a:ext uri="{FF2B5EF4-FFF2-40B4-BE49-F238E27FC236}">
                      <a16:creationId xmlns:a16="http://schemas.microsoft.com/office/drawing/2014/main" id="{9E6BBDFA-968A-CBA0-5F00-3C25AADF518B}"/>
                    </a:ext>
                  </a:extLst>
                </p:cNvPr>
                <p:cNvPicPr/>
                <p:nvPr/>
              </p:nvPicPr>
              <p:blipFill>
                <a:blip r:embed="rId37"/>
                <a:stretch>
                  <a:fillRect/>
                </a:stretch>
              </p:blipFill>
              <p:spPr>
                <a:xfrm>
                  <a:off x="5243928" y="2729476"/>
                  <a:ext cx="74880" cy="144720"/>
                </a:xfrm>
                <a:prstGeom prst="rect">
                  <a:avLst/>
                </a:prstGeom>
              </p:spPr>
            </p:pic>
          </mc:Fallback>
        </mc:AlternateContent>
      </p:grpSp>
      <p:grpSp>
        <p:nvGrpSpPr>
          <p:cNvPr id="28" name="群組 27">
            <a:extLst>
              <a:ext uri="{FF2B5EF4-FFF2-40B4-BE49-F238E27FC236}">
                <a16:creationId xmlns:a16="http://schemas.microsoft.com/office/drawing/2014/main" id="{E60668B1-7126-A6F9-9A63-5B0BD4272F7E}"/>
              </a:ext>
            </a:extLst>
          </p:cNvPr>
          <p:cNvGrpSpPr/>
          <p:nvPr/>
        </p:nvGrpSpPr>
        <p:grpSpPr>
          <a:xfrm>
            <a:off x="5507088" y="2550916"/>
            <a:ext cx="367920" cy="263520"/>
            <a:chOff x="5507088" y="2550916"/>
            <a:chExt cx="367920" cy="263520"/>
          </a:xfrm>
        </p:grpSpPr>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879A2CE4-1C05-808B-6C7A-3A9A7F6D4EB9}"/>
                    </a:ext>
                  </a:extLst>
                </p14:cNvPr>
                <p14:cNvContentPartPr/>
                <p14:nvPr/>
              </p14:nvContentPartPr>
              <p14:xfrm>
                <a:off x="5507088" y="2580796"/>
                <a:ext cx="199800" cy="197280"/>
              </p14:xfrm>
            </p:contentPart>
          </mc:Choice>
          <mc:Fallback xmlns="">
            <p:pic>
              <p:nvPicPr>
                <p:cNvPr id="25" name="筆跡 24">
                  <a:extLst>
                    <a:ext uri="{FF2B5EF4-FFF2-40B4-BE49-F238E27FC236}">
                      <a16:creationId xmlns:a16="http://schemas.microsoft.com/office/drawing/2014/main" id="{879A2CE4-1C05-808B-6C7A-3A9A7F6D4EB9}"/>
                    </a:ext>
                  </a:extLst>
                </p:cNvPr>
                <p:cNvPicPr/>
                <p:nvPr/>
              </p:nvPicPr>
              <p:blipFill>
                <a:blip r:embed="rId39"/>
                <a:stretch>
                  <a:fillRect/>
                </a:stretch>
              </p:blipFill>
              <p:spPr>
                <a:xfrm>
                  <a:off x="5500968" y="2574676"/>
                  <a:ext cx="212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8D88A179-5C67-B19C-F497-4EADA19EE479}"/>
                    </a:ext>
                  </a:extLst>
                </p14:cNvPr>
                <p14:cNvContentPartPr/>
                <p14:nvPr/>
              </p14:nvContentPartPr>
              <p14:xfrm>
                <a:off x="5562168" y="2550916"/>
                <a:ext cx="153360" cy="263520"/>
              </p14:xfrm>
            </p:contentPart>
          </mc:Choice>
          <mc:Fallback xmlns="">
            <p:pic>
              <p:nvPicPr>
                <p:cNvPr id="26" name="筆跡 25">
                  <a:extLst>
                    <a:ext uri="{FF2B5EF4-FFF2-40B4-BE49-F238E27FC236}">
                      <a16:creationId xmlns:a16="http://schemas.microsoft.com/office/drawing/2014/main" id="{8D88A179-5C67-B19C-F497-4EADA19EE479}"/>
                    </a:ext>
                  </a:extLst>
                </p:cNvPr>
                <p:cNvPicPr/>
                <p:nvPr/>
              </p:nvPicPr>
              <p:blipFill>
                <a:blip r:embed="rId41"/>
                <a:stretch>
                  <a:fillRect/>
                </a:stretch>
              </p:blipFill>
              <p:spPr>
                <a:xfrm>
                  <a:off x="5556048" y="2544796"/>
                  <a:ext cx="16560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E1ED100A-2CC1-1043-B86B-8312763C5C35}"/>
                    </a:ext>
                  </a:extLst>
                </p14:cNvPr>
                <p14:cNvContentPartPr/>
                <p14:nvPr/>
              </p14:nvContentPartPr>
              <p14:xfrm>
                <a:off x="5749368" y="2692756"/>
                <a:ext cx="125640" cy="117360"/>
              </p14:xfrm>
            </p:contentPart>
          </mc:Choice>
          <mc:Fallback xmlns="">
            <p:pic>
              <p:nvPicPr>
                <p:cNvPr id="27" name="筆跡 26">
                  <a:extLst>
                    <a:ext uri="{FF2B5EF4-FFF2-40B4-BE49-F238E27FC236}">
                      <a16:creationId xmlns:a16="http://schemas.microsoft.com/office/drawing/2014/main" id="{E1ED100A-2CC1-1043-B86B-8312763C5C35}"/>
                    </a:ext>
                  </a:extLst>
                </p:cNvPr>
                <p:cNvPicPr/>
                <p:nvPr/>
              </p:nvPicPr>
              <p:blipFill>
                <a:blip r:embed="rId43"/>
                <a:stretch>
                  <a:fillRect/>
                </a:stretch>
              </p:blipFill>
              <p:spPr>
                <a:xfrm>
                  <a:off x="5743248" y="2686636"/>
                  <a:ext cx="137880" cy="129600"/>
                </a:xfrm>
                <a:prstGeom prst="rect">
                  <a:avLst/>
                </a:prstGeom>
              </p:spPr>
            </p:pic>
          </mc:Fallback>
        </mc:AlternateContent>
      </p:grpSp>
      <p:grpSp>
        <p:nvGrpSpPr>
          <p:cNvPr id="54" name="群組 53">
            <a:extLst>
              <a:ext uri="{FF2B5EF4-FFF2-40B4-BE49-F238E27FC236}">
                <a16:creationId xmlns:a16="http://schemas.microsoft.com/office/drawing/2014/main" id="{E64FD8FE-269D-8E42-9B54-1FA53F69441D}"/>
              </a:ext>
            </a:extLst>
          </p:cNvPr>
          <p:cNvGrpSpPr/>
          <p:nvPr/>
        </p:nvGrpSpPr>
        <p:grpSpPr>
          <a:xfrm>
            <a:off x="6337248" y="2655676"/>
            <a:ext cx="485640" cy="168480"/>
            <a:chOff x="6337248" y="2655676"/>
            <a:chExt cx="485640" cy="168480"/>
          </a:xfrm>
        </p:grpSpPr>
        <mc:AlternateContent xmlns:mc="http://schemas.openxmlformats.org/markup-compatibility/2006" xmlns:p14="http://schemas.microsoft.com/office/powerpoint/2010/main">
          <mc:Choice Requires="p14">
            <p:contentPart p14:bwMode="auto" r:id="rId44">
              <p14:nvContentPartPr>
                <p14:cNvPr id="41" name="筆跡 40">
                  <a:extLst>
                    <a:ext uri="{FF2B5EF4-FFF2-40B4-BE49-F238E27FC236}">
                      <a16:creationId xmlns:a16="http://schemas.microsoft.com/office/drawing/2014/main" id="{5737B7E9-AFDD-2B34-E0BD-70F4A50FA5FF}"/>
                    </a:ext>
                  </a:extLst>
                </p14:cNvPr>
                <p14:cNvContentPartPr/>
                <p14:nvPr/>
              </p14:nvContentPartPr>
              <p14:xfrm>
                <a:off x="6337248" y="2655676"/>
                <a:ext cx="185040" cy="168480"/>
              </p14:xfrm>
            </p:contentPart>
          </mc:Choice>
          <mc:Fallback xmlns="">
            <p:pic>
              <p:nvPicPr>
                <p:cNvPr id="41" name="筆跡 40">
                  <a:extLst>
                    <a:ext uri="{FF2B5EF4-FFF2-40B4-BE49-F238E27FC236}">
                      <a16:creationId xmlns:a16="http://schemas.microsoft.com/office/drawing/2014/main" id="{5737B7E9-AFDD-2B34-E0BD-70F4A50FA5FF}"/>
                    </a:ext>
                  </a:extLst>
                </p:cNvPr>
                <p:cNvPicPr/>
                <p:nvPr/>
              </p:nvPicPr>
              <p:blipFill>
                <a:blip r:embed="rId45"/>
                <a:stretch>
                  <a:fillRect/>
                </a:stretch>
              </p:blipFill>
              <p:spPr>
                <a:xfrm>
                  <a:off x="6331128" y="2649556"/>
                  <a:ext cx="1972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筆跡 41">
                  <a:extLst>
                    <a:ext uri="{FF2B5EF4-FFF2-40B4-BE49-F238E27FC236}">
                      <a16:creationId xmlns:a16="http://schemas.microsoft.com/office/drawing/2014/main" id="{D6AA3C58-716E-C0FC-5E5E-C4C35443D755}"/>
                    </a:ext>
                  </a:extLst>
                </p14:cNvPr>
                <p14:cNvContentPartPr/>
                <p14:nvPr/>
              </p14:nvContentPartPr>
              <p14:xfrm>
                <a:off x="6541368" y="2676916"/>
                <a:ext cx="82800" cy="146520"/>
              </p14:xfrm>
            </p:contentPart>
          </mc:Choice>
          <mc:Fallback xmlns="">
            <p:pic>
              <p:nvPicPr>
                <p:cNvPr id="42" name="筆跡 41">
                  <a:extLst>
                    <a:ext uri="{FF2B5EF4-FFF2-40B4-BE49-F238E27FC236}">
                      <a16:creationId xmlns:a16="http://schemas.microsoft.com/office/drawing/2014/main" id="{D6AA3C58-716E-C0FC-5E5E-C4C35443D755}"/>
                    </a:ext>
                  </a:extLst>
                </p:cNvPr>
                <p:cNvPicPr/>
                <p:nvPr/>
              </p:nvPicPr>
              <p:blipFill>
                <a:blip r:embed="rId47"/>
                <a:stretch>
                  <a:fillRect/>
                </a:stretch>
              </p:blipFill>
              <p:spPr>
                <a:xfrm>
                  <a:off x="6535248" y="2670796"/>
                  <a:ext cx="950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筆跡 42">
                  <a:extLst>
                    <a:ext uri="{FF2B5EF4-FFF2-40B4-BE49-F238E27FC236}">
                      <a16:creationId xmlns:a16="http://schemas.microsoft.com/office/drawing/2014/main" id="{2F436787-4E06-09B4-220F-439ED9299F97}"/>
                    </a:ext>
                  </a:extLst>
                </p14:cNvPr>
                <p14:cNvContentPartPr/>
                <p14:nvPr/>
              </p14:nvContentPartPr>
              <p14:xfrm>
                <a:off x="6670608" y="2667196"/>
                <a:ext cx="152280" cy="156960"/>
              </p14:xfrm>
            </p:contentPart>
          </mc:Choice>
          <mc:Fallback xmlns="">
            <p:pic>
              <p:nvPicPr>
                <p:cNvPr id="43" name="筆跡 42">
                  <a:extLst>
                    <a:ext uri="{FF2B5EF4-FFF2-40B4-BE49-F238E27FC236}">
                      <a16:creationId xmlns:a16="http://schemas.microsoft.com/office/drawing/2014/main" id="{2F436787-4E06-09B4-220F-439ED9299F97}"/>
                    </a:ext>
                  </a:extLst>
                </p:cNvPr>
                <p:cNvPicPr/>
                <p:nvPr/>
              </p:nvPicPr>
              <p:blipFill>
                <a:blip r:embed="rId49"/>
                <a:stretch>
                  <a:fillRect/>
                </a:stretch>
              </p:blipFill>
              <p:spPr>
                <a:xfrm>
                  <a:off x="6664488" y="2661076"/>
                  <a:ext cx="164520" cy="169200"/>
                </a:xfrm>
                <a:prstGeom prst="rect">
                  <a:avLst/>
                </a:prstGeom>
              </p:spPr>
            </p:pic>
          </mc:Fallback>
        </mc:AlternateContent>
      </p:grpSp>
      <p:grpSp>
        <p:nvGrpSpPr>
          <p:cNvPr id="53" name="群組 52">
            <a:extLst>
              <a:ext uri="{FF2B5EF4-FFF2-40B4-BE49-F238E27FC236}">
                <a16:creationId xmlns:a16="http://schemas.microsoft.com/office/drawing/2014/main" id="{3C2B69D9-5220-3429-876C-0E66308F4DC4}"/>
              </a:ext>
            </a:extLst>
          </p:cNvPr>
          <p:cNvGrpSpPr/>
          <p:nvPr/>
        </p:nvGrpSpPr>
        <p:grpSpPr>
          <a:xfrm>
            <a:off x="7199448" y="2450476"/>
            <a:ext cx="513360" cy="340560"/>
            <a:chOff x="7199448" y="2450476"/>
            <a:chExt cx="513360" cy="340560"/>
          </a:xfrm>
        </p:grpSpPr>
        <mc:AlternateContent xmlns:mc="http://schemas.openxmlformats.org/markup-compatibility/2006" xmlns:p14="http://schemas.microsoft.com/office/powerpoint/2010/main">
          <mc:Choice Requires="p14">
            <p:contentPart p14:bwMode="auto" r:id="rId50">
              <p14:nvContentPartPr>
                <p14:cNvPr id="44" name="筆跡 43">
                  <a:extLst>
                    <a:ext uri="{FF2B5EF4-FFF2-40B4-BE49-F238E27FC236}">
                      <a16:creationId xmlns:a16="http://schemas.microsoft.com/office/drawing/2014/main" id="{8377270C-41D3-D05C-E942-AFBE47AAD4F7}"/>
                    </a:ext>
                  </a:extLst>
                </p14:cNvPr>
                <p14:cNvContentPartPr/>
                <p14:nvPr/>
              </p14:nvContentPartPr>
              <p14:xfrm>
                <a:off x="7199448" y="2641636"/>
                <a:ext cx="131040" cy="149400"/>
              </p14:xfrm>
            </p:contentPart>
          </mc:Choice>
          <mc:Fallback xmlns="">
            <p:pic>
              <p:nvPicPr>
                <p:cNvPr id="44" name="筆跡 43">
                  <a:extLst>
                    <a:ext uri="{FF2B5EF4-FFF2-40B4-BE49-F238E27FC236}">
                      <a16:creationId xmlns:a16="http://schemas.microsoft.com/office/drawing/2014/main" id="{8377270C-41D3-D05C-E942-AFBE47AAD4F7}"/>
                    </a:ext>
                  </a:extLst>
                </p:cNvPr>
                <p:cNvPicPr/>
                <p:nvPr/>
              </p:nvPicPr>
              <p:blipFill>
                <a:blip r:embed="rId51"/>
                <a:stretch>
                  <a:fillRect/>
                </a:stretch>
              </p:blipFill>
              <p:spPr>
                <a:xfrm>
                  <a:off x="7193328" y="2635516"/>
                  <a:ext cx="14328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978ECDA4-E5AB-5DD1-6C9F-FB0F8D8405CD}"/>
                    </a:ext>
                  </a:extLst>
                </p14:cNvPr>
                <p14:cNvContentPartPr/>
                <p14:nvPr/>
              </p14:nvContentPartPr>
              <p14:xfrm>
                <a:off x="7213128" y="2675836"/>
                <a:ext cx="220680" cy="32040"/>
              </p14:xfrm>
            </p:contentPart>
          </mc:Choice>
          <mc:Fallback xmlns="">
            <p:pic>
              <p:nvPicPr>
                <p:cNvPr id="45" name="筆跡 44">
                  <a:extLst>
                    <a:ext uri="{FF2B5EF4-FFF2-40B4-BE49-F238E27FC236}">
                      <a16:creationId xmlns:a16="http://schemas.microsoft.com/office/drawing/2014/main" id="{978ECDA4-E5AB-5DD1-6C9F-FB0F8D8405CD}"/>
                    </a:ext>
                  </a:extLst>
                </p:cNvPr>
                <p:cNvPicPr/>
                <p:nvPr/>
              </p:nvPicPr>
              <p:blipFill>
                <a:blip r:embed="rId53"/>
                <a:stretch>
                  <a:fillRect/>
                </a:stretch>
              </p:blipFill>
              <p:spPr>
                <a:xfrm>
                  <a:off x="7207008" y="2669716"/>
                  <a:ext cx="232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筆跡 45">
                  <a:extLst>
                    <a:ext uri="{FF2B5EF4-FFF2-40B4-BE49-F238E27FC236}">
                      <a16:creationId xmlns:a16="http://schemas.microsoft.com/office/drawing/2014/main" id="{4C89A8A9-D516-F7BD-269A-2735D7B1A5FD}"/>
                    </a:ext>
                  </a:extLst>
                </p14:cNvPr>
                <p14:cNvContentPartPr/>
                <p14:nvPr/>
              </p14:nvContentPartPr>
              <p14:xfrm>
                <a:off x="7411848" y="2450476"/>
                <a:ext cx="75960" cy="311040"/>
              </p14:xfrm>
            </p:contentPart>
          </mc:Choice>
          <mc:Fallback xmlns="">
            <p:pic>
              <p:nvPicPr>
                <p:cNvPr id="46" name="筆跡 45">
                  <a:extLst>
                    <a:ext uri="{FF2B5EF4-FFF2-40B4-BE49-F238E27FC236}">
                      <a16:creationId xmlns:a16="http://schemas.microsoft.com/office/drawing/2014/main" id="{4C89A8A9-D516-F7BD-269A-2735D7B1A5FD}"/>
                    </a:ext>
                  </a:extLst>
                </p:cNvPr>
                <p:cNvPicPr/>
                <p:nvPr/>
              </p:nvPicPr>
              <p:blipFill>
                <a:blip r:embed="rId55"/>
                <a:stretch>
                  <a:fillRect/>
                </a:stretch>
              </p:blipFill>
              <p:spPr>
                <a:xfrm>
                  <a:off x="7405728" y="2444356"/>
                  <a:ext cx="8820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筆跡 46">
                  <a:extLst>
                    <a:ext uri="{FF2B5EF4-FFF2-40B4-BE49-F238E27FC236}">
                      <a16:creationId xmlns:a16="http://schemas.microsoft.com/office/drawing/2014/main" id="{E5DB08A6-0C10-75E5-88A0-538B8D8D4203}"/>
                    </a:ext>
                  </a:extLst>
                </p14:cNvPr>
                <p14:cNvContentPartPr/>
                <p14:nvPr/>
              </p14:nvContentPartPr>
              <p14:xfrm>
                <a:off x="7515168" y="2633356"/>
                <a:ext cx="197640" cy="130320"/>
              </p14:xfrm>
            </p:contentPart>
          </mc:Choice>
          <mc:Fallback xmlns="">
            <p:pic>
              <p:nvPicPr>
                <p:cNvPr id="47" name="筆跡 46">
                  <a:extLst>
                    <a:ext uri="{FF2B5EF4-FFF2-40B4-BE49-F238E27FC236}">
                      <a16:creationId xmlns:a16="http://schemas.microsoft.com/office/drawing/2014/main" id="{E5DB08A6-0C10-75E5-88A0-538B8D8D4203}"/>
                    </a:ext>
                  </a:extLst>
                </p:cNvPr>
                <p:cNvPicPr/>
                <p:nvPr/>
              </p:nvPicPr>
              <p:blipFill>
                <a:blip r:embed="rId57"/>
                <a:stretch>
                  <a:fillRect/>
                </a:stretch>
              </p:blipFill>
              <p:spPr>
                <a:xfrm>
                  <a:off x="7509048" y="2627236"/>
                  <a:ext cx="209880" cy="142560"/>
                </a:xfrm>
                <a:prstGeom prst="rect">
                  <a:avLst/>
                </a:prstGeom>
              </p:spPr>
            </p:pic>
          </mc:Fallback>
        </mc:AlternateContent>
      </p:grpSp>
      <p:grpSp>
        <p:nvGrpSpPr>
          <p:cNvPr id="52" name="群組 51">
            <a:extLst>
              <a:ext uri="{FF2B5EF4-FFF2-40B4-BE49-F238E27FC236}">
                <a16:creationId xmlns:a16="http://schemas.microsoft.com/office/drawing/2014/main" id="{2C30BEAB-B884-6D74-E72C-0F9BA8BCBD38}"/>
              </a:ext>
            </a:extLst>
          </p:cNvPr>
          <p:cNvGrpSpPr/>
          <p:nvPr/>
        </p:nvGrpSpPr>
        <p:grpSpPr>
          <a:xfrm>
            <a:off x="8085408" y="2377036"/>
            <a:ext cx="466560" cy="390600"/>
            <a:chOff x="8085408" y="2377036"/>
            <a:chExt cx="466560" cy="390600"/>
          </a:xfrm>
        </p:grpSpPr>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EB9AAEBC-4159-4727-86C8-F0BDBD66BD5C}"/>
                    </a:ext>
                  </a:extLst>
                </p14:cNvPr>
                <p14:cNvContentPartPr/>
                <p14:nvPr/>
              </p14:nvContentPartPr>
              <p14:xfrm>
                <a:off x="8085408" y="2646676"/>
                <a:ext cx="39240" cy="120960"/>
              </p14:xfrm>
            </p:contentPart>
          </mc:Choice>
          <mc:Fallback xmlns="">
            <p:pic>
              <p:nvPicPr>
                <p:cNvPr id="48" name="筆跡 47">
                  <a:extLst>
                    <a:ext uri="{FF2B5EF4-FFF2-40B4-BE49-F238E27FC236}">
                      <a16:creationId xmlns:a16="http://schemas.microsoft.com/office/drawing/2014/main" id="{EB9AAEBC-4159-4727-86C8-F0BDBD66BD5C}"/>
                    </a:ext>
                  </a:extLst>
                </p:cNvPr>
                <p:cNvPicPr/>
                <p:nvPr/>
              </p:nvPicPr>
              <p:blipFill>
                <a:blip r:embed="rId59"/>
                <a:stretch>
                  <a:fillRect/>
                </a:stretch>
              </p:blipFill>
              <p:spPr>
                <a:xfrm>
                  <a:off x="8079288" y="2640556"/>
                  <a:ext cx="5148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3EEFCF5F-C428-4912-F5C8-F4B9A303A232}"/>
                    </a:ext>
                  </a:extLst>
                </p14:cNvPr>
                <p14:cNvContentPartPr/>
                <p14:nvPr/>
              </p14:nvContentPartPr>
              <p14:xfrm>
                <a:off x="8138688" y="2548036"/>
                <a:ext cx="159840" cy="189720"/>
              </p14:xfrm>
            </p:contentPart>
          </mc:Choice>
          <mc:Fallback xmlns="">
            <p:pic>
              <p:nvPicPr>
                <p:cNvPr id="49" name="筆跡 48">
                  <a:extLst>
                    <a:ext uri="{FF2B5EF4-FFF2-40B4-BE49-F238E27FC236}">
                      <a16:creationId xmlns:a16="http://schemas.microsoft.com/office/drawing/2014/main" id="{3EEFCF5F-C428-4912-F5C8-F4B9A303A232}"/>
                    </a:ext>
                  </a:extLst>
                </p:cNvPr>
                <p:cNvPicPr/>
                <p:nvPr/>
              </p:nvPicPr>
              <p:blipFill>
                <a:blip r:embed="rId61"/>
                <a:stretch>
                  <a:fillRect/>
                </a:stretch>
              </p:blipFill>
              <p:spPr>
                <a:xfrm>
                  <a:off x="8132568" y="2541916"/>
                  <a:ext cx="1720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3CAF62B1-2E62-5018-A6F0-87E586133875}"/>
                    </a:ext>
                  </a:extLst>
                </p14:cNvPr>
                <p14:cNvContentPartPr/>
                <p14:nvPr/>
              </p14:nvContentPartPr>
              <p14:xfrm>
                <a:off x="8300328" y="2515276"/>
                <a:ext cx="19440" cy="2880"/>
              </p14:xfrm>
            </p:contentPart>
          </mc:Choice>
          <mc:Fallback xmlns="">
            <p:pic>
              <p:nvPicPr>
                <p:cNvPr id="50" name="筆跡 49">
                  <a:extLst>
                    <a:ext uri="{FF2B5EF4-FFF2-40B4-BE49-F238E27FC236}">
                      <a16:creationId xmlns:a16="http://schemas.microsoft.com/office/drawing/2014/main" id="{3CAF62B1-2E62-5018-A6F0-87E586133875}"/>
                    </a:ext>
                  </a:extLst>
                </p:cNvPr>
                <p:cNvPicPr/>
                <p:nvPr/>
              </p:nvPicPr>
              <p:blipFill>
                <a:blip r:embed="rId63"/>
                <a:stretch>
                  <a:fillRect/>
                </a:stretch>
              </p:blipFill>
              <p:spPr>
                <a:xfrm>
                  <a:off x="8294208" y="2509156"/>
                  <a:ext cx="31680" cy="151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E63F344E-22F6-EDF0-307C-33A95D85B6BF}"/>
                    </a:ext>
                  </a:extLst>
                </p14:cNvPr>
                <p14:cNvContentPartPr/>
                <p14:nvPr/>
              </p14:nvContentPartPr>
              <p14:xfrm>
                <a:off x="8389248" y="2377036"/>
                <a:ext cx="162720" cy="382680"/>
              </p14:xfrm>
            </p:contentPart>
          </mc:Choice>
          <mc:Fallback xmlns="">
            <p:pic>
              <p:nvPicPr>
                <p:cNvPr id="51" name="筆跡 50">
                  <a:extLst>
                    <a:ext uri="{FF2B5EF4-FFF2-40B4-BE49-F238E27FC236}">
                      <a16:creationId xmlns:a16="http://schemas.microsoft.com/office/drawing/2014/main" id="{E63F344E-22F6-EDF0-307C-33A95D85B6BF}"/>
                    </a:ext>
                  </a:extLst>
                </p:cNvPr>
                <p:cNvPicPr/>
                <p:nvPr/>
              </p:nvPicPr>
              <p:blipFill>
                <a:blip r:embed="rId65"/>
                <a:stretch>
                  <a:fillRect/>
                </a:stretch>
              </p:blipFill>
              <p:spPr>
                <a:xfrm>
                  <a:off x="8383128" y="2370916"/>
                  <a:ext cx="174960" cy="394920"/>
                </a:xfrm>
                <a:prstGeom prst="rect">
                  <a:avLst/>
                </a:prstGeom>
              </p:spPr>
            </p:pic>
          </mc:Fallback>
        </mc:AlternateContent>
      </p:grpSp>
      <p:grpSp>
        <p:nvGrpSpPr>
          <p:cNvPr id="59" name="群組 58">
            <a:extLst>
              <a:ext uri="{FF2B5EF4-FFF2-40B4-BE49-F238E27FC236}">
                <a16:creationId xmlns:a16="http://schemas.microsoft.com/office/drawing/2014/main" id="{1AE6140E-1960-89DB-840F-ADD9059DD0F8}"/>
              </a:ext>
            </a:extLst>
          </p:cNvPr>
          <p:cNvGrpSpPr/>
          <p:nvPr/>
        </p:nvGrpSpPr>
        <p:grpSpPr>
          <a:xfrm>
            <a:off x="8964528" y="2401876"/>
            <a:ext cx="1062000" cy="314640"/>
            <a:chOff x="8964528" y="2401876"/>
            <a:chExt cx="1062000" cy="314640"/>
          </a:xfrm>
        </p:grpSpPr>
        <mc:AlternateContent xmlns:mc="http://schemas.openxmlformats.org/markup-compatibility/2006" xmlns:p14="http://schemas.microsoft.com/office/powerpoint/2010/main">
          <mc:Choice Requires="p14">
            <p:contentPart p14:bwMode="auto" r:id="rId66">
              <p14:nvContentPartPr>
                <p14:cNvPr id="55" name="筆跡 54">
                  <a:extLst>
                    <a:ext uri="{FF2B5EF4-FFF2-40B4-BE49-F238E27FC236}">
                      <a16:creationId xmlns:a16="http://schemas.microsoft.com/office/drawing/2014/main" id="{430AED9A-C984-9DC4-590E-34D0FAAED522}"/>
                    </a:ext>
                  </a:extLst>
                </p14:cNvPr>
                <p14:cNvContentPartPr/>
                <p14:nvPr/>
              </p14:nvContentPartPr>
              <p14:xfrm>
                <a:off x="8964528" y="2544796"/>
                <a:ext cx="74880" cy="171720"/>
              </p14:xfrm>
            </p:contentPart>
          </mc:Choice>
          <mc:Fallback xmlns="">
            <p:pic>
              <p:nvPicPr>
                <p:cNvPr id="55" name="筆跡 54">
                  <a:extLst>
                    <a:ext uri="{FF2B5EF4-FFF2-40B4-BE49-F238E27FC236}">
                      <a16:creationId xmlns:a16="http://schemas.microsoft.com/office/drawing/2014/main" id="{430AED9A-C984-9DC4-590E-34D0FAAED522}"/>
                    </a:ext>
                  </a:extLst>
                </p:cNvPr>
                <p:cNvPicPr/>
                <p:nvPr/>
              </p:nvPicPr>
              <p:blipFill>
                <a:blip r:embed="rId67"/>
                <a:stretch>
                  <a:fillRect/>
                </a:stretch>
              </p:blipFill>
              <p:spPr>
                <a:xfrm>
                  <a:off x="8958408" y="2538676"/>
                  <a:ext cx="871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筆跡 55">
                  <a:extLst>
                    <a:ext uri="{FF2B5EF4-FFF2-40B4-BE49-F238E27FC236}">
                      <a16:creationId xmlns:a16="http://schemas.microsoft.com/office/drawing/2014/main" id="{3386188E-9797-658F-2422-9EBDF6C0F327}"/>
                    </a:ext>
                  </a:extLst>
                </p14:cNvPr>
                <p14:cNvContentPartPr/>
                <p14:nvPr/>
              </p14:nvContentPartPr>
              <p14:xfrm>
                <a:off x="9081528" y="2553076"/>
                <a:ext cx="315000" cy="123120"/>
              </p14:xfrm>
            </p:contentPart>
          </mc:Choice>
          <mc:Fallback xmlns="">
            <p:pic>
              <p:nvPicPr>
                <p:cNvPr id="56" name="筆跡 55">
                  <a:extLst>
                    <a:ext uri="{FF2B5EF4-FFF2-40B4-BE49-F238E27FC236}">
                      <a16:creationId xmlns:a16="http://schemas.microsoft.com/office/drawing/2014/main" id="{3386188E-9797-658F-2422-9EBDF6C0F327}"/>
                    </a:ext>
                  </a:extLst>
                </p:cNvPr>
                <p:cNvPicPr/>
                <p:nvPr/>
              </p:nvPicPr>
              <p:blipFill>
                <a:blip r:embed="rId69"/>
                <a:stretch>
                  <a:fillRect/>
                </a:stretch>
              </p:blipFill>
              <p:spPr>
                <a:xfrm>
                  <a:off x="9075408" y="2546956"/>
                  <a:ext cx="3272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筆跡 56">
                  <a:extLst>
                    <a:ext uri="{FF2B5EF4-FFF2-40B4-BE49-F238E27FC236}">
                      <a16:creationId xmlns:a16="http://schemas.microsoft.com/office/drawing/2014/main" id="{CE32A5B2-BEDF-FB2C-94FB-130FF0FDD7F6}"/>
                    </a:ext>
                  </a:extLst>
                </p14:cNvPr>
                <p14:cNvContentPartPr/>
                <p14:nvPr/>
              </p14:nvContentPartPr>
              <p14:xfrm>
                <a:off x="9484008" y="2401876"/>
                <a:ext cx="215280" cy="218160"/>
              </p14:xfrm>
            </p:contentPart>
          </mc:Choice>
          <mc:Fallback xmlns="">
            <p:pic>
              <p:nvPicPr>
                <p:cNvPr id="57" name="筆跡 56">
                  <a:extLst>
                    <a:ext uri="{FF2B5EF4-FFF2-40B4-BE49-F238E27FC236}">
                      <a16:creationId xmlns:a16="http://schemas.microsoft.com/office/drawing/2014/main" id="{CE32A5B2-BEDF-FB2C-94FB-130FF0FDD7F6}"/>
                    </a:ext>
                  </a:extLst>
                </p:cNvPr>
                <p:cNvPicPr/>
                <p:nvPr/>
              </p:nvPicPr>
              <p:blipFill>
                <a:blip r:embed="rId71"/>
                <a:stretch>
                  <a:fillRect/>
                </a:stretch>
              </p:blipFill>
              <p:spPr>
                <a:xfrm>
                  <a:off x="9477888" y="2395756"/>
                  <a:ext cx="2275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8" name="筆跡 57">
                  <a:extLst>
                    <a:ext uri="{FF2B5EF4-FFF2-40B4-BE49-F238E27FC236}">
                      <a16:creationId xmlns:a16="http://schemas.microsoft.com/office/drawing/2014/main" id="{AA96273F-2FD4-F3A8-94B5-BEE388BB641D}"/>
                    </a:ext>
                  </a:extLst>
                </p14:cNvPr>
                <p14:cNvContentPartPr/>
                <p14:nvPr/>
              </p14:nvContentPartPr>
              <p14:xfrm>
                <a:off x="9749688" y="2514196"/>
                <a:ext cx="276840" cy="134640"/>
              </p14:xfrm>
            </p:contentPart>
          </mc:Choice>
          <mc:Fallback xmlns="">
            <p:pic>
              <p:nvPicPr>
                <p:cNvPr id="58" name="筆跡 57">
                  <a:extLst>
                    <a:ext uri="{FF2B5EF4-FFF2-40B4-BE49-F238E27FC236}">
                      <a16:creationId xmlns:a16="http://schemas.microsoft.com/office/drawing/2014/main" id="{AA96273F-2FD4-F3A8-94B5-BEE388BB641D}"/>
                    </a:ext>
                  </a:extLst>
                </p:cNvPr>
                <p:cNvPicPr/>
                <p:nvPr/>
              </p:nvPicPr>
              <p:blipFill>
                <a:blip r:embed="rId73"/>
                <a:stretch>
                  <a:fillRect/>
                </a:stretch>
              </p:blipFill>
              <p:spPr>
                <a:xfrm>
                  <a:off x="9743568" y="2508076"/>
                  <a:ext cx="289080" cy="146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4">
            <p14:nvContentPartPr>
              <p14:cNvPr id="60" name="筆跡 59">
                <a:extLst>
                  <a:ext uri="{FF2B5EF4-FFF2-40B4-BE49-F238E27FC236}">
                    <a16:creationId xmlns:a16="http://schemas.microsoft.com/office/drawing/2014/main" id="{1DDC0D29-193A-E544-9E24-8DD3F1FA9C89}"/>
                  </a:ext>
                </a:extLst>
              </p14:cNvPr>
              <p14:cNvContentPartPr/>
              <p14:nvPr/>
            </p14:nvContentPartPr>
            <p14:xfrm>
              <a:off x="1618368" y="3161116"/>
              <a:ext cx="124920" cy="187200"/>
            </p14:xfrm>
          </p:contentPart>
        </mc:Choice>
        <mc:Fallback xmlns="">
          <p:pic>
            <p:nvPicPr>
              <p:cNvPr id="60" name="筆跡 59">
                <a:extLst>
                  <a:ext uri="{FF2B5EF4-FFF2-40B4-BE49-F238E27FC236}">
                    <a16:creationId xmlns:a16="http://schemas.microsoft.com/office/drawing/2014/main" id="{1DDC0D29-193A-E544-9E24-8DD3F1FA9C89}"/>
                  </a:ext>
                </a:extLst>
              </p:cNvPr>
              <p:cNvPicPr/>
              <p:nvPr/>
            </p:nvPicPr>
            <p:blipFill>
              <a:blip r:embed="rId75"/>
              <a:stretch>
                <a:fillRect/>
              </a:stretch>
            </p:blipFill>
            <p:spPr>
              <a:xfrm>
                <a:off x="1612248" y="3154996"/>
                <a:ext cx="137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1" name="筆跡 60">
                <a:extLst>
                  <a:ext uri="{FF2B5EF4-FFF2-40B4-BE49-F238E27FC236}">
                    <a16:creationId xmlns:a16="http://schemas.microsoft.com/office/drawing/2014/main" id="{2EBFAC46-F178-E701-E949-448B85EA3D4B}"/>
                  </a:ext>
                </a:extLst>
              </p14:cNvPr>
              <p14:cNvContentPartPr/>
              <p14:nvPr/>
            </p14:nvContentPartPr>
            <p14:xfrm>
              <a:off x="1756248" y="3151396"/>
              <a:ext cx="151560" cy="191160"/>
            </p14:xfrm>
          </p:contentPart>
        </mc:Choice>
        <mc:Fallback xmlns="">
          <p:pic>
            <p:nvPicPr>
              <p:cNvPr id="61" name="筆跡 60">
                <a:extLst>
                  <a:ext uri="{FF2B5EF4-FFF2-40B4-BE49-F238E27FC236}">
                    <a16:creationId xmlns:a16="http://schemas.microsoft.com/office/drawing/2014/main" id="{2EBFAC46-F178-E701-E949-448B85EA3D4B}"/>
                  </a:ext>
                </a:extLst>
              </p:cNvPr>
              <p:cNvPicPr/>
              <p:nvPr/>
            </p:nvPicPr>
            <p:blipFill>
              <a:blip r:embed="rId77"/>
              <a:stretch>
                <a:fillRect/>
              </a:stretch>
            </p:blipFill>
            <p:spPr>
              <a:xfrm>
                <a:off x="1750128" y="3145276"/>
                <a:ext cx="1638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2" name="筆跡 61">
                <a:extLst>
                  <a:ext uri="{FF2B5EF4-FFF2-40B4-BE49-F238E27FC236}">
                    <a16:creationId xmlns:a16="http://schemas.microsoft.com/office/drawing/2014/main" id="{D374EFDC-F4F1-FDF1-E99E-93D46E27A5F2}"/>
                  </a:ext>
                </a:extLst>
              </p14:cNvPr>
              <p14:cNvContentPartPr/>
              <p14:nvPr/>
            </p14:nvContentPartPr>
            <p14:xfrm>
              <a:off x="1941648" y="3156076"/>
              <a:ext cx="189720" cy="151920"/>
            </p14:xfrm>
          </p:contentPart>
        </mc:Choice>
        <mc:Fallback xmlns="">
          <p:pic>
            <p:nvPicPr>
              <p:cNvPr id="62" name="筆跡 61">
                <a:extLst>
                  <a:ext uri="{FF2B5EF4-FFF2-40B4-BE49-F238E27FC236}">
                    <a16:creationId xmlns:a16="http://schemas.microsoft.com/office/drawing/2014/main" id="{D374EFDC-F4F1-FDF1-E99E-93D46E27A5F2}"/>
                  </a:ext>
                </a:extLst>
              </p:cNvPr>
              <p:cNvPicPr/>
              <p:nvPr/>
            </p:nvPicPr>
            <p:blipFill>
              <a:blip r:embed="rId79"/>
              <a:stretch>
                <a:fillRect/>
              </a:stretch>
            </p:blipFill>
            <p:spPr>
              <a:xfrm>
                <a:off x="1935528" y="3149956"/>
                <a:ext cx="2019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3" name="筆跡 62">
                <a:extLst>
                  <a:ext uri="{FF2B5EF4-FFF2-40B4-BE49-F238E27FC236}">
                    <a16:creationId xmlns:a16="http://schemas.microsoft.com/office/drawing/2014/main" id="{B4E3B15D-89D8-FEA5-4F21-43BFC14B76E9}"/>
                  </a:ext>
                </a:extLst>
              </p14:cNvPr>
              <p14:cNvContentPartPr/>
              <p14:nvPr/>
            </p14:nvContentPartPr>
            <p14:xfrm>
              <a:off x="2110488" y="3128356"/>
              <a:ext cx="47520" cy="18720"/>
            </p14:xfrm>
          </p:contentPart>
        </mc:Choice>
        <mc:Fallback xmlns="">
          <p:pic>
            <p:nvPicPr>
              <p:cNvPr id="63" name="筆跡 62">
                <a:extLst>
                  <a:ext uri="{FF2B5EF4-FFF2-40B4-BE49-F238E27FC236}">
                    <a16:creationId xmlns:a16="http://schemas.microsoft.com/office/drawing/2014/main" id="{B4E3B15D-89D8-FEA5-4F21-43BFC14B76E9}"/>
                  </a:ext>
                </a:extLst>
              </p:cNvPr>
              <p:cNvPicPr/>
              <p:nvPr/>
            </p:nvPicPr>
            <p:blipFill>
              <a:blip r:embed="rId81"/>
              <a:stretch>
                <a:fillRect/>
              </a:stretch>
            </p:blipFill>
            <p:spPr>
              <a:xfrm>
                <a:off x="2104368" y="3122236"/>
                <a:ext cx="597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筆跡 63">
                <a:extLst>
                  <a:ext uri="{FF2B5EF4-FFF2-40B4-BE49-F238E27FC236}">
                    <a16:creationId xmlns:a16="http://schemas.microsoft.com/office/drawing/2014/main" id="{971E1076-81E2-CEB2-5F1B-E81071BA9742}"/>
                  </a:ext>
                </a:extLst>
              </p14:cNvPr>
              <p14:cNvContentPartPr/>
              <p14:nvPr/>
            </p14:nvContentPartPr>
            <p14:xfrm>
              <a:off x="2252328" y="3123676"/>
              <a:ext cx="169200" cy="134640"/>
            </p14:xfrm>
          </p:contentPart>
        </mc:Choice>
        <mc:Fallback xmlns="">
          <p:pic>
            <p:nvPicPr>
              <p:cNvPr id="64" name="筆跡 63">
                <a:extLst>
                  <a:ext uri="{FF2B5EF4-FFF2-40B4-BE49-F238E27FC236}">
                    <a16:creationId xmlns:a16="http://schemas.microsoft.com/office/drawing/2014/main" id="{971E1076-81E2-CEB2-5F1B-E81071BA9742}"/>
                  </a:ext>
                </a:extLst>
              </p:cNvPr>
              <p:cNvPicPr/>
              <p:nvPr/>
            </p:nvPicPr>
            <p:blipFill>
              <a:blip r:embed="rId83"/>
              <a:stretch>
                <a:fillRect/>
              </a:stretch>
            </p:blipFill>
            <p:spPr>
              <a:xfrm>
                <a:off x="2246208" y="3117556"/>
                <a:ext cx="1814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5" name="筆跡 64">
                <a:extLst>
                  <a:ext uri="{FF2B5EF4-FFF2-40B4-BE49-F238E27FC236}">
                    <a16:creationId xmlns:a16="http://schemas.microsoft.com/office/drawing/2014/main" id="{6CD03FBB-94C4-FC7B-64CF-864656AFD026}"/>
                  </a:ext>
                </a:extLst>
              </p14:cNvPr>
              <p14:cNvContentPartPr/>
              <p14:nvPr/>
            </p14:nvContentPartPr>
            <p14:xfrm>
              <a:off x="2479128" y="2997316"/>
              <a:ext cx="115920" cy="299880"/>
            </p14:xfrm>
          </p:contentPart>
        </mc:Choice>
        <mc:Fallback xmlns="">
          <p:pic>
            <p:nvPicPr>
              <p:cNvPr id="65" name="筆跡 64">
                <a:extLst>
                  <a:ext uri="{FF2B5EF4-FFF2-40B4-BE49-F238E27FC236}">
                    <a16:creationId xmlns:a16="http://schemas.microsoft.com/office/drawing/2014/main" id="{6CD03FBB-94C4-FC7B-64CF-864656AFD026}"/>
                  </a:ext>
                </a:extLst>
              </p:cNvPr>
              <p:cNvPicPr/>
              <p:nvPr/>
            </p:nvPicPr>
            <p:blipFill>
              <a:blip r:embed="rId85"/>
              <a:stretch>
                <a:fillRect/>
              </a:stretch>
            </p:blipFill>
            <p:spPr>
              <a:xfrm>
                <a:off x="2473008" y="2991196"/>
                <a:ext cx="1281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6" name="筆跡 65">
                <a:extLst>
                  <a:ext uri="{FF2B5EF4-FFF2-40B4-BE49-F238E27FC236}">
                    <a16:creationId xmlns:a16="http://schemas.microsoft.com/office/drawing/2014/main" id="{D8FB47EA-BEAC-987E-1172-81FC15712B6C}"/>
                  </a:ext>
                </a:extLst>
              </p14:cNvPr>
              <p14:cNvContentPartPr/>
              <p14:nvPr/>
            </p14:nvContentPartPr>
            <p14:xfrm>
              <a:off x="2649768" y="3017116"/>
              <a:ext cx="129960" cy="273240"/>
            </p14:xfrm>
          </p:contentPart>
        </mc:Choice>
        <mc:Fallback xmlns="">
          <p:pic>
            <p:nvPicPr>
              <p:cNvPr id="66" name="筆跡 65">
                <a:extLst>
                  <a:ext uri="{FF2B5EF4-FFF2-40B4-BE49-F238E27FC236}">
                    <a16:creationId xmlns:a16="http://schemas.microsoft.com/office/drawing/2014/main" id="{D8FB47EA-BEAC-987E-1172-81FC15712B6C}"/>
                  </a:ext>
                </a:extLst>
              </p:cNvPr>
              <p:cNvPicPr/>
              <p:nvPr/>
            </p:nvPicPr>
            <p:blipFill>
              <a:blip r:embed="rId87"/>
              <a:stretch>
                <a:fillRect/>
              </a:stretch>
            </p:blipFill>
            <p:spPr>
              <a:xfrm>
                <a:off x="2643648" y="3010996"/>
                <a:ext cx="14220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7" name="筆跡 66">
                <a:extLst>
                  <a:ext uri="{FF2B5EF4-FFF2-40B4-BE49-F238E27FC236}">
                    <a16:creationId xmlns:a16="http://schemas.microsoft.com/office/drawing/2014/main" id="{C7B6A67A-817D-780A-0629-1F23A142AEB3}"/>
                  </a:ext>
                </a:extLst>
              </p14:cNvPr>
              <p14:cNvContentPartPr/>
              <p14:nvPr/>
            </p14:nvContentPartPr>
            <p14:xfrm>
              <a:off x="2813928" y="3099556"/>
              <a:ext cx="186120" cy="138960"/>
            </p14:xfrm>
          </p:contentPart>
        </mc:Choice>
        <mc:Fallback xmlns="">
          <p:pic>
            <p:nvPicPr>
              <p:cNvPr id="67" name="筆跡 66">
                <a:extLst>
                  <a:ext uri="{FF2B5EF4-FFF2-40B4-BE49-F238E27FC236}">
                    <a16:creationId xmlns:a16="http://schemas.microsoft.com/office/drawing/2014/main" id="{C7B6A67A-817D-780A-0629-1F23A142AEB3}"/>
                  </a:ext>
                </a:extLst>
              </p:cNvPr>
              <p:cNvPicPr/>
              <p:nvPr/>
            </p:nvPicPr>
            <p:blipFill>
              <a:blip r:embed="rId89"/>
              <a:stretch>
                <a:fillRect/>
              </a:stretch>
            </p:blipFill>
            <p:spPr>
              <a:xfrm>
                <a:off x="2807808" y="3093436"/>
                <a:ext cx="198360" cy="151200"/>
              </a:xfrm>
              <a:prstGeom prst="rect">
                <a:avLst/>
              </a:prstGeom>
            </p:spPr>
          </p:pic>
        </mc:Fallback>
      </mc:AlternateContent>
      <p:grpSp>
        <p:nvGrpSpPr>
          <p:cNvPr id="72" name="群組 71">
            <a:extLst>
              <a:ext uri="{FF2B5EF4-FFF2-40B4-BE49-F238E27FC236}">
                <a16:creationId xmlns:a16="http://schemas.microsoft.com/office/drawing/2014/main" id="{756EAEDA-16B1-8959-58D6-084650DED6C4}"/>
              </a:ext>
            </a:extLst>
          </p:cNvPr>
          <p:cNvGrpSpPr/>
          <p:nvPr/>
        </p:nvGrpSpPr>
        <p:grpSpPr>
          <a:xfrm>
            <a:off x="3097608" y="3123316"/>
            <a:ext cx="245160" cy="186120"/>
            <a:chOff x="3097608" y="3123316"/>
            <a:chExt cx="245160" cy="186120"/>
          </a:xfrm>
        </p:grpSpPr>
        <mc:AlternateContent xmlns:mc="http://schemas.openxmlformats.org/markup-compatibility/2006" xmlns:p14="http://schemas.microsoft.com/office/powerpoint/2010/main">
          <mc:Choice Requires="p14">
            <p:contentPart p14:bwMode="auto" r:id="rId90">
              <p14:nvContentPartPr>
                <p14:cNvPr id="70" name="筆跡 69">
                  <a:extLst>
                    <a:ext uri="{FF2B5EF4-FFF2-40B4-BE49-F238E27FC236}">
                      <a16:creationId xmlns:a16="http://schemas.microsoft.com/office/drawing/2014/main" id="{802844FC-C694-7637-E117-8032424067E9}"/>
                    </a:ext>
                  </a:extLst>
                </p14:cNvPr>
                <p14:cNvContentPartPr/>
                <p14:nvPr/>
              </p14:nvContentPartPr>
              <p14:xfrm>
                <a:off x="3097608" y="3123316"/>
                <a:ext cx="181440" cy="159480"/>
              </p14:xfrm>
            </p:contentPart>
          </mc:Choice>
          <mc:Fallback xmlns="">
            <p:pic>
              <p:nvPicPr>
                <p:cNvPr id="70" name="筆跡 69">
                  <a:extLst>
                    <a:ext uri="{FF2B5EF4-FFF2-40B4-BE49-F238E27FC236}">
                      <a16:creationId xmlns:a16="http://schemas.microsoft.com/office/drawing/2014/main" id="{802844FC-C694-7637-E117-8032424067E9}"/>
                    </a:ext>
                  </a:extLst>
                </p:cNvPr>
                <p:cNvPicPr/>
                <p:nvPr/>
              </p:nvPicPr>
              <p:blipFill>
                <a:blip r:embed="rId91"/>
                <a:stretch>
                  <a:fillRect/>
                </a:stretch>
              </p:blipFill>
              <p:spPr>
                <a:xfrm>
                  <a:off x="3091488" y="3117196"/>
                  <a:ext cx="1936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筆跡 70">
                  <a:extLst>
                    <a:ext uri="{FF2B5EF4-FFF2-40B4-BE49-F238E27FC236}">
                      <a16:creationId xmlns:a16="http://schemas.microsoft.com/office/drawing/2014/main" id="{863FAD00-E323-5B9C-B27D-827E057DCEC6}"/>
                    </a:ext>
                  </a:extLst>
                </p14:cNvPr>
                <p14:cNvContentPartPr/>
                <p14:nvPr/>
              </p14:nvContentPartPr>
              <p14:xfrm>
                <a:off x="3321528" y="3266596"/>
                <a:ext cx="21240" cy="42840"/>
              </p14:xfrm>
            </p:contentPart>
          </mc:Choice>
          <mc:Fallback xmlns="">
            <p:pic>
              <p:nvPicPr>
                <p:cNvPr id="71" name="筆跡 70">
                  <a:extLst>
                    <a:ext uri="{FF2B5EF4-FFF2-40B4-BE49-F238E27FC236}">
                      <a16:creationId xmlns:a16="http://schemas.microsoft.com/office/drawing/2014/main" id="{863FAD00-E323-5B9C-B27D-827E057DCEC6}"/>
                    </a:ext>
                  </a:extLst>
                </p:cNvPr>
                <p:cNvPicPr/>
                <p:nvPr/>
              </p:nvPicPr>
              <p:blipFill>
                <a:blip r:embed="rId93"/>
                <a:stretch>
                  <a:fillRect/>
                </a:stretch>
              </p:blipFill>
              <p:spPr>
                <a:xfrm>
                  <a:off x="3315408" y="3260476"/>
                  <a:ext cx="33480" cy="55080"/>
                </a:xfrm>
                <a:prstGeom prst="rect">
                  <a:avLst/>
                </a:prstGeom>
              </p:spPr>
            </p:pic>
          </mc:Fallback>
        </mc:AlternateContent>
      </p:grpSp>
      <p:grpSp>
        <p:nvGrpSpPr>
          <p:cNvPr id="84" name="群組 83">
            <a:extLst>
              <a:ext uri="{FF2B5EF4-FFF2-40B4-BE49-F238E27FC236}">
                <a16:creationId xmlns:a16="http://schemas.microsoft.com/office/drawing/2014/main" id="{D1E4ADDE-E7C1-78D1-6BD0-384F79F32474}"/>
              </a:ext>
            </a:extLst>
          </p:cNvPr>
          <p:cNvGrpSpPr/>
          <p:nvPr/>
        </p:nvGrpSpPr>
        <p:grpSpPr>
          <a:xfrm>
            <a:off x="3825888" y="3072916"/>
            <a:ext cx="1686240" cy="311760"/>
            <a:chOff x="3825888" y="3072916"/>
            <a:chExt cx="1686240" cy="31176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281C5D0E-5295-B186-539A-71E0954365AB}"/>
                    </a:ext>
                  </a:extLst>
                </p14:cNvPr>
                <p14:cNvContentPartPr/>
                <p14:nvPr/>
              </p14:nvContentPartPr>
              <p14:xfrm>
                <a:off x="3825888" y="3072916"/>
                <a:ext cx="179640" cy="24480"/>
              </p14:xfrm>
            </p:contentPart>
          </mc:Choice>
          <mc:Fallback xmlns="">
            <p:pic>
              <p:nvPicPr>
                <p:cNvPr id="73" name="筆跡 72">
                  <a:extLst>
                    <a:ext uri="{FF2B5EF4-FFF2-40B4-BE49-F238E27FC236}">
                      <a16:creationId xmlns:a16="http://schemas.microsoft.com/office/drawing/2014/main" id="{281C5D0E-5295-B186-539A-71E0954365AB}"/>
                    </a:ext>
                  </a:extLst>
                </p:cNvPr>
                <p:cNvPicPr/>
                <p:nvPr/>
              </p:nvPicPr>
              <p:blipFill>
                <a:blip r:embed="rId95"/>
                <a:stretch>
                  <a:fillRect/>
                </a:stretch>
              </p:blipFill>
              <p:spPr>
                <a:xfrm>
                  <a:off x="3819768" y="3066796"/>
                  <a:ext cx="191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FD963A87-CC0E-7BB0-756A-600B4B8365BF}"/>
                    </a:ext>
                  </a:extLst>
                </p14:cNvPr>
                <p14:cNvContentPartPr/>
                <p14:nvPr/>
              </p14:nvContentPartPr>
              <p14:xfrm>
                <a:off x="3837408" y="3104596"/>
                <a:ext cx="106920" cy="249120"/>
              </p14:xfrm>
            </p:contentPart>
          </mc:Choice>
          <mc:Fallback xmlns="">
            <p:pic>
              <p:nvPicPr>
                <p:cNvPr id="74" name="筆跡 73">
                  <a:extLst>
                    <a:ext uri="{FF2B5EF4-FFF2-40B4-BE49-F238E27FC236}">
                      <a16:creationId xmlns:a16="http://schemas.microsoft.com/office/drawing/2014/main" id="{FD963A87-CC0E-7BB0-756A-600B4B8365BF}"/>
                    </a:ext>
                  </a:extLst>
                </p:cNvPr>
                <p:cNvPicPr/>
                <p:nvPr/>
              </p:nvPicPr>
              <p:blipFill>
                <a:blip r:embed="rId97"/>
                <a:stretch>
                  <a:fillRect/>
                </a:stretch>
              </p:blipFill>
              <p:spPr>
                <a:xfrm>
                  <a:off x="3831288" y="3098476"/>
                  <a:ext cx="119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26084D91-0184-A6EC-3505-3650C2E059D0}"/>
                    </a:ext>
                  </a:extLst>
                </p14:cNvPr>
                <p14:cNvContentPartPr/>
                <p14:nvPr/>
              </p14:nvContentPartPr>
              <p14:xfrm>
                <a:off x="3843888" y="3118636"/>
                <a:ext cx="321840" cy="243360"/>
              </p14:xfrm>
            </p:contentPart>
          </mc:Choice>
          <mc:Fallback xmlns="">
            <p:pic>
              <p:nvPicPr>
                <p:cNvPr id="75" name="筆跡 74">
                  <a:extLst>
                    <a:ext uri="{FF2B5EF4-FFF2-40B4-BE49-F238E27FC236}">
                      <a16:creationId xmlns:a16="http://schemas.microsoft.com/office/drawing/2014/main" id="{26084D91-0184-A6EC-3505-3650C2E059D0}"/>
                    </a:ext>
                  </a:extLst>
                </p:cNvPr>
                <p:cNvPicPr/>
                <p:nvPr/>
              </p:nvPicPr>
              <p:blipFill>
                <a:blip r:embed="rId99"/>
                <a:stretch>
                  <a:fillRect/>
                </a:stretch>
              </p:blipFill>
              <p:spPr>
                <a:xfrm>
                  <a:off x="3837768" y="3112516"/>
                  <a:ext cx="3340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筆跡 75">
                  <a:extLst>
                    <a:ext uri="{FF2B5EF4-FFF2-40B4-BE49-F238E27FC236}">
                      <a16:creationId xmlns:a16="http://schemas.microsoft.com/office/drawing/2014/main" id="{341A3151-AE0A-58EA-30CB-591ACAE92F51}"/>
                    </a:ext>
                  </a:extLst>
                </p14:cNvPr>
                <p14:cNvContentPartPr/>
                <p14:nvPr/>
              </p14:nvContentPartPr>
              <p14:xfrm>
                <a:off x="4247808" y="3142396"/>
                <a:ext cx="176400" cy="195840"/>
              </p14:xfrm>
            </p:contentPart>
          </mc:Choice>
          <mc:Fallback xmlns="">
            <p:pic>
              <p:nvPicPr>
                <p:cNvPr id="76" name="筆跡 75">
                  <a:extLst>
                    <a:ext uri="{FF2B5EF4-FFF2-40B4-BE49-F238E27FC236}">
                      <a16:creationId xmlns:a16="http://schemas.microsoft.com/office/drawing/2014/main" id="{341A3151-AE0A-58EA-30CB-591ACAE92F51}"/>
                    </a:ext>
                  </a:extLst>
                </p:cNvPr>
                <p:cNvPicPr/>
                <p:nvPr/>
              </p:nvPicPr>
              <p:blipFill>
                <a:blip r:embed="rId101"/>
                <a:stretch>
                  <a:fillRect/>
                </a:stretch>
              </p:blipFill>
              <p:spPr>
                <a:xfrm>
                  <a:off x="4241688" y="3136276"/>
                  <a:ext cx="1886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筆跡 76">
                  <a:extLst>
                    <a:ext uri="{FF2B5EF4-FFF2-40B4-BE49-F238E27FC236}">
                      <a16:creationId xmlns:a16="http://schemas.microsoft.com/office/drawing/2014/main" id="{DE6CD9A8-C0CB-ADA0-4A09-92E96E87139F}"/>
                    </a:ext>
                  </a:extLst>
                </p14:cNvPr>
                <p14:cNvContentPartPr/>
                <p14:nvPr/>
              </p14:nvContentPartPr>
              <p14:xfrm>
                <a:off x="4278768" y="3117196"/>
                <a:ext cx="158040" cy="255600"/>
              </p14:xfrm>
            </p:contentPart>
          </mc:Choice>
          <mc:Fallback xmlns="">
            <p:pic>
              <p:nvPicPr>
                <p:cNvPr id="77" name="筆跡 76">
                  <a:extLst>
                    <a:ext uri="{FF2B5EF4-FFF2-40B4-BE49-F238E27FC236}">
                      <a16:creationId xmlns:a16="http://schemas.microsoft.com/office/drawing/2014/main" id="{DE6CD9A8-C0CB-ADA0-4A09-92E96E87139F}"/>
                    </a:ext>
                  </a:extLst>
                </p:cNvPr>
                <p:cNvPicPr/>
                <p:nvPr/>
              </p:nvPicPr>
              <p:blipFill>
                <a:blip r:embed="rId103"/>
                <a:stretch>
                  <a:fillRect/>
                </a:stretch>
              </p:blipFill>
              <p:spPr>
                <a:xfrm>
                  <a:off x="4272648" y="3111076"/>
                  <a:ext cx="1702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筆跡 77">
                  <a:extLst>
                    <a:ext uri="{FF2B5EF4-FFF2-40B4-BE49-F238E27FC236}">
                      <a16:creationId xmlns:a16="http://schemas.microsoft.com/office/drawing/2014/main" id="{96FD151A-4DB3-69DE-0B1E-20D0B94A783F}"/>
                    </a:ext>
                  </a:extLst>
                </p14:cNvPr>
                <p14:cNvContentPartPr/>
                <p14:nvPr/>
              </p14:nvContentPartPr>
              <p14:xfrm>
                <a:off x="4470648" y="3270556"/>
                <a:ext cx="61200" cy="64080"/>
              </p14:xfrm>
            </p:contentPart>
          </mc:Choice>
          <mc:Fallback xmlns="">
            <p:pic>
              <p:nvPicPr>
                <p:cNvPr id="78" name="筆跡 77">
                  <a:extLst>
                    <a:ext uri="{FF2B5EF4-FFF2-40B4-BE49-F238E27FC236}">
                      <a16:creationId xmlns:a16="http://schemas.microsoft.com/office/drawing/2014/main" id="{96FD151A-4DB3-69DE-0B1E-20D0B94A783F}"/>
                    </a:ext>
                  </a:extLst>
                </p:cNvPr>
                <p:cNvPicPr/>
                <p:nvPr/>
              </p:nvPicPr>
              <p:blipFill>
                <a:blip r:embed="rId105"/>
                <a:stretch>
                  <a:fillRect/>
                </a:stretch>
              </p:blipFill>
              <p:spPr>
                <a:xfrm>
                  <a:off x="4464528" y="3264436"/>
                  <a:ext cx="734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9" name="筆跡 78">
                  <a:extLst>
                    <a:ext uri="{FF2B5EF4-FFF2-40B4-BE49-F238E27FC236}">
                      <a16:creationId xmlns:a16="http://schemas.microsoft.com/office/drawing/2014/main" id="{8AB5E66A-89C3-1BC2-F9EC-95E973B590F3}"/>
                    </a:ext>
                  </a:extLst>
                </p14:cNvPr>
                <p14:cNvContentPartPr/>
                <p14:nvPr/>
              </p14:nvContentPartPr>
              <p14:xfrm>
                <a:off x="4487568" y="3217996"/>
                <a:ext cx="83520" cy="16920"/>
              </p14:xfrm>
            </p:contentPart>
          </mc:Choice>
          <mc:Fallback xmlns="">
            <p:pic>
              <p:nvPicPr>
                <p:cNvPr id="79" name="筆跡 78">
                  <a:extLst>
                    <a:ext uri="{FF2B5EF4-FFF2-40B4-BE49-F238E27FC236}">
                      <a16:creationId xmlns:a16="http://schemas.microsoft.com/office/drawing/2014/main" id="{8AB5E66A-89C3-1BC2-F9EC-95E973B590F3}"/>
                    </a:ext>
                  </a:extLst>
                </p:cNvPr>
                <p:cNvPicPr/>
                <p:nvPr/>
              </p:nvPicPr>
              <p:blipFill>
                <a:blip r:embed="rId107"/>
                <a:stretch>
                  <a:fillRect/>
                </a:stretch>
              </p:blipFill>
              <p:spPr>
                <a:xfrm>
                  <a:off x="4481448" y="3211876"/>
                  <a:ext cx="95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0" name="筆跡 79">
                  <a:extLst>
                    <a:ext uri="{FF2B5EF4-FFF2-40B4-BE49-F238E27FC236}">
                      <a16:creationId xmlns:a16="http://schemas.microsoft.com/office/drawing/2014/main" id="{DD8C9AF8-7FCC-BF72-7C84-56A82B82D3D2}"/>
                    </a:ext>
                  </a:extLst>
                </p14:cNvPr>
                <p14:cNvContentPartPr/>
                <p14:nvPr/>
              </p14:nvContentPartPr>
              <p14:xfrm>
                <a:off x="4611408" y="3095596"/>
                <a:ext cx="97200" cy="289080"/>
              </p14:xfrm>
            </p:contentPart>
          </mc:Choice>
          <mc:Fallback xmlns="">
            <p:pic>
              <p:nvPicPr>
                <p:cNvPr id="80" name="筆跡 79">
                  <a:extLst>
                    <a:ext uri="{FF2B5EF4-FFF2-40B4-BE49-F238E27FC236}">
                      <a16:creationId xmlns:a16="http://schemas.microsoft.com/office/drawing/2014/main" id="{DD8C9AF8-7FCC-BF72-7C84-56A82B82D3D2}"/>
                    </a:ext>
                  </a:extLst>
                </p:cNvPr>
                <p:cNvPicPr/>
                <p:nvPr/>
              </p:nvPicPr>
              <p:blipFill>
                <a:blip r:embed="rId109"/>
                <a:stretch>
                  <a:fillRect/>
                </a:stretch>
              </p:blipFill>
              <p:spPr>
                <a:xfrm>
                  <a:off x="4605288" y="3089476"/>
                  <a:ext cx="1094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1" name="筆跡 80">
                  <a:extLst>
                    <a:ext uri="{FF2B5EF4-FFF2-40B4-BE49-F238E27FC236}">
                      <a16:creationId xmlns:a16="http://schemas.microsoft.com/office/drawing/2014/main" id="{765A1939-F944-755B-A4D9-8B63E71BF07B}"/>
                    </a:ext>
                  </a:extLst>
                </p14:cNvPr>
                <p14:cNvContentPartPr/>
                <p14:nvPr/>
              </p14:nvContentPartPr>
              <p14:xfrm>
                <a:off x="4820568" y="3145276"/>
                <a:ext cx="164880" cy="113400"/>
              </p14:xfrm>
            </p:contentPart>
          </mc:Choice>
          <mc:Fallback xmlns="">
            <p:pic>
              <p:nvPicPr>
                <p:cNvPr id="81" name="筆跡 80">
                  <a:extLst>
                    <a:ext uri="{FF2B5EF4-FFF2-40B4-BE49-F238E27FC236}">
                      <a16:creationId xmlns:a16="http://schemas.microsoft.com/office/drawing/2014/main" id="{765A1939-F944-755B-A4D9-8B63E71BF07B}"/>
                    </a:ext>
                  </a:extLst>
                </p:cNvPr>
                <p:cNvPicPr/>
                <p:nvPr/>
              </p:nvPicPr>
              <p:blipFill>
                <a:blip r:embed="rId111"/>
                <a:stretch>
                  <a:fillRect/>
                </a:stretch>
              </p:blipFill>
              <p:spPr>
                <a:xfrm>
                  <a:off x="4814448" y="3139156"/>
                  <a:ext cx="17712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BBEBEABD-8EFD-0A43-0178-2C7DF84B8370}"/>
                    </a:ext>
                  </a:extLst>
                </p14:cNvPr>
                <p14:cNvContentPartPr/>
                <p14:nvPr/>
              </p14:nvContentPartPr>
              <p14:xfrm>
                <a:off x="5068968" y="3133036"/>
                <a:ext cx="362880" cy="138960"/>
              </p14:xfrm>
            </p:contentPart>
          </mc:Choice>
          <mc:Fallback xmlns="">
            <p:pic>
              <p:nvPicPr>
                <p:cNvPr id="82" name="筆跡 81">
                  <a:extLst>
                    <a:ext uri="{FF2B5EF4-FFF2-40B4-BE49-F238E27FC236}">
                      <a16:creationId xmlns:a16="http://schemas.microsoft.com/office/drawing/2014/main" id="{BBEBEABD-8EFD-0A43-0178-2C7DF84B8370}"/>
                    </a:ext>
                  </a:extLst>
                </p:cNvPr>
                <p:cNvPicPr/>
                <p:nvPr/>
              </p:nvPicPr>
              <p:blipFill>
                <a:blip r:embed="rId113"/>
                <a:stretch>
                  <a:fillRect/>
                </a:stretch>
              </p:blipFill>
              <p:spPr>
                <a:xfrm>
                  <a:off x="5062848" y="3126916"/>
                  <a:ext cx="3751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筆跡 82">
                  <a:extLst>
                    <a:ext uri="{FF2B5EF4-FFF2-40B4-BE49-F238E27FC236}">
                      <a16:creationId xmlns:a16="http://schemas.microsoft.com/office/drawing/2014/main" id="{686C1C13-74FA-A598-2C6C-1F20DC76C218}"/>
                    </a:ext>
                  </a:extLst>
                </p14:cNvPr>
                <p14:cNvContentPartPr/>
                <p14:nvPr/>
              </p14:nvContentPartPr>
              <p14:xfrm>
                <a:off x="5485488" y="3265516"/>
                <a:ext cx="26640" cy="57240"/>
              </p14:xfrm>
            </p:contentPart>
          </mc:Choice>
          <mc:Fallback xmlns="">
            <p:pic>
              <p:nvPicPr>
                <p:cNvPr id="83" name="筆跡 82">
                  <a:extLst>
                    <a:ext uri="{FF2B5EF4-FFF2-40B4-BE49-F238E27FC236}">
                      <a16:creationId xmlns:a16="http://schemas.microsoft.com/office/drawing/2014/main" id="{686C1C13-74FA-A598-2C6C-1F20DC76C218}"/>
                    </a:ext>
                  </a:extLst>
                </p:cNvPr>
                <p:cNvPicPr/>
                <p:nvPr/>
              </p:nvPicPr>
              <p:blipFill>
                <a:blip r:embed="rId115"/>
                <a:stretch>
                  <a:fillRect/>
                </a:stretch>
              </p:blipFill>
              <p:spPr>
                <a:xfrm>
                  <a:off x="5479368" y="3259396"/>
                  <a:ext cx="38880" cy="69480"/>
                </a:xfrm>
                <a:prstGeom prst="rect">
                  <a:avLst/>
                </a:prstGeom>
              </p:spPr>
            </p:pic>
          </mc:Fallback>
        </mc:AlternateContent>
      </p:grpSp>
      <p:grpSp>
        <p:nvGrpSpPr>
          <p:cNvPr id="88" name="群組 87">
            <a:extLst>
              <a:ext uri="{FF2B5EF4-FFF2-40B4-BE49-F238E27FC236}">
                <a16:creationId xmlns:a16="http://schemas.microsoft.com/office/drawing/2014/main" id="{B91D0CC0-E491-40DF-E2EC-B59F8FC5CBA1}"/>
              </a:ext>
            </a:extLst>
          </p:cNvPr>
          <p:cNvGrpSpPr/>
          <p:nvPr/>
        </p:nvGrpSpPr>
        <p:grpSpPr>
          <a:xfrm>
            <a:off x="4255368" y="3529036"/>
            <a:ext cx="88920" cy="190440"/>
            <a:chOff x="4255368" y="3529036"/>
            <a:chExt cx="88920" cy="190440"/>
          </a:xfrm>
        </p:grpSpPr>
        <mc:AlternateContent xmlns:mc="http://schemas.openxmlformats.org/markup-compatibility/2006" xmlns:p14="http://schemas.microsoft.com/office/powerpoint/2010/main">
          <mc:Choice Requires="p14">
            <p:contentPart p14:bwMode="auto" r:id="rId116">
              <p14:nvContentPartPr>
                <p14:cNvPr id="85" name="筆跡 84">
                  <a:extLst>
                    <a:ext uri="{FF2B5EF4-FFF2-40B4-BE49-F238E27FC236}">
                      <a16:creationId xmlns:a16="http://schemas.microsoft.com/office/drawing/2014/main" id="{3A7CCEF4-0858-2589-2C63-A29197C67FFA}"/>
                    </a:ext>
                  </a:extLst>
                </p14:cNvPr>
                <p14:cNvContentPartPr/>
                <p14:nvPr/>
              </p14:nvContentPartPr>
              <p14:xfrm>
                <a:off x="4255368" y="3529036"/>
                <a:ext cx="11880" cy="190440"/>
              </p14:xfrm>
            </p:contentPart>
          </mc:Choice>
          <mc:Fallback xmlns="">
            <p:pic>
              <p:nvPicPr>
                <p:cNvPr id="85" name="筆跡 84">
                  <a:extLst>
                    <a:ext uri="{FF2B5EF4-FFF2-40B4-BE49-F238E27FC236}">
                      <a16:creationId xmlns:a16="http://schemas.microsoft.com/office/drawing/2014/main" id="{3A7CCEF4-0858-2589-2C63-A29197C67FFA}"/>
                    </a:ext>
                  </a:extLst>
                </p:cNvPr>
                <p:cNvPicPr/>
                <p:nvPr/>
              </p:nvPicPr>
              <p:blipFill>
                <a:blip r:embed="rId117"/>
                <a:stretch>
                  <a:fillRect/>
                </a:stretch>
              </p:blipFill>
              <p:spPr>
                <a:xfrm>
                  <a:off x="4249248" y="3522916"/>
                  <a:ext cx="241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筆跡 85">
                  <a:extLst>
                    <a:ext uri="{FF2B5EF4-FFF2-40B4-BE49-F238E27FC236}">
                      <a16:creationId xmlns:a16="http://schemas.microsoft.com/office/drawing/2014/main" id="{EE58C6A1-881F-EF4B-36EF-7DF61F384B5E}"/>
                    </a:ext>
                  </a:extLst>
                </p14:cNvPr>
                <p14:cNvContentPartPr/>
                <p14:nvPr/>
              </p14:nvContentPartPr>
              <p14:xfrm>
                <a:off x="4329528" y="3533716"/>
                <a:ext cx="14760" cy="165240"/>
              </p14:xfrm>
            </p:contentPart>
          </mc:Choice>
          <mc:Fallback xmlns="">
            <p:pic>
              <p:nvPicPr>
                <p:cNvPr id="86" name="筆跡 85">
                  <a:extLst>
                    <a:ext uri="{FF2B5EF4-FFF2-40B4-BE49-F238E27FC236}">
                      <a16:creationId xmlns:a16="http://schemas.microsoft.com/office/drawing/2014/main" id="{EE58C6A1-881F-EF4B-36EF-7DF61F384B5E}"/>
                    </a:ext>
                  </a:extLst>
                </p:cNvPr>
                <p:cNvPicPr/>
                <p:nvPr/>
              </p:nvPicPr>
              <p:blipFill>
                <a:blip r:embed="rId119"/>
                <a:stretch>
                  <a:fillRect/>
                </a:stretch>
              </p:blipFill>
              <p:spPr>
                <a:xfrm>
                  <a:off x="4323408" y="3527596"/>
                  <a:ext cx="27000" cy="177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0">
            <p14:nvContentPartPr>
              <p14:cNvPr id="87" name="筆跡 86">
                <a:extLst>
                  <a:ext uri="{FF2B5EF4-FFF2-40B4-BE49-F238E27FC236}">
                    <a16:creationId xmlns:a16="http://schemas.microsoft.com/office/drawing/2014/main" id="{332D4133-713D-34ED-A683-308925E0ECD2}"/>
                  </a:ext>
                </a:extLst>
              </p14:cNvPr>
              <p14:cNvContentPartPr/>
              <p14:nvPr/>
            </p14:nvContentPartPr>
            <p14:xfrm>
              <a:off x="4157808" y="3847276"/>
              <a:ext cx="266400" cy="205920"/>
            </p14:xfrm>
          </p:contentPart>
        </mc:Choice>
        <mc:Fallback xmlns="">
          <p:pic>
            <p:nvPicPr>
              <p:cNvPr id="87" name="筆跡 86">
                <a:extLst>
                  <a:ext uri="{FF2B5EF4-FFF2-40B4-BE49-F238E27FC236}">
                    <a16:creationId xmlns:a16="http://schemas.microsoft.com/office/drawing/2014/main" id="{332D4133-713D-34ED-A683-308925E0ECD2}"/>
                  </a:ext>
                </a:extLst>
              </p:cNvPr>
              <p:cNvPicPr/>
              <p:nvPr/>
            </p:nvPicPr>
            <p:blipFill>
              <a:blip r:embed="rId121"/>
              <a:stretch>
                <a:fillRect/>
              </a:stretch>
            </p:blipFill>
            <p:spPr>
              <a:xfrm>
                <a:off x="4151688" y="3841156"/>
                <a:ext cx="278640" cy="218160"/>
              </a:xfrm>
              <a:prstGeom prst="rect">
                <a:avLst/>
              </a:prstGeom>
            </p:spPr>
          </p:pic>
        </mc:Fallback>
      </mc:AlternateContent>
      <p:grpSp>
        <p:nvGrpSpPr>
          <p:cNvPr id="101" name="群組 100">
            <a:extLst>
              <a:ext uri="{FF2B5EF4-FFF2-40B4-BE49-F238E27FC236}">
                <a16:creationId xmlns:a16="http://schemas.microsoft.com/office/drawing/2014/main" id="{C4DB4BF9-D7FB-C20A-045C-2DAF8DFEBA70}"/>
              </a:ext>
            </a:extLst>
          </p:cNvPr>
          <p:cNvGrpSpPr/>
          <p:nvPr/>
        </p:nvGrpSpPr>
        <p:grpSpPr>
          <a:xfrm>
            <a:off x="5911368" y="2991196"/>
            <a:ext cx="2330280" cy="328320"/>
            <a:chOff x="5911368" y="2991196"/>
            <a:chExt cx="2330280" cy="328320"/>
          </a:xfrm>
        </p:grpSpPr>
        <mc:AlternateContent xmlns:mc="http://schemas.openxmlformats.org/markup-compatibility/2006" xmlns:p14="http://schemas.microsoft.com/office/powerpoint/2010/main">
          <mc:Choice Requires="p14">
            <p:contentPart p14:bwMode="auto" r:id="rId122">
              <p14:nvContentPartPr>
                <p14:cNvPr id="89" name="筆跡 88">
                  <a:extLst>
                    <a:ext uri="{FF2B5EF4-FFF2-40B4-BE49-F238E27FC236}">
                      <a16:creationId xmlns:a16="http://schemas.microsoft.com/office/drawing/2014/main" id="{392262C1-DFC8-F4E5-EAFF-24EC0D04A0B0}"/>
                    </a:ext>
                  </a:extLst>
                </p14:cNvPr>
                <p14:cNvContentPartPr/>
                <p14:nvPr/>
              </p14:nvContentPartPr>
              <p14:xfrm>
                <a:off x="5911368" y="3087316"/>
                <a:ext cx="120600" cy="193320"/>
              </p14:xfrm>
            </p:contentPart>
          </mc:Choice>
          <mc:Fallback xmlns="">
            <p:pic>
              <p:nvPicPr>
                <p:cNvPr id="89" name="筆跡 88">
                  <a:extLst>
                    <a:ext uri="{FF2B5EF4-FFF2-40B4-BE49-F238E27FC236}">
                      <a16:creationId xmlns:a16="http://schemas.microsoft.com/office/drawing/2014/main" id="{392262C1-DFC8-F4E5-EAFF-24EC0D04A0B0}"/>
                    </a:ext>
                  </a:extLst>
                </p:cNvPr>
                <p:cNvPicPr/>
                <p:nvPr/>
              </p:nvPicPr>
              <p:blipFill>
                <a:blip r:embed="rId123"/>
                <a:stretch>
                  <a:fillRect/>
                </a:stretch>
              </p:blipFill>
              <p:spPr>
                <a:xfrm>
                  <a:off x="5905248" y="3081196"/>
                  <a:ext cx="1328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0" name="筆跡 89">
                  <a:extLst>
                    <a:ext uri="{FF2B5EF4-FFF2-40B4-BE49-F238E27FC236}">
                      <a16:creationId xmlns:a16="http://schemas.microsoft.com/office/drawing/2014/main" id="{6237830C-B1F1-5466-07DC-F4AA72CCEE01}"/>
                    </a:ext>
                  </a:extLst>
                </p14:cNvPr>
                <p14:cNvContentPartPr/>
                <p14:nvPr/>
              </p14:nvContentPartPr>
              <p14:xfrm>
                <a:off x="6055368" y="3127276"/>
                <a:ext cx="581400" cy="165240"/>
              </p14:xfrm>
            </p:contentPart>
          </mc:Choice>
          <mc:Fallback xmlns="">
            <p:pic>
              <p:nvPicPr>
                <p:cNvPr id="90" name="筆跡 89">
                  <a:extLst>
                    <a:ext uri="{FF2B5EF4-FFF2-40B4-BE49-F238E27FC236}">
                      <a16:creationId xmlns:a16="http://schemas.microsoft.com/office/drawing/2014/main" id="{6237830C-B1F1-5466-07DC-F4AA72CCEE01}"/>
                    </a:ext>
                  </a:extLst>
                </p:cNvPr>
                <p:cNvPicPr/>
                <p:nvPr/>
              </p:nvPicPr>
              <p:blipFill>
                <a:blip r:embed="rId125"/>
                <a:stretch>
                  <a:fillRect/>
                </a:stretch>
              </p:blipFill>
              <p:spPr>
                <a:xfrm>
                  <a:off x="6049248" y="3121156"/>
                  <a:ext cx="5936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1" name="筆跡 90">
                  <a:extLst>
                    <a:ext uri="{FF2B5EF4-FFF2-40B4-BE49-F238E27FC236}">
                      <a16:creationId xmlns:a16="http://schemas.microsoft.com/office/drawing/2014/main" id="{FFD93B59-24A6-27EB-BF9A-2F93BF416CA4}"/>
                    </a:ext>
                  </a:extLst>
                </p14:cNvPr>
                <p14:cNvContentPartPr/>
                <p14:nvPr/>
              </p14:nvContentPartPr>
              <p14:xfrm>
                <a:off x="6508248" y="3119716"/>
                <a:ext cx="167400" cy="194040"/>
              </p14:xfrm>
            </p:contentPart>
          </mc:Choice>
          <mc:Fallback xmlns="">
            <p:pic>
              <p:nvPicPr>
                <p:cNvPr id="91" name="筆跡 90">
                  <a:extLst>
                    <a:ext uri="{FF2B5EF4-FFF2-40B4-BE49-F238E27FC236}">
                      <a16:creationId xmlns:a16="http://schemas.microsoft.com/office/drawing/2014/main" id="{FFD93B59-24A6-27EB-BF9A-2F93BF416CA4}"/>
                    </a:ext>
                  </a:extLst>
                </p:cNvPr>
                <p:cNvPicPr/>
                <p:nvPr/>
              </p:nvPicPr>
              <p:blipFill>
                <a:blip r:embed="rId127"/>
                <a:stretch>
                  <a:fillRect/>
                </a:stretch>
              </p:blipFill>
              <p:spPr>
                <a:xfrm>
                  <a:off x="6502128" y="3113596"/>
                  <a:ext cx="1796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2" name="筆跡 91">
                  <a:extLst>
                    <a:ext uri="{FF2B5EF4-FFF2-40B4-BE49-F238E27FC236}">
                      <a16:creationId xmlns:a16="http://schemas.microsoft.com/office/drawing/2014/main" id="{7375951D-FBFF-C0EA-C246-377EC734E12E}"/>
                    </a:ext>
                  </a:extLst>
                </p14:cNvPr>
                <p14:cNvContentPartPr/>
                <p14:nvPr/>
              </p14:nvContentPartPr>
              <p14:xfrm>
                <a:off x="6719928" y="3237796"/>
                <a:ext cx="37800" cy="58680"/>
              </p14:xfrm>
            </p:contentPart>
          </mc:Choice>
          <mc:Fallback xmlns="">
            <p:pic>
              <p:nvPicPr>
                <p:cNvPr id="92" name="筆跡 91">
                  <a:extLst>
                    <a:ext uri="{FF2B5EF4-FFF2-40B4-BE49-F238E27FC236}">
                      <a16:creationId xmlns:a16="http://schemas.microsoft.com/office/drawing/2014/main" id="{7375951D-FBFF-C0EA-C246-377EC734E12E}"/>
                    </a:ext>
                  </a:extLst>
                </p:cNvPr>
                <p:cNvPicPr/>
                <p:nvPr/>
              </p:nvPicPr>
              <p:blipFill>
                <a:blip r:embed="rId129"/>
                <a:stretch>
                  <a:fillRect/>
                </a:stretch>
              </p:blipFill>
              <p:spPr>
                <a:xfrm>
                  <a:off x="6713808" y="3231676"/>
                  <a:ext cx="5004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3" name="筆跡 92">
                  <a:extLst>
                    <a:ext uri="{FF2B5EF4-FFF2-40B4-BE49-F238E27FC236}">
                      <a16:creationId xmlns:a16="http://schemas.microsoft.com/office/drawing/2014/main" id="{97A450E7-4566-3DED-7E0A-43C147B75D2E}"/>
                    </a:ext>
                  </a:extLst>
                </p14:cNvPr>
                <p14:cNvContentPartPr/>
                <p14:nvPr/>
              </p14:nvContentPartPr>
              <p14:xfrm>
                <a:off x="6734688" y="3071836"/>
                <a:ext cx="159840" cy="247680"/>
              </p14:xfrm>
            </p:contentPart>
          </mc:Choice>
          <mc:Fallback xmlns="">
            <p:pic>
              <p:nvPicPr>
                <p:cNvPr id="93" name="筆跡 92">
                  <a:extLst>
                    <a:ext uri="{FF2B5EF4-FFF2-40B4-BE49-F238E27FC236}">
                      <a16:creationId xmlns:a16="http://schemas.microsoft.com/office/drawing/2014/main" id="{97A450E7-4566-3DED-7E0A-43C147B75D2E}"/>
                    </a:ext>
                  </a:extLst>
                </p:cNvPr>
                <p:cNvPicPr/>
                <p:nvPr/>
              </p:nvPicPr>
              <p:blipFill>
                <a:blip r:embed="rId131"/>
                <a:stretch>
                  <a:fillRect/>
                </a:stretch>
              </p:blipFill>
              <p:spPr>
                <a:xfrm>
                  <a:off x="6728568" y="3065716"/>
                  <a:ext cx="172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4" name="筆跡 93">
                  <a:extLst>
                    <a:ext uri="{FF2B5EF4-FFF2-40B4-BE49-F238E27FC236}">
                      <a16:creationId xmlns:a16="http://schemas.microsoft.com/office/drawing/2014/main" id="{4A290014-A3F6-733A-63C4-4B5B8B79F7C5}"/>
                    </a:ext>
                  </a:extLst>
                </p14:cNvPr>
                <p14:cNvContentPartPr/>
                <p14:nvPr/>
              </p14:nvContentPartPr>
              <p14:xfrm>
                <a:off x="7020528" y="3165076"/>
                <a:ext cx="132120" cy="6840"/>
              </p14:xfrm>
            </p:contentPart>
          </mc:Choice>
          <mc:Fallback xmlns="">
            <p:pic>
              <p:nvPicPr>
                <p:cNvPr id="94" name="筆跡 93">
                  <a:extLst>
                    <a:ext uri="{FF2B5EF4-FFF2-40B4-BE49-F238E27FC236}">
                      <a16:creationId xmlns:a16="http://schemas.microsoft.com/office/drawing/2014/main" id="{4A290014-A3F6-733A-63C4-4B5B8B79F7C5}"/>
                    </a:ext>
                  </a:extLst>
                </p:cNvPr>
                <p:cNvPicPr/>
                <p:nvPr/>
              </p:nvPicPr>
              <p:blipFill>
                <a:blip r:embed="rId133"/>
                <a:stretch>
                  <a:fillRect/>
                </a:stretch>
              </p:blipFill>
              <p:spPr>
                <a:xfrm>
                  <a:off x="7014408" y="3158956"/>
                  <a:ext cx="14436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5" name="筆跡 94">
                  <a:extLst>
                    <a:ext uri="{FF2B5EF4-FFF2-40B4-BE49-F238E27FC236}">
                      <a16:creationId xmlns:a16="http://schemas.microsoft.com/office/drawing/2014/main" id="{8C29CE02-0E34-96C0-5DCD-57E165D2181B}"/>
                    </a:ext>
                  </a:extLst>
                </p14:cNvPr>
                <p14:cNvContentPartPr/>
                <p14:nvPr/>
              </p14:nvContentPartPr>
              <p14:xfrm>
                <a:off x="7023048" y="3195676"/>
                <a:ext cx="179640" cy="12600"/>
              </p14:xfrm>
            </p:contentPart>
          </mc:Choice>
          <mc:Fallback xmlns="">
            <p:pic>
              <p:nvPicPr>
                <p:cNvPr id="95" name="筆跡 94">
                  <a:extLst>
                    <a:ext uri="{FF2B5EF4-FFF2-40B4-BE49-F238E27FC236}">
                      <a16:creationId xmlns:a16="http://schemas.microsoft.com/office/drawing/2014/main" id="{8C29CE02-0E34-96C0-5DCD-57E165D2181B}"/>
                    </a:ext>
                  </a:extLst>
                </p:cNvPr>
                <p:cNvPicPr/>
                <p:nvPr/>
              </p:nvPicPr>
              <p:blipFill>
                <a:blip r:embed="rId135"/>
                <a:stretch>
                  <a:fillRect/>
                </a:stretch>
              </p:blipFill>
              <p:spPr>
                <a:xfrm>
                  <a:off x="7016928" y="3189556"/>
                  <a:ext cx="191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6" name="筆跡 95">
                  <a:extLst>
                    <a:ext uri="{FF2B5EF4-FFF2-40B4-BE49-F238E27FC236}">
                      <a16:creationId xmlns:a16="http://schemas.microsoft.com/office/drawing/2014/main" id="{3E20058E-405A-E0E8-20DA-552B109E114A}"/>
                    </a:ext>
                  </a:extLst>
                </p14:cNvPr>
                <p14:cNvContentPartPr/>
                <p14:nvPr/>
              </p14:nvContentPartPr>
              <p14:xfrm>
                <a:off x="7271448" y="3084076"/>
                <a:ext cx="295560" cy="212400"/>
              </p14:xfrm>
            </p:contentPart>
          </mc:Choice>
          <mc:Fallback xmlns="">
            <p:pic>
              <p:nvPicPr>
                <p:cNvPr id="96" name="筆跡 95">
                  <a:extLst>
                    <a:ext uri="{FF2B5EF4-FFF2-40B4-BE49-F238E27FC236}">
                      <a16:creationId xmlns:a16="http://schemas.microsoft.com/office/drawing/2014/main" id="{3E20058E-405A-E0E8-20DA-552B109E114A}"/>
                    </a:ext>
                  </a:extLst>
                </p:cNvPr>
                <p:cNvPicPr/>
                <p:nvPr/>
              </p:nvPicPr>
              <p:blipFill>
                <a:blip r:embed="rId137"/>
                <a:stretch>
                  <a:fillRect/>
                </a:stretch>
              </p:blipFill>
              <p:spPr>
                <a:xfrm>
                  <a:off x="7265328" y="3077956"/>
                  <a:ext cx="3078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7" name="筆跡 96">
                  <a:extLst>
                    <a:ext uri="{FF2B5EF4-FFF2-40B4-BE49-F238E27FC236}">
                      <a16:creationId xmlns:a16="http://schemas.microsoft.com/office/drawing/2014/main" id="{8031D748-499D-2B8B-AE4D-A6CA612666C8}"/>
                    </a:ext>
                  </a:extLst>
                </p14:cNvPr>
                <p14:cNvContentPartPr/>
                <p14:nvPr/>
              </p14:nvContentPartPr>
              <p14:xfrm>
                <a:off x="7610208" y="3150676"/>
                <a:ext cx="140040" cy="84240"/>
              </p14:xfrm>
            </p:contentPart>
          </mc:Choice>
          <mc:Fallback xmlns="">
            <p:pic>
              <p:nvPicPr>
                <p:cNvPr id="97" name="筆跡 96">
                  <a:extLst>
                    <a:ext uri="{FF2B5EF4-FFF2-40B4-BE49-F238E27FC236}">
                      <a16:creationId xmlns:a16="http://schemas.microsoft.com/office/drawing/2014/main" id="{8031D748-499D-2B8B-AE4D-A6CA612666C8}"/>
                    </a:ext>
                  </a:extLst>
                </p:cNvPr>
                <p:cNvPicPr/>
                <p:nvPr/>
              </p:nvPicPr>
              <p:blipFill>
                <a:blip r:embed="rId139"/>
                <a:stretch>
                  <a:fillRect/>
                </a:stretch>
              </p:blipFill>
              <p:spPr>
                <a:xfrm>
                  <a:off x="7604088" y="3144556"/>
                  <a:ext cx="15228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8" name="筆跡 97">
                  <a:extLst>
                    <a:ext uri="{FF2B5EF4-FFF2-40B4-BE49-F238E27FC236}">
                      <a16:creationId xmlns:a16="http://schemas.microsoft.com/office/drawing/2014/main" id="{643AF599-6686-2267-BDC1-57B4C49FB09E}"/>
                    </a:ext>
                  </a:extLst>
                </p14:cNvPr>
                <p14:cNvContentPartPr/>
                <p14:nvPr/>
              </p14:nvContentPartPr>
              <p14:xfrm>
                <a:off x="7865088" y="3122596"/>
                <a:ext cx="376560" cy="155160"/>
              </p14:xfrm>
            </p:contentPart>
          </mc:Choice>
          <mc:Fallback xmlns="">
            <p:pic>
              <p:nvPicPr>
                <p:cNvPr id="98" name="筆跡 97">
                  <a:extLst>
                    <a:ext uri="{FF2B5EF4-FFF2-40B4-BE49-F238E27FC236}">
                      <a16:creationId xmlns:a16="http://schemas.microsoft.com/office/drawing/2014/main" id="{643AF599-6686-2267-BDC1-57B4C49FB09E}"/>
                    </a:ext>
                  </a:extLst>
                </p:cNvPr>
                <p:cNvPicPr/>
                <p:nvPr/>
              </p:nvPicPr>
              <p:blipFill>
                <a:blip r:embed="rId141"/>
                <a:stretch>
                  <a:fillRect/>
                </a:stretch>
              </p:blipFill>
              <p:spPr>
                <a:xfrm>
                  <a:off x="7858968" y="3116476"/>
                  <a:ext cx="3888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筆跡 99">
                  <a:extLst>
                    <a:ext uri="{FF2B5EF4-FFF2-40B4-BE49-F238E27FC236}">
                      <a16:creationId xmlns:a16="http://schemas.microsoft.com/office/drawing/2014/main" id="{0FEBC882-73B6-FD83-1307-214417BE9D90}"/>
                    </a:ext>
                  </a:extLst>
                </p14:cNvPr>
                <p14:cNvContentPartPr/>
                <p14:nvPr/>
              </p14:nvContentPartPr>
              <p14:xfrm>
                <a:off x="7510488" y="2991196"/>
                <a:ext cx="151560" cy="70560"/>
              </p14:xfrm>
            </p:contentPart>
          </mc:Choice>
          <mc:Fallback xmlns="">
            <p:pic>
              <p:nvPicPr>
                <p:cNvPr id="100" name="筆跡 99">
                  <a:extLst>
                    <a:ext uri="{FF2B5EF4-FFF2-40B4-BE49-F238E27FC236}">
                      <a16:creationId xmlns:a16="http://schemas.microsoft.com/office/drawing/2014/main" id="{0FEBC882-73B6-FD83-1307-214417BE9D90}"/>
                    </a:ext>
                  </a:extLst>
                </p:cNvPr>
                <p:cNvPicPr/>
                <p:nvPr/>
              </p:nvPicPr>
              <p:blipFill>
                <a:blip r:embed="rId143"/>
                <a:stretch>
                  <a:fillRect/>
                </a:stretch>
              </p:blipFill>
              <p:spPr>
                <a:xfrm>
                  <a:off x="7504368" y="2985076"/>
                  <a:ext cx="163800" cy="82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02" name="筆跡 101">
                <a:extLst>
                  <a:ext uri="{FF2B5EF4-FFF2-40B4-BE49-F238E27FC236}">
                    <a16:creationId xmlns:a16="http://schemas.microsoft.com/office/drawing/2014/main" id="{F3330333-2A44-E64D-01F8-F79182E6ED87}"/>
                  </a:ext>
                </a:extLst>
              </p14:cNvPr>
              <p14:cNvContentPartPr/>
              <p14:nvPr/>
            </p14:nvContentPartPr>
            <p14:xfrm>
              <a:off x="1362408" y="4364596"/>
              <a:ext cx="70920" cy="62280"/>
            </p14:xfrm>
          </p:contentPart>
        </mc:Choice>
        <mc:Fallback xmlns="">
          <p:pic>
            <p:nvPicPr>
              <p:cNvPr id="102" name="筆跡 101">
                <a:extLst>
                  <a:ext uri="{FF2B5EF4-FFF2-40B4-BE49-F238E27FC236}">
                    <a16:creationId xmlns:a16="http://schemas.microsoft.com/office/drawing/2014/main" id="{F3330333-2A44-E64D-01F8-F79182E6ED87}"/>
                  </a:ext>
                </a:extLst>
              </p:cNvPr>
              <p:cNvPicPr/>
              <p:nvPr/>
            </p:nvPicPr>
            <p:blipFill>
              <a:blip r:embed="rId145"/>
              <a:stretch>
                <a:fillRect/>
              </a:stretch>
            </p:blipFill>
            <p:spPr>
              <a:xfrm>
                <a:off x="1356288" y="4358476"/>
                <a:ext cx="83160" cy="74520"/>
              </a:xfrm>
              <a:prstGeom prst="rect">
                <a:avLst/>
              </a:prstGeom>
            </p:spPr>
          </p:pic>
        </mc:Fallback>
      </mc:AlternateContent>
      <p:grpSp>
        <p:nvGrpSpPr>
          <p:cNvPr id="107" name="群組 106">
            <a:extLst>
              <a:ext uri="{FF2B5EF4-FFF2-40B4-BE49-F238E27FC236}">
                <a16:creationId xmlns:a16="http://schemas.microsoft.com/office/drawing/2014/main" id="{BA3E45FF-3DC7-09C8-D3C4-0592C2AFDA93}"/>
              </a:ext>
            </a:extLst>
          </p:cNvPr>
          <p:cNvGrpSpPr/>
          <p:nvPr/>
        </p:nvGrpSpPr>
        <p:grpSpPr>
          <a:xfrm>
            <a:off x="1926888" y="4227436"/>
            <a:ext cx="576720" cy="369360"/>
            <a:chOff x="1926888" y="4227436"/>
            <a:chExt cx="576720" cy="369360"/>
          </a:xfrm>
        </p:grpSpPr>
        <mc:AlternateContent xmlns:mc="http://schemas.openxmlformats.org/markup-compatibility/2006" xmlns:p14="http://schemas.microsoft.com/office/powerpoint/2010/main">
          <mc:Choice Requires="p14">
            <p:contentPart p14:bwMode="auto" r:id="rId146">
              <p14:nvContentPartPr>
                <p14:cNvPr id="103" name="筆跡 102">
                  <a:extLst>
                    <a:ext uri="{FF2B5EF4-FFF2-40B4-BE49-F238E27FC236}">
                      <a16:creationId xmlns:a16="http://schemas.microsoft.com/office/drawing/2014/main" id="{886C71F9-383D-36DC-9507-BAAAF14C71C2}"/>
                    </a:ext>
                  </a:extLst>
                </p14:cNvPr>
                <p14:cNvContentPartPr/>
                <p14:nvPr/>
              </p14:nvContentPartPr>
              <p14:xfrm>
                <a:off x="1956408" y="4227436"/>
                <a:ext cx="191160" cy="34200"/>
              </p14:xfrm>
            </p:contentPart>
          </mc:Choice>
          <mc:Fallback xmlns="">
            <p:pic>
              <p:nvPicPr>
                <p:cNvPr id="103" name="筆跡 102">
                  <a:extLst>
                    <a:ext uri="{FF2B5EF4-FFF2-40B4-BE49-F238E27FC236}">
                      <a16:creationId xmlns:a16="http://schemas.microsoft.com/office/drawing/2014/main" id="{886C71F9-383D-36DC-9507-BAAAF14C71C2}"/>
                    </a:ext>
                  </a:extLst>
                </p:cNvPr>
                <p:cNvPicPr/>
                <p:nvPr/>
              </p:nvPicPr>
              <p:blipFill>
                <a:blip r:embed="rId147"/>
                <a:stretch>
                  <a:fillRect/>
                </a:stretch>
              </p:blipFill>
              <p:spPr>
                <a:xfrm>
                  <a:off x="1950288" y="4221316"/>
                  <a:ext cx="203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4" name="筆跡 103">
                  <a:extLst>
                    <a:ext uri="{FF2B5EF4-FFF2-40B4-BE49-F238E27FC236}">
                      <a16:creationId xmlns:a16="http://schemas.microsoft.com/office/drawing/2014/main" id="{4E970C41-298D-4F8E-4908-FE198FDE30D5}"/>
                    </a:ext>
                  </a:extLst>
                </p14:cNvPr>
                <p14:cNvContentPartPr/>
                <p14:nvPr/>
              </p14:nvContentPartPr>
              <p14:xfrm>
                <a:off x="1926888" y="4258036"/>
                <a:ext cx="115920" cy="338760"/>
              </p14:xfrm>
            </p:contentPart>
          </mc:Choice>
          <mc:Fallback xmlns="">
            <p:pic>
              <p:nvPicPr>
                <p:cNvPr id="104" name="筆跡 103">
                  <a:extLst>
                    <a:ext uri="{FF2B5EF4-FFF2-40B4-BE49-F238E27FC236}">
                      <a16:creationId xmlns:a16="http://schemas.microsoft.com/office/drawing/2014/main" id="{4E970C41-298D-4F8E-4908-FE198FDE30D5}"/>
                    </a:ext>
                  </a:extLst>
                </p:cNvPr>
                <p:cNvPicPr/>
                <p:nvPr/>
              </p:nvPicPr>
              <p:blipFill>
                <a:blip r:embed="rId149"/>
                <a:stretch>
                  <a:fillRect/>
                </a:stretch>
              </p:blipFill>
              <p:spPr>
                <a:xfrm>
                  <a:off x="1920768" y="4251916"/>
                  <a:ext cx="12816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5" name="筆跡 104">
                  <a:extLst>
                    <a:ext uri="{FF2B5EF4-FFF2-40B4-BE49-F238E27FC236}">
                      <a16:creationId xmlns:a16="http://schemas.microsoft.com/office/drawing/2014/main" id="{A9B7708A-BEE2-4B2E-5F0C-531D6FFAD9E2}"/>
                    </a:ext>
                  </a:extLst>
                </p14:cNvPr>
                <p14:cNvContentPartPr/>
                <p14:nvPr/>
              </p14:nvContentPartPr>
              <p14:xfrm>
                <a:off x="2046408" y="4259836"/>
                <a:ext cx="83520" cy="302400"/>
              </p14:xfrm>
            </p:contentPart>
          </mc:Choice>
          <mc:Fallback xmlns="">
            <p:pic>
              <p:nvPicPr>
                <p:cNvPr id="105" name="筆跡 104">
                  <a:extLst>
                    <a:ext uri="{FF2B5EF4-FFF2-40B4-BE49-F238E27FC236}">
                      <a16:creationId xmlns:a16="http://schemas.microsoft.com/office/drawing/2014/main" id="{A9B7708A-BEE2-4B2E-5F0C-531D6FFAD9E2}"/>
                    </a:ext>
                  </a:extLst>
                </p:cNvPr>
                <p:cNvPicPr/>
                <p:nvPr/>
              </p:nvPicPr>
              <p:blipFill>
                <a:blip r:embed="rId151"/>
                <a:stretch>
                  <a:fillRect/>
                </a:stretch>
              </p:blipFill>
              <p:spPr>
                <a:xfrm>
                  <a:off x="2040288" y="4253716"/>
                  <a:ext cx="9576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6" name="筆跡 105">
                  <a:extLst>
                    <a:ext uri="{FF2B5EF4-FFF2-40B4-BE49-F238E27FC236}">
                      <a16:creationId xmlns:a16="http://schemas.microsoft.com/office/drawing/2014/main" id="{4A7F4FF5-A416-F081-7FF2-E5DE216623CC}"/>
                    </a:ext>
                  </a:extLst>
                </p14:cNvPr>
                <p14:cNvContentPartPr/>
                <p14:nvPr/>
              </p14:nvContentPartPr>
              <p14:xfrm>
                <a:off x="2154408" y="4422196"/>
                <a:ext cx="349200" cy="116640"/>
              </p14:xfrm>
            </p:contentPart>
          </mc:Choice>
          <mc:Fallback xmlns="">
            <p:pic>
              <p:nvPicPr>
                <p:cNvPr id="106" name="筆跡 105">
                  <a:extLst>
                    <a:ext uri="{FF2B5EF4-FFF2-40B4-BE49-F238E27FC236}">
                      <a16:creationId xmlns:a16="http://schemas.microsoft.com/office/drawing/2014/main" id="{4A7F4FF5-A416-F081-7FF2-E5DE216623CC}"/>
                    </a:ext>
                  </a:extLst>
                </p:cNvPr>
                <p:cNvPicPr/>
                <p:nvPr/>
              </p:nvPicPr>
              <p:blipFill>
                <a:blip r:embed="rId153"/>
                <a:stretch>
                  <a:fillRect/>
                </a:stretch>
              </p:blipFill>
              <p:spPr>
                <a:xfrm>
                  <a:off x="2148288" y="4416076"/>
                  <a:ext cx="361440" cy="128880"/>
                </a:xfrm>
                <a:prstGeom prst="rect">
                  <a:avLst/>
                </a:prstGeom>
              </p:spPr>
            </p:pic>
          </mc:Fallback>
        </mc:AlternateContent>
      </p:grpSp>
      <p:grpSp>
        <p:nvGrpSpPr>
          <p:cNvPr id="125" name="群組 124">
            <a:extLst>
              <a:ext uri="{FF2B5EF4-FFF2-40B4-BE49-F238E27FC236}">
                <a16:creationId xmlns:a16="http://schemas.microsoft.com/office/drawing/2014/main" id="{C0751D96-28F3-1DF0-E7F2-F4567C5079AE}"/>
              </a:ext>
            </a:extLst>
          </p:cNvPr>
          <p:cNvGrpSpPr/>
          <p:nvPr/>
        </p:nvGrpSpPr>
        <p:grpSpPr>
          <a:xfrm>
            <a:off x="3030288" y="4308076"/>
            <a:ext cx="1799640" cy="880920"/>
            <a:chOff x="3030288" y="4308076"/>
            <a:chExt cx="1799640" cy="880920"/>
          </a:xfrm>
        </p:grpSpPr>
        <mc:AlternateContent xmlns:mc="http://schemas.openxmlformats.org/markup-compatibility/2006" xmlns:p14="http://schemas.microsoft.com/office/powerpoint/2010/main">
          <mc:Choice Requires="p14">
            <p:contentPart p14:bwMode="auto" r:id="rId154">
              <p14:nvContentPartPr>
                <p14:cNvPr id="108" name="筆跡 107">
                  <a:extLst>
                    <a:ext uri="{FF2B5EF4-FFF2-40B4-BE49-F238E27FC236}">
                      <a16:creationId xmlns:a16="http://schemas.microsoft.com/office/drawing/2014/main" id="{BFB16A9A-96DE-5494-F797-2B4A9682D171}"/>
                    </a:ext>
                  </a:extLst>
                </p14:cNvPr>
                <p14:cNvContentPartPr/>
                <p14:nvPr/>
              </p14:nvContentPartPr>
              <p14:xfrm>
                <a:off x="3383088" y="4331116"/>
                <a:ext cx="259560" cy="29160"/>
              </p14:xfrm>
            </p:contentPart>
          </mc:Choice>
          <mc:Fallback xmlns="">
            <p:pic>
              <p:nvPicPr>
                <p:cNvPr id="108" name="筆跡 107">
                  <a:extLst>
                    <a:ext uri="{FF2B5EF4-FFF2-40B4-BE49-F238E27FC236}">
                      <a16:creationId xmlns:a16="http://schemas.microsoft.com/office/drawing/2014/main" id="{BFB16A9A-96DE-5494-F797-2B4A9682D171}"/>
                    </a:ext>
                  </a:extLst>
                </p:cNvPr>
                <p:cNvPicPr/>
                <p:nvPr/>
              </p:nvPicPr>
              <p:blipFill>
                <a:blip r:embed="rId155"/>
                <a:stretch>
                  <a:fillRect/>
                </a:stretch>
              </p:blipFill>
              <p:spPr>
                <a:xfrm>
                  <a:off x="3376968" y="4324996"/>
                  <a:ext cx="271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9" name="筆跡 108">
                  <a:extLst>
                    <a:ext uri="{FF2B5EF4-FFF2-40B4-BE49-F238E27FC236}">
                      <a16:creationId xmlns:a16="http://schemas.microsoft.com/office/drawing/2014/main" id="{D0EB8248-F952-04B5-B7F7-B3D162A35500}"/>
                    </a:ext>
                  </a:extLst>
                </p14:cNvPr>
                <p14:cNvContentPartPr/>
                <p14:nvPr/>
              </p14:nvContentPartPr>
              <p14:xfrm>
                <a:off x="3419808" y="4398796"/>
                <a:ext cx="165600" cy="195840"/>
              </p14:xfrm>
            </p:contentPart>
          </mc:Choice>
          <mc:Fallback xmlns="">
            <p:pic>
              <p:nvPicPr>
                <p:cNvPr id="109" name="筆跡 108">
                  <a:extLst>
                    <a:ext uri="{FF2B5EF4-FFF2-40B4-BE49-F238E27FC236}">
                      <a16:creationId xmlns:a16="http://schemas.microsoft.com/office/drawing/2014/main" id="{D0EB8248-F952-04B5-B7F7-B3D162A35500}"/>
                    </a:ext>
                  </a:extLst>
                </p:cNvPr>
                <p:cNvPicPr/>
                <p:nvPr/>
              </p:nvPicPr>
              <p:blipFill>
                <a:blip r:embed="rId157"/>
                <a:stretch>
                  <a:fillRect/>
                </a:stretch>
              </p:blipFill>
              <p:spPr>
                <a:xfrm>
                  <a:off x="3413688" y="4392676"/>
                  <a:ext cx="17784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0" name="筆跡 109">
                  <a:extLst>
                    <a:ext uri="{FF2B5EF4-FFF2-40B4-BE49-F238E27FC236}">
                      <a16:creationId xmlns:a16="http://schemas.microsoft.com/office/drawing/2014/main" id="{37F90EC6-20A3-E726-3891-0F4BB7F55DCA}"/>
                    </a:ext>
                  </a:extLst>
                </p14:cNvPr>
                <p14:cNvContentPartPr/>
                <p14:nvPr/>
              </p14:nvContentPartPr>
              <p14:xfrm>
                <a:off x="3453288" y="4424716"/>
                <a:ext cx="128160" cy="181080"/>
              </p14:xfrm>
            </p:contentPart>
          </mc:Choice>
          <mc:Fallback xmlns="">
            <p:pic>
              <p:nvPicPr>
                <p:cNvPr id="110" name="筆跡 109">
                  <a:extLst>
                    <a:ext uri="{FF2B5EF4-FFF2-40B4-BE49-F238E27FC236}">
                      <a16:creationId xmlns:a16="http://schemas.microsoft.com/office/drawing/2014/main" id="{37F90EC6-20A3-E726-3891-0F4BB7F55DCA}"/>
                    </a:ext>
                  </a:extLst>
                </p:cNvPr>
                <p:cNvPicPr/>
                <p:nvPr/>
              </p:nvPicPr>
              <p:blipFill>
                <a:blip r:embed="rId159"/>
                <a:stretch>
                  <a:fillRect/>
                </a:stretch>
              </p:blipFill>
              <p:spPr>
                <a:xfrm>
                  <a:off x="3447168" y="4418596"/>
                  <a:ext cx="1404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2" name="筆跡 111">
                  <a:extLst>
                    <a:ext uri="{FF2B5EF4-FFF2-40B4-BE49-F238E27FC236}">
                      <a16:creationId xmlns:a16="http://schemas.microsoft.com/office/drawing/2014/main" id="{7D007279-BF05-E10B-BB42-219577ED30F1}"/>
                    </a:ext>
                  </a:extLst>
                </p14:cNvPr>
                <p14:cNvContentPartPr/>
                <p14:nvPr/>
              </p14:nvContentPartPr>
              <p14:xfrm>
                <a:off x="3788088" y="4499596"/>
                <a:ext cx="164880" cy="17280"/>
              </p14:xfrm>
            </p:contentPart>
          </mc:Choice>
          <mc:Fallback xmlns="">
            <p:pic>
              <p:nvPicPr>
                <p:cNvPr id="112" name="筆跡 111">
                  <a:extLst>
                    <a:ext uri="{FF2B5EF4-FFF2-40B4-BE49-F238E27FC236}">
                      <a16:creationId xmlns:a16="http://schemas.microsoft.com/office/drawing/2014/main" id="{7D007279-BF05-E10B-BB42-219577ED30F1}"/>
                    </a:ext>
                  </a:extLst>
                </p:cNvPr>
                <p:cNvPicPr/>
                <p:nvPr/>
              </p:nvPicPr>
              <p:blipFill>
                <a:blip r:embed="rId161"/>
                <a:stretch>
                  <a:fillRect/>
                </a:stretch>
              </p:blipFill>
              <p:spPr>
                <a:xfrm>
                  <a:off x="3781968" y="4493476"/>
                  <a:ext cx="1771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筆跡 112">
                  <a:extLst>
                    <a:ext uri="{FF2B5EF4-FFF2-40B4-BE49-F238E27FC236}">
                      <a16:creationId xmlns:a16="http://schemas.microsoft.com/office/drawing/2014/main" id="{F512159D-B0DF-E4AE-B9F9-E5F3E4368C61}"/>
                    </a:ext>
                  </a:extLst>
                </p14:cNvPr>
                <p14:cNvContentPartPr/>
                <p14:nvPr/>
              </p14:nvContentPartPr>
              <p14:xfrm>
                <a:off x="4004088" y="4308076"/>
                <a:ext cx="284760" cy="230760"/>
              </p14:xfrm>
            </p:contentPart>
          </mc:Choice>
          <mc:Fallback xmlns="">
            <p:pic>
              <p:nvPicPr>
                <p:cNvPr id="113" name="筆跡 112">
                  <a:extLst>
                    <a:ext uri="{FF2B5EF4-FFF2-40B4-BE49-F238E27FC236}">
                      <a16:creationId xmlns:a16="http://schemas.microsoft.com/office/drawing/2014/main" id="{F512159D-B0DF-E4AE-B9F9-E5F3E4368C61}"/>
                    </a:ext>
                  </a:extLst>
                </p:cNvPr>
                <p:cNvPicPr/>
                <p:nvPr/>
              </p:nvPicPr>
              <p:blipFill>
                <a:blip r:embed="rId163"/>
                <a:stretch>
                  <a:fillRect/>
                </a:stretch>
              </p:blipFill>
              <p:spPr>
                <a:xfrm>
                  <a:off x="3997968" y="4301956"/>
                  <a:ext cx="29700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筆跡 113">
                  <a:extLst>
                    <a:ext uri="{FF2B5EF4-FFF2-40B4-BE49-F238E27FC236}">
                      <a16:creationId xmlns:a16="http://schemas.microsoft.com/office/drawing/2014/main" id="{D6E53E78-DBE8-1046-90CE-64C1F52E312E}"/>
                    </a:ext>
                  </a:extLst>
                </p14:cNvPr>
                <p14:cNvContentPartPr/>
                <p14:nvPr/>
              </p14:nvContentPartPr>
              <p14:xfrm>
                <a:off x="3030288" y="4643236"/>
                <a:ext cx="1799640" cy="68040"/>
              </p14:xfrm>
            </p:contentPart>
          </mc:Choice>
          <mc:Fallback xmlns="">
            <p:pic>
              <p:nvPicPr>
                <p:cNvPr id="114" name="筆跡 113">
                  <a:extLst>
                    <a:ext uri="{FF2B5EF4-FFF2-40B4-BE49-F238E27FC236}">
                      <a16:creationId xmlns:a16="http://schemas.microsoft.com/office/drawing/2014/main" id="{D6E53E78-DBE8-1046-90CE-64C1F52E312E}"/>
                    </a:ext>
                  </a:extLst>
                </p:cNvPr>
                <p:cNvPicPr/>
                <p:nvPr/>
              </p:nvPicPr>
              <p:blipFill>
                <a:blip r:embed="rId165"/>
                <a:stretch>
                  <a:fillRect/>
                </a:stretch>
              </p:blipFill>
              <p:spPr>
                <a:xfrm>
                  <a:off x="3024168" y="4637116"/>
                  <a:ext cx="18118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5" name="筆跡 114">
                  <a:extLst>
                    <a:ext uri="{FF2B5EF4-FFF2-40B4-BE49-F238E27FC236}">
                      <a16:creationId xmlns:a16="http://schemas.microsoft.com/office/drawing/2014/main" id="{6218C96B-1EFA-1AFA-7020-EEC5DBCE7717}"/>
                    </a:ext>
                  </a:extLst>
                </p14:cNvPr>
                <p14:cNvContentPartPr/>
                <p14:nvPr/>
              </p14:nvContentPartPr>
              <p14:xfrm>
                <a:off x="3761448" y="4758076"/>
                <a:ext cx="287640" cy="214920"/>
              </p14:xfrm>
            </p:contentPart>
          </mc:Choice>
          <mc:Fallback xmlns="">
            <p:pic>
              <p:nvPicPr>
                <p:cNvPr id="115" name="筆跡 114">
                  <a:extLst>
                    <a:ext uri="{FF2B5EF4-FFF2-40B4-BE49-F238E27FC236}">
                      <a16:creationId xmlns:a16="http://schemas.microsoft.com/office/drawing/2014/main" id="{6218C96B-1EFA-1AFA-7020-EEC5DBCE7717}"/>
                    </a:ext>
                  </a:extLst>
                </p:cNvPr>
                <p:cNvPicPr/>
                <p:nvPr/>
              </p:nvPicPr>
              <p:blipFill>
                <a:blip r:embed="rId167"/>
                <a:stretch>
                  <a:fillRect/>
                </a:stretch>
              </p:blipFill>
              <p:spPr>
                <a:xfrm>
                  <a:off x="3755328" y="4751956"/>
                  <a:ext cx="29988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6" name="筆跡 115">
                  <a:extLst>
                    <a:ext uri="{FF2B5EF4-FFF2-40B4-BE49-F238E27FC236}">
                      <a16:creationId xmlns:a16="http://schemas.microsoft.com/office/drawing/2014/main" id="{5F4F603E-3065-E46D-778A-F93F08EA641F}"/>
                    </a:ext>
                  </a:extLst>
                </p14:cNvPr>
                <p14:cNvContentPartPr/>
                <p14:nvPr/>
              </p14:nvContentPartPr>
              <p14:xfrm>
                <a:off x="3803568" y="4794076"/>
                <a:ext cx="429840" cy="394920"/>
              </p14:xfrm>
            </p:contentPart>
          </mc:Choice>
          <mc:Fallback xmlns="">
            <p:pic>
              <p:nvPicPr>
                <p:cNvPr id="116" name="筆跡 115">
                  <a:extLst>
                    <a:ext uri="{FF2B5EF4-FFF2-40B4-BE49-F238E27FC236}">
                      <a16:creationId xmlns:a16="http://schemas.microsoft.com/office/drawing/2014/main" id="{5F4F603E-3065-E46D-778A-F93F08EA641F}"/>
                    </a:ext>
                  </a:extLst>
                </p:cNvPr>
                <p:cNvPicPr/>
                <p:nvPr/>
              </p:nvPicPr>
              <p:blipFill>
                <a:blip r:embed="rId169"/>
                <a:stretch>
                  <a:fillRect/>
                </a:stretch>
              </p:blipFill>
              <p:spPr>
                <a:xfrm>
                  <a:off x="3797448" y="4787956"/>
                  <a:ext cx="442080" cy="4071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7" name="筆跡 116">
                  <a:extLst>
                    <a:ext uri="{FF2B5EF4-FFF2-40B4-BE49-F238E27FC236}">
                      <a16:creationId xmlns:a16="http://schemas.microsoft.com/office/drawing/2014/main" id="{2C3CD0CC-3C34-D6B7-5942-67BF852231FD}"/>
                    </a:ext>
                  </a:extLst>
                </p14:cNvPr>
                <p14:cNvContentPartPr/>
                <p14:nvPr/>
              </p14:nvContentPartPr>
              <p14:xfrm>
                <a:off x="4089768" y="4924036"/>
                <a:ext cx="211680" cy="19080"/>
              </p14:xfrm>
            </p:contentPart>
          </mc:Choice>
          <mc:Fallback xmlns="">
            <p:pic>
              <p:nvPicPr>
                <p:cNvPr id="117" name="筆跡 116">
                  <a:extLst>
                    <a:ext uri="{FF2B5EF4-FFF2-40B4-BE49-F238E27FC236}">
                      <a16:creationId xmlns:a16="http://schemas.microsoft.com/office/drawing/2014/main" id="{2C3CD0CC-3C34-D6B7-5942-67BF852231FD}"/>
                    </a:ext>
                  </a:extLst>
                </p:cNvPr>
                <p:cNvPicPr/>
                <p:nvPr/>
              </p:nvPicPr>
              <p:blipFill>
                <a:blip r:embed="rId171"/>
                <a:stretch>
                  <a:fillRect/>
                </a:stretch>
              </p:blipFill>
              <p:spPr>
                <a:xfrm>
                  <a:off x="4083648" y="4917916"/>
                  <a:ext cx="2239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8" name="筆跡 117">
                  <a:extLst>
                    <a:ext uri="{FF2B5EF4-FFF2-40B4-BE49-F238E27FC236}">
                      <a16:creationId xmlns:a16="http://schemas.microsoft.com/office/drawing/2014/main" id="{410060A8-A901-45D3-0C05-AE5EFAFD88FA}"/>
                    </a:ext>
                  </a:extLst>
                </p14:cNvPr>
                <p14:cNvContentPartPr/>
                <p14:nvPr/>
              </p14:nvContentPartPr>
              <p14:xfrm>
                <a:off x="4000488" y="4963996"/>
                <a:ext cx="176760" cy="201960"/>
              </p14:xfrm>
            </p:contentPart>
          </mc:Choice>
          <mc:Fallback xmlns="">
            <p:pic>
              <p:nvPicPr>
                <p:cNvPr id="118" name="筆跡 117">
                  <a:extLst>
                    <a:ext uri="{FF2B5EF4-FFF2-40B4-BE49-F238E27FC236}">
                      <a16:creationId xmlns:a16="http://schemas.microsoft.com/office/drawing/2014/main" id="{410060A8-A901-45D3-0C05-AE5EFAFD88FA}"/>
                    </a:ext>
                  </a:extLst>
                </p:cNvPr>
                <p:cNvPicPr/>
                <p:nvPr/>
              </p:nvPicPr>
              <p:blipFill>
                <a:blip r:embed="rId173"/>
                <a:stretch>
                  <a:fillRect/>
                </a:stretch>
              </p:blipFill>
              <p:spPr>
                <a:xfrm>
                  <a:off x="3994368" y="4957876"/>
                  <a:ext cx="189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9" name="筆跡 118">
                  <a:extLst>
                    <a:ext uri="{FF2B5EF4-FFF2-40B4-BE49-F238E27FC236}">
                      <a16:creationId xmlns:a16="http://schemas.microsoft.com/office/drawing/2014/main" id="{C6D96C33-39DD-AF06-3703-30BE4A5586E0}"/>
                    </a:ext>
                  </a:extLst>
                </p14:cNvPr>
                <p14:cNvContentPartPr/>
                <p14:nvPr/>
              </p14:nvContentPartPr>
              <p14:xfrm>
                <a:off x="4170048" y="5050036"/>
                <a:ext cx="119160" cy="87480"/>
              </p14:xfrm>
            </p:contentPart>
          </mc:Choice>
          <mc:Fallback xmlns="">
            <p:pic>
              <p:nvPicPr>
                <p:cNvPr id="119" name="筆跡 118">
                  <a:extLst>
                    <a:ext uri="{FF2B5EF4-FFF2-40B4-BE49-F238E27FC236}">
                      <a16:creationId xmlns:a16="http://schemas.microsoft.com/office/drawing/2014/main" id="{C6D96C33-39DD-AF06-3703-30BE4A5586E0}"/>
                    </a:ext>
                  </a:extLst>
                </p:cNvPr>
                <p:cNvPicPr/>
                <p:nvPr/>
              </p:nvPicPr>
              <p:blipFill>
                <a:blip r:embed="rId175"/>
                <a:stretch>
                  <a:fillRect/>
                </a:stretch>
              </p:blipFill>
              <p:spPr>
                <a:xfrm>
                  <a:off x="4163928" y="5043916"/>
                  <a:ext cx="131400" cy="99720"/>
                </a:xfrm>
                <a:prstGeom prst="rect">
                  <a:avLst/>
                </a:prstGeom>
              </p:spPr>
            </p:pic>
          </mc:Fallback>
        </mc:AlternateContent>
      </p:grpSp>
      <p:grpSp>
        <p:nvGrpSpPr>
          <p:cNvPr id="124" name="群組 123">
            <a:extLst>
              <a:ext uri="{FF2B5EF4-FFF2-40B4-BE49-F238E27FC236}">
                <a16:creationId xmlns:a16="http://schemas.microsoft.com/office/drawing/2014/main" id="{00FA88EC-BA4E-7CAA-0889-8554F4CB494C}"/>
              </a:ext>
            </a:extLst>
          </p:cNvPr>
          <p:cNvGrpSpPr/>
          <p:nvPr/>
        </p:nvGrpSpPr>
        <p:grpSpPr>
          <a:xfrm>
            <a:off x="5091288" y="4338676"/>
            <a:ext cx="815760" cy="464040"/>
            <a:chOff x="5091288" y="4338676"/>
            <a:chExt cx="815760" cy="464040"/>
          </a:xfrm>
        </p:grpSpPr>
        <mc:AlternateContent xmlns:mc="http://schemas.openxmlformats.org/markup-compatibility/2006" xmlns:p14="http://schemas.microsoft.com/office/powerpoint/2010/main">
          <mc:Choice Requires="p14">
            <p:contentPart p14:bwMode="auto" r:id="rId176">
              <p14:nvContentPartPr>
                <p14:cNvPr id="120" name="筆跡 119">
                  <a:extLst>
                    <a:ext uri="{FF2B5EF4-FFF2-40B4-BE49-F238E27FC236}">
                      <a16:creationId xmlns:a16="http://schemas.microsoft.com/office/drawing/2014/main" id="{0E321C84-20F3-BB33-5BC4-930042DC15CF}"/>
                    </a:ext>
                  </a:extLst>
                </p14:cNvPr>
                <p14:cNvContentPartPr/>
                <p14:nvPr/>
              </p14:nvContentPartPr>
              <p14:xfrm>
                <a:off x="5091288" y="4597156"/>
                <a:ext cx="709200" cy="73800"/>
              </p14:xfrm>
            </p:contentPart>
          </mc:Choice>
          <mc:Fallback xmlns="">
            <p:pic>
              <p:nvPicPr>
                <p:cNvPr id="120" name="筆跡 119">
                  <a:extLst>
                    <a:ext uri="{FF2B5EF4-FFF2-40B4-BE49-F238E27FC236}">
                      <a16:creationId xmlns:a16="http://schemas.microsoft.com/office/drawing/2014/main" id="{0E321C84-20F3-BB33-5BC4-930042DC15CF}"/>
                    </a:ext>
                  </a:extLst>
                </p:cNvPr>
                <p:cNvPicPr/>
                <p:nvPr/>
              </p:nvPicPr>
              <p:blipFill>
                <a:blip r:embed="rId177"/>
                <a:stretch>
                  <a:fillRect/>
                </a:stretch>
              </p:blipFill>
              <p:spPr>
                <a:xfrm>
                  <a:off x="5085168" y="4591036"/>
                  <a:ext cx="72144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1" name="筆跡 120">
                  <a:extLst>
                    <a:ext uri="{FF2B5EF4-FFF2-40B4-BE49-F238E27FC236}">
                      <a16:creationId xmlns:a16="http://schemas.microsoft.com/office/drawing/2014/main" id="{B4170090-72E3-9A9D-5452-6C1CA841CDC3}"/>
                    </a:ext>
                  </a:extLst>
                </p14:cNvPr>
                <p14:cNvContentPartPr/>
                <p14:nvPr/>
              </p14:nvContentPartPr>
              <p14:xfrm>
                <a:off x="5705448" y="4565836"/>
                <a:ext cx="201600" cy="129240"/>
              </p14:xfrm>
            </p:contentPart>
          </mc:Choice>
          <mc:Fallback xmlns="">
            <p:pic>
              <p:nvPicPr>
                <p:cNvPr id="121" name="筆跡 120">
                  <a:extLst>
                    <a:ext uri="{FF2B5EF4-FFF2-40B4-BE49-F238E27FC236}">
                      <a16:creationId xmlns:a16="http://schemas.microsoft.com/office/drawing/2014/main" id="{B4170090-72E3-9A9D-5452-6C1CA841CDC3}"/>
                    </a:ext>
                  </a:extLst>
                </p:cNvPr>
                <p:cNvPicPr/>
                <p:nvPr/>
              </p:nvPicPr>
              <p:blipFill>
                <a:blip r:embed="rId179"/>
                <a:stretch>
                  <a:fillRect/>
                </a:stretch>
              </p:blipFill>
              <p:spPr>
                <a:xfrm>
                  <a:off x="5699328" y="4559716"/>
                  <a:ext cx="21384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2" name="筆跡 121">
                  <a:extLst>
                    <a:ext uri="{FF2B5EF4-FFF2-40B4-BE49-F238E27FC236}">
                      <a16:creationId xmlns:a16="http://schemas.microsoft.com/office/drawing/2014/main" id="{90B08606-0B93-2034-9988-15AEA93DF2E1}"/>
                    </a:ext>
                  </a:extLst>
                </p14:cNvPr>
                <p14:cNvContentPartPr/>
                <p14:nvPr/>
              </p14:nvContentPartPr>
              <p14:xfrm>
                <a:off x="5343648" y="4391956"/>
                <a:ext cx="122040" cy="410760"/>
              </p14:xfrm>
            </p:contentPart>
          </mc:Choice>
          <mc:Fallback xmlns="">
            <p:pic>
              <p:nvPicPr>
                <p:cNvPr id="122" name="筆跡 121">
                  <a:extLst>
                    <a:ext uri="{FF2B5EF4-FFF2-40B4-BE49-F238E27FC236}">
                      <a16:creationId xmlns:a16="http://schemas.microsoft.com/office/drawing/2014/main" id="{90B08606-0B93-2034-9988-15AEA93DF2E1}"/>
                    </a:ext>
                  </a:extLst>
                </p:cNvPr>
                <p:cNvPicPr/>
                <p:nvPr/>
              </p:nvPicPr>
              <p:blipFill>
                <a:blip r:embed="rId181"/>
                <a:stretch>
                  <a:fillRect/>
                </a:stretch>
              </p:blipFill>
              <p:spPr>
                <a:xfrm>
                  <a:off x="5337528" y="4385836"/>
                  <a:ext cx="1342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3" name="筆跡 122">
                  <a:extLst>
                    <a:ext uri="{FF2B5EF4-FFF2-40B4-BE49-F238E27FC236}">
                      <a16:creationId xmlns:a16="http://schemas.microsoft.com/office/drawing/2014/main" id="{20722DCC-F2C8-4C97-148B-0CE94EB7437A}"/>
                    </a:ext>
                  </a:extLst>
                </p14:cNvPr>
                <p14:cNvContentPartPr/>
                <p14:nvPr/>
              </p14:nvContentPartPr>
              <p14:xfrm>
                <a:off x="5318088" y="4338676"/>
                <a:ext cx="301320" cy="329400"/>
              </p14:xfrm>
            </p:contentPart>
          </mc:Choice>
          <mc:Fallback xmlns="">
            <p:pic>
              <p:nvPicPr>
                <p:cNvPr id="123" name="筆跡 122">
                  <a:extLst>
                    <a:ext uri="{FF2B5EF4-FFF2-40B4-BE49-F238E27FC236}">
                      <a16:creationId xmlns:a16="http://schemas.microsoft.com/office/drawing/2014/main" id="{20722DCC-F2C8-4C97-148B-0CE94EB7437A}"/>
                    </a:ext>
                  </a:extLst>
                </p:cNvPr>
                <p:cNvPicPr/>
                <p:nvPr/>
              </p:nvPicPr>
              <p:blipFill>
                <a:blip r:embed="rId183"/>
                <a:stretch>
                  <a:fillRect/>
                </a:stretch>
              </p:blipFill>
              <p:spPr>
                <a:xfrm>
                  <a:off x="5311968" y="4332556"/>
                  <a:ext cx="313560" cy="341640"/>
                </a:xfrm>
                <a:prstGeom prst="rect">
                  <a:avLst/>
                </a:prstGeom>
              </p:spPr>
            </p:pic>
          </mc:Fallback>
        </mc:AlternateContent>
      </p:grpSp>
      <p:grpSp>
        <p:nvGrpSpPr>
          <p:cNvPr id="133" name="群組 132">
            <a:extLst>
              <a:ext uri="{FF2B5EF4-FFF2-40B4-BE49-F238E27FC236}">
                <a16:creationId xmlns:a16="http://schemas.microsoft.com/office/drawing/2014/main" id="{031CE6C8-96D9-DEBE-0CD4-783B008CD3FB}"/>
              </a:ext>
            </a:extLst>
          </p:cNvPr>
          <p:cNvGrpSpPr/>
          <p:nvPr/>
        </p:nvGrpSpPr>
        <p:grpSpPr>
          <a:xfrm>
            <a:off x="6157248" y="4422196"/>
            <a:ext cx="813960" cy="285840"/>
            <a:chOff x="6157248" y="4422196"/>
            <a:chExt cx="813960" cy="285840"/>
          </a:xfrm>
        </p:grpSpPr>
        <mc:AlternateContent xmlns:mc="http://schemas.openxmlformats.org/markup-compatibility/2006" xmlns:p14="http://schemas.microsoft.com/office/powerpoint/2010/main">
          <mc:Choice Requires="p14">
            <p:contentPart p14:bwMode="auto" r:id="rId184">
              <p14:nvContentPartPr>
                <p14:cNvPr id="126" name="筆跡 125">
                  <a:extLst>
                    <a:ext uri="{FF2B5EF4-FFF2-40B4-BE49-F238E27FC236}">
                      <a16:creationId xmlns:a16="http://schemas.microsoft.com/office/drawing/2014/main" id="{0E300695-339F-82EB-8C2F-6C7761BD5AF9}"/>
                    </a:ext>
                  </a:extLst>
                </p14:cNvPr>
                <p14:cNvContentPartPr/>
                <p14:nvPr/>
              </p14:nvContentPartPr>
              <p14:xfrm>
                <a:off x="6157248" y="4422196"/>
                <a:ext cx="253080" cy="285840"/>
              </p14:xfrm>
            </p:contentPart>
          </mc:Choice>
          <mc:Fallback xmlns="">
            <p:pic>
              <p:nvPicPr>
                <p:cNvPr id="126" name="筆跡 125">
                  <a:extLst>
                    <a:ext uri="{FF2B5EF4-FFF2-40B4-BE49-F238E27FC236}">
                      <a16:creationId xmlns:a16="http://schemas.microsoft.com/office/drawing/2014/main" id="{0E300695-339F-82EB-8C2F-6C7761BD5AF9}"/>
                    </a:ext>
                  </a:extLst>
                </p:cNvPr>
                <p:cNvPicPr/>
                <p:nvPr/>
              </p:nvPicPr>
              <p:blipFill>
                <a:blip r:embed="rId185"/>
                <a:stretch>
                  <a:fillRect/>
                </a:stretch>
              </p:blipFill>
              <p:spPr>
                <a:xfrm>
                  <a:off x="6151128" y="4416076"/>
                  <a:ext cx="265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7" name="筆跡 126">
                  <a:extLst>
                    <a:ext uri="{FF2B5EF4-FFF2-40B4-BE49-F238E27FC236}">
                      <a16:creationId xmlns:a16="http://schemas.microsoft.com/office/drawing/2014/main" id="{A9D24BA0-710B-4975-6BFC-A1BEC76D7698}"/>
                    </a:ext>
                  </a:extLst>
                </p14:cNvPr>
                <p14:cNvContentPartPr/>
                <p14:nvPr/>
              </p14:nvContentPartPr>
              <p14:xfrm>
                <a:off x="6539568" y="4443076"/>
                <a:ext cx="55080" cy="195120"/>
              </p14:xfrm>
            </p:contentPart>
          </mc:Choice>
          <mc:Fallback xmlns="">
            <p:pic>
              <p:nvPicPr>
                <p:cNvPr id="127" name="筆跡 126">
                  <a:extLst>
                    <a:ext uri="{FF2B5EF4-FFF2-40B4-BE49-F238E27FC236}">
                      <a16:creationId xmlns:a16="http://schemas.microsoft.com/office/drawing/2014/main" id="{A9D24BA0-710B-4975-6BFC-A1BEC76D7698}"/>
                    </a:ext>
                  </a:extLst>
                </p:cNvPr>
                <p:cNvPicPr/>
                <p:nvPr/>
              </p:nvPicPr>
              <p:blipFill>
                <a:blip r:embed="rId187"/>
                <a:stretch>
                  <a:fillRect/>
                </a:stretch>
              </p:blipFill>
              <p:spPr>
                <a:xfrm>
                  <a:off x="6533448" y="4436956"/>
                  <a:ext cx="67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28" name="筆跡 127">
                  <a:extLst>
                    <a:ext uri="{FF2B5EF4-FFF2-40B4-BE49-F238E27FC236}">
                      <a16:creationId xmlns:a16="http://schemas.microsoft.com/office/drawing/2014/main" id="{FF9B726E-E11B-22FF-053D-748CFDE507DB}"/>
                    </a:ext>
                  </a:extLst>
                </p14:cNvPr>
                <p14:cNvContentPartPr/>
                <p14:nvPr/>
              </p14:nvContentPartPr>
              <p14:xfrm>
                <a:off x="6678528" y="4453516"/>
                <a:ext cx="121680" cy="164160"/>
              </p14:xfrm>
            </p:contentPart>
          </mc:Choice>
          <mc:Fallback xmlns="">
            <p:pic>
              <p:nvPicPr>
                <p:cNvPr id="128" name="筆跡 127">
                  <a:extLst>
                    <a:ext uri="{FF2B5EF4-FFF2-40B4-BE49-F238E27FC236}">
                      <a16:creationId xmlns:a16="http://schemas.microsoft.com/office/drawing/2014/main" id="{FF9B726E-E11B-22FF-053D-748CFDE507DB}"/>
                    </a:ext>
                  </a:extLst>
                </p:cNvPr>
                <p:cNvPicPr/>
                <p:nvPr/>
              </p:nvPicPr>
              <p:blipFill>
                <a:blip r:embed="rId189"/>
                <a:stretch>
                  <a:fillRect/>
                </a:stretch>
              </p:blipFill>
              <p:spPr>
                <a:xfrm>
                  <a:off x="6672408" y="4447396"/>
                  <a:ext cx="1339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29" name="筆跡 128">
                  <a:extLst>
                    <a:ext uri="{FF2B5EF4-FFF2-40B4-BE49-F238E27FC236}">
                      <a16:creationId xmlns:a16="http://schemas.microsoft.com/office/drawing/2014/main" id="{023A2300-0873-05E8-C7DA-5EF0CAFBDDC8}"/>
                    </a:ext>
                  </a:extLst>
                </p14:cNvPr>
                <p14:cNvContentPartPr/>
                <p14:nvPr/>
              </p14:nvContentPartPr>
              <p14:xfrm>
                <a:off x="6956088" y="4586716"/>
                <a:ext cx="15120" cy="75960"/>
              </p14:xfrm>
            </p:contentPart>
          </mc:Choice>
          <mc:Fallback xmlns="">
            <p:pic>
              <p:nvPicPr>
                <p:cNvPr id="129" name="筆跡 128">
                  <a:extLst>
                    <a:ext uri="{FF2B5EF4-FFF2-40B4-BE49-F238E27FC236}">
                      <a16:creationId xmlns:a16="http://schemas.microsoft.com/office/drawing/2014/main" id="{023A2300-0873-05E8-C7DA-5EF0CAFBDDC8}"/>
                    </a:ext>
                  </a:extLst>
                </p:cNvPr>
                <p:cNvPicPr/>
                <p:nvPr/>
              </p:nvPicPr>
              <p:blipFill>
                <a:blip r:embed="rId191"/>
                <a:stretch>
                  <a:fillRect/>
                </a:stretch>
              </p:blipFill>
              <p:spPr>
                <a:xfrm>
                  <a:off x="6949968" y="4580596"/>
                  <a:ext cx="27360" cy="88200"/>
                </a:xfrm>
                <a:prstGeom prst="rect">
                  <a:avLst/>
                </a:prstGeom>
              </p:spPr>
            </p:pic>
          </mc:Fallback>
        </mc:AlternateContent>
      </p:grpSp>
      <p:grpSp>
        <p:nvGrpSpPr>
          <p:cNvPr id="132" name="群組 131">
            <a:extLst>
              <a:ext uri="{FF2B5EF4-FFF2-40B4-BE49-F238E27FC236}">
                <a16:creationId xmlns:a16="http://schemas.microsoft.com/office/drawing/2014/main" id="{F3D236E7-0DF4-9D8C-640A-6FA6A7396BC1}"/>
              </a:ext>
            </a:extLst>
          </p:cNvPr>
          <p:cNvGrpSpPr/>
          <p:nvPr/>
        </p:nvGrpSpPr>
        <p:grpSpPr>
          <a:xfrm>
            <a:off x="7169568" y="4444516"/>
            <a:ext cx="320040" cy="262800"/>
            <a:chOff x="7169568" y="4444516"/>
            <a:chExt cx="320040" cy="262800"/>
          </a:xfrm>
        </p:grpSpPr>
        <mc:AlternateContent xmlns:mc="http://schemas.openxmlformats.org/markup-compatibility/2006" xmlns:p14="http://schemas.microsoft.com/office/powerpoint/2010/main">
          <mc:Choice Requires="p14">
            <p:contentPart p14:bwMode="auto" r:id="rId192">
              <p14:nvContentPartPr>
                <p14:cNvPr id="130" name="筆跡 129">
                  <a:extLst>
                    <a:ext uri="{FF2B5EF4-FFF2-40B4-BE49-F238E27FC236}">
                      <a16:creationId xmlns:a16="http://schemas.microsoft.com/office/drawing/2014/main" id="{F98E7E5C-0804-52C9-C98C-3EE87EA2BD83}"/>
                    </a:ext>
                  </a:extLst>
                </p14:cNvPr>
                <p14:cNvContentPartPr/>
                <p14:nvPr/>
              </p14:nvContentPartPr>
              <p14:xfrm>
                <a:off x="7169568" y="4444516"/>
                <a:ext cx="191880" cy="262800"/>
              </p14:xfrm>
            </p:contentPart>
          </mc:Choice>
          <mc:Fallback xmlns="">
            <p:pic>
              <p:nvPicPr>
                <p:cNvPr id="130" name="筆跡 129">
                  <a:extLst>
                    <a:ext uri="{FF2B5EF4-FFF2-40B4-BE49-F238E27FC236}">
                      <a16:creationId xmlns:a16="http://schemas.microsoft.com/office/drawing/2014/main" id="{F98E7E5C-0804-52C9-C98C-3EE87EA2BD83}"/>
                    </a:ext>
                  </a:extLst>
                </p:cNvPr>
                <p:cNvPicPr/>
                <p:nvPr/>
              </p:nvPicPr>
              <p:blipFill>
                <a:blip r:embed="rId193"/>
                <a:stretch>
                  <a:fillRect/>
                </a:stretch>
              </p:blipFill>
              <p:spPr>
                <a:xfrm>
                  <a:off x="7163448" y="4438396"/>
                  <a:ext cx="20412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1" name="筆跡 130">
                  <a:extLst>
                    <a:ext uri="{FF2B5EF4-FFF2-40B4-BE49-F238E27FC236}">
                      <a16:creationId xmlns:a16="http://schemas.microsoft.com/office/drawing/2014/main" id="{ED9B911A-9AC8-3D78-001A-06802CE6D227}"/>
                    </a:ext>
                  </a:extLst>
                </p14:cNvPr>
                <p14:cNvContentPartPr/>
                <p14:nvPr/>
              </p14:nvContentPartPr>
              <p14:xfrm>
                <a:off x="7479888" y="4700116"/>
                <a:ext cx="9720" cy="4680"/>
              </p14:xfrm>
            </p:contentPart>
          </mc:Choice>
          <mc:Fallback xmlns="">
            <p:pic>
              <p:nvPicPr>
                <p:cNvPr id="131" name="筆跡 130">
                  <a:extLst>
                    <a:ext uri="{FF2B5EF4-FFF2-40B4-BE49-F238E27FC236}">
                      <a16:creationId xmlns:a16="http://schemas.microsoft.com/office/drawing/2014/main" id="{ED9B911A-9AC8-3D78-001A-06802CE6D227}"/>
                    </a:ext>
                  </a:extLst>
                </p:cNvPr>
                <p:cNvPicPr/>
                <p:nvPr/>
              </p:nvPicPr>
              <p:blipFill>
                <a:blip r:embed="rId195"/>
                <a:stretch>
                  <a:fillRect/>
                </a:stretch>
              </p:blipFill>
              <p:spPr>
                <a:xfrm>
                  <a:off x="7473768" y="4693996"/>
                  <a:ext cx="21960" cy="16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6">
            <p14:nvContentPartPr>
              <p14:cNvPr id="136" name="筆跡 135">
                <a:extLst>
                  <a:ext uri="{FF2B5EF4-FFF2-40B4-BE49-F238E27FC236}">
                    <a16:creationId xmlns:a16="http://schemas.microsoft.com/office/drawing/2014/main" id="{C9746FD6-B010-0470-2AF1-9C70EEFA4235}"/>
                  </a:ext>
                </a:extLst>
              </p14:cNvPr>
              <p14:cNvContentPartPr/>
              <p14:nvPr/>
            </p14:nvContentPartPr>
            <p14:xfrm>
              <a:off x="2996088" y="3867796"/>
              <a:ext cx="1821960" cy="1479240"/>
            </p14:xfrm>
          </p:contentPart>
        </mc:Choice>
        <mc:Fallback xmlns="">
          <p:pic>
            <p:nvPicPr>
              <p:cNvPr id="136" name="筆跡 135">
                <a:extLst>
                  <a:ext uri="{FF2B5EF4-FFF2-40B4-BE49-F238E27FC236}">
                    <a16:creationId xmlns:a16="http://schemas.microsoft.com/office/drawing/2014/main" id="{C9746FD6-B010-0470-2AF1-9C70EEFA4235}"/>
                  </a:ext>
                </a:extLst>
              </p:cNvPr>
              <p:cNvPicPr/>
              <p:nvPr/>
            </p:nvPicPr>
            <p:blipFill>
              <a:blip r:embed="rId197"/>
              <a:stretch>
                <a:fillRect/>
              </a:stretch>
            </p:blipFill>
            <p:spPr>
              <a:xfrm>
                <a:off x="2942448" y="3759796"/>
                <a:ext cx="1929600" cy="1694880"/>
              </a:xfrm>
              <a:prstGeom prst="rect">
                <a:avLst/>
              </a:prstGeom>
            </p:spPr>
          </p:pic>
        </mc:Fallback>
      </mc:AlternateContent>
      <p:grpSp>
        <p:nvGrpSpPr>
          <p:cNvPr id="142" name="群組 141">
            <a:extLst>
              <a:ext uri="{FF2B5EF4-FFF2-40B4-BE49-F238E27FC236}">
                <a16:creationId xmlns:a16="http://schemas.microsoft.com/office/drawing/2014/main" id="{1FBA9528-5250-3AD5-3658-015DD244511C}"/>
              </a:ext>
            </a:extLst>
          </p:cNvPr>
          <p:cNvGrpSpPr/>
          <p:nvPr/>
        </p:nvGrpSpPr>
        <p:grpSpPr>
          <a:xfrm>
            <a:off x="3794568" y="5404636"/>
            <a:ext cx="102600" cy="269280"/>
            <a:chOff x="3794568" y="5404636"/>
            <a:chExt cx="102600" cy="269280"/>
          </a:xfrm>
        </p:grpSpPr>
        <mc:AlternateContent xmlns:mc="http://schemas.openxmlformats.org/markup-compatibility/2006" xmlns:p14="http://schemas.microsoft.com/office/powerpoint/2010/main">
          <mc:Choice Requires="p14">
            <p:contentPart p14:bwMode="auto" r:id="rId198">
              <p14:nvContentPartPr>
                <p14:cNvPr id="137" name="筆跡 136">
                  <a:extLst>
                    <a:ext uri="{FF2B5EF4-FFF2-40B4-BE49-F238E27FC236}">
                      <a16:creationId xmlns:a16="http://schemas.microsoft.com/office/drawing/2014/main" id="{1011667D-4196-02B6-A50F-2C9321C8871D}"/>
                    </a:ext>
                  </a:extLst>
                </p14:cNvPr>
                <p14:cNvContentPartPr/>
                <p14:nvPr/>
              </p14:nvContentPartPr>
              <p14:xfrm>
                <a:off x="3794568" y="5404636"/>
                <a:ext cx="45000" cy="244440"/>
              </p14:xfrm>
            </p:contentPart>
          </mc:Choice>
          <mc:Fallback xmlns="">
            <p:pic>
              <p:nvPicPr>
                <p:cNvPr id="137" name="筆跡 136">
                  <a:extLst>
                    <a:ext uri="{FF2B5EF4-FFF2-40B4-BE49-F238E27FC236}">
                      <a16:creationId xmlns:a16="http://schemas.microsoft.com/office/drawing/2014/main" id="{1011667D-4196-02B6-A50F-2C9321C8871D}"/>
                    </a:ext>
                  </a:extLst>
                </p:cNvPr>
                <p:cNvPicPr/>
                <p:nvPr/>
              </p:nvPicPr>
              <p:blipFill>
                <a:blip r:embed="rId199"/>
                <a:stretch>
                  <a:fillRect/>
                </a:stretch>
              </p:blipFill>
              <p:spPr>
                <a:xfrm>
                  <a:off x="3788448" y="5398516"/>
                  <a:ext cx="572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8" name="筆跡 137">
                  <a:extLst>
                    <a:ext uri="{FF2B5EF4-FFF2-40B4-BE49-F238E27FC236}">
                      <a16:creationId xmlns:a16="http://schemas.microsoft.com/office/drawing/2014/main" id="{3BC687EA-E6B7-538A-EA29-2F47E0BC41AF}"/>
                    </a:ext>
                  </a:extLst>
                </p14:cNvPr>
                <p14:cNvContentPartPr/>
                <p14:nvPr/>
              </p14:nvContentPartPr>
              <p14:xfrm>
                <a:off x="3873048" y="5427676"/>
                <a:ext cx="24120" cy="246240"/>
              </p14:xfrm>
            </p:contentPart>
          </mc:Choice>
          <mc:Fallback xmlns="">
            <p:pic>
              <p:nvPicPr>
                <p:cNvPr id="138" name="筆跡 137">
                  <a:extLst>
                    <a:ext uri="{FF2B5EF4-FFF2-40B4-BE49-F238E27FC236}">
                      <a16:creationId xmlns:a16="http://schemas.microsoft.com/office/drawing/2014/main" id="{3BC687EA-E6B7-538A-EA29-2F47E0BC41AF}"/>
                    </a:ext>
                  </a:extLst>
                </p:cNvPr>
                <p:cNvPicPr/>
                <p:nvPr/>
              </p:nvPicPr>
              <p:blipFill>
                <a:blip r:embed="rId201"/>
                <a:stretch>
                  <a:fillRect/>
                </a:stretch>
              </p:blipFill>
              <p:spPr>
                <a:xfrm>
                  <a:off x="3866928" y="5421556"/>
                  <a:ext cx="36360" cy="258480"/>
                </a:xfrm>
                <a:prstGeom prst="rect">
                  <a:avLst/>
                </a:prstGeom>
              </p:spPr>
            </p:pic>
          </mc:Fallback>
        </mc:AlternateContent>
      </p:grpSp>
      <p:grpSp>
        <p:nvGrpSpPr>
          <p:cNvPr id="141" name="群組 140">
            <a:extLst>
              <a:ext uri="{FF2B5EF4-FFF2-40B4-BE49-F238E27FC236}">
                <a16:creationId xmlns:a16="http://schemas.microsoft.com/office/drawing/2014/main" id="{59F9E33F-2B87-2994-7A39-2386013688F3}"/>
              </a:ext>
            </a:extLst>
          </p:cNvPr>
          <p:cNvGrpSpPr/>
          <p:nvPr/>
        </p:nvGrpSpPr>
        <p:grpSpPr>
          <a:xfrm>
            <a:off x="3656688" y="5797036"/>
            <a:ext cx="311760" cy="301320"/>
            <a:chOff x="3656688" y="5797036"/>
            <a:chExt cx="311760" cy="301320"/>
          </a:xfrm>
        </p:grpSpPr>
        <mc:AlternateContent xmlns:mc="http://schemas.openxmlformats.org/markup-compatibility/2006" xmlns:p14="http://schemas.microsoft.com/office/powerpoint/2010/main">
          <mc:Choice Requires="p14">
            <p:contentPart p14:bwMode="auto" r:id="rId202">
              <p14:nvContentPartPr>
                <p14:cNvPr id="139" name="筆跡 138">
                  <a:extLst>
                    <a:ext uri="{FF2B5EF4-FFF2-40B4-BE49-F238E27FC236}">
                      <a16:creationId xmlns:a16="http://schemas.microsoft.com/office/drawing/2014/main" id="{062DF754-4529-80F2-A85D-CDA0C50D427D}"/>
                    </a:ext>
                  </a:extLst>
                </p14:cNvPr>
                <p14:cNvContentPartPr/>
                <p14:nvPr/>
              </p14:nvContentPartPr>
              <p14:xfrm>
                <a:off x="3656688" y="5797036"/>
                <a:ext cx="306000" cy="301320"/>
              </p14:xfrm>
            </p:contentPart>
          </mc:Choice>
          <mc:Fallback xmlns="">
            <p:pic>
              <p:nvPicPr>
                <p:cNvPr id="139" name="筆跡 138">
                  <a:extLst>
                    <a:ext uri="{FF2B5EF4-FFF2-40B4-BE49-F238E27FC236}">
                      <a16:creationId xmlns:a16="http://schemas.microsoft.com/office/drawing/2014/main" id="{062DF754-4529-80F2-A85D-CDA0C50D427D}"/>
                    </a:ext>
                  </a:extLst>
                </p:cNvPr>
                <p:cNvPicPr/>
                <p:nvPr/>
              </p:nvPicPr>
              <p:blipFill>
                <a:blip r:embed="rId203"/>
                <a:stretch>
                  <a:fillRect/>
                </a:stretch>
              </p:blipFill>
              <p:spPr>
                <a:xfrm>
                  <a:off x="3650568" y="5790916"/>
                  <a:ext cx="31824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0" name="筆跡 139">
                  <a:extLst>
                    <a:ext uri="{FF2B5EF4-FFF2-40B4-BE49-F238E27FC236}">
                      <a16:creationId xmlns:a16="http://schemas.microsoft.com/office/drawing/2014/main" id="{19E98275-3CC5-4A09-99B9-7FC1AD69395F}"/>
                    </a:ext>
                  </a:extLst>
                </p14:cNvPr>
                <p14:cNvContentPartPr/>
                <p14:nvPr/>
              </p14:nvContentPartPr>
              <p14:xfrm>
                <a:off x="3742008" y="5915476"/>
                <a:ext cx="226440" cy="107640"/>
              </p14:xfrm>
            </p:contentPart>
          </mc:Choice>
          <mc:Fallback xmlns="">
            <p:pic>
              <p:nvPicPr>
                <p:cNvPr id="140" name="筆跡 139">
                  <a:extLst>
                    <a:ext uri="{FF2B5EF4-FFF2-40B4-BE49-F238E27FC236}">
                      <a16:creationId xmlns:a16="http://schemas.microsoft.com/office/drawing/2014/main" id="{19E98275-3CC5-4A09-99B9-7FC1AD69395F}"/>
                    </a:ext>
                  </a:extLst>
                </p:cNvPr>
                <p:cNvPicPr/>
                <p:nvPr/>
              </p:nvPicPr>
              <p:blipFill>
                <a:blip r:embed="rId205"/>
                <a:stretch>
                  <a:fillRect/>
                </a:stretch>
              </p:blipFill>
              <p:spPr>
                <a:xfrm>
                  <a:off x="3735888" y="5909356"/>
                  <a:ext cx="238680" cy="119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43" name="筆跡 142">
                <a:extLst>
                  <a:ext uri="{FF2B5EF4-FFF2-40B4-BE49-F238E27FC236}">
                    <a16:creationId xmlns:a16="http://schemas.microsoft.com/office/drawing/2014/main" id="{83CFA929-2755-8E78-9AFA-84BA8B69FC8F}"/>
                  </a:ext>
                </a:extLst>
              </p14:cNvPr>
              <p14:cNvContentPartPr/>
              <p14:nvPr/>
            </p14:nvContentPartPr>
            <p14:xfrm>
              <a:off x="4255728" y="6105196"/>
              <a:ext cx="41400" cy="50040"/>
            </p14:xfrm>
          </p:contentPart>
        </mc:Choice>
        <mc:Fallback xmlns="">
          <p:pic>
            <p:nvPicPr>
              <p:cNvPr id="143" name="筆跡 142">
                <a:extLst>
                  <a:ext uri="{FF2B5EF4-FFF2-40B4-BE49-F238E27FC236}">
                    <a16:creationId xmlns:a16="http://schemas.microsoft.com/office/drawing/2014/main" id="{83CFA929-2755-8E78-9AFA-84BA8B69FC8F}"/>
                  </a:ext>
                </a:extLst>
              </p:cNvPr>
              <p:cNvPicPr/>
              <p:nvPr/>
            </p:nvPicPr>
            <p:blipFill>
              <a:blip r:embed="rId207"/>
              <a:stretch>
                <a:fillRect/>
              </a:stretch>
            </p:blipFill>
            <p:spPr>
              <a:xfrm>
                <a:off x="4249608" y="6099076"/>
                <a:ext cx="536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4" name="筆跡 143">
                <a:extLst>
                  <a:ext uri="{FF2B5EF4-FFF2-40B4-BE49-F238E27FC236}">
                    <a16:creationId xmlns:a16="http://schemas.microsoft.com/office/drawing/2014/main" id="{F0FFE842-DE0A-2C7A-AAA9-4F67EFD7EE37}"/>
                  </a:ext>
                </a:extLst>
              </p14:cNvPr>
              <p14:cNvContentPartPr/>
              <p14:nvPr/>
            </p14:nvContentPartPr>
            <p14:xfrm>
              <a:off x="1471128" y="6337756"/>
              <a:ext cx="89280" cy="90360"/>
            </p14:xfrm>
          </p:contentPart>
        </mc:Choice>
        <mc:Fallback xmlns="">
          <p:pic>
            <p:nvPicPr>
              <p:cNvPr id="144" name="筆跡 143">
                <a:extLst>
                  <a:ext uri="{FF2B5EF4-FFF2-40B4-BE49-F238E27FC236}">
                    <a16:creationId xmlns:a16="http://schemas.microsoft.com/office/drawing/2014/main" id="{F0FFE842-DE0A-2C7A-AAA9-4F67EFD7EE37}"/>
                  </a:ext>
                </a:extLst>
              </p:cNvPr>
              <p:cNvPicPr/>
              <p:nvPr/>
            </p:nvPicPr>
            <p:blipFill>
              <a:blip r:embed="rId209"/>
              <a:stretch>
                <a:fillRect/>
              </a:stretch>
            </p:blipFill>
            <p:spPr>
              <a:xfrm>
                <a:off x="1465008" y="6331636"/>
                <a:ext cx="1015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5" name="筆跡 144">
                <a:extLst>
                  <a:ext uri="{FF2B5EF4-FFF2-40B4-BE49-F238E27FC236}">
                    <a16:creationId xmlns:a16="http://schemas.microsoft.com/office/drawing/2014/main" id="{E4543CC0-B86A-0BCA-7010-94143807A5D2}"/>
                  </a:ext>
                </a:extLst>
              </p14:cNvPr>
              <p14:cNvContentPartPr/>
              <p14:nvPr/>
            </p14:nvContentPartPr>
            <p14:xfrm>
              <a:off x="1943808" y="6205636"/>
              <a:ext cx="208080" cy="231120"/>
            </p14:xfrm>
          </p:contentPart>
        </mc:Choice>
        <mc:Fallback xmlns="">
          <p:pic>
            <p:nvPicPr>
              <p:cNvPr id="145" name="筆跡 144">
                <a:extLst>
                  <a:ext uri="{FF2B5EF4-FFF2-40B4-BE49-F238E27FC236}">
                    <a16:creationId xmlns:a16="http://schemas.microsoft.com/office/drawing/2014/main" id="{E4543CC0-B86A-0BCA-7010-94143807A5D2}"/>
                  </a:ext>
                </a:extLst>
              </p:cNvPr>
              <p:cNvPicPr/>
              <p:nvPr/>
            </p:nvPicPr>
            <p:blipFill>
              <a:blip r:embed="rId211"/>
              <a:stretch>
                <a:fillRect/>
              </a:stretch>
            </p:blipFill>
            <p:spPr>
              <a:xfrm>
                <a:off x="1937688" y="6199516"/>
                <a:ext cx="2203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6" name="筆跡 145">
                <a:extLst>
                  <a:ext uri="{FF2B5EF4-FFF2-40B4-BE49-F238E27FC236}">
                    <a16:creationId xmlns:a16="http://schemas.microsoft.com/office/drawing/2014/main" id="{95631AF6-F3BF-6BE0-B406-3E0526BEB5DA}"/>
                  </a:ext>
                </a:extLst>
              </p14:cNvPr>
              <p14:cNvContentPartPr/>
              <p14:nvPr/>
            </p14:nvContentPartPr>
            <p14:xfrm>
              <a:off x="1940568" y="6317596"/>
              <a:ext cx="152280" cy="14400"/>
            </p14:xfrm>
          </p:contentPart>
        </mc:Choice>
        <mc:Fallback xmlns="">
          <p:pic>
            <p:nvPicPr>
              <p:cNvPr id="146" name="筆跡 145">
                <a:extLst>
                  <a:ext uri="{FF2B5EF4-FFF2-40B4-BE49-F238E27FC236}">
                    <a16:creationId xmlns:a16="http://schemas.microsoft.com/office/drawing/2014/main" id="{95631AF6-F3BF-6BE0-B406-3E0526BEB5DA}"/>
                  </a:ext>
                </a:extLst>
              </p:cNvPr>
              <p:cNvPicPr/>
              <p:nvPr/>
            </p:nvPicPr>
            <p:blipFill>
              <a:blip r:embed="rId213"/>
              <a:stretch>
                <a:fillRect/>
              </a:stretch>
            </p:blipFill>
            <p:spPr>
              <a:xfrm>
                <a:off x="1934448" y="6311476"/>
                <a:ext cx="1645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7" name="筆跡 146">
                <a:extLst>
                  <a:ext uri="{FF2B5EF4-FFF2-40B4-BE49-F238E27FC236}">
                    <a16:creationId xmlns:a16="http://schemas.microsoft.com/office/drawing/2014/main" id="{D07B5E14-5869-E8E7-397D-D86205643FA7}"/>
                  </a:ext>
                </a:extLst>
              </p14:cNvPr>
              <p14:cNvContentPartPr/>
              <p14:nvPr/>
            </p14:nvContentPartPr>
            <p14:xfrm>
              <a:off x="2277168" y="6291316"/>
              <a:ext cx="247680" cy="119160"/>
            </p14:xfrm>
          </p:contentPart>
        </mc:Choice>
        <mc:Fallback xmlns="">
          <p:pic>
            <p:nvPicPr>
              <p:cNvPr id="147" name="筆跡 146">
                <a:extLst>
                  <a:ext uri="{FF2B5EF4-FFF2-40B4-BE49-F238E27FC236}">
                    <a16:creationId xmlns:a16="http://schemas.microsoft.com/office/drawing/2014/main" id="{D07B5E14-5869-E8E7-397D-D86205643FA7}"/>
                  </a:ext>
                </a:extLst>
              </p:cNvPr>
              <p:cNvPicPr/>
              <p:nvPr/>
            </p:nvPicPr>
            <p:blipFill>
              <a:blip r:embed="rId215"/>
              <a:stretch>
                <a:fillRect/>
              </a:stretch>
            </p:blipFill>
            <p:spPr>
              <a:xfrm>
                <a:off x="2271048" y="6285196"/>
                <a:ext cx="2599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8" name="筆跡 147">
                <a:extLst>
                  <a:ext uri="{FF2B5EF4-FFF2-40B4-BE49-F238E27FC236}">
                    <a16:creationId xmlns:a16="http://schemas.microsoft.com/office/drawing/2014/main" id="{2F573CE3-7FFE-BE74-0D9D-F368CED962BC}"/>
                  </a:ext>
                </a:extLst>
              </p14:cNvPr>
              <p14:cNvContentPartPr/>
              <p14:nvPr/>
            </p14:nvContentPartPr>
            <p14:xfrm>
              <a:off x="2731128" y="6172156"/>
              <a:ext cx="230760" cy="280800"/>
            </p14:xfrm>
          </p:contentPart>
        </mc:Choice>
        <mc:Fallback xmlns="">
          <p:pic>
            <p:nvPicPr>
              <p:cNvPr id="148" name="筆跡 147">
                <a:extLst>
                  <a:ext uri="{FF2B5EF4-FFF2-40B4-BE49-F238E27FC236}">
                    <a16:creationId xmlns:a16="http://schemas.microsoft.com/office/drawing/2014/main" id="{2F573CE3-7FFE-BE74-0D9D-F368CED962BC}"/>
                  </a:ext>
                </a:extLst>
              </p:cNvPr>
              <p:cNvPicPr/>
              <p:nvPr/>
            </p:nvPicPr>
            <p:blipFill>
              <a:blip r:embed="rId217"/>
              <a:stretch>
                <a:fillRect/>
              </a:stretch>
            </p:blipFill>
            <p:spPr>
              <a:xfrm>
                <a:off x="2725008" y="6166036"/>
                <a:ext cx="243000" cy="293040"/>
              </a:xfrm>
              <a:prstGeom prst="rect">
                <a:avLst/>
              </a:prstGeom>
            </p:spPr>
          </p:pic>
        </mc:Fallback>
      </mc:AlternateContent>
      <p:grpSp>
        <p:nvGrpSpPr>
          <p:cNvPr id="155" name="群組 154">
            <a:extLst>
              <a:ext uri="{FF2B5EF4-FFF2-40B4-BE49-F238E27FC236}">
                <a16:creationId xmlns:a16="http://schemas.microsoft.com/office/drawing/2014/main" id="{63A498BB-FDA6-A935-4CA6-2C45BDF8A039}"/>
              </a:ext>
            </a:extLst>
          </p:cNvPr>
          <p:cNvGrpSpPr/>
          <p:nvPr/>
        </p:nvGrpSpPr>
        <p:grpSpPr>
          <a:xfrm>
            <a:off x="3019128" y="6225076"/>
            <a:ext cx="522720" cy="279720"/>
            <a:chOff x="3019128" y="6225076"/>
            <a:chExt cx="522720" cy="279720"/>
          </a:xfrm>
        </p:grpSpPr>
        <mc:AlternateContent xmlns:mc="http://schemas.openxmlformats.org/markup-compatibility/2006" xmlns:p14="http://schemas.microsoft.com/office/powerpoint/2010/main">
          <mc:Choice Requires="p14">
            <p:contentPart p14:bwMode="auto" r:id="rId218">
              <p14:nvContentPartPr>
                <p14:cNvPr id="151" name="筆跡 150">
                  <a:extLst>
                    <a:ext uri="{FF2B5EF4-FFF2-40B4-BE49-F238E27FC236}">
                      <a16:creationId xmlns:a16="http://schemas.microsoft.com/office/drawing/2014/main" id="{5CB2432D-7DA8-694B-E12C-27102B6830BC}"/>
                    </a:ext>
                  </a:extLst>
                </p14:cNvPr>
                <p14:cNvContentPartPr/>
                <p14:nvPr/>
              </p14:nvContentPartPr>
              <p14:xfrm>
                <a:off x="3019128" y="6225076"/>
                <a:ext cx="66600" cy="238320"/>
              </p14:xfrm>
            </p:contentPart>
          </mc:Choice>
          <mc:Fallback xmlns="">
            <p:pic>
              <p:nvPicPr>
                <p:cNvPr id="151" name="筆跡 150">
                  <a:extLst>
                    <a:ext uri="{FF2B5EF4-FFF2-40B4-BE49-F238E27FC236}">
                      <a16:creationId xmlns:a16="http://schemas.microsoft.com/office/drawing/2014/main" id="{5CB2432D-7DA8-694B-E12C-27102B6830BC}"/>
                    </a:ext>
                  </a:extLst>
                </p:cNvPr>
                <p:cNvPicPr/>
                <p:nvPr/>
              </p:nvPicPr>
              <p:blipFill>
                <a:blip r:embed="rId219"/>
                <a:stretch>
                  <a:fillRect/>
                </a:stretch>
              </p:blipFill>
              <p:spPr>
                <a:xfrm>
                  <a:off x="3013008" y="6218956"/>
                  <a:ext cx="788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2" name="筆跡 151">
                  <a:extLst>
                    <a:ext uri="{FF2B5EF4-FFF2-40B4-BE49-F238E27FC236}">
                      <a16:creationId xmlns:a16="http://schemas.microsoft.com/office/drawing/2014/main" id="{54A75024-290D-F4C8-62C9-CF5580AFFEF4}"/>
                    </a:ext>
                  </a:extLst>
                </p14:cNvPr>
                <p14:cNvContentPartPr/>
                <p14:nvPr/>
              </p14:nvContentPartPr>
              <p14:xfrm>
                <a:off x="3120648" y="6282676"/>
                <a:ext cx="81360" cy="142560"/>
              </p14:xfrm>
            </p:contentPart>
          </mc:Choice>
          <mc:Fallback xmlns="">
            <p:pic>
              <p:nvPicPr>
                <p:cNvPr id="152" name="筆跡 151">
                  <a:extLst>
                    <a:ext uri="{FF2B5EF4-FFF2-40B4-BE49-F238E27FC236}">
                      <a16:creationId xmlns:a16="http://schemas.microsoft.com/office/drawing/2014/main" id="{54A75024-290D-F4C8-62C9-CF5580AFFEF4}"/>
                    </a:ext>
                  </a:extLst>
                </p:cNvPr>
                <p:cNvPicPr/>
                <p:nvPr/>
              </p:nvPicPr>
              <p:blipFill>
                <a:blip r:embed="rId221"/>
                <a:stretch>
                  <a:fillRect/>
                </a:stretch>
              </p:blipFill>
              <p:spPr>
                <a:xfrm>
                  <a:off x="3114528" y="6276556"/>
                  <a:ext cx="936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3" name="筆跡 152">
                  <a:extLst>
                    <a:ext uri="{FF2B5EF4-FFF2-40B4-BE49-F238E27FC236}">
                      <a16:creationId xmlns:a16="http://schemas.microsoft.com/office/drawing/2014/main" id="{96F539DB-34B2-40C5-B386-96ABC2817371}"/>
                    </a:ext>
                  </a:extLst>
                </p14:cNvPr>
                <p14:cNvContentPartPr/>
                <p14:nvPr/>
              </p14:nvContentPartPr>
              <p14:xfrm>
                <a:off x="3262128" y="6280516"/>
                <a:ext cx="144360" cy="177480"/>
              </p14:xfrm>
            </p:contentPart>
          </mc:Choice>
          <mc:Fallback xmlns="">
            <p:pic>
              <p:nvPicPr>
                <p:cNvPr id="153" name="筆跡 152">
                  <a:extLst>
                    <a:ext uri="{FF2B5EF4-FFF2-40B4-BE49-F238E27FC236}">
                      <a16:creationId xmlns:a16="http://schemas.microsoft.com/office/drawing/2014/main" id="{96F539DB-34B2-40C5-B386-96ABC2817371}"/>
                    </a:ext>
                  </a:extLst>
                </p:cNvPr>
                <p:cNvPicPr/>
                <p:nvPr/>
              </p:nvPicPr>
              <p:blipFill>
                <a:blip r:embed="rId223"/>
                <a:stretch>
                  <a:fillRect/>
                </a:stretch>
              </p:blipFill>
              <p:spPr>
                <a:xfrm>
                  <a:off x="3256008" y="6274396"/>
                  <a:ext cx="156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4" name="筆跡 153">
                  <a:extLst>
                    <a:ext uri="{FF2B5EF4-FFF2-40B4-BE49-F238E27FC236}">
                      <a16:creationId xmlns:a16="http://schemas.microsoft.com/office/drawing/2014/main" id="{20844F9D-9D8A-BC24-2281-1E9CE183C88F}"/>
                    </a:ext>
                  </a:extLst>
                </p14:cNvPr>
                <p14:cNvContentPartPr/>
                <p14:nvPr/>
              </p14:nvContentPartPr>
              <p14:xfrm>
                <a:off x="3438888" y="6244876"/>
                <a:ext cx="102960" cy="259920"/>
              </p14:xfrm>
            </p:contentPart>
          </mc:Choice>
          <mc:Fallback xmlns="">
            <p:pic>
              <p:nvPicPr>
                <p:cNvPr id="154" name="筆跡 153">
                  <a:extLst>
                    <a:ext uri="{FF2B5EF4-FFF2-40B4-BE49-F238E27FC236}">
                      <a16:creationId xmlns:a16="http://schemas.microsoft.com/office/drawing/2014/main" id="{20844F9D-9D8A-BC24-2281-1E9CE183C88F}"/>
                    </a:ext>
                  </a:extLst>
                </p:cNvPr>
                <p:cNvPicPr/>
                <p:nvPr/>
              </p:nvPicPr>
              <p:blipFill>
                <a:blip r:embed="rId225"/>
                <a:stretch>
                  <a:fillRect/>
                </a:stretch>
              </p:blipFill>
              <p:spPr>
                <a:xfrm>
                  <a:off x="3432768" y="6238756"/>
                  <a:ext cx="115200" cy="27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6">
            <p14:nvContentPartPr>
              <p14:cNvPr id="156" name="筆跡 155">
                <a:extLst>
                  <a:ext uri="{FF2B5EF4-FFF2-40B4-BE49-F238E27FC236}">
                    <a16:creationId xmlns:a16="http://schemas.microsoft.com/office/drawing/2014/main" id="{9D3CF52B-965B-0482-CE72-9871DB225F2C}"/>
                  </a:ext>
                </a:extLst>
              </p14:cNvPr>
              <p14:cNvContentPartPr/>
              <p14:nvPr/>
            </p14:nvContentPartPr>
            <p14:xfrm>
              <a:off x="4088688" y="6450796"/>
              <a:ext cx="61560" cy="74880"/>
            </p14:xfrm>
          </p:contentPart>
        </mc:Choice>
        <mc:Fallback xmlns="">
          <p:pic>
            <p:nvPicPr>
              <p:cNvPr id="156" name="筆跡 155">
                <a:extLst>
                  <a:ext uri="{FF2B5EF4-FFF2-40B4-BE49-F238E27FC236}">
                    <a16:creationId xmlns:a16="http://schemas.microsoft.com/office/drawing/2014/main" id="{9D3CF52B-965B-0482-CE72-9871DB225F2C}"/>
                  </a:ext>
                </a:extLst>
              </p:cNvPr>
              <p:cNvPicPr/>
              <p:nvPr/>
            </p:nvPicPr>
            <p:blipFill>
              <a:blip r:embed="rId227"/>
              <a:stretch>
                <a:fillRect/>
              </a:stretch>
            </p:blipFill>
            <p:spPr>
              <a:xfrm>
                <a:off x="4082568" y="6444676"/>
                <a:ext cx="73800" cy="87120"/>
              </a:xfrm>
              <a:prstGeom prst="rect">
                <a:avLst/>
              </a:prstGeom>
            </p:spPr>
          </p:pic>
        </mc:Fallback>
      </mc:AlternateContent>
      <p:grpSp>
        <p:nvGrpSpPr>
          <p:cNvPr id="216" name="群組 215">
            <a:extLst>
              <a:ext uri="{FF2B5EF4-FFF2-40B4-BE49-F238E27FC236}">
                <a16:creationId xmlns:a16="http://schemas.microsoft.com/office/drawing/2014/main" id="{5E401B11-6BBC-B9B8-7EC4-6FE3D3CBE36E}"/>
              </a:ext>
            </a:extLst>
          </p:cNvPr>
          <p:cNvGrpSpPr/>
          <p:nvPr/>
        </p:nvGrpSpPr>
        <p:grpSpPr>
          <a:xfrm>
            <a:off x="4905080" y="6226289"/>
            <a:ext cx="1002600" cy="460800"/>
            <a:chOff x="4905080" y="6226289"/>
            <a:chExt cx="1002600" cy="460800"/>
          </a:xfrm>
        </p:grpSpPr>
        <mc:AlternateContent xmlns:mc="http://schemas.openxmlformats.org/markup-compatibility/2006" xmlns:p14="http://schemas.microsoft.com/office/powerpoint/2010/main">
          <mc:Choice Requires="p14">
            <p:contentPart p14:bwMode="auto" r:id="rId228">
              <p14:nvContentPartPr>
                <p14:cNvPr id="207" name="筆跡 206">
                  <a:extLst>
                    <a:ext uri="{FF2B5EF4-FFF2-40B4-BE49-F238E27FC236}">
                      <a16:creationId xmlns:a16="http://schemas.microsoft.com/office/drawing/2014/main" id="{EBED3D0A-BCE3-8521-EA49-0739CFABA3C1}"/>
                    </a:ext>
                  </a:extLst>
                </p14:cNvPr>
                <p14:cNvContentPartPr/>
                <p14:nvPr/>
              </p14:nvContentPartPr>
              <p14:xfrm>
                <a:off x="4905080" y="6226289"/>
                <a:ext cx="268200" cy="460800"/>
              </p14:xfrm>
            </p:contentPart>
          </mc:Choice>
          <mc:Fallback xmlns="">
            <p:pic>
              <p:nvPicPr>
                <p:cNvPr id="207" name="筆跡 206">
                  <a:extLst>
                    <a:ext uri="{FF2B5EF4-FFF2-40B4-BE49-F238E27FC236}">
                      <a16:creationId xmlns:a16="http://schemas.microsoft.com/office/drawing/2014/main" id="{EBED3D0A-BCE3-8521-EA49-0739CFABA3C1}"/>
                    </a:ext>
                  </a:extLst>
                </p:cNvPr>
                <p:cNvPicPr/>
                <p:nvPr/>
              </p:nvPicPr>
              <p:blipFill>
                <a:blip r:embed="rId229"/>
                <a:stretch>
                  <a:fillRect/>
                </a:stretch>
              </p:blipFill>
              <p:spPr>
                <a:xfrm>
                  <a:off x="4898960" y="6220169"/>
                  <a:ext cx="280440" cy="473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8" name="筆跡 207">
                  <a:extLst>
                    <a:ext uri="{FF2B5EF4-FFF2-40B4-BE49-F238E27FC236}">
                      <a16:creationId xmlns:a16="http://schemas.microsoft.com/office/drawing/2014/main" id="{BF5366DC-19A8-3EDE-4216-E878CE45B13A}"/>
                    </a:ext>
                  </a:extLst>
                </p14:cNvPr>
                <p14:cNvContentPartPr/>
                <p14:nvPr/>
              </p14:nvContentPartPr>
              <p14:xfrm>
                <a:off x="5275880" y="6266969"/>
                <a:ext cx="105480" cy="364680"/>
              </p14:xfrm>
            </p:contentPart>
          </mc:Choice>
          <mc:Fallback xmlns="">
            <p:pic>
              <p:nvPicPr>
                <p:cNvPr id="208" name="筆跡 207">
                  <a:extLst>
                    <a:ext uri="{FF2B5EF4-FFF2-40B4-BE49-F238E27FC236}">
                      <a16:creationId xmlns:a16="http://schemas.microsoft.com/office/drawing/2014/main" id="{BF5366DC-19A8-3EDE-4216-E878CE45B13A}"/>
                    </a:ext>
                  </a:extLst>
                </p:cNvPr>
                <p:cNvPicPr/>
                <p:nvPr/>
              </p:nvPicPr>
              <p:blipFill>
                <a:blip r:embed="rId231"/>
                <a:stretch>
                  <a:fillRect/>
                </a:stretch>
              </p:blipFill>
              <p:spPr>
                <a:xfrm>
                  <a:off x="5269760" y="6260849"/>
                  <a:ext cx="117720" cy="3769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09" name="筆跡 208">
                  <a:extLst>
                    <a:ext uri="{FF2B5EF4-FFF2-40B4-BE49-F238E27FC236}">
                      <a16:creationId xmlns:a16="http://schemas.microsoft.com/office/drawing/2014/main" id="{8E26D936-982F-741F-5C74-29350C7096A9}"/>
                    </a:ext>
                  </a:extLst>
                </p14:cNvPr>
                <p14:cNvContentPartPr/>
                <p14:nvPr/>
              </p14:nvContentPartPr>
              <p14:xfrm>
                <a:off x="5520320" y="6275249"/>
                <a:ext cx="43200" cy="362520"/>
              </p14:xfrm>
            </p:contentPart>
          </mc:Choice>
          <mc:Fallback xmlns="">
            <p:pic>
              <p:nvPicPr>
                <p:cNvPr id="209" name="筆跡 208">
                  <a:extLst>
                    <a:ext uri="{FF2B5EF4-FFF2-40B4-BE49-F238E27FC236}">
                      <a16:creationId xmlns:a16="http://schemas.microsoft.com/office/drawing/2014/main" id="{8E26D936-982F-741F-5C74-29350C7096A9}"/>
                    </a:ext>
                  </a:extLst>
                </p:cNvPr>
                <p:cNvPicPr/>
                <p:nvPr/>
              </p:nvPicPr>
              <p:blipFill>
                <a:blip r:embed="rId233"/>
                <a:stretch>
                  <a:fillRect/>
                </a:stretch>
              </p:blipFill>
              <p:spPr>
                <a:xfrm>
                  <a:off x="5514200" y="6269129"/>
                  <a:ext cx="55440" cy="374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10" name="筆跡 209">
                  <a:extLst>
                    <a:ext uri="{FF2B5EF4-FFF2-40B4-BE49-F238E27FC236}">
                      <a16:creationId xmlns:a16="http://schemas.microsoft.com/office/drawing/2014/main" id="{B08ECBBF-63D7-3B72-B183-F54432D63CB2}"/>
                    </a:ext>
                  </a:extLst>
                </p14:cNvPr>
                <p14:cNvContentPartPr/>
                <p14:nvPr/>
              </p14:nvContentPartPr>
              <p14:xfrm>
                <a:off x="5622200" y="6341489"/>
                <a:ext cx="177480" cy="220320"/>
              </p14:xfrm>
            </p:contentPart>
          </mc:Choice>
          <mc:Fallback xmlns="">
            <p:pic>
              <p:nvPicPr>
                <p:cNvPr id="210" name="筆跡 209">
                  <a:extLst>
                    <a:ext uri="{FF2B5EF4-FFF2-40B4-BE49-F238E27FC236}">
                      <a16:creationId xmlns:a16="http://schemas.microsoft.com/office/drawing/2014/main" id="{B08ECBBF-63D7-3B72-B183-F54432D63CB2}"/>
                    </a:ext>
                  </a:extLst>
                </p:cNvPr>
                <p:cNvPicPr/>
                <p:nvPr/>
              </p:nvPicPr>
              <p:blipFill>
                <a:blip r:embed="rId235"/>
                <a:stretch>
                  <a:fillRect/>
                </a:stretch>
              </p:blipFill>
              <p:spPr>
                <a:xfrm>
                  <a:off x="5616080" y="6335369"/>
                  <a:ext cx="18972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11" name="筆跡 210">
                  <a:extLst>
                    <a:ext uri="{FF2B5EF4-FFF2-40B4-BE49-F238E27FC236}">
                      <a16:creationId xmlns:a16="http://schemas.microsoft.com/office/drawing/2014/main" id="{D1112F7B-8FD6-5612-A54B-7AC4380CD3DF}"/>
                    </a:ext>
                  </a:extLst>
                </p14:cNvPr>
                <p14:cNvContentPartPr/>
                <p14:nvPr/>
              </p14:nvContentPartPr>
              <p14:xfrm>
                <a:off x="5621840" y="6432929"/>
                <a:ext cx="110520" cy="20160"/>
              </p14:xfrm>
            </p:contentPart>
          </mc:Choice>
          <mc:Fallback xmlns="">
            <p:pic>
              <p:nvPicPr>
                <p:cNvPr id="211" name="筆跡 210">
                  <a:extLst>
                    <a:ext uri="{FF2B5EF4-FFF2-40B4-BE49-F238E27FC236}">
                      <a16:creationId xmlns:a16="http://schemas.microsoft.com/office/drawing/2014/main" id="{D1112F7B-8FD6-5612-A54B-7AC4380CD3DF}"/>
                    </a:ext>
                  </a:extLst>
                </p:cNvPr>
                <p:cNvPicPr/>
                <p:nvPr/>
              </p:nvPicPr>
              <p:blipFill>
                <a:blip r:embed="rId237"/>
                <a:stretch>
                  <a:fillRect/>
                </a:stretch>
              </p:blipFill>
              <p:spPr>
                <a:xfrm>
                  <a:off x="5615720" y="6426809"/>
                  <a:ext cx="12276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12" name="筆跡 211">
                  <a:extLst>
                    <a:ext uri="{FF2B5EF4-FFF2-40B4-BE49-F238E27FC236}">
                      <a16:creationId xmlns:a16="http://schemas.microsoft.com/office/drawing/2014/main" id="{CB52F391-0C5C-D813-D83F-288600C918B5}"/>
                    </a:ext>
                  </a:extLst>
                </p14:cNvPr>
                <p14:cNvContentPartPr/>
                <p14:nvPr/>
              </p14:nvContentPartPr>
              <p14:xfrm>
                <a:off x="5885720" y="6285329"/>
                <a:ext cx="21960" cy="335520"/>
              </p14:xfrm>
            </p:contentPart>
          </mc:Choice>
          <mc:Fallback xmlns="">
            <p:pic>
              <p:nvPicPr>
                <p:cNvPr id="212" name="筆跡 211">
                  <a:extLst>
                    <a:ext uri="{FF2B5EF4-FFF2-40B4-BE49-F238E27FC236}">
                      <a16:creationId xmlns:a16="http://schemas.microsoft.com/office/drawing/2014/main" id="{CB52F391-0C5C-D813-D83F-288600C918B5}"/>
                    </a:ext>
                  </a:extLst>
                </p:cNvPr>
                <p:cNvPicPr/>
                <p:nvPr/>
              </p:nvPicPr>
              <p:blipFill>
                <a:blip r:embed="rId239"/>
                <a:stretch>
                  <a:fillRect/>
                </a:stretch>
              </p:blipFill>
              <p:spPr>
                <a:xfrm>
                  <a:off x="5879600" y="6279209"/>
                  <a:ext cx="34200" cy="347760"/>
                </a:xfrm>
                <a:prstGeom prst="rect">
                  <a:avLst/>
                </a:prstGeom>
              </p:spPr>
            </p:pic>
          </mc:Fallback>
        </mc:AlternateContent>
      </p:grpSp>
      <p:grpSp>
        <p:nvGrpSpPr>
          <p:cNvPr id="221" name="群組 220">
            <a:extLst>
              <a:ext uri="{FF2B5EF4-FFF2-40B4-BE49-F238E27FC236}">
                <a16:creationId xmlns:a16="http://schemas.microsoft.com/office/drawing/2014/main" id="{21273BFC-AE90-F1EA-8F3D-5B63EA0CBAAB}"/>
              </a:ext>
            </a:extLst>
          </p:cNvPr>
          <p:cNvGrpSpPr/>
          <p:nvPr/>
        </p:nvGrpSpPr>
        <p:grpSpPr>
          <a:xfrm>
            <a:off x="6081560" y="6355889"/>
            <a:ext cx="172080" cy="186120"/>
            <a:chOff x="6081560" y="6355889"/>
            <a:chExt cx="172080" cy="186120"/>
          </a:xfrm>
        </p:grpSpPr>
        <mc:AlternateContent xmlns:mc="http://schemas.openxmlformats.org/markup-compatibility/2006" xmlns:p14="http://schemas.microsoft.com/office/powerpoint/2010/main">
          <mc:Choice Requires="p14">
            <p:contentPart p14:bwMode="auto" r:id="rId240">
              <p14:nvContentPartPr>
                <p14:cNvPr id="217" name="筆跡 216">
                  <a:extLst>
                    <a:ext uri="{FF2B5EF4-FFF2-40B4-BE49-F238E27FC236}">
                      <a16:creationId xmlns:a16="http://schemas.microsoft.com/office/drawing/2014/main" id="{2007A396-8DD4-E909-1799-53A38016DDDF}"/>
                    </a:ext>
                  </a:extLst>
                </p14:cNvPr>
                <p14:cNvContentPartPr/>
                <p14:nvPr/>
              </p14:nvContentPartPr>
              <p14:xfrm>
                <a:off x="6094160" y="6355889"/>
                <a:ext cx="141840" cy="106920"/>
              </p14:xfrm>
            </p:contentPart>
          </mc:Choice>
          <mc:Fallback xmlns="">
            <p:pic>
              <p:nvPicPr>
                <p:cNvPr id="217" name="筆跡 216">
                  <a:extLst>
                    <a:ext uri="{FF2B5EF4-FFF2-40B4-BE49-F238E27FC236}">
                      <a16:creationId xmlns:a16="http://schemas.microsoft.com/office/drawing/2014/main" id="{2007A396-8DD4-E909-1799-53A38016DDDF}"/>
                    </a:ext>
                  </a:extLst>
                </p:cNvPr>
                <p:cNvPicPr/>
                <p:nvPr/>
              </p:nvPicPr>
              <p:blipFill>
                <a:blip r:embed="rId241"/>
                <a:stretch>
                  <a:fillRect/>
                </a:stretch>
              </p:blipFill>
              <p:spPr>
                <a:xfrm>
                  <a:off x="6088040" y="6349769"/>
                  <a:ext cx="154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18" name="筆跡 217">
                  <a:extLst>
                    <a:ext uri="{FF2B5EF4-FFF2-40B4-BE49-F238E27FC236}">
                      <a16:creationId xmlns:a16="http://schemas.microsoft.com/office/drawing/2014/main" id="{7FBCA245-C6B2-52CF-8F05-18CC436BA48C}"/>
                    </a:ext>
                  </a:extLst>
                </p14:cNvPr>
                <p14:cNvContentPartPr/>
                <p14:nvPr/>
              </p14:nvContentPartPr>
              <p14:xfrm>
                <a:off x="6081560" y="6505289"/>
                <a:ext cx="172080" cy="36720"/>
              </p14:xfrm>
            </p:contentPart>
          </mc:Choice>
          <mc:Fallback xmlns="">
            <p:pic>
              <p:nvPicPr>
                <p:cNvPr id="218" name="筆跡 217">
                  <a:extLst>
                    <a:ext uri="{FF2B5EF4-FFF2-40B4-BE49-F238E27FC236}">
                      <a16:creationId xmlns:a16="http://schemas.microsoft.com/office/drawing/2014/main" id="{7FBCA245-C6B2-52CF-8F05-18CC436BA48C}"/>
                    </a:ext>
                  </a:extLst>
                </p:cNvPr>
                <p:cNvPicPr/>
                <p:nvPr/>
              </p:nvPicPr>
              <p:blipFill>
                <a:blip r:embed="rId243"/>
                <a:stretch>
                  <a:fillRect/>
                </a:stretch>
              </p:blipFill>
              <p:spPr>
                <a:xfrm>
                  <a:off x="6075440" y="6499169"/>
                  <a:ext cx="184320" cy="48960"/>
                </a:xfrm>
                <a:prstGeom prst="rect">
                  <a:avLst/>
                </a:prstGeom>
              </p:spPr>
            </p:pic>
          </mc:Fallback>
        </mc:AlternateContent>
      </p:grpSp>
      <p:grpSp>
        <p:nvGrpSpPr>
          <p:cNvPr id="230" name="群組 229">
            <a:extLst>
              <a:ext uri="{FF2B5EF4-FFF2-40B4-BE49-F238E27FC236}">
                <a16:creationId xmlns:a16="http://schemas.microsoft.com/office/drawing/2014/main" id="{3AF73BC3-2563-CDE3-4D9A-E24F13DFC5D4}"/>
              </a:ext>
            </a:extLst>
          </p:cNvPr>
          <p:cNvGrpSpPr/>
          <p:nvPr/>
        </p:nvGrpSpPr>
        <p:grpSpPr>
          <a:xfrm>
            <a:off x="6435080" y="6206129"/>
            <a:ext cx="939960" cy="496440"/>
            <a:chOff x="6435080" y="6206129"/>
            <a:chExt cx="939960" cy="496440"/>
          </a:xfrm>
        </p:grpSpPr>
        <mc:AlternateContent xmlns:mc="http://schemas.openxmlformats.org/markup-compatibility/2006" xmlns:p14="http://schemas.microsoft.com/office/powerpoint/2010/main">
          <mc:Choice Requires="p14">
            <p:contentPart p14:bwMode="auto" r:id="rId244">
              <p14:nvContentPartPr>
                <p14:cNvPr id="222" name="筆跡 221">
                  <a:extLst>
                    <a:ext uri="{FF2B5EF4-FFF2-40B4-BE49-F238E27FC236}">
                      <a16:creationId xmlns:a16="http://schemas.microsoft.com/office/drawing/2014/main" id="{513BFE2B-E527-3E2A-58DB-9088D0B43C7E}"/>
                    </a:ext>
                  </a:extLst>
                </p14:cNvPr>
                <p14:cNvContentPartPr/>
                <p14:nvPr/>
              </p14:nvContentPartPr>
              <p14:xfrm>
                <a:off x="6435080" y="6326369"/>
                <a:ext cx="176040" cy="309240"/>
              </p14:xfrm>
            </p:contentPart>
          </mc:Choice>
          <mc:Fallback xmlns="">
            <p:pic>
              <p:nvPicPr>
                <p:cNvPr id="222" name="筆跡 221">
                  <a:extLst>
                    <a:ext uri="{FF2B5EF4-FFF2-40B4-BE49-F238E27FC236}">
                      <a16:creationId xmlns:a16="http://schemas.microsoft.com/office/drawing/2014/main" id="{513BFE2B-E527-3E2A-58DB-9088D0B43C7E}"/>
                    </a:ext>
                  </a:extLst>
                </p:cNvPr>
                <p:cNvPicPr/>
                <p:nvPr/>
              </p:nvPicPr>
              <p:blipFill>
                <a:blip r:embed="rId245"/>
                <a:stretch>
                  <a:fillRect/>
                </a:stretch>
              </p:blipFill>
              <p:spPr>
                <a:xfrm>
                  <a:off x="6428960" y="6320249"/>
                  <a:ext cx="18828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3" name="筆跡 222">
                  <a:extLst>
                    <a:ext uri="{FF2B5EF4-FFF2-40B4-BE49-F238E27FC236}">
                      <a16:creationId xmlns:a16="http://schemas.microsoft.com/office/drawing/2014/main" id="{099AA71C-7CF3-4E1E-945B-8435826595F1}"/>
                    </a:ext>
                  </a:extLst>
                </p14:cNvPr>
                <p14:cNvContentPartPr/>
                <p14:nvPr/>
              </p14:nvContentPartPr>
              <p14:xfrm>
                <a:off x="6627680" y="6410249"/>
                <a:ext cx="167760" cy="158400"/>
              </p14:xfrm>
            </p:contentPart>
          </mc:Choice>
          <mc:Fallback xmlns="">
            <p:pic>
              <p:nvPicPr>
                <p:cNvPr id="223" name="筆跡 222">
                  <a:extLst>
                    <a:ext uri="{FF2B5EF4-FFF2-40B4-BE49-F238E27FC236}">
                      <a16:creationId xmlns:a16="http://schemas.microsoft.com/office/drawing/2014/main" id="{099AA71C-7CF3-4E1E-945B-8435826595F1}"/>
                    </a:ext>
                  </a:extLst>
                </p:cNvPr>
                <p:cNvPicPr/>
                <p:nvPr/>
              </p:nvPicPr>
              <p:blipFill>
                <a:blip r:embed="rId247"/>
                <a:stretch>
                  <a:fillRect/>
                </a:stretch>
              </p:blipFill>
              <p:spPr>
                <a:xfrm>
                  <a:off x="6621560" y="6404129"/>
                  <a:ext cx="18000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4" name="筆跡 223">
                  <a:extLst>
                    <a:ext uri="{FF2B5EF4-FFF2-40B4-BE49-F238E27FC236}">
                      <a16:creationId xmlns:a16="http://schemas.microsoft.com/office/drawing/2014/main" id="{70F9BAAA-8693-7498-5D45-BC4F0C0389FC}"/>
                    </a:ext>
                  </a:extLst>
                </p14:cNvPr>
                <p14:cNvContentPartPr/>
                <p14:nvPr/>
              </p14:nvContentPartPr>
              <p14:xfrm>
                <a:off x="6700400" y="6435809"/>
                <a:ext cx="204120" cy="266760"/>
              </p14:xfrm>
            </p:contentPart>
          </mc:Choice>
          <mc:Fallback xmlns="">
            <p:pic>
              <p:nvPicPr>
                <p:cNvPr id="224" name="筆跡 223">
                  <a:extLst>
                    <a:ext uri="{FF2B5EF4-FFF2-40B4-BE49-F238E27FC236}">
                      <a16:creationId xmlns:a16="http://schemas.microsoft.com/office/drawing/2014/main" id="{70F9BAAA-8693-7498-5D45-BC4F0C0389FC}"/>
                    </a:ext>
                  </a:extLst>
                </p:cNvPr>
                <p:cNvPicPr/>
                <p:nvPr/>
              </p:nvPicPr>
              <p:blipFill>
                <a:blip r:embed="rId249"/>
                <a:stretch>
                  <a:fillRect/>
                </a:stretch>
              </p:blipFill>
              <p:spPr>
                <a:xfrm>
                  <a:off x="6694280" y="6429689"/>
                  <a:ext cx="2163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5" name="筆跡 224">
                  <a:extLst>
                    <a:ext uri="{FF2B5EF4-FFF2-40B4-BE49-F238E27FC236}">
                      <a16:creationId xmlns:a16="http://schemas.microsoft.com/office/drawing/2014/main" id="{E967A6D9-483B-9881-4ED4-DEB38729DB8B}"/>
                    </a:ext>
                  </a:extLst>
                </p14:cNvPr>
                <p14:cNvContentPartPr/>
                <p14:nvPr/>
              </p14:nvContentPartPr>
              <p14:xfrm>
                <a:off x="6791480" y="6544529"/>
                <a:ext cx="196200" cy="85680"/>
              </p14:xfrm>
            </p:contentPart>
          </mc:Choice>
          <mc:Fallback xmlns="">
            <p:pic>
              <p:nvPicPr>
                <p:cNvPr id="225" name="筆跡 224">
                  <a:extLst>
                    <a:ext uri="{FF2B5EF4-FFF2-40B4-BE49-F238E27FC236}">
                      <a16:creationId xmlns:a16="http://schemas.microsoft.com/office/drawing/2014/main" id="{E967A6D9-483B-9881-4ED4-DEB38729DB8B}"/>
                    </a:ext>
                  </a:extLst>
                </p:cNvPr>
                <p:cNvPicPr/>
                <p:nvPr/>
              </p:nvPicPr>
              <p:blipFill>
                <a:blip r:embed="rId251"/>
                <a:stretch>
                  <a:fillRect/>
                </a:stretch>
              </p:blipFill>
              <p:spPr>
                <a:xfrm>
                  <a:off x="6785360" y="6538409"/>
                  <a:ext cx="2084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7" name="筆跡 226">
                  <a:extLst>
                    <a:ext uri="{FF2B5EF4-FFF2-40B4-BE49-F238E27FC236}">
                      <a16:creationId xmlns:a16="http://schemas.microsoft.com/office/drawing/2014/main" id="{B4D5D14B-24A7-583D-516B-5FABE9A47BF3}"/>
                    </a:ext>
                  </a:extLst>
                </p14:cNvPr>
                <p14:cNvContentPartPr/>
                <p14:nvPr/>
              </p14:nvContentPartPr>
              <p14:xfrm>
                <a:off x="7000640" y="6206129"/>
                <a:ext cx="67680" cy="389160"/>
              </p14:xfrm>
            </p:contentPart>
          </mc:Choice>
          <mc:Fallback xmlns="">
            <p:pic>
              <p:nvPicPr>
                <p:cNvPr id="227" name="筆跡 226">
                  <a:extLst>
                    <a:ext uri="{FF2B5EF4-FFF2-40B4-BE49-F238E27FC236}">
                      <a16:creationId xmlns:a16="http://schemas.microsoft.com/office/drawing/2014/main" id="{B4D5D14B-24A7-583D-516B-5FABE9A47BF3}"/>
                    </a:ext>
                  </a:extLst>
                </p:cNvPr>
                <p:cNvPicPr/>
                <p:nvPr/>
              </p:nvPicPr>
              <p:blipFill>
                <a:blip r:embed="rId253"/>
                <a:stretch>
                  <a:fillRect/>
                </a:stretch>
              </p:blipFill>
              <p:spPr>
                <a:xfrm>
                  <a:off x="6994520" y="6200009"/>
                  <a:ext cx="799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8" name="筆跡 227">
                  <a:extLst>
                    <a:ext uri="{FF2B5EF4-FFF2-40B4-BE49-F238E27FC236}">
                      <a16:creationId xmlns:a16="http://schemas.microsoft.com/office/drawing/2014/main" id="{92D66C66-0A85-A17F-ABB7-D304F020A71D}"/>
                    </a:ext>
                  </a:extLst>
                </p14:cNvPr>
                <p14:cNvContentPartPr/>
                <p14:nvPr/>
              </p14:nvContentPartPr>
              <p14:xfrm>
                <a:off x="7202240" y="6281729"/>
                <a:ext cx="126720" cy="18720"/>
              </p14:xfrm>
            </p:contentPart>
          </mc:Choice>
          <mc:Fallback xmlns="">
            <p:pic>
              <p:nvPicPr>
                <p:cNvPr id="228" name="筆跡 227">
                  <a:extLst>
                    <a:ext uri="{FF2B5EF4-FFF2-40B4-BE49-F238E27FC236}">
                      <a16:creationId xmlns:a16="http://schemas.microsoft.com/office/drawing/2014/main" id="{92D66C66-0A85-A17F-ABB7-D304F020A71D}"/>
                    </a:ext>
                  </a:extLst>
                </p:cNvPr>
                <p:cNvPicPr/>
                <p:nvPr/>
              </p:nvPicPr>
              <p:blipFill>
                <a:blip r:embed="rId255"/>
                <a:stretch>
                  <a:fillRect/>
                </a:stretch>
              </p:blipFill>
              <p:spPr>
                <a:xfrm>
                  <a:off x="7196120" y="6275609"/>
                  <a:ext cx="1389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9" name="筆跡 228">
                  <a:extLst>
                    <a:ext uri="{FF2B5EF4-FFF2-40B4-BE49-F238E27FC236}">
                      <a16:creationId xmlns:a16="http://schemas.microsoft.com/office/drawing/2014/main" id="{C81A7002-9CF9-3001-28E9-2E1E311F60E7}"/>
                    </a:ext>
                  </a:extLst>
                </p14:cNvPr>
                <p14:cNvContentPartPr/>
                <p14:nvPr/>
              </p14:nvContentPartPr>
              <p14:xfrm>
                <a:off x="7193960" y="6353009"/>
                <a:ext cx="181080" cy="4680"/>
              </p14:xfrm>
            </p:contentPart>
          </mc:Choice>
          <mc:Fallback xmlns="">
            <p:pic>
              <p:nvPicPr>
                <p:cNvPr id="229" name="筆跡 228">
                  <a:extLst>
                    <a:ext uri="{FF2B5EF4-FFF2-40B4-BE49-F238E27FC236}">
                      <a16:creationId xmlns:a16="http://schemas.microsoft.com/office/drawing/2014/main" id="{C81A7002-9CF9-3001-28E9-2E1E311F60E7}"/>
                    </a:ext>
                  </a:extLst>
                </p:cNvPr>
                <p:cNvPicPr/>
                <p:nvPr/>
              </p:nvPicPr>
              <p:blipFill>
                <a:blip r:embed="rId257"/>
                <a:stretch>
                  <a:fillRect/>
                </a:stretch>
              </p:blipFill>
              <p:spPr>
                <a:xfrm>
                  <a:off x="7187840" y="6346889"/>
                  <a:ext cx="193320" cy="16920"/>
                </a:xfrm>
                <a:prstGeom prst="rect">
                  <a:avLst/>
                </a:prstGeom>
              </p:spPr>
            </p:pic>
          </mc:Fallback>
        </mc:AlternateContent>
      </p:grpSp>
      <p:grpSp>
        <p:nvGrpSpPr>
          <p:cNvPr id="233" name="群組 232">
            <a:extLst>
              <a:ext uri="{FF2B5EF4-FFF2-40B4-BE49-F238E27FC236}">
                <a16:creationId xmlns:a16="http://schemas.microsoft.com/office/drawing/2014/main" id="{2EC90CBE-FF14-5AA5-FE4E-8948E2EE286B}"/>
              </a:ext>
            </a:extLst>
          </p:cNvPr>
          <p:cNvGrpSpPr/>
          <p:nvPr/>
        </p:nvGrpSpPr>
        <p:grpSpPr>
          <a:xfrm>
            <a:off x="7574840" y="6201089"/>
            <a:ext cx="290520" cy="243720"/>
            <a:chOff x="7574840" y="6201089"/>
            <a:chExt cx="290520" cy="243720"/>
          </a:xfrm>
        </p:grpSpPr>
        <mc:AlternateContent xmlns:mc="http://schemas.openxmlformats.org/markup-compatibility/2006" xmlns:p14="http://schemas.microsoft.com/office/powerpoint/2010/main">
          <mc:Choice Requires="p14">
            <p:contentPart p14:bwMode="auto" r:id="rId258">
              <p14:nvContentPartPr>
                <p14:cNvPr id="231" name="筆跡 230">
                  <a:extLst>
                    <a:ext uri="{FF2B5EF4-FFF2-40B4-BE49-F238E27FC236}">
                      <a16:creationId xmlns:a16="http://schemas.microsoft.com/office/drawing/2014/main" id="{BBBF03F4-AD09-2FFD-8356-37F4D44442AD}"/>
                    </a:ext>
                  </a:extLst>
                </p14:cNvPr>
                <p14:cNvContentPartPr/>
                <p14:nvPr/>
              </p14:nvContentPartPr>
              <p14:xfrm>
                <a:off x="7574840" y="6201089"/>
                <a:ext cx="14040" cy="243720"/>
              </p14:xfrm>
            </p:contentPart>
          </mc:Choice>
          <mc:Fallback xmlns="">
            <p:pic>
              <p:nvPicPr>
                <p:cNvPr id="231" name="筆跡 230">
                  <a:extLst>
                    <a:ext uri="{FF2B5EF4-FFF2-40B4-BE49-F238E27FC236}">
                      <a16:creationId xmlns:a16="http://schemas.microsoft.com/office/drawing/2014/main" id="{BBBF03F4-AD09-2FFD-8356-37F4D44442AD}"/>
                    </a:ext>
                  </a:extLst>
                </p:cNvPr>
                <p:cNvPicPr/>
                <p:nvPr/>
              </p:nvPicPr>
              <p:blipFill>
                <a:blip r:embed="rId259"/>
                <a:stretch>
                  <a:fillRect/>
                </a:stretch>
              </p:blipFill>
              <p:spPr>
                <a:xfrm>
                  <a:off x="7568720" y="6194969"/>
                  <a:ext cx="262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32" name="筆跡 231">
                  <a:extLst>
                    <a:ext uri="{FF2B5EF4-FFF2-40B4-BE49-F238E27FC236}">
                      <a16:creationId xmlns:a16="http://schemas.microsoft.com/office/drawing/2014/main" id="{C199648E-145C-898C-D9C7-2A5AD40D5A3C}"/>
                    </a:ext>
                  </a:extLst>
                </p14:cNvPr>
                <p14:cNvContentPartPr/>
                <p14:nvPr/>
              </p14:nvContentPartPr>
              <p14:xfrm>
                <a:off x="7638920" y="6281009"/>
                <a:ext cx="226440" cy="35640"/>
              </p14:xfrm>
            </p:contentPart>
          </mc:Choice>
          <mc:Fallback xmlns="">
            <p:pic>
              <p:nvPicPr>
                <p:cNvPr id="232" name="筆跡 231">
                  <a:extLst>
                    <a:ext uri="{FF2B5EF4-FFF2-40B4-BE49-F238E27FC236}">
                      <a16:creationId xmlns:a16="http://schemas.microsoft.com/office/drawing/2014/main" id="{C199648E-145C-898C-D9C7-2A5AD40D5A3C}"/>
                    </a:ext>
                  </a:extLst>
                </p:cNvPr>
                <p:cNvPicPr/>
                <p:nvPr/>
              </p:nvPicPr>
              <p:blipFill>
                <a:blip r:embed="rId261"/>
                <a:stretch>
                  <a:fillRect/>
                </a:stretch>
              </p:blipFill>
              <p:spPr>
                <a:xfrm>
                  <a:off x="7632800" y="6274889"/>
                  <a:ext cx="238680" cy="4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234" name="筆跡 233">
                <a:extLst>
                  <a:ext uri="{FF2B5EF4-FFF2-40B4-BE49-F238E27FC236}">
                    <a16:creationId xmlns:a16="http://schemas.microsoft.com/office/drawing/2014/main" id="{91D65DF8-9802-8AEB-2EFF-384F931601DD}"/>
                  </a:ext>
                </a:extLst>
              </p14:cNvPr>
              <p14:cNvContentPartPr/>
              <p14:nvPr/>
            </p14:nvContentPartPr>
            <p14:xfrm>
              <a:off x="7913960" y="6167969"/>
              <a:ext cx="225360" cy="219240"/>
            </p14:xfrm>
          </p:contentPart>
        </mc:Choice>
        <mc:Fallback xmlns="">
          <p:pic>
            <p:nvPicPr>
              <p:cNvPr id="234" name="筆跡 233">
                <a:extLst>
                  <a:ext uri="{FF2B5EF4-FFF2-40B4-BE49-F238E27FC236}">
                    <a16:creationId xmlns:a16="http://schemas.microsoft.com/office/drawing/2014/main" id="{91D65DF8-9802-8AEB-2EFF-384F931601DD}"/>
                  </a:ext>
                </a:extLst>
              </p:cNvPr>
              <p:cNvPicPr/>
              <p:nvPr/>
            </p:nvPicPr>
            <p:blipFill>
              <a:blip r:embed="rId263"/>
              <a:stretch>
                <a:fillRect/>
              </a:stretch>
            </p:blipFill>
            <p:spPr>
              <a:xfrm>
                <a:off x="7907840" y="6161849"/>
                <a:ext cx="237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5" name="筆跡 234">
                <a:extLst>
                  <a:ext uri="{FF2B5EF4-FFF2-40B4-BE49-F238E27FC236}">
                    <a16:creationId xmlns:a16="http://schemas.microsoft.com/office/drawing/2014/main" id="{C7C13B07-0527-F53C-1C34-635D38454C8E}"/>
                  </a:ext>
                </a:extLst>
              </p14:cNvPr>
              <p14:cNvContentPartPr/>
              <p14:nvPr/>
            </p14:nvContentPartPr>
            <p14:xfrm>
              <a:off x="6974360" y="5001209"/>
              <a:ext cx="1127160" cy="1076040"/>
            </p14:xfrm>
          </p:contentPart>
        </mc:Choice>
        <mc:Fallback xmlns="">
          <p:pic>
            <p:nvPicPr>
              <p:cNvPr id="235" name="筆跡 234">
                <a:extLst>
                  <a:ext uri="{FF2B5EF4-FFF2-40B4-BE49-F238E27FC236}">
                    <a16:creationId xmlns:a16="http://schemas.microsoft.com/office/drawing/2014/main" id="{C7C13B07-0527-F53C-1C34-635D38454C8E}"/>
                  </a:ext>
                </a:extLst>
              </p:cNvPr>
              <p:cNvPicPr/>
              <p:nvPr/>
            </p:nvPicPr>
            <p:blipFill>
              <a:blip r:embed="rId265"/>
              <a:stretch>
                <a:fillRect/>
              </a:stretch>
            </p:blipFill>
            <p:spPr>
              <a:xfrm>
                <a:off x="6920360" y="4893569"/>
                <a:ext cx="1234800" cy="129168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6" name="筆跡 235">
                <a:extLst>
                  <a:ext uri="{FF2B5EF4-FFF2-40B4-BE49-F238E27FC236}">
                    <a16:creationId xmlns:a16="http://schemas.microsoft.com/office/drawing/2014/main" id="{6E154B53-3B0D-9429-DD97-5C0F9F066BFA}"/>
                  </a:ext>
                </a:extLst>
              </p14:cNvPr>
              <p14:cNvContentPartPr/>
              <p14:nvPr/>
            </p14:nvContentPartPr>
            <p14:xfrm>
              <a:off x="7905680" y="4759649"/>
              <a:ext cx="403920" cy="579240"/>
            </p14:xfrm>
          </p:contentPart>
        </mc:Choice>
        <mc:Fallback xmlns="">
          <p:pic>
            <p:nvPicPr>
              <p:cNvPr id="236" name="筆跡 235">
                <a:extLst>
                  <a:ext uri="{FF2B5EF4-FFF2-40B4-BE49-F238E27FC236}">
                    <a16:creationId xmlns:a16="http://schemas.microsoft.com/office/drawing/2014/main" id="{6E154B53-3B0D-9429-DD97-5C0F9F066BFA}"/>
                  </a:ext>
                </a:extLst>
              </p:cNvPr>
              <p:cNvPicPr/>
              <p:nvPr/>
            </p:nvPicPr>
            <p:blipFill>
              <a:blip r:embed="rId267"/>
              <a:stretch>
                <a:fillRect/>
              </a:stretch>
            </p:blipFill>
            <p:spPr>
              <a:xfrm>
                <a:off x="7852040" y="4652009"/>
                <a:ext cx="511560" cy="794880"/>
              </a:xfrm>
              <a:prstGeom prst="rect">
                <a:avLst/>
              </a:prstGeom>
            </p:spPr>
          </p:pic>
        </mc:Fallback>
      </mc:AlternateContent>
      <p:grpSp>
        <p:nvGrpSpPr>
          <p:cNvPr id="239" name="群組 238">
            <a:extLst>
              <a:ext uri="{FF2B5EF4-FFF2-40B4-BE49-F238E27FC236}">
                <a16:creationId xmlns:a16="http://schemas.microsoft.com/office/drawing/2014/main" id="{E884E59D-925F-7432-DFA6-4943DB768593}"/>
              </a:ext>
            </a:extLst>
          </p:cNvPr>
          <p:cNvGrpSpPr/>
          <p:nvPr/>
        </p:nvGrpSpPr>
        <p:grpSpPr>
          <a:xfrm>
            <a:off x="8506880" y="4474169"/>
            <a:ext cx="466920" cy="528120"/>
            <a:chOff x="8506880" y="4474169"/>
            <a:chExt cx="466920" cy="528120"/>
          </a:xfrm>
        </p:grpSpPr>
        <mc:AlternateContent xmlns:mc="http://schemas.openxmlformats.org/markup-compatibility/2006" xmlns:p14="http://schemas.microsoft.com/office/powerpoint/2010/main">
          <mc:Choice Requires="p14">
            <p:contentPart p14:bwMode="auto" r:id="rId268">
              <p14:nvContentPartPr>
                <p14:cNvPr id="237" name="筆跡 236">
                  <a:extLst>
                    <a:ext uri="{FF2B5EF4-FFF2-40B4-BE49-F238E27FC236}">
                      <a16:creationId xmlns:a16="http://schemas.microsoft.com/office/drawing/2014/main" id="{63495FF6-BE17-527C-8435-F5DF655BAA78}"/>
                    </a:ext>
                  </a:extLst>
                </p14:cNvPr>
                <p14:cNvContentPartPr/>
                <p14:nvPr/>
              </p14:nvContentPartPr>
              <p14:xfrm>
                <a:off x="8506880" y="4482809"/>
                <a:ext cx="266760" cy="519480"/>
              </p14:xfrm>
            </p:contentPart>
          </mc:Choice>
          <mc:Fallback xmlns="">
            <p:pic>
              <p:nvPicPr>
                <p:cNvPr id="237" name="筆跡 236">
                  <a:extLst>
                    <a:ext uri="{FF2B5EF4-FFF2-40B4-BE49-F238E27FC236}">
                      <a16:creationId xmlns:a16="http://schemas.microsoft.com/office/drawing/2014/main" id="{63495FF6-BE17-527C-8435-F5DF655BAA78}"/>
                    </a:ext>
                  </a:extLst>
                </p:cNvPr>
                <p:cNvPicPr/>
                <p:nvPr/>
              </p:nvPicPr>
              <p:blipFill>
                <a:blip r:embed="rId269"/>
                <a:stretch>
                  <a:fillRect/>
                </a:stretch>
              </p:blipFill>
              <p:spPr>
                <a:xfrm>
                  <a:off x="8497880" y="4473809"/>
                  <a:ext cx="284400" cy="537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38" name="筆跡 237">
                  <a:extLst>
                    <a:ext uri="{FF2B5EF4-FFF2-40B4-BE49-F238E27FC236}">
                      <a16:creationId xmlns:a16="http://schemas.microsoft.com/office/drawing/2014/main" id="{7F03B825-434F-F92E-4A21-C3CC84647E7E}"/>
                    </a:ext>
                  </a:extLst>
                </p14:cNvPr>
                <p14:cNvContentPartPr/>
                <p14:nvPr/>
              </p14:nvContentPartPr>
              <p14:xfrm>
                <a:off x="8871200" y="4474169"/>
                <a:ext cx="102600" cy="374040"/>
              </p14:xfrm>
            </p:contentPart>
          </mc:Choice>
          <mc:Fallback xmlns="">
            <p:pic>
              <p:nvPicPr>
                <p:cNvPr id="238" name="筆跡 237">
                  <a:extLst>
                    <a:ext uri="{FF2B5EF4-FFF2-40B4-BE49-F238E27FC236}">
                      <a16:creationId xmlns:a16="http://schemas.microsoft.com/office/drawing/2014/main" id="{7F03B825-434F-F92E-4A21-C3CC84647E7E}"/>
                    </a:ext>
                  </a:extLst>
                </p:cNvPr>
                <p:cNvPicPr/>
                <p:nvPr/>
              </p:nvPicPr>
              <p:blipFill>
                <a:blip r:embed="rId271"/>
                <a:stretch>
                  <a:fillRect/>
                </a:stretch>
              </p:blipFill>
              <p:spPr>
                <a:xfrm>
                  <a:off x="8862200" y="4465529"/>
                  <a:ext cx="120240" cy="39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2">
            <p14:nvContentPartPr>
              <p14:cNvPr id="249" name="筆跡 248">
                <a:extLst>
                  <a:ext uri="{FF2B5EF4-FFF2-40B4-BE49-F238E27FC236}">
                    <a16:creationId xmlns:a16="http://schemas.microsoft.com/office/drawing/2014/main" id="{0FB5C1C0-F3E9-B8E5-8664-5CAAF2C4F9DE}"/>
                  </a:ext>
                </a:extLst>
              </p14:cNvPr>
              <p14:cNvContentPartPr/>
              <p14:nvPr/>
            </p14:nvContentPartPr>
            <p14:xfrm>
              <a:off x="10376000" y="4403969"/>
              <a:ext cx="243360" cy="303120"/>
            </p14:xfrm>
          </p:contentPart>
        </mc:Choice>
        <mc:Fallback xmlns="">
          <p:pic>
            <p:nvPicPr>
              <p:cNvPr id="249" name="筆跡 248">
                <a:extLst>
                  <a:ext uri="{FF2B5EF4-FFF2-40B4-BE49-F238E27FC236}">
                    <a16:creationId xmlns:a16="http://schemas.microsoft.com/office/drawing/2014/main" id="{0FB5C1C0-F3E9-B8E5-8664-5CAAF2C4F9DE}"/>
                  </a:ext>
                </a:extLst>
              </p:cNvPr>
              <p:cNvPicPr/>
              <p:nvPr/>
            </p:nvPicPr>
            <p:blipFill>
              <a:blip r:embed="rId273"/>
              <a:stretch>
                <a:fillRect/>
              </a:stretch>
            </p:blipFill>
            <p:spPr>
              <a:xfrm>
                <a:off x="10367360" y="4395329"/>
                <a:ext cx="2610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0" name="筆跡 249">
                <a:extLst>
                  <a:ext uri="{FF2B5EF4-FFF2-40B4-BE49-F238E27FC236}">
                    <a16:creationId xmlns:a16="http://schemas.microsoft.com/office/drawing/2014/main" id="{89C87E4F-D4DB-9072-94A5-172B86CAF49F}"/>
                  </a:ext>
                </a:extLst>
              </p14:cNvPr>
              <p14:cNvContentPartPr/>
              <p14:nvPr/>
            </p14:nvContentPartPr>
            <p14:xfrm>
              <a:off x="10435400" y="4544729"/>
              <a:ext cx="185760" cy="70560"/>
            </p14:xfrm>
          </p:contentPart>
        </mc:Choice>
        <mc:Fallback xmlns="">
          <p:pic>
            <p:nvPicPr>
              <p:cNvPr id="250" name="筆跡 249">
                <a:extLst>
                  <a:ext uri="{FF2B5EF4-FFF2-40B4-BE49-F238E27FC236}">
                    <a16:creationId xmlns:a16="http://schemas.microsoft.com/office/drawing/2014/main" id="{89C87E4F-D4DB-9072-94A5-172B86CAF49F}"/>
                  </a:ext>
                </a:extLst>
              </p:cNvPr>
              <p:cNvPicPr/>
              <p:nvPr/>
            </p:nvPicPr>
            <p:blipFill>
              <a:blip r:embed="rId275"/>
              <a:stretch>
                <a:fillRect/>
              </a:stretch>
            </p:blipFill>
            <p:spPr>
              <a:xfrm>
                <a:off x="10426400" y="4535729"/>
                <a:ext cx="2034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51" name="筆跡 250">
                <a:extLst>
                  <a:ext uri="{FF2B5EF4-FFF2-40B4-BE49-F238E27FC236}">
                    <a16:creationId xmlns:a16="http://schemas.microsoft.com/office/drawing/2014/main" id="{39545948-9645-51C2-8B74-49CC4E6AEF0F}"/>
                  </a:ext>
                </a:extLst>
              </p14:cNvPr>
              <p14:cNvContentPartPr/>
              <p14:nvPr/>
            </p14:nvContentPartPr>
            <p14:xfrm>
              <a:off x="10761560" y="4474169"/>
              <a:ext cx="131400" cy="98640"/>
            </p14:xfrm>
          </p:contentPart>
        </mc:Choice>
        <mc:Fallback xmlns="">
          <p:pic>
            <p:nvPicPr>
              <p:cNvPr id="251" name="筆跡 250">
                <a:extLst>
                  <a:ext uri="{FF2B5EF4-FFF2-40B4-BE49-F238E27FC236}">
                    <a16:creationId xmlns:a16="http://schemas.microsoft.com/office/drawing/2014/main" id="{39545948-9645-51C2-8B74-49CC4E6AEF0F}"/>
                  </a:ext>
                </a:extLst>
              </p:cNvPr>
              <p:cNvPicPr/>
              <p:nvPr/>
            </p:nvPicPr>
            <p:blipFill>
              <a:blip r:embed="rId277"/>
              <a:stretch>
                <a:fillRect/>
              </a:stretch>
            </p:blipFill>
            <p:spPr>
              <a:xfrm>
                <a:off x="10752920" y="4465529"/>
                <a:ext cx="14904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52" name="筆跡 251">
                <a:extLst>
                  <a:ext uri="{FF2B5EF4-FFF2-40B4-BE49-F238E27FC236}">
                    <a16:creationId xmlns:a16="http://schemas.microsoft.com/office/drawing/2014/main" id="{BF55F8CA-BC41-DE3E-2959-702BF2543DDE}"/>
                  </a:ext>
                </a:extLst>
              </p14:cNvPr>
              <p14:cNvContentPartPr/>
              <p14:nvPr/>
            </p14:nvContentPartPr>
            <p14:xfrm>
              <a:off x="10766240" y="4586489"/>
              <a:ext cx="141480" cy="25200"/>
            </p14:xfrm>
          </p:contentPart>
        </mc:Choice>
        <mc:Fallback xmlns="">
          <p:pic>
            <p:nvPicPr>
              <p:cNvPr id="252" name="筆跡 251">
                <a:extLst>
                  <a:ext uri="{FF2B5EF4-FFF2-40B4-BE49-F238E27FC236}">
                    <a16:creationId xmlns:a16="http://schemas.microsoft.com/office/drawing/2014/main" id="{BF55F8CA-BC41-DE3E-2959-702BF2543DDE}"/>
                  </a:ext>
                </a:extLst>
              </p:cNvPr>
              <p:cNvPicPr/>
              <p:nvPr/>
            </p:nvPicPr>
            <p:blipFill>
              <a:blip r:embed="rId279"/>
              <a:stretch>
                <a:fillRect/>
              </a:stretch>
            </p:blipFill>
            <p:spPr>
              <a:xfrm>
                <a:off x="10757600" y="4577489"/>
                <a:ext cx="159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53" name="筆跡 252">
                <a:extLst>
                  <a:ext uri="{FF2B5EF4-FFF2-40B4-BE49-F238E27FC236}">
                    <a16:creationId xmlns:a16="http://schemas.microsoft.com/office/drawing/2014/main" id="{E122E53F-0446-ED2C-6A1D-6C5BBD3AEFC5}"/>
                  </a:ext>
                </a:extLst>
              </p14:cNvPr>
              <p14:cNvContentPartPr/>
              <p14:nvPr/>
            </p14:nvContentPartPr>
            <p14:xfrm>
              <a:off x="11026160" y="4365449"/>
              <a:ext cx="204480" cy="293400"/>
            </p14:xfrm>
          </p:contentPart>
        </mc:Choice>
        <mc:Fallback xmlns="">
          <p:pic>
            <p:nvPicPr>
              <p:cNvPr id="253" name="筆跡 252">
                <a:extLst>
                  <a:ext uri="{FF2B5EF4-FFF2-40B4-BE49-F238E27FC236}">
                    <a16:creationId xmlns:a16="http://schemas.microsoft.com/office/drawing/2014/main" id="{E122E53F-0446-ED2C-6A1D-6C5BBD3AEFC5}"/>
                  </a:ext>
                </a:extLst>
              </p:cNvPr>
              <p:cNvPicPr/>
              <p:nvPr/>
            </p:nvPicPr>
            <p:blipFill>
              <a:blip r:embed="rId281"/>
              <a:stretch>
                <a:fillRect/>
              </a:stretch>
            </p:blipFill>
            <p:spPr>
              <a:xfrm>
                <a:off x="11017160" y="4356449"/>
                <a:ext cx="22212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54" name="筆跡 253">
                <a:extLst>
                  <a:ext uri="{FF2B5EF4-FFF2-40B4-BE49-F238E27FC236}">
                    <a16:creationId xmlns:a16="http://schemas.microsoft.com/office/drawing/2014/main" id="{ED97CAB3-0207-551A-9444-F2711173CAC3}"/>
                  </a:ext>
                </a:extLst>
              </p14:cNvPr>
              <p14:cNvContentPartPr/>
              <p14:nvPr/>
            </p14:nvContentPartPr>
            <p14:xfrm>
              <a:off x="11264480" y="4382369"/>
              <a:ext cx="207720" cy="178560"/>
            </p14:xfrm>
          </p:contentPart>
        </mc:Choice>
        <mc:Fallback xmlns="">
          <p:pic>
            <p:nvPicPr>
              <p:cNvPr id="254" name="筆跡 253">
                <a:extLst>
                  <a:ext uri="{FF2B5EF4-FFF2-40B4-BE49-F238E27FC236}">
                    <a16:creationId xmlns:a16="http://schemas.microsoft.com/office/drawing/2014/main" id="{ED97CAB3-0207-551A-9444-F2711173CAC3}"/>
                  </a:ext>
                </a:extLst>
              </p:cNvPr>
              <p:cNvPicPr/>
              <p:nvPr/>
            </p:nvPicPr>
            <p:blipFill>
              <a:blip r:embed="rId283"/>
              <a:stretch>
                <a:fillRect/>
              </a:stretch>
            </p:blipFill>
            <p:spPr>
              <a:xfrm>
                <a:off x="11255840" y="4373729"/>
                <a:ext cx="2253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55" name="筆跡 254">
                <a:extLst>
                  <a:ext uri="{FF2B5EF4-FFF2-40B4-BE49-F238E27FC236}">
                    <a16:creationId xmlns:a16="http://schemas.microsoft.com/office/drawing/2014/main" id="{C86D91CA-71A2-217A-E0ED-C54DEDE5BD29}"/>
                  </a:ext>
                </a:extLst>
              </p14:cNvPr>
              <p14:cNvContentPartPr/>
              <p14:nvPr/>
            </p14:nvContentPartPr>
            <p14:xfrm>
              <a:off x="11366720" y="4443569"/>
              <a:ext cx="209520" cy="281520"/>
            </p14:xfrm>
          </p:contentPart>
        </mc:Choice>
        <mc:Fallback xmlns="">
          <p:pic>
            <p:nvPicPr>
              <p:cNvPr id="255" name="筆跡 254">
                <a:extLst>
                  <a:ext uri="{FF2B5EF4-FFF2-40B4-BE49-F238E27FC236}">
                    <a16:creationId xmlns:a16="http://schemas.microsoft.com/office/drawing/2014/main" id="{C86D91CA-71A2-217A-E0ED-C54DEDE5BD29}"/>
                  </a:ext>
                </a:extLst>
              </p:cNvPr>
              <p:cNvPicPr/>
              <p:nvPr/>
            </p:nvPicPr>
            <p:blipFill>
              <a:blip r:embed="rId285"/>
              <a:stretch>
                <a:fillRect/>
              </a:stretch>
            </p:blipFill>
            <p:spPr>
              <a:xfrm>
                <a:off x="11358080" y="4434569"/>
                <a:ext cx="2271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56" name="筆跡 255">
                <a:extLst>
                  <a:ext uri="{FF2B5EF4-FFF2-40B4-BE49-F238E27FC236}">
                    <a16:creationId xmlns:a16="http://schemas.microsoft.com/office/drawing/2014/main" id="{10068F2F-C96D-A670-A953-74FE089FBC40}"/>
                  </a:ext>
                </a:extLst>
              </p14:cNvPr>
              <p14:cNvContentPartPr/>
              <p14:nvPr/>
            </p14:nvContentPartPr>
            <p14:xfrm>
              <a:off x="11516480" y="4550849"/>
              <a:ext cx="89640" cy="118440"/>
            </p14:xfrm>
          </p:contentPart>
        </mc:Choice>
        <mc:Fallback xmlns="">
          <p:pic>
            <p:nvPicPr>
              <p:cNvPr id="256" name="筆跡 255">
                <a:extLst>
                  <a:ext uri="{FF2B5EF4-FFF2-40B4-BE49-F238E27FC236}">
                    <a16:creationId xmlns:a16="http://schemas.microsoft.com/office/drawing/2014/main" id="{10068F2F-C96D-A670-A953-74FE089FBC40}"/>
                  </a:ext>
                </a:extLst>
              </p:cNvPr>
              <p:cNvPicPr/>
              <p:nvPr/>
            </p:nvPicPr>
            <p:blipFill>
              <a:blip r:embed="rId287"/>
              <a:stretch>
                <a:fillRect/>
              </a:stretch>
            </p:blipFill>
            <p:spPr>
              <a:xfrm>
                <a:off x="11507480" y="4541849"/>
                <a:ext cx="1072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57" name="筆跡 256">
                <a:extLst>
                  <a:ext uri="{FF2B5EF4-FFF2-40B4-BE49-F238E27FC236}">
                    <a16:creationId xmlns:a16="http://schemas.microsoft.com/office/drawing/2014/main" id="{5D2C86C0-FD91-413E-44D8-794F0215DDD2}"/>
                  </a:ext>
                </a:extLst>
              </p14:cNvPr>
              <p14:cNvContentPartPr/>
              <p14:nvPr/>
            </p14:nvContentPartPr>
            <p14:xfrm>
              <a:off x="11767040" y="4368329"/>
              <a:ext cx="136080" cy="327240"/>
            </p14:xfrm>
          </p:contentPart>
        </mc:Choice>
        <mc:Fallback xmlns="">
          <p:pic>
            <p:nvPicPr>
              <p:cNvPr id="257" name="筆跡 256">
                <a:extLst>
                  <a:ext uri="{FF2B5EF4-FFF2-40B4-BE49-F238E27FC236}">
                    <a16:creationId xmlns:a16="http://schemas.microsoft.com/office/drawing/2014/main" id="{5D2C86C0-FD91-413E-44D8-794F0215DDD2}"/>
                  </a:ext>
                </a:extLst>
              </p:cNvPr>
              <p:cNvPicPr/>
              <p:nvPr/>
            </p:nvPicPr>
            <p:blipFill>
              <a:blip r:embed="rId289"/>
              <a:stretch>
                <a:fillRect/>
              </a:stretch>
            </p:blipFill>
            <p:spPr>
              <a:xfrm>
                <a:off x="11758040" y="4359329"/>
                <a:ext cx="153720" cy="344880"/>
              </a:xfrm>
              <a:prstGeom prst="rect">
                <a:avLst/>
              </a:prstGeom>
            </p:spPr>
          </p:pic>
        </mc:Fallback>
      </mc:AlternateContent>
      <p:grpSp>
        <p:nvGrpSpPr>
          <p:cNvPr id="260" name="群組 259">
            <a:extLst>
              <a:ext uri="{FF2B5EF4-FFF2-40B4-BE49-F238E27FC236}">
                <a16:creationId xmlns:a16="http://schemas.microsoft.com/office/drawing/2014/main" id="{EB0012DB-7CC4-94E7-3A2D-2EE9311EB6E0}"/>
              </a:ext>
            </a:extLst>
          </p:cNvPr>
          <p:cNvGrpSpPr/>
          <p:nvPr/>
        </p:nvGrpSpPr>
        <p:grpSpPr>
          <a:xfrm>
            <a:off x="9066680" y="4413329"/>
            <a:ext cx="1124280" cy="351720"/>
            <a:chOff x="9066680" y="4413329"/>
            <a:chExt cx="1124280" cy="351720"/>
          </a:xfrm>
        </p:grpSpPr>
        <mc:AlternateContent xmlns:mc="http://schemas.openxmlformats.org/markup-compatibility/2006" xmlns:p14="http://schemas.microsoft.com/office/powerpoint/2010/main">
          <mc:Choice Requires="p14">
            <p:contentPart p14:bwMode="auto" r:id="rId290">
              <p14:nvContentPartPr>
                <p14:cNvPr id="240" name="筆跡 239">
                  <a:extLst>
                    <a:ext uri="{FF2B5EF4-FFF2-40B4-BE49-F238E27FC236}">
                      <a16:creationId xmlns:a16="http://schemas.microsoft.com/office/drawing/2014/main" id="{345EF009-DC31-8DAC-40A9-5264C51F86E5}"/>
                    </a:ext>
                  </a:extLst>
                </p14:cNvPr>
                <p14:cNvContentPartPr/>
                <p14:nvPr/>
              </p14:nvContentPartPr>
              <p14:xfrm>
                <a:off x="9066680" y="4585769"/>
                <a:ext cx="180360" cy="29160"/>
              </p14:xfrm>
            </p:contentPart>
          </mc:Choice>
          <mc:Fallback xmlns="">
            <p:pic>
              <p:nvPicPr>
                <p:cNvPr id="240" name="筆跡 239">
                  <a:extLst>
                    <a:ext uri="{FF2B5EF4-FFF2-40B4-BE49-F238E27FC236}">
                      <a16:creationId xmlns:a16="http://schemas.microsoft.com/office/drawing/2014/main" id="{345EF009-DC31-8DAC-40A9-5264C51F86E5}"/>
                    </a:ext>
                  </a:extLst>
                </p:cNvPr>
                <p:cNvPicPr/>
                <p:nvPr/>
              </p:nvPicPr>
              <p:blipFill>
                <a:blip r:embed="rId291"/>
                <a:stretch>
                  <a:fillRect/>
                </a:stretch>
              </p:blipFill>
              <p:spPr>
                <a:xfrm>
                  <a:off x="9057680" y="4577129"/>
                  <a:ext cx="1980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3" name="筆跡 242">
                  <a:extLst>
                    <a:ext uri="{FF2B5EF4-FFF2-40B4-BE49-F238E27FC236}">
                      <a16:creationId xmlns:a16="http://schemas.microsoft.com/office/drawing/2014/main" id="{69E051F3-49CA-76CA-FE4A-D18BD16EE037}"/>
                    </a:ext>
                  </a:extLst>
                </p14:cNvPr>
                <p14:cNvContentPartPr/>
                <p14:nvPr/>
              </p14:nvContentPartPr>
              <p14:xfrm>
                <a:off x="9517400" y="4496129"/>
                <a:ext cx="192240" cy="172800"/>
              </p14:xfrm>
            </p:contentPart>
          </mc:Choice>
          <mc:Fallback xmlns="">
            <p:pic>
              <p:nvPicPr>
                <p:cNvPr id="243" name="筆跡 242">
                  <a:extLst>
                    <a:ext uri="{FF2B5EF4-FFF2-40B4-BE49-F238E27FC236}">
                      <a16:creationId xmlns:a16="http://schemas.microsoft.com/office/drawing/2014/main" id="{69E051F3-49CA-76CA-FE4A-D18BD16EE037}"/>
                    </a:ext>
                  </a:extLst>
                </p:cNvPr>
                <p:cNvPicPr/>
                <p:nvPr/>
              </p:nvPicPr>
              <p:blipFill>
                <a:blip r:embed="rId293"/>
                <a:stretch>
                  <a:fillRect/>
                </a:stretch>
              </p:blipFill>
              <p:spPr>
                <a:xfrm>
                  <a:off x="9508760" y="4487489"/>
                  <a:ext cx="20988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44" name="筆跡 243">
                  <a:extLst>
                    <a:ext uri="{FF2B5EF4-FFF2-40B4-BE49-F238E27FC236}">
                      <a16:creationId xmlns:a16="http://schemas.microsoft.com/office/drawing/2014/main" id="{4B6A09CB-25C4-FC5B-CF08-D7712746AE45}"/>
                    </a:ext>
                  </a:extLst>
                </p14:cNvPr>
                <p14:cNvContentPartPr/>
                <p14:nvPr/>
              </p14:nvContentPartPr>
              <p14:xfrm>
                <a:off x="9603800" y="4514849"/>
                <a:ext cx="193680" cy="250200"/>
              </p14:xfrm>
            </p:contentPart>
          </mc:Choice>
          <mc:Fallback xmlns="">
            <p:pic>
              <p:nvPicPr>
                <p:cNvPr id="244" name="筆跡 243">
                  <a:extLst>
                    <a:ext uri="{FF2B5EF4-FFF2-40B4-BE49-F238E27FC236}">
                      <a16:creationId xmlns:a16="http://schemas.microsoft.com/office/drawing/2014/main" id="{4B6A09CB-25C4-FC5B-CF08-D7712746AE45}"/>
                    </a:ext>
                  </a:extLst>
                </p:cNvPr>
                <p:cNvPicPr/>
                <p:nvPr/>
              </p:nvPicPr>
              <p:blipFill>
                <a:blip r:embed="rId295"/>
                <a:stretch>
                  <a:fillRect/>
                </a:stretch>
              </p:blipFill>
              <p:spPr>
                <a:xfrm>
                  <a:off x="9595160" y="4506209"/>
                  <a:ext cx="2113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5" name="筆跡 244">
                  <a:extLst>
                    <a:ext uri="{FF2B5EF4-FFF2-40B4-BE49-F238E27FC236}">
                      <a16:creationId xmlns:a16="http://schemas.microsoft.com/office/drawing/2014/main" id="{9FDFF4C7-5FDD-44E4-AF43-1719AF6D6DB8}"/>
                    </a:ext>
                  </a:extLst>
                </p14:cNvPr>
                <p14:cNvContentPartPr/>
                <p14:nvPr/>
              </p14:nvContentPartPr>
              <p14:xfrm>
                <a:off x="9756440" y="4631849"/>
                <a:ext cx="103680" cy="81360"/>
              </p14:xfrm>
            </p:contentPart>
          </mc:Choice>
          <mc:Fallback xmlns="">
            <p:pic>
              <p:nvPicPr>
                <p:cNvPr id="245" name="筆跡 244">
                  <a:extLst>
                    <a:ext uri="{FF2B5EF4-FFF2-40B4-BE49-F238E27FC236}">
                      <a16:creationId xmlns:a16="http://schemas.microsoft.com/office/drawing/2014/main" id="{9FDFF4C7-5FDD-44E4-AF43-1719AF6D6DB8}"/>
                    </a:ext>
                  </a:extLst>
                </p:cNvPr>
                <p:cNvPicPr/>
                <p:nvPr/>
              </p:nvPicPr>
              <p:blipFill>
                <a:blip r:embed="rId297"/>
                <a:stretch>
                  <a:fillRect/>
                </a:stretch>
              </p:blipFill>
              <p:spPr>
                <a:xfrm>
                  <a:off x="9747800" y="4623209"/>
                  <a:ext cx="12132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46" name="筆跡 245">
                  <a:extLst>
                    <a:ext uri="{FF2B5EF4-FFF2-40B4-BE49-F238E27FC236}">
                      <a16:creationId xmlns:a16="http://schemas.microsoft.com/office/drawing/2014/main" id="{7CE9F638-97BB-8AE0-CDBD-50E4D266AFD5}"/>
                    </a:ext>
                  </a:extLst>
                </p14:cNvPr>
                <p14:cNvContentPartPr/>
                <p14:nvPr/>
              </p14:nvContentPartPr>
              <p14:xfrm>
                <a:off x="10022480" y="4491809"/>
                <a:ext cx="155520" cy="128880"/>
              </p14:xfrm>
            </p:contentPart>
          </mc:Choice>
          <mc:Fallback xmlns="">
            <p:pic>
              <p:nvPicPr>
                <p:cNvPr id="246" name="筆跡 245">
                  <a:extLst>
                    <a:ext uri="{FF2B5EF4-FFF2-40B4-BE49-F238E27FC236}">
                      <a16:creationId xmlns:a16="http://schemas.microsoft.com/office/drawing/2014/main" id="{7CE9F638-97BB-8AE0-CDBD-50E4D266AFD5}"/>
                    </a:ext>
                  </a:extLst>
                </p:cNvPr>
                <p:cNvPicPr/>
                <p:nvPr/>
              </p:nvPicPr>
              <p:blipFill>
                <a:blip r:embed="rId299"/>
                <a:stretch>
                  <a:fillRect/>
                </a:stretch>
              </p:blipFill>
              <p:spPr>
                <a:xfrm>
                  <a:off x="10013480" y="4482809"/>
                  <a:ext cx="1731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47" name="筆跡 246">
                  <a:extLst>
                    <a:ext uri="{FF2B5EF4-FFF2-40B4-BE49-F238E27FC236}">
                      <a16:creationId xmlns:a16="http://schemas.microsoft.com/office/drawing/2014/main" id="{90B5A469-A00D-07B7-82D5-3A67E7285520}"/>
                    </a:ext>
                  </a:extLst>
                </p14:cNvPr>
                <p14:cNvContentPartPr/>
                <p14:nvPr/>
              </p14:nvContentPartPr>
              <p14:xfrm>
                <a:off x="10014920" y="4631129"/>
                <a:ext cx="176040" cy="52200"/>
              </p14:xfrm>
            </p:contentPart>
          </mc:Choice>
          <mc:Fallback xmlns="">
            <p:pic>
              <p:nvPicPr>
                <p:cNvPr id="247" name="筆跡 246">
                  <a:extLst>
                    <a:ext uri="{FF2B5EF4-FFF2-40B4-BE49-F238E27FC236}">
                      <a16:creationId xmlns:a16="http://schemas.microsoft.com/office/drawing/2014/main" id="{90B5A469-A00D-07B7-82D5-3A67E7285520}"/>
                    </a:ext>
                  </a:extLst>
                </p:cNvPr>
                <p:cNvPicPr/>
                <p:nvPr/>
              </p:nvPicPr>
              <p:blipFill>
                <a:blip r:embed="rId301"/>
                <a:stretch>
                  <a:fillRect/>
                </a:stretch>
              </p:blipFill>
              <p:spPr>
                <a:xfrm>
                  <a:off x="10006280" y="4622129"/>
                  <a:ext cx="1936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9" name="筆跡 258">
                  <a:extLst>
                    <a:ext uri="{FF2B5EF4-FFF2-40B4-BE49-F238E27FC236}">
                      <a16:creationId xmlns:a16="http://schemas.microsoft.com/office/drawing/2014/main" id="{3CB7CC2B-0189-E20F-2E1C-46E750563F46}"/>
                    </a:ext>
                  </a:extLst>
                </p14:cNvPr>
                <p14:cNvContentPartPr/>
                <p14:nvPr/>
              </p14:nvContentPartPr>
              <p14:xfrm>
                <a:off x="9320840" y="4413329"/>
                <a:ext cx="200880" cy="303480"/>
              </p14:xfrm>
            </p:contentPart>
          </mc:Choice>
          <mc:Fallback xmlns="">
            <p:pic>
              <p:nvPicPr>
                <p:cNvPr id="259" name="筆跡 258">
                  <a:extLst>
                    <a:ext uri="{FF2B5EF4-FFF2-40B4-BE49-F238E27FC236}">
                      <a16:creationId xmlns:a16="http://schemas.microsoft.com/office/drawing/2014/main" id="{3CB7CC2B-0189-E20F-2E1C-46E750563F46}"/>
                    </a:ext>
                  </a:extLst>
                </p:cNvPr>
                <p:cNvPicPr/>
                <p:nvPr/>
              </p:nvPicPr>
              <p:blipFill>
                <a:blip r:embed="rId303"/>
                <a:stretch>
                  <a:fillRect/>
                </a:stretch>
              </p:blipFill>
              <p:spPr>
                <a:xfrm>
                  <a:off x="9311840" y="4404329"/>
                  <a:ext cx="218520" cy="321120"/>
                </a:xfrm>
                <a:prstGeom prst="rect">
                  <a:avLst/>
                </a:prstGeom>
              </p:spPr>
            </p:pic>
          </mc:Fallback>
        </mc:AlternateContent>
      </p:grpSp>
      <p:grpSp>
        <p:nvGrpSpPr>
          <p:cNvPr id="264" name="群組 263">
            <a:extLst>
              <a:ext uri="{FF2B5EF4-FFF2-40B4-BE49-F238E27FC236}">
                <a16:creationId xmlns:a16="http://schemas.microsoft.com/office/drawing/2014/main" id="{D1300635-74FA-10AF-AB17-129ABB3935B5}"/>
              </a:ext>
            </a:extLst>
          </p:cNvPr>
          <p:cNvGrpSpPr/>
          <p:nvPr/>
        </p:nvGrpSpPr>
        <p:grpSpPr>
          <a:xfrm>
            <a:off x="8458640" y="5096249"/>
            <a:ext cx="385200" cy="441000"/>
            <a:chOff x="8458640" y="5096249"/>
            <a:chExt cx="385200" cy="441000"/>
          </a:xfrm>
        </p:grpSpPr>
        <mc:AlternateContent xmlns:mc="http://schemas.openxmlformats.org/markup-compatibility/2006" xmlns:p14="http://schemas.microsoft.com/office/powerpoint/2010/main">
          <mc:Choice Requires="p14">
            <p:contentPart p14:bwMode="auto" r:id="rId304">
              <p14:nvContentPartPr>
                <p14:cNvPr id="261" name="筆跡 260">
                  <a:extLst>
                    <a:ext uri="{FF2B5EF4-FFF2-40B4-BE49-F238E27FC236}">
                      <a16:creationId xmlns:a16="http://schemas.microsoft.com/office/drawing/2014/main" id="{D8A3A41E-6EDB-8FA7-25BF-F33B604D220E}"/>
                    </a:ext>
                  </a:extLst>
                </p14:cNvPr>
                <p14:cNvContentPartPr/>
                <p14:nvPr/>
              </p14:nvContentPartPr>
              <p14:xfrm>
                <a:off x="8470520" y="5206409"/>
                <a:ext cx="32040" cy="330840"/>
              </p14:xfrm>
            </p:contentPart>
          </mc:Choice>
          <mc:Fallback xmlns="">
            <p:pic>
              <p:nvPicPr>
                <p:cNvPr id="261" name="筆跡 260">
                  <a:extLst>
                    <a:ext uri="{FF2B5EF4-FFF2-40B4-BE49-F238E27FC236}">
                      <a16:creationId xmlns:a16="http://schemas.microsoft.com/office/drawing/2014/main" id="{D8A3A41E-6EDB-8FA7-25BF-F33B604D220E}"/>
                    </a:ext>
                  </a:extLst>
                </p:cNvPr>
                <p:cNvPicPr/>
                <p:nvPr/>
              </p:nvPicPr>
              <p:blipFill>
                <a:blip r:embed="rId305"/>
                <a:stretch>
                  <a:fillRect/>
                </a:stretch>
              </p:blipFill>
              <p:spPr>
                <a:xfrm>
                  <a:off x="8461880" y="5197769"/>
                  <a:ext cx="4968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62" name="筆跡 261">
                  <a:extLst>
                    <a:ext uri="{FF2B5EF4-FFF2-40B4-BE49-F238E27FC236}">
                      <a16:creationId xmlns:a16="http://schemas.microsoft.com/office/drawing/2014/main" id="{42AA5B97-67CD-3E6E-EC18-DE5DEEB76110}"/>
                    </a:ext>
                  </a:extLst>
                </p14:cNvPr>
                <p14:cNvContentPartPr/>
                <p14:nvPr/>
              </p14:nvContentPartPr>
              <p14:xfrm>
                <a:off x="8458640" y="5166089"/>
                <a:ext cx="176400" cy="142920"/>
              </p14:xfrm>
            </p:contentPart>
          </mc:Choice>
          <mc:Fallback xmlns="">
            <p:pic>
              <p:nvPicPr>
                <p:cNvPr id="262" name="筆跡 261">
                  <a:extLst>
                    <a:ext uri="{FF2B5EF4-FFF2-40B4-BE49-F238E27FC236}">
                      <a16:creationId xmlns:a16="http://schemas.microsoft.com/office/drawing/2014/main" id="{42AA5B97-67CD-3E6E-EC18-DE5DEEB76110}"/>
                    </a:ext>
                  </a:extLst>
                </p:cNvPr>
                <p:cNvPicPr/>
                <p:nvPr/>
              </p:nvPicPr>
              <p:blipFill>
                <a:blip r:embed="rId307"/>
                <a:stretch>
                  <a:fillRect/>
                </a:stretch>
              </p:blipFill>
              <p:spPr>
                <a:xfrm>
                  <a:off x="8449640" y="5157089"/>
                  <a:ext cx="194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63" name="筆跡 262">
                  <a:extLst>
                    <a:ext uri="{FF2B5EF4-FFF2-40B4-BE49-F238E27FC236}">
                      <a16:creationId xmlns:a16="http://schemas.microsoft.com/office/drawing/2014/main" id="{D93BB104-1BE1-5B8B-72BB-4E0325445E45}"/>
                    </a:ext>
                  </a:extLst>
                </p14:cNvPr>
                <p14:cNvContentPartPr/>
                <p14:nvPr/>
              </p14:nvContentPartPr>
              <p14:xfrm>
                <a:off x="8719280" y="5096249"/>
                <a:ext cx="124560" cy="389160"/>
              </p14:xfrm>
            </p:contentPart>
          </mc:Choice>
          <mc:Fallback xmlns="">
            <p:pic>
              <p:nvPicPr>
                <p:cNvPr id="263" name="筆跡 262">
                  <a:extLst>
                    <a:ext uri="{FF2B5EF4-FFF2-40B4-BE49-F238E27FC236}">
                      <a16:creationId xmlns:a16="http://schemas.microsoft.com/office/drawing/2014/main" id="{D93BB104-1BE1-5B8B-72BB-4E0325445E45}"/>
                    </a:ext>
                  </a:extLst>
                </p:cNvPr>
                <p:cNvPicPr/>
                <p:nvPr/>
              </p:nvPicPr>
              <p:blipFill>
                <a:blip r:embed="rId309"/>
                <a:stretch>
                  <a:fillRect/>
                </a:stretch>
              </p:blipFill>
              <p:spPr>
                <a:xfrm>
                  <a:off x="8710280" y="5087609"/>
                  <a:ext cx="142200" cy="406800"/>
                </a:xfrm>
                <a:prstGeom prst="rect">
                  <a:avLst/>
                </a:prstGeom>
              </p:spPr>
            </p:pic>
          </mc:Fallback>
        </mc:AlternateContent>
      </p:grpSp>
      <p:grpSp>
        <p:nvGrpSpPr>
          <p:cNvPr id="281" name="群組 280">
            <a:extLst>
              <a:ext uri="{FF2B5EF4-FFF2-40B4-BE49-F238E27FC236}">
                <a16:creationId xmlns:a16="http://schemas.microsoft.com/office/drawing/2014/main" id="{65A254F2-7D2B-F966-5F5C-F548E8A1BFAA}"/>
              </a:ext>
            </a:extLst>
          </p:cNvPr>
          <p:cNvGrpSpPr/>
          <p:nvPr/>
        </p:nvGrpSpPr>
        <p:grpSpPr>
          <a:xfrm>
            <a:off x="8911880" y="4978889"/>
            <a:ext cx="2197440" cy="544320"/>
            <a:chOff x="8911880" y="4978889"/>
            <a:chExt cx="2197440" cy="544320"/>
          </a:xfrm>
        </p:grpSpPr>
        <mc:AlternateContent xmlns:mc="http://schemas.openxmlformats.org/markup-compatibility/2006" xmlns:p14="http://schemas.microsoft.com/office/powerpoint/2010/main">
          <mc:Choice Requires="p14">
            <p:contentPart p14:bwMode="auto" r:id="rId310">
              <p14:nvContentPartPr>
                <p14:cNvPr id="265" name="筆跡 264">
                  <a:extLst>
                    <a:ext uri="{FF2B5EF4-FFF2-40B4-BE49-F238E27FC236}">
                      <a16:creationId xmlns:a16="http://schemas.microsoft.com/office/drawing/2014/main" id="{7C4C36E2-DED3-B9D4-5EF7-D07F0E6FB9FC}"/>
                    </a:ext>
                  </a:extLst>
                </p14:cNvPr>
                <p14:cNvContentPartPr/>
                <p14:nvPr/>
              </p14:nvContentPartPr>
              <p14:xfrm>
                <a:off x="8911880" y="5158889"/>
                <a:ext cx="284760" cy="246960"/>
              </p14:xfrm>
            </p:contentPart>
          </mc:Choice>
          <mc:Fallback xmlns="">
            <p:pic>
              <p:nvPicPr>
                <p:cNvPr id="265" name="筆跡 264">
                  <a:extLst>
                    <a:ext uri="{FF2B5EF4-FFF2-40B4-BE49-F238E27FC236}">
                      <a16:creationId xmlns:a16="http://schemas.microsoft.com/office/drawing/2014/main" id="{7C4C36E2-DED3-B9D4-5EF7-D07F0E6FB9FC}"/>
                    </a:ext>
                  </a:extLst>
                </p:cNvPr>
                <p:cNvPicPr/>
                <p:nvPr/>
              </p:nvPicPr>
              <p:blipFill>
                <a:blip r:embed="rId311"/>
                <a:stretch>
                  <a:fillRect/>
                </a:stretch>
              </p:blipFill>
              <p:spPr>
                <a:xfrm>
                  <a:off x="8902880" y="5150249"/>
                  <a:ext cx="3024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66" name="筆跡 265">
                  <a:extLst>
                    <a:ext uri="{FF2B5EF4-FFF2-40B4-BE49-F238E27FC236}">
                      <a16:creationId xmlns:a16="http://schemas.microsoft.com/office/drawing/2014/main" id="{51E6406D-9A32-1278-6E1C-BF9D7D399A99}"/>
                    </a:ext>
                  </a:extLst>
                </p14:cNvPr>
                <p14:cNvContentPartPr/>
                <p14:nvPr/>
              </p14:nvContentPartPr>
              <p14:xfrm>
                <a:off x="8992880" y="5207849"/>
                <a:ext cx="160200" cy="187200"/>
              </p14:xfrm>
            </p:contentPart>
          </mc:Choice>
          <mc:Fallback xmlns="">
            <p:pic>
              <p:nvPicPr>
                <p:cNvPr id="266" name="筆跡 265">
                  <a:extLst>
                    <a:ext uri="{FF2B5EF4-FFF2-40B4-BE49-F238E27FC236}">
                      <a16:creationId xmlns:a16="http://schemas.microsoft.com/office/drawing/2014/main" id="{51E6406D-9A32-1278-6E1C-BF9D7D399A99}"/>
                    </a:ext>
                  </a:extLst>
                </p:cNvPr>
                <p:cNvPicPr/>
                <p:nvPr/>
              </p:nvPicPr>
              <p:blipFill>
                <a:blip r:embed="rId313"/>
                <a:stretch>
                  <a:fillRect/>
                </a:stretch>
              </p:blipFill>
              <p:spPr>
                <a:xfrm>
                  <a:off x="8984240" y="5198849"/>
                  <a:ext cx="17784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67" name="筆跡 266">
                  <a:extLst>
                    <a:ext uri="{FF2B5EF4-FFF2-40B4-BE49-F238E27FC236}">
                      <a16:creationId xmlns:a16="http://schemas.microsoft.com/office/drawing/2014/main" id="{6507B5F7-D71F-01FC-74DB-14B97215CE3F}"/>
                    </a:ext>
                  </a:extLst>
                </p14:cNvPr>
                <p14:cNvContentPartPr/>
                <p14:nvPr/>
              </p14:nvContentPartPr>
              <p14:xfrm>
                <a:off x="9191600" y="5289569"/>
                <a:ext cx="167040" cy="13320"/>
              </p14:xfrm>
            </p:contentPart>
          </mc:Choice>
          <mc:Fallback xmlns="">
            <p:pic>
              <p:nvPicPr>
                <p:cNvPr id="267" name="筆跡 266">
                  <a:extLst>
                    <a:ext uri="{FF2B5EF4-FFF2-40B4-BE49-F238E27FC236}">
                      <a16:creationId xmlns:a16="http://schemas.microsoft.com/office/drawing/2014/main" id="{6507B5F7-D71F-01FC-74DB-14B97215CE3F}"/>
                    </a:ext>
                  </a:extLst>
                </p:cNvPr>
                <p:cNvPicPr/>
                <p:nvPr/>
              </p:nvPicPr>
              <p:blipFill>
                <a:blip r:embed="rId315"/>
                <a:stretch>
                  <a:fillRect/>
                </a:stretch>
              </p:blipFill>
              <p:spPr>
                <a:xfrm>
                  <a:off x="9182960" y="5280569"/>
                  <a:ext cx="1846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9" name="筆跡 268">
                  <a:extLst>
                    <a:ext uri="{FF2B5EF4-FFF2-40B4-BE49-F238E27FC236}">
                      <a16:creationId xmlns:a16="http://schemas.microsoft.com/office/drawing/2014/main" id="{9D47B80F-3984-5504-A86E-14F6CD85668B}"/>
                    </a:ext>
                  </a:extLst>
                </p14:cNvPr>
                <p14:cNvContentPartPr/>
                <p14:nvPr/>
              </p14:nvContentPartPr>
              <p14:xfrm>
                <a:off x="9523160" y="4978889"/>
                <a:ext cx="242280" cy="210240"/>
              </p14:xfrm>
            </p:contentPart>
          </mc:Choice>
          <mc:Fallback xmlns="">
            <p:pic>
              <p:nvPicPr>
                <p:cNvPr id="269" name="筆跡 268">
                  <a:extLst>
                    <a:ext uri="{FF2B5EF4-FFF2-40B4-BE49-F238E27FC236}">
                      <a16:creationId xmlns:a16="http://schemas.microsoft.com/office/drawing/2014/main" id="{9D47B80F-3984-5504-A86E-14F6CD85668B}"/>
                    </a:ext>
                  </a:extLst>
                </p:cNvPr>
                <p:cNvPicPr/>
                <p:nvPr/>
              </p:nvPicPr>
              <p:blipFill>
                <a:blip r:embed="rId317"/>
                <a:stretch>
                  <a:fillRect/>
                </a:stretch>
              </p:blipFill>
              <p:spPr>
                <a:xfrm>
                  <a:off x="9514160" y="4969889"/>
                  <a:ext cx="2599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70" name="筆跡 269">
                  <a:extLst>
                    <a:ext uri="{FF2B5EF4-FFF2-40B4-BE49-F238E27FC236}">
                      <a16:creationId xmlns:a16="http://schemas.microsoft.com/office/drawing/2014/main" id="{92C47B95-91FC-6D31-A6D5-388C40DB7233}"/>
                    </a:ext>
                  </a:extLst>
                </p14:cNvPr>
                <p14:cNvContentPartPr/>
                <p14:nvPr/>
              </p14:nvContentPartPr>
              <p14:xfrm>
                <a:off x="9507680" y="5205689"/>
                <a:ext cx="272520" cy="14400"/>
              </p14:xfrm>
            </p:contentPart>
          </mc:Choice>
          <mc:Fallback xmlns="">
            <p:pic>
              <p:nvPicPr>
                <p:cNvPr id="270" name="筆跡 269">
                  <a:extLst>
                    <a:ext uri="{FF2B5EF4-FFF2-40B4-BE49-F238E27FC236}">
                      <a16:creationId xmlns:a16="http://schemas.microsoft.com/office/drawing/2014/main" id="{92C47B95-91FC-6D31-A6D5-388C40DB7233}"/>
                    </a:ext>
                  </a:extLst>
                </p:cNvPr>
                <p:cNvPicPr/>
                <p:nvPr/>
              </p:nvPicPr>
              <p:blipFill>
                <a:blip r:embed="rId319"/>
                <a:stretch>
                  <a:fillRect/>
                </a:stretch>
              </p:blipFill>
              <p:spPr>
                <a:xfrm>
                  <a:off x="9499040" y="5196689"/>
                  <a:ext cx="2901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71" name="筆跡 270">
                  <a:extLst>
                    <a:ext uri="{FF2B5EF4-FFF2-40B4-BE49-F238E27FC236}">
                      <a16:creationId xmlns:a16="http://schemas.microsoft.com/office/drawing/2014/main" id="{BFA4A45A-0556-2F3E-B204-B2523EC2C94B}"/>
                    </a:ext>
                  </a:extLst>
                </p14:cNvPr>
                <p14:cNvContentPartPr/>
                <p14:nvPr/>
              </p14:nvContentPartPr>
              <p14:xfrm>
                <a:off x="9489320" y="5282369"/>
                <a:ext cx="255960" cy="15120"/>
              </p14:xfrm>
            </p:contentPart>
          </mc:Choice>
          <mc:Fallback xmlns="">
            <p:pic>
              <p:nvPicPr>
                <p:cNvPr id="271" name="筆跡 270">
                  <a:extLst>
                    <a:ext uri="{FF2B5EF4-FFF2-40B4-BE49-F238E27FC236}">
                      <a16:creationId xmlns:a16="http://schemas.microsoft.com/office/drawing/2014/main" id="{BFA4A45A-0556-2F3E-B204-B2523EC2C94B}"/>
                    </a:ext>
                  </a:extLst>
                </p:cNvPr>
                <p:cNvPicPr/>
                <p:nvPr/>
              </p:nvPicPr>
              <p:blipFill>
                <a:blip r:embed="rId321"/>
                <a:stretch>
                  <a:fillRect/>
                </a:stretch>
              </p:blipFill>
              <p:spPr>
                <a:xfrm>
                  <a:off x="9480320" y="5273369"/>
                  <a:ext cx="273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72" name="筆跡 271">
                  <a:extLst>
                    <a:ext uri="{FF2B5EF4-FFF2-40B4-BE49-F238E27FC236}">
                      <a16:creationId xmlns:a16="http://schemas.microsoft.com/office/drawing/2014/main" id="{8DA973AE-5834-94D4-7F6E-9E56AF626AB9}"/>
                    </a:ext>
                  </a:extLst>
                </p14:cNvPr>
                <p14:cNvContentPartPr/>
                <p14:nvPr/>
              </p14:nvContentPartPr>
              <p14:xfrm>
                <a:off x="9456920" y="5286329"/>
                <a:ext cx="125640" cy="194400"/>
              </p14:xfrm>
            </p:contentPart>
          </mc:Choice>
          <mc:Fallback xmlns="">
            <p:pic>
              <p:nvPicPr>
                <p:cNvPr id="272" name="筆跡 271">
                  <a:extLst>
                    <a:ext uri="{FF2B5EF4-FFF2-40B4-BE49-F238E27FC236}">
                      <a16:creationId xmlns:a16="http://schemas.microsoft.com/office/drawing/2014/main" id="{8DA973AE-5834-94D4-7F6E-9E56AF626AB9}"/>
                    </a:ext>
                  </a:extLst>
                </p:cNvPr>
                <p:cNvPicPr/>
                <p:nvPr/>
              </p:nvPicPr>
              <p:blipFill>
                <a:blip r:embed="rId323"/>
                <a:stretch>
                  <a:fillRect/>
                </a:stretch>
              </p:blipFill>
              <p:spPr>
                <a:xfrm>
                  <a:off x="9447920" y="5277329"/>
                  <a:ext cx="143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73" name="筆跡 272">
                  <a:extLst>
                    <a:ext uri="{FF2B5EF4-FFF2-40B4-BE49-F238E27FC236}">
                      <a16:creationId xmlns:a16="http://schemas.microsoft.com/office/drawing/2014/main" id="{E70A0691-9250-A3D7-1654-72874516D75B}"/>
                    </a:ext>
                  </a:extLst>
                </p14:cNvPr>
                <p14:cNvContentPartPr/>
                <p14:nvPr/>
              </p14:nvContentPartPr>
              <p14:xfrm>
                <a:off x="9639440" y="5361929"/>
                <a:ext cx="126720" cy="110160"/>
              </p14:xfrm>
            </p:contentPart>
          </mc:Choice>
          <mc:Fallback xmlns="">
            <p:pic>
              <p:nvPicPr>
                <p:cNvPr id="273" name="筆跡 272">
                  <a:extLst>
                    <a:ext uri="{FF2B5EF4-FFF2-40B4-BE49-F238E27FC236}">
                      <a16:creationId xmlns:a16="http://schemas.microsoft.com/office/drawing/2014/main" id="{E70A0691-9250-A3D7-1654-72874516D75B}"/>
                    </a:ext>
                  </a:extLst>
                </p:cNvPr>
                <p:cNvPicPr/>
                <p:nvPr/>
              </p:nvPicPr>
              <p:blipFill>
                <a:blip r:embed="rId325"/>
                <a:stretch>
                  <a:fillRect/>
                </a:stretch>
              </p:blipFill>
              <p:spPr>
                <a:xfrm>
                  <a:off x="9630440" y="5353289"/>
                  <a:ext cx="144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74" name="筆跡 273">
                  <a:extLst>
                    <a:ext uri="{FF2B5EF4-FFF2-40B4-BE49-F238E27FC236}">
                      <a16:creationId xmlns:a16="http://schemas.microsoft.com/office/drawing/2014/main" id="{D95037EC-47D9-2DCB-3805-16693702CFD6}"/>
                    </a:ext>
                  </a:extLst>
                </p14:cNvPr>
                <p14:cNvContentPartPr/>
                <p14:nvPr/>
              </p14:nvContentPartPr>
              <p14:xfrm>
                <a:off x="9964160" y="5158529"/>
                <a:ext cx="186480" cy="283320"/>
              </p14:xfrm>
            </p:contentPart>
          </mc:Choice>
          <mc:Fallback xmlns="">
            <p:pic>
              <p:nvPicPr>
                <p:cNvPr id="274" name="筆跡 273">
                  <a:extLst>
                    <a:ext uri="{FF2B5EF4-FFF2-40B4-BE49-F238E27FC236}">
                      <a16:creationId xmlns:a16="http://schemas.microsoft.com/office/drawing/2014/main" id="{D95037EC-47D9-2DCB-3805-16693702CFD6}"/>
                    </a:ext>
                  </a:extLst>
                </p:cNvPr>
                <p:cNvPicPr/>
                <p:nvPr/>
              </p:nvPicPr>
              <p:blipFill>
                <a:blip r:embed="rId327"/>
                <a:stretch>
                  <a:fillRect/>
                </a:stretch>
              </p:blipFill>
              <p:spPr>
                <a:xfrm>
                  <a:off x="9955160" y="5149529"/>
                  <a:ext cx="2041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75" name="筆跡 274">
                  <a:extLst>
                    <a:ext uri="{FF2B5EF4-FFF2-40B4-BE49-F238E27FC236}">
                      <a16:creationId xmlns:a16="http://schemas.microsoft.com/office/drawing/2014/main" id="{A6C4DC62-C29C-4011-CC62-04F03C8CCE8B}"/>
                    </a:ext>
                  </a:extLst>
                </p14:cNvPr>
                <p14:cNvContentPartPr/>
                <p14:nvPr/>
              </p14:nvContentPartPr>
              <p14:xfrm>
                <a:off x="10146320" y="5247449"/>
                <a:ext cx="165960" cy="150120"/>
              </p14:xfrm>
            </p:contentPart>
          </mc:Choice>
          <mc:Fallback xmlns="">
            <p:pic>
              <p:nvPicPr>
                <p:cNvPr id="275" name="筆跡 274">
                  <a:extLst>
                    <a:ext uri="{FF2B5EF4-FFF2-40B4-BE49-F238E27FC236}">
                      <a16:creationId xmlns:a16="http://schemas.microsoft.com/office/drawing/2014/main" id="{A6C4DC62-C29C-4011-CC62-04F03C8CCE8B}"/>
                    </a:ext>
                  </a:extLst>
                </p:cNvPr>
                <p:cNvPicPr/>
                <p:nvPr/>
              </p:nvPicPr>
              <p:blipFill>
                <a:blip r:embed="rId329"/>
                <a:stretch>
                  <a:fillRect/>
                </a:stretch>
              </p:blipFill>
              <p:spPr>
                <a:xfrm>
                  <a:off x="10137680" y="5238449"/>
                  <a:ext cx="18360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6" name="筆跡 275">
                  <a:extLst>
                    <a:ext uri="{FF2B5EF4-FFF2-40B4-BE49-F238E27FC236}">
                      <a16:creationId xmlns:a16="http://schemas.microsoft.com/office/drawing/2014/main" id="{0CC18029-DF44-59A2-3070-5D170A45EB99}"/>
                    </a:ext>
                  </a:extLst>
                </p14:cNvPr>
                <p14:cNvContentPartPr/>
                <p14:nvPr/>
              </p14:nvContentPartPr>
              <p14:xfrm>
                <a:off x="10210040" y="5259329"/>
                <a:ext cx="207000" cy="263880"/>
              </p14:xfrm>
            </p:contentPart>
          </mc:Choice>
          <mc:Fallback xmlns="">
            <p:pic>
              <p:nvPicPr>
                <p:cNvPr id="276" name="筆跡 275">
                  <a:extLst>
                    <a:ext uri="{FF2B5EF4-FFF2-40B4-BE49-F238E27FC236}">
                      <a16:creationId xmlns:a16="http://schemas.microsoft.com/office/drawing/2014/main" id="{0CC18029-DF44-59A2-3070-5D170A45EB99}"/>
                    </a:ext>
                  </a:extLst>
                </p:cNvPr>
                <p:cNvPicPr/>
                <p:nvPr/>
              </p:nvPicPr>
              <p:blipFill>
                <a:blip r:embed="rId331"/>
                <a:stretch>
                  <a:fillRect/>
                </a:stretch>
              </p:blipFill>
              <p:spPr>
                <a:xfrm>
                  <a:off x="10201400" y="5250689"/>
                  <a:ext cx="22464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7" name="筆跡 276">
                  <a:extLst>
                    <a:ext uri="{FF2B5EF4-FFF2-40B4-BE49-F238E27FC236}">
                      <a16:creationId xmlns:a16="http://schemas.microsoft.com/office/drawing/2014/main" id="{8FE05E3D-5C0A-7C5E-294D-189A30349C23}"/>
                    </a:ext>
                  </a:extLst>
                </p14:cNvPr>
                <p14:cNvContentPartPr/>
                <p14:nvPr/>
              </p14:nvContentPartPr>
              <p14:xfrm>
                <a:off x="10353320" y="5368769"/>
                <a:ext cx="118440" cy="81720"/>
              </p14:xfrm>
            </p:contentPart>
          </mc:Choice>
          <mc:Fallback xmlns="">
            <p:pic>
              <p:nvPicPr>
                <p:cNvPr id="277" name="筆跡 276">
                  <a:extLst>
                    <a:ext uri="{FF2B5EF4-FFF2-40B4-BE49-F238E27FC236}">
                      <a16:creationId xmlns:a16="http://schemas.microsoft.com/office/drawing/2014/main" id="{8FE05E3D-5C0A-7C5E-294D-189A30349C23}"/>
                    </a:ext>
                  </a:extLst>
                </p:cNvPr>
                <p:cNvPicPr/>
                <p:nvPr/>
              </p:nvPicPr>
              <p:blipFill>
                <a:blip r:embed="rId333"/>
                <a:stretch>
                  <a:fillRect/>
                </a:stretch>
              </p:blipFill>
              <p:spPr>
                <a:xfrm>
                  <a:off x="10344320" y="5360129"/>
                  <a:ext cx="13608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78" name="筆跡 277">
                  <a:extLst>
                    <a:ext uri="{FF2B5EF4-FFF2-40B4-BE49-F238E27FC236}">
                      <a16:creationId xmlns:a16="http://schemas.microsoft.com/office/drawing/2014/main" id="{6DB85008-595C-2572-6D8B-69F8595B9D73}"/>
                    </a:ext>
                  </a:extLst>
                </p14:cNvPr>
                <p14:cNvContentPartPr/>
                <p14:nvPr/>
              </p14:nvContentPartPr>
              <p14:xfrm>
                <a:off x="10561760" y="5205689"/>
                <a:ext cx="166680" cy="95400"/>
              </p14:xfrm>
            </p:contentPart>
          </mc:Choice>
          <mc:Fallback xmlns="">
            <p:pic>
              <p:nvPicPr>
                <p:cNvPr id="278" name="筆跡 277">
                  <a:extLst>
                    <a:ext uri="{FF2B5EF4-FFF2-40B4-BE49-F238E27FC236}">
                      <a16:creationId xmlns:a16="http://schemas.microsoft.com/office/drawing/2014/main" id="{6DB85008-595C-2572-6D8B-69F8595B9D73}"/>
                    </a:ext>
                  </a:extLst>
                </p:cNvPr>
                <p:cNvPicPr/>
                <p:nvPr/>
              </p:nvPicPr>
              <p:blipFill>
                <a:blip r:embed="rId335"/>
                <a:stretch>
                  <a:fillRect/>
                </a:stretch>
              </p:blipFill>
              <p:spPr>
                <a:xfrm>
                  <a:off x="10552760" y="5197049"/>
                  <a:ext cx="18432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9" name="筆跡 278">
                  <a:extLst>
                    <a:ext uri="{FF2B5EF4-FFF2-40B4-BE49-F238E27FC236}">
                      <a16:creationId xmlns:a16="http://schemas.microsoft.com/office/drawing/2014/main" id="{14305B56-ADAA-19E5-AC5F-AFE4C8F7388E}"/>
                    </a:ext>
                  </a:extLst>
                </p14:cNvPr>
                <p14:cNvContentPartPr/>
                <p14:nvPr/>
              </p14:nvContentPartPr>
              <p14:xfrm>
                <a:off x="10557080" y="5320529"/>
                <a:ext cx="129960" cy="35280"/>
              </p14:xfrm>
            </p:contentPart>
          </mc:Choice>
          <mc:Fallback xmlns="">
            <p:pic>
              <p:nvPicPr>
                <p:cNvPr id="279" name="筆跡 278">
                  <a:extLst>
                    <a:ext uri="{FF2B5EF4-FFF2-40B4-BE49-F238E27FC236}">
                      <a16:creationId xmlns:a16="http://schemas.microsoft.com/office/drawing/2014/main" id="{14305B56-ADAA-19E5-AC5F-AFE4C8F7388E}"/>
                    </a:ext>
                  </a:extLst>
                </p:cNvPr>
                <p:cNvPicPr/>
                <p:nvPr/>
              </p:nvPicPr>
              <p:blipFill>
                <a:blip r:embed="rId337"/>
                <a:stretch>
                  <a:fillRect/>
                </a:stretch>
              </p:blipFill>
              <p:spPr>
                <a:xfrm>
                  <a:off x="10548440" y="5311889"/>
                  <a:ext cx="1476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80" name="筆跡 279">
                  <a:extLst>
                    <a:ext uri="{FF2B5EF4-FFF2-40B4-BE49-F238E27FC236}">
                      <a16:creationId xmlns:a16="http://schemas.microsoft.com/office/drawing/2014/main" id="{B1CDD7D0-15A1-2314-1BC4-7FC3EB82FED3}"/>
                    </a:ext>
                  </a:extLst>
                </p14:cNvPr>
                <p14:cNvContentPartPr/>
                <p14:nvPr/>
              </p14:nvContentPartPr>
              <p14:xfrm>
                <a:off x="10851200" y="5131529"/>
                <a:ext cx="258120" cy="271440"/>
              </p14:xfrm>
            </p:contentPart>
          </mc:Choice>
          <mc:Fallback xmlns="">
            <p:pic>
              <p:nvPicPr>
                <p:cNvPr id="280" name="筆跡 279">
                  <a:extLst>
                    <a:ext uri="{FF2B5EF4-FFF2-40B4-BE49-F238E27FC236}">
                      <a16:creationId xmlns:a16="http://schemas.microsoft.com/office/drawing/2014/main" id="{B1CDD7D0-15A1-2314-1BC4-7FC3EB82FED3}"/>
                    </a:ext>
                  </a:extLst>
                </p:cNvPr>
                <p:cNvPicPr/>
                <p:nvPr/>
              </p:nvPicPr>
              <p:blipFill>
                <a:blip r:embed="rId339"/>
                <a:stretch>
                  <a:fillRect/>
                </a:stretch>
              </p:blipFill>
              <p:spPr>
                <a:xfrm>
                  <a:off x="10842200" y="5122889"/>
                  <a:ext cx="275760" cy="28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0">
            <p14:nvContentPartPr>
              <p14:cNvPr id="282" name="筆跡 281">
                <a:extLst>
                  <a:ext uri="{FF2B5EF4-FFF2-40B4-BE49-F238E27FC236}">
                    <a16:creationId xmlns:a16="http://schemas.microsoft.com/office/drawing/2014/main" id="{BF2E7B74-7358-A824-93A5-3C89D444628D}"/>
                  </a:ext>
                </a:extLst>
              </p14:cNvPr>
              <p14:cNvContentPartPr/>
              <p14:nvPr/>
            </p14:nvContentPartPr>
            <p14:xfrm>
              <a:off x="9202040" y="5850089"/>
              <a:ext cx="190800" cy="173160"/>
            </p14:xfrm>
          </p:contentPart>
        </mc:Choice>
        <mc:Fallback xmlns="">
          <p:pic>
            <p:nvPicPr>
              <p:cNvPr id="282" name="筆跡 281">
                <a:extLst>
                  <a:ext uri="{FF2B5EF4-FFF2-40B4-BE49-F238E27FC236}">
                    <a16:creationId xmlns:a16="http://schemas.microsoft.com/office/drawing/2014/main" id="{BF2E7B74-7358-A824-93A5-3C89D444628D}"/>
                  </a:ext>
                </a:extLst>
              </p:cNvPr>
              <p:cNvPicPr/>
              <p:nvPr/>
            </p:nvPicPr>
            <p:blipFill>
              <a:blip r:embed="rId341"/>
              <a:stretch>
                <a:fillRect/>
              </a:stretch>
            </p:blipFill>
            <p:spPr>
              <a:xfrm>
                <a:off x="9193400" y="5841449"/>
                <a:ext cx="208440" cy="190800"/>
              </a:xfrm>
              <a:prstGeom prst="rect">
                <a:avLst/>
              </a:prstGeom>
            </p:spPr>
          </p:pic>
        </mc:Fallback>
      </mc:AlternateContent>
      <p:grpSp>
        <p:nvGrpSpPr>
          <p:cNvPr id="296" name="群組 295">
            <a:extLst>
              <a:ext uri="{FF2B5EF4-FFF2-40B4-BE49-F238E27FC236}">
                <a16:creationId xmlns:a16="http://schemas.microsoft.com/office/drawing/2014/main" id="{5AFBC809-4965-4A52-3325-3F91E3B59075}"/>
              </a:ext>
            </a:extLst>
          </p:cNvPr>
          <p:cNvGrpSpPr/>
          <p:nvPr/>
        </p:nvGrpSpPr>
        <p:grpSpPr>
          <a:xfrm>
            <a:off x="9617120" y="5658569"/>
            <a:ext cx="1946160" cy="494640"/>
            <a:chOff x="9617120" y="5658569"/>
            <a:chExt cx="1946160" cy="494640"/>
          </a:xfrm>
        </p:grpSpPr>
        <mc:AlternateContent xmlns:mc="http://schemas.openxmlformats.org/markup-compatibility/2006" xmlns:p14="http://schemas.microsoft.com/office/powerpoint/2010/main">
          <mc:Choice Requires="p14">
            <p:contentPart p14:bwMode="auto" r:id="rId342">
              <p14:nvContentPartPr>
                <p14:cNvPr id="283" name="筆跡 282">
                  <a:extLst>
                    <a:ext uri="{FF2B5EF4-FFF2-40B4-BE49-F238E27FC236}">
                      <a16:creationId xmlns:a16="http://schemas.microsoft.com/office/drawing/2014/main" id="{5306CC01-D445-3E0D-31AE-2F92BB000F2D}"/>
                    </a:ext>
                  </a:extLst>
                </p14:cNvPr>
                <p14:cNvContentPartPr/>
                <p14:nvPr/>
              </p14:nvContentPartPr>
              <p14:xfrm>
                <a:off x="9617120" y="5746049"/>
                <a:ext cx="214920" cy="272880"/>
              </p14:xfrm>
            </p:contentPart>
          </mc:Choice>
          <mc:Fallback xmlns="">
            <p:pic>
              <p:nvPicPr>
                <p:cNvPr id="283" name="筆跡 282">
                  <a:extLst>
                    <a:ext uri="{FF2B5EF4-FFF2-40B4-BE49-F238E27FC236}">
                      <a16:creationId xmlns:a16="http://schemas.microsoft.com/office/drawing/2014/main" id="{5306CC01-D445-3E0D-31AE-2F92BB000F2D}"/>
                    </a:ext>
                  </a:extLst>
                </p:cNvPr>
                <p:cNvPicPr/>
                <p:nvPr/>
              </p:nvPicPr>
              <p:blipFill>
                <a:blip r:embed="rId343"/>
                <a:stretch>
                  <a:fillRect/>
                </a:stretch>
              </p:blipFill>
              <p:spPr>
                <a:xfrm>
                  <a:off x="9608480" y="5737049"/>
                  <a:ext cx="23256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84" name="筆跡 283">
                  <a:extLst>
                    <a:ext uri="{FF2B5EF4-FFF2-40B4-BE49-F238E27FC236}">
                      <a16:creationId xmlns:a16="http://schemas.microsoft.com/office/drawing/2014/main" id="{3792E9F7-BB95-0502-95C3-DD05DA97A35B}"/>
                    </a:ext>
                  </a:extLst>
                </p14:cNvPr>
                <p14:cNvContentPartPr/>
                <p14:nvPr/>
              </p14:nvContentPartPr>
              <p14:xfrm>
                <a:off x="9905120" y="5865569"/>
                <a:ext cx="155880" cy="12600"/>
              </p14:xfrm>
            </p:contentPart>
          </mc:Choice>
          <mc:Fallback xmlns="">
            <p:pic>
              <p:nvPicPr>
                <p:cNvPr id="284" name="筆跡 283">
                  <a:extLst>
                    <a:ext uri="{FF2B5EF4-FFF2-40B4-BE49-F238E27FC236}">
                      <a16:creationId xmlns:a16="http://schemas.microsoft.com/office/drawing/2014/main" id="{3792E9F7-BB95-0502-95C3-DD05DA97A35B}"/>
                    </a:ext>
                  </a:extLst>
                </p:cNvPr>
                <p:cNvPicPr/>
                <p:nvPr/>
              </p:nvPicPr>
              <p:blipFill>
                <a:blip r:embed="rId345"/>
                <a:stretch>
                  <a:fillRect/>
                </a:stretch>
              </p:blipFill>
              <p:spPr>
                <a:xfrm>
                  <a:off x="9896480" y="5856929"/>
                  <a:ext cx="1735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5" name="筆跡 284">
                  <a:extLst>
                    <a:ext uri="{FF2B5EF4-FFF2-40B4-BE49-F238E27FC236}">
                      <a16:creationId xmlns:a16="http://schemas.microsoft.com/office/drawing/2014/main" id="{DAFB3C94-FBB9-FE05-9D97-38652068FAD1}"/>
                    </a:ext>
                  </a:extLst>
                </p14:cNvPr>
                <p14:cNvContentPartPr/>
                <p14:nvPr/>
              </p14:nvContentPartPr>
              <p14:xfrm>
                <a:off x="10005920" y="5790329"/>
                <a:ext cx="24480" cy="225000"/>
              </p14:xfrm>
            </p:contentPart>
          </mc:Choice>
          <mc:Fallback xmlns="">
            <p:pic>
              <p:nvPicPr>
                <p:cNvPr id="285" name="筆跡 284">
                  <a:extLst>
                    <a:ext uri="{FF2B5EF4-FFF2-40B4-BE49-F238E27FC236}">
                      <a16:creationId xmlns:a16="http://schemas.microsoft.com/office/drawing/2014/main" id="{DAFB3C94-FBB9-FE05-9D97-38652068FAD1}"/>
                    </a:ext>
                  </a:extLst>
                </p:cNvPr>
                <p:cNvPicPr/>
                <p:nvPr/>
              </p:nvPicPr>
              <p:blipFill>
                <a:blip r:embed="rId347"/>
                <a:stretch>
                  <a:fillRect/>
                </a:stretch>
              </p:blipFill>
              <p:spPr>
                <a:xfrm>
                  <a:off x="9997280" y="5781689"/>
                  <a:ext cx="4212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6" name="筆跡 285">
                  <a:extLst>
                    <a:ext uri="{FF2B5EF4-FFF2-40B4-BE49-F238E27FC236}">
                      <a16:creationId xmlns:a16="http://schemas.microsoft.com/office/drawing/2014/main" id="{DD76AEB3-2313-D197-C866-123D29098A8F}"/>
                    </a:ext>
                  </a:extLst>
                </p14:cNvPr>
                <p14:cNvContentPartPr/>
                <p14:nvPr/>
              </p14:nvContentPartPr>
              <p14:xfrm>
                <a:off x="10212560" y="5658569"/>
                <a:ext cx="245880" cy="159840"/>
              </p14:xfrm>
            </p:contentPart>
          </mc:Choice>
          <mc:Fallback xmlns="">
            <p:pic>
              <p:nvPicPr>
                <p:cNvPr id="286" name="筆跡 285">
                  <a:extLst>
                    <a:ext uri="{FF2B5EF4-FFF2-40B4-BE49-F238E27FC236}">
                      <a16:creationId xmlns:a16="http://schemas.microsoft.com/office/drawing/2014/main" id="{DD76AEB3-2313-D197-C866-123D29098A8F}"/>
                    </a:ext>
                  </a:extLst>
                </p:cNvPr>
                <p:cNvPicPr/>
                <p:nvPr/>
              </p:nvPicPr>
              <p:blipFill>
                <a:blip r:embed="rId349"/>
                <a:stretch>
                  <a:fillRect/>
                </a:stretch>
              </p:blipFill>
              <p:spPr>
                <a:xfrm>
                  <a:off x="10203560" y="5649569"/>
                  <a:ext cx="263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87" name="筆跡 286">
                  <a:extLst>
                    <a:ext uri="{FF2B5EF4-FFF2-40B4-BE49-F238E27FC236}">
                      <a16:creationId xmlns:a16="http://schemas.microsoft.com/office/drawing/2014/main" id="{7DE6C8A9-9D39-02DC-53A8-962880BED104}"/>
                    </a:ext>
                  </a:extLst>
                </p14:cNvPr>
                <p14:cNvContentPartPr/>
                <p14:nvPr/>
              </p14:nvContentPartPr>
              <p14:xfrm>
                <a:off x="10208600" y="5679809"/>
                <a:ext cx="337320" cy="304560"/>
              </p14:xfrm>
            </p:contentPart>
          </mc:Choice>
          <mc:Fallback xmlns="">
            <p:pic>
              <p:nvPicPr>
                <p:cNvPr id="287" name="筆跡 286">
                  <a:extLst>
                    <a:ext uri="{FF2B5EF4-FFF2-40B4-BE49-F238E27FC236}">
                      <a16:creationId xmlns:a16="http://schemas.microsoft.com/office/drawing/2014/main" id="{7DE6C8A9-9D39-02DC-53A8-962880BED104}"/>
                    </a:ext>
                  </a:extLst>
                </p:cNvPr>
                <p:cNvPicPr/>
                <p:nvPr/>
              </p:nvPicPr>
              <p:blipFill>
                <a:blip r:embed="rId351"/>
                <a:stretch>
                  <a:fillRect/>
                </a:stretch>
              </p:blipFill>
              <p:spPr>
                <a:xfrm>
                  <a:off x="10199960" y="5671169"/>
                  <a:ext cx="3549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88" name="筆跡 287">
                  <a:extLst>
                    <a:ext uri="{FF2B5EF4-FFF2-40B4-BE49-F238E27FC236}">
                      <a16:creationId xmlns:a16="http://schemas.microsoft.com/office/drawing/2014/main" id="{7F0D960F-7CE2-2D65-20A9-8F825048E030}"/>
                    </a:ext>
                  </a:extLst>
                </p14:cNvPr>
                <p14:cNvContentPartPr/>
                <p14:nvPr/>
              </p14:nvContentPartPr>
              <p14:xfrm>
                <a:off x="10331000" y="5824889"/>
                <a:ext cx="210240" cy="29520"/>
              </p14:xfrm>
            </p:contentPart>
          </mc:Choice>
          <mc:Fallback xmlns="">
            <p:pic>
              <p:nvPicPr>
                <p:cNvPr id="288" name="筆跡 287">
                  <a:extLst>
                    <a:ext uri="{FF2B5EF4-FFF2-40B4-BE49-F238E27FC236}">
                      <a16:creationId xmlns:a16="http://schemas.microsoft.com/office/drawing/2014/main" id="{7F0D960F-7CE2-2D65-20A9-8F825048E030}"/>
                    </a:ext>
                  </a:extLst>
                </p:cNvPr>
                <p:cNvPicPr/>
                <p:nvPr/>
              </p:nvPicPr>
              <p:blipFill>
                <a:blip r:embed="rId353"/>
                <a:stretch>
                  <a:fillRect/>
                </a:stretch>
              </p:blipFill>
              <p:spPr>
                <a:xfrm>
                  <a:off x="10322000" y="5815889"/>
                  <a:ext cx="227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9" name="筆跡 288">
                  <a:extLst>
                    <a:ext uri="{FF2B5EF4-FFF2-40B4-BE49-F238E27FC236}">
                      <a16:creationId xmlns:a16="http://schemas.microsoft.com/office/drawing/2014/main" id="{E87322AD-4E6C-5344-71C8-6195C92314AA}"/>
                    </a:ext>
                  </a:extLst>
                </p14:cNvPr>
                <p14:cNvContentPartPr/>
                <p14:nvPr/>
              </p14:nvContentPartPr>
              <p14:xfrm>
                <a:off x="10238840" y="5847209"/>
                <a:ext cx="175680" cy="230040"/>
              </p14:xfrm>
            </p:contentPart>
          </mc:Choice>
          <mc:Fallback xmlns="">
            <p:pic>
              <p:nvPicPr>
                <p:cNvPr id="289" name="筆跡 288">
                  <a:extLst>
                    <a:ext uri="{FF2B5EF4-FFF2-40B4-BE49-F238E27FC236}">
                      <a16:creationId xmlns:a16="http://schemas.microsoft.com/office/drawing/2014/main" id="{E87322AD-4E6C-5344-71C8-6195C92314AA}"/>
                    </a:ext>
                  </a:extLst>
                </p:cNvPr>
                <p:cNvPicPr/>
                <p:nvPr/>
              </p:nvPicPr>
              <p:blipFill>
                <a:blip r:embed="rId355"/>
                <a:stretch>
                  <a:fillRect/>
                </a:stretch>
              </p:blipFill>
              <p:spPr>
                <a:xfrm>
                  <a:off x="10229840" y="5838209"/>
                  <a:ext cx="193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90" name="筆跡 289">
                  <a:extLst>
                    <a:ext uri="{FF2B5EF4-FFF2-40B4-BE49-F238E27FC236}">
                      <a16:creationId xmlns:a16="http://schemas.microsoft.com/office/drawing/2014/main" id="{625BA752-2E91-B369-2CC4-AFCD59D537DF}"/>
                    </a:ext>
                  </a:extLst>
                </p14:cNvPr>
                <p14:cNvContentPartPr/>
                <p14:nvPr/>
              </p14:nvContentPartPr>
              <p14:xfrm>
                <a:off x="10423520" y="5941169"/>
                <a:ext cx="149040" cy="102240"/>
              </p14:xfrm>
            </p:contentPart>
          </mc:Choice>
          <mc:Fallback xmlns="">
            <p:pic>
              <p:nvPicPr>
                <p:cNvPr id="290" name="筆跡 289">
                  <a:extLst>
                    <a:ext uri="{FF2B5EF4-FFF2-40B4-BE49-F238E27FC236}">
                      <a16:creationId xmlns:a16="http://schemas.microsoft.com/office/drawing/2014/main" id="{625BA752-2E91-B369-2CC4-AFCD59D537DF}"/>
                    </a:ext>
                  </a:extLst>
                </p:cNvPr>
                <p:cNvPicPr/>
                <p:nvPr/>
              </p:nvPicPr>
              <p:blipFill>
                <a:blip r:embed="rId357"/>
                <a:stretch>
                  <a:fillRect/>
                </a:stretch>
              </p:blipFill>
              <p:spPr>
                <a:xfrm>
                  <a:off x="10414880" y="5932529"/>
                  <a:ext cx="1666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91" name="筆跡 290">
                  <a:extLst>
                    <a:ext uri="{FF2B5EF4-FFF2-40B4-BE49-F238E27FC236}">
                      <a16:creationId xmlns:a16="http://schemas.microsoft.com/office/drawing/2014/main" id="{083BE67F-2B68-A79B-53C7-6C69FD8BCED8}"/>
                    </a:ext>
                  </a:extLst>
                </p14:cNvPr>
                <p14:cNvContentPartPr/>
                <p14:nvPr/>
              </p14:nvContentPartPr>
              <p14:xfrm>
                <a:off x="10729520" y="5727689"/>
                <a:ext cx="173880" cy="216000"/>
              </p14:xfrm>
            </p:contentPart>
          </mc:Choice>
          <mc:Fallback xmlns="">
            <p:pic>
              <p:nvPicPr>
                <p:cNvPr id="291" name="筆跡 290">
                  <a:extLst>
                    <a:ext uri="{FF2B5EF4-FFF2-40B4-BE49-F238E27FC236}">
                      <a16:creationId xmlns:a16="http://schemas.microsoft.com/office/drawing/2014/main" id="{083BE67F-2B68-A79B-53C7-6C69FD8BCED8}"/>
                    </a:ext>
                  </a:extLst>
                </p:cNvPr>
                <p:cNvPicPr/>
                <p:nvPr/>
              </p:nvPicPr>
              <p:blipFill>
                <a:blip r:embed="rId359"/>
                <a:stretch>
                  <a:fillRect/>
                </a:stretch>
              </p:blipFill>
              <p:spPr>
                <a:xfrm>
                  <a:off x="10720880" y="5718689"/>
                  <a:ext cx="191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92" name="筆跡 291">
                  <a:extLst>
                    <a:ext uri="{FF2B5EF4-FFF2-40B4-BE49-F238E27FC236}">
                      <a16:creationId xmlns:a16="http://schemas.microsoft.com/office/drawing/2014/main" id="{86BA60DA-C829-8769-79FB-8BACC30864C7}"/>
                    </a:ext>
                  </a:extLst>
                </p14:cNvPr>
                <p14:cNvContentPartPr/>
                <p14:nvPr/>
              </p14:nvContentPartPr>
              <p14:xfrm>
                <a:off x="10928240" y="5808329"/>
                <a:ext cx="170280" cy="142560"/>
              </p14:xfrm>
            </p:contentPart>
          </mc:Choice>
          <mc:Fallback xmlns="">
            <p:pic>
              <p:nvPicPr>
                <p:cNvPr id="292" name="筆跡 291">
                  <a:extLst>
                    <a:ext uri="{FF2B5EF4-FFF2-40B4-BE49-F238E27FC236}">
                      <a16:creationId xmlns:a16="http://schemas.microsoft.com/office/drawing/2014/main" id="{86BA60DA-C829-8769-79FB-8BACC30864C7}"/>
                    </a:ext>
                  </a:extLst>
                </p:cNvPr>
                <p:cNvPicPr/>
                <p:nvPr/>
              </p:nvPicPr>
              <p:blipFill>
                <a:blip r:embed="rId361"/>
                <a:stretch>
                  <a:fillRect/>
                </a:stretch>
              </p:blipFill>
              <p:spPr>
                <a:xfrm>
                  <a:off x="10919600" y="5799689"/>
                  <a:ext cx="18792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93" name="筆跡 292">
                  <a:extLst>
                    <a:ext uri="{FF2B5EF4-FFF2-40B4-BE49-F238E27FC236}">
                      <a16:creationId xmlns:a16="http://schemas.microsoft.com/office/drawing/2014/main" id="{FFAC96A1-7D76-7585-29C1-44364857F368}"/>
                    </a:ext>
                  </a:extLst>
                </p14:cNvPr>
                <p14:cNvContentPartPr/>
                <p14:nvPr/>
              </p14:nvContentPartPr>
              <p14:xfrm>
                <a:off x="10950200" y="5808329"/>
                <a:ext cx="258120" cy="344880"/>
              </p14:xfrm>
            </p:contentPart>
          </mc:Choice>
          <mc:Fallback xmlns="">
            <p:pic>
              <p:nvPicPr>
                <p:cNvPr id="293" name="筆跡 292">
                  <a:extLst>
                    <a:ext uri="{FF2B5EF4-FFF2-40B4-BE49-F238E27FC236}">
                      <a16:creationId xmlns:a16="http://schemas.microsoft.com/office/drawing/2014/main" id="{FFAC96A1-7D76-7585-29C1-44364857F368}"/>
                    </a:ext>
                  </a:extLst>
                </p:cNvPr>
                <p:cNvPicPr/>
                <p:nvPr/>
              </p:nvPicPr>
              <p:blipFill>
                <a:blip r:embed="rId363"/>
                <a:stretch>
                  <a:fillRect/>
                </a:stretch>
              </p:blipFill>
              <p:spPr>
                <a:xfrm>
                  <a:off x="10941560" y="5799329"/>
                  <a:ext cx="275760" cy="362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4" name="筆跡 293">
                  <a:extLst>
                    <a:ext uri="{FF2B5EF4-FFF2-40B4-BE49-F238E27FC236}">
                      <a16:creationId xmlns:a16="http://schemas.microsoft.com/office/drawing/2014/main" id="{00D73C7C-58E6-DD3C-D7D1-409767D31B67}"/>
                    </a:ext>
                  </a:extLst>
                </p14:cNvPr>
                <p14:cNvContentPartPr/>
                <p14:nvPr/>
              </p14:nvContentPartPr>
              <p14:xfrm>
                <a:off x="11092400" y="5945849"/>
                <a:ext cx="122040" cy="66960"/>
              </p14:xfrm>
            </p:contentPart>
          </mc:Choice>
          <mc:Fallback xmlns="">
            <p:pic>
              <p:nvPicPr>
                <p:cNvPr id="294" name="筆跡 293">
                  <a:extLst>
                    <a:ext uri="{FF2B5EF4-FFF2-40B4-BE49-F238E27FC236}">
                      <a16:creationId xmlns:a16="http://schemas.microsoft.com/office/drawing/2014/main" id="{00D73C7C-58E6-DD3C-D7D1-409767D31B67}"/>
                    </a:ext>
                  </a:extLst>
                </p:cNvPr>
                <p:cNvPicPr/>
                <p:nvPr/>
              </p:nvPicPr>
              <p:blipFill>
                <a:blip r:embed="rId365"/>
                <a:stretch>
                  <a:fillRect/>
                </a:stretch>
              </p:blipFill>
              <p:spPr>
                <a:xfrm>
                  <a:off x="11083760" y="5936849"/>
                  <a:ext cx="1396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5" name="筆跡 294">
                  <a:extLst>
                    <a:ext uri="{FF2B5EF4-FFF2-40B4-BE49-F238E27FC236}">
                      <a16:creationId xmlns:a16="http://schemas.microsoft.com/office/drawing/2014/main" id="{1E4F34F1-A516-074B-50FC-38F16864FFB7}"/>
                    </a:ext>
                  </a:extLst>
                </p14:cNvPr>
                <p14:cNvContentPartPr/>
                <p14:nvPr/>
              </p14:nvContentPartPr>
              <p14:xfrm>
                <a:off x="11398760" y="5702489"/>
                <a:ext cx="164520" cy="449280"/>
              </p14:xfrm>
            </p:contentPart>
          </mc:Choice>
          <mc:Fallback xmlns="">
            <p:pic>
              <p:nvPicPr>
                <p:cNvPr id="295" name="筆跡 294">
                  <a:extLst>
                    <a:ext uri="{FF2B5EF4-FFF2-40B4-BE49-F238E27FC236}">
                      <a16:creationId xmlns:a16="http://schemas.microsoft.com/office/drawing/2014/main" id="{1E4F34F1-A516-074B-50FC-38F16864FFB7}"/>
                    </a:ext>
                  </a:extLst>
                </p:cNvPr>
                <p:cNvPicPr/>
                <p:nvPr/>
              </p:nvPicPr>
              <p:blipFill>
                <a:blip r:embed="rId367"/>
                <a:stretch>
                  <a:fillRect/>
                </a:stretch>
              </p:blipFill>
              <p:spPr>
                <a:xfrm>
                  <a:off x="11389760" y="5693849"/>
                  <a:ext cx="182160" cy="466920"/>
                </a:xfrm>
                <a:prstGeom prst="rect">
                  <a:avLst/>
                </a:prstGeom>
              </p:spPr>
            </p:pic>
          </mc:Fallback>
        </mc:AlternateContent>
      </p:grpSp>
    </p:spTree>
    <p:extLst>
      <p:ext uri="{BB962C8B-B14F-4D97-AF65-F5344CB8AC3E}">
        <p14:creationId xmlns:p14="http://schemas.microsoft.com/office/powerpoint/2010/main" val="18331949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2958D-25B5-1B1E-50EB-D631C46B8469}"/>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E2B6FB18-72AD-9931-7B9E-81A216D6FF02}"/>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1C59279E-B8B8-2894-438B-C1AE3F24D664}"/>
              </a:ext>
            </a:extLst>
          </p:cNvPr>
          <p:cNvSpPr>
            <a:spLocks noGrp="1"/>
          </p:cNvSpPr>
          <p:nvPr>
            <p:ph type="sldNum" sz="quarter" idx="12"/>
          </p:nvPr>
        </p:nvSpPr>
        <p:spPr/>
        <p:txBody>
          <a:bodyPr/>
          <a:lstStyle/>
          <a:p>
            <a:fld id="{F7C3EB1E-0928-436D-A66E-D72C5BBE33D9}" type="slidenum">
              <a:rPr lang="zh-TW" altLang="en-US" smtClean="0"/>
              <a:t>30</a:t>
            </a:fld>
            <a:endParaRPr lang="zh-TW" altLang="en-US"/>
          </a:p>
        </p:txBody>
      </p:sp>
      <p:grpSp>
        <p:nvGrpSpPr>
          <p:cNvPr id="13" name="群組 12">
            <a:extLst>
              <a:ext uri="{FF2B5EF4-FFF2-40B4-BE49-F238E27FC236}">
                <a16:creationId xmlns:a16="http://schemas.microsoft.com/office/drawing/2014/main" id="{F6C7ADE7-0249-DBA3-49F4-61DC261FB107}"/>
              </a:ext>
            </a:extLst>
          </p:cNvPr>
          <p:cNvGrpSpPr/>
          <p:nvPr/>
        </p:nvGrpSpPr>
        <p:grpSpPr>
          <a:xfrm>
            <a:off x="597483" y="1888443"/>
            <a:ext cx="643680" cy="320760"/>
            <a:chOff x="597483" y="1888443"/>
            <a:chExt cx="643680" cy="32076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FDBB5CA3-27CE-B73C-74B3-AEA6C2AFAB44}"/>
                    </a:ext>
                  </a:extLst>
                </p14:cNvPr>
                <p14:cNvContentPartPr/>
                <p14:nvPr/>
              </p14:nvContentPartPr>
              <p14:xfrm>
                <a:off x="597483" y="1888443"/>
                <a:ext cx="151200" cy="320760"/>
              </p14:xfrm>
            </p:contentPart>
          </mc:Choice>
          <mc:Fallback xmlns="">
            <p:pic>
              <p:nvPicPr>
                <p:cNvPr id="5" name="筆跡 4">
                  <a:extLst>
                    <a:ext uri="{FF2B5EF4-FFF2-40B4-BE49-F238E27FC236}">
                      <a16:creationId xmlns:a16="http://schemas.microsoft.com/office/drawing/2014/main" id="{FDBB5CA3-27CE-B73C-74B3-AEA6C2AFAB44}"/>
                    </a:ext>
                  </a:extLst>
                </p:cNvPr>
                <p:cNvPicPr/>
                <p:nvPr/>
              </p:nvPicPr>
              <p:blipFill>
                <a:blip r:embed="rId4"/>
                <a:stretch>
                  <a:fillRect/>
                </a:stretch>
              </p:blipFill>
              <p:spPr>
                <a:xfrm>
                  <a:off x="579483" y="1870443"/>
                  <a:ext cx="18684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E43062CB-4FEA-AFE1-494E-99CA12C7A6EF}"/>
                    </a:ext>
                  </a:extLst>
                </p14:cNvPr>
                <p14:cNvContentPartPr/>
                <p14:nvPr/>
              </p14:nvContentPartPr>
              <p14:xfrm>
                <a:off x="791883" y="2128563"/>
                <a:ext cx="38880" cy="63000"/>
              </p14:xfrm>
            </p:contentPart>
          </mc:Choice>
          <mc:Fallback xmlns="">
            <p:pic>
              <p:nvPicPr>
                <p:cNvPr id="6" name="筆跡 5">
                  <a:extLst>
                    <a:ext uri="{FF2B5EF4-FFF2-40B4-BE49-F238E27FC236}">
                      <a16:creationId xmlns:a16="http://schemas.microsoft.com/office/drawing/2014/main" id="{E43062CB-4FEA-AFE1-494E-99CA12C7A6EF}"/>
                    </a:ext>
                  </a:extLst>
                </p:cNvPr>
                <p:cNvPicPr/>
                <p:nvPr/>
              </p:nvPicPr>
              <p:blipFill>
                <a:blip r:embed="rId6"/>
                <a:stretch>
                  <a:fillRect/>
                </a:stretch>
              </p:blipFill>
              <p:spPr>
                <a:xfrm>
                  <a:off x="773883" y="2110460"/>
                  <a:ext cx="74520" cy="98845"/>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9385A900-453D-F75B-58ED-29560D265799}"/>
                    </a:ext>
                  </a:extLst>
                </p14:cNvPr>
                <p14:cNvContentPartPr/>
                <p14:nvPr/>
              </p14:nvContentPartPr>
              <p14:xfrm>
                <a:off x="812403" y="2073483"/>
                <a:ext cx="54360" cy="7200"/>
              </p14:xfrm>
            </p:contentPart>
          </mc:Choice>
          <mc:Fallback xmlns="">
            <p:pic>
              <p:nvPicPr>
                <p:cNvPr id="7" name="筆跡 6">
                  <a:extLst>
                    <a:ext uri="{FF2B5EF4-FFF2-40B4-BE49-F238E27FC236}">
                      <a16:creationId xmlns:a16="http://schemas.microsoft.com/office/drawing/2014/main" id="{9385A900-453D-F75B-58ED-29560D265799}"/>
                    </a:ext>
                  </a:extLst>
                </p:cNvPr>
                <p:cNvPicPr/>
                <p:nvPr/>
              </p:nvPicPr>
              <p:blipFill>
                <a:blip r:embed="rId8"/>
                <a:stretch>
                  <a:fillRect/>
                </a:stretch>
              </p:blipFill>
              <p:spPr>
                <a:xfrm>
                  <a:off x="794403" y="2056340"/>
                  <a:ext cx="90000" cy="4114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7FB9627E-6129-ADE2-4C1C-83CFBD36B3E1}"/>
                    </a:ext>
                  </a:extLst>
                </p14:cNvPr>
                <p14:cNvContentPartPr/>
                <p14:nvPr/>
              </p14:nvContentPartPr>
              <p14:xfrm>
                <a:off x="962883" y="2063403"/>
                <a:ext cx="63360" cy="7200"/>
              </p14:xfrm>
            </p:contentPart>
          </mc:Choice>
          <mc:Fallback xmlns="">
            <p:pic>
              <p:nvPicPr>
                <p:cNvPr id="9" name="筆跡 8">
                  <a:extLst>
                    <a:ext uri="{FF2B5EF4-FFF2-40B4-BE49-F238E27FC236}">
                      <a16:creationId xmlns:a16="http://schemas.microsoft.com/office/drawing/2014/main" id="{7FB9627E-6129-ADE2-4C1C-83CFBD36B3E1}"/>
                    </a:ext>
                  </a:extLst>
                </p:cNvPr>
                <p:cNvPicPr/>
                <p:nvPr/>
              </p:nvPicPr>
              <p:blipFill>
                <a:blip r:embed="rId10"/>
                <a:stretch>
                  <a:fillRect/>
                </a:stretch>
              </p:blipFill>
              <p:spPr>
                <a:xfrm>
                  <a:off x="944780" y="2045403"/>
                  <a:ext cx="99204"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651411CF-9E08-0DD6-E8E3-F2C71547F4A5}"/>
                    </a:ext>
                  </a:extLst>
                </p14:cNvPr>
                <p14:cNvContentPartPr/>
                <p14:nvPr/>
              </p14:nvContentPartPr>
              <p14:xfrm>
                <a:off x="975843" y="2119203"/>
                <a:ext cx="83880" cy="9000"/>
              </p14:xfrm>
            </p:contentPart>
          </mc:Choice>
          <mc:Fallback xmlns="">
            <p:pic>
              <p:nvPicPr>
                <p:cNvPr id="10" name="筆跡 9">
                  <a:extLst>
                    <a:ext uri="{FF2B5EF4-FFF2-40B4-BE49-F238E27FC236}">
                      <a16:creationId xmlns:a16="http://schemas.microsoft.com/office/drawing/2014/main" id="{651411CF-9E08-0DD6-E8E3-F2C71547F4A5}"/>
                    </a:ext>
                  </a:extLst>
                </p:cNvPr>
                <p:cNvPicPr/>
                <p:nvPr/>
              </p:nvPicPr>
              <p:blipFill>
                <a:blip r:embed="rId12"/>
                <a:stretch>
                  <a:fillRect/>
                </a:stretch>
              </p:blipFill>
              <p:spPr>
                <a:xfrm>
                  <a:off x="957843" y="2101203"/>
                  <a:ext cx="1195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0BA38EA1-F666-EB8A-702E-C0B94849648A}"/>
                    </a:ext>
                  </a:extLst>
                </p14:cNvPr>
                <p14:cNvContentPartPr/>
                <p14:nvPr/>
              </p14:nvContentPartPr>
              <p14:xfrm>
                <a:off x="1083123" y="2012283"/>
                <a:ext cx="82800" cy="133560"/>
              </p14:xfrm>
            </p:contentPart>
          </mc:Choice>
          <mc:Fallback xmlns="">
            <p:pic>
              <p:nvPicPr>
                <p:cNvPr id="11" name="筆跡 10">
                  <a:extLst>
                    <a:ext uri="{FF2B5EF4-FFF2-40B4-BE49-F238E27FC236}">
                      <a16:creationId xmlns:a16="http://schemas.microsoft.com/office/drawing/2014/main" id="{0BA38EA1-F666-EB8A-702E-C0B94849648A}"/>
                    </a:ext>
                  </a:extLst>
                </p:cNvPr>
                <p:cNvPicPr/>
                <p:nvPr/>
              </p:nvPicPr>
              <p:blipFill>
                <a:blip r:embed="rId14"/>
                <a:stretch>
                  <a:fillRect/>
                </a:stretch>
              </p:blipFill>
              <p:spPr>
                <a:xfrm>
                  <a:off x="1065123" y="1994283"/>
                  <a:ext cx="1184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65B4D275-D075-B958-7578-36377092F8B5}"/>
                    </a:ext>
                  </a:extLst>
                </p14:cNvPr>
                <p14:cNvContentPartPr/>
                <p14:nvPr/>
              </p14:nvContentPartPr>
              <p14:xfrm>
                <a:off x="1172763" y="2011203"/>
                <a:ext cx="68400" cy="132840"/>
              </p14:xfrm>
            </p:contentPart>
          </mc:Choice>
          <mc:Fallback xmlns="">
            <p:pic>
              <p:nvPicPr>
                <p:cNvPr id="12" name="筆跡 11">
                  <a:extLst>
                    <a:ext uri="{FF2B5EF4-FFF2-40B4-BE49-F238E27FC236}">
                      <a16:creationId xmlns:a16="http://schemas.microsoft.com/office/drawing/2014/main" id="{65B4D275-D075-B958-7578-36377092F8B5}"/>
                    </a:ext>
                  </a:extLst>
                </p:cNvPr>
                <p:cNvPicPr/>
                <p:nvPr/>
              </p:nvPicPr>
              <p:blipFill>
                <a:blip r:embed="rId16"/>
                <a:stretch>
                  <a:fillRect/>
                </a:stretch>
              </p:blipFill>
              <p:spPr>
                <a:xfrm>
                  <a:off x="1154763" y="1993203"/>
                  <a:ext cx="104040" cy="168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534C908E-53F8-20BB-E2FF-8526F72C25CE}"/>
                  </a:ext>
                </a:extLst>
              </p14:cNvPr>
              <p14:cNvContentPartPr/>
              <p14:nvPr/>
            </p14:nvContentPartPr>
            <p14:xfrm>
              <a:off x="809343" y="3571158"/>
              <a:ext cx="179141" cy="130665"/>
            </p14:xfrm>
          </p:contentPart>
        </mc:Choice>
        <mc:Fallback xmlns="">
          <p:pic>
            <p:nvPicPr>
              <p:cNvPr id="16" name="筆跡 15">
                <a:extLst>
                  <a:ext uri="{FF2B5EF4-FFF2-40B4-BE49-F238E27FC236}">
                    <a16:creationId xmlns:a16="http://schemas.microsoft.com/office/drawing/2014/main" id="{534C908E-53F8-20BB-E2FF-8526F72C25CE}"/>
                  </a:ext>
                </a:extLst>
              </p:cNvPr>
              <p:cNvPicPr/>
              <p:nvPr/>
            </p:nvPicPr>
            <p:blipFill>
              <a:blip r:embed="rId18"/>
              <a:stretch>
                <a:fillRect/>
              </a:stretch>
            </p:blipFill>
            <p:spPr>
              <a:xfrm>
                <a:off x="791357" y="3553160"/>
                <a:ext cx="214753" cy="166301"/>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BC8C29AD-2449-6FCF-317A-A682E1DF1082}"/>
                  </a:ext>
                </a:extLst>
              </p14:cNvPr>
              <p14:cNvContentPartPr/>
              <p14:nvPr/>
            </p14:nvContentPartPr>
            <p14:xfrm>
              <a:off x="814744" y="3983436"/>
              <a:ext cx="112972" cy="250915"/>
            </p14:xfrm>
          </p:contentPart>
        </mc:Choice>
        <mc:Fallback xmlns="">
          <p:pic>
            <p:nvPicPr>
              <p:cNvPr id="17" name="筆跡 16">
                <a:extLst>
                  <a:ext uri="{FF2B5EF4-FFF2-40B4-BE49-F238E27FC236}">
                    <a16:creationId xmlns:a16="http://schemas.microsoft.com/office/drawing/2014/main" id="{BC8C29AD-2449-6FCF-317A-A682E1DF1082}"/>
                  </a:ext>
                </a:extLst>
              </p:cNvPr>
              <p:cNvPicPr/>
              <p:nvPr/>
            </p:nvPicPr>
            <p:blipFill>
              <a:blip r:embed="rId20"/>
              <a:stretch>
                <a:fillRect/>
              </a:stretch>
            </p:blipFill>
            <p:spPr>
              <a:xfrm>
                <a:off x="796697" y="3965436"/>
                <a:ext cx="148704" cy="286554"/>
              </a:xfrm>
              <a:prstGeom prst="rect">
                <a:avLst/>
              </a:prstGeom>
            </p:spPr>
          </p:pic>
        </mc:Fallback>
      </mc:AlternateContent>
      <p:grpSp>
        <p:nvGrpSpPr>
          <p:cNvPr id="23" name="群組 22">
            <a:extLst>
              <a:ext uri="{FF2B5EF4-FFF2-40B4-BE49-F238E27FC236}">
                <a16:creationId xmlns:a16="http://schemas.microsoft.com/office/drawing/2014/main" id="{31BC783D-D4F5-2FB9-7C42-67E73E58D892}"/>
              </a:ext>
            </a:extLst>
          </p:cNvPr>
          <p:cNvGrpSpPr/>
          <p:nvPr/>
        </p:nvGrpSpPr>
        <p:grpSpPr>
          <a:xfrm>
            <a:off x="814024" y="4410076"/>
            <a:ext cx="182772" cy="321928"/>
            <a:chOff x="820683" y="4081923"/>
            <a:chExt cx="163080" cy="244800"/>
          </a:xfrm>
        </p:grpSpPr>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0883EA5F-E1DD-9C72-D9EF-305EC6EF8A9A}"/>
                    </a:ext>
                  </a:extLst>
                </p14:cNvPr>
                <p14:cNvContentPartPr/>
                <p14:nvPr/>
              </p14:nvContentPartPr>
              <p14:xfrm>
                <a:off x="820683" y="4081923"/>
                <a:ext cx="163080" cy="119520"/>
              </p14:xfrm>
            </p:contentPart>
          </mc:Choice>
          <mc:Fallback xmlns="">
            <p:pic>
              <p:nvPicPr>
                <p:cNvPr id="18" name="筆跡 17">
                  <a:extLst>
                    <a:ext uri="{FF2B5EF4-FFF2-40B4-BE49-F238E27FC236}">
                      <a16:creationId xmlns:a16="http://schemas.microsoft.com/office/drawing/2014/main" id="{0883EA5F-E1DD-9C72-D9EF-305EC6EF8A9A}"/>
                    </a:ext>
                  </a:extLst>
                </p:cNvPr>
                <p:cNvPicPr/>
                <p:nvPr/>
              </p:nvPicPr>
              <p:blipFill>
                <a:blip r:embed="rId22"/>
                <a:stretch>
                  <a:fillRect/>
                </a:stretch>
              </p:blipFill>
              <p:spPr>
                <a:xfrm>
                  <a:off x="804632" y="4068217"/>
                  <a:ext cx="194861" cy="146659"/>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55DD145A-243E-A0C3-D345-A8C4196626AB}"/>
                    </a:ext>
                  </a:extLst>
                </p14:cNvPr>
                <p14:cNvContentPartPr/>
                <p14:nvPr/>
              </p14:nvContentPartPr>
              <p14:xfrm>
                <a:off x="891963" y="4103883"/>
                <a:ext cx="41400" cy="222840"/>
              </p14:xfrm>
            </p:contentPart>
          </mc:Choice>
          <mc:Fallback xmlns="">
            <p:pic>
              <p:nvPicPr>
                <p:cNvPr id="19" name="筆跡 18">
                  <a:extLst>
                    <a:ext uri="{FF2B5EF4-FFF2-40B4-BE49-F238E27FC236}">
                      <a16:creationId xmlns:a16="http://schemas.microsoft.com/office/drawing/2014/main" id="{55DD145A-243E-A0C3-D345-A8C4196626AB}"/>
                    </a:ext>
                  </a:extLst>
                </p:cNvPr>
                <p:cNvPicPr/>
                <p:nvPr/>
              </p:nvPicPr>
              <p:blipFill>
                <a:blip r:embed="rId24"/>
                <a:stretch>
                  <a:fillRect/>
                </a:stretch>
              </p:blipFill>
              <p:spPr>
                <a:xfrm>
                  <a:off x="875916" y="4090178"/>
                  <a:ext cx="73172" cy="249975"/>
                </a:xfrm>
                <a:prstGeom prst="rect">
                  <a:avLst/>
                </a:prstGeom>
              </p:spPr>
            </p:pic>
          </mc:Fallback>
        </mc:AlternateContent>
      </p:grpSp>
      <p:grpSp>
        <p:nvGrpSpPr>
          <p:cNvPr id="22" name="群組 21">
            <a:extLst>
              <a:ext uri="{FF2B5EF4-FFF2-40B4-BE49-F238E27FC236}">
                <a16:creationId xmlns:a16="http://schemas.microsoft.com/office/drawing/2014/main" id="{1DE1F026-F4F1-07C4-8814-E41910187763}"/>
              </a:ext>
            </a:extLst>
          </p:cNvPr>
          <p:cNvGrpSpPr/>
          <p:nvPr/>
        </p:nvGrpSpPr>
        <p:grpSpPr>
          <a:xfrm>
            <a:off x="760743" y="5024269"/>
            <a:ext cx="202139" cy="266537"/>
            <a:chOff x="767403" y="4605363"/>
            <a:chExt cx="180360" cy="202680"/>
          </a:xfrm>
        </p:grpSpPr>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FB50D630-7722-E7B7-A41F-D16B5FFDB7E6}"/>
                    </a:ext>
                  </a:extLst>
                </p14:cNvPr>
                <p14:cNvContentPartPr/>
                <p14:nvPr/>
              </p14:nvContentPartPr>
              <p14:xfrm>
                <a:off x="767403" y="4605363"/>
                <a:ext cx="101880" cy="202680"/>
              </p14:xfrm>
            </p:contentPart>
          </mc:Choice>
          <mc:Fallback xmlns="">
            <p:pic>
              <p:nvPicPr>
                <p:cNvPr id="20" name="筆跡 19">
                  <a:extLst>
                    <a:ext uri="{FF2B5EF4-FFF2-40B4-BE49-F238E27FC236}">
                      <a16:creationId xmlns:a16="http://schemas.microsoft.com/office/drawing/2014/main" id="{FB50D630-7722-E7B7-A41F-D16B5FFDB7E6}"/>
                    </a:ext>
                  </a:extLst>
                </p:cNvPr>
                <p:cNvPicPr/>
                <p:nvPr/>
              </p:nvPicPr>
              <p:blipFill>
                <a:blip r:embed="rId26"/>
                <a:stretch>
                  <a:fillRect/>
                </a:stretch>
              </p:blipFill>
              <p:spPr>
                <a:xfrm>
                  <a:off x="751334" y="4591687"/>
                  <a:ext cx="133697" cy="229759"/>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C4757098-ED85-B26C-4F1F-99DAA0B9BE22}"/>
                    </a:ext>
                  </a:extLst>
                </p14:cNvPr>
                <p14:cNvContentPartPr/>
                <p14:nvPr/>
              </p14:nvContentPartPr>
              <p14:xfrm>
                <a:off x="814203" y="4606443"/>
                <a:ext cx="133560" cy="9000"/>
              </p14:xfrm>
            </p:contentPart>
          </mc:Choice>
          <mc:Fallback xmlns="">
            <p:pic>
              <p:nvPicPr>
                <p:cNvPr id="21" name="筆跡 20">
                  <a:extLst>
                    <a:ext uri="{FF2B5EF4-FFF2-40B4-BE49-F238E27FC236}">
                      <a16:creationId xmlns:a16="http://schemas.microsoft.com/office/drawing/2014/main" id="{C4757098-ED85-B26C-4F1F-99DAA0B9BE22}"/>
                    </a:ext>
                  </a:extLst>
                </p:cNvPr>
                <p:cNvPicPr/>
                <p:nvPr/>
              </p:nvPicPr>
              <p:blipFill>
                <a:blip r:embed="rId28"/>
                <a:stretch>
                  <a:fillRect/>
                </a:stretch>
              </p:blipFill>
              <p:spPr>
                <a:xfrm>
                  <a:off x="798111" y="4592380"/>
                  <a:ext cx="165421" cy="36844"/>
                </a:xfrm>
                <a:prstGeom prst="rect">
                  <a:avLst/>
                </a:prstGeom>
              </p:spPr>
            </p:pic>
          </mc:Fallback>
        </mc:AlternateContent>
      </p:grpSp>
      <p:grpSp>
        <p:nvGrpSpPr>
          <p:cNvPr id="31" name="群組 30">
            <a:extLst>
              <a:ext uri="{FF2B5EF4-FFF2-40B4-BE49-F238E27FC236}">
                <a16:creationId xmlns:a16="http://schemas.microsoft.com/office/drawing/2014/main" id="{196E2F1B-D2A3-2888-BE1C-57070EBBD693}"/>
              </a:ext>
            </a:extLst>
          </p:cNvPr>
          <p:cNvGrpSpPr/>
          <p:nvPr/>
        </p:nvGrpSpPr>
        <p:grpSpPr>
          <a:xfrm>
            <a:off x="1870803" y="1870443"/>
            <a:ext cx="592200" cy="295560"/>
            <a:chOff x="1870803" y="1870443"/>
            <a:chExt cx="592200" cy="295560"/>
          </a:xfrm>
        </p:grpSpPr>
        <mc:AlternateContent xmlns:mc="http://schemas.openxmlformats.org/markup-compatibility/2006" xmlns:p14="http://schemas.microsoft.com/office/powerpoint/2010/main">
          <mc:Choice Requires="p14">
            <p:contentPart p14:bwMode="auto" r:id="rId29">
              <p14:nvContentPartPr>
                <p14:cNvPr id="25" name="筆跡 24">
                  <a:extLst>
                    <a:ext uri="{FF2B5EF4-FFF2-40B4-BE49-F238E27FC236}">
                      <a16:creationId xmlns:a16="http://schemas.microsoft.com/office/drawing/2014/main" id="{072DC150-A1E4-5CC3-28EB-9A92326B33F4}"/>
                    </a:ext>
                  </a:extLst>
                </p14:cNvPr>
                <p14:cNvContentPartPr/>
                <p14:nvPr/>
              </p14:nvContentPartPr>
              <p14:xfrm>
                <a:off x="1870803" y="1870443"/>
                <a:ext cx="126360" cy="267120"/>
              </p14:xfrm>
            </p:contentPart>
          </mc:Choice>
          <mc:Fallback xmlns="">
            <p:pic>
              <p:nvPicPr>
                <p:cNvPr id="25" name="筆跡 24">
                  <a:extLst>
                    <a:ext uri="{FF2B5EF4-FFF2-40B4-BE49-F238E27FC236}">
                      <a16:creationId xmlns:a16="http://schemas.microsoft.com/office/drawing/2014/main" id="{072DC150-A1E4-5CC3-28EB-9A92326B33F4}"/>
                    </a:ext>
                  </a:extLst>
                </p:cNvPr>
                <p:cNvPicPr/>
                <p:nvPr/>
              </p:nvPicPr>
              <p:blipFill>
                <a:blip r:embed="rId30"/>
                <a:stretch>
                  <a:fillRect/>
                </a:stretch>
              </p:blipFill>
              <p:spPr>
                <a:xfrm>
                  <a:off x="1852803" y="1852443"/>
                  <a:ext cx="16200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6" name="筆跡 25">
                  <a:extLst>
                    <a:ext uri="{FF2B5EF4-FFF2-40B4-BE49-F238E27FC236}">
                      <a16:creationId xmlns:a16="http://schemas.microsoft.com/office/drawing/2014/main" id="{5E793316-C7C0-6135-E717-76B4366F126A}"/>
                    </a:ext>
                  </a:extLst>
                </p14:cNvPr>
                <p14:cNvContentPartPr/>
                <p14:nvPr/>
              </p14:nvContentPartPr>
              <p14:xfrm>
                <a:off x="2025243" y="2074563"/>
                <a:ext cx="55440" cy="85680"/>
              </p14:xfrm>
            </p:contentPart>
          </mc:Choice>
          <mc:Fallback xmlns="">
            <p:pic>
              <p:nvPicPr>
                <p:cNvPr id="26" name="筆跡 25">
                  <a:extLst>
                    <a:ext uri="{FF2B5EF4-FFF2-40B4-BE49-F238E27FC236}">
                      <a16:creationId xmlns:a16="http://schemas.microsoft.com/office/drawing/2014/main" id="{5E793316-C7C0-6135-E717-76B4366F126A}"/>
                    </a:ext>
                  </a:extLst>
                </p:cNvPr>
                <p:cNvPicPr/>
                <p:nvPr/>
              </p:nvPicPr>
              <p:blipFill>
                <a:blip r:embed="rId32"/>
                <a:stretch>
                  <a:fillRect/>
                </a:stretch>
              </p:blipFill>
              <p:spPr>
                <a:xfrm>
                  <a:off x="2007243" y="2056563"/>
                  <a:ext cx="9108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7" name="筆跡 26">
                  <a:extLst>
                    <a:ext uri="{FF2B5EF4-FFF2-40B4-BE49-F238E27FC236}">
                      <a16:creationId xmlns:a16="http://schemas.microsoft.com/office/drawing/2014/main" id="{A7C418F4-DBEE-6275-4628-02C206239BB0}"/>
                    </a:ext>
                  </a:extLst>
                </p14:cNvPr>
                <p14:cNvContentPartPr/>
                <p14:nvPr/>
              </p14:nvContentPartPr>
              <p14:xfrm>
                <a:off x="2036403" y="2002923"/>
                <a:ext cx="60840" cy="18000"/>
              </p14:xfrm>
            </p:contentPart>
          </mc:Choice>
          <mc:Fallback xmlns="">
            <p:pic>
              <p:nvPicPr>
                <p:cNvPr id="27" name="筆跡 26">
                  <a:extLst>
                    <a:ext uri="{FF2B5EF4-FFF2-40B4-BE49-F238E27FC236}">
                      <a16:creationId xmlns:a16="http://schemas.microsoft.com/office/drawing/2014/main" id="{A7C418F4-DBEE-6275-4628-02C206239BB0}"/>
                    </a:ext>
                  </a:extLst>
                </p:cNvPr>
                <p:cNvPicPr/>
                <p:nvPr/>
              </p:nvPicPr>
              <p:blipFill>
                <a:blip r:embed="rId34"/>
                <a:stretch>
                  <a:fillRect/>
                </a:stretch>
              </p:blipFill>
              <p:spPr>
                <a:xfrm>
                  <a:off x="2018403" y="1984923"/>
                  <a:ext cx="96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8" name="筆跡 27">
                  <a:extLst>
                    <a:ext uri="{FF2B5EF4-FFF2-40B4-BE49-F238E27FC236}">
                      <a16:creationId xmlns:a16="http://schemas.microsoft.com/office/drawing/2014/main" id="{1253E326-48A8-6474-BA98-01DBB674C0BD}"/>
                    </a:ext>
                  </a:extLst>
                </p14:cNvPr>
                <p14:cNvContentPartPr/>
                <p14:nvPr/>
              </p14:nvContentPartPr>
              <p14:xfrm>
                <a:off x="2172843" y="2038563"/>
                <a:ext cx="121320" cy="51480"/>
              </p14:xfrm>
            </p:contentPart>
          </mc:Choice>
          <mc:Fallback xmlns="">
            <p:pic>
              <p:nvPicPr>
                <p:cNvPr id="28" name="筆跡 27">
                  <a:extLst>
                    <a:ext uri="{FF2B5EF4-FFF2-40B4-BE49-F238E27FC236}">
                      <a16:creationId xmlns:a16="http://schemas.microsoft.com/office/drawing/2014/main" id="{1253E326-48A8-6474-BA98-01DBB674C0BD}"/>
                    </a:ext>
                  </a:extLst>
                </p:cNvPr>
                <p:cNvPicPr/>
                <p:nvPr/>
              </p:nvPicPr>
              <p:blipFill>
                <a:blip r:embed="rId36"/>
                <a:stretch>
                  <a:fillRect/>
                </a:stretch>
              </p:blipFill>
              <p:spPr>
                <a:xfrm>
                  <a:off x="2154843" y="2020563"/>
                  <a:ext cx="1569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9" name="筆跡 28">
                  <a:extLst>
                    <a:ext uri="{FF2B5EF4-FFF2-40B4-BE49-F238E27FC236}">
                      <a16:creationId xmlns:a16="http://schemas.microsoft.com/office/drawing/2014/main" id="{8A9B4496-8669-E580-243D-AC792C0E3641}"/>
                    </a:ext>
                  </a:extLst>
                </p14:cNvPr>
                <p14:cNvContentPartPr/>
                <p14:nvPr/>
              </p14:nvContentPartPr>
              <p14:xfrm>
                <a:off x="2290203" y="2013003"/>
                <a:ext cx="67680" cy="99720"/>
              </p14:xfrm>
            </p:contentPart>
          </mc:Choice>
          <mc:Fallback xmlns="">
            <p:pic>
              <p:nvPicPr>
                <p:cNvPr id="29" name="筆跡 28">
                  <a:extLst>
                    <a:ext uri="{FF2B5EF4-FFF2-40B4-BE49-F238E27FC236}">
                      <a16:creationId xmlns:a16="http://schemas.microsoft.com/office/drawing/2014/main" id="{8A9B4496-8669-E580-243D-AC792C0E3641}"/>
                    </a:ext>
                  </a:extLst>
                </p:cNvPr>
                <p:cNvPicPr/>
                <p:nvPr/>
              </p:nvPicPr>
              <p:blipFill>
                <a:blip r:embed="rId38"/>
                <a:stretch>
                  <a:fillRect/>
                </a:stretch>
              </p:blipFill>
              <p:spPr>
                <a:xfrm>
                  <a:off x="2272203" y="1995003"/>
                  <a:ext cx="1033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0" name="筆跡 29">
                  <a:extLst>
                    <a:ext uri="{FF2B5EF4-FFF2-40B4-BE49-F238E27FC236}">
                      <a16:creationId xmlns:a16="http://schemas.microsoft.com/office/drawing/2014/main" id="{1571946E-8C22-34D2-1BEA-72D051E075D8}"/>
                    </a:ext>
                  </a:extLst>
                </p14:cNvPr>
                <p14:cNvContentPartPr/>
                <p14:nvPr/>
              </p14:nvContentPartPr>
              <p14:xfrm>
                <a:off x="2415483" y="2067723"/>
                <a:ext cx="47520" cy="98280"/>
              </p14:xfrm>
            </p:contentPart>
          </mc:Choice>
          <mc:Fallback xmlns="">
            <p:pic>
              <p:nvPicPr>
                <p:cNvPr id="30" name="筆跡 29">
                  <a:extLst>
                    <a:ext uri="{FF2B5EF4-FFF2-40B4-BE49-F238E27FC236}">
                      <a16:creationId xmlns:a16="http://schemas.microsoft.com/office/drawing/2014/main" id="{1571946E-8C22-34D2-1BEA-72D051E075D8}"/>
                    </a:ext>
                  </a:extLst>
                </p:cNvPr>
                <p:cNvPicPr/>
                <p:nvPr/>
              </p:nvPicPr>
              <p:blipFill>
                <a:blip r:embed="rId40"/>
                <a:stretch>
                  <a:fillRect/>
                </a:stretch>
              </p:blipFill>
              <p:spPr>
                <a:xfrm>
                  <a:off x="2397483" y="2049723"/>
                  <a:ext cx="83160" cy="133920"/>
                </a:xfrm>
                <a:prstGeom prst="rect">
                  <a:avLst/>
                </a:prstGeom>
              </p:spPr>
            </p:pic>
          </mc:Fallback>
        </mc:AlternateContent>
      </p:grpSp>
      <p:grpSp>
        <p:nvGrpSpPr>
          <p:cNvPr id="41" name="群組 40">
            <a:extLst>
              <a:ext uri="{FF2B5EF4-FFF2-40B4-BE49-F238E27FC236}">
                <a16:creationId xmlns:a16="http://schemas.microsoft.com/office/drawing/2014/main" id="{1807BDA7-16C8-6E06-58B1-3D8838B6F161}"/>
              </a:ext>
            </a:extLst>
          </p:cNvPr>
          <p:cNvGrpSpPr/>
          <p:nvPr/>
        </p:nvGrpSpPr>
        <p:grpSpPr>
          <a:xfrm>
            <a:off x="1937403" y="3586203"/>
            <a:ext cx="203400" cy="130320"/>
            <a:chOff x="1937403" y="3586203"/>
            <a:chExt cx="203400" cy="130320"/>
          </a:xfrm>
        </p:grpSpPr>
        <mc:AlternateContent xmlns:mc="http://schemas.openxmlformats.org/markup-compatibility/2006" xmlns:p14="http://schemas.microsoft.com/office/powerpoint/2010/main">
          <mc:Choice Requires="p14">
            <p:contentPart p14:bwMode="auto" r:id="rId41">
              <p14:nvContentPartPr>
                <p14:cNvPr id="39" name="筆跡 38">
                  <a:extLst>
                    <a:ext uri="{FF2B5EF4-FFF2-40B4-BE49-F238E27FC236}">
                      <a16:creationId xmlns:a16="http://schemas.microsoft.com/office/drawing/2014/main" id="{662F8418-4847-6F8D-2FD7-4EA4D9D56258}"/>
                    </a:ext>
                  </a:extLst>
                </p14:cNvPr>
                <p14:cNvContentPartPr/>
                <p14:nvPr/>
              </p14:nvContentPartPr>
              <p14:xfrm>
                <a:off x="1937403" y="3586203"/>
                <a:ext cx="23400" cy="130320"/>
              </p14:xfrm>
            </p:contentPart>
          </mc:Choice>
          <mc:Fallback xmlns="">
            <p:pic>
              <p:nvPicPr>
                <p:cNvPr id="39" name="筆跡 38">
                  <a:extLst>
                    <a:ext uri="{FF2B5EF4-FFF2-40B4-BE49-F238E27FC236}">
                      <a16:creationId xmlns:a16="http://schemas.microsoft.com/office/drawing/2014/main" id="{662F8418-4847-6F8D-2FD7-4EA4D9D56258}"/>
                    </a:ext>
                  </a:extLst>
                </p:cNvPr>
                <p:cNvPicPr/>
                <p:nvPr/>
              </p:nvPicPr>
              <p:blipFill>
                <a:blip r:embed="rId42"/>
                <a:stretch>
                  <a:fillRect/>
                </a:stretch>
              </p:blipFill>
              <p:spPr>
                <a:xfrm>
                  <a:off x="1919403" y="3568203"/>
                  <a:ext cx="590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0" name="筆跡 39">
                  <a:extLst>
                    <a:ext uri="{FF2B5EF4-FFF2-40B4-BE49-F238E27FC236}">
                      <a16:creationId xmlns:a16="http://schemas.microsoft.com/office/drawing/2014/main" id="{ED660C72-AAE7-800E-EB03-BD77119B887A}"/>
                    </a:ext>
                  </a:extLst>
                </p14:cNvPr>
                <p14:cNvContentPartPr/>
                <p14:nvPr/>
              </p14:nvContentPartPr>
              <p14:xfrm>
                <a:off x="2028483" y="3586203"/>
                <a:ext cx="112320" cy="115920"/>
              </p14:xfrm>
            </p:contentPart>
          </mc:Choice>
          <mc:Fallback xmlns="">
            <p:pic>
              <p:nvPicPr>
                <p:cNvPr id="40" name="筆跡 39">
                  <a:extLst>
                    <a:ext uri="{FF2B5EF4-FFF2-40B4-BE49-F238E27FC236}">
                      <a16:creationId xmlns:a16="http://schemas.microsoft.com/office/drawing/2014/main" id="{ED660C72-AAE7-800E-EB03-BD77119B887A}"/>
                    </a:ext>
                  </a:extLst>
                </p:cNvPr>
                <p:cNvPicPr/>
                <p:nvPr/>
              </p:nvPicPr>
              <p:blipFill>
                <a:blip r:embed="rId44"/>
                <a:stretch>
                  <a:fillRect/>
                </a:stretch>
              </p:blipFill>
              <p:spPr>
                <a:xfrm>
                  <a:off x="2010425" y="3568203"/>
                  <a:ext cx="148075" cy="151560"/>
                </a:xfrm>
                <a:prstGeom prst="rect">
                  <a:avLst/>
                </a:prstGeom>
              </p:spPr>
            </p:pic>
          </mc:Fallback>
        </mc:AlternateContent>
      </p:grpSp>
      <p:grpSp>
        <p:nvGrpSpPr>
          <p:cNvPr id="44" name="群組 43">
            <a:extLst>
              <a:ext uri="{FF2B5EF4-FFF2-40B4-BE49-F238E27FC236}">
                <a16:creationId xmlns:a16="http://schemas.microsoft.com/office/drawing/2014/main" id="{2F476887-88F1-7FE3-2C0B-6C9C42349BD6}"/>
              </a:ext>
            </a:extLst>
          </p:cNvPr>
          <p:cNvGrpSpPr/>
          <p:nvPr/>
        </p:nvGrpSpPr>
        <p:grpSpPr>
          <a:xfrm>
            <a:off x="1925883" y="3977163"/>
            <a:ext cx="173880" cy="184680"/>
            <a:chOff x="1925883" y="3977163"/>
            <a:chExt cx="173880" cy="184680"/>
          </a:xfrm>
        </p:grpSpPr>
        <mc:AlternateContent xmlns:mc="http://schemas.openxmlformats.org/markup-compatibility/2006" xmlns:p14="http://schemas.microsoft.com/office/powerpoint/2010/main">
          <mc:Choice Requires="p14">
            <p:contentPart p14:bwMode="auto" r:id="rId45">
              <p14:nvContentPartPr>
                <p14:cNvPr id="42" name="筆跡 41">
                  <a:extLst>
                    <a:ext uri="{FF2B5EF4-FFF2-40B4-BE49-F238E27FC236}">
                      <a16:creationId xmlns:a16="http://schemas.microsoft.com/office/drawing/2014/main" id="{96A1A84E-80C4-241F-DF93-D8C98E4B85D9}"/>
                    </a:ext>
                  </a:extLst>
                </p14:cNvPr>
                <p14:cNvContentPartPr/>
                <p14:nvPr/>
              </p14:nvContentPartPr>
              <p14:xfrm>
                <a:off x="1925883" y="3977163"/>
                <a:ext cx="173880" cy="119880"/>
              </p14:xfrm>
            </p:contentPart>
          </mc:Choice>
          <mc:Fallback xmlns="">
            <p:pic>
              <p:nvPicPr>
                <p:cNvPr id="42" name="筆跡 41">
                  <a:extLst>
                    <a:ext uri="{FF2B5EF4-FFF2-40B4-BE49-F238E27FC236}">
                      <a16:creationId xmlns:a16="http://schemas.microsoft.com/office/drawing/2014/main" id="{96A1A84E-80C4-241F-DF93-D8C98E4B85D9}"/>
                    </a:ext>
                  </a:extLst>
                </p:cNvPr>
                <p:cNvPicPr/>
                <p:nvPr/>
              </p:nvPicPr>
              <p:blipFill>
                <a:blip r:embed="rId46"/>
                <a:stretch>
                  <a:fillRect/>
                </a:stretch>
              </p:blipFill>
              <p:spPr>
                <a:xfrm>
                  <a:off x="1907883" y="3959109"/>
                  <a:ext cx="209520" cy="155627"/>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3" name="筆跡 42">
                  <a:extLst>
                    <a:ext uri="{FF2B5EF4-FFF2-40B4-BE49-F238E27FC236}">
                      <a16:creationId xmlns:a16="http://schemas.microsoft.com/office/drawing/2014/main" id="{7B8289B7-0DA0-6EDC-C4D8-919A6347D5ED}"/>
                    </a:ext>
                  </a:extLst>
                </p14:cNvPr>
                <p14:cNvContentPartPr/>
                <p14:nvPr/>
              </p14:nvContentPartPr>
              <p14:xfrm>
                <a:off x="2031363" y="3980043"/>
                <a:ext cx="33480" cy="181800"/>
              </p14:xfrm>
            </p:contentPart>
          </mc:Choice>
          <mc:Fallback xmlns="">
            <p:pic>
              <p:nvPicPr>
                <p:cNvPr id="43" name="筆跡 42">
                  <a:extLst>
                    <a:ext uri="{FF2B5EF4-FFF2-40B4-BE49-F238E27FC236}">
                      <a16:creationId xmlns:a16="http://schemas.microsoft.com/office/drawing/2014/main" id="{7B8289B7-0DA0-6EDC-C4D8-919A6347D5ED}"/>
                    </a:ext>
                  </a:extLst>
                </p:cNvPr>
                <p:cNvPicPr/>
                <p:nvPr/>
              </p:nvPicPr>
              <p:blipFill>
                <a:blip r:embed="rId48"/>
                <a:stretch>
                  <a:fillRect/>
                </a:stretch>
              </p:blipFill>
              <p:spPr>
                <a:xfrm>
                  <a:off x="2013363" y="3962043"/>
                  <a:ext cx="69120" cy="21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
            <p14:nvContentPartPr>
              <p14:cNvPr id="45" name="筆跡 44">
                <a:extLst>
                  <a:ext uri="{FF2B5EF4-FFF2-40B4-BE49-F238E27FC236}">
                    <a16:creationId xmlns:a16="http://schemas.microsoft.com/office/drawing/2014/main" id="{E49BCDF1-687A-C60C-55D2-D00C6860E2F4}"/>
                  </a:ext>
                </a:extLst>
              </p14:cNvPr>
              <p14:cNvContentPartPr/>
              <p14:nvPr/>
            </p14:nvContentPartPr>
            <p14:xfrm>
              <a:off x="1969083" y="4536243"/>
              <a:ext cx="36000" cy="193320"/>
            </p14:xfrm>
          </p:contentPart>
        </mc:Choice>
        <mc:Fallback xmlns="">
          <p:pic>
            <p:nvPicPr>
              <p:cNvPr id="45" name="筆跡 44">
                <a:extLst>
                  <a:ext uri="{FF2B5EF4-FFF2-40B4-BE49-F238E27FC236}">
                    <a16:creationId xmlns:a16="http://schemas.microsoft.com/office/drawing/2014/main" id="{E49BCDF1-687A-C60C-55D2-D00C6860E2F4}"/>
                  </a:ext>
                </a:extLst>
              </p:cNvPr>
              <p:cNvPicPr/>
              <p:nvPr/>
            </p:nvPicPr>
            <p:blipFill>
              <a:blip r:embed="rId50"/>
              <a:stretch>
                <a:fillRect/>
              </a:stretch>
            </p:blipFill>
            <p:spPr>
              <a:xfrm>
                <a:off x="1950901" y="4518243"/>
                <a:ext cx="7200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6" name="筆跡 45">
                <a:extLst>
                  <a:ext uri="{FF2B5EF4-FFF2-40B4-BE49-F238E27FC236}">
                    <a16:creationId xmlns:a16="http://schemas.microsoft.com/office/drawing/2014/main" id="{920B2ACB-0DEF-B671-65F6-1B78D583EE7F}"/>
                  </a:ext>
                </a:extLst>
              </p14:cNvPr>
              <p14:cNvContentPartPr/>
              <p14:nvPr/>
            </p14:nvContentPartPr>
            <p14:xfrm>
              <a:off x="1996443" y="5127723"/>
              <a:ext cx="22320" cy="208800"/>
            </p14:xfrm>
          </p:contentPart>
        </mc:Choice>
        <mc:Fallback xmlns="">
          <p:pic>
            <p:nvPicPr>
              <p:cNvPr id="46" name="筆跡 45">
                <a:extLst>
                  <a:ext uri="{FF2B5EF4-FFF2-40B4-BE49-F238E27FC236}">
                    <a16:creationId xmlns:a16="http://schemas.microsoft.com/office/drawing/2014/main" id="{920B2ACB-0DEF-B671-65F6-1B78D583EE7F}"/>
                  </a:ext>
                </a:extLst>
              </p:cNvPr>
              <p:cNvPicPr/>
              <p:nvPr/>
            </p:nvPicPr>
            <p:blipFill>
              <a:blip r:embed="rId52"/>
              <a:stretch>
                <a:fillRect/>
              </a:stretch>
            </p:blipFill>
            <p:spPr>
              <a:xfrm>
                <a:off x="1978443" y="5109723"/>
                <a:ext cx="57960" cy="244440"/>
              </a:xfrm>
              <a:prstGeom prst="rect">
                <a:avLst/>
              </a:prstGeom>
            </p:spPr>
          </p:pic>
        </mc:Fallback>
      </mc:AlternateContent>
      <p:grpSp>
        <p:nvGrpSpPr>
          <p:cNvPr id="51" name="群組 50">
            <a:extLst>
              <a:ext uri="{FF2B5EF4-FFF2-40B4-BE49-F238E27FC236}">
                <a16:creationId xmlns:a16="http://schemas.microsoft.com/office/drawing/2014/main" id="{73489022-24AA-EC6F-F80C-C90B0E15F7AA}"/>
              </a:ext>
            </a:extLst>
          </p:cNvPr>
          <p:cNvGrpSpPr/>
          <p:nvPr/>
        </p:nvGrpSpPr>
        <p:grpSpPr>
          <a:xfrm>
            <a:off x="3684483" y="1844523"/>
            <a:ext cx="248760" cy="265680"/>
            <a:chOff x="3684483" y="1844523"/>
            <a:chExt cx="248760" cy="265680"/>
          </a:xfrm>
        </p:grpSpPr>
        <mc:AlternateContent xmlns:mc="http://schemas.openxmlformats.org/markup-compatibility/2006" xmlns:p14="http://schemas.microsoft.com/office/powerpoint/2010/main">
          <mc:Choice Requires="p14">
            <p:contentPart p14:bwMode="auto" r:id="rId53">
              <p14:nvContentPartPr>
                <p14:cNvPr id="47" name="筆跡 46">
                  <a:extLst>
                    <a:ext uri="{FF2B5EF4-FFF2-40B4-BE49-F238E27FC236}">
                      <a16:creationId xmlns:a16="http://schemas.microsoft.com/office/drawing/2014/main" id="{D457FA6A-D30F-BB10-7C93-3062A7CE2D67}"/>
                    </a:ext>
                  </a:extLst>
                </p14:cNvPr>
                <p14:cNvContentPartPr/>
                <p14:nvPr/>
              </p14:nvContentPartPr>
              <p14:xfrm>
                <a:off x="3701043" y="1854963"/>
                <a:ext cx="12960" cy="218880"/>
              </p14:xfrm>
            </p:contentPart>
          </mc:Choice>
          <mc:Fallback xmlns="">
            <p:pic>
              <p:nvPicPr>
                <p:cNvPr id="47" name="筆跡 46">
                  <a:extLst>
                    <a:ext uri="{FF2B5EF4-FFF2-40B4-BE49-F238E27FC236}">
                      <a16:creationId xmlns:a16="http://schemas.microsoft.com/office/drawing/2014/main" id="{D457FA6A-D30F-BB10-7C93-3062A7CE2D67}"/>
                    </a:ext>
                  </a:extLst>
                </p:cNvPr>
                <p:cNvPicPr/>
                <p:nvPr/>
              </p:nvPicPr>
              <p:blipFill>
                <a:blip r:embed="rId54"/>
                <a:stretch>
                  <a:fillRect/>
                </a:stretch>
              </p:blipFill>
              <p:spPr>
                <a:xfrm>
                  <a:off x="3683043" y="1836963"/>
                  <a:ext cx="4860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8" name="筆跡 47">
                  <a:extLst>
                    <a:ext uri="{FF2B5EF4-FFF2-40B4-BE49-F238E27FC236}">
                      <a16:creationId xmlns:a16="http://schemas.microsoft.com/office/drawing/2014/main" id="{E5438F0E-475B-763F-840E-4D9F64EB7DF4}"/>
                    </a:ext>
                  </a:extLst>
                </p14:cNvPr>
                <p14:cNvContentPartPr/>
                <p14:nvPr/>
              </p14:nvContentPartPr>
              <p14:xfrm>
                <a:off x="3684483" y="1844523"/>
                <a:ext cx="127440" cy="103320"/>
              </p14:xfrm>
            </p:contentPart>
          </mc:Choice>
          <mc:Fallback xmlns="">
            <p:pic>
              <p:nvPicPr>
                <p:cNvPr id="48" name="筆跡 47">
                  <a:extLst>
                    <a:ext uri="{FF2B5EF4-FFF2-40B4-BE49-F238E27FC236}">
                      <a16:creationId xmlns:a16="http://schemas.microsoft.com/office/drawing/2014/main" id="{E5438F0E-475B-763F-840E-4D9F64EB7DF4}"/>
                    </a:ext>
                  </a:extLst>
                </p:cNvPr>
                <p:cNvPicPr/>
                <p:nvPr/>
              </p:nvPicPr>
              <p:blipFill>
                <a:blip r:embed="rId56"/>
                <a:stretch>
                  <a:fillRect/>
                </a:stretch>
              </p:blipFill>
              <p:spPr>
                <a:xfrm>
                  <a:off x="3666432" y="1826523"/>
                  <a:ext cx="163181"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9" name="筆跡 48">
                  <a:extLst>
                    <a:ext uri="{FF2B5EF4-FFF2-40B4-BE49-F238E27FC236}">
                      <a16:creationId xmlns:a16="http://schemas.microsoft.com/office/drawing/2014/main" id="{358180F4-3D57-0B31-83F2-248762D4B211}"/>
                    </a:ext>
                  </a:extLst>
                </p14:cNvPr>
                <p14:cNvContentPartPr/>
                <p14:nvPr/>
              </p14:nvContentPartPr>
              <p14:xfrm>
                <a:off x="3787803" y="2009043"/>
                <a:ext cx="75600" cy="93960"/>
              </p14:xfrm>
            </p:contentPart>
          </mc:Choice>
          <mc:Fallback xmlns="">
            <p:pic>
              <p:nvPicPr>
                <p:cNvPr id="49" name="筆跡 48">
                  <a:extLst>
                    <a:ext uri="{FF2B5EF4-FFF2-40B4-BE49-F238E27FC236}">
                      <a16:creationId xmlns:a16="http://schemas.microsoft.com/office/drawing/2014/main" id="{358180F4-3D57-0B31-83F2-248762D4B211}"/>
                    </a:ext>
                  </a:extLst>
                </p:cNvPr>
                <p:cNvPicPr/>
                <p:nvPr/>
              </p:nvPicPr>
              <p:blipFill>
                <a:blip r:embed="rId58"/>
                <a:stretch>
                  <a:fillRect/>
                </a:stretch>
              </p:blipFill>
              <p:spPr>
                <a:xfrm>
                  <a:off x="3769888" y="1991043"/>
                  <a:ext cx="111071"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50" name="筆跡 49">
                  <a:extLst>
                    <a:ext uri="{FF2B5EF4-FFF2-40B4-BE49-F238E27FC236}">
                      <a16:creationId xmlns:a16="http://schemas.microsoft.com/office/drawing/2014/main" id="{ACE61BB1-8D69-C094-88EA-8D873E0E0DBF}"/>
                    </a:ext>
                  </a:extLst>
                </p14:cNvPr>
                <p14:cNvContentPartPr/>
                <p14:nvPr/>
              </p14:nvContentPartPr>
              <p14:xfrm>
                <a:off x="3855123" y="2003643"/>
                <a:ext cx="78120" cy="106560"/>
              </p14:xfrm>
            </p:contentPart>
          </mc:Choice>
          <mc:Fallback xmlns="">
            <p:pic>
              <p:nvPicPr>
                <p:cNvPr id="50" name="筆跡 49">
                  <a:extLst>
                    <a:ext uri="{FF2B5EF4-FFF2-40B4-BE49-F238E27FC236}">
                      <a16:creationId xmlns:a16="http://schemas.microsoft.com/office/drawing/2014/main" id="{ACE61BB1-8D69-C094-88EA-8D873E0E0DBF}"/>
                    </a:ext>
                  </a:extLst>
                </p:cNvPr>
                <p:cNvPicPr/>
                <p:nvPr/>
              </p:nvPicPr>
              <p:blipFill>
                <a:blip r:embed="rId60"/>
                <a:stretch>
                  <a:fillRect/>
                </a:stretch>
              </p:blipFill>
              <p:spPr>
                <a:xfrm>
                  <a:off x="3837123" y="1985643"/>
                  <a:ext cx="113760" cy="142200"/>
                </a:xfrm>
                <a:prstGeom prst="rect">
                  <a:avLst/>
                </a:prstGeom>
              </p:spPr>
            </p:pic>
          </mc:Fallback>
        </mc:AlternateContent>
      </p:grpSp>
      <p:grpSp>
        <p:nvGrpSpPr>
          <p:cNvPr id="82" name="群組 81">
            <a:extLst>
              <a:ext uri="{FF2B5EF4-FFF2-40B4-BE49-F238E27FC236}">
                <a16:creationId xmlns:a16="http://schemas.microsoft.com/office/drawing/2014/main" id="{DCF645B2-445F-F09C-E79D-C3E9361D8C74}"/>
              </a:ext>
            </a:extLst>
          </p:cNvPr>
          <p:cNvGrpSpPr/>
          <p:nvPr/>
        </p:nvGrpSpPr>
        <p:grpSpPr>
          <a:xfrm>
            <a:off x="3430683" y="3536523"/>
            <a:ext cx="898920" cy="195480"/>
            <a:chOff x="3430683" y="3536523"/>
            <a:chExt cx="898920" cy="195480"/>
          </a:xfrm>
        </p:grpSpPr>
        <mc:AlternateContent xmlns:mc="http://schemas.openxmlformats.org/markup-compatibility/2006" xmlns:p14="http://schemas.microsoft.com/office/powerpoint/2010/main">
          <mc:Choice Requires="p14">
            <p:contentPart p14:bwMode="auto" r:id="rId61">
              <p14:nvContentPartPr>
                <p14:cNvPr id="74" name="筆跡 73">
                  <a:extLst>
                    <a:ext uri="{FF2B5EF4-FFF2-40B4-BE49-F238E27FC236}">
                      <a16:creationId xmlns:a16="http://schemas.microsoft.com/office/drawing/2014/main" id="{DD288FB8-A81F-FBEE-DF11-14CFD8BF5247}"/>
                    </a:ext>
                  </a:extLst>
                </p14:cNvPr>
                <p14:cNvContentPartPr/>
                <p14:nvPr/>
              </p14:nvContentPartPr>
              <p14:xfrm>
                <a:off x="3430683" y="3577923"/>
                <a:ext cx="91080" cy="154080"/>
              </p14:xfrm>
            </p:contentPart>
          </mc:Choice>
          <mc:Fallback xmlns="">
            <p:pic>
              <p:nvPicPr>
                <p:cNvPr id="74" name="筆跡 73">
                  <a:extLst>
                    <a:ext uri="{FF2B5EF4-FFF2-40B4-BE49-F238E27FC236}">
                      <a16:creationId xmlns:a16="http://schemas.microsoft.com/office/drawing/2014/main" id="{DD288FB8-A81F-FBEE-DF11-14CFD8BF5247}"/>
                    </a:ext>
                  </a:extLst>
                </p:cNvPr>
                <p:cNvPicPr/>
                <p:nvPr/>
              </p:nvPicPr>
              <p:blipFill>
                <a:blip r:embed="rId62"/>
                <a:stretch>
                  <a:fillRect/>
                </a:stretch>
              </p:blipFill>
              <p:spPr>
                <a:xfrm>
                  <a:off x="3412683" y="3559923"/>
                  <a:ext cx="12672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5" name="筆跡 74">
                  <a:extLst>
                    <a:ext uri="{FF2B5EF4-FFF2-40B4-BE49-F238E27FC236}">
                      <a16:creationId xmlns:a16="http://schemas.microsoft.com/office/drawing/2014/main" id="{E31CDEF2-3DB5-46AC-F2BB-DDAB58683F55}"/>
                    </a:ext>
                  </a:extLst>
                </p14:cNvPr>
                <p14:cNvContentPartPr/>
                <p14:nvPr/>
              </p14:nvContentPartPr>
              <p14:xfrm>
                <a:off x="3584043" y="3721203"/>
                <a:ext cx="9000" cy="10080"/>
              </p14:xfrm>
            </p:contentPart>
          </mc:Choice>
          <mc:Fallback xmlns="">
            <p:pic>
              <p:nvPicPr>
                <p:cNvPr id="75" name="筆跡 74">
                  <a:extLst>
                    <a:ext uri="{FF2B5EF4-FFF2-40B4-BE49-F238E27FC236}">
                      <a16:creationId xmlns:a16="http://schemas.microsoft.com/office/drawing/2014/main" id="{E31CDEF2-3DB5-46AC-F2BB-DDAB58683F55}"/>
                    </a:ext>
                  </a:extLst>
                </p:cNvPr>
                <p:cNvPicPr/>
                <p:nvPr/>
              </p:nvPicPr>
              <p:blipFill>
                <a:blip r:embed="rId64"/>
                <a:stretch>
                  <a:fillRect/>
                </a:stretch>
              </p:blipFill>
              <p:spPr>
                <a:xfrm>
                  <a:off x="3566043" y="3703203"/>
                  <a:ext cx="4464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筆跡 76">
                  <a:extLst>
                    <a:ext uri="{FF2B5EF4-FFF2-40B4-BE49-F238E27FC236}">
                      <a16:creationId xmlns:a16="http://schemas.microsoft.com/office/drawing/2014/main" id="{C0CA8CC0-811D-FFCD-7226-AC97EBBE9C7B}"/>
                    </a:ext>
                  </a:extLst>
                </p14:cNvPr>
                <p14:cNvContentPartPr/>
                <p14:nvPr/>
              </p14:nvContentPartPr>
              <p14:xfrm>
                <a:off x="3718683" y="3599163"/>
                <a:ext cx="87120" cy="83520"/>
              </p14:xfrm>
            </p:contentPart>
          </mc:Choice>
          <mc:Fallback xmlns="">
            <p:pic>
              <p:nvPicPr>
                <p:cNvPr id="77" name="筆跡 76">
                  <a:extLst>
                    <a:ext uri="{FF2B5EF4-FFF2-40B4-BE49-F238E27FC236}">
                      <a16:creationId xmlns:a16="http://schemas.microsoft.com/office/drawing/2014/main" id="{C0CA8CC0-811D-FFCD-7226-AC97EBBE9C7B}"/>
                    </a:ext>
                  </a:extLst>
                </p:cNvPr>
                <p:cNvPicPr/>
                <p:nvPr/>
              </p:nvPicPr>
              <p:blipFill>
                <a:blip r:embed="rId66"/>
                <a:stretch>
                  <a:fillRect/>
                </a:stretch>
              </p:blipFill>
              <p:spPr>
                <a:xfrm>
                  <a:off x="3700757" y="3581163"/>
                  <a:ext cx="122613"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78" name="筆跡 77">
                  <a:extLst>
                    <a:ext uri="{FF2B5EF4-FFF2-40B4-BE49-F238E27FC236}">
                      <a16:creationId xmlns:a16="http://schemas.microsoft.com/office/drawing/2014/main" id="{518974A0-0E3B-1F3A-5900-9D7936619035}"/>
                    </a:ext>
                  </a:extLst>
                </p14:cNvPr>
                <p14:cNvContentPartPr/>
                <p14:nvPr/>
              </p14:nvContentPartPr>
              <p14:xfrm>
                <a:off x="3864483" y="3568203"/>
                <a:ext cx="96480" cy="158400"/>
              </p14:xfrm>
            </p:contentPart>
          </mc:Choice>
          <mc:Fallback xmlns="">
            <p:pic>
              <p:nvPicPr>
                <p:cNvPr id="78" name="筆跡 77">
                  <a:extLst>
                    <a:ext uri="{FF2B5EF4-FFF2-40B4-BE49-F238E27FC236}">
                      <a16:creationId xmlns:a16="http://schemas.microsoft.com/office/drawing/2014/main" id="{518974A0-0E3B-1F3A-5900-9D7936619035}"/>
                    </a:ext>
                  </a:extLst>
                </p:cNvPr>
                <p:cNvPicPr/>
                <p:nvPr/>
              </p:nvPicPr>
              <p:blipFill>
                <a:blip r:embed="rId68"/>
                <a:stretch>
                  <a:fillRect/>
                </a:stretch>
              </p:blipFill>
              <p:spPr>
                <a:xfrm>
                  <a:off x="3846483" y="3550203"/>
                  <a:ext cx="1321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80" name="筆跡 79">
                  <a:extLst>
                    <a:ext uri="{FF2B5EF4-FFF2-40B4-BE49-F238E27FC236}">
                      <a16:creationId xmlns:a16="http://schemas.microsoft.com/office/drawing/2014/main" id="{8D10A239-EE39-00B3-54BE-EE9A105DC9B9}"/>
                    </a:ext>
                  </a:extLst>
                </p14:cNvPr>
                <p14:cNvContentPartPr/>
                <p14:nvPr/>
              </p14:nvContentPartPr>
              <p14:xfrm>
                <a:off x="4084803" y="3590883"/>
                <a:ext cx="74160" cy="119520"/>
              </p14:xfrm>
            </p:contentPart>
          </mc:Choice>
          <mc:Fallback xmlns="">
            <p:pic>
              <p:nvPicPr>
                <p:cNvPr id="80" name="筆跡 79">
                  <a:extLst>
                    <a:ext uri="{FF2B5EF4-FFF2-40B4-BE49-F238E27FC236}">
                      <a16:creationId xmlns:a16="http://schemas.microsoft.com/office/drawing/2014/main" id="{8D10A239-EE39-00B3-54BE-EE9A105DC9B9}"/>
                    </a:ext>
                  </a:extLst>
                </p:cNvPr>
                <p:cNvPicPr/>
                <p:nvPr/>
              </p:nvPicPr>
              <p:blipFill>
                <a:blip r:embed="rId70"/>
                <a:stretch>
                  <a:fillRect/>
                </a:stretch>
              </p:blipFill>
              <p:spPr>
                <a:xfrm>
                  <a:off x="4066803" y="3572829"/>
                  <a:ext cx="109800" cy="155268"/>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81" name="筆跡 80">
                  <a:extLst>
                    <a:ext uri="{FF2B5EF4-FFF2-40B4-BE49-F238E27FC236}">
                      <a16:creationId xmlns:a16="http://schemas.microsoft.com/office/drawing/2014/main" id="{CC767247-83A5-5655-1F4A-4A544D9D7A0F}"/>
                    </a:ext>
                  </a:extLst>
                </p14:cNvPr>
                <p14:cNvContentPartPr/>
                <p14:nvPr/>
              </p14:nvContentPartPr>
              <p14:xfrm>
                <a:off x="4226643" y="3536523"/>
                <a:ext cx="102960" cy="167760"/>
              </p14:xfrm>
            </p:contentPart>
          </mc:Choice>
          <mc:Fallback xmlns="">
            <p:pic>
              <p:nvPicPr>
                <p:cNvPr id="81" name="筆跡 80">
                  <a:extLst>
                    <a:ext uri="{FF2B5EF4-FFF2-40B4-BE49-F238E27FC236}">
                      <a16:creationId xmlns:a16="http://schemas.microsoft.com/office/drawing/2014/main" id="{CC767247-83A5-5655-1F4A-4A544D9D7A0F}"/>
                    </a:ext>
                  </a:extLst>
                </p:cNvPr>
                <p:cNvPicPr/>
                <p:nvPr/>
              </p:nvPicPr>
              <p:blipFill>
                <a:blip r:embed="rId72"/>
                <a:stretch>
                  <a:fillRect/>
                </a:stretch>
              </p:blipFill>
              <p:spPr>
                <a:xfrm>
                  <a:off x="4208643" y="3518523"/>
                  <a:ext cx="138600" cy="203400"/>
                </a:xfrm>
                <a:prstGeom prst="rect">
                  <a:avLst/>
                </a:prstGeom>
              </p:spPr>
            </p:pic>
          </mc:Fallback>
        </mc:AlternateContent>
      </p:grpSp>
      <p:grpSp>
        <p:nvGrpSpPr>
          <p:cNvPr id="86" name="群組 85">
            <a:extLst>
              <a:ext uri="{FF2B5EF4-FFF2-40B4-BE49-F238E27FC236}">
                <a16:creationId xmlns:a16="http://schemas.microsoft.com/office/drawing/2014/main" id="{99FEE7CD-D1B8-32DA-6148-59134B467124}"/>
              </a:ext>
            </a:extLst>
          </p:cNvPr>
          <p:cNvGrpSpPr/>
          <p:nvPr/>
        </p:nvGrpSpPr>
        <p:grpSpPr>
          <a:xfrm>
            <a:off x="3421683" y="4048803"/>
            <a:ext cx="297360" cy="115560"/>
            <a:chOff x="3421683" y="4048803"/>
            <a:chExt cx="297360" cy="115560"/>
          </a:xfrm>
        </p:grpSpPr>
        <mc:AlternateContent xmlns:mc="http://schemas.openxmlformats.org/markup-compatibility/2006" xmlns:p14="http://schemas.microsoft.com/office/powerpoint/2010/main">
          <mc:Choice Requires="p14">
            <p:contentPart p14:bwMode="auto" r:id="rId73">
              <p14:nvContentPartPr>
                <p14:cNvPr id="83" name="筆跡 82">
                  <a:extLst>
                    <a:ext uri="{FF2B5EF4-FFF2-40B4-BE49-F238E27FC236}">
                      <a16:creationId xmlns:a16="http://schemas.microsoft.com/office/drawing/2014/main" id="{587D7927-C0BE-F2AC-E00D-6A9A40B653A9}"/>
                    </a:ext>
                  </a:extLst>
                </p14:cNvPr>
                <p14:cNvContentPartPr/>
                <p14:nvPr/>
              </p14:nvContentPartPr>
              <p14:xfrm>
                <a:off x="3421683" y="4048803"/>
                <a:ext cx="64440" cy="109800"/>
              </p14:xfrm>
            </p:contentPart>
          </mc:Choice>
          <mc:Fallback xmlns="">
            <p:pic>
              <p:nvPicPr>
                <p:cNvPr id="83" name="筆跡 82">
                  <a:extLst>
                    <a:ext uri="{FF2B5EF4-FFF2-40B4-BE49-F238E27FC236}">
                      <a16:creationId xmlns:a16="http://schemas.microsoft.com/office/drawing/2014/main" id="{587D7927-C0BE-F2AC-E00D-6A9A40B653A9}"/>
                    </a:ext>
                  </a:extLst>
                </p:cNvPr>
                <p:cNvPicPr/>
                <p:nvPr/>
              </p:nvPicPr>
              <p:blipFill>
                <a:blip r:embed="rId74"/>
                <a:stretch>
                  <a:fillRect/>
                </a:stretch>
              </p:blipFill>
              <p:spPr>
                <a:xfrm>
                  <a:off x="3403683" y="4030803"/>
                  <a:ext cx="100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84" name="筆跡 83">
                  <a:extLst>
                    <a:ext uri="{FF2B5EF4-FFF2-40B4-BE49-F238E27FC236}">
                      <a16:creationId xmlns:a16="http://schemas.microsoft.com/office/drawing/2014/main" id="{8AE62336-FC10-CF38-CEB8-709ADF798B3C}"/>
                    </a:ext>
                  </a:extLst>
                </p14:cNvPr>
                <p14:cNvContentPartPr/>
                <p14:nvPr/>
              </p14:nvContentPartPr>
              <p14:xfrm>
                <a:off x="3567843" y="4160403"/>
                <a:ext cx="14760" cy="3960"/>
              </p14:xfrm>
            </p:contentPart>
          </mc:Choice>
          <mc:Fallback xmlns="">
            <p:pic>
              <p:nvPicPr>
                <p:cNvPr id="84" name="筆跡 83">
                  <a:extLst>
                    <a:ext uri="{FF2B5EF4-FFF2-40B4-BE49-F238E27FC236}">
                      <a16:creationId xmlns:a16="http://schemas.microsoft.com/office/drawing/2014/main" id="{8AE62336-FC10-CF38-CEB8-709ADF798B3C}"/>
                    </a:ext>
                  </a:extLst>
                </p:cNvPr>
                <p:cNvPicPr/>
                <p:nvPr/>
              </p:nvPicPr>
              <p:blipFill>
                <a:blip r:embed="rId76"/>
                <a:stretch>
                  <a:fillRect/>
                </a:stretch>
              </p:blipFill>
              <p:spPr>
                <a:xfrm>
                  <a:off x="3549843" y="4140603"/>
                  <a:ext cx="50400" cy="43164"/>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85" name="筆跡 84">
                  <a:extLst>
                    <a:ext uri="{FF2B5EF4-FFF2-40B4-BE49-F238E27FC236}">
                      <a16:creationId xmlns:a16="http://schemas.microsoft.com/office/drawing/2014/main" id="{67F43BB5-D1F5-ED50-F8C8-407CF8938DED}"/>
                    </a:ext>
                  </a:extLst>
                </p14:cNvPr>
                <p14:cNvContentPartPr/>
                <p14:nvPr/>
              </p14:nvContentPartPr>
              <p14:xfrm>
                <a:off x="3649923" y="4052763"/>
                <a:ext cx="69120" cy="106200"/>
              </p14:xfrm>
            </p:contentPart>
          </mc:Choice>
          <mc:Fallback xmlns="">
            <p:pic>
              <p:nvPicPr>
                <p:cNvPr id="85" name="筆跡 84">
                  <a:extLst>
                    <a:ext uri="{FF2B5EF4-FFF2-40B4-BE49-F238E27FC236}">
                      <a16:creationId xmlns:a16="http://schemas.microsoft.com/office/drawing/2014/main" id="{67F43BB5-D1F5-ED50-F8C8-407CF8938DED}"/>
                    </a:ext>
                  </a:extLst>
                </p:cNvPr>
                <p:cNvPicPr/>
                <p:nvPr/>
              </p:nvPicPr>
              <p:blipFill>
                <a:blip r:embed="rId78"/>
                <a:stretch>
                  <a:fillRect/>
                </a:stretch>
              </p:blipFill>
              <p:spPr>
                <a:xfrm>
                  <a:off x="3631829" y="4034763"/>
                  <a:ext cx="104947" cy="141840"/>
                </a:xfrm>
                <a:prstGeom prst="rect">
                  <a:avLst/>
                </a:prstGeom>
              </p:spPr>
            </p:pic>
          </mc:Fallback>
        </mc:AlternateContent>
      </p:grpSp>
      <p:grpSp>
        <p:nvGrpSpPr>
          <p:cNvPr id="91" name="群組 90">
            <a:extLst>
              <a:ext uri="{FF2B5EF4-FFF2-40B4-BE49-F238E27FC236}">
                <a16:creationId xmlns:a16="http://schemas.microsoft.com/office/drawing/2014/main" id="{3B08115C-CBEA-E15C-68E8-C880FA7157D2}"/>
              </a:ext>
            </a:extLst>
          </p:cNvPr>
          <p:cNvGrpSpPr/>
          <p:nvPr/>
        </p:nvGrpSpPr>
        <p:grpSpPr>
          <a:xfrm>
            <a:off x="3876723" y="3948723"/>
            <a:ext cx="428760" cy="204840"/>
            <a:chOff x="3876723" y="3948723"/>
            <a:chExt cx="428760" cy="204840"/>
          </a:xfrm>
        </p:grpSpPr>
        <mc:AlternateContent xmlns:mc="http://schemas.openxmlformats.org/markup-compatibility/2006" xmlns:p14="http://schemas.microsoft.com/office/powerpoint/2010/main">
          <mc:Choice Requires="p14">
            <p:contentPart p14:bwMode="auto" r:id="rId79">
              <p14:nvContentPartPr>
                <p14:cNvPr id="87" name="筆跡 86">
                  <a:extLst>
                    <a:ext uri="{FF2B5EF4-FFF2-40B4-BE49-F238E27FC236}">
                      <a16:creationId xmlns:a16="http://schemas.microsoft.com/office/drawing/2014/main" id="{35046150-10A5-CFDB-E71E-627C823C6126}"/>
                    </a:ext>
                  </a:extLst>
                </p14:cNvPr>
                <p14:cNvContentPartPr/>
                <p14:nvPr/>
              </p14:nvContentPartPr>
              <p14:xfrm>
                <a:off x="3876723" y="3974643"/>
                <a:ext cx="130320" cy="175320"/>
              </p14:xfrm>
            </p:contentPart>
          </mc:Choice>
          <mc:Fallback xmlns="">
            <p:pic>
              <p:nvPicPr>
                <p:cNvPr id="87" name="筆跡 86">
                  <a:extLst>
                    <a:ext uri="{FF2B5EF4-FFF2-40B4-BE49-F238E27FC236}">
                      <a16:creationId xmlns:a16="http://schemas.microsoft.com/office/drawing/2014/main" id="{35046150-10A5-CFDB-E71E-627C823C6126}"/>
                    </a:ext>
                  </a:extLst>
                </p:cNvPr>
                <p:cNvPicPr/>
                <p:nvPr/>
              </p:nvPicPr>
              <p:blipFill>
                <a:blip r:embed="rId80"/>
                <a:stretch>
                  <a:fillRect/>
                </a:stretch>
              </p:blipFill>
              <p:spPr>
                <a:xfrm>
                  <a:off x="3858723" y="3956606"/>
                  <a:ext cx="165960" cy="211033"/>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8" name="筆跡 87">
                  <a:extLst>
                    <a:ext uri="{FF2B5EF4-FFF2-40B4-BE49-F238E27FC236}">
                      <a16:creationId xmlns:a16="http://schemas.microsoft.com/office/drawing/2014/main" id="{246AC6B9-0AAD-806F-5F23-958EC7839699}"/>
                    </a:ext>
                  </a:extLst>
                </p14:cNvPr>
                <p14:cNvContentPartPr/>
                <p14:nvPr/>
              </p14:nvContentPartPr>
              <p14:xfrm>
                <a:off x="4018923" y="3963123"/>
                <a:ext cx="100440" cy="190440"/>
              </p14:xfrm>
            </p:contentPart>
          </mc:Choice>
          <mc:Fallback xmlns="">
            <p:pic>
              <p:nvPicPr>
                <p:cNvPr id="88" name="筆跡 87">
                  <a:extLst>
                    <a:ext uri="{FF2B5EF4-FFF2-40B4-BE49-F238E27FC236}">
                      <a16:creationId xmlns:a16="http://schemas.microsoft.com/office/drawing/2014/main" id="{246AC6B9-0AAD-806F-5F23-958EC7839699}"/>
                    </a:ext>
                  </a:extLst>
                </p:cNvPr>
                <p:cNvPicPr/>
                <p:nvPr/>
              </p:nvPicPr>
              <p:blipFill>
                <a:blip r:embed="rId82"/>
                <a:stretch>
                  <a:fillRect/>
                </a:stretch>
              </p:blipFill>
              <p:spPr>
                <a:xfrm>
                  <a:off x="4000923" y="3945089"/>
                  <a:ext cx="136080" cy="226148"/>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0" name="筆跡 89">
                  <a:extLst>
                    <a:ext uri="{FF2B5EF4-FFF2-40B4-BE49-F238E27FC236}">
                      <a16:creationId xmlns:a16="http://schemas.microsoft.com/office/drawing/2014/main" id="{34AE5915-E61D-8536-ADA3-49D1DB53A773}"/>
                    </a:ext>
                  </a:extLst>
                </p14:cNvPr>
                <p14:cNvContentPartPr/>
                <p14:nvPr/>
              </p14:nvContentPartPr>
              <p14:xfrm>
                <a:off x="4195323" y="3948723"/>
                <a:ext cx="110160" cy="182160"/>
              </p14:xfrm>
            </p:contentPart>
          </mc:Choice>
          <mc:Fallback xmlns="">
            <p:pic>
              <p:nvPicPr>
                <p:cNvPr id="90" name="筆跡 89">
                  <a:extLst>
                    <a:ext uri="{FF2B5EF4-FFF2-40B4-BE49-F238E27FC236}">
                      <a16:creationId xmlns:a16="http://schemas.microsoft.com/office/drawing/2014/main" id="{34AE5915-E61D-8536-ADA3-49D1DB53A773}"/>
                    </a:ext>
                  </a:extLst>
                </p:cNvPr>
                <p:cNvPicPr/>
                <p:nvPr/>
              </p:nvPicPr>
              <p:blipFill>
                <a:blip r:embed="rId84"/>
                <a:stretch>
                  <a:fillRect/>
                </a:stretch>
              </p:blipFill>
              <p:spPr>
                <a:xfrm>
                  <a:off x="4177323" y="3930723"/>
                  <a:ext cx="145800" cy="217800"/>
                </a:xfrm>
                <a:prstGeom prst="rect">
                  <a:avLst/>
                </a:prstGeom>
              </p:spPr>
            </p:pic>
          </mc:Fallback>
        </mc:AlternateContent>
      </p:grpSp>
      <p:grpSp>
        <p:nvGrpSpPr>
          <p:cNvPr id="94" name="群組 93">
            <a:extLst>
              <a:ext uri="{FF2B5EF4-FFF2-40B4-BE49-F238E27FC236}">
                <a16:creationId xmlns:a16="http://schemas.microsoft.com/office/drawing/2014/main" id="{3A1DB5D6-E5C9-21E4-210C-F8A73E1EDD32}"/>
              </a:ext>
            </a:extLst>
          </p:cNvPr>
          <p:cNvGrpSpPr/>
          <p:nvPr/>
        </p:nvGrpSpPr>
        <p:grpSpPr>
          <a:xfrm>
            <a:off x="3355083" y="4591683"/>
            <a:ext cx="177840" cy="160200"/>
            <a:chOff x="3355083" y="4591683"/>
            <a:chExt cx="177840" cy="160200"/>
          </a:xfrm>
        </p:grpSpPr>
        <mc:AlternateContent xmlns:mc="http://schemas.openxmlformats.org/markup-compatibility/2006" xmlns:p14="http://schemas.microsoft.com/office/powerpoint/2010/main">
          <mc:Choice Requires="p14">
            <p:contentPart p14:bwMode="auto" r:id="rId85">
              <p14:nvContentPartPr>
                <p14:cNvPr id="92" name="筆跡 91">
                  <a:extLst>
                    <a:ext uri="{FF2B5EF4-FFF2-40B4-BE49-F238E27FC236}">
                      <a16:creationId xmlns:a16="http://schemas.microsoft.com/office/drawing/2014/main" id="{924CB186-484A-D6FF-3D8A-15706A152581}"/>
                    </a:ext>
                  </a:extLst>
                </p14:cNvPr>
                <p14:cNvContentPartPr/>
                <p14:nvPr/>
              </p14:nvContentPartPr>
              <p14:xfrm>
                <a:off x="3355083" y="4591683"/>
                <a:ext cx="95040" cy="145800"/>
              </p14:xfrm>
            </p:contentPart>
          </mc:Choice>
          <mc:Fallback xmlns="">
            <p:pic>
              <p:nvPicPr>
                <p:cNvPr id="92" name="筆跡 91">
                  <a:extLst>
                    <a:ext uri="{FF2B5EF4-FFF2-40B4-BE49-F238E27FC236}">
                      <a16:creationId xmlns:a16="http://schemas.microsoft.com/office/drawing/2014/main" id="{924CB186-484A-D6FF-3D8A-15706A152581}"/>
                    </a:ext>
                  </a:extLst>
                </p:cNvPr>
                <p:cNvPicPr/>
                <p:nvPr/>
              </p:nvPicPr>
              <p:blipFill>
                <a:blip r:embed="rId86"/>
                <a:stretch>
                  <a:fillRect/>
                </a:stretch>
              </p:blipFill>
              <p:spPr>
                <a:xfrm>
                  <a:off x="3337083" y="4573683"/>
                  <a:ext cx="1306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93" name="筆跡 92">
                  <a:extLst>
                    <a:ext uri="{FF2B5EF4-FFF2-40B4-BE49-F238E27FC236}">
                      <a16:creationId xmlns:a16="http://schemas.microsoft.com/office/drawing/2014/main" id="{136FAB93-E540-3AC1-CDCE-9C3AB6A218AB}"/>
                    </a:ext>
                  </a:extLst>
                </p14:cNvPr>
                <p14:cNvContentPartPr/>
                <p14:nvPr/>
              </p14:nvContentPartPr>
              <p14:xfrm>
                <a:off x="3526083" y="4732083"/>
                <a:ext cx="6840" cy="19800"/>
              </p14:xfrm>
            </p:contentPart>
          </mc:Choice>
          <mc:Fallback xmlns="">
            <p:pic>
              <p:nvPicPr>
                <p:cNvPr id="93" name="筆跡 92">
                  <a:extLst>
                    <a:ext uri="{FF2B5EF4-FFF2-40B4-BE49-F238E27FC236}">
                      <a16:creationId xmlns:a16="http://schemas.microsoft.com/office/drawing/2014/main" id="{136FAB93-E540-3AC1-CDCE-9C3AB6A218AB}"/>
                    </a:ext>
                  </a:extLst>
                </p:cNvPr>
                <p:cNvPicPr/>
                <p:nvPr/>
              </p:nvPicPr>
              <p:blipFill>
                <a:blip r:embed="rId88"/>
                <a:stretch>
                  <a:fillRect/>
                </a:stretch>
              </p:blipFill>
              <p:spPr>
                <a:xfrm>
                  <a:off x="3508083" y="4714083"/>
                  <a:ext cx="42480" cy="55440"/>
                </a:xfrm>
                <a:prstGeom prst="rect">
                  <a:avLst/>
                </a:prstGeom>
              </p:spPr>
            </p:pic>
          </mc:Fallback>
        </mc:AlternateContent>
      </p:grpSp>
      <p:grpSp>
        <p:nvGrpSpPr>
          <p:cNvPr id="103" name="群組 102">
            <a:extLst>
              <a:ext uri="{FF2B5EF4-FFF2-40B4-BE49-F238E27FC236}">
                <a16:creationId xmlns:a16="http://schemas.microsoft.com/office/drawing/2014/main" id="{733616FA-CB05-C1E2-A1A7-567948AACEE9}"/>
              </a:ext>
            </a:extLst>
          </p:cNvPr>
          <p:cNvGrpSpPr/>
          <p:nvPr/>
        </p:nvGrpSpPr>
        <p:grpSpPr>
          <a:xfrm>
            <a:off x="3737043" y="4548843"/>
            <a:ext cx="614520" cy="201600"/>
            <a:chOff x="3737043" y="4548843"/>
            <a:chExt cx="614520" cy="201600"/>
          </a:xfrm>
        </p:grpSpPr>
        <mc:AlternateContent xmlns:mc="http://schemas.openxmlformats.org/markup-compatibility/2006" xmlns:p14="http://schemas.microsoft.com/office/powerpoint/2010/main">
          <mc:Choice Requires="p14">
            <p:contentPart p14:bwMode="auto" r:id="rId89">
              <p14:nvContentPartPr>
                <p14:cNvPr id="95" name="筆跡 94">
                  <a:extLst>
                    <a:ext uri="{FF2B5EF4-FFF2-40B4-BE49-F238E27FC236}">
                      <a16:creationId xmlns:a16="http://schemas.microsoft.com/office/drawing/2014/main" id="{19C849DC-7C25-FD3F-1A97-B9371C2AB3AF}"/>
                    </a:ext>
                  </a:extLst>
                </p14:cNvPr>
                <p14:cNvContentPartPr/>
                <p14:nvPr/>
              </p14:nvContentPartPr>
              <p14:xfrm>
                <a:off x="3737043" y="4579083"/>
                <a:ext cx="78480" cy="135000"/>
              </p14:xfrm>
            </p:contentPart>
          </mc:Choice>
          <mc:Fallback xmlns="">
            <p:pic>
              <p:nvPicPr>
                <p:cNvPr id="95" name="筆跡 94">
                  <a:extLst>
                    <a:ext uri="{FF2B5EF4-FFF2-40B4-BE49-F238E27FC236}">
                      <a16:creationId xmlns:a16="http://schemas.microsoft.com/office/drawing/2014/main" id="{19C849DC-7C25-FD3F-1A97-B9371C2AB3AF}"/>
                    </a:ext>
                  </a:extLst>
                </p:cNvPr>
                <p:cNvPicPr/>
                <p:nvPr/>
              </p:nvPicPr>
              <p:blipFill>
                <a:blip r:embed="rId90"/>
                <a:stretch>
                  <a:fillRect/>
                </a:stretch>
              </p:blipFill>
              <p:spPr>
                <a:xfrm>
                  <a:off x="3719043" y="4561083"/>
                  <a:ext cx="1141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6" name="筆跡 95">
                  <a:extLst>
                    <a:ext uri="{FF2B5EF4-FFF2-40B4-BE49-F238E27FC236}">
                      <a16:creationId xmlns:a16="http://schemas.microsoft.com/office/drawing/2014/main" id="{64051479-2CB4-2847-E638-79BA2F3E1BAA}"/>
                    </a:ext>
                  </a:extLst>
                </p14:cNvPr>
                <p14:cNvContentPartPr/>
                <p14:nvPr/>
              </p14:nvContentPartPr>
              <p14:xfrm>
                <a:off x="3879963" y="4552443"/>
                <a:ext cx="60840" cy="166320"/>
              </p14:xfrm>
            </p:contentPart>
          </mc:Choice>
          <mc:Fallback xmlns="">
            <p:pic>
              <p:nvPicPr>
                <p:cNvPr id="96" name="筆跡 95">
                  <a:extLst>
                    <a:ext uri="{FF2B5EF4-FFF2-40B4-BE49-F238E27FC236}">
                      <a16:creationId xmlns:a16="http://schemas.microsoft.com/office/drawing/2014/main" id="{64051479-2CB4-2847-E638-79BA2F3E1BAA}"/>
                    </a:ext>
                  </a:extLst>
                </p:cNvPr>
                <p:cNvPicPr/>
                <p:nvPr/>
              </p:nvPicPr>
              <p:blipFill>
                <a:blip r:embed="rId92"/>
                <a:stretch>
                  <a:fillRect/>
                </a:stretch>
              </p:blipFill>
              <p:spPr>
                <a:xfrm>
                  <a:off x="3861963" y="4534443"/>
                  <a:ext cx="964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97" name="筆跡 96">
                  <a:extLst>
                    <a:ext uri="{FF2B5EF4-FFF2-40B4-BE49-F238E27FC236}">
                      <a16:creationId xmlns:a16="http://schemas.microsoft.com/office/drawing/2014/main" id="{911819EC-2149-9A42-2619-123EBF73AC33}"/>
                    </a:ext>
                  </a:extLst>
                </p14:cNvPr>
                <p14:cNvContentPartPr/>
                <p14:nvPr/>
              </p14:nvContentPartPr>
              <p14:xfrm>
                <a:off x="4008483" y="4577643"/>
                <a:ext cx="109440" cy="119160"/>
              </p14:xfrm>
            </p:contentPart>
          </mc:Choice>
          <mc:Fallback xmlns="">
            <p:pic>
              <p:nvPicPr>
                <p:cNvPr id="97" name="筆跡 96">
                  <a:extLst>
                    <a:ext uri="{FF2B5EF4-FFF2-40B4-BE49-F238E27FC236}">
                      <a16:creationId xmlns:a16="http://schemas.microsoft.com/office/drawing/2014/main" id="{911819EC-2149-9A42-2619-123EBF73AC33}"/>
                    </a:ext>
                  </a:extLst>
                </p:cNvPr>
                <p:cNvPicPr/>
                <p:nvPr/>
              </p:nvPicPr>
              <p:blipFill>
                <a:blip r:embed="rId94"/>
                <a:stretch>
                  <a:fillRect/>
                </a:stretch>
              </p:blipFill>
              <p:spPr>
                <a:xfrm>
                  <a:off x="3990483" y="4559588"/>
                  <a:ext cx="145080" cy="154908"/>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8" name="筆跡 97">
                  <a:extLst>
                    <a:ext uri="{FF2B5EF4-FFF2-40B4-BE49-F238E27FC236}">
                      <a16:creationId xmlns:a16="http://schemas.microsoft.com/office/drawing/2014/main" id="{E91CD882-3BCE-F052-442B-2C2A9E176009}"/>
                    </a:ext>
                  </a:extLst>
                </p14:cNvPr>
                <p14:cNvContentPartPr/>
                <p14:nvPr/>
              </p14:nvContentPartPr>
              <p14:xfrm>
                <a:off x="4207923" y="4554243"/>
                <a:ext cx="143640" cy="117000"/>
              </p14:xfrm>
            </p:contentPart>
          </mc:Choice>
          <mc:Fallback xmlns="">
            <p:pic>
              <p:nvPicPr>
                <p:cNvPr id="98" name="筆跡 97">
                  <a:extLst>
                    <a:ext uri="{FF2B5EF4-FFF2-40B4-BE49-F238E27FC236}">
                      <a16:creationId xmlns:a16="http://schemas.microsoft.com/office/drawing/2014/main" id="{E91CD882-3BCE-F052-442B-2C2A9E176009}"/>
                    </a:ext>
                  </a:extLst>
                </p:cNvPr>
                <p:cNvPicPr/>
                <p:nvPr/>
              </p:nvPicPr>
              <p:blipFill>
                <a:blip r:embed="rId96"/>
                <a:stretch>
                  <a:fillRect/>
                </a:stretch>
              </p:blipFill>
              <p:spPr>
                <a:xfrm>
                  <a:off x="4189923" y="4536243"/>
                  <a:ext cx="179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9" name="筆跡 98">
                  <a:extLst>
                    <a:ext uri="{FF2B5EF4-FFF2-40B4-BE49-F238E27FC236}">
                      <a16:creationId xmlns:a16="http://schemas.microsoft.com/office/drawing/2014/main" id="{660F45D3-B78C-CF81-FFBF-F6FBC98031EA}"/>
                    </a:ext>
                  </a:extLst>
                </p14:cNvPr>
                <p14:cNvContentPartPr/>
                <p14:nvPr/>
              </p14:nvContentPartPr>
              <p14:xfrm>
                <a:off x="4236003" y="4548843"/>
                <a:ext cx="106920" cy="201600"/>
              </p14:xfrm>
            </p:contentPart>
          </mc:Choice>
          <mc:Fallback xmlns="">
            <p:pic>
              <p:nvPicPr>
                <p:cNvPr id="99" name="筆跡 98">
                  <a:extLst>
                    <a:ext uri="{FF2B5EF4-FFF2-40B4-BE49-F238E27FC236}">
                      <a16:creationId xmlns:a16="http://schemas.microsoft.com/office/drawing/2014/main" id="{660F45D3-B78C-CF81-FFBF-F6FBC98031EA}"/>
                    </a:ext>
                  </a:extLst>
                </p:cNvPr>
                <p:cNvPicPr/>
                <p:nvPr/>
              </p:nvPicPr>
              <p:blipFill>
                <a:blip r:embed="rId98"/>
                <a:stretch>
                  <a:fillRect/>
                </a:stretch>
              </p:blipFill>
              <p:spPr>
                <a:xfrm>
                  <a:off x="4218063" y="4530875"/>
                  <a:ext cx="142440" cy="237176"/>
                </a:xfrm>
                <a:prstGeom prst="rect">
                  <a:avLst/>
                </a:prstGeom>
              </p:spPr>
            </p:pic>
          </mc:Fallback>
        </mc:AlternateContent>
      </p:grpSp>
      <p:grpSp>
        <p:nvGrpSpPr>
          <p:cNvPr id="102" name="群組 101">
            <a:extLst>
              <a:ext uri="{FF2B5EF4-FFF2-40B4-BE49-F238E27FC236}">
                <a16:creationId xmlns:a16="http://schemas.microsoft.com/office/drawing/2014/main" id="{ADC38EB3-A48E-D49F-900A-97F97E936964}"/>
              </a:ext>
            </a:extLst>
          </p:cNvPr>
          <p:cNvGrpSpPr/>
          <p:nvPr/>
        </p:nvGrpSpPr>
        <p:grpSpPr>
          <a:xfrm>
            <a:off x="3499443" y="5170923"/>
            <a:ext cx="169200" cy="181800"/>
            <a:chOff x="3499443" y="5170923"/>
            <a:chExt cx="169200" cy="181800"/>
          </a:xfrm>
        </p:grpSpPr>
        <mc:AlternateContent xmlns:mc="http://schemas.openxmlformats.org/markup-compatibility/2006" xmlns:p14="http://schemas.microsoft.com/office/powerpoint/2010/main">
          <mc:Choice Requires="p14">
            <p:contentPart p14:bwMode="auto" r:id="rId99">
              <p14:nvContentPartPr>
                <p14:cNvPr id="100" name="筆跡 99">
                  <a:extLst>
                    <a:ext uri="{FF2B5EF4-FFF2-40B4-BE49-F238E27FC236}">
                      <a16:creationId xmlns:a16="http://schemas.microsoft.com/office/drawing/2014/main" id="{B518E77B-FFD9-7690-5BEF-C30E47349E4D}"/>
                    </a:ext>
                  </a:extLst>
                </p14:cNvPr>
                <p14:cNvContentPartPr/>
                <p14:nvPr/>
              </p14:nvContentPartPr>
              <p14:xfrm>
                <a:off x="3499443" y="5170923"/>
                <a:ext cx="93600" cy="175680"/>
              </p14:xfrm>
            </p:contentPart>
          </mc:Choice>
          <mc:Fallback xmlns="">
            <p:pic>
              <p:nvPicPr>
                <p:cNvPr id="100" name="筆跡 99">
                  <a:extLst>
                    <a:ext uri="{FF2B5EF4-FFF2-40B4-BE49-F238E27FC236}">
                      <a16:creationId xmlns:a16="http://schemas.microsoft.com/office/drawing/2014/main" id="{B518E77B-FFD9-7690-5BEF-C30E47349E4D}"/>
                    </a:ext>
                  </a:extLst>
                </p:cNvPr>
                <p:cNvPicPr/>
                <p:nvPr/>
              </p:nvPicPr>
              <p:blipFill>
                <a:blip r:embed="rId100"/>
                <a:stretch>
                  <a:fillRect/>
                </a:stretch>
              </p:blipFill>
              <p:spPr>
                <a:xfrm>
                  <a:off x="3481512" y="5152923"/>
                  <a:ext cx="129103"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01" name="筆跡 100">
                  <a:extLst>
                    <a:ext uri="{FF2B5EF4-FFF2-40B4-BE49-F238E27FC236}">
                      <a16:creationId xmlns:a16="http://schemas.microsoft.com/office/drawing/2014/main" id="{0F54BC76-DFF9-D862-9ADF-A097DF3B2DC3}"/>
                    </a:ext>
                  </a:extLst>
                </p14:cNvPr>
                <p14:cNvContentPartPr/>
                <p14:nvPr/>
              </p14:nvContentPartPr>
              <p14:xfrm>
                <a:off x="3649563" y="5341563"/>
                <a:ext cx="19080" cy="11160"/>
              </p14:xfrm>
            </p:contentPart>
          </mc:Choice>
          <mc:Fallback xmlns="">
            <p:pic>
              <p:nvPicPr>
                <p:cNvPr id="101" name="筆跡 100">
                  <a:extLst>
                    <a:ext uri="{FF2B5EF4-FFF2-40B4-BE49-F238E27FC236}">
                      <a16:creationId xmlns:a16="http://schemas.microsoft.com/office/drawing/2014/main" id="{0F54BC76-DFF9-D862-9ADF-A097DF3B2DC3}"/>
                    </a:ext>
                  </a:extLst>
                </p:cNvPr>
                <p:cNvPicPr/>
                <p:nvPr/>
              </p:nvPicPr>
              <p:blipFill>
                <a:blip r:embed="rId102"/>
                <a:stretch>
                  <a:fillRect/>
                </a:stretch>
              </p:blipFill>
              <p:spPr>
                <a:xfrm>
                  <a:off x="3631563" y="5323563"/>
                  <a:ext cx="54720" cy="46800"/>
                </a:xfrm>
                <a:prstGeom prst="rect">
                  <a:avLst/>
                </a:prstGeom>
              </p:spPr>
            </p:pic>
          </mc:Fallback>
        </mc:AlternateContent>
      </p:grpSp>
      <p:grpSp>
        <p:nvGrpSpPr>
          <p:cNvPr id="109" name="群組 108">
            <a:extLst>
              <a:ext uri="{FF2B5EF4-FFF2-40B4-BE49-F238E27FC236}">
                <a16:creationId xmlns:a16="http://schemas.microsoft.com/office/drawing/2014/main" id="{B43A5D70-F642-7C7F-81A1-5987383AAEE7}"/>
              </a:ext>
            </a:extLst>
          </p:cNvPr>
          <p:cNvGrpSpPr/>
          <p:nvPr/>
        </p:nvGrpSpPr>
        <p:grpSpPr>
          <a:xfrm>
            <a:off x="3806523" y="5121603"/>
            <a:ext cx="580680" cy="327600"/>
            <a:chOff x="3806523" y="5121603"/>
            <a:chExt cx="580680" cy="327600"/>
          </a:xfrm>
        </p:grpSpPr>
        <mc:AlternateContent xmlns:mc="http://schemas.openxmlformats.org/markup-compatibility/2006" xmlns:p14="http://schemas.microsoft.com/office/powerpoint/2010/main">
          <mc:Choice Requires="p14">
            <p:contentPart p14:bwMode="auto" r:id="rId103">
              <p14:nvContentPartPr>
                <p14:cNvPr id="104" name="筆跡 103">
                  <a:extLst>
                    <a:ext uri="{FF2B5EF4-FFF2-40B4-BE49-F238E27FC236}">
                      <a16:creationId xmlns:a16="http://schemas.microsoft.com/office/drawing/2014/main" id="{9B73CF14-0622-C209-8DCB-777C77FAC637}"/>
                    </a:ext>
                  </a:extLst>
                </p14:cNvPr>
                <p14:cNvContentPartPr/>
                <p14:nvPr/>
              </p14:nvContentPartPr>
              <p14:xfrm>
                <a:off x="3806523" y="5188923"/>
                <a:ext cx="101160" cy="119520"/>
              </p14:xfrm>
            </p:contentPart>
          </mc:Choice>
          <mc:Fallback xmlns="">
            <p:pic>
              <p:nvPicPr>
                <p:cNvPr id="104" name="筆跡 103">
                  <a:extLst>
                    <a:ext uri="{FF2B5EF4-FFF2-40B4-BE49-F238E27FC236}">
                      <a16:creationId xmlns:a16="http://schemas.microsoft.com/office/drawing/2014/main" id="{9B73CF14-0622-C209-8DCB-777C77FAC637}"/>
                    </a:ext>
                  </a:extLst>
                </p:cNvPr>
                <p:cNvPicPr/>
                <p:nvPr/>
              </p:nvPicPr>
              <p:blipFill>
                <a:blip r:embed="rId104"/>
                <a:stretch>
                  <a:fillRect/>
                </a:stretch>
              </p:blipFill>
              <p:spPr>
                <a:xfrm>
                  <a:off x="3788523" y="5170923"/>
                  <a:ext cx="136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05" name="筆跡 104">
                  <a:extLst>
                    <a:ext uri="{FF2B5EF4-FFF2-40B4-BE49-F238E27FC236}">
                      <a16:creationId xmlns:a16="http://schemas.microsoft.com/office/drawing/2014/main" id="{A8A1E610-45FC-4A42-AF9C-2D64B106E14C}"/>
                    </a:ext>
                  </a:extLst>
                </p14:cNvPr>
                <p14:cNvContentPartPr/>
                <p14:nvPr/>
              </p14:nvContentPartPr>
              <p14:xfrm>
                <a:off x="4004883" y="5182803"/>
                <a:ext cx="16560" cy="108720"/>
              </p14:xfrm>
            </p:contentPart>
          </mc:Choice>
          <mc:Fallback xmlns="">
            <p:pic>
              <p:nvPicPr>
                <p:cNvPr id="105" name="筆跡 104">
                  <a:extLst>
                    <a:ext uri="{FF2B5EF4-FFF2-40B4-BE49-F238E27FC236}">
                      <a16:creationId xmlns:a16="http://schemas.microsoft.com/office/drawing/2014/main" id="{A8A1E610-45FC-4A42-AF9C-2D64B106E14C}"/>
                    </a:ext>
                  </a:extLst>
                </p:cNvPr>
                <p:cNvPicPr/>
                <p:nvPr/>
              </p:nvPicPr>
              <p:blipFill>
                <a:blip r:embed="rId106"/>
                <a:stretch>
                  <a:fillRect/>
                </a:stretch>
              </p:blipFill>
              <p:spPr>
                <a:xfrm>
                  <a:off x="3986883" y="5164743"/>
                  <a:ext cx="52200" cy="14447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06" name="筆跡 105">
                  <a:extLst>
                    <a:ext uri="{FF2B5EF4-FFF2-40B4-BE49-F238E27FC236}">
                      <a16:creationId xmlns:a16="http://schemas.microsoft.com/office/drawing/2014/main" id="{0666C235-4236-2BE0-B658-06176F5AE686}"/>
                    </a:ext>
                  </a:extLst>
                </p14:cNvPr>
                <p14:cNvContentPartPr/>
                <p14:nvPr/>
              </p14:nvContentPartPr>
              <p14:xfrm>
                <a:off x="4123323" y="5165883"/>
                <a:ext cx="98280" cy="107640"/>
              </p14:xfrm>
            </p:contentPart>
          </mc:Choice>
          <mc:Fallback xmlns="">
            <p:pic>
              <p:nvPicPr>
                <p:cNvPr id="106" name="筆跡 105">
                  <a:extLst>
                    <a:ext uri="{FF2B5EF4-FFF2-40B4-BE49-F238E27FC236}">
                      <a16:creationId xmlns:a16="http://schemas.microsoft.com/office/drawing/2014/main" id="{0666C235-4236-2BE0-B658-06176F5AE686}"/>
                    </a:ext>
                  </a:extLst>
                </p:cNvPr>
                <p:cNvPicPr/>
                <p:nvPr/>
              </p:nvPicPr>
              <p:blipFill>
                <a:blip r:embed="rId108"/>
                <a:stretch>
                  <a:fillRect/>
                </a:stretch>
              </p:blipFill>
              <p:spPr>
                <a:xfrm>
                  <a:off x="4105323" y="5147943"/>
                  <a:ext cx="133920" cy="143161"/>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07" name="筆跡 106">
                  <a:extLst>
                    <a:ext uri="{FF2B5EF4-FFF2-40B4-BE49-F238E27FC236}">
                      <a16:creationId xmlns:a16="http://schemas.microsoft.com/office/drawing/2014/main" id="{74BF62BF-AA9A-FF36-C276-A26C31A5D3F7}"/>
                    </a:ext>
                  </a:extLst>
                </p14:cNvPr>
                <p14:cNvContentPartPr/>
                <p14:nvPr/>
              </p14:nvContentPartPr>
              <p14:xfrm>
                <a:off x="4113963" y="5155443"/>
                <a:ext cx="99720" cy="80640"/>
              </p14:xfrm>
            </p:contentPart>
          </mc:Choice>
          <mc:Fallback xmlns="">
            <p:pic>
              <p:nvPicPr>
                <p:cNvPr id="107" name="筆跡 106">
                  <a:extLst>
                    <a:ext uri="{FF2B5EF4-FFF2-40B4-BE49-F238E27FC236}">
                      <a16:creationId xmlns:a16="http://schemas.microsoft.com/office/drawing/2014/main" id="{74BF62BF-AA9A-FF36-C276-A26C31A5D3F7}"/>
                    </a:ext>
                  </a:extLst>
                </p:cNvPr>
                <p:cNvPicPr/>
                <p:nvPr/>
              </p:nvPicPr>
              <p:blipFill>
                <a:blip r:embed="rId110"/>
                <a:stretch>
                  <a:fillRect/>
                </a:stretch>
              </p:blipFill>
              <p:spPr>
                <a:xfrm>
                  <a:off x="4095963" y="5137362"/>
                  <a:ext cx="135360" cy="1164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8" name="筆跡 107">
                  <a:extLst>
                    <a:ext uri="{FF2B5EF4-FFF2-40B4-BE49-F238E27FC236}">
                      <a16:creationId xmlns:a16="http://schemas.microsoft.com/office/drawing/2014/main" id="{E7D30A18-23B4-02BB-650C-6625C75CEC9B}"/>
                    </a:ext>
                  </a:extLst>
                </p14:cNvPr>
                <p14:cNvContentPartPr/>
                <p14:nvPr/>
              </p14:nvContentPartPr>
              <p14:xfrm>
                <a:off x="4270923" y="5121603"/>
                <a:ext cx="116280" cy="327600"/>
              </p14:xfrm>
            </p:contentPart>
          </mc:Choice>
          <mc:Fallback xmlns="">
            <p:pic>
              <p:nvPicPr>
                <p:cNvPr id="108" name="筆跡 107">
                  <a:extLst>
                    <a:ext uri="{FF2B5EF4-FFF2-40B4-BE49-F238E27FC236}">
                      <a16:creationId xmlns:a16="http://schemas.microsoft.com/office/drawing/2014/main" id="{E7D30A18-23B4-02BB-650C-6625C75CEC9B}"/>
                    </a:ext>
                  </a:extLst>
                </p:cNvPr>
                <p:cNvPicPr/>
                <p:nvPr/>
              </p:nvPicPr>
              <p:blipFill>
                <a:blip r:embed="rId112"/>
                <a:stretch>
                  <a:fillRect/>
                </a:stretch>
              </p:blipFill>
              <p:spPr>
                <a:xfrm>
                  <a:off x="4252923" y="5103623"/>
                  <a:ext cx="151920" cy="363201"/>
                </a:xfrm>
                <a:prstGeom prst="rect">
                  <a:avLst/>
                </a:prstGeom>
              </p:spPr>
            </p:pic>
          </mc:Fallback>
        </mc:AlternateContent>
      </p:grpSp>
      <p:grpSp>
        <p:nvGrpSpPr>
          <p:cNvPr id="117" name="群組 116">
            <a:extLst>
              <a:ext uri="{FF2B5EF4-FFF2-40B4-BE49-F238E27FC236}">
                <a16:creationId xmlns:a16="http://schemas.microsoft.com/office/drawing/2014/main" id="{C6C7A873-B436-AF92-C7AA-0172924722B0}"/>
              </a:ext>
            </a:extLst>
          </p:cNvPr>
          <p:cNvGrpSpPr/>
          <p:nvPr/>
        </p:nvGrpSpPr>
        <p:grpSpPr>
          <a:xfrm>
            <a:off x="5297283" y="1754523"/>
            <a:ext cx="693720" cy="282600"/>
            <a:chOff x="5297283" y="1754523"/>
            <a:chExt cx="693720" cy="282600"/>
          </a:xfrm>
        </p:grpSpPr>
        <mc:AlternateContent xmlns:mc="http://schemas.openxmlformats.org/markup-compatibility/2006" xmlns:p14="http://schemas.microsoft.com/office/powerpoint/2010/main">
          <mc:Choice Requires="p14">
            <p:contentPart p14:bwMode="auto" r:id="rId113">
              <p14:nvContentPartPr>
                <p14:cNvPr id="110" name="筆跡 109">
                  <a:extLst>
                    <a:ext uri="{FF2B5EF4-FFF2-40B4-BE49-F238E27FC236}">
                      <a16:creationId xmlns:a16="http://schemas.microsoft.com/office/drawing/2014/main" id="{53AC4B7C-B3C9-9C69-2128-5D9CBE572553}"/>
                    </a:ext>
                  </a:extLst>
                </p14:cNvPr>
                <p14:cNvContentPartPr/>
                <p14:nvPr/>
              </p14:nvContentPartPr>
              <p14:xfrm>
                <a:off x="5297283" y="1754523"/>
                <a:ext cx="169200" cy="278280"/>
              </p14:xfrm>
            </p:contentPart>
          </mc:Choice>
          <mc:Fallback xmlns="">
            <p:pic>
              <p:nvPicPr>
                <p:cNvPr id="110" name="筆跡 109">
                  <a:extLst>
                    <a:ext uri="{FF2B5EF4-FFF2-40B4-BE49-F238E27FC236}">
                      <a16:creationId xmlns:a16="http://schemas.microsoft.com/office/drawing/2014/main" id="{53AC4B7C-B3C9-9C69-2128-5D9CBE572553}"/>
                    </a:ext>
                  </a:extLst>
                </p:cNvPr>
                <p:cNvPicPr/>
                <p:nvPr/>
              </p:nvPicPr>
              <p:blipFill>
                <a:blip r:embed="rId114"/>
                <a:stretch>
                  <a:fillRect/>
                </a:stretch>
              </p:blipFill>
              <p:spPr>
                <a:xfrm>
                  <a:off x="5279283" y="1736500"/>
                  <a:ext cx="204840" cy="313966"/>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11" name="筆跡 110">
                  <a:extLst>
                    <a:ext uri="{FF2B5EF4-FFF2-40B4-BE49-F238E27FC236}">
                      <a16:creationId xmlns:a16="http://schemas.microsoft.com/office/drawing/2014/main" id="{9EAAE1AA-5592-B427-4648-6F3623BABFC1}"/>
                    </a:ext>
                  </a:extLst>
                </p14:cNvPr>
                <p14:cNvContentPartPr/>
                <p14:nvPr/>
              </p14:nvContentPartPr>
              <p14:xfrm>
                <a:off x="5404923" y="1901763"/>
                <a:ext cx="110880" cy="135360"/>
              </p14:xfrm>
            </p:contentPart>
          </mc:Choice>
          <mc:Fallback xmlns="">
            <p:pic>
              <p:nvPicPr>
                <p:cNvPr id="111" name="筆跡 110">
                  <a:extLst>
                    <a:ext uri="{FF2B5EF4-FFF2-40B4-BE49-F238E27FC236}">
                      <a16:creationId xmlns:a16="http://schemas.microsoft.com/office/drawing/2014/main" id="{9EAAE1AA-5592-B427-4648-6F3623BABFC1}"/>
                    </a:ext>
                  </a:extLst>
                </p:cNvPr>
                <p:cNvPicPr/>
                <p:nvPr/>
              </p:nvPicPr>
              <p:blipFill>
                <a:blip r:embed="rId116"/>
                <a:stretch>
                  <a:fillRect/>
                </a:stretch>
              </p:blipFill>
              <p:spPr>
                <a:xfrm>
                  <a:off x="5386923" y="1883763"/>
                  <a:ext cx="14652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12" name="筆跡 111">
                  <a:extLst>
                    <a:ext uri="{FF2B5EF4-FFF2-40B4-BE49-F238E27FC236}">
                      <a16:creationId xmlns:a16="http://schemas.microsoft.com/office/drawing/2014/main" id="{F7FEC7B8-EA32-FC88-0D64-329564CDCFAC}"/>
                    </a:ext>
                  </a:extLst>
                </p14:cNvPr>
                <p14:cNvContentPartPr/>
                <p14:nvPr/>
              </p14:nvContentPartPr>
              <p14:xfrm>
                <a:off x="5488443" y="1893483"/>
                <a:ext cx="61200" cy="30240"/>
              </p14:xfrm>
            </p:contentPart>
          </mc:Choice>
          <mc:Fallback xmlns="">
            <p:pic>
              <p:nvPicPr>
                <p:cNvPr id="112" name="筆跡 111">
                  <a:extLst>
                    <a:ext uri="{FF2B5EF4-FFF2-40B4-BE49-F238E27FC236}">
                      <a16:creationId xmlns:a16="http://schemas.microsoft.com/office/drawing/2014/main" id="{F7FEC7B8-EA32-FC88-0D64-329564CDCFAC}"/>
                    </a:ext>
                  </a:extLst>
                </p:cNvPr>
                <p:cNvPicPr/>
                <p:nvPr/>
              </p:nvPicPr>
              <p:blipFill>
                <a:blip r:embed="rId118"/>
                <a:stretch>
                  <a:fillRect/>
                </a:stretch>
              </p:blipFill>
              <p:spPr>
                <a:xfrm>
                  <a:off x="5470443" y="1875266"/>
                  <a:ext cx="96840" cy="66309"/>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13" name="筆跡 112">
                  <a:extLst>
                    <a:ext uri="{FF2B5EF4-FFF2-40B4-BE49-F238E27FC236}">
                      <a16:creationId xmlns:a16="http://schemas.microsoft.com/office/drawing/2014/main" id="{0D2B547C-7EBF-D6E7-A153-8C22D7A80DB6}"/>
                    </a:ext>
                  </a:extLst>
                </p14:cNvPr>
                <p14:cNvContentPartPr/>
                <p14:nvPr/>
              </p14:nvContentPartPr>
              <p14:xfrm>
                <a:off x="5384403" y="1909683"/>
                <a:ext cx="69120" cy="3600"/>
              </p14:xfrm>
            </p:contentPart>
          </mc:Choice>
          <mc:Fallback xmlns="">
            <p:pic>
              <p:nvPicPr>
                <p:cNvPr id="113" name="筆跡 112">
                  <a:extLst>
                    <a:ext uri="{FF2B5EF4-FFF2-40B4-BE49-F238E27FC236}">
                      <a16:creationId xmlns:a16="http://schemas.microsoft.com/office/drawing/2014/main" id="{0D2B547C-7EBF-D6E7-A153-8C22D7A80DB6}"/>
                    </a:ext>
                  </a:extLst>
                </p:cNvPr>
                <p:cNvPicPr/>
                <p:nvPr/>
              </p:nvPicPr>
              <p:blipFill>
                <a:blip r:embed="rId120"/>
                <a:stretch>
                  <a:fillRect/>
                </a:stretch>
              </p:blipFill>
              <p:spPr>
                <a:xfrm>
                  <a:off x="5366403" y="1889683"/>
                  <a:ext cx="104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14" name="筆跡 113">
                  <a:extLst>
                    <a:ext uri="{FF2B5EF4-FFF2-40B4-BE49-F238E27FC236}">
                      <a16:creationId xmlns:a16="http://schemas.microsoft.com/office/drawing/2014/main" id="{C1A6BDCB-EA67-854C-4799-ADD42EF7FA31}"/>
                    </a:ext>
                  </a:extLst>
                </p14:cNvPr>
                <p14:cNvContentPartPr/>
                <p14:nvPr/>
              </p14:nvContentPartPr>
              <p14:xfrm>
                <a:off x="5624523" y="1887723"/>
                <a:ext cx="120240" cy="13680"/>
              </p14:xfrm>
            </p:contentPart>
          </mc:Choice>
          <mc:Fallback xmlns="">
            <p:pic>
              <p:nvPicPr>
                <p:cNvPr id="114" name="筆跡 113">
                  <a:extLst>
                    <a:ext uri="{FF2B5EF4-FFF2-40B4-BE49-F238E27FC236}">
                      <a16:creationId xmlns:a16="http://schemas.microsoft.com/office/drawing/2014/main" id="{C1A6BDCB-EA67-854C-4799-ADD42EF7FA31}"/>
                    </a:ext>
                  </a:extLst>
                </p:cNvPr>
                <p:cNvPicPr/>
                <p:nvPr/>
              </p:nvPicPr>
              <p:blipFill>
                <a:blip r:embed="rId122"/>
                <a:stretch>
                  <a:fillRect/>
                </a:stretch>
              </p:blipFill>
              <p:spPr>
                <a:xfrm>
                  <a:off x="5606523" y="1869723"/>
                  <a:ext cx="1558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15" name="筆跡 114">
                  <a:extLst>
                    <a:ext uri="{FF2B5EF4-FFF2-40B4-BE49-F238E27FC236}">
                      <a16:creationId xmlns:a16="http://schemas.microsoft.com/office/drawing/2014/main" id="{3833C7EF-5C97-632F-E4B3-36DC5F5FD3EC}"/>
                    </a:ext>
                  </a:extLst>
                </p14:cNvPr>
                <p14:cNvContentPartPr/>
                <p14:nvPr/>
              </p14:nvContentPartPr>
              <p14:xfrm>
                <a:off x="5643603" y="1934883"/>
                <a:ext cx="124920" cy="10440"/>
              </p14:xfrm>
            </p:contentPart>
          </mc:Choice>
          <mc:Fallback xmlns="">
            <p:pic>
              <p:nvPicPr>
                <p:cNvPr id="115" name="筆跡 114">
                  <a:extLst>
                    <a:ext uri="{FF2B5EF4-FFF2-40B4-BE49-F238E27FC236}">
                      <a16:creationId xmlns:a16="http://schemas.microsoft.com/office/drawing/2014/main" id="{3833C7EF-5C97-632F-E4B3-36DC5F5FD3EC}"/>
                    </a:ext>
                  </a:extLst>
                </p:cNvPr>
                <p:cNvPicPr/>
                <p:nvPr/>
              </p:nvPicPr>
              <p:blipFill>
                <a:blip r:embed="rId124"/>
                <a:stretch>
                  <a:fillRect/>
                </a:stretch>
              </p:blipFill>
              <p:spPr>
                <a:xfrm>
                  <a:off x="5625603" y="1916883"/>
                  <a:ext cx="160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16" name="筆跡 115">
                  <a:extLst>
                    <a:ext uri="{FF2B5EF4-FFF2-40B4-BE49-F238E27FC236}">
                      <a16:creationId xmlns:a16="http://schemas.microsoft.com/office/drawing/2014/main" id="{AACFCA0A-0E69-C4DC-BB0D-4393CCD805FC}"/>
                    </a:ext>
                  </a:extLst>
                </p14:cNvPr>
                <p14:cNvContentPartPr/>
                <p14:nvPr/>
              </p14:nvContentPartPr>
              <p14:xfrm>
                <a:off x="5885163" y="1837323"/>
                <a:ext cx="105840" cy="145800"/>
              </p14:xfrm>
            </p:contentPart>
          </mc:Choice>
          <mc:Fallback xmlns="">
            <p:pic>
              <p:nvPicPr>
                <p:cNvPr id="116" name="筆跡 115">
                  <a:extLst>
                    <a:ext uri="{FF2B5EF4-FFF2-40B4-BE49-F238E27FC236}">
                      <a16:creationId xmlns:a16="http://schemas.microsoft.com/office/drawing/2014/main" id="{AACFCA0A-0E69-C4DC-BB0D-4393CCD805FC}"/>
                    </a:ext>
                  </a:extLst>
                </p:cNvPr>
                <p:cNvPicPr/>
                <p:nvPr/>
              </p:nvPicPr>
              <p:blipFill>
                <a:blip r:embed="rId126"/>
                <a:stretch>
                  <a:fillRect/>
                </a:stretch>
              </p:blipFill>
              <p:spPr>
                <a:xfrm>
                  <a:off x="5867102" y="1819367"/>
                  <a:ext cx="141602" cy="181352"/>
                </a:xfrm>
                <a:prstGeom prst="rect">
                  <a:avLst/>
                </a:prstGeom>
              </p:spPr>
            </p:pic>
          </mc:Fallback>
        </mc:AlternateContent>
      </p:grpSp>
      <p:grpSp>
        <p:nvGrpSpPr>
          <p:cNvPr id="125" name="群組 124">
            <a:extLst>
              <a:ext uri="{FF2B5EF4-FFF2-40B4-BE49-F238E27FC236}">
                <a16:creationId xmlns:a16="http://schemas.microsoft.com/office/drawing/2014/main" id="{FA501176-662E-0F79-0076-1E7A189C43E1}"/>
              </a:ext>
            </a:extLst>
          </p:cNvPr>
          <p:cNvGrpSpPr/>
          <p:nvPr/>
        </p:nvGrpSpPr>
        <p:grpSpPr>
          <a:xfrm>
            <a:off x="6152643" y="1722843"/>
            <a:ext cx="303480" cy="317160"/>
            <a:chOff x="6152643" y="1722843"/>
            <a:chExt cx="303480" cy="317160"/>
          </a:xfrm>
        </p:grpSpPr>
        <mc:AlternateContent xmlns:mc="http://schemas.openxmlformats.org/markup-compatibility/2006" xmlns:p14="http://schemas.microsoft.com/office/powerpoint/2010/main">
          <mc:Choice Requires="p14">
            <p:contentPart p14:bwMode="auto" r:id="rId127">
              <p14:nvContentPartPr>
                <p14:cNvPr id="121" name="筆跡 120">
                  <a:extLst>
                    <a:ext uri="{FF2B5EF4-FFF2-40B4-BE49-F238E27FC236}">
                      <a16:creationId xmlns:a16="http://schemas.microsoft.com/office/drawing/2014/main" id="{23CED4A9-3F2B-E9DF-1CD3-BDE7D09B48BF}"/>
                    </a:ext>
                  </a:extLst>
                </p14:cNvPr>
                <p14:cNvContentPartPr/>
                <p14:nvPr/>
              </p14:nvContentPartPr>
              <p14:xfrm>
                <a:off x="6156963" y="1736883"/>
                <a:ext cx="25200" cy="303120"/>
              </p14:xfrm>
            </p:contentPart>
          </mc:Choice>
          <mc:Fallback xmlns="">
            <p:pic>
              <p:nvPicPr>
                <p:cNvPr id="121" name="筆跡 120">
                  <a:extLst>
                    <a:ext uri="{FF2B5EF4-FFF2-40B4-BE49-F238E27FC236}">
                      <a16:creationId xmlns:a16="http://schemas.microsoft.com/office/drawing/2014/main" id="{23CED4A9-3F2B-E9DF-1CD3-BDE7D09B48BF}"/>
                    </a:ext>
                  </a:extLst>
                </p:cNvPr>
                <p:cNvPicPr/>
                <p:nvPr/>
              </p:nvPicPr>
              <p:blipFill>
                <a:blip r:embed="rId128"/>
                <a:stretch>
                  <a:fillRect/>
                </a:stretch>
              </p:blipFill>
              <p:spPr>
                <a:xfrm>
                  <a:off x="6138963" y="1718883"/>
                  <a:ext cx="608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22" name="筆跡 121">
                  <a:extLst>
                    <a:ext uri="{FF2B5EF4-FFF2-40B4-BE49-F238E27FC236}">
                      <a16:creationId xmlns:a16="http://schemas.microsoft.com/office/drawing/2014/main" id="{5B3213F2-05D9-DB19-7AF9-87B76784F742}"/>
                    </a:ext>
                  </a:extLst>
                </p14:cNvPr>
                <p14:cNvContentPartPr/>
                <p14:nvPr/>
              </p14:nvContentPartPr>
              <p14:xfrm>
                <a:off x="6152643" y="1722843"/>
                <a:ext cx="109080" cy="129240"/>
              </p14:xfrm>
            </p:contentPart>
          </mc:Choice>
          <mc:Fallback xmlns="">
            <p:pic>
              <p:nvPicPr>
                <p:cNvPr id="122" name="筆跡 121">
                  <a:extLst>
                    <a:ext uri="{FF2B5EF4-FFF2-40B4-BE49-F238E27FC236}">
                      <a16:creationId xmlns:a16="http://schemas.microsoft.com/office/drawing/2014/main" id="{5B3213F2-05D9-DB19-7AF9-87B76784F742}"/>
                    </a:ext>
                  </a:extLst>
                </p:cNvPr>
                <p:cNvPicPr/>
                <p:nvPr/>
              </p:nvPicPr>
              <p:blipFill>
                <a:blip r:embed="rId130"/>
                <a:stretch>
                  <a:fillRect/>
                </a:stretch>
              </p:blipFill>
              <p:spPr>
                <a:xfrm>
                  <a:off x="6134643" y="1704843"/>
                  <a:ext cx="144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23" name="筆跡 122">
                  <a:extLst>
                    <a:ext uri="{FF2B5EF4-FFF2-40B4-BE49-F238E27FC236}">
                      <a16:creationId xmlns:a16="http://schemas.microsoft.com/office/drawing/2014/main" id="{42F4A132-A5D5-CE47-B146-9F8EA1058DAD}"/>
                    </a:ext>
                  </a:extLst>
                </p14:cNvPr>
                <p14:cNvContentPartPr/>
                <p14:nvPr/>
              </p14:nvContentPartPr>
              <p14:xfrm>
                <a:off x="6262803" y="1903203"/>
                <a:ext cx="109800" cy="112320"/>
              </p14:xfrm>
            </p:contentPart>
          </mc:Choice>
          <mc:Fallback xmlns="">
            <p:pic>
              <p:nvPicPr>
                <p:cNvPr id="123" name="筆跡 122">
                  <a:extLst>
                    <a:ext uri="{FF2B5EF4-FFF2-40B4-BE49-F238E27FC236}">
                      <a16:creationId xmlns:a16="http://schemas.microsoft.com/office/drawing/2014/main" id="{42F4A132-A5D5-CE47-B146-9F8EA1058DAD}"/>
                    </a:ext>
                  </a:extLst>
                </p:cNvPr>
                <p:cNvPicPr/>
                <p:nvPr/>
              </p:nvPicPr>
              <p:blipFill>
                <a:blip r:embed="rId132"/>
                <a:stretch>
                  <a:fillRect/>
                </a:stretch>
              </p:blipFill>
              <p:spPr>
                <a:xfrm>
                  <a:off x="6244862" y="1885145"/>
                  <a:ext cx="145324" cy="148075"/>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24" name="筆跡 123">
                  <a:extLst>
                    <a:ext uri="{FF2B5EF4-FFF2-40B4-BE49-F238E27FC236}">
                      <a16:creationId xmlns:a16="http://schemas.microsoft.com/office/drawing/2014/main" id="{F0306F05-5F53-407E-F615-1E7D54613AA7}"/>
                    </a:ext>
                  </a:extLst>
                </p14:cNvPr>
                <p14:cNvContentPartPr/>
                <p14:nvPr/>
              </p14:nvContentPartPr>
              <p14:xfrm>
                <a:off x="6341283" y="1923723"/>
                <a:ext cx="114840" cy="92160"/>
              </p14:xfrm>
            </p:contentPart>
          </mc:Choice>
          <mc:Fallback xmlns="">
            <p:pic>
              <p:nvPicPr>
                <p:cNvPr id="124" name="筆跡 123">
                  <a:extLst>
                    <a:ext uri="{FF2B5EF4-FFF2-40B4-BE49-F238E27FC236}">
                      <a16:creationId xmlns:a16="http://schemas.microsoft.com/office/drawing/2014/main" id="{F0306F05-5F53-407E-F615-1E7D54613AA7}"/>
                    </a:ext>
                  </a:extLst>
                </p:cNvPr>
                <p:cNvPicPr/>
                <p:nvPr/>
              </p:nvPicPr>
              <p:blipFill>
                <a:blip r:embed="rId134"/>
                <a:stretch>
                  <a:fillRect/>
                </a:stretch>
              </p:blipFill>
              <p:spPr>
                <a:xfrm>
                  <a:off x="6323283" y="1905723"/>
                  <a:ext cx="150480" cy="127800"/>
                </a:xfrm>
                <a:prstGeom prst="rect">
                  <a:avLst/>
                </a:prstGeom>
              </p:spPr>
            </p:pic>
          </mc:Fallback>
        </mc:AlternateContent>
      </p:grpSp>
      <p:grpSp>
        <p:nvGrpSpPr>
          <p:cNvPr id="136" name="群組 135">
            <a:extLst>
              <a:ext uri="{FF2B5EF4-FFF2-40B4-BE49-F238E27FC236}">
                <a16:creationId xmlns:a16="http://schemas.microsoft.com/office/drawing/2014/main" id="{048B2ACF-E14A-129A-73E7-87C002F43705}"/>
              </a:ext>
            </a:extLst>
          </p:cNvPr>
          <p:cNvGrpSpPr/>
          <p:nvPr/>
        </p:nvGrpSpPr>
        <p:grpSpPr>
          <a:xfrm>
            <a:off x="6586443" y="1687203"/>
            <a:ext cx="848880" cy="320400"/>
            <a:chOff x="6586443" y="1687203"/>
            <a:chExt cx="848880" cy="320400"/>
          </a:xfrm>
        </p:grpSpPr>
        <mc:AlternateContent xmlns:mc="http://schemas.openxmlformats.org/markup-compatibility/2006" xmlns:p14="http://schemas.microsoft.com/office/powerpoint/2010/main">
          <mc:Choice Requires="p14">
            <p:contentPart p14:bwMode="auto" r:id="rId135">
              <p14:nvContentPartPr>
                <p14:cNvPr id="126" name="筆跡 125">
                  <a:extLst>
                    <a:ext uri="{FF2B5EF4-FFF2-40B4-BE49-F238E27FC236}">
                      <a16:creationId xmlns:a16="http://schemas.microsoft.com/office/drawing/2014/main" id="{F9808287-36BD-1663-A3E6-A9C075A88780}"/>
                    </a:ext>
                  </a:extLst>
                </p14:cNvPr>
                <p14:cNvContentPartPr/>
                <p14:nvPr/>
              </p14:nvContentPartPr>
              <p14:xfrm>
                <a:off x="6612003" y="1827603"/>
                <a:ext cx="90000" cy="6120"/>
              </p14:xfrm>
            </p:contentPart>
          </mc:Choice>
          <mc:Fallback xmlns="">
            <p:pic>
              <p:nvPicPr>
                <p:cNvPr id="126" name="筆跡 125">
                  <a:extLst>
                    <a:ext uri="{FF2B5EF4-FFF2-40B4-BE49-F238E27FC236}">
                      <a16:creationId xmlns:a16="http://schemas.microsoft.com/office/drawing/2014/main" id="{F9808287-36BD-1663-A3E6-A9C075A88780}"/>
                    </a:ext>
                  </a:extLst>
                </p:cNvPr>
                <p:cNvPicPr/>
                <p:nvPr/>
              </p:nvPicPr>
              <p:blipFill>
                <a:blip r:embed="rId136"/>
                <a:stretch>
                  <a:fillRect/>
                </a:stretch>
              </p:blipFill>
              <p:spPr>
                <a:xfrm>
                  <a:off x="6594003" y="1809603"/>
                  <a:ext cx="12564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27" name="筆跡 126">
                  <a:extLst>
                    <a:ext uri="{FF2B5EF4-FFF2-40B4-BE49-F238E27FC236}">
                      <a16:creationId xmlns:a16="http://schemas.microsoft.com/office/drawing/2014/main" id="{88FBB6AF-DD15-ED45-E90D-C36779050A56}"/>
                    </a:ext>
                  </a:extLst>
                </p14:cNvPr>
                <p14:cNvContentPartPr/>
                <p14:nvPr/>
              </p14:nvContentPartPr>
              <p14:xfrm>
                <a:off x="6586443" y="1879443"/>
                <a:ext cx="126360" cy="8640"/>
              </p14:xfrm>
            </p:contentPart>
          </mc:Choice>
          <mc:Fallback xmlns="">
            <p:pic>
              <p:nvPicPr>
                <p:cNvPr id="127" name="筆跡 126">
                  <a:extLst>
                    <a:ext uri="{FF2B5EF4-FFF2-40B4-BE49-F238E27FC236}">
                      <a16:creationId xmlns:a16="http://schemas.microsoft.com/office/drawing/2014/main" id="{88FBB6AF-DD15-ED45-E90D-C36779050A56}"/>
                    </a:ext>
                  </a:extLst>
                </p:cNvPr>
                <p:cNvPicPr/>
                <p:nvPr/>
              </p:nvPicPr>
              <p:blipFill>
                <a:blip r:embed="rId138"/>
                <a:stretch>
                  <a:fillRect/>
                </a:stretch>
              </p:blipFill>
              <p:spPr>
                <a:xfrm>
                  <a:off x="6568443" y="1861443"/>
                  <a:ext cx="162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28" name="筆跡 127">
                  <a:extLst>
                    <a:ext uri="{FF2B5EF4-FFF2-40B4-BE49-F238E27FC236}">
                      <a16:creationId xmlns:a16="http://schemas.microsoft.com/office/drawing/2014/main" id="{B04678A4-D74B-8C50-3287-0BB7503DEA0C}"/>
                    </a:ext>
                  </a:extLst>
                </p14:cNvPr>
                <p14:cNvContentPartPr/>
                <p14:nvPr/>
              </p14:nvContentPartPr>
              <p14:xfrm>
                <a:off x="6756003" y="1789083"/>
                <a:ext cx="180000" cy="164880"/>
              </p14:xfrm>
            </p:contentPart>
          </mc:Choice>
          <mc:Fallback xmlns="">
            <p:pic>
              <p:nvPicPr>
                <p:cNvPr id="128" name="筆跡 127">
                  <a:extLst>
                    <a:ext uri="{FF2B5EF4-FFF2-40B4-BE49-F238E27FC236}">
                      <a16:creationId xmlns:a16="http://schemas.microsoft.com/office/drawing/2014/main" id="{B04678A4-D74B-8C50-3287-0BB7503DEA0C}"/>
                    </a:ext>
                  </a:extLst>
                </p:cNvPr>
                <p:cNvPicPr/>
                <p:nvPr/>
              </p:nvPicPr>
              <p:blipFill>
                <a:blip r:embed="rId140"/>
                <a:stretch>
                  <a:fillRect/>
                </a:stretch>
              </p:blipFill>
              <p:spPr>
                <a:xfrm>
                  <a:off x="6738003" y="1771083"/>
                  <a:ext cx="215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29" name="筆跡 128">
                  <a:extLst>
                    <a:ext uri="{FF2B5EF4-FFF2-40B4-BE49-F238E27FC236}">
                      <a16:creationId xmlns:a16="http://schemas.microsoft.com/office/drawing/2014/main" id="{A5D2A703-D897-D025-74B2-1FDF4E4B3AC4}"/>
                    </a:ext>
                  </a:extLst>
                </p14:cNvPr>
                <p14:cNvContentPartPr/>
                <p14:nvPr/>
              </p14:nvContentPartPr>
              <p14:xfrm>
                <a:off x="6922683" y="1832643"/>
                <a:ext cx="98640" cy="113040"/>
              </p14:xfrm>
            </p:contentPart>
          </mc:Choice>
          <mc:Fallback xmlns="">
            <p:pic>
              <p:nvPicPr>
                <p:cNvPr id="129" name="筆跡 128">
                  <a:extLst>
                    <a:ext uri="{FF2B5EF4-FFF2-40B4-BE49-F238E27FC236}">
                      <a16:creationId xmlns:a16="http://schemas.microsoft.com/office/drawing/2014/main" id="{A5D2A703-D897-D025-74B2-1FDF4E4B3AC4}"/>
                    </a:ext>
                  </a:extLst>
                </p:cNvPr>
                <p:cNvPicPr/>
                <p:nvPr/>
              </p:nvPicPr>
              <p:blipFill>
                <a:blip r:embed="rId142"/>
                <a:stretch>
                  <a:fillRect/>
                </a:stretch>
              </p:blipFill>
              <p:spPr>
                <a:xfrm>
                  <a:off x="6904683" y="1814643"/>
                  <a:ext cx="13428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30" name="筆跡 129">
                  <a:extLst>
                    <a:ext uri="{FF2B5EF4-FFF2-40B4-BE49-F238E27FC236}">
                      <a16:creationId xmlns:a16="http://schemas.microsoft.com/office/drawing/2014/main" id="{2328BAF5-6C33-CBCE-0A20-6829FA924609}"/>
                    </a:ext>
                  </a:extLst>
                </p14:cNvPr>
                <p14:cNvContentPartPr/>
                <p14:nvPr/>
              </p14:nvContentPartPr>
              <p14:xfrm>
                <a:off x="7116723" y="1887003"/>
                <a:ext cx="9720" cy="9720"/>
              </p14:xfrm>
            </p:contentPart>
          </mc:Choice>
          <mc:Fallback xmlns="">
            <p:pic>
              <p:nvPicPr>
                <p:cNvPr id="130" name="筆跡 129">
                  <a:extLst>
                    <a:ext uri="{FF2B5EF4-FFF2-40B4-BE49-F238E27FC236}">
                      <a16:creationId xmlns:a16="http://schemas.microsoft.com/office/drawing/2014/main" id="{2328BAF5-6C33-CBCE-0A20-6829FA924609}"/>
                    </a:ext>
                  </a:extLst>
                </p:cNvPr>
                <p:cNvPicPr/>
                <p:nvPr/>
              </p:nvPicPr>
              <p:blipFill>
                <a:blip r:embed="rId144"/>
                <a:stretch>
                  <a:fillRect/>
                </a:stretch>
              </p:blipFill>
              <p:spPr>
                <a:xfrm>
                  <a:off x="7098723" y="1868311"/>
                  <a:ext cx="45360" cy="46731"/>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32" name="筆跡 131">
                  <a:extLst>
                    <a:ext uri="{FF2B5EF4-FFF2-40B4-BE49-F238E27FC236}">
                      <a16:creationId xmlns:a16="http://schemas.microsoft.com/office/drawing/2014/main" id="{2D9FBE6C-AA26-99F3-5815-025C2D7398D9}"/>
                    </a:ext>
                  </a:extLst>
                </p14:cNvPr>
                <p14:cNvContentPartPr/>
                <p14:nvPr/>
              </p14:nvContentPartPr>
              <p14:xfrm>
                <a:off x="7189083" y="1717083"/>
                <a:ext cx="32040" cy="279000"/>
              </p14:xfrm>
            </p:contentPart>
          </mc:Choice>
          <mc:Fallback xmlns="">
            <p:pic>
              <p:nvPicPr>
                <p:cNvPr id="132" name="筆跡 131">
                  <a:extLst>
                    <a:ext uri="{FF2B5EF4-FFF2-40B4-BE49-F238E27FC236}">
                      <a16:creationId xmlns:a16="http://schemas.microsoft.com/office/drawing/2014/main" id="{2D9FBE6C-AA26-99F3-5815-025C2D7398D9}"/>
                    </a:ext>
                  </a:extLst>
                </p:cNvPr>
                <p:cNvPicPr/>
                <p:nvPr/>
              </p:nvPicPr>
              <p:blipFill>
                <a:blip r:embed="rId146"/>
                <a:stretch>
                  <a:fillRect/>
                </a:stretch>
              </p:blipFill>
              <p:spPr>
                <a:xfrm>
                  <a:off x="7171083" y="1699083"/>
                  <a:ext cx="67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3" name="筆跡 132">
                  <a:extLst>
                    <a:ext uri="{FF2B5EF4-FFF2-40B4-BE49-F238E27FC236}">
                      <a16:creationId xmlns:a16="http://schemas.microsoft.com/office/drawing/2014/main" id="{712BE6DA-A1F3-5265-BCCD-FDE0B638EC68}"/>
                    </a:ext>
                  </a:extLst>
                </p14:cNvPr>
                <p14:cNvContentPartPr/>
                <p14:nvPr/>
              </p14:nvContentPartPr>
              <p14:xfrm>
                <a:off x="7192323" y="1687203"/>
                <a:ext cx="171000" cy="132120"/>
              </p14:xfrm>
            </p:contentPart>
          </mc:Choice>
          <mc:Fallback xmlns="">
            <p:pic>
              <p:nvPicPr>
                <p:cNvPr id="133" name="筆跡 132">
                  <a:extLst>
                    <a:ext uri="{FF2B5EF4-FFF2-40B4-BE49-F238E27FC236}">
                      <a16:creationId xmlns:a16="http://schemas.microsoft.com/office/drawing/2014/main" id="{712BE6DA-A1F3-5265-BCCD-FDE0B638EC68}"/>
                    </a:ext>
                  </a:extLst>
                </p:cNvPr>
                <p:cNvPicPr/>
                <p:nvPr/>
              </p:nvPicPr>
              <p:blipFill>
                <a:blip r:embed="rId148"/>
                <a:stretch>
                  <a:fillRect/>
                </a:stretch>
              </p:blipFill>
              <p:spPr>
                <a:xfrm>
                  <a:off x="7174323" y="1669203"/>
                  <a:ext cx="2066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4" name="筆跡 133">
                  <a:extLst>
                    <a:ext uri="{FF2B5EF4-FFF2-40B4-BE49-F238E27FC236}">
                      <a16:creationId xmlns:a16="http://schemas.microsoft.com/office/drawing/2014/main" id="{7D8A84F1-4EF8-B95D-41E1-35361C73E37F}"/>
                    </a:ext>
                  </a:extLst>
                </p14:cNvPr>
                <p14:cNvContentPartPr/>
                <p14:nvPr/>
              </p14:nvContentPartPr>
              <p14:xfrm>
                <a:off x="7299243" y="1900323"/>
                <a:ext cx="109080" cy="107280"/>
              </p14:xfrm>
            </p:contentPart>
          </mc:Choice>
          <mc:Fallback xmlns="">
            <p:pic>
              <p:nvPicPr>
                <p:cNvPr id="134" name="筆跡 133">
                  <a:extLst>
                    <a:ext uri="{FF2B5EF4-FFF2-40B4-BE49-F238E27FC236}">
                      <a16:creationId xmlns:a16="http://schemas.microsoft.com/office/drawing/2014/main" id="{7D8A84F1-4EF8-B95D-41E1-35361C73E37F}"/>
                    </a:ext>
                  </a:extLst>
                </p:cNvPr>
                <p:cNvPicPr/>
                <p:nvPr/>
              </p:nvPicPr>
              <p:blipFill>
                <a:blip r:embed="rId150"/>
                <a:stretch>
                  <a:fillRect/>
                </a:stretch>
              </p:blipFill>
              <p:spPr>
                <a:xfrm>
                  <a:off x="7281243" y="1882323"/>
                  <a:ext cx="1447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35" name="筆跡 134">
                  <a:extLst>
                    <a:ext uri="{FF2B5EF4-FFF2-40B4-BE49-F238E27FC236}">
                      <a16:creationId xmlns:a16="http://schemas.microsoft.com/office/drawing/2014/main" id="{D024A9F2-D4A9-01A7-C3BB-8E171EDA115A}"/>
                    </a:ext>
                  </a:extLst>
                </p14:cNvPr>
                <p14:cNvContentPartPr/>
                <p14:nvPr/>
              </p14:nvContentPartPr>
              <p14:xfrm>
                <a:off x="7302483" y="1916883"/>
                <a:ext cx="132840" cy="85320"/>
              </p14:xfrm>
            </p:contentPart>
          </mc:Choice>
          <mc:Fallback xmlns="">
            <p:pic>
              <p:nvPicPr>
                <p:cNvPr id="135" name="筆跡 134">
                  <a:extLst>
                    <a:ext uri="{FF2B5EF4-FFF2-40B4-BE49-F238E27FC236}">
                      <a16:creationId xmlns:a16="http://schemas.microsoft.com/office/drawing/2014/main" id="{D024A9F2-D4A9-01A7-C3BB-8E171EDA115A}"/>
                    </a:ext>
                  </a:extLst>
                </p:cNvPr>
                <p:cNvPicPr/>
                <p:nvPr/>
              </p:nvPicPr>
              <p:blipFill>
                <a:blip r:embed="rId152"/>
                <a:stretch>
                  <a:fillRect/>
                </a:stretch>
              </p:blipFill>
              <p:spPr>
                <a:xfrm>
                  <a:off x="7284483" y="1898883"/>
                  <a:ext cx="168480" cy="120960"/>
                </a:xfrm>
                <a:prstGeom prst="rect">
                  <a:avLst/>
                </a:prstGeom>
              </p:spPr>
            </p:pic>
          </mc:Fallback>
        </mc:AlternateContent>
      </p:grpSp>
      <p:grpSp>
        <p:nvGrpSpPr>
          <p:cNvPr id="159" name="群組 158">
            <a:extLst>
              <a:ext uri="{FF2B5EF4-FFF2-40B4-BE49-F238E27FC236}">
                <a16:creationId xmlns:a16="http://schemas.microsoft.com/office/drawing/2014/main" id="{19EC4880-0BB8-E269-BB0C-8B7AC8328132}"/>
              </a:ext>
            </a:extLst>
          </p:cNvPr>
          <p:cNvGrpSpPr/>
          <p:nvPr/>
        </p:nvGrpSpPr>
        <p:grpSpPr>
          <a:xfrm>
            <a:off x="5909643" y="3583323"/>
            <a:ext cx="182160" cy="171000"/>
            <a:chOff x="5909643" y="3583323"/>
            <a:chExt cx="182160" cy="171000"/>
          </a:xfrm>
        </p:grpSpPr>
        <mc:AlternateContent xmlns:mc="http://schemas.openxmlformats.org/markup-compatibility/2006" xmlns:p14="http://schemas.microsoft.com/office/powerpoint/2010/main">
          <mc:Choice Requires="p14">
            <p:contentPart p14:bwMode="auto" r:id="rId153">
              <p14:nvContentPartPr>
                <p14:cNvPr id="157" name="筆跡 156">
                  <a:extLst>
                    <a:ext uri="{FF2B5EF4-FFF2-40B4-BE49-F238E27FC236}">
                      <a16:creationId xmlns:a16="http://schemas.microsoft.com/office/drawing/2014/main" id="{A301CC74-8D69-B20E-5F7D-11ED01054D55}"/>
                    </a:ext>
                  </a:extLst>
                </p14:cNvPr>
                <p14:cNvContentPartPr/>
                <p14:nvPr/>
              </p14:nvContentPartPr>
              <p14:xfrm>
                <a:off x="5909643" y="3590163"/>
                <a:ext cx="33840" cy="147240"/>
              </p14:xfrm>
            </p:contentPart>
          </mc:Choice>
          <mc:Fallback xmlns="">
            <p:pic>
              <p:nvPicPr>
                <p:cNvPr id="157" name="筆跡 156">
                  <a:extLst>
                    <a:ext uri="{FF2B5EF4-FFF2-40B4-BE49-F238E27FC236}">
                      <a16:creationId xmlns:a16="http://schemas.microsoft.com/office/drawing/2014/main" id="{A301CC74-8D69-B20E-5F7D-11ED01054D55}"/>
                    </a:ext>
                  </a:extLst>
                </p:cNvPr>
                <p:cNvPicPr/>
                <p:nvPr/>
              </p:nvPicPr>
              <p:blipFill>
                <a:blip r:embed="rId154"/>
                <a:stretch>
                  <a:fillRect/>
                </a:stretch>
              </p:blipFill>
              <p:spPr>
                <a:xfrm>
                  <a:off x="5891643" y="3572163"/>
                  <a:ext cx="69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58" name="筆跡 157">
                  <a:extLst>
                    <a:ext uri="{FF2B5EF4-FFF2-40B4-BE49-F238E27FC236}">
                      <a16:creationId xmlns:a16="http://schemas.microsoft.com/office/drawing/2014/main" id="{3A19D5A5-498F-C98A-920F-19F6B97DFE9B}"/>
                    </a:ext>
                  </a:extLst>
                </p14:cNvPr>
                <p14:cNvContentPartPr/>
                <p14:nvPr/>
              </p14:nvContentPartPr>
              <p14:xfrm>
                <a:off x="6002883" y="3583323"/>
                <a:ext cx="88920" cy="171000"/>
              </p14:xfrm>
            </p:contentPart>
          </mc:Choice>
          <mc:Fallback xmlns="">
            <p:pic>
              <p:nvPicPr>
                <p:cNvPr id="158" name="筆跡 157">
                  <a:extLst>
                    <a:ext uri="{FF2B5EF4-FFF2-40B4-BE49-F238E27FC236}">
                      <a16:creationId xmlns:a16="http://schemas.microsoft.com/office/drawing/2014/main" id="{3A19D5A5-498F-C98A-920F-19F6B97DFE9B}"/>
                    </a:ext>
                  </a:extLst>
                </p:cNvPr>
                <p:cNvPicPr/>
                <p:nvPr/>
              </p:nvPicPr>
              <p:blipFill>
                <a:blip r:embed="rId156"/>
                <a:stretch>
                  <a:fillRect/>
                </a:stretch>
              </p:blipFill>
              <p:spPr>
                <a:xfrm>
                  <a:off x="5984883" y="3565323"/>
                  <a:ext cx="124560" cy="206640"/>
                </a:xfrm>
                <a:prstGeom prst="rect">
                  <a:avLst/>
                </a:prstGeom>
              </p:spPr>
            </p:pic>
          </mc:Fallback>
        </mc:AlternateContent>
      </p:grpSp>
      <p:grpSp>
        <p:nvGrpSpPr>
          <p:cNvPr id="164" name="群組 163">
            <a:extLst>
              <a:ext uri="{FF2B5EF4-FFF2-40B4-BE49-F238E27FC236}">
                <a16:creationId xmlns:a16="http://schemas.microsoft.com/office/drawing/2014/main" id="{997D8C02-5E76-153E-D2DD-9BF81CE60227}"/>
              </a:ext>
            </a:extLst>
          </p:cNvPr>
          <p:cNvGrpSpPr/>
          <p:nvPr/>
        </p:nvGrpSpPr>
        <p:grpSpPr>
          <a:xfrm>
            <a:off x="6355323" y="3547323"/>
            <a:ext cx="471240" cy="169920"/>
            <a:chOff x="6355323" y="3547323"/>
            <a:chExt cx="471240" cy="169920"/>
          </a:xfrm>
        </p:grpSpPr>
        <mc:AlternateContent xmlns:mc="http://schemas.openxmlformats.org/markup-compatibility/2006" xmlns:p14="http://schemas.microsoft.com/office/powerpoint/2010/main">
          <mc:Choice Requires="p14">
            <p:contentPart p14:bwMode="auto" r:id="rId157">
              <p14:nvContentPartPr>
                <p14:cNvPr id="160" name="筆跡 159">
                  <a:extLst>
                    <a:ext uri="{FF2B5EF4-FFF2-40B4-BE49-F238E27FC236}">
                      <a16:creationId xmlns:a16="http://schemas.microsoft.com/office/drawing/2014/main" id="{FDD237CF-E416-153D-297B-12DEEBBC5424}"/>
                    </a:ext>
                  </a:extLst>
                </p14:cNvPr>
                <p14:cNvContentPartPr/>
                <p14:nvPr/>
              </p14:nvContentPartPr>
              <p14:xfrm>
                <a:off x="6355323" y="3566763"/>
                <a:ext cx="100080" cy="150480"/>
              </p14:xfrm>
            </p:contentPart>
          </mc:Choice>
          <mc:Fallback xmlns="">
            <p:pic>
              <p:nvPicPr>
                <p:cNvPr id="160" name="筆跡 159">
                  <a:extLst>
                    <a:ext uri="{FF2B5EF4-FFF2-40B4-BE49-F238E27FC236}">
                      <a16:creationId xmlns:a16="http://schemas.microsoft.com/office/drawing/2014/main" id="{FDD237CF-E416-153D-297B-12DEEBBC5424}"/>
                    </a:ext>
                  </a:extLst>
                </p:cNvPr>
                <p:cNvPicPr/>
                <p:nvPr/>
              </p:nvPicPr>
              <p:blipFill>
                <a:blip r:embed="rId158"/>
                <a:stretch>
                  <a:fillRect/>
                </a:stretch>
              </p:blipFill>
              <p:spPr>
                <a:xfrm>
                  <a:off x="6337258" y="3548763"/>
                  <a:ext cx="135849"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61" name="筆跡 160">
                  <a:extLst>
                    <a:ext uri="{FF2B5EF4-FFF2-40B4-BE49-F238E27FC236}">
                      <a16:creationId xmlns:a16="http://schemas.microsoft.com/office/drawing/2014/main" id="{74F6046F-FEB0-5FB0-E8D1-4CBCCD201A0F}"/>
                    </a:ext>
                  </a:extLst>
                </p14:cNvPr>
                <p14:cNvContentPartPr/>
                <p14:nvPr/>
              </p14:nvContentPartPr>
              <p14:xfrm>
                <a:off x="6405723" y="3570363"/>
                <a:ext cx="191520" cy="134640"/>
              </p14:xfrm>
            </p:contentPart>
          </mc:Choice>
          <mc:Fallback xmlns="">
            <p:pic>
              <p:nvPicPr>
                <p:cNvPr id="161" name="筆跡 160">
                  <a:extLst>
                    <a:ext uri="{FF2B5EF4-FFF2-40B4-BE49-F238E27FC236}">
                      <a16:creationId xmlns:a16="http://schemas.microsoft.com/office/drawing/2014/main" id="{74F6046F-FEB0-5FB0-E8D1-4CBCCD201A0F}"/>
                    </a:ext>
                  </a:extLst>
                </p:cNvPr>
                <p:cNvPicPr/>
                <p:nvPr/>
              </p:nvPicPr>
              <p:blipFill>
                <a:blip r:embed="rId160"/>
                <a:stretch>
                  <a:fillRect/>
                </a:stretch>
              </p:blipFill>
              <p:spPr>
                <a:xfrm>
                  <a:off x="6387689" y="3552363"/>
                  <a:ext cx="227227"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62" name="筆跡 161">
                  <a:extLst>
                    <a:ext uri="{FF2B5EF4-FFF2-40B4-BE49-F238E27FC236}">
                      <a16:creationId xmlns:a16="http://schemas.microsoft.com/office/drawing/2014/main" id="{D4D70F1F-AE22-9AB4-8077-BBE091CC8E93}"/>
                    </a:ext>
                  </a:extLst>
                </p14:cNvPr>
                <p14:cNvContentPartPr/>
                <p14:nvPr/>
              </p14:nvContentPartPr>
              <p14:xfrm>
                <a:off x="6669603" y="3559923"/>
                <a:ext cx="71640" cy="156240"/>
              </p14:xfrm>
            </p:contentPart>
          </mc:Choice>
          <mc:Fallback xmlns="">
            <p:pic>
              <p:nvPicPr>
                <p:cNvPr id="162" name="筆跡 161">
                  <a:extLst>
                    <a:ext uri="{FF2B5EF4-FFF2-40B4-BE49-F238E27FC236}">
                      <a16:creationId xmlns:a16="http://schemas.microsoft.com/office/drawing/2014/main" id="{D4D70F1F-AE22-9AB4-8077-BBE091CC8E93}"/>
                    </a:ext>
                  </a:extLst>
                </p:cNvPr>
                <p:cNvPicPr/>
                <p:nvPr/>
              </p:nvPicPr>
              <p:blipFill>
                <a:blip r:embed="rId162"/>
                <a:stretch>
                  <a:fillRect/>
                </a:stretch>
              </p:blipFill>
              <p:spPr>
                <a:xfrm>
                  <a:off x="6651693" y="3541923"/>
                  <a:ext cx="107102"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63" name="筆跡 162">
                  <a:extLst>
                    <a:ext uri="{FF2B5EF4-FFF2-40B4-BE49-F238E27FC236}">
                      <a16:creationId xmlns:a16="http://schemas.microsoft.com/office/drawing/2014/main" id="{706E831D-30FF-5F51-666A-9CAE478EA4DA}"/>
                    </a:ext>
                  </a:extLst>
                </p14:cNvPr>
                <p14:cNvContentPartPr/>
                <p14:nvPr/>
              </p14:nvContentPartPr>
              <p14:xfrm>
                <a:off x="6702363" y="3547323"/>
                <a:ext cx="124200" cy="6120"/>
              </p14:xfrm>
            </p:contentPart>
          </mc:Choice>
          <mc:Fallback xmlns="">
            <p:pic>
              <p:nvPicPr>
                <p:cNvPr id="163" name="筆跡 162">
                  <a:extLst>
                    <a:ext uri="{FF2B5EF4-FFF2-40B4-BE49-F238E27FC236}">
                      <a16:creationId xmlns:a16="http://schemas.microsoft.com/office/drawing/2014/main" id="{706E831D-30FF-5F51-666A-9CAE478EA4DA}"/>
                    </a:ext>
                  </a:extLst>
                </p:cNvPr>
                <p:cNvPicPr/>
                <p:nvPr/>
              </p:nvPicPr>
              <p:blipFill>
                <a:blip r:embed="rId164"/>
                <a:stretch>
                  <a:fillRect/>
                </a:stretch>
              </p:blipFill>
              <p:spPr>
                <a:xfrm>
                  <a:off x="6684363" y="3529323"/>
                  <a:ext cx="159840" cy="41760"/>
                </a:xfrm>
                <a:prstGeom prst="rect">
                  <a:avLst/>
                </a:prstGeom>
              </p:spPr>
            </p:pic>
          </mc:Fallback>
        </mc:AlternateContent>
      </p:grpSp>
      <p:grpSp>
        <p:nvGrpSpPr>
          <p:cNvPr id="172" name="群組 171">
            <a:extLst>
              <a:ext uri="{FF2B5EF4-FFF2-40B4-BE49-F238E27FC236}">
                <a16:creationId xmlns:a16="http://schemas.microsoft.com/office/drawing/2014/main" id="{16AD19D9-F388-BC5A-43E7-7814B6D575B0}"/>
              </a:ext>
            </a:extLst>
          </p:cNvPr>
          <p:cNvGrpSpPr/>
          <p:nvPr/>
        </p:nvGrpSpPr>
        <p:grpSpPr>
          <a:xfrm>
            <a:off x="6053283" y="3940443"/>
            <a:ext cx="766440" cy="220680"/>
            <a:chOff x="6053283" y="3940443"/>
            <a:chExt cx="766440" cy="220680"/>
          </a:xfrm>
        </p:grpSpPr>
        <mc:AlternateContent xmlns:mc="http://schemas.openxmlformats.org/markup-compatibility/2006" xmlns:p14="http://schemas.microsoft.com/office/powerpoint/2010/main">
          <mc:Choice Requires="p14">
            <p:contentPart p14:bwMode="auto" r:id="rId165">
              <p14:nvContentPartPr>
                <p14:cNvPr id="165" name="筆跡 164">
                  <a:extLst>
                    <a:ext uri="{FF2B5EF4-FFF2-40B4-BE49-F238E27FC236}">
                      <a16:creationId xmlns:a16="http://schemas.microsoft.com/office/drawing/2014/main" id="{20035434-8ACF-9BB5-171F-E8E136991CD6}"/>
                    </a:ext>
                  </a:extLst>
                </p14:cNvPr>
                <p14:cNvContentPartPr/>
                <p14:nvPr/>
              </p14:nvContentPartPr>
              <p14:xfrm>
                <a:off x="6053283" y="3971043"/>
                <a:ext cx="165240" cy="110160"/>
              </p14:xfrm>
            </p:contentPart>
          </mc:Choice>
          <mc:Fallback xmlns="">
            <p:pic>
              <p:nvPicPr>
                <p:cNvPr id="165" name="筆跡 164">
                  <a:extLst>
                    <a:ext uri="{FF2B5EF4-FFF2-40B4-BE49-F238E27FC236}">
                      <a16:creationId xmlns:a16="http://schemas.microsoft.com/office/drawing/2014/main" id="{20035434-8ACF-9BB5-171F-E8E136991CD6}"/>
                    </a:ext>
                  </a:extLst>
                </p:cNvPr>
                <p:cNvPicPr/>
                <p:nvPr/>
              </p:nvPicPr>
              <p:blipFill>
                <a:blip r:embed="rId166"/>
                <a:stretch>
                  <a:fillRect/>
                </a:stretch>
              </p:blipFill>
              <p:spPr>
                <a:xfrm>
                  <a:off x="6035283" y="3953043"/>
                  <a:ext cx="20088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66" name="筆跡 165">
                  <a:extLst>
                    <a:ext uri="{FF2B5EF4-FFF2-40B4-BE49-F238E27FC236}">
                      <a16:creationId xmlns:a16="http://schemas.microsoft.com/office/drawing/2014/main" id="{0032FD7B-27A3-C133-5635-8389E8304F51}"/>
                    </a:ext>
                  </a:extLst>
                </p14:cNvPr>
                <p14:cNvContentPartPr/>
                <p14:nvPr/>
              </p14:nvContentPartPr>
              <p14:xfrm>
                <a:off x="6154803" y="3981843"/>
                <a:ext cx="46080" cy="171360"/>
              </p14:xfrm>
            </p:contentPart>
          </mc:Choice>
          <mc:Fallback xmlns="">
            <p:pic>
              <p:nvPicPr>
                <p:cNvPr id="166" name="筆跡 165">
                  <a:extLst>
                    <a:ext uri="{FF2B5EF4-FFF2-40B4-BE49-F238E27FC236}">
                      <a16:creationId xmlns:a16="http://schemas.microsoft.com/office/drawing/2014/main" id="{0032FD7B-27A3-C133-5635-8389E8304F51}"/>
                    </a:ext>
                  </a:extLst>
                </p:cNvPr>
                <p:cNvPicPr/>
                <p:nvPr/>
              </p:nvPicPr>
              <p:blipFill>
                <a:blip r:embed="rId168"/>
                <a:stretch>
                  <a:fillRect/>
                </a:stretch>
              </p:blipFill>
              <p:spPr>
                <a:xfrm>
                  <a:off x="6136803" y="3963843"/>
                  <a:ext cx="8172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67" name="筆跡 166">
                  <a:extLst>
                    <a:ext uri="{FF2B5EF4-FFF2-40B4-BE49-F238E27FC236}">
                      <a16:creationId xmlns:a16="http://schemas.microsoft.com/office/drawing/2014/main" id="{B0E1BFE4-8AF9-24F7-6ADE-44774EE50A94}"/>
                    </a:ext>
                  </a:extLst>
                </p14:cNvPr>
                <p14:cNvContentPartPr/>
                <p14:nvPr/>
              </p14:nvContentPartPr>
              <p14:xfrm>
                <a:off x="6263163" y="4156803"/>
                <a:ext cx="24480" cy="4320"/>
              </p14:xfrm>
            </p:contentPart>
          </mc:Choice>
          <mc:Fallback xmlns="">
            <p:pic>
              <p:nvPicPr>
                <p:cNvPr id="167" name="筆跡 166">
                  <a:extLst>
                    <a:ext uri="{FF2B5EF4-FFF2-40B4-BE49-F238E27FC236}">
                      <a16:creationId xmlns:a16="http://schemas.microsoft.com/office/drawing/2014/main" id="{B0E1BFE4-8AF9-24F7-6ADE-44774EE50A94}"/>
                    </a:ext>
                  </a:extLst>
                </p:cNvPr>
                <p:cNvPicPr/>
                <p:nvPr/>
              </p:nvPicPr>
              <p:blipFill>
                <a:blip r:embed="rId170"/>
                <a:stretch>
                  <a:fillRect/>
                </a:stretch>
              </p:blipFill>
              <p:spPr>
                <a:xfrm>
                  <a:off x="6245163" y="4138803"/>
                  <a:ext cx="60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69" name="筆跡 168">
                  <a:extLst>
                    <a:ext uri="{FF2B5EF4-FFF2-40B4-BE49-F238E27FC236}">
                      <a16:creationId xmlns:a16="http://schemas.microsoft.com/office/drawing/2014/main" id="{B418BFBB-381E-C78F-C5BA-41DD9BF39F79}"/>
                    </a:ext>
                  </a:extLst>
                </p14:cNvPr>
                <p14:cNvContentPartPr/>
                <p14:nvPr/>
              </p14:nvContentPartPr>
              <p14:xfrm>
                <a:off x="6399603" y="3952683"/>
                <a:ext cx="126360" cy="206280"/>
              </p14:xfrm>
            </p:contentPart>
          </mc:Choice>
          <mc:Fallback xmlns="">
            <p:pic>
              <p:nvPicPr>
                <p:cNvPr id="169" name="筆跡 168">
                  <a:extLst>
                    <a:ext uri="{FF2B5EF4-FFF2-40B4-BE49-F238E27FC236}">
                      <a16:creationId xmlns:a16="http://schemas.microsoft.com/office/drawing/2014/main" id="{B418BFBB-381E-C78F-C5BA-41DD9BF39F79}"/>
                    </a:ext>
                  </a:extLst>
                </p:cNvPr>
                <p:cNvPicPr/>
                <p:nvPr/>
              </p:nvPicPr>
              <p:blipFill>
                <a:blip r:embed="rId172"/>
                <a:stretch>
                  <a:fillRect/>
                </a:stretch>
              </p:blipFill>
              <p:spPr>
                <a:xfrm>
                  <a:off x="6381603" y="3934683"/>
                  <a:ext cx="16200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70" name="筆跡 169">
                  <a:extLst>
                    <a:ext uri="{FF2B5EF4-FFF2-40B4-BE49-F238E27FC236}">
                      <a16:creationId xmlns:a16="http://schemas.microsoft.com/office/drawing/2014/main" id="{8A8984E2-52AA-8E18-9C9D-D4C3D6943567}"/>
                    </a:ext>
                  </a:extLst>
                </p14:cNvPr>
                <p14:cNvContentPartPr/>
                <p14:nvPr/>
              </p14:nvContentPartPr>
              <p14:xfrm>
                <a:off x="6532443" y="3940443"/>
                <a:ext cx="142920" cy="105840"/>
              </p14:xfrm>
            </p:contentPart>
          </mc:Choice>
          <mc:Fallback xmlns="">
            <p:pic>
              <p:nvPicPr>
                <p:cNvPr id="170" name="筆跡 169">
                  <a:extLst>
                    <a:ext uri="{FF2B5EF4-FFF2-40B4-BE49-F238E27FC236}">
                      <a16:creationId xmlns:a16="http://schemas.microsoft.com/office/drawing/2014/main" id="{8A8984E2-52AA-8E18-9C9D-D4C3D6943567}"/>
                    </a:ext>
                  </a:extLst>
                </p:cNvPr>
                <p:cNvPicPr/>
                <p:nvPr/>
              </p:nvPicPr>
              <p:blipFill>
                <a:blip r:embed="rId174"/>
                <a:stretch>
                  <a:fillRect/>
                </a:stretch>
              </p:blipFill>
              <p:spPr>
                <a:xfrm>
                  <a:off x="6514443" y="3922443"/>
                  <a:ext cx="1785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71" name="筆跡 170">
                  <a:extLst>
                    <a:ext uri="{FF2B5EF4-FFF2-40B4-BE49-F238E27FC236}">
                      <a16:creationId xmlns:a16="http://schemas.microsoft.com/office/drawing/2014/main" id="{6C92CA20-5E25-D5A5-DF54-1242215ED5E5}"/>
                    </a:ext>
                  </a:extLst>
                </p14:cNvPr>
                <p14:cNvContentPartPr/>
                <p14:nvPr/>
              </p14:nvContentPartPr>
              <p14:xfrm>
                <a:off x="6634323" y="3997683"/>
                <a:ext cx="185400" cy="136440"/>
              </p14:xfrm>
            </p:contentPart>
          </mc:Choice>
          <mc:Fallback xmlns="">
            <p:pic>
              <p:nvPicPr>
                <p:cNvPr id="171" name="筆跡 170">
                  <a:extLst>
                    <a:ext uri="{FF2B5EF4-FFF2-40B4-BE49-F238E27FC236}">
                      <a16:creationId xmlns:a16="http://schemas.microsoft.com/office/drawing/2014/main" id="{6C92CA20-5E25-D5A5-DF54-1242215ED5E5}"/>
                    </a:ext>
                  </a:extLst>
                </p:cNvPr>
                <p:cNvPicPr/>
                <p:nvPr/>
              </p:nvPicPr>
              <p:blipFill>
                <a:blip r:embed="rId176"/>
                <a:stretch>
                  <a:fillRect/>
                </a:stretch>
              </p:blipFill>
              <p:spPr>
                <a:xfrm>
                  <a:off x="6616323" y="3979635"/>
                  <a:ext cx="221040" cy="172174"/>
                </a:xfrm>
                <a:prstGeom prst="rect">
                  <a:avLst/>
                </a:prstGeom>
              </p:spPr>
            </p:pic>
          </mc:Fallback>
        </mc:AlternateContent>
      </p:grpSp>
      <p:grpSp>
        <p:nvGrpSpPr>
          <p:cNvPr id="181" name="群組 180">
            <a:extLst>
              <a:ext uri="{FF2B5EF4-FFF2-40B4-BE49-F238E27FC236}">
                <a16:creationId xmlns:a16="http://schemas.microsoft.com/office/drawing/2014/main" id="{32AE9B78-2356-E6C0-5862-ABF0EF699FAA}"/>
              </a:ext>
            </a:extLst>
          </p:cNvPr>
          <p:cNvGrpSpPr/>
          <p:nvPr/>
        </p:nvGrpSpPr>
        <p:grpSpPr>
          <a:xfrm>
            <a:off x="6108003" y="4454883"/>
            <a:ext cx="607320" cy="307440"/>
            <a:chOff x="6108003" y="4454883"/>
            <a:chExt cx="607320" cy="307440"/>
          </a:xfrm>
        </p:grpSpPr>
        <mc:AlternateContent xmlns:mc="http://schemas.openxmlformats.org/markup-compatibility/2006" xmlns:p14="http://schemas.microsoft.com/office/powerpoint/2010/main">
          <mc:Choice Requires="p14">
            <p:contentPart p14:bwMode="auto" r:id="rId177">
              <p14:nvContentPartPr>
                <p14:cNvPr id="176" name="筆跡 175">
                  <a:extLst>
                    <a:ext uri="{FF2B5EF4-FFF2-40B4-BE49-F238E27FC236}">
                      <a16:creationId xmlns:a16="http://schemas.microsoft.com/office/drawing/2014/main" id="{E8E13FC7-7531-BDB3-20DE-1C3221905462}"/>
                    </a:ext>
                  </a:extLst>
                </p14:cNvPr>
                <p14:cNvContentPartPr/>
                <p14:nvPr/>
              </p14:nvContentPartPr>
              <p14:xfrm>
                <a:off x="6108003" y="4492683"/>
                <a:ext cx="57240" cy="269640"/>
              </p14:xfrm>
            </p:contentPart>
          </mc:Choice>
          <mc:Fallback xmlns="">
            <p:pic>
              <p:nvPicPr>
                <p:cNvPr id="176" name="筆跡 175">
                  <a:extLst>
                    <a:ext uri="{FF2B5EF4-FFF2-40B4-BE49-F238E27FC236}">
                      <a16:creationId xmlns:a16="http://schemas.microsoft.com/office/drawing/2014/main" id="{E8E13FC7-7531-BDB3-20DE-1C3221905462}"/>
                    </a:ext>
                  </a:extLst>
                </p:cNvPr>
                <p:cNvPicPr/>
                <p:nvPr/>
              </p:nvPicPr>
              <p:blipFill>
                <a:blip r:embed="rId178"/>
                <a:stretch>
                  <a:fillRect/>
                </a:stretch>
              </p:blipFill>
              <p:spPr>
                <a:xfrm>
                  <a:off x="6090003" y="4474683"/>
                  <a:ext cx="9288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77" name="筆跡 176">
                  <a:extLst>
                    <a:ext uri="{FF2B5EF4-FFF2-40B4-BE49-F238E27FC236}">
                      <a16:creationId xmlns:a16="http://schemas.microsoft.com/office/drawing/2014/main" id="{F9F7989D-10F5-DE3A-029C-9EB17D6DA235}"/>
                    </a:ext>
                  </a:extLst>
                </p14:cNvPr>
                <p14:cNvContentPartPr/>
                <p14:nvPr/>
              </p14:nvContentPartPr>
              <p14:xfrm>
                <a:off x="6219603" y="4646043"/>
                <a:ext cx="20880" cy="15120"/>
              </p14:xfrm>
            </p:contentPart>
          </mc:Choice>
          <mc:Fallback xmlns="">
            <p:pic>
              <p:nvPicPr>
                <p:cNvPr id="177" name="筆跡 176">
                  <a:extLst>
                    <a:ext uri="{FF2B5EF4-FFF2-40B4-BE49-F238E27FC236}">
                      <a16:creationId xmlns:a16="http://schemas.microsoft.com/office/drawing/2014/main" id="{F9F7989D-10F5-DE3A-029C-9EB17D6DA235}"/>
                    </a:ext>
                  </a:extLst>
                </p:cNvPr>
                <p:cNvPicPr/>
                <p:nvPr/>
              </p:nvPicPr>
              <p:blipFill>
                <a:blip r:embed="rId180"/>
                <a:stretch>
                  <a:fillRect/>
                </a:stretch>
              </p:blipFill>
              <p:spPr>
                <a:xfrm>
                  <a:off x="6201908" y="4628043"/>
                  <a:ext cx="55916"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78" name="筆跡 177">
                  <a:extLst>
                    <a:ext uri="{FF2B5EF4-FFF2-40B4-BE49-F238E27FC236}">
                      <a16:creationId xmlns:a16="http://schemas.microsoft.com/office/drawing/2014/main" id="{23C98C42-F4AE-5D4E-B54C-ADA99311CBF2}"/>
                    </a:ext>
                  </a:extLst>
                </p14:cNvPr>
                <p14:cNvContentPartPr/>
                <p14:nvPr/>
              </p14:nvContentPartPr>
              <p14:xfrm>
                <a:off x="6349203" y="4454883"/>
                <a:ext cx="105480" cy="219240"/>
              </p14:xfrm>
            </p:contentPart>
          </mc:Choice>
          <mc:Fallback xmlns="">
            <p:pic>
              <p:nvPicPr>
                <p:cNvPr id="178" name="筆跡 177">
                  <a:extLst>
                    <a:ext uri="{FF2B5EF4-FFF2-40B4-BE49-F238E27FC236}">
                      <a16:creationId xmlns:a16="http://schemas.microsoft.com/office/drawing/2014/main" id="{23C98C42-F4AE-5D4E-B54C-ADA99311CBF2}"/>
                    </a:ext>
                  </a:extLst>
                </p:cNvPr>
                <p:cNvPicPr/>
                <p:nvPr/>
              </p:nvPicPr>
              <p:blipFill>
                <a:blip r:embed="rId182"/>
                <a:stretch>
                  <a:fillRect/>
                </a:stretch>
              </p:blipFill>
              <p:spPr>
                <a:xfrm>
                  <a:off x="6331203" y="4436883"/>
                  <a:ext cx="1411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79" name="筆跡 178">
                  <a:extLst>
                    <a:ext uri="{FF2B5EF4-FFF2-40B4-BE49-F238E27FC236}">
                      <a16:creationId xmlns:a16="http://schemas.microsoft.com/office/drawing/2014/main" id="{68369237-86B6-BEB0-2586-E2D46A504E67}"/>
                    </a:ext>
                  </a:extLst>
                </p14:cNvPr>
                <p14:cNvContentPartPr/>
                <p14:nvPr/>
              </p14:nvContentPartPr>
              <p14:xfrm>
                <a:off x="6504003" y="4529403"/>
                <a:ext cx="76320" cy="111600"/>
              </p14:xfrm>
            </p:contentPart>
          </mc:Choice>
          <mc:Fallback xmlns="">
            <p:pic>
              <p:nvPicPr>
                <p:cNvPr id="179" name="筆跡 178">
                  <a:extLst>
                    <a:ext uri="{FF2B5EF4-FFF2-40B4-BE49-F238E27FC236}">
                      <a16:creationId xmlns:a16="http://schemas.microsoft.com/office/drawing/2014/main" id="{68369237-86B6-BEB0-2586-E2D46A504E67}"/>
                    </a:ext>
                  </a:extLst>
                </p:cNvPr>
                <p:cNvPicPr/>
                <p:nvPr/>
              </p:nvPicPr>
              <p:blipFill>
                <a:blip r:embed="rId184"/>
                <a:stretch>
                  <a:fillRect/>
                </a:stretch>
              </p:blipFill>
              <p:spPr>
                <a:xfrm>
                  <a:off x="6486003" y="4511403"/>
                  <a:ext cx="1119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80" name="筆跡 179">
                  <a:extLst>
                    <a:ext uri="{FF2B5EF4-FFF2-40B4-BE49-F238E27FC236}">
                      <a16:creationId xmlns:a16="http://schemas.microsoft.com/office/drawing/2014/main" id="{5705B75B-2697-D1C0-095F-70DF49F73BD0}"/>
                    </a:ext>
                  </a:extLst>
                </p14:cNvPr>
                <p14:cNvContentPartPr/>
                <p14:nvPr/>
              </p14:nvContentPartPr>
              <p14:xfrm>
                <a:off x="6631803" y="4574403"/>
                <a:ext cx="83520" cy="91800"/>
              </p14:xfrm>
            </p:contentPart>
          </mc:Choice>
          <mc:Fallback xmlns="">
            <p:pic>
              <p:nvPicPr>
                <p:cNvPr id="180" name="筆跡 179">
                  <a:extLst>
                    <a:ext uri="{FF2B5EF4-FFF2-40B4-BE49-F238E27FC236}">
                      <a16:creationId xmlns:a16="http://schemas.microsoft.com/office/drawing/2014/main" id="{5705B75B-2697-D1C0-095F-70DF49F73BD0}"/>
                    </a:ext>
                  </a:extLst>
                </p:cNvPr>
                <p:cNvPicPr/>
                <p:nvPr/>
              </p:nvPicPr>
              <p:blipFill>
                <a:blip r:embed="rId186"/>
                <a:stretch>
                  <a:fillRect/>
                </a:stretch>
              </p:blipFill>
              <p:spPr>
                <a:xfrm>
                  <a:off x="6613803" y="4556403"/>
                  <a:ext cx="119160" cy="127440"/>
                </a:xfrm>
                <a:prstGeom prst="rect">
                  <a:avLst/>
                </a:prstGeom>
              </p:spPr>
            </p:pic>
          </mc:Fallback>
        </mc:AlternateContent>
      </p:grpSp>
      <p:grpSp>
        <p:nvGrpSpPr>
          <p:cNvPr id="190" name="群組 189">
            <a:extLst>
              <a:ext uri="{FF2B5EF4-FFF2-40B4-BE49-F238E27FC236}">
                <a16:creationId xmlns:a16="http://schemas.microsoft.com/office/drawing/2014/main" id="{DC771BE5-7D5A-29F1-3505-39B319916840}"/>
              </a:ext>
            </a:extLst>
          </p:cNvPr>
          <p:cNvGrpSpPr/>
          <p:nvPr/>
        </p:nvGrpSpPr>
        <p:grpSpPr>
          <a:xfrm>
            <a:off x="6089643" y="5141403"/>
            <a:ext cx="848160" cy="189000"/>
            <a:chOff x="6089643" y="5141403"/>
            <a:chExt cx="848160" cy="189000"/>
          </a:xfrm>
        </p:grpSpPr>
        <mc:AlternateContent xmlns:mc="http://schemas.openxmlformats.org/markup-compatibility/2006" xmlns:p14="http://schemas.microsoft.com/office/powerpoint/2010/main">
          <mc:Choice Requires="p14">
            <p:contentPart p14:bwMode="auto" r:id="rId187">
              <p14:nvContentPartPr>
                <p14:cNvPr id="182" name="筆跡 181">
                  <a:extLst>
                    <a:ext uri="{FF2B5EF4-FFF2-40B4-BE49-F238E27FC236}">
                      <a16:creationId xmlns:a16="http://schemas.microsoft.com/office/drawing/2014/main" id="{00BB685D-B729-FA5B-2E52-B919FE37FDB7}"/>
                    </a:ext>
                  </a:extLst>
                </p14:cNvPr>
                <p14:cNvContentPartPr/>
                <p14:nvPr/>
              </p14:nvContentPartPr>
              <p14:xfrm>
                <a:off x="6089643" y="5175963"/>
                <a:ext cx="70200" cy="149400"/>
              </p14:xfrm>
            </p:contentPart>
          </mc:Choice>
          <mc:Fallback xmlns="">
            <p:pic>
              <p:nvPicPr>
                <p:cNvPr id="182" name="筆跡 181">
                  <a:extLst>
                    <a:ext uri="{FF2B5EF4-FFF2-40B4-BE49-F238E27FC236}">
                      <a16:creationId xmlns:a16="http://schemas.microsoft.com/office/drawing/2014/main" id="{00BB685D-B729-FA5B-2E52-B919FE37FDB7}"/>
                    </a:ext>
                  </a:extLst>
                </p:cNvPr>
                <p:cNvPicPr/>
                <p:nvPr/>
              </p:nvPicPr>
              <p:blipFill>
                <a:blip r:embed="rId188"/>
                <a:stretch>
                  <a:fillRect/>
                </a:stretch>
              </p:blipFill>
              <p:spPr>
                <a:xfrm>
                  <a:off x="6071643" y="5157920"/>
                  <a:ext cx="105840" cy="185126"/>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83" name="筆跡 182">
                  <a:extLst>
                    <a:ext uri="{FF2B5EF4-FFF2-40B4-BE49-F238E27FC236}">
                      <a16:creationId xmlns:a16="http://schemas.microsoft.com/office/drawing/2014/main" id="{4DDF731A-D235-C20C-BFCA-7F2C8915CC5C}"/>
                    </a:ext>
                  </a:extLst>
                </p14:cNvPr>
                <p14:cNvContentPartPr/>
                <p14:nvPr/>
              </p14:nvContentPartPr>
              <p14:xfrm>
                <a:off x="6283323" y="5296923"/>
                <a:ext cx="12960" cy="4320"/>
              </p14:xfrm>
            </p:contentPart>
          </mc:Choice>
          <mc:Fallback xmlns="">
            <p:pic>
              <p:nvPicPr>
                <p:cNvPr id="183" name="筆跡 182">
                  <a:extLst>
                    <a:ext uri="{FF2B5EF4-FFF2-40B4-BE49-F238E27FC236}">
                      <a16:creationId xmlns:a16="http://schemas.microsoft.com/office/drawing/2014/main" id="{4DDF731A-D235-C20C-BFCA-7F2C8915CC5C}"/>
                    </a:ext>
                  </a:extLst>
                </p:cNvPr>
                <p:cNvPicPr/>
                <p:nvPr/>
              </p:nvPicPr>
              <p:blipFill>
                <a:blip r:embed="rId76"/>
                <a:stretch>
                  <a:fillRect/>
                </a:stretch>
              </p:blipFill>
              <p:spPr>
                <a:xfrm>
                  <a:off x="6265809" y="5277287"/>
                  <a:ext cx="47637"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84" name="筆跡 183">
                  <a:extLst>
                    <a:ext uri="{FF2B5EF4-FFF2-40B4-BE49-F238E27FC236}">
                      <a16:creationId xmlns:a16="http://schemas.microsoft.com/office/drawing/2014/main" id="{88CF2534-0607-F6A1-8CD6-861BB858DFEA}"/>
                    </a:ext>
                  </a:extLst>
                </p14:cNvPr>
                <p14:cNvContentPartPr/>
                <p14:nvPr/>
              </p14:nvContentPartPr>
              <p14:xfrm>
                <a:off x="6367923" y="5168763"/>
                <a:ext cx="84240" cy="161640"/>
              </p14:xfrm>
            </p:contentPart>
          </mc:Choice>
          <mc:Fallback xmlns="">
            <p:pic>
              <p:nvPicPr>
                <p:cNvPr id="184" name="筆跡 183">
                  <a:extLst>
                    <a:ext uri="{FF2B5EF4-FFF2-40B4-BE49-F238E27FC236}">
                      <a16:creationId xmlns:a16="http://schemas.microsoft.com/office/drawing/2014/main" id="{88CF2534-0607-F6A1-8CD6-861BB858DFEA}"/>
                    </a:ext>
                  </a:extLst>
                </p:cNvPr>
                <p:cNvPicPr/>
                <p:nvPr/>
              </p:nvPicPr>
              <p:blipFill>
                <a:blip r:embed="rId191"/>
                <a:stretch>
                  <a:fillRect/>
                </a:stretch>
              </p:blipFill>
              <p:spPr>
                <a:xfrm>
                  <a:off x="6349923" y="5150763"/>
                  <a:ext cx="1198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85" name="筆跡 184">
                  <a:extLst>
                    <a:ext uri="{FF2B5EF4-FFF2-40B4-BE49-F238E27FC236}">
                      <a16:creationId xmlns:a16="http://schemas.microsoft.com/office/drawing/2014/main" id="{B8D0B821-70D2-9A46-29CF-16CD95CF9C61}"/>
                    </a:ext>
                  </a:extLst>
                </p14:cNvPr>
                <p14:cNvContentPartPr/>
                <p14:nvPr/>
              </p14:nvContentPartPr>
              <p14:xfrm>
                <a:off x="6441363" y="5165883"/>
                <a:ext cx="120600" cy="11160"/>
              </p14:xfrm>
            </p:contentPart>
          </mc:Choice>
          <mc:Fallback xmlns="">
            <p:pic>
              <p:nvPicPr>
                <p:cNvPr id="185" name="筆跡 184">
                  <a:extLst>
                    <a:ext uri="{FF2B5EF4-FFF2-40B4-BE49-F238E27FC236}">
                      <a16:creationId xmlns:a16="http://schemas.microsoft.com/office/drawing/2014/main" id="{B8D0B821-70D2-9A46-29CF-16CD95CF9C61}"/>
                    </a:ext>
                  </a:extLst>
                </p:cNvPr>
                <p:cNvPicPr/>
                <p:nvPr/>
              </p:nvPicPr>
              <p:blipFill>
                <a:blip r:embed="rId193"/>
                <a:stretch>
                  <a:fillRect/>
                </a:stretch>
              </p:blipFill>
              <p:spPr>
                <a:xfrm>
                  <a:off x="6423363" y="5147883"/>
                  <a:ext cx="156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87" name="筆跡 186">
                  <a:extLst>
                    <a:ext uri="{FF2B5EF4-FFF2-40B4-BE49-F238E27FC236}">
                      <a16:creationId xmlns:a16="http://schemas.microsoft.com/office/drawing/2014/main" id="{5E650E7E-12B1-64C7-521B-92DF5DBAE14B}"/>
                    </a:ext>
                  </a:extLst>
                </p14:cNvPr>
                <p14:cNvContentPartPr/>
                <p14:nvPr/>
              </p14:nvContentPartPr>
              <p14:xfrm>
                <a:off x="6588243" y="5174163"/>
                <a:ext cx="95040" cy="140400"/>
              </p14:xfrm>
            </p:contentPart>
          </mc:Choice>
          <mc:Fallback xmlns="">
            <p:pic>
              <p:nvPicPr>
                <p:cNvPr id="187" name="筆跡 186">
                  <a:extLst>
                    <a:ext uri="{FF2B5EF4-FFF2-40B4-BE49-F238E27FC236}">
                      <a16:creationId xmlns:a16="http://schemas.microsoft.com/office/drawing/2014/main" id="{5E650E7E-12B1-64C7-521B-92DF5DBAE14B}"/>
                    </a:ext>
                  </a:extLst>
                </p:cNvPr>
                <p:cNvPicPr/>
                <p:nvPr/>
              </p:nvPicPr>
              <p:blipFill>
                <a:blip r:embed="rId195"/>
                <a:stretch>
                  <a:fillRect/>
                </a:stretch>
              </p:blipFill>
              <p:spPr>
                <a:xfrm>
                  <a:off x="6570243" y="5156163"/>
                  <a:ext cx="1306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88" name="筆跡 187">
                  <a:extLst>
                    <a:ext uri="{FF2B5EF4-FFF2-40B4-BE49-F238E27FC236}">
                      <a16:creationId xmlns:a16="http://schemas.microsoft.com/office/drawing/2014/main" id="{8C28EA9E-3AAC-CCEA-1D11-8D18F01115F7}"/>
                    </a:ext>
                  </a:extLst>
                </p14:cNvPr>
                <p14:cNvContentPartPr/>
                <p14:nvPr/>
              </p14:nvContentPartPr>
              <p14:xfrm>
                <a:off x="6759243" y="5141403"/>
                <a:ext cx="88200" cy="178920"/>
              </p14:xfrm>
            </p:contentPart>
          </mc:Choice>
          <mc:Fallback xmlns="">
            <p:pic>
              <p:nvPicPr>
                <p:cNvPr id="188" name="筆跡 187">
                  <a:extLst>
                    <a:ext uri="{FF2B5EF4-FFF2-40B4-BE49-F238E27FC236}">
                      <a16:creationId xmlns:a16="http://schemas.microsoft.com/office/drawing/2014/main" id="{8C28EA9E-3AAC-CCEA-1D11-8D18F01115F7}"/>
                    </a:ext>
                  </a:extLst>
                </p:cNvPr>
                <p:cNvPicPr/>
                <p:nvPr/>
              </p:nvPicPr>
              <p:blipFill>
                <a:blip r:embed="rId197"/>
                <a:stretch>
                  <a:fillRect/>
                </a:stretch>
              </p:blipFill>
              <p:spPr>
                <a:xfrm>
                  <a:off x="6741243" y="5123403"/>
                  <a:ext cx="1238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89" name="筆跡 188">
                  <a:extLst>
                    <a:ext uri="{FF2B5EF4-FFF2-40B4-BE49-F238E27FC236}">
                      <a16:creationId xmlns:a16="http://schemas.microsoft.com/office/drawing/2014/main" id="{C7FA1FB3-9406-BCAE-786B-5B2C84844340}"/>
                    </a:ext>
                  </a:extLst>
                </p14:cNvPr>
                <p14:cNvContentPartPr/>
                <p14:nvPr/>
              </p14:nvContentPartPr>
              <p14:xfrm>
                <a:off x="6826203" y="5144283"/>
                <a:ext cx="111600" cy="15480"/>
              </p14:xfrm>
            </p:contentPart>
          </mc:Choice>
          <mc:Fallback xmlns="">
            <p:pic>
              <p:nvPicPr>
                <p:cNvPr id="189" name="筆跡 188">
                  <a:extLst>
                    <a:ext uri="{FF2B5EF4-FFF2-40B4-BE49-F238E27FC236}">
                      <a16:creationId xmlns:a16="http://schemas.microsoft.com/office/drawing/2014/main" id="{C7FA1FB3-9406-BCAE-786B-5B2C84844340}"/>
                    </a:ext>
                  </a:extLst>
                </p:cNvPr>
                <p:cNvPicPr/>
                <p:nvPr/>
              </p:nvPicPr>
              <p:blipFill>
                <a:blip r:embed="rId199"/>
                <a:stretch>
                  <a:fillRect/>
                </a:stretch>
              </p:blipFill>
              <p:spPr>
                <a:xfrm>
                  <a:off x="6808261" y="5126283"/>
                  <a:ext cx="147125" cy="51120"/>
                </a:xfrm>
                <a:prstGeom prst="rect">
                  <a:avLst/>
                </a:prstGeom>
              </p:spPr>
            </p:pic>
          </mc:Fallback>
        </mc:AlternateContent>
      </p:grpSp>
      <p:grpSp>
        <p:nvGrpSpPr>
          <p:cNvPr id="192" name="群組 191">
            <a:extLst>
              <a:ext uri="{FF2B5EF4-FFF2-40B4-BE49-F238E27FC236}">
                <a16:creationId xmlns:a16="http://schemas.microsoft.com/office/drawing/2014/main" id="{E194E0A9-8C4E-DD90-1271-08CB00DF71D9}"/>
              </a:ext>
            </a:extLst>
          </p:cNvPr>
          <p:cNvGrpSpPr/>
          <p:nvPr/>
        </p:nvGrpSpPr>
        <p:grpSpPr>
          <a:xfrm>
            <a:off x="837784" y="2358603"/>
            <a:ext cx="6056459" cy="1049098"/>
            <a:chOff x="837784" y="2358603"/>
            <a:chExt cx="6056459" cy="1049098"/>
          </a:xfrm>
        </p:grpSpPr>
        <mc:AlternateContent xmlns:mc="http://schemas.openxmlformats.org/markup-compatibility/2006" xmlns:p14="http://schemas.microsoft.com/office/powerpoint/2010/main">
          <mc:Choice Requires="p14">
            <p:contentPart p14:bwMode="auto" r:id="rId200">
              <p14:nvContentPartPr>
                <p14:cNvPr id="14" name="筆跡 13">
                  <a:extLst>
                    <a:ext uri="{FF2B5EF4-FFF2-40B4-BE49-F238E27FC236}">
                      <a16:creationId xmlns:a16="http://schemas.microsoft.com/office/drawing/2014/main" id="{F4DA266E-70E4-56AD-D4EF-7B6F86E9E18E}"/>
                    </a:ext>
                  </a:extLst>
                </p14:cNvPr>
                <p14:cNvContentPartPr/>
                <p14:nvPr/>
              </p14:nvContentPartPr>
              <p14:xfrm>
                <a:off x="837784" y="2602558"/>
                <a:ext cx="140408" cy="213041"/>
              </p14:xfrm>
            </p:contentPart>
          </mc:Choice>
          <mc:Fallback xmlns="">
            <p:pic>
              <p:nvPicPr>
                <p:cNvPr id="14" name="筆跡 13">
                  <a:extLst>
                    <a:ext uri="{FF2B5EF4-FFF2-40B4-BE49-F238E27FC236}">
                      <a16:creationId xmlns:a16="http://schemas.microsoft.com/office/drawing/2014/main" id="{F4DA266E-70E4-56AD-D4EF-7B6F86E9E18E}"/>
                    </a:ext>
                  </a:extLst>
                </p:cNvPr>
                <p:cNvPicPr/>
                <p:nvPr/>
              </p:nvPicPr>
              <p:blipFill>
                <a:blip r:embed="rId201"/>
                <a:stretch>
                  <a:fillRect/>
                </a:stretch>
              </p:blipFill>
              <p:spPr>
                <a:xfrm>
                  <a:off x="819783" y="2584565"/>
                  <a:ext cx="176050" cy="248668"/>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 name="筆跡 14">
                  <a:extLst>
                    <a:ext uri="{FF2B5EF4-FFF2-40B4-BE49-F238E27FC236}">
                      <a16:creationId xmlns:a16="http://schemas.microsoft.com/office/drawing/2014/main" id="{BE5DFE01-1DBC-964E-ACDE-EE45B48CC72F}"/>
                    </a:ext>
                  </a:extLst>
                </p14:cNvPr>
                <p14:cNvContentPartPr/>
                <p14:nvPr/>
              </p14:nvContentPartPr>
              <p14:xfrm>
                <a:off x="863703" y="3109457"/>
                <a:ext cx="45719" cy="298244"/>
              </p14:xfrm>
            </p:contentPart>
          </mc:Choice>
          <mc:Fallback xmlns="">
            <p:pic>
              <p:nvPicPr>
                <p:cNvPr id="15" name="筆跡 14">
                  <a:extLst>
                    <a:ext uri="{FF2B5EF4-FFF2-40B4-BE49-F238E27FC236}">
                      <a16:creationId xmlns:a16="http://schemas.microsoft.com/office/drawing/2014/main" id="{BE5DFE01-1DBC-964E-ACDE-EE45B48CC72F}"/>
                    </a:ext>
                  </a:extLst>
                </p:cNvPr>
                <p:cNvPicPr/>
                <p:nvPr/>
              </p:nvPicPr>
              <p:blipFill>
                <a:blip r:embed="rId203"/>
                <a:stretch>
                  <a:fillRect/>
                </a:stretch>
              </p:blipFill>
              <p:spPr>
                <a:xfrm>
                  <a:off x="845561" y="3091425"/>
                  <a:ext cx="81641" cy="333947"/>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2" name="筆跡 31">
                  <a:extLst>
                    <a:ext uri="{FF2B5EF4-FFF2-40B4-BE49-F238E27FC236}">
                      <a16:creationId xmlns:a16="http://schemas.microsoft.com/office/drawing/2014/main" id="{011CE868-4179-79E4-18D5-FDED8CDE5ECE}"/>
                    </a:ext>
                  </a:extLst>
                </p14:cNvPr>
                <p14:cNvContentPartPr/>
                <p14:nvPr/>
              </p14:nvContentPartPr>
              <p14:xfrm>
                <a:off x="2057643" y="2612043"/>
                <a:ext cx="30960" cy="113400"/>
              </p14:xfrm>
            </p:contentPart>
          </mc:Choice>
          <mc:Fallback xmlns="">
            <p:pic>
              <p:nvPicPr>
                <p:cNvPr id="32" name="筆跡 31">
                  <a:extLst>
                    <a:ext uri="{FF2B5EF4-FFF2-40B4-BE49-F238E27FC236}">
                      <a16:creationId xmlns:a16="http://schemas.microsoft.com/office/drawing/2014/main" id="{011CE868-4179-79E4-18D5-FDED8CDE5ECE}"/>
                    </a:ext>
                  </a:extLst>
                </p:cNvPr>
                <p:cNvPicPr/>
                <p:nvPr/>
              </p:nvPicPr>
              <p:blipFill>
                <a:blip r:embed="rId205"/>
                <a:stretch>
                  <a:fillRect/>
                </a:stretch>
              </p:blipFill>
              <p:spPr>
                <a:xfrm>
                  <a:off x="2039431" y="2594043"/>
                  <a:ext cx="67019"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33" name="筆跡 32">
                  <a:extLst>
                    <a:ext uri="{FF2B5EF4-FFF2-40B4-BE49-F238E27FC236}">
                      <a16:creationId xmlns:a16="http://schemas.microsoft.com/office/drawing/2014/main" id="{15BEA449-4967-9B21-0CD7-D00A16EB5368}"/>
                    </a:ext>
                  </a:extLst>
                </p14:cNvPr>
                <p14:cNvContentPartPr/>
                <p14:nvPr/>
              </p14:nvContentPartPr>
              <p14:xfrm>
                <a:off x="2140803" y="2627163"/>
                <a:ext cx="111240" cy="112320"/>
              </p14:xfrm>
            </p:contentPart>
          </mc:Choice>
          <mc:Fallback xmlns="">
            <p:pic>
              <p:nvPicPr>
                <p:cNvPr id="33" name="筆跡 32">
                  <a:extLst>
                    <a:ext uri="{FF2B5EF4-FFF2-40B4-BE49-F238E27FC236}">
                      <a16:creationId xmlns:a16="http://schemas.microsoft.com/office/drawing/2014/main" id="{15BEA449-4967-9B21-0CD7-D00A16EB5368}"/>
                    </a:ext>
                  </a:extLst>
                </p:cNvPr>
                <p:cNvPicPr/>
                <p:nvPr/>
              </p:nvPicPr>
              <p:blipFill>
                <a:blip r:embed="rId207"/>
                <a:stretch>
                  <a:fillRect/>
                </a:stretch>
              </p:blipFill>
              <p:spPr>
                <a:xfrm>
                  <a:off x="2122803" y="2609163"/>
                  <a:ext cx="1468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5" name="筆跡 34">
                  <a:extLst>
                    <a:ext uri="{FF2B5EF4-FFF2-40B4-BE49-F238E27FC236}">
                      <a16:creationId xmlns:a16="http://schemas.microsoft.com/office/drawing/2014/main" id="{715ED2FF-6DF6-A8F2-C974-8687C038D162}"/>
                    </a:ext>
                  </a:extLst>
                </p14:cNvPr>
                <p14:cNvContentPartPr/>
                <p14:nvPr/>
              </p14:nvContentPartPr>
              <p14:xfrm>
                <a:off x="1921203" y="3199203"/>
                <a:ext cx="115920" cy="115920"/>
              </p14:xfrm>
            </p:contentPart>
          </mc:Choice>
          <mc:Fallback xmlns="">
            <p:pic>
              <p:nvPicPr>
                <p:cNvPr id="35" name="筆跡 34">
                  <a:extLst>
                    <a:ext uri="{FF2B5EF4-FFF2-40B4-BE49-F238E27FC236}">
                      <a16:creationId xmlns:a16="http://schemas.microsoft.com/office/drawing/2014/main" id="{715ED2FF-6DF6-A8F2-C974-8687C038D162}"/>
                    </a:ext>
                  </a:extLst>
                </p:cNvPr>
                <p:cNvPicPr/>
                <p:nvPr/>
              </p:nvPicPr>
              <p:blipFill>
                <a:blip r:embed="rId209"/>
                <a:stretch>
                  <a:fillRect/>
                </a:stretch>
              </p:blipFill>
              <p:spPr>
                <a:xfrm>
                  <a:off x="1903203" y="3181203"/>
                  <a:ext cx="1515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6" name="筆跡 35">
                  <a:extLst>
                    <a:ext uri="{FF2B5EF4-FFF2-40B4-BE49-F238E27FC236}">
                      <a16:creationId xmlns:a16="http://schemas.microsoft.com/office/drawing/2014/main" id="{CC857F17-D44D-DF16-2B0E-54A29C177C5C}"/>
                    </a:ext>
                  </a:extLst>
                </p14:cNvPr>
                <p14:cNvContentPartPr/>
                <p14:nvPr/>
              </p14:nvContentPartPr>
              <p14:xfrm>
                <a:off x="2103003" y="3204603"/>
                <a:ext cx="163800" cy="88560"/>
              </p14:xfrm>
            </p:contentPart>
          </mc:Choice>
          <mc:Fallback xmlns="">
            <p:pic>
              <p:nvPicPr>
                <p:cNvPr id="36" name="筆跡 35">
                  <a:extLst>
                    <a:ext uri="{FF2B5EF4-FFF2-40B4-BE49-F238E27FC236}">
                      <a16:creationId xmlns:a16="http://schemas.microsoft.com/office/drawing/2014/main" id="{CC857F17-D44D-DF16-2B0E-54A29C177C5C}"/>
                    </a:ext>
                  </a:extLst>
                </p:cNvPr>
                <p:cNvPicPr/>
                <p:nvPr/>
              </p:nvPicPr>
              <p:blipFill>
                <a:blip r:embed="rId211"/>
                <a:stretch>
                  <a:fillRect/>
                </a:stretch>
              </p:blipFill>
              <p:spPr>
                <a:xfrm>
                  <a:off x="2085003" y="3186603"/>
                  <a:ext cx="1994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7" name="筆跡 36">
                  <a:extLst>
                    <a:ext uri="{FF2B5EF4-FFF2-40B4-BE49-F238E27FC236}">
                      <a16:creationId xmlns:a16="http://schemas.microsoft.com/office/drawing/2014/main" id="{C557079F-AF36-2EED-14BA-D49D7D740670}"/>
                    </a:ext>
                  </a:extLst>
                </p14:cNvPr>
                <p14:cNvContentPartPr/>
                <p14:nvPr/>
              </p14:nvContentPartPr>
              <p14:xfrm>
                <a:off x="2176803" y="3184083"/>
                <a:ext cx="58680" cy="210240"/>
              </p14:xfrm>
            </p:contentPart>
          </mc:Choice>
          <mc:Fallback xmlns="">
            <p:pic>
              <p:nvPicPr>
                <p:cNvPr id="37" name="筆跡 36">
                  <a:extLst>
                    <a:ext uri="{FF2B5EF4-FFF2-40B4-BE49-F238E27FC236}">
                      <a16:creationId xmlns:a16="http://schemas.microsoft.com/office/drawing/2014/main" id="{C557079F-AF36-2EED-14BA-D49D7D740670}"/>
                    </a:ext>
                  </a:extLst>
                </p:cNvPr>
                <p:cNvPicPr/>
                <p:nvPr/>
              </p:nvPicPr>
              <p:blipFill>
                <a:blip r:embed="rId213"/>
                <a:stretch>
                  <a:fillRect/>
                </a:stretch>
              </p:blipFill>
              <p:spPr>
                <a:xfrm>
                  <a:off x="2158803" y="3166083"/>
                  <a:ext cx="94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52" name="筆跡 51">
                  <a:extLst>
                    <a:ext uri="{FF2B5EF4-FFF2-40B4-BE49-F238E27FC236}">
                      <a16:creationId xmlns:a16="http://schemas.microsoft.com/office/drawing/2014/main" id="{74326FD2-3BE1-899A-BA0B-B511EB4517B0}"/>
                    </a:ext>
                  </a:extLst>
                </p14:cNvPr>
                <p14:cNvContentPartPr/>
                <p14:nvPr/>
              </p14:nvContentPartPr>
              <p14:xfrm>
                <a:off x="3497643" y="2574243"/>
                <a:ext cx="89640" cy="122400"/>
              </p14:xfrm>
            </p:contentPart>
          </mc:Choice>
          <mc:Fallback xmlns="">
            <p:pic>
              <p:nvPicPr>
                <p:cNvPr id="52" name="筆跡 51">
                  <a:extLst>
                    <a:ext uri="{FF2B5EF4-FFF2-40B4-BE49-F238E27FC236}">
                      <a16:creationId xmlns:a16="http://schemas.microsoft.com/office/drawing/2014/main" id="{74326FD2-3BE1-899A-BA0B-B511EB4517B0}"/>
                    </a:ext>
                  </a:extLst>
                </p:cNvPr>
                <p:cNvPicPr/>
                <p:nvPr/>
              </p:nvPicPr>
              <p:blipFill>
                <a:blip r:embed="rId215"/>
                <a:stretch>
                  <a:fillRect/>
                </a:stretch>
              </p:blipFill>
              <p:spPr>
                <a:xfrm>
                  <a:off x="3479643" y="2556296"/>
                  <a:ext cx="125280" cy="157935"/>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53" name="筆跡 52">
                  <a:extLst>
                    <a:ext uri="{FF2B5EF4-FFF2-40B4-BE49-F238E27FC236}">
                      <a16:creationId xmlns:a16="http://schemas.microsoft.com/office/drawing/2014/main" id="{CC0E6627-AB39-D955-8ACE-CD5E715C350A}"/>
                    </a:ext>
                  </a:extLst>
                </p14:cNvPr>
                <p14:cNvContentPartPr/>
                <p14:nvPr/>
              </p14:nvContentPartPr>
              <p14:xfrm>
                <a:off x="3663963" y="2691243"/>
                <a:ext cx="5400" cy="16920"/>
              </p14:xfrm>
            </p:contentPart>
          </mc:Choice>
          <mc:Fallback xmlns="">
            <p:pic>
              <p:nvPicPr>
                <p:cNvPr id="53" name="筆跡 52">
                  <a:extLst>
                    <a:ext uri="{FF2B5EF4-FFF2-40B4-BE49-F238E27FC236}">
                      <a16:creationId xmlns:a16="http://schemas.microsoft.com/office/drawing/2014/main" id="{CC0E6627-AB39-D955-8ACE-CD5E715C350A}"/>
                    </a:ext>
                  </a:extLst>
                </p:cNvPr>
                <p:cNvPicPr/>
                <p:nvPr/>
              </p:nvPicPr>
              <p:blipFill>
                <a:blip r:embed="rId217"/>
                <a:stretch>
                  <a:fillRect/>
                </a:stretch>
              </p:blipFill>
              <p:spPr>
                <a:xfrm>
                  <a:off x="3645963" y="2673243"/>
                  <a:ext cx="41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55" name="筆跡 54">
                  <a:extLst>
                    <a:ext uri="{FF2B5EF4-FFF2-40B4-BE49-F238E27FC236}">
                      <a16:creationId xmlns:a16="http://schemas.microsoft.com/office/drawing/2014/main" id="{917A392A-B125-F1D3-95AB-F9ADABB5C365}"/>
                    </a:ext>
                  </a:extLst>
                </p14:cNvPr>
                <p14:cNvContentPartPr/>
                <p14:nvPr/>
              </p14:nvContentPartPr>
              <p14:xfrm>
                <a:off x="3710763" y="2560923"/>
                <a:ext cx="84600" cy="74880"/>
              </p14:xfrm>
            </p:contentPart>
          </mc:Choice>
          <mc:Fallback xmlns="">
            <p:pic>
              <p:nvPicPr>
                <p:cNvPr id="55" name="筆跡 54">
                  <a:extLst>
                    <a:ext uri="{FF2B5EF4-FFF2-40B4-BE49-F238E27FC236}">
                      <a16:creationId xmlns:a16="http://schemas.microsoft.com/office/drawing/2014/main" id="{917A392A-B125-F1D3-95AB-F9ADABB5C365}"/>
                    </a:ext>
                  </a:extLst>
                </p:cNvPr>
                <p:cNvPicPr/>
                <p:nvPr/>
              </p:nvPicPr>
              <p:blipFill>
                <a:blip r:embed="rId219"/>
                <a:stretch>
                  <a:fillRect/>
                </a:stretch>
              </p:blipFill>
              <p:spPr>
                <a:xfrm>
                  <a:off x="3692763" y="2542923"/>
                  <a:ext cx="1202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56" name="筆跡 55">
                  <a:extLst>
                    <a:ext uri="{FF2B5EF4-FFF2-40B4-BE49-F238E27FC236}">
                      <a16:creationId xmlns:a16="http://schemas.microsoft.com/office/drawing/2014/main" id="{BBE06930-0C8D-14BD-8359-4737D0F9CE93}"/>
                    </a:ext>
                  </a:extLst>
                </p14:cNvPr>
                <p14:cNvContentPartPr/>
                <p14:nvPr/>
              </p14:nvContentPartPr>
              <p14:xfrm>
                <a:off x="3858723" y="2519163"/>
                <a:ext cx="28800" cy="43560"/>
              </p14:xfrm>
            </p:contentPart>
          </mc:Choice>
          <mc:Fallback xmlns="">
            <p:pic>
              <p:nvPicPr>
                <p:cNvPr id="56" name="筆跡 55">
                  <a:extLst>
                    <a:ext uri="{FF2B5EF4-FFF2-40B4-BE49-F238E27FC236}">
                      <a16:creationId xmlns:a16="http://schemas.microsoft.com/office/drawing/2014/main" id="{BBE06930-0C8D-14BD-8359-4737D0F9CE93}"/>
                    </a:ext>
                  </a:extLst>
                </p:cNvPr>
                <p:cNvPicPr/>
                <p:nvPr/>
              </p:nvPicPr>
              <p:blipFill>
                <a:blip r:embed="rId221"/>
                <a:stretch>
                  <a:fillRect/>
                </a:stretch>
              </p:blipFill>
              <p:spPr>
                <a:xfrm>
                  <a:off x="3840945" y="2501163"/>
                  <a:ext cx="6400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57" name="筆跡 56">
                  <a:extLst>
                    <a:ext uri="{FF2B5EF4-FFF2-40B4-BE49-F238E27FC236}">
                      <a16:creationId xmlns:a16="http://schemas.microsoft.com/office/drawing/2014/main" id="{6F9AFC9B-FB1E-8511-E93A-5CF9FB41B7B0}"/>
                    </a:ext>
                  </a:extLst>
                </p14:cNvPr>
                <p14:cNvContentPartPr/>
                <p14:nvPr/>
              </p14:nvContentPartPr>
              <p14:xfrm>
                <a:off x="3879963" y="2524923"/>
                <a:ext cx="70920" cy="216360"/>
              </p14:xfrm>
            </p:contentPart>
          </mc:Choice>
          <mc:Fallback xmlns="">
            <p:pic>
              <p:nvPicPr>
                <p:cNvPr id="57" name="筆跡 56">
                  <a:extLst>
                    <a:ext uri="{FF2B5EF4-FFF2-40B4-BE49-F238E27FC236}">
                      <a16:creationId xmlns:a16="http://schemas.microsoft.com/office/drawing/2014/main" id="{6F9AFC9B-FB1E-8511-E93A-5CF9FB41B7B0}"/>
                    </a:ext>
                  </a:extLst>
                </p:cNvPr>
                <p:cNvPicPr/>
                <p:nvPr/>
              </p:nvPicPr>
              <p:blipFill>
                <a:blip r:embed="rId223"/>
                <a:stretch>
                  <a:fillRect/>
                </a:stretch>
              </p:blipFill>
              <p:spPr>
                <a:xfrm>
                  <a:off x="3861963" y="2506923"/>
                  <a:ext cx="1065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59" name="筆跡 58">
                  <a:extLst>
                    <a:ext uri="{FF2B5EF4-FFF2-40B4-BE49-F238E27FC236}">
                      <a16:creationId xmlns:a16="http://schemas.microsoft.com/office/drawing/2014/main" id="{2E6035A3-24D6-2748-A1D5-735D8C1C433C}"/>
                    </a:ext>
                  </a:extLst>
                </p14:cNvPr>
                <p14:cNvContentPartPr/>
                <p14:nvPr/>
              </p14:nvContentPartPr>
              <p14:xfrm>
                <a:off x="4002003" y="2573163"/>
                <a:ext cx="79560" cy="96120"/>
              </p14:xfrm>
            </p:contentPart>
          </mc:Choice>
          <mc:Fallback xmlns="">
            <p:pic>
              <p:nvPicPr>
                <p:cNvPr id="59" name="筆跡 58">
                  <a:extLst>
                    <a:ext uri="{FF2B5EF4-FFF2-40B4-BE49-F238E27FC236}">
                      <a16:creationId xmlns:a16="http://schemas.microsoft.com/office/drawing/2014/main" id="{2E6035A3-24D6-2748-A1D5-735D8C1C433C}"/>
                    </a:ext>
                  </a:extLst>
                </p:cNvPr>
                <p:cNvPicPr/>
                <p:nvPr/>
              </p:nvPicPr>
              <p:blipFill>
                <a:blip r:embed="rId225"/>
                <a:stretch>
                  <a:fillRect/>
                </a:stretch>
              </p:blipFill>
              <p:spPr>
                <a:xfrm>
                  <a:off x="3984003" y="2555095"/>
                  <a:ext cx="115200" cy="131894"/>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60" name="筆跡 59">
                  <a:extLst>
                    <a:ext uri="{FF2B5EF4-FFF2-40B4-BE49-F238E27FC236}">
                      <a16:creationId xmlns:a16="http://schemas.microsoft.com/office/drawing/2014/main" id="{11CBBA87-0D37-D132-B395-64C0B3ECCE61}"/>
                    </a:ext>
                  </a:extLst>
                </p14:cNvPr>
                <p14:cNvContentPartPr/>
                <p14:nvPr/>
              </p14:nvContentPartPr>
              <p14:xfrm>
                <a:off x="4126563" y="2555523"/>
                <a:ext cx="52920" cy="126360"/>
              </p14:xfrm>
            </p:contentPart>
          </mc:Choice>
          <mc:Fallback xmlns="">
            <p:pic>
              <p:nvPicPr>
                <p:cNvPr id="60" name="筆跡 59">
                  <a:extLst>
                    <a:ext uri="{FF2B5EF4-FFF2-40B4-BE49-F238E27FC236}">
                      <a16:creationId xmlns:a16="http://schemas.microsoft.com/office/drawing/2014/main" id="{11CBBA87-0D37-D132-B395-64C0B3ECCE61}"/>
                    </a:ext>
                  </a:extLst>
                </p:cNvPr>
                <p:cNvPicPr/>
                <p:nvPr/>
              </p:nvPicPr>
              <p:blipFill>
                <a:blip r:embed="rId227"/>
                <a:stretch>
                  <a:fillRect/>
                </a:stretch>
              </p:blipFill>
              <p:spPr>
                <a:xfrm>
                  <a:off x="4108563" y="2537523"/>
                  <a:ext cx="8856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61" name="筆跡 60">
                  <a:extLst>
                    <a:ext uri="{FF2B5EF4-FFF2-40B4-BE49-F238E27FC236}">
                      <a16:creationId xmlns:a16="http://schemas.microsoft.com/office/drawing/2014/main" id="{4329FD4C-3912-8ACD-B4E4-B2A71350EEA8}"/>
                    </a:ext>
                  </a:extLst>
                </p14:cNvPr>
                <p14:cNvContentPartPr/>
                <p14:nvPr/>
              </p14:nvContentPartPr>
              <p14:xfrm>
                <a:off x="4138803" y="2549403"/>
                <a:ext cx="102960" cy="8640"/>
              </p14:xfrm>
            </p:contentPart>
          </mc:Choice>
          <mc:Fallback xmlns="">
            <p:pic>
              <p:nvPicPr>
                <p:cNvPr id="61" name="筆跡 60">
                  <a:extLst>
                    <a:ext uri="{FF2B5EF4-FFF2-40B4-BE49-F238E27FC236}">
                      <a16:creationId xmlns:a16="http://schemas.microsoft.com/office/drawing/2014/main" id="{4329FD4C-3912-8ACD-B4E4-B2A71350EEA8}"/>
                    </a:ext>
                  </a:extLst>
                </p:cNvPr>
                <p:cNvPicPr/>
                <p:nvPr/>
              </p:nvPicPr>
              <p:blipFill>
                <a:blip r:embed="rId229"/>
                <a:stretch>
                  <a:fillRect/>
                </a:stretch>
              </p:blipFill>
              <p:spPr>
                <a:xfrm>
                  <a:off x="4120740" y="2530620"/>
                  <a:ext cx="138725" cy="4583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63" name="筆跡 62">
                  <a:extLst>
                    <a:ext uri="{FF2B5EF4-FFF2-40B4-BE49-F238E27FC236}">
                      <a16:creationId xmlns:a16="http://schemas.microsoft.com/office/drawing/2014/main" id="{BC184D20-0557-466B-1EEC-30FBE9A976BC}"/>
                    </a:ext>
                  </a:extLst>
                </p14:cNvPr>
                <p14:cNvContentPartPr/>
                <p14:nvPr/>
              </p14:nvContentPartPr>
              <p14:xfrm>
                <a:off x="3462363" y="3161403"/>
                <a:ext cx="63360" cy="124560"/>
              </p14:xfrm>
            </p:contentPart>
          </mc:Choice>
          <mc:Fallback xmlns="">
            <p:pic>
              <p:nvPicPr>
                <p:cNvPr id="63" name="筆跡 62">
                  <a:extLst>
                    <a:ext uri="{FF2B5EF4-FFF2-40B4-BE49-F238E27FC236}">
                      <a16:creationId xmlns:a16="http://schemas.microsoft.com/office/drawing/2014/main" id="{BC184D20-0557-466B-1EEC-30FBE9A976BC}"/>
                    </a:ext>
                  </a:extLst>
                </p:cNvPr>
                <p:cNvPicPr/>
                <p:nvPr/>
              </p:nvPicPr>
              <p:blipFill>
                <a:blip r:embed="rId231"/>
                <a:stretch>
                  <a:fillRect/>
                </a:stretch>
              </p:blipFill>
              <p:spPr>
                <a:xfrm>
                  <a:off x="3444363" y="3143403"/>
                  <a:ext cx="99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64" name="筆跡 63">
                  <a:extLst>
                    <a:ext uri="{FF2B5EF4-FFF2-40B4-BE49-F238E27FC236}">
                      <a16:creationId xmlns:a16="http://schemas.microsoft.com/office/drawing/2014/main" id="{BC2DFB52-2003-66AF-61B7-CC8433C0A2BB}"/>
                    </a:ext>
                  </a:extLst>
                </p14:cNvPr>
                <p14:cNvContentPartPr/>
                <p14:nvPr/>
              </p14:nvContentPartPr>
              <p14:xfrm>
                <a:off x="3609603" y="3275523"/>
                <a:ext cx="3960" cy="4320"/>
              </p14:xfrm>
            </p:contentPart>
          </mc:Choice>
          <mc:Fallback xmlns="">
            <p:pic>
              <p:nvPicPr>
                <p:cNvPr id="64" name="筆跡 63">
                  <a:extLst>
                    <a:ext uri="{FF2B5EF4-FFF2-40B4-BE49-F238E27FC236}">
                      <a16:creationId xmlns:a16="http://schemas.microsoft.com/office/drawing/2014/main" id="{BC2DFB52-2003-66AF-61B7-CC8433C0A2BB}"/>
                    </a:ext>
                  </a:extLst>
                </p:cNvPr>
                <p:cNvPicPr/>
                <p:nvPr/>
              </p:nvPicPr>
              <p:blipFill>
                <a:blip r:embed="rId233"/>
                <a:stretch>
                  <a:fillRect/>
                </a:stretch>
              </p:blipFill>
              <p:spPr>
                <a:xfrm>
                  <a:off x="3591603" y="3257523"/>
                  <a:ext cx="396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66" name="筆跡 65">
                  <a:extLst>
                    <a:ext uri="{FF2B5EF4-FFF2-40B4-BE49-F238E27FC236}">
                      <a16:creationId xmlns:a16="http://schemas.microsoft.com/office/drawing/2014/main" id="{39E9B736-1421-F43E-20E1-B54F51D84523}"/>
                    </a:ext>
                  </a:extLst>
                </p14:cNvPr>
                <p14:cNvContentPartPr/>
                <p14:nvPr/>
              </p14:nvContentPartPr>
              <p14:xfrm>
                <a:off x="3706443" y="3120363"/>
                <a:ext cx="91440" cy="171360"/>
              </p14:xfrm>
            </p:contentPart>
          </mc:Choice>
          <mc:Fallback xmlns="">
            <p:pic>
              <p:nvPicPr>
                <p:cNvPr id="66" name="筆跡 65">
                  <a:extLst>
                    <a:ext uri="{FF2B5EF4-FFF2-40B4-BE49-F238E27FC236}">
                      <a16:creationId xmlns:a16="http://schemas.microsoft.com/office/drawing/2014/main" id="{39E9B736-1421-F43E-20E1-B54F51D84523}"/>
                    </a:ext>
                  </a:extLst>
                </p:cNvPr>
                <p:cNvPicPr/>
                <p:nvPr/>
              </p:nvPicPr>
              <p:blipFill>
                <a:blip r:embed="rId235"/>
                <a:stretch>
                  <a:fillRect/>
                </a:stretch>
              </p:blipFill>
              <p:spPr>
                <a:xfrm>
                  <a:off x="3688443" y="3102401"/>
                  <a:ext cx="127080" cy="206925"/>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67" name="筆跡 66">
                  <a:extLst>
                    <a:ext uri="{FF2B5EF4-FFF2-40B4-BE49-F238E27FC236}">
                      <a16:creationId xmlns:a16="http://schemas.microsoft.com/office/drawing/2014/main" id="{A71282BE-4BE1-0B3F-0B88-A549EAF1D608}"/>
                    </a:ext>
                  </a:extLst>
                </p14:cNvPr>
                <p14:cNvContentPartPr/>
                <p14:nvPr/>
              </p14:nvContentPartPr>
              <p14:xfrm>
                <a:off x="3844683" y="3127563"/>
                <a:ext cx="66600" cy="155880"/>
              </p14:xfrm>
            </p:contentPart>
          </mc:Choice>
          <mc:Fallback xmlns="">
            <p:pic>
              <p:nvPicPr>
                <p:cNvPr id="67" name="筆跡 66">
                  <a:extLst>
                    <a:ext uri="{FF2B5EF4-FFF2-40B4-BE49-F238E27FC236}">
                      <a16:creationId xmlns:a16="http://schemas.microsoft.com/office/drawing/2014/main" id="{A71282BE-4BE1-0B3F-0B88-A549EAF1D608}"/>
                    </a:ext>
                  </a:extLst>
                </p:cNvPr>
                <p:cNvPicPr/>
                <p:nvPr/>
              </p:nvPicPr>
              <p:blipFill>
                <a:blip r:embed="rId237"/>
                <a:stretch>
                  <a:fillRect/>
                </a:stretch>
              </p:blipFill>
              <p:spPr>
                <a:xfrm>
                  <a:off x="3826683" y="3109563"/>
                  <a:ext cx="1022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68" name="筆跡 67">
                  <a:extLst>
                    <a:ext uri="{FF2B5EF4-FFF2-40B4-BE49-F238E27FC236}">
                      <a16:creationId xmlns:a16="http://schemas.microsoft.com/office/drawing/2014/main" id="{C32CABC6-B038-27D6-0EF1-4E6FA5B8B13B}"/>
                    </a:ext>
                  </a:extLst>
                </p14:cNvPr>
                <p14:cNvContentPartPr/>
                <p14:nvPr/>
              </p14:nvContentPartPr>
              <p14:xfrm>
                <a:off x="3845763" y="3136203"/>
                <a:ext cx="115920" cy="16920"/>
              </p14:xfrm>
            </p:contentPart>
          </mc:Choice>
          <mc:Fallback xmlns="">
            <p:pic>
              <p:nvPicPr>
                <p:cNvPr id="68" name="筆跡 67">
                  <a:extLst>
                    <a:ext uri="{FF2B5EF4-FFF2-40B4-BE49-F238E27FC236}">
                      <a16:creationId xmlns:a16="http://schemas.microsoft.com/office/drawing/2014/main" id="{C32CABC6-B038-27D6-0EF1-4E6FA5B8B13B}"/>
                    </a:ext>
                  </a:extLst>
                </p:cNvPr>
                <p:cNvPicPr/>
                <p:nvPr/>
              </p:nvPicPr>
              <p:blipFill>
                <a:blip r:embed="rId239"/>
                <a:stretch>
                  <a:fillRect/>
                </a:stretch>
              </p:blipFill>
              <p:spPr>
                <a:xfrm>
                  <a:off x="3827763" y="3118203"/>
                  <a:ext cx="1515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70" name="筆跡 69">
                  <a:extLst>
                    <a:ext uri="{FF2B5EF4-FFF2-40B4-BE49-F238E27FC236}">
                      <a16:creationId xmlns:a16="http://schemas.microsoft.com/office/drawing/2014/main" id="{C8C7678D-A11C-3951-D7E5-359D7C620AC0}"/>
                    </a:ext>
                  </a:extLst>
                </p14:cNvPr>
                <p14:cNvContentPartPr/>
                <p14:nvPr/>
              </p14:nvContentPartPr>
              <p14:xfrm>
                <a:off x="3971403" y="3125403"/>
                <a:ext cx="162720" cy="88200"/>
              </p14:xfrm>
            </p:contentPart>
          </mc:Choice>
          <mc:Fallback xmlns="">
            <p:pic>
              <p:nvPicPr>
                <p:cNvPr id="70" name="筆跡 69">
                  <a:extLst>
                    <a:ext uri="{FF2B5EF4-FFF2-40B4-BE49-F238E27FC236}">
                      <a16:creationId xmlns:a16="http://schemas.microsoft.com/office/drawing/2014/main" id="{C8C7678D-A11C-3951-D7E5-359D7C620AC0}"/>
                    </a:ext>
                  </a:extLst>
                </p:cNvPr>
                <p:cNvPicPr/>
                <p:nvPr/>
              </p:nvPicPr>
              <p:blipFill>
                <a:blip r:embed="rId241"/>
                <a:stretch>
                  <a:fillRect/>
                </a:stretch>
              </p:blipFill>
              <p:spPr>
                <a:xfrm>
                  <a:off x="3953403" y="3107403"/>
                  <a:ext cx="19836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71" name="筆跡 70">
                  <a:extLst>
                    <a:ext uri="{FF2B5EF4-FFF2-40B4-BE49-F238E27FC236}">
                      <a16:creationId xmlns:a16="http://schemas.microsoft.com/office/drawing/2014/main" id="{4CA8151C-2C15-7D6A-DC0B-87A8F85B1362}"/>
                    </a:ext>
                  </a:extLst>
                </p14:cNvPr>
                <p14:cNvContentPartPr/>
                <p14:nvPr/>
              </p14:nvContentPartPr>
              <p14:xfrm>
                <a:off x="4058523" y="3092283"/>
                <a:ext cx="43200" cy="180720"/>
              </p14:xfrm>
            </p:contentPart>
          </mc:Choice>
          <mc:Fallback xmlns="">
            <p:pic>
              <p:nvPicPr>
                <p:cNvPr id="71" name="筆跡 70">
                  <a:extLst>
                    <a:ext uri="{FF2B5EF4-FFF2-40B4-BE49-F238E27FC236}">
                      <a16:creationId xmlns:a16="http://schemas.microsoft.com/office/drawing/2014/main" id="{4CA8151C-2C15-7D6A-DC0B-87A8F85B1362}"/>
                    </a:ext>
                  </a:extLst>
                </p:cNvPr>
                <p:cNvPicPr/>
                <p:nvPr/>
              </p:nvPicPr>
              <p:blipFill>
                <a:blip r:embed="rId243"/>
                <a:stretch>
                  <a:fillRect/>
                </a:stretch>
              </p:blipFill>
              <p:spPr>
                <a:xfrm>
                  <a:off x="4040523" y="3074283"/>
                  <a:ext cx="788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72" name="筆跡 71">
                  <a:extLst>
                    <a:ext uri="{FF2B5EF4-FFF2-40B4-BE49-F238E27FC236}">
                      <a16:creationId xmlns:a16="http://schemas.microsoft.com/office/drawing/2014/main" id="{19D16DBD-9FD8-EAC5-5622-A9E39377555F}"/>
                    </a:ext>
                  </a:extLst>
                </p14:cNvPr>
                <p14:cNvContentPartPr/>
                <p14:nvPr/>
              </p14:nvContentPartPr>
              <p14:xfrm>
                <a:off x="4178763" y="3051243"/>
                <a:ext cx="96480" cy="201600"/>
              </p14:xfrm>
            </p:contentPart>
          </mc:Choice>
          <mc:Fallback xmlns="">
            <p:pic>
              <p:nvPicPr>
                <p:cNvPr id="72" name="筆跡 71">
                  <a:extLst>
                    <a:ext uri="{FF2B5EF4-FFF2-40B4-BE49-F238E27FC236}">
                      <a16:creationId xmlns:a16="http://schemas.microsoft.com/office/drawing/2014/main" id="{19D16DBD-9FD8-EAC5-5622-A9E39377555F}"/>
                    </a:ext>
                  </a:extLst>
                </p:cNvPr>
                <p:cNvPicPr/>
                <p:nvPr/>
              </p:nvPicPr>
              <p:blipFill>
                <a:blip r:embed="rId245"/>
                <a:stretch>
                  <a:fillRect/>
                </a:stretch>
              </p:blipFill>
              <p:spPr>
                <a:xfrm>
                  <a:off x="4160763" y="3033211"/>
                  <a:ext cx="132120" cy="237304"/>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37" name="筆跡 136">
                  <a:extLst>
                    <a:ext uri="{FF2B5EF4-FFF2-40B4-BE49-F238E27FC236}">
                      <a16:creationId xmlns:a16="http://schemas.microsoft.com/office/drawing/2014/main" id="{3B390D53-B9CD-03C0-030B-89730CEFBF46}"/>
                    </a:ext>
                  </a:extLst>
                </p14:cNvPr>
                <p14:cNvContentPartPr/>
                <p14:nvPr/>
              </p14:nvContentPartPr>
              <p14:xfrm>
                <a:off x="6030963" y="2383443"/>
                <a:ext cx="15120" cy="201240"/>
              </p14:xfrm>
            </p:contentPart>
          </mc:Choice>
          <mc:Fallback xmlns="">
            <p:pic>
              <p:nvPicPr>
                <p:cNvPr id="137" name="筆跡 136">
                  <a:extLst>
                    <a:ext uri="{FF2B5EF4-FFF2-40B4-BE49-F238E27FC236}">
                      <a16:creationId xmlns:a16="http://schemas.microsoft.com/office/drawing/2014/main" id="{3B390D53-B9CD-03C0-030B-89730CEFBF46}"/>
                    </a:ext>
                  </a:extLst>
                </p:cNvPr>
                <p:cNvPicPr/>
                <p:nvPr/>
              </p:nvPicPr>
              <p:blipFill>
                <a:blip r:embed="rId247"/>
                <a:stretch>
                  <a:fillRect/>
                </a:stretch>
              </p:blipFill>
              <p:spPr>
                <a:xfrm>
                  <a:off x="6012963" y="2365411"/>
                  <a:ext cx="50760" cy="236944"/>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38" name="筆跡 137">
                  <a:extLst>
                    <a:ext uri="{FF2B5EF4-FFF2-40B4-BE49-F238E27FC236}">
                      <a16:creationId xmlns:a16="http://schemas.microsoft.com/office/drawing/2014/main" id="{2D07FDE3-D87D-B7E5-9374-E017A6506586}"/>
                    </a:ext>
                  </a:extLst>
                </p14:cNvPr>
                <p14:cNvContentPartPr/>
                <p14:nvPr/>
              </p14:nvContentPartPr>
              <p14:xfrm>
                <a:off x="6122763" y="2358603"/>
                <a:ext cx="109440" cy="199080"/>
              </p14:xfrm>
            </p:contentPart>
          </mc:Choice>
          <mc:Fallback xmlns="">
            <p:pic>
              <p:nvPicPr>
                <p:cNvPr id="138" name="筆跡 137">
                  <a:extLst>
                    <a:ext uri="{FF2B5EF4-FFF2-40B4-BE49-F238E27FC236}">
                      <a16:creationId xmlns:a16="http://schemas.microsoft.com/office/drawing/2014/main" id="{2D07FDE3-D87D-B7E5-9374-E017A6506586}"/>
                    </a:ext>
                  </a:extLst>
                </p:cNvPr>
                <p:cNvPicPr/>
                <p:nvPr/>
              </p:nvPicPr>
              <p:blipFill>
                <a:blip r:embed="rId249"/>
                <a:stretch>
                  <a:fillRect/>
                </a:stretch>
              </p:blipFill>
              <p:spPr>
                <a:xfrm>
                  <a:off x="6104763" y="2340603"/>
                  <a:ext cx="14508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39" name="筆跡 138">
                  <a:extLst>
                    <a:ext uri="{FF2B5EF4-FFF2-40B4-BE49-F238E27FC236}">
                      <a16:creationId xmlns:a16="http://schemas.microsoft.com/office/drawing/2014/main" id="{3EC82F36-DE35-6A44-146F-579AF2A59257}"/>
                    </a:ext>
                  </a:extLst>
                </p14:cNvPr>
                <p14:cNvContentPartPr/>
                <p14:nvPr/>
              </p14:nvContentPartPr>
              <p14:xfrm>
                <a:off x="6297003" y="2575683"/>
                <a:ext cx="12960" cy="2520"/>
              </p14:xfrm>
            </p:contentPart>
          </mc:Choice>
          <mc:Fallback xmlns="">
            <p:pic>
              <p:nvPicPr>
                <p:cNvPr id="139" name="筆跡 138">
                  <a:extLst>
                    <a:ext uri="{FF2B5EF4-FFF2-40B4-BE49-F238E27FC236}">
                      <a16:creationId xmlns:a16="http://schemas.microsoft.com/office/drawing/2014/main" id="{3EC82F36-DE35-6A44-146F-579AF2A59257}"/>
                    </a:ext>
                  </a:extLst>
                </p:cNvPr>
                <p:cNvPicPr/>
                <p:nvPr/>
              </p:nvPicPr>
              <p:blipFill>
                <a:blip r:embed="rId76"/>
                <a:stretch>
                  <a:fillRect/>
                </a:stretch>
              </p:blipFill>
              <p:spPr>
                <a:xfrm>
                  <a:off x="6279003" y="2557683"/>
                  <a:ext cx="48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1" name="筆跡 140">
                  <a:extLst>
                    <a:ext uri="{FF2B5EF4-FFF2-40B4-BE49-F238E27FC236}">
                      <a16:creationId xmlns:a16="http://schemas.microsoft.com/office/drawing/2014/main" id="{EFD6D8C6-7903-012F-3838-8A3A346CA314}"/>
                    </a:ext>
                  </a:extLst>
                </p14:cNvPr>
                <p14:cNvContentPartPr/>
                <p14:nvPr/>
              </p14:nvContentPartPr>
              <p14:xfrm>
                <a:off x="6437763" y="2370483"/>
                <a:ext cx="93600" cy="196200"/>
              </p14:xfrm>
            </p:contentPart>
          </mc:Choice>
          <mc:Fallback xmlns="">
            <p:pic>
              <p:nvPicPr>
                <p:cNvPr id="141" name="筆跡 140">
                  <a:extLst>
                    <a:ext uri="{FF2B5EF4-FFF2-40B4-BE49-F238E27FC236}">
                      <a16:creationId xmlns:a16="http://schemas.microsoft.com/office/drawing/2014/main" id="{EFD6D8C6-7903-012F-3838-8A3A346CA314}"/>
                    </a:ext>
                  </a:extLst>
                </p:cNvPr>
                <p:cNvPicPr/>
                <p:nvPr/>
              </p:nvPicPr>
              <p:blipFill>
                <a:blip r:embed="rId252"/>
                <a:stretch>
                  <a:fillRect/>
                </a:stretch>
              </p:blipFill>
              <p:spPr>
                <a:xfrm>
                  <a:off x="6419763" y="2352516"/>
                  <a:ext cx="129240" cy="231775"/>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2" name="筆跡 141">
                  <a:extLst>
                    <a:ext uri="{FF2B5EF4-FFF2-40B4-BE49-F238E27FC236}">
                      <a16:creationId xmlns:a16="http://schemas.microsoft.com/office/drawing/2014/main" id="{B85776FB-E8EC-F3CB-314B-36472BF9CBAE}"/>
                    </a:ext>
                  </a:extLst>
                </p14:cNvPr>
                <p14:cNvContentPartPr/>
                <p14:nvPr/>
              </p14:nvContentPartPr>
              <p14:xfrm>
                <a:off x="6614883" y="2447883"/>
                <a:ext cx="67320" cy="102960"/>
              </p14:xfrm>
            </p:contentPart>
          </mc:Choice>
          <mc:Fallback xmlns="">
            <p:pic>
              <p:nvPicPr>
                <p:cNvPr id="142" name="筆跡 141">
                  <a:extLst>
                    <a:ext uri="{FF2B5EF4-FFF2-40B4-BE49-F238E27FC236}">
                      <a16:creationId xmlns:a16="http://schemas.microsoft.com/office/drawing/2014/main" id="{B85776FB-E8EC-F3CB-314B-36472BF9CBAE}"/>
                    </a:ext>
                  </a:extLst>
                </p:cNvPr>
                <p:cNvPicPr/>
                <p:nvPr/>
              </p:nvPicPr>
              <p:blipFill>
                <a:blip r:embed="rId254"/>
                <a:stretch>
                  <a:fillRect/>
                </a:stretch>
              </p:blipFill>
              <p:spPr>
                <a:xfrm>
                  <a:off x="6596883" y="2429883"/>
                  <a:ext cx="1029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3" name="筆跡 142">
                  <a:extLst>
                    <a:ext uri="{FF2B5EF4-FFF2-40B4-BE49-F238E27FC236}">
                      <a16:creationId xmlns:a16="http://schemas.microsoft.com/office/drawing/2014/main" id="{031118E4-5349-F118-4F78-012D70ABCE16}"/>
                    </a:ext>
                  </a:extLst>
                </p14:cNvPr>
                <p14:cNvContentPartPr/>
                <p14:nvPr/>
              </p14:nvContentPartPr>
              <p14:xfrm>
                <a:off x="6745563" y="2424843"/>
                <a:ext cx="70200" cy="138240"/>
              </p14:xfrm>
            </p:contentPart>
          </mc:Choice>
          <mc:Fallback xmlns="">
            <p:pic>
              <p:nvPicPr>
                <p:cNvPr id="143" name="筆跡 142">
                  <a:extLst>
                    <a:ext uri="{FF2B5EF4-FFF2-40B4-BE49-F238E27FC236}">
                      <a16:creationId xmlns:a16="http://schemas.microsoft.com/office/drawing/2014/main" id="{031118E4-5349-F118-4F78-012D70ABCE16}"/>
                    </a:ext>
                  </a:extLst>
                </p:cNvPr>
                <p:cNvPicPr/>
                <p:nvPr/>
              </p:nvPicPr>
              <p:blipFill>
                <a:blip r:embed="rId256"/>
                <a:stretch>
                  <a:fillRect/>
                </a:stretch>
              </p:blipFill>
              <p:spPr>
                <a:xfrm>
                  <a:off x="6727563" y="2406843"/>
                  <a:ext cx="10584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4" name="筆跡 143">
                  <a:extLst>
                    <a:ext uri="{FF2B5EF4-FFF2-40B4-BE49-F238E27FC236}">
                      <a16:creationId xmlns:a16="http://schemas.microsoft.com/office/drawing/2014/main" id="{4A8D3633-1D6C-5B68-F9BF-CAEACBE2640C}"/>
                    </a:ext>
                  </a:extLst>
                </p14:cNvPr>
                <p14:cNvContentPartPr/>
                <p14:nvPr/>
              </p14:nvContentPartPr>
              <p14:xfrm>
                <a:off x="6752403" y="2412243"/>
                <a:ext cx="141840" cy="34200"/>
              </p14:xfrm>
            </p:contentPart>
          </mc:Choice>
          <mc:Fallback xmlns="">
            <p:pic>
              <p:nvPicPr>
                <p:cNvPr id="144" name="筆跡 143">
                  <a:extLst>
                    <a:ext uri="{FF2B5EF4-FFF2-40B4-BE49-F238E27FC236}">
                      <a16:creationId xmlns:a16="http://schemas.microsoft.com/office/drawing/2014/main" id="{4A8D3633-1D6C-5B68-F9BF-CAEACBE2640C}"/>
                    </a:ext>
                  </a:extLst>
                </p:cNvPr>
                <p:cNvPicPr/>
                <p:nvPr/>
              </p:nvPicPr>
              <p:blipFill>
                <a:blip r:embed="rId258"/>
                <a:stretch>
                  <a:fillRect/>
                </a:stretch>
              </p:blipFill>
              <p:spPr>
                <a:xfrm>
                  <a:off x="6734403" y="2394243"/>
                  <a:ext cx="17748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46" name="筆跡 145">
                  <a:extLst>
                    <a:ext uri="{FF2B5EF4-FFF2-40B4-BE49-F238E27FC236}">
                      <a16:creationId xmlns:a16="http://schemas.microsoft.com/office/drawing/2014/main" id="{4C808A11-8201-EF6F-86E2-D57D8C8C1689}"/>
                    </a:ext>
                  </a:extLst>
                </p14:cNvPr>
                <p14:cNvContentPartPr/>
                <p14:nvPr/>
              </p14:nvContentPartPr>
              <p14:xfrm>
                <a:off x="5872563" y="3135123"/>
                <a:ext cx="31680" cy="142920"/>
              </p14:xfrm>
            </p:contentPart>
          </mc:Choice>
          <mc:Fallback xmlns="">
            <p:pic>
              <p:nvPicPr>
                <p:cNvPr id="146" name="筆跡 145">
                  <a:extLst>
                    <a:ext uri="{FF2B5EF4-FFF2-40B4-BE49-F238E27FC236}">
                      <a16:creationId xmlns:a16="http://schemas.microsoft.com/office/drawing/2014/main" id="{4C808A11-8201-EF6F-86E2-D57D8C8C1689}"/>
                    </a:ext>
                  </a:extLst>
                </p:cNvPr>
                <p:cNvPicPr/>
                <p:nvPr/>
              </p:nvPicPr>
              <p:blipFill>
                <a:blip r:embed="rId260"/>
                <a:stretch>
                  <a:fillRect/>
                </a:stretch>
              </p:blipFill>
              <p:spPr>
                <a:xfrm>
                  <a:off x="5854563" y="3117123"/>
                  <a:ext cx="6732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47" name="筆跡 146">
                  <a:extLst>
                    <a:ext uri="{FF2B5EF4-FFF2-40B4-BE49-F238E27FC236}">
                      <a16:creationId xmlns:a16="http://schemas.microsoft.com/office/drawing/2014/main" id="{53841260-5621-4E2C-DE03-C730389D4028}"/>
                    </a:ext>
                  </a:extLst>
                </p14:cNvPr>
                <p14:cNvContentPartPr/>
                <p14:nvPr/>
              </p14:nvContentPartPr>
              <p14:xfrm>
                <a:off x="5997843" y="3104163"/>
                <a:ext cx="74160" cy="103680"/>
              </p14:xfrm>
            </p:contentPart>
          </mc:Choice>
          <mc:Fallback xmlns="">
            <p:pic>
              <p:nvPicPr>
                <p:cNvPr id="147" name="筆跡 146">
                  <a:extLst>
                    <a:ext uri="{FF2B5EF4-FFF2-40B4-BE49-F238E27FC236}">
                      <a16:creationId xmlns:a16="http://schemas.microsoft.com/office/drawing/2014/main" id="{53841260-5621-4E2C-DE03-C730389D4028}"/>
                    </a:ext>
                  </a:extLst>
                </p:cNvPr>
                <p:cNvPicPr/>
                <p:nvPr/>
              </p:nvPicPr>
              <p:blipFill>
                <a:blip r:embed="rId262"/>
                <a:stretch>
                  <a:fillRect/>
                </a:stretch>
              </p:blipFill>
              <p:spPr>
                <a:xfrm>
                  <a:off x="5979843" y="3086163"/>
                  <a:ext cx="1098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48" name="筆跡 147">
                  <a:extLst>
                    <a:ext uri="{FF2B5EF4-FFF2-40B4-BE49-F238E27FC236}">
                      <a16:creationId xmlns:a16="http://schemas.microsoft.com/office/drawing/2014/main" id="{92D63078-6362-95B9-39D4-D57D037BEF60}"/>
                    </a:ext>
                  </a:extLst>
                </p14:cNvPr>
                <p14:cNvContentPartPr/>
                <p14:nvPr/>
              </p14:nvContentPartPr>
              <p14:xfrm>
                <a:off x="6051483" y="3091923"/>
                <a:ext cx="114120" cy="254880"/>
              </p14:xfrm>
            </p:contentPart>
          </mc:Choice>
          <mc:Fallback xmlns="">
            <p:pic>
              <p:nvPicPr>
                <p:cNvPr id="148" name="筆跡 147">
                  <a:extLst>
                    <a:ext uri="{FF2B5EF4-FFF2-40B4-BE49-F238E27FC236}">
                      <a16:creationId xmlns:a16="http://schemas.microsoft.com/office/drawing/2014/main" id="{92D63078-6362-95B9-39D4-D57D037BEF60}"/>
                    </a:ext>
                  </a:extLst>
                </p:cNvPr>
                <p:cNvPicPr/>
                <p:nvPr/>
              </p:nvPicPr>
              <p:blipFill>
                <a:blip r:embed="rId264"/>
                <a:stretch>
                  <a:fillRect/>
                </a:stretch>
              </p:blipFill>
              <p:spPr>
                <a:xfrm>
                  <a:off x="6033426" y="3073923"/>
                  <a:ext cx="149873"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0" name="筆跡 149">
                  <a:extLst>
                    <a:ext uri="{FF2B5EF4-FFF2-40B4-BE49-F238E27FC236}">
                      <a16:creationId xmlns:a16="http://schemas.microsoft.com/office/drawing/2014/main" id="{544CFBC0-7586-BEE2-79BE-C11B796281D9}"/>
                    </a:ext>
                  </a:extLst>
                </p14:cNvPr>
                <p14:cNvContentPartPr/>
                <p14:nvPr/>
              </p14:nvContentPartPr>
              <p14:xfrm>
                <a:off x="6259923" y="3250683"/>
                <a:ext cx="10800" cy="7560"/>
              </p14:xfrm>
            </p:contentPart>
          </mc:Choice>
          <mc:Fallback xmlns="">
            <p:pic>
              <p:nvPicPr>
                <p:cNvPr id="150" name="筆跡 149">
                  <a:extLst>
                    <a:ext uri="{FF2B5EF4-FFF2-40B4-BE49-F238E27FC236}">
                      <a16:creationId xmlns:a16="http://schemas.microsoft.com/office/drawing/2014/main" id="{544CFBC0-7586-BEE2-79BE-C11B796281D9}"/>
                    </a:ext>
                  </a:extLst>
                </p:cNvPr>
                <p:cNvPicPr/>
                <p:nvPr/>
              </p:nvPicPr>
              <p:blipFill>
                <a:blip r:embed="rId266"/>
                <a:stretch>
                  <a:fillRect/>
                </a:stretch>
              </p:blipFill>
              <p:spPr>
                <a:xfrm>
                  <a:off x="6241923" y="3232683"/>
                  <a:ext cx="46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1" name="筆跡 150">
                  <a:extLst>
                    <a:ext uri="{FF2B5EF4-FFF2-40B4-BE49-F238E27FC236}">
                      <a16:creationId xmlns:a16="http://schemas.microsoft.com/office/drawing/2014/main" id="{10F7531D-1744-DAD7-DDAB-9E6B5E8E3290}"/>
                    </a:ext>
                  </a:extLst>
                </p14:cNvPr>
                <p14:cNvContentPartPr/>
                <p14:nvPr/>
              </p14:nvContentPartPr>
              <p14:xfrm>
                <a:off x="6423363" y="3067443"/>
                <a:ext cx="42840" cy="84240"/>
              </p14:xfrm>
            </p:contentPart>
          </mc:Choice>
          <mc:Fallback xmlns="">
            <p:pic>
              <p:nvPicPr>
                <p:cNvPr id="151" name="筆跡 150">
                  <a:extLst>
                    <a:ext uri="{FF2B5EF4-FFF2-40B4-BE49-F238E27FC236}">
                      <a16:creationId xmlns:a16="http://schemas.microsoft.com/office/drawing/2014/main" id="{10F7531D-1744-DAD7-DDAB-9E6B5E8E3290}"/>
                    </a:ext>
                  </a:extLst>
                </p:cNvPr>
                <p:cNvPicPr/>
                <p:nvPr/>
              </p:nvPicPr>
              <p:blipFill>
                <a:blip r:embed="rId268"/>
                <a:stretch>
                  <a:fillRect/>
                </a:stretch>
              </p:blipFill>
              <p:spPr>
                <a:xfrm>
                  <a:off x="6405363" y="3049443"/>
                  <a:ext cx="784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152" name="筆跡 151">
                  <a:extLst>
                    <a:ext uri="{FF2B5EF4-FFF2-40B4-BE49-F238E27FC236}">
                      <a16:creationId xmlns:a16="http://schemas.microsoft.com/office/drawing/2014/main" id="{3CE9E984-BB52-BB90-592D-771CDF46CC4C}"/>
                    </a:ext>
                  </a:extLst>
                </p14:cNvPr>
                <p14:cNvContentPartPr/>
                <p14:nvPr/>
              </p14:nvContentPartPr>
              <p14:xfrm>
                <a:off x="6448203" y="3059163"/>
                <a:ext cx="123120" cy="254160"/>
              </p14:xfrm>
            </p:contentPart>
          </mc:Choice>
          <mc:Fallback xmlns="">
            <p:pic>
              <p:nvPicPr>
                <p:cNvPr id="152" name="筆跡 151">
                  <a:extLst>
                    <a:ext uri="{FF2B5EF4-FFF2-40B4-BE49-F238E27FC236}">
                      <a16:creationId xmlns:a16="http://schemas.microsoft.com/office/drawing/2014/main" id="{3CE9E984-BB52-BB90-592D-771CDF46CC4C}"/>
                    </a:ext>
                  </a:extLst>
                </p:cNvPr>
                <p:cNvPicPr/>
                <p:nvPr/>
              </p:nvPicPr>
              <p:blipFill>
                <a:blip r:embed="rId270"/>
                <a:stretch>
                  <a:fillRect/>
                </a:stretch>
              </p:blipFill>
              <p:spPr>
                <a:xfrm>
                  <a:off x="6430203" y="3041137"/>
                  <a:ext cx="158760" cy="289851"/>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153" name="筆跡 152">
                  <a:extLst>
                    <a:ext uri="{FF2B5EF4-FFF2-40B4-BE49-F238E27FC236}">
                      <a16:creationId xmlns:a16="http://schemas.microsoft.com/office/drawing/2014/main" id="{56DE59EA-7349-8229-769A-8DC7C395ADE4}"/>
                    </a:ext>
                  </a:extLst>
                </p14:cNvPr>
                <p14:cNvContentPartPr/>
                <p14:nvPr/>
              </p14:nvContentPartPr>
              <p14:xfrm>
                <a:off x="6592923" y="3072123"/>
                <a:ext cx="163080" cy="172440"/>
              </p14:xfrm>
            </p:contentPart>
          </mc:Choice>
          <mc:Fallback xmlns="">
            <p:pic>
              <p:nvPicPr>
                <p:cNvPr id="153" name="筆跡 152">
                  <a:extLst>
                    <a:ext uri="{FF2B5EF4-FFF2-40B4-BE49-F238E27FC236}">
                      <a16:creationId xmlns:a16="http://schemas.microsoft.com/office/drawing/2014/main" id="{56DE59EA-7349-8229-769A-8DC7C395ADE4}"/>
                    </a:ext>
                  </a:extLst>
                </p:cNvPr>
                <p:cNvPicPr/>
                <p:nvPr/>
              </p:nvPicPr>
              <p:blipFill>
                <a:blip r:embed="rId272"/>
                <a:stretch>
                  <a:fillRect/>
                </a:stretch>
              </p:blipFill>
              <p:spPr>
                <a:xfrm>
                  <a:off x="6574883" y="3054123"/>
                  <a:ext cx="198799"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154" name="筆跡 153">
                  <a:extLst>
                    <a:ext uri="{FF2B5EF4-FFF2-40B4-BE49-F238E27FC236}">
                      <a16:creationId xmlns:a16="http://schemas.microsoft.com/office/drawing/2014/main" id="{CC485E64-F580-DAD0-4E4E-DFB68A6AEA0B}"/>
                    </a:ext>
                  </a:extLst>
                </p14:cNvPr>
                <p14:cNvContentPartPr/>
                <p14:nvPr/>
              </p14:nvContentPartPr>
              <p14:xfrm>
                <a:off x="6703443" y="3083283"/>
                <a:ext cx="121680" cy="13680"/>
              </p14:xfrm>
            </p:contentPart>
          </mc:Choice>
          <mc:Fallback xmlns="">
            <p:pic>
              <p:nvPicPr>
                <p:cNvPr id="154" name="筆跡 153">
                  <a:extLst>
                    <a:ext uri="{FF2B5EF4-FFF2-40B4-BE49-F238E27FC236}">
                      <a16:creationId xmlns:a16="http://schemas.microsoft.com/office/drawing/2014/main" id="{CC485E64-F580-DAD0-4E4E-DFB68A6AEA0B}"/>
                    </a:ext>
                  </a:extLst>
                </p:cNvPr>
                <p:cNvPicPr/>
                <p:nvPr/>
              </p:nvPicPr>
              <p:blipFill>
                <a:blip r:embed="rId274"/>
                <a:stretch>
                  <a:fillRect/>
                </a:stretch>
              </p:blipFill>
              <p:spPr>
                <a:xfrm>
                  <a:off x="6685443" y="3065283"/>
                  <a:ext cx="157320" cy="49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5">
            <p14:nvContentPartPr>
              <p14:cNvPr id="194" name="筆跡 193">
                <a:extLst>
                  <a:ext uri="{FF2B5EF4-FFF2-40B4-BE49-F238E27FC236}">
                    <a16:creationId xmlns:a16="http://schemas.microsoft.com/office/drawing/2014/main" id="{3503631A-75F2-C1D0-534E-CCEB84CFFE30}"/>
                  </a:ext>
                </a:extLst>
              </p14:cNvPr>
              <p14:cNvContentPartPr/>
              <p14:nvPr/>
            </p14:nvContentPartPr>
            <p14:xfrm>
              <a:off x="3971043" y="390843"/>
              <a:ext cx="22320" cy="31320"/>
            </p14:xfrm>
          </p:contentPart>
        </mc:Choice>
        <mc:Fallback xmlns="">
          <p:pic>
            <p:nvPicPr>
              <p:cNvPr id="194" name="筆跡 193">
                <a:extLst>
                  <a:ext uri="{FF2B5EF4-FFF2-40B4-BE49-F238E27FC236}">
                    <a16:creationId xmlns:a16="http://schemas.microsoft.com/office/drawing/2014/main" id="{3503631A-75F2-C1D0-534E-CCEB84CFFE30}"/>
                  </a:ext>
                </a:extLst>
              </p:cNvPr>
              <p:cNvPicPr/>
              <p:nvPr/>
            </p:nvPicPr>
            <p:blipFill>
              <a:blip r:embed="rId276"/>
              <a:stretch>
                <a:fillRect/>
              </a:stretch>
            </p:blipFill>
            <p:spPr>
              <a:xfrm>
                <a:off x="3953043" y="372634"/>
                <a:ext cx="57960" cy="67374"/>
              </a:xfrm>
              <a:prstGeom prst="rect">
                <a:avLst/>
              </a:prstGeom>
            </p:spPr>
          </p:pic>
        </mc:Fallback>
      </mc:AlternateContent>
      <p:sp>
        <p:nvSpPr>
          <p:cNvPr id="38" name="直線接點 37">
            <a:extLst>
              <a:ext uri="{FF2B5EF4-FFF2-40B4-BE49-F238E27FC236}">
                <a16:creationId xmlns:a16="http://schemas.microsoft.com/office/drawing/2014/main" id="{EF164082-4BB7-68A5-B2AF-06978A507702}"/>
              </a:ext>
            </a:extLst>
          </p:cNvPr>
          <p:cNvSpPr/>
          <p:nvPr/>
        </p:nvSpPr>
        <p:spPr>
          <a:xfrm>
            <a:off x="452160" y="2889180"/>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5" name="直線接點 194">
            <a:extLst>
              <a:ext uri="{FF2B5EF4-FFF2-40B4-BE49-F238E27FC236}">
                <a16:creationId xmlns:a16="http://schemas.microsoft.com/office/drawing/2014/main" id="{D05F739F-EAE3-DC65-D346-D2F2AE4B4676}"/>
              </a:ext>
            </a:extLst>
          </p:cNvPr>
          <p:cNvSpPr/>
          <p:nvPr/>
        </p:nvSpPr>
        <p:spPr>
          <a:xfrm>
            <a:off x="472563" y="3429000"/>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6" name="直線接點 195">
            <a:extLst>
              <a:ext uri="{FF2B5EF4-FFF2-40B4-BE49-F238E27FC236}">
                <a16:creationId xmlns:a16="http://schemas.microsoft.com/office/drawing/2014/main" id="{0A7F04CB-CFC0-EE9A-5C16-4792878CF882}"/>
              </a:ext>
            </a:extLst>
          </p:cNvPr>
          <p:cNvSpPr/>
          <p:nvPr/>
        </p:nvSpPr>
        <p:spPr>
          <a:xfrm>
            <a:off x="458883" y="3809285"/>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7" name="直線接點 196">
            <a:extLst>
              <a:ext uri="{FF2B5EF4-FFF2-40B4-BE49-F238E27FC236}">
                <a16:creationId xmlns:a16="http://schemas.microsoft.com/office/drawing/2014/main" id="{1B09BFD2-5797-FF5D-DEB1-AB24FF11D152}"/>
              </a:ext>
            </a:extLst>
          </p:cNvPr>
          <p:cNvSpPr/>
          <p:nvPr/>
        </p:nvSpPr>
        <p:spPr>
          <a:xfrm>
            <a:off x="486963" y="4342277"/>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8" name="直線接點 197">
            <a:extLst>
              <a:ext uri="{FF2B5EF4-FFF2-40B4-BE49-F238E27FC236}">
                <a16:creationId xmlns:a16="http://schemas.microsoft.com/office/drawing/2014/main" id="{0BB0F021-50B9-07B3-1908-87E10BB73D87}"/>
              </a:ext>
            </a:extLst>
          </p:cNvPr>
          <p:cNvSpPr/>
          <p:nvPr/>
        </p:nvSpPr>
        <p:spPr>
          <a:xfrm>
            <a:off x="521883" y="4924168"/>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99" name="直線接點 198">
            <a:extLst>
              <a:ext uri="{FF2B5EF4-FFF2-40B4-BE49-F238E27FC236}">
                <a16:creationId xmlns:a16="http://schemas.microsoft.com/office/drawing/2014/main" id="{56DA8D19-2B42-DEBF-1855-3D4E37C76176}"/>
              </a:ext>
            </a:extLst>
          </p:cNvPr>
          <p:cNvSpPr/>
          <p:nvPr/>
        </p:nvSpPr>
        <p:spPr>
          <a:xfrm>
            <a:off x="521883" y="5535398"/>
            <a:ext cx="749808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208" name="群組 207">
            <a:extLst>
              <a:ext uri="{FF2B5EF4-FFF2-40B4-BE49-F238E27FC236}">
                <a16:creationId xmlns:a16="http://schemas.microsoft.com/office/drawing/2014/main" id="{C7949BBA-A110-8AE3-EEDD-D18AB5D4C62B}"/>
              </a:ext>
            </a:extLst>
          </p:cNvPr>
          <p:cNvGrpSpPr/>
          <p:nvPr/>
        </p:nvGrpSpPr>
        <p:grpSpPr>
          <a:xfrm>
            <a:off x="8340025" y="1426153"/>
            <a:ext cx="770040" cy="267480"/>
            <a:chOff x="8340025" y="1426153"/>
            <a:chExt cx="770040" cy="267480"/>
          </a:xfrm>
        </p:grpSpPr>
        <mc:AlternateContent xmlns:mc="http://schemas.openxmlformats.org/markup-compatibility/2006" xmlns:p14="http://schemas.microsoft.com/office/powerpoint/2010/main">
          <mc:Choice Requires="p14">
            <p:contentPart p14:bwMode="auto" r:id="rId277">
              <p14:nvContentPartPr>
                <p14:cNvPr id="200" name="筆跡 199">
                  <a:extLst>
                    <a:ext uri="{FF2B5EF4-FFF2-40B4-BE49-F238E27FC236}">
                      <a16:creationId xmlns:a16="http://schemas.microsoft.com/office/drawing/2014/main" id="{8C0919BA-23C9-D25A-D3A1-2FB07AFEFF2D}"/>
                    </a:ext>
                  </a:extLst>
                </p14:cNvPr>
                <p14:cNvContentPartPr/>
                <p14:nvPr/>
              </p14:nvContentPartPr>
              <p14:xfrm>
                <a:off x="8340025" y="1426153"/>
                <a:ext cx="174240" cy="254880"/>
              </p14:xfrm>
            </p:contentPart>
          </mc:Choice>
          <mc:Fallback xmlns="">
            <p:pic>
              <p:nvPicPr>
                <p:cNvPr id="200" name="筆跡 199">
                  <a:extLst>
                    <a:ext uri="{FF2B5EF4-FFF2-40B4-BE49-F238E27FC236}">
                      <a16:creationId xmlns:a16="http://schemas.microsoft.com/office/drawing/2014/main" id="{8C0919BA-23C9-D25A-D3A1-2FB07AFEFF2D}"/>
                    </a:ext>
                  </a:extLst>
                </p:cNvPr>
                <p:cNvPicPr/>
                <p:nvPr/>
              </p:nvPicPr>
              <p:blipFill>
                <a:blip r:embed="rId278"/>
                <a:stretch>
                  <a:fillRect/>
                </a:stretch>
              </p:blipFill>
              <p:spPr>
                <a:xfrm>
                  <a:off x="8322025" y="1408153"/>
                  <a:ext cx="2098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01" name="筆跡 200">
                  <a:extLst>
                    <a:ext uri="{FF2B5EF4-FFF2-40B4-BE49-F238E27FC236}">
                      <a16:creationId xmlns:a16="http://schemas.microsoft.com/office/drawing/2014/main" id="{D1D7D742-BE57-4828-DF00-B47EADAB68C1}"/>
                    </a:ext>
                  </a:extLst>
                </p14:cNvPr>
                <p14:cNvContentPartPr/>
                <p14:nvPr/>
              </p14:nvContentPartPr>
              <p14:xfrm>
                <a:off x="8545225" y="1602193"/>
                <a:ext cx="70200" cy="91440"/>
              </p14:xfrm>
            </p:contentPart>
          </mc:Choice>
          <mc:Fallback xmlns="">
            <p:pic>
              <p:nvPicPr>
                <p:cNvPr id="201" name="筆跡 200">
                  <a:extLst>
                    <a:ext uri="{FF2B5EF4-FFF2-40B4-BE49-F238E27FC236}">
                      <a16:creationId xmlns:a16="http://schemas.microsoft.com/office/drawing/2014/main" id="{D1D7D742-BE57-4828-DF00-B47EADAB68C1}"/>
                    </a:ext>
                  </a:extLst>
                </p:cNvPr>
                <p:cNvPicPr/>
                <p:nvPr/>
              </p:nvPicPr>
              <p:blipFill>
                <a:blip r:embed="rId280"/>
                <a:stretch>
                  <a:fillRect/>
                </a:stretch>
              </p:blipFill>
              <p:spPr>
                <a:xfrm>
                  <a:off x="8527225" y="1584193"/>
                  <a:ext cx="10584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02" name="筆跡 201">
                  <a:extLst>
                    <a:ext uri="{FF2B5EF4-FFF2-40B4-BE49-F238E27FC236}">
                      <a16:creationId xmlns:a16="http://schemas.microsoft.com/office/drawing/2014/main" id="{4B46E5C0-AE99-00A3-C51D-2A41C2833137}"/>
                    </a:ext>
                  </a:extLst>
                </p14:cNvPr>
                <p14:cNvContentPartPr/>
                <p14:nvPr/>
              </p14:nvContentPartPr>
              <p14:xfrm>
                <a:off x="8571865" y="1496353"/>
                <a:ext cx="61560" cy="14400"/>
              </p14:xfrm>
            </p:contentPart>
          </mc:Choice>
          <mc:Fallback xmlns="">
            <p:pic>
              <p:nvPicPr>
                <p:cNvPr id="202" name="筆跡 201">
                  <a:extLst>
                    <a:ext uri="{FF2B5EF4-FFF2-40B4-BE49-F238E27FC236}">
                      <a16:creationId xmlns:a16="http://schemas.microsoft.com/office/drawing/2014/main" id="{4B46E5C0-AE99-00A3-C51D-2A41C2833137}"/>
                    </a:ext>
                  </a:extLst>
                </p:cNvPr>
                <p:cNvPicPr/>
                <p:nvPr/>
              </p:nvPicPr>
              <p:blipFill>
                <a:blip r:embed="rId282"/>
                <a:stretch>
                  <a:fillRect/>
                </a:stretch>
              </p:blipFill>
              <p:spPr>
                <a:xfrm>
                  <a:off x="8553759" y="1478353"/>
                  <a:ext cx="9741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4" name="筆跡 203">
                  <a:extLst>
                    <a:ext uri="{FF2B5EF4-FFF2-40B4-BE49-F238E27FC236}">
                      <a16:creationId xmlns:a16="http://schemas.microsoft.com/office/drawing/2014/main" id="{C576A7FC-A0E5-A07A-A6DE-D7C1463CACD6}"/>
                    </a:ext>
                  </a:extLst>
                </p14:cNvPr>
                <p14:cNvContentPartPr/>
                <p14:nvPr/>
              </p14:nvContentPartPr>
              <p14:xfrm>
                <a:off x="8671225" y="1558273"/>
                <a:ext cx="97920" cy="26640"/>
              </p14:xfrm>
            </p:contentPart>
          </mc:Choice>
          <mc:Fallback xmlns="">
            <p:pic>
              <p:nvPicPr>
                <p:cNvPr id="204" name="筆跡 203">
                  <a:extLst>
                    <a:ext uri="{FF2B5EF4-FFF2-40B4-BE49-F238E27FC236}">
                      <a16:creationId xmlns:a16="http://schemas.microsoft.com/office/drawing/2014/main" id="{C576A7FC-A0E5-A07A-A6DE-D7C1463CACD6}"/>
                    </a:ext>
                  </a:extLst>
                </p:cNvPr>
                <p:cNvPicPr/>
                <p:nvPr/>
              </p:nvPicPr>
              <p:blipFill>
                <a:blip r:embed="rId284"/>
                <a:stretch>
                  <a:fillRect/>
                </a:stretch>
              </p:blipFill>
              <p:spPr>
                <a:xfrm>
                  <a:off x="8653159" y="1540273"/>
                  <a:ext cx="133692"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5" name="筆跡 204">
                  <a:extLst>
                    <a:ext uri="{FF2B5EF4-FFF2-40B4-BE49-F238E27FC236}">
                      <a16:creationId xmlns:a16="http://schemas.microsoft.com/office/drawing/2014/main" id="{2A15F1C1-C931-DA3F-BACF-0CA34D5626E9}"/>
                    </a:ext>
                  </a:extLst>
                </p14:cNvPr>
                <p14:cNvContentPartPr/>
                <p14:nvPr/>
              </p14:nvContentPartPr>
              <p14:xfrm>
                <a:off x="8856985" y="1448833"/>
                <a:ext cx="143280" cy="23400"/>
              </p14:xfrm>
            </p:contentPart>
          </mc:Choice>
          <mc:Fallback xmlns="">
            <p:pic>
              <p:nvPicPr>
                <p:cNvPr id="205" name="筆跡 204">
                  <a:extLst>
                    <a:ext uri="{FF2B5EF4-FFF2-40B4-BE49-F238E27FC236}">
                      <a16:creationId xmlns:a16="http://schemas.microsoft.com/office/drawing/2014/main" id="{2A15F1C1-C931-DA3F-BACF-0CA34D5626E9}"/>
                    </a:ext>
                  </a:extLst>
                </p:cNvPr>
                <p:cNvPicPr/>
                <p:nvPr/>
              </p:nvPicPr>
              <p:blipFill>
                <a:blip r:embed="rId286"/>
                <a:stretch>
                  <a:fillRect/>
                </a:stretch>
              </p:blipFill>
              <p:spPr>
                <a:xfrm>
                  <a:off x="8838985" y="1431106"/>
                  <a:ext cx="178920" cy="5850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06" name="筆跡 205">
                  <a:extLst>
                    <a:ext uri="{FF2B5EF4-FFF2-40B4-BE49-F238E27FC236}">
                      <a16:creationId xmlns:a16="http://schemas.microsoft.com/office/drawing/2014/main" id="{44C94E13-61CC-B77C-5091-94E9F7A414C3}"/>
                    </a:ext>
                  </a:extLst>
                </p14:cNvPr>
                <p14:cNvContentPartPr/>
                <p14:nvPr/>
              </p14:nvContentPartPr>
              <p14:xfrm>
                <a:off x="8877145" y="1484113"/>
                <a:ext cx="102240" cy="167040"/>
              </p14:xfrm>
            </p:contentPart>
          </mc:Choice>
          <mc:Fallback xmlns="">
            <p:pic>
              <p:nvPicPr>
                <p:cNvPr id="206" name="筆跡 205">
                  <a:extLst>
                    <a:ext uri="{FF2B5EF4-FFF2-40B4-BE49-F238E27FC236}">
                      <a16:creationId xmlns:a16="http://schemas.microsoft.com/office/drawing/2014/main" id="{44C94E13-61CC-B77C-5091-94E9F7A414C3}"/>
                    </a:ext>
                  </a:extLst>
                </p:cNvPr>
                <p:cNvPicPr/>
                <p:nvPr/>
              </p:nvPicPr>
              <p:blipFill>
                <a:blip r:embed="rId288"/>
                <a:stretch>
                  <a:fillRect/>
                </a:stretch>
              </p:blipFill>
              <p:spPr>
                <a:xfrm>
                  <a:off x="8859145" y="1466113"/>
                  <a:ext cx="1378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07" name="筆跡 206">
                  <a:extLst>
                    <a:ext uri="{FF2B5EF4-FFF2-40B4-BE49-F238E27FC236}">
                      <a16:creationId xmlns:a16="http://schemas.microsoft.com/office/drawing/2014/main" id="{F0381DE7-8011-06CF-387F-16039C55B1E2}"/>
                    </a:ext>
                  </a:extLst>
                </p14:cNvPr>
                <p14:cNvContentPartPr/>
                <p14:nvPr/>
              </p14:nvContentPartPr>
              <p14:xfrm>
                <a:off x="9030145" y="1549993"/>
                <a:ext cx="79920" cy="119160"/>
              </p14:xfrm>
            </p:contentPart>
          </mc:Choice>
          <mc:Fallback xmlns="">
            <p:pic>
              <p:nvPicPr>
                <p:cNvPr id="207" name="筆跡 206">
                  <a:extLst>
                    <a:ext uri="{FF2B5EF4-FFF2-40B4-BE49-F238E27FC236}">
                      <a16:creationId xmlns:a16="http://schemas.microsoft.com/office/drawing/2014/main" id="{F0381DE7-8011-06CF-387F-16039C55B1E2}"/>
                    </a:ext>
                  </a:extLst>
                </p:cNvPr>
                <p:cNvPicPr/>
                <p:nvPr/>
              </p:nvPicPr>
              <p:blipFill>
                <a:blip r:embed="rId290"/>
                <a:stretch>
                  <a:fillRect/>
                </a:stretch>
              </p:blipFill>
              <p:spPr>
                <a:xfrm>
                  <a:off x="9012145" y="1531993"/>
                  <a:ext cx="115560" cy="154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1">
            <p14:nvContentPartPr>
              <p14:cNvPr id="209" name="筆跡 208">
                <a:extLst>
                  <a:ext uri="{FF2B5EF4-FFF2-40B4-BE49-F238E27FC236}">
                    <a16:creationId xmlns:a16="http://schemas.microsoft.com/office/drawing/2014/main" id="{7E6E6893-BDE3-3F03-E511-B7125F861190}"/>
                  </a:ext>
                </a:extLst>
              </p14:cNvPr>
              <p14:cNvContentPartPr/>
              <p14:nvPr/>
            </p14:nvContentPartPr>
            <p14:xfrm>
              <a:off x="8218345" y="1336873"/>
              <a:ext cx="140760" cy="438480"/>
            </p14:xfrm>
          </p:contentPart>
        </mc:Choice>
        <mc:Fallback xmlns="">
          <p:pic>
            <p:nvPicPr>
              <p:cNvPr id="209" name="筆跡 208">
                <a:extLst>
                  <a:ext uri="{FF2B5EF4-FFF2-40B4-BE49-F238E27FC236}">
                    <a16:creationId xmlns:a16="http://schemas.microsoft.com/office/drawing/2014/main" id="{7E6E6893-BDE3-3F03-E511-B7125F861190}"/>
                  </a:ext>
                </a:extLst>
              </p:cNvPr>
              <p:cNvPicPr/>
              <p:nvPr/>
            </p:nvPicPr>
            <p:blipFill>
              <a:blip r:embed="rId292"/>
              <a:stretch>
                <a:fillRect/>
              </a:stretch>
            </p:blipFill>
            <p:spPr>
              <a:xfrm>
                <a:off x="8200345" y="1318888"/>
                <a:ext cx="176400" cy="474091"/>
              </a:xfrm>
              <a:prstGeom prst="rect">
                <a:avLst/>
              </a:prstGeom>
            </p:spPr>
          </p:pic>
        </mc:Fallback>
      </mc:AlternateContent>
      <p:grpSp>
        <p:nvGrpSpPr>
          <p:cNvPr id="212" name="群組 211">
            <a:extLst>
              <a:ext uri="{FF2B5EF4-FFF2-40B4-BE49-F238E27FC236}">
                <a16:creationId xmlns:a16="http://schemas.microsoft.com/office/drawing/2014/main" id="{67D5FFF5-92E2-DA72-4947-76D480B962F3}"/>
              </a:ext>
            </a:extLst>
          </p:cNvPr>
          <p:cNvGrpSpPr/>
          <p:nvPr/>
        </p:nvGrpSpPr>
        <p:grpSpPr>
          <a:xfrm>
            <a:off x="9178105" y="1181713"/>
            <a:ext cx="152280" cy="465120"/>
            <a:chOff x="9178105" y="1181713"/>
            <a:chExt cx="152280" cy="465120"/>
          </a:xfrm>
        </p:grpSpPr>
        <mc:AlternateContent xmlns:mc="http://schemas.openxmlformats.org/markup-compatibility/2006" xmlns:p14="http://schemas.microsoft.com/office/powerpoint/2010/main">
          <mc:Choice Requires="p14">
            <p:contentPart p14:bwMode="auto" r:id="rId293">
              <p14:nvContentPartPr>
                <p14:cNvPr id="210" name="筆跡 209">
                  <a:extLst>
                    <a:ext uri="{FF2B5EF4-FFF2-40B4-BE49-F238E27FC236}">
                      <a16:creationId xmlns:a16="http://schemas.microsoft.com/office/drawing/2014/main" id="{8BD85E35-1789-4144-2DB4-C75D62588C09}"/>
                    </a:ext>
                  </a:extLst>
                </p14:cNvPr>
                <p14:cNvContentPartPr/>
                <p14:nvPr/>
              </p14:nvContentPartPr>
              <p14:xfrm>
                <a:off x="9178105" y="1342993"/>
                <a:ext cx="111960" cy="303840"/>
              </p14:xfrm>
            </p:contentPart>
          </mc:Choice>
          <mc:Fallback xmlns="">
            <p:pic>
              <p:nvPicPr>
                <p:cNvPr id="210" name="筆跡 209">
                  <a:extLst>
                    <a:ext uri="{FF2B5EF4-FFF2-40B4-BE49-F238E27FC236}">
                      <a16:creationId xmlns:a16="http://schemas.microsoft.com/office/drawing/2014/main" id="{8BD85E35-1789-4144-2DB4-C75D62588C09}"/>
                    </a:ext>
                  </a:extLst>
                </p:cNvPr>
                <p:cNvPicPr/>
                <p:nvPr/>
              </p:nvPicPr>
              <p:blipFill>
                <a:blip r:embed="rId294"/>
                <a:stretch>
                  <a:fillRect/>
                </a:stretch>
              </p:blipFill>
              <p:spPr>
                <a:xfrm>
                  <a:off x="9160105" y="1324972"/>
                  <a:ext cx="147600" cy="339522"/>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11" name="筆跡 210">
                  <a:extLst>
                    <a:ext uri="{FF2B5EF4-FFF2-40B4-BE49-F238E27FC236}">
                      <a16:creationId xmlns:a16="http://schemas.microsoft.com/office/drawing/2014/main" id="{423FF51A-7F32-9636-5808-6E8AEC978D30}"/>
                    </a:ext>
                  </a:extLst>
                </p14:cNvPr>
                <p14:cNvContentPartPr/>
                <p14:nvPr/>
              </p14:nvContentPartPr>
              <p14:xfrm>
                <a:off x="9233545" y="1181713"/>
                <a:ext cx="96840" cy="106200"/>
              </p14:xfrm>
            </p:contentPart>
          </mc:Choice>
          <mc:Fallback xmlns="">
            <p:pic>
              <p:nvPicPr>
                <p:cNvPr id="211" name="筆跡 210">
                  <a:extLst>
                    <a:ext uri="{FF2B5EF4-FFF2-40B4-BE49-F238E27FC236}">
                      <a16:creationId xmlns:a16="http://schemas.microsoft.com/office/drawing/2014/main" id="{423FF51A-7F32-9636-5808-6E8AEC978D30}"/>
                    </a:ext>
                  </a:extLst>
                </p:cNvPr>
                <p:cNvPicPr/>
                <p:nvPr/>
              </p:nvPicPr>
              <p:blipFill>
                <a:blip r:embed="rId296"/>
                <a:stretch>
                  <a:fillRect/>
                </a:stretch>
              </p:blipFill>
              <p:spPr>
                <a:xfrm>
                  <a:off x="9215545" y="1163713"/>
                  <a:ext cx="132480" cy="141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7">
            <p14:nvContentPartPr>
              <p14:cNvPr id="213" name="筆跡 212">
                <a:extLst>
                  <a:ext uri="{FF2B5EF4-FFF2-40B4-BE49-F238E27FC236}">
                    <a16:creationId xmlns:a16="http://schemas.microsoft.com/office/drawing/2014/main" id="{15B7B65B-56C2-D52F-1E59-383212C0224C}"/>
                  </a:ext>
                </a:extLst>
              </p14:cNvPr>
              <p14:cNvContentPartPr/>
              <p14:nvPr/>
            </p14:nvContentPartPr>
            <p14:xfrm>
              <a:off x="8106745" y="1755913"/>
              <a:ext cx="1256040" cy="89280"/>
            </p14:xfrm>
          </p:contentPart>
        </mc:Choice>
        <mc:Fallback xmlns="">
          <p:pic>
            <p:nvPicPr>
              <p:cNvPr id="213" name="筆跡 212">
                <a:extLst>
                  <a:ext uri="{FF2B5EF4-FFF2-40B4-BE49-F238E27FC236}">
                    <a16:creationId xmlns:a16="http://schemas.microsoft.com/office/drawing/2014/main" id="{15B7B65B-56C2-D52F-1E59-383212C0224C}"/>
                  </a:ext>
                </a:extLst>
              </p:cNvPr>
              <p:cNvPicPr/>
              <p:nvPr/>
            </p:nvPicPr>
            <p:blipFill>
              <a:blip r:embed="rId298"/>
              <a:stretch>
                <a:fillRect/>
              </a:stretch>
            </p:blipFill>
            <p:spPr>
              <a:xfrm>
                <a:off x="8088745" y="1737913"/>
                <a:ext cx="1291680" cy="124920"/>
              </a:xfrm>
              <a:prstGeom prst="rect">
                <a:avLst/>
              </a:prstGeom>
            </p:spPr>
          </p:pic>
        </mc:Fallback>
      </mc:AlternateContent>
      <p:grpSp>
        <p:nvGrpSpPr>
          <p:cNvPr id="308" name="群組 307">
            <a:extLst>
              <a:ext uri="{FF2B5EF4-FFF2-40B4-BE49-F238E27FC236}">
                <a16:creationId xmlns:a16="http://schemas.microsoft.com/office/drawing/2014/main" id="{021BE953-F097-055E-33AA-692D6016FF16}"/>
              </a:ext>
            </a:extLst>
          </p:cNvPr>
          <p:cNvGrpSpPr/>
          <p:nvPr/>
        </p:nvGrpSpPr>
        <p:grpSpPr>
          <a:xfrm>
            <a:off x="8049648" y="1945633"/>
            <a:ext cx="1683360" cy="2084646"/>
            <a:chOff x="8049648" y="1945633"/>
            <a:chExt cx="1683360" cy="2084646"/>
          </a:xfrm>
        </p:grpSpPr>
        <mc:AlternateContent xmlns:mc="http://schemas.openxmlformats.org/markup-compatibility/2006" xmlns:p14="http://schemas.microsoft.com/office/powerpoint/2010/main">
          <mc:Choice Requires="p14">
            <p:contentPart p14:bwMode="auto" r:id="rId299">
              <p14:nvContentPartPr>
                <p14:cNvPr id="218" name="筆跡 217">
                  <a:extLst>
                    <a:ext uri="{FF2B5EF4-FFF2-40B4-BE49-F238E27FC236}">
                      <a16:creationId xmlns:a16="http://schemas.microsoft.com/office/drawing/2014/main" id="{2D6B4B5F-BDA0-453F-6CCC-CEA5A102DD09}"/>
                    </a:ext>
                  </a:extLst>
                </p14:cNvPr>
                <p14:cNvContentPartPr/>
                <p14:nvPr/>
              </p14:nvContentPartPr>
              <p14:xfrm>
                <a:off x="8694985" y="1945633"/>
                <a:ext cx="132120" cy="255600"/>
              </p14:xfrm>
            </p:contentPart>
          </mc:Choice>
          <mc:Fallback xmlns="">
            <p:pic>
              <p:nvPicPr>
                <p:cNvPr id="218" name="筆跡 217">
                  <a:extLst>
                    <a:ext uri="{FF2B5EF4-FFF2-40B4-BE49-F238E27FC236}">
                      <a16:creationId xmlns:a16="http://schemas.microsoft.com/office/drawing/2014/main" id="{2D6B4B5F-BDA0-453F-6CCC-CEA5A102DD09}"/>
                    </a:ext>
                  </a:extLst>
                </p:cNvPr>
                <p:cNvPicPr/>
                <p:nvPr/>
              </p:nvPicPr>
              <p:blipFill>
                <a:blip r:embed="rId300"/>
                <a:stretch>
                  <a:fillRect/>
                </a:stretch>
              </p:blipFill>
              <p:spPr>
                <a:xfrm>
                  <a:off x="8676985" y="1927633"/>
                  <a:ext cx="167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9" name="筆跡 218">
                  <a:extLst>
                    <a:ext uri="{FF2B5EF4-FFF2-40B4-BE49-F238E27FC236}">
                      <a16:creationId xmlns:a16="http://schemas.microsoft.com/office/drawing/2014/main" id="{FE122DE5-7A99-A183-E796-9C5B2E42E146}"/>
                    </a:ext>
                  </a:extLst>
                </p14:cNvPr>
                <p14:cNvContentPartPr/>
                <p14:nvPr/>
              </p14:nvContentPartPr>
              <p14:xfrm>
                <a:off x="8750785" y="2073073"/>
                <a:ext cx="115560" cy="25200"/>
              </p14:xfrm>
            </p:contentPart>
          </mc:Choice>
          <mc:Fallback xmlns="">
            <p:pic>
              <p:nvPicPr>
                <p:cNvPr id="219" name="筆跡 218">
                  <a:extLst>
                    <a:ext uri="{FF2B5EF4-FFF2-40B4-BE49-F238E27FC236}">
                      <a16:creationId xmlns:a16="http://schemas.microsoft.com/office/drawing/2014/main" id="{FE122DE5-7A99-A183-E796-9C5B2E42E146}"/>
                    </a:ext>
                  </a:extLst>
                </p:cNvPr>
                <p:cNvPicPr/>
                <p:nvPr/>
              </p:nvPicPr>
              <p:blipFill>
                <a:blip r:embed="rId302"/>
                <a:stretch>
                  <a:fillRect/>
                </a:stretch>
              </p:blipFill>
              <p:spPr>
                <a:xfrm>
                  <a:off x="8732785" y="2055073"/>
                  <a:ext cx="1512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20" name="筆跡 219">
                  <a:extLst>
                    <a:ext uri="{FF2B5EF4-FFF2-40B4-BE49-F238E27FC236}">
                      <a16:creationId xmlns:a16="http://schemas.microsoft.com/office/drawing/2014/main" id="{0A229B0B-3ED1-62A3-B3EA-092C85EEA8D1}"/>
                    </a:ext>
                  </a:extLst>
                </p14:cNvPr>
                <p14:cNvContentPartPr/>
                <p14:nvPr/>
              </p14:nvContentPartPr>
              <p14:xfrm>
                <a:off x="8910265" y="2053273"/>
                <a:ext cx="101880" cy="144000"/>
              </p14:xfrm>
            </p:contentPart>
          </mc:Choice>
          <mc:Fallback xmlns="">
            <p:pic>
              <p:nvPicPr>
                <p:cNvPr id="220" name="筆跡 219">
                  <a:extLst>
                    <a:ext uri="{FF2B5EF4-FFF2-40B4-BE49-F238E27FC236}">
                      <a16:creationId xmlns:a16="http://schemas.microsoft.com/office/drawing/2014/main" id="{0A229B0B-3ED1-62A3-B3EA-092C85EEA8D1}"/>
                    </a:ext>
                  </a:extLst>
                </p:cNvPr>
                <p:cNvPicPr/>
                <p:nvPr/>
              </p:nvPicPr>
              <p:blipFill>
                <a:blip r:embed="rId304"/>
                <a:stretch>
                  <a:fillRect/>
                </a:stretch>
              </p:blipFill>
              <p:spPr>
                <a:xfrm>
                  <a:off x="8892265" y="2035273"/>
                  <a:ext cx="1375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22" name="筆跡 221">
                  <a:extLst>
                    <a:ext uri="{FF2B5EF4-FFF2-40B4-BE49-F238E27FC236}">
                      <a16:creationId xmlns:a16="http://schemas.microsoft.com/office/drawing/2014/main" id="{DDCC88BE-F4B5-59CA-0DE1-9675C0384D26}"/>
                    </a:ext>
                  </a:extLst>
                </p14:cNvPr>
                <p14:cNvContentPartPr/>
                <p14:nvPr/>
              </p14:nvContentPartPr>
              <p14:xfrm>
                <a:off x="8281323" y="2456523"/>
                <a:ext cx="51480" cy="152280"/>
              </p14:xfrm>
            </p:contentPart>
          </mc:Choice>
          <mc:Fallback xmlns="">
            <p:pic>
              <p:nvPicPr>
                <p:cNvPr id="222" name="筆跡 221">
                  <a:extLst>
                    <a:ext uri="{FF2B5EF4-FFF2-40B4-BE49-F238E27FC236}">
                      <a16:creationId xmlns:a16="http://schemas.microsoft.com/office/drawing/2014/main" id="{DDCC88BE-F4B5-59CA-0DE1-9675C0384D26}"/>
                    </a:ext>
                  </a:extLst>
                </p:cNvPr>
                <p:cNvPicPr/>
                <p:nvPr/>
              </p:nvPicPr>
              <p:blipFill>
                <a:blip r:embed="rId306"/>
                <a:stretch>
                  <a:fillRect/>
                </a:stretch>
              </p:blipFill>
              <p:spPr>
                <a:xfrm>
                  <a:off x="8263196" y="2438565"/>
                  <a:ext cx="87371" cy="187836"/>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23" name="筆跡 222">
                  <a:extLst>
                    <a:ext uri="{FF2B5EF4-FFF2-40B4-BE49-F238E27FC236}">
                      <a16:creationId xmlns:a16="http://schemas.microsoft.com/office/drawing/2014/main" id="{C995E833-7CC1-5DCF-1994-E0AB9605783B}"/>
                    </a:ext>
                  </a:extLst>
                </p14:cNvPr>
                <p14:cNvContentPartPr/>
                <p14:nvPr/>
              </p14:nvContentPartPr>
              <p14:xfrm>
                <a:off x="8374203" y="2465523"/>
                <a:ext cx="113400" cy="120600"/>
              </p14:xfrm>
            </p:contentPart>
          </mc:Choice>
          <mc:Fallback xmlns="">
            <p:pic>
              <p:nvPicPr>
                <p:cNvPr id="223" name="筆跡 222">
                  <a:extLst>
                    <a:ext uri="{FF2B5EF4-FFF2-40B4-BE49-F238E27FC236}">
                      <a16:creationId xmlns:a16="http://schemas.microsoft.com/office/drawing/2014/main" id="{C995E833-7CC1-5DCF-1994-E0AB9605783B}"/>
                    </a:ext>
                  </a:extLst>
                </p:cNvPr>
                <p:cNvPicPr/>
                <p:nvPr/>
              </p:nvPicPr>
              <p:blipFill>
                <a:blip r:embed="rId308"/>
                <a:stretch>
                  <a:fillRect/>
                </a:stretch>
              </p:blipFill>
              <p:spPr>
                <a:xfrm>
                  <a:off x="8356203" y="2447523"/>
                  <a:ext cx="149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24" name="筆跡 223">
                  <a:extLst>
                    <a:ext uri="{FF2B5EF4-FFF2-40B4-BE49-F238E27FC236}">
                      <a16:creationId xmlns:a16="http://schemas.microsoft.com/office/drawing/2014/main" id="{B2FA2982-4978-8B19-577D-A44E54C3B5EE}"/>
                    </a:ext>
                  </a:extLst>
                </p14:cNvPr>
                <p14:cNvContentPartPr/>
                <p14:nvPr/>
              </p14:nvContentPartPr>
              <p14:xfrm>
                <a:off x="8569683" y="2500803"/>
                <a:ext cx="85320" cy="10080"/>
              </p14:xfrm>
            </p:contentPart>
          </mc:Choice>
          <mc:Fallback xmlns="">
            <p:pic>
              <p:nvPicPr>
                <p:cNvPr id="224" name="筆跡 223">
                  <a:extLst>
                    <a:ext uri="{FF2B5EF4-FFF2-40B4-BE49-F238E27FC236}">
                      <a16:creationId xmlns:a16="http://schemas.microsoft.com/office/drawing/2014/main" id="{B2FA2982-4978-8B19-577D-A44E54C3B5EE}"/>
                    </a:ext>
                  </a:extLst>
                </p:cNvPr>
                <p:cNvPicPr/>
                <p:nvPr/>
              </p:nvPicPr>
              <p:blipFill>
                <a:blip r:embed="rId310"/>
                <a:stretch>
                  <a:fillRect/>
                </a:stretch>
              </p:blipFill>
              <p:spPr>
                <a:xfrm>
                  <a:off x="8551683" y="2482803"/>
                  <a:ext cx="1209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26" name="筆跡 225">
                  <a:extLst>
                    <a:ext uri="{FF2B5EF4-FFF2-40B4-BE49-F238E27FC236}">
                      <a16:creationId xmlns:a16="http://schemas.microsoft.com/office/drawing/2014/main" id="{4819C8AA-0FC2-11AE-A27A-8466BB812493}"/>
                    </a:ext>
                  </a:extLst>
                </p14:cNvPr>
                <p14:cNvContentPartPr/>
                <p14:nvPr/>
              </p14:nvContentPartPr>
              <p14:xfrm>
                <a:off x="8761203" y="2417643"/>
                <a:ext cx="46080" cy="174240"/>
              </p14:xfrm>
            </p:contentPart>
          </mc:Choice>
          <mc:Fallback xmlns="">
            <p:pic>
              <p:nvPicPr>
                <p:cNvPr id="226" name="筆跡 225">
                  <a:extLst>
                    <a:ext uri="{FF2B5EF4-FFF2-40B4-BE49-F238E27FC236}">
                      <a16:creationId xmlns:a16="http://schemas.microsoft.com/office/drawing/2014/main" id="{4819C8AA-0FC2-11AE-A27A-8466BB812493}"/>
                    </a:ext>
                  </a:extLst>
                </p:cNvPr>
                <p:cNvPicPr/>
                <p:nvPr/>
              </p:nvPicPr>
              <p:blipFill>
                <a:blip r:embed="rId312"/>
                <a:stretch>
                  <a:fillRect/>
                </a:stretch>
              </p:blipFill>
              <p:spPr>
                <a:xfrm>
                  <a:off x="8743203" y="2399643"/>
                  <a:ext cx="817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30" name="筆跡 229">
                  <a:extLst>
                    <a:ext uri="{FF2B5EF4-FFF2-40B4-BE49-F238E27FC236}">
                      <a16:creationId xmlns:a16="http://schemas.microsoft.com/office/drawing/2014/main" id="{0C1E1F4B-3013-C65C-06A3-0B98E2BA66F3}"/>
                    </a:ext>
                  </a:extLst>
                </p14:cNvPr>
                <p14:cNvContentPartPr/>
                <p14:nvPr/>
              </p14:nvContentPartPr>
              <p14:xfrm>
                <a:off x="8854443" y="2424843"/>
                <a:ext cx="73440" cy="166680"/>
              </p14:xfrm>
            </p:contentPart>
          </mc:Choice>
          <mc:Fallback xmlns="">
            <p:pic>
              <p:nvPicPr>
                <p:cNvPr id="230" name="筆跡 229">
                  <a:extLst>
                    <a:ext uri="{FF2B5EF4-FFF2-40B4-BE49-F238E27FC236}">
                      <a16:creationId xmlns:a16="http://schemas.microsoft.com/office/drawing/2014/main" id="{0C1E1F4B-3013-C65C-06A3-0B98E2BA66F3}"/>
                    </a:ext>
                  </a:extLst>
                </p:cNvPr>
                <p:cNvPicPr/>
                <p:nvPr/>
              </p:nvPicPr>
              <p:blipFill>
                <a:blip r:embed="rId314"/>
                <a:stretch>
                  <a:fillRect/>
                </a:stretch>
              </p:blipFill>
              <p:spPr>
                <a:xfrm>
                  <a:off x="8836443" y="2406843"/>
                  <a:ext cx="1090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31" name="筆跡 230">
                  <a:extLst>
                    <a:ext uri="{FF2B5EF4-FFF2-40B4-BE49-F238E27FC236}">
                      <a16:creationId xmlns:a16="http://schemas.microsoft.com/office/drawing/2014/main" id="{14E84909-F681-38BE-82AC-B128B00CC0AD}"/>
                    </a:ext>
                  </a:extLst>
                </p14:cNvPr>
                <p14:cNvContentPartPr/>
                <p14:nvPr/>
              </p14:nvContentPartPr>
              <p14:xfrm>
                <a:off x="8967483" y="2571363"/>
                <a:ext cx="10080" cy="30600"/>
              </p14:xfrm>
            </p:contentPart>
          </mc:Choice>
          <mc:Fallback xmlns="">
            <p:pic>
              <p:nvPicPr>
                <p:cNvPr id="231" name="筆跡 230">
                  <a:extLst>
                    <a:ext uri="{FF2B5EF4-FFF2-40B4-BE49-F238E27FC236}">
                      <a16:creationId xmlns:a16="http://schemas.microsoft.com/office/drawing/2014/main" id="{14E84909-F681-38BE-82AC-B128B00CC0AD}"/>
                    </a:ext>
                  </a:extLst>
                </p:cNvPr>
                <p:cNvPicPr/>
                <p:nvPr/>
              </p:nvPicPr>
              <p:blipFill>
                <a:blip r:embed="rId316"/>
                <a:stretch>
                  <a:fillRect/>
                </a:stretch>
              </p:blipFill>
              <p:spPr>
                <a:xfrm>
                  <a:off x="8949483" y="2553363"/>
                  <a:ext cx="45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3" name="筆跡 232">
                  <a:extLst>
                    <a:ext uri="{FF2B5EF4-FFF2-40B4-BE49-F238E27FC236}">
                      <a16:creationId xmlns:a16="http://schemas.microsoft.com/office/drawing/2014/main" id="{D4529709-3BE2-AB90-2DD3-D3203E279D40}"/>
                    </a:ext>
                  </a:extLst>
                </p14:cNvPr>
                <p14:cNvContentPartPr/>
                <p14:nvPr/>
              </p14:nvContentPartPr>
              <p14:xfrm>
                <a:off x="9040923" y="2388843"/>
                <a:ext cx="77040" cy="144000"/>
              </p14:xfrm>
            </p:contentPart>
          </mc:Choice>
          <mc:Fallback xmlns="">
            <p:pic>
              <p:nvPicPr>
                <p:cNvPr id="233" name="筆跡 232">
                  <a:extLst>
                    <a:ext uri="{FF2B5EF4-FFF2-40B4-BE49-F238E27FC236}">
                      <a16:creationId xmlns:a16="http://schemas.microsoft.com/office/drawing/2014/main" id="{D4529709-3BE2-AB90-2DD3-D3203E279D40}"/>
                    </a:ext>
                  </a:extLst>
                </p:cNvPr>
                <p:cNvPicPr/>
                <p:nvPr/>
              </p:nvPicPr>
              <p:blipFill>
                <a:blip r:embed="rId318"/>
                <a:stretch>
                  <a:fillRect/>
                </a:stretch>
              </p:blipFill>
              <p:spPr>
                <a:xfrm>
                  <a:off x="9022923" y="2370798"/>
                  <a:ext cx="112680" cy="179729"/>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4" name="筆跡 233">
                  <a:extLst>
                    <a:ext uri="{FF2B5EF4-FFF2-40B4-BE49-F238E27FC236}">
                      <a16:creationId xmlns:a16="http://schemas.microsoft.com/office/drawing/2014/main" id="{D9943435-087D-FCD9-A109-B2CAECE401AF}"/>
                    </a:ext>
                  </a:extLst>
                </p14:cNvPr>
                <p14:cNvContentPartPr/>
                <p14:nvPr/>
              </p14:nvContentPartPr>
              <p14:xfrm>
                <a:off x="9167283" y="2432043"/>
                <a:ext cx="100800" cy="97560"/>
              </p14:xfrm>
            </p:contentPart>
          </mc:Choice>
          <mc:Fallback xmlns="">
            <p:pic>
              <p:nvPicPr>
                <p:cNvPr id="234" name="筆跡 233">
                  <a:extLst>
                    <a:ext uri="{FF2B5EF4-FFF2-40B4-BE49-F238E27FC236}">
                      <a16:creationId xmlns:a16="http://schemas.microsoft.com/office/drawing/2014/main" id="{D9943435-087D-FCD9-A109-B2CAECE401AF}"/>
                    </a:ext>
                  </a:extLst>
                </p:cNvPr>
                <p:cNvPicPr/>
                <p:nvPr/>
              </p:nvPicPr>
              <p:blipFill>
                <a:blip r:embed="rId320"/>
                <a:stretch>
                  <a:fillRect/>
                </a:stretch>
              </p:blipFill>
              <p:spPr>
                <a:xfrm>
                  <a:off x="9149347" y="2414043"/>
                  <a:ext cx="136313"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5" name="筆跡 234">
                  <a:extLst>
                    <a:ext uri="{FF2B5EF4-FFF2-40B4-BE49-F238E27FC236}">
                      <a16:creationId xmlns:a16="http://schemas.microsoft.com/office/drawing/2014/main" id="{13B49542-4054-DDFA-5B19-AF598889EFFD}"/>
                    </a:ext>
                  </a:extLst>
                </p14:cNvPr>
                <p14:cNvContentPartPr/>
                <p14:nvPr/>
              </p14:nvContentPartPr>
              <p14:xfrm>
                <a:off x="9290043" y="2429883"/>
                <a:ext cx="56880" cy="128160"/>
              </p14:xfrm>
            </p:contentPart>
          </mc:Choice>
          <mc:Fallback xmlns="">
            <p:pic>
              <p:nvPicPr>
                <p:cNvPr id="235" name="筆跡 234">
                  <a:extLst>
                    <a:ext uri="{FF2B5EF4-FFF2-40B4-BE49-F238E27FC236}">
                      <a16:creationId xmlns:a16="http://schemas.microsoft.com/office/drawing/2014/main" id="{13B49542-4054-DDFA-5B19-AF598889EFFD}"/>
                    </a:ext>
                  </a:extLst>
                </p:cNvPr>
                <p:cNvPicPr/>
                <p:nvPr/>
              </p:nvPicPr>
              <p:blipFill>
                <a:blip r:embed="rId322"/>
                <a:stretch>
                  <a:fillRect/>
                </a:stretch>
              </p:blipFill>
              <p:spPr>
                <a:xfrm>
                  <a:off x="9272043" y="2411832"/>
                  <a:ext cx="92520" cy="16390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6" name="筆跡 235">
                  <a:extLst>
                    <a:ext uri="{FF2B5EF4-FFF2-40B4-BE49-F238E27FC236}">
                      <a16:creationId xmlns:a16="http://schemas.microsoft.com/office/drawing/2014/main" id="{85A78AEA-F5FB-1303-6F89-137AC5FAC421}"/>
                    </a:ext>
                  </a:extLst>
                </p14:cNvPr>
                <p14:cNvContentPartPr/>
                <p14:nvPr/>
              </p14:nvContentPartPr>
              <p14:xfrm>
                <a:off x="9355563" y="2404683"/>
                <a:ext cx="90000" cy="14760"/>
              </p14:xfrm>
            </p:contentPart>
          </mc:Choice>
          <mc:Fallback xmlns="">
            <p:pic>
              <p:nvPicPr>
                <p:cNvPr id="236" name="筆跡 235">
                  <a:extLst>
                    <a:ext uri="{FF2B5EF4-FFF2-40B4-BE49-F238E27FC236}">
                      <a16:creationId xmlns:a16="http://schemas.microsoft.com/office/drawing/2014/main" id="{85A78AEA-F5FB-1303-6F89-137AC5FAC421}"/>
                    </a:ext>
                  </a:extLst>
                </p:cNvPr>
                <p:cNvPicPr/>
                <p:nvPr/>
              </p:nvPicPr>
              <p:blipFill>
                <a:blip r:embed="rId324"/>
                <a:stretch>
                  <a:fillRect/>
                </a:stretch>
              </p:blipFill>
              <p:spPr>
                <a:xfrm>
                  <a:off x="9337635" y="2386683"/>
                  <a:ext cx="125498"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37" name="筆跡 236">
                  <a:extLst>
                    <a:ext uri="{FF2B5EF4-FFF2-40B4-BE49-F238E27FC236}">
                      <a16:creationId xmlns:a16="http://schemas.microsoft.com/office/drawing/2014/main" id="{8FC1B6A6-64DE-6C92-26E5-AC5FBF671B55}"/>
                    </a:ext>
                  </a:extLst>
                </p14:cNvPr>
                <p14:cNvContentPartPr/>
                <p14:nvPr/>
              </p14:nvContentPartPr>
              <p14:xfrm>
                <a:off x="8156403" y="2310363"/>
                <a:ext cx="83520" cy="372960"/>
              </p14:xfrm>
            </p:contentPart>
          </mc:Choice>
          <mc:Fallback xmlns="">
            <p:pic>
              <p:nvPicPr>
                <p:cNvPr id="237" name="筆跡 236">
                  <a:extLst>
                    <a:ext uri="{FF2B5EF4-FFF2-40B4-BE49-F238E27FC236}">
                      <a16:creationId xmlns:a16="http://schemas.microsoft.com/office/drawing/2014/main" id="{8FC1B6A6-64DE-6C92-26E5-AC5FBF671B55}"/>
                    </a:ext>
                  </a:extLst>
                </p:cNvPr>
                <p:cNvPicPr/>
                <p:nvPr/>
              </p:nvPicPr>
              <p:blipFill>
                <a:blip r:embed="rId326"/>
                <a:stretch>
                  <a:fillRect/>
                </a:stretch>
              </p:blipFill>
              <p:spPr>
                <a:xfrm>
                  <a:off x="8138403" y="2292346"/>
                  <a:ext cx="119160" cy="408634"/>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8" name="筆跡 237">
                  <a:extLst>
                    <a:ext uri="{FF2B5EF4-FFF2-40B4-BE49-F238E27FC236}">
                      <a16:creationId xmlns:a16="http://schemas.microsoft.com/office/drawing/2014/main" id="{EFC18E04-52C7-4E2F-40C5-F1CB5ACAB497}"/>
                    </a:ext>
                  </a:extLst>
                </p14:cNvPr>
                <p14:cNvContentPartPr/>
                <p14:nvPr/>
              </p14:nvContentPartPr>
              <p14:xfrm>
                <a:off x="9466803" y="2327283"/>
                <a:ext cx="107640" cy="251280"/>
              </p14:xfrm>
            </p:contentPart>
          </mc:Choice>
          <mc:Fallback xmlns="">
            <p:pic>
              <p:nvPicPr>
                <p:cNvPr id="238" name="筆跡 237">
                  <a:extLst>
                    <a:ext uri="{FF2B5EF4-FFF2-40B4-BE49-F238E27FC236}">
                      <a16:creationId xmlns:a16="http://schemas.microsoft.com/office/drawing/2014/main" id="{EFC18E04-52C7-4E2F-40C5-F1CB5ACAB497}"/>
                    </a:ext>
                  </a:extLst>
                </p:cNvPr>
                <p:cNvPicPr/>
                <p:nvPr/>
              </p:nvPicPr>
              <p:blipFill>
                <a:blip r:embed="rId328"/>
                <a:stretch>
                  <a:fillRect/>
                </a:stretch>
              </p:blipFill>
              <p:spPr>
                <a:xfrm>
                  <a:off x="9448803" y="2309283"/>
                  <a:ext cx="14328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39" name="筆跡 238">
                  <a:extLst>
                    <a:ext uri="{FF2B5EF4-FFF2-40B4-BE49-F238E27FC236}">
                      <a16:creationId xmlns:a16="http://schemas.microsoft.com/office/drawing/2014/main" id="{AE2CE7A9-9CED-BA64-DA4C-938D52359936}"/>
                    </a:ext>
                  </a:extLst>
                </p14:cNvPr>
                <p14:cNvContentPartPr/>
                <p14:nvPr/>
              </p14:nvContentPartPr>
              <p14:xfrm>
                <a:off x="9533403" y="2158443"/>
                <a:ext cx="89640" cy="90360"/>
              </p14:xfrm>
            </p:contentPart>
          </mc:Choice>
          <mc:Fallback xmlns="">
            <p:pic>
              <p:nvPicPr>
                <p:cNvPr id="239" name="筆跡 238">
                  <a:extLst>
                    <a:ext uri="{FF2B5EF4-FFF2-40B4-BE49-F238E27FC236}">
                      <a16:creationId xmlns:a16="http://schemas.microsoft.com/office/drawing/2014/main" id="{AE2CE7A9-9CED-BA64-DA4C-938D52359936}"/>
                    </a:ext>
                  </a:extLst>
                </p:cNvPr>
                <p:cNvPicPr/>
                <p:nvPr/>
              </p:nvPicPr>
              <p:blipFill>
                <a:blip r:embed="rId330"/>
                <a:stretch>
                  <a:fillRect/>
                </a:stretch>
              </p:blipFill>
              <p:spPr>
                <a:xfrm>
                  <a:off x="9515403" y="2140371"/>
                  <a:ext cx="125280" cy="126143"/>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1" name="筆跡 240">
                  <a:extLst>
                    <a:ext uri="{FF2B5EF4-FFF2-40B4-BE49-F238E27FC236}">
                      <a16:creationId xmlns:a16="http://schemas.microsoft.com/office/drawing/2014/main" id="{48956CB1-7D76-7C15-2BD7-65E7B60D4301}"/>
                    </a:ext>
                  </a:extLst>
                </p14:cNvPr>
                <p14:cNvContentPartPr/>
                <p14:nvPr/>
              </p14:nvContentPartPr>
              <p14:xfrm>
                <a:off x="8061363" y="2671083"/>
                <a:ext cx="1641960" cy="108360"/>
              </p14:xfrm>
            </p:contentPart>
          </mc:Choice>
          <mc:Fallback xmlns="">
            <p:pic>
              <p:nvPicPr>
                <p:cNvPr id="241" name="筆跡 240">
                  <a:extLst>
                    <a:ext uri="{FF2B5EF4-FFF2-40B4-BE49-F238E27FC236}">
                      <a16:creationId xmlns:a16="http://schemas.microsoft.com/office/drawing/2014/main" id="{48956CB1-7D76-7C15-2BD7-65E7B60D4301}"/>
                    </a:ext>
                  </a:extLst>
                </p:cNvPr>
                <p:cNvPicPr/>
                <p:nvPr/>
              </p:nvPicPr>
              <p:blipFill>
                <a:blip r:embed="rId332"/>
                <a:stretch>
                  <a:fillRect/>
                </a:stretch>
              </p:blipFill>
              <p:spPr>
                <a:xfrm>
                  <a:off x="8043363" y="2653143"/>
                  <a:ext cx="1677600" cy="143882"/>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2" name="筆跡 241">
                  <a:extLst>
                    <a:ext uri="{FF2B5EF4-FFF2-40B4-BE49-F238E27FC236}">
                      <a16:creationId xmlns:a16="http://schemas.microsoft.com/office/drawing/2014/main" id="{7EF312D9-FB30-AAF1-BFE8-28C592D26964}"/>
                    </a:ext>
                  </a:extLst>
                </p14:cNvPr>
                <p14:cNvContentPartPr/>
                <p14:nvPr/>
              </p14:nvContentPartPr>
              <p14:xfrm>
                <a:off x="8524323" y="2815083"/>
                <a:ext cx="23400" cy="153000"/>
              </p14:xfrm>
            </p:contentPart>
          </mc:Choice>
          <mc:Fallback xmlns="">
            <p:pic>
              <p:nvPicPr>
                <p:cNvPr id="242" name="筆跡 241">
                  <a:extLst>
                    <a:ext uri="{FF2B5EF4-FFF2-40B4-BE49-F238E27FC236}">
                      <a16:creationId xmlns:a16="http://schemas.microsoft.com/office/drawing/2014/main" id="{7EF312D9-FB30-AAF1-BFE8-28C592D26964}"/>
                    </a:ext>
                  </a:extLst>
                </p:cNvPr>
                <p:cNvPicPr/>
                <p:nvPr/>
              </p:nvPicPr>
              <p:blipFill>
                <a:blip r:embed="rId334"/>
                <a:stretch>
                  <a:fillRect/>
                </a:stretch>
              </p:blipFill>
              <p:spPr>
                <a:xfrm>
                  <a:off x="8506323" y="2797083"/>
                  <a:ext cx="5904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3" name="筆跡 242">
                  <a:extLst>
                    <a:ext uri="{FF2B5EF4-FFF2-40B4-BE49-F238E27FC236}">
                      <a16:creationId xmlns:a16="http://schemas.microsoft.com/office/drawing/2014/main" id="{79D06BC5-B725-EBF0-3D71-989A5206F729}"/>
                    </a:ext>
                  </a:extLst>
                </p14:cNvPr>
                <p14:cNvContentPartPr/>
                <p14:nvPr/>
              </p14:nvContentPartPr>
              <p14:xfrm>
                <a:off x="8647803" y="2793123"/>
                <a:ext cx="69120" cy="160560"/>
              </p14:xfrm>
            </p:contentPart>
          </mc:Choice>
          <mc:Fallback xmlns="">
            <p:pic>
              <p:nvPicPr>
                <p:cNvPr id="243" name="筆跡 242">
                  <a:extLst>
                    <a:ext uri="{FF2B5EF4-FFF2-40B4-BE49-F238E27FC236}">
                      <a16:creationId xmlns:a16="http://schemas.microsoft.com/office/drawing/2014/main" id="{79D06BC5-B725-EBF0-3D71-989A5206F729}"/>
                    </a:ext>
                  </a:extLst>
                </p:cNvPr>
                <p:cNvPicPr/>
                <p:nvPr/>
              </p:nvPicPr>
              <p:blipFill>
                <a:blip r:embed="rId336"/>
                <a:stretch>
                  <a:fillRect/>
                </a:stretch>
              </p:blipFill>
              <p:spPr>
                <a:xfrm>
                  <a:off x="8629803" y="2775123"/>
                  <a:ext cx="104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44" name="筆跡 243">
                  <a:extLst>
                    <a:ext uri="{FF2B5EF4-FFF2-40B4-BE49-F238E27FC236}">
                      <a16:creationId xmlns:a16="http://schemas.microsoft.com/office/drawing/2014/main" id="{A7211F35-8C13-52E7-3EC7-4BC77139BEA9}"/>
                    </a:ext>
                  </a:extLst>
                </p14:cNvPr>
                <p14:cNvContentPartPr/>
                <p14:nvPr/>
              </p14:nvContentPartPr>
              <p14:xfrm>
                <a:off x="8752563" y="2948283"/>
                <a:ext cx="24120" cy="12960"/>
              </p14:xfrm>
            </p:contentPart>
          </mc:Choice>
          <mc:Fallback xmlns="">
            <p:pic>
              <p:nvPicPr>
                <p:cNvPr id="244" name="筆跡 243">
                  <a:extLst>
                    <a:ext uri="{FF2B5EF4-FFF2-40B4-BE49-F238E27FC236}">
                      <a16:creationId xmlns:a16="http://schemas.microsoft.com/office/drawing/2014/main" id="{A7211F35-8C13-52E7-3EC7-4BC77139BEA9}"/>
                    </a:ext>
                  </a:extLst>
                </p:cNvPr>
                <p:cNvPicPr/>
                <p:nvPr/>
              </p:nvPicPr>
              <p:blipFill>
                <a:blip r:embed="rId338"/>
                <a:stretch>
                  <a:fillRect/>
                </a:stretch>
              </p:blipFill>
              <p:spPr>
                <a:xfrm>
                  <a:off x="8734290" y="2930283"/>
                  <a:ext cx="603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45" name="筆跡 244">
                  <a:extLst>
                    <a:ext uri="{FF2B5EF4-FFF2-40B4-BE49-F238E27FC236}">
                      <a16:creationId xmlns:a16="http://schemas.microsoft.com/office/drawing/2014/main" id="{F96F5E3F-4552-D190-B08F-7106491326C7}"/>
                    </a:ext>
                  </a:extLst>
                </p14:cNvPr>
                <p14:cNvContentPartPr/>
                <p14:nvPr/>
              </p14:nvContentPartPr>
              <p14:xfrm>
                <a:off x="8850123" y="2811123"/>
                <a:ext cx="75240" cy="146520"/>
              </p14:xfrm>
            </p:contentPart>
          </mc:Choice>
          <mc:Fallback xmlns="">
            <p:pic>
              <p:nvPicPr>
                <p:cNvPr id="245" name="筆跡 244">
                  <a:extLst>
                    <a:ext uri="{FF2B5EF4-FFF2-40B4-BE49-F238E27FC236}">
                      <a16:creationId xmlns:a16="http://schemas.microsoft.com/office/drawing/2014/main" id="{F96F5E3F-4552-D190-B08F-7106491326C7}"/>
                    </a:ext>
                  </a:extLst>
                </p:cNvPr>
                <p:cNvPicPr/>
                <p:nvPr/>
              </p:nvPicPr>
              <p:blipFill>
                <a:blip r:embed="rId340"/>
                <a:stretch>
                  <a:fillRect/>
                </a:stretch>
              </p:blipFill>
              <p:spPr>
                <a:xfrm>
                  <a:off x="8832123" y="2793123"/>
                  <a:ext cx="1108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46" name="筆跡 245">
                  <a:extLst>
                    <a:ext uri="{FF2B5EF4-FFF2-40B4-BE49-F238E27FC236}">
                      <a16:creationId xmlns:a16="http://schemas.microsoft.com/office/drawing/2014/main" id="{CAC74E00-D418-8D3C-0E4F-AF4BEADC169F}"/>
                    </a:ext>
                  </a:extLst>
                </p14:cNvPr>
                <p14:cNvContentPartPr/>
                <p14:nvPr/>
              </p14:nvContentPartPr>
              <p14:xfrm>
                <a:off x="8993763" y="2834163"/>
                <a:ext cx="195840" cy="101520"/>
              </p14:xfrm>
            </p:contentPart>
          </mc:Choice>
          <mc:Fallback xmlns="">
            <p:pic>
              <p:nvPicPr>
                <p:cNvPr id="246" name="筆跡 245">
                  <a:extLst>
                    <a:ext uri="{FF2B5EF4-FFF2-40B4-BE49-F238E27FC236}">
                      <a16:creationId xmlns:a16="http://schemas.microsoft.com/office/drawing/2014/main" id="{CAC74E00-D418-8D3C-0E4F-AF4BEADC169F}"/>
                    </a:ext>
                  </a:extLst>
                </p:cNvPr>
                <p:cNvPicPr/>
                <p:nvPr/>
              </p:nvPicPr>
              <p:blipFill>
                <a:blip r:embed="rId342"/>
                <a:stretch>
                  <a:fillRect/>
                </a:stretch>
              </p:blipFill>
              <p:spPr>
                <a:xfrm>
                  <a:off x="8975730" y="2816163"/>
                  <a:ext cx="231546"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47" name="筆跡 246">
                  <a:extLst>
                    <a:ext uri="{FF2B5EF4-FFF2-40B4-BE49-F238E27FC236}">
                      <a16:creationId xmlns:a16="http://schemas.microsoft.com/office/drawing/2014/main" id="{598677CA-0ED7-58D8-34D3-658525AE1BFB}"/>
                    </a:ext>
                  </a:extLst>
                </p14:cNvPr>
                <p14:cNvContentPartPr/>
                <p14:nvPr/>
              </p14:nvContentPartPr>
              <p14:xfrm>
                <a:off x="9115803" y="2805363"/>
                <a:ext cx="117000" cy="37080"/>
              </p14:xfrm>
            </p:contentPart>
          </mc:Choice>
          <mc:Fallback xmlns="">
            <p:pic>
              <p:nvPicPr>
                <p:cNvPr id="247" name="筆跡 246">
                  <a:extLst>
                    <a:ext uri="{FF2B5EF4-FFF2-40B4-BE49-F238E27FC236}">
                      <a16:creationId xmlns:a16="http://schemas.microsoft.com/office/drawing/2014/main" id="{598677CA-0ED7-58D8-34D3-658525AE1BFB}"/>
                    </a:ext>
                  </a:extLst>
                </p:cNvPr>
                <p:cNvPicPr/>
                <p:nvPr/>
              </p:nvPicPr>
              <p:blipFill>
                <a:blip r:embed="rId344"/>
                <a:stretch>
                  <a:fillRect/>
                </a:stretch>
              </p:blipFill>
              <p:spPr>
                <a:xfrm>
                  <a:off x="9097858" y="2787363"/>
                  <a:ext cx="152531"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49" name="筆跡 248">
                  <a:extLst>
                    <a:ext uri="{FF2B5EF4-FFF2-40B4-BE49-F238E27FC236}">
                      <a16:creationId xmlns:a16="http://schemas.microsoft.com/office/drawing/2014/main" id="{2DA4917A-F19B-EB70-7E46-6C3F11BA5A8E}"/>
                    </a:ext>
                  </a:extLst>
                </p14:cNvPr>
                <p14:cNvContentPartPr/>
                <p14:nvPr/>
              </p14:nvContentPartPr>
              <p14:xfrm>
                <a:off x="8229648" y="3103503"/>
                <a:ext cx="86040" cy="92520"/>
              </p14:xfrm>
            </p:contentPart>
          </mc:Choice>
          <mc:Fallback xmlns="">
            <p:pic>
              <p:nvPicPr>
                <p:cNvPr id="249" name="筆跡 248">
                  <a:extLst>
                    <a:ext uri="{FF2B5EF4-FFF2-40B4-BE49-F238E27FC236}">
                      <a16:creationId xmlns:a16="http://schemas.microsoft.com/office/drawing/2014/main" id="{2DA4917A-F19B-EB70-7E46-6C3F11BA5A8E}"/>
                    </a:ext>
                  </a:extLst>
                </p:cNvPr>
                <p:cNvPicPr/>
                <p:nvPr/>
              </p:nvPicPr>
              <p:blipFill>
                <a:blip r:embed="rId346"/>
                <a:stretch>
                  <a:fillRect/>
                </a:stretch>
              </p:blipFill>
              <p:spPr>
                <a:xfrm>
                  <a:off x="8211648" y="3085573"/>
                  <a:ext cx="121680" cy="128022"/>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50" name="筆跡 249">
                  <a:extLst>
                    <a:ext uri="{FF2B5EF4-FFF2-40B4-BE49-F238E27FC236}">
                      <a16:creationId xmlns:a16="http://schemas.microsoft.com/office/drawing/2014/main" id="{58677877-3AA6-5539-2A09-53501F7B796F}"/>
                    </a:ext>
                  </a:extLst>
                </p14:cNvPr>
                <p14:cNvContentPartPr/>
                <p14:nvPr/>
              </p14:nvContentPartPr>
              <p14:xfrm>
                <a:off x="8371488" y="3097023"/>
                <a:ext cx="107640" cy="95760"/>
              </p14:xfrm>
            </p:contentPart>
          </mc:Choice>
          <mc:Fallback xmlns="">
            <p:pic>
              <p:nvPicPr>
                <p:cNvPr id="250" name="筆跡 249">
                  <a:extLst>
                    <a:ext uri="{FF2B5EF4-FFF2-40B4-BE49-F238E27FC236}">
                      <a16:creationId xmlns:a16="http://schemas.microsoft.com/office/drawing/2014/main" id="{58677877-3AA6-5539-2A09-53501F7B796F}"/>
                    </a:ext>
                  </a:extLst>
                </p:cNvPr>
                <p:cNvPicPr/>
                <p:nvPr/>
              </p:nvPicPr>
              <p:blipFill>
                <a:blip r:embed="rId348"/>
                <a:stretch>
                  <a:fillRect/>
                </a:stretch>
              </p:blipFill>
              <p:spPr>
                <a:xfrm>
                  <a:off x="8353488" y="3079090"/>
                  <a:ext cx="143280" cy="131267"/>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1" name="筆跡 250">
                  <a:extLst>
                    <a:ext uri="{FF2B5EF4-FFF2-40B4-BE49-F238E27FC236}">
                      <a16:creationId xmlns:a16="http://schemas.microsoft.com/office/drawing/2014/main" id="{1511640F-9060-8E2C-F127-2A7459302EFF}"/>
                    </a:ext>
                  </a:extLst>
                </p14:cNvPr>
                <p14:cNvContentPartPr/>
                <p14:nvPr/>
              </p14:nvContentPartPr>
              <p14:xfrm>
                <a:off x="8418288" y="3079743"/>
                <a:ext cx="33120" cy="160920"/>
              </p14:xfrm>
            </p:contentPart>
          </mc:Choice>
          <mc:Fallback xmlns="">
            <p:pic>
              <p:nvPicPr>
                <p:cNvPr id="251" name="筆跡 250">
                  <a:extLst>
                    <a:ext uri="{FF2B5EF4-FFF2-40B4-BE49-F238E27FC236}">
                      <a16:creationId xmlns:a16="http://schemas.microsoft.com/office/drawing/2014/main" id="{1511640F-9060-8E2C-F127-2A7459302EFF}"/>
                    </a:ext>
                  </a:extLst>
                </p:cNvPr>
                <p:cNvPicPr/>
                <p:nvPr/>
              </p:nvPicPr>
              <p:blipFill>
                <a:blip r:embed="rId350"/>
                <a:stretch>
                  <a:fillRect/>
                </a:stretch>
              </p:blipFill>
              <p:spPr>
                <a:xfrm>
                  <a:off x="8400288" y="3061743"/>
                  <a:ext cx="6876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2" name="筆跡 251">
                  <a:extLst>
                    <a:ext uri="{FF2B5EF4-FFF2-40B4-BE49-F238E27FC236}">
                      <a16:creationId xmlns:a16="http://schemas.microsoft.com/office/drawing/2014/main" id="{D3ED4AAB-A521-45DA-3BF6-AD3F8E547C30}"/>
                    </a:ext>
                  </a:extLst>
                </p14:cNvPr>
                <p14:cNvContentPartPr/>
                <p14:nvPr/>
              </p14:nvContentPartPr>
              <p14:xfrm>
                <a:off x="8579928" y="3163263"/>
                <a:ext cx="112680" cy="16920"/>
              </p14:xfrm>
            </p:contentPart>
          </mc:Choice>
          <mc:Fallback xmlns="">
            <p:pic>
              <p:nvPicPr>
                <p:cNvPr id="252" name="筆跡 251">
                  <a:extLst>
                    <a:ext uri="{FF2B5EF4-FFF2-40B4-BE49-F238E27FC236}">
                      <a16:creationId xmlns:a16="http://schemas.microsoft.com/office/drawing/2014/main" id="{D3ED4AAB-A521-45DA-3BF6-AD3F8E547C30}"/>
                    </a:ext>
                  </a:extLst>
                </p:cNvPr>
                <p:cNvPicPr/>
                <p:nvPr/>
              </p:nvPicPr>
              <p:blipFill>
                <a:blip r:embed="rId352"/>
                <a:stretch>
                  <a:fillRect/>
                </a:stretch>
              </p:blipFill>
              <p:spPr>
                <a:xfrm>
                  <a:off x="8561928" y="3145263"/>
                  <a:ext cx="148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54" name="筆跡 253">
                  <a:extLst>
                    <a:ext uri="{FF2B5EF4-FFF2-40B4-BE49-F238E27FC236}">
                      <a16:creationId xmlns:a16="http://schemas.microsoft.com/office/drawing/2014/main" id="{C1ED5FE0-25EB-D87B-CBDD-2EFC4E8A052C}"/>
                    </a:ext>
                  </a:extLst>
                </p14:cNvPr>
                <p14:cNvContentPartPr/>
                <p14:nvPr/>
              </p14:nvContentPartPr>
              <p14:xfrm>
                <a:off x="8755608" y="3107823"/>
                <a:ext cx="37800" cy="90000"/>
              </p14:xfrm>
            </p:contentPart>
          </mc:Choice>
          <mc:Fallback xmlns="">
            <p:pic>
              <p:nvPicPr>
                <p:cNvPr id="254" name="筆跡 253">
                  <a:extLst>
                    <a:ext uri="{FF2B5EF4-FFF2-40B4-BE49-F238E27FC236}">
                      <a16:creationId xmlns:a16="http://schemas.microsoft.com/office/drawing/2014/main" id="{C1ED5FE0-25EB-D87B-CBDD-2EFC4E8A052C}"/>
                    </a:ext>
                  </a:extLst>
                </p:cNvPr>
                <p:cNvPicPr/>
                <p:nvPr/>
              </p:nvPicPr>
              <p:blipFill>
                <a:blip r:embed="rId354"/>
                <a:stretch>
                  <a:fillRect/>
                </a:stretch>
              </p:blipFill>
              <p:spPr>
                <a:xfrm>
                  <a:off x="8737608" y="3089823"/>
                  <a:ext cx="734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55" name="筆跡 254">
                  <a:extLst>
                    <a:ext uri="{FF2B5EF4-FFF2-40B4-BE49-F238E27FC236}">
                      <a16:creationId xmlns:a16="http://schemas.microsoft.com/office/drawing/2014/main" id="{FCA4BBD0-6737-293D-E465-B5D60424F073}"/>
                    </a:ext>
                  </a:extLst>
                </p14:cNvPr>
                <p14:cNvContentPartPr/>
                <p14:nvPr/>
              </p14:nvContentPartPr>
              <p14:xfrm>
                <a:off x="8804568" y="3088743"/>
                <a:ext cx="56160" cy="65880"/>
              </p14:xfrm>
            </p:contentPart>
          </mc:Choice>
          <mc:Fallback xmlns="">
            <p:pic>
              <p:nvPicPr>
                <p:cNvPr id="255" name="筆跡 254">
                  <a:extLst>
                    <a:ext uri="{FF2B5EF4-FFF2-40B4-BE49-F238E27FC236}">
                      <a16:creationId xmlns:a16="http://schemas.microsoft.com/office/drawing/2014/main" id="{FCA4BBD0-6737-293D-E465-B5D60424F073}"/>
                    </a:ext>
                  </a:extLst>
                </p:cNvPr>
                <p:cNvPicPr/>
                <p:nvPr/>
              </p:nvPicPr>
              <p:blipFill>
                <a:blip r:embed="rId356"/>
                <a:stretch>
                  <a:fillRect/>
                </a:stretch>
              </p:blipFill>
              <p:spPr>
                <a:xfrm>
                  <a:off x="8786568" y="3070743"/>
                  <a:ext cx="91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56" name="筆跡 255">
                  <a:extLst>
                    <a:ext uri="{FF2B5EF4-FFF2-40B4-BE49-F238E27FC236}">
                      <a16:creationId xmlns:a16="http://schemas.microsoft.com/office/drawing/2014/main" id="{1900CA43-93A5-2584-87EF-F20588B4BB74}"/>
                    </a:ext>
                  </a:extLst>
                </p14:cNvPr>
                <p14:cNvContentPartPr/>
                <p14:nvPr/>
              </p14:nvContentPartPr>
              <p14:xfrm>
                <a:off x="8846688" y="3098103"/>
                <a:ext cx="65880" cy="178200"/>
              </p14:xfrm>
            </p:contentPart>
          </mc:Choice>
          <mc:Fallback xmlns="">
            <p:pic>
              <p:nvPicPr>
                <p:cNvPr id="256" name="筆跡 255">
                  <a:extLst>
                    <a:ext uri="{FF2B5EF4-FFF2-40B4-BE49-F238E27FC236}">
                      <a16:creationId xmlns:a16="http://schemas.microsoft.com/office/drawing/2014/main" id="{1900CA43-93A5-2584-87EF-F20588B4BB74}"/>
                    </a:ext>
                  </a:extLst>
                </p:cNvPr>
                <p:cNvPicPr/>
                <p:nvPr/>
              </p:nvPicPr>
              <p:blipFill>
                <a:blip r:embed="rId358"/>
                <a:stretch>
                  <a:fillRect/>
                </a:stretch>
              </p:blipFill>
              <p:spPr>
                <a:xfrm>
                  <a:off x="8828688" y="3080103"/>
                  <a:ext cx="101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58" name="筆跡 257">
                  <a:extLst>
                    <a:ext uri="{FF2B5EF4-FFF2-40B4-BE49-F238E27FC236}">
                      <a16:creationId xmlns:a16="http://schemas.microsoft.com/office/drawing/2014/main" id="{505D8C6C-D8EC-6FF1-D7C8-D7D8AC822DD5}"/>
                    </a:ext>
                  </a:extLst>
                </p14:cNvPr>
                <p14:cNvContentPartPr/>
                <p14:nvPr/>
              </p14:nvContentPartPr>
              <p14:xfrm>
                <a:off x="8972328" y="3212583"/>
                <a:ext cx="3960" cy="3600"/>
              </p14:xfrm>
            </p:contentPart>
          </mc:Choice>
          <mc:Fallback xmlns="">
            <p:pic>
              <p:nvPicPr>
                <p:cNvPr id="258" name="筆跡 257">
                  <a:extLst>
                    <a:ext uri="{FF2B5EF4-FFF2-40B4-BE49-F238E27FC236}">
                      <a16:creationId xmlns:a16="http://schemas.microsoft.com/office/drawing/2014/main" id="{505D8C6C-D8EC-6FF1-D7C8-D7D8AC822DD5}"/>
                    </a:ext>
                  </a:extLst>
                </p:cNvPr>
                <p:cNvPicPr/>
                <p:nvPr/>
              </p:nvPicPr>
              <p:blipFill>
                <a:blip r:embed="rId360"/>
                <a:stretch>
                  <a:fillRect/>
                </a:stretch>
              </p:blipFill>
              <p:spPr>
                <a:xfrm>
                  <a:off x="8954328" y="3192583"/>
                  <a:ext cx="39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0" name="筆跡 259">
                  <a:extLst>
                    <a:ext uri="{FF2B5EF4-FFF2-40B4-BE49-F238E27FC236}">
                      <a16:creationId xmlns:a16="http://schemas.microsoft.com/office/drawing/2014/main" id="{755AEC12-F4A4-3379-6157-DADCA56B1B8D}"/>
                    </a:ext>
                  </a:extLst>
                </p14:cNvPr>
                <p14:cNvContentPartPr/>
                <p14:nvPr/>
              </p14:nvContentPartPr>
              <p14:xfrm>
                <a:off x="9047208" y="3097743"/>
                <a:ext cx="26640" cy="71280"/>
              </p14:xfrm>
            </p:contentPart>
          </mc:Choice>
          <mc:Fallback xmlns="">
            <p:pic>
              <p:nvPicPr>
                <p:cNvPr id="260" name="筆跡 259">
                  <a:extLst>
                    <a:ext uri="{FF2B5EF4-FFF2-40B4-BE49-F238E27FC236}">
                      <a16:creationId xmlns:a16="http://schemas.microsoft.com/office/drawing/2014/main" id="{755AEC12-F4A4-3379-6157-DADCA56B1B8D}"/>
                    </a:ext>
                  </a:extLst>
                </p:cNvPr>
                <p:cNvPicPr/>
                <p:nvPr/>
              </p:nvPicPr>
              <p:blipFill>
                <a:blip r:embed="rId362"/>
                <a:stretch>
                  <a:fillRect/>
                </a:stretch>
              </p:blipFill>
              <p:spPr>
                <a:xfrm>
                  <a:off x="9029208" y="3079652"/>
                  <a:ext cx="62280" cy="107101"/>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1" name="筆跡 260">
                  <a:extLst>
                    <a:ext uri="{FF2B5EF4-FFF2-40B4-BE49-F238E27FC236}">
                      <a16:creationId xmlns:a16="http://schemas.microsoft.com/office/drawing/2014/main" id="{C333B249-4F7C-0FD3-CD28-DED3DC23A653}"/>
                    </a:ext>
                  </a:extLst>
                </p14:cNvPr>
                <p14:cNvContentPartPr/>
                <p14:nvPr/>
              </p14:nvContentPartPr>
              <p14:xfrm>
                <a:off x="9078168" y="3080463"/>
                <a:ext cx="68040" cy="193680"/>
              </p14:xfrm>
            </p:contentPart>
          </mc:Choice>
          <mc:Fallback xmlns="">
            <p:pic>
              <p:nvPicPr>
                <p:cNvPr id="261" name="筆跡 260">
                  <a:extLst>
                    <a:ext uri="{FF2B5EF4-FFF2-40B4-BE49-F238E27FC236}">
                      <a16:creationId xmlns:a16="http://schemas.microsoft.com/office/drawing/2014/main" id="{C333B249-4F7C-0FD3-CD28-DED3DC23A653}"/>
                    </a:ext>
                  </a:extLst>
                </p:cNvPr>
                <p:cNvPicPr/>
                <p:nvPr/>
              </p:nvPicPr>
              <p:blipFill>
                <a:blip r:embed="rId364"/>
                <a:stretch>
                  <a:fillRect/>
                </a:stretch>
              </p:blipFill>
              <p:spPr>
                <a:xfrm>
                  <a:off x="9060168" y="3062463"/>
                  <a:ext cx="103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2" name="筆跡 261">
                  <a:extLst>
                    <a:ext uri="{FF2B5EF4-FFF2-40B4-BE49-F238E27FC236}">
                      <a16:creationId xmlns:a16="http://schemas.microsoft.com/office/drawing/2014/main" id="{AFB46142-F310-AF4B-8FA8-2703F3965969}"/>
                    </a:ext>
                  </a:extLst>
                </p14:cNvPr>
                <p14:cNvContentPartPr/>
                <p14:nvPr/>
              </p14:nvContentPartPr>
              <p14:xfrm>
                <a:off x="9205608" y="3097383"/>
                <a:ext cx="23400" cy="110520"/>
              </p14:xfrm>
            </p:contentPart>
          </mc:Choice>
          <mc:Fallback xmlns="">
            <p:pic>
              <p:nvPicPr>
                <p:cNvPr id="262" name="筆跡 261">
                  <a:extLst>
                    <a:ext uri="{FF2B5EF4-FFF2-40B4-BE49-F238E27FC236}">
                      <a16:creationId xmlns:a16="http://schemas.microsoft.com/office/drawing/2014/main" id="{AFB46142-F310-AF4B-8FA8-2703F3965969}"/>
                    </a:ext>
                  </a:extLst>
                </p:cNvPr>
                <p:cNvPicPr/>
                <p:nvPr/>
              </p:nvPicPr>
              <p:blipFill>
                <a:blip r:embed="rId366"/>
                <a:stretch>
                  <a:fillRect/>
                </a:stretch>
              </p:blipFill>
              <p:spPr>
                <a:xfrm>
                  <a:off x="9187608" y="3079383"/>
                  <a:ext cx="590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3" name="筆跡 262">
                  <a:extLst>
                    <a:ext uri="{FF2B5EF4-FFF2-40B4-BE49-F238E27FC236}">
                      <a16:creationId xmlns:a16="http://schemas.microsoft.com/office/drawing/2014/main" id="{36ED7492-D49D-D57D-8CE8-3DFADA3ADB26}"/>
                    </a:ext>
                  </a:extLst>
                </p14:cNvPr>
                <p14:cNvContentPartPr/>
                <p14:nvPr/>
              </p14:nvContentPartPr>
              <p14:xfrm>
                <a:off x="9283368" y="3084423"/>
                <a:ext cx="68400" cy="137520"/>
              </p14:xfrm>
            </p:contentPart>
          </mc:Choice>
          <mc:Fallback xmlns="">
            <p:pic>
              <p:nvPicPr>
                <p:cNvPr id="263" name="筆跡 262">
                  <a:extLst>
                    <a:ext uri="{FF2B5EF4-FFF2-40B4-BE49-F238E27FC236}">
                      <a16:creationId xmlns:a16="http://schemas.microsoft.com/office/drawing/2014/main" id="{36ED7492-D49D-D57D-8CE8-3DFADA3ADB26}"/>
                    </a:ext>
                  </a:extLst>
                </p:cNvPr>
                <p:cNvPicPr/>
                <p:nvPr/>
              </p:nvPicPr>
              <p:blipFill>
                <a:blip r:embed="rId368"/>
                <a:stretch>
                  <a:fillRect/>
                </a:stretch>
              </p:blipFill>
              <p:spPr>
                <a:xfrm>
                  <a:off x="9265368" y="3066470"/>
                  <a:ext cx="104040" cy="173067"/>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4" name="筆跡 263">
                  <a:extLst>
                    <a:ext uri="{FF2B5EF4-FFF2-40B4-BE49-F238E27FC236}">
                      <a16:creationId xmlns:a16="http://schemas.microsoft.com/office/drawing/2014/main" id="{0A316112-656B-DBE6-4867-28A4789B3F70}"/>
                    </a:ext>
                  </a:extLst>
                </p14:cNvPr>
                <p14:cNvContentPartPr/>
                <p14:nvPr/>
              </p14:nvContentPartPr>
              <p14:xfrm>
                <a:off x="9313248" y="3074703"/>
                <a:ext cx="72000" cy="7560"/>
              </p14:xfrm>
            </p:contentPart>
          </mc:Choice>
          <mc:Fallback xmlns="">
            <p:pic>
              <p:nvPicPr>
                <p:cNvPr id="264" name="筆跡 263">
                  <a:extLst>
                    <a:ext uri="{FF2B5EF4-FFF2-40B4-BE49-F238E27FC236}">
                      <a16:creationId xmlns:a16="http://schemas.microsoft.com/office/drawing/2014/main" id="{0A316112-656B-DBE6-4867-28A4789B3F70}"/>
                    </a:ext>
                  </a:extLst>
                </p:cNvPr>
                <p:cNvPicPr/>
                <p:nvPr/>
              </p:nvPicPr>
              <p:blipFill>
                <a:blip r:embed="rId370"/>
                <a:stretch>
                  <a:fillRect/>
                </a:stretch>
              </p:blipFill>
              <p:spPr>
                <a:xfrm>
                  <a:off x="9295158" y="3055803"/>
                  <a:ext cx="107819" cy="44982"/>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66" name="筆跡 265">
                  <a:extLst>
                    <a:ext uri="{FF2B5EF4-FFF2-40B4-BE49-F238E27FC236}">
                      <a16:creationId xmlns:a16="http://schemas.microsoft.com/office/drawing/2014/main" id="{43C03BD8-190F-B7AE-7DD3-2B93DCA20F20}"/>
                    </a:ext>
                  </a:extLst>
                </p14:cNvPr>
                <p14:cNvContentPartPr/>
                <p14:nvPr/>
              </p14:nvContentPartPr>
              <p14:xfrm>
                <a:off x="8131728" y="3041583"/>
                <a:ext cx="64080" cy="254880"/>
              </p14:xfrm>
            </p:contentPart>
          </mc:Choice>
          <mc:Fallback xmlns="">
            <p:pic>
              <p:nvPicPr>
                <p:cNvPr id="266" name="筆跡 265">
                  <a:extLst>
                    <a:ext uri="{FF2B5EF4-FFF2-40B4-BE49-F238E27FC236}">
                      <a16:creationId xmlns:a16="http://schemas.microsoft.com/office/drawing/2014/main" id="{43C03BD8-190F-B7AE-7DD3-2B93DCA20F20}"/>
                    </a:ext>
                  </a:extLst>
                </p:cNvPr>
                <p:cNvPicPr/>
                <p:nvPr/>
              </p:nvPicPr>
              <p:blipFill>
                <a:blip r:embed="rId372"/>
                <a:stretch>
                  <a:fillRect/>
                </a:stretch>
              </p:blipFill>
              <p:spPr>
                <a:xfrm>
                  <a:off x="8113829" y="3023583"/>
                  <a:ext cx="99521"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67" name="筆跡 266">
                  <a:extLst>
                    <a:ext uri="{FF2B5EF4-FFF2-40B4-BE49-F238E27FC236}">
                      <a16:creationId xmlns:a16="http://schemas.microsoft.com/office/drawing/2014/main" id="{996F4A0F-356A-6576-669F-DDD7CFA36F39}"/>
                    </a:ext>
                  </a:extLst>
                </p14:cNvPr>
                <p14:cNvContentPartPr/>
                <p14:nvPr/>
              </p14:nvContentPartPr>
              <p14:xfrm>
                <a:off x="9446088" y="3059583"/>
                <a:ext cx="43200" cy="204120"/>
              </p14:xfrm>
            </p:contentPart>
          </mc:Choice>
          <mc:Fallback xmlns="">
            <p:pic>
              <p:nvPicPr>
                <p:cNvPr id="267" name="筆跡 266">
                  <a:extLst>
                    <a:ext uri="{FF2B5EF4-FFF2-40B4-BE49-F238E27FC236}">
                      <a16:creationId xmlns:a16="http://schemas.microsoft.com/office/drawing/2014/main" id="{996F4A0F-356A-6576-669F-DDD7CFA36F39}"/>
                    </a:ext>
                  </a:extLst>
                </p:cNvPr>
                <p:cNvPicPr/>
                <p:nvPr/>
              </p:nvPicPr>
              <p:blipFill>
                <a:blip r:embed="rId374"/>
                <a:stretch>
                  <a:fillRect/>
                </a:stretch>
              </p:blipFill>
              <p:spPr>
                <a:xfrm>
                  <a:off x="9428088" y="3041583"/>
                  <a:ext cx="7884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8" name="筆跡 267">
                  <a:extLst>
                    <a:ext uri="{FF2B5EF4-FFF2-40B4-BE49-F238E27FC236}">
                      <a16:creationId xmlns:a16="http://schemas.microsoft.com/office/drawing/2014/main" id="{E7F15F48-B07D-674C-5046-C46AE56C40CC}"/>
                    </a:ext>
                  </a:extLst>
                </p14:cNvPr>
                <p14:cNvContentPartPr/>
                <p14:nvPr/>
              </p14:nvContentPartPr>
              <p14:xfrm>
                <a:off x="9505128" y="2935743"/>
                <a:ext cx="87840" cy="62640"/>
              </p14:xfrm>
            </p:contentPart>
          </mc:Choice>
          <mc:Fallback xmlns="">
            <p:pic>
              <p:nvPicPr>
                <p:cNvPr id="268" name="筆跡 267">
                  <a:extLst>
                    <a:ext uri="{FF2B5EF4-FFF2-40B4-BE49-F238E27FC236}">
                      <a16:creationId xmlns:a16="http://schemas.microsoft.com/office/drawing/2014/main" id="{E7F15F48-B07D-674C-5046-C46AE56C40CC}"/>
                    </a:ext>
                  </a:extLst>
                </p:cNvPr>
                <p:cNvPicPr/>
                <p:nvPr/>
              </p:nvPicPr>
              <p:blipFill>
                <a:blip r:embed="rId376"/>
                <a:stretch>
                  <a:fillRect/>
                </a:stretch>
              </p:blipFill>
              <p:spPr>
                <a:xfrm>
                  <a:off x="9487128" y="2917743"/>
                  <a:ext cx="123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9" name="筆跡 268">
                  <a:extLst>
                    <a:ext uri="{FF2B5EF4-FFF2-40B4-BE49-F238E27FC236}">
                      <a16:creationId xmlns:a16="http://schemas.microsoft.com/office/drawing/2014/main" id="{47E7D74A-C91A-EC72-D2BF-E7ADF7CA3B23}"/>
                    </a:ext>
                  </a:extLst>
                </p14:cNvPr>
                <p14:cNvContentPartPr/>
                <p14:nvPr/>
              </p14:nvContentPartPr>
              <p14:xfrm>
                <a:off x="8049648" y="3328863"/>
                <a:ext cx="1683360" cy="19080"/>
              </p14:xfrm>
            </p:contentPart>
          </mc:Choice>
          <mc:Fallback xmlns="">
            <p:pic>
              <p:nvPicPr>
                <p:cNvPr id="269" name="筆跡 268">
                  <a:extLst>
                    <a:ext uri="{FF2B5EF4-FFF2-40B4-BE49-F238E27FC236}">
                      <a16:creationId xmlns:a16="http://schemas.microsoft.com/office/drawing/2014/main" id="{47E7D74A-C91A-EC72-D2BF-E7ADF7CA3B23}"/>
                    </a:ext>
                  </a:extLst>
                </p:cNvPr>
                <p:cNvPicPr/>
                <p:nvPr/>
              </p:nvPicPr>
              <p:blipFill>
                <a:blip r:embed="rId378"/>
                <a:stretch>
                  <a:fillRect/>
                </a:stretch>
              </p:blipFill>
              <p:spPr>
                <a:xfrm>
                  <a:off x="8031648" y="3310863"/>
                  <a:ext cx="171900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71" name="筆跡 270">
                  <a:extLst>
                    <a:ext uri="{FF2B5EF4-FFF2-40B4-BE49-F238E27FC236}">
                      <a16:creationId xmlns:a16="http://schemas.microsoft.com/office/drawing/2014/main" id="{A0BC610F-6378-A992-60C2-E8AE9FC59301}"/>
                    </a:ext>
                  </a:extLst>
                </p14:cNvPr>
                <p14:cNvContentPartPr/>
                <p14:nvPr/>
              </p14:nvContentPartPr>
              <p14:xfrm>
                <a:off x="8647248" y="3391503"/>
                <a:ext cx="19440" cy="115200"/>
              </p14:xfrm>
            </p:contentPart>
          </mc:Choice>
          <mc:Fallback xmlns="">
            <p:pic>
              <p:nvPicPr>
                <p:cNvPr id="271" name="筆跡 270">
                  <a:extLst>
                    <a:ext uri="{FF2B5EF4-FFF2-40B4-BE49-F238E27FC236}">
                      <a16:creationId xmlns:a16="http://schemas.microsoft.com/office/drawing/2014/main" id="{A0BC610F-6378-A992-60C2-E8AE9FC59301}"/>
                    </a:ext>
                  </a:extLst>
                </p:cNvPr>
                <p:cNvPicPr/>
                <p:nvPr/>
              </p:nvPicPr>
              <p:blipFill>
                <a:blip r:embed="rId380"/>
                <a:stretch>
                  <a:fillRect/>
                </a:stretch>
              </p:blipFill>
              <p:spPr>
                <a:xfrm>
                  <a:off x="8629248" y="3373503"/>
                  <a:ext cx="550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2" name="筆跡 271">
                  <a:extLst>
                    <a:ext uri="{FF2B5EF4-FFF2-40B4-BE49-F238E27FC236}">
                      <a16:creationId xmlns:a16="http://schemas.microsoft.com/office/drawing/2014/main" id="{476A9182-C6EB-BE41-FD24-910B80ADCA9E}"/>
                    </a:ext>
                  </a:extLst>
                </p14:cNvPr>
                <p14:cNvContentPartPr/>
                <p14:nvPr/>
              </p14:nvContentPartPr>
              <p14:xfrm>
                <a:off x="8732208" y="3369543"/>
                <a:ext cx="40680" cy="72720"/>
              </p14:xfrm>
            </p:contentPart>
          </mc:Choice>
          <mc:Fallback xmlns="">
            <p:pic>
              <p:nvPicPr>
                <p:cNvPr id="272" name="筆跡 271">
                  <a:extLst>
                    <a:ext uri="{FF2B5EF4-FFF2-40B4-BE49-F238E27FC236}">
                      <a16:creationId xmlns:a16="http://schemas.microsoft.com/office/drawing/2014/main" id="{476A9182-C6EB-BE41-FD24-910B80ADCA9E}"/>
                    </a:ext>
                  </a:extLst>
                </p:cNvPr>
                <p:cNvPicPr/>
                <p:nvPr/>
              </p:nvPicPr>
              <p:blipFill>
                <a:blip r:embed="rId382"/>
                <a:stretch>
                  <a:fillRect/>
                </a:stretch>
              </p:blipFill>
              <p:spPr>
                <a:xfrm>
                  <a:off x="8714208" y="3351543"/>
                  <a:ext cx="76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3" name="筆跡 272">
                  <a:extLst>
                    <a:ext uri="{FF2B5EF4-FFF2-40B4-BE49-F238E27FC236}">
                      <a16:creationId xmlns:a16="http://schemas.microsoft.com/office/drawing/2014/main" id="{D4FB85AC-91E7-3083-595E-A1A2668FE557}"/>
                    </a:ext>
                  </a:extLst>
                </p14:cNvPr>
                <p14:cNvContentPartPr/>
                <p14:nvPr/>
              </p14:nvContentPartPr>
              <p14:xfrm>
                <a:off x="8768928" y="3371343"/>
                <a:ext cx="61200" cy="181800"/>
              </p14:xfrm>
            </p:contentPart>
          </mc:Choice>
          <mc:Fallback xmlns="">
            <p:pic>
              <p:nvPicPr>
                <p:cNvPr id="273" name="筆跡 272">
                  <a:extLst>
                    <a:ext uri="{FF2B5EF4-FFF2-40B4-BE49-F238E27FC236}">
                      <a16:creationId xmlns:a16="http://schemas.microsoft.com/office/drawing/2014/main" id="{D4FB85AC-91E7-3083-595E-A1A2668FE557}"/>
                    </a:ext>
                  </a:extLst>
                </p:cNvPr>
                <p:cNvPicPr/>
                <p:nvPr/>
              </p:nvPicPr>
              <p:blipFill>
                <a:blip r:embed="rId384"/>
                <a:stretch>
                  <a:fillRect/>
                </a:stretch>
              </p:blipFill>
              <p:spPr>
                <a:xfrm>
                  <a:off x="8750928" y="3353343"/>
                  <a:ext cx="96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4" name="筆跡 273">
                  <a:extLst>
                    <a:ext uri="{FF2B5EF4-FFF2-40B4-BE49-F238E27FC236}">
                      <a16:creationId xmlns:a16="http://schemas.microsoft.com/office/drawing/2014/main" id="{752E32B7-D9B9-E2B8-432B-15348F07775E}"/>
                    </a:ext>
                  </a:extLst>
                </p14:cNvPr>
                <p14:cNvContentPartPr/>
                <p14:nvPr/>
              </p14:nvContentPartPr>
              <p14:xfrm>
                <a:off x="8848128" y="3514623"/>
                <a:ext cx="5760" cy="21600"/>
              </p14:xfrm>
            </p:contentPart>
          </mc:Choice>
          <mc:Fallback xmlns="">
            <p:pic>
              <p:nvPicPr>
                <p:cNvPr id="274" name="筆跡 273">
                  <a:extLst>
                    <a:ext uri="{FF2B5EF4-FFF2-40B4-BE49-F238E27FC236}">
                      <a16:creationId xmlns:a16="http://schemas.microsoft.com/office/drawing/2014/main" id="{752E32B7-D9B9-E2B8-432B-15348F07775E}"/>
                    </a:ext>
                  </a:extLst>
                </p:cNvPr>
                <p:cNvPicPr/>
                <p:nvPr/>
              </p:nvPicPr>
              <p:blipFill>
                <a:blip r:embed="rId386"/>
                <a:stretch>
                  <a:fillRect/>
                </a:stretch>
              </p:blipFill>
              <p:spPr>
                <a:xfrm>
                  <a:off x="8830128" y="3496623"/>
                  <a:ext cx="414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75" name="筆跡 274">
                  <a:extLst>
                    <a:ext uri="{FF2B5EF4-FFF2-40B4-BE49-F238E27FC236}">
                      <a16:creationId xmlns:a16="http://schemas.microsoft.com/office/drawing/2014/main" id="{170AFA9B-3FC0-8F75-0B71-0B2B17888866}"/>
                    </a:ext>
                  </a:extLst>
                </p14:cNvPr>
                <p14:cNvContentPartPr/>
                <p14:nvPr/>
              </p14:nvContentPartPr>
              <p14:xfrm>
                <a:off x="8964768" y="3390783"/>
                <a:ext cx="26640" cy="62280"/>
              </p14:xfrm>
            </p:contentPart>
          </mc:Choice>
          <mc:Fallback xmlns="">
            <p:pic>
              <p:nvPicPr>
                <p:cNvPr id="275" name="筆跡 274">
                  <a:extLst>
                    <a:ext uri="{FF2B5EF4-FFF2-40B4-BE49-F238E27FC236}">
                      <a16:creationId xmlns:a16="http://schemas.microsoft.com/office/drawing/2014/main" id="{170AFA9B-3FC0-8F75-0B71-0B2B17888866}"/>
                    </a:ext>
                  </a:extLst>
                </p:cNvPr>
                <p:cNvPicPr/>
                <p:nvPr/>
              </p:nvPicPr>
              <p:blipFill>
                <a:blip r:embed="rId388"/>
                <a:stretch>
                  <a:fillRect/>
                </a:stretch>
              </p:blipFill>
              <p:spPr>
                <a:xfrm>
                  <a:off x="8946768" y="3372783"/>
                  <a:ext cx="6228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76" name="筆跡 275">
                  <a:extLst>
                    <a:ext uri="{FF2B5EF4-FFF2-40B4-BE49-F238E27FC236}">
                      <a16:creationId xmlns:a16="http://schemas.microsoft.com/office/drawing/2014/main" id="{5C48DEC2-E905-D449-58CA-77DF69CDFE4F}"/>
                    </a:ext>
                  </a:extLst>
                </p14:cNvPr>
                <p14:cNvContentPartPr/>
                <p14:nvPr/>
              </p14:nvContentPartPr>
              <p14:xfrm>
                <a:off x="8987088" y="3399063"/>
                <a:ext cx="78840" cy="159120"/>
              </p14:xfrm>
            </p:contentPart>
          </mc:Choice>
          <mc:Fallback xmlns="">
            <p:pic>
              <p:nvPicPr>
                <p:cNvPr id="276" name="筆跡 275">
                  <a:extLst>
                    <a:ext uri="{FF2B5EF4-FFF2-40B4-BE49-F238E27FC236}">
                      <a16:creationId xmlns:a16="http://schemas.microsoft.com/office/drawing/2014/main" id="{5C48DEC2-E905-D449-58CA-77DF69CDFE4F}"/>
                    </a:ext>
                  </a:extLst>
                </p:cNvPr>
                <p:cNvPicPr/>
                <p:nvPr/>
              </p:nvPicPr>
              <p:blipFill>
                <a:blip r:embed="rId390"/>
                <a:stretch>
                  <a:fillRect/>
                </a:stretch>
              </p:blipFill>
              <p:spPr>
                <a:xfrm>
                  <a:off x="8969088" y="3381104"/>
                  <a:ext cx="114480" cy="1946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77" name="筆跡 276">
                  <a:extLst>
                    <a:ext uri="{FF2B5EF4-FFF2-40B4-BE49-F238E27FC236}">
                      <a16:creationId xmlns:a16="http://schemas.microsoft.com/office/drawing/2014/main" id="{08426D98-46B2-761F-9D6E-197F0AEFE590}"/>
                    </a:ext>
                  </a:extLst>
                </p14:cNvPr>
                <p14:cNvContentPartPr/>
                <p14:nvPr/>
              </p14:nvContentPartPr>
              <p14:xfrm>
                <a:off x="9111648" y="3435063"/>
                <a:ext cx="15120" cy="86760"/>
              </p14:xfrm>
            </p:contentPart>
          </mc:Choice>
          <mc:Fallback xmlns="">
            <p:pic>
              <p:nvPicPr>
                <p:cNvPr id="277" name="筆跡 276">
                  <a:extLst>
                    <a:ext uri="{FF2B5EF4-FFF2-40B4-BE49-F238E27FC236}">
                      <a16:creationId xmlns:a16="http://schemas.microsoft.com/office/drawing/2014/main" id="{08426D98-46B2-761F-9D6E-197F0AEFE590}"/>
                    </a:ext>
                  </a:extLst>
                </p:cNvPr>
                <p:cNvPicPr/>
                <p:nvPr/>
              </p:nvPicPr>
              <p:blipFill>
                <a:blip r:embed="rId392"/>
                <a:stretch>
                  <a:fillRect/>
                </a:stretch>
              </p:blipFill>
              <p:spPr>
                <a:xfrm>
                  <a:off x="9094067" y="3417063"/>
                  <a:ext cx="49931"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78" name="筆跡 277">
                  <a:extLst>
                    <a:ext uri="{FF2B5EF4-FFF2-40B4-BE49-F238E27FC236}">
                      <a16:creationId xmlns:a16="http://schemas.microsoft.com/office/drawing/2014/main" id="{24C1431B-EF07-14DC-7E3A-84640384A492}"/>
                    </a:ext>
                  </a:extLst>
                </p14:cNvPr>
                <p14:cNvContentPartPr/>
                <p14:nvPr/>
              </p14:nvContentPartPr>
              <p14:xfrm>
                <a:off x="9153048" y="3402663"/>
                <a:ext cx="82800" cy="128160"/>
              </p14:xfrm>
            </p:contentPart>
          </mc:Choice>
          <mc:Fallback xmlns="">
            <p:pic>
              <p:nvPicPr>
                <p:cNvPr id="278" name="筆跡 277">
                  <a:extLst>
                    <a:ext uri="{FF2B5EF4-FFF2-40B4-BE49-F238E27FC236}">
                      <a16:creationId xmlns:a16="http://schemas.microsoft.com/office/drawing/2014/main" id="{24C1431B-EF07-14DC-7E3A-84640384A492}"/>
                    </a:ext>
                  </a:extLst>
                </p:cNvPr>
                <p:cNvPicPr/>
                <p:nvPr/>
              </p:nvPicPr>
              <p:blipFill>
                <a:blip r:embed="rId394"/>
                <a:stretch>
                  <a:fillRect/>
                </a:stretch>
              </p:blipFill>
              <p:spPr>
                <a:xfrm>
                  <a:off x="9134969" y="3384713"/>
                  <a:ext cx="118596" cy="1637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79" name="筆跡 278">
                  <a:extLst>
                    <a:ext uri="{FF2B5EF4-FFF2-40B4-BE49-F238E27FC236}">
                      <a16:creationId xmlns:a16="http://schemas.microsoft.com/office/drawing/2014/main" id="{9FB983BF-C56A-9A9A-5C21-C49A90EABAFB}"/>
                    </a:ext>
                  </a:extLst>
                </p14:cNvPr>
                <p14:cNvContentPartPr/>
                <p14:nvPr/>
              </p14:nvContentPartPr>
              <p14:xfrm>
                <a:off x="9203448" y="3400503"/>
                <a:ext cx="78480" cy="10080"/>
              </p14:xfrm>
            </p:contentPart>
          </mc:Choice>
          <mc:Fallback xmlns="">
            <p:pic>
              <p:nvPicPr>
                <p:cNvPr id="279" name="筆跡 278">
                  <a:extLst>
                    <a:ext uri="{FF2B5EF4-FFF2-40B4-BE49-F238E27FC236}">
                      <a16:creationId xmlns:a16="http://schemas.microsoft.com/office/drawing/2014/main" id="{9FB983BF-C56A-9A9A-5C21-C49A90EABAFB}"/>
                    </a:ext>
                  </a:extLst>
                </p:cNvPr>
                <p:cNvPicPr/>
                <p:nvPr/>
              </p:nvPicPr>
              <p:blipFill>
                <a:blip r:embed="rId396"/>
                <a:stretch>
                  <a:fillRect/>
                </a:stretch>
              </p:blipFill>
              <p:spPr>
                <a:xfrm>
                  <a:off x="9185530" y="3381836"/>
                  <a:ext cx="113957" cy="470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81" name="筆跡 280">
                  <a:extLst>
                    <a:ext uri="{FF2B5EF4-FFF2-40B4-BE49-F238E27FC236}">
                      <a16:creationId xmlns:a16="http://schemas.microsoft.com/office/drawing/2014/main" id="{AB40769F-1A19-BE49-BF4D-105E2C054B03}"/>
                    </a:ext>
                  </a:extLst>
                </p14:cNvPr>
                <p14:cNvContentPartPr/>
                <p14:nvPr/>
              </p14:nvContentPartPr>
              <p14:xfrm>
                <a:off x="8252328" y="3672303"/>
                <a:ext cx="14040" cy="117720"/>
              </p14:xfrm>
            </p:contentPart>
          </mc:Choice>
          <mc:Fallback xmlns="">
            <p:pic>
              <p:nvPicPr>
                <p:cNvPr id="281" name="筆跡 280">
                  <a:extLst>
                    <a:ext uri="{FF2B5EF4-FFF2-40B4-BE49-F238E27FC236}">
                      <a16:creationId xmlns:a16="http://schemas.microsoft.com/office/drawing/2014/main" id="{AB40769F-1A19-BE49-BF4D-105E2C054B03}"/>
                    </a:ext>
                  </a:extLst>
                </p:cNvPr>
                <p:cNvPicPr/>
                <p:nvPr/>
              </p:nvPicPr>
              <p:blipFill>
                <a:blip r:embed="rId398"/>
                <a:stretch>
                  <a:fillRect/>
                </a:stretch>
              </p:blipFill>
              <p:spPr>
                <a:xfrm>
                  <a:off x="8234328" y="3654303"/>
                  <a:ext cx="49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82" name="筆跡 281">
                  <a:extLst>
                    <a:ext uri="{FF2B5EF4-FFF2-40B4-BE49-F238E27FC236}">
                      <a16:creationId xmlns:a16="http://schemas.microsoft.com/office/drawing/2014/main" id="{0E2B4BDB-1213-60B3-8640-F69B595B19DC}"/>
                    </a:ext>
                  </a:extLst>
                </p14:cNvPr>
                <p14:cNvContentPartPr/>
                <p14:nvPr/>
              </p14:nvContentPartPr>
              <p14:xfrm>
                <a:off x="8321448" y="3666543"/>
                <a:ext cx="88920" cy="101520"/>
              </p14:xfrm>
            </p:contentPart>
          </mc:Choice>
          <mc:Fallback xmlns="">
            <p:pic>
              <p:nvPicPr>
                <p:cNvPr id="282" name="筆跡 281">
                  <a:extLst>
                    <a:ext uri="{FF2B5EF4-FFF2-40B4-BE49-F238E27FC236}">
                      <a16:creationId xmlns:a16="http://schemas.microsoft.com/office/drawing/2014/main" id="{0E2B4BDB-1213-60B3-8640-F69B595B19DC}"/>
                    </a:ext>
                  </a:extLst>
                </p:cNvPr>
                <p:cNvPicPr/>
                <p:nvPr/>
              </p:nvPicPr>
              <p:blipFill>
                <a:blip r:embed="rId400"/>
                <a:stretch>
                  <a:fillRect/>
                </a:stretch>
              </p:blipFill>
              <p:spPr>
                <a:xfrm>
                  <a:off x="8303521" y="3648479"/>
                  <a:ext cx="124416" cy="137287"/>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83" name="筆跡 282">
                  <a:extLst>
                    <a:ext uri="{FF2B5EF4-FFF2-40B4-BE49-F238E27FC236}">
                      <a16:creationId xmlns:a16="http://schemas.microsoft.com/office/drawing/2014/main" id="{A7CCEBAB-678F-08A7-7A35-11CA16BA7452}"/>
                    </a:ext>
                  </a:extLst>
                </p14:cNvPr>
                <p14:cNvContentPartPr/>
                <p14:nvPr/>
              </p14:nvContentPartPr>
              <p14:xfrm>
                <a:off x="8511888" y="3723783"/>
                <a:ext cx="81360" cy="15840"/>
              </p14:xfrm>
            </p:contentPart>
          </mc:Choice>
          <mc:Fallback xmlns="">
            <p:pic>
              <p:nvPicPr>
                <p:cNvPr id="283" name="筆跡 282">
                  <a:extLst>
                    <a:ext uri="{FF2B5EF4-FFF2-40B4-BE49-F238E27FC236}">
                      <a16:creationId xmlns:a16="http://schemas.microsoft.com/office/drawing/2014/main" id="{A7CCEBAB-678F-08A7-7A35-11CA16BA7452}"/>
                    </a:ext>
                  </a:extLst>
                </p:cNvPr>
                <p:cNvPicPr/>
                <p:nvPr/>
              </p:nvPicPr>
              <p:blipFill>
                <a:blip r:embed="rId402"/>
                <a:stretch>
                  <a:fillRect/>
                </a:stretch>
              </p:blipFill>
              <p:spPr>
                <a:xfrm>
                  <a:off x="8493888" y="3705783"/>
                  <a:ext cx="1170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84" name="筆跡 283">
                  <a:extLst>
                    <a:ext uri="{FF2B5EF4-FFF2-40B4-BE49-F238E27FC236}">
                      <a16:creationId xmlns:a16="http://schemas.microsoft.com/office/drawing/2014/main" id="{B59E9BBB-6C17-5807-1666-C6BE3FB1E9B6}"/>
                    </a:ext>
                  </a:extLst>
                </p14:cNvPr>
                <p14:cNvContentPartPr/>
                <p14:nvPr/>
              </p14:nvContentPartPr>
              <p14:xfrm>
                <a:off x="8740128" y="3653943"/>
                <a:ext cx="14760" cy="127080"/>
              </p14:xfrm>
            </p:contentPart>
          </mc:Choice>
          <mc:Fallback xmlns="">
            <p:pic>
              <p:nvPicPr>
                <p:cNvPr id="284" name="筆跡 283">
                  <a:extLst>
                    <a:ext uri="{FF2B5EF4-FFF2-40B4-BE49-F238E27FC236}">
                      <a16:creationId xmlns:a16="http://schemas.microsoft.com/office/drawing/2014/main" id="{B59E9BBB-6C17-5807-1666-C6BE3FB1E9B6}"/>
                    </a:ext>
                  </a:extLst>
                </p:cNvPr>
                <p:cNvPicPr/>
                <p:nvPr/>
              </p:nvPicPr>
              <p:blipFill>
                <a:blip r:embed="rId404"/>
                <a:stretch>
                  <a:fillRect/>
                </a:stretch>
              </p:blipFill>
              <p:spPr>
                <a:xfrm>
                  <a:off x="8722128" y="3635943"/>
                  <a:ext cx="5040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85" name="筆跡 284">
                  <a:extLst>
                    <a:ext uri="{FF2B5EF4-FFF2-40B4-BE49-F238E27FC236}">
                      <a16:creationId xmlns:a16="http://schemas.microsoft.com/office/drawing/2014/main" id="{AD34CDCB-3EBB-D25E-FAFB-74D93E2FD84C}"/>
                    </a:ext>
                  </a:extLst>
                </p14:cNvPr>
                <p14:cNvContentPartPr/>
                <p14:nvPr/>
              </p14:nvContentPartPr>
              <p14:xfrm>
                <a:off x="8828328" y="3654663"/>
                <a:ext cx="4320" cy="127080"/>
              </p14:xfrm>
            </p:contentPart>
          </mc:Choice>
          <mc:Fallback xmlns="">
            <p:pic>
              <p:nvPicPr>
                <p:cNvPr id="285" name="筆跡 284">
                  <a:extLst>
                    <a:ext uri="{FF2B5EF4-FFF2-40B4-BE49-F238E27FC236}">
                      <a16:creationId xmlns:a16="http://schemas.microsoft.com/office/drawing/2014/main" id="{AD34CDCB-3EBB-D25E-FAFB-74D93E2FD84C}"/>
                    </a:ext>
                  </a:extLst>
                </p:cNvPr>
                <p:cNvPicPr/>
                <p:nvPr/>
              </p:nvPicPr>
              <p:blipFill>
                <a:blip r:embed="rId406"/>
                <a:stretch>
                  <a:fillRect/>
                </a:stretch>
              </p:blipFill>
              <p:spPr>
                <a:xfrm>
                  <a:off x="8810328" y="3636663"/>
                  <a:ext cx="39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86" name="筆跡 285">
                  <a:extLst>
                    <a:ext uri="{FF2B5EF4-FFF2-40B4-BE49-F238E27FC236}">
                      <a16:creationId xmlns:a16="http://schemas.microsoft.com/office/drawing/2014/main" id="{769E9386-6007-5109-3142-65BA6698F957}"/>
                    </a:ext>
                  </a:extLst>
                </p14:cNvPr>
                <p14:cNvContentPartPr/>
                <p14:nvPr/>
              </p14:nvContentPartPr>
              <p14:xfrm>
                <a:off x="8907528" y="3772383"/>
                <a:ext cx="11880" cy="8640"/>
              </p14:xfrm>
            </p:contentPart>
          </mc:Choice>
          <mc:Fallback xmlns="">
            <p:pic>
              <p:nvPicPr>
                <p:cNvPr id="286" name="筆跡 285">
                  <a:extLst>
                    <a:ext uri="{FF2B5EF4-FFF2-40B4-BE49-F238E27FC236}">
                      <a16:creationId xmlns:a16="http://schemas.microsoft.com/office/drawing/2014/main" id="{769E9386-6007-5109-3142-65BA6698F957}"/>
                    </a:ext>
                  </a:extLst>
                </p:cNvPr>
                <p:cNvPicPr/>
                <p:nvPr/>
              </p:nvPicPr>
              <p:blipFill>
                <a:blip r:embed="rId408"/>
                <a:stretch>
                  <a:fillRect/>
                </a:stretch>
              </p:blipFill>
              <p:spPr>
                <a:xfrm>
                  <a:off x="8889528" y="3754383"/>
                  <a:ext cx="475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88" name="筆跡 287">
                  <a:extLst>
                    <a:ext uri="{FF2B5EF4-FFF2-40B4-BE49-F238E27FC236}">
                      <a16:creationId xmlns:a16="http://schemas.microsoft.com/office/drawing/2014/main" id="{CE36244D-0923-8B10-7D3E-32B2ADFE2133}"/>
                    </a:ext>
                  </a:extLst>
                </p14:cNvPr>
                <p14:cNvContentPartPr/>
                <p14:nvPr/>
              </p14:nvContentPartPr>
              <p14:xfrm>
                <a:off x="9016763" y="3636799"/>
                <a:ext cx="74160" cy="117000"/>
              </p14:xfrm>
            </p:contentPart>
          </mc:Choice>
          <mc:Fallback xmlns="">
            <p:pic>
              <p:nvPicPr>
                <p:cNvPr id="288" name="筆跡 287">
                  <a:extLst>
                    <a:ext uri="{FF2B5EF4-FFF2-40B4-BE49-F238E27FC236}">
                      <a16:creationId xmlns:a16="http://schemas.microsoft.com/office/drawing/2014/main" id="{CE36244D-0923-8B10-7D3E-32B2ADFE2133}"/>
                    </a:ext>
                  </a:extLst>
                </p:cNvPr>
                <p:cNvPicPr/>
                <p:nvPr/>
              </p:nvPicPr>
              <p:blipFill>
                <a:blip r:embed="rId410"/>
                <a:stretch>
                  <a:fillRect/>
                </a:stretch>
              </p:blipFill>
              <p:spPr>
                <a:xfrm>
                  <a:off x="8998763" y="3618799"/>
                  <a:ext cx="10980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89" name="筆跡 288">
                  <a:extLst>
                    <a:ext uri="{FF2B5EF4-FFF2-40B4-BE49-F238E27FC236}">
                      <a16:creationId xmlns:a16="http://schemas.microsoft.com/office/drawing/2014/main" id="{D0FE1DEA-3E94-510D-D1CA-D03B0A7DAE82}"/>
                    </a:ext>
                  </a:extLst>
                </p14:cNvPr>
                <p14:cNvContentPartPr/>
                <p14:nvPr/>
              </p14:nvContentPartPr>
              <p14:xfrm>
                <a:off x="9063923" y="3637519"/>
                <a:ext cx="96120" cy="4320"/>
              </p14:xfrm>
            </p:contentPart>
          </mc:Choice>
          <mc:Fallback xmlns="">
            <p:pic>
              <p:nvPicPr>
                <p:cNvPr id="289" name="筆跡 288">
                  <a:extLst>
                    <a:ext uri="{FF2B5EF4-FFF2-40B4-BE49-F238E27FC236}">
                      <a16:creationId xmlns:a16="http://schemas.microsoft.com/office/drawing/2014/main" id="{D0FE1DEA-3E94-510D-D1CA-D03B0A7DAE82}"/>
                    </a:ext>
                  </a:extLst>
                </p:cNvPr>
                <p:cNvPicPr/>
                <p:nvPr/>
              </p:nvPicPr>
              <p:blipFill>
                <a:blip r:embed="rId412"/>
                <a:stretch>
                  <a:fillRect/>
                </a:stretch>
              </p:blipFill>
              <p:spPr>
                <a:xfrm>
                  <a:off x="9045923" y="3617883"/>
                  <a:ext cx="1317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290" name="筆跡 289">
                  <a:extLst>
                    <a:ext uri="{FF2B5EF4-FFF2-40B4-BE49-F238E27FC236}">
                      <a16:creationId xmlns:a16="http://schemas.microsoft.com/office/drawing/2014/main" id="{E1392855-4DE2-E142-0161-518590A43AC6}"/>
                    </a:ext>
                  </a:extLst>
                </p14:cNvPr>
                <p14:cNvContentPartPr/>
                <p14:nvPr/>
              </p14:nvContentPartPr>
              <p14:xfrm>
                <a:off x="9174803" y="3665239"/>
                <a:ext cx="15120" cy="95760"/>
              </p14:xfrm>
            </p:contentPart>
          </mc:Choice>
          <mc:Fallback xmlns="">
            <p:pic>
              <p:nvPicPr>
                <p:cNvPr id="290" name="筆跡 289">
                  <a:extLst>
                    <a:ext uri="{FF2B5EF4-FFF2-40B4-BE49-F238E27FC236}">
                      <a16:creationId xmlns:a16="http://schemas.microsoft.com/office/drawing/2014/main" id="{E1392855-4DE2-E142-0161-518590A43AC6}"/>
                    </a:ext>
                  </a:extLst>
                </p:cNvPr>
                <p:cNvPicPr/>
                <p:nvPr/>
              </p:nvPicPr>
              <p:blipFill>
                <a:blip r:embed="rId414"/>
                <a:stretch>
                  <a:fillRect/>
                </a:stretch>
              </p:blipFill>
              <p:spPr>
                <a:xfrm>
                  <a:off x="9156803" y="3647239"/>
                  <a:ext cx="5076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291" name="筆跡 290">
                  <a:extLst>
                    <a:ext uri="{FF2B5EF4-FFF2-40B4-BE49-F238E27FC236}">
                      <a16:creationId xmlns:a16="http://schemas.microsoft.com/office/drawing/2014/main" id="{030EA9A1-872F-79B6-2242-1ED42EA76B50}"/>
                    </a:ext>
                  </a:extLst>
                </p14:cNvPr>
                <p14:cNvContentPartPr/>
                <p14:nvPr/>
              </p14:nvContentPartPr>
              <p14:xfrm>
                <a:off x="9262283" y="3638959"/>
                <a:ext cx="92880" cy="121320"/>
              </p14:xfrm>
            </p:contentPart>
          </mc:Choice>
          <mc:Fallback xmlns="">
            <p:pic>
              <p:nvPicPr>
                <p:cNvPr id="291" name="筆跡 290">
                  <a:extLst>
                    <a:ext uri="{FF2B5EF4-FFF2-40B4-BE49-F238E27FC236}">
                      <a16:creationId xmlns:a16="http://schemas.microsoft.com/office/drawing/2014/main" id="{030EA9A1-872F-79B6-2242-1ED42EA76B50}"/>
                    </a:ext>
                  </a:extLst>
                </p:cNvPr>
                <p:cNvPicPr/>
                <p:nvPr/>
              </p:nvPicPr>
              <p:blipFill>
                <a:blip r:embed="rId416"/>
                <a:stretch>
                  <a:fillRect/>
                </a:stretch>
              </p:blipFill>
              <p:spPr>
                <a:xfrm>
                  <a:off x="9244283" y="3620959"/>
                  <a:ext cx="12852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292" name="筆跡 291">
                  <a:extLst>
                    <a:ext uri="{FF2B5EF4-FFF2-40B4-BE49-F238E27FC236}">
                      <a16:creationId xmlns:a16="http://schemas.microsoft.com/office/drawing/2014/main" id="{ABE368F9-EF81-A88A-555E-4F1118EAA8C8}"/>
                    </a:ext>
                  </a:extLst>
                </p14:cNvPr>
                <p14:cNvContentPartPr/>
                <p14:nvPr/>
              </p14:nvContentPartPr>
              <p14:xfrm>
                <a:off x="8122523" y="3576679"/>
                <a:ext cx="84240" cy="256320"/>
              </p14:xfrm>
            </p:contentPart>
          </mc:Choice>
          <mc:Fallback xmlns="">
            <p:pic>
              <p:nvPicPr>
                <p:cNvPr id="292" name="筆跡 291">
                  <a:extLst>
                    <a:ext uri="{FF2B5EF4-FFF2-40B4-BE49-F238E27FC236}">
                      <a16:creationId xmlns:a16="http://schemas.microsoft.com/office/drawing/2014/main" id="{ABE368F9-EF81-A88A-555E-4F1118EAA8C8}"/>
                    </a:ext>
                  </a:extLst>
                </p:cNvPr>
                <p:cNvPicPr/>
                <p:nvPr/>
              </p:nvPicPr>
              <p:blipFill>
                <a:blip r:embed="rId418"/>
                <a:stretch>
                  <a:fillRect/>
                </a:stretch>
              </p:blipFill>
              <p:spPr>
                <a:xfrm>
                  <a:off x="8104600" y="3558679"/>
                  <a:ext cx="119728"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294" name="筆跡 293">
                  <a:extLst>
                    <a:ext uri="{FF2B5EF4-FFF2-40B4-BE49-F238E27FC236}">
                      <a16:creationId xmlns:a16="http://schemas.microsoft.com/office/drawing/2014/main" id="{B6CC4C95-A4D8-BFFB-3C84-E7C3127631F8}"/>
                    </a:ext>
                  </a:extLst>
                </p14:cNvPr>
                <p14:cNvContentPartPr/>
                <p14:nvPr/>
              </p14:nvContentPartPr>
              <p14:xfrm>
                <a:off x="9431483" y="3591439"/>
                <a:ext cx="52920" cy="163080"/>
              </p14:xfrm>
            </p:contentPart>
          </mc:Choice>
          <mc:Fallback xmlns="">
            <p:pic>
              <p:nvPicPr>
                <p:cNvPr id="294" name="筆跡 293">
                  <a:extLst>
                    <a:ext uri="{FF2B5EF4-FFF2-40B4-BE49-F238E27FC236}">
                      <a16:creationId xmlns:a16="http://schemas.microsoft.com/office/drawing/2014/main" id="{B6CC4C95-A4D8-BFFB-3C84-E7C3127631F8}"/>
                    </a:ext>
                  </a:extLst>
                </p:cNvPr>
                <p:cNvPicPr/>
                <p:nvPr/>
              </p:nvPicPr>
              <p:blipFill>
                <a:blip r:embed="rId420"/>
                <a:stretch>
                  <a:fillRect/>
                </a:stretch>
              </p:blipFill>
              <p:spPr>
                <a:xfrm>
                  <a:off x="9413483" y="3573479"/>
                  <a:ext cx="88560" cy="198641"/>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295" name="筆跡 294">
                  <a:extLst>
                    <a:ext uri="{FF2B5EF4-FFF2-40B4-BE49-F238E27FC236}">
                      <a16:creationId xmlns:a16="http://schemas.microsoft.com/office/drawing/2014/main" id="{D7C775AD-AB49-C14B-E198-0F1D9CA64A3D}"/>
                    </a:ext>
                  </a:extLst>
                </p14:cNvPr>
                <p14:cNvContentPartPr/>
                <p14:nvPr/>
              </p14:nvContentPartPr>
              <p14:xfrm>
                <a:off x="9489803" y="3497839"/>
                <a:ext cx="60840" cy="48960"/>
              </p14:xfrm>
            </p:contentPart>
          </mc:Choice>
          <mc:Fallback xmlns="">
            <p:pic>
              <p:nvPicPr>
                <p:cNvPr id="295" name="筆跡 294">
                  <a:extLst>
                    <a:ext uri="{FF2B5EF4-FFF2-40B4-BE49-F238E27FC236}">
                      <a16:creationId xmlns:a16="http://schemas.microsoft.com/office/drawing/2014/main" id="{D7C775AD-AB49-C14B-E198-0F1D9CA64A3D}"/>
                    </a:ext>
                  </a:extLst>
                </p:cNvPr>
                <p:cNvPicPr/>
                <p:nvPr/>
              </p:nvPicPr>
              <p:blipFill>
                <a:blip r:embed="rId422"/>
                <a:stretch>
                  <a:fillRect/>
                </a:stretch>
              </p:blipFill>
              <p:spPr>
                <a:xfrm>
                  <a:off x="9471803" y="3479839"/>
                  <a:ext cx="9648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297" name="筆跡 296">
                  <a:extLst>
                    <a:ext uri="{FF2B5EF4-FFF2-40B4-BE49-F238E27FC236}">
                      <a16:creationId xmlns:a16="http://schemas.microsoft.com/office/drawing/2014/main" id="{8C0537C3-635D-EE91-DC3F-CDD6F6EE192F}"/>
                    </a:ext>
                  </a:extLst>
                </p14:cNvPr>
                <p14:cNvContentPartPr/>
                <p14:nvPr/>
              </p14:nvContentPartPr>
              <p14:xfrm>
                <a:off x="8081483" y="3818959"/>
                <a:ext cx="1645560" cy="39240"/>
              </p14:xfrm>
            </p:contentPart>
          </mc:Choice>
          <mc:Fallback xmlns="">
            <p:pic>
              <p:nvPicPr>
                <p:cNvPr id="297" name="筆跡 296">
                  <a:extLst>
                    <a:ext uri="{FF2B5EF4-FFF2-40B4-BE49-F238E27FC236}">
                      <a16:creationId xmlns:a16="http://schemas.microsoft.com/office/drawing/2014/main" id="{8C0537C3-635D-EE91-DC3F-CDD6F6EE192F}"/>
                    </a:ext>
                  </a:extLst>
                </p:cNvPr>
                <p:cNvPicPr/>
                <p:nvPr/>
              </p:nvPicPr>
              <p:blipFill>
                <a:blip r:embed="rId424"/>
                <a:stretch>
                  <a:fillRect/>
                </a:stretch>
              </p:blipFill>
              <p:spPr>
                <a:xfrm>
                  <a:off x="8063483" y="3800959"/>
                  <a:ext cx="16812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298" name="筆跡 297">
                  <a:extLst>
                    <a:ext uri="{FF2B5EF4-FFF2-40B4-BE49-F238E27FC236}">
                      <a16:creationId xmlns:a16="http://schemas.microsoft.com/office/drawing/2014/main" id="{E2069094-1B0B-4E96-F05B-A5F50F6C6C33}"/>
                    </a:ext>
                  </a:extLst>
                </p14:cNvPr>
                <p14:cNvContentPartPr/>
                <p14:nvPr/>
              </p14:nvContentPartPr>
              <p14:xfrm>
                <a:off x="8696363" y="3902479"/>
                <a:ext cx="19440" cy="127800"/>
              </p14:xfrm>
            </p:contentPart>
          </mc:Choice>
          <mc:Fallback xmlns="">
            <p:pic>
              <p:nvPicPr>
                <p:cNvPr id="298" name="筆跡 297">
                  <a:extLst>
                    <a:ext uri="{FF2B5EF4-FFF2-40B4-BE49-F238E27FC236}">
                      <a16:creationId xmlns:a16="http://schemas.microsoft.com/office/drawing/2014/main" id="{E2069094-1B0B-4E96-F05B-A5F50F6C6C33}"/>
                    </a:ext>
                  </a:extLst>
                </p:cNvPr>
                <p:cNvPicPr/>
                <p:nvPr/>
              </p:nvPicPr>
              <p:blipFill>
                <a:blip r:embed="rId426"/>
                <a:stretch>
                  <a:fillRect/>
                </a:stretch>
              </p:blipFill>
              <p:spPr>
                <a:xfrm>
                  <a:off x="8678690" y="3884479"/>
                  <a:ext cx="54432"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299" name="筆跡 298">
                  <a:extLst>
                    <a:ext uri="{FF2B5EF4-FFF2-40B4-BE49-F238E27FC236}">
                      <a16:creationId xmlns:a16="http://schemas.microsoft.com/office/drawing/2014/main" id="{27AD2180-48E5-FE88-17CD-0662ADFEB7F8}"/>
                    </a:ext>
                  </a:extLst>
                </p14:cNvPr>
                <p14:cNvContentPartPr/>
                <p14:nvPr/>
              </p14:nvContentPartPr>
              <p14:xfrm>
                <a:off x="8769083" y="3907519"/>
                <a:ext cx="9720" cy="110160"/>
              </p14:xfrm>
            </p:contentPart>
          </mc:Choice>
          <mc:Fallback xmlns="">
            <p:pic>
              <p:nvPicPr>
                <p:cNvPr id="299" name="筆跡 298">
                  <a:extLst>
                    <a:ext uri="{FF2B5EF4-FFF2-40B4-BE49-F238E27FC236}">
                      <a16:creationId xmlns:a16="http://schemas.microsoft.com/office/drawing/2014/main" id="{27AD2180-48E5-FE88-17CD-0662ADFEB7F8}"/>
                    </a:ext>
                  </a:extLst>
                </p:cNvPr>
                <p:cNvPicPr/>
                <p:nvPr/>
              </p:nvPicPr>
              <p:blipFill>
                <a:blip r:embed="rId428"/>
                <a:stretch>
                  <a:fillRect/>
                </a:stretch>
              </p:blipFill>
              <p:spPr>
                <a:xfrm>
                  <a:off x="8751083" y="3889519"/>
                  <a:ext cx="45360" cy="1458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00" name="筆跡 299">
                  <a:extLst>
                    <a:ext uri="{FF2B5EF4-FFF2-40B4-BE49-F238E27FC236}">
                      <a16:creationId xmlns:a16="http://schemas.microsoft.com/office/drawing/2014/main" id="{FD1617DB-0BC7-47EF-7651-E99D8E009FE8}"/>
                    </a:ext>
                  </a:extLst>
                </p14:cNvPr>
                <p14:cNvContentPartPr/>
                <p14:nvPr/>
              </p14:nvContentPartPr>
              <p14:xfrm>
                <a:off x="8823443" y="3999679"/>
                <a:ext cx="19080" cy="24840"/>
              </p14:xfrm>
            </p:contentPart>
          </mc:Choice>
          <mc:Fallback xmlns="">
            <p:pic>
              <p:nvPicPr>
                <p:cNvPr id="300" name="筆跡 299">
                  <a:extLst>
                    <a:ext uri="{FF2B5EF4-FFF2-40B4-BE49-F238E27FC236}">
                      <a16:creationId xmlns:a16="http://schemas.microsoft.com/office/drawing/2014/main" id="{FD1617DB-0BC7-47EF-7651-E99D8E009FE8}"/>
                    </a:ext>
                  </a:extLst>
                </p:cNvPr>
                <p:cNvPicPr/>
                <p:nvPr/>
              </p:nvPicPr>
              <p:blipFill>
                <a:blip r:embed="rId430"/>
                <a:stretch>
                  <a:fillRect/>
                </a:stretch>
              </p:blipFill>
              <p:spPr>
                <a:xfrm>
                  <a:off x="8805443" y="3981679"/>
                  <a:ext cx="5472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01" name="筆跡 300">
                  <a:extLst>
                    <a:ext uri="{FF2B5EF4-FFF2-40B4-BE49-F238E27FC236}">
                      <a16:creationId xmlns:a16="http://schemas.microsoft.com/office/drawing/2014/main" id="{06EB982F-5B2B-358B-DE28-78CE3F3D45BF}"/>
                    </a:ext>
                  </a:extLst>
                </p14:cNvPr>
                <p14:cNvContentPartPr/>
                <p14:nvPr/>
              </p14:nvContentPartPr>
              <p14:xfrm>
                <a:off x="8950163" y="3903919"/>
                <a:ext cx="74520" cy="123480"/>
              </p14:xfrm>
            </p:contentPart>
          </mc:Choice>
          <mc:Fallback xmlns="">
            <p:pic>
              <p:nvPicPr>
                <p:cNvPr id="301" name="筆跡 300">
                  <a:extLst>
                    <a:ext uri="{FF2B5EF4-FFF2-40B4-BE49-F238E27FC236}">
                      <a16:creationId xmlns:a16="http://schemas.microsoft.com/office/drawing/2014/main" id="{06EB982F-5B2B-358B-DE28-78CE3F3D45BF}"/>
                    </a:ext>
                  </a:extLst>
                </p:cNvPr>
                <p:cNvPicPr/>
                <p:nvPr/>
              </p:nvPicPr>
              <p:blipFill>
                <a:blip r:embed="rId432"/>
                <a:stretch>
                  <a:fillRect/>
                </a:stretch>
              </p:blipFill>
              <p:spPr>
                <a:xfrm>
                  <a:off x="8932163" y="3885919"/>
                  <a:ext cx="11016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02" name="筆跡 301">
                  <a:extLst>
                    <a:ext uri="{FF2B5EF4-FFF2-40B4-BE49-F238E27FC236}">
                      <a16:creationId xmlns:a16="http://schemas.microsoft.com/office/drawing/2014/main" id="{6FB06F50-C9C1-72AA-2D57-6A171FAA9DD4}"/>
                    </a:ext>
                  </a:extLst>
                </p14:cNvPr>
                <p14:cNvContentPartPr/>
                <p14:nvPr/>
              </p14:nvContentPartPr>
              <p14:xfrm>
                <a:off x="8965283" y="3916159"/>
                <a:ext cx="123120" cy="13320"/>
              </p14:xfrm>
            </p:contentPart>
          </mc:Choice>
          <mc:Fallback xmlns="">
            <p:pic>
              <p:nvPicPr>
                <p:cNvPr id="302" name="筆跡 301">
                  <a:extLst>
                    <a:ext uri="{FF2B5EF4-FFF2-40B4-BE49-F238E27FC236}">
                      <a16:creationId xmlns:a16="http://schemas.microsoft.com/office/drawing/2014/main" id="{6FB06F50-C9C1-72AA-2D57-6A171FAA9DD4}"/>
                    </a:ext>
                  </a:extLst>
                </p:cNvPr>
                <p:cNvPicPr/>
                <p:nvPr/>
              </p:nvPicPr>
              <p:blipFill>
                <a:blip r:embed="rId434"/>
                <a:stretch>
                  <a:fillRect/>
                </a:stretch>
              </p:blipFill>
              <p:spPr>
                <a:xfrm>
                  <a:off x="8947335" y="3898159"/>
                  <a:ext cx="158656"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03" name="筆跡 302">
                  <a:extLst>
                    <a:ext uri="{FF2B5EF4-FFF2-40B4-BE49-F238E27FC236}">
                      <a16:creationId xmlns:a16="http://schemas.microsoft.com/office/drawing/2014/main" id="{B69EA00B-AF36-4C96-EFDD-15C9BFE9346D}"/>
                    </a:ext>
                  </a:extLst>
                </p14:cNvPr>
                <p14:cNvContentPartPr/>
                <p14:nvPr/>
              </p14:nvContentPartPr>
              <p14:xfrm>
                <a:off x="9111083" y="3907519"/>
                <a:ext cx="24480" cy="114840"/>
              </p14:xfrm>
            </p:contentPart>
          </mc:Choice>
          <mc:Fallback xmlns="">
            <p:pic>
              <p:nvPicPr>
                <p:cNvPr id="303" name="筆跡 302">
                  <a:extLst>
                    <a:ext uri="{FF2B5EF4-FFF2-40B4-BE49-F238E27FC236}">
                      <a16:creationId xmlns:a16="http://schemas.microsoft.com/office/drawing/2014/main" id="{B69EA00B-AF36-4C96-EFDD-15C9BFE9346D}"/>
                    </a:ext>
                  </a:extLst>
                </p:cNvPr>
                <p:cNvPicPr/>
                <p:nvPr/>
              </p:nvPicPr>
              <p:blipFill>
                <a:blip r:embed="rId436"/>
                <a:stretch>
                  <a:fillRect/>
                </a:stretch>
              </p:blipFill>
              <p:spPr>
                <a:xfrm>
                  <a:off x="9093083" y="3889519"/>
                  <a:ext cx="60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04" name="筆跡 303">
                  <a:extLst>
                    <a:ext uri="{FF2B5EF4-FFF2-40B4-BE49-F238E27FC236}">
                      <a16:creationId xmlns:a16="http://schemas.microsoft.com/office/drawing/2014/main" id="{8035AAE8-4C6C-87CE-358B-5C06239066A1}"/>
                    </a:ext>
                  </a:extLst>
                </p14:cNvPr>
                <p14:cNvContentPartPr/>
                <p14:nvPr/>
              </p14:nvContentPartPr>
              <p14:xfrm>
                <a:off x="9206123" y="3908239"/>
                <a:ext cx="79200" cy="109800"/>
              </p14:xfrm>
            </p:contentPart>
          </mc:Choice>
          <mc:Fallback xmlns="">
            <p:pic>
              <p:nvPicPr>
                <p:cNvPr id="304" name="筆跡 303">
                  <a:extLst>
                    <a:ext uri="{FF2B5EF4-FFF2-40B4-BE49-F238E27FC236}">
                      <a16:creationId xmlns:a16="http://schemas.microsoft.com/office/drawing/2014/main" id="{8035AAE8-4C6C-87CE-358B-5C06239066A1}"/>
                    </a:ext>
                  </a:extLst>
                </p:cNvPr>
                <p:cNvPicPr/>
                <p:nvPr/>
              </p:nvPicPr>
              <p:blipFill>
                <a:blip r:embed="rId438"/>
                <a:stretch>
                  <a:fillRect/>
                </a:stretch>
              </p:blipFill>
              <p:spPr>
                <a:xfrm>
                  <a:off x="9188123" y="3890239"/>
                  <a:ext cx="114840" cy="145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9">
            <p14:nvContentPartPr>
              <p14:cNvPr id="305" name="筆跡 304">
                <a:extLst>
                  <a:ext uri="{FF2B5EF4-FFF2-40B4-BE49-F238E27FC236}">
                    <a16:creationId xmlns:a16="http://schemas.microsoft.com/office/drawing/2014/main" id="{0FB628E3-7BC8-4875-6122-0AC7AF346E54}"/>
                  </a:ext>
                </a:extLst>
              </p14:cNvPr>
              <p14:cNvContentPartPr/>
              <p14:nvPr/>
            </p14:nvContentPartPr>
            <p14:xfrm>
              <a:off x="8833163" y="4248799"/>
              <a:ext cx="2880" cy="5040"/>
            </p14:xfrm>
          </p:contentPart>
        </mc:Choice>
        <mc:Fallback xmlns="">
          <p:pic>
            <p:nvPicPr>
              <p:cNvPr id="305" name="筆跡 304">
                <a:extLst>
                  <a:ext uri="{FF2B5EF4-FFF2-40B4-BE49-F238E27FC236}">
                    <a16:creationId xmlns:a16="http://schemas.microsoft.com/office/drawing/2014/main" id="{0FB628E3-7BC8-4875-6122-0AC7AF346E54}"/>
                  </a:ext>
                </a:extLst>
              </p:cNvPr>
              <p:cNvPicPr/>
              <p:nvPr/>
            </p:nvPicPr>
            <p:blipFill>
              <a:blip r:embed="rId440"/>
              <a:stretch>
                <a:fillRect/>
              </a:stretch>
            </p:blipFill>
            <p:spPr>
              <a:xfrm>
                <a:off x="8815163" y="4230799"/>
                <a:ext cx="38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06" name="筆跡 305">
                <a:extLst>
                  <a:ext uri="{FF2B5EF4-FFF2-40B4-BE49-F238E27FC236}">
                    <a16:creationId xmlns:a16="http://schemas.microsoft.com/office/drawing/2014/main" id="{4096410D-FF57-70C2-263E-5B3384081DFB}"/>
                  </a:ext>
                </a:extLst>
              </p14:cNvPr>
              <p14:cNvContentPartPr/>
              <p14:nvPr/>
            </p14:nvContentPartPr>
            <p14:xfrm>
              <a:off x="8835683" y="4378759"/>
              <a:ext cx="9720" cy="192960"/>
            </p14:xfrm>
          </p:contentPart>
        </mc:Choice>
        <mc:Fallback xmlns="">
          <p:pic>
            <p:nvPicPr>
              <p:cNvPr id="306" name="筆跡 305">
                <a:extLst>
                  <a:ext uri="{FF2B5EF4-FFF2-40B4-BE49-F238E27FC236}">
                    <a16:creationId xmlns:a16="http://schemas.microsoft.com/office/drawing/2014/main" id="{4096410D-FF57-70C2-263E-5B3384081DFB}"/>
                  </a:ext>
                </a:extLst>
              </p:cNvPr>
              <p:cNvPicPr/>
              <p:nvPr/>
            </p:nvPicPr>
            <p:blipFill>
              <a:blip r:embed="rId442"/>
              <a:stretch>
                <a:fillRect/>
              </a:stretch>
            </p:blipFill>
            <p:spPr>
              <a:xfrm>
                <a:off x="8817683" y="4360759"/>
                <a:ext cx="45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07" name="筆跡 306">
                <a:extLst>
                  <a:ext uri="{FF2B5EF4-FFF2-40B4-BE49-F238E27FC236}">
                    <a16:creationId xmlns:a16="http://schemas.microsoft.com/office/drawing/2014/main" id="{8BA0BD38-86D5-9B6E-F15A-E104332CDA8B}"/>
                  </a:ext>
                </a:extLst>
              </p14:cNvPr>
              <p14:cNvContentPartPr/>
              <p14:nvPr/>
            </p14:nvContentPartPr>
            <p14:xfrm>
              <a:off x="8826683" y="4718599"/>
              <a:ext cx="19080" cy="278640"/>
            </p14:xfrm>
          </p:contentPart>
        </mc:Choice>
        <mc:Fallback xmlns="">
          <p:pic>
            <p:nvPicPr>
              <p:cNvPr id="307" name="筆跡 306">
                <a:extLst>
                  <a:ext uri="{FF2B5EF4-FFF2-40B4-BE49-F238E27FC236}">
                    <a16:creationId xmlns:a16="http://schemas.microsoft.com/office/drawing/2014/main" id="{8BA0BD38-86D5-9B6E-F15A-E104332CDA8B}"/>
                  </a:ext>
                </a:extLst>
              </p:cNvPr>
              <p:cNvPicPr/>
              <p:nvPr/>
            </p:nvPicPr>
            <p:blipFill>
              <a:blip r:embed="rId444"/>
              <a:stretch>
                <a:fillRect/>
              </a:stretch>
            </p:blipFill>
            <p:spPr>
              <a:xfrm>
                <a:off x="8808683" y="4700599"/>
                <a:ext cx="54720" cy="314280"/>
              </a:xfrm>
              <a:prstGeom prst="rect">
                <a:avLst/>
              </a:prstGeom>
            </p:spPr>
          </p:pic>
        </mc:Fallback>
      </mc:AlternateContent>
      <p:grpSp>
        <p:nvGrpSpPr>
          <p:cNvPr id="323" name="群組 322">
            <a:extLst>
              <a:ext uri="{FF2B5EF4-FFF2-40B4-BE49-F238E27FC236}">
                <a16:creationId xmlns:a16="http://schemas.microsoft.com/office/drawing/2014/main" id="{F8A131E4-9CD8-B7A6-9A58-C27965306372}"/>
              </a:ext>
            </a:extLst>
          </p:cNvPr>
          <p:cNvGrpSpPr/>
          <p:nvPr/>
        </p:nvGrpSpPr>
        <p:grpSpPr>
          <a:xfrm>
            <a:off x="9877883" y="2593519"/>
            <a:ext cx="991080" cy="199440"/>
            <a:chOff x="9877883" y="2593519"/>
            <a:chExt cx="991080" cy="199440"/>
          </a:xfrm>
        </p:grpSpPr>
        <mc:AlternateContent xmlns:mc="http://schemas.openxmlformats.org/markup-compatibility/2006" xmlns:p14="http://schemas.microsoft.com/office/powerpoint/2010/main">
          <mc:Choice Requires="p14">
            <p:contentPart p14:bwMode="auto" r:id="rId445">
              <p14:nvContentPartPr>
                <p14:cNvPr id="309" name="筆跡 308">
                  <a:extLst>
                    <a:ext uri="{FF2B5EF4-FFF2-40B4-BE49-F238E27FC236}">
                      <a16:creationId xmlns:a16="http://schemas.microsoft.com/office/drawing/2014/main" id="{5146F2ED-9338-18F2-FC46-2EAD3A5886BB}"/>
                    </a:ext>
                  </a:extLst>
                </p14:cNvPr>
                <p14:cNvContentPartPr/>
                <p14:nvPr/>
              </p14:nvContentPartPr>
              <p14:xfrm>
                <a:off x="9882203" y="2691439"/>
                <a:ext cx="83880" cy="14400"/>
              </p14:xfrm>
            </p:contentPart>
          </mc:Choice>
          <mc:Fallback xmlns="">
            <p:pic>
              <p:nvPicPr>
                <p:cNvPr id="309" name="筆跡 308">
                  <a:extLst>
                    <a:ext uri="{FF2B5EF4-FFF2-40B4-BE49-F238E27FC236}">
                      <a16:creationId xmlns:a16="http://schemas.microsoft.com/office/drawing/2014/main" id="{5146F2ED-9338-18F2-FC46-2EAD3A5886BB}"/>
                    </a:ext>
                  </a:extLst>
                </p:cNvPr>
                <p:cNvPicPr/>
                <p:nvPr/>
              </p:nvPicPr>
              <p:blipFill>
                <a:blip r:embed="rId446"/>
                <a:stretch>
                  <a:fillRect/>
                </a:stretch>
              </p:blipFill>
              <p:spPr>
                <a:xfrm>
                  <a:off x="9864203" y="2673878"/>
                  <a:ext cx="119520" cy="49171"/>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10" name="筆跡 309">
                  <a:extLst>
                    <a:ext uri="{FF2B5EF4-FFF2-40B4-BE49-F238E27FC236}">
                      <a16:creationId xmlns:a16="http://schemas.microsoft.com/office/drawing/2014/main" id="{4475A63A-1DD0-927D-D0C8-CD2E76AA2CD5}"/>
                    </a:ext>
                  </a:extLst>
                </p14:cNvPr>
                <p14:cNvContentPartPr/>
                <p14:nvPr/>
              </p14:nvContentPartPr>
              <p14:xfrm>
                <a:off x="9877883" y="2736799"/>
                <a:ext cx="100080" cy="14760"/>
              </p14:xfrm>
            </p:contentPart>
          </mc:Choice>
          <mc:Fallback xmlns="">
            <p:pic>
              <p:nvPicPr>
                <p:cNvPr id="310" name="筆跡 309">
                  <a:extLst>
                    <a:ext uri="{FF2B5EF4-FFF2-40B4-BE49-F238E27FC236}">
                      <a16:creationId xmlns:a16="http://schemas.microsoft.com/office/drawing/2014/main" id="{4475A63A-1DD0-927D-D0C8-CD2E76AA2CD5}"/>
                    </a:ext>
                  </a:extLst>
                </p:cNvPr>
                <p:cNvPicPr/>
                <p:nvPr/>
              </p:nvPicPr>
              <p:blipFill>
                <a:blip r:embed="rId448"/>
                <a:stretch>
                  <a:fillRect/>
                </a:stretch>
              </p:blipFill>
              <p:spPr>
                <a:xfrm>
                  <a:off x="9859883" y="2718349"/>
                  <a:ext cx="135720" cy="51291"/>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12" name="筆跡 311">
                  <a:extLst>
                    <a:ext uri="{FF2B5EF4-FFF2-40B4-BE49-F238E27FC236}">
                      <a16:creationId xmlns:a16="http://schemas.microsoft.com/office/drawing/2014/main" id="{4FC9AA04-2D76-E1E0-314E-FB851C9ADB6A}"/>
                    </a:ext>
                  </a:extLst>
                </p14:cNvPr>
                <p14:cNvContentPartPr/>
                <p14:nvPr/>
              </p14:nvContentPartPr>
              <p14:xfrm>
                <a:off x="10100363" y="2632039"/>
                <a:ext cx="75240" cy="147240"/>
              </p14:xfrm>
            </p:contentPart>
          </mc:Choice>
          <mc:Fallback xmlns="">
            <p:pic>
              <p:nvPicPr>
                <p:cNvPr id="312" name="筆跡 311">
                  <a:extLst>
                    <a:ext uri="{FF2B5EF4-FFF2-40B4-BE49-F238E27FC236}">
                      <a16:creationId xmlns:a16="http://schemas.microsoft.com/office/drawing/2014/main" id="{4FC9AA04-2D76-E1E0-314E-FB851C9ADB6A}"/>
                    </a:ext>
                  </a:extLst>
                </p:cNvPr>
                <p:cNvPicPr/>
                <p:nvPr/>
              </p:nvPicPr>
              <p:blipFill>
                <a:blip r:embed="rId450"/>
                <a:stretch>
                  <a:fillRect/>
                </a:stretch>
              </p:blipFill>
              <p:spPr>
                <a:xfrm>
                  <a:off x="10082363" y="2614039"/>
                  <a:ext cx="1108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13" name="筆跡 312">
                  <a:extLst>
                    <a:ext uri="{FF2B5EF4-FFF2-40B4-BE49-F238E27FC236}">
                      <a16:creationId xmlns:a16="http://schemas.microsoft.com/office/drawing/2014/main" id="{5EE7A3F2-10D9-CC5A-3897-2909F9F341FC}"/>
                    </a:ext>
                  </a:extLst>
                </p14:cNvPr>
                <p14:cNvContentPartPr/>
                <p14:nvPr/>
              </p14:nvContentPartPr>
              <p14:xfrm>
                <a:off x="10228523" y="2775679"/>
                <a:ext cx="5040" cy="1080"/>
              </p14:xfrm>
            </p:contentPart>
          </mc:Choice>
          <mc:Fallback xmlns="">
            <p:pic>
              <p:nvPicPr>
                <p:cNvPr id="313" name="筆跡 312">
                  <a:extLst>
                    <a:ext uri="{FF2B5EF4-FFF2-40B4-BE49-F238E27FC236}">
                      <a16:creationId xmlns:a16="http://schemas.microsoft.com/office/drawing/2014/main" id="{5EE7A3F2-10D9-CC5A-3897-2909F9F341FC}"/>
                    </a:ext>
                  </a:extLst>
                </p:cNvPr>
                <p:cNvPicPr/>
                <p:nvPr/>
              </p:nvPicPr>
              <p:blipFill>
                <a:blip r:embed="rId452"/>
                <a:stretch>
                  <a:fillRect/>
                </a:stretch>
              </p:blipFill>
              <p:spPr>
                <a:xfrm>
                  <a:off x="10210523" y="2757679"/>
                  <a:ext cx="40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15" name="筆跡 314">
                  <a:extLst>
                    <a:ext uri="{FF2B5EF4-FFF2-40B4-BE49-F238E27FC236}">
                      <a16:creationId xmlns:a16="http://schemas.microsoft.com/office/drawing/2014/main" id="{664A2165-2C8A-F235-B225-86D5E2803ECE}"/>
                    </a:ext>
                  </a:extLst>
                </p14:cNvPr>
                <p14:cNvContentPartPr/>
                <p14:nvPr/>
              </p14:nvContentPartPr>
              <p14:xfrm>
                <a:off x="10324283" y="2593519"/>
                <a:ext cx="106560" cy="199440"/>
              </p14:xfrm>
            </p:contentPart>
          </mc:Choice>
          <mc:Fallback xmlns="">
            <p:pic>
              <p:nvPicPr>
                <p:cNvPr id="315" name="筆跡 314">
                  <a:extLst>
                    <a:ext uri="{FF2B5EF4-FFF2-40B4-BE49-F238E27FC236}">
                      <a16:creationId xmlns:a16="http://schemas.microsoft.com/office/drawing/2014/main" id="{664A2165-2C8A-F235-B225-86D5E2803ECE}"/>
                    </a:ext>
                  </a:extLst>
                </p:cNvPr>
                <p:cNvPicPr/>
                <p:nvPr/>
              </p:nvPicPr>
              <p:blipFill>
                <a:blip r:embed="rId454"/>
                <a:stretch>
                  <a:fillRect/>
                </a:stretch>
              </p:blipFill>
              <p:spPr>
                <a:xfrm>
                  <a:off x="10306344" y="2575519"/>
                  <a:ext cx="1420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16" name="筆跡 315">
                  <a:extLst>
                    <a:ext uri="{FF2B5EF4-FFF2-40B4-BE49-F238E27FC236}">
                      <a16:creationId xmlns:a16="http://schemas.microsoft.com/office/drawing/2014/main" id="{23BF6AEE-4B11-AAD9-882B-D95E06B7E99B}"/>
                    </a:ext>
                  </a:extLst>
                </p14:cNvPr>
                <p14:cNvContentPartPr/>
                <p14:nvPr/>
              </p14:nvContentPartPr>
              <p14:xfrm>
                <a:off x="10479803" y="2624479"/>
                <a:ext cx="78120" cy="156960"/>
              </p14:xfrm>
            </p:contentPart>
          </mc:Choice>
          <mc:Fallback xmlns="">
            <p:pic>
              <p:nvPicPr>
                <p:cNvPr id="316" name="筆跡 315">
                  <a:extLst>
                    <a:ext uri="{FF2B5EF4-FFF2-40B4-BE49-F238E27FC236}">
                      <a16:creationId xmlns:a16="http://schemas.microsoft.com/office/drawing/2014/main" id="{23BF6AEE-4B11-AAD9-882B-D95E06B7E99B}"/>
                    </a:ext>
                  </a:extLst>
                </p:cNvPr>
                <p:cNvPicPr/>
                <p:nvPr/>
              </p:nvPicPr>
              <p:blipFill>
                <a:blip r:embed="rId456"/>
                <a:stretch>
                  <a:fillRect/>
                </a:stretch>
              </p:blipFill>
              <p:spPr>
                <a:xfrm>
                  <a:off x="10461803" y="2606520"/>
                  <a:ext cx="113760" cy="192518"/>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17" name="筆跡 316">
                  <a:extLst>
                    <a:ext uri="{FF2B5EF4-FFF2-40B4-BE49-F238E27FC236}">
                      <a16:creationId xmlns:a16="http://schemas.microsoft.com/office/drawing/2014/main" id="{2767251D-44DC-8A4D-38C3-350AB509D4C4}"/>
                    </a:ext>
                  </a:extLst>
                </p14:cNvPr>
                <p14:cNvContentPartPr/>
                <p14:nvPr/>
              </p14:nvContentPartPr>
              <p14:xfrm>
                <a:off x="10615523" y="2620159"/>
                <a:ext cx="77040" cy="106920"/>
              </p14:xfrm>
            </p:contentPart>
          </mc:Choice>
          <mc:Fallback xmlns="">
            <p:pic>
              <p:nvPicPr>
                <p:cNvPr id="317" name="筆跡 316">
                  <a:extLst>
                    <a:ext uri="{FF2B5EF4-FFF2-40B4-BE49-F238E27FC236}">
                      <a16:creationId xmlns:a16="http://schemas.microsoft.com/office/drawing/2014/main" id="{2767251D-44DC-8A4D-38C3-350AB509D4C4}"/>
                    </a:ext>
                  </a:extLst>
                </p:cNvPr>
                <p:cNvPicPr/>
                <p:nvPr/>
              </p:nvPicPr>
              <p:blipFill>
                <a:blip r:embed="rId458"/>
                <a:stretch>
                  <a:fillRect/>
                </a:stretch>
              </p:blipFill>
              <p:spPr>
                <a:xfrm>
                  <a:off x="10597523" y="2602159"/>
                  <a:ext cx="11268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18" name="筆跡 317">
                  <a:extLst>
                    <a:ext uri="{FF2B5EF4-FFF2-40B4-BE49-F238E27FC236}">
                      <a16:creationId xmlns:a16="http://schemas.microsoft.com/office/drawing/2014/main" id="{71CFA296-397B-5E78-0E9F-5867478B9BA0}"/>
                    </a:ext>
                  </a:extLst>
                </p14:cNvPr>
                <p14:cNvContentPartPr/>
                <p14:nvPr/>
              </p14:nvContentPartPr>
              <p14:xfrm>
                <a:off x="10679243" y="2636359"/>
                <a:ext cx="159840" cy="116280"/>
              </p14:xfrm>
            </p:contentPart>
          </mc:Choice>
          <mc:Fallback xmlns="">
            <p:pic>
              <p:nvPicPr>
                <p:cNvPr id="318" name="筆跡 317">
                  <a:extLst>
                    <a:ext uri="{FF2B5EF4-FFF2-40B4-BE49-F238E27FC236}">
                      <a16:creationId xmlns:a16="http://schemas.microsoft.com/office/drawing/2014/main" id="{71CFA296-397B-5E78-0E9F-5867478B9BA0}"/>
                    </a:ext>
                  </a:extLst>
                </p:cNvPr>
                <p:cNvPicPr/>
                <p:nvPr/>
              </p:nvPicPr>
              <p:blipFill>
                <a:blip r:embed="rId460"/>
                <a:stretch>
                  <a:fillRect/>
                </a:stretch>
              </p:blipFill>
              <p:spPr>
                <a:xfrm>
                  <a:off x="10661243" y="2618359"/>
                  <a:ext cx="1954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19" name="筆跡 318">
                  <a:extLst>
                    <a:ext uri="{FF2B5EF4-FFF2-40B4-BE49-F238E27FC236}">
                      <a16:creationId xmlns:a16="http://schemas.microsoft.com/office/drawing/2014/main" id="{B7361CF8-5E83-F533-0A04-023CA1732BDE}"/>
                    </a:ext>
                  </a:extLst>
                </p14:cNvPr>
                <p14:cNvContentPartPr/>
                <p14:nvPr/>
              </p14:nvContentPartPr>
              <p14:xfrm>
                <a:off x="10802363" y="2632039"/>
                <a:ext cx="66600" cy="119880"/>
              </p14:xfrm>
            </p:contentPart>
          </mc:Choice>
          <mc:Fallback xmlns="">
            <p:pic>
              <p:nvPicPr>
                <p:cNvPr id="319" name="筆跡 318">
                  <a:extLst>
                    <a:ext uri="{FF2B5EF4-FFF2-40B4-BE49-F238E27FC236}">
                      <a16:creationId xmlns:a16="http://schemas.microsoft.com/office/drawing/2014/main" id="{B7361CF8-5E83-F533-0A04-023CA1732BDE}"/>
                    </a:ext>
                  </a:extLst>
                </p:cNvPr>
                <p:cNvPicPr/>
                <p:nvPr/>
              </p:nvPicPr>
              <p:blipFill>
                <a:blip r:embed="rId462"/>
                <a:stretch>
                  <a:fillRect/>
                </a:stretch>
              </p:blipFill>
              <p:spPr>
                <a:xfrm>
                  <a:off x="10784265" y="2613985"/>
                  <a:ext cx="102434" cy="155627"/>
                </a:xfrm>
                <a:prstGeom prst="rect">
                  <a:avLst/>
                </a:prstGeom>
              </p:spPr>
            </p:pic>
          </mc:Fallback>
        </mc:AlternateContent>
      </p:grpSp>
      <p:grpSp>
        <p:nvGrpSpPr>
          <p:cNvPr id="329" name="群組 328">
            <a:extLst>
              <a:ext uri="{FF2B5EF4-FFF2-40B4-BE49-F238E27FC236}">
                <a16:creationId xmlns:a16="http://schemas.microsoft.com/office/drawing/2014/main" id="{63446030-2F45-7399-1CB0-C5F98A3660FC}"/>
              </a:ext>
            </a:extLst>
          </p:cNvPr>
          <p:cNvGrpSpPr/>
          <p:nvPr/>
        </p:nvGrpSpPr>
        <p:grpSpPr>
          <a:xfrm>
            <a:off x="9858803" y="3227119"/>
            <a:ext cx="593640" cy="169560"/>
            <a:chOff x="9858803" y="3227119"/>
            <a:chExt cx="593640" cy="169560"/>
          </a:xfrm>
        </p:grpSpPr>
        <mc:AlternateContent xmlns:mc="http://schemas.openxmlformats.org/markup-compatibility/2006" xmlns:p14="http://schemas.microsoft.com/office/powerpoint/2010/main">
          <mc:Choice Requires="p14">
            <p:contentPart p14:bwMode="auto" r:id="rId463">
              <p14:nvContentPartPr>
                <p14:cNvPr id="320" name="筆跡 319">
                  <a:extLst>
                    <a:ext uri="{FF2B5EF4-FFF2-40B4-BE49-F238E27FC236}">
                      <a16:creationId xmlns:a16="http://schemas.microsoft.com/office/drawing/2014/main" id="{D043C531-B0A0-ED1A-D5D2-DF2D777EEBA4}"/>
                    </a:ext>
                  </a:extLst>
                </p14:cNvPr>
                <p14:cNvContentPartPr/>
                <p14:nvPr/>
              </p14:nvContentPartPr>
              <p14:xfrm>
                <a:off x="9858803" y="3294079"/>
                <a:ext cx="91080" cy="12240"/>
              </p14:xfrm>
            </p:contentPart>
          </mc:Choice>
          <mc:Fallback xmlns="">
            <p:pic>
              <p:nvPicPr>
                <p:cNvPr id="320" name="筆跡 319">
                  <a:extLst>
                    <a:ext uri="{FF2B5EF4-FFF2-40B4-BE49-F238E27FC236}">
                      <a16:creationId xmlns:a16="http://schemas.microsoft.com/office/drawing/2014/main" id="{D043C531-B0A0-ED1A-D5D2-DF2D777EEBA4}"/>
                    </a:ext>
                  </a:extLst>
                </p:cNvPr>
                <p:cNvPicPr/>
                <p:nvPr/>
              </p:nvPicPr>
              <p:blipFill>
                <a:blip r:embed="rId464"/>
                <a:stretch>
                  <a:fillRect/>
                </a:stretch>
              </p:blipFill>
              <p:spPr>
                <a:xfrm>
                  <a:off x="9840803" y="3276079"/>
                  <a:ext cx="1267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21" name="筆跡 320">
                  <a:extLst>
                    <a:ext uri="{FF2B5EF4-FFF2-40B4-BE49-F238E27FC236}">
                      <a16:creationId xmlns:a16="http://schemas.microsoft.com/office/drawing/2014/main" id="{87AEC924-DBF9-D1F3-9D41-0690FFEBBF93}"/>
                    </a:ext>
                  </a:extLst>
                </p14:cNvPr>
                <p14:cNvContentPartPr/>
                <p14:nvPr/>
              </p14:nvContentPartPr>
              <p14:xfrm>
                <a:off x="9863843" y="3348079"/>
                <a:ext cx="78480" cy="12960"/>
              </p14:xfrm>
            </p:contentPart>
          </mc:Choice>
          <mc:Fallback xmlns="">
            <p:pic>
              <p:nvPicPr>
                <p:cNvPr id="321" name="筆跡 320">
                  <a:extLst>
                    <a:ext uri="{FF2B5EF4-FFF2-40B4-BE49-F238E27FC236}">
                      <a16:creationId xmlns:a16="http://schemas.microsoft.com/office/drawing/2014/main" id="{87AEC924-DBF9-D1F3-9D41-0690FFEBBF93}"/>
                    </a:ext>
                  </a:extLst>
                </p:cNvPr>
                <p:cNvPicPr/>
                <p:nvPr/>
              </p:nvPicPr>
              <p:blipFill>
                <a:blip r:embed="rId466"/>
                <a:stretch>
                  <a:fillRect/>
                </a:stretch>
              </p:blipFill>
              <p:spPr>
                <a:xfrm>
                  <a:off x="9845925" y="3330079"/>
                  <a:ext cx="113957"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24" name="筆跡 323">
                  <a:extLst>
                    <a:ext uri="{FF2B5EF4-FFF2-40B4-BE49-F238E27FC236}">
                      <a16:creationId xmlns:a16="http://schemas.microsoft.com/office/drawing/2014/main" id="{3FF25029-8C30-DF83-3D58-C0EF7A1FAD17}"/>
                    </a:ext>
                  </a:extLst>
                </p14:cNvPr>
                <p14:cNvContentPartPr/>
                <p14:nvPr/>
              </p14:nvContentPartPr>
              <p14:xfrm>
                <a:off x="10006403" y="3227119"/>
                <a:ext cx="91800" cy="160200"/>
              </p14:xfrm>
            </p:contentPart>
          </mc:Choice>
          <mc:Fallback xmlns="">
            <p:pic>
              <p:nvPicPr>
                <p:cNvPr id="324" name="筆跡 323">
                  <a:extLst>
                    <a:ext uri="{FF2B5EF4-FFF2-40B4-BE49-F238E27FC236}">
                      <a16:creationId xmlns:a16="http://schemas.microsoft.com/office/drawing/2014/main" id="{3FF25029-8C30-DF83-3D58-C0EF7A1FAD17}"/>
                    </a:ext>
                  </a:extLst>
                </p:cNvPr>
                <p:cNvPicPr/>
                <p:nvPr/>
              </p:nvPicPr>
              <p:blipFill>
                <a:blip r:embed="rId468"/>
                <a:stretch>
                  <a:fillRect/>
                </a:stretch>
              </p:blipFill>
              <p:spPr>
                <a:xfrm>
                  <a:off x="9988403" y="3209119"/>
                  <a:ext cx="1274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25" name="筆跡 324">
                  <a:extLst>
                    <a:ext uri="{FF2B5EF4-FFF2-40B4-BE49-F238E27FC236}">
                      <a16:creationId xmlns:a16="http://schemas.microsoft.com/office/drawing/2014/main" id="{4563117E-7EBD-D13C-802D-C6371940892B}"/>
                    </a:ext>
                  </a:extLst>
                </p14:cNvPr>
                <p14:cNvContentPartPr/>
                <p14:nvPr/>
              </p14:nvContentPartPr>
              <p14:xfrm>
                <a:off x="10156883" y="3388399"/>
                <a:ext cx="10080" cy="8280"/>
              </p14:xfrm>
            </p:contentPart>
          </mc:Choice>
          <mc:Fallback xmlns="">
            <p:pic>
              <p:nvPicPr>
                <p:cNvPr id="325" name="筆跡 324">
                  <a:extLst>
                    <a:ext uri="{FF2B5EF4-FFF2-40B4-BE49-F238E27FC236}">
                      <a16:creationId xmlns:a16="http://schemas.microsoft.com/office/drawing/2014/main" id="{4563117E-7EBD-D13C-802D-C6371940892B}"/>
                    </a:ext>
                  </a:extLst>
                </p:cNvPr>
                <p:cNvPicPr/>
                <p:nvPr/>
              </p:nvPicPr>
              <p:blipFill>
                <a:blip r:embed="rId470"/>
                <a:stretch>
                  <a:fillRect/>
                </a:stretch>
              </p:blipFill>
              <p:spPr>
                <a:xfrm>
                  <a:off x="10138883" y="3370399"/>
                  <a:ext cx="45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26" name="筆跡 325">
                  <a:extLst>
                    <a:ext uri="{FF2B5EF4-FFF2-40B4-BE49-F238E27FC236}">
                      <a16:creationId xmlns:a16="http://schemas.microsoft.com/office/drawing/2014/main" id="{280A8B79-F56A-7A32-4A14-B9F0CE3F1C8B}"/>
                    </a:ext>
                  </a:extLst>
                </p14:cNvPr>
                <p14:cNvContentPartPr/>
                <p14:nvPr/>
              </p14:nvContentPartPr>
              <p14:xfrm>
                <a:off x="10236443" y="3240079"/>
                <a:ext cx="74880" cy="98280"/>
              </p14:xfrm>
            </p:contentPart>
          </mc:Choice>
          <mc:Fallback xmlns="">
            <p:pic>
              <p:nvPicPr>
                <p:cNvPr id="326" name="筆跡 325">
                  <a:extLst>
                    <a:ext uri="{FF2B5EF4-FFF2-40B4-BE49-F238E27FC236}">
                      <a16:creationId xmlns:a16="http://schemas.microsoft.com/office/drawing/2014/main" id="{280A8B79-F56A-7A32-4A14-B9F0CE3F1C8B}"/>
                    </a:ext>
                  </a:extLst>
                </p:cNvPr>
                <p:cNvPicPr/>
                <p:nvPr/>
              </p:nvPicPr>
              <p:blipFill>
                <a:blip r:embed="rId472"/>
                <a:stretch>
                  <a:fillRect/>
                </a:stretch>
              </p:blipFill>
              <p:spPr>
                <a:xfrm>
                  <a:off x="10218443" y="3222013"/>
                  <a:ext cx="110520" cy="134051"/>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28" name="筆跡 327">
                  <a:extLst>
                    <a:ext uri="{FF2B5EF4-FFF2-40B4-BE49-F238E27FC236}">
                      <a16:creationId xmlns:a16="http://schemas.microsoft.com/office/drawing/2014/main" id="{2AAFA746-E23E-4B66-16ED-3E46C94EF619}"/>
                    </a:ext>
                  </a:extLst>
                </p14:cNvPr>
                <p14:cNvContentPartPr/>
                <p14:nvPr/>
              </p14:nvContentPartPr>
              <p14:xfrm>
                <a:off x="10354163" y="3241159"/>
                <a:ext cx="98280" cy="99360"/>
              </p14:xfrm>
            </p:contentPart>
          </mc:Choice>
          <mc:Fallback xmlns="">
            <p:pic>
              <p:nvPicPr>
                <p:cNvPr id="328" name="筆跡 327">
                  <a:extLst>
                    <a:ext uri="{FF2B5EF4-FFF2-40B4-BE49-F238E27FC236}">
                      <a16:creationId xmlns:a16="http://schemas.microsoft.com/office/drawing/2014/main" id="{2AAFA746-E23E-4B66-16ED-3E46C94EF619}"/>
                    </a:ext>
                  </a:extLst>
                </p:cNvPr>
                <p:cNvPicPr/>
                <p:nvPr/>
              </p:nvPicPr>
              <p:blipFill>
                <a:blip r:embed="rId474"/>
                <a:stretch>
                  <a:fillRect/>
                </a:stretch>
              </p:blipFill>
              <p:spPr>
                <a:xfrm>
                  <a:off x="10336163" y="3223159"/>
                  <a:ext cx="133920" cy="135000"/>
                </a:xfrm>
                <a:prstGeom prst="rect">
                  <a:avLst/>
                </a:prstGeom>
              </p:spPr>
            </p:pic>
          </mc:Fallback>
        </mc:AlternateContent>
      </p:grpSp>
      <p:grpSp>
        <p:nvGrpSpPr>
          <p:cNvPr id="333" name="群組 332">
            <a:extLst>
              <a:ext uri="{FF2B5EF4-FFF2-40B4-BE49-F238E27FC236}">
                <a16:creationId xmlns:a16="http://schemas.microsoft.com/office/drawing/2014/main" id="{27911E54-B4E5-DD4E-FEF2-F500757981EF}"/>
              </a:ext>
            </a:extLst>
          </p:cNvPr>
          <p:cNvGrpSpPr/>
          <p:nvPr/>
        </p:nvGrpSpPr>
        <p:grpSpPr>
          <a:xfrm>
            <a:off x="10539563" y="3176719"/>
            <a:ext cx="256320" cy="243360"/>
            <a:chOff x="10539563" y="3176719"/>
            <a:chExt cx="256320" cy="243360"/>
          </a:xfrm>
        </p:grpSpPr>
        <mc:AlternateContent xmlns:mc="http://schemas.openxmlformats.org/markup-compatibility/2006" xmlns:p14="http://schemas.microsoft.com/office/powerpoint/2010/main">
          <mc:Choice Requires="p14">
            <p:contentPart p14:bwMode="auto" r:id="rId475">
              <p14:nvContentPartPr>
                <p14:cNvPr id="330" name="筆跡 329">
                  <a:extLst>
                    <a:ext uri="{FF2B5EF4-FFF2-40B4-BE49-F238E27FC236}">
                      <a16:creationId xmlns:a16="http://schemas.microsoft.com/office/drawing/2014/main" id="{7A7B4D71-BEC2-7399-C866-8D7242C72471}"/>
                    </a:ext>
                  </a:extLst>
                </p14:cNvPr>
                <p14:cNvContentPartPr/>
                <p14:nvPr/>
              </p14:nvContentPartPr>
              <p14:xfrm>
                <a:off x="10539563" y="3176719"/>
                <a:ext cx="100080" cy="243360"/>
              </p14:xfrm>
            </p:contentPart>
          </mc:Choice>
          <mc:Fallback xmlns="">
            <p:pic>
              <p:nvPicPr>
                <p:cNvPr id="330" name="筆跡 329">
                  <a:extLst>
                    <a:ext uri="{FF2B5EF4-FFF2-40B4-BE49-F238E27FC236}">
                      <a16:creationId xmlns:a16="http://schemas.microsoft.com/office/drawing/2014/main" id="{7A7B4D71-BEC2-7399-C866-8D7242C72471}"/>
                    </a:ext>
                  </a:extLst>
                </p:cNvPr>
                <p:cNvPicPr/>
                <p:nvPr/>
              </p:nvPicPr>
              <p:blipFill>
                <a:blip r:embed="rId476"/>
                <a:stretch>
                  <a:fillRect/>
                </a:stretch>
              </p:blipFill>
              <p:spPr>
                <a:xfrm>
                  <a:off x="10521563" y="3158719"/>
                  <a:ext cx="13572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31" name="筆跡 330">
                  <a:extLst>
                    <a:ext uri="{FF2B5EF4-FFF2-40B4-BE49-F238E27FC236}">
                      <a16:creationId xmlns:a16="http://schemas.microsoft.com/office/drawing/2014/main" id="{A0A9ACFF-ABD6-9F10-93F5-BBEB39C884B7}"/>
                    </a:ext>
                  </a:extLst>
                </p14:cNvPr>
                <p14:cNvContentPartPr/>
                <p14:nvPr/>
              </p14:nvContentPartPr>
              <p14:xfrm>
                <a:off x="10680323" y="3192199"/>
                <a:ext cx="115560" cy="89640"/>
              </p14:xfrm>
            </p:contentPart>
          </mc:Choice>
          <mc:Fallback xmlns="">
            <p:pic>
              <p:nvPicPr>
                <p:cNvPr id="331" name="筆跡 330">
                  <a:extLst>
                    <a:ext uri="{FF2B5EF4-FFF2-40B4-BE49-F238E27FC236}">
                      <a16:creationId xmlns:a16="http://schemas.microsoft.com/office/drawing/2014/main" id="{A0A9ACFF-ABD6-9F10-93F5-BBEB39C884B7}"/>
                    </a:ext>
                  </a:extLst>
                </p:cNvPr>
                <p:cNvPicPr/>
                <p:nvPr/>
              </p:nvPicPr>
              <p:blipFill>
                <a:blip r:embed="rId478"/>
                <a:stretch>
                  <a:fillRect/>
                </a:stretch>
              </p:blipFill>
              <p:spPr>
                <a:xfrm>
                  <a:off x="10662379" y="3174199"/>
                  <a:ext cx="151089"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32" name="筆跡 331">
                  <a:extLst>
                    <a:ext uri="{FF2B5EF4-FFF2-40B4-BE49-F238E27FC236}">
                      <a16:creationId xmlns:a16="http://schemas.microsoft.com/office/drawing/2014/main" id="{0D8E9CDC-9D2E-3CC9-A8CF-28C8A6660935}"/>
                    </a:ext>
                  </a:extLst>
                </p14:cNvPr>
                <p14:cNvContentPartPr/>
                <p14:nvPr/>
              </p14:nvContentPartPr>
              <p14:xfrm>
                <a:off x="10692203" y="3303079"/>
                <a:ext cx="70560" cy="79560"/>
              </p14:xfrm>
            </p:contentPart>
          </mc:Choice>
          <mc:Fallback xmlns="">
            <p:pic>
              <p:nvPicPr>
                <p:cNvPr id="332" name="筆跡 331">
                  <a:extLst>
                    <a:ext uri="{FF2B5EF4-FFF2-40B4-BE49-F238E27FC236}">
                      <a16:creationId xmlns:a16="http://schemas.microsoft.com/office/drawing/2014/main" id="{0D8E9CDC-9D2E-3CC9-A8CF-28C8A6660935}"/>
                    </a:ext>
                  </a:extLst>
                </p:cNvPr>
                <p:cNvPicPr/>
                <p:nvPr/>
              </p:nvPicPr>
              <p:blipFill>
                <a:blip r:embed="rId480"/>
                <a:stretch>
                  <a:fillRect/>
                </a:stretch>
              </p:blipFill>
              <p:spPr>
                <a:xfrm>
                  <a:off x="10674203" y="3284997"/>
                  <a:ext cx="106200" cy="115362"/>
                </a:xfrm>
                <a:prstGeom prst="rect">
                  <a:avLst/>
                </a:prstGeom>
              </p:spPr>
            </p:pic>
          </mc:Fallback>
        </mc:AlternateContent>
      </p:grpSp>
      <p:grpSp>
        <p:nvGrpSpPr>
          <p:cNvPr id="342" name="群組 341">
            <a:extLst>
              <a:ext uri="{FF2B5EF4-FFF2-40B4-BE49-F238E27FC236}">
                <a16:creationId xmlns:a16="http://schemas.microsoft.com/office/drawing/2014/main" id="{11558B51-D196-13E3-536E-B246FEFE1A16}"/>
              </a:ext>
            </a:extLst>
          </p:cNvPr>
          <p:cNvGrpSpPr/>
          <p:nvPr/>
        </p:nvGrpSpPr>
        <p:grpSpPr>
          <a:xfrm>
            <a:off x="9841883" y="3749839"/>
            <a:ext cx="477720" cy="151920"/>
            <a:chOff x="9841883" y="3749839"/>
            <a:chExt cx="477720" cy="151920"/>
          </a:xfrm>
        </p:grpSpPr>
        <mc:AlternateContent xmlns:mc="http://schemas.openxmlformats.org/markup-compatibility/2006" xmlns:p14="http://schemas.microsoft.com/office/powerpoint/2010/main">
          <mc:Choice Requires="p14">
            <p:contentPart p14:bwMode="auto" r:id="rId481">
              <p14:nvContentPartPr>
                <p14:cNvPr id="334" name="筆跡 333">
                  <a:extLst>
                    <a:ext uri="{FF2B5EF4-FFF2-40B4-BE49-F238E27FC236}">
                      <a16:creationId xmlns:a16="http://schemas.microsoft.com/office/drawing/2014/main" id="{53C02210-6E0B-DEEA-D71D-98878C2FDACA}"/>
                    </a:ext>
                  </a:extLst>
                </p14:cNvPr>
                <p14:cNvContentPartPr/>
                <p14:nvPr/>
              </p14:nvContentPartPr>
              <p14:xfrm>
                <a:off x="9841883" y="3784399"/>
                <a:ext cx="96480" cy="10080"/>
              </p14:xfrm>
            </p:contentPart>
          </mc:Choice>
          <mc:Fallback xmlns="">
            <p:pic>
              <p:nvPicPr>
                <p:cNvPr id="334" name="筆跡 333">
                  <a:extLst>
                    <a:ext uri="{FF2B5EF4-FFF2-40B4-BE49-F238E27FC236}">
                      <a16:creationId xmlns:a16="http://schemas.microsoft.com/office/drawing/2014/main" id="{53C02210-6E0B-DEEA-D71D-98878C2FDACA}"/>
                    </a:ext>
                  </a:extLst>
                </p:cNvPr>
                <p:cNvPicPr/>
                <p:nvPr/>
              </p:nvPicPr>
              <p:blipFill>
                <a:blip r:embed="rId482"/>
                <a:stretch>
                  <a:fillRect/>
                </a:stretch>
              </p:blipFill>
              <p:spPr>
                <a:xfrm>
                  <a:off x="9823883" y="3766399"/>
                  <a:ext cx="1321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35" name="筆跡 334">
                  <a:extLst>
                    <a:ext uri="{FF2B5EF4-FFF2-40B4-BE49-F238E27FC236}">
                      <a16:creationId xmlns:a16="http://schemas.microsoft.com/office/drawing/2014/main" id="{C5E816E6-1637-2611-4C1E-819966345966}"/>
                    </a:ext>
                  </a:extLst>
                </p14:cNvPr>
                <p14:cNvContentPartPr/>
                <p14:nvPr/>
              </p14:nvContentPartPr>
              <p14:xfrm>
                <a:off x="9846203" y="3850639"/>
                <a:ext cx="88920" cy="5040"/>
              </p14:xfrm>
            </p:contentPart>
          </mc:Choice>
          <mc:Fallback xmlns="">
            <p:pic>
              <p:nvPicPr>
                <p:cNvPr id="335" name="筆跡 334">
                  <a:extLst>
                    <a:ext uri="{FF2B5EF4-FFF2-40B4-BE49-F238E27FC236}">
                      <a16:creationId xmlns:a16="http://schemas.microsoft.com/office/drawing/2014/main" id="{C5E816E6-1637-2611-4C1E-819966345966}"/>
                    </a:ext>
                  </a:extLst>
                </p:cNvPr>
                <p:cNvPicPr/>
                <p:nvPr/>
              </p:nvPicPr>
              <p:blipFill>
                <a:blip r:embed="rId484"/>
                <a:stretch>
                  <a:fillRect/>
                </a:stretch>
              </p:blipFill>
              <p:spPr>
                <a:xfrm>
                  <a:off x="9828130" y="3832639"/>
                  <a:ext cx="124705"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37" name="筆跡 336">
                  <a:extLst>
                    <a:ext uri="{FF2B5EF4-FFF2-40B4-BE49-F238E27FC236}">
                      <a16:creationId xmlns:a16="http://schemas.microsoft.com/office/drawing/2014/main" id="{6D5F22E3-EA38-D33A-1912-A2C3B30960C2}"/>
                    </a:ext>
                  </a:extLst>
                </p14:cNvPr>
                <p14:cNvContentPartPr/>
                <p14:nvPr/>
              </p14:nvContentPartPr>
              <p14:xfrm>
                <a:off x="10067963" y="3769639"/>
                <a:ext cx="59400" cy="112320"/>
              </p14:xfrm>
            </p:contentPart>
          </mc:Choice>
          <mc:Fallback xmlns="">
            <p:pic>
              <p:nvPicPr>
                <p:cNvPr id="337" name="筆跡 336">
                  <a:extLst>
                    <a:ext uri="{FF2B5EF4-FFF2-40B4-BE49-F238E27FC236}">
                      <a16:creationId xmlns:a16="http://schemas.microsoft.com/office/drawing/2014/main" id="{6D5F22E3-EA38-D33A-1912-A2C3B30960C2}"/>
                    </a:ext>
                  </a:extLst>
                </p:cNvPr>
                <p:cNvPicPr/>
                <p:nvPr/>
              </p:nvPicPr>
              <p:blipFill>
                <a:blip r:embed="rId486"/>
                <a:stretch>
                  <a:fillRect/>
                </a:stretch>
              </p:blipFill>
              <p:spPr>
                <a:xfrm>
                  <a:off x="10049963" y="3751639"/>
                  <a:ext cx="950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38" name="筆跡 337">
                  <a:extLst>
                    <a:ext uri="{FF2B5EF4-FFF2-40B4-BE49-F238E27FC236}">
                      <a16:creationId xmlns:a16="http://schemas.microsoft.com/office/drawing/2014/main" id="{908342B5-C29A-9850-0918-D77020C3F676}"/>
                    </a:ext>
                  </a:extLst>
                </p14:cNvPr>
                <p14:cNvContentPartPr/>
                <p14:nvPr/>
              </p14:nvContentPartPr>
              <p14:xfrm>
                <a:off x="10208723" y="3890239"/>
                <a:ext cx="8640" cy="11520"/>
              </p14:xfrm>
            </p:contentPart>
          </mc:Choice>
          <mc:Fallback xmlns="">
            <p:pic>
              <p:nvPicPr>
                <p:cNvPr id="338" name="筆跡 337">
                  <a:extLst>
                    <a:ext uri="{FF2B5EF4-FFF2-40B4-BE49-F238E27FC236}">
                      <a16:creationId xmlns:a16="http://schemas.microsoft.com/office/drawing/2014/main" id="{908342B5-C29A-9850-0918-D77020C3F676}"/>
                    </a:ext>
                  </a:extLst>
                </p:cNvPr>
                <p:cNvPicPr/>
                <p:nvPr/>
              </p:nvPicPr>
              <p:blipFill>
                <a:blip r:embed="rId488"/>
                <a:stretch>
                  <a:fillRect/>
                </a:stretch>
              </p:blipFill>
              <p:spPr>
                <a:xfrm>
                  <a:off x="10190723" y="3872784"/>
                  <a:ext cx="442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40" name="筆跡 339">
                  <a:extLst>
                    <a:ext uri="{FF2B5EF4-FFF2-40B4-BE49-F238E27FC236}">
                      <a16:creationId xmlns:a16="http://schemas.microsoft.com/office/drawing/2014/main" id="{4A12E7DB-ACC9-D031-F2C8-4527E5EB875A}"/>
                    </a:ext>
                  </a:extLst>
                </p14:cNvPr>
                <p14:cNvContentPartPr/>
                <p14:nvPr/>
              </p14:nvContentPartPr>
              <p14:xfrm>
                <a:off x="10313843" y="3749839"/>
                <a:ext cx="5760" cy="138600"/>
              </p14:xfrm>
            </p:contentPart>
          </mc:Choice>
          <mc:Fallback xmlns="">
            <p:pic>
              <p:nvPicPr>
                <p:cNvPr id="340" name="筆跡 339">
                  <a:extLst>
                    <a:ext uri="{FF2B5EF4-FFF2-40B4-BE49-F238E27FC236}">
                      <a16:creationId xmlns:a16="http://schemas.microsoft.com/office/drawing/2014/main" id="{4A12E7DB-ACC9-D031-F2C8-4527E5EB875A}"/>
                    </a:ext>
                  </a:extLst>
                </p:cNvPr>
                <p:cNvPicPr/>
                <p:nvPr/>
              </p:nvPicPr>
              <p:blipFill>
                <a:blip r:embed="rId490"/>
                <a:stretch>
                  <a:fillRect/>
                </a:stretch>
              </p:blipFill>
              <p:spPr>
                <a:xfrm>
                  <a:off x="10296902" y="3731886"/>
                  <a:ext cx="39304" cy="174148"/>
                </a:xfrm>
                <a:prstGeom prst="rect">
                  <a:avLst/>
                </a:prstGeom>
              </p:spPr>
            </p:pic>
          </mc:Fallback>
        </mc:AlternateContent>
      </p:grpSp>
      <p:grpSp>
        <p:nvGrpSpPr>
          <p:cNvPr id="346" name="群組 345">
            <a:extLst>
              <a:ext uri="{FF2B5EF4-FFF2-40B4-BE49-F238E27FC236}">
                <a16:creationId xmlns:a16="http://schemas.microsoft.com/office/drawing/2014/main" id="{C00C3CE2-FA28-698A-BF2E-A85A35A1A5F5}"/>
              </a:ext>
            </a:extLst>
          </p:cNvPr>
          <p:cNvGrpSpPr/>
          <p:nvPr/>
        </p:nvGrpSpPr>
        <p:grpSpPr>
          <a:xfrm>
            <a:off x="10427603" y="3688639"/>
            <a:ext cx="232920" cy="176400"/>
            <a:chOff x="10427603" y="3688639"/>
            <a:chExt cx="232920" cy="176400"/>
          </a:xfrm>
        </p:grpSpPr>
        <mc:AlternateContent xmlns:mc="http://schemas.openxmlformats.org/markup-compatibility/2006" xmlns:p14="http://schemas.microsoft.com/office/powerpoint/2010/main">
          <mc:Choice Requires="p14">
            <p:contentPart p14:bwMode="auto" r:id="rId491">
              <p14:nvContentPartPr>
                <p14:cNvPr id="343" name="筆跡 342">
                  <a:extLst>
                    <a:ext uri="{FF2B5EF4-FFF2-40B4-BE49-F238E27FC236}">
                      <a16:creationId xmlns:a16="http://schemas.microsoft.com/office/drawing/2014/main" id="{D710AC04-E4FF-9982-C2C3-8782B061DF17}"/>
                    </a:ext>
                  </a:extLst>
                </p14:cNvPr>
                <p14:cNvContentPartPr/>
                <p14:nvPr/>
              </p14:nvContentPartPr>
              <p14:xfrm>
                <a:off x="10427603" y="3701239"/>
                <a:ext cx="90000" cy="150480"/>
              </p14:xfrm>
            </p:contentPart>
          </mc:Choice>
          <mc:Fallback xmlns="">
            <p:pic>
              <p:nvPicPr>
                <p:cNvPr id="343" name="筆跡 342">
                  <a:extLst>
                    <a:ext uri="{FF2B5EF4-FFF2-40B4-BE49-F238E27FC236}">
                      <a16:creationId xmlns:a16="http://schemas.microsoft.com/office/drawing/2014/main" id="{D710AC04-E4FF-9982-C2C3-8782B061DF17}"/>
                    </a:ext>
                  </a:extLst>
                </p:cNvPr>
                <p:cNvPicPr/>
                <p:nvPr/>
              </p:nvPicPr>
              <p:blipFill>
                <a:blip r:embed="rId492"/>
                <a:stretch>
                  <a:fillRect/>
                </a:stretch>
              </p:blipFill>
              <p:spPr>
                <a:xfrm>
                  <a:off x="10409675" y="3683239"/>
                  <a:ext cx="125498"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44" name="筆跡 343">
                  <a:extLst>
                    <a:ext uri="{FF2B5EF4-FFF2-40B4-BE49-F238E27FC236}">
                      <a16:creationId xmlns:a16="http://schemas.microsoft.com/office/drawing/2014/main" id="{45C123F3-3944-5CD2-EB95-5D0F61843F77}"/>
                    </a:ext>
                  </a:extLst>
                </p14:cNvPr>
                <p14:cNvContentPartPr/>
                <p14:nvPr/>
              </p14:nvContentPartPr>
              <p14:xfrm>
                <a:off x="10591043" y="3688639"/>
                <a:ext cx="69480" cy="176400"/>
              </p14:xfrm>
            </p:contentPart>
          </mc:Choice>
          <mc:Fallback xmlns="">
            <p:pic>
              <p:nvPicPr>
                <p:cNvPr id="344" name="筆跡 343">
                  <a:extLst>
                    <a:ext uri="{FF2B5EF4-FFF2-40B4-BE49-F238E27FC236}">
                      <a16:creationId xmlns:a16="http://schemas.microsoft.com/office/drawing/2014/main" id="{45C123F3-3944-5CD2-EB95-5D0F61843F77}"/>
                    </a:ext>
                  </a:extLst>
                </p:cNvPr>
                <p:cNvPicPr/>
                <p:nvPr/>
              </p:nvPicPr>
              <p:blipFill>
                <a:blip r:embed="rId494"/>
                <a:stretch>
                  <a:fillRect/>
                </a:stretch>
              </p:blipFill>
              <p:spPr>
                <a:xfrm>
                  <a:off x="10573043" y="3670639"/>
                  <a:ext cx="105120" cy="21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95">
            <p14:nvContentPartPr>
              <p14:cNvPr id="347" name="筆跡 346">
                <a:extLst>
                  <a:ext uri="{FF2B5EF4-FFF2-40B4-BE49-F238E27FC236}">
                    <a16:creationId xmlns:a16="http://schemas.microsoft.com/office/drawing/2014/main" id="{5F30385E-0BD4-89E2-AE7F-59CA8C76054B}"/>
                  </a:ext>
                </a:extLst>
              </p14:cNvPr>
              <p14:cNvContentPartPr/>
              <p14:nvPr/>
            </p14:nvContentPartPr>
            <p14:xfrm>
              <a:off x="10750523" y="3668839"/>
              <a:ext cx="76680" cy="179280"/>
            </p14:xfrm>
          </p:contentPart>
        </mc:Choice>
        <mc:Fallback xmlns="">
          <p:pic>
            <p:nvPicPr>
              <p:cNvPr id="347" name="筆跡 346">
                <a:extLst>
                  <a:ext uri="{FF2B5EF4-FFF2-40B4-BE49-F238E27FC236}">
                    <a16:creationId xmlns:a16="http://schemas.microsoft.com/office/drawing/2014/main" id="{5F30385E-0BD4-89E2-AE7F-59CA8C76054B}"/>
                  </a:ext>
                </a:extLst>
              </p:cNvPr>
              <p:cNvPicPr/>
              <p:nvPr/>
            </p:nvPicPr>
            <p:blipFill>
              <a:blip r:embed="rId496"/>
              <a:stretch>
                <a:fillRect/>
              </a:stretch>
            </p:blipFill>
            <p:spPr>
              <a:xfrm>
                <a:off x="10732523" y="3650875"/>
                <a:ext cx="112320" cy="214849"/>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48" name="筆跡 347">
                <a:extLst>
                  <a:ext uri="{FF2B5EF4-FFF2-40B4-BE49-F238E27FC236}">
                    <a16:creationId xmlns:a16="http://schemas.microsoft.com/office/drawing/2014/main" id="{7BE1C58D-17E2-AF87-D445-8C9B9F72E740}"/>
                  </a:ext>
                </a:extLst>
              </p14:cNvPr>
              <p14:cNvContentPartPr/>
              <p14:nvPr/>
            </p14:nvContentPartPr>
            <p14:xfrm>
              <a:off x="344640" y="6469865"/>
              <a:ext cx="1080" cy="720"/>
            </p14:xfrm>
          </p:contentPart>
        </mc:Choice>
        <mc:Fallback xmlns="">
          <p:pic>
            <p:nvPicPr>
              <p:cNvPr id="348" name="筆跡 347">
                <a:extLst>
                  <a:ext uri="{FF2B5EF4-FFF2-40B4-BE49-F238E27FC236}">
                    <a16:creationId xmlns:a16="http://schemas.microsoft.com/office/drawing/2014/main" id="{7BE1C58D-17E2-AF87-D445-8C9B9F72E740}"/>
                  </a:ext>
                </a:extLst>
              </p:cNvPr>
              <p:cNvPicPr/>
              <p:nvPr/>
            </p:nvPicPr>
            <p:blipFill>
              <a:blip r:embed="rId498"/>
              <a:stretch>
                <a:fillRect/>
              </a:stretch>
            </p:blipFill>
            <p:spPr>
              <a:xfrm>
                <a:off x="281640" y="6427865"/>
                <a:ext cx="126720" cy="8448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49" name="筆跡 348">
                <a:extLst>
                  <a:ext uri="{FF2B5EF4-FFF2-40B4-BE49-F238E27FC236}">
                    <a16:creationId xmlns:a16="http://schemas.microsoft.com/office/drawing/2014/main" id="{93BB8CC7-10C8-9246-7A77-4E3CF65314CE}"/>
                  </a:ext>
                </a:extLst>
              </p14:cNvPr>
              <p14:cNvContentPartPr/>
              <p14:nvPr/>
            </p14:nvContentPartPr>
            <p14:xfrm>
              <a:off x="622200" y="6463385"/>
              <a:ext cx="2880" cy="1440"/>
            </p14:xfrm>
          </p:contentPart>
        </mc:Choice>
        <mc:Fallback xmlns="">
          <p:pic>
            <p:nvPicPr>
              <p:cNvPr id="349" name="筆跡 348">
                <a:extLst>
                  <a:ext uri="{FF2B5EF4-FFF2-40B4-BE49-F238E27FC236}">
                    <a16:creationId xmlns:a16="http://schemas.microsoft.com/office/drawing/2014/main" id="{93BB8CC7-10C8-9246-7A77-4E3CF65314CE}"/>
                  </a:ext>
                </a:extLst>
              </p:cNvPr>
              <p:cNvPicPr/>
              <p:nvPr/>
            </p:nvPicPr>
            <p:blipFill>
              <a:blip r:embed="rId500"/>
              <a:stretch>
                <a:fillRect/>
              </a:stretch>
            </p:blipFill>
            <p:spPr>
              <a:xfrm>
                <a:off x="559200" y="6412985"/>
                <a:ext cx="128520" cy="101952"/>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50" name="筆跡 349">
                <a:extLst>
                  <a:ext uri="{FF2B5EF4-FFF2-40B4-BE49-F238E27FC236}">
                    <a16:creationId xmlns:a16="http://schemas.microsoft.com/office/drawing/2014/main" id="{A07CBFC4-F7FC-E69C-11A5-FB4AF91E50F5}"/>
                  </a:ext>
                </a:extLst>
              </p14:cNvPr>
              <p14:cNvContentPartPr/>
              <p14:nvPr/>
            </p14:nvContentPartPr>
            <p14:xfrm>
              <a:off x="430680" y="6236945"/>
              <a:ext cx="3240" cy="6480"/>
            </p14:xfrm>
          </p:contentPart>
        </mc:Choice>
        <mc:Fallback xmlns="">
          <p:pic>
            <p:nvPicPr>
              <p:cNvPr id="350" name="筆跡 349">
                <a:extLst>
                  <a:ext uri="{FF2B5EF4-FFF2-40B4-BE49-F238E27FC236}">
                    <a16:creationId xmlns:a16="http://schemas.microsoft.com/office/drawing/2014/main" id="{A07CBFC4-F7FC-E69C-11A5-FB4AF91E50F5}"/>
                  </a:ext>
                </a:extLst>
              </p:cNvPr>
              <p:cNvPicPr/>
              <p:nvPr/>
            </p:nvPicPr>
            <p:blipFill>
              <a:blip r:embed="rId502"/>
              <a:stretch>
                <a:fillRect/>
              </a:stretch>
            </p:blipFill>
            <p:spPr>
              <a:xfrm>
                <a:off x="367680" y="6173945"/>
                <a:ext cx="1288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408" name="筆跡 407">
                <a:extLst>
                  <a:ext uri="{FF2B5EF4-FFF2-40B4-BE49-F238E27FC236}">
                    <a16:creationId xmlns:a16="http://schemas.microsoft.com/office/drawing/2014/main" id="{2F94D87C-4AB8-4CFE-02C3-F08EC6996F9A}"/>
                  </a:ext>
                </a:extLst>
              </p14:cNvPr>
              <p14:cNvContentPartPr/>
              <p14:nvPr/>
            </p14:nvContentPartPr>
            <p14:xfrm>
              <a:off x="7435159" y="2710684"/>
              <a:ext cx="33120" cy="124920"/>
            </p14:xfrm>
          </p:contentPart>
        </mc:Choice>
        <mc:Fallback xmlns="">
          <p:pic>
            <p:nvPicPr>
              <p:cNvPr id="408" name="筆跡 407">
                <a:extLst>
                  <a:ext uri="{FF2B5EF4-FFF2-40B4-BE49-F238E27FC236}">
                    <a16:creationId xmlns:a16="http://schemas.microsoft.com/office/drawing/2014/main" id="{2F94D87C-4AB8-4CFE-02C3-F08EC6996F9A}"/>
                  </a:ext>
                </a:extLst>
              </p:cNvPr>
              <p:cNvPicPr/>
              <p:nvPr/>
            </p:nvPicPr>
            <p:blipFill>
              <a:blip r:embed="rId504"/>
              <a:stretch>
                <a:fillRect/>
              </a:stretch>
            </p:blipFill>
            <p:spPr>
              <a:xfrm>
                <a:off x="7417353" y="2692632"/>
                <a:ext cx="68377" cy="160663"/>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409" name="筆跡 408">
                <a:extLst>
                  <a:ext uri="{FF2B5EF4-FFF2-40B4-BE49-F238E27FC236}">
                    <a16:creationId xmlns:a16="http://schemas.microsoft.com/office/drawing/2014/main" id="{8E7ECFC7-F83D-4E97-6F1D-FC8E69CA3271}"/>
                  </a:ext>
                </a:extLst>
              </p14:cNvPr>
              <p14:cNvContentPartPr/>
              <p14:nvPr/>
            </p14:nvContentPartPr>
            <p14:xfrm>
              <a:off x="7331479" y="3250324"/>
              <a:ext cx="117360" cy="83880"/>
            </p14:xfrm>
          </p:contentPart>
        </mc:Choice>
        <mc:Fallback xmlns="">
          <p:pic>
            <p:nvPicPr>
              <p:cNvPr id="409" name="筆跡 408">
                <a:extLst>
                  <a:ext uri="{FF2B5EF4-FFF2-40B4-BE49-F238E27FC236}">
                    <a16:creationId xmlns:a16="http://schemas.microsoft.com/office/drawing/2014/main" id="{8E7ECFC7-F83D-4E97-6F1D-FC8E69CA3271}"/>
                  </a:ext>
                </a:extLst>
              </p:cNvPr>
              <p:cNvPicPr/>
              <p:nvPr/>
            </p:nvPicPr>
            <p:blipFill>
              <a:blip r:embed="rId506"/>
              <a:stretch>
                <a:fillRect/>
              </a:stretch>
            </p:blipFill>
            <p:spPr>
              <a:xfrm>
                <a:off x="7313424" y="3232246"/>
                <a:ext cx="153110" cy="119674"/>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410" name="筆跡 409">
                <a:extLst>
                  <a:ext uri="{FF2B5EF4-FFF2-40B4-BE49-F238E27FC236}">
                    <a16:creationId xmlns:a16="http://schemas.microsoft.com/office/drawing/2014/main" id="{3E0FC3B0-68F9-F3A0-2ED1-EF1C5AD2A0AB}"/>
                  </a:ext>
                </a:extLst>
              </p14:cNvPr>
              <p14:cNvContentPartPr/>
              <p14:nvPr/>
            </p14:nvContentPartPr>
            <p14:xfrm>
              <a:off x="7333999" y="3626524"/>
              <a:ext cx="83880" cy="131760"/>
            </p14:xfrm>
          </p:contentPart>
        </mc:Choice>
        <mc:Fallback xmlns="">
          <p:pic>
            <p:nvPicPr>
              <p:cNvPr id="410" name="筆跡 409">
                <a:extLst>
                  <a:ext uri="{FF2B5EF4-FFF2-40B4-BE49-F238E27FC236}">
                    <a16:creationId xmlns:a16="http://schemas.microsoft.com/office/drawing/2014/main" id="{3E0FC3B0-68F9-F3A0-2ED1-EF1C5AD2A0AB}"/>
                  </a:ext>
                </a:extLst>
              </p:cNvPr>
              <p:cNvPicPr/>
              <p:nvPr/>
            </p:nvPicPr>
            <p:blipFill>
              <a:blip r:embed="rId508"/>
              <a:stretch>
                <a:fillRect/>
              </a:stretch>
            </p:blipFill>
            <p:spPr>
              <a:xfrm>
                <a:off x="7315999" y="3608524"/>
                <a:ext cx="119520" cy="167400"/>
              </a:xfrm>
              <a:prstGeom prst="rect">
                <a:avLst/>
              </a:prstGeom>
            </p:spPr>
          </p:pic>
        </mc:Fallback>
      </mc:AlternateContent>
      <p:grpSp>
        <p:nvGrpSpPr>
          <p:cNvPr id="416" name="群組 415">
            <a:extLst>
              <a:ext uri="{FF2B5EF4-FFF2-40B4-BE49-F238E27FC236}">
                <a16:creationId xmlns:a16="http://schemas.microsoft.com/office/drawing/2014/main" id="{224214B0-2BCA-BFFE-AB54-5DF149CF34F8}"/>
              </a:ext>
            </a:extLst>
          </p:cNvPr>
          <p:cNvGrpSpPr/>
          <p:nvPr/>
        </p:nvGrpSpPr>
        <p:grpSpPr>
          <a:xfrm>
            <a:off x="7309879" y="4160044"/>
            <a:ext cx="139320" cy="171000"/>
            <a:chOff x="7309879" y="4160044"/>
            <a:chExt cx="139320" cy="171000"/>
          </a:xfrm>
        </p:grpSpPr>
        <mc:AlternateContent xmlns:mc="http://schemas.openxmlformats.org/markup-compatibility/2006" xmlns:p14="http://schemas.microsoft.com/office/powerpoint/2010/main">
          <mc:Choice Requires="p14">
            <p:contentPart p14:bwMode="auto" r:id="rId509">
              <p14:nvContentPartPr>
                <p14:cNvPr id="411" name="筆跡 410">
                  <a:extLst>
                    <a:ext uri="{FF2B5EF4-FFF2-40B4-BE49-F238E27FC236}">
                      <a16:creationId xmlns:a16="http://schemas.microsoft.com/office/drawing/2014/main" id="{ECEA67A1-D79F-A40F-A0A4-7818A8AC7D6A}"/>
                    </a:ext>
                  </a:extLst>
                </p14:cNvPr>
                <p14:cNvContentPartPr/>
                <p14:nvPr/>
              </p14:nvContentPartPr>
              <p14:xfrm>
                <a:off x="7309879" y="4160044"/>
                <a:ext cx="139320" cy="95040"/>
              </p14:xfrm>
            </p:contentPart>
          </mc:Choice>
          <mc:Fallback xmlns="">
            <p:pic>
              <p:nvPicPr>
                <p:cNvPr id="411" name="筆跡 410">
                  <a:extLst>
                    <a:ext uri="{FF2B5EF4-FFF2-40B4-BE49-F238E27FC236}">
                      <a16:creationId xmlns:a16="http://schemas.microsoft.com/office/drawing/2014/main" id="{ECEA67A1-D79F-A40F-A0A4-7818A8AC7D6A}"/>
                    </a:ext>
                  </a:extLst>
                </p:cNvPr>
                <p:cNvPicPr/>
                <p:nvPr/>
              </p:nvPicPr>
              <p:blipFill>
                <a:blip r:embed="rId510"/>
                <a:stretch>
                  <a:fillRect/>
                </a:stretch>
              </p:blipFill>
              <p:spPr>
                <a:xfrm>
                  <a:off x="7291879" y="4142044"/>
                  <a:ext cx="1749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412" name="筆跡 411">
                  <a:extLst>
                    <a:ext uri="{FF2B5EF4-FFF2-40B4-BE49-F238E27FC236}">
                      <a16:creationId xmlns:a16="http://schemas.microsoft.com/office/drawing/2014/main" id="{5E57FD2B-3503-C1DF-756B-32816360CE57}"/>
                    </a:ext>
                  </a:extLst>
                </p14:cNvPr>
                <p14:cNvContentPartPr/>
                <p14:nvPr/>
              </p14:nvContentPartPr>
              <p14:xfrm>
                <a:off x="7358839" y="4170124"/>
                <a:ext cx="59760" cy="160920"/>
              </p14:xfrm>
            </p:contentPart>
          </mc:Choice>
          <mc:Fallback xmlns="">
            <p:pic>
              <p:nvPicPr>
                <p:cNvPr id="412" name="筆跡 411">
                  <a:extLst>
                    <a:ext uri="{FF2B5EF4-FFF2-40B4-BE49-F238E27FC236}">
                      <a16:creationId xmlns:a16="http://schemas.microsoft.com/office/drawing/2014/main" id="{5E57FD2B-3503-C1DF-756B-32816360CE57}"/>
                    </a:ext>
                  </a:extLst>
                </p:cNvPr>
                <p:cNvPicPr/>
                <p:nvPr/>
              </p:nvPicPr>
              <p:blipFill>
                <a:blip r:embed="rId512"/>
                <a:stretch>
                  <a:fillRect/>
                </a:stretch>
              </p:blipFill>
              <p:spPr>
                <a:xfrm>
                  <a:off x="7340839" y="4152124"/>
                  <a:ext cx="95400" cy="196560"/>
                </a:xfrm>
                <a:prstGeom prst="rect">
                  <a:avLst/>
                </a:prstGeom>
              </p:spPr>
            </p:pic>
          </mc:Fallback>
        </mc:AlternateContent>
      </p:grpSp>
      <p:grpSp>
        <p:nvGrpSpPr>
          <p:cNvPr id="415" name="群組 414">
            <a:extLst>
              <a:ext uri="{FF2B5EF4-FFF2-40B4-BE49-F238E27FC236}">
                <a16:creationId xmlns:a16="http://schemas.microsoft.com/office/drawing/2014/main" id="{0418BDB8-029C-01FA-C546-AE566CC8594D}"/>
              </a:ext>
            </a:extLst>
          </p:cNvPr>
          <p:cNvGrpSpPr/>
          <p:nvPr/>
        </p:nvGrpSpPr>
        <p:grpSpPr>
          <a:xfrm>
            <a:off x="7281799" y="4710124"/>
            <a:ext cx="167040" cy="156600"/>
            <a:chOff x="7281799" y="4710124"/>
            <a:chExt cx="167040" cy="156600"/>
          </a:xfrm>
        </p:grpSpPr>
        <mc:AlternateContent xmlns:mc="http://schemas.openxmlformats.org/markup-compatibility/2006" xmlns:p14="http://schemas.microsoft.com/office/powerpoint/2010/main">
          <mc:Choice Requires="p14">
            <p:contentPart p14:bwMode="auto" r:id="rId513">
              <p14:nvContentPartPr>
                <p14:cNvPr id="413" name="筆跡 412">
                  <a:extLst>
                    <a:ext uri="{FF2B5EF4-FFF2-40B4-BE49-F238E27FC236}">
                      <a16:creationId xmlns:a16="http://schemas.microsoft.com/office/drawing/2014/main" id="{F48337EC-486A-BBA2-3327-A7ABBDA5F5A0}"/>
                    </a:ext>
                  </a:extLst>
                </p14:cNvPr>
                <p14:cNvContentPartPr/>
                <p14:nvPr/>
              </p14:nvContentPartPr>
              <p14:xfrm>
                <a:off x="7281799" y="4721284"/>
                <a:ext cx="87480" cy="145440"/>
              </p14:xfrm>
            </p:contentPart>
          </mc:Choice>
          <mc:Fallback xmlns="">
            <p:pic>
              <p:nvPicPr>
                <p:cNvPr id="413" name="筆跡 412">
                  <a:extLst>
                    <a:ext uri="{FF2B5EF4-FFF2-40B4-BE49-F238E27FC236}">
                      <a16:creationId xmlns:a16="http://schemas.microsoft.com/office/drawing/2014/main" id="{F48337EC-486A-BBA2-3327-A7ABBDA5F5A0}"/>
                    </a:ext>
                  </a:extLst>
                </p:cNvPr>
                <p:cNvPicPr/>
                <p:nvPr/>
              </p:nvPicPr>
              <p:blipFill>
                <a:blip r:embed="rId514"/>
                <a:stretch>
                  <a:fillRect/>
                </a:stretch>
              </p:blipFill>
              <p:spPr>
                <a:xfrm>
                  <a:off x="7263799" y="4703284"/>
                  <a:ext cx="1231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414" name="筆跡 413">
                  <a:extLst>
                    <a:ext uri="{FF2B5EF4-FFF2-40B4-BE49-F238E27FC236}">
                      <a16:creationId xmlns:a16="http://schemas.microsoft.com/office/drawing/2014/main" id="{631DAB2B-5F7F-CB94-5FAA-274ADD8A9F6F}"/>
                    </a:ext>
                  </a:extLst>
                </p14:cNvPr>
                <p14:cNvContentPartPr/>
                <p14:nvPr/>
              </p14:nvContentPartPr>
              <p14:xfrm>
                <a:off x="7312759" y="4710124"/>
                <a:ext cx="136080" cy="5040"/>
              </p14:xfrm>
            </p:contentPart>
          </mc:Choice>
          <mc:Fallback xmlns="">
            <p:pic>
              <p:nvPicPr>
                <p:cNvPr id="414" name="筆跡 413">
                  <a:extLst>
                    <a:ext uri="{FF2B5EF4-FFF2-40B4-BE49-F238E27FC236}">
                      <a16:creationId xmlns:a16="http://schemas.microsoft.com/office/drawing/2014/main" id="{631DAB2B-5F7F-CB94-5FAA-274ADD8A9F6F}"/>
                    </a:ext>
                  </a:extLst>
                </p:cNvPr>
                <p:cNvPicPr/>
                <p:nvPr/>
              </p:nvPicPr>
              <p:blipFill>
                <a:blip r:embed="rId516"/>
                <a:stretch>
                  <a:fillRect/>
                </a:stretch>
              </p:blipFill>
              <p:spPr>
                <a:xfrm>
                  <a:off x="7294759" y="4692124"/>
                  <a:ext cx="171720" cy="40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7">
            <p14:nvContentPartPr>
              <p14:cNvPr id="417" name="筆跡 416">
                <a:extLst>
                  <a:ext uri="{FF2B5EF4-FFF2-40B4-BE49-F238E27FC236}">
                    <a16:creationId xmlns:a16="http://schemas.microsoft.com/office/drawing/2014/main" id="{DBA0B708-4EDB-4EEA-32F8-2EE490595A8A}"/>
                  </a:ext>
                </a:extLst>
              </p14:cNvPr>
              <p14:cNvContentPartPr/>
              <p14:nvPr/>
            </p14:nvContentPartPr>
            <p14:xfrm>
              <a:off x="7326079" y="5177764"/>
              <a:ext cx="115560" cy="175680"/>
            </p14:xfrm>
          </p:contentPart>
        </mc:Choice>
        <mc:Fallback xmlns="">
          <p:pic>
            <p:nvPicPr>
              <p:cNvPr id="417" name="筆跡 416">
                <a:extLst>
                  <a:ext uri="{FF2B5EF4-FFF2-40B4-BE49-F238E27FC236}">
                    <a16:creationId xmlns:a16="http://schemas.microsoft.com/office/drawing/2014/main" id="{DBA0B708-4EDB-4EEA-32F8-2EE490595A8A}"/>
                  </a:ext>
                </a:extLst>
              </p:cNvPr>
              <p:cNvPicPr/>
              <p:nvPr/>
            </p:nvPicPr>
            <p:blipFill>
              <a:blip r:embed="rId518"/>
              <a:stretch>
                <a:fillRect/>
              </a:stretch>
            </p:blipFill>
            <p:spPr>
              <a:xfrm>
                <a:off x="7308079" y="5159764"/>
                <a:ext cx="15120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 name="筆跡 2">
                <a:extLst>
                  <a:ext uri="{FF2B5EF4-FFF2-40B4-BE49-F238E27FC236}">
                    <a16:creationId xmlns:a16="http://schemas.microsoft.com/office/drawing/2014/main" id="{083BC1A0-0066-0D73-C8AD-A6B6792D9D13}"/>
                  </a:ext>
                </a:extLst>
              </p14:cNvPr>
              <p14:cNvContentPartPr/>
              <p14:nvPr/>
            </p14:nvContentPartPr>
            <p14:xfrm>
              <a:off x="2254685" y="3872885"/>
              <a:ext cx="88560" cy="1632240"/>
            </p14:xfrm>
          </p:contentPart>
        </mc:Choice>
        <mc:Fallback xmlns="">
          <p:pic>
            <p:nvPicPr>
              <p:cNvPr id="3" name="筆跡 2">
                <a:extLst>
                  <a:ext uri="{FF2B5EF4-FFF2-40B4-BE49-F238E27FC236}">
                    <a16:creationId xmlns:a16="http://schemas.microsoft.com/office/drawing/2014/main" id="{083BC1A0-0066-0D73-C8AD-A6B6792D9D13}"/>
                  </a:ext>
                </a:extLst>
              </p:cNvPr>
              <p:cNvPicPr/>
              <p:nvPr/>
            </p:nvPicPr>
            <p:blipFill>
              <a:blip r:embed="rId520"/>
              <a:stretch>
                <a:fillRect/>
              </a:stretch>
            </p:blipFill>
            <p:spPr>
              <a:xfrm>
                <a:off x="2200685" y="3764885"/>
                <a:ext cx="196200" cy="184788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8" name="筆跡 7">
                <a:extLst>
                  <a:ext uri="{FF2B5EF4-FFF2-40B4-BE49-F238E27FC236}">
                    <a16:creationId xmlns:a16="http://schemas.microsoft.com/office/drawing/2014/main" id="{5D9B0CE0-CFA4-73E7-7779-1865742CC598}"/>
                  </a:ext>
                </a:extLst>
              </p14:cNvPr>
              <p14:cNvContentPartPr/>
              <p14:nvPr/>
            </p14:nvContentPartPr>
            <p14:xfrm>
              <a:off x="7323485" y="3990965"/>
              <a:ext cx="66960" cy="1361160"/>
            </p14:xfrm>
          </p:contentPart>
        </mc:Choice>
        <mc:Fallback xmlns="">
          <p:pic>
            <p:nvPicPr>
              <p:cNvPr id="8" name="筆跡 7">
                <a:extLst>
                  <a:ext uri="{FF2B5EF4-FFF2-40B4-BE49-F238E27FC236}">
                    <a16:creationId xmlns:a16="http://schemas.microsoft.com/office/drawing/2014/main" id="{5D9B0CE0-CFA4-73E7-7779-1865742CC598}"/>
                  </a:ext>
                </a:extLst>
              </p:cNvPr>
              <p:cNvPicPr/>
              <p:nvPr/>
            </p:nvPicPr>
            <p:blipFill>
              <a:blip r:embed="rId522"/>
              <a:stretch>
                <a:fillRect/>
              </a:stretch>
            </p:blipFill>
            <p:spPr>
              <a:xfrm>
                <a:off x="7269845" y="3883325"/>
                <a:ext cx="174600" cy="157680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24" name="筆跡 23">
                <a:extLst>
                  <a:ext uri="{FF2B5EF4-FFF2-40B4-BE49-F238E27FC236}">
                    <a16:creationId xmlns:a16="http://schemas.microsoft.com/office/drawing/2014/main" id="{D9C90920-CBC3-C036-5E6C-29D055F52139}"/>
                  </a:ext>
                </a:extLst>
              </p14:cNvPr>
              <p14:cNvContentPartPr/>
              <p14:nvPr/>
            </p14:nvContentPartPr>
            <p14:xfrm>
              <a:off x="2442605" y="3887285"/>
              <a:ext cx="150840" cy="372960"/>
            </p14:xfrm>
          </p:contentPart>
        </mc:Choice>
        <mc:Fallback xmlns="">
          <p:pic>
            <p:nvPicPr>
              <p:cNvPr id="24" name="筆跡 23">
                <a:extLst>
                  <a:ext uri="{FF2B5EF4-FFF2-40B4-BE49-F238E27FC236}">
                    <a16:creationId xmlns:a16="http://schemas.microsoft.com/office/drawing/2014/main" id="{D9C90920-CBC3-C036-5E6C-29D055F52139}"/>
                  </a:ext>
                </a:extLst>
              </p:cNvPr>
              <p:cNvPicPr/>
              <p:nvPr/>
            </p:nvPicPr>
            <p:blipFill>
              <a:blip r:embed="rId524"/>
              <a:stretch>
                <a:fillRect/>
              </a:stretch>
            </p:blipFill>
            <p:spPr>
              <a:xfrm>
                <a:off x="2424965" y="3869285"/>
                <a:ext cx="186480" cy="4086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4" name="筆跡 33">
                <a:extLst>
                  <a:ext uri="{FF2B5EF4-FFF2-40B4-BE49-F238E27FC236}">
                    <a16:creationId xmlns:a16="http://schemas.microsoft.com/office/drawing/2014/main" id="{4A99AE7C-FD39-2AEC-3E9C-290B8EF0C689}"/>
                  </a:ext>
                </a:extLst>
              </p14:cNvPr>
              <p14:cNvContentPartPr/>
              <p14:nvPr/>
            </p14:nvContentPartPr>
            <p14:xfrm>
              <a:off x="2312285" y="5416565"/>
              <a:ext cx="187920" cy="147960"/>
            </p14:xfrm>
          </p:contentPart>
        </mc:Choice>
        <mc:Fallback xmlns="">
          <p:pic>
            <p:nvPicPr>
              <p:cNvPr id="34" name="筆跡 33">
                <a:extLst>
                  <a:ext uri="{FF2B5EF4-FFF2-40B4-BE49-F238E27FC236}">
                    <a16:creationId xmlns:a16="http://schemas.microsoft.com/office/drawing/2014/main" id="{4A99AE7C-FD39-2AEC-3E9C-290B8EF0C689}"/>
                  </a:ext>
                </a:extLst>
              </p:cNvPr>
              <p:cNvPicPr/>
              <p:nvPr/>
            </p:nvPicPr>
            <p:blipFill>
              <a:blip r:embed="rId526"/>
              <a:stretch>
                <a:fillRect/>
              </a:stretch>
            </p:blipFill>
            <p:spPr>
              <a:xfrm>
                <a:off x="2294645" y="5398925"/>
                <a:ext cx="2235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54" name="筆跡 53">
                <a:extLst>
                  <a:ext uri="{FF2B5EF4-FFF2-40B4-BE49-F238E27FC236}">
                    <a16:creationId xmlns:a16="http://schemas.microsoft.com/office/drawing/2014/main" id="{ED730EB6-B398-9727-39FC-EA60C8D349BC}"/>
                  </a:ext>
                </a:extLst>
              </p14:cNvPr>
              <p14:cNvContentPartPr/>
              <p14:nvPr/>
            </p14:nvContentPartPr>
            <p14:xfrm>
              <a:off x="2674085" y="4472645"/>
              <a:ext cx="164880" cy="324720"/>
            </p14:xfrm>
          </p:contentPart>
        </mc:Choice>
        <mc:Fallback xmlns="">
          <p:pic>
            <p:nvPicPr>
              <p:cNvPr id="54" name="筆跡 53">
                <a:extLst>
                  <a:ext uri="{FF2B5EF4-FFF2-40B4-BE49-F238E27FC236}">
                    <a16:creationId xmlns:a16="http://schemas.microsoft.com/office/drawing/2014/main" id="{ED730EB6-B398-9727-39FC-EA60C8D349BC}"/>
                  </a:ext>
                </a:extLst>
              </p:cNvPr>
              <p:cNvPicPr/>
              <p:nvPr/>
            </p:nvPicPr>
            <p:blipFill>
              <a:blip r:embed="rId528"/>
              <a:stretch>
                <a:fillRect/>
              </a:stretch>
            </p:blipFill>
            <p:spPr>
              <a:xfrm>
                <a:off x="2656085" y="4454645"/>
                <a:ext cx="2005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58" name="筆跡 57">
                <a:extLst>
                  <a:ext uri="{FF2B5EF4-FFF2-40B4-BE49-F238E27FC236}">
                    <a16:creationId xmlns:a16="http://schemas.microsoft.com/office/drawing/2014/main" id="{1A18115F-3638-A9D1-71F4-E29CF75D1902}"/>
                  </a:ext>
                </a:extLst>
              </p14:cNvPr>
              <p14:cNvContentPartPr/>
              <p14:nvPr/>
            </p14:nvContentPartPr>
            <p14:xfrm>
              <a:off x="7461005" y="3978365"/>
              <a:ext cx="193680" cy="189720"/>
            </p14:xfrm>
          </p:contentPart>
        </mc:Choice>
        <mc:Fallback xmlns="">
          <p:pic>
            <p:nvPicPr>
              <p:cNvPr id="58" name="筆跡 57">
                <a:extLst>
                  <a:ext uri="{FF2B5EF4-FFF2-40B4-BE49-F238E27FC236}">
                    <a16:creationId xmlns:a16="http://schemas.microsoft.com/office/drawing/2014/main" id="{1A18115F-3638-A9D1-71F4-E29CF75D1902}"/>
                  </a:ext>
                </a:extLst>
              </p:cNvPr>
              <p:cNvPicPr/>
              <p:nvPr/>
            </p:nvPicPr>
            <p:blipFill>
              <a:blip r:embed="rId530"/>
              <a:stretch>
                <a:fillRect/>
              </a:stretch>
            </p:blipFill>
            <p:spPr>
              <a:xfrm>
                <a:off x="7443005" y="3960725"/>
                <a:ext cx="229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62" name="筆跡 61">
                <a:extLst>
                  <a:ext uri="{FF2B5EF4-FFF2-40B4-BE49-F238E27FC236}">
                    <a16:creationId xmlns:a16="http://schemas.microsoft.com/office/drawing/2014/main" id="{CFA99992-035F-7D9E-14A0-6AE27E217B69}"/>
                  </a:ext>
                </a:extLst>
              </p14:cNvPr>
              <p14:cNvContentPartPr/>
              <p14:nvPr/>
            </p14:nvContentPartPr>
            <p14:xfrm>
              <a:off x="7379285" y="5244845"/>
              <a:ext cx="210960" cy="217440"/>
            </p14:xfrm>
          </p:contentPart>
        </mc:Choice>
        <mc:Fallback xmlns="">
          <p:pic>
            <p:nvPicPr>
              <p:cNvPr id="62" name="筆跡 61">
                <a:extLst>
                  <a:ext uri="{FF2B5EF4-FFF2-40B4-BE49-F238E27FC236}">
                    <a16:creationId xmlns:a16="http://schemas.microsoft.com/office/drawing/2014/main" id="{CFA99992-035F-7D9E-14A0-6AE27E217B69}"/>
                  </a:ext>
                </a:extLst>
              </p:cNvPr>
              <p:cNvPicPr/>
              <p:nvPr/>
            </p:nvPicPr>
            <p:blipFill>
              <a:blip r:embed="rId532"/>
              <a:stretch>
                <a:fillRect/>
              </a:stretch>
            </p:blipFill>
            <p:spPr>
              <a:xfrm>
                <a:off x="7361285" y="5227205"/>
                <a:ext cx="246600" cy="253080"/>
              </a:xfrm>
              <a:prstGeom prst="rect">
                <a:avLst/>
              </a:prstGeom>
            </p:spPr>
          </p:pic>
        </mc:Fallback>
      </mc:AlternateContent>
      <p:grpSp>
        <p:nvGrpSpPr>
          <p:cNvPr id="459" name="群組 458">
            <a:extLst>
              <a:ext uri="{FF2B5EF4-FFF2-40B4-BE49-F238E27FC236}">
                <a16:creationId xmlns:a16="http://schemas.microsoft.com/office/drawing/2014/main" id="{2A3775FE-2F9A-C22E-C893-DF238161CABD}"/>
              </a:ext>
            </a:extLst>
          </p:cNvPr>
          <p:cNvGrpSpPr/>
          <p:nvPr/>
        </p:nvGrpSpPr>
        <p:grpSpPr>
          <a:xfrm>
            <a:off x="7733165" y="4469405"/>
            <a:ext cx="523440" cy="322200"/>
            <a:chOff x="7733165" y="4469405"/>
            <a:chExt cx="523440" cy="322200"/>
          </a:xfrm>
        </p:grpSpPr>
        <mc:AlternateContent xmlns:mc="http://schemas.openxmlformats.org/markup-compatibility/2006" xmlns:p14="http://schemas.microsoft.com/office/powerpoint/2010/main">
          <mc:Choice Requires="p14">
            <p:contentPart p14:bwMode="auto" r:id="rId533">
              <p14:nvContentPartPr>
                <p14:cNvPr id="453" name="筆跡 452">
                  <a:extLst>
                    <a:ext uri="{FF2B5EF4-FFF2-40B4-BE49-F238E27FC236}">
                      <a16:creationId xmlns:a16="http://schemas.microsoft.com/office/drawing/2014/main" id="{F272A410-784F-8592-EFF5-36DB3B05D5FF}"/>
                    </a:ext>
                  </a:extLst>
                </p14:cNvPr>
                <p14:cNvContentPartPr/>
                <p14:nvPr/>
              </p14:nvContentPartPr>
              <p14:xfrm>
                <a:off x="7733165" y="4478405"/>
                <a:ext cx="59040" cy="84600"/>
              </p14:xfrm>
            </p:contentPart>
          </mc:Choice>
          <mc:Fallback xmlns="">
            <p:pic>
              <p:nvPicPr>
                <p:cNvPr id="453" name="筆跡 452">
                  <a:extLst>
                    <a:ext uri="{FF2B5EF4-FFF2-40B4-BE49-F238E27FC236}">
                      <a16:creationId xmlns:a16="http://schemas.microsoft.com/office/drawing/2014/main" id="{F272A410-784F-8592-EFF5-36DB3B05D5FF}"/>
                    </a:ext>
                  </a:extLst>
                </p:cNvPr>
                <p:cNvPicPr/>
                <p:nvPr/>
              </p:nvPicPr>
              <p:blipFill>
                <a:blip r:embed="rId534"/>
                <a:stretch>
                  <a:fillRect/>
                </a:stretch>
              </p:blipFill>
              <p:spPr>
                <a:xfrm>
                  <a:off x="7715165" y="4460405"/>
                  <a:ext cx="9468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54" name="筆跡 453">
                  <a:extLst>
                    <a:ext uri="{FF2B5EF4-FFF2-40B4-BE49-F238E27FC236}">
                      <a16:creationId xmlns:a16="http://schemas.microsoft.com/office/drawing/2014/main" id="{E923C0B0-1D5E-C4E7-3C21-85B1DECAD405}"/>
                    </a:ext>
                  </a:extLst>
                </p14:cNvPr>
                <p14:cNvContentPartPr/>
                <p14:nvPr/>
              </p14:nvContentPartPr>
              <p14:xfrm>
                <a:off x="7776005" y="4469405"/>
                <a:ext cx="101880" cy="322200"/>
              </p14:xfrm>
            </p:contentPart>
          </mc:Choice>
          <mc:Fallback xmlns="">
            <p:pic>
              <p:nvPicPr>
                <p:cNvPr id="454" name="筆跡 453">
                  <a:extLst>
                    <a:ext uri="{FF2B5EF4-FFF2-40B4-BE49-F238E27FC236}">
                      <a16:creationId xmlns:a16="http://schemas.microsoft.com/office/drawing/2014/main" id="{E923C0B0-1D5E-C4E7-3C21-85B1DECAD405}"/>
                    </a:ext>
                  </a:extLst>
                </p:cNvPr>
                <p:cNvPicPr/>
                <p:nvPr/>
              </p:nvPicPr>
              <p:blipFill>
                <a:blip r:embed="rId536"/>
                <a:stretch>
                  <a:fillRect/>
                </a:stretch>
              </p:blipFill>
              <p:spPr>
                <a:xfrm>
                  <a:off x="7758365" y="4451405"/>
                  <a:ext cx="13752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56" name="筆跡 455">
                  <a:extLst>
                    <a:ext uri="{FF2B5EF4-FFF2-40B4-BE49-F238E27FC236}">
                      <a16:creationId xmlns:a16="http://schemas.microsoft.com/office/drawing/2014/main" id="{EE603573-0DB9-9FDE-6B74-5D0C5F6F5BB8}"/>
                    </a:ext>
                  </a:extLst>
                </p14:cNvPr>
                <p14:cNvContentPartPr/>
                <p14:nvPr/>
              </p14:nvContentPartPr>
              <p14:xfrm>
                <a:off x="7887605" y="4718525"/>
                <a:ext cx="14400" cy="9360"/>
              </p14:xfrm>
            </p:contentPart>
          </mc:Choice>
          <mc:Fallback xmlns="">
            <p:pic>
              <p:nvPicPr>
                <p:cNvPr id="456" name="筆跡 455">
                  <a:extLst>
                    <a:ext uri="{FF2B5EF4-FFF2-40B4-BE49-F238E27FC236}">
                      <a16:creationId xmlns:a16="http://schemas.microsoft.com/office/drawing/2014/main" id="{EE603573-0DB9-9FDE-6B74-5D0C5F6F5BB8}"/>
                    </a:ext>
                  </a:extLst>
                </p:cNvPr>
                <p:cNvPicPr/>
                <p:nvPr/>
              </p:nvPicPr>
              <p:blipFill>
                <a:blip r:embed="rId538"/>
                <a:stretch>
                  <a:fillRect/>
                </a:stretch>
              </p:blipFill>
              <p:spPr>
                <a:xfrm>
                  <a:off x="7869965" y="4700885"/>
                  <a:ext cx="50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457" name="筆跡 456">
                  <a:extLst>
                    <a:ext uri="{FF2B5EF4-FFF2-40B4-BE49-F238E27FC236}">
                      <a16:creationId xmlns:a16="http://schemas.microsoft.com/office/drawing/2014/main" id="{DAA811B0-C134-9490-CCCB-2213C75B67CA}"/>
                    </a:ext>
                  </a:extLst>
                </p14:cNvPr>
                <p14:cNvContentPartPr/>
                <p14:nvPr/>
              </p14:nvContentPartPr>
              <p14:xfrm>
                <a:off x="8007485" y="4556165"/>
                <a:ext cx="28080" cy="111240"/>
              </p14:xfrm>
            </p:contentPart>
          </mc:Choice>
          <mc:Fallback xmlns="">
            <p:pic>
              <p:nvPicPr>
                <p:cNvPr id="457" name="筆跡 456">
                  <a:extLst>
                    <a:ext uri="{FF2B5EF4-FFF2-40B4-BE49-F238E27FC236}">
                      <a16:creationId xmlns:a16="http://schemas.microsoft.com/office/drawing/2014/main" id="{DAA811B0-C134-9490-CCCB-2213C75B67CA}"/>
                    </a:ext>
                  </a:extLst>
                </p:cNvPr>
                <p:cNvPicPr/>
                <p:nvPr/>
              </p:nvPicPr>
              <p:blipFill>
                <a:blip r:embed="rId540"/>
                <a:stretch>
                  <a:fillRect/>
                </a:stretch>
              </p:blipFill>
              <p:spPr>
                <a:xfrm>
                  <a:off x="7989485" y="4538525"/>
                  <a:ext cx="63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458" name="筆跡 457">
                  <a:extLst>
                    <a:ext uri="{FF2B5EF4-FFF2-40B4-BE49-F238E27FC236}">
                      <a16:creationId xmlns:a16="http://schemas.microsoft.com/office/drawing/2014/main" id="{DDDB3672-F103-5171-3D19-855B10C810A9}"/>
                    </a:ext>
                  </a:extLst>
                </p14:cNvPr>
                <p14:cNvContentPartPr/>
                <p14:nvPr/>
              </p14:nvContentPartPr>
              <p14:xfrm>
                <a:off x="8104685" y="4492085"/>
                <a:ext cx="151920" cy="254520"/>
              </p14:xfrm>
            </p:contentPart>
          </mc:Choice>
          <mc:Fallback xmlns="">
            <p:pic>
              <p:nvPicPr>
                <p:cNvPr id="458" name="筆跡 457">
                  <a:extLst>
                    <a:ext uri="{FF2B5EF4-FFF2-40B4-BE49-F238E27FC236}">
                      <a16:creationId xmlns:a16="http://schemas.microsoft.com/office/drawing/2014/main" id="{DDDB3672-F103-5171-3D19-855B10C810A9}"/>
                    </a:ext>
                  </a:extLst>
                </p:cNvPr>
                <p:cNvPicPr/>
                <p:nvPr/>
              </p:nvPicPr>
              <p:blipFill>
                <a:blip r:embed="rId542"/>
                <a:stretch>
                  <a:fillRect/>
                </a:stretch>
              </p:blipFill>
              <p:spPr>
                <a:xfrm>
                  <a:off x="8086685" y="4474445"/>
                  <a:ext cx="187560" cy="290160"/>
                </a:xfrm>
                <a:prstGeom prst="rect">
                  <a:avLst/>
                </a:prstGeom>
              </p:spPr>
            </p:pic>
          </mc:Fallback>
        </mc:AlternateContent>
      </p:grpSp>
      <p:grpSp>
        <p:nvGrpSpPr>
          <p:cNvPr id="462" name="群組 461">
            <a:extLst>
              <a:ext uri="{FF2B5EF4-FFF2-40B4-BE49-F238E27FC236}">
                <a16:creationId xmlns:a16="http://schemas.microsoft.com/office/drawing/2014/main" id="{BED0B1A8-ADA6-CCB5-634A-D50E952686A9}"/>
              </a:ext>
            </a:extLst>
          </p:cNvPr>
          <p:cNvGrpSpPr/>
          <p:nvPr/>
        </p:nvGrpSpPr>
        <p:grpSpPr>
          <a:xfrm>
            <a:off x="9807845" y="4641125"/>
            <a:ext cx="148320" cy="97560"/>
            <a:chOff x="9807845" y="4641125"/>
            <a:chExt cx="148320" cy="97560"/>
          </a:xfrm>
        </p:grpSpPr>
        <mc:AlternateContent xmlns:mc="http://schemas.openxmlformats.org/markup-compatibility/2006" xmlns:p14="http://schemas.microsoft.com/office/powerpoint/2010/main">
          <mc:Choice Requires="p14">
            <p:contentPart p14:bwMode="auto" r:id="rId543">
              <p14:nvContentPartPr>
                <p14:cNvPr id="460" name="筆跡 459">
                  <a:extLst>
                    <a:ext uri="{FF2B5EF4-FFF2-40B4-BE49-F238E27FC236}">
                      <a16:creationId xmlns:a16="http://schemas.microsoft.com/office/drawing/2014/main" id="{2F1BE58A-5128-D97F-D865-96D4074971EF}"/>
                    </a:ext>
                  </a:extLst>
                </p14:cNvPr>
                <p14:cNvContentPartPr/>
                <p14:nvPr/>
              </p14:nvContentPartPr>
              <p14:xfrm>
                <a:off x="9807845" y="4641125"/>
                <a:ext cx="148320" cy="43200"/>
              </p14:xfrm>
            </p:contentPart>
          </mc:Choice>
          <mc:Fallback xmlns="">
            <p:pic>
              <p:nvPicPr>
                <p:cNvPr id="460" name="筆跡 459">
                  <a:extLst>
                    <a:ext uri="{FF2B5EF4-FFF2-40B4-BE49-F238E27FC236}">
                      <a16:creationId xmlns:a16="http://schemas.microsoft.com/office/drawing/2014/main" id="{2F1BE58A-5128-D97F-D865-96D4074971EF}"/>
                    </a:ext>
                  </a:extLst>
                </p:cNvPr>
                <p:cNvPicPr/>
                <p:nvPr/>
              </p:nvPicPr>
              <p:blipFill>
                <a:blip r:embed="rId544"/>
                <a:stretch>
                  <a:fillRect/>
                </a:stretch>
              </p:blipFill>
              <p:spPr>
                <a:xfrm>
                  <a:off x="9790205" y="4623485"/>
                  <a:ext cx="1839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461" name="筆跡 460">
                  <a:extLst>
                    <a:ext uri="{FF2B5EF4-FFF2-40B4-BE49-F238E27FC236}">
                      <a16:creationId xmlns:a16="http://schemas.microsoft.com/office/drawing/2014/main" id="{2992A52B-8161-225D-FD31-124804F9962C}"/>
                    </a:ext>
                  </a:extLst>
                </p14:cNvPr>
                <p14:cNvContentPartPr/>
                <p14:nvPr/>
              </p14:nvContentPartPr>
              <p14:xfrm>
                <a:off x="9816485" y="4729325"/>
                <a:ext cx="91080" cy="9360"/>
              </p14:xfrm>
            </p:contentPart>
          </mc:Choice>
          <mc:Fallback xmlns="">
            <p:pic>
              <p:nvPicPr>
                <p:cNvPr id="461" name="筆跡 460">
                  <a:extLst>
                    <a:ext uri="{FF2B5EF4-FFF2-40B4-BE49-F238E27FC236}">
                      <a16:creationId xmlns:a16="http://schemas.microsoft.com/office/drawing/2014/main" id="{2992A52B-8161-225D-FD31-124804F9962C}"/>
                    </a:ext>
                  </a:extLst>
                </p:cNvPr>
                <p:cNvPicPr/>
                <p:nvPr/>
              </p:nvPicPr>
              <p:blipFill>
                <a:blip r:embed="rId546"/>
                <a:stretch>
                  <a:fillRect/>
                </a:stretch>
              </p:blipFill>
              <p:spPr>
                <a:xfrm>
                  <a:off x="9798485" y="4711325"/>
                  <a:ext cx="126720" cy="45000"/>
                </a:xfrm>
                <a:prstGeom prst="rect">
                  <a:avLst/>
                </a:prstGeom>
              </p:spPr>
            </p:pic>
          </mc:Fallback>
        </mc:AlternateContent>
      </p:grpSp>
      <p:grpSp>
        <p:nvGrpSpPr>
          <p:cNvPr id="472" name="群組 471">
            <a:extLst>
              <a:ext uri="{FF2B5EF4-FFF2-40B4-BE49-F238E27FC236}">
                <a16:creationId xmlns:a16="http://schemas.microsoft.com/office/drawing/2014/main" id="{CE0366AD-1FEC-BE69-4259-921032E1157F}"/>
              </a:ext>
            </a:extLst>
          </p:cNvPr>
          <p:cNvGrpSpPr/>
          <p:nvPr/>
        </p:nvGrpSpPr>
        <p:grpSpPr>
          <a:xfrm>
            <a:off x="10117445" y="4500725"/>
            <a:ext cx="984960" cy="269640"/>
            <a:chOff x="10117445" y="4500725"/>
            <a:chExt cx="984960" cy="269640"/>
          </a:xfrm>
        </p:grpSpPr>
        <mc:AlternateContent xmlns:mc="http://schemas.openxmlformats.org/markup-compatibility/2006" xmlns:p14="http://schemas.microsoft.com/office/powerpoint/2010/main">
          <mc:Choice Requires="p14">
            <p:contentPart p14:bwMode="auto" r:id="rId547">
              <p14:nvContentPartPr>
                <p14:cNvPr id="463" name="筆跡 462">
                  <a:extLst>
                    <a:ext uri="{FF2B5EF4-FFF2-40B4-BE49-F238E27FC236}">
                      <a16:creationId xmlns:a16="http://schemas.microsoft.com/office/drawing/2014/main" id="{FE817198-F673-3FEF-5171-F7C684313FA7}"/>
                    </a:ext>
                  </a:extLst>
                </p14:cNvPr>
                <p14:cNvContentPartPr/>
                <p14:nvPr/>
              </p14:nvContentPartPr>
              <p14:xfrm>
                <a:off x="10117445" y="4618085"/>
                <a:ext cx="88560" cy="152280"/>
              </p14:xfrm>
            </p:contentPart>
          </mc:Choice>
          <mc:Fallback xmlns="">
            <p:pic>
              <p:nvPicPr>
                <p:cNvPr id="463" name="筆跡 462">
                  <a:extLst>
                    <a:ext uri="{FF2B5EF4-FFF2-40B4-BE49-F238E27FC236}">
                      <a16:creationId xmlns:a16="http://schemas.microsoft.com/office/drawing/2014/main" id="{FE817198-F673-3FEF-5171-F7C684313FA7}"/>
                    </a:ext>
                  </a:extLst>
                </p:cNvPr>
                <p:cNvPicPr/>
                <p:nvPr/>
              </p:nvPicPr>
              <p:blipFill>
                <a:blip r:embed="rId548"/>
                <a:stretch>
                  <a:fillRect/>
                </a:stretch>
              </p:blipFill>
              <p:spPr>
                <a:xfrm>
                  <a:off x="10099445" y="4600085"/>
                  <a:ext cx="12420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464" name="筆跡 463">
                  <a:extLst>
                    <a:ext uri="{FF2B5EF4-FFF2-40B4-BE49-F238E27FC236}">
                      <a16:creationId xmlns:a16="http://schemas.microsoft.com/office/drawing/2014/main" id="{393AB0D2-08E4-9BDA-FE1D-C19CB44D6C2F}"/>
                    </a:ext>
                  </a:extLst>
                </p14:cNvPr>
                <p14:cNvContentPartPr/>
                <p14:nvPr/>
              </p14:nvContentPartPr>
              <p14:xfrm>
                <a:off x="10303925" y="4737965"/>
                <a:ext cx="4320" cy="9000"/>
              </p14:xfrm>
            </p:contentPart>
          </mc:Choice>
          <mc:Fallback xmlns="">
            <p:pic>
              <p:nvPicPr>
                <p:cNvPr id="464" name="筆跡 463">
                  <a:extLst>
                    <a:ext uri="{FF2B5EF4-FFF2-40B4-BE49-F238E27FC236}">
                      <a16:creationId xmlns:a16="http://schemas.microsoft.com/office/drawing/2014/main" id="{393AB0D2-08E4-9BDA-FE1D-C19CB44D6C2F}"/>
                    </a:ext>
                  </a:extLst>
                </p:cNvPr>
                <p:cNvPicPr/>
                <p:nvPr/>
              </p:nvPicPr>
              <p:blipFill>
                <a:blip r:embed="rId550"/>
                <a:stretch>
                  <a:fillRect/>
                </a:stretch>
              </p:blipFill>
              <p:spPr>
                <a:xfrm>
                  <a:off x="10285925" y="4719965"/>
                  <a:ext cx="399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466" name="筆跡 465">
                  <a:extLst>
                    <a:ext uri="{FF2B5EF4-FFF2-40B4-BE49-F238E27FC236}">
                      <a16:creationId xmlns:a16="http://schemas.microsoft.com/office/drawing/2014/main" id="{3DDBD473-149C-B6E4-99DA-875443244D79}"/>
                    </a:ext>
                  </a:extLst>
                </p14:cNvPr>
                <p14:cNvContentPartPr/>
                <p14:nvPr/>
              </p14:nvContentPartPr>
              <p14:xfrm>
                <a:off x="10428845" y="4551125"/>
                <a:ext cx="30600" cy="200520"/>
              </p14:xfrm>
            </p:contentPart>
          </mc:Choice>
          <mc:Fallback xmlns="">
            <p:pic>
              <p:nvPicPr>
                <p:cNvPr id="466" name="筆跡 465">
                  <a:extLst>
                    <a:ext uri="{FF2B5EF4-FFF2-40B4-BE49-F238E27FC236}">
                      <a16:creationId xmlns:a16="http://schemas.microsoft.com/office/drawing/2014/main" id="{3DDBD473-149C-B6E4-99DA-875443244D79}"/>
                    </a:ext>
                  </a:extLst>
                </p:cNvPr>
                <p:cNvPicPr/>
                <p:nvPr/>
              </p:nvPicPr>
              <p:blipFill>
                <a:blip r:embed="rId552"/>
                <a:stretch>
                  <a:fillRect/>
                </a:stretch>
              </p:blipFill>
              <p:spPr>
                <a:xfrm>
                  <a:off x="10410845" y="4533125"/>
                  <a:ext cx="6624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467" name="筆跡 466">
                  <a:extLst>
                    <a:ext uri="{FF2B5EF4-FFF2-40B4-BE49-F238E27FC236}">
                      <a16:creationId xmlns:a16="http://schemas.microsoft.com/office/drawing/2014/main" id="{BE079514-F4E5-4E0F-A08E-A6C2F54003B7}"/>
                    </a:ext>
                  </a:extLst>
                </p14:cNvPr>
                <p14:cNvContentPartPr/>
                <p14:nvPr/>
              </p14:nvContentPartPr>
              <p14:xfrm>
                <a:off x="10559885" y="4500725"/>
                <a:ext cx="148320" cy="241560"/>
              </p14:xfrm>
            </p:contentPart>
          </mc:Choice>
          <mc:Fallback xmlns="">
            <p:pic>
              <p:nvPicPr>
                <p:cNvPr id="467" name="筆跡 466">
                  <a:extLst>
                    <a:ext uri="{FF2B5EF4-FFF2-40B4-BE49-F238E27FC236}">
                      <a16:creationId xmlns:a16="http://schemas.microsoft.com/office/drawing/2014/main" id="{BE079514-F4E5-4E0F-A08E-A6C2F54003B7}"/>
                    </a:ext>
                  </a:extLst>
                </p:cNvPr>
                <p:cNvPicPr/>
                <p:nvPr/>
              </p:nvPicPr>
              <p:blipFill>
                <a:blip r:embed="rId554"/>
                <a:stretch>
                  <a:fillRect/>
                </a:stretch>
              </p:blipFill>
              <p:spPr>
                <a:xfrm>
                  <a:off x="10541885" y="4482725"/>
                  <a:ext cx="18396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469" name="筆跡 468">
                  <a:extLst>
                    <a:ext uri="{FF2B5EF4-FFF2-40B4-BE49-F238E27FC236}">
                      <a16:creationId xmlns:a16="http://schemas.microsoft.com/office/drawing/2014/main" id="{C83ED580-9F0C-16F5-1C79-461CD0907F0E}"/>
                    </a:ext>
                  </a:extLst>
                </p14:cNvPr>
                <p14:cNvContentPartPr/>
                <p14:nvPr/>
              </p14:nvContentPartPr>
              <p14:xfrm>
                <a:off x="10769405" y="4569125"/>
                <a:ext cx="69840" cy="161640"/>
              </p14:xfrm>
            </p:contentPart>
          </mc:Choice>
          <mc:Fallback xmlns="">
            <p:pic>
              <p:nvPicPr>
                <p:cNvPr id="469" name="筆跡 468">
                  <a:extLst>
                    <a:ext uri="{FF2B5EF4-FFF2-40B4-BE49-F238E27FC236}">
                      <a16:creationId xmlns:a16="http://schemas.microsoft.com/office/drawing/2014/main" id="{C83ED580-9F0C-16F5-1C79-461CD0907F0E}"/>
                    </a:ext>
                  </a:extLst>
                </p:cNvPr>
                <p:cNvPicPr/>
                <p:nvPr/>
              </p:nvPicPr>
              <p:blipFill>
                <a:blip r:embed="rId556"/>
                <a:stretch>
                  <a:fillRect/>
                </a:stretch>
              </p:blipFill>
              <p:spPr>
                <a:xfrm>
                  <a:off x="10751405" y="4551125"/>
                  <a:ext cx="1054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470" name="筆跡 469">
                  <a:extLst>
                    <a:ext uri="{FF2B5EF4-FFF2-40B4-BE49-F238E27FC236}">
                      <a16:creationId xmlns:a16="http://schemas.microsoft.com/office/drawing/2014/main" id="{CABBD94C-E10B-82C1-3F85-65FC0044EE65}"/>
                    </a:ext>
                  </a:extLst>
                </p14:cNvPr>
                <p14:cNvContentPartPr/>
                <p14:nvPr/>
              </p14:nvContentPartPr>
              <p14:xfrm>
                <a:off x="10966685" y="4555085"/>
                <a:ext cx="30240" cy="156600"/>
              </p14:xfrm>
            </p:contentPart>
          </mc:Choice>
          <mc:Fallback xmlns="">
            <p:pic>
              <p:nvPicPr>
                <p:cNvPr id="470" name="筆跡 469">
                  <a:extLst>
                    <a:ext uri="{FF2B5EF4-FFF2-40B4-BE49-F238E27FC236}">
                      <a16:creationId xmlns:a16="http://schemas.microsoft.com/office/drawing/2014/main" id="{CABBD94C-E10B-82C1-3F85-65FC0044EE65}"/>
                    </a:ext>
                  </a:extLst>
                </p:cNvPr>
                <p:cNvPicPr/>
                <p:nvPr/>
              </p:nvPicPr>
              <p:blipFill>
                <a:blip r:embed="rId558"/>
                <a:stretch>
                  <a:fillRect/>
                </a:stretch>
              </p:blipFill>
              <p:spPr>
                <a:xfrm>
                  <a:off x="10948685" y="4537085"/>
                  <a:ext cx="6588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471" name="筆跡 470">
                  <a:extLst>
                    <a:ext uri="{FF2B5EF4-FFF2-40B4-BE49-F238E27FC236}">
                      <a16:creationId xmlns:a16="http://schemas.microsoft.com/office/drawing/2014/main" id="{8B0C85BA-02E4-4B3F-69F1-7B3EC731D787}"/>
                    </a:ext>
                  </a:extLst>
                </p14:cNvPr>
                <p14:cNvContentPartPr/>
                <p14:nvPr/>
              </p14:nvContentPartPr>
              <p14:xfrm>
                <a:off x="10972085" y="4505045"/>
                <a:ext cx="130320" cy="32760"/>
              </p14:xfrm>
            </p:contentPart>
          </mc:Choice>
          <mc:Fallback xmlns="">
            <p:pic>
              <p:nvPicPr>
                <p:cNvPr id="471" name="筆跡 470">
                  <a:extLst>
                    <a:ext uri="{FF2B5EF4-FFF2-40B4-BE49-F238E27FC236}">
                      <a16:creationId xmlns:a16="http://schemas.microsoft.com/office/drawing/2014/main" id="{8B0C85BA-02E4-4B3F-69F1-7B3EC731D787}"/>
                    </a:ext>
                  </a:extLst>
                </p:cNvPr>
                <p:cNvPicPr/>
                <p:nvPr/>
              </p:nvPicPr>
              <p:blipFill>
                <a:blip r:embed="rId560"/>
                <a:stretch>
                  <a:fillRect/>
                </a:stretch>
              </p:blipFill>
              <p:spPr>
                <a:xfrm>
                  <a:off x="10954085" y="4487045"/>
                  <a:ext cx="165960" cy="68400"/>
                </a:xfrm>
                <a:prstGeom prst="rect">
                  <a:avLst/>
                </a:prstGeom>
              </p:spPr>
            </p:pic>
          </mc:Fallback>
        </mc:AlternateContent>
      </p:grpSp>
      <p:grpSp>
        <p:nvGrpSpPr>
          <p:cNvPr id="476" name="群組 475">
            <a:extLst>
              <a:ext uri="{FF2B5EF4-FFF2-40B4-BE49-F238E27FC236}">
                <a16:creationId xmlns:a16="http://schemas.microsoft.com/office/drawing/2014/main" id="{E63202A7-8600-4E3A-FD95-B120FD933B72}"/>
              </a:ext>
            </a:extLst>
          </p:cNvPr>
          <p:cNvGrpSpPr/>
          <p:nvPr/>
        </p:nvGrpSpPr>
        <p:grpSpPr>
          <a:xfrm>
            <a:off x="1024925" y="5938925"/>
            <a:ext cx="544680" cy="510480"/>
            <a:chOff x="1024925" y="5938925"/>
            <a:chExt cx="544680" cy="510480"/>
          </a:xfrm>
        </p:grpSpPr>
        <mc:AlternateContent xmlns:mc="http://schemas.openxmlformats.org/markup-compatibility/2006" xmlns:p14="http://schemas.microsoft.com/office/powerpoint/2010/main">
          <mc:Choice Requires="p14">
            <p:contentPart p14:bwMode="auto" r:id="rId561">
              <p14:nvContentPartPr>
                <p14:cNvPr id="473" name="筆跡 472">
                  <a:extLst>
                    <a:ext uri="{FF2B5EF4-FFF2-40B4-BE49-F238E27FC236}">
                      <a16:creationId xmlns:a16="http://schemas.microsoft.com/office/drawing/2014/main" id="{AAA4B3C7-09EB-0177-A8BB-D8EC63DF7F21}"/>
                    </a:ext>
                  </a:extLst>
                </p14:cNvPr>
                <p14:cNvContentPartPr/>
                <p14:nvPr/>
              </p14:nvContentPartPr>
              <p14:xfrm>
                <a:off x="1024925" y="6148085"/>
                <a:ext cx="337680" cy="301320"/>
              </p14:xfrm>
            </p:contentPart>
          </mc:Choice>
          <mc:Fallback xmlns="">
            <p:pic>
              <p:nvPicPr>
                <p:cNvPr id="473" name="筆跡 472">
                  <a:extLst>
                    <a:ext uri="{FF2B5EF4-FFF2-40B4-BE49-F238E27FC236}">
                      <a16:creationId xmlns:a16="http://schemas.microsoft.com/office/drawing/2014/main" id="{AAA4B3C7-09EB-0177-A8BB-D8EC63DF7F21}"/>
                    </a:ext>
                  </a:extLst>
                </p:cNvPr>
                <p:cNvPicPr/>
                <p:nvPr/>
              </p:nvPicPr>
              <p:blipFill>
                <a:blip r:embed="rId562"/>
                <a:stretch>
                  <a:fillRect/>
                </a:stretch>
              </p:blipFill>
              <p:spPr>
                <a:xfrm>
                  <a:off x="1006925" y="6130445"/>
                  <a:ext cx="37332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74" name="筆跡 473">
                  <a:extLst>
                    <a:ext uri="{FF2B5EF4-FFF2-40B4-BE49-F238E27FC236}">
                      <a16:creationId xmlns:a16="http://schemas.microsoft.com/office/drawing/2014/main" id="{B179719C-B390-6725-364A-7DE056BDD335}"/>
                    </a:ext>
                  </a:extLst>
                </p14:cNvPr>
                <p14:cNvContentPartPr/>
                <p14:nvPr/>
              </p14:nvContentPartPr>
              <p14:xfrm>
                <a:off x="1172525" y="6181205"/>
                <a:ext cx="209160" cy="259920"/>
              </p14:xfrm>
            </p:contentPart>
          </mc:Choice>
          <mc:Fallback xmlns="">
            <p:pic>
              <p:nvPicPr>
                <p:cNvPr id="474" name="筆跡 473">
                  <a:extLst>
                    <a:ext uri="{FF2B5EF4-FFF2-40B4-BE49-F238E27FC236}">
                      <a16:creationId xmlns:a16="http://schemas.microsoft.com/office/drawing/2014/main" id="{B179719C-B390-6725-364A-7DE056BDD335}"/>
                    </a:ext>
                  </a:extLst>
                </p:cNvPr>
                <p:cNvPicPr/>
                <p:nvPr/>
              </p:nvPicPr>
              <p:blipFill>
                <a:blip r:embed="rId564"/>
                <a:stretch>
                  <a:fillRect/>
                </a:stretch>
              </p:blipFill>
              <p:spPr>
                <a:xfrm>
                  <a:off x="1154885" y="6163565"/>
                  <a:ext cx="24480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75" name="筆跡 474">
                  <a:extLst>
                    <a:ext uri="{FF2B5EF4-FFF2-40B4-BE49-F238E27FC236}">
                      <a16:creationId xmlns:a16="http://schemas.microsoft.com/office/drawing/2014/main" id="{812A1257-CAAC-C483-93E5-15FB53745100}"/>
                    </a:ext>
                  </a:extLst>
                </p14:cNvPr>
                <p14:cNvContentPartPr/>
                <p14:nvPr/>
              </p14:nvContentPartPr>
              <p14:xfrm>
                <a:off x="1392485" y="5938925"/>
                <a:ext cx="177120" cy="84240"/>
              </p14:xfrm>
            </p:contentPart>
          </mc:Choice>
          <mc:Fallback xmlns="">
            <p:pic>
              <p:nvPicPr>
                <p:cNvPr id="475" name="筆跡 474">
                  <a:extLst>
                    <a:ext uri="{FF2B5EF4-FFF2-40B4-BE49-F238E27FC236}">
                      <a16:creationId xmlns:a16="http://schemas.microsoft.com/office/drawing/2014/main" id="{812A1257-CAAC-C483-93E5-15FB53745100}"/>
                    </a:ext>
                  </a:extLst>
                </p:cNvPr>
                <p:cNvPicPr/>
                <p:nvPr/>
              </p:nvPicPr>
              <p:blipFill>
                <a:blip r:embed="rId566"/>
                <a:stretch>
                  <a:fillRect/>
                </a:stretch>
              </p:blipFill>
              <p:spPr>
                <a:xfrm>
                  <a:off x="1374845" y="5920925"/>
                  <a:ext cx="212760" cy="119880"/>
                </a:xfrm>
                <a:prstGeom prst="rect">
                  <a:avLst/>
                </a:prstGeom>
              </p:spPr>
            </p:pic>
          </mc:Fallback>
        </mc:AlternateContent>
      </p:grpSp>
      <p:grpSp>
        <p:nvGrpSpPr>
          <p:cNvPr id="479" name="群組 478">
            <a:extLst>
              <a:ext uri="{FF2B5EF4-FFF2-40B4-BE49-F238E27FC236}">
                <a16:creationId xmlns:a16="http://schemas.microsoft.com/office/drawing/2014/main" id="{860E4BA9-2301-CF4D-7E37-52AE520D7D43}"/>
              </a:ext>
            </a:extLst>
          </p:cNvPr>
          <p:cNvGrpSpPr/>
          <p:nvPr/>
        </p:nvGrpSpPr>
        <p:grpSpPr>
          <a:xfrm>
            <a:off x="1675445" y="6232325"/>
            <a:ext cx="179640" cy="106560"/>
            <a:chOff x="1675445" y="6232325"/>
            <a:chExt cx="179640" cy="106560"/>
          </a:xfrm>
        </p:grpSpPr>
        <mc:AlternateContent xmlns:mc="http://schemas.openxmlformats.org/markup-compatibility/2006" xmlns:p14="http://schemas.microsoft.com/office/powerpoint/2010/main">
          <mc:Choice Requires="p14">
            <p:contentPart p14:bwMode="auto" r:id="rId567">
              <p14:nvContentPartPr>
                <p14:cNvPr id="477" name="筆跡 476">
                  <a:extLst>
                    <a:ext uri="{FF2B5EF4-FFF2-40B4-BE49-F238E27FC236}">
                      <a16:creationId xmlns:a16="http://schemas.microsoft.com/office/drawing/2014/main" id="{E5D16085-16E5-1B6E-6E6E-CC39230A9D88}"/>
                    </a:ext>
                  </a:extLst>
                </p14:cNvPr>
                <p14:cNvContentPartPr/>
                <p14:nvPr/>
              </p14:nvContentPartPr>
              <p14:xfrm>
                <a:off x="1685165" y="6232325"/>
                <a:ext cx="169920" cy="29880"/>
              </p14:xfrm>
            </p:contentPart>
          </mc:Choice>
          <mc:Fallback xmlns="">
            <p:pic>
              <p:nvPicPr>
                <p:cNvPr id="477" name="筆跡 476">
                  <a:extLst>
                    <a:ext uri="{FF2B5EF4-FFF2-40B4-BE49-F238E27FC236}">
                      <a16:creationId xmlns:a16="http://schemas.microsoft.com/office/drawing/2014/main" id="{E5D16085-16E5-1B6E-6E6E-CC39230A9D88}"/>
                    </a:ext>
                  </a:extLst>
                </p:cNvPr>
                <p:cNvPicPr/>
                <p:nvPr/>
              </p:nvPicPr>
              <p:blipFill>
                <a:blip r:embed="rId568"/>
                <a:stretch>
                  <a:fillRect/>
                </a:stretch>
              </p:blipFill>
              <p:spPr>
                <a:xfrm>
                  <a:off x="1667165" y="6214685"/>
                  <a:ext cx="205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69">
              <p14:nvContentPartPr>
                <p14:cNvPr id="478" name="筆跡 477">
                  <a:extLst>
                    <a:ext uri="{FF2B5EF4-FFF2-40B4-BE49-F238E27FC236}">
                      <a16:creationId xmlns:a16="http://schemas.microsoft.com/office/drawing/2014/main" id="{B7BBAABB-4944-52E7-43AB-B14C184B1147}"/>
                    </a:ext>
                  </a:extLst>
                </p14:cNvPr>
                <p14:cNvContentPartPr/>
                <p14:nvPr/>
              </p14:nvContentPartPr>
              <p14:xfrm>
                <a:off x="1675445" y="6324125"/>
                <a:ext cx="123840" cy="14760"/>
              </p14:xfrm>
            </p:contentPart>
          </mc:Choice>
          <mc:Fallback xmlns="">
            <p:pic>
              <p:nvPicPr>
                <p:cNvPr id="478" name="筆跡 477">
                  <a:extLst>
                    <a:ext uri="{FF2B5EF4-FFF2-40B4-BE49-F238E27FC236}">
                      <a16:creationId xmlns:a16="http://schemas.microsoft.com/office/drawing/2014/main" id="{B7BBAABB-4944-52E7-43AB-B14C184B1147}"/>
                    </a:ext>
                  </a:extLst>
                </p:cNvPr>
                <p:cNvPicPr/>
                <p:nvPr/>
              </p:nvPicPr>
              <p:blipFill>
                <a:blip r:embed="rId570"/>
                <a:stretch>
                  <a:fillRect/>
                </a:stretch>
              </p:blipFill>
              <p:spPr>
                <a:xfrm>
                  <a:off x="1657805" y="6306485"/>
                  <a:ext cx="159480" cy="50400"/>
                </a:xfrm>
                <a:prstGeom prst="rect">
                  <a:avLst/>
                </a:prstGeom>
              </p:spPr>
            </p:pic>
          </mc:Fallback>
        </mc:AlternateContent>
      </p:grpSp>
      <p:grpSp>
        <p:nvGrpSpPr>
          <p:cNvPr id="487" name="群組 486">
            <a:extLst>
              <a:ext uri="{FF2B5EF4-FFF2-40B4-BE49-F238E27FC236}">
                <a16:creationId xmlns:a16="http://schemas.microsoft.com/office/drawing/2014/main" id="{490E8A9E-E032-BACF-F94B-932FB2BAE071}"/>
              </a:ext>
            </a:extLst>
          </p:cNvPr>
          <p:cNvGrpSpPr/>
          <p:nvPr/>
        </p:nvGrpSpPr>
        <p:grpSpPr>
          <a:xfrm>
            <a:off x="2021045" y="6103445"/>
            <a:ext cx="799560" cy="362160"/>
            <a:chOff x="2021045" y="6103445"/>
            <a:chExt cx="799560" cy="362160"/>
          </a:xfrm>
        </p:grpSpPr>
        <mc:AlternateContent xmlns:mc="http://schemas.openxmlformats.org/markup-compatibility/2006" xmlns:p14="http://schemas.microsoft.com/office/powerpoint/2010/main">
          <mc:Choice Requires="p14">
            <p:contentPart p14:bwMode="auto" r:id="rId571">
              <p14:nvContentPartPr>
                <p14:cNvPr id="480" name="筆跡 479">
                  <a:extLst>
                    <a:ext uri="{FF2B5EF4-FFF2-40B4-BE49-F238E27FC236}">
                      <a16:creationId xmlns:a16="http://schemas.microsoft.com/office/drawing/2014/main" id="{4DEBC694-2EAF-7B97-5E26-A169824933EF}"/>
                    </a:ext>
                  </a:extLst>
                </p14:cNvPr>
                <p14:cNvContentPartPr/>
                <p14:nvPr/>
              </p14:nvContentPartPr>
              <p14:xfrm>
                <a:off x="2021045" y="6132965"/>
                <a:ext cx="178200" cy="259920"/>
              </p14:xfrm>
            </p:contentPart>
          </mc:Choice>
          <mc:Fallback xmlns="">
            <p:pic>
              <p:nvPicPr>
                <p:cNvPr id="480" name="筆跡 479">
                  <a:extLst>
                    <a:ext uri="{FF2B5EF4-FFF2-40B4-BE49-F238E27FC236}">
                      <a16:creationId xmlns:a16="http://schemas.microsoft.com/office/drawing/2014/main" id="{4DEBC694-2EAF-7B97-5E26-A169824933EF}"/>
                    </a:ext>
                  </a:extLst>
                </p:cNvPr>
                <p:cNvPicPr/>
                <p:nvPr/>
              </p:nvPicPr>
              <p:blipFill>
                <a:blip r:embed="rId572"/>
                <a:stretch>
                  <a:fillRect/>
                </a:stretch>
              </p:blipFill>
              <p:spPr>
                <a:xfrm>
                  <a:off x="2003405" y="6114965"/>
                  <a:ext cx="2138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81" name="筆跡 480">
                  <a:extLst>
                    <a:ext uri="{FF2B5EF4-FFF2-40B4-BE49-F238E27FC236}">
                      <a16:creationId xmlns:a16="http://schemas.microsoft.com/office/drawing/2014/main" id="{2B08867A-0003-DC41-92C3-E17CFCFB67C1}"/>
                    </a:ext>
                  </a:extLst>
                </p14:cNvPr>
                <p14:cNvContentPartPr/>
                <p14:nvPr/>
              </p14:nvContentPartPr>
              <p14:xfrm>
                <a:off x="2238485" y="6381005"/>
                <a:ext cx="6840" cy="18720"/>
              </p14:xfrm>
            </p:contentPart>
          </mc:Choice>
          <mc:Fallback xmlns="">
            <p:pic>
              <p:nvPicPr>
                <p:cNvPr id="481" name="筆跡 480">
                  <a:extLst>
                    <a:ext uri="{FF2B5EF4-FFF2-40B4-BE49-F238E27FC236}">
                      <a16:creationId xmlns:a16="http://schemas.microsoft.com/office/drawing/2014/main" id="{2B08867A-0003-DC41-92C3-E17CFCFB67C1}"/>
                    </a:ext>
                  </a:extLst>
                </p:cNvPr>
                <p:cNvPicPr/>
                <p:nvPr/>
              </p:nvPicPr>
              <p:blipFill>
                <a:blip r:embed="rId574"/>
                <a:stretch>
                  <a:fillRect/>
                </a:stretch>
              </p:blipFill>
              <p:spPr>
                <a:xfrm>
                  <a:off x="2220485" y="6363005"/>
                  <a:ext cx="424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483" name="筆跡 482">
                  <a:extLst>
                    <a:ext uri="{FF2B5EF4-FFF2-40B4-BE49-F238E27FC236}">
                      <a16:creationId xmlns:a16="http://schemas.microsoft.com/office/drawing/2014/main" id="{D1433A9F-9FED-C7CA-955E-F618213DC785}"/>
                    </a:ext>
                  </a:extLst>
                </p14:cNvPr>
                <p14:cNvContentPartPr/>
                <p14:nvPr/>
              </p14:nvContentPartPr>
              <p14:xfrm>
                <a:off x="2282405" y="6140165"/>
                <a:ext cx="103680" cy="232560"/>
              </p14:xfrm>
            </p:contentPart>
          </mc:Choice>
          <mc:Fallback xmlns="">
            <p:pic>
              <p:nvPicPr>
                <p:cNvPr id="483" name="筆跡 482">
                  <a:extLst>
                    <a:ext uri="{FF2B5EF4-FFF2-40B4-BE49-F238E27FC236}">
                      <a16:creationId xmlns:a16="http://schemas.microsoft.com/office/drawing/2014/main" id="{D1433A9F-9FED-C7CA-955E-F618213DC785}"/>
                    </a:ext>
                  </a:extLst>
                </p:cNvPr>
                <p:cNvPicPr/>
                <p:nvPr/>
              </p:nvPicPr>
              <p:blipFill>
                <a:blip r:embed="rId576"/>
                <a:stretch>
                  <a:fillRect/>
                </a:stretch>
              </p:blipFill>
              <p:spPr>
                <a:xfrm>
                  <a:off x="2264765" y="6122525"/>
                  <a:ext cx="13932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577">
              <p14:nvContentPartPr>
                <p14:cNvPr id="484" name="筆跡 483">
                  <a:extLst>
                    <a:ext uri="{FF2B5EF4-FFF2-40B4-BE49-F238E27FC236}">
                      <a16:creationId xmlns:a16="http://schemas.microsoft.com/office/drawing/2014/main" id="{85501E8B-4EFE-4243-2288-C5F4AF3E42EA}"/>
                    </a:ext>
                  </a:extLst>
                </p14:cNvPr>
                <p14:cNvContentPartPr/>
                <p14:nvPr/>
              </p14:nvContentPartPr>
              <p14:xfrm>
                <a:off x="2319125" y="6143045"/>
                <a:ext cx="248400" cy="102600"/>
              </p14:xfrm>
            </p:contentPart>
          </mc:Choice>
          <mc:Fallback xmlns="">
            <p:pic>
              <p:nvPicPr>
                <p:cNvPr id="484" name="筆跡 483">
                  <a:extLst>
                    <a:ext uri="{FF2B5EF4-FFF2-40B4-BE49-F238E27FC236}">
                      <a16:creationId xmlns:a16="http://schemas.microsoft.com/office/drawing/2014/main" id="{85501E8B-4EFE-4243-2288-C5F4AF3E42EA}"/>
                    </a:ext>
                  </a:extLst>
                </p:cNvPr>
                <p:cNvPicPr/>
                <p:nvPr/>
              </p:nvPicPr>
              <p:blipFill>
                <a:blip r:embed="rId578"/>
                <a:stretch>
                  <a:fillRect/>
                </a:stretch>
              </p:blipFill>
              <p:spPr>
                <a:xfrm>
                  <a:off x="2301125" y="6125405"/>
                  <a:ext cx="28404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85" name="筆跡 484">
                  <a:extLst>
                    <a:ext uri="{FF2B5EF4-FFF2-40B4-BE49-F238E27FC236}">
                      <a16:creationId xmlns:a16="http://schemas.microsoft.com/office/drawing/2014/main" id="{3A1AF1CF-2544-43C4-3245-15E4AB7E2E05}"/>
                    </a:ext>
                  </a:extLst>
                </p14:cNvPr>
                <p14:cNvContentPartPr/>
                <p14:nvPr/>
              </p14:nvContentPartPr>
              <p14:xfrm>
                <a:off x="2509925" y="6135845"/>
                <a:ext cx="121320" cy="195480"/>
              </p14:xfrm>
            </p:contentPart>
          </mc:Choice>
          <mc:Fallback xmlns="">
            <p:pic>
              <p:nvPicPr>
                <p:cNvPr id="485" name="筆跡 484">
                  <a:extLst>
                    <a:ext uri="{FF2B5EF4-FFF2-40B4-BE49-F238E27FC236}">
                      <a16:creationId xmlns:a16="http://schemas.microsoft.com/office/drawing/2014/main" id="{3A1AF1CF-2544-43C4-3245-15E4AB7E2E05}"/>
                    </a:ext>
                  </a:extLst>
                </p:cNvPr>
                <p:cNvPicPr/>
                <p:nvPr/>
              </p:nvPicPr>
              <p:blipFill>
                <a:blip r:embed="rId580"/>
                <a:stretch>
                  <a:fillRect/>
                </a:stretch>
              </p:blipFill>
              <p:spPr>
                <a:xfrm>
                  <a:off x="2492285" y="6118205"/>
                  <a:ext cx="1569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81">
              <p14:nvContentPartPr>
                <p14:cNvPr id="486" name="筆跡 485">
                  <a:extLst>
                    <a:ext uri="{FF2B5EF4-FFF2-40B4-BE49-F238E27FC236}">
                      <a16:creationId xmlns:a16="http://schemas.microsoft.com/office/drawing/2014/main" id="{57DD0CA6-8664-C8CC-7EE4-8447567449FB}"/>
                    </a:ext>
                  </a:extLst>
                </p14:cNvPr>
                <p14:cNvContentPartPr/>
                <p14:nvPr/>
              </p14:nvContentPartPr>
              <p14:xfrm>
                <a:off x="2688485" y="6103445"/>
                <a:ext cx="132120" cy="362160"/>
              </p14:xfrm>
            </p:contentPart>
          </mc:Choice>
          <mc:Fallback xmlns="">
            <p:pic>
              <p:nvPicPr>
                <p:cNvPr id="486" name="筆跡 485">
                  <a:extLst>
                    <a:ext uri="{FF2B5EF4-FFF2-40B4-BE49-F238E27FC236}">
                      <a16:creationId xmlns:a16="http://schemas.microsoft.com/office/drawing/2014/main" id="{57DD0CA6-8664-C8CC-7EE4-8447567449FB}"/>
                    </a:ext>
                  </a:extLst>
                </p:cNvPr>
                <p:cNvPicPr/>
                <p:nvPr/>
              </p:nvPicPr>
              <p:blipFill>
                <a:blip r:embed="rId582"/>
                <a:stretch>
                  <a:fillRect/>
                </a:stretch>
              </p:blipFill>
              <p:spPr>
                <a:xfrm>
                  <a:off x="2670845" y="6085445"/>
                  <a:ext cx="167760" cy="397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3">
            <p14:nvContentPartPr>
              <p14:cNvPr id="488" name="筆跡 487">
                <a:extLst>
                  <a:ext uri="{FF2B5EF4-FFF2-40B4-BE49-F238E27FC236}">
                    <a16:creationId xmlns:a16="http://schemas.microsoft.com/office/drawing/2014/main" id="{B840A504-1896-FEFD-FAE0-6B6E2CB41F63}"/>
                  </a:ext>
                </a:extLst>
              </p14:cNvPr>
              <p14:cNvContentPartPr/>
              <p14:nvPr/>
            </p14:nvContentPartPr>
            <p14:xfrm>
              <a:off x="3068645" y="6204245"/>
              <a:ext cx="200880" cy="182160"/>
            </p14:xfrm>
          </p:contentPart>
        </mc:Choice>
        <mc:Fallback xmlns="">
          <p:pic>
            <p:nvPicPr>
              <p:cNvPr id="488" name="筆跡 487">
                <a:extLst>
                  <a:ext uri="{FF2B5EF4-FFF2-40B4-BE49-F238E27FC236}">
                    <a16:creationId xmlns:a16="http://schemas.microsoft.com/office/drawing/2014/main" id="{B840A504-1896-FEFD-FAE0-6B6E2CB41F63}"/>
                  </a:ext>
                </a:extLst>
              </p:cNvPr>
              <p:cNvPicPr/>
              <p:nvPr/>
            </p:nvPicPr>
            <p:blipFill>
              <a:blip r:embed="rId584"/>
              <a:stretch>
                <a:fillRect/>
              </a:stretch>
            </p:blipFill>
            <p:spPr>
              <a:xfrm>
                <a:off x="3051005" y="6186605"/>
                <a:ext cx="2365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89" name="筆跡 488">
                <a:extLst>
                  <a:ext uri="{FF2B5EF4-FFF2-40B4-BE49-F238E27FC236}">
                    <a16:creationId xmlns:a16="http://schemas.microsoft.com/office/drawing/2014/main" id="{4F1784EA-C7F3-CC54-2259-C79EC46C4EE0}"/>
                  </a:ext>
                </a:extLst>
              </p14:cNvPr>
              <p14:cNvContentPartPr/>
              <p14:nvPr/>
            </p14:nvContentPartPr>
            <p14:xfrm>
              <a:off x="3443405" y="6094085"/>
              <a:ext cx="293040" cy="289080"/>
            </p14:xfrm>
          </p:contentPart>
        </mc:Choice>
        <mc:Fallback xmlns="">
          <p:pic>
            <p:nvPicPr>
              <p:cNvPr id="489" name="筆跡 488">
                <a:extLst>
                  <a:ext uri="{FF2B5EF4-FFF2-40B4-BE49-F238E27FC236}">
                    <a16:creationId xmlns:a16="http://schemas.microsoft.com/office/drawing/2014/main" id="{4F1784EA-C7F3-CC54-2259-C79EC46C4EE0}"/>
                  </a:ext>
                </a:extLst>
              </p:cNvPr>
              <p:cNvPicPr/>
              <p:nvPr/>
            </p:nvPicPr>
            <p:blipFill>
              <a:blip r:embed="rId586"/>
              <a:stretch>
                <a:fillRect/>
              </a:stretch>
            </p:blipFill>
            <p:spPr>
              <a:xfrm>
                <a:off x="3425405" y="6076445"/>
                <a:ext cx="3286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90" name="筆跡 489">
                <a:extLst>
                  <a:ext uri="{FF2B5EF4-FFF2-40B4-BE49-F238E27FC236}">
                    <a16:creationId xmlns:a16="http://schemas.microsoft.com/office/drawing/2014/main" id="{AF94E7DF-EC9C-9470-04C2-0E500BBCC642}"/>
                  </a:ext>
                </a:extLst>
              </p14:cNvPr>
              <p14:cNvContentPartPr/>
              <p14:nvPr/>
            </p14:nvContentPartPr>
            <p14:xfrm>
              <a:off x="3544925" y="6075365"/>
              <a:ext cx="246240" cy="310320"/>
            </p14:xfrm>
          </p:contentPart>
        </mc:Choice>
        <mc:Fallback xmlns="">
          <p:pic>
            <p:nvPicPr>
              <p:cNvPr id="490" name="筆跡 489">
                <a:extLst>
                  <a:ext uri="{FF2B5EF4-FFF2-40B4-BE49-F238E27FC236}">
                    <a16:creationId xmlns:a16="http://schemas.microsoft.com/office/drawing/2014/main" id="{AF94E7DF-EC9C-9470-04C2-0E500BBCC642}"/>
                  </a:ext>
                </a:extLst>
              </p:cNvPr>
              <p:cNvPicPr/>
              <p:nvPr/>
            </p:nvPicPr>
            <p:blipFill>
              <a:blip r:embed="rId588"/>
              <a:stretch>
                <a:fillRect/>
              </a:stretch>
            </p:blipFill>
            <p:spPr>
              <a:xfrm>
                <a:off x="3526925" y="6057725"/>
                <a:ext cx="2818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92" name="筆跡 491">
                <a:extLst>
                  <a:ext uri="{FF2B5EF4-FFF2-40B4-BE49-F238E27FC236}">
                    <a16:creationId xmlns:a16="http://schemas.microsoft.com/office/drawing/2014/main" id="{06A85200-1576-82F8-A03F-C054B01DE5AA}"/>
                  </a:ext>
                </a:extLst>
              </p14:cNvPr>
              <p14:cNvContentPartPr/>
              <p14:nvPr/>
            </p14:nvContentPartPr>
            <p14:xfrm>
              <a:off x="3787205" y="5882405"/>
              <a:ext cx="170640" cy="104040"/>
            </p14:xfrm>
          </p:contentPart>
        </mc:Choice>
        <mc:Fallback xmlns="">
          <p:pic>
            <p:nvPicPr>
              <p:cNvPr id="492" name="筆跡 491">
                <a:extLst>
                  <a:ext uri="{FF2B5EF4-FFF2-40B4-BE49-F238E27FC236}">
                    <a16:creationId xmlns:a16="http://schemas.microsoft.com/office/drawing/2014/main" id="{06A85200-1576-82F8-A03F-C054B01DE5AA}"/>
                  </a:ext>
                </a:extLst>
              </p:cNvPr>
              <p:cNvPicPr/>
              <p:nvPr/>
            </p:nvPicPr>
            <p:blipFill>
              <a:blip r:embed="rId590"/>
              <a:stretch>
                <a:fillRect/>
              </a:stretch>
            </p:blipFill>
            <p:spPr>
              <a:xfrm>
                <a:off x="3769565" y="5864765"/>
                <a:ext cx="2062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94" name="筆跡 493">
                <a:extLst>
                  <a:ext uri="{FF2B5EF4-FFF2-40B4-BE49-F238E27FC236}">
                    <a16:creationId xmlns:a16="http://schemas.microsoft.com/office/drawing/2014/main" id="{689491B3-C16A-C45B-916D-84E3F722D52B}"/>
                  </a:ext>
                </a:extLst>
              </p14:cNvPr>
              <p14:cNvContentPartPr/>
              <p14:nvPr/>
            </p14:nvContentPartPr>
            <p14:xfrm>
              <a:off x="3844805" y="6256805"/>
              <a:ext cx="176400" cy="177120"/>
            </p14:xfrm>
          </p:contentPart>
        </mc:Choice>
        <mc:Fallback xmlns="">
          <p:pic>
            <p:nvPicPr>
              <p:cNvPr id="494" name="筆跡 493">
                <a:extLst>
                  <a:ext uri="{FF2B5EF4-FFF2-40B4-BE49-F238E27FC236}">
                    <a16:creationId xmlns:a16="http://schemas.microsoft.com/office/drawing/2014/main" id="{689491B3-C16A-C45B-916D-84E3F722D52B}"/>
                  </a:ext>
                </a:extLst>
              </p:cNvPr>
              <p:cNvPicPr/>
              <p:nvPr/>
            </p:nvPicPr>
            <p:blipFill>
              <a:blip r:embed="rId592"/>
              <a:stretch>
                <a:fillRect/>
              </a:stretch>
            </p:blipFill>
            <p:spPr>
              <a:xfrm>
                <a:off x="3827165" y="6239165"/>
                <a:ext cx="212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95" name="筆跡 494">
                <a:extLst>
                  <a:ext uri="{FF2B5EF4-FFF2-40B4-BE49-F238E27FC236}">
                    <a16:creationId xmlns:a16="http://schemas.microsoft.com/office/drawing/2014/main" id="{7B952769-1215-A842-8075-BF3CC0EAA2B6}"/>
                  </a:ext>
                </a:extLst>
              </p14:cNvPr>
              <p14:cNvContentPartPr/>
              <p14:nvPr/>
            </p14:nvContentPartPr>
            <p14:xfrm>
              <a:off x="3976565" y="6286685"/>
              <a:ext cx="29520" cy="265320"/>
            </p14:xfrm>
          </p:contentPart>
        </mc:Choice>
        <mc:Fallback xmlns="">
          <p:pic>
            <p:nvPicPr>
              <p:cNvPr id="495" name="筆跡 494">
                <a:extLst>
                  <a:ext uri="{FF2B5EF4-FFF2-40B4-BE49-F238E27FC236}">
                    <a16:creationId xmlns:a16="http://schemas.microsoft.com/office/drawing/2014/main" id="{7B952769-1215-A842-8075-BF3CC0EAA2B6}"/>
                  </a:ext>
                </a:extLst>
              </p:cNvPr>
              <p:cNvPicPr/>
              <p:nvPr/>
            </p:nvPicPr>
            <p:blipFill>
              <a:blip r:embed="rId594"/>
              <a:stretch>
                <a:fillRect/>
              </a:stretch>
            </p:blipFill>
            <p:spPr>
              <a:xfrm>
                <a:off x="3958925" y="6268685"/>
                <a:ext cx="65160" cy="300960"/>
              </a:xfrm>
              <a:prstGeom prst="rect">
                <a:avLst/>
              </a:prstGeom>
            </p:spPr>
          </p:pic>
        </mc:Fallback>
      </mc:AlternateContent>
      <p:grpSp>
        <p:nvGrpSpPr>
          <p:cNvPr id="508" name="群組 507">
            <a:extLst>
              <a:ext uri="{FF2B5EF4-FFF2-40B4-BE49-F238E27FC236}">
                <a16:creationId xmlns:a16="http://schemas.microsoft.com/office/drawing/2014/main" id="{AAA7EB79-266A-2629-248D-16ECBDECC1A7}"/>
              </a:ext>
            </a:extLst>
          </p:cNvPr>
          <p:cNvGrpSpPr/>
          <p:nvPr/>
        </p:nvGrpSpPr>
        <p:grpSpPr>
          <a:xfrm>
            <a:off x="4192565" y="6234485"/>
            <a:ext cx="1185840" cy="228240"/>
            <a:chOff x="4192565" y="6234485"/>
            <a:chExt cx="1185840" cy="228240"/>
          </a:xfrm>
        </p:grpSpPr>
        <mc:AlternateContent xmlns:mc="http://schemas.openxmlformats.org/markup-compatibility/2006" xmlns:p14="http://schemas.microsoft.com/office/powerpoint/2010/main">
          <mc:Choice Requires="p14">
            <p:contentPart p14:bwMode="auto" r:id="rId595">
              <p14:nvContentPartPr>
                <p14:cNvPr id="497" name="筆跡 496">
                  <a:extLst>
                    <a:ext uri="{FF2B5EF4-FFF2-40B4-BE49-F238E27FC236}">
                      <a16:creationId xmlns:a16="http://schemas.microsoft.com/office/drawing/2014/main" id="{DBF34ADF-C071-45B0-C1DE-09BF9BCF679D}"/>
                    </a:ext>
                  </a:extLst>
                </p14:cNvPr>
                <p14:cNvContentPartPr/>
                <p14:nvPr/>
              </p14:nvContentPartPr>
              <p14:xfrm>
                <a:off x="4192565" y="6365525"/>
                <a:ext cx="124920" cy="29520"/>
              </p14:xfrm>
            </p:contentPart>
          </mc:Choice>
          <mc:Fallback xmlns="">
            <p:pic>
              <p:nvPicPr>
                <p:cNvPr id="497" name="筆跡 496">
                  <a:extLst>
                    <a:ext uri="{FF2B5EF4-FFF2-40B4-BE49-F238E27FC236}">
                      <a16:creationId xmlns:a16="http://schemas.microsoft.com/office/drawing/2014/main" id="{DBF34ADF-C071-45B0-C1DE-09BF9BCF679D}"/>
                    </a:ext>
                  </a:extLst>
                </p:cNvPr>
                <p:cNvPicPr/>
                <p:nvPr/>
              </p:nvPicPr>
              <p:blipFill>
                <a:blip r:embed="rId596"/>
                <a:stretch>
                  <a:fillRect/>
                </a:stretch>
              </p:blipFill>
              <p:spPr>
                <a:xfrm>
                  <a:off x="4174565" y="6347885"/>
                  <a:ext cx="1605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98" name="筆跡 497">
                  <a:extLst>
                    <a:ext uri="{FF2B5EF4-FFF2-40B4-BE49-F238E27FC236}">
                      <a16:creationId xmlns:a16="http://schemas.microsoft.com/office/drawing/2014/main" id="{75BD9E7D-91C0-458A-9AE4-0CA636B38B37}"/>
                    </a:ext>
                  </a:extLst>
                </p14:cNvPr>
                <p14:cNvContentPartPr/>
                <p14:nvPr/>
              </p14:nvContentPartPr>
              <p14:xfrm>
                <a:off x="4397045" y="6237365"/>
                <a:ext cx="169560" cy="216360"/>
              </p14:xfrm>
            </p:contentPart>
          </mc:Choice>
          <mc:Fallback xmlns="">
            <p:pic>
              <p:nvPicPr>
                <p:cNvPr id="498" name="筆跡 497">
                  <a:extLst>
                    <a:ext uri="{FF2B5EF4-FFF2-40B4-BE49-F238E27FC236}">
                      <a16:creationId xmlns:a16="http://schemas.microsoft.com/office/drawing/2014/main" id="{75BD9E7D-91C0-458A-9AE4-0CA636B38B37}"/>
                    </a:ext>
                  </a:extLst>
                </p:cNvPr>
                <p:cNvPicPr/>
                <p:nvPr/>
              </p:nvPicPr>
              <p:blipFill>
                <a:blip r:embed="rId598"/>
                <a:stretch>
                  <a:fillRect/>
                </a:stretch>
              </p:blipFill>
              <p:spPr>
                <a:xfrm>
                  <a:off x="4379405" y="6219365"/>
                  <a:ext cx="2052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500" name="筆跡 499">
                  <a:extLst>
                    <a:ext uri="{FF2B5EF4-FFF2-40B4-BE49-F238E27FC236}">
                      <a16:creationId xmlns:a16="http://schemas.microsoft.com/office/drawing/2014/main" id="{70B744B4-513A-3E6C-4C01-3948B2AF4673}"/>
                    </a:ext>
                  </a:extLst>
                </p14:cNvPr>
                <p14:cNvContentPartPr/>
                <p14:nvPr/>
              </p14:nvContentPartPr>
              <p14:xfrm>
                <a:off x="4655885" y="6417005"/>
                <a:ext cx="39600" cy="45720"/>
              </p14:xfrm>
            </p:contentPart>
          </mc:Choice>
          <mc:Fallback xmlns="">
            <p:pic>
              <p:nvPicPr>
                <p:cNvPr id="500" name="筆跡 499">
                  <a:extLst>
                    <a:ext uri="{FF2B5EF4-FFF2-40B4-BE49-F238E27FC236}">
                      <a16:creationId xmlns:a16="http://schemas.microsoft.com/office/drawing/2014/main" id="{70B744B4-513A-3E6C-4C01-3948B2AF4673}"/>
                    </a:ext>
                  </a:extLst>
                </p:cNvPr>
                <p:cNvPicPr/>
                <p:nvPr/>
              </p:nvPicPr>
              <p:blipFill>
                <a:blip r:embed="rId600"/>
                <a:stretch>
                  <a:fillRect/>
                </a:stretch>
              </p:blipFill>
              <p:spPr>
                <a:xfrm>
                  <a:off x="4638245" y="6399365"/>
                  <a:ext cx="752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501" name="筆跡 500">
                  <a:extLst>
                    <a:ext uri="{FF2B5EF4-FFF2-40B4-BE49-F238E27FC236}">
                      <a16:creationId xmlns:a16="http://schemas.microsoft.com/office/drawing/2014/main" id="{8BF3849A-2B76-90DA-2917-F0C8321FAF76}"/>
                    </a:ext>
                  </a:extLst>
                </p14:cNvPr>
                <p14:cNvContentPartPr/>
                <p14:nvPr/>
              </p14:nvContentPartPr>
              <p14:xfrm>
                <a:off x="4798445" y="6314405"/>
                <a:ext cx="84960" cy="109080"/>
              </p14:xfrm>
            </p:contentPart>
          </mc:Choice>
          <mc:Fallback xmlns="">
            <p:pic>
              <p:nvPicPr>
                <p:cNvPr id="501" name="筆跡 500">
                  <a:extLst>
                    <a:ext uri="{FF2B5EF4-FFF2-40B4-BE49-F238E27FC236}">
                      <a16:creationId xmlns:a16="http://schemas.microsoft.com/office/drawing/2014/main" id="{8BF3849A-2B76-90DA-2917-F0C8321FAF76}"/>
                    </a:ext>
                  </a:extLst>
                </p:cNvPr>
                <p:cNvPicPr/>
                <p:nvPr/>
              </p:nvPicPr>
              <p:blipFill>
                <a:blip r:embed="rId602"/>
                <a:stretch>
                  <a:fillRect/>
                </a:stretch>
              </p:blipFill>
              <p:spPr>
                <a:xfrm>
                  <a:off x="4780445" y="6296405"/>
                  <a:ext cx="12060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502" name="筆跡 501">
                  <a:extLst>
                    <a:ext uri="{FF2B5EF4-FFF2-40B4-BE49-F238E27FC236}">
                      <a16:creationId xmlns:a16="http://schemas.microsoft.com/office/drawing/2014/main" id="{8CE90683-9A3F-B725-83AE-CCB266AB4DA4}"/>
                    </a:ext>
                  </a:extLst>
                </p14:cNvPr>
                <p14:cNvContentPartPr/>
                <p14:nvPr/>
              </p14:nvContentPartPr>
              <p14:xfrm>
                <a:off x="4975205" y="6419885"/>
                <a:ext cx="11880" cy="6480"/>
              </p14:xfrm>
            </p:contentPart>
          </mc:Choice>
          <mc:Fallback xmlns="">
            <p:pic>
              <p:nvPicPr>
                <p:cNvPr id="502" name="筆跡 501">
                  <a:extLst>
                    <a:ext uri="{FF2B5EF4-FFF2-40B4-BE49-F238E27FC236}">
                      <a16:creationId xmlns:a16="http://schemas.microsoft.com/office/drawing/2014/main" id="{8CE90683-9A3F-B725-83AE-CCB266AB4DA4}"/>
                    </a:ext>
                  </a:extLst>
                </p:cNvPr>
                <p:cNvPicPr/>
                <p:nvPr/>
              </p:nvPicPr>
              <p:blipFill>
                <a:blip r:embed="rId604"/>
                <a:stretch>
                  <a:fillRect/>
                </a:stretch>
              </p:blipFill>
              <p:spPr>
                <a:xfrm>
                  <a:off x="4957565" y="6401885"/>
                  <a:ext cx="47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503" name="筆跡 502">
                  <a:extLst>
                    <a:ext uri="{FF2B5EF4-FFF2-40B4-BE49-F238E27FC236}">
                      <a16:creationId xmlns:a16="http://schemas.microsoft.com/office/drawing/2014/main" id="{88BEFB8D-AD41-77BF-B0B9-4F727FF12615}"/>
                    </a:ext>
                  </a:extLst>
                </p14:cNvPr>
                <p14:cNvContentPartPr/>
                <p14:nvPr/>
              </p14:nvContentPartPr>
              <p14:xfrm>
                <a:off x="5081045" y="6276605"/>
                <a:ext cx="73440" cy="104040"/>
              </p14:xfrm>
            </p:contentPart>
          </mc:Choice>
          <mc:Fallback xmlns="">
            <p:pic>
              <p:nvPicPr>
                <p:cNvPr id="503" name="筆跡 502">
                  <a:extLst>
                    <a:ext uri="{FF2B5EF4-FFF2-40B4-BE49-F238E27FC236}">
                      <a16:creationId xmlns:a16="http://schemas.microsoft.com/office/drawing/2014/main" id="{88BEFB8D-AD41-77BF-B0B9-4F727FF12615}"/>
                    </a:ext>
                  </a:extLst>
                </p:cNvPr>
                <p:cNvPicPr/>
                <p:nvPr/>
              </p:nvPicPr>
              <p:blipFill>
                <a:blip r:embed="rId606"/>
                <a:stretch>
                  <a:fillRect/>
                </a:stretch>
              </p:blipFill>
              <p:spPr>
                <a:xfrm>
                  <a:off x="5063045" y="6258965"/>
                  <a:ext cx="10908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504" name="筆跡 503">
                  <a:extLst>
                    <a:ext uri="{FF2B5EF4-FFF2-40B4-BE49-F238E27FC236}">
                      <a16:creationId xmlns:a16="http://schemas.microsoft.com/office/drawing/2014/main" id="{C10DB341-96C5-329A-46F4-8096D28A2FB0}"/>
                    </a:ext>
                  </a:extLst>
                </p14:cNvPr>
                <p14:cNvContentPartPr/>
                <p14:nvPr/>
              </p14:nvContentPartPr>
              <p14:xfrm>
                <a:off x="5217845" y="6234485"/>
                <a:ext cx="160560" cy="153360"/>
              </p14:xfrm>
            </p:contentPart>
          </mc:Choice>
          <mc:Fallback xmlns="">
            <p:pic>
              <p:nvPicPr>
                <p:cNvPr id="504" name="筆跡 503">
                  <a:extLst>
                    <a:ext uri="{FF2B5EF4-FFF2-40B4-BE49-F238E27FC236}">
                      <a16:creationId xmlns:a16="http://schemas.microsoft.com/office/drawing/2014/main" id="{C10DB341-96C5-329A-46F4-8096D28A2FB0}"/>
                    </a:ext>
                  </a:extLst>
                </p:cNvPr>
                <p:cNvPicPr/>
                <p:nvPr/>
              </p:nvPicPr>
              <p:blipFill>
                <a:blip r:embed="rId608"/>
                <a:stretch>
                  <a:fillRect/>
                </a:stretch>
              </p:blipFill>
              <p:spPr>
                <a:xfrm>
                  <a:off x="5200205" y="6216485"/>
                  <a:ext cx="196200" cy="189000"/>
                </a:xfrm>
                <a:prstGeom prst="rect">
                  <a:avLst/>
                </a:prstGeom>
              </p:spPr>
            </p:pic>
          </mc:Fallback>
        </mc:AlternateContent>
      </p:grpSp>
      <p:grpSp>
        <p:nvGrpSpPr>
          <p:cNvPr id="507" name="群組 506">
            <a:extLst>
              <a:ext uri="{FF2B5EF4-FFF2-40B4-BE49-F238E27FC236}">
                <a16:creationId xmlns:a16="http://schemas.microsoft.com/office/drawing/2014/main" id="{01FAC010-0293-8916-03F4-B40B0DB1435C}"/>
              </a:ext>
            </a:extLst>
          </p:cNvPr>
          <p:cNvGrpSpPr/>
          <p:nvPr/>
        </p:nvGrpSpPr>
        <p:grpSpPr>
          <a:xfrm>
            <a:off x="5730125" y="6109205"/>
            <a:ext cx="180360" cy="74880"/>
            <a:chOff x="5730125" y="6109205"/>
            <a:chExt cx="180360" cy="74880"/>
          </a:xfrm>
        </p:grpSpPr>
        <mc:AlternateContent xmlns:mc="http://schemas.openxmlformats.org/markup-compatibility/2006" xmlns:p14="http://schemas.microsoft.com/office/powerpoint/2010/main">
          <mc:Choice Requires="p14">
            <p:contentPart p14:bwMode="auto" r:id="rId609">
              <p14:nvContentPartPr>
                <p14:cNvPr id="505" name="筆跡 504">
                  <a:extLst>
                    <a:ext uri="{FF2B5EF4-FFF2-40B4-BE49-F238E27FC236}">
                      <a16:creationId xmlns:a16="http://schemas.microsoft.com/office/drawing/2014/main" id="{812A751B-9367-1375-27B3-C48D5DB7ED1A}"/>
                    </a:ext>
                  </a:extLst>
                </p14:cNvPr>
                <p14:cNvContentPartPr/>
                <p14:nvPr/>
              </p14:nvContentPartPr>
              <p14:xfrm>
                <a:off x="5730125" y="6109205"/>
                <a:ext cx="168480" cy="19440"/>
              </p14:xfrm>
            </p:contentPart>
          </mc:Choice>
          <mc:Fallback xmlns="">
            <p:pic>
              <p:nvPicPr>
                <p:cNvPr id="505" name="筆跡 504">
                  <a:extLst>
                    <a:ext uri="{FF2B5EF4-FFF2-40B4-BE49-F238E27FC236}">
                      <a16:creationId xmlns:a16="http://schemas.microsoft.com/office/drawing/2014/main" id="{812A751B-9367-1375-27B3-C48D5DB7ED1A}"/>
                    </a:ext>
                  </a:extLst>
                </p:cNvPr>
                <p:cNvPicPr/>
                <p:nvPr/>
              </p:nvPicPr>
              <p:blipFill>
                <a:blip r:embed="rId610"/>
                <a:stretch>
                  <a:fillRect/>
                </a:stretch>
              </p:blipFill>
              <p:spPr>
                <a:xfrm>
                  <a:off x="5712125" y="6091205"/>
                  <a:ext cx="204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611">
              <p14:nvContentPartPr>
                <p14:cNvPr id="506" name="筆跡 505">
                  <a:extLst>
                    <a:ext uri="{FF2B5EF4-FFF2-40B4-BE49-F238E27FC236}">
                      <a16:creationId xmlns:a16="http://schemas.microsoft.com/office/drawing/2014/main" id="{5E0A0B65-0A11-4AA3-AEBB-349AB2945DC1}"/>
                    </a:ext>
                  </a:extLst>
                </p14:cNvPr>
                <p14:cNvContentPartPr/>
                <p14:nvPr/>
              </p14:nvContentPartPr>
              <p14:xfrm>
                <a:off x="5732645" y="6175805"/>
                <a:ext cx="177840" cy="8280"/>
              </p14:xfrm>
            </p:contentPart>
          </mc:Choice>
          <mc:Fallback xmlns="">
            <p:pic>
              <p:nvPicPr>
                <p:cNvPr id="506" name="筆跡 505">
                  <a:extLst>
                    <a:ext uri="{FF2B5EF4-FFF2-40B4-BE49-F238E27FC236}">
                      <a16:creationId xmlns:a16="http://schemas.microsoft.com/office/drawing/2014/main" id="{5E0A0B65-0A11-4AA3-AEBB-349AB2945DC1}"/>
                    </a:ext>
                  </a:extLst>
                </p:cNvPr>
                <p:cNvPicPr/>
                <p:nvPr/>
              </p:nvPicPr>
              <p:blipFill>
                <a:blip r:embed="rId612"/>
                <a:stretch>
                  <a:fillRect/>
                </a:stretch>
              </p:blipFill>
              <p:spPr>
                <a:xfrm>
                  <a:off x="5714645" y="6158165"/>
                  <a:ext cx="213480" cy="43920"/>
                </a:xfrm>
                <a:prstGeom prst="rect">
                  <a:avLst/>
                </a:prstGeom>
              </p:spPr>
            </p:pic>
          </mc:Fallback>
        </mc:AlternateContent>
      </p:grpSp>
      <p:grpSp>
        <p:nvGrpSpPr>
          <p:cNvPr id="79" name="群組 78">
            <a:extLst>
              <a:ext uri="{FF2B5EF4-FFF2-40B4-BE49-F238E27FC236}">
                <a16:creationId xmlns:a16="http://schemas.microsoft.com/office/drawing/2014/main" id="{C624E2F7-F5BE-544A-E8CA-090FD604667A}"/>
              </a:ext>
            </a:extLst>
          </p:cNvPr>
          <p:cNvGrpSpPr/>
          <p:nvPr/>
        </p:nvGrpSpPr>
        <p:grpSpPr>
          <a:xfrm>
            <a:off x="6104885" y="5969885"/>
            <a:ext cx="717480" cy="329760"/>
            <a:chOff x="6104885" y="5969885"/>
            <a:chExt cx="717480" cy="329760"/>
          </a:xfrm>
        </p:grpSpPr>
        <mc:AlternateContent xmlns:mc="http://schemas.openxmlformats.org/markup-compatibility/2006" xmlns:p14="http://schemas.microsoft.com/office/powerpoint/2010/main">
          <mc:Choice Requires="p14">
            <p:contentPart p14:bwMode="auto" r:id="rId613">
              <p14:nvContentPartPr>
                <p14:cNvPr id="509" name="筆跡 508">
                  <a:extLst>
                    <a:ext uri="{FF2B5EF4-FFF2-40B4-BE49-F238E27FC236}">
                      <a16:creationId xmlns:a16="http://schemas.microsoft.com/office/drawing/2014/main" id="{92C67746-111C-5A5A-70FB-C4FEEDAD5794}"/>
                    </a:ext>
                  </a:extLst>
                </p14:cNvPr>
                <p14:cNvContentPartPr/>
                <p14:nvPr/>
              </p14:nvContentPartPr>
              <p14:xfrm>
                <a:off x="6104885" y="6023525"/>
                <a:ext cx="117360" cy="210960"/>
              </p14:xfrm>
            </p:contentPart>
          </mc:Choice>
          <mc:Fallback xmlns="">
            <p:pic>
              <p:nvPicPr>
                <p:cNvPr id="509" name="筆跡 508">
                  <a:extLst>
                    <a:ext uri="{FF2B5EF4-FFF2-40B4-BE49-F238E27FC236}">
                      <a16:creationId xmlns:a16="http://schemas.microsoft.com/office/drawing/2014/main" id="{92C67746-111C-5A5A-70FB-C4FEEDAD5794}"/>
                    </a:ext>
                  </a:extLst>
                </p:cNvPr>
                <p:cNvPicPr/>
                <p:nvPr/>
              </p:nvPicPr>
              <p:blipFill>
                <a:blip r:embed="rId614"/>
                <a:stretch>
                  <a:fillRect/>
                </a:stretch>
              </p:blipFill>
              <p:spPr>
                <a:xfrm>
                  <a:off x="6087245" y="6005525"/>
                  <a:ext cx="1530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615">
              <p14:nvContentPartPr>
                <p14:cNvPr id="510" name="筆跡 509">
                  <a:extLst>
                    <a:ext uri="{FF2B5EF4-FFF2-40B4-BE49-F238E27FC236}">
                      <a16:creationId xmlns:a16="http://schemas.microsoft.com/office/drawing/2014/main" id="{F5212265-0FDC-06EB-311B-6866099E4C3F}"/>
                    </a:ext>
                  </a:extLst>
                </p14:cNvPr>
                <p14:cNvContentPartPr/>
                <p14:nvPr/>
              </p14:nvContentPartPr>
              <p14:xfrm>
                <a:off x="6140165" y="6054485"/>
                <a:ext cx="182880" cy="164520"/>
              </p14:xfrm>
            </p:contentPart>
          </mc:Choice>
          <mc:Fallback xmlns="">
            <p:pic>
              <p:nvPicPr>
                <p:cNvPr id="510" name="筆跡 509">
                  <a:extLst>
                    <a:ext uri="{FF2B5EF4-FFF2-40B4-BE49-F238E27FC236}">
                      <a16:creationId xmlns:a16="http://schemas.microsoft.com/office/drawing/2014/main" id="{F5212265-0FDC-06EB-311B-6866099E4C3F}"/>
                    </a:ext>
                  </a:extLst>
                </p:cNvPr>
                <p:cNvPicPr/>
                <p:nvPr/>
              </p:nvPicPr>
              <p:blipFill>
                <a:blip r:embed="rId616"/>
                <a:stretch>
                  <a:fillRect/>
                </a:stretch>
              </p:blipFill>
              <p:spPr>
                <a:xfrm>
                  <a:off x="6122525" y="6036485"/>
                  <a:ext cx="21852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617">
              <p14:nvContentPartPr>
                <p14:cNvPr id="511" name="筆跡 510">
                  <a:extLst>
                    <a:ext uri="{FF2B5EF4-FFF2-40B4-BE49-F238E27FC236}">
                      <a16:creationId xmlns:a16="http://schemas.microsoft.com/office/drawing/2014/main" id="{4068AAE3-B659-741A-85CA-DF76CB6A58CB}"/>
                    </a:ext>
                  </a:extLst>
                </p14:cNvPr>
                <p14:cNvContentPartPr/>
                <p14:nvPr/>
              </p14:nvContentPartPr>
              <p14:xfrm>
                <a:off x="6423485" y="5996525"/>
                <a:ext cx="186840" cy="295560"/>
              </p14:xfrm>
            </p:contentPart>
          </mc:Choice>
          <mc:Fallback xmlns="">
            <p:pic>
              <p:nvPicPr>
                <p:cNvPr id="511" name="筆跡 510">
                  <a:extLst>
                    <a:ext uri="{FF2B5EF4-FFF2-40B4-BE49-F238E27FC236}">
                      <a16:creationId xmlns:a16="http://schemas.microsoft.com/office/drawing/2014/main" id="{4068AAE3-B659-741A-85CA-DF76CB6A58CB}"/>
                    </a:ext>
                  </a:extLst>
                </p:cNvPr>
                <p:cNvPicPr/>
                <p:nvPr/>
              </p:nvPicPr>
              <p:blipFill>
                <a:blip r:embed="rId618"/>
                <a:stretch>
                  <a:fillRect/>
                </a:stretch>
              </p:blipFill>
              <p:spPr>
                <a:xfrm>
                  <a:off x="6405485" y="5978885"/>
                  <a:ext cx="22248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65" name="筆跡 64">
                  <a:extLst>
                    <a:ext uri="{FF2B5EF4-FFF2-40B4-BE49-F238E27FC236}">
                      <a16:creationId xmlns:a16="http://schemas.microsoft.com/office/drawing/2014/main" id="{EB51BEF9-5AC8-CE8F-1F82-B5C61BAC8946}"/>
                    </a:ext>
                  </a:extLst>
                </p14:cNvPr>
                <p14:cNvContentPartPr/>
                <p14:nvPr/>
              </p14:nvContentPartPr>
              <p14:xfrm>
                <a:off x="6630125" y="6012365"/>
                <a:ext cx="96840" cy="236880"/>
              </p14:xfrm>
            </p:contentPart>
          </mc:Choice>
          <mc:Fallback xmlns="">
            <p:pic>
              <p:nvPicPr>
                <p:cNvPr id="65" name="筆跡 64">
                  <a:extLst>
                    <a:ext uri="{FF2B5EF4-FFF2-40B4-BE49-F238E27FC236}">
                      <a16:creationId xmlns:a16="http://schemas.microsoft.com/office/drawing/2014/main" id="{EB51BEF9-5AC8-CE8F-1F82-B5C61BAC8946}"/>
                    </a:ext>
                  </a:extLst>
                </p:cNvPr>
                <p:cNvPicPr/>
                <p:nvPr/>
              </p:nvPicPr>
              <p:blipFill>
                <a:blip r:embed="rId620"/>
                <a:stretch>
                  <a:fillRect/>
                </a:stretch>
              </p:blipFill>
              <p:spPr>
                <a:xfrm>
                  <a:off x="6612125" y="5994725"/>
                  <a:ext cx="13248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69" name="筆跡 68">
                  <a:extLst>
                    <a:ext uri="{FF2B5EF4-FFF2-40B4-BE49-F238E27FC236}">
                      <a16:creationId xmlns:a16="http://schemas.microsoft.com/office/drawing/2014/main" id="{6B0033B1-7682-BB72-EB85-2A55E4B229DA}"/>
                    </a:ext>
                  </a:extLst>
                </p14:cNvPr>
                <p14:cNvContentPartPr/>
                <p14:nvPr/>
              </p14:nvContentPartPr>
              <p14:xfrm>
                <a:off x="6772685" y="6034325"/>
                <a:ext cx="49680" cy="265320"/>
              </p14:xfrm>
            </p:contentPart>
          </mc:Choice>
          <mc:Fallback xmlns="">
            <p:pic>
              <p:nvPicPr>
                <p:cNvPr id="69" name="筆跡 68">
                  <a:extLst>
                    <a:ext uri="{FF2B5EF4-FFF2-40B4-BE49-F238E27FC236}">
                      <a16:creationId xmlns:a16="http://schemas.microsoft.com/office/drawing/2014/main" id="{6B0033B1-7682-BB72-EB85-2A55E4B229DA}"/>
                    </a:ext>
                  </a:extLst>
                </p:cNvPr>
                <p:cNvPicPr/>
                <p:nvPr/>
              </p:nvPicPr>
              <p:blipFill>
                <a:blip r:embed="rId622"/>
                <a:stretch>
                  <a:fillRect/>
                </a:stretch>
              </p:blipFill>
              <p:spPr>
                <a:xfrm>
                  <a:off x="6755045" y="6016685"/>
                  <a:ext cx="853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76" name="筆跡 75">
                  <a:extLst>
                    <a:ext uri="{FF2B5EF4-FFF2-40B4-BE49-F238E27FC236}">
                      <a16:creationId xmlns:a16="http://schemas.microsoft.com/office/drawing/2014/main" id="{D5F7314C-C251-EB9A-C6C1-8498DBFBAF1E}"/>
                    </a:ext>
                  </a:extLst>
                </p14:cNvPr>
                <p14:cNvContentPartPr/>
                <p14:nvPr/>
              </p14:nvContentPartPr>
              <p14:xfrm>
                <a:off x="6582245" y="5969885"/>
                <a:ext cx="119880" cy="97920"/>
              </p14:xfrm>
            </p:contentPart>
          </mc:Choice>
          <mc:Fallback xmlns="">
            <p:pic>
              <p:nvPicPr>
                <p:cNvPr id="76" name="筆跡 75">
                  <a:extLst>
                    <a:ext uri="{FF2B5EF4-FFF2-40B4-BE49-F238E27FC236}">
                      <a16:creationId xmlns:a16="http://schemas.microsoft.com/office/drawing/2014/main" id="{D5F7314C-C251-EB9A-C6C1-8498DBFBAF1E}"/>
                    </a:ext>
                  </a:extLst>
                </p:cNvPr>
                <p:cNvPicPr/>
                <p:nvPr/>
              </p:nvPicPr>
              <p:blipFill>
                <a:blip r:embed="rId624"/>
                <a:stretch>
                  <a:fillRect/>
                </a:stretch>
              </p:blipFill>
              <p:spPr>
                <a:xfrm>
                  <a:off x="6564605" y="5952245"/>
                  <a:ext cx="155520" cy="133560"/>
                </a:xfrm>
                <a:prstGeom prst="rect">
                  <a:avLst/>
                </a:prstGeom>
              </p:spPr>
            </p:pic>
          </mc:Fallback>
        </mc:AlternateContent>
      </p:grpSp>
    </p:spTree>
    <p:extLst>
      <p:ext uri="{BB962C8B-B14F-4D97-AF65-F5344CB8AC3E}">
        <p14:creationId xmlns:p14="http://schemas.microsoft.com/office/powerpoint/2010/main" val="4142143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5BBAD53-D59B-4870-8F5B-2197AE20D8D5}"/>
              </a:ext>
            </a:extLst>
          </p:cNvPr>
          <p:cNvSpPr>
            <a:spLocks noGrp="1"/>
          </p:cNvSpPr>
          <p:nvPr>
            <p:ph type="title"/>
          </p:nvPr>
        </p:nvSpPr>
        <p:spPr/>
        <p:txBody>
          <a:bodyPr/>
          <a:lstStyle/>
          <a:p>
            <a:r>
              <a:rPr lang="en-US" altLang="zh-TW" dirty="0"/>
              <a:t>Goodness of fit test</a:t>
            </a:r>
            <a:endParaRPr lang="zh-TW" altLang="en-US" dirty="0"/>
          </a:p>
        </p:txBody>
      </p:sp>
      <p:sp>
        <p:nvSpPr>
          <p:cNvPr id="3" name="內容版面配置區 2">
            <a:extLst>
              <a:ext uri="{FF2B5EF4-FFF2-40B4-BE49-F238E27FC236}">
                <a16:creationId xmlns:a16="http://schemas.microsoft.com/office/drawing/2014/main" id="{51F43656-F273-4062-9554-2709E48701CB}"/>
              </a:ext>
            </a:extLst>
          </p:cNvPr>
          <p:cNvSpPr>
            <a:spLocks noGrp="1"/>
          </p:cNvSpPr>
          <p:nvPr>
            <p:ph idx="1"/>
          </p:nvPr>
        </p:nvSpPr>
        <p:spPr/>
        <p:txBody>
          <a:bodyPr>
            <a:normAutofit/>
          </a:bodyPr>
          <a:lstStyle/>
          <a:p>
            <a:pPr algn="l"/>
            <a:r>
              <a:rPr lang="en-US" altLang="zh-TW" b="0" i="0" dirty="0">
                <a:solidFill>
                  <a:srgbClr val="0D0D0D"/>
                </a:solidFill>
                <a:effectLst/>
                <a:latin typeface="Söhne"/>
              </a:rPr>
              <a:t>Example 2: Testing for Normal Distribution</a:t>
            </a:r>
          </a:p>
          <a:p>
            <a:pPr algn="l"/>
            <a:r>
              <a:rPr lang="en-US" altLang="zh-TW" b="0" i="0" dirty="0">
                <a:solidFill>
                  <a:srgbClr val="0D0D0D"/>
                </a:solidFill>
                <a:effectLst/>
                <a:latin typeface="Söhne"/>
              </a:rPr>
              <a:t>We are interested in whether the weights of the students follow a normal distribution. To study this question, we sampled 45 students, and the data are as follows:</a:t>
            </a:r>
          </a:p>
          <a:p>
            <a:pPr marL="0" indent="0" algn="l">
              <a:buNone/>
            </a:pPr>
            <a:r>
              <a:rPr lang="en-US" altLang="zh-TW" dirty="0">
                <a:solidFill>
                  <a:srgbClr val="0D0D0D"/>
                </a:solidFill>
                <a:latin typeface="Söhne"/>
              </a:rPr>
              <a:t>36,36,37,38,40,42,43,43,44,45,48,48,50,50,51,52,53,</a:t>
            </a:r>
          </a:p>
          <a:p>
            <a:pPr marL="0" indent="0" algn="l">
              <a:buNone/>
            </a:pPr>
            <a:r>
              <a:rPr lang="en-US" altLang="zh-TW" dirty="0">
                <a:solidFill>
                  <a:srgbClr val="0D0D0D"/>
                </a:solidFill>
                <a:latin typeface="Söhne"/>
              </a:rPr>
              <a:t>54,54,56,57,57,57,58,58,58,58,58,59,60,61,61,61,62,</a:t>
            </a:r>
          </a:p>
          <a:p>
            <a:pPr marL="0" indent="0" algn="l">
              <a:buNone/>
            </a:pPr>
            <a:r>
              <a:rPr lang="en-US" altLang="zh-TW" dirty="0">
                <a:solidFill>
                  <a:srgbClr val="0D0D0D"/>
                </a:solidFill>
                <a:latin typeface="Söhne"/>
              </a:rPr>
              <a:t>62,63,63,65,65,66,68,68,68,70,73,73,75.</a:t>
            </a:r>
            <a:endParaRPr lang="en-US" altLang="zh-TW" b="0" i="0" dirty="0">
              <a:solidFill>
                <a:srgbClr val="0D0D0D"/>
              </a:solidFill>
              <a:effectLst/>
              <a:latin typeface="Söhne"/>
            </a:endParaRPr>
          </a:p>
        </p:txBody>
      </p:sp>
      <p:sp>
        <p:nvSpPr>
          <p:cNvPr id="4" name="投影片編號版面配置區 3">
            <a:extLst>
              <a:ext uri="{FF2B5EF4-FFF2-40B4-BE49-F238E27FC236}">
                <a16:creationId xmlns:a16="http://schemas.microsoft.com/office/drawing/2014/main" id="{9C9D5210-F1BF-445F-AF4D-715EDD7E61B6}"/>
              </a:ext>
            </a:extLst>
          </p:cNvPr>
          <p:cNvSpPr>
            <a:spLocks noGrp="1"/>
          </p:cNvSpPr>
          <p:nvPr>
            <p:ph type="sldNum" sz="quarter" idx="12"/>
          </p:nvPr>
        </p:nvSpPr>
        <p:spPr/>
        <p:txBody>
          <a:bodyPr/>
          <a:lstStyle/>
          <a:p>
            <a:fld id="{F7C3EB1E-0928-436D-A66E-D72C5BBE33D9}" type="slidenum">
              <a:rPr lang="zh-TW" altLang="en-US" smtClean="0"/>
              <a:t>31</a:t>
            </a:fld>
            <a:endParaRPr lang="zh-TW" altLang="en-US"/>
          </a:p>
        </p:txBody>
      </p:sp>
    </p:spTree>
    <p:extLst>
      <p:ext uri="{BB962C8B-B14F-4D97-AF65-F5344CB8AC3E}">
        <p14:creationId xmlns:p14="http://schemas.microsoft.com/office/powerpoint/2010/main" val="1565205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763B0E8-B724-822E-B46E-742303713927}"/>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59AFC888-6ACA-B5A5-DDE1-156F36695F13}"/>
              </a:ext>
            </a:extLst>
          </p:cNvPr>
          <p:cNvSpPr>
            <a:spLocks noGrp="1"/>
          </p:cNvSpPr>
          <p:nvPr>
            <p:ph type="sldNum" sz="quarter" idx="12"/>
          </p:nvPr>
        </p:nvSpPr>
        <p:spPr/>
        <p:txBody>
          <a:bodyPr/>
          <a:lstStyle/>
          <a:p>
            <a:fld id="{F7C3EB1E-0928-436D-A66E-D72C5BBE33D9}" type="slidenum">
              <a:rPr lang="zh-TW" altLang="en-US" smtClean="0"/>
              <a:t>32</a:t>
            </a:fld>
            <a:endParaRPr lang="zh-TW" altLang="en-US"/>
          </a:p>
        </p:txBody>
      </p:sp>
      <p:grpSp>
        <p:nvGrpSpPr>
          <p:cNvPr id="14" name="群組 13">
            <a:extLst>
              <a:ext uri="{FF2B5EF4-FFF2-40B4-BE49-F238E27FC236}">
                <a16:creationId xmlns:a16="http://schemas.microsoft.com/office/drawing/2014/main" id="{97B21574-D76E-3074-39C9-3DCAB7208C38}"/>
              </a:ext>
            </a:extLst>
          </p:cNvPr>
          <p:cNvGrpSpPr/>
          <p:nvPr/>
        </p:nvGrpSpPr>
        <p:grpSpPr>
          <a:xfrm>
            <a:off x="507193" y="2055449"/>
            <a:ext cx="270000" cy="307440"/>
            <a:chOff x="507193" y="2055449"/>
            <a:chExt cx="270000" cy="307440"/>
          </a:xfrm>
        </p:grpSpPr>
        <mc:AlternateContent xmlns:mc="http://schemas.openxmlformats.org/markup-compatibility/2006" xmlns:p14="http://schemas.microsoft.com/office/powerpoint/2010/main">
          <mc:Choice Requires="p14">
            <p:contentPart p14:bwMode="auto" r:id="rId2">
              <p14:nvContentPartPr>
                <p14:cNvPr id="9" name="筆跡 8">
                  <a:extLst>
                    <a:ext uri="{FF2B5EF4-FFF2-40B4-BE49-F238E27FC236}">
                      <a16:creationId xmlns:a16="http://schemas.microsoft.com/office/drawing/2014/main" id="{5582589E-79E1-A737-2761-27D8C929CD1D}"/>
                    </a:ext>
                  </a:extLst>
                </p14:cNvPr>
                <p14:cNvContentPartPr/>
                <p14:nvPr/>
              </p14:nvContentPartPr>
              <p14:xfrm>
                <a:off x="523033" y="2055449"/>
                <a:ext cx="18360" cy="307440"/>
              </p14:xfrm>
            </p:contentPart>
          </mc:Choice>
          <mc:Fallback xmlns="">
            <p:pic>
              <p:nvPicPr>
                <p:cNvPr id="9" name="筆跡 8">
                  <a:extLst>
                    <a:ext uri="{FF2B5EF4-FFF2-40B4-BE49-F238E27FC236}">
                      <a16:creationId xmlns:a16="http://schemas.microsoft.com/office/drawing/2014/main" id="{5582589E-79E1-A737-2761-27D8C929CD1D}"/>
                    </a:ext>
                  </a:extLst>
                </p:cNvPr>
                <p:cNvPicPr/>
                <p:nvPr/>
              </p:nvPicPr>
              <p:blipFill>
                <a:blip r:embed="rId3"/>
                <a:stretch>
                  <a:fillRect/>
                </a:stretch>
              </p:blipFill>
              <p:spPr>
                <a:xfrm>
                  <a:off x="505033" y="2037449"/>
                  <a:ext cx="5400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271A645E-B44A-5A0D-EFA6-C5452C03BB45}"/>
                    </a:ext>
                  </a:extLst>
                </p14:cNvPr>
                <p14:cNvContentPartPr/>
                <p14:nvPr/>
              </p14:nvContentPartPr>
              <p14:xfrm>
                <a:off x="618433" y="2072009"/>
                <a:ext cx="14400" cy="285480"/>
              </p14:xfrm>
            </p:contentPart>
          </mc:Choice>
          <mc:Fallback xmlns="">
            <p:pic>
              <p:nvPicPr>
                <p:cNvPr id="10" name="筆跡 9">
                  <a:extLst>
                    <a:ext uri="{FF2B5EF4-FFF2-40B4-BE49-F238E27FC236}">
                      <a16:creationId xmlns:a16="http://schemas.microsoft.com/office/drawing/2014/main" id="{271A645E-B44A-5A0D-EFA6-C5452C03BB45}"/>
                    </a:ext>
                  </a:extLst>
                </p:cNvPr>
                <p:cNvPicPr/>
                <p:nvPr/>
              </p:nvPicPr>
              <p:blipFill>
                <a:blip r:embed="rId5"/>
                <a:stretch>
                  <a:fillRect/>
                </a:stretch>
              </p:blipFill>
              <p:spPr>
                <a:xfrm>
                  <a:off x="600793" y="2054009"/>
                  <a:ext cx="5004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筆跡 10">
                  <a:extLst>
                    <a:ext uri="{FF2B5EF4-FFF2-40B4-BE49-F238E27FC236}">
                      <a16:creationId xmlns:a16="http://schemas.microsoft.com/office/drawing/2014/main" id="{F745BDFF-7480-87F5-D187-45048B5217D5}"/>
                    </a:ext>
                  </a:extLst>
                </p14:cNvPr>
                <p14:cNvContentPartPr/>
                <p14:nvPr/>
              </p14:nvContentPartPr>
              <p14:xfrm>
                <a:off x="507193" y="2225369"/>
                <a:ext cx="222480" cy="29880"/>
              </p14:xfrm>
            </p:contentPart>
          </mc:Choice>
          <mc:Fallback xmlns="">
            <p:pic>
              <p:nvPicPr>
                <p:cNvPr id="11" name="筆跡 10">
                  <a:extLst>
                    <a:ext uri="{FF2B5EF4-FFF2-40B4-BE49-F238E27FC236}">
                      <a16:creationId xmlns:a16="http://schemas.microsoft.com/office/drawing/2014/main" id="{F745BDFF-7480-87F5-D187-45048B5217D5}"/>
                    </a:ext>
                  </a:extLst>
                </p:cNvPr>
                <p:cNvPicPr/>
                <p:nvPr/>
              </p:nvPicPr>
              <p:blipFill>
                <a:blip r:embed="rId7"/>
                <a:stretch>
                  <a:fillRect/>
                </a:stretch>
              </p:blipFill>
              <p:spPr>
                <a:xfrm>
                  <a:off x="489193" y="2207369"/>
                  <a:ext cx="25812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935F3D45-BC9B-1859-6E7A-69A2D65417BD}"/>
                    </a:ext>
                  </a:extLst>
                </p14:cNvPr>
                <p14:cNvContentPartPr/>
                <p14:nvPr/>
              </p14:nvContentPartPr>
              <p14:xfrm>
                <a:off x="712393" y="2237969"/>
                <a:ext cx="64800" cy="102600"/>
              </p14:xfrm>
            </p:contentPart>
          </mc:Choice>
          <mc:Fallback xmlns="">
            <p:pic>
              <p:nvPicPr>
                <p:cNvPr id="12" name="筆跡 11">
                  <a:extLst>
                    <a:ext uri="{FF2B5EF4-FFF2-40B4-BE49-F238E27FC236}">
                      <a16:creationId xmlns:a16="http://schemas.microsoft.com/office/drawing/2014/main" id="{935F3D45-BC9B-1859-6E7A-69A2D65417BD}"/>
                    </a:ext>
                  </a:extLst>
                </p:cNvPr>
                <p:cNvPicPr/>
                <p:nvPr/>
              </p:nvPicPr>
              <p:blipFill>
                <a:blip r:embed="rId9"/>
                <a:stretch>
                  <a:fillRect/>
                </a:stretch>
              </p:blipFill>
              <p:spPr>
                <a:xfrm>
                  <a:off x="694753" y="2220329"/>
                  <a:ext cx="100440" cy="138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D58A1134-1912-31E2-2E6C-2CB1F502274C}"/>
                  </a:ext>
                </a:extLst>
              </p14:cNvPr>
              <p14:cNvContentPartPr/>
              <p14:nvPr/>
            </p14:nvContentPartPr>
            <p14:xfrm>
              <a:off x="958633" y="2171369"/>
              <a:ext cx="11880" cy="65880"/>
            </p14:xfrm>
          </p:contentPart>
        </mc:Choice>
        <mc:Fallback xmlns="">
          <p:pic>
            <p:nvPicPr>
              <p:cNvPr id="13" name="筆跡 12">
                <a:extLst>
                  <a:ext uri="{FF2B5EF4-FFF2-40B4-BE49-F238E27FC236}">
                    <a16:creationId xmlns:a16="http://schemas.microsoft.com/office/drawing/2014/main" id="{D58A1134-1912-31E2-2E6C-2CB1F502274C}"/>
                  </a:ext>
                </a:extLst>
              </p:cNvPr>
              <p:cNvPicPr/>
              <p:nvPr/>
            </p:nvPicPr>
            <p:blipFill>
              <a:blip r:embed="rId11"/>
              <a:stretch>
                <a:fillRect/>
              </a:stretch>
            </p:blipFill>
            <p:spPr>
              <a:xfrm>
                <a:off x="940993" y="2153729"/>
                <a:ext cx="47520" cy="101520"/>
              </a:xfrm>
              <a:prstGeom prst="rect">
                <a:avLst/>
              </a:prstGeom>
            </p:spPr>
          </p:pic>
        </mc:Fallback>
      </mc:AlternateContent>
      <p:grpSp>
        <p:nvGrpSpPr>
          <p:cNvPr id="28" name="群組 27">
            <a:extLst>
              <a:ext uri="{FF2B5EF4-FFF2-40B4-BE49-F238E27FC236}">
                <a16:creationId xmlns:a16="http://schemas.microsoft.com/office/drawing/2014/main" id="{FFADE2F5-2916-9346-21B3-727F40C1E079}"/>
              </a:ext>
            </a:extLst>
          </p:cNvPr>
          <p:cNvGrpSpPr/>
          <p:nvPr/>
        </p:nvGrpSpPr>
        <p:grpSpPr>
          <a:xfrm>
            <a:off x="1137193" y="2028809"/>
            <a:ext cx="601200" cy="350640"/>
            <a:chOff x="1137193" y="2028809"/>
            <a:chExt cx="601200" cy="350640"/>
          </a:xfrm>
        </p:grpSpPr>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88613082-A673-4B8F-7D91-6DED19994CD2}"/>
                    </a:ext>
                  </a:extLst>
                </p14:cNvPr>
                <p14:cNvContentPartPr/>
                <p14:nvPr/>
              </p14:nvContentPartPr>
              <p14:xfrm>
                <a:off x="1137193" y="2028809"/>
                <a:ext cx="141480" cy="350640"/>
              </p14:xfrm>
            </p:contentPart>
          </mc:Choice>
          <mc:Fallback xmlns="">
            <p:pic>
              <p:nvPicPr>
                <p:cNvPr id="15" name="筆跡 14">
                  <a:extLst>
                    <a:ext uri="{FF2B5EF4-FFF2-40B4-BE49-F238E27FC236}">
                      <a16:creationId xmlns:a16="http://schemas.microsoft.com/office/drawing/2014/main" id="{88613082-A673-4B8F-7D91-6DED19994CD2}"/>
                    </a:ext>
                  </a:extLst>
                </p:cNvPr>
                <p:cNvPicPr/>
                <p:nvPr/>
              </p:nvPicPr>
              <p:blipFill>
                <a:blip r:embed="rId13"/>
                <a:stretch>
                  <a:fillRect/>
                </a:stretch>
              </p:blipFill>
              <p:spPr>
                <a:xfrm>
                  <a:off x="1119193" y="2010809"/>
                  <a:ext cx="17712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6" name="筆跡 15">
                  <a:extLst>
                    <a:ext uri="{FF2B5EF4-FFF2-40B4-BE49-F238E27FC236}">
                      <a16:creationId xmlns:a16="http://schemas.microsoft.com/office/drawing/2014/main" id="{CD82D08B-5ED5-261D-0BCA-EF7908BF79DE}"/>
                    </a:ext>
                  </a:extLst>
                </p14:cNvPr>
                <p14:cNvContentPartPr/>
                <p14:nvPr/>
              </p14:nvContentPartPr>
              <p14:xfrm>
                <a:off x="1340593" y="2219969"/>
                <a:ext cx="201240" cy="129960"/>
              </p14:xfrm>
            </p:contentPart>
          </mc:Choice>
          <mc:Fallback xmlns="">
            <p:pic>
              <p:nvPicPr>
                <p:cNvPr id="16" name="筆跡 15">
                  <a:extLst>
                    <a:ext uri="{FF2B5EF4-FFF2-40B4-BE49-F238E27FC236}">
                      <a16:creationId xmlns:a16="http://schemas.microsoft.com/office/drawing/2014/main" id="{CD82D08B-5ED5-261D-0BCA-EF7908BF79DE}"/>
                    </a:ext>
                  </a:extLst>
                </p:cNvPr>
                <p:cNvPicPr/>
                <p:nvPr/>
              </p:nvPicPr>
              <p:blipFill>
                <a:blip r:embed="rId15"/>
                <a:stretch>
                  <a:fillRect/>
                </a:stretch>
              </p:blipFill>
              <p:spPr>
                <a:xfrm>
                  <a:off x="1322593" y="2201969"/>
                  <a:ext cx="2368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筆跡 16">
                  <a:extLst>
                    <a:ext uri="{FF2B5EF4-FFF2-40B4-BE49-F238E27FC236}">
                      <a16:creationId xmlns:a16="http://schemas.microsoft.com/office/drawing/2014/main" id="{308C2E4B-1A24-CBB5-708F-D1A3F0BC5864}"/>
                    </a:ext>
                  </a:extLst>
                </p14:cNvPr>
                <p14:cNvContentPartPr/>
                <p14:nvPr/>
              </p14:nvContentPartPr>
              <p14:xfrm>
                <a:off x="1480993" y="2179649"/>
                <a:ext cx="257400" cy="128880"/>
              </p14:xfrm>
            </p:contentPart>
          </mc:Choice>
          <mc:Fallback xmlns="">
            <p:pic>
              <p:nvPicPr>
                <p:cNvPr id="17" name="筆跡 16">
                  <a:extLst>
                    <a:ext uri="{FF2B5EF4-FFF2-40B4-BE49-F238E27FC236}">
                      <a16:creationId xmlns:a16="http://schemas.microsoft.com/office/drawing/2014/main" id="{308C2E4B-1A24-CBB5-708F-D1A3F0BC5864}"/>
                    </a:ext>
                  </a:extLst>
                </p:cNvPr>
                <p:cNvPicPr/>
                <p:nvPr/>
              </p:nvPicPr>
              <p:blipFill>
                <a:blip r:embed="rId17"/>
                <a:stretch>
                  <a:fillRect/>
                </a:stretch>
              </p:blipFill>
              <p:spPr>
                <a:xfrm>
                  <a:off x="1462993" y="2161649"/>
                  <a:ext cx="293040" cy="164520"/>
                </a:xfrm>
                <a:prstGeom prst="rect">
                  <a:avLst/>
                </a:prstGeom>
              </p:spPr>
            </p:pic>
          </mc:Fallback>
        </mc:AlternateContent>
      </p:grpSp>
      <p:grpSp>
        <p:nvGrpSpPr>
          <p:cNvPr id="42" name="群組 41">
            <a:extLst>
              <a:ext uri="{FF2B5EF4-FFF2-40B4-BE49-F238E27FC236}">
                <a16:creationId xmlns:a16="http://schemas.microsoft.com/office/drawing/2014/main" id="{BA8FF48E-D500-3ABC-9CC6-FA5AA697763C}"/>
              </a:ext>
            </a:extLst>
          </p:cNvPr>
          <p:cNvGrpSpPr/>
          <p:nvPr/>
        </p:nvGrpSpPr>
        <p:grpSpPr>
          <a:xfrm>
            <a:off x="2002633" y="1984889"/>
            <a:ext cx="887400" cy="358920"/>
            <a:chOff x="2002633" y="1984889"/>
            <a:chExt cx="887400" cy="358920"/>
          </a:xfrm>
        </p:grpSpPr>
        <mc:AlternateContent xmlns:mc="http://schemas.openxmlformats.org/markup-compatibility/2006" xmlns:p14="http://schemas.microsoft.com/office/powerpoint/2010/main">
          <mc:Choice Requires="p14">
            <p:contentPart p14:bwMode="auto" r:id="rId18">
              <p14:nvContentPartPr>
                <p14:cNvPr id="35" name="筆跡 34">
                  <a:extLst>
                    <a:ext uri="{FF2B5EF4-FFF2-40B4-BE49-F238E27FC236}">
                      <a16:creationId xmlns:a16="http://schemas.microsoft.com/office/drawing/2014/main" id="{9666C818-3BDD-DF79-9354-A5FB5C47D993}"/>
                    </a:ext>
                  </a:extLst>
                </p14:cNvPr>
                <p14:cNvContentPartPr/>
                <p14:nvPr/>
              </p14:nvContentPartPr>
              <p14:xfrm>
                <a:off x="2061313" y="1984889"/>
                <a:ext cx="116640" cy="358920"/>
              </p14:xfrm>
            </p:contentPart>
          </mc:Choice>
          <mc:Fallback xmlns="">
            <p:pic>
              <p:nvPicPr>
                <p:cNvPr id="35" name="筆跡 34">
                  <a:extLst>
                    <a:ext uri="{FF2B5EF4-FFF2-40B4-BE49-F238E27FC236}">
                      <a16:creationId xmlns:a16="http://schemas.microsoft.com/office/drawing/2014/main" id="{9666C818-3BDD-DF79-9354-A5FB5C47D993}"/>
                    </a:ext>
                  </a:extLst>
                </p:cNvPr>
                <p:cNvPicPr/>
                <p:nvPr/>
              </p:nvPicPr>
              <p:blipFill>
                <a:blip r:embed="rId19"/>
                <a:stretch>
                  <a:fillRect/>
                </a:stretch>
              </p:blipFill>
              <p:spPr>
                <a:xfrm>
                  <a:off x="2043313" y="1966889"/>
                  <a:ext cx="1522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6" name="筆跡 35">
                  <a:extLst>
                    <a:ext uri="{FF2B5EF4-FFF2-40B4-BE49-F238E27FC236}">
                      <a16:creationId xmlns:a16="http://schemas.microsoft.com/office/drawing/2014/main" id="{7F78A89A-B3B9-FAF2-0E9C-B3AE1A9F03D4}"/>
                    </a:ext>
                  </a:extLst>
                </p14:cNvPr>
                <p14:cNvContentPartPr/>
                <p14:nvPr/>
              </p14:nvContentPartPr>
              <p14:xfrm>
                <a:off x="2002633" y="2210249"/>
                <a:ext cx="197640" cy="16200"/>
              </p14:xfrm>
            </p:contentPart>
          </mc:Choice>
          <mc:Fallback xmlns="">
            <p:pic>
              <p:nvPicPr>
                <p:cNvPr id="36" name="筆跡 35">
                  <a:extLst>
                    <a:ext uri="{FF2B5EF4-FFF2-40B4-BE49-F238E27FC236}">
                      <a16:creationId xmlns:a16="http://schemas.microsoft.com/office/drawing/2014/main" id="{7F78A89A-B3B9-FAF2-0E9C-B3AE1A9F03D4}"/>
                    </a:ext>
                  </a:extLst>
                </p:cNvPr>
                <p:cNvPicPr/>
                <p:nvPr/>
              </p:nvPicPr>
              <p:blipFill>
                <a:blip r:embed="rId21"/>
                <a:stretch>
                  <a:fillRect/>
                </a:stretch>
              </p:blipFill>
              <p:spPr>
                <a:xfrm>
                  <a:off x="1984993" y="2192249"/>
                  <a:ext cx="233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7" name="筆跡 36">
                  <a:extLst>
                    <a:ext uri="{FF2B5EF4-FFF2-40B4-BE49-F238E27FC236}">
                      <a16:creationId xmlns:a16="http://schemas.microsoft.com/office/drawing/2014/main" id="{11160023-3112-D67C-2559-C2C7312A3B8C}"/>
                    </a:ext>
                  </a:extLst>
                </p14:cNvPr>
                <p14:cNvContentPartPr/>
                <p14:nvPr/>
              </p14:nvContentPartPr>
              <p14:xfrm>
                <a:off x="2205313" y="2185049"/>
                <a:ext cx="71280" cy="92880"/>
              </p14:xfrm>
            </p:contentPart>
          </mc:Choice>
          <mc:Fallback xmlns="">
            <p:pic>
              <p:nvPicPr>
                <p:cNvPr id="37" name="筆跡 36">
                  <a:extLst>
                    <a:ext uri="{FF2B5EF4-FFF2-40B4-BE49-F238E27FC236}">
                      <a16:creationId xmlns:a16="http://schemas.microsoft.com/office/drawing/2014/main" id="{11160023-3112-D67C-2559-C2C7312A3B8C}"/>
                    </a:ext>
                  </a:extLst>
                </p:cNvPr>
                <p:cNvPicPr/>
                <p:nvPr/>
              </p:nvPicPr>
              <p:blipFill>
                <a:blip r:embed="rId23"/>
                <a:stretch>
                  <a:fillRect/>
                </a:stretch>
              </p:blipFill>
              <p:spPr>
                <a:xfrm>
                  <a:off x="2187313" y="2167409"/>
                  <a:ext cx="10692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筆跡 37">
                  <a:extLst>
                    <a:ext uri="{FF2B5EF4-FFF2-40B4-BE49-F238E27FC236}">
                      <a16:creationId xmlns:a16="http://schemas.microsoft.com/office/drawing/2014/main" id="{BB6F720A-9D97-F16A-1768-E5AF9681E11B}"/>
                    </a:ext>
                  </a:extLst>
                </p14:cNvPr>
                <p14:cNvContentPartPr/>
                <p14:nvPr/>
              </p14:nvContentPartPr>
              <p14:xfrm>
                <a:off x="2315113" y="2061929"/>
                <a:ext cx="120240" cy="237240"/>
              </p14:xfrm>
            </p:contentPart>
          </mc:Choice>
          <mc:Fallback xmlns="">
            <p:pic>
              <p:nvPicPr>
                <p:cNvPr id="38" name="筆跡 37">
                  <a:extLst>
                    <a:ext uri="{FF2B5EF4-FFF2-40B4-BE49-F238E27FC236}">
                      <a16:creationId xmlns:a16="http://schemas.microsoft.com/office/drawing/2014/main" id="{BB6F720A-9D97-F16A-1768-E5AF9681E11B}"/>
                    </a:ext>
                  </a:extLst>
                </p:cNvPr>
                <p:cNvPicPr/>
                <p:nvPr/>
              </p:nvPicPr>
              <p:blipFill>
                <a:blip r:embed="rId25"/>
                <a:stretch>
                  <a:fillRect/>
                </a:stretch>
              </p:blipFill>
              <p:spPr>
                <a:xfrm>
                  <a:off x="2297113" y="2043929"/>
                  <a:ext cx="155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9" name="筆跡 38">
                  <a:extLst>
                    <a:ext uri="{FF2B5EF4-FFF2-40B4-BE49-F238E27FC236}">
                      <a16:creationId xmlns:a16="http://schemas.microsoft.com/office/drawing/2014/main" id="{A127A138-1667-3D71-1036-0AF205D7D605}"/>
                    </a:ext>
                  </a:extLst>
                </p14:cNvPr>
                <p14:cNvContentPartPr/>
                <p14:nvPr/>
              </p14:nvContentPartPr>
              <p14:xfrm>
                <a:off x="2484673" y="2168489"/>
                <a:ext cx="65880" cy="100800"/>
              </p14:xfrm>
            </p:contentPart>
          </mc:Choice>
          <mc:Fallback xmlns="">
            <p:pic>
              <p:nvPicPr>
                <p:cNvPr id="39" name="筆跡 38">
                  <a:extLst>
                    <a:ext uri="{FF2B5EF4-FFF2-40B4-BE49-F238E27FC236}">
                      <a16:creationId xmlns:a16="http://schemas.microsoft.com/office/drawing/2014/main" id="{A127A138-1667-3D71-1036-0AF205D7D605}"/>
                    </a:ext>
                  </a:extLst>
                </p:cNvPr>
                <p:cNvPicPr/>
                <p:nvPr/>
              </p:nvPicPr>
              <p:blipFill>
                <a:blip r:embed="rId27"/>
                <a:stretch>
                  <a:fillRect/>
                </a:stretch>
              </p:blipFill>
              <p:spPr>
                <a:xfrm>
                  <a:off x="2467033" y="2150849"/>
                  <a:ext cx="10152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0" name="筆跡 39">
                  <a:extLst>
                    <a:ext uri="{FF2B5EF4-FFF2-40B4-BE49-F238E27FC236}">
                      <a16:creationId xmlns:a16="http://schemas.microsoft.com/office/drawing/2014/main" id="{25DF64F1-7C31-46C4-F228-1FA4CDBEF310}"/>
                    </a:ext>
                  </a:extLst>
                </p14:cNvPr>
                <p14:cNvContentPartPr/>
                <p14:nvPr/>
              </p14:nvContentPartPr>
              <p14:xfrm>
                <a:off x="2600593" y="2149409"/>
                <a:ext cx="151920" cy="135360"/>
              </p14:xfrm>
            </p:contentPart>
          </mc:Choice>
          <mc:Fallback xmlns="">
            <p:pic>
              <p:nvPicPr>
                <p:cNvPr id="40" name="筆跡 39">
                  <a:extLst>
                    <a:ext uri="{FF2B5EF4-FFF2-40B4-BE49-F238E27FC236}">
                      <a16:creationId xmlns:a16="http://schemas.microsoft.com/office/drawing/2014/main" id="{25DF64F1-7C31-46C4-F228-1FA4CDBEF310}"/>
                    </a:ext>
                  </a:extLst>
                </p:cNvPr>
                <p:cNvPicPr/>
                <p:nvPr/>
              </p:nvPicPr>
              <p:blipFill>
                <a:blip r:embed="rId29"/>
                <a:stretch>
                  <a:fillRect/>
                </a:stretch>
              </p:blipFill>
              <p:spPr>
                <a:xfrm>
                  <a:off x="2582953" y="2131769"/>
                  <a:ext cx="1875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1" name="筆跡 40">
                  <a:extLst>
                    <a:ext uri="{FF2B5EF4-FFF2-40B4-BE49-F238E27FC236}">
                      <a16:creationId xmlns:a16="http://schemas.microsoft.com/office/drawing/2014/main" id="{A3AA8031-CC00-5DEA-90EF-F5D339C0B9BB}"/>
                    </a:ext>
                  </a:extLst>
                </p14:cNvPr>
                <p14:cNvContentPartPr/>
                <p14:nvPr/>
              </p14:nvContentPartPr>
              <p14:xfrm>
                <a:off x="2807953" y="2144009"/>
                <a:ext cx="82080" cy="115560"/>
              </p14:xfrm>
            </p:contentPart>
          </mc:Choice>
          <mc:Fallback xmlns="">
            <p:pic>
              <p:nvPicPr>
                <p:cNvPr id="41" name="筆跡 40">
                  <a:extLst>
                    <a:ext uri="{FF2B5EF4-FFF2-40B4-BE49-F238E27FC236}">
                      <a16:creationId xmlns:a16="http://schemas.microsoft.com/office/drawing/2014/main" id="{A3AA8031-CC00-5DEA-90EF-F5D339C0B9BB}"/>
                    </a:ext>
                  </a:extLst>
                </p:cNvPr>
                <p:cNvPicPr/>
                <p:nvPr/>
              </p:nvPicPr>
              <p:blipFill>
                <a:blip r:embed="rId31"/>
                <a:stretch>
                  <a:fillRect/>
                </a:stretch>
              </p:blipFill>
              <p:spPr>
                <a:xfrm>
                  <a:off x="2789953" y="2126369"/>
                  <a:ext cx="117720" cy="151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43" name="筆跡 42">
                <a:extLst>
                  <a:ext uri="{FF2B5EF4-FFF2-40B4-BE49-F238E27FC236}">
                    <a16:creationId xmlns:a16="http://schemas.microsoft.com/office/drawing/2014/main" id="{D951E9C5-C15A-43D6-B84E-7B20E446AB52}"/>
                  </a:ext>
                </a:extLst>
              </p14:cNvPr>
              <p14:cNvContentPartPr/>
              <p14:nvPr/>
            </p14:nvContentPartPr>
            <p14:xfrm>
              <a:off x="3114673" y="2097929"/>
              <a:ext cx="111600" cy="134640"/>
            </p14:xfrm>
          </p:contentPart>
        </mc:Choice>
        <mc:Fallback xmlns="">
          <p:pic>
            <p:nvPicPr>
              <p:cNvPr id="43" name="筆跡 42">
                <a:extLst>
                  <a:ext uri="{FF2B5EF4-FFF2-40B4-BE49-F238E27FC236}">
                    <a16:creationId xmlns:a16="http://schemas.microsoft.com/office/drawing/2014/main" id="{D951E9C5-C15A-43D6-B84E-7B20E446AB52}"/>
                  </a:ext>
                </a:extLst>
              </p:cNvPr>
              <p:cNvPicPr/>
              <p:nvPr/>
            </p:nvPicPr>
            <p:blipFill>
              <a:blip r:embed="rId33"/>
              <a:stretch>
                <a:fillRect/>
              </a:stretch>
            </p:blipFill>
            <p:spPr>
              <a:xfrm>
                <a:off x="3096673" y="2079929"/>
                <a:ext cx="147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4" name="筆跡 43">
                <a:extLst>
                  <a:ext uri="{FF2B5EF4-FFF2-40B4-BE49-F238E27FC236}">
                    <a16:creationId xmlns:a16="http://schemas.microsoft.com/office/drawing/2014/main" id="{199807B7-1D45-AF5C-15FA-ACCDFC386DCF}"/>
                  </a:ext>
                </a:extLst>
              </p14:cNvPr>
              <p14:cNvContentPartPr/>
              <p14:nvPr/>
            </p14:nvContentPartPr>
            <p14:xfrm>
              <a:off x="3579073" y="1976969"/>
              <a:ext cx="720" cy="720"/>
            </p14:xfrm>
          </p:contentPart>
        </mc:Choice>
        <mc:Fallback xmlns="">
          <p:pic>
            <p:nvPicPr>
              <p:cNvPr id="44" name="筆跡 43">
                <a:extLst>
                  <a:ext uri="{FF2B5EF4-FFF2-40B4-BE49-F238E27FC236}">
                    <a16:creationId xmlns:a16="http://schemas.microsoft.com/office/drawing/2014/main" id="{199807B7-1D45-AF5C-15FA-ACCDFC386DCF}"/>
                  </a:ext>
                </a:extLst>
              </p:cNvPr>
              <p:cNvPicPr/>
              <p:nvPr/>
            </p:nvPicPr>
            <p:blipFill>
              <a:blip r:embed="rId35"/>
              <a:stretch>
                <a:fillRect/>
              </a:stretch>
            </p:blipFill>
            <p:spPr>
              <a:xfrm>
                <a:off x="3561073" y="1959329"/>
                <a:ext cx="36360" cy="36360"/>
              </a:xfrm>
              <a:prstGeom prst="rect">
                <a:avLst/>
              </a:prstGeom>
            </p:spPr>
          </p:pic>
        </mc:Fallback>
      </mc:AlternateContent>
      <p:grpSp>
        <p:nvGrpSpPr>
          <p:cNvPr id="58" name="群組 57">
            <a:extLst>
              <a:ext uri="{FF2B5EF4-FFF2-40B4-BE49-F238E27FC236}">
                <a16:creationId xmlns:a16="http://schemas.microsoft.com/office/drawing/2014/main" id="{36458C12-A391-AE12-B2C6-C4FECF13B908}"/>
              </a:ext>
            </a:extLst>
          </p:cNvPr>
          <p:cNvGrpSpPr/>
          <p:nvPr/>
        </p:nvGrpSpPr>
        <p:grpSpPr>
          <a:xfrm>
            <a:off x="3454513" y="1928009"/>
            <a:ext cx="913320" cy="297360"/>
            <a:chOff x="3454513" y="1928009"/>
            <a:chExt cx="913320" cy="297360"/>
          </a:xfrm>
        </p:grpSpPr>
        <mc:AlternateContent xmlns:mc="http://schemas.openxmlformats.org/markup-compatibility/2006" xmlns:p14="http://schemas.microsoft.com/office/powerpoint/2010/main">
          <mc:Choice Requires="p14">
            <p:contentPart p14:bwMode="auto" r:id="rId36">
              <p14:nvContentPartPr>
                <p14:cNvPr id="46" name="筆跡 45">
                  <a:extLst>
                    <a:ext uri="{FF2B5EF4-FFF2-40B4-BE49-F238E27FC236}">
                      <a16:creationId xmlns:a16="http://schemas.microsoft.com/office/drawing/2014/main" id="{5224AA4D-A248-736D-A024-C97E70B57E00}"/>
                    </a:ext>
                  </a:extLst>
                </p14:cNvPr>
                <p14:cNvContentPartPr/>
                <p14:nvPr/>
              </p14:nvContentPartPr>
              <p14:xfrm>
                <a:off x="3454513" y="2044649"/>
                <a:ext cx="105120" cy="180720"/>
              </p14:xfrm>
            </p:contentPart>
          </mc:Choice>
          <mc:Fallback xmlns="">
            <p:pic>
              <p:nvPicPr>
                <p:cNvPr id="46" name="筆跡 45">
                  <a:extLst>
                    <a:ext uri="{FF2B5EF4-FFF2-40B4-BE49-F238E27FC236}">
                      <a16:creationId xmlns:a16="http://schemas.microsoft.com/office/drawing/2014/main" id="{5224AA4D-A248-736D-A024-C97E70B57E00}"/>
                    </a:ext>
                  </a:extLst>
                </p:cNvPr>
                <p:cNvPicPr/>
                <p:nvPr/>
              </p:nvPicPr>
              <p:blipFill>
                <a:blip r:embed="rId37"/>
                <a:stretch>
                  <a:fillRect/>
                </a:stretch>
              </p:blipFill>
              <p:spPr>
                <a:xfrm>
                  <a:off x="3436873" y="2026649"/>
                  <a:ext cx="14076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7" name="筆跡 46">
                  <a:extLst>
                    <a:ext uri="{FF2B5EF4-FFF2-40B4-BE49-F238E27FC236}">
                      <a16:creationId xmlns:a16="http://schemas.microsoft.com/office/drawing/2014/main" id="{64F9C461-914D-2804-9458-1392F1842DC7}"/>
                    </a:ext>
                  </a:extLst>
                </p14:cNvPr>
                <p14:cNvContentPartPr/>
                <p14:nvPr/>
              </p14:nvContentPartPr>
              <p14:xfrm>
                <a:off x="3613993" y="2079929"/>
                <a:ext cx="70920" cy="113400"/>
              </p14:xfrm>
            </p:contentPart>
          </mc:Choice>
          <mc:Fallback xmlns="">
            <p:pic>
              <p:nvPicPr>
                <p:cNvPr id="47" name="筆跡 46">
                  <a:extLst>
                    <a:ext uri="{FF2B5EF4-FFF2-40B4-BE49-F238E27FC236}">
                      <a16:creationId xmlns:a16="http://schemas.microsoft.com/office/drawing/2014/main" id="{64F9C461-914D-2804-9458-1392F1842DC7}"/>
                    </a:ext>
                  </a:extLst>
                </p:cNvPr>
                <p:cNvPicPr/>
                <p:nvPr/>
              </p:nvPicPr>
              <p:blipFill>
                <a:blip r:embed="rId39"/>
                <a:stretch>
                  <a:fillRect/>
                </a:stretch>
              </p:blipFill>
              <p:spPr>
                <a:xfrm>
                  <a:off x="3595993" y="2062289"/>
                  <a:ext cx="1065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8" name="筆跡 47">
                  <a:extLst>
                    <a:ext uri="{FF2B5EF4-FFF2-40B4-BE49-F238E27FC236}">
                      <a16:creationId xmlns:a16="http://schemas.microsoft.com/office/drawing/2014/main" id="{FFFA5348-C406-D902-D165-0145009F2AEB}"/>
                    </a:ext>
                  </a:extLst>
                </p14:cNvPr>
                <p14:cNvContentPartPr/>
                <p14:nvPr/>
              </p14:nvContentPartPr>
              <p14:xfrm>
                <a:off x="3734953" y="2040329"/>
                <a:ext cx="67320" cy="137520"/>
              </p14:xfrm>
            </p:contentPart>
          </mc:Choice>
          <mc:Fallback xmlns="">
            <p:pic>
              <p:nvPicPr>
                <p:cNvPr id="48" name="筆跡 47">
                  <a:extLst>
                    <a:ext uri="{FF2B5EF4-FFF2-40B4-BE49-F238E27FC236}">
                      <a16:creationId xmlns:a16="http://schemas.microsoft.com/office/drawing/2014/main" id="{FFFA5348-C406-D902-D165-0145009F2AEB}"/>
                    </a:ext>
                  </a:extLst>
                </p:cNvPr>
                <p:cNvPicPr/>
                <p:nvPr/>
              </p:nvPicPr>
              <p:blipFill>
                <a:blip r:embed="rId41"/>
                <a:stretch>
                  <a:fillRect/>
                </a:stretch>
              </p:blipFill>
              <p:spPr>
                <a:xfrm>
                  <a:off x="3716953" y="2022689"/>
                  <a:ext cx="10296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9" name="筆跡 48">
                  <a:extLst>
                    <a:ext uri="{FF2B5EF4-FFF2-40B4-BE49-F238E27FC236}">
                      <a16:creationId xmlns:a16="http://schemas.microsoft.com/office/drawing/2014/main" id="{3386FD10-FCC5-987F-E57F-CDF07253502E}"/>
                    </a:ext>
                  </a:extLst>
                </p14:cNvPr>
                <p14:cNvContentPartPr/>
                <p14:nvPr/>
              </p14:nvContentPartPr>
              <p14:xfrm>
                <a:off x="3824593" y="2029529"/>
                <a:ext cx="229320" cy="144360"/>
              </p14:xfrm>
            </p:contentPart>
          </mc:Choice>
          <mc:Fallback xmlns="">
            <p:pic>
              <p:nvPicPr>
                <p:cNvPr id="49" name="筆跡 48">
                  <a:extLst>
                    <a:ext uri="{FF2B5EF4-FFF2-40B4-BE49-F238E27FC236}">
                      <a16:creationId xmlns:a16="http://schemas.microsoft.com/office/drawing/2014/main" id="{3386FD10-FCC5-987F-E57F-CDF07253502E}"/>
                    </a:ext>
                  </a:extLst>
                </p:cNvPr>
                <p:cNvPicPr/>
                <p:nvPr/>
              </p:nvPicPr>
              <p:blipFill>
                <a:blip r:embed="rId43"/>
                <a:stretch>
                  <a:fillRect/>
                </a:stretch>
              </p:blipFill>
              <p:spPr>
                <a:xfrm>
                  <a:off x="3806953" y="2011889"/>
                  <a:ext cx="2649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0" name="筆跡 49">
                  <a:extLst>
                    <a:ext uri="{FF2B5EF4-FFF2-40B4-BE49-F238E27FC236}">
                      <a16:creationId xmlns:a16="http://schemas.microsoft.com/office/drawing/2014/main" id="{371ECDF8-CEE8-50C3-0A1F-F04B5010795F}"/>
                    </a:ext>
                  </a:extLst>
                </p14:cNvPr>
                <p14:cNvContentPartPr/>
                <p14:nvPr/>
              </p14:nvContentPartPr>
              <p14:xfrm>
                <a:off x="4099993" y="1928009"/>
                <a:ext cx="267840" cy="227520"/>
              </p14:xfrm>
            </p:contentPart>
          </mc:Choice>
          <mc:Fallback xmlns="">
            <p:pic>
              <p:nvPicPr>
                <p:cNvPr id="50" name="筆跡 49">
                  <a:extLst>
                    <a:ext uri="{FF2B5EF4-FFF2-40B4-BE49-F238E27FC236}">
                      <a16:creationId xmlns:a16="http://schemas.microsoft.com/office/drawing/2014/main" id="{371ECDF8-CEE8-50C3-0A1F-F04B5010795F}"/>
                    </a:ext>
                  </a:extLst>
                </p:cNvPr>
                <p:cNvPicPr/>
                <p:nvPr/>
              </p:nvPicPr>
              <p:blipFill>
                <a:blip r:embed="rId45"/>
                <a:stretch>
                  <a:fillRect/>
                </a:stretch>
              </p:blipFill>
              <p:spPr>
                <a:xfrm>
                  <a:off x="4082353" y="1910369"/>
                  <a:ext cx="303480" cy="263160"/>
                </a:xfrm>
                <a:prstGeom prst="rect">
                  <a:avLst/>
                </a:prstGeom>
              </p:spPr>
            </p:pic>
          </mc:Fallback>
        </mc:AlternateContent>
      </p:grpSp>
      <p:grpSp>
        <p:nvGrpSpPr>
          <p:cNvPr id="57" name="群組 56">
            <a:extLst>
              <a:ext uri="{FF2B5EF4-FFF2-40B4-BE49-F238E27FC236}">
                <a16:creationId xmlns:a16="http://schemas.microsoft.com/office/drawing/2014/main" id="{AECB48F0-E9C4-A45A-1D26-AED3DFC23029}"/>
              </a:ext>
            </a:extLst>
          </p:cNvPr>
          <p:cNvGrpSpPr/>
          <p:nvPr/>
        </p:nvGrpSpPr>
        <p:grpSpPr>
          <a:xfrm>
            <a:off x="4573393" y="1857809"/>
            <a:ext cx="750240" cy="310320"/>
            <a:chOff x="4573393" y="1857809"/>
            <a:chExt cx="750240" cy="310320"/>
          </a:xfrm>
        </p:grpSpPr>
        <mc:AlternateContent xmlns:mc="http://schemas.openxmlformats.org/markup-compatibility/2006" xmlns:p14="http://schemas.microsoft.com/office/powerpoint/2010/main">
          <mc:Choice Requires="p14">
            <p:contentPart p14:bwMode="auto" r:id="rId46">
              <p14:nvContentPartPr>
                <p14:cNvPr id="51" name="筆跡 50">
                  <a:extLst>
                    <a:ext uri="{FF2B5EF4-FFF2-40B4-BE49-F238E27FC236}">
                      <a16:creationId xmlns:a16="http://schemas.microsoft.com/office/drawing/2014/main" id="{C7E7AB78-5286-97B3-115C-5C45E919400C}"/>
                    </a:ext>
                  </a:extLst>
                </p14:cNvPr>
                <p14:cNvContentPartPr/>
                <p14:nvPr/>
              </p14:nvContentPartPr>
              <p14:xfrm>
                <a:off x="4573393" y="1857809"/>
                <a:ext cx="186120" cy="282600"/>
              </p14:xfrm>
            </p:contentPart>
          </mc:Choice>
          <mc:Fallback xmlns="">
            <p:pic>
              <p:nvPicPr>
                <p:cNvPr id="51" name="筆跡 50">
                  <a:extLst>
                    <a:ext uri="{FF2B5EF4-FFF2-40B4-BE49-F238E27FC236}">
                      <a16:creationId xmlns:a16="http://schemas.microsoft.com/office/drawing/2014/main" id="{C7E7AB78-5286-97B3-115C-5C45E919400C}"/>
                    </a:ext>
                  </a:extLst>
                </p:cNvPr>
                <p:cNvPicPr/>
                <p:nvPr/>
              </p:nvPicPr>
              <p:blipFill>
                <a:blip r:embed="rId47"/>
                <a:stretch>
                  <a:fillRect/>
                </a:stretch>
              </p:blipFill>
              <p:spPr>
                <a:xfrm>
                  <a:off x="4555393" y="1839809"/>
                  <a:ext cx="2217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2" name="筆跡 51">
                  <a:extLst>
                    <a:ext uri="{FF2B5EF4-FFF2-40B4-BE49-F238E27FC236}">
                      <a16:creationId xmlns:a16="http://schemas.microsoft.com/office/drawing/2014/main" id="{907A55B2-BAD8-6B94-DAA4-C129FD7E2472}"/>
                    </a:ext>
                  </a:extLst>
                </p14:cNvPr>
                <p14:cNvContentPartPr/>
                <p14:nvPr/>
              </p14:nvContentPartPr>
              <p14:xfrm>
                <a:off x="4796953" y="2019809"/>
                <a:ext cx="18360" cy="91800"/>
              </p14:xfrm>
            </p:contentPart>
          </mc:Choice>
          <mc:Fallback xmlns="">
            <p:pic>
              <p:nvPicPr>
                <p:cNvPr id="52" name="筆跡 51">
                  <a:extLst>
                    <a:ext uri="{FF2B5EF4-FFF2-40B4-BE49-F238E27FC236}">
                      <a16:creationId xmlns:a16="http://schemas.microsoft.com/office/drawing/2014/main" id="{907A55B2-BAD8-6B94-DAA4-C129FD7E2472}"/>
                    </a:ext>
                  </a:extLst>
                </p:cNvPr>
                <p:cNvPicPr/>
                <p:nvPr/>
              </p:nvPicPr>
              <p:blipFill>
                <a:blip r:embed="rId49"/>
                <a:stretch>
                  <a:fillRect/>
                </a:stretch>
              </p:blipFill>
              <p:spPr>
                <a:xfrm>
                  <a:off x="4779313" y="2002169"/>
                  <a:ext cx="540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3" name="筆跡 52">
                  <a:extLst>
                    <a:ext uri="{FF2B5EF4-FFF2-40B4-BE49-F238E27FC236}">
                      <a16:creationId xmlns:a16="http://schemas.microsoft.com/office/drawing/2014/main" id="{24316A48-A067-2083-BA64-A7666E16D1E1}"/>
                    </a:ext>
                  </a:extLst>
                </p14:cNvPr>
                <p14:cNvContentPartPr/>
                <p14:nvPr/>
              </p14:nvContentPartPr>
              <p14:xfrm>
                <a:off x="4807393" y="1964729"/>
                <a:ext cx="30960" cy="10800"/>
              </p14:xfrm>
            </p:contentPart>
          </mc:Choice>
          <mc:Fallback xmlns="">
            <p:pic>
              <p:nvPicPr>
                <p:cNvPr id="53" name="筆跡 52">
                  <a:extLst>
                    <a:ext uri="{FF2B5EF4-FFF2-40B4-BE49-F238E27FC236}">
                      <a16:creationId xmlns:a16="http://schemas.microsoft.com/office/drawing/2014/main" id="{24316A48-A067-2083-BA64-A7666E16D1E1}"/>
                    </a:ext>
                  </a:extLst>
                </p:cNvPr>
                <p:cNvPicPr/>
                <p:nvPr/>
              </p:nvPicPr>
              <p:blipFill>
                <a:blip r:embed="rId51"/>
                <a:stretch>
                  <a:fillRect/>
                </a:stretch>
              </p:blipFill>
              <p:spPr>
                <a:xfrm>
                  <a:off x="4789393" y="1947089"/>
                  <a:ext cx="666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4" name="筆跡 53">
                  <a:extLst>
                    <a:ext uri="{FF2B5EF4-FFF2-40B4-BE49-F238E27FC236}">
                      <a16:creationId xmlns:a16="http://schemas.microsoft.com/office/drawing/2014/main" id="{4377CBE5-F1E0-7057-1BF3-A5C6F96FC75D}"/>
                    </a:ext>
                  </a:extLst>
                </p14:cNvPr>
                <p14:cNvContentPartPr/>
                <p14:nvPr/>
              </p14:nvContentPartPr>
              <p14:xfrm>
                <a:off x="4870753" y="1970849"/>
                <a:ext cx="87840" cy="143280"/>
              </p14:xfrm>
            </p:contentPart>
          </mc:Choice>
          <mc:Fallback xmlns="">
            <p:pic>
              <p:nvPicPr>
                <p:cNvPr id="54" name="筆跡 53">
                  <a:extLst>
                    <a:ext uri="{FF2B5EF4-FFF2-40B4-BE49-F238E27FC236}">
                      <a16:creationId xmlns:a16="http://schemas.microsoft.com/office/drawing/2014/main" id="{4377CBE5-F1E0-7057-1BF3-A5C6F96FC75D}"/>
                    </a:ext>
                  </a:extLst>
                </p:cNvPr>
                <p:cNvPicPr/>
                <p:nvPr/>
              </p:nvPicPr>
              <p:blipFill>
                <a:blip r:embed="rId53"/>
                <a:stretch>
                  <a:fillRect/>
                </a:stretch>
              </p:blipFill>
              <p:spPr>
                <a:xfrm>
                  <a:off x="4852753" y="1953209"/>
                  <a:ext cx="1234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5" name="筆跡 54">
                  <a:extLst>
                    <a:ext uri="{FF2B5EF4-FFF2-40B4-BE49-F238E27FC236}">
                      <a16:creationId xmlns:a16="http://schemas.microsoft.com/office/drawing/2014/main" id="{889430D4-2903-FB77-D6A6-2250D3D99EED}"/>
                    </a:ext>
                  </a:extLst>
                </p14:cNvPr>
                <p14:cNvContentPartPr/>
                <p14:nvPr/>
              </p14:nvContentPartPr>
              <p14:xfrm>
                <a:off x="5010073" y="1956449"/>
                <a:ext cx="184680" cy="167040"/>
              </p14:xfrm>
            </p:contentPart>
          </mc:Choice>
          <mc:Fallback xmlns="">
            <p:pic>
              <p:nvPicPr>
                <p:cNvPr id="55" name="筆跡 54">
                  <a:extLst>
                    <a:ext uri="{FF2B5EF4-FFF2-40B4-BE49-F238E27FC236}">
                      <a16:creationId xmlns:a16="http://schemas.microsoft.com/office/drawing/2014/main" id="{889430D4-2903-FB77-D6A6-2250D3D99EED}"/>
                    </a:ext>
                  </a:extLst>
                </p:cNvPr>
                <p:cNvPicPr/>
                <p:nvPr/>
              </p:nvPicPr>
              <p:blipFill>
                <a:blip r:embed="rId55"/>
                <a:stretch>
                  <a:fillRect/>
                </a:stretch>
              </p:blipFill>
              <p:spPr>
                <a:xfrm>
                  <a:off x="4992433" y="1938809"/>
                  <a:ext cx="2203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6" name="筆跡 55">
                  <a:extLst>
                    <a:ext uri="{FF2B5EF4-FFF2-40B4-BE49-F238E27FC236}">
                      <a16:creationId xmlns:a16="http://schemas.microsoft.com/office/drawing/2014/main" id="{DF479877-3695-D318-0BFD-76ADBC0D4ECC}"/>
                    </a:ext>
                  </a:extLst>
                </p14:cNvPr>
                <p14:cNvContentPartPr/>
                <p14:nvPr/>
              </p14:nvContentPartPr>
              <p14:xfrm>
                <a:off x="5309593" y="2150489"/>
                <a:ext cx="14040" cy="17640"/>
              </p14:xfrm>
            </p:contentPart>
          </mc:Choice>
          <mc:Fallback xmlns="">
            <p:pic>
              <p:nvPicPr>
                <p:cNvPr id="56" name="筆跡 55">
                  <a:extLst>
                    <a:ext uri="{FF2B5EF4-FFF2-40B4-BE49-F238E27FC236}">
                      <a16:creationId xmlns:a16="http://schemas.microsoft.com/office/drawing/2014/main" id="{DF479877-3695-D318-0BFD-76ADBC0D4ECC}"/>
                    </a:ext>
                  </a:extLst>
                </p:cNvPr>
                <p:cNvPicPr/>
                <p:nvPr/>
              </p:nvPicPr>
              <p:blipFill>
                <a:blip r:embed="rId57"/>
                <a:stretch>
                  <a:fillRect/>
                </a:stretch>
              </p:blipFill>
              <p:spPr>
                <a:xfrm>
                  <a:off x="5291953" y="2132489"/>
                  <a:ext cx="49680" cy="53280"/>
                </a:xfrm>
                <a:prstGeom prst="rect">
                  <a:avLst/>
                </a:prstGeom>
              </p:spPr>
            </p:pic>
          </mc:Fallback>
        </mc:AlternateContent>
      </p:grpSp>
      <p:grpSp>
        <p:nvGrpSpPr>
          <p:cNvPr id="63" name="群組 62">
            <a:extLst>
              <a:ext uri="{FF2B5EF4-FFF2-40B4-BE49-F238E27FC236}">
                <a16:creationId xmlns:a16="http://schemas.microsoft.com/office/drawing/2014/main" id="{1E62A731-4938-1545-AB3C-B8B834C209EF}"/>
              </a:ext>
            </a:extLst>
          </p:cNvPr>
          <p:cNvGrpSpPr/>
          <p:nvPr/>
        </p:nvGrpSpPr>
        <p:grpSpPr>
          <a:xfrm>
            <a:off x="5653033" y="1951779"/>
            <a:ext cx="407160" cy="213120"/>
            <a:chOff x="5653033" y="1951779"/>
            <a:chExt cx="407160" cy="213120"/>
          </a:xfrm>
        </p:grpSpPr>
        <mc:AlternateContent xmlns:mc="http://schemas.openxmlformats.org/markup-compatibility/2006" xmlns:p14="http://schemas.microsoft.com/office/powerpoint/2010/main">
          <mc:Choice Requires="p14">
            <p:contentPart p14:bwMode="auto" r:id="rId58">
              <p14:nvContentPartPr>
                <p14:cNvPr id="59" name="筆跡 58">
                  <a:extLst>
                    <a:ext uri="{FF2B5EF4-FFF2-40B4-BE49-F238E27FC236}">
                      <a16:creationId xmlns:a16="http://schemas.microsoft.com/office/drawing/2014/main" id="{6457EB3C-9DF6-22BA-8D18-D7A6A8B1CA6B}"/>
                    </a:ext>
                  </a:extLst>
                </p14:cNvPr>
                <p14:cNvContentPartPr/>
                <p14:nvPr/>
              </p14:nvContentPartPr>
              <p14:xfrm>
                <a:off x="5653033" y="1951779"/>
                <a:ext cx="116640" cy="198000"/>
              </p14:xfrm>
            </p:contentPart>
          </mc:Choice>
          <mc:Fallback xmlns="">
            <p:pic>
              <p:nvPicPr>
                <p:cNvPr id="59" name="筆跡 58">
                  <a:extLst>
                    <a:ext uri="{FF2B5EF4-FFF2-40B4-BE49-F238E27FC236}">
                      <a16:creationId xmlns:a16="http://schemas.microsoft.com/office/drawing/2014/main" id="{6457EB3C-9DF6-22BA-8D18-D7A6A8B1CA6B}"/>
                    </a:ext>
                  </a:extLst>
                </p:cNvPr>
                <p:cNvPicPr/>
                <p:nvPr/>
              </p:nvPicPr>
              <p:blipFill>
                <a:blip r:embed="rId59"/>
                <a:stretch>
                  <a:fillRect/>
                </a:stretch>
              </p:blipFill>
              <p:spPr>
                <a:xfrm>
                  <a:off x="5635033" y="1933779"/>
                  <a:ext cx="1522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60" name="筆跡 59">
                  <a:extLst>
                    <a:ext uri="{FF2B5EF4-FFF2-40B4-BE49-F238E27FC236}">
                      <a16:creationId xmlns:a16="http://schemas.microsoft.com/office/drawing/2014/main" id="{6C2830A3-209A-3802-CCB9-61E9B0A5C4B3}"/>
                    </a:ext>
                  </a:extLst>
                </p14:cNvPr>
                <p14:cNvContentPartPr/>
                <p14:nvPr/>
              </p14:nvContentPartPr>
              <p14:xfrm>
                <a:off x="5805313" y="2125659"/>
                <a:ext cx="10800" cy="5040"/>
              </p14:xfrm>
            </p:contentPart>
          </mc:Choice>
          <mc:Fallback xmlns="">
            <p:pic>
              <p:nvPicPr>
                <p:cNvPr id="60" name="筆跡 59">
                  <a:extLst>
                    <a:ext uri="{FF2B5EF4-FFF2-40B4-BE49-F238E27FC236}">
                      <a16:creationId xmlns:a16="http://schemas.microsoft.com/office/drawing/2014/main" id="{6C2830A3-209A-3802-CCB9-61E9B0A5C4B3}"/>
                    </a:ext>
                  </a:extLst>
                </p:cNvPr>
                <p:cNvPicPr/>
                <p:nvPr/>
              </p:nvPicPr>
              <p:blipFill>
                <a:blip r:embed="rId61"/>
                <a:stretch>
                  <a:fillRect/>
                </a:stretch>
              </p:blipFill>
              <p:spPr>
                <a:xfrm>
                  <a:off x="5787673" y="2108019"/>
                  <a:ext cx="464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61" name="筆跡 60">
                  <a:extLst>
                    <a:ext uri="{FF2B5EF4-FFF2-40B4-BE49-F238E27FC236}">
                      <a16:creationId xmlns:a16="http://schemas.microsoft.com/office/drawing/2014/main" id="{9475E009-03A2-4B16-E1A3-8DF11D6C0E0E}"/>
                    </a:ext>
                  </a:extLst>
                </p14:cNvPr>
                <p14:cNvContentPartPr/>
                <p14:nvPr/>
              </p14:nvContentPartPr>
              <p14:xfrm>
                <a:off x="5902873" y="1976619"/>
                <a:ext cx="71280" cy="161640"/>
              </p14:xfrm>
            </p:contentPart>
          </mc:Choice>
          <mc:Fallback xmlns="">
            <p:pic>
              <p:nvPicPr>
                <p:cNvPr id="61" name="筆跡 60">
                  <a:extLst>
                    <a:ext uri="{FF2B5EF4-FFF2-40B4-BE49-F238E27FC236}">
                      <a16:creationId xmlns:a16="http://schemas.microsoft.com/office/drawing/2014/main" id="{9475E009-03A2-4B16-E1A3-8DF11D6C0E0E}"/>
                    </a:ext>
                  </a:extLst>
                </p:cNvPr>
                <p:cNvPicPr/>
                <p:nvPr/>
              </p:nvPicPr>
              <p:blipFill>
                <a:blip r:embed="rId63"/>
                <a:stretch>
                  <a:fillRect/>
                </a:stretch>
              </p:blipFill>
              <p:spPr>
                <a:xfrm>
                  <a:off x="5885233" y="1958619"/>
                  <a:ext cx="1069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62" name="筆跡 61">
                  <a:extLst>
                    <a:ext uri="{FF2B5EF4-FFF2-40B4-BE49-F238E27FC236}">
                      <a16:creationId xmlns:a16="http://schemas.microsoft.com/office/drawing/2014/main" id="{490770C9-91A3-8A05-6671-75E4C20E3702}"/>
                    </a:ext>
                  </a:extLst>
                </p14:cNvPr>
                <p14:cNvContentPartPr/>
                <p14:nvPr/>
              </p14:nvContentPartPr>
              <p14:xfrm>
                <a:off x="6054073" y="2146539"/>
                <a:ext cx="6120" cy="18360"/>
              </p14:xfrm>
            </p:contentPart>
          </mc:Choice>
          <mc:Fallback xmlns="">
            <p:pic>
              <p:nvPicPr>
                <p:cNvPr id="62" name="筆跡 61">
                  <a:extLst>
                    <a:ext uri="{FF2B5EF4-FFF2-40B4-BE49-F238E27FC236}">
                      <a16:creationId xmlns:a16="http://schemas.microsoft.com/office/drawing/2014/main" id="{490770C9-91A3-8A05-6671-75E4C20E3702}"/>
                    </a:ext>
                  </a:extLst>
                </p:cNvPr>
                <p:cNvPicPr/>
                <p:nvPr/>
              </p:nvPicPr>
              <p:blipFill>
                <a:blip r:embed="rId65"/>
                <a:stretch>
                  <a:fillRect/>
                </a:stretch>
              </p:blipFill>
              <p:spPr>
                <a:xfrm>
                  <a:off x="6036433" y="2128539"/>
                  <a:ext cx="41760" cy="54000"/>
                </a:xfrm>
                <a:prstGeom prst="rect">
                  <a:avLst/>
                </a:prstGeom>
              </p:spPr>
            </p:pic>
          </mc:Fallback>
        </mc:AlternateContent>
      </p:grpSp>
      <p:grpSp>
        <p:nvGrpSpPr>
          <p:cNvPr id="80" name="群組 79">
            <a:extLst>
              <a:ext uri="{FF2B5EF4-FFF2-40B4-BE49-F238E27FC236}">
                <a16:creationId xmlns:a16="http://schemas.microsoft.com/office/drawing/2014/main" id="{5C0F710A-2D6B-280E-E573-3DB1EB4EF456}"/>
              </a:ext>
            </a:extLst>
          </p:cNvPr>
          <p:cNvGrpSpPr/>
          <p:nvPr/>
        </p:nvGrpSpPr>
        <p:grpSpPr>
          <a:xfrm>
            <a:off x="6340962" y="1766598"/>
            <a:ext cx="600120" cy="341280"/>
            <a:chOff x="6340962" y="1766598"/>
            <a:chExt cx="600120" cy="341280"/>
          </a:xfrm>
        </p:grpSpPr>
        <mc:AlternateContent xmlns:mc="http://schemas.openxmlformats.org/markup-compatibility/2006" xmlns:p14="http://schemas.microsoft.com/office/powerpoint/2010/main">
          <mc:Choice Requires="p14">
            <p:contentPart p14:bwMode="auto" r:id="rId66">
              <p14:nvContentPartPr>
                <p14:cNvPr id="64" name="筆跡 63">
                  <a:extLst>
                    <a:ext uri="{FF2B5EF4-FFF2-40B4-BE49-F238E27FC236}">
                      <a16:creationId xmlns:a16="http://schemas.microsoft.com/office/drawing/2014/main" id="{3622591B-4F2D-AAF7-D4DD-CCE8E207C83A}"/>
                    </a:ext>
                  </a:extLst>
                </p14:cNvPr>
                <p14:cNvContentPartPr/>
                <p14:nvPr/>
              </p14:nvContentPartPr>
              <p14:xfrm>
                <a:off x="6340962" y="1766598"/>
                <a:ext cx="136440" cy="335880"/>
              </p14:xfrm>
            </p:contentPart>
          </mc:Choice>
          <mc:Fallback xmlns="">
            <p:pic>
              <p:nvPicPr>
                <p:cNvPr id="64" name="筆跡 63">
                  <a:extLst>
                    <a:ext uri="{FF2B5EF4-FFF2-40B4-BE49-F238E27FC236}">
                      <a16:creationId xmlns:a16="http://schemas.microsoft.com/office/drawing/2014/main" id="{3622591B-4F2D-AAF7-D4DD-CCE8E207C83A}"/>
                    </a:ext>
                  </a:extLst>
                </p:cNvPr>
                <p:cNvPicPr/>
                <p:nvPr/>
              </p:nvPicPr>
              <p:blipFill>
                <a:blip r:embed="rId67"/>
                <a:stretch>
                  <a:fillRect/>
                </a:stretch>
              </p:blipFill>
              <p:spPr>
                <a:xfrm>
                  <a:off x="6323322" y="1748598"/>
                  <a:ext cx="17208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5" name="筆跡 64">
                  <a:extLst>
                    <a:ext uri="{FF2B5EF4-FFF2-40B4-BE49-F238E27FC236}">
                      <a16:creationId xmlns:a16="http://schemas.microsoft.com/office/drawing/2014/main" id="{DA452821-BD1C-835F-5E95-AA325BD3703B}"/>
                    </a:ext>
                  </a:extLst>
                </p14:cNvPr>
                <p14:cNvContentPartPr/>
                <p14:nvPr/>
              </p14:nvContentPartPr>
              <p14:xfrm>
                <a:off x="6503322" y="1938318"/>
                <a:ext cx="267480" cy="169560"/>
              </p14:xfrm>
            </p:contentPart>
          </mc:Choice>
          <mc:Fallback xmlns="">
            <p:pic>
              <p:nvPicPr>
                <p:cNvPr id="65" name="筆跡 64">
                  <a:extLst>
                    <a:ext uri="{FF2B5EF4-FFF2-40B4-BE49-F238E27FC236}">
                      <a16:creationId xmlns:a16="http://schemas.microsoft.com/office/drawing/2014/main" id="{DA452821-BD1C-835F-5E95-AA325BD3703B}"/>
                    </a:ext>
                  </a:extLst>
                </p:cNvPr>
                <p:cNvPicPr/>
                <p:nvPr/>
              </p:nvPicPr>
              <p:blipFill>
                <a:blip r:embed="rId69"/>
                <a:stretch>
                  <a:fillRect/>
                </a:stretch>
              </p:blipFill>
              <p:spPr>
                <a:xfrm>
                  <a:off x="6485322" y="1920318"/>
                  <a:ext cx="3031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6" name="筆跡 65">
                  <a:extLst>
                    <a:ext uri="{FF2B5EF4-FFF2-40B4-BE49-F238E27FC236}">
                      <a16:creationId xmlns:a16="http://schemas.microsoft.com/office/drawing/2014/main" id="{3A6291EE-D266-74D8-FF0F-97BFF703D68B}"/>
                    </a:ext>
                  </a:extLst>
                </p14:cNvPr>
                <p14:cNvContentPartPr/>
                <p14:nvPr/>
              </p14:nvContentPartPr>
              <p14:xfrm>
                <a:off x="6676122" y="2000238"/>
                <a:ext cx="76680" cy="8280"/>
              </p14:xfrm>
            </p:contentPart>
          </mc:Choice>
          <mc:Fallback xmlns="">
            <p:pic>
              <p:nvPicPr>
                <p:cNvPr id="66" name="筆跡 65">
                  <a:extLst>
                    <a:ext uri="{FF2B5EF4-FFF2-40B4-BE49-F238E27FC236}">
                      <a16:creationId xmlns:a16="http://schemas.microsoft.com/office/drawing/2014/main" id="{3A6291EE-D266-74D8-FF0F-97BFF703D68B}"/>
                    </a:ext>
                  </a:extLst>
                </p:cNvPr>
                <p:cNvPicPr/>
                <p:nvPr/>
              </p:nvPicPr>
              <p:blipFill>
                <a:blip r:embed="rId71"/>
                <a:stretch>
                  <a:fillRect/>
                </a:stretch>
              </p:blipFill>
              <p:spPr>
                <a:xfrm>
                  <a:off x="6658482" y="1982598"/>
                  <a:ext cx="1123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7" name="筆跡 66">
                  <a:extLst>
                    <a:ext uri="{FF2B5EF4-FFF2-40B4-BE49-F238E27FC236}">
                      <a16:creationId xmlns:a16="http://schemas.microsoft.com/office/drawing/2014/main" id="{F3067948-AEF4-76AD-F57F-2D1B10E1CE67}"/>
                    </a:ext>
                  </a:extLst>
                </p14:cNvPr>
                <p14:cNvContentPartPr/>
                <p14:nvPr/>
              </p14:nvContentPartPr>
              <p14:xfrm>
                <a:off x="6834522" y="1926078"/>
                <a:ext cx="106560" cy="125640"/>
              </p14:xfrm>
            </p:contentPart>
          </mc:Choice>
          <mc:Fallback xmlns="">
            <p:pic>
              <p:nvPicPr>
                <p:cNvPr id="67" name="筆跡 66">
                  <a:extLst>
                    <a:ext uri="{FF2B5EF4-FFF2-40B4-BE49-F238E27FC236}">
                      <a16:creationId xmlns:a16="http://schemas.microsoft.com/office/drawing/2014/main" id="{F3067948-AEF4-76AD-F57F-2D1B10E1CE67}"/>
                    </a:ext>
                  </a:extLst>
                </p:cNvPr>
                <p:cNvPicPr/>
                <p:nvPr/>
              </p:nvPicPr>
              <p:blipFill>
                <a:blip r:embed="rId73"/>
                <a:stretch>
                  <a:fillRect/>
                </a:stretch>
              </p:blipFill>
              <p:spPr>
                <a:xfrm>
                  <a:off x="6816522" y="1908438"/>
                  <a:ext cx="142200" cy="161280"/>
                </a:xfrm>
                <a:prstGeom prst="rect">
                  <a:avLst/>
                </a:prstGeom>
              </p:spPr>
            </p:pic>
          </mc:Fallback>
        </mc:AlternateContent>
      </p:grpSp>
      <p:grpSp>
        <p:nvGrpSpPr>
          <p:cNvPr id="79" name="群組 78">
            <a:extLst>
              <a:ext uri="{FF2B5EF4-FFF2-40B4-BE49-F238E27FC236}">
                <a16:creationId xmlns:a16="http://schemas.microsoft.com/office/drawing/2014/main" id="{EE704171-CA03-5269-A189-FE4D6DEEC88E}"/>
              </a:ext>
            </a:extLst>
          </p:cNvPr>
          <p:cNvGrpSpPr/>
          <p:nvPr/>
        </p:nvGrpSpPr>
        <p:grpSpPr>
          <a:xfrm>
            <a:off x="7206762" y="1883598"/>
            <a:ext cx="425520" cy="184680"/>
            <a:chOff x="7206762" y="1883598"/>
            <a:chExt cx="425520" cy="184680"/>
          </a:xfrm>
        </p:grpSpPr>
        <mc:AlternateContent xmlns:mc="http://schemas.openxmlformats.org/markup-compatibility/2006" xmlns:p14="http://schemas.microsoft.com/office/powerpoint/2010/main">
          <mc:Choice Requires="p14">
            <p:contentPart p14:bwMode="auto" r:id="rId74">
              <p14:nvContentPartPr>
                <p14:cNvPr id="68" name="筆跡 67">
                  <a:extLst>
                    <a:ext uri="{FF2B5EF4-FFF2-40B4-BE49-F238E27FC236}">
                      <a16:creationId xmlns:a16="http://schemas.microsoft.com/office/drawing/2014/main" id="{A055F638-4B1D-C649-C6A6-09C2111BFEE3}"/>
                    </a:ext>
                  </a:extLst>
                </p14:cNvPr>
                <p14:cNvContentPartPr/>
                <p14:nvPr/>
              </p14:nvContentPartPr>
              <p14:xfrm>
                <a:off x="7206762" y="1891158"/>
                <a:ext cx="104400" cy="177120"/>
              </p14:xfrm>
            </p:contentPart>
          </mc:Choice>
          <mc:Fallback xmlns="">
            <p:pic>
              <p:nvPicPr>
                <p:cNvPr id="68" name="筆跡 67">
                  <a:extLst>
                    <a:ext uri="{FF2B5EF4-FFF2-40B4-BE49-F238E27FC236}">
                      <a16:creationId xmlns:a16="http://schemas.microsoft.com/office/drawing/2014/main" id="{A055F638-4B1D-C649-C6A6-09C2111BFEE3}"/>
                    </a:ext>
                  </a:extLst>
                </p:cNvPr>
                <p:cNvPicPr/>
                <p:nvPr/>
              </p:nvPicPr>
              <p:blipFill>
                <a:blip r:embed="rId75"/>
                <a:stretch>
                  <a:fillRect/>
                </a:stretch>
              </p:blipFill>
              <p:spPr>
                <a:xfrm>
                  <a:off x="7189122" y="1873518"/>
                  <a:ext cx="14004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9" name="筆跡 68">
                  <a:extLst>
                    <a:ext uri="{FF2B5EF4-FFF2-40B4-BE49-F238E27FC236}">
                      <a16:creationId xmlns:a16="http://schemas.microsoft.com/office/drawing/2014/main" id="{9E31D94F-DD21-B9E3-39D7-8BA5052E7989}"/>
                    </a:ext>
                  </a:extLst>
                </p14:cNvPr>
                <p14:cNvContentPartPr/>
                <p14:nvPr/>
              </p14:nvContentPartPr>
              <p14:xfrm>
                <a:off x="7396842" y="1947318"/>
                <a:ext cx="72360" cy="63000"/>
              </p14:xfrm>
            </p:contentPart>
          </mc:Choice>
          <mc:Fallback xmlns="">
            <p:pic>
              <p:nvPicPr>
                <p:cNvPr id="69" name="筆跡 68">
                  <a:extLst>
                    <a:ext uri="{FF2B5EF4-FFF2-40B4-BE49-F238E27FC236}">
                      <a16:creationId xmlns:a16="http://schemas.microsoft.com/office/drawing/2014/main" id="{9E31D94F-DD21-B9E3-39D7-8BA5052E7989}"/>
                    </a:ext>
                  </a:extLst>
                </p:cNvPr>
                <p:cNvPicPr/>
                <p:nvPr/>
              </p:nvPicPr>
              <p:blipFill>
                <a:blip r:embed="rId77"/>
                <a:stretch>
                  <a:fillRect/>
                </a:stretch>
              </p:blipFill>
              <p:spPr>
                <a:xfrm>
                  <a:off x="7379202" y="1929678"/>
                  <a:ext cx="10800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70" name="筆跡 69">
                  <a:extLst>
                    <a:ext uri="{FF2B5EF4-FFF2-40B4-BE49-F238E27FC236}">
                      <a16:creationId xmlns:a16="http://schemas.microsoft.com/office/drawing/2014/main" id="{DBADACBF-95C8-FB7A-87D7-E7C83C003488}"/>
                    </a:ext>
                  </a:extLst>
                </p14:cNvPr>
                <p14:cNvContentPartPr/>
                <p14:nvPr/>
              </p14:nvContentPartPr>
              <p14:xfrm>
                <a:off x="7491162" y="1883598"/>
                <a:ext cx="141120" cy="132480"/>
              </p14:xfrm>
            </p:contentPart>
          </mc:Choice>
          <mc:Fallback xmlns="">
            <p:pic>
              <p:nvPicPr>
                <p:cNvPr id="70" name="筆跡 69">
                  <a:extLst>
                    <a:ext uri="{FF2B5EF4-FFF2-40B4-BE49-F238E27FC236}">
                      <a16:creationId xmlns:a16="http://schemas.microsoft.com/office/drawing/2014/main" id="{DBADACBF-95C8-FB7A-87D7-E7C83C003488}"/>
                    </a:ext>
                  </a:extLst>
                </p:cNvPr>
                <p:cNvPicPr/>
                <p:nvPr/>
              </p:nvPicPr>
              <p:blipFill>
                <a:blip r:embed="rId79"/>
                <a:stretch>
                  <a:fillRect/>
                </a:stretch>
              </p:blipFill>
              <p:spPr>
                <a:xfrm>
                  <a:off x="7473162" y="1865958"/>
                  <a:ext cx="176760" cy="168120"/>
                </a:xfrm>
                <a:prstGeom prst="rect">
                  <a:avLst/>
                </a:prstGeom>
              </p:spPr>
            </p:pic>
          </mc:Fallback>
        </mc:AlternateContent>
      </p:grpSp>
      <p:grpSp>
        <p:nvGrpSpPr>
          <p:cNvPr id="78" name="群組 77">
            <a:extLst>
              <a:ext uri="{FF2B5EF4-FFF2-40B4-BE49-F238E27FC236}">
                <a16:creationId xmlns:a16="http://schemas.microsoft.com/office/drawing/2014/main" id="{7EC447B9-1FBD-BCCA-0529-4BD3D94A1B5E}"/>
              </a:ext>
            </a:extLst>
          </p:cNvPr>
          <p:cNvGrpSpPr/>
          <p:nvPr/>
        </p:nvGrpSpPr>
        <p:grpSpPr>
          <a:xfrm>
            <a:off x="7803282" y="1643838"/>
            <a:ext cx="958320" cy="456840"/>
            <a:chOff x="7803282" y="1643838"/>
            <a:chExt cx="958320" cy="456840"/>
          </a:xfrm>
        </p:grpSpPr>
        <mc:AlternateContent xmlns:mc="http://schemas.openxmlformats.org/markup-compatibility/2006" xmlns:p14="http://schemas.microsoft.com/office/powerpoint/2010/main">
          <mc:Choice Requires="p14">
            <p:contentPart p14:bwMode="auto" r:id="rId80">
              <p14:nvContentPartPr>
                <p14:cNvPr id="71" name="筆跡 70">
                  <a:extLst>
                    <a:ext uri="{FF2B5EF4-FFF2-40B4-BE49-F238E27FC236}">
                      <a16:creationId xmlns:a16="http://schemas.microsoft.com/office/drawing/2014/main" id="{B61F07D8-D211-570A-74DB-0DC9A77AC9AC}"/>
                    </a:ext>
                  </a:extLst>
                </p14:cNvPr>
                <p14:cNvContentPartPr/>
                <p14:nvPr/>
              </p14:nvContentPartPr>
              <p14:xfrm>
                <a:off x="7855842" y="1643838"/>
                <a:ext cx="119160" cy="456840"/>
              </p14:xfrm>
            </p:contentPart>
          </mc:Choice>
          <mc:Fallback xmlns="">
            <p:pic>
              <p:nvPicPr>
                <p:cNvPr id="71" name="筆跡 70">
                  <a:extLst>
                    <a:ext uri="{FF2B5EF4-FFF2-40B4-BE49-F238E27FC236}">
                      <a16:creationId xmlns:a16="http://schemas.microsoft.com/office/drawing/2014/main" id="{B61F07D8-D211-570A-74DB-0DC9A77AC9AC}"/>
                    </a:ext>
                  </a:extLst>
                </p:cNvPr>
                <p:cNvPicPr/>
                <p:nvPr/>
              </p:nvPicPr>
              <p:blipFill>
                <a:blip r:embed="rId81"/>
                <a:stretch>
                  <a:fillRect/>
                </a:stretch>
              </p:blipFill>
              <p:spPr>
                <a:xfrm>
                  <a:off x="7838202" y="1626198"/>
                  <a:ext cx="154800" cy="4924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72" name="筆跡 71">
                  <a:extLst>
                    <a:ext uri="{FF2B5EF4-FFF2-40B4-BE49-F238E27FC236}">
                      <a16:creationId xmlns:a16="http://schemas.microsoft.com/office/drawing/2014/main" id="{FBF3EBAB-B1D8-A391-F186-5F85A4808A98}"/>
                    </a:ext>
                  </a:extLst>
                </p14:cNvPr>
                <p14:cNvContentPartPr/>
                <p14:nvPr/>
              </p14:nvContentPartPr>
              <p14:xfrm>
                <a:off x="7803282" y="1897998"/>
                <a:ext cx="252720" cy="87120"/>
              </p14:xfrm>
            </p:contentPart>
          </mc:Choice>
          <mc:Fallback xmlns="">
            <p:pic>
              <p:nvPicPr>
                <p:cNvPr id="72" name="筆跡 71">
                  <a:extLst>
                    <a:ext uri="{FF2B5EF4-FFF2-40B4-BE49-F238E27FC236}">
                      <a16:creationId xmlns:a16="http://schemas.microsoft.com/office/drawing/2014/main" id="{FBF3EBAB-B1D8-A391-F186-5F85A4808A98}"/>
                    </a:ext>
                  </a:extLst>
                </p:cNvPr>
                <p:cNvPicPr/>
                <p:nvPr/>
              </p:nvPicPr>
              <p:blipFill>
                <a:blip r:embed="rId83"/>
                <a:stretch>
                  <a:fillRect/>
                </a:stretch>
              </p:blipFill>
              <p:spPr>
                <a:xfrm>
                  <a:off x="7785642" y="1879998"/>
                  <a:ext cx="2883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3" name="筆跡 72">
                  <a:extLst>
                    <a:ext uri="{FF2B5EF4-FFF2-40B4-BE49-F238E27FC236}">
                      <a16:creationId xmlns:a16="http://schemas.microsoft.com/office/drawing/2014/main" id="{A7627CDA-93A4-2BE1-9ABC-F2700D52B73D}"/>
                    </a:ext>
                  </a:extLst>
                </p14:cNvPr>
                <p14:cNvContentPartPr/>
                <p14:nvPr/>
              </p14:nvContentPartPr>
              <p14:xfrm>
                <a:off x="8122962" y="1783158"/>
                <a:ext cx="71280" cy="199080"/>
              </p14:xfrm>
            </p:contentPart>
          </mc:Choice>
          <mc:Fallback xmlns="">
            <p:pic>
              <p:nvPicPr>
                <p:cNvPr id="73" name="筆跡 72">
                  <a:extLst>
                    <a:ext uri="{FF2B5EF4-FFF2-40B4-BE49-F238E27FC236}">
                      <a16:creationId xmlns:a16="http://schemas.microsoft.com/office/drawing/2014/main" id="{A7627CDA-93A4-2BE1-9ABC-F2700D52B73D}"/>
                    </a:ext>
                  </a:extLst>
                </p:cNvPr>
                <p:cNvPicPr/>
                <p:nvPr/>
              </p:nvPicPr>
              <p:blipFill>
                <a:blip r:embed="rId85"/>
                <a:stretch>
                  <a:fillRect/>
                </a:stretch>
              </p:blipFill>
              <p:spPr>
                <a:xfrm>
                  <a:off x="8104962" y="1765518"/>
                  <a:ext cx="1069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74" name="筆跡 73">
                  <a:extLst>
                    <a:ext uri="{FF2B5EF4-FFF2-40B4-BE49-F238E27FC236}">
                      <a16:creationId xmlns:a16="http://schemas.microsoft.com/office/drawing/2014/main" id="{40659F74-44E4-917D-F87A-9922AC683B17}"/>
                    </a:ext>
                  </a:extLst>
                </p14:cNvPr>
                <p14:cNvContentPartPr/>
                <p14:nvPr/>
              </p14:nvContentPartPr>
              <p14:xfrm>
                <a:off x="8230962" y="1741398"/>
                <a:ext cx="73440" cy="247680"/>
              </p14:xfrm>
            </p:contentPart>
          </mc:Choice>
          <mc:Fallback xmlns="">
            <p:pic>
              <p:nvPicPr>
                <p:cNvPr id="74" name="筆跡 73">
                  <a:extLst>
                    <a:ext uri="{FF2B5EF4-FFF2-40B4-BE49-F238E27FC236}">
                      <a16:creationId xmlns:a16="http://schemas.microsoft.com/office/drawing/2014/main" id="{40659F74-44E4-917D-F87A-9922AC683B17}"/>
                    </a:ext>
                  </a:extLst>
                </p:cNvPr>
                <p:cNvPicPr/>
                <p:nvPr/>
              </p:nvPicPr>
              <p:blipFill>
                <a:blip r:embed="rId87"/>
                <a:stretch>
                  <a:fillRect/>
                </a:stretch>
              </p:blipFill>
              <p:spPr>
                <a:xfrm>
                  <a:off x="8213322" y="1723398"/>
                  <a:ext cx="10908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5" name="筆跡 74">
                  <a:extLst>
                    <a:ext uri="{FF2B5EF4-FFF2-40B4-BE49-F238E27FC236}">
                      <a16:creationId xmlns:a16="http://schemas.microsoft.com/office/drawing/2014/main" id="{F91FCB2E-6194-EEE0-8EC2-19A96428509F}"/>
                    </a:ext>
                  </a:extLst>
                </p14:cNvPr>
                <p14:cNvContentPartPr/>
                <p14:nvPr/>
              </p14:nvContentPartPr>
              <p14:xfrm>
                <a:off x="8343642" y="1886838"/>
                <a:ext cx="77400" cy="124920"/>
              </p14:xfrm>
            </p:contentPart>
          </mc:Choice>
          <mc:Fallback xmlns="">
            <p:pic>
              <p:nvPicPr>
                <p:cNvPr id="75" name="筆跡 74">
                  <a:extLst>
                    <a:ext uri="{FF2B5EF4-FFF2-40B4-BE49-F238E27FC236}">
                      <a16:creationId xmlns:a16="http://schemas.microsoft.com/office/drawing/2014/main" id="{F91FCB2E-6194-EEE0-8EC2-19A96428509F}"/>
                    </a:ext>
                  </a:extLst>
                </p:cNvPr>
                <p:cNvPicPr/>
                <p:nvPr/>
              </p:nvPicPr>
              <p:blipFill>
                <a:blip r:embed="rId89"/>
                <a:stretch>
                  <a:fillRect/>
                </a:stretch>
              </p:blipFill>
              <p:spPr>
                <a:xfrm>
                  <a:off x="8325642" y="1869198"/>
                  <a:ext cx="11304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6" name="筆跡 75">
                  <a:extLst>
                    <a:ext uri="{FF2B5EF4-FFF2-40B4-BE49-F238E27FC236}">
                      <a16:creationId xmlns:a16="http://schemas.microsoft.com/office/drawing/2014/main" id="{A7767B85-AEC7-3153-85BD-9737E06A4456}"/>
                    </a:ext>
                  </a:extLst>
                </p14:cNvPr>
                <p14:cNvContentPartPr/>
                <p14:nvPr/>
              </p14:nvContentPartPr>
              <p14:xfrm>
                <a:off x="8487642" y="1890798"/>
                <a:ext cx="149760" cy="111240"/>
              </p14:xfrm>
            </p:contentPart>
          </mc:Choice>
          <mc:Fallback xmlns="">
            <p:pic>
              <p:nvPicPr>
                <p:cNvPr id="76" name="筆跡 75">
                  <a:extLst>
                    <a:ext uri="{FF2B5EF4-FFF2-40B4-BE49-F238E27FC236}">
                      <a16:creationId xmlns:a16="http://schemas.microsoft.com/office/drawing/2014/main" id="{A7767B85-AEC7-3153-85BD-9737E06A4456}"/>
                    </a:ext>
                  </a:extLst>
                </p:cNvPr>
                <p:cNvPicPr/>
                <p:nvPr/>
              </p:nvPicPr>
              <p:blipFill>
                <a:blip r:embed="rId91"/>
                <a:stretch>
                  <a:fillRect/>
                </a:stretch>
              </p:blipFill>
              <p:spPr>
                <a:xfrm>
                  <a:off x="8470002" y="1872798"/>
                  <a:ext cx="1854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7" name="筆跡 76">
                  <a:extLst>
                    <a:ext uri="{FF2B5EF4-FFF2-40B4-BE49-F238E27FC236}">
                      <a16:creationId xmlns:a16="http://schemas.microsoft.com/office/drawing/2014/main" id="{638B2B63-6F25-64C3-ED61-41C71D987895}"/>
                    </a:ext>
                  </a:extLst>
                </p14:cNvPr>
                <p14:cNvContentPartPr/>
                <p14:nvPr/>
              </p14:nvContentPartPr>
              <p14:xfrm>
                <a:off x="8700762" y="1869918"/>
                <a:ext cx="60840" cy="141480"/>
              </p14:xfrm>
            </p:contentPart>
          </mc:Choice>
          <mc:Fallback xmlns="">
            <p:pic>
              <p:nvPicPr>
                <p:cNvPr id="77" name="筆跡 76">
                  <a:extLst>
                    <a:ext uri="{FF2B5EF4-FFF2-40B4-BE49-F238E27FC236}">
                      <a16:creationId xmlns:a16="http://schemas.microsoft.com/office/drawing/2014/main" id="{638B2B63-6F25-64C3-ED61-41C71D987895}"/>
                    </a:ext>
                  </a:extLst>
                </p:cNvPr>
                <p:cNvPicPr/>
                <p:nvPr/>
              </p:nvPicPr>
              <p:blipFill>
                <a:blip r:embed="rId93"/>
                <a:stretch>
                  <a:fillRect/>
                </a:stretch>
              </p:blipFill>
              <p:spPr>
                <a:xfrm>
                  <a:off x="8682762" y="1852278"/>
                  <a:ext cx="96480" cy="177120"/>
                </a:xfrm>
                <a:prstGeom prst="rect">
                  <a:avLst/>
                </a:prstGeom>
              </p:spPr>
            </p:pic>
          </mc:Fallback>
        </mc:AlternateContent>
      </p:grpSp>
      <p:grpSp>
        <p:nvGrpSpPr>
          <p:cNvPr id="92" name="群組 91">
            <a:extLst>
              <a:ext uri="{FF2B5EF4-FFF2-40B4-BE49-F238E27FC236}">
                <a16:creationId xmlns:a16="http://schemas.microsoft.com/office/drawing/2014/main" id="{3763F39B-03B5-3C99-5129-8533B251DDE2}"/>
              </a:ext>
            </a:extLst>
          </p:cNvPr>
          <p:cNvGrpSpPr/>
          <p:nvPr/>
        </p:nvGrpSpPr>
        <p:grpSpPr>
          <a:xfrm>
            <a:off x="9008202" y="1696758"/>
            <a:ext cx="1018080" cy="292320"/>
            <a:chOff x="9008202" y="1696758"/>
            <a:chExt cx="1018080" cy="292320"/>
          </a:xfrm>
        </p:grpSpPr>
        <mc:AlternateContent xmlns:mc="http://schemas.openxmlformats.org/markup-compatibility/2006" xmlns:p14="http://schemas.microsoft.com/office/powerpoint/2010/main">
          <mc:Choice Requires="p14">
            <p:contentPart p14:bwMode="auto" r:id="rId94">
              <p14:nvContentPartPr>
                <p14:cNvPr id="86" name="筆跡 85">
                  <a:extLst>
                    <a:ext uri="{FF2B5EF4-FFF2-40B4-BE49-F238E27FC236}">
                      <a16:creationId xmlns:a16="http://schemas.microsoft.com/office/drawing/2014/main" id="{2D1CB417-84C6-311B-7097-1C26BB4274B5}"/>
                    </a:ext>
                  </a:extLst>
                </p14:cNvPr>
                <p14:cNvContentPartPr/>
                <p14:nvPr/>
              </p14:nvContentPartPr>
              <p14:xfrm>
                <a:off x="9008202" y="1826718"/>
                <a:ext cx="100080" cy="146520"/>
              </p14:xfrm>
            </p:contentPart>
          </mc:Choice>
          <mc:Fallback xmlns="">
            <p:pic>
              <p:nvPicPr>
                <p:cNvPr id="86" name="筆跡 85">
                  <a:extLst>
                    <a:ext uri="{FF2B5EF4-FFF2-40B4-BE49-F238E27FC236}">
                      <a16:creationId xmlns:a16="http://schemas.microsoft.com/office/drawing/2014/main" id="{2D1CB417-84C6-311B-7097-1C26BB4274B5}"/>
                    </a:ext>
                  </a:extLst>
                </p:cNvPr>
                <p:cNvPicPr/>
                <p:nvPr/>
              </p:nvPicPr>
              <p:blipFill>
                <a:blip r:embed="rId95"/>
                <a:stretch>
                  <a:fillRect/>
                </a:stretch>
              </p:blipFill>
              <p:spPr>
                <a:xfrm>
                  <a:off x="8990202" y="1809078"/>
                  <a:ext cx="1357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87" name="筆跡 86">
                  <a:extLst>
                    <a:ext uri="{FF2B5EF4-FFF2-40B4-BE49-F238E27FC236}">
                      <a16:creationId xmlns:a16="http://schemas.microsoft.com/office/drawing/2014/main" id="{B55E0CF1-2F99-7199-9D13-36AD57B13B53}"/>
                    </a:ext>
                  </a:extLst>
                </p14:cNvPr>
                <p14:cNvContentPartPr/>
                <p14:nvPr/>
              </p14:nvContentPartPr>
              <p14:xfrm>
                <a:off x="9147162" y="1876038"/>
                <a:ext cx="69120" cy="71640"/>
              </p14:xfrm>
            </p:contentPart>
          </mc:Choice>
          <mc:Fallback xmlns="">
            <p:pic>
              <p:nvPicPr>
                <p:cNvPr id="87" name="筆跡 86">
                  <a:extLst>
                    <a:ext uri="{FF2B5EF4-FFF2-40B4-BE49-F238E27FC236}">
                      <a16:creationId xmlns:a16="http://schemas.microsoft.com/office/drawing/2014/main" id="{B55E0CF1-2F99-7199-9D13-36AD57B13B53}"/>
                    </a:ext>
                  </a:extLst>
                </p:cNvPr>
                <p:cNvPicPr/>
                <p:nvPr/>
              </p:nvPicPr>
              <p:blipFill>
                <a:blip r:embed="rId97"/>
                <a:stretch>
                  <a:fillRect/>
                </a:stretch>
              </p:blipFill>
              <p:spPr>
                <a:xfrm>
                  <a:off x="9129522" y="1858038"/>
                  <a:ext cx="104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8" name="筆跡 87">
                  <a:extLst>
                    <a:ext uri="{FF2B5EF4-FFF2-40B4-BE49-F238E27FC236}">
                      <a16:creationId xmlns:a16="http://schemas.microsoft.com/office/drawing/2014/main" id="{FFC28DE7-C68C-9864-2DA5-403EE1569FC0}"/>
                    </a:ext>
                  </a:extLst>
                </p14:cNvPr>
                <p14:cNvContentPartPr/>
                <p14:nvPr/>
              </p14:nvContentPartPr>
              <p14:xfrm>
                <a:off x="9264522" y="1860198"/>
                <a:ext cx="77400" cy="128880"/>
              </p14:xfrm>
            </p:contentPart>
          </mc:Choice>
          <mc:Fallback xmlns="">
            <p:pic>
              <p:nvPicPr>
                <p:cNvPr id="88" name="筆跡 87">
                  <a:extLst>
                    <a:ext uri="{FF2B5EF4-FFF2-40B4-BE49-F238E27FC236}">
                      <a16:creationId xmlns:a16="http://schemas.microsoft.com/office/drawing/2014/main" id="{FFC28DE7-C68C-9864-2DA5-403EE1569FC0}"/>
                    </a:ext>
                  </a:extLst>
                </p:cNvPr>
                <p:cNvPicPr/>
                <p:nvPr/>
              </p:nvPicPr>
              <p:blipFill>
                <a:blip r:embed="rId99"/>
                <a:stretch>
                  <a:fillRect/>
                </a:stretch>
              </p:blipFill>
              <p:spPr>
                <a:xfrm>
                  <a:off x="9246522" y="1842198"/>
                  <a:ext cx="1130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89" name="筆跡 88">
                  <a:extLst>
                    <a:ext uri="{FF2B5EF4-FFF2-40B4-BE49-F238E27FC236}">
                      <a16:creationId xmlns:a16="http://schemas.microsoft.com/office/drawing/2014/main" id="{50229A92-1F4E-CEEA-525A-23C811A3FEF6}"/>
                    </a:ext>
                  </a:extLst>
                </p14:cNvPr>
                <p14:cNvContentPartPr/>
                <p14:nvPr/>
              </p14:nvContentPartPr>
              <p14:xfrm>
                <a:off x="9352722" y="1849758"/>
                <a:ext cx="300240" cy="130680"/>
              </p14:xfrm>
            </p:contentPart>
          </mc:Choice>
          <mc:Fallback xmlns="">
            <p:pic>
              <p:nvPicPr>
                <p:cNvPr id="89" name="筆跡 88">
                  <a:extLst>
                    <a:ext uri="{FF2B5EF4-FFF2-40B4-BE49-F238E27FC236}">
                      <a16:creationId xmlns:a16="http://schemas.microsoft.com/office/drawing/2014/main" id="{50229A92-1F4E-CEEA-525A-23C811A3FEF6}"/>
                    </a:ext>
                  </a:extLst>
                </p:cNvPr>
                <p:cNvPicPr/>
                <p:nvPr/>
              </p:nvPicPr>
              <p:blipFill>
                <a:blip r:embed="rId101"/>
                <a:stretch>
                  <a:fillRect/>
                </a:stretch>
              </p:blipFill>
              <p:spPr>
                <a:xfrm>
                  <a:off x="9335082" y="1831758"/>
                  <a:ext cx="335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0" name="筆跡 89">
                  <a:extLst>
                    <a:ext uri="{FF2B5EF4-FFF2-40B4-BE49-F238E27FC236}">
                      <a16:creationId xmlns:a16="http://schemas.microsoft.com/office/drawing/2014/main" id="{DEDDBAB6-B81B-FCEA-5EC3-8B7ABE78B1B6}"/>
                    </a:ext>
                  </a:extLst>
                </p14:cNvPr>
                <p14:cNvContentPartPr/>
                <p14:nvPr/>
              </p14:nvContentPartPr>
              <p14:xfrm>
                <a:off x="9700122" y="1813038"/>
                <a:ext cx="147240" cy="138960"/>
              </p14:xfrm>
            </p:contentPart>
          </mc:Choice>
          <mc:Fallback xmlns="">
            <p:pic>
              <p:nvPicPr>
                <p:cNvPr id="90" name="筆跡 89">
                  <a:extLst>
                    <a:ext uri="{FF2B5EF4-FFF2-40B4-BE49-F238E27FC236}">
                      <a16:creationId xmlns:a16="http://schemas.microsoft.com/office/drawing/2014/main" id="{DEDDBAB6-B81B-FCEA-5EC3-8B7ABE78B1B6}"/>
                    </a:ext>
                  </a:extLst>
                </p:cNvPr>
                <p:cNvPicPr/>
                <p:nvPr/>
              </p:nvPicPr>
              <p:blipFill>
                <a:blip r:embed="rId103"/>
                <a:stretch>
                  <a:fillRect/>
                </a:stretch>
              </p:blipFill>
              <p:spPr>
                <a:xfrm>
                  <a:off x="9682122" y="1795038"/>
                  <a:ext cx="182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1" name="筆跡 90">
                  <a:extLst>
                    <a:ext uri="{FF2B5EF4-FFF2-40B4-BE49-F238E27FC236}">
                      <a16:creationId xmlns:a16="http://schemas.microsoft.com/office/drawing/2014/main" id="{6529BDEA-F271-E4A1-70A1-D0A491920DAC}"/>
                    </a:ext>
                  </a:extLst>
                </p14:cNvPr>
                <p14:cNvContentPartPr/>
                <p14:nvPr/>
              </p14:nvContentPartPr>
              <p14:xfrm>
                <a:off x="9965442" y="1696758"/>
                <a:ext cx="60840" cy="274320"/>
              </p14:xfrm>
            </p:contentPart>
          </mc:Choice>
          <mc:Fallback xmlns="">
            <p:pic>
              <p:nvPicPr>
                <p:cNvPr id="91" name="筆跡 90">
                  <a:extLst>
                    <a:ext uri="{FF2B5EF4-FFF2-40B4-BE49-F238E27FC236}">
                      <a16:creationId xmlns:a16="http://schemas.microsoft.com/office/drawing/2014/main" id="{6529BDEA-F271-E4A1-70A1-D0A491920DAC}"/>
                    </a:ext>
                  </a:extLst>
                </p:cNvPr>
                <p:cNvPicPr/>
                <p:nvPr/>
              </p:nvPicPr>
              <p:blipFill>
                <a:blip r:embed="rId105"/>
                <a:stretch>
                  <a:fillRect/>
                </a:stretch>
              </p:blipFill>
              <p:spPr>
                <a:xfrm>
                  <a:off x="9947442" y="1678758"/>
                  <a:ext cx="96480" cy="309960"/>
                </a:xfrm>
                <a:prstGeom prst="rect">
                  <a:avLst/>
                </a:prstGeom>
              </p:spPr>
            </p:pic>
          </mc:Fallback>
        </mc:AlternateContent>
      </p:grpSp>
      <p:grpSp>
        <p:nvGrpSpPr>
          <p:cNvPr id="99" name="群組 98">
            <a:extLst>
              <a:ext uri="{FF2B5EF4-FFF2-40B4-BE49-F238E27FC236}">
                <a16:creationId xmlns:a16="http://schemas.microsoft.com/office/drawing/2014/main" id="{D339F2E3-90E3-9243-288A-E80CCCD73D87}"/>
              </a:ext>
            </a:extLst>
          </p:cNvPr>
          <p:cNvGrpSpPr/>
          <p:nvPr/>
        </p:nvGrpSpPr>
        <p:grpSpPr>
          <a:xfrm>
            <a:off x="10413532" y="1534492"/>
            <a:ext cx="646920" cy="391680"/>
            <a:chOff x="10413532" y="1534492"/>
            <a:chExt cx="646920" cy="391680"/>
          </a:xfrm>
        </p:grpSpPr>
        <mc:AlternateContent xmlns:mc="http://schemas.openxmlformats.org/markup-compatibility/2006" xmlns:p14="http://schemas.microsoft.com/office/powerpoint/2010/main">
          <mc:Choice Requires="p14">
            <p:contentPart p14:bwMode="auto" r:id="rId106">
              <p14:nvContentPartPr>
                <p14:cNvPr id="93" name="筆跡 92">
                  <a:extLst>
                    <a:ext uri="{FF2B5EF4-FFF2-40B4-BE49-F238E27FC236}">
                      <a16:creationId xmlns:a16="http://schemas.microsoft.com/office/drawing/2014/main" id="{C3D15965-EB9C-FDE9-1DE0-5D73216E1FFC}"/>
                    </a:ext>
                  </a:extLst>
                </p14:cNvPr>
                <p14:cNvContentPartPr/>
                <p14:nvPr/>
              </p14:nvContentPartPr>
              <p14:xfrm>
                <a:off x="10413532" y="1534492"/>
                <a:ext cx="152280" cy="356760"/>
              </p14:xfrm>
            </p:contentPart>
          </mc:Choice>
          <mc:Fallback xmlns="">
            <p:pic>
              <p:nvPicPr>
                <p:cNvPr id="93" name="筆跡 92">
                  <a:extLst>
                    <a:ext uri="{FF2B5EF4-FFF2-40B4-BE49-F238E27FC236}">
                      <a16:creationId xmlns:a16="http://schemas.microsoft.com/office/drawing/2014/main" id="{C3D15965-EB9C-FDE9-1DE0-5D73216E1FFC}"/>
                    </a:ext>
                  </a:extLst>
                </p:cNvPr>
                <p:cNvPicPr/>
                <p:nvPr/>
              </p:nvPicPr>
              <p:blipFill>
                <a:blip r:embed="rId107"/>
                <a:stretch>
                  <a:fillRect/>
                </a:stretch>
              </p:blipFill>
              <p:spPr>
                <a:xfrm>
                  <a:off x="10395532" y="1516852"/>
                  <a:ext cx="1879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4" name="筆跡 93">
                  <a:extLst>
                    <a:ext uri="{FF2B5EF4-FFF2-40B4-BE49-F238E27FC236}">
                      <a16:creationId xmlns:a16="http://schemas.microsoft.com/office/drawing/2014/main" id="{DCBD1060-C8B6-7E84-011D-5EB8A93C5705}"/>
                    </a:ext>
                  </a:extLst>
                </p14:cNvPr>
                <p14:cNvContentPartPr/>
                <p14:nvPr/>
              </p14:nvContentPartPr>
              <p14:xfrm>
                <a:off x="10607212" y="1738252"/>
                <a:ext cx="43200" cy="148320"/>
              </p14:xfrm>
            </p:contentPart>
          </mc:Choice>
          <mc:Fallback xmlns="">
            <p:pic>
              <p:nvPicPr>
                <p:cNvPr id="94" name="筆跡 93">
                  <a:extLst>
                    <a:ext uri="{FF2B5EF4-FFF2-40B4-BE49-F238E27FC236}">
                      <a16:creationId xmlns:a16="http://schemas.microsoft.com/office/drawing/2014/main" id="{DCBD1060-C8B6-7E84-011D-5EB8A93C5705}"/>
                    </a:ext>
                  </a:extLst>
                </p:cNvPr>
                <p:cNvPicPr/>
                <p:nvPr/>
              </p:nvPicPr>
              <p:blipFill>
                <a:blip r:embed="rId109"/>
                <a:stretch>
                  <a:fillRect/>
                </a:stretch>
              </p:blipFill>
              <p:spPr>
                <a:xfrm>
                  <a:off x="10589212" y="1720612"/>
                  <a:ext cx="78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95" name="筆跡 94">
                  <a:extLst>
                    <a:ext uri="{FF2B5EF4-FFF2-40B4-BE49-F238E27FC236}">
                      <a16:creationId xmlns:a16="http://schemas.microsoft.com/office/drawing/2014/main" id="{B025AC31-24EE-F8EA-3A24-152A0815AF8E}"/>
                    </a:ext>
                  </a:extLst>
                </p14:cNvPr>
                <p14:cNvContentPartPr/>
                <p14:nvPr/>
              </p14:nvContentPartPr>
              <p14:xfrm>
                <a:off x="10695772" y="1728532"/>
                <a:ext cx="78120" cy="160560"/>
              </p14:xfrm>
            </p:contentPart>
          </mc:Choice>
          <mc:Fallback xmlns="">
            <p:pic>
              <p:nvPicPr>
                <p:cNvPr id="95" name="筆跡 94">
                  <a:extLst>
                    <a:ext uri="{FF2B5EF4-FFF2-40B4-BE49-F238E27FC236}">
                      <a16:creationId xmlns:a16="http://schemas.microsoft.com/office/drawing/2014/main" id="{B025AC31-24EE-F8EA-3A24-152A0815AF8E}"/>
                    </a:ext>
                  </a:extLst>
                </p:cNvPr>
                <p:cNvPicPr/>
                <p:nvPr/>
              </p:nvPicPr>
              <p:blipFill>
                <a:blip r:embed="rId111"/>
                <a:stretch>
                  <a:fillRect/>
                </a:stretch>
              </p:blipFill>
              <p:spPr>
                <a:xfrm>
                  <a:off x="10677772" y="1710532"/>
                  <a:ext cx="11376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96" name="筆跡 95">
                  <a:extLst>
                    <a:ext uri="{FF2B5EF4-FFF2-40B4-BE49-F238E27FC236}">
                      <a16:creationId xmlns:a16="http://schemas.microsoft.com/office/drawing/2014/main" id="{9D9BB57E-01AD-AC0E-4217-2160337797E5}"/>
                    </a:ext>
                  </a:extLst>
                </p14:cNvPr>
                <p14:cNvContentPartPr/>
                <p14:nvPr/>
              </p14:nvContentPartPr>
              <p14:xfrm>
                <a:off x="10859212" y="1701892"/>
                <a:ext cx="63000" cy="180720"/>
              </p14:xfrm>
            </p:contentPart>
          </mc:Choice>
          <mc:Fallback xmlns="">
            <p:pic>
              <p:nvPicPr>
                <p:cNvPr id="96" name="筆跡 95">
                  <a:extLst>
                    <a:ext uri="{FF2B5EF4-FFF2-40B4-BE49-F238E27FC236}">
                      <a16:creationId xmlns:a16="http://schemas.microsoft.com/office/drawing/2014/main" id="{9D9BB57E-01AD-AC0E-4217-2160337797E5}"/>
                    </a:ext>
                  </a:extLst>
                </p:cNvPr>
                <p:cNvPicPr/>
                <p:nvPr/>
              </p:nvPicPr>
              <p:blipFill>
                <a:blip r:embed="rId113"/>
                <a:stretch>
                  <a:fillRect/>
                </a:stretch>
              </p:blipFill>
              <p:spPr>
                <a:xfrm>
                  <a:off x="10841212" y="1683892"/>
                  <a:ext cx="986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97" name="筆跡 96">
                  <a:extLst>
                    <a:ext uri="{FF2B5EF4-FFF2-40B4-BE49-F238E27FC236}">
                      <a16:creationId xmlns:a16="http://schemas.microsoft.com/office/drawing/2014/main" id="{8B6967EC-91E2-AD5C-9614-26A8D5F21610}"/>
                    </a:ext>
                  </a:extLst>
                </p14:cNvPr>
                <p14:cNvContentPartPr/>
                <p14:nvPr/>
              </p14:nvContentPartPr>
              <p14:xfrm>
                <a:off x="10826452" y="1763092"/>
                <a:ext cx="126720" cy="9720"/>
              </p14:xfrm>
            </p:contentPart>
          </mc:Choice>
          <mc:Fallback xmlns="">
            <p:pic>
              <p:nvPicPr>
                <p:cNvPr id="97" name="筆跡 96">
                  <a:extLst>
                    <a:ext uri="{FF2B5EF4-FFF2-40B4-BE49-F238E27FC236}">
                      <a16:creationId xmlns:a16="http://schemas.microsoft.com/office/drawing/2014/main" id="{8B6967EC-91E2-AD5C-9614-26A8D5F21610}"/>
                    </a:ext>
                  </a:extLst>
                </p:cNvPr>
                <p:cNvPicPr/>
                <p:nvPr/>
              </p:nvPicPr>
              <p:blipFill>
                <a:blip r:embed="rId115"/>
                <a:stretch>
                  <a:fillRect/>
                </a:stretch>
              </p:blipFill>
              <p:spPr>
                <a:xfrm>
                  <a:off x="10808452" y="1745452"/>
                  <a:ext cx="1623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98" name="筆跡 97">
                  <a:extLst>
                    <a:ext uri="{FF2B5EF4-FFF2-40B4-BE49-F238E27FC236}">
                      <a16:creationId xmlns:a16="http://schemas.microsoft.com/office/drawing/2014/main" id="{3E275990-E178-C813-BDB6-C34197A335C1}"/>
                    </a:ext>
                  </a:extLst>
                </p14:cNvPr>
                <p14:cNvContentPartPr/>
                <p14:nvPr/>
              </p14:nvContentPartPr>
              <p14:xfrm>
                <a:off x="11057572" y="1925092"/>
                <a:ext cx="2880" cy="1080"/>
              </p14:xfrm>
            </p:contentPart>
          </mc:Choice>
          <mc:Fallback xmlns="">
            <p:pic>
              <p:nvPicPr>
                <p:cNvPr id="98" name="筆跡 97">
                  <a:extLst>
                    <a:ext uri="{FF2B5EF4-FFF2-40B4-BE49-F238E27FC236}">
                      <a16:creationId xmlns:a16="http://schemas.microsoft.com/office/drawing/2014/main" id="{3E275990-E178-C813-BDB6-C34197A335C1}"/>
                    </a:ext>
                  </a:extLst>
                </p:cNvPr>
                <p:cNvPicPr/>
                <p:nvPr/>
              </p:nvPicPr>
              <p:blipFill>
                <a:blip r:embed="rId117"/>
                <a:stretch>
                  <a:fillRect/>
                </a:stretch>
              </p:blipFill>
              <p:spPr>
                <a:xfrm>
                  <a:off x="11039572" y="1907092"/>
                  <a:ext cx="38520" cy="36720"/>
                </a:xfrm>
                <a:prstGeom prst="rect">
                  <a:avLst/>
                </a:prstGeom>
              </p:spPr>
            </p:pic>
          </mc:Fallback>
        </mc:AlternateContent>
      </p:grpSp>
      <p:grpSp>
        <p:nvGrpSpPr>
          <p:cNvPr id="114" name="群組 113">
            <a:extLst>
              <a:ext uri="{FF2B5EF4-FFF2-40B4-BE49-F238E27FC236}">
                <a16:creationId xmlns:a16="http://schemas.microsoft.com/office/drawing/2014/main" id="{67C6B51C-FDB0-1B03-A483-132E115DE43D}"/>
              </a:ext>
            </a:extLst>
          </p:cNvPr>
          <p:cNvGrpSpPr/>
          <p:nvPr/>
        </p:nvGrpSpPr>
        <p:grpSpPr>
          <a:xfrm>
            <a:off x="707582" y="2990490"/>
            <a:ext cx="688320" cy="239400"/>
            <a:chOff x="707582" y="2990490"/>
            <a:chExt cx="688320" cy="239400"/>
          </a:xfrm>
        </p:grpSpPr>
        <mc:AlternateContent xmlns:mc="http://schemas.openxmlformats.org/markup-compatibility/2006" xmlns:p14="http://schemas.microsoft.com/office/powerpoint/2010/main">
          <mc:Choice Requires="p14">
            <p:contentPart p14:bwMode="auto" r:id="rId118">
              <p14:nvContentPartPr>
                <p14:cNvPr id="109" name="筆跡 108">
                  <a:extLst>
                    <a:ext uri="{FF2B5EF4-FFF2-40B4-BE49-F238E27FC236}">
                      <a16:creationId xmlns:a16="http://schemas.microsoft.com/office/drawing/2014/main" id="{2BF7F54C-C0B3-C07B-2014-A7251905C9BB}"/>
                    </a:ext>
                  </a:extLst>
                </p14:cNvPr>
                <p14:cNvContentPartPr/>
                <p14:nvPr/>
              </p14:nvContentPartPr>
              <p14:xfrm>
                <a:off x="707582" y="3004170"/>
                <a:ext cx="114840" cy="223560"/>
              </p14:xfrm>
            </p:contentPart>
          </mc:Choice>
          <mc:Fallback xmlns="">
            <p:pic>
              <p:nvPicPr>
                <p:cNvPr id="109" name="筆跡 108">
                  <a:extLst>
                    <a:ext uri="{FF2B5EF4-FFF2-40B4-BE49-F238E27FC236}">
                      <a16:creationId xmlns:a16="http://schemas.microsoft.com/office/drawing/2014/main" id="{2BF7F54C-C0B3-C07B-2014-A7251905C9BB}"/>
                    </a:ext>
                  </a:extLst>
                </p:cNvPr>
                <p:cNvPicPr/>
                <p:nvPr/>
              </p:nvPicPr>
              <p:blipFill>
                <a:blip r:embed="rId119"/>
                <a:stretch>
                  <a:fillRect/>
                </a:stretch>
              </p:blipFill>
              <p:spPr>
                <a:xfrm>
                  <a:off x="689582" y="2986170"/>
                  <a:ext cx="1504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0" name="筆跡 109">
                  <a:extLst>
                    <a:ext uri="{FF2B5EF4-FFF2-40B4-BE49-F238E27FC236}">
                      <a16:creationId xmlns:a16="http://schemas.microsoft.com/office/drawing/2014/main" id="{CA4D3C77-0EFB-91B9-55F6-6FD003CD624F}"/>
                    </a:ext>
                  </a:extLst>
                </p14:cNvPr>
                <p14:cNvContentPartPr/>
                <p14:nvPr/>
              </p14:nvContentPartPr>
              <p14:xfrm>
                <a:off x="901262" y="3117930"/>
                <a:ext cx="85680" cy="102600"/>
              </p14:xfrm>
            </p:contentPart>
          </mc:Choice>
          <mc:Fallback xmlns="">
            <p:pic>
              <p:nvPicPr>
                <p:cNvPr id="110" name="筆跡 109">
                  <a:extLst>
                    <a:ext uri="{FF2B5EF4-FFF2-40B4-BE49-F238E27FC236}">
                      <a16:creationId xmlns:a16="http://schemas.microsoft.com/office/drawing/2014/main" id="{CA4D3C77-0EFB-91B9-55F6-6FD003CD624F}"/>
                    </a:ext>
                  </a:extLst>
                </p:cNvPr>
                <p:cNvPicPr/>
                <p:nvPr/>
              </p:nvPicPr>
              <p:blipFill>
                <a:blip r:embed="rId121"/>
                <a:stretch>
                  <a:fillRect/>
                </a:stretch>
              </p:blipFill>
              <p:spPr>
                <a:xfrm>
                  <a:off x="883262" y="3099930"/>
                  <a:ext cx="1213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1" name="筆跡 110">
                  <a:extLst>
                    <a:ext uri="{FF2B5EF4-FFF2-40B4-BE49-F238E27FC236}">
                      <a16:creationId xmlns:a16="http://schemas.microsoft.com/office/drawing/2014/main" id="{2FEAF519-F301-EBB2-828F-A0A58C18787E}"/>
                    </a:ext>
                  </a:extLst>
                </p14:cNvPr>
                <p14:cNvContentPartPr/>
                <p14:nvPr/>
              </p14:nvContentPartPr>
              <p14:xfrm>
                <a:off x="1033742" y="3128010"/>
                <a:ext cx="64080" cy="101880"/>
              </p14:xfrm>
            </p:contentPart>
          </mc:Choice>
          <mc:Fallback xmlns="">
            <p:pic>
              <p:nvPicPr>
                <p:cNvPr id="111" name="筆跡 110">
                  <a:extLst>
                    <a:ext uri="{FF2B5EF4-FFF2-40B4-BE49-F238E27FC236}">
                      <a16:creationId xmlns:a16="http://schemas.microsoft.com/office/drawing/2014/main" id="{2FEAF519-F301-EBB2-828F-A0A58C18787E}"/>
                    </a:ext>
                  </a:extLst>
                </p:cNvPr>
                <p:cNvPicPr/>
                <p:nvPr/>
              </p:nvPicPr>
              <p:blipFill>
                <a:blip r:embed="rId123"/>
                <a:stretch>
                  <a:fillRect/>
                </a:stretch>
              </p:blipFill>
              <p:spPr>
                <a:xfrm>
                  <a:off x="1015742" y="3110370"/>
                  <a:ext cx="997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2" name="筆跡 111">
                  <a:extLst>
                    <a:ext uri="{FF2B5EF4-FFF2-40B4-BE49-F238E27FC236}">
                      <a16:creationId xmlns:a16="http://schemas.microsoft.com/office/drawing/2014/main" id="{8B6438B7-BD15-8B37-DCAA-42F2486BF7BD}"/>
                    </a:ext>
                  </a:extLst>
                </p14:cNvPr>
                <p14:cNvContentPartPr/>
                <p14:nvPr/>
              </p14:nvContentPartPr>
              <p14:xfrm>
                <a:off x="1151462" y="3119010"/>
                <a:ext cx="108720" cy="97200"/>
              </p14:xfrm>
            </p:contentPart>
          </mc:Choice>
          <mc:Fallback xmlns="">
            <p:pic>
              <p:nvPicPr>
                <p:cNvPr id="112" name="筆跡 111">
                  <a:extLst>
                    <a:ext uri="{FF2B5EF4-FFF2-40B4-BE49-F238E27FC236}">
                      <a16:creationId xmlns:a16="http://schemas.microsoft.com/office/drawing/2014/main" id="{8B6438B7-BD15-8B37-DCAA-42F2486BF7BD}"/>
                    </a:ext>
                  </a:extLst>
                </p:cNvPr>
                <p:cNvPicPr/>
                <p:nvPr/>
              </p:nvPicPr>
              <p:blipFill>
                <a:blip r:embed="rId125"/>
                <a:stretch>
                  <a:fillRect/>
                </a:stretch>
              </p:blipFill>
              <p:spPr>
                <a:xfrm>
                  <a:off x="1133822" y="3101010"/>
                  <a:ext cx="1443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3" name="筆跡 112">
                  <a:extLst>
                    <a:ext uri="{FF2B5EF4-FFF2-40B4-BE49-F238E27FC236}">
                      <a16:creationId xmlns:a16="http://schemas.microsoft.com/office/drawing/2014/main" id="{5B6F3C5B-7868-E9D5-EDC1-CAE8A358FE03}"/>
                    </a:ext>
                  </a:extLst>
                </p14:cNvPr>
                <p14:cNvContentPartPr/>
                <p14:nvPr/>
              </p14:nvContentPartPr>
              <p14:xfrm>
                <a:off x="1322822" y="2990490"/>
                <a:ext cx="73080" cy="224280"/>
              </p14:xfrm>
            </p:contentPart>
          </mc:Choice>
          <mc:Fallback xmlns="">
            <p:pic>
              <p:nvPicPr>
                <p:cNvPr id="113" name="筆跡 112">
                  <a:extLst>
                    <a:ext uri="{FF2B5EF4-FFF2-40B4-BE49-F238E27FC236}">
                      <a16:creationId xmlns:a16="http://schemas.microsoft.com/office/drawing/2014/main" id="{5B6F3C5B-7868-E9D5-EDC1-CAE8A358FE03}"/>
                    </a:ext>
                  </a:extLst>
                </p:cNvPr>
                <p:cNvPicPr/>
                <p:nvPr/>
              </p:nvPicPr>
              <p:blipFill>
                <a:blip r:embed="rId127"/>
                <a:stretch>
                  <a:fillRect/>
                </a:stretch>
              </p:blipFill>
              <p:spPr>
                <a:xfrm>
                  <a:off x="1304822" y="2972850"/>
                  <a:ext cx="108720" cy="259920"/>
                </a:xfrm>
                <a:prstGeom prst="rect">
                  <a:avLst/>
                </a:prstGeom>
              </p:spPr>
            </p:pic>
          </mc:Fallback>
        </mc:AlternateContent>
      </p:grpSp>
      <p:grpSp>
        <p:nvGrpSpPr>
          <p:cNvPr id="121" name="群組 120">
            <a:extLst>
              <a:ext uri="{FF2B5EF4-FFF2-40B4-BE49-F238E27FC236}">
                <a16:creationId xmlns:a16="http://schemas.microsoft.com/office/drawing/2014/main" id="{24669EEA-C9FE-0254-1419-F1911E1D5FD8}"/>
              </a:ext>
            </a:extLst>
          </p:cNvPr>
          <p:cNvGrpSpPr/>
          <p:nvPr/>
        </p:nvGrpSpPr>
        <p:grpSpPr>
          <a:xfrm>
            <a:off x="1780742" y="2998770"/>
            <a:ext cx="689040" cy="174960"/>
            <a:chOff x="1780742" y="2998770"/>
            <a:chExt cx="689040" cy="174960"/>
          </a:xfrm>
        </p:grpSpPr>
        <mc:AlternateContent xmlns:mc="http://schemas.openxmlformats.org/markup-compatibility/2006" xmlns:p14="http://schemas.microsoft.com/office/powerpoint/2010/main">
          <mc:Choice Requires="p14">
            <p:contentPart p14:bwMode="auto" r:id="rId128">
              <p14:nvContentPartPr>
                <p14:cNvPr id="115" name="筆跡 114">
                  <a:extLst>
                    <a:ext uri="{FF2B5EF4-FFF2-40B4-BE49-F238E27FC236}">
                      <a16:creationId xmlns:a16="http://schemas.microsoft.com/office/drawing/2014/main" id="{BBCB7E27-580B-0D9F-579E-32AE21BA6CA0}"/>
                    </a:ext>
                  </a:extLst>
                </p14:cNvPr>
                <p14:cNvContentPartPr/>
                <p14:nvPr/>
              </p14:nvContentPartPr>
              <p14:xfrm>
                <a:off x="1780742" y="3011730"/>
                <a:ext cx="98640" cy="162000"/>
              </p14:xfrm>
            </p:contentPart>
          </mc:Choice>
          <mc:Fallback xmlns="">
            <p:pic>
              <p:nvPicPr>
                <p:cNvPr id="115" name="筆跡 114">
                  <a:extLst>
                    <a:ext uri="{FF2B5EF4-FFF2-40B4-BE49-F238E27FC236}">
                      <a16:creationId xmlns:a16="http://schemas.microsoft.com/office/drawing/2014/main" id="{BBCB7E27-580B-0D9F-579E-32AE21BA6CA0}"/>
                    </a:ext>
                  </a:extLst>
                </p:cNvPr>
                <p:cNvPicPr/>
                <p:nvPr/>
              </p:nvPicPr>
              <p:blipFill>
                <a:blip r:embed="rId129"/>
                <a:stretch>
                  <a:fillRect/>
                </a:stretch>
              </p:blipFill>
              <p:spPr>
                <a:xfrm>
                  <a:off x="1762742" y="2993730"/>
                  <a:ext cx="13428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6" name="筆跡 115">
                  <a:extLst>
                    <a:ext uri="{FF2B5EF4-FFF2-40B4-BE49-F238E27FC236}">
                      <a16:creationId xmlns:a16="http://schemas.microsoft.com/office/drawing/2014/main" id="{B0A01645-735C-3356-B44C-DFB8CC2373E6}"/>
                    </a:ext>
                  </a:extLst>
                </p14:cNvPr>
                <p14:cNvContentPartPr/>
                <p14:nvPr/>
              </p14:nvContentPartPr>
              <p14:xfrm>
                <a:off x="1940222" y="3061410"/>
                <a:ext cx="83160" cy="99000"/>
              </p14:xfrm>
            </p:contentPart>
          </mc:Choice>
          <mc:Fallback xmlns="">
            <p:pic>
              <p:nvPicPr>
                <p:cNvPr id="116" name="筆跡 115">
                  <a:extLst>
                    <a:ext uri="{FF2B5EF4-FFF2-40B4-BE49-F238E27FC236}">
                      <a16:creationId xmlns:a16="http://schemas.microsoft.com/office/drawing/2014/main" id="{B0A01645-735C-3356-B44C-DFB8CC2373E6}"/>
                    </a:ext>
                  </a:extLst>
                </p:cNvPr>
                <p:cNvPicPr/>
                <p:nvPr/>
              </p:nvPicPr>
              <p:blipFill>
                <a:blip r:embed="rId131"/>
                <a:stretch>
                  <a:fillRect/>
                </a:stretch>
              </p:blipFill>
              <p:spPr>
                <a:xfrm>
                  <a:off x="1922222" y="3043410"/>
                  <a:ext cx="11880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7" name="筆跡 116">
                  <a:extLst>
                    <a:ext uri="{FF2B5EF4-FFF2-40B4-BE49-F238E27FC236}">
                      <a16:creationId xmlns:a16="http://schemas.microsoft.com/office/drawing/2014/main" id="{3704914F-FC0A-693A-D50B-5C6D9D42887A}"/>
                    </a:ext>
                  </a:extLst>
                </p14:cNvPr>
                <p14:cNvContentPartPr/>
                <p14:nvPr/>
              </p14:nvContentPartPr>
              <p14:xfrm>
                <a:off x="2073422" y="3084090"/>
                <a:ext cx="104760" cy="6120"/>
              </p14:xfrm>
            </p:contentPart>
          </mc:Choice>
          <mc:Fallback xmlns="">
            <p:pic>
              <p:nvPicPr>
                <p:cNvPr id="117" name="筆跡 116">
                  <a:extLst>
                    <a:ext uri="{FF2B5EF4-FFF2-40B4-BE49-F238E27FC236}">
                      <a16:creationId xmlns:a16="http://schemas.microsoft.com/office/drawing/2014/main" id="{3704914F-FC0A-693A-D50B-5C6D9D42887A}"/>
                    </a:ext>
                  </a:extLst>
                </p:cNvPr>
                <p:cNvPicPr/>
                <p:nvPr/>
              </p:nvPicPr>
              <p:blipFill>
                <a:blip r:embed="rId133"/>
                <a:stretch>
                  <a:fillRect/>
                </a:stretch>
              </p:blipFill>
              <p:spPr>
                <a:xfrm>
                  <a:off x="2055422" y="3066090"/>
                  <a:ext cx="1404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8" name="筆跡 117">
                  <a:extLst>
                    <a:ext uri="{FF2B5EF4-FFF2-40B4-BE49-F238E27FC236}">
                      <a16:creationId xmlns:a16="http://schemas.microsoft.com/office/drawing/2014/main" id="{9D8F0DB1-75E5-CE71-E5BD-55DE415AA90F}"/>
                    </a:ext>
                  </a:extLst>
                </p14:cNvPr>
                <p14:cNvContentPartPr/>
                <p14:nvPr/>
              </p14:nvContentPartPr>
              <p14:xfrm>
                <a:off x="2192582" y="2998770"/>
                <a:ext cx="136080" cy="111240"/>
              </p14:xfrm>
            </p:contentPart>
          </mc:Choice>
          <mc:Fallback xmlns="">
            <p:pic>
              <p:nvPicPr>
                <p:cNvPr id="118" name="筆跡 117">
                  <a:extLst>
                    <a:ext uri="{FF2B5EF4-FFF2-40B4-BE49-F238E27FC236}">
                      <a16:creationId xmlns:a16="http://schemas.microsoft.com/office/drawing/2014/main" id="{9D8F0DB1-75E5-CE71-E5BD-55DE415AA90F}"/>
                    </a:ext>
                  </a:extLst>
                </p:cNvPr>
                <p:cNvPicPr/>
                <p:nvPr/>
              </p:nvPicPr>
              <p:blipFill>
                <a:blip r:embed="rId135"/>
                <a:stretch>
                  <a:fillRect/>
                </a:stretch>
              </p:blipFill>
              <p:spPr>
                <a:xfrm>
                  <a:off x="2174582" y="2980770"/>
                  <a:ext cx="17172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9" name="筆跡 118">
                  <a:extLst>
                    <a:ext uri="{FF2B5EF4-FFF2-40B4-BE49-F238E27FC236}">
                      <a16:creationId xmlns:a16="http://schemas.microsoft.com/office/drawing/2014/main" id="{7EC7EC78-8B1E-E953-D7D2-08A3352B1D5E}"/>
                    </a:ext>
                  </a:extLst>
                </p14:cNvPr>
                <p14:cNvContentPartPr/>
                <p14:nvPr/>
              </p14:nvContentPartPr>
              <p14:xfrm>
                <a:off x="2268182" y="3001650"/>
                <a:ext cx="39600" cy="157680"/>
              </p14:xfrm>
            </p:contentPart>
          </mc:Choice>
          <mc:Fallback xmlns="">
            <p:pic>
              <p:nvPicPr>
                <p:cNvPr id="119" name="筆跡 118">
                  <a:extLst>
                    <a:ext uri="{FF2B5EF4-FFF2-40B4-BE49-F238E27FC236}">
                      <a16:creationId xmlns:a16="http://schemas.microsoft.com/office/drawing/2014/main" id="{7EC7EC78-8B1E-E953-D7D2-08A3352B1D5E}"/>
                    </a:ext>
                  </a:extLst>
                </p:cNvPr>
                <p:cNvPicPr/>
                <p:nvPr/>
              </p:nvPicPr>
              <p:blipFill>
                <a:blip r:embed="rId137"/>
                <a:stretch>
                  <a:fillRect/>
                </a:stretch>
              </p:blipFill>
              <p:spPr>
                <a:xfrm>
                  <a:off x="2250182" y="2984010"/>
                  <a:ext cx="752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0" name="筆跡 119">
                  <a:extLst>
                    <a:ext uri="{FF2B5EF4-FFF2-40B4-BE49-F238E27FC236}">
                      <a16:creationId xmlns:a16="http://schemas.microsoft.com/office/drawing/2014/main" id="{5716127F-1D2A-A2FC-6DC4-4FF6940F1D84}"/>
                    </a:ext>
                  </a:extLst>
                </p14:cNvPr>
                <p14:cNvContentPartPr/>
                <p14:nvPr/>
              </p14:nvContentPartPr>
              <p14:xfrm>
                <a:off x="2388422" y="3043770"/>
                <a:ext cx="81360" cy="86400"/>
              </p14:xfrm>
            </p:contentPart>
          </mc:Choice>
          <mc:Fallback xmlns="">
            <p:pic>
              <p:nvPicPr>
                <p:cNvPr id="120" name="筆跡 119">
                  <a:extLst>
                    <a:ext uri="{FF2B5EF4-FFF2-40B4-BE49-F238E27FC236}">
                      <a16:creationId xmlns:a16="http://schemas.microsoft.com/office/drawing/2014/main" id="{5716127F-1D2A-A2FC-6DC4-4FF6940F1D84}"/>
                    </a:ext>
                  </a:extLst>
                </p:cNvPr>
                <p:cNvPicPr/>
                <p:nvPr/>
              </p:nvPicPr>
              <p:blipFill>
                <a:blip r:embed="rId139"/>
                <a:stretch>
                  <a:fillRect/>
                </a:stretch>
              </p:blipFill>
              <p:spPr>
                <a:xfrm>
                  <a:off x="2370422" y="3026130"/>
                  <a:ext cx="117000" cy="122040"/>
                </a:xfrm>
                <a:prstGeom prst="rect">
                  <a:avLst/>
                </a:prstGeom>
              </p:spPr>
            </p:pic>
          </mc:Fallback>
        </mc:AlternateContent>
      </p:grpSp>
      <p:grpSp>
        <p:nvGrpSpPr>
          <p:cNvPr id="134" name="群組 133">
            <a:extLst>
              <a:ext uri="{FF2B5EF4-FFF2-40B4-BE49-F238E27FC236}">
                <a16:creationId xmlns:a16="http://schemas.microsoft.com/office/drawing/2014/main" id="{816EDBA3-4AEC-9537-B5C8-38BF81C2E763}"/>
              </a:ext>
            </a:extLst>
          </p:cNvPr>
          <p:cNvGrpSpPr/>
          <p:nvPr/>
        </p:nvGrpSpPr>
        <p:grpSpPr>
          <a:xfrm>
            <a:off x="2789822" y="2968530"/>
            <a:ext cx="597960" cy="165240"/>
            <a:chOff x="2789822" y="2968530"/>
            <a:chExt cx="597960" cy="165240"/>
          </a:xfrm>
        </p:grpSpPr>
        <mc:AlternateContent xmlns:mc="http://schemas.openxmlformats.org/markup-compatibility/2006" xmlns:p14="http://schemas.microsoft.com/office/powerpoint/2010/main">
          <mc:Choice Requires="p14">
            <p:contentPart p14:bwMode="auto" r:id="rId140">
              <p14:nvContentPartPr>
                <p14:cNvPr id="122" name="筆跡 121">
                  <a:extLst>
                    <a:ext uri="{FF2B5EF4-FFF2-40B4-BE49-F238E27FC236}">
                      <a16:creationId xmlns:a16="http://schemas.microsoft.com/office/drawing/2014/main" id="{DB592A01-F1FB-EAA5-3D50-B83CB6F96061}"/>
                    </a:ext>
                  </a:extLst>
                </p14:cNvPr>
                <p14:cNvContentPartPr/>
                <p14:nvPr/>
              </p14:nvContentPartPr>
              <p14:xfrm>
                <a:off x="2789822" y="2968530"/>
                <a:ext cx="140760" cy="121320"/>
              </p14:xfrm>
            </p:contentPart>
          </mc:Choice>
          <mc:Fallback xmlns="">
            <p:pic>
              <p:nvPicPr>
                <p:cNvPr id="122" name="筆跡 121">
                  <a:extLst>
                    <a:ext uri="{FF2B5EF4-FFF2-40B4-BE49-F238E27FC236}">
                      <a16:creationId xmlns:a16="http://schemas.microsoft.com/office/drawing/2014/main" id="{DB592A01-F1FB-EAA5-3D50-B83CB6F96061}"/>
                    </a:ext>
                  </a:extLst>
                </p:cNvPr>
                <p:cNvPicPr/>
                <p:nvPr/>
              </p:nvPicPr>
              <p:blipFill>
                <a:blip r:embed="rId141"/>
                <a:stretch>
                  <a:fillRect/>
                </a:stretch>
              </p:blipFill>
              <p:spPr>
                <a:xfrm>
                  <a:off x="2771822" y="2950530"/>
                  <a:ext cx="1764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筆跡 122">
                  <a:extLst>
                    <a:ext uri="{FF2B5EF4-FFF2-40B4-BE49-F238E27FC236}">
                      <a16:creationId xmlns:a16="http://schemas.microsoft.com/office/drawing/2014/main" id="{6E4D8866-7AA1-F8FE-1E04-5B07D3E072F8}"/>
                    </a:ext>
                  </a:extLst>
                </p14:cNvPr>
                <p14:cNvContentPartPr/>
                <p14:nvPr/>
              </p14:nvContentPartPr>
              <p14:xfrm>
                <a:off x="2861462" y="2999850"/>
                <a:ext cx="37800" cy="133920"/>
              </p14:xfrm>
            </p:contentPart>
          </mc:Choice>
          <mc:Fallback xmlns="">
            <p:pic>
              <p:nvPicPr>
                <p:cNvPr id="123" name="筆跡 122">
                  <a:extLst>
                    <a:ext uri="{FF2B5EF4-FFF2-40B4-BE49-F238E27FC236}">
                      <a16:creationId xmlns:a16="http://schemas.microsoft.com/office/drawing/2014/main" id="{6E4D8866-7AA1-F8FE-1E04-5B07D3E072F8}"/>
                    </a:ext>
                  </a:extLst>
                </p:cNvPr>
                <p:cNvPicPr/>
                <p:nvPr/>
              </p:nvPicPr>
              <p:blipFill>
                <a:blip r:embed="rId143"/>
                <a:stretch>
                  <a:fillRect/>
                </a:stretch>
              </p:blipFill>
              <p:spPr>
                <a:xfrm>
                  <a:off x="2843822" y="2982210"/>
                  <a:ext cx="7344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筆跡 123">
                  <a:extLst>
                    <a:ext uri="{FF2B5EF4-FFF2-40B4-BE49-F238E27FC236}">
                      <a16:creationId xmlns:a16="http://schemas.microsoft.com/office/drawing/2014/main" id="{F6F8EBFA-11E6-4BA5-1778-07E26F2E4965}"/>
                    </a:ext>
                  </a:extLst>
                </p14:cNvPr>
                <p14:cNvContentPartPr/>
                <p14:nvPr/>
              </p14:nvContentPartPr>
              <p14:xfrm>
                <a:off x="2932382" y="3025770"/>
                <a:ext cx="77040" cy="88200"/>
              </p14:xfrm>
            </p:contentPart>
          </mc:Choice>
          <mc:Fallback xmlns="">
            <p:pic>
              <p:nvPicPr>
                <p:cNvPr id="124" name="筆跡 123">
                  <a:extLst>
                    <a:ext uri="{FF2B5EF4-FFF2-40B4-BE49-F238E27FC236}">
                      <a16:creationId xmlns:a16="http://schemas.microsoft.com/office/drawing/2014/main" id="{F6F8EBFA-11E6-4BA5-1778-07E26F2E4965}"/>
                    </a:ext>
                  </a:extLst>
                </p:cNvPr>
                <p:cNvPicPr/>
                <p:nvPr/>
              </p:nvPicPr>
              <p:blipFill>
                <a:blip r:embed="rId145"/>
                <a:stretch>
                  <a:fillRect/>
                </a:stretch>
              </p:blipFill>
              <p:spPr>
                <a:xfrm>
                  <a:off x="2914382" y="3007770"/>
                  <a:ext cx="112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5" name="筆跡 124">
                  <a:extLst>
                    <a:ext uri="{FF2B5EF4-FFF2-40B4-BE49-F238E27FC236}">
                      <a16:creationId xmlns:a16="http://schemas.microsoft.com/office/drawing/2014/main" id="{39A07CC8-8202-4B89-B131-89C289BDA329}"/>
                    </a:ext>
                  </a:extLst>
                </p14:cNvPr>
                <p14:cNvContentPartPr/>
                <p14:nvPr/>
              </p14:nvContentPartPr>
              <p14:xfrm>
                <a:off x="3050462" y="3065010"/>
                <a:ext cx="91800" cy="10440"/>
              </p14:xfrm>
            </p:contentPart>
          </mc:Choice>
          <mc:Fallback xmlns="">
            <p:pic>
              <p:nvPicPr>
                <p:cNvPr id="125" name="筆跡 124">
                  <a:extLst>
                    <a:ext uri="{FF2B5EF4-FFF2-40B4-BE49-F238E27FC236}">
                      <a16:creationId xmlns:a16="http://schemas.microsoft.com/office/drawing/2014/main" id="{39A07CC8-8202-4B89-B131-89C289BDA329}"/>
                    </a:ext>
                  </a:extLst>
                </p:cNvPr>
                <p:cNvPicPr/>
                <p:nvPr/>
              </p:nvPicPr>
              <p:blipFill>
                <a:blip r:embed="rId147"/>
                <a:stretch>
                  <a:fillRect/>
                </a:stretch>
              </p:blipFill>
              <p:spPr>
                <a:xfrm>
                  <a:off x="3032462" y="3047370"/>
                  <a:ext cx="127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筆跡 125">
                  <a:extLst>
                    <a:ext uri="{FF2B5EF4-FFF2-40B4-BE49-F238E27FC236}">
                      <a16:creationId xmlns:a16="http://schemas.microsoft.com/office/drawing/2014/main" id="{B28CCBD2-7357-9C89-6769-015EF7B820EE}"/>
                    </a:ext>
                  </a:extLst>
                </p14:cNvPr>
                <p14:cNvContentPartPr/>
                <p14:nvPr/>
              </p14:nvContentPartPr>
              <p14:xfrm>
                <a:off x="3180422" y="2969970"/>
                <a:ext cx="74160" cy="142920"/>
              </p14:xfrm>
            </p:contentPart>
          </mc:Choice>
          <mc:Fallback xmlns="">
            <p:pic>
              <p:nvPicPr>
                <p:cNvPr id="126" name="筆跡 125">
                  <a:extLst>
                    <a:ext uri="{FF2B5EF4-FFF2-40B4-BE49-F238E27FC236}">
                      <a16:creationId xmlns:a16="http://schemas.microsoft.com/office/drawing/2014/main" id="{B28CCBD2-7357-9C89-6769-015EF7B820EE}"/>
                    </a:ext>
                  </a:extLst>
                </p:cNvPr>
                <p:cNvPicPr/>
                <p:nvPr/>
              </p:nvPicPr>
              <p:blipFill>
                <a:blip r:embed="rId149"/>
                <a:stretch>
                  <a:fillRect/>
                </a:stretch>
              </p:blipFill>
              <p:spPr>
                <a:xfrm>
                  <a:off x="3162422" y="2951970"/>
                  <a:ext cx="1098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筆跡 126">
                  <a:extLst>
                    <a:ext uri="{FF2B5EF4-FFF2-40B4-BE49-F238E27FC236}">
                      <a16:creationId xmlns:a16="http://schemas.microsoft.com/office/drawing/2014/main" id="{2C69B738-EA16-38A0-B096-137051933AC4}"/>
                    </a:ext>
                  </a:extLst>
                </p14:cNvPr>
                <p14:cNvContentPartPr/>
                <p14:nvPr/>
              </p14:nvContentPartPr>
              <p14:xfrm>
                <a:off x="3194102" y="2968530"/>
                <a:ext cx="193680" cy="111240"/>
              </p14:xfrm>
            </p:contentPart>
          </mc:Choice>
          <mc:Fallback xmlns="">
            <p:pic>
              <p:nvPicPr>
                <p:cNvPr id="127" name="筆跡 126">
                  <a:extLst>
                    <a:ext uri="{FF2B5EF4-FFF2-40B4-BE49-F238E27FC236}">
                      <a16:creationId xmlns:a16="http://schemas.microsoft.com/office/drawing/2014/main" id="{2C69B738-EA16-38A0-B096-137051933AC4}"/>
                    </a:ext>
                  </a:extLst>
                </p:cNvPr>
                <p:cNvPicPr/>
                <p:nvPr/>
              </p:nvPicPr>
              <p:blipFill>
                <a:blip r:embed="rId151"/>
                <a:stretch>
                  <a:fillRect/>
                </a:stretch>
              </p:blipFill>
              <p:spPr>
                <a:xfrm>
                  <a:off x="3176102" y="2950530"/>
                  <a:ext cx="229320" cy="146880"/>
                </a:xfrm>
                <a:prstGeom prst="rect">
                  <a:avLst/>
                </a:prstGeom>
              </p:spPr>
            </p:pic>
          </mc:Fallback>
        </mc:AlternateContent>
      </p:grpSp>
      <p:grpSp>
        <p:nvGrpSpPr>
          <p:cNvPr id="133" name="群組 132">
            <a:extLst>
              <a:ext uri="{FF2B5EF4-FFF2-40B4-BE49-F238E27FC236}">
                <a16:creationId xmlns:a16="http://schemas.microsoft.com/office/drawing/2014/main" id="{FC375D76-0C28-5B84-0A1F-BE04C8795981}"/>
              </a:ext>
            </a:extLst>
          </p:cNvPr>
          <p:cNvGrpSpPr/>
          <p:nvPr/>
        </p:nvGrpSpPr>
        <p:grpSpPr>
          <a:xfrm>
            <a:off x="3654542" y="2910930"/>
            <a:ext cx="667800" cy="214560"/>
            <a:chOff x="3654542" y="2910930"/>
            <a:chExt cx="667800" cy="214560"/>
          </a:xfrm>
        </p:grpSpPr>
        <mc:AlternateContent xmlns:mc="http://schemas.openxmlformats.org/markup-compatibility/2006" xmlns:p14="http://schemas.microsoft.com/office/powerpoint/2010/main">
          <mc:Choice Requires="p14">
            <p:contentPart p14:bwMode="auto" r:id="rId152">
              <p14:nvContentPartPr>
                <p14:cNvPr id="128" name="筆跡 127">
                  <a:extLst>
                    <a:ext uri="{FF2B5EF4-FFF2-40B4-BE49-F238E27FC236}">
                      <a16:creationId xmlns:a16="http://schemas.microsoft.com/office/drawing/2014/main" id="{E03647CD-BD30-BA41-B701-62BE659DF4A3}"/>
                    </a:ext>
                  </a:extLst>
                </p14:cNvPr>
                <p14:cNvContentPartPr/>
                <p14:nvPr/>
              </p14:nvContentPartPr>
              <p14:xfrm>
                <a:off x="3654542" y="2963490"/>
                <a:ext cx="87480" cy="162000"/>
              </p14:xfrm>
            </p:contentPart>
          </mc:Choice>
          <mc:Fallback xmlns="">
            <p:pic>
              <p:nvPicPr>
                <p:cNvPr id="128" name="筆跡 127">
                  <a:extLst>
                    <a:ext uri="{FF2B5EF4-FFF2-40B4-BE49-F238E27FC236}">
                      <a16:creationId xmlns:a16="http://schemas.microsoft.com/office/drawing/2014/main" id="{E03647CD-BD30-BA41-B701-62BE659DF4A3}"/>
                    </a:ext>
                  </a:extLst>
                </p:cNvPr>
                <p:cNvPicPr/>
                <p:nvPr/>
              </p:nvPicPr>
              <p:blipFill>
                <a:blip r:embed="rId153"/>
                <a:stretch>
                  <a:fillRect/>
                </a:stretch>
              </p:blipFill>
              <p:spPr>
                <a:xfrm>
                  <a:off x="3636902" y="2945850"/>
                  <a:ext cx="1231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筆跡 128">
                  <a:extLst>
                    <a:ext uri="{FF2B5EF4-FFF2-40B4-BE49-F238E27FC236}">
                      <a16:creationId xmlns:a16="http://schemas.microsoft.com/office/drawing/2014/main" id="{F4FC7DEA-BB60-EFDA-225E-9B0F38FD10CF}"/>
                    </a:ext>
                  </a:extLst>
                </p14:cNvPr>
                <p14:cNvContentPartPr/>
                <p14:nvPr/>
              </p14:nvContentPartPr>
              <p14:xfrm>
                <a:off x="3706742" y="2999850"/>
                <a:ext cx="158040" cy="101880"/>
              </p14:xfrm>
            </p:contentPart>
          </mc:Choice>
          <mc:Fallback xmlns="">
            <p:pic>
              <p:nvPicPr>
                <p:cNvPr id="129" name="筆跡 128">
                  <a:extLst>
                    <a:ext uri="{FF2B5EF4-FFF2-40B4-BE49-F238E27FC236}">
                      <a16:creationId xmlns:a16="http://schemas.microsoft.com/office/drawing/2014/main" id="{F4FC7DEA-BB60-EFDA-225E-9B0F38FD10CF}"/>
                    </a:ext>
                  </a:extLst>
                </p:cNvPr>
                <p:cNvPicPr/>
                <p:nvPr/>
              </p:nvPicPr>
              <p:blipFill>
                <a:blip r:embed="rId155"/>
                <a:stretch>
                  <a:fillRect/>
                </a:stretch>
              </p:blipFill>
              <p:spPr>
                <a:xfrm>
                  <a:off x="3689102" y="2981850"/>
                  <a:ext cx="19368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241C4812-6D36-BCF0-501A-A059A6D94194}"/>
                    </a:ext>
                  </a:extLst>
                </p14:cNvPr>
                <p14:cNvContentPartPr/>
                <p14:nvPr/>
              </p14:nvContentPartPr>
              <p14:xfrm>
                <a:off x="3926342" y="3042690"/>
                <a:ext cx="104040" cy="16560"/>
              </p14:xfrm>
            </p:contentPart>
          </mc:Choice>
          <mc:Fallback xmlns="">
            <p:pic>
              <p:nvPicPr>
                <p:cNvPr id="130" name="筆跡 129">
                  <a:extLst>
                    <a:ext uri="{FF2B5EF4-FFF2-40B4-BE49-F238E27FC236}">
                      <a16:creationId xmlns:a16="http://schemas.microsoft.com/office/drawing/2014/main" id="{241C4812-6D36-BCF0-501A-A059A6D94194}"/>
                    </a:ext>
                  </a:extLst>
                </p:cNvPr>
                <p:cNvPicPr/>
                <p:nvPr/>
              </p:nvPicPr>
              <p:blipFill>
                <a:blip r:embed="rId157"/>
                <a:stretch>
                  <a:fillRect/>
                </a:stretch>
              </p:blipFill>
              <p:spPr>
                <a:xfrm>
                  <a:off x="3908702" y="3024690"/>
                  <a:ext cx="1396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4095D06B-398D-1E0F-E46E-82AEF4FA5D62}"/>
                    </a:ext>
                  </a:extLst>
                </p14:cNvPr>
                <p14:cNvContentPartPr/>
                <p14:nvPr/>
              </p14:nvContentPartPr>
              <p14:xfrm>
                <a:off x="4096982" y="2910930"/>
                <a:ext cx="103320" cy="187560"/>
              </p14:xfrm>
            </p:contentPart>
          </mc:Choice>
          <mc:Fallback xmlns="">
            <p:pic>
              <p:nvPicPr>
                <p:cNvPr id="131" name="筆跡 130">
                  <a:extLst>
                    <a:ext uri="{FF2B5EF4-FFF2-40B4-BE49-F238E27FC236}">
                      <a16:creationId xmlns:a16="http://schemas.microsoft.com/office/drawing/2014/main" id="{4095D06B-398D-1E0F-E46E-82AEF4FA5D62}"/>
                    </a:ext>
                  </a:extLst>
                </p:cNvPr>
                <p:cNvPicPr/>
                <p:nvPr/>
              </p:nvPicPr>
              <p:blipFill>
                <a:blip r:embed="rId159"/>
                <a:stretch>
                  <a:fillRect/>
                </a:stretch>
              </p:blipFill>
              <p:spPr>
                <a:xfrm>
                  <a:off x="4079342" y="2892930"/>
                  <a:ext cx="1389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F65E5EC4-F706-8316-1F03-90F06993F1AC}"/>
                    </a:ext>
                  </a:extLst>
                </p14:cNvPr>
                <p14:cNvContentPartPr/>
                <p14:nvPr/>
              </p14:nvContentPartPr>
              <p14:xfrm>
                <a:off x="4249622" y="3009930"/>
                <a:ext cx="72720" cy="74520"/>
              </p14:xfrm>
            </p:contentPart>
          </mc:Choice>
          <mc:Fallback xmlns="">
            <p:pic>
              <p:nvPicPr>
                <p:cNvPr id="132" name="筆跡 131">
                  <a:extLst>
                    <a:ext uri="{FF2B5EF4-FFF2-40B4-BE49-F238E27FC236}">
                      <a16:creationId xmlns:a16="http://schemas.microsoft.com/office/drawing/2014/main" id="{F65E5EC4-F706-8316-1F03-90F06993F1AC}"/>
                    </a:ext>
                  </a:extLst>
                </p:cNvPr>
                <p:cNvPicPr/>
                <p:nvPr/>
              </p:nvPicPr>
              <p:blipFill>
                <a:blip r:embed="rId161"/>
                <a:stretch>
                  <a:fillRect/>
                </a:stretch>
              </p:blipFill>
              <p:spPr>
                <a:xfrm>
                  <a:off x="4231982" y="2991930"/>
                  <a:ext cx="108360" cy="110160"/>
                </a:xfrm>
                <a:prstGeom prst="rect">
                  <a:avLst/>
                </a:prstGeom>
              </p:spPr>
            </p:pic>
          </mc:Fallback>
        </mc:AlternateContent>
      </p:grpSp>
      <p:grpSp>
        <p:nvGrpSpPr>
          <p:cNvPr id="140" name="群組 139">
            <a:extLst>
              <a:ext uri="{FF2B5EF4-FFF2-40B4-BE49-F238E27FC236}">
                <a16:creationId xmlns:a16="http://schemas.microsoft.com/office/drawing/2014/main" id="{B57E1095-CF39-02F4-83A8-964F6AF35BBD}"/>
              </a:ext>
            </a:extLst>
          </p:cNvPr>
          <p:cNvGrpSpPr/>
          <p:nvPr/>
        </p:nvGrpSpPr>
        <p:grpSpPr>
          <a:xfrm>
            <a:off x="4539422" y="2883570"/>
            <a:ext cx="618840" cy="232560"/>
            <a:chOff x="4539422" y="2883570"/>
            <a:chExt cx="618840" cy="232560"/>
          </a:xfrm>
        </p:grpSpPr>
        <mc:AlternateContent xmlns:mc="http://schemas.openxmlformats.org/markup-compatibility/2006" xmlns:p14="http://schemas.microsoft.com/office/powerpoint/2010/main">
          <mc:Choice Requires="p14">
            <p:contentPart p14:bwMode="auto" r:id="rId162">
              <p14:nvContentPartPr>
                <p14:cNvPr id="135" name="筆跡 134">
                  <a:extLst>
                    <a:ext uri="{FF2B5EF4-FFF2-40B4-BE49-F238E27FC236}">
                      <a16:creationId xmlns:a16="http://schemas.microsoft.com/office/drawing/2014/main" id="{9E23D5DA-FBFD-88DA-1C31-2B2A2BF84BC8}"/>
                    </a:ext>
                  </a:extLst>
                </p14:cNvPr>
                <p14:cNvContentPartPr/>
                <p14:nvPr/>
              </p14:nvContentPartPr>
              <p14:xfrm>
                <a:off x="4539422" y="2883570"/>
                <a:ext cx="91080" cy="145440"/>
              </p14:xfrm>
            </p:contentPart>
          </mc:Choice>
          <mc:Fallback xmlns="">
            <p:pic>
              <p:nvPicPr>
                <p:cNvPr id="135" name="筆跡 134">
                  <a:extLst>
                    <a:ext uri="{FF2B5EF4-FFF2-40B4-BE49-F238E27FC236}">
                      <a16:creationId xmlns:a16="http://schemas.microsoft.com/office/drawing/2014/main" id="{9E23D5DA-FBFD-88DA-1C31-2B2A2BF84BC8}"/>
                    </a:ext>
                  </a:extLst>
                </p:cNvPr>
                <p:cNvPicPr/>
                <p:nvPr/>
              </p:nvPicPr>
              <p:blipFill>
                <a:blip r:embed="rId163"/>
                <a:stretch>
                  <a:fillRect/>
                </a:stretch>
              </p:blipFill>
              <p:spPr>
                <a:xfrm>
                  <a:off x="4521422" y="2865930"/>
                  <a:ext cx="126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6" name="筆跡 135">
                  <a:extLst>
                    <a:ext uri="{FF2B5EF4-FFF2-40B4-BE49-F238E27FC236}">
                      <a16:creationId xmlns:a16="http://schemas.microsoft.com/office/drawing/2014/main" id="{BFAD69D1-29F0-D18B-CCF9-3F7AEDB0B19B}"/>
                    </a:ext>
                  </a:extLst>
                </p14:cNvPr>
                <p14:cNvContentPartPr/>
                <p14:nvPr/>
              </p14:nvContentPartPr>
              <p14:xfrm>
                <a:off x="4663982" y="2917050"/>
                <a:ext cx="72720" cy="97920"/>
              </p14:xfrm>
            </p:contentPart>
          </mc:Choice>
          <mc:Fallback xmlns="">
            <p:pic>
              <p:nvPicPr>
                <p:cNvPr id="136" name="筆跡 135">
                  <a:extLst>
                    <a:ext uri="{FF2B5EF4-FFF2-40B4-BE49-F238E27FC236}">
                      <a16:creationId xmlns:a16="http://schemas.microsoft.com/office/drawing/2014/main" id="{BFAD69D1-29F0-D18B-CCF9-3F7AEDB0B19B}"/>
                    </a:ext>
                  </a:extLst>
                </p:cNvPr>
                <p:cNvPicPr/>
                <p:nvPr/>
              </p:nvPicPr>
              <p:blipFill>
                <a:blip r:embed="rId165"/>
                <a:stretch>
                  <a:fillRect/>
                </a:stretch>
              </p:blipFill>
              <p:spPr>
                <a:xfrm>
                  <a:off x="4646342" y="2899050"/>
                  <a:ext cx="1083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7" name="筆跡 136">
                  <a:extLst>
                    <a:ext uri="{FF2B5EF4-FFF2-40B4-BE49-F238E27FC236}">
                      <a16:creationId xmlns:a16="http://schemas.microsoft.com/office/drawing/2014/main" id="{DA943CC3-4660-DBD6-B22F-917161ADF322}"/>
                    </a:ext>
                  </a:extLst>
                </p14:cNvPr>
                <p14:cNvContentPartPr/>
                <p14:nvPr/>
              </p14:nvContentPartPr>
              <p14:xfrm>
                <a:off x="4800422" y="2960250"/>
                <a:ext cx="79200" cy="9000"/>
              </p14:xfrm>
            </p:contentPart>
          </mc:Choice>
          <mc:Fallback xmlns="">
            <p:pic>
              <p:nvPicPr>
                <p:cNvPr id="137" name="筆跡 136">
                  <a:extLst>
                    <a:ext uri="{FF2B5EF4-FFF2-40B4-BE49-F238E27FC236}">
                      <a16:creationId xmlns:a16="http://schemas.microsoft.com/office/drawing/2014/main" id="{DA943CC3-4660-DBD6-B22F-917161ADF322}"/>
                    </a:ext>
                  </a:extLst>
                </p:cNvPr>
                <p:cNvPicPr/>
                <p:nvPr/>
              </p:nvPicPr>
              <p:blipFill>
                <a:blip r:embed="rId167"/>
                <a:stretch>
                  <a:fillRect/>
                </a:stretch>
              </p:blipFill>
              <p:spPr>
                <a:xfrm>
                  <a:off x="4782422" y="2942610"/>
                  <a:ext cx="1148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8" name="筆跡 137">
                  <a:extLst>
                    <a:ext uri="{FF2B5EF4-FFF2-40B4-BE49-F238E27FC236}">
                      <a16:creationId xmlns:a16="http://schemas.microsoft.com/office/drawing/2014/main" id="{555AAE48-33DC-8FCA-C09C-37E03955441C}"/>
                    </a:ext>
                  </a:extLst>
                </p14:cNvPr>
                <p14:cNvContentPartPr/>
                <p14:nvPr/>
              </p14:nvContentPartPr>
              <p14:xfrm>
                <a:off x="4882142" y="2889330"/>
                <a:ext cx="164520" cy="226800"/>
              </p14:xfrm>
            </p:contentPart>
          </mc:Choice>
          <mc:Fallback xmlns="">
            <p:pic>
              <p:nvPicPr>
                <p:cNvPr id="138" name="筆跡 137">
                  <a:extLst>
                    <a:ext uri="{FF2B5EF4-FFF2-40B4-BE49-F238E27FC236}">
                      <a16:creationId xmlns:a16="http://schemas.microsoft.com/office/drawing/2014/main" id="{555AAE48-33DC-8FCA-C09C-37E03955441C}"/>
                    </a:ext>
                  </a:extLst>
                </p:cNvPr>
                <p:cNvPicPr/>
                <p:nvPr/>
              </p:nvPicPr>
              <p:blipFill>
                <a:blip r:embed="rId169"/>
                <a:stretch>
                  <a:fillRect/>
                </a:stretch>
              </p:blipFill>
              <p:spPr>
                <a:xfrm>
                  <a:off x="4864502" y="2871330"/>
                  <a:ext cx="20016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9" name="筆跡 138">
                  <a:extLst>
                    <a:ext uri="{FF2B5EF4-FFF2-40B4-BE49-F238E27FC236}">
                      <a16:creationId xmlns:a16="http://schemas.microsoft.com/office/drawing/2014/main" id="{E4842CC2-5937-830A-9BE2-007C48C5BDEE}"/>
                    </a:ext>
                  </a:extLst>
                </p14:cNvPr>
                <p14:cNvContentPartPr/>
                <p14:nvPr/>
              </p14:nvContentPartPr>
              <p14:xfrm>
                <a:off x="5072222" y="2966730"/>
                <a:ext cx="86040" cy="100080"/>
              </p14:xfrm>
            </p:contentPart>
          </mc:Choice>
          <mc:Fallback xmlns="">
            <p:pic>
              <p:nvPicPr>
                <p:cNvPr id="139" name="筆跡 138">
                  <a:extLst>
                    <a:ext uri="{FF2B5EF4-FFF2-40B4-BE49-F238E27FC236}">
                      <a16:creationId xmlns:a16="http://schemas.microsoft.com/office/drawing/2014/main" id="{E4842CC2-5937-830A-9BE2-007C48C5BDEE}"/>
                    </a:ext>
                  </a:extLst>
                </p:cNvPr>
                <p:cNvPicPr/>
                <p:nvPr/>
              </p:nvPicPr>
              <p:blipFill>
                <a:blip r:embed="rId171"/>
                <a:stretch>
                  <a:fillRect/>
                </a:stretch>
              </p:blipFill>
              <p:spPr>
                <a:xfrm>
                  <a:off x="5054222" y="2949090"/>
                  <a:ext cx="121680" cy="135720"/>
                </a:xfrm>
                <a:prstGeom prst="rect">
                  <a:avLst/>
                </a:prstGeom>
              </p:spPr>
            </p:pic>
          </mc:Fallback>
        </mc:AlternateContent>
      </p:grpSp>
      <p:grpSp>
        <p:nvGrpSpPr>
          <p:cNvPr id="146" name="群組 145">
            <a:extLst>
              <a:ext uri="{FF2B5EF4-FFF2-40B4-BE49-F238E27FC236}">
                <a16:creationId xmlns:a16="http://schemas.microsoft.com/office/drawing/2014/main" id="{4021E961-B5EA-DC93-316F-6408203F6980}"/>
              </a:ext>
            </a:extLst>
          </p:cNvPr>
          <p:cNvGrpSpPr/>
          <p:nvPr/>
        </p:nvGrpSpPr>
        <p:grpSpPr>
          <a:xfrm>
            <a:off x="5425742" y="2835330"/>
            <a:ext cx="753480" cy="217440"/>
            <a:chOff x="5425742" y="2835330"/>
            <a:chExt cx="753480" cy="217440"/>
          </a:xfrm>
        </p:grpSpPr>
        <mc:AlternateContent xmlns:mc="http://schemas.openxmlformats.org/markup-compatibility/2006" xmlns:p14="http://schemas.microsoft.com/office/powerpoint/2010/main">
          <mc:Choice Requires="p14">
            <p:contentPart p14:bwMode="auto" r:id="rId172">
              <p14:nvContentPartPr>
                <p14:cNvPr id="141" name="筆跡 140">
                  <a:extLst>
                    <a:ext uri="{FF2B5EF4-FFF2-40B4-BE49-F238E27FC236}">
                      <a16:creationId xmlns:a16="http://schemas.microsoft.com/office/drawing/2014/main" id="{602EB49B-3316-E61F-5FD5-435C78367168}"/>
                    </a:ext>
                  </a:extLst>
                </p14:cNvPr>
                <p14:cNvContentPartPr/>
                <p14:nvPr/>
              </p14:nvContentPartPr>
              <p14:xfrm>
                <a:off x="5425742" y="2874570"/>
                <a:ext cx="49320" cy="76320"/>
              </p14:xfrm>
            </p:contentPart>
          </mc:Choice>
          <mc:Fallback xmlns="">
            <p:pic>
              <p:nvPicPr>
                <p:cNvPr id="141" name="筆跡 140">
                  <a:extLst>
                    <a:ext uri="{FF2B5EF4-FFF2-40B4-BE49-F238E27FC236}">
                      <a16:creationId xmlns:a16="http://schemas.microsoft.com/office/drawing/2014/main" id="{602EB49B-3316-E61F-5FD5-435C78367168}"/>
                    </a:ext>
                  </a:extLst>
                </p:cNvPr>
                <p:cNvPicPr/>
                <p:nvPr/>
              </p:nvPicPr>
              <p:blipFill>
                <a:blip r:embed="rId173"/>
                <a:stretch>
                  <a:fillRect/>
                </a:stretch>
              </p:blipFill>
              <p:spPr>
                <a:xfrm>
                  <a:off x="5408102" y="2856570"/>
                  <a:ext cx="849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42" name="筆跡 141">
                  <a:extLst>
                    <a:ext uri="{FF2B5EF4-FFF2-40B4-BE49-F238E27FC236}">
                      <a16:creationId xmlns:a16="http://schemas.microsoft.com/office/drawing/2014/main" id="{23DC2024-EEC4-8917-E3AC-FC9C79E848B7}"/>
                    </a:ext>
                  </a:extLst>
                </p14:cNvPr>
                <p14:cNvContentPartPr/>
                <p14:nvPr/>
              </p14:nvContentPartPr>
              <p14:xfrm>
                <a:off x="5445902" y="2850810"/>
                <a:ext cx="125280" cy="198720"/>
              </p14:xfrm>
            </p:contentPart>
          </mc:Choice>
          <mc:Fallback xmlns="">
            <p:pic>
              <p:nvPicPr>
                <p:cNvPr id="142" name="筆跡 141">
                  <a:extLst>
                    <a:ext uri="{FF2B5EF4-FFF2-40B4-BE49-F238E27FC236}">
                      <a16:creationId xmlns:a16="http://schemas.microsoft.com/office/drawing/2014/main" id="{23DC2024-EEC4-8917-E3AC-FC9C79E848B7}"/>
                    </a:ext>
                  </a:extLst>
                </p:cNvPr>
                <p:cNvPicPr/>
                <p:nvPr/>
              </p:nvPicPr>
              <p:blipFill>
                <a:blip r:embed="rId175"/>
                <a:stretch>
                  <a:fillRect/>
                </a:stretch>
              </p:blipFill>
              <p:spPr>
                <a:xfrm>
                  <a:off x="5427902" y="2833170"/>
                  <a:ext cx="1609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43" name="筆跡 142">
                  <a:extLst>
                    <a:ext uri="{FF2B5EF4-FFF2-40B4-BE49-F238E27FC236}">
                      <a16:creationId xmlns:a16="http://schemas.microsoft.com/office/drawing/2014/main" id="{F6C77BB1-3E4D-7FDD-F25A-6FA51D62DC78}"/>
                    </a:ext>
                  </a:extLst>
                </p14:cNvPr>
                <p14:cNvContentPartPr/>
                <p14:nvPr/>
              </p14:nvContentPartPr>
              <p14:xfrm>
                <a:off x="5580902" y="2907690"/>
                <a:ext cx="57600" cy="95400"/>
              </p14:xfrm>
            </p:contentPart>
          </mc:Choice>
          <mc:Fallback xmlns="">
            <p:pic>
              <p:nvPicPr>
                <p:cNvPr id="143" name="筆跡 142">
                  <a:extLst>
                    <a:ext uri="{FF2B5EF4-FFF2-40B4-BE49-F238E27FC236}">
                      <a16:creationId xmlns:a16="http://schemas.microsoft.com/office/drawing/2014/main" id="{F6C77BB1-3E4D-7FDD-F25A-6FA51D62DC78}"/>
                    </a:ext>
                  </a:extLst>
                </p:cNvPr>
                <p:cNvPicPr/>
                <p:nvPr/>
              </p:nvPicPr>
              <p:blipFill>
                <a:blip r:embed="rId177"/>
                <a:stretch>
                  <a:fillRect/>
                </a:stretch>
              </p:blipFill>
              <p:spPr>
                <a:xfrm>
                  <a:off x="5562902" y="2889690"/>
                  <a:ext cx="932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4" name="筆跡 143">
                  <a:extLst>
                    <a:ext uri="{FF2B5EF4-FFF2-40B4-BE49-F238E27FC236}">
                      <a16:creationId xmlns:a16="http://schemas.microsoft.com/office/drawing/2014/main" id="{72A0D1CB-C8F8-E03A-3A20-0AA287ECC2E9}"/>
                    </a:ext>
                  </a:extLst>
                </p14:cNvPr>
                <p14:cNvContentPartPr/>
                <p14:nvPr/>
              </p14:nvContentPartPr>
              <p14:xfrm>
                <a:off x="5702222" y="2958450"/>
                <a:ext cx="116280" cy="6840"/>
              </p14:xfrm>
            </p:contentPart>
          </mc:Choice>
          <mc:Fallback xmlns="">
            <p:pic>
              <p:nvPicPr>
                <p:cNvPr id="144" name="筆跡 143">
                  <a:extLst>
                    <a:ext uri="{FF2B5EF4-FFF2-40B4-BE49-F238E27FC236}">
                      <a16:creationId xmlns:a16="http://schemas.microsoft.com/office/drawing/2014/main" id="{72A0D1CB-C8F8-E03A-3A20-0AA287ECC2E9}"/>
                    </a:ext>
                  </a:extLst>
                </p:cNvPr>
                <p:cNvPicPr/>
                <p:nvPr/>
              </p:nvPicPr>
              <p:blipFill>
                <a:blip r:embed="rId179"/>
                <a:stretch>
                  <a:fillRect/>
                </a:stretch>
              </p:blipFill>
              <p:spPr>
                <a:xfrm>
                  <a:off x="5684582" y="2940450"/>
                  <a:ext cx="151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5" name="筆跡 144">
                  <a:extLst>
                    <a:ext uri="{FF2B5EF4-FFF2-40B4-BE49-F238E27FC236}">
                      <a16:creationId xmlns:a16="http://schemas.microsoft.com/office/drawing/2014/main" id="{1AC9DDCA-9B8C-C532-60A2-CCC8D9D09B07}"/>
                    </a:ext>
                  </a:extLst>
                </p14:cNvPr>
                <p14:cNvContentPartPr/>
                <p14:nvPr/>
              </p14:nvContentPartPr>
              <p14:xfrm>
                <a:off x="5873942" y="2835330"/>
                <a:ext cx="305280" cy="217440"/>
              </p14:xfrm>
            </p:contentPart>
          </mc:Choice>
          <mc:Fallback xmlns="">
            <p:pic>
              <p:nvPicPr>
                <p:cNvPr id="145" name="筆跡 144">
                  <a:extLst>
                    <a:ext uri="{FF2B5EF4-FFF2-40B4-BE49-F238E27FC236}">
                      <a16:creationId xmlns:a16="http://schemas.microsoft.com/office/drawing/2014/main" id="{1AC9DDCA-9B8C-C532-60A2-CCC8D9D09B07}"/>
                    </a:ext>
                  </a:extLst>
                </p:cNvPr>
                <p:cNvPicPr/>
                <p:nvPr/>
              </p:nvPicPr>
              <p:blipFill>
                <a:blip r:embed="rId181"/>
                <a:stretch>
                  <a:fillRect/>
                </a:stretch>
              </p:blipFill>
              <p:spPr>
                <a:xfrm>
                  <a:off x="5856302" y="2817690"/>
                  <a:ext cx="340920" cy="253080"/>
                </a:xfrm>
                <a:prstGeom prst="rect">
                  <a:avLst/>
                </a:prstGeom>
              </p:spPr>
            </p:pic>
          </mc:Fallback>
        </mc:AlternateContent>
      </p:grpSp>
      <p:grpSp>
        <p:nvGrpSpPr>
          <p:cNvPr id="150" name="群組 149">
            <a:extLst>
              <a:ext uri="{FF2B5EF4-FFF2-40B4-BE49-F238E27FC236}">
                <a16:creationId xmlns:a16="http://schemas.microsoft.com/office/drawing/2014/main" id="{0DB1F498-A6DC-935D-35E4-79A274B52300}"/>
              </a:ext>
            </a:extLst>
          </p:cNvPr>
          <p:cNvGrpSpPr/>
          <p:nvPr/>
        </p:nvGrpSpPr>
        <p:grpSpPr>
          <a:xfrm>
            <a:off x="1970822" y="3438690"/>
            <a:ext cx="302040" cy="149760"/>
            <a:chOff x="1970822" y="3438690"/>
            <a:chExt cx="302040" cy="149760"/>
          </a:xfrm>
        </p:grpSpPr>
        <mc:AlternateContent xmlns:mc="http://schemas.openxmlformats.org/markup-compatibility/2006" xmlns:p14="http://schemas.microsoft.com/office/powerpoint/2010/main">
          <mc:Choice Requires="p14">
            <p:contentPart p14:bwMode="auto" r:id="rId182">
              <p14:nvContentPartPr>
                <p14:cNvPr id="147" name="筆跡 146">
                  <a:extLst>
                    <a:ext uri="{FF2B5EF4-FFF2-40B4-BE49-F238E27FC236}">
                      <a16:creationId xmlns:a16="http://schemas.microsoft.com/office/drawing/2014/main" id="{F8139033-2386-E985-08E3-18CDC145C202}"/>
                    </a:ext>
                  </a:extLst>
                </p14:cNvPr>
                <p14:cNvContentPartPr/>
                <p14:nvPr/>
              </p14:nvContentPartPr>
              <p14:xfrm>
                <a:off x="1970822" y="3440130"/>
                <a:ext cx="86040" cy="146880"/>
              </p14:xfrm>
            </p:contentPart>
          </mc:Choice>
          <mc:Fallback xmlns="">
            <p:pic>
              <p:nvPicPr>
                <p:cNvPr id="147" name="筆跡 146">
                  <a:extLst>
                    <a:ext uri="{FF2B5EF4-FFF2-40B4-BE49-F238E27FC236}">
                      <a16:creationId xmlns:a16="http://schemas.microsoft.com/office/drawing/2014/main" id="{F8139033-2386-E985-08E3-18CDC145C202}"/>
                    </a:ext>
                  </a:extLst>
                </p:cNvPr>
                <p:cNvPicPr/>
                <p:nvPr/>
              </p:nvPicPr>
              <p:blipFill>
                <a:blip r:embed="rId183"/>
                <a:stretch>
                  <a:fillRect/>
                </a:stretch>
              </p:blipFill>
              <p:spPr>
                <a:xfrm>
                  <a:off x="1953182" y="3422130"/>
                  <a:ext cx="121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8" name="筆跡 147">
                  <a:extLst>
                    <a:ext uri="{FF2B5EF4-FFF2-40B4-BE49-F238E27FC236}">
                      <a16:creationId xmlns:a16="http://schemas.microsoft.com/office/drawing/2014/main" id="{854FFFE8-75B3-261F-F00F-F6EAC86A4330}"/>
                    </a:ext>
                  </a:extLst>
                </p14:cNvPr>
                <p14:cNvContentPartPr/>
                <p14:nvPr/>
              </p14:nvContentPartPr>
              <p14:xfrm>
                <a:off x="2113742" y="3438690"/>
                <a:ext cx="70200" cy="149760"/>
              </p14:xfrm>
            </p:contentPart>
          </mc:Choice>
          <mc:Fallback xmlns="">
            <p:pic>
              <p:nvPicPr>
                <p:cNvPr id="148" name="筆跡 147">
                  <a:extLst>
                    <a:ext uri="{FF2B5EF4-FFF2-40B4-BE49-F238E27FC236}">
                      <a16:creationId xmlns:a16="http://schemas.microsoft.com/office/drawing/2014/main" id="{854FFFE8-75B3-261F-F00F-F6EAC86A4330}"/>
                    </a:ext>
                  </a:extLst>
                </p:cNvPr>
                <p:cNvPicPr/>
                <p:nvPr/>
              </p:nvPicPr>
              <p:blipFill>
                <a:blip r:embed="rId185"/>
                <a:stretch>
                  <a:fillRect/>
                </a:stretch>
              </p:blipFill>
              <p:spPr>
                <a:xfrm>
                  <a:off x="2095742" y="3420690"/>
                  <a:ext cx="10584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9" name="筆跡 148">
                  <a:extLst>
                    <a:ext uri="{FF2B5EF4-FFF2-40B4-BE49-F238E27FC236}">
                      <a16:creationId xmlns:a16="http://schemas.microsoft.com/office/drawing/2014/main" id="{47142225-34DE-40A2-4E93-A7B86760FBA4}"/>
                    </a:ext>
                  </a:extLst>
                </p14:cNvPr>
                <p14:cNvContentPartPr/>
                <p14:nvPr/>
              </p14:nvContentPartPr>
              <p14:xfrm>
                <a:off x="2156222" y="3443370"/>
                <a:ext cx="116640" cy="7560"/>
              </p14:xfrm>
            </p:contentPart>
          </mc:Choice>
          <mc:Fallback xmlns="">
            <p:pic>
              <p:nvPicPr>
                <p:cNvPr id="149" name="筆跡 148">
                  <a:extLst>
                    <a:ext uri="{FF2B5EF4-FFF2-40B4-BE49-F238E27FC236}">
                      <a16:creationId xmlns:a16="http://schemas.microsoft.com/office/drawing/2014/main" id="{47142225-34DE-40A2-4E93-A7B86760FBA4}"/>
                    </a:ext>
                  </a:extLst>
                </p:cNvPr>
                <p:cNvPicPr/>
                <p:nvPr/>
              </p:nvPicPr>
              <p:blipFill>
                <a:blip r:embed="rId179"/>
                <a:stretch>
                  <a:fillRect/>
                </a:stretch>
              </p:blipFill>
              <p:spPr>
                <a:xfrm>
                  <a:off x="2138582" y="3425370"/>
                  <a:ext cx="152280" cy="43200"/>
                </a:xfrm>
                <a:prstGeom prst="rect">
                  <a:avLst/>
                </a:prstGeom>
              </p:spPr>
            </p:pic>
          </mc:Fallback>
        </mc:AlternateContent>
      </p:grpSp>
      <p:grpSp>
        <p:nvGrpSpPr>
          <p:cNvPr id="173" name="群組 172">
            <a:extLst>
              <a:ext uri="{FF2B5EF4-FFF2-40B4-BE49-F238E27FC236}">
                <a16:creationId xmlns:a16="http://schemas.microsoft.com/office/drawing/2014/main" id="{25076C7B-6911-BADF-D466-A2C2D7A1D177}"/>
              </a:ext>
            </a:extLst>
          </p:cNvPr>
          <p:cNvGrpSpPr/>
          <p:nvPr/>
        </p:nvGrpSpPr>
        <p:grpSpPr>
          <a:xfrm>
            <a:off x="2948942" y="3389010"/>
            <a:ext cx="328320" cy="196200"/>
            <a:chOff x="2948942" y="3389010"/>
            <a:chExt cx="328320" cy="196200"/>
          </a:xfrm>
        </p:grpSpPr>
        <mc:AlternateContent xmlns:mc="http://schemas.openxmlformats.org/markup-compatibility/2006" xmlns:p14="http://schemas.microsoft.com/office/powerpoint/2010/main">
          <mc:Choice Requires="p14">
            <p:contentPart p14:bwMode="auto" r:id="rId187">
              <p14:nvContentPartPr>
                <p14:cNvPr id="170" name="筆跡 169">
                  <a:extLst>
                    <a:ext uri="{FF2B5EF4-FFF2-40B4-BE49-F238E27FC236}">
                      <a16:creationId xmlns:a16="http://schemas.microsoft.com/office/drawing/2014/main" id="{6422B3CC-9CF7-0B69-E20C-21C5BB0A4BF8}"/>
                    </a:ext>
                  </a:extLst>
                </p14:cNvPr>
                <p14:cNvContentPartPr/>
                <p14:nvPr/>
              </p14:nvContentPartPr>
              <p14:xfrm>
                <a:off x="2948942" y="3389010"/>
                <a:ext cx="137880" cy="149040"/>
              </p14:xfrm>
            </p:contentPart>
          </mc:Choice>
          <mc:Fallback xmlns="">
            <p:pic>
              <p:nvPicPr>
                <p:cNvPr id="170" name="筆跡 169">
                  <a:extLst>
                    <a:ext uri="{FF2B5EF4-FFF2-40B4-BE49-F238E27FC236}">
                      <a16:creationId xmlns:a16="http://schemas.microsoft.com/office/drawing/2014/main" id="{6422B3CC-9CF7-0B69-E20C-21C5BB0A4BF8}"/>
                    </a:ext>
                  </a:extLst>
                </p:cNvPr>
                <p:cNvPicPr/>
                <p:nvPr/>
              </p:nvPicPr>
              <p:blipFill>
                <a:blip r:embed="rId188"/>
                <a:stretch>
                  <a:fillRect/>
                </a:stretch>
              </p:blipFill>
              <p:spPr>
                <a:xfrm>
                  <a:off x="2930942" y="3371010"/>
                  <a:ext cx="17352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71" name="筆跡 170">
                  <a:extLst>
                    <a:ext uri="{FF2B5EF4-FFF2-40B4-BE49-F238E27FC236}">
                      <a16:creationId xmlns:a16="http://schemas.microsoft.com/office/drawing/2014/main" id="{35A120B8-9C89-C76A-F3BE-192B28FCE8CF}"/>
                    </a:ext>
                  </a:extLst>
                </p14:cNvPr>
                <p14:cNvContentPartPr/>
                <p14:nvPr/>
              </p14:nvContentPartPr>
              <p14:xfrm>
                <a:off x="3035702" y="3408450"/>
                <a:ext cx="47520" cy="176760"/>
              </p14:xfrm>
            </p:contentPart>
          </mc:Choice>
          <mc:Fallback xmlns="">
            <p:pic>
              <p:nvPicPr>
                <p:cNvPr id="171" name="筆跡 170">
                  <a:extLst>
                    <a:ext uri="{FF2B5EF4-FFF2-40B4-BE49-F238E27FC236}">
                      <a16:creationId xmlns:a16="http://schemas.microsoft.com/office/drawing/2014/main" id="{35A120B8-9C89-C76A-F3BE-192B28FCE8CF}"/>
                    </a:ext>
                  </a:extLst>
                </p:cNvPr>
                <p:cNvPicPr/>
                <p:nvPr/>
              </p:nvPicPr>
              <p:blipFill>
                <a:blip r:embed="rId190"/>
                <a:stretch>
                  <a:fillRect/>
                </a:stretch>
              </p:blipFill>
              <p:spPr>
                <a:xfrm>
                  <a:off x="3017702" y="3390810"/>
                  <a:ext cx="831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72" name="筆跡 171">
                  <a:extLst>
                    <a:ext uri="{FF2B5EF4-FFF2-40B4-BE49-F238E27FC236}">
                      <a16:creationId xmlns:a16="http://schemas.microsoft.com/office/drawing/2014/main" id="{2CB0E270-4167-02E5-430B-CD8E288BBDAF}"/>
                    </a:ext>
                  </a:extLst>
                </p14:cNvPr>
                <p14:cNvContentPartPr/>
                <p14:nvPr/>
              </p14:nvContentPartPr>
              <p14:xfrm>
                <a:off x="3132902" y="3427530"/>
                <a:ext cx="144360" cy="134280"/>
              </p14:xfrm>
            </p:contentPart>
          </mc:Choice>
          <mc:Fallback xmlns="">
            <p:pic>
              <p:nvPicPr>
                <p:cNvPr id="172" name="筆跡 171">
                  <a:extLst>
                    <a:ext uri="{FF2B5EF4-FFF2-40B4-BE49-F238E27FC236}">
                      <a16:creationId xmlns:a16="http://schemas.microsoft.com/office/drawing/2014/main" id="{2CB0E270-4167-02E5-430B-CD8E288BBDAF}"/>
                    </a:ext>
                  </a:extLst>
                </p:cNvPr>
                <p:cNvPicPr/>
                <p:nvPr/>
              </p:nvPicPr>
              <p:blipFill>
                <a:blip r:embed="rId192"/>
                <a:stretch>
                  <a:fillRect/>
                </a:stretch>
              </p:blipFill>
              <p:spPr>
                <a:xfrm>
                  <a:off x="3115262" y="3409890"/>
                  <a:ext cx="180000" cy="169920"/>
                </a:xfrm>
                <a:prstGeom prst="rect">
                  <a:avLst/>
                </a:prstGeom>
              </p:spPr>
            </p:pic>
          </mc:Fallback>
        </mc:AlternateContent>
      </p:grpSp>
      <p:grpSp>
        <p:nvGrpSpPr>
          <p:cNvPr id="178" name="群組 177">
            <a:extLst>
              <a:ext uri="{FF2B5EF4-FFF2-40B4-BE49-F238E27FC236}">
                <a16:creationId xmlns:a16="http://schemas.microsoft.com/office/drawing/2014/main" id="{7A01EB6F-28ED-293E-C2DC-C8AA50E31642}"/>
              </a:ext>
            </a:extLst>
          </p:cNvPr>
          <p:cNvGrpSpPr/>
          <p:nvPr/>
        </p:nvGrpSpPr>
        <p:grpSpPr>
          <a:xfrm>
            <a:off x="836462" y="3432210"/>
            <a:ext cx="550800" cy="215280"/>
            <a:chOff x="836462" y="3432210"/>
            <a:chExt cx="550800" cy="215280"/>
          </a:xfrm>
        </p:grpSpPr>
        <mc:AlternateContent xmlns:mc="http://schemas.openxmlformats.org/markup-compatibility/2006" xmlns:p14="http://schemas.microsoft.com/office/powerpoint/2010/main">
          <mc:Choice Requires="p14">
            <p:contentPart p14:bwMode="auto" r:id="rId193">
              <p14:nvContentPartPr>
                <p14:cNvPr id="174" name="筆跡 173">
                  <a:extLst>
                    <a:ext uri="{FF2B5EF4-FFF2-40B4-BE49-F238E27FC236}">
                      <a16:creationId xmlns:a16="http://schemas.microsoft.com/office/drawing/2014/main" id="{74BFF9A8-67BE-8EC7-A0E8-767BE43A57C3}"/>
                    </a:ext>
                  </a:extLst>
                </p14:cNvPr>
                <p14:cNvContentPartPr/>
                <p14:nvPr/>
              </p14:nvContentPartPr>
              <p14:xfrm>
                <a:off x="836462" y="3533730"/>
                <a:ext cx="156960" cy="113760"/>
              </p14:xfrm>
            </p:contentPart>
          </mc:Choice>
          <mc:Fallback xmlns="">
            <p:pic>
              <p:nvPicPr>
                <p:cNvPr id="174" name="筆跡 173">
                  <a:extLst>
                    <a:ext uri="{FF2B5EF4-FFF2-40B4-BE49-F238E27FC236}">
                      <a16:creationId xmlns:a16="http://schemas.microsoft.com/office/drawing/2014/main" id="{74BFF9A8-67BE-8EC7-A0E8-767BE43A57C3}"/>
                    </a:ext>
                  </a:extLst>
                </p:cNvPr>
                <p:cNvPicPr/>
                <p:nvPr/>
              </p:nvPicPr>
              <p:blipFill>
                <a:blip r:embed="rId194"/>
                <a:stretch>
                  <a:fillRect/>
                </a:stretch>
              </p:blipFill>
              <p:spPr>
                <a:xfrm>
                  <a:off x="818822" y="3516090"/>
                  <a:ext cx="192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75" name="筆跡 174">
                  <a:extLst>
                    <a:ext uri="{FF2B5EF4-FFF2-40B4-BE49-F238E27FC236}">
                      <a16:creationId xmlns:a16="http://schemas.microsoft.com/office/drawing/2014/main" id="{E31AEE38-7093-D240-2B00-C2751520734A}"/>
                    </a:ext>
                  </a:extLst>
                </p14:cNvPr>
                <p14:cNvContentPartPr/>
                <p14:nvPr/>
              </p14:nvContentPartPr>
              <p14:xfrm>
                <a:off x="1020062" y="3524370"/>
                <a:ext cx="158040" cy="97920"/>
              </p14:xfrm>
            </p:contentPart>
          </mc:Choice>
          <mc:Fallback xmlns="">
            <p:pic>
              <p:nvPicPr>
                <p:cNvPr id="175" name="筆跡 174">
                  <a:extLst>
                    <a:ext uri="{FF2B5EF4-FFF2-40B4-BE49-F238E27FC236}">
                      <a16:creationId xmlns:a16="http://schemas.microsoft.com/office/drawing/2014/main" id="{E31AEE38-7093-D240-2B00-C2751520734A}"/>
                    </a:ext>
                  </a:extLst>
                </p:cNvPr>
                <p:cNvPicPr/>
                <p:nvPr/>
              </p:nvPicPr>
              <p:blipFill>
                <a:blip r:embed="rId196"/>
                <a:stretch>
                  <a:fillRect/>
                </a:stretch>
              </p:blipFill>
              <p:spPr>
                <a:xfrm>
                  <a:off x="1002422" y="3506370"/>
                  <a:ext cx="1936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76" name="筆跡 175">
                  <a:extLst>
                    <a:ext uri="{FF2B5EF4-FFF2-40B4-BE49-F238E27FC236}">
                      <a16:creationId xmlns:a16="http://schemas.microsoft.com/office/drawing/2014/main" id="{3B120A17-C7F3-C491-66E2-EF5E8633CCB3}"/>
                    </a:ext>
                  </a:extLst>
                </p14:cNvPr>
                <p14:cNvContentPartPr/>
                <p14:nvPr/>
              </p14:nvContentPartPr>
              <p14:xfrm>
                <a:off x="1205822" y="3432210"/>
                <a:ext cx="88200" cy="182880"/>
              </p14:xfrm>
            </p:contentPart>
          </mc:Choice>
          <mc:Fallback xmlns="">
            <p:pic>
              <p:nvPicPr>
                <p:cNvPr id="176" name="筆跡 175">
                  <a:extLst>
                    <a:ext uri="{FF2B5EF4-FFF2-40B4-BE49-F238E27FC236}">
                      <a16:creationId xmlns:a16="http://schemas.microsoft.com/office/drawing/2014/main" id="{3B120A17-C7F3-C491-66E2-EF5E8633CCB3}"/>
                    </a:ext>
                  </a:extLst>
                </p:cNvPr>
                <p:cNvPicPr/>
                <p:nvPr/>
              </p:nvPicPr>
              <p:blipFill>
                <a:blip r:embed="rId198"/>
                <a:stretch>
                  <a:fillRect/>
                </a:stretch>
              </p:blipFill>
              <p:spPr>
                <a:xfrm>
                  <a:off x="1187822" y="3414570"/>
                  <a:ext cx="12384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77" name="筆跡 176">
                  <a:extLst>
                    <a:ext uri="{FF2B5EF4-FFF2-40B4-BE49-F238E27FC236}">
                      <a16:creationId xmlns:a16="http://schemas.microsoft.com/office/drawing/2014/main" id="{C96773DD-D498-23F7-70DA-79638956460A}"/>
                    </a:ext>
                  </a:extLst>
                </p14:cNvPr>
                <p14:cNvContentPartPr/>
                <p14:nvPr/>
              </p14:nvContentPartPr>
              <p14:xfrm>
                <a:off x="1384742" y="3611130"/>
                <a:ext cx="2520" cy="720"/>
              </p14:xfrm>
            </p:contentPart>
          </mc:Choice>
          <mc:Fallback xmlns="">
            <p:pic>
              <p:nvPicPr>
                <p:cNvPr id="177" name="筆跡 176">
                  <a:extLst>
                    <a:ext uri="{FF2B5EF4-FFF2-40B4-BE49-F238E27FC236}">
                      <a16:creationId xmlns:a16="http://schemas.microsoft.com/office/drawing/2014/main" id="{C96773DD-D498-23F7-70DA-79638956460A}"/>
                    </a:ext>
                  </a:extLst>
                </p:cNvPr>
                <p:cNvPicPr/>
                <p:nvPr/>
              </p:nvPicPr>
              <p:blipFill>
                <a:blip r:embed="rId200"/>
                <a:stretch>
                  <a:fillRect/>
                </a:stretch>
              </p:blipFill>
              <p:spPr>
                <a:xfrm>
                  <a:off x="1366742" y="3593490"/>
                  <a:ext cx="38160" cy="36360"/>
                </a:xfrm>
                <a:prstGeom prst="rect">
                  <a:avLst/>
                </a:prstGeom>
              </p:spPr>
            </p:pic>
          </mc:Fallback>
        </mc:AlternateContent>
      </p:grpSp>
      <p:grpSp>
        <p:nvGrpSpPr>
          <p:cNvPr id="182" name="群組 181">
            <a:extLst>
              <a:ext uri="{FF2B5EF4-FFF2-40B4-BE49-F238E27FC236}">
                <a16:creationId xmlns:a16="http://schemas.microsoft.com/office/drawing/2014/main" id="{D6FF7FA2-419B-F29C-1E2D-16BD840F3701}"/>
              </a:ext>
            </a:extLst>
          </p:cNvPr>
          <p:cNvGrpSpPr/>
          <p:nvPr/>
        </p:nvGrpSpPr>
        <p:grpSpPr>
          <a:xfrm>
            <a:off x="3829142" y="3363810"/>
            <a:ext cx="222840" cy="143640"/>
            <a:chOff x="3829142" y="3363810"/>
            <a:chExt cx="222840" cy="143640"/>
          </a:xfrm>
        </p:grpSpPr>
        <mc:AlternateContent xmlns:mc="http://schemas.openxmlformats.org/markup-compatibility/2006" xmlns:p14="http://schemas.microsoft.com/office/powerpoint/2010/main">
          <mc:Choice Requires="p14">
            <p:contentPart p14:bwMode="auto" r:id="rId201">
              <p14:nvContentPartPr>
                <p14:cNvPr id="179" name="筆跡 178">
                  <a:extLst>
                    <a:ext uri="{FF2B5EF4-FFF2-40B4-BE49-F238E27FC236}">
                      <a16:creationId xmlns:a16="http://schemas.microsoft.com/office/drawing/2014/main" id="{1F2AC3D5-9E40-9B64-CCFC-D07047C292F5}"/>
                    </a:ext>
                  </a:extLst>
                </p14:cNvPr>
                <p14:cNvContentPartPr/>
                <p14:nvPr/>
              </p14:nvContentPartPr>
              <p14:xfrm>
                <a:off x="3829142" y="3363810"/>
                <a:ext cx="62640" cy="140400"/>
              </p14:xfrm>
            </p:contentPart>
          </mc:Choice>
          <mc:Fallback xmlns="">
            <p:pic>
              <p:nvPicPr>
                <p:cNvPr id="179" name="筆跡 178">
                  <a:extLst>
                    <a:ext uri="{FF2B5EF4-FFF2-40B4-BE49-F238E27FC236}">
                      <a16:creationId xmlns:a16="http://schemas.microsoft.com/office/drawing/2014/main" id="{1F2AC3D5-9E40-9B64-CCFC-D07047C292F5}"/>
                    </a:ext>
                  </a:extLst>
                </p:cNvPr>
                <p:cNvPicPr/>
                <p:nvPr/>
              </p:nvPicPr>
              <p:blipFill>
                <a:blip r:embed="rId202"/>
                <a:stretch>
                  <a:fillRect/>
                </a:stretch>
              </p:blipFill>
              <p:spPr>
                <a:xfrm>
                  <a:off x="3811142" y="3345810"/>
                  <a:ext cx="9828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80" name="筆跡 179">
                  <a:extLst>
                    <a:ext uri="{FF2B5EF4-FFF2-40B4-BE49-F238E27FC236}">
                      <a16:creationId xmlns:a16="http://schemas.microsoft.com/office/drawing/2014/main" id="{B3EE60EE-4B04-DBCF-0BCF-2EB2BBDA92ED}"/>
                    </a:ext>
                  </a:extLst>
                </p14:cNvPr>
                <p14:cNvContentPartPr/>
                <p14:nvPr/>
              </p14:nvContentPartPr>
              <p14:xfrm>
                <a:off x="3838502" y="3376050"/>
                <a:ext cx="87120" cy="17280"/>
              </p14:xfrm>
            </p:contentPart>
          </mc:Choice>
          <mc:Fallback xmlns="">
            <p:pic>
              <p:nvPicPr>
                <p:cNvPr id="180" name="筆跡 179">
                  <a:extLst>
                    <a:ext uri="{FF2B5EF4-FFF2-40B4-BE49-F238E27FC236}">
                      <a16:creationId xmlns:a16="http://schemas.microsoft.com/office/drawing/2014/main" id="{B3EE60EE-4B04-DBCF-0BCF-2EB2BBDA92ED}"/>
                    </a:ext>
                  </a:extLst>
                </p:cNvPr>
                <p:cNvPicPr/>
                <p:nvPr/>
              </p:nvPicPr>
              <p:blipFill>
                <a:blip r:embed="rId204"/>
                <a:stretch>
                  <a:fillRect/>
                </a:stretch>
              </p:blipFill>
              <p:spPr>
                <a:xfrm>
                  <a:off x="3820862" y="3358410"/>
                  <a:ext cx="122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81" name="筆跡 180">
                  <a:extLst>
                    <a:ext uri="{FF2B5EF4-FFF2-40B4-BE49-F238E27FC236}">
                      <a16:creationId xmlns:a16="http://schemas.microsoft.com/office/drawing/2014/main" id="{530B7540-377D-4464-4A7B-CEAE3D573FB9}"/>
                    </a:ext>
                  </a:extLst>
                </p14:cNvPr>
                <p14:cNvContentPartPr/>
                <p14:nvPr/>
              </p14:nvContentPartPr>
              <p14:xfrm>
                <a:off x="3950822" y="3371010"/>
                <a:ext cx="101160" cy="136440"/>
              </p14:xfrm>
            </p:contentPart>
          </mc:Choice>
          <mc:Fallback xmlns="">
            <p:pic>
              <p:nvPicPr>
                <p:cNvPr id="181" name="筆跡 180">
                  <a:extLst>
                    <a:ext uri="{FF2B5EF4-FFF2-40B4-BE49-F238E27FC236}">
                      <a16:creationId xmlns:a16="http://schemas.microsoft.com/office/drawing/2014/main" id="{530B7540-377D-4464-4A7B-CEAE3D573FB9}"/>
                    </a:ext>
                  </a:extLst>
                </p:cNvPr>
                <p:cNvPicPr/>
                <p:nvPr/>
              </p:nvPicPr>
              <p:blipFill>
                <a:blip r:embed="rId206"/>
                <a:stretch>
                  <a:fillRect/>
                </a:stretch>
              </p:blipFill>
              <p:spPr>
                <a:xfrm>
                  <a:off x="3933182" y="3353010"/>
                  <a:ext cx="136800" cy="172080"/>
                </a:xfrm>
                <a:prstGeom prst="rect">
                  <a:avLst/>
                </a:prstGeom>
              </p:spPr>
            </p:pic>
          </mc:Fallback>
        </mc:AlternateContent>
      </p:grpSp>
      <p:grpSp>
        <p:nvGrpSpPr>
          <p:cNvPr id="191" name="群組 190">
            <a:extLst>
              <a:ext uri="{FF2B5EF4-FFF2-40B4-BE49-F238E27FC236}">
                <a16:creationId xmlns:a16="http://schemas.microsoft.com/office/drawing/2014/main" id="{881FDD13-4B34-4C18-8763-BBB5D4D0DFF0}"/>
              </a:ext>
            </a:extLst>
          </p:cNvPr>
          <p:cNvGrpSpPr/>
          <p:nvPr/>
        </p:nvGrpSpPr>
        <p:grpSpPr>
          <a:xfrm>
            <a:off x="4656906" y="3357079"/>
            <a:ext cx="254880" cy="171000"/>
            <a:chOff x="4656906" y="3357079"/>
            <a:chExt cx="254880" cy="171000"/>
          </a:xfrm>
        </p:grpSpPr>
        <mc:AlternateContent xmlns:mc="http://schemas.openxmlformats.org/markup-compatibility/2006" xmlns:p14="http://schemas.microsoft.com/office/powerpoint/2010/main">
          <mc:Choice Requires="p14">
            <p:contentPart p14:bwMode="auto" r:id="rId207">
              <p14:nvContentPartPr>
                <p14:cNvPr id="183" name="筆跡 182">
                  <a:extLst>
                    <a:ext uri="{FF2B5EF4-FFF2-40B4-BE49-F238E27FC236}">
                      <a16:creationId xmlns:a16="http://schemas.microsoft.com/office/drawing/2014/main" id="{0C71C583-1D7B-4FEE-C15A-9616575B81DE}"/>
                    </a:ext>
                  </a:extLst>
                </p14:cNvPr>
                <p14:cNvContentPartPr/>
                <p14:nvPr/>
              </p14:nvContentPartPr>
              <p14:xfrm>
                <a:off x="4656906" y="3357079"/>
                <a:ext cx="107280" cy="171000"/>
              </p14:xfrm>
            </p:contentPart>
          </mc:Choice>
          <mc:Fallback xmlns="">
            <p:pic>
              <p:nvPicPr>
                <p:cNvPr id="183" name="筆跡 182">
                  <a:extLst>
                    <a:ext uri="{FF2B5EF4-FFF2-40B4-BE49-F238E27FC236}">
                      <a16:creationId xmlns:a16="http://schemas.microsoft.com/office/drawing/2014/main" id="{0C71C583-1D7B-4FEE-C15A-9616575B81DE}"/>
                    </a:ext>
                  </a:extLst>
                </p:cNvPr>
                <p:cNvPicPr/>
                <p:nvPr/>
              </p:nvPicPr>
              <p:blipFill>
                <a:blip r:embed="rId208"/>
                <a:stretch>
                  <a:fillRect/>
                </a:stretch>
              </p:blipFill>
              <p:spPr>
                <a:xfrm>
                  <a:off x="4639266" y="3339439"/>
                  <a:ext cx="142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84" name="筆跡 183">
                  <a:extLst>
                    <a:ext uri="{FF2B5EF4-FFF2-40B4-BE49-F238E27FC236}">
                      <a16:creationId xmlns:a16="http://schemas.microsoft.com/office/drawing/2014/main" id="{37FA0B94-A1B5-02D2-BE88-6048B8A1A99A}"/>
                    </a:ext>
                  </a:extLst>
                </p14:cNvPr>
                <p14:cNvContentPartPr/>
                <p14:nvPr/>
              </p14:nvContentPartPr>
              <p14:xfrm>
                <a:off x="4803786" y="3364999"/>
                <a:ext cx="63720" cy="114480"/>
              </p14:xfrm>
            </p:contentPart>
          </mc:Choice>
          <mc:Fallback xmlns="">
            <p:pic>
              <p:nvPicPr>
                <p:cNvPr id="184" name="筆跡 183">
                  <a:extLst>
                    <a:ext uri="{FF2B5EF4-FFF2-40B4-BE49-F238E27FC236}">
                      <a16:creationId xmlns:a16="http://schemas.microsoft.com/office/drawing/2014/main" id="{37FA0B94-A1B5-02D2-BE88-6048B8A1A99A}"/>
                    </a:ext>
                  </a:extLst>
                </p:cNvPr>
                <p:cNvPicPr/>
                <p:nvPr/>
              </p:nvPicPr>
              <p:blipFill>
                <a:blip r:embed="rId210"/>
                <a:stretch>
                  <a:fillRect/>
                </a:stretch>
              </p:blipFill>
              <p:spPr>
                <a:xfrm>
                  <a:off x="4786146" y="3347359"/>
                  <a:ext cx="993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85" name="筆跡 184">
                  <a:extLst>
                    <a:ext uri="{FF2B5EF4-FFF2-40B4-BE49-F238E27FC236}">
                      <a16:creationId xmlns:a16="http://schemas.microsoft.com/office/drawing/2014/main" id="{99612D7D-961F-C1EA-9BD1-560E974C10D7}"/>
                    </a:ext>
                  </a:extLst>
                </p14:cNvPr>
                <p14:cNvContentPartPr/>
                <p14:nvPr/>
              </p14:nvContentPartPr>
              <p14:xfrm>
                <a:off x="4824306" y="3361399"/>
                <a:ext cx="87480" cy="18360"/>
              </p14:xfrm>
            </p:contentPart>
          </mc:Choice>
          <mc:Fallback xmlns="">
            <p:pic>
              <p:nvPicPr>
                <p:cNvPr id="185" name="筆跡 184">
                  <a:extLst>
                    <a:ext uri="{FF2B5EF4-FFF2-40B4-BE49-F238E27FC236}">
                      <a16:creationId xmlns:a16="http://schemas.microsoft.com/office/drawing/2014/main" id="{99612D7D-961F-C1EA-9BD1-560E974C10D7}"/>
                    </a:ext>
                  </a:extLst>
                </p:cNvPr>
                <p:cNvPicPr/>
                <p:nvPr/>
              </p:nvPicPr>
              <p:blipFill>
                <a:blip r:embed="rId212"/>
                <a:stretch>
                  <a:fillRect/>
                </a:stretch>
              </p:blipFill>
              <p:spPr>
                <a:xfrm>
                  <a:off x="4806306" y="3343399"/>
                  <a:ext cx="123120" cy="54000"/>
                </a:xfrm>
                <a:prstGeom prst="rect">
                  <a:avLst/>
                </a:prstGeom>
              </p:spPr>
            </p:pic>
          </mc:Fallback>
        </mc:AlternateContent>
      </p:grpSp>
      <p:grpSp>
        <p:nvGrpSpPr>
          <p:cNvPr id="190" name="群組 189">
            <a:extLst>
              <a:ext uri="{FF2B5EF4-FFF2-40B4-BE49-F238E27FC236}">
                <a16:creationId xmlns:a16="http://schemas.microsoft.com/office/drawing/2014/main" id="{E57EB3DC-31D8-70D5-61B7-6FC7122F724A}"/>
              </a:ext>
            </a:extLst>
          </p:cNvPr>
          <p:cNvGrpSpPr/>
          <p:nvPr/>
        </p:nvGrpSpPr>
        <p:grpSpPr>
          <a:xfrm>
            <a:off x="5656626" y="3249439"/>
            <a:ext cx="254520" cy="253800"/>
            <a:chOff x="5656626" y="3249439"/>
            <a:chExt cx="254520" cy="253800"/>
          </a:xfrm>
        </p:grpSpPr>
        <mc:AlternateContent xmlns:mc="http://schemas.openxmlformats.org/markup-compatibility/2006" xmlns:p14="http://schemas.microsoft.com/office/powerpoint/2010/main">
          <mc:Choice Requires="p14">
            <p:contentPart p14:bwMode="auto" r:id="rId213">
              <p14:nvContentPartPr>
                <p14:cNvPr id="186" name="筆跡 185">
                  <a:extLst>
                    <a:ext uri="{FF2B5EF4-FFF2-40B4-BE49-F238E27FC236}">
                      <a16:creationId xmlns:a16="http://schemas.microsoft.com/office/drawing/2014/main" id="{EAB63E23-C32A-2C41-EA5E-65C0709B9926}"/>
                    </a:ext>
                  </a:extLst>
                </p14:cNvPr>
                <p14:cNvContentPartPr/>
                <p14:nvPr/>
              </p14:nvContentPartPr>
              <p14:xfrm>
                <a:off x="5656626" y="3249439"/>
                <a:ext cx="85320" cy="88560"/>
              </p14:xfrm>
            </p:contentPart>
          </mc:Choice>
          <mc:Fallback xmlns="">
            <p:pic>
              <p:nvPicPr>
                <p:cNvPr id="186" name="筆跡 185">
                  <a:extLst>
                    <a:ext uri="{FF2B5EF4-FFF2-40B4-BE49-F238E27FC236}">
                      <a16:creationId xmlns:a16="http://schemas.microsoft.com/office/drawing/2014/main" id="{EAB63E23-C32A-2C41-EA5E-65C0709B9926}"/>
                    </a:ext>
                  </a:extLst>
                </p:cNvPr>
                <p:cNvPicPr/>
                <p:nvPr/>
              </p:nvPicPr>
              <p:blipFill>
                <a:blip r:embed="rId214"/>
                <a:stretch>
                  <a:fillRect/>
                </a:stretch>
              </p:blipFill>
              <p:spPr>
                <a:xfrm>
                  <a:off x="5638626" y="3231439"/>
                  <a:ext cx="1209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7" name="筆跡 186">
                  <a:extLst>
                    <a:ext uri="{FF2B5EF4-FFF2-40B4-BE49-F238E27FC236}">
                      <a16:creationId xmlns:a16="http://schemas.microsoft.com/office/drawing/2014/main" id="{C2BC6C27-4780-0CE6-5B07-2022D57D82D7}"/>
                    </a:ext>
                  </a:extLst>
                </p14:cNvPr>
                <p14:cNvContentPartPr/>
                <p14:nvPr/>
              </p14:nvContentPartPr>
              <p14:xfrm>
                <a:off x="5672826" y="3261679"/>
                <a:ext cx="106200" cy="241560"/>
              </p14:xfrm>
            </p:contentPart>
          </mc:Choice>
          <mc:Fallback xmlns="">
            <p:pic>
              <p:nvPicPr>
                <p:cNvPr id="187" name="筆跡 186">
                  <a:extLst>
                    <a:ext uri="{FF2B5EF4-FFF2-40B4-BE49-F238E27FC236}">
                      <a16:creationId xmlns:a16="http://schemas.microsoft.com/office/drawing/2014/main" id="{C2BC6C27-4780-0CE6-5B07-2022D57D82D7}"/>
                    </a:ext>
                  </a:extLst>
                </p:cNvPr>
                <p:cNvPicPr/>
                <p:nvPr/>
              </p:nvPicPr>
              <p:blipFill>
                <a:blip r:embed="rId216"/>
                <a:stretch>
                  <a:fillRect/>
                </a:stretch>
              </p:blipFill>
              <p:spPr>
                <a:xfrm>
                  <a:off x="5654826" y="3244039"/>
                  <a:ext cx="1418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8" name="筆跡 187">
                  <a:extLst>
                    <a:ext uri="{FF2B5EF4-FFF2-40B4-BE49-F238E27FC236}">
                      <a16:creationId xmlns:a16="http://schemas.microsoft.com/office/drawing/2014/main" id="{855844EC-A372-C9A0-B924-6E69E64E60E3}"/>
                    </a:ext>
                  </a:extLst>
                </p14:cNvPr>
                <p14:cNvContentPartPr/>
                <p14:nvPr/>
              </p14:nvContentPartPr>
              <p14:xfrm>
                <a:off x="5768946" y="3299479"/>
                <a:ext cx="65160" cy="146520"/>
              </p14:xfrm>
            </p:contentPart>
          </mc:Choice>
          <mc:Fallback xmlns="">
            <p:pic>
              <p:nvPicPr>
                <p:cNvPr id="188" name="筆跡 187">
                  <a:extLst>
                    <a:ext uri="{FF2B5EF4-FFF2-40B4-BE49-F238E27FC236}">
                      <a16:creationId xmlns:a16="http://schemas.microsoft.com/office/drawing/2014/main" id="{855844EC-A372-C9A0-B924-6E69E64E60E3}"/>
                    </a:ext>
                  </a:extLst>
                </p:cNvPr>
                <p:cNvPicPr/>
                <p:nvPr/>
              </p:nvPicPr>
              <p:blipFill>
                <a:blip r:embed="rId218"/>
                <a:stretch>
                  <a:fillRect/>
                </a:stretch>
              </p:blipFill>
              <p:spPr>
                <a:xfrm>
                  <a:off x="5750946" y="3281839"/>
                  <a:ext cx="10080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9" name="筆跡 188">
                  <a:extLst>
                    <a:ext uri="{FF2B5EF4-FFF2-40B4-BE49-F238E27FC236}">
                      <a16:creationId xmlns:a16="http://schemas.microsoft.com/office/drawing/2014/main" id="{2439C626-F68E-29F2-4CDA-5E550DB53F91}"/>
                    </a:ext>
                  </a:extLst>
                </p14:cNvPr>
                <p14:cNvContentPartPr/>
                <p14:nvPr/>
              </p14:nvContentPartPr>
              <p14:xfrm>
                <a:off x="5809266" y="3294799"/>
                <a:ext cx="101880" cy="11160"/>
              </p14:xfrm>
            </p:contentPart>
          </mc:Choice>
          <mc:Fallback xmlns="">
            <p:pic>
              <p:nvPicPr>
                <p:cNvPr id="189" name="筆跡 188">
                  <a:extLst>
                    <a:ext uri="{FF2B5EF4-FFF2-40B4-BE49-F238E27FC236}">
                      <a16:creationId xmlns:a16="http://schemas.microsoft.com/office/drawing/2014/main" id="{2439C626-F68E-29F2-4CDA-5E550DB53F91}"/>
                    </a:ext>
                  </a:extLst>
                </p:cNvPr>
                <p:cNvPicPr/>
                <p:nvPr/>
              </p:nvPicPr>
              <p:blipFill>
                <a:blip r:embed="rId220"/>
                <a:stretch>
                  <a:fillRect/>
                </a:stretch>
              </p:blipFill>
              <p:spPr>
                <a:xfrm>
                  <a:off x="5791626" y="3276799"/>
                  <a:ext cx="137520" cy="46800"/>
                </a:xfrm>
                <a:prstGeom prst="rect">
                  <a:avLst/>
                </a:prstGeom>
              </p:spPr>
            </p:pic>
          </mc:Fallback>
        </mc:AlternateContent>
      </p:grpSp>
      <p:grpSp>
        <p:nvGrpSpPr>
          <p:cNvPr id="208" name="群組 207">
            <a:extLst>
              <a:ext uri="{FF2B5EF4-FFF2-40B4-BE49-F238E27FC236}">
                <a16:creationId xmlns:a16="http://schemas.microsoft.com/office/drawing/2014/main" id="{50C8BAF1-7FCF-BA66-C20A-7AD13FEFDEF9}"/>
              </a:ext>
            </a:extLst>
          </p:cNvPr>
          <p:cNvGrpSpPr/>
          <p:nvPr/>
        </p:nvGrpSpPr>
        <p:grpSpPr>
          <a:xfrm>
            <a:off x="1003636" y="3710056"/>
            <a:ext cx="4845960" cy="348480"/>
            <a:chOff x="1003636" y="3710056"/>
            <a:chExt cx="4845960" cy="348480"/>
          </a:xfrm>
        </p:grpSpPr>
        <mc:AlternateContent xmlns:mc="http://schemas.openxmlformats.org/markup-compatibility/2006" xmlns:p14="http://schemas.microsoft.com/office/powerpoint/2010/main">
          <mc:Choice Requires="p14">
            <p:contentPart p14:bwMode="auto" r:id="rId221">
              <p14:nvContentPartPr>
                <p14:cNvPr id="192" name="筆跡 191">
                  <a:extLst>
                    <a:ext uri="{FF2B5EF4-FFF2-40B4-BE49-F238E27FC236}">
                      <a16:creationId xmlns:a16="http://schemas.microsoft.com/office/drawing/2014/main" id="{9A90FC20-18CC-9EB7-92EB-91B9A7C5116C}"/>
                    </a:ext>
                  </a:extLst>
                </p14:cNvPr>
                <p14:cNvContentPartPr/>
                <p14:nvPr/>
              </p14:nvContentPartPr>
              <p14:xfrm>
                <a:off x="1003636" y="3932176"/>
                <a:ext cx="146520" cy="12600"/>
              </p14:xfrm>
            </p:contentPart>
          </mc:Choice>
          <mc:Fallback xmlns="">
            <p:pic>
              <p:nvPicPr>
                <p:cNvPr id="192" name="筆跡 191">
                  <a:extLst>
                    <a:ext uri="{FF2B5EF4-FFF2-40B4-BE49-F238E27FC236}">
                      <a16:creationId xmlns:a16="http://schemas.microsoft.com/office/drawing/2014/main" id="{9A90FC20-18CC-9EB7-92EB-91B9A7C5116C}"/>
                    </a:ext>
                  </a:extLst>
                </p:cNvPr>
                <p:cNvPicPr/>
                <p:nvPr/>
              </p:nvPicPr>
              <p:blipFill>
                <a:blip r:embed="rId222"/>
                <a:stretch>
                  <a:fillRect/>
                </a:stretch>
              </p:blipFill>
              <p:spPr>
                <a:xfrm>
                  <a:off x="985636" y="3914176"/>
                  <a:ext cx="1821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93" name="筆跡 192">
                  <a:extLst>
                    <a:ext uri="{FF2B5EF4-FFF2-40B4-BE49-F238E27FC236}">
                      <a16:creationId xmlns:a16="http://schemas.microsoft.com/office/drawing/2014/main" id="{8BE97A1C-33C1-650C-1922-742D76DB1FC8}"/>
                    </a:ext>
                  </a:extLst>
                </p14:cNvPr>
                <p14:cNvContentPartPr/>
                <p14:nvPr/>
              </p14:nvContentPartPr>
              <p14:xfrm>
                <a:off x="1004356" y="3981496"/>
                <a:ext cx="124560" cy="18360"/>
              </p14:xfrm>
            </p:contentPart>
          </mc:Choice>
          <mc:Fallback xmlns="">
            <p:pic>
              <p:nvPicPr>
                <p:cNvPr id="193" name="筆跡 192">
                  <a:extLst>
                    <a:ext uri="{FF2B5EF4-FFF2-40B4-BE49-F238E27FC236}">
                      <a16:creationId xmlns:a16="http://schemas.microsoft.com/office/drawing/2014/main" id="{8BE97A1C-33C1-650C-1922-742D76DB1FC8}"/>
                    </a:ext>
                  </a:extLst>
                </p:cNvPr>
                <p:cNvPicPr/>
                <p:nvPr/>
              </p:nvPicPr>
              <p:blipFill>
                <a:blip r:embed="rId224"/>
                <a:stretch>
                  <a:fillRect/>
                </a:stretch>
              </p:blipFill>
              <p:spPr>
                <a:xfrm>
                  <a:off x="986716" y="3963856"/>
                  <a:ext cx="1602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94" name="筆跡 193">
                  <a:extLst>
                    <a:ext uri="{FF2B5EF4-FFF2-40B4-BE49-F238E27FC236}">
                      <a16:creationId xmlns:a16="http://schemas.microsoft.com/office/drawing/2014/main" id="{CBE7362B-7A8B-A41D-EE4A-1BD6C64D96ED}"/>
                    </a:ext>
                  </a:extLst>
                </p14:cNvPr>
                <p14:cNvContentPartPr/>
                <p14:nvPr/>
              </p14:nvContentPartPr>
              <p14:xfrm>
                <a:off x="1038556" y="3861256"/>
                <a:ext cx="100800" cy="188280"/>
              </p14:xfrm>
            </p:contentPart>
          </mc:Choice>
          <mc:Fallback xmlns="">
            <p:pic>
              <p:nvPicPr>
                <p:cNvPr id="194" name="筆跡 193">
                  <a:extLst>
                    <a:ext uri="{FF2B5EF4-FFF2-40B4-BE49-F238E27FC236}">
                      <a16:creationId xmlns:a16="http://schemas.microsoft.com/office/drawing/2014/main" id="{CBE7362B-7A8B-A41D-EE4A-1BD6C64D96ED}"/>
                    </a:ext>
                  </a:extLst>
                </p:cNvPr>
                <p:cNvPicPr/>
                <p:nvPr/>
              </p:nvPicPr>
              <p:blipFill>
                <a:blip r:embed="rId226"/>
                <a:stretch>
                  <a:fillRect/>
                </a:stretch>
              </p:blipFill>
              <p:spPr>
                <a:xfrm>
                  <a:off x="1020916" y="3843256"/>
                  <a:ext cx="13644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6" name="筆跡 195">
                  <a:extLst>
                    <a:ext uri="{FF2B5EF4-FFF2-40B4-BE49-F238E27FC236}">
                      <a16:creationId xmlns:a16="http://schemas.microsoft.com/office/drawing/2014/main" id="{6ACF9470-1A2F-C07A-6232-57A8434B8317}"/>
                    </a:ext>
                  </a:extLst>
                </p14:cNvPr>
                <p14:cNvContentPartPr/>
                <p14:nvPr/>
              </p14:nvContentPartPr>
              <p14:xfrm>
                <a:off x="2037916" y="3908056"/>
                <a:ext cx="68400" cy="145800"/>
              </p14:xfrm>
            </p:contentPart>
          </mc:Choice>
          <mc:Fallback xmlns="">
            <p:pic>
              <p:nvPicPr>
                <p:cNvPr id="196" name="筆跡 195">
                  <a:extLst>
                    <a:ext uri="{FF2B5EF4-FFF2-40B4-BE49-F238E27FC236}">
                      <a16:creationId xmlns:a16="http://schemas.microsoft.com/office/drawing/2014/main" id="{6ACF9470-1A2F-C07A-6232-57A8434B8317}"/>
                    </a:ext>
                  </a:extLst>
                </p:cNvPr>
                <p:cNvPicPr/>
                <p:nvPr/>
              </p:nvPicPr>
              <p:blipFill>
                <a:blip r:embed="rId228"/>
                <a:stretch>
                  <a:fillRect/>
                </a:stretch>
              </p:blipFill>
              <p:spPr>
                <a:xfrm>
                  <a:off x="2020276" y="3890056"/>
                  <a:ext cx="10404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7" name="筆跡 196">
                  <a:extLst>
                    <a:ext uri="{FF2B5EF4-FFF2-40B4-BE49-F238E27FC236}">
                      <a16:creationId xmlns:a16="http://schemas.microsoft.com/office/drawing/2014/main" id="{2303E409-7DD1-6440-D117-C7E3BB611C31}"/>
                    </a:ext>
                  </a:extLst>
                </p14:cNvPr>
                <p14:cNvContentPartPr/>
                <p14:nvPr/>
              </p14:nvContentPartPr>
              <p14:xfrm>
                <a:off x="2043316" y="3905536"/>
                <a:ext cx="140760" cy="26280"/>
              </p14:xfrm>
            </p:contentPart>
          </mc:Choice>
          <mc:Fallback xmlns="">
            <p:pic>
              <p:nvPicPr>
                <p:cNvPr id="197" name="筆跡 196">
                  <a:extLst>
                    <a:ext uri="{FF2B5EF4-FFF2-40B4-BE49-F238E27FC236}">
                      <a16:creationId xmlns:a16="http://schemas.microsoft.com/office/drawing/2014/main" id="{2303E409-7DD1-6440-D117-C7E3BB611C31}"/>
                    </a:ext>
                  </a:extLst>
                </p:cNvPr>
                <p:cNvPicPr/>
                <p:nvPr/>
              </p:nvPicPr>
              <p:blipFill>
                <a:blip r:embed="rId230"/>
                <a:stretch>
                  <a:fillRect/>
                </a:stretch>
              </p:blipFill>
              <p:spPr>
                <a:xfrm>
                  <a:off x="2025316" y="3887536"/>
                  <a:ext cx="17640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8" name="筆跡 197">
                  <a:extLst>
                    <a:ext uri="{FF2B5EF4-FFF2-40B4-BE49-F238E27FC236}">
                      <a16:creationId xmlns:a16="http://schemas.microsoft.com/office/drawing/2014/main" id="{B057EB85-6610-9C5A-F559-2A2F1EFFCE30}"/>
                    </a:ext>
                  </a:extLst>
                </p14:cNvPr>
                <p14:cNvContentPartPr/>
                <p14:nvPr/>
              </p14:nvContentPartPr>
              <p14:xfrm>
                <a:off x="3040156" y="3817336"/>
                <a:ext cx="115200" cy="241200"/>
              </p14:xfrm>
            </p:contentPart>
          </mc:Choice>
          <mc:Fallback xmlns="">
            <p:pic>
              <p:nvPicPr>
                <p:cNvPr id="198" name="筆跡 197">
                  <a:extLst>
                    <a:ext uri="{FF2B5EF4-FFF2-40B4-BE49-F238E27FC236}">
                      <a16:creationId xmlns:a16="http://schemas.microsoft.com/office/drawing/2014/main" id="{B057EB85-6610-9C5A-F559-2A2F1EFFCE30}"/>
                    </a:ext>
                  </a:extLst>
                </p:cNvPr>
                <p:cNvPicPr/>
                <p:nvPr/>
              </p:nvPicPr>
              <p:blipFill>
                <a:blip r:embed="rId232"/>
                <a:stretch>
                  <a:fillRect/>
                </a:stretch>
              </p:blipFill>
              <p:spPr>
                <a:xfrm>
                  <a:off x="3022516" y="3799696"/>
                  <a:ext cx="15084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200" name="筆跡 199">
                  <a:extLst>
                    <a:ext uri="{FF2B5EF4-FFF2-40B4-BE49-F238E27FC236}">
                      <a16:creationId xmlns:a16="http://schemas.microsoft.com/office/drawing/2014/main" id="{01E0397E-C85C-6016-F35E-B3E41669FD94}"/>
                    </a:ext>
                  </a:extLst>
                </p14:cNvPr>
                <p14:cNvContentPartPr/>
                <p14:nvPr/>
              </p14:nvContentPartPr>
              <p14:xfrm>
                <a:off x="3883996" y="3773776"/>
                <a:ext cx="69840" cy="159840"/>
              </p14:xfrm>
            </p:contentPart>
          </mc:Choice>
          <mc:Fallback xmlns="">
            <p:pic>
              <p:nvPicPr>
                <p:cNvPr id="200" name="筆跡 199">
                  <a:extLst>
                    <a:ext uri="{FF2B5EF4-FFF2-40B4-BE49-F238E27FC236}">
                      <a16:creationId xmlns:a16="http://schemas.microsoft.com/office/drawing/2014/main" id="{01E0397E-C85C-6016-F35E-B3E41669FD94}"/>
                    </a:ext>
                  </a:extLst>
                </p:cNvPr>
                <p:cNvPicPr/>
                <p:nvPr/>
              </p:nvPicPr>
              <p:blipFill>
                <a:blip r:embed="rId234"/>
                <a:stretch>
                  <a:fillRect/>
                </a:stretch>
              </p:blipFill>
              <p:spPr>
                <a:xfrm>
                  <a:off x="3866356" y="3756136"/>
                  <a:ext cx="1054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201" name="筆跡 200">
                  <a:extLst>
                    <a:ext uri="{FF2B5EF4-FFF2-40B4-BE49-F238E27FC236}">
                      <a16:creationId xmlns:a16="http://schemas.microsoft.com/office/drawing/2014/main" id="{589194BD-9445-59A2-5533-4F8BBBE94FBE}"/>
                    </a:ext>
                  </a:extLst>
                </p14:cNvPr>
                <p14:cNvContentPartPr/>
                <p14:nvPr/>
              </p14:nvContentPartPr>
              <p14:xfrm>
                <a:off x="3979756" y="3779176"/>
                <a:ext cx="89640" cy="151920"/>
              </p14:xfrm>
            </p:contentPart>
          </mc:Choice>
          <mc:Fallback xmlns="">
            <p:pic>
              <p:nvPicPr>
                <p:cNvPr id="201" name="筆跡 200">
                  <a:extLst>
                    <a:ext uri="{FF2B5EF4-FFF2-40B4-BE49-F238E27FC236}">
                      <a16:creationId xmlns:a16="http://schemas.microsoft.com/office/drawing/2014/main" id="{589194BD-9445-59A2-5533-4F8BBBE94FBE}"/>
                    </a:ext>
                  </a:extLst>
                </p:cNvPr>
                <p:cNvPicPr/>
                <p:nvPr/>
              </p:nvPicPr>
              <p:blipFill>
                <a:blip r:embed="rId236"/>
                <a:stretch>
                  <a:fillRect/>
                </a:stretch>
              </p:blipFill>
              <p:spPr>
                <a:xfrm>
                  <a:off x="3962116" y="3761536"/>
                  <a:ext cx="1252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3" name="筆跡 202">
                  <a:extLst>
                    <a:ext uri="{FF2B5EF4-FFF2-40B4-BE49-F238E27FC236}">
                      <a16:creationId xmlns:a16="http://schemas.microsoft.com/office/drawing/2014/main" id="{20597813-C8A4-5A0E-2C11-A19CC7B268A3}"/>
                    </a:ext>
                  </a:extLst>
                </p14:cNvPr>
                <p14:cNvContentPartPr/>
                <p14:nvPr/>
              </p14:nvContentPartPr>
              <p14:xfrm>
                <a:off x="4719556" y="3793936"/>
                <a:ext cx="19800" cy="126360"/>
              </p14:xfrm>
            </p:contentPart>
          </mc:Choice>
          <mc:Fallback xmlns="">
            <p:pic>
              <p:nvPicPr>
                <p:cNvPr id="203" name="筆跡 202">
                  <a:extLst>
                    <a:ext uri="{FF2B5EF4-FFF2-40B4-BE49-F238E27FC236}">
                      <a16:creationId xmlns:a16="http://schemas.microsoft.com/office/drawing/2014/main" id="{20597813-C8A4-5A0E-2C11-A19CC7B268A3}"/>
                    </a:ext>
                  </a:extLst>
                </p:cNvPr>
                <p:cNvPicPr/>
                <p:nvPr/>
              </p:nvPicPr>
              <p:blipFill>
                <a:blip r:embed="rId238"/>
                <a:stretch>
                  <a:fillRect/>
                </a:stretch>
              </p:blipFill>
              <p:spPr>
                <a:xfrm>
                  <a:off x="4701556" y="3775936"/>
                  <a:ext cx="554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4" name="筆跡 203">
                  <a:extLst>
                    <a:ext uri="{FF2B5EF4-FFF2-40B4-BE49-F238E27FC236}">
                      <a16:creationId xmlns:a16="http://schemas.microsoft.com/office/drawing/2014/main" id="{569283AE-F0D6-2206-970E-1285AAE10B5F}"/>
                    </a:ext>
                  </a:extLst>
                </p14:cNvPr>
                <p14:cNvContentPartPr/>
                <p14:nvPr/>
              </p14:nvContentPartPr>
              <p14:xfrm>
                <a:off x="4783996" y="3796456"/>
                <a:ext cx="100800" cy="99000"/>
              </p14:xfrm>
            </p:contentPart>
          </mc:Choice>
          <mc:Fallback xmlns="">
            <p:pic>
              <p:nvPicPr>
                <p:cNvPr id="204" name="筆跡 203">
                  <a:extLst>
                    <a:ext uri="{FF2B5EF4-FFF2-40B4-BE49-F238E27FC236}">
                      <a16:creationId xmlns:a16="http://schemas.microsoft.com/office/drawing/2014/main" id="{569283AE-F0D6-2206-970E-1285AAE10B5F}"/>
                    </a:ext>
                  </a:extLst>
                </p:cNvPr>
                <p:cNvPicPr/>
                <p:nvPr/>
              </p:nvPicPr>
              <p:blipFill>
                <a:blip r:embed="rId240"/>
                <a:stretch>
                  <a:fillRect/>
                </a:stretch>
              </p:blipFill>
              <p:spPr>
                <a:xfrm>
                  <a:off x="4765996" y="3778816"/>
                  <a:ext cx="136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5" name="筆跡 204">
                  <a:extLst>
                    <a:ext uri="{FF2B5EF4-FFF2-40B4-BE49-F238E27FC236}">
                      <a16:creationId xmlns:a16="http://schemas.microsoft.com/office/drawing/2014/main" id="{7F80F388-38C3-7CA1-C539-A73A3F018BBA}"/>
                    </a:ext>
                  </a:extLst>
                </p14:cNvPr>
                <p14:cNvContentPartPr/>
                <p14:nvPr/>
              </p14:nvContentPartPr>
              <p14:xfrm>
                <a:off x="5723596" y="3710056"/>
                <a:ext cx="126000" cy="201240"/>
              </p14:xfrm>
            </p:contentPart>
          </mc:Choice>
          <mc:Fallback xmlns="">
            <p:pic>
              <p:nvPicPr>
                <p:cNvPr id="205" name="筆跡 204">
                  <a:extLst>
                    <a:ext uri="{FF2B5EF4-FFF2-40B4-BE49-F238E27FC236}">
                      <a16:creationId xmlns:a16="http://schemas.microsoft.com/office/drawing/2014/main" id="{7F80F388-38C3-7CA1-C539-A73A3F018BBA}"/>
                    </a:ext>
                  </a:extLst>
                </p:cNvPr>
                <p:cNvPicPr/>
                <p:nvPr/>
              </p:nvPicPr>
              <p:blipFill>
                <a:blip r:embed="rId242"/>
                <a:stretch>
                  <a:fillRect/>
                </a:stretch>
              </p:blipFill>
              <p:spPr>
                <a:xfrm>
                  <a:off x="5705596" y="3692416"/>
                  <a:ext cx="161640" cy="236880"/>
                </a:xfrm>
                <a:prstGeom prst="rect">
                  <a:avLst/>
                </a:prstGeom>
              </p:spPr>
            </p:pic>
          </mc:Fallback>
        </mc:AlternateContent>
      </p:grpSp>
      <p:sp>
        <p:nvSpPr>
          <p:cNvPr id="8" name="直線接點 7">
            <a:extLst>
              <a:ext uri="{FF2B5EF4-FFF2-40B4-BE49-F238E27FC236}">
                <a16:creationId xmlns:a16="http://schemas.microsoft.com/office/drawing/2014/main" id="{C4FBD080-2914-423D-BDA3-ADFDA6E67F41}"/>
              </a:ext>
            </a:extLst>
          </p:cNvPr>
          <p:cNvSpPr/>
          <p:nvPr/>
        </p:nvSpPr>
        <p:spPr>
          <a:xfrm>
            <a:off x="447480" y="4221000"/>
            <a:ext cx="621792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212" name="群組 211">
            <a:extLst>
              <a:ext uri="{FF2B5EF4-FFF2-40B4-BE49-F238E27FC236}">
                <a16:creationId xmlns:a16="http://schemas.microsoft.com/office/drawing/2014/main" id="{87B58021-7E12-DC9A-F0B9-71D64F293D6B}"/>
              </a:ext>
            </a:extLst>
          </p:cNvPr>
          <p:cNvGrpSpPr/>
          <p:nvPr/>
        </p:nvGrpSpPr>
        <p:grpSpPr>
          <a:xfrm>
            <a:off x="633459" y="4552983"/>
            <a:ext cx="251280" cy="141120"/>
            <a:chOff x="633459" y="4552983"/>
            <a:chExt cx="251280" cy="141120"/>
          </a:xfrm>
        </p:grpSpPr>
        <mc:AlternateContent xmlns:mc="http://schemas.openxmlformats.org/markup-compatibility/2006" xmlns:p14="http://schemas.microsoft.com/office/powerpoint/2010/main">
          <mc:Choice Requires="p14">
            <p:contentPart p14:bwMode="auto" r:id="rId243">
              <p14:nvContentPartPr>
                <p14:cNvPr id="209" name="筆跡 208">
                  <a:extLst>
                    <a:ext uri="{FF2B5EF4-FFF2-40B4-BE49-F238E27FC236}">
                      <a16:creationId xmlns:a16="http://schemas.microsoft.com/office/drawing/2014/main" id="{002F6E72-F45D-7D52-FD42-F559080D95E6}"/>
                    </a:ext>
                  </a:extLst>
                </p14:cNvPr>
                <p14:cNvContentPartPr/>
                <p14:nvPr/>
              </p14:nvContentPartPr>
              <p14:xfrm>
                <a:off x="647859" y="4586463"/>
                <a:ext cx="165960" cy="41040"/>
              </p14:xfrm>
            </p:contentPart>
          </mc:Choice>
          <mc:Fallback xmlns="">
            <p:pic>
              <p:nvPicPr>
                <p:cNvPr id="209" name="筆跡 208">
                  <a:extLst>
                    <a:ext uri="{FF2B5EF4-FFF2-40B4-BE49-F238E27FC236}">
                      <a16:creationId xmlns:a16="http://schemas.microsoft.com/office/drawing/2014/main" id="{002F6E72-F45D-7D52-FD42-F559080D95E6}"/>
                    </a:ext>
                  </a:extLst>
                </p:cNvPr>
                <p:cNvPicPr/>
                <p:nvPr/>
              </p:nvPicPr>
              <p:blipFill>
                <a:blip r:embed="rId244"/>
                <a:stretch>
                  <a:fillRect/>
                </a:stretch>
              </p:blipFill>
              <p:spPr>
                <a:xfrm>
                  <a:off x="629859" y="4568823"/>
                  <a:ext cx="2016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10" name="筆跡 209">
                  <a:extLst>
                    <a:ext uri="{FF2B5EF4-FFF2-40B4-BE49-F238E27FC236}">
                      <a16:creationId xmlns:a16="http://schemas.microsoft.com/office/drawing/2014/main" id="{85C61867-0CF0-2E8C-F083-892DF3C34704}"/>
                    </a:ext>
                  </a:extLst>
                </p14:cNvPr>
                <p14:cNvContentPartPr/>
                <p14:nvPr/>
              </p14:nvContentPartPr>
              <p14:xfrm>
                <a:off x="633459" y="4664583"/>
                <a:ext cx="133200" cy="16920"/>
              </p14:xfrm>
            </p:contentPart>
          </mc:Choice>
          <mc:Fallback xmlns="">
            <p:pic>
              <p:nvPicPr>
                <p:cNvPr id="210" name="筆跡 209">
                  <a:extLst>
                    <a:ext uri="{FF2B5EF4-FFF2-40B4-BE49-F238E27FC236}">
                      <a16:creationId xmlns:a16="http://schemas.microsoft.com/office/drawing/2014/main" id="{85C61867-0CF0-2E8C-F083-892DF3C34704}"/>
                    </a:ext>
                  </a:extLst>
                </p:cNvPr>
                <p:cNvPicPr/>
                <p:nvPr/>
              </p:nvPicPr>
              <p:blipFill>
                <a:blip r:embed="rId246"/>
                <a:stretch>
                  <a:fillRect/>
                </a:stretch>
              </p:blipFill>
              <p:spPr>
                <a:xfrm>
                  <a:off x="615819" y="4646583"/>
                  <a:ext cx="168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211" name="筆跡 210">
                  <a:extLst>
                    <a:ext uri="{FF2B5EF4-FFF2-40B4-BE49-F238E27FC236}">
                      <a16:creationId xmlns:a16="http://schemas.microsoft.com/office/drawing/2014/main" id="{2C696129-76F9-A96B-D0CA-2BD67E76CCB3}"/>
                    </a:ext>
                  </a:extLst>
                </p14:cNvPr>
                <p14:cNvContentPartPr/>
                <p14:nvPr/>
              </p14:nvContentPartPr>
              <p14:xfrm>
                <a:off x="763059" y="4552983"/>
                <a:ext cx="121680" cy="141120"/>
              </p14:xfrm>
            </p:contentPart>
          </mc:Choice>
          <mc:Fallback xmlns="">
            <p:pic>
              <p:nvPicPr>
                <p:cNvPr id="211" name="筆跡 210">
                  <a:extLst>
                    <a:ext uri="{FF2B5EF4-FFF2-40B4-BE49-F238E27FC236}">
                      <a16:creationId xmlns:a16="http://schemas.microsoft.com/office/drawing/2014/main" id="{2C696129-76F9-A96B-D0CA-2BD67E76CCB3}"/>
                    </a:ext>
                  </a:extLst>
                </p:cNvPr>
                <p:cNvPicPr/>
                <p:nvPr/>
              </p:nvPicPr>
              <p:blipFill>
                <a:blip r:embed="rId248"/>
                <a:stretch>
                  <a:fillRect/>
                </a:stretch>
              </p:blipFill>
              <p:spPr>
                <a:xfrm>
                  <a:off x="745419" y="4534983"/>
                  <a:ext cx="157320" cy="176760"/>
                </a:xfrm>
                <a:prstGeom prst="rect">
                  <a:avLst/>
                </a:prstGeom>
              </p:spPr>
            </p:pic>
          </mc:Fallback>
        </mc:AlternateContent>
      </p:grpSp>
      <p:grpSp>
        <p:nvGrpSpPr>
          <p:cNvPr id="267" name="群組 266">
            <a:extLst>
              <a:ext uri="{FF2B5EF4-FFF2-40B4-BE49-F238E27FC236}">
                <a16:creationId xmlns:a16="http://schemas.microsoft.com/office/drawing/2014/main" id="{F14C6607-7490-8177-DEAA-1D9081D7A9BB}"/>
              </a:ext>
            </a:extLst>
          </p:cNvPr>
          <p:cNvGrpSpPr/>
          <p:nvPr/>
        </p:nvGrpSpPr>
        <p:grpSpPr>
          <a:xfrm>
            <a:off x="1016660" y="4367470"/>
            <a:ext cx="4806261" cy="352080"/>
            <a:chOff x="1016660" y="4367470"/>
            <a:chExt cx="4806261" cy="352080"/>
          </a:xfrm>
        </p:grpSpPr>
        <mc:AlternateContent xmlns:mc="http://schemas.openxmlformats.org/markup-compatibility/2006" xmlns:p14="http://schemas.microsoft.com/office/powerpoint/2010/main">
          <mc:Choice Requires="p14">
            <p:contentPart p14:bwMode="auto" r:id="rId249">
              <p14:nvContentPartPr>
                <p14:cNvPr id="213" name="筆跡 212">
                  <a:extLst>
                    <a:ext uri="{FF2B5EF4-FFF2-40B4-BE49-F238E27FC236}">
                      <a16:creationId xmlns:a16="http://schemas.microsoft.com/office/drawing/2014/main" id="{BF5F4C5B-624F-1784-296F-A9FC53DD0E2E}"/>
                    </a:ext>
                  </a:extLst>
                </p14:cNvPr>
                <p14:cNvContentPartPr/>
                <p14:nvPr/>
              </p14:nvContentPartPr>
              <p14:xfrm>
                <a:off x="1016660" y="4455670"/>
                <a:ext cx="220680" cy="9360"/>
              </p14:xfrm>
            </p:contentPart>
          </mc:Choice>
          <mc:Fallback xmlns="">
            <p:pic>
              <p:nvPicPr>
                <p:cNvPr id="213" name="筆跡 212">
                  <a:extLst>
                    <a:ext uri="{FF2B5EF4-FFF2-40B4-BE49-F238E27FC236}">
                      <a16:creationId xmlns:a16="http://schemas.microsoft.com/office/drawing/2014/main" id="{BF5F4C5B-624F-1784-296F-A9FC53DD0E2E}"/>
                    </a:ext>
                  </a:extLst>
                </p:cNvPr>
                <p:cNvPicPr/>
                <p:nvPr/>
              </p:nvPicPr>
              <p:blipFill>
                <a:blip r:embed="rId250"/>
                <a:stretch>
                  <a:fillRect/>
                </a:stretch>
              </p:blipFill>
              <p:spPr>
                <a:xfrm>
                  <a:off x="999020" y="4438030"/>
                  <a:ext cx="2563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14" name="筆跡 213">
                  <a:extLst>
                    <a:ext uri="{FF2B5EF4-FFF2-40B4-BE49-F238E27FC236}">
                      <a16:creationId xmlns:a16="http://schemas.microsoft.com/office/drawing/2014/main" id="{B71A1725-208F-2FBE-DDCA-C7A92AC550F8}"/>
                    </a:ext>
                  </a:extLst>
                </p14:cNvPr>
                <p14:cNvContentPartPr/>
                <p14:nvPr/>
              </p14:nvContentPartPr>
              <p14:xfrm>
                <a:off x="1075340" y="4550710"/>
                <a:ext cx="110160" cy="117360"/>
              </p14:xfrm>
            </p:contentPart>
          </mc:Choice>
          <mc:Fallback xmlns="">
            <p:pic>
              <p:nvPicPr>
                <p:cNvPr id="214" name="筆跡 213">
                  <a:extLst>
                    <a:ext uri="{FF2B5EF4-FFF2-40B4-BE49-F238E27FC236}">
                      <a16:creationId xmlns:a16="http://schemas.microsoft.com/office/drawing/2014/main" id="{B71A1725-208F-2FBE-DDCA-C7A92AC550F8}"/>
                    </a:ext>
                  </a:extLst>
                </p:cNvPr>
                <p:cNvPicPr/>
                <p:nvPr/>
              </p:nvPicPr>
              <p:blipFill>
                <a:blip r:embed="rId252"/>
                <a:stretch>
                  <a:fillRect/>
                </a:stretch>
              </p:blipFill>
              <p:spPr>
                <a:xfrm>
                  <a:off x="1057700" y="4532710"/>
                  <a:ext cx="1458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15" name="筆跡 214">
                  <a:extLst>
                    <a:ext uri="{FF2B5EF4-FFF2-40B4-BE49-F238E27FC236}">
                      <a16:creationId xmlns:a16="http://schemas.microsoft.com/office/drawing/2014/main" id="{73D7BA37-557A-3245-FC57-1935F562EA5F}"/>
                    </a:ext>
                  </a:extLst>
                </p14:cNvPr>
                <p14:cNvContentPartPr/>
                <p14:nvPr/>
              </p14:nvContentPartPr>
              <p14:xfrm>
                <a:off x="1060940" y="4552150"/>
                <a:ext cx="112680" cy="131760"/>
              </p14:xfrm>
            </p:contentPart>
          </mc:Choice>
          <mc:Fallback xmlns="">
            <p:pic>
              <p:nvPicPr>
                <p:cNvPr id="215" name="筆跡 214">
                  <a:extLst>
                    <a:ext uri="{FF2B5EF4-FFF2-40B4-BE49-F238E27FC236}">
                      <a16:creationId xmlns:a16="http://schemas.microsoft.com/office/drawing/2014/main" id="{73D7BA37-557A-3245-FC57-1935F562EA5F}"/>
                    </a:ext>
                  </a:extLst>
                </p:cNvPr>
                <p:cNvPicPr/>
                <p:nvPr/>
              </p:nvPicPr>
              <p:blipFill>
                <a:blip r:embed="rId254"/>
                <a:stretch>
                  <a:fillRect/>
                </a:stretch>
              </p:blipFill>
              <p:spPr>
                <a:xfrm>
                  <a:off x="1042940" y="4534510"/>
                  <a:ext cx="1483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7" name="筆跡 216">
                  <a:extLst>
                    <a:ext uri="{FF2B5EF4-FFF2-40B4-BE49-F238E27FC236}">
                      <a16:creationId xmlns:a16="http://schemas.microsoft.com/office/drawing/2014/main" id="{A5E90D4E-4F0C-EA84-18CE-674E8AAEB7CE}"/>
                    </a:ext>
                  </a:extLst>
                </p14:cNvPr>
                <p14:cNvContentPartPr/>
                <p14:nvPr/>
              </p14:nvContentPartPr>
              <p14:xfrm>
                <a:off x="1358660" y="4547830"/>
                <a:ext cx="73800" cy="8280"/>
              </p14:xfrm>
            </p:contentPart>
          </mc:Choice>
          <mc:Fallback xmlns="">
            <p:pic>
              <p:nvPicPr>
                <p:cNvPr id="217" name="筆跡 216">
                  <a:extLst>
                    <a:ext uri="{FF2B5EF4-FFF2-40B4-BE49-F238E27FC236}">
                      <a16:creationId xmlns:a16="http://schemas.microsoft.com/office/drawing/2014/main" id="{A5E90D4E-4F0C-EA84-18CE-674E8AAEB7CE}"/>
                    </a:ext>
                  </a:extLst>
                </p:cNvPr>
                <p:cNvPicPr/>
                <p:nvPr/>
              </p:nvPicPr>
              <p:blipFill>
                <a:blip r:embed="rId256"/>
                <a:stretch>
                  <a:fillRect/>
                </a:stretch>
              </p:blipFill>
              <p:spPr>
                <a:xfrm>
                  <a:off x="1341020" y="4530190"/>
                  <a:ext cx="10944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8" name="筆跡 217">
                  <a:extLst>
                    <a:ext uri="{FF2B5EF4-FFF2-40B4-BE49-F238E27FC236}">
                      <a16:creationId xmlns:a16="http://schemas.microsoft.com/office/drawing/2014/main" id="{7551C7EA-1E0C-6631-4C95-FE6F1FA7BDB9}"/>
                    </a:ext>
                  </a:extLst>
                </p14:cNvPr>
                <p14:cNvContentPartPr/>
                <p14:nvPr/>
              </p14:nvContentPartPr>
              <p14:xfrm>
                <a:off x="1338140" y="4602550"/>
                <a:ext cx="83520" cy="9000"/>
              </p14:xfrm>
            </p:contentPart>
          </mc:Choice>
          <mc:Fallback xmlns="">
            <p:pic>
              <p:nvPicPr>
                <p:cNvPr id="218" name="筆跡 217">
                  <a:extLst>
                    <a:ext uri="{FF2B5EF4-FFF2-40B4-BE49-F238E27FC236}">
                      <a16:creationId xmlns:a16="http://schemas.microsoft.com/office/drawing/2014/main" id="{7551C7EA-1E0C-6631-4C95-FE6F1FA7BDB9}"/>
                    </a:ext>
                  </a:extLst>
                </p:cNvPr>
                <p:cNvPicPr/>
                <p:nvPr/>
              </p:nvPicPr>
              <p:blipFill>
                <a:blip r:embed="rId258"/>
                <a:stretch>
                  <a:fillRect/>
                </a:stretch>
              </p:blipFill>
              <p:spPr>
                <a:xfrm>
                  <a:off x="1320140" y="4584550"/>
                  <a:ext cx="1191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20" name="筆跡 219">
                  <a:extLst>
                    <a:ext uri="{FF2B5EF4-FFF2-40B4-BE49-F238E27FC236}">
                      <a16:creationId xmlns:a16="http://schemas.microsoft.com/office/drawing/2014/main" id="{260E04D7-3810-1727-8693-0BD195D5122C}"/>
                    </a:ext>
                  </a:extLst>
                </p14:cNvPr>
                <p14:cNvContentPartPr/>
                <p14:nvPr/>
              </p14:nvContentPartPr>
              <p14:xfrm>
                <a:off x="1545140" y="4528390"/>
                <a:ext cx="176760" cy="4680"/>
              </p14:xfrm>
            </p:contentPart>
          </mc:Choice>
          <mc:Fallback xmlns="">
            <p:pic>
              <p:nvPicPr>
                <p:cNvPr id="220" name="筆跡 219">
                  <a:extLst>
                    <a:ext uri="{FF2B5EF4-FFF2-40B4-BE49-F238E27FC236}">
                      <a16:creationId xmlns:a16="http://schemas.microsoft.com/office/drawing/2014/main" id="{260E04D7-3810-1727-8693-0BD195D5122C}"/>
                    </a:ext>
                  </a:extLst>
                </p:cNvPr>
                <p:cNvPicPr/>
                <p:nvPr/>
              </p:nvPicPr>
              <p:blipFill>
                <a:blip r:embed="rId260"/>
                <a:stretch>
                  <a:fillRect/>
                </a:stretch>
              </p:blipFill>
              <p:spPr>
                <a:xfrm>
                  <a:off x="1527500" y="4510750"/>
                  <a:ext cx="212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221" name="筆跡 220">
                  <a:extLst>
                    <a:ext uri="{FF2B5EF4-FFF2-40B4-BE49-F238E27FC236}">
                      <a16:creationId xmlns:a16="http://schemas.microsoft.com/office/drawing/2014/main" id="{F11A8FD8-1594-B0B1-DBFE-6DAF39451790}"/>
                    </a:ext>
                  </a:extLst>
                </p14:cNvPr>
                <p14:cNvContentPartPr/>
                <p14:nvPr/>
              </p14:nvContentPartPr>
              <p14:xfrm>
                <a:off x="1517420" y="4603990"/>
                <a:ext cx="103320" cy="65880"/>
              </p14:xfrm>
            </p:contentPart>
          </mc:Choice>
          <mc:Fallback xmlns="">
            <p:pic>
              <p:nvPicPr>
                <p:cNvPr id="221" name="筆跡 220">
                  <a:extLst>
                    <a:ext uri="{FF2B5EF4-FFF2-40B4-BE49-F238E27FC236}">
                      <a16:creationId xmlns:a16="http://schemas.microsoft.com/office/drawing/2014/main" id="{F11A8FD8-1594-B0B1-DBFE-6DAF39451790}"/>
                    </a:ext>
                  </a:extLst>
                </p:cNvPr>
                <p:cNvPicPr/>
                <p:nvPr/>
              </p:nvPicPr>
              <p:blipFill>
                <a:blip r:embed="rId262"/>
                <a:stretch>
                  <a:fillRect/>
                </a:stretch>
              </p:blipFill>
              <p:spPr>
                <a:xfrm>
                  <a:off x="1499420" y="4585990"/>
                  <a:ext cx="1389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22" name="筆跡 221">
                  <a:extLst>
                    <a:ext uri="{FF2B5EF4-FFF2-40B4-BE49-F238E27FC236}">
                      <a16:creationId xmlns:a16="http://schemas.microsoft.com/office/drawing/2014/main" id="{A475FAC3-67F1-5737-6558-D5FBE1FA6380}"/>
                    </a:ext>
                  </a:extLst>
                </p14:cNvPr>
                <p14:cNvContentPartPr/>
                <p14:nvPr/>
              </p14:nvContentPartPr>
              <p14:xfrm>
                <a:off x="1573940" y="4598590"/>
                <a:ext cx="21240" cy="117000"/>
              </p14:xfrm>
            </p:contentPart>
          </mc:Choice>
          <mc:Fallback xmlns="">
            <p:pic>
              <p:nvPicPr>
                <p:cNvPr id="222" name="筆跡 221">
                  <a:extLst>
                    <a:ext uri="{FF2B5EF4-FFF2-40B4-BE49-F238E27FC236}">
                      <a16:creationId xmlns:a16="http://schemas.microsoft.com/office/drawing/2014/main" id="{A475FAC3-67F1-5737-6558-D5FBE1FA6380}"/>
                    </a:ext>
                  </a:extLst>
                </p:cNvPr>
                <p:cNvPicPr/>
                <p:nvPr/>
              </p:nvPicPr>
              <p:blipFill>
                <a:blip r:embed="rId264"/>
                <a:stretch>
                  <a:fillRect/>
                </a:stretch>
              </p:blipFill>
              <p:spPr>
                <a:xfrm>
                  <a:off x="1555940" y="4580590"/>
                  <a:ext cx="568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23" name="筆跡 222">
                  <a:extLst>
                    <a:ext uri="{FF2B5EF4-FFF2-40B4-BE49-F238E27FC236}">
                      <a16:creationId xmlns:a16="http://schemas.microsoft.com/office/drawing/2014/main" id="{E48A3F38-7021-DB80-8E30-223D16B65F65}"/>
                    </a:ext>
                  </a:extLst>
                </p14:cNvPr>
                <p14:cNvContentPartPr/>
                <p14:nvPr/>
              </p14:nvContentPartPr>
              <p14:xfrm>
                <a:off x="1650260" y="4608310"/>
                <a:ext cx="38520" cy="111240"/>
              </p14:xfrm>
            </p:contentPart>
          </mc:Choice>
          <mc:Fallback xmlns="">
            <p:pic>
              <p:nvPicPr>
                <p:cNvPr id="223" name="筆跡 222">
                  <a:extLst>
                    <a:ext uri="{FF2B5EF4-FFF2-40B4-BE49-F238E27FC236}">
                      <a16:creationId xmlns:a16="http://schemas.microsoft.com/office/drawing/2014/main" id="{E48A3F38-7021-DB80-8E30-223D16B65F65}"/>
                    </a:ext>
                  </a:extLst>
                </p:cNvPr>
                <p:cNvPicPr/>
                <p:nvPr/>
              </p:nvPicPr>
              <p:blipFill>
                <a:blip r:embed="rId266"/>
                <a:stretch>
                  <a:fillRect/>
                </a:stretch>
              </p:blipFill>
              <p:spPr>
                <a:xfrm>
                  <a:off x="1632620" y="4590670"/>
                  <a:ext cx="7416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224" name="筆跡 223">
                  <a:extLst>
                    <a:ext uri="{FF2B5EF4-FFF2-40B4-BE49-F238E27FC236}">
                      <a16:creationId xmlns:a16="http://schemas.microsoft.com/office/drawing/2014/main" id="{73A210CD-D3F1-B9F7-7939-00C447CFC6A4}"/>
                    </a:ext>
                  </a:extLst>
                </p14:cNvPr>
                <p14:cNvContentPartPr/>
                <p14:nvPr/>
              </p14:nvContentPartPr>
              <p14:xfrm>
                <a:off x="1654940" y="4615510"/>
                <a:ext cx="82440" cy="14400"/>
              </p14:xfrm>
            </p:contentPart>
          </mc:Choice>
          <mc:Fallback xmlns="">
            <p:pic>
              <p:nvPicPr>
                <p:cNvPr id="224" name="筆跡 223">
                  <a:extLst>
                    <a:ext uri="{FF2B5EF4-FFF2-40B4-BE49-F238E27FC236}">
                      <a16:creationId xmlns:a16="http://schemas.microsoft.com/office/drawing/2014/main" id="{73A210CD-D3F1-B9F7-7939-00C447CFC6A4}"/>
                    </a:ext>
                  </a:extLst>
                </p:cNvPr>
                <p:cNvPicPr/>
                <p:nvPr/>
              </p:nvPicPr>
              <p:blipFill>
                <a:blip r:embed="rId268"/>
                <a:stretch>
                  <a:fillRect/>
                </a:stretch>
              </p:blipFill>
              <p:spPr>
                <a:xfrm>
                  <a:off x="1637300" y="4597510"/>
                  <a:ext cx="118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5" name="筆跡 224">
                  <a:extLst>
                    <a:ext uri="{FF2B5EF4-FFF2-40B4-BE49-F238E27FC236}">
                      <a16:creationId xmlns:a16="http://schemas.microsoft.com/office/drawing/2014/main" id="{54E09DF5-5087-C28B-150A-CBA5B23B5E8B}"/>
                    </a:ext>
                  </a:extLst>
                </p14:cNvPr>
                <p14:cNvContentPartPr/>
                <p14:nvPr/>
              </p14:nvContentPartPr>
              <p14:xfrm>
                <a:off x="1647020" y="4367470"/>
                <a:ext cx="2880" cy="96840"/>
              </p14:xfrm>
            </p:contentPart>
          </mc:Choice>
          <mc:Fallback xmlns="">
            <p:pic>
              <p:nvPicPr>
                <p:cNvPr id="225" name="筆跡 224">
                  <a:extLst>
                    <a:ext uri="{FF2B5EF4-FFF2-40B4-BE49-F238E27FC236}">
                      <a16:creationId xmlns:a16="http://schemas.microsoft.com/office/drawing/2014/main" id="{54E09DF5-5087-C28B-150A-CBA5B23B5E8B}"/>
                    </a:ext>
                  </a:extLst>
                </p:cNvPr>
                <p:cNvPicPr/>
                <p:nvPr/>
              </p:nvPicPr>
              <p:blipFill>
                <a:blip r:embed="rId270"/>
                <a:stretch>
                  <a:fillRect/>
                </a:stretch>
              </p:blipFill>
              <p:spPr>
                <a:xfrm>
                  <a:off x="1629020" y="4349830"/>
                  <a:ext cx="3852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27" name="筆跡 226">
                  <a:extLst>
                    <a:ext uri="{FF2B5EF4-FFF2-40B4-BE49-F238E27FC236}">
                      <a16:creationId xmlns:a16="http://schemas.microsoft.com/office/drawing/2014/main" id="{90AA5E82-D5BA-8FAE-D570-78170588E4EF}"/>
                    </a:ext>
                  </a:extLst>
                </p14:cNvPr>
                <p14:cNvContentPartPr/>
                <p14:nvPr/>
              </p14:nvContentPartPr>
              <p14:xfrm>
                <a:off x="1849700" y="4445230"/>
                <a:ext cx="58680" cy="267840"/>
              </p14:xfrm>
            </p:contentPart>
          </mc:Choice>
          <mc:Fallback xmlns="">
            <p:pic>
              <p:nvPicPr>
                <p:cNvPr id="227" name="筆跡 226">
                  <a:extLst>
                    <a:ext uri="{FF2B5EF4-FFF2-40B4-BE49-F238E27FC236}">
                      <a16:creationId xmlns:a16="http://schemas.microsoft.com/office/drawing/2014/main" id="{90AA5E82-D5BA-8FAE-D570-78170588E4EF}"/>
                    </a:ext>
                  </a:extLst>
                </p:cNvPr>
                <p:cNvPicPr/>
                <p:nvPr/>
              </p:nvPicPr>
              <p:blipFill>
                <a:blip r:embed="rId272"/>
                <a:stretch>
                  <a:fillRect/>
                </a:stretch>
              </p:blipFill>
              <p:spPr>
                <a:xfrm>
                  <a:off x="1832060" y="4427590"/>
                  <a:ext cx="94320" cy="30348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229" name="筆跡 228">
                  <a:extLst>
                    <a:ext uri="{FF2B5EF4-FFF2-40B4-BE49-F238E27FC236}">
                      <a16:creationId xmlns:a16="http://schemas.microsoft.com/office/drawing/2014/main" id="{BCDBECBA-16B6-D89D-3515-0EF78693CC10}"/>
                    </a:ext>
                  </a:extLst>
                </p14:cNvPr>
                <p14:cNvContentPartPr/>
                <p14:nvPr/>
              </p14:nvContentPartPr>
              <p14:xfrm>
                <a:off x="1972100" y="4516870"/>
                <a:ext cx="61560" cy="150840"/>
              </p14:xfrm>
            </p:contentPart>
          </mc:Choice>
          <mc:Fallback xmlns="">
            <p:pic>
              <p:nvPicPr>
                <p:cNvPr id="229" name="筆跡 228">
                  <a:extLst>
                    <a:ext uri="{FF2B5EF4-FFF2-40B4-BE49-F238E27FC236}">
                      <a16:creationId xmlns:a16="http://schemas.microsoft.com/office/drawing/2014/main" id="{BCDBECBA-16B6-D89D-3515-0EF78693CC10}"/>
                    </a:ext>
                  </a:extLst>
                </p:cNvPr>
                <p:cNvPicPr/>
                <p:nvPr/>
              </p:nvPicPr>
              <p:blipFill>
                <a:blip r:embed="rId274"/>
                <a:stretch>
                  <a:fillRect/>
                </a:stretch>
              </p:blipFill>
              <p:spPr>
                <a:xfrm>
                  <a:off x="1954460" y="4499230"/>
                  <a:ext cx="9720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30" name="筆跡 229">
                  <a:extLst>
                    <a:ext uri="{FF2B5EF4-FFF2-40B4-BE49-F238E27FC236}">
                      <a16:creationId xmlns:a16="http://schemas.microsoft.com/office/drawing/2014/main" id="{F6258739-B7B0-431A-257F-BA737DA57680}"/>
                    </a:ext>
                  </a:extLst>
                </p14:cNvPr>
                <p14:cNvContentPartPr/>
                <p14:nvPr/>
              </p14:nvContentPartPr>
              <p14:xfrm>
                <a:off x="1979660" y="4534150"/>
                <a:ext cx="195480" cy="109080"/>
              </p14:xfrm>
            </p:contentPart>
          </mc:Choice>
          <mc:Fallback xmlns="">
            <p:pic>
              <p:nvPicPr>
                <p:cNvPr id="230" name="筆跡 229">
                  <a:extLst>
                    <a:ext uri="{FF2B5EF4-FFF2-40B4-BE49-F238E27FC236}">
                      <a16:creationId xmlns:a16="http://schemas.microsoft.com/office/drawing/2014/main" id="{F6258739-B7B0-431A-257F-BA737DA57680}"/>
                    </a:ext>
                  </a:extLst>
                </p:cNvPr>
                <p:cNvPicPr/>
                <p:nvPr/>
              </p:nvPicPr>
              <p:blipFill>
                <a:blip r:embed="rId276"/>
                <a:stretch>
                  <a:fillRect/>
                </a:stretch>
              </p:blipFill>
              <p:spPr>
                <a:xfrm>
                  <a:off x="1962020" y="4516150"/>
                  <a:ext cx="231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31" name="筆跡 230">
                  <a:extLst>
                    <a:ext uri="{FF2B5EF4-FFF2-40B4-BE49-F238E27FC236}">
                      <a16:creationId xmlns:a16="http://schemas.microsoft.com/office/drawing/2014/main" id="{7CDA8032-FDF4-AC4C-21DF-79A653FBD1D1}"/>
                    </a:ext>
                  </a:extLst>
                </p14:cNvPr>
                <p14:cNvContentPartPr/>
                <p14:nvPr/>
              </p14:nvContentPartPr>
              <p14:xfrm>
                <a:off x="2085140" y="4572670"/>
                <a:ext cx="74160" cy="47160"/>
              </p14:xfrm>
            </p:contentPart>
          </mc:Choice>
          <mc:Fallback xmlns="">
            <p:pic>
              <p:nvPicPr>
                <p:cNvPr id="231" name="筆跡 230">
                  <a:extLst>
                    <a:ext uri="{FF2B5EF4-FFF2-40B4-BE49-F238E27FC236}">
                      <a16:creationId xmlns:a16="http://schemas.microsoft.com/office/drawing/2014/main" id="{7CDA8032-FDF4-AC4C-21DF-79A653FBD1D1}"/>
                    </a:ext>
                  </a:extLst>
                </p:cNvPr>
                <p:cNvPicPr/>
                <p:nvPr/>
              </p:nvPicPr>
              <p:blipFill>
                <a:blip r:embed="rId278"/>
                <a:stretch>
                  <a:fillRect/>
                </a:stretch>
              </p:blipFill>
              <p:spPr>
                <a:xfrm>
                  <a:off x="2067140" y="4554670"/>
                  <a:ext cx="1098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32" name="筆跡 231">
                  <a:extLst>
                    <a:ext uri="{FF2B5EF4-FFF2-40B4-BE49-F238E27FC236}">
                      <a16:creationId xmlns:a16="http://schemas.microsoft.com/office/drawing/2014/main" id="{9325EFEB-AE7C-8390-C9EF-46BE5087BEDE}"/>
                    </a:ext>
                  </a:extLst>
                </p14:cNvPr>
                <p14:cNvContentPartPr/>
                <p14:nvPr/>
              </p14:nvContentPartPr>
              <p14:xfrm>
                <a:off x="2207540" y="4516870"/>
                <a:ext cx="52560" cy="129600"/>
              </p14:xfrm>
            </p:contentPart>
          </mc:Choice>
          <mc:Fallback xmlns="">
            <p:pic>
              <p:nvPicPr>
                <p:cNvPr id="232" name="筆跡 231">
                  <a:extLst>
                    <a:ext uri="{FF2B5EF4-FFF2-40B4-BE49-F238E27FC236}">
                      <a16:creationId xmlns:a16="http://schemas.microsoft.com/office/drawing/2014/main" id="{9325EFEB-AE7C-8390-C9EF-46BE5087BEDE}"/>
                    </a:ext>
                  </a:extLst>
                </p:cNvPr>
                <p:cNvPicPr/>
                <p:nvPr/>
              </p:nvPicPr>
              <p:blipFill>
                <a:blip r:embed="rId280"/>
                <a:stretch>
                  <a:fillRect/>
                </a:stretch>
              </p:blipFill>
              <p:spPr>
                <a:xfrm>
                  <a:off x="2189900" y="4499230"/>
                  <a:ext cx="882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33" name="筆跡 232">
                  <a:extLst>
                    <a:ext uri="{FF2B5EF4-FFF2-40B4-BE49-F238E27FC236}">
                      <a16:creationId xmlns:a16="http://schemas.microsoft.com/office/drawing/2014/main" id="{8087E885-882D-A1C6-5AE2-F30F3E11A8DA}"/>
                    </a:ext>
                  </a:extLst>
                </p14:cNvPr>
                <p14:cNvContentPartPr/>
                <p14:nvPr/>
              </p14:nvContentPartPr>
              <p14:xfrm>
                <a:off x="2335340" y="4517950"/>
                <a:ext cx="38880" cy="132120"/>
              </p14:xfrm>
            </p:contentPart>
          </mc:Choice>
          <mc:Fallback xmlns="">
            <p:pic>
              <p:nvPicPr>
                <p:cNvPr id="233" name="筆跡 232">
                  <a:extLst>
                    <a:ext uri="{FF2B5EF4-FFF2-40B4-BE49-F238E27FC236}">
                      <a16:creationId xmlns:a16="http://schemas.microsoft.com/office/drawing/2014/main" id="{8087E885-882D-A1C6-5AE2-F30F3E11A8DA}"/>
                    </a:ext>
                  </a:extLst>
                </p:cNvPr>
                <p:cNvPicPr/>
                <p:nvPr/>
              </p:nvPicPr>
              <p:blipFill>
                <a:blip r:embed="rId282"/>
                <a:stretch>
                  <a:fillRect/>
                </a:stretch>
              </p:blipFill>
              <p:spPr>
                <a:xfrm>
                  <a:off x="2317340" y="4499950"/>
                  <a:ext cx="74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4" name="筆跡 233">
                  <a:extLst>
                    <a:ext uri="{FF2B5EF4-FFF2-40B4-BE49-F238E27FC236}">
                      <a16:creationId xmlns:a16="http://schemas.microsoft.com/office/drawing/2014/main" id="{D0D04652-1275-2B1E-D6F2-80050DD485A5}"/>
                    </a:ext>
                  </a:extLst>
                </p14:cNvPr>
                <p14:cNvContentPartPr/>
                <p14:nvPr/>
              </p14:nvContentPartPr>
              <p14:xfrm>
                <a:off x="2315900" y="4520830"/>
                <a:ext cx="83160" cy="7200"/>
              </p14:xfrm>
            </p:contentPart>
          </mc:Choice>
          <mc:Fallback xmlns="">
            <p:pic>
              <p:nvPicPr>
                <p:cNvPr id="234" name="筆跡 233">
                  <a:extLst>
                    <a:ext uri="{FF2B5EF4-FFF2-40B4-BE49-F238E27FC236}">
                      <a16:creationId xmlns:a16="http://schemas.microsoft.com/office/drawing/2014/main" id="{D0D04652-1275-2B1E-D6F2-80050DD485A5}"/>
                    </a:ext>
                  </a:extLst>
                </p:cNvPr>
                <p:cNvPicPr/>
                <p:nvPr/>
              </p:nvPicPr>
              <p:blipFill>
                <a:blip r:embed="rId284"/>
                <a:stretch>
                  <a:fillRect/>
                </a:stretch>
              </p:blipFill>
              <p:spPr>
                <a:xfrm>
                  <a:off x="2298260" y="4502830"/>
                  <a:ext cx="11880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5" name="筆跡 234">
                  <a:extLst>
                    <a:ext uri="{FF2B5EF4-FFF2-40B4-BE49-F238E27FC236}">
                      <a16:creationId xmlns:a16="http://schemas.microsoft.com/office/drawing/2014/main" id="{57D59B08-FABB-BFB0-0781-EAC7FF1E9C6B}"/>
                    </a:ext>
                  </a:extLst>
                </p14:cNvPr>
                <p14:cNvContentPartPr/>
                <p14:nvPr/>
              </p14:nvContentPartPr>
              <p14:xfrm>
                <a:off x="2443340" y="4552870"/>
                <a:ext cx="101520" cy="97920"/>
              </p14:xfrm>
            </p:contentPart>
          </mc:Choice>
          <mc:Fallback xmlns="">
            <p:pic>
              <p:nvPicPr>
                <p:cNvPr id="235" name="筆跡 234">
                  <a:extLst>
                    <a:ext uri="{FF2B5EF4-FFF2-40B4-BE49-F238E27FC236}">
                      <a16:creationId xmlns:a16="http://schemas.microsoft.com/office/drawing/2014/main" id="{57D59B08-FABB-BFB0-0781-EAC7FF1E9C6B}"/>
                    </a:ext>
                  </a:extLst>
                </p:cNvPr>
                <p:cNvPicPr/>
                <p:nvPr/>
              </p:nvPicPr>
              <p:blipFill>
                <a:blip r:embed="rId286"/>
                <a:stretch>
                  <a:fillRect/>
                </a:stretch>
              </p:blipFill>
              <p:spPr>
                <a:xfrm>
                  <a:off x="2425700" y="4534870"/>
                  <a:ext cx="1371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236" name="筆跡 235">
                  <a:extLst>
                    <a:ext uri="{FF2B5EF4-FFF2-40B4-BE49-F238E27FC236}">
                      <a16:creationId xmlns:a16="http://schemas.microsoft.com/office/drawing/2014/main" id="{B447FEA0-8456-0D62-205F-98049411176C}"/>
                    </a:ext>
                  </a:extLst>
                </p14:cNvPr>
                <p14:cNvContentPartPr/>
                <p14:nvPr/>
              </p14:nvContentPartPr>
              <p14:xfrm>
                <a:off x="2670500" y="4500310"/>
                <a:ext cx="97560" cy="161640"/>
              </p14:xfrm>
            </p:contentPart>
          </mc:Choice>
          <mc:Fallback xmlns="">
            <p:pic>
              <p:nvPicPr>
                <p:cNvPr id="236" name="筆跡 235">
                  <a:extLst>
                    <a:ext uri="{FF2B5EF4-FFF2-40B4-BE49-F238E27FC236}">
                      <a16:creationId xmlns:a16="http://schemas.microsoft.com/office/drawing/2014/main" id="{B447FEA0-8456-0D62-205F-98049411176C}"/>
                    </a:ext>
                  </a:extLst>
                </p:cNvPr>
                <p:cNvPicPr/>
                <p:nvPr/>
              </p:nvPicPr>
              <p:blipFill>
                <a:blip r:embed="rId288"/>
                <a:stretch>
                  <a:fillRect/>
                </a:stretch>
              </p:blipFill>
              <p:spPr>
                <a:xfrm>
                  <a:off x="2652500" y="4482310"/>
                  <a:ext cx="13320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7" name="筆跡 236">
                  <a:extLst>
                    <a:ext uri="{FF2B5EF4-FFF2-40B4-BE49-F238E27FC236}">
                      <a16:creationId xmlns:a16="http://schemas.microsoft.com/office/drawing/2014/main" id="{54EB6D38-FB52-9C62-75D5-F4FE77BD3204}"/>
                    </a:ext>
                  </a:extLst>
                </p14:cNvPr>
                <p14:cNvContentPartPr/>
                <p14:nvPr/>
              </p14:nvContentPartPr>
              <p14:xfrm>
                <a:off x="2781740" y="4542790"/>
                <a:ext cx="80280" cy="84600"/>
              </p14:xfrm>
            </p:contentPart>
          </mc:Choice>
          <mc:Fallback xmlns="">
            <p:pic>
              <p:nvPicPr>
                <p:cNvPr id="237" name="筆跡 236">
                  <a:extLst>
                    <a:ext uri="{FF2B5EF4-FFF2-40B4-BE49-F238E27FC236}">
                      <a16:creationId xmlns:a16="http://schemas.microsoft.com/office/drawing/2014/main" id="{54EB6D38-FB52-9C62-75D5-F4FE77BD3204}"/>
                    </a:ext>
                  </a:extLst>
                </p:cNvPr>
                <p:cNvPicPr/>
                <p:nvPr/>
              </p:nvPicPr>
              <p:blipFill>
                <a:blip r:embed="rId290"/>
                <a:stretch>
                  <a:fillRect/>
                </a:stretch>
              </p:blipFill>
              <p:spPr>
                <a:xfrm>
                  <a:off x="2764100" y="4525150"/>
                  <a:ext cx="11592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38" name="筆跡 237">
                  <a:extLst>
                    <a:ext uri="{FF2B5EF4-FFF2-40B4-BE49-F238E27FC236}">
                      <a16:creationId xmlns:a16="http://schemas.microsoft.com/office/drawing/2014/main" id="{48E11362-E103-A15C-82BF-66870B02574F}"/>
                    </a:ext>
                  </a:extLst>
                </p14:cNvPr>
                <p14:cNvContentPartPr/>
                <p14:nvPr/>
              </p14:nvContentPartPr>
              <p14:xfrm>
                <a:off x="2793980" y="4555390"/>
                <a:ext cx="63000" cy="88200"/>
              </p14:xfrm>
            </p:contentPart>
          </mc:Choice>
          <mc:Fallback xmlns="">
            <p:pic>
              <p:nvPicPr>
                <p:cNvPr id="238" name="筆跡 237">
                  <a:extLst>
                    <a:ext uri="{FF2B5EF4-FFF2-40B4-BE49-F238E27FC236}">
                      <a16:creationId xmlns:a16="http://schemas.microsoft.com/office/drawing/2014/main" id="{48E11362-E103-A15C-82BF-66870B02574F}"/>
                    </a:ext>
                  </a:extLst>
                </p:cNvPr>
                <p:cNvPicPr/>
                <p:nvPr/>
              </p:nvPicPr>
              <p:blipFill>
                <a:blip r:embed="rId292"/>
                <a:stretch>
                  <a:fillRect/>
                </a:stretch>
              </p:blipFill>
              <p:spPr>
                <a:xfrm>
                  <a:off x="2775980" y="4537750"/>
                  <a:ext cx="9864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39" name="筆跡 238">
                  <a:extLst>
                    <a:ext uri="{FF2B5EF4-FFF2-40B4-BE49-F238E27FC236}">
                      <a16:creationId xmlns:a16="http://schemas.microsoft.com/office/drawing/2014/main" id="{0A761C8A-5E3F-C42C-75B8-C27766C9E8BB}"/>
                    </a:ext>
                  </a:extLst>
                </p14:cNvPr>
                <p14:cNvContentPartPr/>
                <p14:nvPr/>
              </p14:nvContentPartPr>
              <p14:xfrm>
                <a:off x="2939780" y="4471150"/>
                <a:ext cx="115560" cy="118800"/>
              </p14:xfrm>
            </p:contentPart>
          </mc:Choice>
          <mc:Fallback xmlns="">
            <p:pic>
              <p:nvPicPr>
                <p:cNvPr id="239" name="筆跡 238">
                  <a:extLst>
                    <a:ext uri="{FF2B5EF4-FFF2-40B4-BE49-F238E27FC236}">
                      <a16:creationId xmlns:a16="http://schemas.microsoft.com/office/drawing/2014/main" id="{0A761C8A-5E3F-C42C-75B8-C27766C9E8BB}"/>
                    </a:ext>
                  </a:extLst>
                </p:cNvPr>
                <p:cNvPicPr/>
                <p:nvPr/>
              </p:nvPicPr>
              <p:blipFill>
                <a:blip r:embed="rId294"/>
                <a:stretch>
                  <a:fillRect/>
                </a:stretch>
              </p:blipFill>
              <p:spPr>
                <a:xfrm>
                  <a:off x="2922140" y="4453510"/>
                  <a:ext cx="15120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0" name="筆跡 239">
                  <a:extLst>
                    <a:ext uri="{FF2B5EF4-FFF2-40B4-BE49-F238E27FC236}">
                      <a16:creationId xmlns:a16="http://schemas.microsoft.com/office/drawing/2014/main" id="{8CFBFD09-353C-2E5D-0911-96BDE6378695}"/>
                    </a:ext>
                  </a:extLst>
                </p14:cNvPr>
                <p14:cNvContentPartPr/>
                <p14:nvPr/>
              </p14:nvContentPartPr>
              <p14:xfrm>
                <a:off x="3002060" y="4485190"/>
                <a:ext cx="44640" cy="159840"/>
              </p14:xfrm>
            </p:contentPart>
          </mc:Choice>
          <mc:Fallback xmlns="">
            <p:pic>
              <p:nvPicPr>
                <p:cNvPr id="240" name="筆跡 239">
                  <a:extLst>
                    <a:ext uri="{FF2B5EF4-FFF2-40B4-BE49-F238E27FC236}">
                      <a16:creationId xmlns:a16="http://schemas.microsoft.com/office/drawing/2014/main" id="{8CFBFD09-353C-2E5D-0911-96BDE6378695}"/>
                    </a:ext>
                  </a:extLst>
                </p:cNvPr>
                <p:cNvPicPr/>
                <p:nvPr/>
              </p:nvPicPr>
              <p:blipFill>
                <a:blip r:embed="rId296"/>
                <a:stretch>
                  <a:fillRect/>
                </a:stretch>
              </p:blipFill>
              <p:spPr>
                <a:xfrm>
                  <a:off x="2984420" y="4467190"/>
                  <a:ext cx="8028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1" name="筆跡 240">
                  <a:extLst>
                    <a:ext uri="{FF2B5EF4-FFF2-40B4-BE49-F238E27FC236}">
                      <a16:creationId xmlns:a16="http://schemas.microsoft.com/office/drawing/2014/main" id="{350A6C51-9B1F-51D9-D13D-155D9B63F06E}"/>
                    </a:ext>
                  </a:extLst>
                </p14:cNvPr>
                <p14:cNvContentPartPr/>
                <p14:nvPr/>
              </p14:nvContentPartPr>
              <p14:xfrm>
                <a:off x="3092060" y="4501030"/>
                <a:ext cx="91440" cy="129240"/>
              </p14:xfrm>
            </p:contentPart>
          </mc:Choice>
          <mc:Fallback xmlns="">
            <p:pic>
              <p:nvPicPr>
                <p:cNvPr id="241" name="筆跡 240">
                  <a:extLst>
                    <a:ext uri="{FF2B5EF4-FFF2-40B4-BE49-F238E27FC236}">
                      <a16:creationId xmlns:a16="http://schemas.microsoft.com/office/drawing/2014/main" id="{350A6C51-9B1F-51D9-D13D-155D9B63F06E}"/>
                    </a:ext>
                  </a:extLst>
                </p:cNvPr>
                <p:cNvPicPr/>
                <p:nvPr/>
              </p:nvPicPr>
              <p:blipFill>
                <a:blip r:embed="rId298"/>
                <a:stretch>
                  <a:fillRect/>
                </a:stretch>
              </p:blipFill>
              <p:spPr>
                <a:xfrm>
                  <a:off x="3074060" y="4483030"/>
                  <a:ext cx="1270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2" name="筆跡 241">
                  <a:extLst>
                    <a:ext uri="{FF2B5EF4-FFF2-40B4-BE49-F238E27FC236}">
                      <a16:creationId xmlns:a16="http://schemas.microsoft.com/office/drawing/2014/main" id="{E685C25D-CDBB-F579-A83F-9B9BF09E96AE}"/>
                    </a:ext>
                  </a:extLst>
                </p14:cNvPr>
                <p14:cNvContentPartPr/>
                <p14:nvPr/>
              </p14:nvContentPartPr>
              <p14:xfrm>
                <a:off x="3228140" y="4589590"/>
                <a:ext cx="134640" cy="4680"/>
              </p14:xfrm>
            </p:contentPart>
          </mc:Choice>
          <mc:Fallback xmlns="">
            <p:pic>
              <p:nvPicPr>
                <p:cNvPr id="242" name="筆跡 241">
                  <a:extLst>
                    <a:ext uri="{FF2B5EF4-FFF2-40B4-BE49-F238E27FC236}">
                      <a16:creationId xmlns:a16="http://schemas.microsoft.com/office/drawing/2014/main" id="{E685C25D-CDBB-F579-A83F-9B9BF09E96AE}"/>
                    </a:ext>
                  </a:extLst>
                </p:cNvPr>
                <p:cNvPicPr/>
                <p:nvPr/>
              </p:nvPicPr>
              <p:blipFill>
                <a:blip r:embed="rId300"/>
                <a:stretch>
                  <a:fillRect/>
                </a:stretch>
              </p:blipFill>
              <p:spPr>
                <a:xfrm>
                  <a:off x="3210140" y="4571950"/>
                  <a:ext cx="170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3" name="筆跡 242">
                  <a:extLst>
                    <a:ext uri="{FF2B5EF4-FFF2-40B4-BE49-F238E27FC236}">
                      <a16:creationId xmlns:a16="http://schemas.microsoft.com/office/drawing/2014/main" id="{4708868A-9B0F-1454-7114-C8264A24F5F4}"/>
                    </a:ext>
                  </a:extLst>
                </p14:cNvPr>
                <p14:cNvContentPartPr/>
                <p14:nvPr/>
              </p14:nvContentPartPr>
              <p14:xfrm>
                <a:off x="3279260" y="4533070"/>
                <a:ext cx="36000" cy="137160"/>
              </p14:xfrm>
            </p:contentPart>
          </mc:Choice>
          <mc:Fallback xmlns="">
            <p:pic>
              <p:nvPicPr>
                <p:cNvPr id="243" name="筆跡 242">
                  <a:extLst>
                    <a:ext uri="{FF2B5EF4-FFF2-40B4-BE49-F238E27FC236}">
                      <a16:creationId xmlns:a16="http://schemas.microsoft.com/office/drawing/2014/main" id="{4708868A-9B0F-1454-7114-C8264A24F5F4}"/>
                    </a:ext>
                  </a:extLst>
                </p:cNvPr>
                <p:cNvPicPr/>
                <p:nvPr/>
              </p:nvPicPr>
              <p:blipFill>
                <a:blip r:embed="rId302"/>
                <a:stretch>
                  <a:fillRect/>
                </a:stretch>
              </p:blipFill>
              <p:spPr>
                <a:xfrm>
                  <a:off x="3261620" y="4515430"/>
                  <a:ext cx="716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44" name="筆跡 243">
                  <a:extLst>
                    <a:ext uri="{FF2B5EF4-FFF2-40B4-BE49-F238E27FC236}">
                      <a16:creationId xmlns:a16="http://schemas.microsoft.com/office/drawing/2014/main" id="{75F708F6-8E4A-A254-18AE-F2CA893205CD}"/>
                    </a:ext>
                  </a:extLst>
                </p14:cNvPr>
                <p14:cNvContentPartPr/>
                <p14:nvPr/>
              </p14:nvContentPartPr>
              <p14:xfrm>
                <a:off x="3464300" y="4485910"/>
                <a:ext cx="32760" cy="130320"/>
              </p14:xfrm>
            </p:contentPart>
          </mc:Choice>
          <mc:Fallback xmlns="">
            <p:pic>
              <p:nvPicPr>
                <p:cNvPr id="244" name="筆跡 243">
                  <a:extLst>
                    <a:ext uri="{FF2B5EF4-FFF2-40B4-BE49-F238E27FC236}">
                      <a16:creationId xmlns:a16="http://schemas.microsoft.com/office/drawing/2014/main" id="{75F708F6-8E4A-A254-18AE-F2CA893205CD}"/>
                    </a:ext>
                  </a:extLst>
                </p:cNvPr>
                <p:cNvPicPr/>
                <p:nvPr/>
              </p:nvPicPr>
              <p:blipFill>
                <a:blip r:embed="rId304"/>
                <a:stretch>
                  <a:fillRect/>
                </a:stretch>
              </p:blipFill>
              <p:spPr>
                <a:xfrm>
                  <a:off x="3446660" y="4468270"/>
                  <a:ext cx="684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45" name="筆跡 244">
                  <a:extLst>
                    <a:ext uri="{FF2B5EF4-FFF2-40B4-BE49-F238E27FC236}">
                      <a16:creationId xmlns:a16="http://schemas.microsoft.com/office/drawing/2014/main" id="{9BE94FE9-4470-36B2-5F0B-D21D2EB2E54B}"/>
                    </a:ext>
                  </a:extLst>
                </p14:cNvPr>
                <p14:cNvContentPartPr/>
                <p14:nvPr/>
              </p14:nvContentPartPr>
              <p14:xfrm>
                <a:off x="3539900" y="4483030"/>
                <a:ext cx="63360" cy="135360"/>
              </p14:xfrm>
            </p:contentPart>
          </mc:Choice>
          <mc:Fallback xmlns="">
            <p:pic>
              <p:nvPicPr>
                <p:cNvPr id="245" name="筆跡 244">
                  <a:extLst>
                    <a:ext uri="{FF2B5EF4-FFF2-40B4-BE49-F238E27FC236}">
                      <a16:creationId xmlns:a16="http://schemas.microsoft.com/office/drawing/2014/main" id="{9BE94FE9-4470-36B2-5F0B-D21D2EB2E54B}"/>
                    </a:ext>
                  </a:extLst>
                </p:cNvPr>
                <p:cNvPicPr/>
                <p:nvPr/>
              </p:nvPicPr>
              <p:blipFill>
                <a:blip r:embed="rId306"/>
                <a:stretch>
                  <a:fillRect/>
                </a:stretch>
              </p:blipFill>
              <p:spPr>
                <a:xfrm>
                  <a:off x="3521900" y="4465030"/>
                  <a:ext cx="990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46" name="筆跡 245">
                  <a:extLst>
                    <a:ext uri="{FF2B5EF4-FFF2-40B4-BE49-F238E27FC236}">
                      <a16:creationId xmlns:a16="http://schemas.microsoft.com/office/drawing/2014/main" id="{9474D877-CD7D-105B-D2D7-E072C8B1D826}"/>
                    </a:ext>
                  </a:extLst>
                </p14:cNvPr>
                <p14:cNvContentPartPr/>
                <p14:nvPr/>
              </p14:nvContentPartPr>
              <p14:xfrm>
                <a:off x="3661220" y="4517230"/>
                <a:ext cx="99360" cy="93960"/>
              </p14:xfrm>
            </p:contentPart>
          </mc:Choice>
          <mc:Fallback xmlns="">
            <p:pic>
              <p:nvPicPr>
                <p:cNvPr id="246" name="筆跡 245">
                  <a:extLst>
                    <a:ext uri="{FF2B5EF4-FFF2-40B4-BE49-F238E27FC236}">
                      <a16:creationId xmlns:a16="http://schemas.microsoft.com/office/drawing/2014/main" id="{9474D877-CD7D-105B-D2D7-E072C8B1D826}"/>
                    </a:ext>
                  </a:extLst>
                </p:cNvPr>
                <p:cNvPicPr/>
                <p:nvPr/>
              </p:nvPicPr>
              <p:blipFill>
                <a:blip r:embed="rId308"/>
                <a:stretch>
                  <a:fillRect/>
                </a:stretch>
              </p:blipFill>
              <p:spPr>
                <a:xfrm>
                  <a:off x="3643580" y="4499230"/>
                  <a:ext cx="1350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7" name="筆跡 246">
                  <a:extLst>
                    <a:ext uri="{FF2B5EF4-FFF2-40B4-BE49-F238E27FC236}">
                      <a16:creationId xmlns:a16="http://schemas.microsoft.com/office/drawing/2014/main" id="{FF2DE347-8378-0C7E-E63D-0358C19C62D7}"/>
                    </a:ext>
                  </a:extLst>
                </p14:cNvPr>
                <p14:cNvContentPartPr/>
                <p14:nvPr/>
              </p14:nvContentPartPr>
              <p14:xfrm>
                <a:off x="3814220" y="4464670"/>
                <a:ext cx="66960" cy="146160"/>
              </p14:xfrm>
            </p:contentPart>
          </mc:Choice>
          <mc:Fallback xmlns="">
            <p:pic>
              <p:nvPicPr>
                <p:cNvPr id="247" name="筆跡 246">
                  <a:extLst>
                    <a:ext uri="{FF2B5EF4-FFF2-40B4-BE49-F238E27FC236}">
                      <a16:creationId xmlns:a16="http://schemas.microsoft.com/office/drawing/2014/main" id="{FF2DE347-8378-0C7E-E63D-0358C19C62D7}"/>
                    </a:ext>
                  </a:extLst>
                </p:cNvPr>
                <p:cNvPicPr/>
                <p:nvPr/>
              </p:nvPicPr>
              <p:blipFill>
                <a:blip r:embed="rId310"/>
                <a:stretch>
                  <a:fillRect/>
                </a:stretch>
              </p:blipFill>
              <p:spPr>
                <a:xfrm>
                  <a:off x="3796220" y="4447030"/>
                  <a:ext cx="102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48" name="筆跡 247">
                  <a:extLst>
                    <a:ext uri="{FF2B5EF4-FFF2-40B4-BE49-F238E27FC236}">
                      <a16:creationId xmlns:a16="http://schemas.microsoft.com/office/drawing/2014/main" id="{016779EE-354E-4510-5262-C8CC748F7B32}"/>
                    </a:ext>
                  </a:extLst>
                </p14:cNvPr>
                <p14:cNvContentPartPr/>
                <p14:nvPr/>
              </p14:nvContentPartPr>
              <p14:xfrm>
                <a:off x="3936620" y="4475470"/>
                <a:ext cx="23760" cy="4320"/>
              </p14:xfrm>
            </p:contentPart>
          </mc:Choice>
          <mc:Fallback xmlns="">
            <p:pic>
              <p:nvPicPr>
                <p:cNvPr id="248" name="筆跡 247">
                  <a:extLst>
                    <a:ext uri="{FF2B5EF4-FFF2-40B4-BE49-F238E27FC236}">
                      <a16:creationId xmlns:a16="http://schemas.microsoft.com/office/drawing/2014/main" id="{016779EE-354E-4510-5262-C8CC748F7B32}"/>
                    </a:ext>
                  </a:extLst>
                </p:cNvPr>
                <p:cNvPicPr/>
                <p:nvPr/>
              </p:nvPicPr>
              <p:blipFill>
                <a:blip r:embed="rId312"/>
                <a:stretch>
                  <a:fillRect/>
                </a:stretch>
              </p:blipFill>
              <p:spPr>
                <a:xfrm>
                  <a:off x="3918980" y="4457470"/>
                  <a:ext cx="59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49" name="筆跡 248">
                  <a:extLst>
                    <a:ext uri="{FF2B5EF4-FFF2-40B4-BE49-F238E27FC236}">
                      <a16:creationId xmlns:a16="http://schemas.microsoft.com/office/drawing/2014/main" id="{446050DE-EBD8-AD36-0760-112DE37133DA}"/>
                    </a:ext>
                  </a:extLst>
                </p14:cNvPr>
                <p14:cNvContentPartPr/>
                <p14:nvPr/>
              </p14:nvContentPartPr>
              <p14:xfrm>
                <a:off x="3968300" y="4463230"/>
                <a:ext cx="42120" cy="132840"/>
              </p14:xfrm>
            </p:contentPart>
          </mc:Choice>
          <mc:Fallback xmlns="">
            <p:pic>
              <p:nvPicPr>
                <p:cNvPr id="249" name="筆跡 248">
                  <a:extLst>
                    <a:ext uri="{FF2B5EF4-FFF2-40B4-BE49-F238E27FC236}">
                      <a16:creationId xmlns:a16="http://schemas.microsoft.com/office/drawing/2014/main" id="{446050DE-EBD8-AD36-0760-112DE37133DA}"/>
                    </a:ext>
                  </a:extLst>
                </p:cNvPr>
                <p:cNvPicPr/>
                <p:nvPr/>
              </p:nvPicPr>
              <p:blipFill>
                <a:blip r:embed="rId314"/>
                <a:stretch>
                  <a:fillRect/>
                </a:stretch>
              </p:blipFill>
              <p:spPr>
                <a:xfrm>
                  <a:off x="3950300" y="4445230"/>
                  <a:ext cx="777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0" name="筆跡 249">
                  <a:extLst>
                    <a:ext uri="{FF2B5EF4-FFF2-40B4-BE49-F238E27FC236}">
                      <a16:creationId xmlns:a16="http://schemas.microsoft.com/office/drawing/2014/main" id="{15E55F58-2BDA-2334-EAAF-731D0ED7B317}"/>
                    </a:ext>
                  </a:extLst>
                </p14:cNvPr>
                <p14:cNvContentPartPr/>
                <p14:nvPr/>
              </p14:nvContentPartPr>
              <p14:xfrm>
                <a:off x="4000700" y="4456390"/>
                <a:ext cx="74160" cy="1800"/>
              </p14:xfrm>
            </p:contentPart>
          </mc:Choice>
          <mc:Fallback xmlns="">
            <p:pic>
              <p:nvPicPr>
                <p:cNvPr id="250" name="筆跡 249">
                  <a:extLst>
                    <a:ext uri="{FF2B5EF4-FFF2-40B4-BE49-F238E27FC236}">
                      <a16:creationId xmlns:a16="http://schemas.microsoft.com/office/drawing/2014/main" id="{15E55F58-2BDA-2334-EAAF-731D0ED7B317}"/>
                    </a:ext>
                  </a:extLst>
                </p:cNvPr>
                <p:cNvPicPr/>
                <p:nvPr/>
              </p:nvPicPr>
              <p:blipFill>
                <a:blip r:embed="rId316"/>
                <a:stretch>
                  <a:fillRect/>
                </a:stretch>
              </p:blipFill>
              <p:spPr>
                <a:xfrm>
                  <a:off x="3983060" y="4438390"/>
                  <a:ext cx="109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51" name="筆跡 250">
                  <a:extLst>
                    <a:ext uri="{FF2B5EF4-FFF2-40B4-BE49-F238E27FC236}">
                      <a16:creationId xmlns:a16="http://schemas.microsoft.com/office/drawing/2014/main" id="{D56B03F5-F42F-E22D-3F05-343D21405172}"/>
                    </a:ext>
                  </a:extLst>
                </p14:cNvPr>
                <p14:cNvContentPartPr/>
                <p14:nvPr/>
              </p14:nvContentPartPr>
              <p14:xfrm>
                <a:off x="4066940" y="4494190"/>
                <a:ext cx="128880" cy="115560"/>
              </p14:xfrm>
            </p:contentPart>
          </mc:Choice>
          <mc:Fallback xmlns="">
            <p:pic>
              <p:nvPicPr>
                <p:cNvPr id="251" name="筆跡 250">
                  <a:extLst>
                    <a:ext uri="{FF2B5EF4-FFF2-40B4-BE49-F238E27FC236}">
                      <a16:creationId xmlns:a16="http://schemas.microsoft.com/office/drawing/2014/main" id="{D56B03F5-F42F-E22D-3F05-343D21405172}"/>
                    </a:ext>
                  </a:extLst>
                </p:cNvPr>
                <p:cNvPicPr/>
                <p:nvPr/>
              </p:nvPicPr>
              <p:blipFill>
                <a:blip r:embed="rId318"/>
                <a:stretch>
                  <a:fillRect/>
                </a:stretch>
              </p:blipFill>
              <p:spPr>
                <a:xfrm>
                  <a:off x="4048940" y="4476550"/>
                  <a:ext cx="1645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53" name="筆跡 252">
                  <a:extLst>
                    <a:ext uri="{FF2B5EF4-FFF2-40B4-BE49-F238E27FC236}">
                      <a16:creationId xmlns:a16="http://schemas.microsoft.com/office/drawing/2014/main" id="{50EA6751-970D-6806-632B-6EE57CF48C10}"/>
                    </a:ext>
                  </a:extLst>
                </p14:cNvPr>
                <p14:cNvContentPartPr/>
                <p14:nvPr/>
              </p14:nvContentPartPr>
              <p14:xfrm>
                <a:off x="4295801" y="4454059"/>
                <a:ext cx="30240" cy="111600"/>
              </p14:xfrm>
            </p:contentPart>
          </mc:Choice>
          <mc:Fallback xmlns="">
            <p:pic>
              <p:nvPicPr>
                <p:cNvPr id="253" name="筆跡 252">
                  <a:extLst>
                    <a:ext uri="{FF2B5EF4-FFF2-40B4-BE49-F238E27FC236}">
                      <a16:creationId xmlns:a16="http://schemas.microsoft.com/office/drawing/2014/main" id="{50EA6751-970D-6806-632B-6EE57CF48C10}"/>
                    </a:ext>
                  </a:extLst>
                </p:cNvPr>
                <p:cNvPicPr/>
                <p:nvPr/>
              </p:nvPicPr>
              <p:blipFill>
                <a:blip r:embed="rId320"/>
                <a:stretch>
                  <a:fillRect/>
                </a:stretch>
              </p:blipFill>
              <p:spPr>
                <a:xfrm>
                  <a:off x="4277801" y="4436059"/>
                  <a:ext cx="658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4" name="筆跡 253">
                  <a:extLst>
                    <a:ext uri="{FF2B5EF4-FFF2-40B4-BE49-F238E27FC236}">
                      <a16:creationId xmlns:a16="http://schemas.microsoft.com/office/drawing/2014/main" id="{78CCD660-2C2A-F354-F09F-1ED2B624EC35}"/>
                    </a:ext>
                  </a:extLst>
                </p14:cNvPr>
                <p14:cNvContentPartPr/>
                <p14:nvPr/>
              </p14:nvContentPartPr>
              <p14:xfrm>
                <a:off x="4324241" y="4485379"/>
                <a:ext cx="71640" cy="65520"/>
              </p14:xfrm>
            </p:contentPart>
          </mc:Choice>
          <mc:Fallback xmlns="">
            <p:pic>
              <p:nvPicPr>
                <p:cNvPr id="254" name="筆跡 253">
                  <a:extLst>
                    <a:ext uri="{FF2B5EF4-FFF2-40B4-BE49-F238E27FC236}">
                      <a16:creationId xmlns:a16="http://schemas.microsoft.com/office/drawing/2014/main" id="{78CCD660-2C2A-F354-F09F-1ED2B624EC35}"/>
                    </a:ext>
                  </a:extLst>
                </p:cNvPr>
                <p:cNvPicPr/>
                <p:nvPr/>
              </p:nvPicPr>
              <p:blipFill>
                <a:blip r:embed="rId322"/>
                <a:stretch>
                  <a:fillRect/>
                </a:stretch>
              </p:blipFill>
              <p:spPr>
                <a:xfrm>
                  <a:off x="4306601" y="4467379"/>
                  <a:ext cx="10728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5" name="筆跡 254">
                  <a:extLst>
                    <a:ext uri="{FF2B5EF4-FFF2-40B4-BE49-F238E27FC236}">
                      <a16:creationId xmlns:a16="http://schemas.microsoft.com/office/drawing/2014/main" id="{F34DC3B7-3FFF-1266-FD93-0B2F838B479E}"/>
                    </a:ext>
                  </a:extLst>
                </p14:cNvPr>
                <p14:cNvContentPartPr/>
                <p14:nvPr/>
              </p14:nvContentPartPr>
              <p14:xfrm>
                <a:off x="4465361" y="4484299"/>
                <a:ext cx="99000" cy="93600"/>
              </p14:xfrm>
            </p:contentPart>
          </mc:Choice>
          <mc:Fallback xmlns="">
            <p:pic>
              <p:nvPicPr>
                <p:cNvPr id="255" name="筆跡 254">
                  <a:extLst>
                    <a:ext uri="{FF2B5EF4-FFF2-40B4-BE49-F238E27FC236}">
                      <a16:creationId xmlns:a16="http://schemas.microsoft.com/office/drawing/2014/main" id="{F34DC3B7-3FFF-1266-FD93-0B2F838B479E}"/>
                    </a:ext>
                  </a:extLst>
                </p:cNvPr>
                <p:cNvPicPr/>
                <p:nvPr/>
              </p:nvPicPr>
              <p:blipFill>
                <a:blip r:embed="rId324"/>
                <a:stretch>
                  <a:fillRect/>
                </a:stretch>
              </p:blipFill>
              <p:spPr>
                <a:xfrm>
                  <a:off x="4447361" y="4466659"/>
                  <a:ext cx="1346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6" name="筆跡 255">
                  <a:extLst>
                    <a:ext uri="{FF2B5EF4-FFF2-40B4-BE49-F238E27FC236}">
                      <a16:creationId xmlns:a16="http://schemas.microsoft.com/office/drawing/2014/main" id="{3FC48ED1-E100-3950-1DFA-59BACFDDC648}"/>
                    </a:ext>
                  </a:extLst>
                </p14:cNvPr>
                <p14:cNvContentPartPr/>
                <p14:nvPr/>
              </p14:nvContentPartPr>
              <p14:xfrm>
                <a:off x="4482641" y="4507339"/>
                <a:ext cx="54000" cy="60480"/>
              </p14:xfrm>
            </p:contentPart>
          </mc:Choice>
          <mc:Fallback xmlns="">
            <p:pic>
              <p:nvPicPr>
                <p:cNvPr id="256" name="筆跡 255">
                  <a:extLst>
                    <a:ext uri="{FF2B5EF4-FFF2-40B4-BE49-F238E27FC236}">
                      <a16:creationId xmlns:a16="http://schemas.microsoft.com/office/drawing/2014/main" id="{3FC48ED1-E100-3950-1DFA-59BACFDDC648}"/>
                    </a:ext>
                  </a:extLst>
                </p:cNvPr>
                <p:cNvPicPr/>
                <p:nvPr/>
              </p:nvPicPr>
              <p:blipFill>
                <a:blip r:embed="rId326"/>
                <a:stretch>
                  <a:fillRect/>
                </a:stretch>
              </p:blipFill>
              <p:spPr>
                <a:xfrm>
                  <a:off x="4464641" y="4489699"/>
                  <a:ext cx="8964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57" name="筆跡 256">
                  <a:extLst>
                    <a:ext uri="{FF2B5EF4-FFF2-40B4-BE49-F238E27FC236}">
                      <a16:creationId xmlns:a16="http://schemas.microsoft.com/office/drawing/2014/main" id="{D8B8A2F6-389A-7DBF-AEEA-10228E1DC808}"/>
                    </a:ext>
                  </a:extLst>
                </p14:cNvPr>
                <p14:cNvContentPartPr/>
                <p14:nvPr/>
              </p14:nvContentPartPr>
              <p14:xfrm>
                <a:off x="4652201" y="4398979"/>
                <a:ext cx="80280" cy="180000"/>
              </p14:xfrm>
            </p:contentPart>
          </mc:Choice>
          <mc:Fallback xmlns="">
            <p:pic>
              <p:nvPicPr>
                <p:cNvPr id="257" name="筆跡 256">
                  <a:extLst>
                    <a:ext uri="{FF2B5EF4-FFF2-40B4-BE49-F238E27FC236}">
                      <a16:creationId xmlns:a16="http://schemas.microsoft.com/office/drawing/2014/main" id="{D8B8A2F6-389A-7DBF-AEEA-10228E1DC808}"/>
                    </a:ext>
                  </a:extLst>
                </p:cNvPr>
                <p:cNvPicPr/>
                <p:nvPr/>
              </p:nvPicPr>
              <p:blipFill>
                <a:blip r:embed="rId328"/>
                <a:stretch>
                  <a:fillRect/>
                </a:stretch>
              </p:blipFill>
              <p:spPr>
                <a:xfrm>
                  <a:off x="4634561" y="4380979"/>
                  <a:ext cx="1159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58" name="筆跡 257">
                  <a:extLst>
                    <a:ext uri="{FF2B5EF4-FFF2-40B4-BE49-F238E27FC236}">
                      <a16:creationId xmlns:a16="http://schemas.microsoft.com/office/drawing/2014/main" id="{16CDDBAA-4053-7C70-ACB7-C1E4F8AE7208}"/>
                    </a:ext>
                  </a:extLst>
                </p14:cNvPr>
                <p14:cNvContentPartPr/>
                <p14:nvPr/>
              </p14:nvContentPartPr>
              <p14:xfrm>
                <a:off x="4768841" y="4447579"/>
                <a:ext cx="99720" cy="130320"/>
              </p14:xfrm>
            </p:contentPart>
          </mc:Choice>
          <mc:Fallback xmlns="">
            <p:pic>
              <p:nvPicPr>
                <p:cNvPr id="258" name="筆跡 257">
                  <a:extLst>
                    <a:ext uri="{FF2B5EF4-FFF2-40B4-BE49-F238E27FC236}">
                      <a16:creationId xmlns:a16="http://schemas.microsoft.com/office/drawing/2014/main" id="{16CDDBAA-4053-7C70-ACB7-C1E4F8AE7208}"/>
                    </a:ext>
                  </a:extLst>
                </p:cNvPr>
                <p:cNvPicPr/>
                <p:nvPr/>
              </p:nvPicPr>
              <p:blipFill>
                <a:blip r:embed="rId330"/>
                <a:stretch>
                  <a:fillRect/>
                </a:stretch>
              </p:blipFill>
              <p:spPr>
                <a:xfrm>
                  <a:off x="4750841" y="4429939"/>
                  <a:ext cx="13536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59" name="筆跡 258">
                  <a:extLst>
                    <a:ext uri="{FF2B5EF4-FFF2-40B4-BE49-F238E27FC236}">
                      <a16:creationId xmlns:a16="http://schemas.microsoft.com/office/drawing/2014/main" id="{EB87ED31-5E29-850B-CFCE-98026E2D6DAB}"/>
                    </a:ext>
                  </a:extLst>
                </p14:cNvPr>
                <p14:cNvContentPartPr/>
                <p14:nvPr/>
              </p14:nvContentPartPr>
              <p14:xfrm>
                <a:off x="4909241" y="4532539"/>
                <a:ext cx="124920" cy="14400"/>
              </p14:xfrm>
            </p:contentPart>
          </mc:Choice>
          <mc:Fallback xmlns="">
            <p:pic>
              <p:nvPicPr>
                <p:cNvPr id="259" name="筆跡 258">
                  <a:extLst>
                    <a:ext uri="{FF2B5EF4-FFF2-40B4-BE49-F238E27FC236}">
                      <a16:creationId xmlns:a16="http://schemas.microsoft.com/office/drawing/2014/main" id="{EB87ED31-5E29-850B-CFCE-98026E2D6DAB}"/>
                    </a:ext>
                  </a:extLst>
                </p:cNvPr>
                <p:cNvPicPr/>
                <p:nvPr/>
              </p:nvPicPr>
              <p:blipFill>
                <a:blip r:embed="rId332"/>
                <a:stretch>
                  <a:fillRect/>
                </a:stretch>
              </p:blipFill>
              <p:spPr>
                <a:xfrm>
                  <a:off x="4891241" y="4514899"/>
                  <a:ext cx="160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60" name="筆跡 259">
                  <a:extLst>
                    <a:ext uri="{FF2B5EF4-FFF2-40B4-BE49-F238E27FC236}">
                      <a16:creationId xmlns:a16="http://schemas.microsoft.com/office/drawing/2014/main" id="{95D90672-9842-A4ED-FEA5-82638B2FE16D}"/>
                    </a:ext>
                  </a:extLst>
                </p14:cNvPr>
                <p14:cNvContentPartPr/>
                <p14:nvPr/>
              </p14:nvContentPartPr>
              <p14:xfrm>
                <a:off x="4960721" y="4477459"/>
                <a:ext cx="26640" cy="129600"/>
              </p14:xfrm>
            </p:contentPart>
          </mc:Choice>
          <mc:Fallback xmlns="">
            <p:pic>
              <p:nvPicPr>
                <p:cNvPr id="260" name="筆跡 259">
                  <a:extLst>
                    <a:ext uri="{FF2B5EF4-FFF2-40B4-BE49-F238E27FC236}">
                      <a16:creationId xmlns:a16="http://schemas.microsoft.com/office/drawing/2014/main" id="{95D90672-9842-A4ED-FEA5-82638B2FE16D}"/>
                    </a:ext>
                  </a:extLst>
                </p:cNvPr>
                <p:cNvPicPr/>
                <p:nvPr/>
              </p:nvPicPr>
              <p:blipFill>
                <a:blip r:embed="rId334"/>
                <a:stretch>
                  <a:fillRect/>
                </a:stretch>
              </p:blipFill>
              <p:spPr>
                <a:xfrm>
                  <a:off x="4943081" y="4459819"/>
                  <a:ext cx="62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61" name="筆跡 260">
                  <a:extLst>
                    <a:ext uri="{FF2B5EF4-FFF2-40B4-BE49-F238E27FC236}">
                      <a16:creationId xmlns:a16="http://schemas.microsoft.com/office/drawing/2014/main" id="{4E6B2F8B-6CB0-864A-0BC5-166868203A37}"/>
                    </a:ext>
                  </a:extLst>
                </p14:cNvPr>
                <p14:cNvContentPartPr/>
                <p14:nvPr/>
              </p14:nvContentPartPr>
              <p14:xfrm>
                <a:off x="5147561" y="4443259"/>
                <a:ext cx="101160" cy="135720"/>
              </p14:xfrm>
            </p:contentPart>
          </mc:Choice>
          <mc:Fallback xmlns="">
            <p:pic>
              <p:nvPicPr>
                <p:cNvPr id="261" name="筆跡 260">
                  <a:extLst>
                    <a:ext uri="{FF2B5EF4-FFF2-40B4-BE49-F238E27FC236}">
                      <a16:creationId xmlns:a16="http://schemas.microsoft.com/office/drawing/2014/main" id="{4E6B2F8B-6CB0-864A-0BC5-166868203A37}"/>
                    </a:ext>
                  </a:extLst>
                </p:cNvPr>
                <p:cNvPicPr/>
                <p:nvPr/>
              </p:nvPicPr>
              <p:blipFill>
                <a:blip r:embed="rId336"/>
                <a:stretch>
                  <a:fillRect/>
                </a:stretch>
              </p:blipFill>
              <p:spPr>
                <a:xfrm>
                  <a:off x="5129921" y="4425259"/>
                  <a:ext cx="1368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62" name="筆跡 261">
                  <a:extLst>
                    <a:ext uri="{FF2B5EF4-FFF2-40B4-BE49-F238E27FC236}">
                      <a16:creationId xmlns:a16="http://schemas.microsoft.com/office/drawing/2014/main" id="{C9878B4A-3BA7-7DD4-6AC7-CBDEBC5BFA2B}"/>
                    </a:ext>
                  </a:extLst>
                </p14:cNvPr>
                <p14:cNvContentPartPr/>
                <p14:nvPr/>
              </p14:nvContentPartPr>
              <p14:xfrm>
                <a:off x="5305241" y="4468819"/>
                <a:ext cx="97200" cy="70200"/>
              </p14:xfrm>
            </p:contentPart>
          </mc:Choice>
          <mc:Fallback xmlns="">
            <p:pic>
              <p:nvPicPr>
                <p:cNvPr id="262" name="筆跡 261">
                  <a:extLst>
                    <a:ext uri="{FF2B5EF4-FFF2-40B4-BE49-F238E27FC236}">
                      <a16:creationId xmlns:a16="http://schemas.microsoft.com/office/drawing/2014/main" id="{C9878B4A-3BA7-7DD4-6AC7-CBDEBC5BFA2B}"/>
                    </a:ext>
                  </a:extLst>
                </p:cNvPr>
                <p:cNvPicPr/>
                <p:nvPr/>
              </p:nvPicPr>
              <p:blipFill>
                <a:blip r:embed="rId338"/>
                <a:stretch>
                  <a:fillRect/>
                </a:stretch>
              </p:blipFill>
              <p:spPr>
                <a:xfrm>
                  <a:off x="5287601" y="4450819"/>
                  <a:ext cx="1328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63" name="筆跡 262">
                  <a:extLst>
                    <a:ext uri="{FF2B5EF4-FFF2-40B4-BE49-F238E27FC236}">
                      <a16:creationId xmlns:a16="http://schemas.microsoft.com/office/drawing/2014/main" id="{39FF37B6-9E38-29FA-E234-A430C27CB8CE}"/>
                    </a:ext>
                  </a:extLst>
                </p14:cNvPr>
                <p14:cNvContentPartPr/>
                <p14:nvPr/>
              </p14:nvContentPartPr>
              <p14:xfrm>
                <a:off x="5319641" y="4481419"/>
                <a:ext cx="89640" cy="81360"/>
              </p14:xfrm>
            </p:contentPart>
          </mc:Choice>
          <mc:Fallback xmlns="">
            <p:pic>
              <p:nvPicPr>
                <p:cNvPr id="263" name="筆跡 262">
                  <a:extLst>
                    <a:ext uri="{FF2B5EF4-FFF2-40B4-BE49-F238E27FC236}">
                      <a16:creationId xmlns:a16="http://schemas.microsoft.com/office/drawing/2014/main" id="{39FF37B6-9E38-29FA-E234-A430C27CB8CE}"/>
                    </a:ext>
                  </a:extLst>
                </p:cNvPr>
                <p:cNvPicPr/>
                <p:nvPr/>
              </p:nvPicPr>
              <p:blipFill>
                <a:blip r:embed="rId340"/>
                <a:stretch>
                  <a:fillRect/>
                </a:stretch>
              </p:blipFill>
              <p:spPr>
                <a:xfrm>
                  <a:off x="5301641" y="4463779"/>
                  <a:ext cx="1252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64" name="筆跡 263">
                  <a:extLst>
                    <a:ext uri="{FF2B5EF4-FFF2-40B4-BE49-F238E27FC236}">
                      <a16:creationId xmlns:a16="http://schemas.microsoft.com/office/drawing/2014/main" id="{41277BD9-0ABF-2268-D6FA-30EA9ABCD19A}"/>
                    </a:ext>
                  </a:extLst>
                </p14:cNvPr>
                <p14:cNvContentPartPr/>
                <p14:nvPr/>
              </p14:nvContentPartPr>
              <p14:xfrm>
                <a:off x="5457521" y="4378099"/>
                <a:ext cx="110160" cy="205200"/>
              </p14:xfrm>
            </p:contentPart>
          </mc:Choice>
          <mc:Fallback xmlns="">
            <p:pic>
              <p:nvPicPr>
                <p:cNvPr id="264" name="筆跡 263">
                  <a:extLst>
                    <a:ext uri="{FF2B5EF4-FFF2-40B4-BE49-F238E27FC236}">
                      <a16:creationId xmlns:a16="http://schemas.microsoft.com/office/drawing/2014/main" id="{41277BD9-0ABF-2268-D6FA-30EA9ABCD19A}"/>
                    </a:ext>
                  </a:extLst>
                </p:cNvPr>
                <p:cNvPicPr/>
                <p:nvPr/>
              </p:nvPicPr>
              <p:blipFill>
                <a:blip r:embed="rId342"/>
                <a:stretch>
                  <a:fillRect/>
                </a:stretch>
              </p:blipFill>
              <p:spPr>
                <a:xfrm>
                  <a:off x="5439521" y="4360459"/>
                  <a:ext cx="14580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65" name="筆跡 264">
                  <a:extLst>
                    <a:ext uri="{FF2B5EF4-FFF2-40B4-BE49-F238E27FC236}">
                      <a16:creationId xmlns:a16="http://schemas.microsoft.com/office/drawing/2014/main" id="{A02166F0-7A45-9978-2248-512DA0AE8FAA}"/>
                    </a:ext>
                  </a:extLst>
                </p14:cNvPr>
                <p14:cNvContentPartPr/>
                <p14:nvPr/>
              </p14:nvContentPartPr>
              <p14:xfrm>
                <a:off x="5593241" y="4415179"/>
                <a:ext cx="108720" cy="133920"/>
              </p14:xfrm>
            </p:contentPart>
          </mc:Choice>
          <mc:Fallback xmlns="">
            <p:pic>
              <p:nvPicPr>
                <p:cNvPr id="265" name="筆跡 264">
                  <a:extLst>
                    <a:ext uri="{FF2B5EF4-FFF2-40B4-BE49-F238E27FC236}">
                      <a16:creationId xmlns:a16="http://schemas.microsoft.com/office/drawing/2014/main" id="{A02166F0-7A45-9978-2248-512DA0AE8FAA}"/>
                    </a:ext>
                  </a:extLst>
                </p:cNvPr>
                <p:cNvPicPr/>
                <p:nvPr/>
              </p:nvPicPr>
              <p:blipFill>
                <a:blip r:embed="rId344"/>
                <a:stretch>
                  <a:fillRect/>
                </a:stretch>
              </p:blipFill>
              <p:spPr>
                <a:xfrm>
                  <a:off x="5575601" y="4397179"/>
                  <a:ext cx="1443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66" name="筆跡 265">
                  <a:extLst>
                    <a:ext uri="{FF2B5EF4-FFF2-40B4-BE49-F238E27FC236}">
                      <a16:creationId xmlns:a16="http://schemas.microsoft.com/office/drawing/2014/main" id="{FDF60380-76A4-B57B-25EA-6EFB8C2AC3E0}"/>
                    </a:ext>
                  </a:extLst>
                </p14:cNvPr>
                <p14:cNvContentPartPr/>
                <p14:nvPr/>
              </p14:nvContentPartPr>
              <p14:xfrm>
                <a:off x="5753081" y="4385299"/>
                <a:ext cx="69840" cy="149040"/>
              </p14:xfrm>
            </p:contentPart>
          </mc:Choice>
          <mc:Fallback xmlns="">
            <p:pic>
              <p:nvPicPr>
                <p:cNvPr id="266" name="筆跡 265">
                  <a:extLst>
                    <a:ext uri="{FF2B5EF4-FFF2-40B4-BE49-F238E27FC236}">
                      <a16:creationId xmlns:a16="http://schemas.microsoft.com/office/drawing/2014/main" id="{FDF60380-76A4-B57B-25EA-6EFB8C2AC3E0}"/>
                    </a:ext>
                  </a:extLst>
                </p:cNvPr>
                <p:cNvPicPr/>
                <p:nvPr/>
              </p:nvPicPr>
              <p:blipFill>
                <a:blip r:embed="rId346"/>
                <a:stretch>
                  <a:fillRect/>
                </a:stretch>
              </p:blipFill>
              <p:spPr>
                <a:xfrm>
                  <a:off x="5735081" y="4367299"/>
                  <a:ext cx="105480" cy="184680"/>
                </a:xfrm>
                <a:prstGeom prst="rect">
                  <a:avLst/>
                </a:prstGeom>
              </p:spPr>
            </p:pic>
          </mc:Fallback>
        </mc:AlternateContent>
      </p:grpSp>
      <p:grpSp>
        <p:nvGrpSpPr>
          <p:cNvPr id="315" name="群組 314">
            <a:extLst>
              <a:ext uri="{FF2B5EF4-FFF2-40B4-BE49-F238E27FC236}">
                <a16:creationId xmlns:a16="http://schemas.microsoft.com/office/drawing/2014/main" id="{69E8A68A-03AF-338D-0E95-F0AC929B1608}"/>
              </a:ext>
            </a:extLst>
          </p:cNvPr>
          <p:cNvGrpSpPr/>
          <p:nvPr/>
        </p:nvGrpSpPr>
        <p:grpSpPr>
          <a:xfrm>
            <a:off x="1380187" y="4825410"/>
            <a:ext cx="1851559" cy="360360"/>
            <a:chOff x="1380187" y="4825410"/>
            <a:chExt cx="1851559" cy="360360"/>
          </a:xfrm>
        </p:grpSpPr>
        <mc:AlternateContent xmlns:mc="http://schemas.openxmlformats.org/markup-compatibility/2006" xmlns:p14="http://schemas.microsoft.com/office/powerpoint/2010/main">
          <mc:Choice Requires="p14">
            <p:contentPart p14:bwMode="auto" r:id="rId347">
              <p14:nvContentPartPr>
                <p14:cNvPr id="268" name="筆跡 267">
                  <a:extLst>
                    <a:ext uri="{FF2B5EF4-FFF2-40B4-BE49-F238E27FC236}">
                      <a16:creationId xmlns:a16="http://schemas.microsoft.com/office/drawing/2014/main" id="{B39F1721-5E39-7C37-D42C-3B458F26CB6A}"/>
                    </a:ext>
                  </a:extLst>
                </p14:cNvPr>
                <p14:cNvContentPartPr/>
                <p14:nvPr/>
              </p14:nvContentPartPr>
              <p14:xfrm>
                <a:off x="1395301" y="4927142"/>
                <a:ext cx="95760" cy="11880"/>
              </p14:xfrm>
            </p:contentPart>
          </mc:Choice>
          <mc:Fallback xmlns="">
            <p:pic>
              <p:nvPicPr>
                <p:cNvPr id="268" name="筆跡 267">
                  <a:extLst>
                    <a:ext uri="{FF2B5EF4-FFF2-40B4-BE49-F238E27FC236}">
                      <a16:creationId xmlns:a16="http://schemas.microsoft.com/office/drawing/2014/main" id="{B39F1721-5E39-7C37-D42C-3B458F26CB6A}"/>
                    </a:ext>
                  </a:extLst>
                </p:cNvPr>
                <p:cNvPicPr/>
                <p:nvPr/>
              </p:nvPicPr>
              <p:blipFill>
                <a:blip r:embed="rId348"/>
                <a:stretch>
                  <a:fillRect/>
                </a:stretch>
              </p:blipFill>
              <p:spPr>
                <a:xfrm>
                  <a:off x="1377661" y="4909502"/>
                  <a:ext cx="1314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9" name="筆跡 268">
                  <a:extLst>
                    <a:ext uri="{FF2B5EF4-FFF2-40B4-BE49-F238E27FC236}">
                      <a16:creationId xmlns:a16="http://schemas.microsoft.com/office/drawing/2014/main" id="{A6E6BC2C-661A-C9AC-33EE-613B83F2CE90}"/>
                    </a:ext>
                  </a:extLst>
                </p14:cNvPr>
                <p14:cNvContentPartPr/>
                <p14:nvPr/>
              </p14:nvContentPartPr>
              <p14:xfrm>
                <a:off x="1380187" y="4994462"/>
                <a:ext cx="96480" cy="12240"/>
              </p14:xfrm>
            </p:contentPart>
          </mc:Choice>
          <mc:Fallback xmlns="">
            <p:pic>
              <p:nvPicPr>
                <p:cNvPr id="269" name="筆跡 268">
                  <a:extLst>
                    <a:ext uri="{FF2B5EF4-FFF2-40B4-BE49-F238E27FC236}">
                      <a16:creationId xmlns:a16="http://schemas.microsoft.com/office/drawing/2014/main" id="{A6E6BC2C-661A-C9AC-33EE-613B83F2CE90}"/>
                    </a:ext>
                  </a:extLst>
                </p:cNvPr>
                <p:cNvPicPr/>
                <p:nvPr/>
              </p:nvPicPr>
              <p:blipFill>
                <a:blip r:embed="rId350"/>
                <a:stretch>
                  <a:fillRect/>
                </a:stretch>
              </p:blipFill>
              <p:spPr>
                <a:xfrm>
                  <a:off x="1362547" y="4976462"/>
                  <a:ext cx="132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93" name="筆跡 292">
                  <a:extLst>
                    <a:ext uri="{FF2B5EF4-FFF2-40B4-BE49-F238E27FC236}">
                      <a16:creationId xmlns:a16="http://schemas.microsoft.com/office/drawing/2014/main" id="{6B102A91-FDD7-768C-D2F4-6FEF85566568}"/>
                    </a:ext>
                  </a:extLst>
                </p14:cNvPr>
                <p14:cNvContentPartPr/>
                <p14:nvPr/>
              </p14:nvContentPartPr>
              <p14:xfrm>
                <a:off x="1618586" y="4902810"/>
                <a:ext cx="106560" cy="93600"/>
              </p14:xfrm>
            </p:contentPart>
          </mc:Choice>
          <mc:Fallback xmlns="">
            <p:pic>
              <p:nvPicPr>
                <p:cNvPr id="293" name="筆跡 292">
                  <a:extLst>
                    <a:ext uri="{FF2B5EF4-FFF2-40B4-BE49-F238E27FC236}">
                      <a16:creationId xmlns:a16="http://schemas.microsoft.com/office/drawing/2014/main" id="{6B102A91-FDD7-768C-D2F4-6FEF85566568}"/>
                    </a:ext>
                  </a:extLst>
                </p:cNvPr>
                <p:cNvPicPr/>
                <p:nvPr/>
              </p:nvPicPr>
              <p:blipFill>
                <a:blip r:embed="rId352"/>
                <a:stretch>
                  <a:fillRect/>
                </a:stretch>
              </p:blipFill>
              <p:spPr>
                <a:xfrm>
                  <a:off x="1600946" y="4885170"/>
                  <a:ext cx="1422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95" name="筆跡 294">
                  <a:extLst>
                    <a:ext uri="{FF2B5EF4-FFF2-40B4-BE49-F238E27FC236}">
                      <a16:creationId xmlns:a16="http://schemas.microsoft.com/office/drawing/2014/main" id="{AEF5E32C-F225-FB3C-F6C4-1C19BAFC4063}"/>
                    </a:ext>
                  </a:extLst>
                </p14:cNvPr>
                <p14:cNvContentPartPr/>
                <p14:nvPr/>
              </p14:nvContentPartPr>
              <p14:xfrm>
                <a:off x="1778426" y="4856010"/>
                <a:ext cx="120240" cy="91800"/>
              </p14:xfrm>
            </p:contentPart>
          </mc:Choice>
          <mc:Fallback xmlns="">
            <p:pic>
              <p:nvPicPr>
                <p:cNvPr id="295" name="筆跡 294">
                  <a:extLst>
                    <a:ext uri="{FF2B5EF4-FFF2-40B4-BE49-F238E27FC236}">
                      <a16:creationId xmlns:a16="http://schemas.microsoft.com/office/drawing/2014/main" id="{AEF5E32C-F225-FB3C-F6C4-1C19BAFC4063}"/>
                    </a:ext>
                  </a:extLst>
                </p:cNvPr>
                <p:cNvPicPr/>
                <p:nvPr/>
              </p:nvPicPr>
              <p:blipFill>
                <a:blip r:embed="rId354"/>
                <a:stretch>
                  <a:fillRect/>
                </a:stretch>
              </p:blipFill>
              <p:spPr>
                <a:xfrm>
                  <a:off x="1760786" y="4838370"/>
                  <a:ext cx="15588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96" name="筆跡 295">
                  <a:extLst>
                    <a:ext uri="{FF2B5EF4-FFF2-40B4-BE49-F238E27FC236}">
                      <a16:creationId xmlns:a16="http://schemas.microsoft.com/office/drawing/2014/main" id="{F483BA9F-2FD2-5465-2EAE-8BC0C6B8B4FD}"/>
                    </a:ext>
                  </a:extLst>
                </p14:cNvPr>
                <p14:cNvContentPartPr/>
                <p14:nvPr/>
              </p14:nvContentPartPr>
              <p14:xfrm>
                <a:off x="1827386" y="4858170"/>
                <a:ext cx="28440" cy="168120"/>
              </p14:xfrm>
            </p:contentPart>
          </mc:Choice>
          <mc:Fallback xmlns="">
            <p:pic>
              <p:nvPicPr>
                <p:cNvPr id="296" name="筆跡 295">
                  <a:extLst>
                    <a:ext uri="{FF2B5EF4-FFF2-40B4-BE49-F238E27FC236}">
                      <a16:creationId xmlns:a16="http://schemas.microsoft.com/office/drawing/2014/main" id="{F483BA9F-2FD2-5465-2EAE-8BC0C6B8B4FD}"/>
                    </a:ext>
                  </a:extLst>
                </p:cNvPr>
                <p:cNvPicPr/>
                <p:nvPr/>
              </p:nvPicPr>
              <p:blipFill>
                <a:blip r:embed="rId356"/>
                <a:stretch>
                  <a:fillRect/>
                </a:stretch>
              </p:blipFill>
              <p:spPr>
                <a:xfrm>
                  <a:off x="1809746" y="4840170"/>
                  <a:ext cx="6408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97" name="筆跡 296">
                  <a:extLst>
                    <a:ext uri="{FF2B5EF4-FFF2-40B4-BE49-F238E27FC236}">
                      <a16:creationId xmlns:a16="http://schemas.microsoft.com/office/drawing/2014/main" id="{E99E9328-B8ED-7423-371D-9888AC5CA8D6}"/>
                    </a:ext>
                  </a:extLst>
                </p14:cNvPr>
                <p14:cNvContentPartPr/>
                <p14:nvPr/>
              </p14:nvContentPartPr>
              <p14:xfrm>
                <a:off x="1936106" y="4845930"/>
                <a:ext cx="62640" cy="153720"/>
              </p14:xfrm>
            </p:contentPart>
          </mc:Choice>
          <mc:Fallback xmlns="">
            <p:pic>
              <p:nvPicPr>
                <p:cNvPr id="297" name="筆跡 296">
                  <a:extLst>
                    <a:ext uri="{FF2B5EF4-FFF2-40B4-BE49-F238E27FC236}">
                      <a16:creationId xmlns:a16="http://schemas.microsoft.com/office/drawing/2014/main" id="{E99E9328-B8ED-7423-371D-9888AC5CA8D6}"/>
                    </a:ext>
                  </a:extLst>
                </p:cNvPr>
                <p:cNvPicPr/>
                <p:nvPr/>
              </p:nvPicPr>
              <p:blipFill>
                <a:blip r:embed="rId358"/>
                <a:stretch>
                  <a:fillRect/>
                </a:stretch>
              </p:blipFill>
              <p:spPr>
                <a:xfrm>
                  <a:off x="1918106" y="4828290"/>
                  <a:ext cx="9828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98" name="筆跡 297">
                  <a:extLst>
                    <a:ext uri="{FF2B5EF4-FFF2-40B4-BE49-F238E27FC236}">
                      <a16:creationId xmlns:a16="http://schemas.microsoft.com/office/drawing/2014/main" id="{08532CCD-DB28-7B92-CE9E-80741C3176C7}"/>
                    </a:ext>
                  </a:extLst>
                </p14:cNvPr>
                <p14:cNvContentPartPr/>
                <p14:nvPr/>
              </p14:nvContentPartPr>
              <p14:xfrm>
                <a:off x="2068946" y="4873290"/>
                <a:ext cx="61920" cy="103680"/>
              </p14:xfrm>
            </p:contentPart>
          </mc:Choice>
          <mc:Fallback xmlns="">
            <p:pic>
              <p:nvPicPr>
                <p:cNvPr id="298" name="筆跡 297">
                  <a:extLst>
                    <a:ext uri="{FF2B5EF4-FFF2-40B4-BE49-F238E27FC236}">
                      <a16:creationId xmlns:a16="http://schemas.microsoft.com/office/drawing/2014/main" id="{08532CCD-DB28-7B92-CE9E-80741C3176C7}"/>
                    </a:ext>
                  </a:extLst>
                </p:cNvPr>
                <p:cNvPicPr/>
                <p:nvPr/>
              </p:nvPicPr>
              <p:blipFill>
                <a:blip r:embed="rId360"/>
                <a:stretch>
                  <a:fillRect/>
                </a:stretch>
              </p:blipFill>
              <p:spPr>
                <a:xfrm>
                  <a:off x="2051306" y="4855650"/>
                  <a:ext cx="975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99" name="筆跡 298">
                  <a:extLst>
                    <a:ext uri="{FF2B5EF4-FFF2-40B4-BE49-F238E27FC236}">
                      <a16:creationId xmlns:a16="http://schemas.microsoft.com/office/drawing/2014/main" id="{7BEAEBF0-0793-7268-3AB6-CC444BEC44DC}"/>
                    </a:ext>
                  </a:extLst>
                </p14:cNvPr>
                <p14:cNvContentPartPr/>
                <p14:nvPr/>
              </p14:nvContentPartPr>
              <p14:xfrm>
                <a:off x="2104946" y="4869330"/>
                <a:ext cx="90720" cy="7920"/>
              </p14:xfrm>
            </p:contentPart>
          </mc:Choice>
          <mc:Fallback xmlns="">
            <p:pic>
              <p:nvPicPr>
                <p:cNvPr id="299" name="筆跡 298">
                  <a:extLst>
                    <a:ext uri="{FF2B5EF4-FFF2-40B4-BE49-F238E27FC236}">
                      <a16:creationId xmlns:a16="http://schemas.microsoft.com/office/drawing/2014/main" id="{7BEAEBF0-0793-7268-3AB6-CC444BEC44DC}"/>
                    </a:ext>
                  </a:extLst>
                </p:cNvPr>
                <p:cNvPicPr/>
                <p:nvPr/>
              </p:nvPicPr>
              <p:blipFill>
                <a:blip r:embed="rId362"/>
                <a:stretch>
                  <a:fillRect/>
                </a:stretch>
              </p:blipFill>
              <p:spPr>
                <a:xfrm>
                  <a:off x="2086946" y="4851690"/>
                  <a:ext cx="126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300" name="筆跡 299">
                  <a:extLst>
                    <a:ext uri="{FF2B5EF4-FFF2-40B4-BE49-F238E27FC236}">
                      <a16:creationId xmlns:a16="http://schemas.microsoft.com/office/drawing/2014/main" id="{CA25E19D-DD79-5C33-BAC0-2B320360297E}"/>
                    </a:ext>
                  </a:extLst>
                </p14:cNvPr>
                <p14:cNvContentPartPr/>
                <p14:nvPr/>
              </p14:nvContentPartPr>
              <p14:xfrm>
                <a:off x="2062106" y="4825410"/>
                <a:ext cx="248040" cy="360360"/>
              </p14:xfrm>
            </p:contentPart>
          </mc:Choice>
          <mc:Fallback xmlns="">
            <p:pic>
              <p:nvPicPr>
                <p:cNvPr id="300" name="筆跡 299">
                  <a:extLst>
                    <a:ext uri="{FF2B5EF4-FFF2-40B4-BE49-F238E27FC236}">
                      <a16:creationId xmlns:a16="http://schemas.microsoft.com/office/drawing/2014/main" id="{CA25E19D-DD79-5C33-BAC0-2B320360297E}"/>
                    </a:ext>
                  </a:extLst>
                </p:cNvPr>
                <p:cNvPicPr/>
                <p:nvPr/>
              </p:nvPicPr>
              <p:blipFill>
                <a:blip r:embed="rId364"/>
                <a:stretch>
                  <a:fillRect/>
                </a:stretch>
              </p:blipFill>
              <p:spPr>
                <a:xfrm>
                  <a:off x="2044466" y="4807410"/>
                  <a:ext cx="28368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302" name="筆跡 301">
                  <a:extLst>
                    <a:ext uri="{FF2B5EF4-FFF2-40B4-BE49-F238E27FC236}">
                      <a16:creationId xmlns:a16="http://schemas.microsoft.com/office/drawing/2014/main" id="{B7B05430-80F7-C0F5-7107-372EEB82C270}"/>
                    </a:ext>
                  </a:extLst>
                </p14:cNvPr>
                <p14:cNvContentPartPr/>
                <p14:nvPr/>
              </p14:nvContentPartPr>
              <p14:xfrm>
                <a:off x="2241386" y="4949250"/>
                <a:ext cx="113040" cy="104760"/>
              </p14:xfrm>
            </p:contentPart>
          </mc:Choice>
          <mc:Fallback xmlns="">
            <p:pic>
              <p:nvPicPr>
                <p:cNvPr id="302" name="筆跡 301">
                  <a:extLst>
                    <a:ext uri="{FF2B5EF4-FFF2-40B4-BE49-F238E27FC236}">
                      <a16:creationId xmlns:a16="http://schemas.microsoft.com/office/drawing/2014/main" id="{B7B05430-80F7-C0F5-7107-372EEB82C270}"/>
                    </a:ext>
                  </a:extLst>
                </p:cNvPr>
                <p:cNvPicPr/>
                <p:nvPr/>
              </p:nvPicPr>
              <p:blipFill>
                <a:blip r:embed="rId366"/>
                <a:stretch>
                  <a:fillRect/>
                </a:stretch>
              </p:blipFill>
              <p:spPr>
                <a:xfrm>
                  <a:off x="2223746" y="4931610"/>
                  <a:ext cx="1486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303" name="筆跡 302">
                  <a:extLst>
                    <a:ext uri="{FF2B5EF4-FFF2-40B4-BE49-F238E27FC236}">
                      <a16:creationId xmlns:a16="http://schemas.microsoft.com/office/drawing/2014/main" id="{9B8F6E0C-80DE-43F4-707E-BC2E1304D53C}"/>
                    </a:ext>
                  </a:extLst>
                </p14:cNvPr>
                <p14:cNvContentPartPr/>
                <p14:nvPr/>
              </p14:nvContentPartPr>
              <p14:xfrm>
                <a:off x="2312666" y="4977690"/>
                <a:ext cx="30960" cy="108000"/>
              </p14:xfrm>
            </p:contentPart>
          </mc:Choice>
          <mc:Fallback xmlns="">
            <p:pic>
              <p:nvPicPr>
                <p:cNvPr id="303" name="筆跡 302">
                  <a:extLst>
                    <a:ext uri="{FF2B5EF4-FFF2-40B4-BE49-F238E27FC236}">
                      <a16:creationId xmlns:a16="http://schemas.microsoft.com/office/drawing/2014/main" id="{9B8F6E0C-80DE-43F4-707E-BC2E1304D53C}"/>
                    </a:ext>
                  </a:extLst>
                </p:cNvPr>
                <p:cNvPicPr/>
                <p:nvPr/>
              </p:nvPicPr>
              <p:blipFill>
                <a:blip r:embed="rId368"/>
                <a:stretch>
                  <a:fillRect/>
                </a:stretch>
              </p:blipFill>
              <p:spPr>
                <a:xfrm>
                  <a:off x="2295026" y="4959690"/>
                  <a:ext cx="666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304" name="筆跡 303">
                  <a:extLst>
                    <a:ext uri="{FF2B5EF4-FFF2-40B4-BE49-F238E27FC236}">
                      <a16:creationId xmlns:a16="http://schemas.microsoft.com/office/drawing/2014/main" id="{AB18522C-97A9-B4DC-D27C-B7C3E537798D}"/>
                    </a:ext>
                  </a:extLst>
                </p14:cNvPr>
                <p14:cNvContentPartPr/>
                <p14:nvPr/>
              </p14:nvContentPartPr>
              <p14:xfrm>
                <a:off x="2381426" y="4966890"/>
                <a:ext cx="95760" cy="104400"/>
              </p14:xfrm>
            </p:contentPart>
          </mc:Choice>
          <mc:Fallback xmlns="">
            <p:pic>
              <p:nvPicPr>
                <p:cNvPr id="304" name="筆跡 303">
                  <a:extLst>
                    <a:ext uri="{FF2B5EF4-FFF2-40B4-BE49-F238E27FC236}">
                      <a16:creationId xmlns:a16="http://schemas.microsoft.com/office/drawing/2014/main" id="{AB18522C-97A9-B4DC-D27C-B7C3E537798D}"/>
                    </a:ext>
                  </a:extLst>
                </p:cNvPr>
                <p:cNvPicPr/>
                <p:nvPr/>
              </p:nvPicPr>
              <p:blipFill>
                <a:blip r:embed="rId370"/>
                <a:stretch>
                  <a:fillRect/>
                </a:stretch>
              </p:blipFill>
              <p:spPr>
                <a:xfrm>
                  <a:off x="2363426" y="4949250"/>
                  <a:ext cx="131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305" name="筆跡 304">
                  <a:extLst>
                    <a:ext uri="{FF2B5EF4-FFF2-40B4-BE49-F238E27FC236}">
                      <a16:creationId xmlns:a16="http://schemas.microsoft.com/office/drawing/2014/main" id="{8D7637C2-033C-544E-A2DF-DD513F93058A}"/>
                    </a:ext>
                  </a:extLst>
                </p14:cNvPr>
                <p14:cNvContentPartPr/>
                <p14:nvPr/>
              </p14:nvContentPartPr>
              <p14:xfrm>
                <a:off x="2577986" y="4944570"/>
                <a:ext cx="77760" cy="2880"/>
              </p14:xfrm>
            </p:contentPart>
          </mc:Choice>
          <mc:Fallback xmlns="">
            <p:pic>
              <p:nvPicPr>
                <p:cNvPr id="305" name="筆跡 304">
                  <a:extLst>
                    <a:ext uri="{FF2B5EF4-FFF2-40B4-BE49-F238E27FC236}">
                      <a16:creationId xmlns:a16="http://schemas.microsoft.com/office/drawing/2014/main" id="{8D7637C2-033C-544E-A2DF-DD513F93058A}"/>
                    </a:ext>
                  </a:extLst>
                </p:cNvPr>
                <p:cNvPicPr/>
                <p:nvPr/>
              </p:nvPicPr>
              <p:blipFill>
                <a:blip r:embed="rId372"/>
                <a:stretch>
                  <a:fillRect/>
                </a:stretch>
              </p:blipFill>
              <p:spPr>
                <a:xfrm>
                  <a:off x="2559986" y="4926930"/>
                  <a:ext cx="113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306" name="筆跡 305">
                  <a:extLst>
                    <a:ext uri="{FF2B5EF4-FFF2-40B4-BE49-F238E27FC236}">
                      <a16:creationId xmlns:a16="http://schemas.microsoft.com/office/drawing/2014/main" id="{AFD6CA9A-2D51-C205-B68D-A7D601742114}"/>
                    </a:ext>
                  </a:extLst>
                </p14:cNvPr>
                <p14:cNvContentPartPr/>
                <p14:nvPr/>
              </p14:nvContentPartPr>
              <p14:xfrm>
                <a:off x="2564666" y="4996410"/>
                <a:ext cx="93600" cy="9000"/>
              </p14:xfrm>
            </p:contentPart>
          </mc:Choice>
          <mc:Fallback xmlns="">
            <p:pic>
              <p:nvPicPr>
                <p:cNvPr id="306" name="筆跡 305">
                  <a:extLst>
                    <a:ext uri="{FF2B5EF4-FFF2-40B4-BE49-F238E27FC236}">
                      <a16:creationId xmlns:a16="http://schemas.microsoft.com/office/drawing/2014/main" id="{AFD6CA9A-2D51-C205-B68D-A7D601742114}"/>
                    </a:ext>
                  </a:extLst>
                </p:cNvPr>
                <p:cNvPicPr/>
                <p:nvPr/>
              </p:nvPicPr>
              <p:blipFill>
                <a:blip r:embed="rId374"/>
                <a:stretch>
                  <a:fillRect/>
                </a:stretch>
              </p:blipFill>
              <p:spPr>
                <a:xfrm>
                  <a:off x="2546666" y="4978770"/>
                  <a:ext cx="12924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308" name="筆跡 307">
                  <a:extLst>
                    <a:ext uri="{FF2B5EF4-FFF2-40B4-BE49-F238E27FC236}">
                      <a16:creationId xmlns:a16="http://schemas.microsoft.com/office/drawing/2014/main" id="{4ECDD98B-E125-FCEE-6A70-700BCFC27702}"/>
                    </a:ext>
                  </a:extLst>
                </p14:cNvPr>
                <p14:cNvContentPartPr/>
                <p14:nvPr/>
              </p14:nvContentPartPr>
              <p14:xfrm>
                <a:off x="2740346" y="4874730"/>
                <a:ext cx="56520" cy="147960"/>
              </p14:xfrm>
            </p:contentPart>
          </mc:Choice>
          <mc:Fallback xmlns="">
            <p:pic>
              <p:nvPicPr>
                <p:cNvPr id="308" name="筆跡 307">
                  <a:extLst>
                    <a:ext uri="{FF2B5EF4-FFF2-40B4-BE49-F238E27FC236}">
                      <a16:creationId xmlns:a16="http://schemas.microsoft.com/office/drawing/2014/main" id="{4ECDD98B-E125-FCEE-6A70-700BCFC27702}"/>
                    </a:ext>
                  </a:extLst>
                </p:cNvPr>
                <p:cNvPicPr/>
                <p:nvPr/>
              </p:nvPicPr>
              <p:blipFill>
                <a:blip r:embed="rId376"/>
                <a:stretch>
                  <a:fillRect/>
                </a:stretch>
              </p:blipFill>
              <p:spPr>
                <a:xfrm>
                  <a:off x="2722706" y="4856730"/>
                  <a:ext cx="9216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309" name="筆跡 308">
                  <a:extLst>
                    <a:ext uri="{FF2B5EF4-FFF2-40B4-BE49-F238E27FC236}">
                      <a16:creationId xmlns:a16="http://schemas.microsoft.com/office/drawing/2014/main" id="{CDB3AABF-B28E-8693-E5FD-BF4FA88729E3}"/>
                    </a:ext>
                  </a:extLst>
                </p14:cNvPr>
                <p14:cNvContentPartPr/>
                <p14:nvPr/>
              </p14:nvContentPartPr>
              <p14:xfrm>
                <a:off x="2740346" y="4882290"/>
                <a:ext cx="113400" cy="20160"/>
              </p14:xfrm>
            </p:contentPart>
          </mc:Choice>
          <mc:Fallback xmlns="">
            <p:pic>
              <p:nvPicPr>
                <p:cNvPr id="309" name="筆跡 308">
                  <a:extLst>
                    <a:ext uri="{FF2B5EF4-FFF2-40B4-BE49-F238E27FC236}">
                      <a16:creationId xmlns:a16="http://schemas.microsoft.com/office/drawing/2014/main" id="{CDB3AABF-B28E-8693-E5FD-BF4FA88729E3}"/>
                    </a:ext>
                  </a:extLst>
                </p:cNvPr>
                <p:cNvPicPr/>
                <p:nvPr/>
              </p:nvPicPr>
              <p:blipFill>
                <a:blip r:embed="rId378"/>
                <a:stretch>
                  <a:fillRect/>
                </a:stretch>
              </p:blipFill>
              <p:spPr>
                <a:xfrm>
                  <a:off x="2722706" y="4864650"/>
                  <a:ext cx="14904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310" name="筆跡 309">
                  <a:extLst>
                    <a:ext uri="{FF2B5EF4-FFF2-40B4-BE49-F238E27FC236}">
                      <a16:creationId xmlns:a16="http://schemas.microsoft.com/office/drawing/2014/main" id="{CA886DE6-34AE-29A6-5B34-792A414934C5}"/>
                    </a:ext>
                  </a:extLst>
                </p14:cNvPr>
                <p14:cNvContentPartPr/>
                <p14:nvPr/>
              </p14:nvContentPartPr>
              <p14:xfrm>
                <a:off x="2842586" y="4876170"/>
                <a:ext cx="100080" cy="102600"/>
              </p14:xfrm>
            </p:contentPart>
          </mc:Choice>
          <mc:Fallback xmlns="">
            <p:pic>
              <p:nvPicPr>
                <p:cNvPr id="310" name="筆跡 309">
                  <a:extLst>
                    <a:ext uri="{FF2B5EF4-FFF2-40B4-BE49-F238E27FC236}">
                      <a16:creationId xmlns:a16="http://schemas.microsoft.com/office/drawing/2014/main" id="{CA886DE6-34AE-29A6-5B34-792A414934C5}"/>
                    </a:ext>
                  </a:extLst>
                </p:cNvPr>
                <p:cNvPicPr/>
                <p:nvPr/>
              </p:nvPicPr>
              <p:blipFill>
                <a:blip r:embed="rId380"/>
                <a:stretch>
                  <a:fillRect/>
                </a:stretch>
              </p:blipFill>
              <p:spPr>
                <a:xfrm>
                  <a:off x="2824586" y="4858170"/>
                  <a:ext cx="1357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311" name="筆跡 310">
                  <a:extLst>
                    <a:ext uri="{FF2B5EF4-FFF2-40B4-BE49-F238E27FC236}">
                      <a16:creationId xmlns:a16="http://schemas.microsoft.com/office/drawing/2014/main" id="{F4131976-3749-DEE3-0401-629661897E05}"/>
                    </a:ext>
                  </a:extLst>
                </p14:cNvPr>
                <p14:cNvContentPartPr/>
                <p14:nvPr/>
              </p14:nvContentPartPr>
              <p14:xfrm>
                <a:off x="2885426" y="4899930"/>
                <a:ext cx="105840" cy="133920"/>
              </p14:xfrm>
            </p:contentPart>
          </mc:Choice>
          <mc:Fallback xmlns="">
            <p:pic>
              <p:nvPicPr>
                <p:cNvPr id="311" name="筆跡 310">
                  <a:extLst>
                    <a:ext uri="{FF2B5EF4-FFF2-40B4-BE49-F238E27FC236}">
                      <a16:creationId xmlns:a16="http://schemas.microsoft.com/office/drawing/2014/main" id="{F4131976-3749-DEE3-0401-629661897E05}"/>
                    </a:ext>
                  </a:extLst>
                </p:cNvPr>
                <p:cNvPicPr/>
                <p:nvPr/>
              </p:nvPicPr>
              <p:blipFill>
                <a:blip r:embed="rId382"/>
                <a:stretch>
                  <a:fillRect/>
                </a:stretch>
              </p:blipFill>
              <p:spPr>
                <a:xfrm>
                  <a:off x="2867426" y="4881930"/>
                  <a:ext cx="14148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12" name="筆跡 311">
                  <a:extLst>
                    <a:ext uri="{FF2B5EF4-FFF2-40B4-BE49-F238E27FC236}">
                      <a16:creationId xmlns:a16="http://schemas.microsoft.com/office/drawing/2014/main" id="{279DD4A0-1C03-8FBA-9D5F-CBECED312923}"/>
                    </a:ext>
                  </a:extLst>
                </p14:cNvPr>
                <p14:cNvContentPartPr/>
                <p14:nvPr/>
              </p14:nvContentPartPr>
              <p14:xfrm>
                <a:off x="3020426" y="4886250"/>
                <a:ext cx="55080" cy="35280"/>
              </p14:xfrm>
            </p:contentPart>
          </mc:Choice>
          <mc:Fallback xmlns="">
            <p:pic>
              <p:nvPicPr>
                <p:cNvPr id="312" name="筆跡 311">
                  <a:extLst>
                    <a:ext uri="{FF2B5EF4-FFF2-40B4-BE49-F238E27FC236}">
                      <a16:creationId xmlns:a16="http://schemas.microsoft.com/office/drawing/2014/main" id="{279DD4A0-1C03-8FBA-9D5F-CBECED312923}"/>
                    </a:ext>
                  </a:extLst>
                </p:cNvPr>
                <p:cNvPicPr/>
                <p:nvPr/>
              </p:nvPicPr>
              <p:blipFill>
                <a:blip r:embed="rId384"/>
                <a:stretch>
                  <a:fillRect/>
                </a:stretch>
              </p:blipFill>
              <p:spPr>
                <a:xfrm>
                  <a:off x="3002426" y="4868250"/>
                  <a:ext cx="90720" cy="70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13" name="筆跡 312">
                  <a:extLst>
                    <a:ext uri="{FF2B5EF4-FFF2-40B4-BE49-F238E27FC236}">
                      <a16:creationId xmlns:a16="http://schemas.microsoft.com/office/drawing/2014/main" id="{8B45FD41-0AB3-DAA5-CCD2-70F4FF289BAB}"/>
                    </a:ext>
                  </a:extLst>
                </p14:cNvPr>
                <p14:cNvContentPartPr/>
                <p14:nvPr/>
              </p14:nvContentPartPr>
              <p14:xfrm>
                <a:off x="3060026" y="4880850"/>
                <a:ext cx="39240" cy="164520"/>
              </p14:xfrm>
            </p:contentPart>
          </mc:Choice>
          <mc:Fallback xmlns="">
            <p:pic>
              <p:nvPicPr>
                <p:cNvPr id="313" name="筆跡 312">
                  <a:extLst>
                    <a:ext uri="{FF2B5EF4-FFF2-40B4-BE49-F238E27FC236}">
                      <a16:creationId xmlns:a16="http://schemas.microsoft.com/office/drawing/2014/main" id="{8B45FD41-0AB3-DAA5-CCD2-70F4FF289BAB}"/>
                    </a:ext>
                  </a:extLst>
                </p:cNvPr>
                <p:cNvPicPr/>
                <p:nvPr/>
              </p:nvPicPr>
              <p:blipFill>
                <a:blip r:embed="rId386"/>
                <a:stretch>
                  <a:fillRect/>
                </a:stretch>
              </p:blipFill>
              <p:spPr>
                <a:xfrm>
                  <a:off x="3042026" y="4862850"/>
                  <a:ext cx="748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14" name="筆跡 313">
                  <a:extLst>
                    <a:ext uri="{FF2B5EF4-FFF2-40B4-BE49-F238E27FC236}">
                      <a16:creationId xmlns:a16="http://schemas.microsoft.com/office/drawing/2014/main" id="{6633FECA-D6D8-6088-2908-D74011964950}"/>
                    </a:ext>
                  </a:extLst>
                </p14:cNvPr>
                <p14:cNvContentPartPr/>
                <p14:nvPr/>
              </p14:nvContentPartPr>
              <p14:xfrm>
                <a:off x="3147506" y="4866090"/>
                <a:ext cx="84240" cy="149400"/>
              </p14:xfrm>
            </p:contentPart>
          </mc:Choice>
          <mc:Fallback xmlns="">
            <p:pic>
              <p:nvPicPr>
                <p:cNvPr id="314" name="筆跡 313">
                  <a:extLst>
                    <a:ext uri="{FF2B5EF4-FFF2-40B4-BE49-F238E27FC236}">
                      <a16:creationId xmlns:a16="http://schemas.microsoft.com/office/drawing/2014/main" id="{6633FECA-D6D8-6088-2908-D74011964950}"/>
                    </a:ext>
                  </a:extLst>
                </p:cNvPr>
                <p:cNvPicPr/>
                <p:nvPr/>
              </p:nvPicPr>
              <p:blipFill>
                <a:blip r:embed="rId388"/>
                <a:stretch>
                  <a:fillRect/>
                </a:stretch>
              </p:blipFill>
              <p:spPr>
                <a:xfrm>
                  <a:off x="3129506" y="4848450"/>
                  <a:ext cx="119880" cy="185040"/>
                </a:xfrm>
                <a:prstGeom prst="rect">
                  <a:avLst/>
                </a:prstGeom>
              </p:spPr>
            </p:pic>
          </mc:Fallback>
        </mc:AlternateContent>
      </p:grpSp>
      <p:grpSp>
        <p:nvGrpSpPr>
          <p:cNvPr id="348" name="群組 347">
            <a:extLst>
              <a:ext uri="{FF2B5EF4-FFF2-40B4-BE49-F238E27FC236}">
                <a16:creationId xmlns:a16="http://schemas.microsoft.com/office/drawing/2014/main" id="{688A7BB5-CF3E-82C5-1CAE-0BB056883379}"/>
              </a:ext>
            </a:extLst>
          </p:cNvPr>
          <p:cNvGrpSpPr/>
          <p:nvPr/>
        </p:nvGrpSpPr>
        <p:grpSpPr>
          <a:xfrm>
            <a:off x="964826" y="5269290"/>
            <a:ext cx="2404080" cy="422280"/>
            <a:chOff x="964826" y="5269290"/>
            <a:chExt cx="2404080" cy="422280"/>
          </a:xfrm>
        </p:grpSpPr>
        <mc:AlternateContent xmlns:mc="http://schemas.openxmlformats.org/markup-compatibility/2006" xmlns:p14="http://schemas.microsoft.com/office/powerpoint/2010/main">
          <mc:Choice Requires="p14">
            <p:contentPart p14:bwMode="auto" r:id="rId389">
              <p14:nvContentPartPr>
                <p14:cNvPr id="287" name="筆跡 286">
                  <a:extLst>
                    <a:ext uri="{FF2B5EF4-FFF2-40B4-BE49-F238E27FC236}">
                      <a16:creationId xmlns:a16="http://schemas.microsoft.com/office/drawing/2014/main" id="{0B90FB73-4326-A731-4A93-4F68DF69FBAB}"/>
                    </a:ext>
                  </a:extLst>
                </p14:cNvPr>
                <p14:cNvContentPartPr/>
                <p14:nvPr/>
              </p14:nvContentPartPr>
              <p14:xfrm>
                <a:off x="964826" y="5390970"/>
                <a:ext cx="144360" cy="155520"/>
              </p14:xfrm>
            </p:contentPart>
          </mc:Choice>
          <mc:Fallback xmlns="">
            <p:pic>
              <p:nvPicPr>
                <p:cNvPr id="287" name="筆跡 286">
                  <a:extLst>
                    <a:ext uri="{FF2B5EF4-FFF2-40B4-BE49-F238E27FC236}">
                      <a16:creationId xmlns:a16="http://schemas.microsoft.com/office/drawing/2014/main" id="{0B90FB73-4326-A731-4A93-4F68DF69FBAB}"/>
                    </a:ext>
                  </a:extLst>
                </p:cNvPr>
                <p:cNvPicPr/>
                <p:nvPr/>
              </p:nvPicPr>
              <p:blipFill>
                <a:blip r:embed="rId390"/>
                <a:stretch>
                  <a:fillRect/>
                </a:stretch>
              </p:blipFill>
              <p:spPr>
                <a:xfrm>
                  <a:off x="946826" y="5372970"/>
                  <a:ext cx="18000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8" name="筆跡 287">
                  <a:extLst>
                    <a:ext uri="{FF2B5EF4-FFF2-40B4-BE49-F238E27FC236}">
                      <a16:creationId xmlns:a16="http://schemas.microsoft.com/office/drawing/2014/main" id="{FD2B7286-66B6-68C6-4E1A-EF1F1F34D34F}"/>
                    </a:ext>
                  </a:extLst>
                </p14:cNvPr>
                <p14:cNvContentPartPr/>
                <p14:nvPr/>
              </p14:nvContentPartPr>
              <p14:xfrm>
                <a:off x="1116026" y="5269290"/>
                <a:ext cx="69480" cy="52200"/>
              </p14:xfrm>
            </p:contentPart>
          </mc:Choice>
          <mc:Fallback xmlns="">
            <p:pic>
              <p:nvPicPr>
                <p:cNvPr id="288" name="筆跡 287">
                  <a:extLst>
                    <a:ext uri="{FF2B5EF4-FFF2-40B4-BE49-F238E27FC236}">
                      <a16:creationId xmlns:a16="http://schemas.microsoft.com/office/drawing/2014/main" id="{FD2B7286-66B6-68C6-4E1A-EF1F1F34D34F}"/>
                    </a:ext>
                  </a:extLst>
                </p:cNvPr>
                <p:cNvPicPr/>
                <p:nvPr/>
              </p:nvPicPr>
              <p:blipFill>
                <a:blip r:embed="rId392"/>
                <a:stretch>
                  <a:fillRect/>
                </a:stretch>
              </p:blipFill>
              <p:spPr>
                <a:xfrm>
                  <a:off x="1098386" y="5251650"/>
                  <a:ext cx="1051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90" name="筆跡 289">
                  <a:extLst>
                    <a:ext uri="{FF2B5EF4-FFF2-40B4-BE49-F238E27FC236}">
                      <a16:creationId xmlns:a16="http://schemas.microsoft.com/office/drawing/2014/main" id="{A3B1DB23-90EB-2975-94A3-C7E8BE7DEF6C}"/>
                    </a:ext>
                  </a:extLst>
                </p14:cNvPr>
                <p14:cNvContentPartPr/>
                <p14:nvPr/>
              </p14:nvContentPartPr>
              <p14:xfrm>
                <a:off x="1181546" y="5465130"/>
                <a:ext cx="66240" cy="13320"/>
              </p14:xfrm>
            </p:contentPart>
          </mc:Choice>
          <mc:Fallback xmlns="">
            <p:pic>
              <p:nvPicPr>
                <p:cNvPr id="290" name="筆跡 289">
                  <a:extLst>
                    <a:ext uri="{FF2B5EF4-FFF2-40B4-BE49-F238E27FC236}">
                      <a16:creationId xmlns:a16="http://schemas.microsoft.com/office/drawing/2014/main" id="{A3B1DB23-90EB-2975-94A3-C7E8BE7DEF6C}"/>
                    </a:ext>
                  </a:extLst>
                </p:cNvPr>
                <p:cNvPicPr/>
                <p:nvPr/>
              </p:nvPicPr>
              <p:blipFill>
                <a:blip r:embed="rId394"/>
                <a:stretch>
                  <a:fillRect/>
                </a:stretch>
              </p:blipFill>
              <p:spPr>
                <a:xfrm>
                  <a:off x="1163546" y="5447490"/>
                  <a:ext cx="1018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91" name="筆跡 290">
                  <a:extLst>
                    <a:ext uri="{FF2B5EF4-FFF2-40B4-BE49-F238E27FC236}">
                      <a16:creationId xmlns:a16="http://schemas.microsoft.com/office/drawing/2014/main" id="{82E5A935-ED8E-C7BB-E951-B54FF4D49B61}"/>
                    </a:ext>
                  </a:extLst>
                </p14:cNvPr>
                <p14:cNvContentPartPr/>
                <p14:nvPr/>
              </p14:nvContentPartPr>
              <p14:xfrm>
                <a:off x="1151306" y="5523090"/>
                <a:ext cx="112320" cy="12240"/>
              </p14:xfrm>
            </p:contentPart>
          </mc:Choice>
          <mc:Fallback xmlns="">
            <p:pic>
              <p:nvPicPr>
                <p:cNvPr id="291" name="筆跡 290">
                  <a:extLst>
                    <a:ext uri="{FF2B5EF4-FFF2-40B4-BE49-F238E27FC236}">
                      <a16:creationId xmlns:a16="http://schemas.microsoft.com/office/drawing/2014/main" id="{82E5A935-ED8E-C7BB-E951-B54FF4D49B61}"/>
                    </a:ext>
                  </a:extLst>
                </p:cNvPr>
                <p:cNvPicPr/>
                <p:nvPr/>
              </p:nvPicPr>
              <p:blipFill>
                <a:blip r:embed="rId396"/>
                <a:stretch>
                  <a:fillRect/>
                </a:stretch>
              </p:blipFill>
              <p:spPr>
                <a:xfrm>
                  <a:off x="1133306" y="5505090"/>
                  <a:ext cx="147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20" name="筆跡 319">
                  <a:extLst>
                    <a:ext uri="{FF2B5EF4-FFF2-40B4-BE49-F238E27FC236}">
                      <a16:creationId xmlns:a16="http://schemas.microsoft.com/office/drawing/2014/main" id="{8F1CB6EE-530A-6498-F12C-AE9DDE5393B7}"/>
                    </a:ext>
                  </a:extLst>
                </p14:cNvPr>
                <p14:cNvContentPartPr/>
                <p14:nvPr/>
              </p14:nvContentPartPr>
              <p14:xfrm>
                <a:off x="1368386" y="5479170"/>
                <a:ext cx="417960" cy="16560"/>
              </p14:xfrm>
            </p:contentPart>
          </mc:Choice>
          <mc:Fallback xmlns="">
            <p:pic>
              <p:nvPicPr>
                <p:cNvPr id="320" name="筆跡 319">
                  <a:extLst>
                    <a:ext uri="{FF2B5EF4-FFF2-40B4-BE49-F238E27FC236}">
                      <a16:creationId xmlns:a16="http://schemas.microsoft.com/office/drawing/2014/main" id="{8F1CB6EE-530A-6498-F12C-AE9DDE5393B7}"/>
                    </a:ext>
                  </a:extLst>
                </p:cNvPr>
                <p:cNvPicPr/>
                <p:nvPr/>
              </p:nvPicPr>
              <p:blipFill>
                <a:blip r:embed="rId398"/>
                <a:stretch>
                  <a:fillRect/>
                </a:stretch>
              </p:blipFill>
              <p:spPr>
                <a:xfrm>
                  <a:off x="1350386" y="5461170"/>
                  <a:ext cx="453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21" name="筆跡 320">
                  <a:extLst>
                    <a:ext uri="{FF2B5EF4-FFF2-40B4-BE49-F238E27FC236}">
                      <a16:creationId xmlns:a16="http://schemas.microsoft.com/office/drawing/2014/main" id="{605601C7-98CF-1BFD-2F38-74D88B021536}"/>
                    </a:ext>
                  </a:extLst>
                </p14:cNvPr>
                <p14:cNvContentPartPr/>
                <p14:nvPr/>
              </p14:nvContentPartPr>
              <p14:xfrm>
                <a:off x="1353986" y="5554050"/>
                <a:ext cx="112680" cy="103680"/>
              </p14:xfrm>
            </p:contentPart>
          </mc:Choice>
          <mc:Fallback xmlns="">
            <p:pic>
              <p:nvPicPr>
                <p:cNvPr id="321" name="筆跡 320">
                  <a:extLst>
                    <a:ext uri="{FF2B5EF4-FFF2-40B4-BE49-F238E27FC236}">
                      <a16:creationId xmlns:a16="http://schemas.microsoft.com/office/drawing/2014/main" id="{605601C7-98CF-1BFD-2F38-74D88B021536}"/>
                    </a:ext>
                  </a:extLst>
                </p:cNvPr>
                <p:cNvPicPr/>
                <p:nvPr/>
              </p:nvPicPr>
              <p:blipFill>
                <a:blip r:embed="rId400"/>
                <a:stretch>
                  <a:fillRect/>
                </a:stretch>
              </p:blipFill>
              <p:spPr>
                <a:xfrm>
                  <a:off x="1336346" y="5536050"/>
                  <a:ext cx="14832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22" name="筆跡 321">
                  <a:extLst>
                    <a:ext uri="{FF2B5EF4-FFF2-40B4-BE49-F238E27FC236}">
                      <a16:creationId xmlns:a16="http://schemas.microsoft.com/office/drawing/2014/main" id="{AEE8DA34-DCBF-A015-0CAE-210129E98118}"/>
                    </a:ext>
                  </a:extLst>
                </p14:cNvPr>
                <p14:cNvContentPartPr/>
                <p14:nvPr/>
              </p14:nvContentPartPr>
              <p14:xfrm>
                <a:off x="1414466" y="5571330"/>
                <a:ext cx="30960" cy="120240"/>
              </p14:xfrm>
            </p:contentPart>
          </mc:Choice>
          <mc:Fallback xmlns="">
            <p:pic>
              <p:nvPicPr>
                <p:cNvPr id="322" name="筆跡 321">
                  <a:extLst>
                    <a:ext uri="{FF2B5EF4-FFF2-40B4-BE49-F238E27FC236}">
                      <a16:creationId xmlns:a16="http://schemas.microsoft.com/office/drawing/2014/main" id="{AEE8DA34-DCBF-A015-0CAE-210129E98118}"/>
                    </a:ext>
                  </a:extLst>
                </p:cNvPr>
                <p:cNvPicPr/>
                <p:nvPr/>
              </p:nvPicPr>
              <p:blipFill>
                <a:blip r:embed="rId402"/>
                <a:stretch>
                  <a:fillRect/>
                </a:stretch>
              </p:blipFill>
              <p:spPr>
                <a:xfrm>
                  <a:off x="1396826" y="5553330"/>
                  <a:ext cx="6660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23" name="筆跡 322">
                  <a:extLst>
                    <a:ext uri="{FF2B5EF4-FFF2-40B4-BE49-F238E27FC236}">
                      <a16:creationId xmlns:a16="http://schemas.microsoft.com/office/drawing/2014/main" id="{DA47CDB2-65FA-0E57-3847-AD3D3450FE9E}"/>
                    </a:ext>
                  </a:extLst>
                </p14:cNvPr>
                <p14:cNvContentPartPr/>
                <p14:nvPr/>
              </p14:nvContentPartPr>
              <p14:xfrm>
                <a:off x="1494386" y="5573490"/>
                <a:ext cx="82440" cy="102240"/>
              </p14:xfrm>
            </p:contentPart>
          </mc:Choice>
          <mc:Fallback xmlns="">
            <p:pic>
              <p:nvPicPr>
                <p:cNvPr id="323" name="筆跡 322">
                  <a:extLst>
                    <a:ext uri="{FF2B5EF4-FFF2-40B4-BE49-F238E27FC236}">
                      <a16:creationId xmlns:a16="http://schemas.microsoft.com/office/drawing/2014/main" id="{DA47CDB2-65FA-0E57-3847-AD3D3450FE9E}"/>
                    </a:ext>
                  </a:extLst>
                </p:cNvPr>
                <p:cNvPicPr/>
                <p:nvPr/>
              </p:nvPicPr>
              <p:blipFill>
                <a:blip r:embed="rId404"/>
                <a:stretch>
                  <a:fillRect/>
                </a:stretch>
              </p:blipFill>
              <p:spPr>
                <a:xfrm>
                  <a:off x="1476386" y="5555850"/>
                  <a:ext cx="118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24" name="筆跡 323">
                  <a:extLst>
                    <a:ext uri="{FF2B5EF4-FFF2-40B4-BE49-F238E27FC236}">
                      <a16:creationId xmlns:a16="http://schemas.microsoft.com/office/drawing/2014/main" id="{10B3D7F4-5F81-1536-323D-58776FC57E1D}"/>
                    </a:ext>
                  </a:extLst>
                </p14:cNvPr>
                <p14:cNvContentPartPr/>
                <p14:nvPr/>
              </p14:nvContentPartPr>
              <p14:xfrm>
                <a:off x="1591226" y="5606250"/>
                <a:ext cx="131400" cy="13320"/>
              </p14:xfrm>
            </p:contentPart>
          </mc:Choice>
          <mc:Fallback xmlns="">
            <p:pic>
              <p:nvPicPr>
                <p:cNvPr id="324" name="筆跡 323">
                  <a:extLst>
                    <a:ext uri="{FF2B5EF4-FFF2-40B4-BE49-F238E27FC236}">
                      <a16:creationId xmlns:a16="http://schemas.microsoft.com/office/drawing/2014/main" id="{10B3D7F4-5F81-1536-323D-58776FC57E1D}"/>
                    </a:ext>
                  </a:extLst>
                </p:cNvPr>
                <p:cNvPicPr/>
                <p:nvPr/>
              </p:nvPicPr>
              <p:blipFill>
                <a:blip r:embed="rId406"/>
                <a:stretch>
                  <a:fillRect/>
                </a:stretch>
              </p:blipFill>
              <p:spPr>
                <a:xfrm>
                  <a:off x="1573226" y="5588610"/>
                  <a:ext cx="167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25" name="筆跡 324">
                  <a:extLst>
                    <a:ext uri="{FF2B5EF4-FFF2-40B4-BE49-F238E27FC236}">
                      <a16:creationId xmlns:a16="http://schemas.microsoft.com/office/drawing/2014/main" id="{42E63A60-C168-551D-3F0E-EE7FB788A9B6}"/>
                    </a:ext>
                  </a:extLst>
                </p14:cNvPr>
                <p14:cNvContentPartPr/>
                <p14:nvPr/>
              </p14:nvContentPartPr>
              <p14:xfrm>
                <a:off x="1731986" y="5564850"/>
                <a:ext cx="18720" cy="108000"/>
              </p14:xfrm>
            </p:contentPart>
          </mc:Choice>
          <mc:Fallback xmlns="">
            <p:pic>
              <p:nvPicPr>
                <p:cNvPr id="325" name="筆跡 324">
                  <a:extLst>
                    <a:ext uri="{FF2B5EF4-FFF2-40B4-BE49-F238E27FC236}">
                      <a16:creationId xmlns:a16="http://schemas.microsoft.com/office/drawing/2014/main" id="{42E63A60-C168-551D-3F0E-EE7FB788A9B6}"/>
                    </a:ext>
                  </a:extLst>
                </p:cNvPr>
                <p:cNvPicPr/>
                <p:nvPr/>
              </p:nvPicPr>
              <p:blipFill>
                <a:blip r:embed="rId408"/>
                <a:stretch>
                  <a:fillRect/>
                </a:stretch>
              </p:blipFill>
              <p:spPr>
                <a:xfrm>
                  <a:off x="1714346" y="5547210"/>
                  <a:ext cx="543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26" name="筆跡 325">
                  <a:extLst>
                    <a:ext uri="{FF2B5EF4-FFF2-40B4-BE49-F238E27FC236}">
                      <a16:creationId xmlns:a16="http://schemas.microsoft.com/office/drawing/2014/main" id="{1CC45C4C-C955-4B6F-46B0-750EE980E99B}"/>
                    </a:ext>
                  </a:extLst>
                </p14:cNvPr>
                <p14:cNvContentPartPr/>
                <p14:nvPr/>
              </p14:nvContentPartPr>
              <p14:xfrm>
                <a:off x="1564946" y="5279730"/>
                <a:ext cx="10440" cy="172080"/>
              </p14:xfrm>
            </p:contentPart>
          </mc:Choice>
          <mc:Fallback xmlns="">
            <p:pic>
              <p:nvPicPr>
                <p:cNvPr id="326" name="筆跡 325">
                  <a:extLst>
                    <a:ext uri="{FF2B5EF4-FFF2-40B4-BE49-F238E27FC236}">
                      <a16:creationId xmlns:a16="http://schemas.microsoft.com/office/drawing/2014/main" id="{1CC45C4C-C955-4B6F-46B0-750EE980E99B}"/>
                    </a:ext>
                  </a:extLst>
                </p:cNvPr>
                <p:cNvPicPr/>
                <p:nvPr/>
              </p:nvPicPr>
              <p:blipFill>
                <a:blip r:embed="rId410"/>
                <a:stretch>
                  <a:fillRect/>
                </a:stretch>
              </p:blipFill>
              <p:spPr>
                <a:xfrm>
                  <a:off x="1547306" y="5261730"/>
                  <a:ext cx="460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28" name="筆跡 327">
                  <a:extLst>
                    <a:ext uri="{FF2B5EF4-FFF2-40B4-BE49-F238E27FC236}">
                      <a16:creationId xmlns:a16="http://schemas.microsoft.com/office/drawing/2014/main" id="{0F366488-B436-2F37-260E-C3947547C0AF}"/>
                    </a:ext>
                  </a:extLst>
                </p14:cNvPr>
                <p14:cNvContentPartPr/>
                <p14:nvPr/>
              </p14:nvContentPartPr>
              <p14:xfrm>
                <a:off x="1892186" y="5392410"/>
                <a:ext cx="80640" cy="248760"/>
              </p14:xfrm>
            </p:contentPart>
          </mc:Choice>
          <mc:Fallback xmlns="">
            <p:pic>
              <p:nvPicPr>
                <p:cNvPr id="328" name="筆跡 327">
                  <a:extLst>
                    <a:ext uri="{FF2B5EF4-FFF2-40B4-BE49-F238E27FC236}">
                      <a16:creationId xmlns:a16="http://schemas.microsoft.com/office/drawing/2014/main" id="{0F366488-B436-2F37-260E-C3947547C0AF}"/>
                    </a:ext>
                  </a:extLst>
                </p:cNvPr>
                <p:cNvPicPr/>
                <p:nvPr/>
              </p:nvPicPr>
              <p:blipFill>
                <a:blip r:embed="rId412"/>
                <a:stretch>
                  <a:fillRect/>
                </a:stretch>
              </p:blipFill>
              <p:spPr>
                <a:xfrm>
                  <a:off x="1874186" y="5374770"/>
                  <a:ext cx="116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29" name="筆跡 328">
                  <a:extLst>
                    <a:ext uri="{FF2B5EF4-FFF2-40B4-BE49-F238E27FC236}">
                      <a16:creationId xmlns:a16="http://schemas.microsoft.com/office/drawing/2014/main" id="{D2D19F62-41A6-64AE-05CF-747FDFAE5282}"/>
                    </a:ext>
                  </a:extLst>
                </p14:cNvPr>
                <p14:cNvContentPartPr/>
                <p14:nvPr/>
              </p14:nvContentPartPr>
              <p14:xfrm>
                <a:off x="2037266" y="5453970"/>
                <a:ext cx="57960" cy="124920"/>
              </p14:xfrm>
            </p:contentPart>
          </mc:Choice>
          <mc:Fallback xmlns="">
            <p:pic>
              <p:nvPicPr>
                <p:cNvPr id="329" name="筆跡 328">
                  <a:extLst>
                    <a:ext uri="{FF2B5EF4-FFF2-40B4-BE49-F238E27FC236}">
                      <a16:creationId xmlns:a16="http://schemas.microsoft.com/office/drawing/2014/main" id="{D2D19F62-41A6-64AE-05CF-747FDFAE5282}"/>
                    </a:ext>
                  </a:extLst>
                </p:cNvPr>
                <p:cNvPicPr/>
                <p:nvPr/>
              </p:nvPicPr>
              <p:blipFill>
                <a:blip r:embed="rId414"/>
                <a:stretch>
                  <a:fillRect/>
                </a:stretch>
              </p:blipFill>
              <p:spPr>
                <a:xfrm>
                  <a:off x="2019266" y="5435970"/>
                  <a:ext cx="936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30" name="筆跡 329">
                  <a:extLst>
                    <a:ext uri="{FF2B5EF4-FFF2-40B4-BE49-F238E27FC236}">
                      <a16:creationId xmlns:a16="http://schemas.microsoft.com/office/drawing/2014/main" id="{DAE6C2EF-266A-CCAD-755C-79093B1B4AC2}"/>
                    </a:ext>
                  </a:extLst>
                </p14:cNvPr>
                <p14:cNvContentPartPr/>
                <p14:nvPr/>
              </p14:nvContentPartPr>
              <p14:xfrm>
                <a:off x="2031866" y="5460810"/>
                <a:ext cx="106560" cy="8640"/>
              </p14:xfrm>
            </p:contentPart>
          </mc:Choice>
          <mc:Fallback xmlns="">
            <p:pic>
              <p:nvPicPr>
                <p:cNvPr id="330" name="筆跡 329">
                  <a:extLst>
                    <a:ext uri="{FF2B5EF4-FFF2-40B4-BE49-F238E27FC236}">
                      <a16:creationId xmlns:a16="http://schemas.microsoft.com/office/drawing/2014/main" id="{DAE6C2EF-266A-CCAD-755C-79093B1B4AC2}"/>
                    </a:ext>
                  </a:extLst>
                </p:cNvPr>
                <p:cNvPicPr/>
                <p:nvPr/>
              </p:nvPicPr>
              <p:blipFill>
                <a:blip r:embed="rId416"/>
                <a:stretch>
                  <a:fillRect/>
                </a:stretch>
              </p:blipFill>
              <p:spPr>
                <a:xfrm>
                  <a:off x="2013866" y="5442810"/>
                  <a:ext cx="142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31" name="筆跡 330">
                  <a:extLst>
                    <a:ext uri="{FF2B5EF4-FFF2-40B4-BE49-F238E27FC236}">
                      <a16:creationId xmlns:a16="http://schemas.microsoft.com/office/drawing/2014/main" id="{A832207E-4484-B616-156B-1D614E7D2F49}"/>
                    </a:ext>
                  </a:extLst>
                </p14:cNvPr>
                <p14:cNvContentPartPr/>
                <p14:nvPr/>
              </p14:nvContentPartPr>
              <p14:xfrm>
                <a:off x="2128706" y="5469090"/>
                <a:ext cx="92880" cy="85320"/>
              </p14:xfrm>
            </p:contentPart>
          </mc:Choice>
          <mc:Fallback xmlns="">
            <p:pic>
              <p:nvPicPr>
                <p:cNvPr id="331" name="筆跡 330">
                  <a:extLst>
                    <a:ext uri="{FF2B5EF4-FFF2-40B4-BE49-F238E27FC236}">
                      <a16:creationId xmlns:a16="http://schemas.microsoft.com/office/drawing/2014/main" id="{A832207E-4484-B616-156B-1D614E7D2F49}"/>
                    </a:ext>
                  </a:extLst>
                </p:cNvPr>
                <p:cNvPicPr/>
                <p:nvPr/>
              </p:nvPicPr>
              <p:blipFill>
                <a:blip r:embed="rId418"/>
                <a:stretch>
                  <a:fillRect/>
                </a:stretch>
              </p:blipFill>
              <p:spPr>
                <a:xfrm>
                  <a:off x="2111066" y="5451450"/>
                  <a:ext cx="12852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32" name="筆跡 331">
                  <a:extLst>
                    <a:ext uri="{FF2B5EF4-FFF2-40B4-BE49-F238E27FC236}">
                      <a16:creationId xmlns:a16="http://schemas.microsoft.com/office/drawing/2014/main" id="{7CC7A4E1-EA3F-3562-2EEA-3C4E2C260EB6}"/>
                    </a:ext>
                  </a:extLst>
                </p14:cNvPr>
                <p14:cNvContentPartPr/>
                <p14:nvPr/>
              </p14:nvContentPartPr>
              <p14:xfrm>
                <a:off x="2270906" y="5426970"/>
                <a:ext cx="52200" cy="132840"/>
              </p14:xfrm>
            </p:contentPart>
          </mc:Choice>
          <mc:Fallback xmlns="">
            <p:pic>
              <p:nvPicPr>
                <p:cNvPr id="332" name="筆跡 331">
                  <a:extLst>
                    <a:ext uri="{FF2B5EF4-FFF2-40B4-BE49-F238E27FC236}">
                      <a16:creationId xmlns:a16="http://schemas.microsoft.com/office/drawing/2014/main" id="{7CC7A4E1-EA3F-3562-2EEA-3C4E2C260EB6}"/>
                    </a:ext>
                  </a:extLst>
                </p:cNvPr>
                <p:cNvPicPr/>
                <p:nvPr/>
              </p:nvPicPr>
              <p:blipFill>
                <a:blip r:embed="rId420"/>
                <a:stretch>
                  <a:fillRect/>
                </a:stretch>
              </p:blipFill>
              <p:spPr>
                <a:xfrm>
                  <a:off x="2253266" y="5409330"/>
                  <a:ext cx="8784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33" name="筆跡 332">
                  <a:extLst>
                    <a:ext uri="{FF2B5EF4-FFF2-40B4-BE49-F238E27FC236}">
                      <a16:creationId xmlns:a16="http://schemas.microsoft.com/office/drawing/2014/main" id="{8C98FC9C-52DD-998C-7CC4-D35E7E08A4E1}"/>
                    </a:ext>
                  </a:extLst>
                </p14:cNvPr>
                <p14:cNvContentPartPr/>
                <p14:nvPr/>
              </p14:nvContentPartPr>
              <p14:xfrm>
                <a:off x="2385386" y="5447490"/>
                <a:ext cx="47880" cy="128160"/>
              </p14:xfrm>
            </p:contentPart>
          </mc:Choice>
          <mc:Fallback xmlns="">
            <p:pic>
              <p:nvPicPr>
                <p:cNvPr id="333" name="筆跡 332">
                  <a:extLst>
                    <a:ext uri="{FF2B5EF4-FFF2-40B4-BE49-F238E27FC236}">
                      <a16:creationId xmlns:a16="http://schemas.microsoft.com/office/drawing/2014/main" id="{8C98FC9C-52DD-998C-7CC4-D35E7E08A4E1}"/>
                    </a:ext>
                  </a:extLst>
                </p:cNvPr>
                <p:cNvPicPr/>
                <p:nvPr/>
              </p:nvPicPr>
              <p:blipFill>
                <a:blip r:embed="rId422"/>
                <a:stretch>
                  <a:fillRect/>
                </a:stretch>
              </p:blipFill>
              <p:spPr>
                <a:xfrm>
                  <a:off x="2367386" y="5429490"/>
                  <a:ext cx="8352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34" name="筆跡 333">
                  <a:extLst>
                    <a:ext uri="{FF2B5EF4-FFF2-40B4-BE49-F238E27FC236}">
                      <a16:creationId xmlns:a16="http://schemas.microsoft.com/office/drawing/2014/main" id="{8BE0300B-665A-EDBD-56F3-B75F33B23292}"/>
                    </a:ext>
                  </a:extLst>
                </p14:cNvPr>
                <p14:cNvContentPartPr/>
                <p14:nvPr/>
              </p14:nvContentPartPr>
              <p14:xfrm>
                <a:off x="2421746" y="5450730"/>
                <a:ext cx="73440" cy="8280"/>
              </p14:xfrm>
            </p:contentPart>
          </mc:Choice>
          <mc:Fallback xmlns="">
            <p:pic>
              <p:nvPicPr>
                <p:cNvPr id="334" name="筆跡 333">
                  <a:extLst>
                    <a:ext uri="{FF2B5EF4-FFF2-40B4-BE49-F238E27FC236}">
                      <a16:creationId xmlns:a16="http://schemas.microsoft.com/office/drawing/2014/main" id="{8BE0300B-665A-EDBD-56F3-B75F33B23292}"/>
                    </a:ext>
                  </a:extLst>
                </p:cNvPr>
                <p:cNvPicPr/>
                <p:nvPr/>
              </p:nvPicPr>
              <p:blipFill>
                <a:blip r:embed="rId424"/>
                <a:stretch>
                  <a:fillRect/>
                </a:stretch>
              </p:blipFill>
              <p:spPr>
                <a:xfrm>
                  <a:off x="2404106" y="5433090"/>
                  <a:ext cx="1090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35" name="筆跡 334">
                  <a:extLst>
                    <a:ext uri="{FF2B5EF4-FFF2-40B4-BE49-F238E27FC236}">
                      <a16:creationId xmlns:a16="http://schemas.microsoft.com/office/drawing/2014/main" id="{0ABED5DF-E9F8-5101-C8B7-4A83DA189855}"/>
                    </a:ext>
                  </a:extLst>
                </p14:cNvPr>
                <p14:cNvContentPartPr/>
                <p14:nvPr/>
              </p14:nvContentPartPr>
              <p14:xfrm>
                <a:off x="2466746" y="5275770"/>
                <a:ext cx="78480" cy="52560"/>
              </p14:xfrm>
            </p:contentPart>
          </mc:Choice>
          <mc:Fallback xmlns="">
            <p:pic>
              <p:nvPicPr>
                <p:cNvPr id="335" name="筆跡 334">
                  <a:extLst>
                    <a:ext uri="{FF2B5EF4-FFF2-40B4-BE49-F238E27FC236}">
                      <a16:creationId xmlns:a16="http://schemas.microsoft.com/office/drawing/2014/main" id="{0ABED5DF-E9F8-5101-C8B7-4A83DA189855}"/>
                    </a:ext>
                  </a:extLst>
                </p:cNvPr>
                <p:cNvPicPr/>
                <p:nvPr/>
              </p:nvPicPr>
              <p:blipFill>
                <a:blip r:embed="rId426"/>
                <a:stretch>
                  <a:fillRect/>
                </a:stretch>
              </p:blipFill>
              <p:spPr>
                <a:xfrm>
                  <a:off x="2448746" y="5257770"/>
                  <a:ext cx="11412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37" name="筆跡 336">
                  <a:extLst>
                    <a:ext uri="{FF2B5EF4-FFF2-40B4-BE49-F238E27FC236}">
                      <a16:creationId xmlns:a16="http://schemas.microsoft.com/office/drawing/2014/main" id="{501D216B-7330-C1F6-C78D-6D74E15C3A9F}"/>
                    </a:ext>
                  </a:extLst>
                </p14:cNvPr>
                <p14:cNvContentPartPr/>
                <p14:nvPr/>
              </p14:nvContentPartPr>
              <p14:xfrm>
                <a:off x="2521466" y="5517690"/>
                <a:ext cx="92520" cy="14760"/>
              </p14:xfrm>
            </p:contentPart>
          </mc:Choice>
          <mc:Fallback xmlns="">
            <p:pic>
              <p:nvPicPr>
                <p:cNvPr id="337" name="筆跡 336">
                  <a:extLst>
                    <a:ext uri="{FF2B5EF4-FFF2-40B4-BE49-F238E27FC236}">
                      <a16:creationId xmlns:a16="http://schemas.microsoft.com/office/drawing/2014/main" id="{501D216B-7330-C1F6-C78D-6D74E15C3A9F}"/>
                    </a:ext>
                  </a:extLst>
                </p:cNvPr>
                <p:cNvPicPr/>
                <p:nvPr/>
              </p:nvPicPr>
              <p:blipFill>
                <a:blip r:embed="rId428"/>
                <a:stretch>
                  <a:fillRect/>
                </a:stretch>
              </p:blipFill>
              <p:spPr>
                <a:xfrm>
                  <a:off x="2503466" y="5499690"/>
                  <a:ext cx="1281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38" name="筆跡 337">
                  <a:extLst>
                    <a:ext uri="{FF2B5EF4-FFF2-40B4-BE49-F238E27FC236}">
                      <a16:creationId xmlns:a16="http://schemas.microsoft.com/office/drawing/2014/main" id="{C16EAF82-02D5-9515-FB4C-741932BD3A1C}"/>
                    </a:ext>
                  </a:extLst>
                </p14:cNvPr>
                <p14:cNvContentPartPr/>
                <p14:nvPr/>
              </p14:nvContentPartPr>
              <p14:xfrm>
                <a:off x="2567906" y="5476290"/>
                <a:ext cx="23400" cy="80280"/>
              </p14:xfrm>
            </p:contentPart>
          </mc:Choice>
          <mc:Fallback xmlns="">
            <p:pic>
              <p:nvPicPr>
                <p:cNvPr id="338" name="筆跡 337">
                  <a:extLst>
                    <a:ext uri="{FF2B5EF4-FFF2-40B4-BE49-F238E27FC236}">
                      <a16:creationId xmlns:a16="http://schemas.microsoft.com/office/drawing/2014/main" id="{C16EAF82-02D5-9515-FB4C-741932BD3A1C}"/>
                    </a:ext>
                  </a:extLst>
                </p:cNvPr>
                <p:cNvPicPr/>
                <p:nvPr/>
              </p:nvPicPr>
              <p:blipFill>
                <a:blip r:embed="rId430"/>
                <a:stretch>
                  <a:fillRect/>
                </a:stretch>
              </p:blipFill>
              <p:spPr>
                <a:xfrm>
                  <a:off x="2550266" y="5458290"/>
                  <a:ext cx="590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39" name="筆跡 338">
                  <a:extLst>
                    <a:ext uri="{FF2B5EF4-FFF2-40B4-BE49-F238E27FC236}">
                      <a16:creationId xmlns:a16="http://schemas.microsoft.com/office/drawing/2014/main" id="{7CE2A90D-005D-9428-E32F-92CAEF09B94E}"/>
                    </a:ext>
                  </a:extLst>
                </p14:cNvPr>
                <p14:cNvContentPartPr/>
                <p14:nvPr/>
              </p14:nvContentPartPr>
              <p14:xfrm>
                <a:off x="2690666" y="5443530"/>
                <a:ext cx="82080" cy="137520"/>
              </p14:xfrm>
            </p:contentPart>
          </mc:Choice>
          <mc:Fallback xmlns="">
            <p:pic>
              <p:nvPicPr>
                <p:cNvPr id="339" name="筆跡 338">
                  <a:extLst>
                    <a:ext uri="{FF2B5EF4-FFF2-40B4-BE49-F238E27FC236}">
                      <a16:creationId xmlns:a16="http://schemas.microsoft.com/office/drawing/2014/main" id="{7CE2A90D-005D-9428-E32F-92CAEF09B94E}"/>
                    </a:ext>
                  </a:extLst>
                </p:cNvPr>
                <p:cNvPicPr/>
                <p:nvPr/>
              </p:nvPicPr>
              <p:blipFill>
                <a:blip r:embed="rId432"/>
                <a:stretch>
                  <a:fillRect/>
                </a:stretch>
              </p:blipFill>
              <p:spPr>
                <a:xfrm>
                  <a:off x="2673026" y="5425890"/>
                  <a:ext cx="11772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40" name="筆跡 339">
                  <a:extLst>
                    <a:ext uri="{FF2B5EF4-FFF2-40B4-BE49-F238E27FC236}">
                      <a16:creationId xmlns:a16="http://schemas.microsoft.com/office/drawing/2014/main" id="{3A5D5F29-EE5C-39B1-EAC8-485A26E360A0}"/>
                    </a:ext>
                  </a:extLst>
                </p14:cNvPr>
                <p14:cNvContentPartPr/>
                <p14:nvPr/>
              </p14:nvContentPartPr>
              <p14:xfrm>
                <a:off x="2811986" y="5435610"/>
                <a:ext cx="90000" cy="107640"/>
              </p14:xfrm>
            </p:contentPart>
          </mc:Choice>
          <mc:Fallback xmlns="">
            <p:pic>
              <p:nvPicPr>
                <p:cNvPr id="340" name="筆跡 339">
                  <a:extLst>
                    <a:ext uri="{FF2B5EF4-FFF2-40B4-BE49-F238E27FC236}">
                      <a16:creationId xmlns:a16="http://schemas.microsoft.com/office/drawing/2014/main" id="{3A5D5F29-EE5C-39B1-EAC8-485A26E360A0}"/>
                    </a:ext>
                  </a:extLst>
                </p:cNvPr>
                <p:cNvPicPr/>
                <p:nvPr/>
              </p:nvPicPr>
              <p:blipFill>
                <a:blip r:embed="rId434"/>
                <a:stretch>
                  <a:fillRect/>
                </a:stretch>
              </p:blipFill>
              <p:spPr>
                <a:xfrm>
                  <a:off x="2794346" y="5417610"/>
                  <a:ext cx="12564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41" name="筆跡 340">
                  <a:extLst>
                    <a:ext uri="{FF2B5EF4-FFF2-40B4-BE49-F238E27FC236}">
                      <a16:creationId xmlns:a16="http://schemas.microsoft.com/office/drawing/2014/main" id="{68F1195F-7FCE-6935-214B-4B554689EE0F}"/>
                    </a:ext>
                  </a:extLst>
                </p14:cNvPr>
                <p14:cNvContentPartPr/>
                <p14:nvPr/>
              </p14:nvContentPartPr>
              <p14:xfrm>
                <a:off x="2813426" y="5481690"/>
                <a:ext cx="96840" cy="77400"/>
              </p14:xfrm>
            </p:contentPart>
          </mc:Choice>
          <mc:Fallback xmlns="">
            <p:pic>
              <p:nvPicPr>
                <p:cNvPr id="341" name="筆跡 340">
                  <a:extLst>
                    <a:ext uri="{FF2B5EF4-FFF2-40B4-BE49-F238E27FC236}">
                      <a16:creationId xmlns:a16="http://schemas.microsoft.com/office/drawing/2014/main" id="{68F1195F-7FCE-6935-214B-4B554689EE0F}"/>
                    </a:ext>
                  </a:extLst>
                </p:cNvPr>
                <p:cNvPicPr/>
                <p:nvPr/>
              </p:nvPicPr>
              <p:blipFill>
                <a:blip r:embed="rId436"/>
                <a:stretch>
                  <a:fillRect/>
                </a:stretch>
              </p:blipFill>
              <p:spPr>
                <a:xfrm>
                  <a:off x="2795786" y="5464050"/>
                  <a:ext cx="13248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42" name="筆跡 341">
                  <a:extLst>
                    <a:ext uri="{FF2B5EF4-FFF2-40B4-BE49-F238E27FC236}">
                      <a16:creationId xmlns:a16="http://schemas.microsoft.com/office/drawing/2014/main" id="{849BD46C-C191-BC80-31F4-E652274B4D99}"/>
                    </a:ext>
                  </a:extLst>
                </p14:cNvPr>
                <p14:cNvContentPartPr/>
                <p14:nvPr/>
              </p14:nvContentPartPr>
              <p14:xfrm>
                <a:off x="2974706" y="5422650"/>
                <a:ext cx="100440" cy="158760"/>
              </p14:xfrm>
            </p:contentPart>
          </mc:Choice>
          <mc:Fallback xmlns="">
            <p:pic>
              <p:nvPicPr>
                <p:cNvPr id="342" name="筆跡 341">
                  <a:extLst>
                    <a:ext uri="{FF2B5EF4-FFF2-40B4-BE49-F238E27FC236}">
                      <a16:creationId xmlns:a16="http://schemas.microsoft.com/office/drawing/2014/main" id="{849BD46C-C191-BC80-31F4-E652274B4D99}"/>
                    </a:ext>
                  </a:extLst>
                </p:cNvPr>
                <p:cNvPicPr/>
                <p:nvPr/>
              </p:nvPicPr>
              <p:blipFill>
                <a:blip r:embed="rId438"/>
                <a:stretch>
                  <a:fillRect/>
                </a:stretch>
              </p:blipFill>
              <p:spPr>
                <a:xfrm>
                  <a:off x="2956706" y="5404650"/>
                  <a:ext cx="13608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43" name="筆跡 342">
                  <a:extLst>
                    <a:ext uri="{FF2B5EF4-FFF2-40B4-BE49-F238E27FC236}">
                      <a16:creationId xmlns:a16="http://schemas.microsoft.com/office/drawing/2014/main" id="{31FC00DC-3C3F-6266-5962-88D55E2B9102}"/>
                    </a:ext>
                  </a:extLst>
                </p14:cNvPr>
                <p14:cNvContentPartPr/>
                <p14:nvPr/>
              </p14:nvContentPartPr>
              <p14:xfrm>
                <a:off x="3128786" y="5439570"/>
                <a:ext cx="42480" cy="106560"/>
              </p14:xfrm>
            </p:contentPart>
          </mc:Choice>
          <mc:Fallback xmlns="">
            <p:pic>
              <p:nvPicPr>
                <p:cNvPr id="343" name="筆跡 342">
                  <a:extLst>
                    <a:ext uri="{FF2B5EF4-FFF2-40B4-BE49-F238E27FC236}">
                      <a16:creationId xmlns:a16="http://schemas.microsoft.com/office/drawing/2014/main" id="{31FC00DC-3C3F-6266-5962-88D55E2B9102}"/>
                    </a:ext>
                  </a:extLst>
                </p:cNvPr>
                <p:cNvPicPr/>
                <p:nvPr/>
              </p:nvPicPr>
              <p:blipFill>
                <a:blip r:embed="rId440"/>
                <a:stretch>
                  <a:fillRect/>
                </a:stretch>
              </p:blipFill>
              <p:spPr>
                <a:xfrm>
                  <a:off x="3111146" y="5421570"/>
                  <a:ext cx="7812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44" name="筆跡 343">
                  <a:extLst>
                    <a:ext uri="{FF2B5EF4-FFF2-40B4-BE49-F238E27FC236}">
                      <a16:creationId xmlns:a16="http://schemas.microsoft.com/office/drawing/2014/main" id="{92E8D2C6-FD18-0F42-B1A7-71701B6120E9}"/>
                    </a:ext>
                  </a:extLst>
                </p14:cNvPr>
                <p14:cNvContentPartPr/>
                <p14:nvPr/>
              </p14:nvContentPartPr>
              <p14:xfrm>
                <a:off x="3124466" y="5435970"/>
                <a:ext cx="83520" cy="5400"/>
              </p14:xfrm>
            </p:contentPart>
          </mc:Choice>
          <mc:Fallback xmlns="">
            <p:pic>
              <p:nvPicPr>
                <p:cNvPr id="344" name="筆跡 343">
                  <a:extLst>
                    <a:ext uri="{FF2B5EF4-FFF2-40B4-BE49-F238E27FC236}">
                      <a16:creationId xmlns:a16="http://schemas.microsoft.com/office/drawing/2014/main" id="{92E8D2C6-FD18-0F42-B1A7-71701B6120E9}"/>
                    </a:ext>
                  </a:extLst>
                </p:cNvPr>
                <p:cNvPicPr/>
                <p:nvPr/>
              </p:nvPicPr>
              <p:blipFill>
                <a:blip r:embed="rId442"/>
                <a:stretch>
                  <a:fillRect/>
                </a:stretch>
              </p:blipFill>
              <p:spPr>
                <a:xfrm>
                  <a:off x="3106466" y="5418330"/>
                  <a:ext cx="1191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45" name="筆跡 344">
                  <a:extLst>
                    <a:ext uri="{FF2B5EF4-FFF2-40B4-BE49-F238E27FC236}">
                      <a16:creationId xmlns:a16="http://schemas.microsoft.com/office/drawing/2014/main" id="{64E86034-B8E2-5610-3662-10C065F4392F}"/>
                    </a:ext>
                  </a:extLst>
                </p14:cNvPr>
                <p14:cNvContentPartPr/>
                <p14:nvPr/>
              </p14:nvContentPartPr>
              <p14:xfrm>
                <a:off x="3219146" y="5290890"/>
                <a:ext cx="74880" cy="63000"/>
              </p14:xfrm>
            </p:contentPart>
          </mc:Choice>
          <mc:Fallback xmlns="">
            <p:pic>
              <p:nvPicPr>
                <p:cNvPr id="345" name="筆跡 344">
                  <a:extLst>
                    <a:ext uri="{FF2B5EF4-FFF2-40B4-BE49-F238E27FC236}">
                      <a16:creationId xmlns:a16="http://schemas.microsoft.com/office/drawing/2014/main" id="{64E86034-B8E2-5610-3662-10C065F4392F}"/>
                    </a:ext>
                  </a:extLst>
                </p:cNvPr>
                <p:cNvPicPr/>
                <p:nvPr/>
              </p:nvPicPr>
              <p:blipFill>
                <a:blip r:embed="rId444"/>
                <a:stretch>
                  <a:fillRect/>
                </a:stretch>
              </p:blipFill>
              <p:spPr>
                <a:xfrm>
                  <a:off x="3201146" y="5272890"/>
                  <a:ext cx="11052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46" name="筆跡 345">
                  <a:extLst>
                    <a:ext uri="{FF2B5EF4-FFF2-40B4-BE49-F238E27FC236}">
                      <a16:creationId xmlns:a16="http://schemas.microsoft.com/office/drawing/2014/main" id="{CEC7C1FA-BCF2-5C2C-133A-83E5D6971507}"/>
                    </a:ext>
                  </a:extLst>
                </p14:cNvPr>
                <p14:cNvContentPartPr/>
                <p14:nvPr/>
              </p14:nvContentPartPr>
              <p14:xfrm>
                <a:off x="3228506" y="5488170"/>
                <a:ext cx="140400" cy="5400"/>
              </p14:xfrm>
            </p:contentPart>
          </mc:Choice>
          <mc:Fallback xmlns="">
            <p:pic>
              <p:nvPicPr>
                <p:cNvPr id="346" name="筆跡 345">
                  <a:extLst>
                    <a:ext uri="{FF2B5EF4-FFF2-40B4-BE49-F238E27FC236}">
                      <a16:creationId xmlns:a16="http://schemas.microsoft.com/office/drawing/2014/main" id="{CEC7C1FA-BCF2-5C2C-133A-83E5D6971507}"/>
                    </a:ext>
                  </a:extLst>
                </p:cNvPr>
                <p:cNvPicPr/>
                <p:nvPr/>
              </p:nvPicPr>
              <p:blipFill>
                <a:blip r:embed="rId446"/>
                <a:stretch>
                  <a:fillRect/>
                </a:stretch>
              </p:blipFill>
              <p:spPr>
                <a:xfrm>
                  <a:off x="3210506" y="5470170"/>
                  <a:ext cx="17604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47" name="筆跡 346">
                  <a:extLst>
                    <a:ext uri="{FF2B5EF4-FFF2-40B4-BE49-F238E27FC236}">
                      <a16:creationId xmlns:a16="http://schemas.microsoft.com/office/drawing/2014/main" id="{64295A41-B850-CD64-B26A-45785E19BA45}"/>
                    </a:ext>
                  </a:extLst>
                </p14:cNvPr>
                <p14:cNvContentPartPr/>
                <p14:nvPr/>
              </p14:nvContentPartPr>
              <p14:xfrm>
                <a:off x="3307346" y="5435610"/>
                <a:ext cx="20160" cy="127440"/>
              </p14:xfrm>
            </p:contentPart>
          </mc:Choice>
          <mc:Fallback xmlns="">
            <p:pic>
              <p:nvPicPr>
                <p:cNvPr id="347" name="筆跡 346">
                  <a:extLst>
                    <a:ext uri="{FF2B5EF4-FFF2-40B4-BE49-F238E27FC236}">
                      <a16:creationId xmlns:a16="http://schemas.microsoft.com/office/drawing/2014/main" id="{64295A41-B850-CD64-B26A-45785E19BA45}"/>
                    </a:ext>
                  </a:extLst>
                </p:cNvPr>
                <p:cNvPicPr/>
                <p:nvPr/>
              </p:nvPicPr>
              <p:blipFill>
                <a:blip r:embed="rId448"/>
                <a:stretch>
                  <a:fillRect/>
                </a:stretch>
              </p:blipFill>
              <p:spPr>
                <a:xfrm>
                  <a:off x="3289346" y="5417610"/>
                  <a:ext cx="55800" cy="163080"/>
                </a:xfrm>
                <a:prstGeom prst="rect">
                  <a:avLst/>
                </a:prstGeom>
              </p:spPr>
            </p:pic>
          </mc:Fallback>
        </mc:AlternateContent>
      </p:grpSp>
      <p:grpSp>
        <p:nvGrpSpPr>
          <p:cNvPr id="384" name="群組 383">
            <a:extLst>
              <a:ext uri="{FF2B5EF4-FFF2-40B4-BE49-F238E27FC236}">
                <a16:creationId xmlns:a16="http://schemas.microsoft.com/office/drawing/2014/main" id="{C5FC189D-0732-5EF1-2B27-3DD0085466B9}"/>
              </a:ext>
            </a:extLst>
          </p:cNvPr>
          <p:cNvGrpSpPr/>
          <p:nvPr/>
        </p:nvGrpSpPr>
        <p:grpSpPr>
          <a:xfrm>
            <a:off x="3476933" y="5136814"/>
            <a:ext cx="2429772" cy="404676"/>
            <a:chOff x="3476933" y="5136814"/>
            <a:chExt cx="2429772" cy="404676"/>
          </a:xfrm>
        </p:grpSpPr>
        <mc:AlternateContent xmlns:mc="http://schemas.openxmlformats.org/markup-compatibility/2006" xmlns:p14="http://schemas.microsoft.com/office/powerpoint/2010/main">
          <mc:Choice Requires="p14">
            <p:contentPart p14:bwMode="auto" r:id="rId449">
              <p14:nvContentPartPr>
                <p14:cNvPr id="349" name="筆跡 348">
                  <a:extLst>
                    <a:ext uri="{FF2B5EF4-FFF2-40B4-BE49-F238E27FC236}">
                      <a16:creationId xmlns:a16="http://schemas.microsoft.com/office/drawing/2014/main" id="{DCCACD87-4B50-BD6C-B6A0-18509E234412}"/>
                    </a:ext>
                  </a:extLst>
                </p14:cNvPr>
                <p14:cNvContentPartPr/>
                <p14:nvPr/>
              </p14:nvContentPartPr>
              <p14:xfrm>
                <a:off x="3476933" y="5394970"/>
                <a:ext cx="19440" cy="122040"/>
              </p14:xfrm>
            </p:contentPart>
          </mc:Choice>
          <mc:Fallback xmlns="">
            <p:pic>
              <p:nvPicPr>
                <p:cNvPr id="349" name="筆跡 348">
                  <a:extLst>
                    <a:ext uri="{FF2B5EF4-FFF2-40B4-BE49-F238E27FC236}">
                      <a16:creationId xmlns:a16="http://schemas.microsoft.com/office/drawing/2014/main" id="{DCCACD87-4B50-BD6C-B6A0-18509E234412}"/>
                    </a:ext>
                  </a:extLst>
                </p:cNvPr>
                <p:cNvPicPr/>
                <p:nvPr/>
              </p:nvPicPr>
              <p:blipFill>
                <a:blip r:embed="rId450"/>
                <a:stretch>
                  <a:fillRect/>
                </a:stretch>
              </p:blipFill>
              <p:spPr>
                <a:xfrm>
                  <a:off x="3459293" y="5376970"/>
                  <a:ext cx="5508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50" name="筆跡 349">
                  <a:extLst>
                    <a:ext uri="{FF2B5EF4-FFF2-40B4-BE49-F238E27FC236}">
                      <a16:creationId xmlns:a16="http://schemas.microsoft.com/office/drawing/2014/main" id="{E8EBD188-FF33-B0D1-96AB-809A865B8D7C}"/>
                    </a:ext>
                  </a:extLst>
                </p14:cNvPr>
                <p14:cNvContentPartPr/>
                <p14:nvPr/>
              </p14:nvContentPartPr>
              <p14:xfrm>
                <a:off x="3521213" y="5373010"/>
                <a:ext cx="77040" cy="146160"/>
              </p14:xfrm>
            </p:contentPart>
          </mc:Choice>
          <mc:Fallback xmlns="">
            <p:pic>
              <p:nvPicPr>
                <p:cNvPr id="350" name="筆跡 349">
                  <a:extLst>
                    <a:ext uri="{FF2B5EF4-FFF2-40B4-BE49-F238E27FC236}">
                      <a16:creationId xmlns:a16="http://schemas.microsoft.com/office/drawing/2014/main" id="{E8EBD188-FF33-B0D1-96AB-809A865B8D7C}"/>
                    </a:ext>
                  </a:extLst>
                </p:cNvPr>
                <p:cNvPicPr/>
                <p:nvPr/>
              </p:nvPicPr>
              <p:blipFill>
                <a:blip r:embed="rId452"/>
                <a:stretch>
                  <a:fillRect/>
                </a:stretch>
              </p:blipFill>
              <p:spPr>
                <a:xfrm>
                  <a:off x="3503213" y="5355370"/>
                  <a:ext cx="11268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52" name="筆跡 351">
                  <a:extLst>
                    <a:ext uri="{FF2B5EF4-FFF2-40B4-BE49-F238E27FC236}">
                      <a16:creationId xmlns:a16="http://schemas.microsoft.com/office/drawing/2014/main" id="{6D1FD96A-CF05-9DB0-412F-837C0B00D28B}"/>
                    </a:ext>
                  </a:extLst>
                </p14:cNvPr>
                <p14:cNvContentPartPr/>
                <p14:nvPr/>
              </p14:nvContentPartPr>
              <p14:xfrm>
                <a:off x="3700853" y="5424130"/>
                <a:ext cx="119880" cy="78120"/>
              </p14:xfrm>
            </p:contentPart>
          </mc:Choice>
          <mc:Fallback xmlns="">
            <p:pic>
              <p:nvPicPr>
                <p:cNvPr id="352" name="筆跡 351">
                  <a:extLst>
                    <a:ext uri="{FF2B5EF4-FFF2-40B4-BE49-F238E27FC236}">
                      <a16:creationId xmlns:a16="http://schemas.microsoft.com/office/drawing/2014/main" id="{6D1FD96A-CF05-9DB0-412F-837C0B00D28B}"/>
                    </a:ext>
                  </a:extLst>
                </p:cNvPr>
                <p:cNvPicPr/>
                <p:nvPr/>
              </p:nvPicPr>
              <p:blipFill>
                <a:blip r:embed="rId454"/>
                <a:stretch>
                  <a:fillRect/>
                </a:stretch>
              </p:blipFill>
              <p:spPr>
                <a:xfrm>
                  <a:off x="3682853" y="5406130"/>
                  <a:ext cx="1555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53" name="筆跡 352">
                  <a:extLst>
                    <a:ext uri="{FF2B5EF4-FFF2-40B4-BE49-F238E27FC236}">
                      <a16:creationId xmlns:a16="http://schemas.microsoft.com/office/drawing/2014/main" id="{5FE20DEC-850E-C2CF-3B8E-6C4CCDB6993B}"/>
                    </a:ext>
                  </a:extLst>
                </p14:cNvPr>
                <p14:cNvContentPartPr/>
                <p14:nvPr/>
              </p14:nvContentPartPr>
              <p14:xfrm>
                <a:off x="3702653" y="5430970"/>
                <a:ext cx="68040" cy="88560"/>
              </p14:xfrm>
            </p:contentPart>
          </mc:Choice>
          <mc:Fallback xmlns="">
            <p:pic>
              <p:nvPicPr>
                <p:cNvPr id="353" name="筆跡 352">
                  <a:extLst>
                    <a:ext uri="{FF2B5EF4-FFF2-40B4-BE49-F238E27FC236}">
                      <a16:creationId xmlns:a16="http://schemas.microsoft.com/office/drawing/2014/main" id="{5FE20DEC-850E-C2CF-3B8E-6C4CCDB6993B}"/>
                    </a:ext>
                  </a:extLst>
                </p:cNvPr>
                <p:cNvPicPr/>
                <p:nvPr/>
              </p:nvPicPr>
              <p:blipFill>
                <a:blip r:embed="rId456"/>
                <a:stretch>
                  <a:fillRect/>
                </a:stretch>
              </p:blipFill>
              <p:spPr>
                <a:xfrm>
                  <a:off x="3684653" y="5412970"/>
                  <a:ext cx="1036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54" name="筆跡 353">
                  <a:extLst>
                    <a:ext uri="{FF2B5EF4-FFF2-40B4-BE49-F238E27FC236}">
                      <a16:creationId xmlns:a16="http://schemas.microsoft.com/office/drawing/2014/main" id="{8B1660D9-E437-4B6F-2FFF-B2A5A485530F}"/>
                    </a:ext>
                  </a:extLst>
                </p14:cNvPr>
                <p14:cNvContentPartPr/>
                <p14:nvPr/>
              </p14:nvContentPartPr>
              <p14:xfrm>
                <a:off x="3853853" y="5373370"/>
                <a:ext cx="42120" cy="112320"/>
              </p14:xfrm>
            </p:contentPart>
          </mc:Choice>
          <mc:Fallback xmlns="">
            <p:pic>
              <p:nvPicPr>
                <p:cNvPr id="354" name="筆跡 353">
                  <a:extLst>
                    <a:ext uri="{FF2B5EF4-FFF2-40B4-BE49-F238E27FC236}">
                      <a16:creationId xmlns:a16="http://schemas.microsoft.com/office/drawing/2014/main" id="{8B1660D9-E437-4B6F-2FFF-B2A5A485530F}"/>
                    </a:ext>
                  </a:extLst>
                </p:cNvPr>
                <p:cNvPicPr/>
                <p:nvPr/>
              </p:nvPicPr>
              <p:blipFill>
                <a:blip r:embed="rId458"/>
                <a:stretch>
                  <a:fillRect/>
                </a:stretch>
              </p:blipFill>
              <p:spPr>
                <a:xfrm>
                  <a:off x="3835853" y="5355370"/>
                  <a:ext cx="7776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55" name="筆跡 354">
                  <a:extLst>
                    <a:ext uri="{FF2B5EF4-FFF2-40B4-BE49-F238E27FC236}">
                      <a16:creationId xmlns:a16="http://schemas.microsoft.com/office/drawing/2014/main" id="{51B5C4C7-A3CB-FA45-2BFE-977E7EDF4292}"/>
                    </a:ext>
                  </a:extLst>
                </p14:cNvPr>
                <p14:cNvContentPartPr/>
                <p14:nvPr/>
              </p14:nvContentPartPr>
              <p14:xfrm>
                <a:off x="3871853" y="5391370"/>
                <a:ext cx="102960" cy="102960"/>
              </p14:xfrm>
            </p:contentPart>
          </mc:Choice>
          <mc:Fallback xmlns="">
            <p:pic>
              <p:nvPicPr>
                <p:cNvPr id="355" name="筆跡 354">
                  <a:extLst>
                    <a:ext uri="{FF2B5EF4-FFF2-40B4-BE49-F238E27FC236}">
                      <a16:creationId xmlns:a16="http://schemas.microsoft.com/office/drawing/2014/main" id="{51B5C4C7-A3CB-FA45-2BFE-977E7EDF4292}"/>
                    </a:ext>
                  </a:extLst>
                </p:cNvPr>
                <p:cNvPicPr/>
                <p:nvPr/>
              </p:nvPicPr>
              <p:blipFill>
                <a:blip r:embed="rId460"/>
                <a:stretch>
                  <a:fillRect/>
                </a:stretch>
              </p:blipFill>
              <p:spPr>
                <a:xfrm>
                  <a:off x="3853853" y="5373730"/>
                  <a:ext cx="1386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56" name="筆跡 355">
                  <a:extLst>
                    <a:ext uri="{FF2B5EF4-FFF2-40B4-BE49-F238E27FC236}">
                      <a16:creationId xmlns:a16="http://schemas.microsoft.com/office/drawing/2014/main" id="{F26FD282-4574-EB2E-ECAE-58476277CEF6}"/>
                    </a:ext>
                  </a:extLst>
                </p14:cNvPr>
                <p14:cNvContentPartPr/>
                <p14:nvPr/>
              </p14:nvContentPartPr>
              <p14:xfrm>
                <a:off x="3947453" y="5382730"/>
                <a:ext cx="70560" cy="2520"/>
              </p14:xfrm>
            </p:contentPart>
          </mc:Choice>
          <mc:Fallback xmlns="">
            <p:pic>
              <p:nvPicPr>
                <p:cNvPr id="356" name="筆跡 355">
                  <a:extLst>
                    <a:ext uri="{FF2B5EF4-FFF2-40B4-BE49-F238E27FC236}">
                      <a16:creationId xmlns:a16="http://schemas.microsoft.com/office/drawing/2014/main" id="{F26FD282-4574-EB2E-ECAE-58476277CEF6}"/>
                    </a:ext>
                  </a:extLst>
                </p:cNvPr>
                <p:cNvPicPr/>
                <p:nvPr/>
              </p:nvPicPr>
              <p:blipFill>
                <a:blip r:embed="rId462"/>
                <a:stretch>
                  <a:fillRect/>
                </a:stretch>
              </p:blipFill>
              <p:spPr>
                <a:xfrm>
                  <a:off x="3929813" y="5365090"/>
                  <a:ext cx="1062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57" name="筆跡 356">
                  <a:extLst>
                    <a:ext uri="{FF2B5EF4-FFF2-40B4-BE49-F238E27FC236}">
                      <a16:creationId xmlns:a16="http://schemas.microsoft.com/office/drawing/2014/main" id="{60B287AF-9AE5-EC42-AA72-8001722F69A7}"/>
                    </a:ext>
                  </a:extLst>
                </p14:cNvPr>
                <p14:cNvContentPartPr/>
                <p14:nvPr/>
              </p14:nvContentPartPr>
              <p14:xfrm>
                <a:off x="4037813" y="5267890"/>
                <a:ext cx="50040" cy="49680"/>
              </p14:xfrm>
            </p:contentPart>
          </mc:Choice>
          <mc:Fallback xmlns="">
            <p:pic>
              <p:nvPicPr>
                <p:cNvPr id="357" name="筆跡 356">
                  <a:extLst>
                    <a:ext uri="{FF2B5EF4-FFF2-40B4-BE49-F238E27FC236}">
                      <a16:creationId xmlns:a16="http://schemas.microsoft.com/office/drawing/2014/main" id="{60B287AF-9AE5-EC42-AA72-8001722F69A7}"/>
                    </a:ext>
                  </a:extLst>
                </p:cNvPr>
                <p:cNvPicPr/>
                <p:nvPr/>
              </p:nvPicPr>
              <p:blipFill>
                <a:blip r:embed="rId464"/>
                <a:stretch>
                  <a:fillRect/>
                </a:stretch>
              </p:blipFill>
              <p:spPr>
                <a:xfrm>
                  <a:off x="4019813" y="5249890"/>
                  <a:ext cx="85680"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58" name="筆跡 357">
                  <a:extLst>
                    <a:ext uri="{FF2B5EF4-FFF2-40B4-BE49-F238E27FC236}">
                      <a16:creationId xmlns:a16="http://schemas.microsoft.com/office/drawing/2014/main" id="{56B0C165-8962-08D6-5B96-917A9DA97741}"/>
                    </a:ext>
                  </a:extLst>
                </p14:cNvPr>
                <p14:cNvContentPartPr/>
                <p14:nvPr/>
              </p14:nvContentPartPr>
              <p14:xfrm>
                <a:off x="4074893" y="5410810"/>
                <a:ext cx="129240" cy="130680"/>
              </p14:xfrm>
            </p:contentPart>
          </mc:Choice>
          <mc:Fallback xmlns="">
            <p:pic>
              <p:nvPicPr>
                <p:cNvPr id="358" name="筆跡 357">
                  <a:extLst>
                    <a:ext uri="{FF2B5EF4-FFF2-40B4-BE49-F238E27FC236}">
                      <a16:creationId xmlns:a16="http://schemas.microsoft.com/office/drawing/2014/main" id="{56B0C165-8962-08D6-5B96-917A9DA97741}"/>
                    </a:ext>
                  </a:extLst>
                </p:cNvPr>
                <p:cNvPicPr/>
                <p:nvPr/>
              </p:nvPicPr>
              <p:blipFill>
                <a:blip r:embed="rId466"/>
                <a:stretch>
                  <a:fillRect/>
                </a:stretch>
              </p:blipFill>
              <p:spPr>
                <a:xfrm>
                  <a:off x="4057253" y="5392810"/>
                  <a:ext cx="1648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59" name="筆跡 358">
                  <a:extLst>
                    <a:ext uri="{FF2B5EF4-FFF2-40B4-BE49-F238E27FC236}">
                      <a16:creationId xmlns:a16="http://schemas.microsoft.com/office/drawing/2014/main" id="{5CC907DC-0446-FF0B-84AB-B7D321D5F298}"/>
                    </a:ext>
                  </a:extLst>
                </p14:cNvPr>
                <p14:cNvContentPartPr/>
                <p14:nvPr/>
              </p14:nvContentPartPr>
              <p14:xfrm>
                <a:off x="4298453" y="5363650"/>
                <a:ext cx="21600" cy="135000"/>
              </p14:xfrm>
            </p:contentPart>
          </mc:Choice>
          <mc:Fallback xmlns="">
            <p:pic>
              <p:nvPicPr>
                <p:cNvPr id="359" name="筆跡 358">
                  <a:extLst>
                    <a:ext uri="{FF2B5EF4-FFF2-40B4-BE49-F238E27FC236}">
                      <a16:creationId xmlns:a16="http://schemas.microsoft.com/office/drawing/2014/main" id="{5CC907DC-0446-FF0B-84AB-B7D321D5F298}"/>
                    </a:ext>
                  </a:extLst>
                </p:cNvPr>
                <p:cNvPicPr/>
                <p:nvPr/>
              </p:nvPicPr>
              <p:blipFill>
                <a:blip r:embed="rId468"/>
                <a:stretch>
                  <a:fillRect/>
                </a:stretch>
              </p:blipFill>
              <p:spPr>
                <a:xfrm>
                  <a:off x="4280453" y="5346010"/>
                  <a:ext cx="5724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60" name="筆跡 359">
                  <a:extLst>
                    <a:ext uri="{FF2B5EF4-FFF2-40B4-BE49-F238E27FC236}">
                      <a16:creationId xmlns:a16="http://schemas.microsoft.com/office/drawing/2014/main" id="{4D27D34C-C746-8292-118B-9D3809600C8E}"/>
                    </a:ext>
                  </a:extLst>
                </p14:cNvPr>
                <p14:cNvContentPartPr/>
                <p14:nvPr/>
              </p14:nvContentPartPr>
              <p14:xfrm>
                <a:off x="4349213" y="5389570"/>
                <a:ext cx="71640" cy="72360"/>
              </p14:xfrm>
            </p:contentPart>
          </mc:Choice>
          <mc:Fallback xmlns="">
            <p:pic>
              <p:nvPicPr>
                <p:cNvPr id="360" name="筆跡 359">
                  <a:extLst>
                    <a:ext uri="{FF2B5EF4-FFF2-40B4-BE49-F238E27FC236}">
                      <a16:creationId xmlns:a16="http://schemas.microsoft.com/office/drawing/2014/main" id="{4D27D34C-C746-8292-118B-9D3809600C8E}"/>
                    </a:ext>
                  </a:extLst>
                </p:cNvPr>
                <p:cNvPicPr/>
                <p:nvPr/>
              </p:nvPicPr>
              <p:blipFill>
                <a:blip r:embed="rId470"/>
                <a:stretch>
                  <a:fillRect/>
                </a:stretch>
              </p:blipFill>
              <p:spPr>
                <a:xfrm>
                  <a:off x="4331213" y="5371930"/>
                  <a:ext cx="1072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61" name="筆跡 360">
                  <a:extLst>
                    <a:ext uri="{FF2B5EF4-FFF2-40B4-BE49-F238E27FC236}">
                      <a16:creationId xmlns:a16="http://schemas.microsoft.com/office/drawing/2014/main" id="{1E9ABE08-6FFC-CFCE-2282-A1ABAB18836E}"/>
                    </a:ext>
                  </a:extLst>
                </p14:cNvPr>
                <p14:cNvContentPartPr/>
                <p14:nvPr/>
              </p14:nvContentPartPr>
              <p14:xfrm>
                <a:off x="4463333" y="5387410"/>
                <a:ext cx="98280" cy="97560"/>
              </p14:xfrm>
            </p:contentPart>
          </mc:Choice>
          <mc:Fallback xmlns="">
            <p:pic>
              <p:nvPicPr>
                <p:cNvPr id="361" name="筆跡 360">
                  <a:extLst>
                    <a:ext uri="{FF2B5EF4-FFF2-40B4-BE49-F238E27FC236}">
                      <a16:creationId xmlns:a16="http://schemas.microsoft.com/office/drawing/2014/main" id="{1E9ABE08-6FFC-CFCE-2282-A1ABAB18836E}"/>
                    </a:ext>
                  </a:extLst>
                </p:cNvPr>
                <p:cNvPicPr/>
                <p:nvPr/>
              </p:nvPicPr>
              <p:blipFill>
                <a:blip r:embed="rId472"/>
                <a:stretch>
                  <a:fillRect/>
                </a:stretch>
              </p:blipFill>
              <p:spPr>
                <a:xfrm>
                  <a:off x="4445333" y="5369770"/>
                  <a:ext cx="1339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62" name="筆跡 361">
                  <a:extLst>
                    <a:ext uri="{FF2B5EF4-FFF2-40B4-BE49-F238E27FC236}">
                      <a16:creationId xmlns:a16="http://schemas.microsoft.com/office/drawing/2014/main" id="{CE37D279-6107-FB35-6B28-37AED0641F78}"/>
                    </a:ext>
                  </a:extLst>
                </p14:cNvPr>
                <p14:cNvContentPartPr/>
                <p14:nvPr/>
              </p14:nvContentPartPr>
              <p14:xfrm>
                <a:off x="4600853" y="5297770"/>
                <a:ext cx="108000" cy="205920"/>
              </p14:xfrm>
            </p:contentPart>
          </mc:Choice>
          <mc:Fallback xmlns="">
            <p:pic>
              <p:nvPicPr>
                <p:cNvPr id="362" name="筆跡 361">
                  <a:extLst>
                    <a:ext uri="{FF2B5EF4-FFF2-40B4-BE49-F238E27FC236}">
                      <a16:creationId xmlns:a16="http://schemas.microsoft.com/office/drawing/2014/main" id="{CE37D279-6107-FB35-6B28-37AED0641F78}"/>
                    </a:ext>
                  </a:extLst>
                </p:cNvPr>
                <p:cNvPicPr/>
                <p:nvPr/>
              </p:nvPicPr>
              <p:blipFill>
                <a:blip r:embed="rId474"/>
                <a:stretch>
                  <a:fillRect/>
                </a:stretch>
              </p:blipFill>
              <p:spPr>
                <a:xfrm>
                  <a:off x="4582853" y="5279770"/>
                  <a:ext cx="1436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63" name="筆跡 362">
                  <a:extLst>
                    <a:ext uri="{FF2B5EF4-FFF2-40B4-BE49-F238E27FC236}">
                      <a16:creationId xmlns:a16="http://schemas.microsoft.com/office/drawing/2014/main" id="{3F5657D6-A2DD-0679-B7EF-E3EBA60A0A89}"/>
                    </a:ext>
                  </a:extLst>
                </p14:cNvPr>
                <p14:cNvContentPartPr/>
                <p14:nvPr/>
              </p14:nvContentPartPr>
              <p14:xfrm>
                <a:off x="4736933" y="5377330"/>
                <a:ext cx="43560" cy="112680"/>
              </p14:xfrm>
            </p:contentPart>
          </mc:Choice>
          <mc:Fallback xmlns="">
            <p:pic>
              <p:nvPicPr>
                <p:cNvPr id="363" name="筆跡 362">
                  <a:extLst>
                    <a:ext uri="{FF2B5EF4-FFF2-40B4-BE49-F238E27FC236}">
                      <a16:creationId xmlns:a16="http://schemas.microsoft.com/office/drawing/2014/main" id="{3F5657D6-A2DD-0679-B7EF-E3EBA60A0A89}"/>
                    </a:ext>
                  </a:extLst>
                </p:cNvPr>
                <p:cNvPicPr/>
                <p:nvPr/>
              </p:nvPicPr>
              <p:blipFill>
                <a:blip r:embed="rId476"/>
                <a:stretch>
                  <a:fillRect/>
                </a:stretch>
              </p:blipFill>
              <p:spPr>
                <a:xfrm>
                  <a:off x="4718933" y="5359330"/>
                  <a:ext cx="7920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64" name="筆跡 363">
                  <a:extLst>
                    <a:ext uri="{FF2B5EF4-FFF2-40B4-BE49-F238E27FC236}">
                      <a16:creationId xmlns:a16="http://schemas.microsoft.com/office/drawing/2014/main" id="{7702E05E-B18F-5D08-5609-98B1F785F90A}"/>
                    </a:ext>
                  </a:extLst>
                </p14:cNvPr>
                <p14:cNvContentPartPr/>
                <p14:nvPr/>
              </p14:nvContentPartPr>
              <p14:xfrm>
                <a:off x="4747373" y="5386690"/>
                <a:ext cx="83160" cy="3960"/>
              </p14:xfrm>
            </p:contentPart>
          </mc:Choice>
          <mc:Fallback xmlns="">
            <p:pic>
              <p:nvPicPr>
                <p:cNvPr id="364" name="筆跡 363">
                  <a:extLst>
                    <a:ext uri="{FF2B5EF4-FFF2-40B4-BE49-F238E27FC236}">
                      <a16:creationId xmlns:a16="http://schemas.microsoft.com/office/drawing/2014/main" id="{7702E05E-B18F-5D08-5609-98B1F785F90A}"/>
                    </a:ext>
                  </a:extLst>
                </p:cNvPr>
                <p:cNvPicPr/>
                <p:nvPr/>
              </p:nvPicPr>
              <p:blipFill>
                <a:blip r:embed="rId478"/>
                <a:stretch>
                  <a:fillRect/>
                </a:stretch>
              </p:blipFill>
              <p:spPr>
                <a:xfrm>
                  <a:off x="4729733" y="5368690"/>
                  <a:ext cx="118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65" name="筆跡 364">
                  <a:extLst>
                    <a:ext uri="{FF2B5EF4-FFF2-40B4-BE49-F238E27FC236}">
                      <a16:creationId xmlns:a16="http://schemas.microsoft.com/office/drawing/2014/main" id="{E9DFFA9C-E9E6-FC45-CD44-ECC842CFBCD9}"/>
                    </a:ext>
                  </a:extLst>
                </p14:cNvPr>
                <p14:cNvContentPartPr/>
                <p14:nvPr/>
              </p14:nvContentPartPr>
              <p14:xfrm>
                <a:off x="4850333" y="5248090"/>
                <a:ext cx="68040" cy="78840"/>
              </p14:xfrm>
            </p:contentPart>
          </mc:Choice>
          <mc:Fallback xmlns="">
            <p:pic>
              <p:nvPicPr>
                <p:cNvPr id="365" name="筆跡 364">
                  <a:extLst>
                    <a:ext uri="{FF2B5EF4-FFF2-40B4-BE49-F238E27FC236}">
                      <a16:creationId xmlns:a16="http://schemas.microsoft.com/office/drawing/2014/main" id="{E9DFFA9C-E9E6-FC45-CD44-ECC842CFBCD9}"/>
                    </a:ext>
                  </a:extLst>
                </p:cNvPr>
                <p:cNvPicPr/>
                <p:nvPr/>
              </p:nvPicPr>
              <p:blipFill>
                <a:blip r:embed="rId480"/>
                <a:stretch>
                  <a:fillRect/>
                </a:stretch>
              </p:blipFill>
              <p:spPr>
                <a:xfrm>
                  <a:off x="4832693" y="5230090"/>
                  <a:ext cx="103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67" name="筆跡 366">
                  <a:extLst>
                    <a:ext uri="{FF2B5EF4-FFF2-40B4-BE49-F238E27FC236}">
                      <a16:creationId xmlns:a16="http://schemas.microsoft.com/office/drawing/2014/main" id="{37D181AC-C567-D423-C983-B57DF1E605C6}"/>
                    </a:ext>
                  </a:extLst>
                </p14:cNvPr>
                <p14:cNvContentPartPr/>
                <p14:nvPr/>
              </p14:nvContentPartPr>
              <p14:xfrm>
                <a:off x="4947903" y="5448574"/>
                <a:ext cx="129960" cy="7920"/>
              </p14:xfrm>
            </p:contentPart>
          </mc:Choice>
          <mc:Fallback xmlns="">
            <p:pic>
              <p:nvPicPr>
                <p:cNvPr id="367" name="筆跡 366">
                  <a:extLst>
                    <a:ext uri="{FF2B5EF4-FFF2-40B4-BE49-F238E27FC236}">
                      <a16:creationId xmlns:a16="http://schemas.microsoft.com/office/drawing/2014/main" id="{37D181AC-C567-D423-C983-B57DF1E605C6}"/>
                    </a:ext>
                  </a:extLst>
                </p:cNvPr>
                <p:cNvPicPr/>
                <p:nvPr/>
              </p:nvPicPr>
              <p:blipFill>
                <a:blip r:embed="rId482"/>
                <a:stretch>
                  <a:fillRect/>
                </a:stretch>
              </p:blipFill>
              <p:spPr>
                <a:xfrm>
                  <a:off x="4930263" y="5430574"/>
                  <a:ext cx="1656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68" name="筆跡 367">
                  <a:extLst>
                    <a:ext uri="{FF2B5EF4-FFF2-40B4-BE49-F238E27FC236}">
                      <a16:creationId xmlns:a16="http://schemas.microsoft.com/office/drawing/2014/main" id="{60917672-AF44-4BF3-1E99-685854526EC9}"/>
                    </a:ext>
                  </a:extLst>
                </p14:cNvPr>
                <p14:cNvContentPartPr/>
                <p14:nvPr/>
              </p14:nvContentPartPr>
              <p14:xfrm>
                <a:off x="5000225" y="5390254"/>
                <a:ext cx="25200" cy="88920"/>
              </p14:xfrm>
            </p:contentPart>
          </mc:Choice>
          <mc:Fallback xmlns="">
            <p:pic>
              <p:nvPicPr>
                <p:cNvPr id="368" name="筆跡 367">
                  <a:extLst>
                    <a:ext uri="{FF2B5EF4-FFF2-40B4-BE49-F238E27FC236}">
                      <a16:creationId xmlns:a16="http://schemas.microsoft.com/office/drawing/2014/main" id="{60917672-AF44-4BF3-1E99-685854526EC9}"/>
                    </a:ext>
                  </a:extLst>
                </p:cNvPr>
                <p:cNvPicPr/>
                <p:nvPr/>
              </p:nvPicPr>
              <p:blipFill>
                <a:blip r:embed="rId484"/>
                <a:stretch>
                  <a:fillRect/>
                </a:stretch>
              </p:blipFill>
              <p:spPr>
                <a:xfrm>
                  <a:off x="4982585" y="5372254"/>
                  <a:ext cx="6084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69" name="筆跡 368">
                  <a:extLst>
                    <a:ext uri="{FF2B5EF4-FFF2-40B4-BE49-F238E27FC236}">
                      <a16:creationId xmlns:a16="http://schemas.microsoft.com/office/drawing/2014/main" id="{E53E673A-BD94-49C4-32BE-3171E00DA0EF}"/>
                    </a:ext>
                  </a:extLst>
                </p14:cNvPr>
                <p14:cNvContentPartPr/>
                <p14:nvPr/>
              </p14:nvContentPartPr>
              <p14:xfrm>
                <a:off x="5214425" y="5345614"/>
                <a:ext cx="69120" cy="126720"/>
              </p14:xfrm>
            </p:contentPart>
          </mc:Choice>
          <mc:Fallback xmlns="">
            <p:pic>
              <p:nvPicPr>
                <p:cNvPr id="369" name="筆跡 368">
                  <a:extLst>
                    <a:ext uri="{FF2B5EF4-FFF2-40B4-BE49-F238E27FC236}">
                      <a16:creationId xmlns:a16="http://schemas.microsoft.com/office/drawing/2014/main" id="{E53E673A-BD94-49C4-32BE-3171E00DA0EF}"/>
                    </a:ext>
                  </a:extLst>
                </p:cNvPr>
                <p:cNvPicPr/>
                <p:nvPr/>
              </p:nvPicPr>
              <p:blipFill>
                <a:blip r:embed="rId486"/>
                <a:stretch>
                  <a:fillRect/>
                </a:stretch>
              </p:blipFill>
              <p:spPr>
                <a:xfrm>
                  <a:off x="5196425" y="5327614"/>
                  <a:ext cx="10476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70" name="筆跡 369">
                  <a:extLst>
                    <a:ext uri="{FF2B5EF4-FFF2-40B4-BE49-F238E27FC236}">
                      <a16:creationId xmlns:a16="http://schemas.microsoft.com/office/drawing/2014/main" id="{8C0A4B0D-EC91-F0D6-179E-17241675601B}"/>
                    </a:ext>
                  </a:extLst>
                </p14:cNvPr>
                <p14:cNvContentPartPr/>
                <p14:nvPr/>
              </p14:nvContentPartPr>
              <p14:xfrm>
                <a:off x="5335385" y="5374054"/>
                <a:ext cx="103320" cy="77400"/>
              </p14:xfrm>
            </p:contentPart>
          </mc:Choice>
          <mc:Fallback xmlns="">
            <p:pic>
              <p:nvPicPr>
                <p:cNvPr id="370" name="筆跡 369">
                  <a:extLst>
                    <a:ext uri="{FF2B5EF4-FFF2-40B4-BE49-F238E27FC236}">
                      <a16:creationId xmlns:a16="http://schemas.microsoft.com/office/drawing/2014/main" id="{8C0A4B0D-EC91-F0D6-179E-17241675601B}"/>
                    </a:ext>
                  </a:extLst>
                </p:cNvPr>
                <p:cNvPicPr/>
                <p:nvPr/>
              </p:nvPicPr>
              <p:blipFill>
                <a:blip r:embed="rId488"/>
                <a:stretch>
                  <a:fillRect/>
                </a:stretch>
              </p:blipFill>
              <p:spPr>
                <a:xfrm>
                  <a:off x="5317385" y="5356414"/>
                  <a:ext cx="1389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71" name="筆跡 370">
                  <a:extLst>
                    <a:ext uri="{FF2B5EF4-FFF2-40B4-BE49-F238E27FC236}">
                      <a16:creationId xmlns:a16="http://schemas.microsoft.com/office/drawing/2014/main" id="{BA225B3B-DE06-5885-9E0F-D19135A3C9A0}"/>
                    </a:ext>
                  </a:extLst>
                </p14:cNvPr>
                <p14:cNvContentPartPr/>
                <p14:nvPr/>
              </p14:nvContentPartPr>
              <p14:xfrm>
                <a:off x="5349785" y="5399614"/>
                <a:ext cx="91440" cy="64800"/>
              </p14:xfrm>
            </p:contentPart>
          </mc:Choice>
          <mc:Fallback xmlns="">
            <p:pic>
              <p:nvPicPr>
                <p:cNvPr id="371" name="筆跡 370">
                  <a:extLst>
                    <a:ext uri="{FF2B5EF4-FFF2-40B4-BE49-F238E27FC236}">
                      <a16:creationId xmlns:a16="http://schemas.microsoft.com/office/drawing/2014/main" id="{BA225B3B-DE06-5885-9E0F-D19135A3C9A0}"/>
                    </a:ext>
                  </a:extLst>
                </p:cNvPr>
                <p:cNvPicPr/>
                <p:nvPr/>
              </p:nvPicPr>
              <p:blipFill>
                <a:blip r:embed="rId490"/>
                <a:stretch>
                  <a:fillRect/>
                </a:stretch>
              </p:blipFill>
              <p:spPr>
                <a:xfrm>
                  <a:off x="5332145" y="5381974"/>
                  <a:ext cx="1270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77" name="筆跡 376">
                  <a:extLst>
                    <a:ext uri="{FF2B5EF4-FFF2-40B4-BE49-F238E27FC236}">
                      <a16:creationId xmlns:a16="http://schemas.microsoft.com/office/drawing/2014/main" id="{58C00C09-6CC6-39CC-4963-ABC8CCDF4D44}"/>
                    </a:ext>
                  </a:extLst>
                </p14:cNvPr>
                <p14:cNvContentPartPr/>
                <p14:nvPr/>
              </p14:nvContentPartPr>
              <p14:xfrm>
                <a:off x="5503865" y="5308174"/>
                <a:ext cx="41400" cy="50040"/>
              </p14:xfrm>
            </p:contentPart>
          </mc:Choice>
          <mc:Fallback xmlns="">
            <p:pic>
              <p:nvPicPr>
                <p:cNvPr id="377" name="筆跡 376">
                  <a:extLst>
                    <a:ext uri="{FF2B5EF4-FFF2-40B4-BE49-F238E27FC236}">
                      <a16:creationId xmlns:a16="http://schemas.microsoft.com/office/drawing/2014/main" id="{58C00C09-6CC6-39CC-4963-ABC8CCDF4D44}"/>
                    </a:ext>
                  </a:extLst>
                </p:cNvPr>
                <p:cNvPicPr/>
                <p:nvPr/>
              </p:nvPicPr>
              <p:blipFill>
                <a:blip r:embed="rId492"/>
                <a:stretch>
                  <a:fillRect/>
                </a:stretch>
              </p:blipFill>
              <p:spPr>
                <a:xfrm>
                  <a:off x="5485865" y="5290534"/>
                  <a:ext cx="77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78" name="筆跡 377">
                  <a:extLst>
                    <a:ext uri="{FF2B5EF4-FFF2-40B4-BE49-F238E27FC236}">
                      <a16:creationId xmlns:a16="http://schemas.microsoft.com/office/drawing/2014/main" id="{AC93402D-FC09-CBA9-2441-567C5EA3AAA4}"/>
                    </a:ext>
                  </a:extLst>
                </p14:cNvPr>
                <p14:cNvContentPartPr/>
                <p14:nvPr/>
              </p14:nvContentPartPr>
              <p14:xfrm>
                <a:off x="5518265" y="5312494"/>
                <a:ext cx="70920" cy="173880"/>
              </p14:xfrm>
            </p:contentPart>
          </mc:Choice>
          <mc:Fallback xmlns="">
            <p:pic>
              <p:nvPicPr>
                <p:cNvPr id="378" name="筆跡 377">
                  <a:extLst>
                    <a:ext uri="{FF2B5EF4-FFF2-40B4-BE49-F238E27FC236}">
                      <a16:creationId xmlns:a16="http://schemas.microsoft.com/office/drawing/2014/main" id="{AC93402D-FC09-CBA9-2441-567C5EA3AAA4}"/>
                    </a:ext>
                  </a:extLst>
                </p:cNvPr>
                <p:cNvPicPr/>
                <p:nvPr/>
              </p:nvPicPr>
              <p:blipFill>
                <a:blip r:embed="rId494"/>
                <a:stretch>
                  <a:fillRect/>
                </a:stretch>
              </p:blipFill>
              <p:spPr>
                <a:xfrm>
                  <a:off x="5500265" y="5294854"/>
                  <a:ext cx="106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79" name="筆跡 378">
                  <a:extLst>
                    <a:ext uri="{FF2B5EF4-FFF2-40B4-BE49-F238E27FC236}">
                      <a16:creationId xmlns:a16="http://schemas.microsoft.com/office/drawing/2014/main" id="{D64D4624-1FAC-78F1-40F9-12515A6AE49F}"/>
                    </a:ext>
                  </a:extLst>
                </p14:cNvPr>
                <p14:cNvContentPartPr/>
                <p14:nvPr/>
              </p14:nvContentPartPr>
              <p14:xfrm>
                <a:off x="5629505" y="5343814"/>
                <a:ext cx="36720" cy="118440"/>
              </p14:xfrm>
            </p:contentPart>
          </mc:Choice>
          <mc:Fallback xmlns="">
            <p:pic>
              <p:nvPicPr>
                <p:cNvPr id="379" name="筆跡 378">
                  <a:extLst>
                    <a:ext uri="{FF2B5EF4-FFF2-40B4-BE49-F238E27FC236}">
                      <a16:creationId xmlns:a16="http://schemas.microsoft.com/office/drawing/2014/main" id="{D64D4624-1FAC-78F1-40F9-12515A6AE49F}"/>
                    </a:ext>
                  </a:extLst>
                </p:cNvPr>
                <p:cNvPicPr/>
                <p:nvPr/>
              </p:nvPicPr>
              <p:blipFill>
                <a:blip r:embed="rId496"/>
                <a:stretch>
                  <a:fillRect/>
                </a:stretch>
              </p:blipFill>
              <p:spPr>
                <a:xfrm>
                  <a:off x="5611505" y="5325814"/>
                  <a:ext cx="7236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80" name="筆跡 379">
                  <a:extLst>
                    <a:ext uri="{FF2B5EF4-FFF2-40B4-BE49-F238E27FC236}">
                      <a16:creationId xmlns:a16="http://schemas.microsoft.com/office/drawing/2014/main" id="{7A16BA2F-E52B-1D5C-4A1B-0EE77BEFB78D}"/>
                    </a:ext>
                  </a:extLst>
                </p14:cNvPr>
                <p14:cNvContentPartPr/>
                <p14:nvPr/>
              </p14:nvContentPartPr>
              <p14:xfrm>
                <a:off x="5650385" y="5322214"/>
                <a:ext cx="59400" cy="2880"/>
              </p14:xfrm>
            </p:contentPart>
          </mc:Choice>
          <mc:Fallback xmlns="">
            <p:pic>
              <p:nvPicPr>
                <p:cNvPr id="380" name="筆跡 379">
                  <a:extLst>
                    <a:ext uri="{FF2B5EF4-FFF2-40B4-BE49-F238E27FC236}">
                      <a16:creationId xmlns:a16="http://schemas.microsoft.com/office/drawing/2014/main" id="{7A16BA2F-E52B-1D5C-4A1B-0EE77BEFB78D}"/>
                    </a:ext>
                  </a:extLst>
                </p:cNvPr>
                <p:cNvPicPr/>
                <p:nvPr/>
              </p:nvPicPr>
              <p:blipFill>
                <a:blip r:embed="rId498"/>
                <a:stretch>
                  <a:fillRect/>
                </a:stretch>
              </p:blipFill>
              <p:spPr>
                <a:xfrm>
                  <a:off x="5632745" y="5304574"/>
                  <a:ext cx="950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81" name="筆跡 380">
                  <a:extLst>
                    <a:ext uri="{FF2B5EF4-FFF2-40B4-BE49-F238E27FC236}">
                      <a16:creationId xmlns:a16="http://schemas.microsoft.com/office/drawing/2014/main" id="{D2C24F48-0E70-E219-38BB-FE40DEB08248}"/>
                    </a:ext>
                  </a:extLst>
                </p14:cNvPr>
                <p14:cNvContentPartPr/>
                <p14:nvPr/>
              </p14:nvContentPartPr>
              <p14:xfrm>
                <a:off x="5749745" y="5136814"/>
                <a:ext cx="56160" cy="53280"/>
              </p14:xfrm>
            </p:contentPart>
          </mc:Choice>
          <mc:Fallback xmlns="">
            <p:pic>
              <p:nvPicPr>
                <p:cNvPr id="381" name="筆跡 380">
                  <a:extLst>
                    <a:ext uri="{FF2B5EF4-FFF2-40B4-BE49-F238E27FC236}">
                      <a16:creationId xmlns:a16="http://schemas.microsoft.com/office/drawing/2014/main" id="{D2C24F48-0E70-E219-38BB-FE40DEB08248}"/>
                    </a:ext>
                  </a:extLst>
                </p:cNvPr>
                <p:cNvPicPr/>
                <p:nvPr/>
              </p:nvPicPr>
              <p:blipFill>
                <a:blip r:embed="rId500"/>
                <a:stretch>
                  <a:fillRect/>
                </a:stretch>
              </p:blipFill>
              <p:spPr>
                <a:xfrm>
                  <a:off x="5731745" y="5119174"/>
                  <a:ext cx="9180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83" name="筆跡 382">
                  <a:extLst>
                    <a:ext uri="{FF2B5EF4-FFF2-40B4-BE49-F238E27FC236}">
                      <a16:creationId xmlns:a16="http://schemas.microsoft.com/office/drawing/2014/main" id="{451E3D8F-0B8D-3908-9F27-0D57F244D92C}"/>
                    </a:ext>
                  </a:extLst>
                </p14:cNvPr>
                <p14:cNvContentPartPr/>
                <p14:nvPr/>
              </p14:nvContentPartPr>
              <p14:xfrm>
                <a:off x="5786465" y="5376574"/>
                <a:ext cx="120240" cy="6840"/>
              </p14:xfrm>
            </p:contentPart>
          </mc:Choice>
          <mc:Fallback xmlns="">
            <p:pic>
              <p:nvPicPr>
                <p:cNvPr id="383" name="筆跡 382">
                  <a:extLst>
                    <a:ext uri="{FF2B5EF4-FFF2-40B4-BE49-F238E27FC236}">
                      <a16:creationId xmlns:a16="http://schemas.microsoft.com/office/drawing/2014/main" id="{451E3D8F-0B8D-3908-9F27-0D57F244D92C}"/>
                    </a:ext>
                  </a:extLst>
                </p:cNvPr>
                <p:cNvPicPr/>
                <p:nvPr/>
              </p:nvPicPr>
              <p:blipFill>
                <a:blip r:embed="rId502"/>
                <a:stretch>
                  <a:fillRect/>
                </a:stretch>
              </p:blipFill>
              <p:spPr>
                <a:xfrm>
                  <a:off x="5768825" y="5358934"/>
                  <a:ext cx="155880" cy="42480"/>
                </a:xfrm>
                <a:prstGeom prst="rect">
                  <a:avLst/>
                </a:prstGeom>
              </p:spPr>
            </p:pic>
          </mc:Fallback>
        </mc:AlternateContent>
      </p:grpSp>
      <p:grpSp>
        <p:nvGrpSpPr>
          <p:cNvPr id="396" name="群組 395">
            <a:extLst>
              <a:ext uri="{FF2B5EF4-FFF2-40B4-BE49-F238E27FC236}">
                <a16:creationId xmlns:a16="http://schemas.microsoft.com/office/drawing/2014/main" id="{D356A0CC-A3D5-1CB2-A9A2-6534A89E9C1E}"/>
              </a:ext>
            </a:extLst>
          </p:cNvPr>
          <p:cNvGrpSpPr/>
          <p:nvPr/>
        </p:nvGrpSpPr>
        <p:grpSpPr>
          <a:xfrm>
            <a:off x="6016130" y="5117070"/>
            <a:ext cx="263160" cy="330448"/>
            <a:chOff x="6016130" y="5117070"/>
            <a:chExt cx="263160" cy="330448"/>
          </a:xfrm>
        </p:grpSpPr>
        <mc:AlternateContent xmlns:mc="http://schemas.openxmlformats.org/markup-compatibility/2006" xmlns:p14="http://schemas.microsoft.com/office/powerpoint/2010/main">
          <mc:Choice Requires="p14">
            <p:contentPart p14:bwMode="auto" r:id="rId503">
              <p14:nvContentPartPr>
                <p14:cNvPr id="385" name="筆跡 384">
                  <a:extLst>
                    <a:ext uri="{FF2B5EF4-FFF2-40B4-BE49-F238E27FC236}">
                      <a16:creationId xmlns:a16="http://schemas.microsoft.com/office/drawing/2014/main" id="{44A52AC5-FA7D-2CAD-D7C8-6FB505DBDB21}"/>
                    </a:ext>
                  </a:extLst>
                </p14:cNvPr>
                <p14:cNvContentPartPr/>
                <p14:nvPr/>
              </p14:nvContentPartPr>
              <p14:xfrm>
                <a:off x="6016130" y="5295598"/>
                <a:ext cx="102960" cy="90360"/>
              </p14:xfrm>
            </p:contentPart>
          </mc:Choice>
          <mc:Fallback xmlns="">
            <p:pic>
              <p:nvPicPr>
                <p:cNvPr id="385" name="筆跡 384">
                  <a:extLst>
                    <a:ext uri="{FF2B5EF4-FFF2-40B4-BE49-F238E27FC236}">
                      <a16:creationId xmlns:a16="http://schemas.microsoft.com/office/drawing/2014/main" id="{44A52AC5-FA7D-2CAD-D7C8-6FB505DBDB21}"/>
                    </a:ext>
                  </a:extLst>
                </p:cNvPr>
                <p:cNvPicPr/>
                <p:nvPr/>
              </p:nvPicPr>
              <p:blipFill>
                <a:blip r:embed="rId504"/>
                <a:stretch>
                  <a:fillRect/>
                </a:stretch>
              </p:blipFill>
              <p:spPr>
                <a:xfrm>
                  <a:off x="5998490" y="5277958"/>
                  <a:ext cx="1386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86" name="筆跡 385">
                  <a:extLst>
                    <a:ext uri="{FF2B5EF4-FFF2-40B4-BE49-F238E27FC236}">
                      <a16:creationId xmlns:a16="http://schemas.microsoft.com/office/drawing/2014/main" id="{5CD1B46C-C9CF-E851-D6BA-4A6F45D3803F}"/>
                    </a:ext>
                  </a:extLst>
                </p14:cNvPr>
                <p14:cNvContentPartPr/>
                <p14:nvPr/>
              </p14:nvContentPartPr>
              <p14:xfrm>
                <a:off x="6053210" y="5305678"/>
                <a:ext cx="42120" cy="141840"/>
              </p14:xfrm>
            </p:contentPart>
          </mc:Choice>
          <mc:Fallback xmlns="">
            <p:pic>
              <p:nvPicPr>
                <p:cNvPr id="386" name="筆跡 385">
                  <a:extLst>
                    <a:ext uri="{FF2B5EF4-FFF2-40B4-BE49-F238E27FC236}">
                      <a16:creationId xmlns:a16="http://schemas.microsoft.com/office/drawing/2014/main" id="{5CD1B46C-C9CF-E851-D6BA-4A6F45D3803F}"/>
                    </a:ext>
                  </a:extLst>
                </p:cNvPr>
                <p:cNvPicPr/>
                <p:nvPr/>
              </p:nvPicPr>
              <p:blipFill>
                <a:blip r:embed="rId506"/>
                <a:stretch>
                  <a:fillRect/>
                </a:stretch>
              </p:blipFill>
              <p:spPr>
                <a:xfrm>
                  <a:off x="6035570" y="5287678"/>
                  <a:ext cx="7776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87" name="筆跡 386">
                  <a:extLst>
                    <a:ext uri="{FF2B5EF4-FFF2-40B4-BE49-F238E27FC236}">
                      <a16:creationId xmlns:a16="http://schemas.microsoft.com/office/drawing/2014/main" id="{6ECE3B14-8CE8-CF74-CDE0-2C384D6BD225}"/>
                    </a:ext>
                  </a:extLst>
                </p14:cNvPr>
                <p14:cNvContentPartPr/>
                <p14:nvPr/>
              </p14:nvContentPartPr>
              <p14:xfrm>
                <a:off x="6112250" y="5307478"/>
                <a:ext cx="56880" cy="110880"/>
              </p14:xfrm>
            </p:contentPart>
          </mc:Choice>
          <mc:Fallback xmlns="">
            <p:pic>
              <p:nvPicPr>
                <p:cNvPr id="387" name="筆跡 386">
                  <a:extLst>
                    <a:ext uri="{FF2B5EF4-FFF2-40B4-BE49-F238E27FC236}">
                      <a16:creationId xmlns:a16="http://schemas.microsoft.com/office/drawing/2014/main" id="{6ECE3B14-8CE8-CF74-CDE0-2C384D6BD225}"/>
                    </a:ext>
                  </a:extLst>
                </p:cNvPr>
                <p:cNvPicPr/>
                <p:nvPr/>
              </p:nvPicPr>
              <p:blipFill>
                <a:blip r:embed="rId508"/>
                <a:stretch>
                  <a:fillRect/>
                </a:stretch>
              </p:blipFill>
              <p:spPr>
                <a:xfrm>
                  <a:off x="6094610" y="5289838"/>
                  <a:ext cx="925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89" name="筆跡 388">
                  <a:extLst>
                    <a:ext uri="{FF2B5EF4-FFF2-40B4-BE49-F238E27FC236}">
                      <a16:creationId xmlns:a16="http://schemas.microsoft.com/office/drawing/2014/main" id="{C9BAB4E3-EB3C-1567-B36B-CAB68B9EACBC}"/>
                    </a:ext>
                  </a:extLst>
                </p14:cNvPr>
                <p14:cNvContentPartPr/>
                <p14:nvPr/>
              </p14:nvContentPartPr>
              <p14:xfrm>
                <a:off x="6144290" y="5298478"/>
                <a:ext cx="59760" cy="10800"/>
              </p14:xfrm>
            </p:contentPart>
          </mc:Choice>
          <mc:Fallback xmlns="">
            <p:pic>
              <p:nvPicPr>
                <p:cNvPr id="389" name="筆跡 388">
                  <a:extLst>
                    <a:ext uri="{FF2B5EF4-FFF2-40B4-BE49-F238E27FC236}">
                      <a16:creationId xmlns:a16="http://schemas.microsoft.com/office/drawing/2014/main" id="{C9BAB4E3-EB3C-1567-B36B-CAB68B9EACBC}"/>
                    </a:ext>
                  </a:extLst>
                </p:cNvPr>
                <p:cNvPicPr/>
                <p:nvPr/>
              </p:nvPicPr>
              <p:blipFill>
                <a:blip r:embed="rId510"/>
                <a:stretch>
                  <a:fillRect/>
                </a:stretch>
              </p:blipFill>
              <p:spPr>
                <a:xfrm>
                  <a:off x="6126650" y="5280478"/>
                  <a:ext cx="95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91" name="筆跡 390">
                  <a:extLst>
                    <a:ext uri="{FF2B5EF4-FFF2-40B4-BE49-F238E27FC236}">
                      <a16:creationId xmlns:a16="http://schemas.microsoft.com/office/drawing/2014/main" id="{B3CD116A-85DA-5B27-0DBA-26869146A766}"/>
                    </a:ext>
                  </a:extLst>
                </p14:cNvPr>
                <p14:cNvContentPartPr/>
                <p14:nvPr/>
              </p14:nvContentPartPr>
              <p14:xfrm>
                <a:off x="6278930" y="5351398"/>
                <a:ext cx="360" cy="2520"/>
              </p14:xfrm>
            </p:contentPart>
          </mc:Choice>
          <mc:Fallback xmlns="">
            <p:pic>
              <p:nvPicPr>
                <p:cNvPr id="391" name="筆跡 390">
                  <a:extLst>
                    <a:ext uri="{FF2B5EF4-FFF2-40B4-BE49-F238E27FC236}">
                      <a16:creationId xmlns:a16="http://schemas.microsoft.com/office/drawing/2014/main" id="{B3CD116A-85DA-5B27-0DBA-26869146A766}"/>
                    </a:ext>
                  </a:extLst>
                </p:cNvPr>
                <p:cNvPicPr/>
                <p:nvPr/>
              </p:nvPicPr>
              <p:blipFill>
                <a:blip r:embed="rId512"/>
                <a:stretch>
                  <a:fillRect/>
                </a:stretch>
              </p:blipFill>
              <p:spPr>
                <a:xfrm>
                  <a:off x="6261290" y="5333398"/>
                  <a:ext cx="360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93" name="筆跡 392">
                  <a:extLst>
                    <a:ext uri="{FF2B5EF4-FFF2-40B4-BE49-F238E27FC236}">
                      <a16:creationId xmlns:a16="http://schemas.microsoft.com/office/drawing/2014/main" id="{0357A6E7-F6AD-C73A-ECC2-2642D3045361}"/>
                    </a:ext>
                  </a:extLst>
                </p14:cNvPr>
                <p14:cNvContentPartPr/>
                <p14:nvPr/>
              </p14:nvContentPartPr>
              <p14:xfrm>
                <a:off x="6101880" y="5119590"/>
                <a:ext cx="11520" cy="119160"/>
              </p14:xfrm>
            </p:contentPart>
          </mc:Choice>
          <mc:Fallback xmlns="">
            <p:pic>
              <p:nvPicPr>
                <p:cNvPr id="393" name="筆跡 392">
                  <a:extLst>
                    <a:ext uri="{FF2B5EF4-FFF2-40B4-BE49-F238E27FC236}">
                      <a16:creationId xmlns:a16="http://schemas.microsoft.com/office/drawing/2014/main" id="{0357A6E7-F6AD-C73A-ECC2-2642D3045361}"/>
                    </a:ext>
                  </a:extLst>
                </p:cNvPr>
                <p:cNvPicPr/>
                <p:nvPr/>
              </p:nvPicPr>
              <p:blipFill>
                <a:blip r:embed="rId514"/>
                <a:stretch>
                  <a:fillRect/>
                </a:stretch>
              </p:blipFill>
              <p:spPr>
                <a:xfrm>
                  <a:off x="6084240" y="5101590"/>
                  <a:ext cx="4716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94" name="筆跡 393">
                  <a:extLst>
                    <a:ext uri="{FF2B5EF4-FFF2-40B4-BE49-F238E27FC236}">
                      <a16:creationId xmlns:a16="http://schemas.microsoft.com/office/drawing/2014/main" id="{4F4FA81F-A429-BE06-0532-F0CB7F057943}"/>
                    </a:ext>
                  </a:extLst>
                </p14:cNvPr>
                <p14:cNvContentPartPr/>
                <p14:nvPr/>
              </p14:nvContentPartPr>
              <p14:xfrm>
                <a:off x="6130680" y="5117070"/>
                <a:ext cx="16920" cy="124560"/>
              </p14:xfrm>
            </p:contentPart>
          </mc:Choice>
          <mc:Fallback xmlns="">
            <p:pic>
              <p:nvPicPr>
                <p:cNvPr id="394" name="筆跡 393">
                  <a:extLst>
                    <a:ext uri="{FF2B5EF4-FFF2-40B4-BE49-F238E27FC236}">
                      <a16:creationId xmlns:a16="http://schemas.microsoft.com/office/drawing/2014/main" id="{4F4FA81F-A429-BE06-0532-F0CB7F057943}"/>
                    </a:ext>
                  </a:extLst>
                </p:cNvPr>
                <p:cNvPicPr/>
                <p:nvPr/>
              </p:nvPicPr>
              <p:blipFill>
                <a:blip r:embed="rId516"/>
                <a:stretch>
                  <a:fillRect/>
                </a:stretch>
              </p:blipFill>
              <p:spPr>
                <a:xfrm>
                  <a:off x="6113040" y="5099070"/>
                  <a:ext cx="52560" cy="160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7">
            <p14:nvContentPartPr>
              <p14:cNvPr id="397" name="筆跡 396">
                <a:extLst>
                  <a:ext uri="{FF2B5EF4-FFF2-40B4-BE49-F238E27FC236}">
                    <a16:creationId xmlns:a16="http://schemas.microsoft.com/office/drawing/2014/main" id="{07720A69-551E-73A6-8D4E-8511E5319EBC}"/>
                  </a:ext>
                </a:extLst>
              </p14:cNvPr>
              <p14:cNvContentPartPr/>
              <p14:nvPr/>
            </p14:nvContentPartPr>
            <p14:xfrm>
              <a:off x="6057240" y="4902510"/>
              <a:ext cx="102960" cy="110880"/>
            </p14:xfrm>
          </p:contentPart>
        </mc:Choice>
        <mc:Fallback xmlns="">
          <p:pic>
            <p:nvPicPr>
              <p:cNvPr id="397" name="筆跡 396">
                <a:extLst>
                  <a:ext uri="{FF2B5EF4-FFF2-40B4-BE49-F238E27FC236}">
                    <a16:creationId xmlns:a16="http://schemas.microsoft.com/office/drawing/2014/main" id="{07720A69-551E-73A6-8D4E-8511E5319EBC}"/>
                  </a:ext>
                </a:extLst>
              </p:cNvPr>
              <p:cNvPicPr/>
              <p:nvPr/>
            </p:nvPicPr>
            <p:blipFill>
              <a:blip r:embed="rId518"/>
              <a:stretch>
                <a:fillRect/>
              </a:stretch>
            </p:blipFill>
            <p:spPr>
              <a:xfrm>
                <a:off x="6039600" y="4884870"/>
                <a:ext cx="138600" cy="146520"/>
              </a:xfrm>
              <a:prstGeom prst="rect">
                <a:avLst/>
              </a:prstGeom>
            </p:spPr>
          </p:pic>
        </mc:Fallback>
      </mc:AlternateContent>
      <p:grpSp>
        <p:nvGrpSpPr>
          <p:cNvPr id="403" name="群組 402">
            <a:extLst>
              <a:ext uri="{FF2B5EF4-FFF2-40B4-BE49-F238E27FC236}">
                <a16:creationId xmlns:a16="http://schemas.microsoft.com/office/drawing/2014/main" id="{6901035F-E3C3-E2D4-3052-EDD222A3595E}"/>
              </a:ext>
            </a:extLst>
          </p:cNvPr>
          <p:cNvGrpSpPr/>
          <p:nvPr/>
        </p:nvGrpSpPr>
        <p:grpSpPr>
          <a:xfrm>
            <a:off x="6376920" y="5180070"/>
            <a:ext cx="398880" cy="286920"/>
            <a:chOff x="6376920" y="5180070"/>
            <a:chExt cx="398880" cy="286920"/>
          </a:xfrm>
        </p:grpSpPr>
        <mc:AlternateContent xmlns:mc="http://schemas.openxmlformats.org/markup-compatibility/2006" xmlns:p14="http://schemas.microsoft.com/office/powerpoint/2010/main">
          <mc:Choice Requires="p14">
            <p:contentPart p14:bwMode="auto" r:id="rId519">
              <p14:nvContentPartPr>
                <p14:cNvPr id="398" name="筆跡 397">
                  <a:extLst>
                    <a:ext uri="{FF2B5EF4-FFF2-40B4-BE49-F238E27FC236}">
                      <a16:creationId xmlns:a16="http://schemas.microsoft.com/office/drawing/2014/main" id="{7E84D3A4-21FB-2068-BF55-FA5AD5336E31}"/>
                    </a:ext>
                  </a:extLst>
                </p14:cNvPr>
                <p14:cNvContentPartPr/>
                <p14:nvPr/>
              </p14:nvContentPartPr>
              <p14:xfrm>
                <a:off x="6376920" y="5267190"/>
                <a:ext cx="122400" cy="11160"/>
              </p14:xfrm>
            </p:contentPart>
          </mc:Choice>
          <mc:Fallback xmlns="">
            <p:pic>
              <p:nvPicPr>
                <p:cNvPr id="398" name="筆跡 397">
                  <a:extLst>
                    <a:ext uri="{FF2B5EF4-FFF2-40B4-BE49-F238E27FC236}">
                      <a16:creationId xmlns:a16="http://schemas.microsoft.com/office/drawing/2014/main" id="{7E84D3A4-21FB-2068-BF55-FA5AD5336E31}"/>
                    </a:ext>
                  </a:extLst>
                </p:cNvPr>
                <p:cNvPicPr/>
                <p:nvPr/>
              </p:nvPicPr>
              <p:blipFill>
                <a:blip r:embed="rId520"/>
                <a:stretch>
                  <a:fillRect/>
                </a:stretch>
              </p:blipFill>
              <p:spPr>
                <a:xfrm>
                  <a:off x="6359280" y="5249190"/>
                  <a:ext cx="1580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99" name="筆跡 398">
                  <a:extLst>
                    <a:ext uri="{FF2B5EF4-FFF2-40B4-BE49-F238E27FC236}">
                      <a16:creationId xmlns:a16="http://schemas.microsoft.com/office/drawing/2014/main" id="{0A5C917E-00D8-D3EA-F397-F077DF189F4E}"/>
                    </a:ext>
                  </a:extLst>
                </p14:cNvPr>
                <p14:cNvContentPartPr/>
                <p14:nvPr/>
              </p14:nvContentPartPr>
              <p14:xfrm>
                <a:off x="6412200" y="5301750"/>
                <a:ext cx="78480" cy="109800"/>
              </p14:xfrm>
            </p:contentPart>
          </mc:Choice>
          <mc:Fallback xmlns="">
            <p:pic>
              <p:nvPicPr>
                <p:cNvPr id="399" name="筆跡 398">
                  <a:extLst>
                    <a:ext uri="{FF2B5EF4-FFF2-40B4-BE49-F238E27FC236}">
                      <a16:creationId xmlns:a16="http://schemas.microsoft.com/office/drawing/2014/main" id="{0A5C917E-00D8-D3EA-F397-F077DF189F4E}"/>
                    </a:ext>
                  </a:extLst>
                </p:cNvPr>
                <p:cNvPicPr/>
                <p:nvPr/>
              </p:nvPicPr>
              <p:blipFill>
                <a:blip r:embed="rId522"/>
                <a:stretch>
                  <a:fillRect/>
                </a:stretch>
              </p:blipFill>
              <p:spPr>
                <a:xfrm>
                  <a:off x="6394560" y="5284110"/>
                  <a:ext cx="1141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400" name="筆跡 399">
                  <a:extLst>
                    <a:ext uri="{FF2B5EF4-FFF2-40B4-BE49-F238E27FC236}">
                      <a16:creationId xmlns:a16="http://schemas.microsoft.com/office/drawing/2014/main" id="{B08291AC-FA3D-43DD-8CEA-3B5460C73FB2}"/>
                    </a:ext>
                  </a:extLst>
                </p14:cNvPr>
                <p14:cNvContentPartPr/>
                <p14:nvPr/>
              </p14:nvContentPartPr>
              <p14:xfrm>
                <a:off x="6396360" y="5328750"/>
                <a:ext cx="90360" cy="95760"/>
              </p14:xfrm>
            </p:contentPart>
          </mc:Choice>
          <mc:Fallback xmlns="">
            <p:pic>
              <p:nvPicPr>
                <p:cNvPr id="400" name="筆跡 399">
                  <a:extLst>
                    <a:ext uri="{FF2B5EF4-FFF2-40B4-BE49-F238E27FC236}">
                      <a16:creationId xmlns:a16="http://schemas.microsoft.com/office/drawing/2014/main" id="{B08291AC-FA3D-43DD-8CEA-3B5460C73FB2}"/>
                    </a:ext>
                  </a:extLst>
                </p:cNvPr>
                <p:cNvPicPr/>
                <p:nvPr/>
              </p:nvPicPr>
              <p:blipFill>
                <a:blip r:embed="rId524"/>
                <a:stretch>
                  <a:fillRect/>
                </a:stretch>
              </p:blipFill>
              <p:spPr>
                <a:xfrm>
                  <a:off x="6378360" y="5310750"/>
                  <a:ext cx="1260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401" name="筆跡 400">
                  <a:extLst>
                    <a:ext uri="{FF2B5EF4-FFF2-40B4-BE49-F238E27FC236}">
                      <a16:creationId xmlns:a16="http://schemas.microsoft.com/office/drawing/2014/main" id="{1E19CB86-B481-E4C6-7367-F4D04A442745}"/>
                    </a:ext>
                  </a:extLst>
                </p14:cNvPr>
                <p14:cNvContentPartPr/>
                <p14:nvPr/>
              </p14:nvContentPartPr>
              <p14:xfrm>
                <a:off x="6510840" y="5181150"/>
                <a:ext cx="61920" cy="50400"/>
              </p14:xfrm>
            </p:contentPart>
          </mc:Choice>
          <mc:Fallback xmlns="">
            <p:pic>
              <p:nvPicPr>
                <p:cNvPr id="401" name="筆跡 400">
                  <a:extLst>
                    <a:ext uri="{FF2B5EF4-FFF2-40B4-BE49-F238E27FC236}">
                      <a16:creationId xmlns:a16="http://schemas.microsoft.com/office/drawing/2014/main" id="{1E19CB86-B481-E4C6-7367-F4D04A442745}"/>
                    </a:ext>
                  </a:extLst>
                </p:cNvPr>
                <p:cNvPicPr/>
                <p:nvPr/>
              </p:nvPicPr>
              <p:blipFill>
                <a:blip r:embed="rId526"/>
                <a:stretch>
                  <a:fillRect/>
                </a:stretch>
              </p:blipFill>
              <p:spPr>
                <a:xfrm>
                  <a:off x="6492840" y="5163150"/>
                  <a:ext cx="975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402" name="筆跡 401">
                  <a:extLst>
                    <a:ext uri="{FF2B5EF4-FFF2-40B4-BE49-F238E27FC236}">
                      <a16:creationId xmlns:a16="http://schemas.microsoft.com/office/drawing/2014/main" id="{7902CE92-C054-2CC5-3E83-B51A4279D6DE}"/>
                    </a:ext>
                  </a:extLst>
                </p14:cNvPr>
                <p14:cNvContentPartPr/>
                <p14:nvPr/>
              </p14:nvContentPartPr>
              <p14:xfrm>
                <a:off x="6717120" y="5180070"/>
                <a:ext cx="58680" cy="286920"/>
              </p14:xfrm>
            </p:contentPart>
          </mc:Choice>
          <mc:Fallback xmlns="">
            <p:pic>
              <p:nvPicPr>
                <p:cNvPr id="402" name="筆跡 401">
                  <a:extLst>
                    <a:ext uri="{FF2B5EF4-FFF2-40B4-BE49-F238E27FC236}">
                      <a16:creationId xmlns:a16="http://schemas.microsoft.com/office/drawing/2014/main" id="{7902CE92-C054-2CC5-3E83-B51A4279D6DE}"/>
                    </a:ext>
                  </a:extLst>
                </p:cNvPr>
                <p:cNvPicPr/>
                <p:nvPr/>
              </p:nvPicPr>
              <p:blipFill>
                <a:blip r:embed="rId528"/>
                <a:stretch>
                  <a:fillRect/>
                </a:stretch>
              </p:blipFill>
              <p:spPr>
                <a:xfrm>
                  <a:off x="6699480" y="5162430"/>
                  <a:ext cx="94320" cy="322560"/>
                </a:xfrm>
                <a:prstGeom prst="rect">
                  <a:avLst/>
                </a:prstGeom>
              </p:spPr>
            </p:pic>
          </mc:Fallback>
        </mc:AlternateContent>
      </p:grpSp>
      <p:grpSp>
        <p:nvGrpSpPr>
          <p:cNvPr id="411" name="群組 410">
            <a:extLst>
              <a:ext uri="{FF2B5EF4-FFF2-40B4-BE49-F238E27FC236}">
                <a16:creationId xmlns:a16="http://schemas.microsoft.com/office/drawing/2014/main" id="{B730A012-1D4F-9946-1FC0-5FF2BCF73A50}"/>
              </a:ext>
            </a:extLst>
          </p:cNvPr>
          <p:cNvGrpSpPr/>
          <p:nvPr/>
        </p:nvGrpSpPr>
        <p:grpSpPr>
          <a:xfrm>
            <a:off x="1233780" y="5907935"/>
            <a:ext cx="343800" cy="108000"/>
            <a:chOff x="1233780" y="5907935"/>
            <a:chExt cx="343800" cy="108000"/>
          </a:xfrm>
        </p:grpSpPr>
        <mc:AlternateContent xmlns:mc="http://schemas.openxmlformats.org/markup-compatibility/2006" xmlns:p14="http://schemas.microsoft.com/office/powerpoint/2010/main">
          <mc:Choice Requires="p14">
            <p:contentPart p14:bwMode="auto" r:id="rId529">
              <p14:nvContentPartPr>
                <p14:cNvPr id="404" name="筆跡 403">
                  <a:extLst>
                    <a:ext uri="{FF2B5EF4-FFF2-40B4-BE49-F238E27FC236}">
                      <a16:creationId xmlns:a16="http://schemas.microsoft.com/office/drawing/2014/main" id="{139A3380-A5D5-ECD7-6606-C28B91AFE189}"/>
                    </a:ext>
                  </a:extLst>
                </p14:cNvPr>
                <p14:cNvContentPartPr/>
                <p14:nvPr/>
              </p14:nvContentPartPr>
              <p14:xfrm>
                <a:off x="1243500" y="5937815"/>
                <a:ext cx="75240" cy="3960"/>
              </p14:xfrm>
            </p:contentPart>
          </mc:Choice>
          <mc:Fallback xmlns="">
            <p:pic>
              <p:nvPicPr>
                <p:cNvPr id="404" name="筆跡 403">
                  <a:extLst>
                    <a:ext uri="{FF2B5EF4-FFF2-40B4-BE49-F238E27FC236}">
                      <a16:creationId xmlns:a16="http://schemas.microsoft.com/office/drawing/2014/main" id="{139A3380-A5D5-ECD7-6606-C28B91AFE189}"/>
                    </a:ext>
                  </a:extLst>
                </p:cNvPr>
                <p:cNvPicPr/>
                <p:nvPr/>
              </p:nvPicPr>
              <p:blipFill>
                <a:blip r:embed="rId530"/>
                <a:stretch>
                  <a:fillRect/>
                </a:stretch>
              </p:blipFill>
              <p:spPr>
                <a:xfrm>
                  <a:off x="1225500" y="5920175"/>
                  <a:ext cx="110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405" name="筆跡 404">
                  <a:extLst>
                    <a:ext uri="{FF2B5EF4-FFF2-40B4-BE49-F238E27FC236}">
                      <a16:creationId xmlns:a16="http://schemas.microsoft.com/office/drawing/2014/main" id="{BE96DE38-A9DF-4317-5C9D-964A225C8F62}"/>
                    </a:ext>
                  </a:extLst>
                </p14:cNvPr>
                <p14:cNvContentPartPr/>
                <p14:nvPr/>
              </p14:nvContentPartPr>
              <p14:xfrm>
                <a:off x="1233780" y="5989655"/>
                <a:ext cx="66600" cy="7920"/>
              </p14:xfrm>
            </p:contentPart>
          </mc:Choice>
          <mc:Fallback xmlns="">
            <p:pic>
              <p:nvPicPr>
                <p:cNvPr id="405" name="筆跡 404">
                  <a:extLst>
                    <a:ext uri="{FF2B5EF4-FFF2-40B4-BE49-F238E27FC236}">
                      <a16:creationId xmlns:a16="http://schemas.microsoft.com/office/drawing/2014/main" id="{BE96DE38-A9DF-4317-5C9D-964A225C8F62}"/>
                    </a:ext>
                  </a:extLst>
                </p:cNvPr>
                <p:cNvPicPr/>
                <p:nvPr/>
              </p:nvPicPr>
              <p:blipFill>
                <a:blip r:embed="rId532"/>
                <a:stretch>
                  <a:fillRect/>
                </a:stretch>
              </p:blipFill>
              <p:spPr>
                <a:xfrm>
                  <a:off x="1216140" y="5972015"/>
                  <a:ext cx="1022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407" name="筆跡 406">
                  <a:extLst>
                    <a:ext uri="{FF2B5EF4-FFF2-40B4-BE49-F238E27FC236}">
                      <a16:creationId xmlns:a16="http://schemas.microsoft.com/office/drawing/2014/main" id="{A08322B6-81D7-0B63-0A9B-BE799FB3F994}"/>
                    </a:ext>
                  </a:extLst>
                </p14:cNvPr>
                <p14:cNvContentPartPr/>
                <p14:nvPr/>
              </p14:nvContentPartPr>
              <p14:xfrm>
                <a:off x="1410900" y="5907935"/>
                <a:ext cx="15120" cy="108000"/>
              </p14:xfrm>
            </p:contentPart>
          </mc:Choice>
          <mc:Fallback xmlns="">
            <p:pic>
              <p:nvPicPr>
                <p:cNvPr id="407" name="筆跡 406">
                  <a:extLst>
                    <a:ext uri="{FF2B5EF4-FFF2-40B4-BE49-F238E27FC236}">
                      <a16:creationId xmlns:a16="http://schemas.microsoft.com/office/drawing/2014/main" id="{A08322B6-81D7-0B63-0A9B-BE799FB3F994}"/>
                    </a:ext>
                  </a:extLst>
                </p:cNvPr>
                <p:cNvPicPr/>
                <p:nvPr/>
              </p:nvPicPr>
              <p:blipFill>
                <a:blip r:embed="rId534"/>
                <a:stretch>
                  <a:fillRect/>
                </a:stretch>
              </p:blipFill>
              <p:spPr>
                <a:xfrm>
                  <a:off x="1393260" y="5890295"/>
                  <a:ext cx="50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408" name="筆跡 407">
                  <a:extLst>
                    <a:ext uri="{FF2B5EF4-FFF2-40B4-BE49-F238E27FC236}">
                      <a16:creationId xmlns:a16="http://schemas.microsoft.com/office/drawing/2014/main" id="{0CCFD336-18F1-F7F1-DC15-14D3AE8BB62F}"/>
                    </a:ext>
                  </a:extLst>
                </p14:cNvPr>
                <p14:cNvContentPartPr/>
                <p14:nvPr/>
              </p14:nvContentPartPr>
              <p14:xfrm>
                <a:off x="1458060" y="5916575"/>
                <a:ext cx="59040" cy="92160"/>
              </p14:xfrm>
            </p:contentPart>
          </mc:Choice>
          <mc:Fallback xmlns="">
            <p:pic>
              <p:nvPicPr>
                <p:cNvPr id="408" name="筆跡 407">
                  <a:extLst>
                    <a:ext uri="{FF2B5EF4-FFF2-40B4-BE49-F238E27FC236}">
                      <a16:creationId xmlns:a16="http://schemas.microsoft.com/office/drawing/2014/main" id="{0CCFD336-18F1-F7F1-DC15-14D3AE8BB62F}"/>
                    </a:ext>
                  </a:extLst>
                </p:cNvPr>
                <p:cNvPicPr/>
                <p:nvPr/>
              </p:nvPicPr>
              <p:blipFill>
                <a:blip r:embed="rId536"/>
                <a:stretch>
                  <a:fillRect/>
                </a:stretch>
              </p:blipFill>
              <p:spPr>
                <a:xfrm>
                  <a:off x="1440420" y="5898935"/>
                  <a:ext cx="946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410" name="筆跡 409">
                  <a:extLst>
                    <a:ext uri="{FF2B5EF4-FFF2-40B4-BE49-F238E27FC236}">
                      <a16:creationId xmlns:a16="http://schemas.microsoft.com/office/drawing/2014/main" id="{509C8177-ABAD-5C21-9B14-3363318A786E}"/>
                    </a:ext>
                  </a:extLst>
                </p14:cNvPr>
                <p14:cNvContentPartPr/>
                <p14:nvPr/>
              </p14:nvContentPartPr>
              <p14:xfrm>
                <a:off x="1577220" y="6009455"/>
                <a:ext cx="360" cy="1440"/>
              </p14:xfrm>
            </p:contentPart>
          </mc:Choice>
          <mc:Fallback xmlns="">
            <p:pic>
              <p:nvPicPr>
                <p:cNvPr id="410" name="筆跡 409">
                  <a:extLst>
                    <a:ext uri="{FF2B5EF4-FFF2-40B4-BE49-F238E27FC236}">
                      <a16:creationId xmlns:a16="http://schemas.microsoft.com/office/drawing/2014/main" id="{509C8177-ABAD-5C21-9B14-3363318A786E}"/>
                    </a:ext>
                  </a:extLst>
                </p:cNvPr>
                <p:cNvPicPr/>
                <p:nvPr/>
              </p:nvPicPr>
              <p:blipFill>
                <a:blip r:embed="rId35"/>
                <a:stretch>
                  <a:fillRect/>
                </a:stretch>
              </p:blipFill>
              <p:spPr>
                <a:xfrm>
                  <a:off x="1559220" y="5991815"/>
                  <a:ext cx="36000" cy="37080"/>
                </a:xfrm>
                <a:prstGeom prst="rect">
                  <a:avLst/>
                </a:prstGeom>
              </p:spPr>
            </p:pic>
          </mc:Fallback>
        </mc:AlternateContent>
      </p:grpSp>
      <p:grpSp>
        <p:nvGrpSpPr>
          <p:cNvPr id="417" name="群組 416">
            <a:extLst>
              <a:ext uri="{FF2B5EF4-FFF2-40B4-BE49-F238E27FC236}">
                <a16:creationId xmlns:a16="http://schemas.microsoft.com/office/drawing/2014/main" id="{AD15887E-D16D-2DB7-49FE-F337EF4E56E8}"/>
              </a:ext>
            </a:extLst>
          </p:cNvPr>
          <p:cNvGrpSpPr/>
          <p:nvPr/>
        </p:nvGrpSpPr>
        <p:grpSpPr>
          <a:xfrm>
            <a:off x="1686300" y="5833775"/>
            <a:ext cx="435240" cy="188280"/>
            <a:chOff x="1686300" y="5833775"/>
            <a:chExt cx="435240" cy="188280"/>
          </a:xfrm>
        </p:grpSpPr>
        <mc:AlternateContent xmlns:mc="http://schemas.openxmlformats.org/markup-compatibility/2006" xmlns:p14="http://schemas.microsoft.com/office/powerpoint/2010/main">
          <mc:Choice Requires="p14">
            <p:contentPart p14:bwMode="auto" r:id="rId538">
              <p14:nvContentPartPr>
                <p14:cNvPr id="412" name="筆跡 411">
                  <a:extLst>
                    <a:ext uri="{FF2B5EF4-FFF2-40B4-BE49-F238E27FC236}">
                      <a16:creationId xmlns:a16="http://schemas.microsoft.com/office/drawing/2014/main" id="{DBB1A6B0-A021-207B-F888-FE6669E13CED}"/>
                    </a:ext>
                  </a:extLst>
                </p14:cNvPr>
                <p14:cNvContentPartPr/>
                <p14:nvPr/>
              </p14:nvContentPartPr>
              <p14:xfrm>
                <a:off x="1686300" y="5871215"/>
                <a:ext cx="67680" cy="150840"/>
              </p14:xfrm>
            </p:contentPart>
          </mc:Choice>
          <mc:Fallback xmlns="">
            <p:pic>
              <p:nvPicPr>
                <p:cNvPr id="412" name="筆跡 411">
                  <a:extLst>
                    <a:ext uri="{FF2B5EF4-FFF2-40B4-BE49-F238E27FC236}">
                      <a16:creationId xmlns:a16="http://schemas.microsoft.com/office/drawing/2014/main" id="{DBB1A6B0-A021-207B-F888-FE6669E13CED}"/>
                    </a:ext>
                  </a:extLst>
                </p:cNvPr>
                <p:cNvPicPr/>
                <p:nvPr/>
              </p:nvPicPr>
              <p:blipFill>
                <a:blip r:embed="rId539"/>
                <a:stretch>
                  <a:fillRect/>
                </a:stretch>
              </p:blipFill>
              <p:spPr>
                <a:xfrm>
                  <a:off x="1668660" y="5853575"/>
                  <a:ext cx="10332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413" name="筆跡 412">
                  <a:extLst>
                    <a:ext uri="{FF2B5EF4-FFF2-40B4-BE49-F238E27FC236}">
                      <a16:creationId xmlns:a16="http://schemas.microsoft.com/office/drawing/2014/main" id="{94FB6391-F0DE-EDEE-526A-4B31F56D58B7}"/>
                    </a:ext>
                  </a:extLst>
                </p14:cNvPr>
                <p14:cNvContentPartPr/>
                <p14:nvPr/>
              </p14:nvContentPartPr>
              <p14:xfrm>
                <a:off x="1791420" y="5881655"/>
                <a:ext cx="21960" cy="31320"/>
              </p14:xfrm>
            </p:contentPart>
          </mc:Choice>
          <mc:Fallback xmlns="">
            <p:pic>
              <p:nvPicPr>
                <p:cNvPr id="413" name="筆跡 412">
                  <a:extLst>
                    <a:ext uri="{FF2B5EF4-FFF2-40B4-BE49-F238E27FC236}">
                      <a16:creationId xmlns:a16="http://schemas.microsoft.com/office/drawing/2014/main" id="{94FB6391-F0DE-EDEE-526A-4B31F56D58B7}"/>
                    </a:ext>
                  </a:extLst>
                </p:cNvPr>
                <p:cNvPicPr/>
                <p:nvPr/>
              </p:nvPicPr>
              <p:blipFill>
                <a:blip r:embed="rId541"/>
                <a:stretch>
                  <a:fillRect/>
                </a:stretch>
              </p:blipFill>
              <p:spPr>
                <a:xfrm>
                  <a:off x="1773420" y="5864015"/>
                  <a:ext cx="5760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414" name="筆跡 413">
                  <a:extLst>
                    <a:ext uri="{FF2B5EF4-FFF2-40B4-BE49-F238E27FC236}">
                      <a16:creationId xmlns:a16="http://schemas.microsoft.com/office/drawing/2014/main" id="{15B763BD-E376-DF52-2E15-2730191E6243}"/>
                    </a:ext>
                  </a:extLst>
                </p14:cNvPr>
                <p14:cNvContentPartPr/>
                <p14:nvPr/>
              </p14:nvContentPartPr>
              <p14:xfrm>
                <a:off x="1820940" y="5868335"/>
                <a:ext cx="47520" cy="135360"/>
              </p14:xfrm>
            </p:contentPart>
          </mc:Choice>
          <mc:Fallback xmlns="">
            <p:pic>
              <p:nvPicPr>
                <p:cNvPr id="414" name="筆跡 413">
                  <a:extLst>
                    <a:ext uri="{FF2B5EF4-FFF2-40B4-BE49-F238E27FC236}">
                      <a16:creationId xmlns:a16="http://schemas.microsoft.com/office/drawing/2014/main" id="{15B763BD-E376-DF52-2E15-2730191E6243}"/>
                    </a:ext>
                  </a:extLst>
                </p:cNvPr>
                <p:cNvPicPr/>
                <p:nvPr/>
              </p:nvPicPr>
              <p:blipFill>
                <a:blip r:embed="rId543"/>
                <a:stretch>
                  <a:fillRect/>
                </a:stretch>
              </p:blipFill>
              <p:spPr>
                <a:xfrm>
                  <a:off x="1802940" y="5850335"/>
                  <a:ext cx="83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415" name="筆跡 414">
                  <a:extLst>
                    <a:ext uri="{FF2B5EF4-FFF2-40B4-BE49-F238E27FC236}">
                      <a16:creationId xmlns:a16="http://schemas.microsoft.com/office/drawing/2014/main" id="{070C9F94-667D-5692-A5DA-B5B57E58C62D}"/>
                    </a:ext>
                  </a:extLst>
                </p14:cNvPr>
                <p14:cNvContentPartPr/>
                <p14:nvPr/>
              </p14:nvContentPartPr>
              <p14:xfrm>
                <a:off x="1917060" y="5883815"/>
                <a:ext cx="71640" cy="67680"/>
              </p14:xfrm>
            </p:contentPart>
          </mc:Choice>
          <mc:Fallback xmlns="">
            <p:pic>
              <p:nvPicPr>
                <p:cNvPr id="415" name="筆跡 414">
                  <a:extLst>
                    <a:ext uri="{FF2B5EF4-FFF2-40B4-BE49-F238E27FC236}">
                      <a16:creationId xmlns:a16="http://schemas.microsoft.com/office/drawing/2014/main" id="{070C9F94-667D-5692-A5DA-B5B57E58C62D}"/>
                    </a:ext>
                  </a:extLst>
                </p:cNvPr>
                <p:cNvPicPr/>
                <p:nvPr/>
              </p:nvPicPr>
              <p:blipFill>
                <a:blip r:embed="rId545"/>
                <a:stretch>
                  <a:fillRect/>
                </a:stretch>
              </p:blipFill>
              <p:spPr>
                <a:xfrm>
                  <a:off x="1899060" y="5866175"/>
                  <a:ext cx="1072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416" name="筆跡 415">
                  <a:extLst>
                    <a:ext uri="{FF2B5EF4-FFF2-40B4-BE49-F238E27FC236}">
                      <a16:creationId xmlns:a16="http://schemas.microsoft.com/office/drawing/2014/main" id="{96220FD4-7133-5DAF-800F-2F8B1313D5A1}"/>
                    </a:ext>
                  </a:extLst>
                </p14:cNvPr>
                <p14:cNvContentPartPr/>
                <p14:nvPr/>
              </p14:nvContentPartPr>
              <p14:xfrm>
                <a:off x="2056380" y="5833775"/>
                <a:ext cx="65160" cy="159840"/>
              </p14:xfrm>
            </p:contentPart>
          </mc:Choice>
          <mc:Fallback xmlns="">
            <p:pic>
              <p:nvPicPr>
                <p:cNvPr id="416" name="筆跡 415">
                  <a:extLst>
                    <a:ext uri="{FF2B5EF4-FFF2-40B4-BE49-F238E27FC236}">
                      <a16:creationId xmlns:a16="http://schemas.microsoft.com/office/drawing/2014/main" id="{96220FD4-7133-5DAF-800F-2F8B1313D5A1}"/>
                    </a:ext>
                  </a:extLst>
                </p:cNvPr>
                <p:cNvPicPr/>
                <p:nvPr/>
              </p:nvPicPr>
              <p:blipFill>
                <a:blip r:embed="rId547"/>
                <a:stretch>
                  <a:fillRect/>
                </a:stretch>
              </p:blipFill>
              <p:spPr>
                <a:xfrm>
                  <a:off x="2038380" y="5815775"/>
                  <a:ext cx="100800" cy="195480"/>
                </a:xfrm>
                <a:prstGeom prst="rect">
                  <a:avLst/>
                </a:prstGeom>
              </p:spPr>
            </p:pic>
          </mc:Fallback>
        </mc:AlternateContent>
      </p:grpSp>
    </p:spTree>
    <p:extLst>
      <p:ext uri="{BB962C8B-B14F-4D97-AF65-F5344CB8AC3E}">
        <p14:creationId xmlns:p14="http://schemas.microsoft.com/office/powerpoint/2010/main" val="36379574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90FA240-7370-5B99-CFC8-201CA580A0DF}"/>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285D6C0C-C62B-5611-57C3-55C1594E7514}"/>
              </a:ext>
            </a:extLst>
          </p:cNvPr>
          <p:cNvSpPr>
            <a:spLocks noGrp="1"/>
          </p:cNvSpPr>
          <p:nvPr>
            <p:ph type="sldNum" sz="quarter" idx="12"/>
          </p:nvPr>
        </p:nvSpPr>
        <p:spPr/>
        <p:txBody>
          <a:bodyPr/>
          <a:lstStyle/>
          <a:p>
            <a:fld id="{F7C3EB1E-0928-436D-A66E-D72C5BBE33D9}" type="slidenum">
              <a:rPr lang="zh-TW" altLang="en-US" smtClean="0"/>
              <a:t>33</a:t>
            </a:fld>
            <a:endParaRPr lang="zh-TW" altLang="en-US"/>
          </a:p>
        </p:txBody>
      </p:sp>
      <p:grpSp>
        <p:nvGrpSpPr>
          <p:cNvPr id="24" name="群組 23">
            <a:extLst>
              <a:ext uri="{FF2B5EF4-FFF2-40B4-BE49-F238E27FC236}">
                <a16:creationId xmlns:a16="http://schemas.microsoft.com/office/drawing/2014/main" id="{9E3D363E-4D81-D186-1495-A9501FD75B86}"/>
              </a:ext>
            </a:extLst>
          </p:cNvPr>
          <p:cNvGrpSpPr/>
          <p:nvPr/>
        </p:nvGrpSpPr>
        <p:grpSpPr>
          <a:xfrm>
            <a:off x="585120" y="3163806"/>
            <a:ext cx="703800" cy="172440"/>
            <a:chOff x="585120" y="3163806"/>
            <a:chExt cx="703800" cy="172440"/>
          </a:xfrm>
        </p:grpSpPr>
        <mc:AlternateContent xmlns:mc="http://schemas.openxmlformats.org/markup-compatibility/2006" xmlns:p14="http://schemas.microsoft.com/office/powerpoint/2010/main">
          <mc:Choice Requires="p14">
            <p:contentPart p14:bwMode="auto" r:id="rId2">
              <p14:nvContentPartPr>
                <p14:cNvPr id="19" name="筆跡 18">
                  <a:extLst>
                    <a:ext uri="{FF2B5EF4-FFF2-40B4-BE49-F238E27FC236}">
                      <a16:creationId xmlns:a16="http://schemas.microsoft.com/office/drawing/2014/main" id="{EBA0A6B7-5023-63F9-061C-43EFD892551A}"/>
                    </a:ext>
                  </a:extLst>
                </p14:cNvPr>
                <p14:cNvContentPartPr/>
                <p14:nvPr/>
              </p14:nvContentPartPr>
              <p14:xfrm>
                <a:off x="585120" y="3163806"/>
                <a:ext cx="116640" cy="169920"/>
              </p14:xfrm>
            </p:contentPart>
          </mc:Choice>
          <mc:Fallback xmlns="">
            <p:pic>
              <p:nvPicPr>
                <p:cNvPr id="19" name="筆跡 18">
                  <a:extLst>
                    <a:ext uri="{FF2B5EF4-FFF2-40B4-BE49-F238E27FC236}">
                      <a16:creationId xmlns:a16="http://schemas.microsoft.com/office/drawing/2014/main" id="{EBA0A6B7-5023-63F9-061C-43EFD892551A}"/>
                    </a:ext>
                  </a:extLst>
                </p:cNvPr>
                <p:cNvPicPr/>
                <p:nvPr/>
              </p:nvPicPr>
              <p:blipFill>
                <a:blip r:embed="rId3"/>
                <a:stretch>
                  <a:fillRect/>
                </a:stretch>
              </p:blipFill>
              <p:spPr>
                <a:xfrm>
                  <a:off x="567480" y="3146166"/>
                  <a:ext cx="1522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 name="筆跡 19">
                  <a:extLst>
                    <a:ext uri="{FF2B5EF4-FFF2-40B4-BE49-F238E27FC236}">
                      <a16:creationId xmlns:a16="http://schemas.microsoft.com/office/drawing/2014/main" id="{3FE88698-3DAC-BB4C-D4D2-69CC783846F1}"/>
                    </a:ext>
                  </a:extLst>
                </p14:cNvPr>
                <p14:cNvContentPartPr/>
                <p14:nvPr/>
              </p14:nvContentPartPr>
              <p14:xfrm>
                <a:off x="732360" y="3215286"/>
                <a:ext cx="61200" cy="107280"/>
              </p14:xfrm>
            </p:contentPart>
          </mc:Choice>
          <mc:Fallback xmlns="">
            <p:pic>
              <p:nvPicPr>
                <p:cNvPr id="20" name="筆跡 19">
                  <a:extLst>
                    <a:ext uri="{FF2B5EF4-FFF2-40B4-BE49-F238E27FC236}">
                      <a16:creationId xmlns:a16="http://schemas.microsoft.com/office/drawing/2014/main" id="{3FE88698-3DAC-BB4C-D4D2-69CC783846F1}"/>
                    </a:ext>
                  </a:extLst>
                </p:cNvPr>
                <p:cNvPicPr/>
                <p:nvPr/>
              </p:nvPicPr>
              <p:blipFill>
                <a:blip r:embed="rId5"/>
                <a:stretch>
                  <a:fillRect/>
                </a:stretch>
              </p:blipFill>
              <p:spPr>
                <a:xfrm>
                  <a:off x="714360" y="3197286"/>
                  <a:ext cx="968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筆跡 20">
                  <a:extLst>
                    <a:ext uri="{FF2B5EF4-FFF2-40B4-BE49-F238E27FC236}">
                      <a16:creationId xmlns:a16="http://schemas.microsoft.com/office/drawing/2014/main" id="{9497D954-B336-3C54-8E39-88C9797B374A}"/>
                    </a:ext>
                  </a:extLst>
                </p14:cNvPr>
                <p14:cNvContentPartPr/>
                <p14:nvPr/>
              </p14:nvContentPartPr>
              <p14:xfrm>
                <a:off x="876360" y="3227886"/>
                <a:ext cx="169920" cy="23760"/>
              </p14:xfrm>
            </p:contentPart>
          </mc:Choice>
          <mc:Fallback xmlns="">
            <p:pic>
              <p:nvPicPr>
                <p:cNvPr id="21" name="筆跡 20">
                  <a:extLst>
                    <a:ext uri="{FF2B5EF4-FFF2-40B4-BE49-F238E27FC236}">
                      <a16:creationId xmlns:a16="http://schemas.microsoft.com/office/drawing/2014/main" id="{9497D954-B336-3C54-8E39-88C9797B374A}"/>
                    </a:ext>
                  </a:extLst>
                </p:cNvPr>
                <p:cNvPicPr/>
                <p:nvPr/>
              </p:nvPicPr>
              <p:blipFill>
                <a:blip r:embed="rId7"/>
                <a:stretch>
                  <a:fillRect/>
                </a:stretch>
              </p:blipFill>
              <p:spPr>
                <a:xfrm>
                  <a:off x="858360" y="3210246"/>
                  <a:ext cx="2055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 name="筆跡 21">
                  <a:extLst>
                    <a:ext uri="{FF2B5EF4-FFF2-40B4-BE49-F238E27FC236}">
                      <a16:creationId xmlns:a16="http://schemas.microsoft.com/office/drawing/2014/main" id="{F0FA8C6D-03C3-68E8-2EE6-6407F8876910}"/>
                    </a:ext>
                  </a:extLst>
                </p14:cNvPr>
                <p14:cNvContentPartPr/>
                <p14:nvPr/>
              </p14:nvContentPartPr>
              <p14:xfrm>
                <a:off x="1027560" y="3181446"/>
                <a:ext cx="93960" cy="116280"/>
              </p14:xfrm>
            </p:contentPart>
          </mc:Choice>
          <mc:Fallback xmlns="">
            <p:pic>
              <p:nvPicPr>
                <p:cNvPr id="22" name="筆跡 21">
                  <a:extLst>
                    <a:ext uri="{FF2B5EF4-FFF2-40B4-BE49-F238E27FC236}">
                      <a16:creationId xmlns:a16="http://schemas.microsoft.com/office/drawing/2014/main" id="{F0FA8C6D-03C3-68E8-2EE6-6407F8876910}"/>
                    </a:ext>
                  </a:extLst>
                </p:cNvPr>
                <p:cNvPicPr/>
                <p:nvPr/>
              </p:nvPicPr>
              <p:blipFill>
                <a:blip r:embed="rId9"/>
                <a:stretch>
                  <a:fillRect/>
                </a:stretch>
              </p:blipFill>
              <p:spPr>
                <a:xfrm>
                  <a:off x="1009920" y="3163806"/>
                  <a:ext cx="1296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筆跡 22">
                  <a:extLst>
                    <a:ext uri="{FF2B5EF4-FFF2-40B4-BE49-F238E27FC236}">
                      <a16:creationId xmlns:a16="http://schemas.microsoft.com/office/drawing/2014/main" id="{2473247D-3F1A-2E65-780D-78BA766C0182}"/>
                    </a:ext>
                  </a:extLst>
                </p14:cNvPr>
                <p14:cNvContentPartPr/>
                <p14:nvPr/>
              </p14:nvContentPartPr>
              <p14:xfrm>
                <a:off x="1115040" y="3208086"/>
                <a:ext cx="173880" cy="128160"/>
              </p14:xfrm>
            </p:contentPart>
          </mc:Choice>
          <mc:Fallback xmlns="">
            <p:pic>
              <p:nvPicPr>
                <p:cNvPr id="23" name="筆跡 22">
                  <a:extLst>
                    <a:ext uri="{FF2B5EF4-FFF2-40B4-BE49-F238E27FC236}">
                      <a16:creationId xmlns:a16="http://schemas.microsoft.com/office/drawing/2014/main" id="{2473247D-3F1A-2E65-780D-78BA766C0182}"/>
                    </a:ext>
                  </a:extLst>
                </p:cNvPr>
                <p:cNvPicPr/>
                <p:nvPr/>
              </p:nvPicPr>
              <p:blipFill>
                <a:blip r:embed="rId11"/>
                <a:stretch>
                  <a:fillRect/>
                </a:stretch>
              </p:blipFill>
              <p:spPr>
                <a:xfrm>
                  <a:off x="1097400" y="3190086"/>
                  <a:ext cx="209520" cy="163800"/>
                </a:xfrm>
                <a:prstGeom prst="rect">
                  <a:avLst/>
                </a:prstGeom>
              </p:spPr>
            </p:pic>
          </mc:Fallback>
        </mc:AlternateContent>
      </p:grpSp>
      <p:grpSp>
        <p:nvGrpSpPr>
          <p:cNvPr id="30" name="群組 29">
            <a:extLst>
              <a:ext uri="{FF2B5EF4-FFF2-40B4-BE49-F238E27FC236}">
                <a16:creationId xmlns:a16="http://schemas.microsoft.com/office/drawing/2014/main" id="{A7C584EB-F6ED-E609-514D-E886B7D79CCE}"/>
              </a:ext>
            </a:extLst>
          </p:cNvPr>
          <p:cNvGrpSpPr/>
          <p:nvPr/>
        </p:nvGrpSpPr>
        <p:grpSpPr>
          <a:xfrm>
            <a:off x="644880" y="3767526"/>
            <a:ext cx="619920" cy="183960"/>
            <a:chOff x="644880" y="3767526"/>
            <a:chExt cx="619920" cy="183960"/>
          </a:xfrm>
        </p:grpSpPr>
        <mc:AlternateContent xmlns:mc="http://schemas.openxmlformats.org/markup-compatibility/2006" xmlns:p14="http://schemas.microsoft.com/office/powerpoint/2010/main">
          <mc:Choice Requires="p14">
            <p:contentPart p14:bwMode="auto" r:id="rId12">
              <p14:nvContentPartPr>
                <p14:cNvPr id="25" name="筆跡 24">
                  <a:extLst>
                    <a:ext uri="{FF2B5EF4-FFF2-40B4-BE49-F238E27FC236}">
                      <a16:creationId xmlns:a16="http://schemas.microsoft.com/office/drawing/2014/main" id="{93A4AE47-193D-3009-86B9-B85CC16079AD}"/>
                    </a:ext>
                  </a:extLst>
                </p14:cNvPr>
                <p14:cNvContentPartPr/>
                <p14:nvPr/>
              </p14:nvContentPartPr>
              <p14:xfrm>
                <a:off x="644880" y="3795966"/>
                <a:ext cx="98640" cy="103680"/>
              </p14:xfrm>
            </p:contentPart>
          </mc:Choice>
          <mc:Fallback xmlns="">
            <p:pic>
              <p:nvPicPr>
                <p:cNvPr id="25" name="筆跡 24">
                  <a:extLst>
                    <a:ext uri="{FF2B5EF4-FFF2-40B4-BE49-F238E27FC236}">
                      <a16:creationId xmlns:a16="http://schemas.microsoft.com/office/drawing/2014/main" id="{93A4AE47-193D-3009-86B9-B85CC16079AD}"/>
                    </a:ext>
                  </a:extLst>
                </p:cNvPr>
                <p:cNvPicPr/>
                <p:nvPr/>
              </p:nvPicPr>
              <p:blipFill>
                <a:blip r:embed="rId13"/>
                <a:stretch>
                  <a:fillRect/>
                </a:stretch>
              </p:blipFill>
              <p:spPr>
                <a:xfrm>
                  <a:off x="626880" y="3777966"/>
                  <a:ext cx="1342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6" name="筆跡 25">
                  <a:extLst>
                    <a:ext uri="{FF2B5EF4-FFF2-40B4-BE49-F238E27FC236}">
                      <a16:creationId xmlns:a16="http://schemas.microsoft.com/office/drawing/2014/main" id="{93633CA1-0616-4F43-421F-9D7856AC0E94}"/>
                    </a:ext>
                  </a:extLst>
                </p14:cNvPr>
                <p14:cNvContentPartPr/>
                <p14:nvPr/>
              </p14:nvContentPartPr>
              <p14:xfrm>
                <a:off x="713640" y="3807846"/>
                <a:ext cx="47880" cy="143640"/>
              </p14:xfrm>
            </p:contentPart>
          </mc:Choice>
          <mc:Fallback xmlns="">
            <p:pic>
              <p:nvPicPr>
                <p:cNvPr id="26" name="筆跡 25">
                  <a:extLst>
                    <a:ext uri="{FF2B5EF4-FFF2-40B4-BE49-F238E27FC236}">
                      <a16:creationId xmlns:a16="http://schemas.microsoft.com/office/drawing/2014/main" id="{93633CA1-0616-4F43-421F-9D7856AC0E94}"/>
                    </a:ext>
                  </a:extLst>
                </p:cNvPr>
                <p:cNvPicPr/>
                <p:nvPr/>
              </p:nvPicPr>
              <p:blipFill>
                <a:blip r:embed="rId15"/>
                <a:stretch>
                  <a:fillRect/>
                </a:stretch>
              </p:blipFill>
              <p:spPr>
                <a:xfrm>
                  <a:off x="695640" y="3789846"/>
                  <a:ext cx="8352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7" name="筆跡 26">
                  <a:extLst>
                    <a:ext uri="{FF2B5EF4-FFF2-40B4-BE49-F238E27FC236}">
                      <a16:creationId xmlns:a16="http://schemas.microsoft.com/office/drawing/2014/main" id="{7C98CDFC-5585-946C-F412-625FDCAA397F}"/>
                    </a:ext>
                  </a:extLst>
                </p14:cNvPr>
                <p14:cNvContentPartPr/>
                <p14:nvPr/>
              </p14:nvContentPartPr>
              <p14:xfrm>
                <a:off x="802560" y="3845286"/>
                <a:ext cx="211680" cy="78840"/>
              </p14:xfrm>
            </p:contentPart>
          </mc:Choice>
          <mc:Fallback xmlns="">
            <p:pic>
              <p:nvPicPr>
                <p:cNvPr id="27" name="筆跡 26">
                  <a:extLst>
                    <a:ext uri="{FF2B5EF4-FFF2-40B4-BE49-F238E27FC236}">
                      <a16:creationId xmlns:a16="http://schemas.microsoft.com/office/drawing/2014/main" id="{7C98CDFC-5585-946C-F412-625FDCAA397F}"/>
                    </a:ext>
                  </a:extLst>
                </p:cNvPr>
                <p:cNvPicPr/>
                <p:nvPr/>
              </p:nvPicPr>
              <p:blipFill>
                <a:blip r:embed="rId17"/>
                <a:stretch>
                  <a:fillRect/>
                </a:stretch>
              </p:blipFill>
              <p:spPr>
                <a:xfrm>
                  <a:off x="784560" y="3827646"/>
                  <a:ext cx="24732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8" name="筆跡 27">
                  <a:extLst>
                    <a:ext uri="{FF2B5EF4-FFF2-40B4-BE49-F238E27FC236}">
                      <a16:creationId xmlns:a16="http://schemas.microsoft.com/office/drawing/2014/main" id="{B3809599-B124-B00E-FD67-F6436C796106}"/>
                    </a:ext>
                  </a:extLst>
                </p14:cNvPr>
                <p14:cNvContentPartPr/>
                <p14:nvPr/>
              </p14:nvContentPartPr>
              <p14:xfrm>
                <a:off x="1071480" y="3767526"/>
                <a:ext cx="64080" cy="145440"/>
              </p14:xfrm>
            </p:contentPart>
          </mc:Choice>
          <mc:Fallback xmlns="">
            <p:pic>
              <p:nvPicPr>
                <p:cNvPr id="28" name="筆跡 27">
                  <a:extLst>
                    <a:ext uri="{FF2B5EF4-FFF2-40B4-BE49-F238E27FC236}">
                      <a16:creationId xmlns:a16="http://schemas.microsoft.com/office/drawing/2014/main" id="{B3809599-B124-B00E-FD67-F6436C796106}"/>
                    </a:ext>
                  </a:extLst>
                </p:cNvPr>
                <p:cNvPicPr/>
                <p:nvPr/>
              </p:nvPicPr>
              <p:blipFill>
                <a:blip r:embed="rId19"/>
                <a:stretch>
                  <a:fillRect/>
                </a:stretch>
              </p:blipFill>
              <p:spPr>
                <a:xfrm>
                  <a:off x="1053480" y="3749526"/>
                  <a:ext cx="997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9" name="筆跡 28">
                  <a:extLst>
                    <a:ext uri="{FF2B5EF4-FFF2-40B4-BE49-F238E27FC236}">
                      <a16:creationId xmlns:a16="http://schemas.microsoft.com/office/drawing/2014/main" id="{D6FB99D7-E498-7576-602B-E55C30C8EC73}"/>
                    </a:ext>
                  </a:extLst>
                </p14:cNvPr>
                <p14:cNvContentPartPr/>
                <p14:nvPr/>
              </p14:nvContentPartPr>
              <p14:xfrm>
                <a:off x="1093080" y="3769686"/>
                <a:ext cx="171720" cy="127440"/>
              </p14:xfrm>
            </p:contentPart>
          </mc:Choice>
          <mc:Fallback xmlns="">
            <p:pic>
              <p:nvPicPr>
                <p:cNvPr id="29" name="筆跡 28">
                  <a:extLst>
                    <a:ext uri="{FF2B5EF4-FFF2-40B4-BE49-F238E27FC236}">
                      <a16:creationId xmlns:a16="http://schemas.microsoft.com/office/drawing/2014/main" id="{D6FB99D7-E498-7576-602B-E55C30C8EC73}"/>
                    </a:ext>
                  </a:extLst>
                </p:cNvPr>
                <p:cNvPicPr/>
                <p:nvPr/>
              </p:nvPicPr>
              <p:blipFill>
                <a:blip r:embed="rId21"/>
                <a:stretch>
                  <a:fillRect/>
                </a:stretch>
              </p:blipFill>
              <p:spPr>
                <a:xfrm>
                  <a:off x="1075440" y="3752046"/>
                  <a:ext cx="207360" cy="163080"/>
                </a:xfrm>
                <a:prstGeom prst="rect">
                  <a:avLst/>
                </a:prstGeom>
              </p:spPr>
            </p:pic>
          </mc:Fallback>
        </mc:AlternateContent>
      </p:grpSp>
      <p:grpSp>
        <p:nvGrpSpPr>
          <p:cNvPr id="39" name="群組 38">
            <a:extLst>
              <a:ext uri="{FF2B5EF4-FFF2-40B4-BE49-F238E27FC236}">
                <a16:creationId xmlns:a16="http://schemas.microsoft.com/office/drawing/2014/main" id="{AF4E8656-105B-FDD6-BFBD-FA892AFEA649}"/>
              </a:ext>
            </a:extLst>
          </p:cNvPr>
          <p:cNvGrpSpPr/>
          <p:nvPr/>
        </p:nvGrpSpPr>
        <p:grpSpPr>
          <a:xfrm>
            <a:off x="582960" y="4407937"/>
            <a:ext cx="729000" cy="232560"/>
            <a:chOff x="582960" y="4407937"/>
            <a:chExt cx="729000" cy="232560"/>
          </a:xfrm>
        </p:grpSpPr>
        <mc:AlternateContent xmlns:mc="http://schemas.openxmlformats.org/markup-compatibility/2006" xmlns:p14="http://schemas.microsoft.com/office/powerpoint/2010/main">
          <mc:Choice Requires="p14">
            <p:contentPart p14:bwMode="auto" r:id="rId22">
              <p14:nvContentPartPr>
                <p14:cNvPr id="34" name="筆跡 33">
                  <a:extLst>
                    <a:ext uri="{FF2B5EF4-FFF2-40B4-BE49-F238E27FC236}">
                      <a16:creationId xmlns:a16="http://schemas.microsoft.com/office/drawing/2014/main" id="{C442F441-2CD8-169F-3697-923DFA7A599B}"/>
                    </a:ext>
                  </a:extLst>
                </p14:cNvPr>
                <p14:cNvContentPartPr/>
                <p14:nvPr/>
              </p14:nvContentPartPr>
              <p14:xfrm>
                <a:off x="582960" y="4407937"/>
                <a:ext cx="69480" cy="200880"/>
              </p14:xfrm>
            </p:contentPart>
          </mc:Choice>
          <mc:Fallback xmlns="">
            <p:pic>
              <p:nvPicPr>
                <p:cNvPr id="34" name="筆跡 33">
                  <a:extLst>
                    <a:ext uri="{FF2B5EF4-FFF2-40B4-BE49-F238E27FC236}">
                      <a16:creationId xmlns:a16="http://schemas.microsoft.com/office/drawing/2014/main" id="{C442F441-2CD8-169F-3697-923DFA7A599B}"/>
                    </a:ext>
                  </a:extLst>
                </p:cNvPr>
                <p:cNvPicPr/>
                <p:nvPr/>
              </p:nvPicPr>
              <p:blipFill>
                <a:blip r:embed="rId23"/>
                <a:stretch>
                  <a:fillRect/>
                </a:stretch>
              </p:blipFill>
              <p:spPr>
                <a:xfrm>
                  <a:off x="565320" y="4390297"/>
                  <a:ext cx="1051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5" name="筆跡 34">
                  <a:extLst>
                    <a:ext uri="{FF2B5EF4-FFF2-40B4-BE49-F238E27FC236}">
                      <a16:creationId xmlns:a16="http://schemas.microsoft.com/office/drawing/2014/main" id="{EBCBE94B-7C29-7D0C-A6C9-B1C900E66CB8}"/>
                    </a:ext>
                  </a:extLst>
                </p14:cNvPr>
                <p14:cNvContentPartPr/>
                <p14:nvPr/>
              </p14:nvContentPartPr>
              <p14:xfrm>
                <a:off x="622200" y="4464097"/>
                <a:ext cx="173160" cy="109440"/>
              </p14:xfrm>
            </p:contentPart>
          </mc:Choice>
          <mc:Fallback xmlns="">
            <p:pic>
              <p:nvPicPr>
                <p:cNvPr id="35" name="筆跡 34">
                  <a:extLst>
                    <a:ext uri="{FF2B5EF4-FFF2-40B4-BE49-F238E27FC236}">
                      <a16:creationId xmlns:a16="http://schemas.microsoft.com/office/drawing/2014/main" id="{EBCBE94B-7C29-7D0C-A6C9-B1C900E66CB8}"/>
                    </a:ext>
                  </a:extLst>
                </p:cNvPr>
                <p:cNvPicPr/>
                <p:nvPr/>
              </p:nvPicPr>
              <p:blipFill>
                <a:blip r:embed="rId25"/>
                <a:stretch>
                  <a:fillRect/>
                </a:stretch>
              </p:blipFill>
              <p:spPr>
                <a:xfrm>
                  <a:off x="604200" y="4446097"/>
                  <a:ext cx="208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6" name="筆跡 35">
                  <a:extLst>
                    <a:ext uri="{FF2B5EF4-FFF2-40B4-BE49-F238E27FC236}">
                      <a16:creationId xmlns:a16="http://schemas.microsoft.com/office/drawing/2014/main" id="{0D44C6C2-A257-3600-668E-A47493086F66}"/>
                    </a:ext>
                  </a:extLst>
                </p14:cNvPr>
                <p14:cNvContentPartPr/>
                <p14:nvPr/>
              </p14:nvContentPartPr>
              <p14:xfrm>
                <a:off x="839640" y="4521337"/>
                <a:ext cx="133920" cy="14400"/>
              </p14:xfrm>
            </p:contentPart>
          </mc:Choice>
          <mc:Fallback xmlns="">
            <p:pic>
              <p:nvPicPr>
                <p:cNvPr id="36" name="筆跡 35">
                  <a:extLst>
                    <a:ext uri="{FF2B5EF4-FFF2-40B4-BE49-F238E27FC236}">
                      <a16:creationId xmlns:a16="http://schemas.microsoft.com/office/drawing/2014/main" id="{0D44C6C2-A257-3600-668E-A47493086F66}"/>
                    </a:ext>
                  </a:extLst>
                </p:cNvPr>
                <p:cNvPicPr/>
                <p:nvPr/>
              </p:nvPicPr>
              <p:blipFill>
                <a:blip r:embed="rId27"/>
                <a:stretch>
                  <a:fillRect/>
                </a:stretch>
              </p:blipFill>
              <p:spPr>
                <a:xfrm>
                  <a:off x="821640" y="4503697"/>
                  <a:ext cx="169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7" name="筆跡 36">
                  <a:extLst>
                    <a:ext uri="{FF2B5EF4-FFF2-40B4-BE49-F238E27FC236}">
                      <a16:creationId xmlns:a16="http://schemas.microsoft.com/office/drawing/2014/main" id="{9C699BC1-6F27-7266-755E-C5723DE756F1}"/>
                    </a:ext>
                  </a:extLst>
                </p14:cNvPr>
                <p14:cNvContentPartPr/>
                <p14:nvPr/>
              </p14:nvContentPartPr>
              <p14:xfrm>
                <a:off x="1053480" y="4408297"/>
                <a:ext cx="143640" cy="232200"/>
              </p14:xfrm>
            </p:contentPart>
          </mc:Choice>
          <mc:Fallback xmlns="">
            <p:pic>
              <p:nvPicPr>
                <p:cNvPr id="37" name="筆跡 36">
                  <a:extLst>
                    <a:ext uri="{FF2B5EF4-FFF2-40B4-BE49-F238E27FC236}">
                      <a16:creationId xmlns:a16="http://schemas.microsoft.com/office/drawing/2014/main" id="{9C699BC1-6F27-7266-755E-C5723DE756F1}"/>
                    </a:ext>
                  </a:extLst>
                </p:cNvPr>
                <p:cNvPicPr/>
                <p:nvPr/>
              </p:nvPicPr>
              <p:blipFill>
                <a:blip r:embed="rId29"/>
                <a:stretch>
                  <a:fillRect/>
                </a:stretch>
              </p:blipFill>
              <p:spPr>
                <a:xfrm>
                  <a:off x="1035480" y="4390657"/>
                  <a:ext cx="17928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8" name="筆跡 37">
                  <a:extLst>
                    <a:ext uri="{FF2B5EF4-FFF2-40B4-BE49-F238E27FC236}">
                      <a16:creationId xmlns:a16="http://schemas.microsoft.com/office/drawing/2014/main" id="{666DD89F-95B3-49B9-4EB5-0F5C93A2E126}"/>
                    </a:ext>
                  </a:extLst>
                </p14:cNvPr>
                <p14:cNvContentPartPr/>
                <p14:nvPr/>
              </p14:nvContentPartPr>
              <p14:xfrm>
                <a:off x="1250040" y="4554817"/>
                <a:ext cx="61920" cy="75240"/>
              </p14:xfrm>
            </p:contentPart>
          </mc:Choice>
          <mc:Fallback xmlns="">
            <p:pic>
              <p:nvPicPr>
                <p:cNvPr id="38" name="筆跡 37">
                  <a:extLst>
                    <a:ext uri="{FF2B5EF4-FFF2-40B4-BE49-F238E27FC236}">
                      <a16:creationId xmlns:a16="http://schemas.microsoft.com/office/drawing/2014/main" id="{666DD89F-95B3-49B9-4EB5-0F5C93A2E126}"/>
                    </a:ext>
                  </a:extLst>
                </p:cNvPr>
                <p:cNvPicPr/>
                <p:nvPr/>
              </p:nvPicPr>
              <p:blipFill>
                <a:blip r:embed="rId31"/>
                <a:stretch>
                  <a:fillRect/>
                </a:stretch>
              </p:blipFill>
              <p:spPr>
                <a:xfrm>
                  <a:off x="1232040" y="4537177"/>
                  <a:ext cx="97560" cy="110880"/>
                </a:xfrm>
                <a:prstGeom prst="rect">
                  <a:avLst/>
                </a:prstGeom>
              </p:spPr>
            </p:pic>
          </mc:Fallback>
        </mc:AlternateContent>
      </p:grpSp>
      <p:grpSp>
        <p:nvGrpSpPr>
          <p:cNvPr id="45" name="群組 44">
            <a:extLst>
              <a:ext uri="{FF2B5EF4-FFF2-40B4-BE49-F238E27FC236}">
                <a16:creationId xmlns:a16="http://schemas.microsoft.com/office/drawing/2014/main" id="{C46B951B-8DA8-DE51-06F4-0AC12EB41AEA}"/>
              </a:ext>
            </a:extLst>
          </p:cNvPr>
          <p:cNvGrpSpPr/>
          <p:nvPr/>
        </p:nvGrpSpPr>
        <p:grpSpPr>
          <a:xfrm>
            <a:off x="688800" y="5049817"/>
            <a:ext cx="630360" cy="269640"/>
            <a:chOff x="688800" y="5049817"/>
            <a:chExt cx="630360" cy="269640"/>
          </a:xfrm>
        </p:grpSpPr>
        <mc:AlternateContent xmlns:mc="http://schemas.openxmlformats.org/markup-compatibility/2006" xmlns:p14="http://schemas.microsoft.com/office/powerpoint/2010/main">
          <mc:Choice Requires="p14">
            <p:contentPart p14:bwMode="auto" r:id="rId32">
              <p14:nvContentPartPr>
                <p14:cNvPr id="40" name="筆跡 39">
                  <a:extLst>
                    <a:ext uri="{FF2B5EF4-FFF2-40B4-BE49-F238E27FC236}">
                      <a16:creationId xmlns:a16="http://schemas.microsoft.com/office/drawing/2014/main" id="{983CAB8C-68FA-A45F-500F-E3904B9D73BD}"/>
                    </a:ext>
                  </a:extLst>
                </p14:cNvPr>
                <p14:cNvContentPartPr/>
                <p14:nvPr/>
              </p14:nvContentPartPr>
              <p14:xfrm>
                <a:off x="688800" y="5049817"/>
                <a:ext cx="94680" cy="227160"/>
              </p14:xfrm>
            </p:contentPart>
          </mc:Choice>
          <mc:Fallback xmlns="">
            <p:pic>
              <p:nvPicPr>
                <p:cNvPr id="40" name="筆跡 39">
                  <a:extLst>
                    <a:ext uri="{FF2B5EF4-FFF2-40B4-BE49-F238E27FC236}">
                      <a16:creationId xmlns:a16="http://schemas.microsoft.com/office/drawing/2014/main" id="{983CAB8C-68FA-A45F-500F-E3904B9D73BD}"/>
                    </a:ext>
                  </a:extLst>
                </p:cNvPr>
                <p:cNvPicPr/>
                <p:nvPr/>
              </p:nvPicPr>
              <p:blipFill>
                <a:blip r:embed="rId33"/>
                <a:stretch>
                  <a:fillRect/>
                </a:stretch>
              </p:blipFill>
              <p:spPr>
                <a:xfrm>
                  <a:off x="670800" y="5031817"/>
                  <a:ext cx="1303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1" name="筆跡 40">
                  <a:extLst>
                    <a:ext uri="{FF2B5EF4-FFF2-40B4-BE49-F238E27FC236}">
                      <a16:creationId xmlns:a16="http://schemas.microsoft.com/office/drawing/2014/main" id="{007BCEF7-13E6-D705-671B-D1946E01C08B}"/>
                    </a:ext>
                  </a:extLst>
                </p14:cNvPr>
                <p14:cNvContentPartPr/>
                <p14:nvPr/>
              </p14:nvContentPartPr>
              <p14:xfrm>
                <a:off x="834600" y="5152417"/>
                <a:ext cx="72000" cy="112680"/>
              </p14:xfrm>
            </p:contentPart>
          </mc:Choice>
          <mc:Fallback xmlns="">
            <p:pic>
              <p:nvPicPr>
                <p:cNvPr id="41" name="筆跡 40">
                  <a:extLst>
                    <a:ext uri="{FF2B5EF4-FFF2-40B4-BE49-F238E27FC236}">
                      <a16:creationId xmlns:a16="http://schemas.microsoft.com/office/drawing/2014/main" id="{007BCEF7-13E6-D705-671B-D1946E01C08B}"/>
                    </a:ext>
                  </a:extLst>
                </p:cNvPr>
                <p:cNvPicPr/>
                <p:nvPr/>
              </p:nvPicPr>
              <p:blipFill>
                <a:blip r:embed="rId35"/>
                <a:stretch>
                  <a:fillRect/>
                </a:stretch>
              </p:blipFill>
              <p:spPr>
                <a:xfrm>
                  <a:off x="816600" y="5134417"/>
                  <a:ext cx="10764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2" name="筆跡 41">
                  <a:extLst>
                    <a:ext uri="{FF2B5EF4-FFF2-40B4-BE49-F238E27FC236}">
                      <a16:creationId xmlns:a16="http://schemas.microsoft.com/office/drawing/2014/main" id="{964ECEF6-D96E-9F2A-CF2D-741F1FF00AEC}"/>
                    </a:ext>
                  </a:extLst>
                </p14:cNvPr>
                <p14:cNvContentPartPr/>
                <p14:nvPr/>
              </p14:nvContentPartPr>
              <p14:xfrm>
                <a:off x="939000" y="5065657"/>
                <a:ext cx="216720" cy="113400"/>
              </p14:xfrm>
            </p:contentPart>
          </mc:Choice>
          <mc:Fallback xmlns="">
            <p:pic>
              <p:nvPicPr>
                <p:cNvPr id="42" name="筆跡 41">
                  <a:extLst>
                    <a:ext uri="{FF2B5EF4-FFF2-40B4-BE49-F238E27FC236}">
                      <a16:creationId xmlns:a16="http://schemas.microsoft.com/office/drawing/2014/main" id="{964ECEF6-D96E-9F2A-CF2D-741F1FF00AEC}"/>
                    </a:ext>
                  </a:extLst>
                </p:cNvPr>
                <p:cNvPicPr/>
                <p:nvPr/>
              </p:nvPicPr>
              <p:blipFill>
                <a:blip r:embed="rId37"/>
                <a:stretch>
                  <a:fillRect/>
                </a:stretch>
              </p:blipFill>
              <p:spPr>
                <a:xfrm>
                  <a:off x="921000" y="5048017"/>
                  <a:ext cx="252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3" name="筆跡 42">
                  <a:extLst>
                    <a:ext uri="{FF2B5EF4-FFF2-40B4-BE49-F238E27FC236}">
                      <a16:creationId xmlns:a16="http://schemas.microsoft.com/office/drawing/2014/main" id="{4E5BF14F-AB41-48A6-05C7-EE19E476B0E4}"/>
                    </a:ext>
                  </a:extLst>
                </p14:cNvPr>
                <p14:cNvContentPartPr/>
                <p14:nvPr/>
              </p14:nvContentPartPr>
              <p14:xfrm>
                <a:off x="1095960" y="5086177"/>
                <a:ext cx="109440" cy="233280"/>
              </p14:xfrm>
            </p:contentPart>
          </mc:Choice>
          <mc:Fallback xmlns="">
            <p:pic>
              <p:nvPicPr>
                <p:cNvPr id="43" name="筆跡 42">
                  <a:extLst>
                    <a:ext uri="{FF2B5EF4-FFF2-40B4-BE49-F238E27FC236}">
                      <a16:creationId xmlns:a16="http://schemas.microsoft.com/office/drawing/2014/main" id="{4E5BF14F-AB41-48A6-05C7-EE19E476B0E4}"/>
                    </a:ext>
                  </a:extLst>
                </p:cNvPr>
                <p:cNvPicPr/>
                <p:nvPr/>
              </p:nvPicPr>
              <p:blipFill>
                <a:blip r:embed="rId39"/>
                <a:stretch>
                  <a:fillRect/>
                </a:stretch>
              </p:blipFill>
              <p:spPr>
                <a:xfrm>
                  <a:off x="1078320" y="5068177"/>
                  <a:ext cx="14508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4" name="筆跡 43">
                  <a:extLst>
                    <a:ext uri="{FF2B5EF4-FFF2-40B4-BE49-F238E27FC236}">
                      <a16:creationId xmlns:a16="http://schemas.microsoft.com/office/drawing/2014/main" id="{6DC88D08-ACEE-F48F-BEE3-A2214EDF820B}"/>
                    </a:ext>
                  </a:extLst>
                </p14:cNvPr>
                <p14:cNvContentPartPr/>
                <p14:nvPr/>
              </p14:nvContentPartPr>
              <p14:xfrm>
                <a:off x="1237800" y="5186977"/>
                <a:ext cx="81360" cy="102600"/>
              </p14:xfrm>
            </p:contentPart>
          </mc:Choice>
          <mc:Fallback xmlns="">
            <p:pic>
              <p:nvPicPr>
                <p:cNvPr id="44" name="筆跡 43">
                  <a:extLst>
                    <a:ext uri="{FF2B5EF4-FFF2-40B4-BE49-F238E27FC236}">
                      <a16:creationId xmlns:a16="http://schemas.microsoft.com/office/drawing/2014/main" id="{6DC88D08-ACEE-F48F-BEE3-A2214EDF820B}"/>
                    </a:ext>
                  </a:extLst>
                </p:cNvPr>
                <p:cNvPicPr/>
                <p:nvPr/>
              </p:nvPicPr>
              <p:blipFill>
                <a:blip r:embed="rId41"/>
                <a:stretch>
                  <a:fillRect/>
                </a:stretch>
              </p:blipFill>
              <p:spPr>
                <a:xfrm>
                  <a:off x="1220160" y="5169337"/>
                  <a:ext cx="117000" cy="138240"/>
                </a:xfrm>
                <a:prstGeom prst="rect">
                  <a:avLst/>
                </a:prstGeom>
              </p:spPr>
            </p:pic>
          </mc:Fallback>
        </mc:AlternateContent>
      </p:grpSp>
      <p:grpSp>
        <p:nvGrpSpPr>
          <p:cNvPr id="51" name="群組 50">
            <a:extLst>
              <a:ext uri="{FF2B5EF4-FFF2-40B4-BE49-F238E27FC236}">
                <a16:creationId xmlns:a16="http://schemas.microsoft.com/office/drawing/2014/main" id="{EA48684F-A00D-0536-1D3E-3A0781852D72}"/>
              </a:ext>
            </a:extLst>
          </p:cNvPr>
          <p:cNvGrpSpPr/>
          <p:nvPr/>
        </p:nvGrpSpPr>
        <p:grpSpPr>
          <a:xfrm>
            <a:off x="723000" y="5681617"/>
            <a:ext cx="681840" cy="249120"/>
            <a:chOff x="723000" y="5681617"/>
            <a:chExt cx="681840" cy="249120"/>
          </a:xfrm>
        </p:grpSpPr>
        <mc:AlternateContent xmlns:mc="http://schemas.openxmlformats.org/markup-compatibility/2006" xmlns:p14="http://schemas.microsoft.com/office/powerpoint/2010/main">
          <mc:Choice Requires="p14">
            <p:contentPart p14:bwMode="auto" r:id="rId42">
              <p14:nvContentPartPr>
                <p14:cNvPr id="46" name="筆跡 45">
                  <a:extLst>
                    <a:ext uri="{FF2B5EF4-FFF2-40B4-BE49-F238E27FC236}">
                      <a16:creationId xmlns:a16="http://schemas.microsoft.com/office/drawing/2014/main" id="{8CC74C69-F192-2ED9-73E6-548C8F30A4DA}"/>
                    </a:ext>
                  </a:extLst>
                </p14:cNvPr>
                <p14:cNvContentPartPr/>
                <p14:nvPr/>
              </p14:nvContentPartPr>
              <p14:xfrm>
                <a:off x="723000" y="5718337"/>
                <a:ext cx="63000" cy="82440"/>
              </p14:xfrm>
            </p:contentPart>
          </mc:Choice>
          <mc:Fallback xmlns="">
            <p:pic>
              <p:nvPicPr>
                <p:cNvPr id="46" name="筆跡 45">
                  <a:extLst>
                    <a:ext uri="{FF2B5EF4-FFF2-40B4-BE49-F238E27FC236}">
                      <a16:creationId xmlns:a16="http://schemas.microsoft.com/office/drawing/2014/main" id="{8CC74C69-F192-2ED9-73E6-548C8F30A4DA}"/>
                    </a:ext>
                  </a:extLst>
                </p:cNvPr>
                <p:cNvPicPr/>
                <p:nvPr/>
              </p:nvPicPr>
              <p:blipFill>
                <a:blip r:embed="rId43"/>
                <a:stretch>
                  <a:fillRect/>
                </a:stretch>
              </p:blipFill>
              <p:spPr>
                <a:xfrm>
                  <a:off x="705360" y="5700337"/>
                  <a:ext cx="9864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7" name="筆跡 46">
                  <a:extLst>
                    <a:ext uri="{FF2B5EF4-FFF2-40B4-BE49-F238E27FC236}">
                      <a16:creationId xmlns:a16="http://schemas.microsoft.com/office/drawing/2014/main" id="{2AA48096-8146-0DFD-F30F-69AF031AEE83}"/>
                    </a:ext>
                  </a:extLst>
                </p14:cNvPr>
                <p14:cNvContentPartPr/>
                <p14:nvPr/>
              </p14:nvContentPartPr>
              <p14:xfrm>
                <a:off x="744960" y="5681617"/>
                <a:ext cx="117360" cy="249120"/>
              </p14:xfrm>
            </p:contentPart>
          </mc:Choice>
          <mc:Fallback xmlns="">
            <p:pic>
              <p:nvPicPr>
                <p:cNvPr id="47" name="筆跡 46">
                  <a:extLst>
                    <a:ext uri="{FF2B5EF4-FFF2-40B4-BE49-F238E27FC236}">
                      <a16:creationId xmlns:a16="http://schemas.microsoft.com/office/drawing/2014/main" id="{2AA48096-8146-0DFD-F30F-69AF031AEE83}"/>
                    </a:ext>
                  </a:extLst>
                </p:cNvPr>
                <p:cNvPicPr/>
                <p:nvPr/>
              </p:nvPicPr>
              <p:blipFill>
                <a:blip r:embed="rId45"/>
                <a:stretch>
                  <a:fillRect/>
                </a:stretch>
              </p:blipFill>
              <p:spPr>
                <a:xfrm>
                  <a:off x="726960" y="5663977"/>
                  <a:ext cx="15300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8" name="筆跡 47">
                  <a:extLst>
                    <a:ext uri="{FF2B5EF4-FFF2-40B4-BE49-F238E27FC236}">
                      <a16:creationId xmlns:a16="http://schemas.microsoft.com/office/drawing/2014/main" id="{9D996CBB-D8D0-0212-F86B-009EDBBA1FFD}"/>
                    </a:ext>
                  </a:extLst>
                </p14:cNvPr>
                <p14:cNvContentPartPr/>
                <p14:nvPr/>
              </p14:nvContentPartPr>
              <p14:xfrm>
                <a:off x="885000" y="5759737"/>
                <a:ext cx="218160" cy="103320"/>
              </p14:xfrm>
            </p:contentPart>
          </mc:Choice>
          <mc:Fallback xmlns="">
            <p:pic>
              <p:nvPicPr>
                <p:cNvPr id="48" name="筆跡 47">
                  <a:extLst>
                    <a:ext uri="{FF2B5EF4-FFF2-40B4-BE49-F238E27FC236}">
                      <a16:creationId xmlns:a16="http://schemas.microsoft.com/office/drawing/2014/main" id="{9D996CBB-D8D0-0212-F86B-009EDBBA1FFD}"/>
                    </a:ext>
                  </a:extLst>
                </p:cNvPr>
                <p:cNvPicPr/>
                <p:nvPr/>
              </p:nvPicPr>
              <p:blipFill>
                <a:blip r:embed="rId47"/>
                <a:stretch>
                  <a:fillRect/>
                </a:stretch>
              </p:blipFill>
              <p:spPr>
                <a:xfrm>
                  <a:off x="867000" y="5742097"/>
                  <a:ext cx="253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9" name="筆跡 48">
                  <a:extLst>
                    <a:ext uri="{FF2B5EF4-FFF2-40B4-BE49-F238E27FC236}">
                      <a16:creationId xmlns:a16="http://schemas.microsoft.com/office/drawing/2014/main" id="{E5B1679C-59F7-B34E-33FB-D5BFCF2A0BC9}"/>
                    </a:ext>
                  </a:extLst>
                </p14:cNvPr>
                <p14:cNvContentPartPr/>
                <p14:nvPr/>
              </p14:nvContentPartPr>
              <p14:xfrm>
                <a:off x="1130880" y="5700697"/>
                <a:ext cx="91800" cy="180720"/>
              </p14:xfrm>
            </p:contentPart>
          </mc:Choice>
          <mc:Fallback xmlns="">
            <p:pic>
              <p:nvPicPr>
                <p:cNvPr id="49" name="筆跡 48">
                  <a:extLst>
                    <a:ext uri="{FF2B5EF4-FFF2-40B4-BE49-F238E27FC236}">
                      <a16:creationId xmlns:a16="http://schemas.microsoft.com/office/drawing/2014/main" id="{E5B1679C-59F7-B34E-33FB-D5BFCF2A0BC9}"/>
                    </a:ext>
                  </a:extLst>
                </p:cNvPr>
                <p:cNvPicPr/>
                <p:nvPr/>
              </p:nvPicPr>
              <p:blipFill>
                <a:blip r:embed="rId49"/>
                <a:stretch>
                  <a:fillRect/>
                </a:stretch>
              </p:blipFill>
              <p:spPr>
                <a:xfrm>
                  <a:off x="1113240" y="5683057"/>
                  <a:ext cx="12744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筆跡 49">
                  <a:extLst>
                    <a:ext uri="{FF2B5EF4-FFF2-40B4-BE49-F238E27FC236}">
                      <a16:creationId xmlns:a16="http://schemas.microsoft.com/office/drawing/2014/main" id="{71272220-DBBB-6F88-6324-2903059DEA1A}"/>
                    </a:ext>
                  </a:extLst>
                </p14:cNvPr>
                <p14:cNvContentPartPr/>
                <p14:nvPr/>
              </p14:nvContentPartPr>
              <p14:xfrm>
                <a:off x="1298280" y="5748577"/>
                <a:ext cx="106560" cy="120240"/>
              </p14:xfrm>
            </p:contentPart>
          </mc:Choice>
          <mc:Fallback xmlns="">
            <p:pic>
              <p:nvPicPr>
                <p:cNvPr id="50" name="筆跡 49">
                  <a:extLst>
                    <a:ext uri="{FF2B5EF4-FFF2-40B4-BE49-F238E27FC236}">
                      <a16:creationId xmlns:a16="http://schemas.microsoft.com/office/drawing/2014/main" id="{71272220-DBBB-6F88-6324-2903059DEA1A}"/>
                    </a:ext>
                  </a:extLst>
                </p:cNvPr>
                <p:cNvPicPr/>
                <p:nvPr/>
              </p:nvPicPr>
              <p:blipFill>
                <a:blip r:embed="rId51"/>
                <a:stretch>
                  <a:fillRect/>
                </a:stretch>
              </p:blipFill>
              <p:spPr>
                <a:xfrm>
                  <a:off x="1280640" y="5730577"/>
                  <a:ext cx="142200" cy="155880"/>
                </a:xfrm>
                <a:prstGeom prst="rect">
                  <a:avLst/>
                </a:prstGeom>
              </p:spPr>
            </p:pic>
          </mc:Fallback>
        </mc:AlternateContent>
      </p:grpSp>
      <p:grpSp>
        <p:nvGrpSpPr>
          <p:cNvPr id="55" name="群組 54">
            <a:extLst>
              <a:ext uri="{FF2B5EF4-FFF2-40B4-BE49-F238E27FC236}">
                <a16:creationId xmlns:a16="http://schemas.microsoft.com/office/drawing/2014/main" id="{A763B69C-D269-39F9-D4A4-6AA6BB3A8A35}"/>
              </a:ext>
            </a:extLst>
          </p:cNvPr>
          <p:cNvGrpSpPr/>
          <p:nvPr/>
        </p:nvGrpSpPr>
        <p:grpSpPr>
          <a:xfrm>
            <a:off x="836040" y="6252577"/>
            <a:ext cx="534960" cy="219960"/>
            <a:chOff x="836040" y="6252577"/>
            <a:chExt cx="534960" cy="219960"/>
          </a:xfrm>
        </p:grpSpPr>
        <mc:AlternateContent xmlns:mc="http://schemas.openxmlformats.org/markup-compatibility/2006" xmlns:p14="http://schemas.microsoft.com/office/powerpoint/2010/main">
          <mc:Choice Requires="p14">
            <p:contentPart p14:bwMode="auto" r:id="rId52">
              <p14:nvContentPartPr>
                <p14:cNvPr id="52" name="筆跡 51">
                  <a:extLst>
                    <a:ext uri="{FF2B5EF4-FFF2-40B4-BE49-F238E27FC236}">
                      <a16:creationId xmlns:a16="http://schemas.microsoft.com/office/drawing/2014/main" id="{E7B5A822-886A-05C6-CE5D-83C0D67B72F7}"/>
                    </a:ext>
                  </a:extLst>
                </p14:cNvPr>
                <p14:cNvContentPartPr/>
                <p14:nvPr/>
              </p14:nvContentPartPr>
              <p14:xfrm>
                <a:off x="836040" y="6322057"/>
                <a:ext cx="116640" cy="111600"/>
              </p14:xfrm>
            </p:contentPart>
          </mc:Choice>
          <mc:Fallback xmlns="">
            <p:pic>
              <p:nvPicPr>
                <p:cNvPr id="52" name="筆跡 51">
                  <a:extLst>
                    <a:ext uri="{FF2B5EF4-FFF2-40B4-BE49-F238E27FC236}">
                      <a16:creationId xmlns:a16="http://schemas.microsoft.com/office/drawing/2014/main" id="{E7B5A822-886A-05C6-CE5D-83C0D67B72F7}"/>
                    </a:ext>
                  </a:extLst>
                </p:cNvPr>
                <p:cNvPicPr/>
                <p:nvPr/>
              </p:nvPicPr>
              <p:blipFill>
                <a:blip r:embed="rId53"/>
                <a:stretch>
                  <a:fillRect/>
                </a:stretch>
              </p:blipFill>
              <p:spPr>
                <a:xfrm>
                  <a:off x="818040" y="6304417"/>
                  <a:ext cx="1522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3" name="筆跡 52">
                  <a:extLst>
                    <a:ext uri="{FF2B5EF4-FFF2-40B4-BE49-F238E27FC236}">
                      <a16:creationId xmlns:a16="http://schemas.microsoft.com/office/drawing/2014/main" id="{92B99152-23E5-1790-23A2-5BCAB994C269}"/>
                    </a:ext>
                  </a:extLst>
                </p14:cNvPr>
                <p14:cNvContentPartPr/>
                <p14:nvPr/>
              </p14:nvContentPartPr>
              <p14:xfrm>
                <a:off x="911280" y="6383257"/>
                <a:ext cx="108720" cy="89280"/>
              </p14:xfrm>
            </p:contentPart>
          </mc:Choice>
          <mc:Fallback xmlns="">
            <p:pic>
              <p:nvPicPr>
                <p:cNvPr id="53" name="筆跡 52">
                  <a:extLst>
                    <a:ext uri="{FF2B5EF4-FFF2-40B4-BE49-F238E27FC236}">
                      <a16:creationId xmlns:a16="http://schemas.microsoft.com/office/drawing/2014/main" id="{92B99152-23E5-1790-23A2-5BCAB994C269}"/>
                    </a:ext>
                  </a:extLst>
                </p:cNvPr>
                <p:cNvPicPr/>
                <p:nvPr/>
              </p:nvPicPr>
              <p:blipFill>
                <a:blip r:embed="rId55"/>
                <a:stretch>
                  <a:fillRect/>
                </a:stretch>
              </p:blipFill>
              <p:spPr>
                <a:xfrm>
                  <a:off x="893280" y="6365257"/>
                  <a:ext cx="14436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4" name="筆跡 53">
                  <a:extLst>
                    <a:ext uri="{FF2B5EF4-FFF2-40B4-BE49-F238E27FC236}">
                      <a16:creationId xmlns:a16="http://schemas.microsoft.com/office/drawing/2014/main" id="{24D5BEA3-3978-B22F-B3B2-6DDC3981AC43}"/>
                    </a:ext>
                  </a:extLst>
                </p14:cNvPr>
                <p14:cNvContentPartPr/>
                <p14:nvPr/>
              </p14:nvContentPartPr>
              <p14:xfrm>
                <a:off x="1103880" y="6252577"/>
                <a:ext cx="267120" cy="204480"/>
              </p14:xfrm>
            </p:contentPart>
          </mc:Choice>
          <mc:Fallback xmlns="">
            <p:pic>
              <p:nvPicPr>
                <p:cNvPr id="54" name="筆跡 53">
                  <a:extLst>
                    <a:ext uri="{FF2B5EF4-FFF2-40B4-BE49-F238E27FC236}">
                      <a16:creationId xmlns:a16="http://schemas.microsoft.com/office/drawing/2014/main" id="{24D5BEA3-3978-B22F-B3B2-6DDC3981AC43}"/>
                    </a:ext>
                  </a:extLst>
                </p:cNvPr>
                <p:cNvPicPr/>
                <p:nvPr/>
              </p:nvPicPr>
              <p:blipFill>
                <a:blip r:embed="rId57"/>
                <a:stretch>
                  <a:fillRect/>
                </a:stretch>
              </p:blipFill>
              <p:spPr>
                <a:xfrm>
                  <a:off x="1085880" y="6234577"/>
                  <a:ext cx="302760" cy="240120"/>
                </a:xfrm>
                <a:prstGeom prst="rect">
                  <a:avLst/>
                </a:prstGeom>
              </p:spPr>
            </p:pic>
          </mc:Fallback>
        </mc:AlternateContent>
      </p:grpSp>
      <p:grpSp>
        <p:nvGrpSpPr>
          <p:cNvPr id="59" name="群組 58">
            <a:extLst>
              <a:ext uri="{FF2B5EF4-FFF2-40B4-BE49-F238E27FC236}">
                <a16:creationId xmlns:a16="http://schemas.microsoft.com/office/drawing/2014/main" id="{4BAE8B42-94F7-F617-E137-F66CC1592942}"/>
              </a:ext>
            </a:extLst>
          </p:cNvPr>
          <p:cNvGrpSpPr/>
          <p:nvPr/>
        </p:nvGrpSpPr>
        <p:grpSpPr>
          <a:xfrm>
            <a:off x="2165990" y="1901339"/>
            <a:ext cx="222840" cy="236160"/>
            <a:chOff x="2165990" y="1901339"/>
            <a:chExt cx="222840" cy="236160"/>
          </a:xfrm>
        </p:grpSpPr>
        <mc:AlternateContent xmlns:mc="http://schemas.openxmlformats.org/markup-compatibility/2006" xmlns:p14="http://schemas.microsoft.com/office/powerpoint/2010/main">
          <mc:Choice Requires="p14">
            <p:contentPart p14:bwMode="auto" r:id="rId58">
              <p14:nvContentPartPr>
                <p14:cNvPr id="56" name="筆跡 55">
                  <a:extLst>
                    <a:ext uri="{FF2B5EF4-FFF2-40B4-BE49-F238E27FC236}">
                      <a16:creationId xmlns:a16="http://schemas.microsoft.com/office/drawing/2014/main" id="{66EC6F34-196A-0853-DEEC-2726DC1BBC41}"/>
                    </a:ext>
                  </a:extLst>
                </p14:cNvPr>
                <p14:cNvContentPartPr/>
                <p14:nvPr/>
              </p14:nvContentPartPr>
              <p14:xfrm>
                <a:off x="2165990" y="1969739"/>
                <a:ext cx="211320" cy="13680"/>
              </p14:xfrm>
            </p:contentPart>
          </mc:Choice>
          <mc:Fallback xmlns="">
            <p:pic>
              <p:nvPicPr>
                <p:cNvPr id="56" name="筆跡 55">
                  <a:extLst>
                    <a:ext uri="{FF2B5EF4-FFF2-40B4-BE49-F238E27FC236}">
                      <a16:creationId xmlns:a16="http://schemas.microsoft.com/office/drawing/2014/main" id="{66EC6F34-196A-0853-DEEC-2726DC1BBC41}"/>
                    </a:ext>
                  </a:extLst>
                </p:cNvPr>
                <p:cNvPicPr/>
                <p:nvPr/>
              </p:nvPicPr>
              <p:blipFill>
                <a:blip r:embed="rId59"/>
                <a:stretch>
                  <a:fillRect/>
                </a:stretch>
              </p:blipFill>
              <p:spPr>
                <a:xfrm>
                  <a:off x="2148350" y="1951739"/>
                  <a:ext cx="246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7" name="筆跡 56">
                  <a:extLst>
                    <a:ext uri="{FF2B5EF4-FFF2-40B4-BE49-F238E27FC236}">
                      <a16:creationId xmlns:a16="http://schemas.microsoft.com/office/drawing/2014/main" id="{EB992EB3-4FF7-FDF4-140B-CA759599EA69}"/>
                    </a:ext>
                  </a:extLst>
                </p14:cNvPr>
                <p14:cNvContentPartPr/>
                <p14:nvPr/>
              </p14:nvContentPartPr>
              <p14:xfrm>
                <a:off x="2189030" y="2029139"/>
                <a:ext cx="199800" cy="32400"/>
              </p14:xfrm>
            </p:contentPart>
          </mc:Choice>
          <mc:Fallback xmlns="">
            <p:pic>
              <p:nvPicPr>
                <p:cNvPr id="57" name="筆跡 56">
                  <a:extLst>
                    <a:ext uri="{FF2B5EF4-FFF2-40B4-BE49-F238E27FC236}">
                      <a16:creationId xmlns:a16="http://schemas.microsoft.com/office/drawing/2014/main" id="{EB992EB3-4FF7-FDF4-140B-CA759599EA69}"/>
                    </a:ext>
                  </a:extLst>
                </p:cNvPr>
                <p:cNvPicPr/>
                <p:nvPr/>
              </p:nvPicPr>
              <p:blipFill>
                <a:blip r:embed="rId61"/>
                <a:stretch>
                  <a:fillRect/>
                </a:stretch>
              </p:blipFill>
              <p:spPr>
                <a:xfrm>
                  <a:off x="2171390" y="2011499"/>
                  <a:ext cx="23544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8" name="筆跡 57">
                  <a:extLst>
                    <a:ext uri="{FF2B5EF4-FFF2-40B4-BE49-F238E27FC236}">
                      <a16:creationId xmlns:a16="http://schemas.microsoft.com/office/drawing/2014/main" id="{66D7594E-7820-C68D-AE49-38AD5B41EC54}"/>
                    </a:ext>
                  </a:extLst>
                </p14:cNvPr>
                <p14:cNvContentPartPr/>
                <p14:nvPr/>
              </p14:nvContentPartPr>
              <p14:xfrm>
                <a:off x="2236550" y="1901339"/>
                <a:ext cx="142560" cy="236160"/>
              </p14:xfrm>
            </p:contentPart>
          </mc:Choice>
          <mc:Fallback xmlns="">
            <p:pic>
              <p:nvPicPr>
                <p:cNvPr id="58" name="筆跡 57">
                  <a:extLst>
                    <a:ext uri="{FF2B5EF4-FFF2-40B4-BE49-F238E27FC236}">
                      <a16:creationId xmlns:a16="http://schemas.microsoft.com/office/drawing/2014/main" id="{66D7594E-7820-C68D-AE49-38AD5B41EC54}"/>
                    </a:ext>
                  </a:extLst>
                </p:cNvPr>
                <p:cNvPicPr/>
                <p:nvPr/>
              </p:nvPicPr>
              <p:blipFill>
                <a:blip r:embed="rId63"/>
                <a:stretch>
                  <a:fillRect/>
                </a:stretch>
              </p:blipFill>
              <p:spPr>
                <a:xfrm>
                  <a:off x="2218550" y="1883339"/>
                  <a:ext cx="178200" cy="271800"/>
                </a:xfrm>
                <a:prstGeom prst="rect">
                  <a:avLst/>
                </a:prstGeom>
              </p:spPr>
            </p:pic>
          </mc:Fallback>
        </mc:AlternateContent>
      </p:grpSp>
      <p:grpSp>
        <p:nvGrpSpPr>
          <p:cNvPr id="100" name="群組 99">
            <a:extLst>
              <a:ext uri="{FF2B5EF4-FFF2-40B4-BE49-F238E27FC236}">
                <a16:creationId xmlns:a16="http://schemas.microsoft.com/office/drawing/2014/main" id="{149D0A65-B167-0827-231B-5539EC6A5CC1}"/>
              </a:ext>
            </a:extLst>
          </p:cNvPr>
          <p:cNvGrpSpPr/>
          <p:nvPr/>
        </p:nvGrpSpPr>
        <p:grpSpPr>
          <a:xfrm>
            <a:off x="2834510" y="1718459"/>
            <a:ext cx="1611720" cy="718560"/>
            <a:chOff x="2834510" y="1718459"/>
            <a:chExt cx="1611720" cy="718560"/>
          </a:xfrm>
        </p:grpSpPr>
        <mc:AlternateContent xmlns:mc="http://schemas.openxmlformats.org/markup-compatibility/2006" xmlns:p14="http://schemas.microsoft.com/office/powerpoint/2010/main">
          <mc:Choice Requires="p14">
            <p:contentPart p14:bwMode="auto" r:id="rId64">
              <p14:nvContentPartPr>
                <p14:cNvPr id="67" name="筆跡 66">
                  <a:extLst>
                    <a:ext uri="{FF2B5EF4-FFF2-40B4-BE49-F238E27FC236}">
                      <a16:creationId xmlns:a16="http://schemas.microsoft.com/office/drawing/2014/main" id="{60287452-2D98-905A-347A-F9EE6C6C3B2B}"/>
                    </a:ext>
                  </a:extLst>
                </p14:cNvPr>
                <p14:cNvContentPartPr/>
                <p14:nvPr/>
              </p14:nvContentPartPr>
              <p14:xfrm>
                <a:off x="2834510" y="1971539"/>
                <a:ext cx="215640" cy="218520"/>
              </p14:xfrm>
            </p:contentPart>
          </mc:Choice>
          <mc:Fallback xmlns="">
            <p:pic>
              <p:nvPicPr>
                <p:cNvPr id="67" name="筆跡 66">
                  <a:extLst>
                    <a:ext uri="{FF2B5EF4-FFF2-40B4-BE49-F238E27FC236}">
                      <a16:creationId xmlns:a16="http://schemas.microsoft.com/office/drawing/2014/main" id="{60287452-2D98-905A-347A-F9EE6C6C3B2B}"/>
                    </a:ext>
                  </a:extLst>
                </p:cNvPr>
                <p:cNvPicPr/>
                <p:nvPr/>
              </p:nvPicPr>
              <p:blipFill>
                <a:blip r:embed="rId65"/>
                <a:stretch>
                  <a:fillRect/>
                </a:stretch>
              </p:blipFill>
              <p:spPr>
                <a:xfrm>
                  <a:off x="2816510" y="1953539"/>
                  <a:ext cx="25128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68" name="筆跡 67">
                  <a:extLst>
                    <a:ext uri="{FF2B5EF4-FFF2-40B4-BE49-F238E27FC236}">
                      <a16:creationId xmlns:a16="http://schemas.microsoft.com/office/drawing/2014/main" id="{81AE45CB-B877-CC40-0636-3426D81BFF67}"/>
                    </a:ext>
                  </a:extLst>
                </p14:cNvPr>
                <p14:cNvContentPartPr/>
                <p14:nvPr/>
              </p14:nvContentPartPr>
              <p14:xfrm>
                <a:off x="2857190" y="2045699"/>
                <a:ext cx="135720" cy="76320"/>
              </p14:xfrm>
            </p:contentPart>
          </mc:Choice>
          <mc:Fallback xmlns="">
            <p:pic>
              <p:nvPicPr>
                <p:cNvPr id="68" name="筆跡 67">
                  <a:extLst>
                    <a:ext uri="{FF2B5EF4-FFF2-40B4-BE49-F238E27FC236}">
                      <a16:creationId xmlns:a16="http://schemas.microsoft.com/office/drawing/2014/main" id="{81AE45CB-B877-CC40-0636-3426D81BFF67}"/>
                    </a:ext>
                  </a:extLst>
                </p:cNvPr>
                <p:cNvPicPr/>
                <p:nvPr/>
              </p:nvPicPr>
              <p:blipFill>
                <a:blip r:embed="rId67"/>
                <a:stretch>
                  <a:fillRect/>
                </a:stretch>
              </p:blipFill>
              <p:spPr>
                <a:xfrm>
                  <a:off x="2839190" y="2028059"/>
                  <a:ext cx="1713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0" name="筆跡 69">
                  <a:extLst>
                    <a:ext uri="{FF2B5EF4-FFF2-40B4-BE49-F238E27FC236}">
                      <a16:creationId xmlns:a16="http://schemas.microsoft.com/office/drawing/2014/main" id="{EDA6F37E-BBD0-DFA5-A5F4-92E60320E3AE}"/>
                    </a:ext>
                  </a:extLst>
                </p14:cNvPr>
                <p14:cNvContentPartPr/>
                <p14:nvPr/>
              </p14:nvContentPartPr>
              <p14:xfrm>
                <a:off x="3081830" y="2108699"/>
                <a:ext cx="49680" cy="81720"/>
              </p14:xfrm>
            </p:contentPart>
          </mc:Choice>
          <mc:Fallback xmlns="">
            <p:pic>
              <p:nvPicPr>
                <p:cNvPr id="70" name="筆跡 69">
                  <a:extLst>
                    <a:ext uri="{FF2B5EF4-FFF2-40B4-BE49-F238E27FC236}">
                      <a16:creationId xmlns:a16="http://schemas.microsoft.com/office/drawing/2014/main" id="{EDA6F37E-BBD0-DFA5-A5F4-92E60320E3AE}"/>
                    </a:ext>
                  </a:extLst>
                </p:cNvPr>
                <p:cNvPicPr/>
                <p:nvPr/>
              </p:nvPicPr>
              <p:blipFill>
                <a:blip r:embed="rId69"/>
                <a:stretch>
                  <a:fillRect/>
                </a:stretch>
              </p:blipFill>
              <p:spPr>
                <a:xfrm>
                  <a:off x="3063830" y="2090699"/>
                  <a:ext cx="8532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1" name="筆跡 70">
                  <a:extLst>
                    <a:ext uri="{FF2B5EF4-FFF2-40B4-BE49-F238E27FC236}">
                      <a16:creationId xmlns:a16="http://schemas.microsoft.com/office/drawing/2014/main" id="{F09C1C6F-40B7-8FAA-66DA-0A0AE7043297}"/>
                    </a:ext>
                  </a:extLst>
                </p14:cNvPr>
                <p14:cNvContentPartPr/>
                <p14:nvPr/>
              </p14:nvContentPartPr>
              <p14:xfrm>
                <a:off x="3105950" y="2044619"/>
                <a:ext cx="18720" cy="6480"/>
              </p14:xfrm>
            </p:contentPart>
          </mc:Choice>
          <mc:Fallback xmlns="">
            <p:pic>
              <p:nvPicPr>
                <p:cNvPr id="71" name="筆跡 70">
                  <a:extLst>
                    <a:ext uri="{FF2B5EF4-FFF2-40B4-BE49-F238E27FC236}">
                      <a16:creationId xmlns:a16="http://schemas.microsoft.com/office/drawing/2014/main" id="{F09C1C6F-40B7-8FAA-66DA-0A0AE7043297}"/>
                    </a:ext>
                  </a:extLst>
                </p:cNvPr>
                <p:cNvPicPr/>
                <p:nvPr/>
              </p:nvPicPr>
              <p:blipFill>
                <a:blip r:embed="rId71"/>
                <a:stretch>
                  <a:fillRect/>
                </a:stretch>
              </p:blipFill>
              <p:spPr>
                <a:xfrm>
                  <a:off x="3088310" y="2026619"/>
                  <a:ext cx="543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3" name="筆跡 72">
                  <a:extLst>
                    <a:ext uri="{FF2B5EF4-FFF2-40B4-BE49-F238E27FC236}">
                      <a16:creationId xmlns:a16="http://schemas.microsoft.com/office/drawing/2014/main" id="{7EE4DDD5-41E9-0827-79BC-34DBE10CFAC1}"/>
                    </a:ext>
                  </a:extLst>
                </p14:cNvPr>
                <p14:cNvContentPartPr/>
                <p14:nvPr/>
              </p14:nvContentPartPr>
              <p14:xfrm>
                <a:off x="3229790" y="2008979"/>
                <a:ext cx="93960" cy="18720"/>
              </p14:xfrm>
            </p:contentPart>
          </mc:Choice>
          <mc:Fallback xmlns="">
            <p:pic>
              <p:nvPicPr>
                <p:cNvPr id="73" name="筆跡 72">
                  <a:extLst>
                    <a:ext uri="{FF2B5EF4-FFF2-40B4-BE49-F238E27FC236}">
                      <a16:creationId xmlns:a16="http://schemas.microsoft.com/office/drawing/2014/main" id="{7EE4DDD5-41E9-0827-79BC-34DBE10CFAC1}"/>
                    </a:ext>
                  </a:extLst>
                </p:cNvPr>
                <p:cNvPicPr/>
                <p:nvPr/>
              </p:nvPicPr>
              <p:blipFill>
                <a:blip r:embed="rId73"/>
                <a:stretch>
                  <a:fillRect/>
                </a:stretch>
              </p:blipFill>
              <p:spPr>
                <a:xfrm>
                  <a:off x="3212150" y="1990979"/>
                  <a:ext cx="12960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4" name="筆跡 73">
                  <a:extLst>
                    <a:ext uri="{FF2B5EF4-FFF2-40B4-BE49-F238E27FC236}">
                      <a16:creationId xmlns:a16="http://schemas.microsoft.com/office/drawing/2014/main" id="{B4CBB93E-26E8-1696-3560-0636893638ED}"/>
                    </a:ext>
                  </a:extLst>
                </p14:cNvPr>
                <p14:cNvContentPartPr/>
                <p14:nvPr/>
              </p14:nvContentPartPr>
              <p14:xfrm>
                <a:off x="3238790" y="2064779"/>
                <a:ext cx="124920" cy="16560"/>
              </p14:xfrm>
            </p:contentPart>
          </mc:Choice>
          <mc:Fallback xmlns="">
            <p:pic>
              <p:nvPicPr>
                <p:cNvPr id="74" name="筆跡 73">
                  <a:extLst>
                    <a:ext uri="{FF2B5EF4-FFF2-40B4-BE49-F238E27FC236}">
                      <a16:creationId xmlns:a16="http://schemas.microsoft.com/office/drawing/2014/main" id="{B4CBB93E-26E8-1696-3560-0636893638ED}"/>
                    </a:ext>
                  </a:extLst>
                </p:cNvPr>
                <p:cNvPicPr/>
                <p:nvPr/>
              </p:nvPicPr>
              <p:blipFill>
                <a:blip r:embed="rId75"/>
                <a:stretch>
                  <a:fillRect/>
                </a:stretch>
              </p:blipFill>
              <p:spPr>
                <a:xfrm>
                  <a:off x="3220790" y="2046779"/>
                  <a:ext cx="160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8" name="筆跡 87">
                  <a:extLst>
                    <a:ext uri="{FF2B5EF4-FFF2-40B4-BE49-F238E27FC236}">
                      <a16:creationId xmlns:a16="http://schemas.microsoft.com/office/drawing/2014/main" id="{E69D1577-5437-25D5-C9C8-908B8D7B80A9}"/>
                    </a:ext>
                  </a:extLst>
                </p14:cNvPr>
                <p14:cNvContentPartPr/>
                <p14:nvPr/>
              </p14:nvContentPartPr>
              <p14:xfrm>
                <a:off x="3582230" y="1789019"/>
                <a:ext cx="104040" cy="251640"/>
              </p14:xfrm>
            </p:contentPart>
          </mc:Choice>
          <mc:Fallback xmlns="">
            <p:pic>
              <p:nvPicPr>
                <p:cNvPr id="88" name="筆跡 87">
                  <a:extLst>
                    <a:ext uri="{FF2B5EF4-FFF2-40B4-BE49-F238E27FC236}">
                      <a16:creationId xmlns:a16="http://schemas.microsoft.com/office/drawing/2014/main" id="{E69D1577-5437-25D5-C9C8-908B8D7B80A9}"/>
                    </a:ext>
                  </a:extLst>
                </p:cNvPr>
                <p:cNvPicPr/>
                <p:nvPr/>
              </p:nvPicPr>
              <p:blipFill>
                <a:blip r:embed="rId77"/>
                <a:stretch>
                  <a:fillRect/>
                </a:stretch>
              </p:blipFill>
              <p:spPr>
                <a:xfrm>
                  <a:off x="3564590" y="1771379"/>
                  <a:ext cx="13968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9" name="筆跡 88">
                  <a:extLst>
                    <a:ext uri="{FF2B5EF4-FFF2-40B4-BE49-F238E27FC236}">
                      <a16:creationId xmlns:a16="http://schemas.microsoft.com/office/drawing/2014/main" id="{F0DB56E8-19B1-DE26-0D14-39F147129ABE}"/>
                    </a:ext>
                  </a:extLst>
                </p14:cNvPr>
                <p14:cNvContentPartPr/>
                <p14:nvPr/>
              </p14:nvContentPartPr>
              <p14:xfrm>
                <a:off x="3744950" y="1937339"/>
                <a:ext cx="59040" cy="81360"/>
              </p14:xfrm>
            </p:contentPart>
          </mc:Choice>
          <mc:Fallback xmlns="">
            <p:pic>
              <p:nvPicPr>
                <p:cNvPr id="89" name="筆跡 88">
                  <a:extLst>
                    <a:ext uri="{FF2B5EF4-FFF2-40B4-BE49-F238E27FC236}">
                      <a16:creationId xmlns:a16="http://schemas.microsoft.com/office/drawing/2014/main" id="{F0DB56E8-19B1-DE26-0D14-39F147129ABE}"/>
                    </a:ext>
                  </a:extLst>
                </p:cNvPr>
                <p:cNvPicPr/>
                <p:nvPr/>
              </p:nvPicPr>
              <p:blipFill>
                <a:blip r:embed="rId79"/>
                <a:stretch>
                  <a:fillRect/>
                </a:stretch>
              </p:blipFill>
              <p:spPr>
                <a:xfrm>
                  <a:off x="3727310" y="1919699"/>
                  <a:ext cx="946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0" name="筆跡 89">
                  <a:extLst>
                    <a:ext uri="{FF2B5EF4-FFF2-40B4-BE49-F238E27FC236}">
                      <a16:creationId xmlns:a16="http://schemas.microsoft.com/office/drawing/2014/main" id="{C8A3629C-9FA5-218E-36C3-28123BB5DD07}"/>
                    </a:ext>
                  </a:extLst>
                </p14:cNvPr>
                <p14:cNvContentPartPr/>
                <p14:nvPr/>
              </p14:nvContentPartPr>
              <p14:xfrm>
                <a:off x="3754670" y="1862099"/>
                <a:ext cx="60120" cy="11520"/>
              </p14:xfrm>
            </p:contentPart>
          </mc:Choice>
          <mc:Fallback xmlns="">
            <p:pic>
              <p:nvPicPr>
                <p:cNvPr id="90" name="筆跡 89">
                  <a:extLst>
                    <a:ext uri="{FF2B5EF4-FFF2-40B4-BE49-F238E27FC236}">
                      <a16:creationId xmlns:a16="http://schemas.microsoft.com/office/drawing/2014/main" id="{C8A3629C-9FA5-218E-36C3-28123BB5DD07}"/>
                    </a:ext>
                  </a:extLst>
                </p:cNvPr>
                <p:cNvPicPr/>
                <p:nvPr/>
              </p:nvPicPr>
              <p:blipFill>
                <a:blip r:embed="rId81"/>
                <a:stretch>
                  <a:fillRect/>
                </a:stretch>
              </p:blipFill>
              <p:spPr>
                <a:xfrm>
                  <a:off x="3736670" y="1844459"/>
                  <a:ext cx="95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1" name="筆跡 90">
                  <a:extLst>
                    <a:ext uri="{FF2B5EF4-FFF2-40B4-BE49-F238E27FC236}">
                      <a16:creationId xmlns:a16="http://schemas.microsoft.com/office/drawing/2014/main" id="{8AFCD398-A34E-759D-9949-B6043DF9C007}"/>
                    </a:ext>
                  </a:extLst>
                </p14:cNvPr>
                <p14:cNvContentPartPr/>
                <p14:nvPr/>
              </p14:nvContentPartPr>
              <p14:xfrm>
                <a:off x="3869870" y="1929779"/>
                <a:ext cx="86040" cy="16200"/>
              </p14:xfrm>
            </p:contentPart>
          </mc:Choice>
          <mc:Fallback xmlns="">
            <p:pic>
              <p:nvPicPr>
                <p:cNvPr id="91" name="筆跡 90">
                  <a:extLst>
                    <a:ext uri="{FF2B5EF4-FFF2-40B4-BE49-F238E27FC236}">
                      <a16:creationId xmlns:a16="http://schemas.microsoft.com/office/drawing/2014/main" id="{8AFCD398-A34E-759D-9949-B6043DF9C007}"/>
                    </a:ext>
                  </a:extLst>
                </p:cNvPr>
                <p:cNvPicPr/>
                <p:nvPr/>
              </p:nvPicPr>
              <p:blipFill>
                <a:blip r:embed="rId83"/>
                <a:stretch>
                  <a:fillRect/>
                </a:stretch>
              </p:blipFill>
              <p:spPr>
                <a:xfrm>
                  <a:off x="3851870" y="1912139"/>
                  <a:ext cx="1216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2" name="筆跡 91">
                  <a:extLst>
                    <a:ext uri="{FF2B5EF4-FFF2-40B4-BE49-F238E27FC236}">
                      <a16:creationId xmlns:a16="http://schemas.microsoft.com/office/drawing/2014/main" id="{8EC58CA0-41FC-2F96-80BD-9D94A2FB7E86}"/>
                    </a:ext>
                  </a:extLst>
                </p14:cNvPr>
                <p14:cNvContentPartPr/>
                <p14:nvPr/>
              </p14:nvContentPartPr>
              <p14:xfrm>
                <a:off x="4035470" y="1730699"/>
                <a:ext cx="205560" cy="144000"/>
              </p14:xfrm>
            </p:contentPart>
          </mc:Choice>
          <mc:Fallback xmlns="">
            <p:pic>
              <p:nvPicPr>
                <p:cNvPr id="92" name="筆跡 91">
                  <a:extLst>
                    <a:ext uri="{FF2B5EF4-FFF2-40B4-BE49-F238E27FC236}">
                      <a16:creationId xmlns:a16="http://schemas.microsoft.com/office/drawing/2014/main" id="{8EC58CA0-41FC-2F96-80BD-9D94A2FB7E86}"/>
                    </a:ext>
                  </a:extLst>
                </p:cNvPr>
                <p:cNvPicPr/>
                <p:nvPr/>
              </p:nvPicPr>
              <p:blipFill>
                <a:blip r:embed="rId85"/>
                <a:stretch>
                  <a:fillRect/>
                </a:stretch>
              </p:blipFill>
              <p:spPr>
                <a:xfrm>
                  <a:off x="4017470" y="1712699"/>
                  <a:ext cx="241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3" name="筆跡 92">
                  <a:extLst>
                    <a:ext uri="{FF2B5EF4-FFF2-40B4-BE49-F238E27FC236}">
                      <a16:creationId xmlns:a16="http://schemas.microsoft.com/office/drawing/2014/main" id="{3EFEAB29-4CD9-6F6E-B138-769A4F5F3F1B}"/>
                    </a:ext>
                  </a:extLst>
                </p14:cNvPr>
                <p14:cNvContentPartPr/>
                <p14:nvPr/>
              </p14:nvContentPartPr>
              <p14:xfrm>
                <a:off x="4063550" y="1873979"/>
                <a:ext cx="181440" cy="131040"/>
              </p14:xfrm>
            </p:contentPart>
          </mc:Choice>
          <mc:Fallback xmlns="">
            <p:pic>
              <p:nvPicPr>
                <p:cNvPr id="93" name="筆跡 92">
                  <a:extLst>
                    <a:ext uri="{FF2B5EF4-FFF2-40B4-BE49-F238E27FC236}">
                      <a16:creationId xmlns:a16="http://schemas.microsoft.com/office/drawing/2014/main" id="{3EFEAB29-4CD9-6F6E-B138-769A4F5F3F1B}"/>
                    </a:ext>
                  </a:extLst>
                </p:cNvPr>
                <p:cNvPicPr/>
                <p:nvPr/>
              </p:nvPicPr>
              <p:blipFill>
                <a:blip r:embed="rId87"/>
                <a:stretch>
                  <a:fillRect/>
                </a:stretch>
              </p:blipFill>
              <p:spPr>
                <a:xfrm>
                  <a:off x="4045550" y="1855979"/>
                  <a:ext cx="217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5" name="筆跡 94">
                  <a:extLst>
                    <a:ext uri="{FF2B5EF4-FFF2-40B4-BE49-F238E27FC236}">
                      <a16:creationId xmlns:a16="http://schemas.microsoft.com/office/drawing/2014/main" id="{D65EBAB5-18F0-15F8-571F-2EECB836CF3F}"/>
                    </a:ext>
                  </a:extLst>
                </p14:cNvPr>
                <p14:cNvContentPartPr/>
                <p14:nvPr/>
              </p14:nvContentPartPr>
              <p14:xfrm>
                <a:off x="3448670" y="1782179"/>
                <a:ext cx="118080" cy="327960"/>
              </p14:xfrm>
            </p:contentPart>
          </mc:Choice>
          <mc:Fallback xmlns="">
            <p:pic>
              <p:nvPicPr>
                <p:cNvPr id="95" name="筆跡 94">
                  <a:extLst>
                    <a:ext uri="{FF2B5EF4-FFF2-40B4-BE49-F238E27FC236}">
                      <a16:creationId xmlns:a16="http://schemas.microsoft.com/office/drawing/2014/main" id="{D65EBAB5-18F0-15F8-571F-2EECB836CF3F}"/>
                    </a:ext>
                  </a:extLst>
                </p:cNvPr>
                <p:cNvPicPr/>
                <p:nvPr/>
              </p:nvPicPr>
              <p:blipFill>
                <a:blip r:embed="rId89"/>
                <a:stretch>
                  <a:fillRect/>
                </a:stretch>
              </p:blipFill>
              <p:spPr>
                <a:xfrm>
                  <a:off x="3430670" y="1764539"/>
                  <a:ext cx="153720" cy="363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6" name="筆跡 95">
                  <a:extLst>
                    <a:ext uri="{FF2B5EF4-FFF2-40B4-BE49-F238E27FC236}">
                      <a16:creationId xmlns:a16="http://schemas.microsoft.com/office/drawing/2014/main" id="{294FBD80-1080-1E81-E90D-46918F19A0A0}"/>
                    </a:ext>
                  </a:extLst>
                </p14:cNvPr>
                <p14:cNvContentPartPr/>
                <p14:nvPr/>
              </p14:nvContentPartPr>
              <p14:xfrm>
                <a:off x="4354790" y="1718459"/>
                <a:ext cx="91440" cy="286560"/>
              </p14:xfrm>
            </p:contentPart>
          </mc:Choice>
          <mc:Fallback xmlns="">
            <p:pic>
              <p:nvPicPr>
                <p:cNvPr id="96" name="筆跡 95">
                  <a:extLst>
                    <a:ext uri="{FF2B5EF4-FFF2-40B4-BE49-F238E27FC236}">
                      <a16:creationId xmlns:a16="http://schemas.microsoft.com/office/drawing/2014/main" id="{294FBD80-1080-1E81-E90D-46918F19A0A0}"/>
                    </a:ext>
                  </a:extLst>
                </p:cNvPr>
                <p:cNvPicPr/>
                <p:nvPr/>
              </p:nvPicPr>
              <p:blipFill>
                <a:blip r:embed="rId91"/>
                <a:stretch>
                  <a:fillRect/>
                </a:stretch>
              </p:blipFill>
              <p:spPr>
                <a:xfrm>
                  <a:off x="4337150" y="1700459"/>
                  <a:ext cx="12708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8" name="筆跡 97">
                  <a:extLst>
                    <a:ext uri="{FF2B5EF4-FFF2-40B4-BE49-F238E27FC236}">
                      <a16:creationId xmlns:a16="http://schemas.microsoft.com/office/drawing/2014/main" id="{96D4582E-A84B-2274-FBE4-9265C50C3A4A}"/>
                    </a:ext>
                  </a:extLst>
                </p14:cNvPr>
                <p14:cNvContentPartPr/>
                <p14:nvPr/>
              </p14:nvContentPartPr>
              <p14:xfrm>
                <a:off x="3440030" y="2104019"/>
                <a:ext cx="864360" cy="51840"/>
              </p14:xfrm>
            </p:contentPart>
          </mc:Choice>
          <mc:Fallback xmlns="">
            <p:pic>
              <p:nvPicPr>
                <p:cNvPr id="98" name="筆跡 97">
                  <a:extLst>
                    <a:ext uri="{FF2B5EF4-FFF2-40B4-BE49-F238E27FC236}">
                      <a16:creationId xmlns:a16="http://schemas.microsoft.com/office/drawing/2014/main" id="{96D4582E-A84B-2274-FBE4-9265C50C3A4A}"/>
                    </a:ext>
                  </a:extLst>
                </p:cNvPr>
                <p:cNvPicPr/>
                <p:nvPr/>
              </p:nvPicPr>
              <p:blipFill>
                <a:blip r:embed="rId93"/>
                <a:stretch>
                  <a:fillRect/>
                </a:stretch>
              </p:blipFill>
              <p:spPr>
                <a:xfrm>
                  <a:off x="3422030" y="2086019"/>
                  <a:ext cx="90000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9" name="筆跡 98">
                  <a:extLst>
                    <a:ext uri="{FF2B5EF4-FFF2-40B4-BE49-F238E27FC236}">
                      <a16:creationId xmlns:a16="http://schemas.microsoft.com/office/drawing/2014/main" id="{2F72587D-150E-96F6-6FF4-7F07E5E6DE20}"/>
                    </a:ext>
                  </a:extLst>
                </p14:cNvPr>
                <p14:cNvContentPartPr/>
                <p14:nvPr/>
              </p14:nvContentPartPr>
              <p14:xfrm>
                <a:off x="3881750" y="2249459"/>
                <a:ext cx="109080" cy="187560"/>
              </p14:xfrm>
            </p:contentPart>
          </mc:Choice>
          <mc:Fallback xmlns="">
            <p:pic>
              <p:nvPicPr>
                <p:cNvPr id="99" name="筆跡 98">
                  <a:extLst>
                    <a:ext uri="{FF2B5EF4-FFF2-40B4-BE49-F238E27FC236}">
                      <a16:creationId xmlns:a16="http://schemas.microsoft.com/office/drawing/2014/main" id="{2F72587D-150E-96F6-6FF4-7F07E5E6DE20}"/>
                    </a:ext>
                  </a:extLst>
                </p:cNvPr>
                <p:cNvPicPr/>
                <p:nvPr/>
              </p:nvPicPr>
              <p:blipFill>
                <a:blip r:embed="rId95"/>
                <a:stretch>
                  <a:fillRect/>
                </a:stretch>
              </p:blipFill>
              <p:spPr>
                <a:xfrm>
                  <a:off x="3864110" y="2231459"/>
                  <a:ext cx="144720" cy="223200"/>
                </a:xfrm>
                <a:prstGeom prst="rect">
                  <a:avLst/>
                </a:prstGeom>
              </p:spPr>
            </p:pic>
          </mc:Fallback>
        </mc:AlternateContent>
      </p:grpSp>
      <p:grpSp>
        <p:nvGrpSpPr>
          <p:cNvPr id="108" name="群組 107">
            <a:extLst>
              <a:ext uri="{FF2B5EF4-FFF2-40B4-BE49-F238E27FC236}">
                <a16:creationId xmlns:a16="http://schemas.microsoft.com/office/drawing/2014/main" id="{742A620E-C5B0-0BA1-53D1-D2A8503CCC16}"/>
              </a:ext>
            </a:extLst>
          </p:cNvPr>
          <p:cNvGrpSpPr/>
          <p:nvPr/>
        </p:nvGrpSpPr>
        <p:grpSpPr>
          <a:xfrm>
            <a:off x="3019190" y="2608379"/>
            <a:ext cx="773280" cy="176760"/>
            <a:chOff x="3019190" y="2608379"/>
            <a:chExt cx="773280" cy="176760"/>
          </a:xfrm>
        </p:grpSpPr>
        <mc:AlternateContent xmlns:mc="http://schemas.openxmlformats.org/markup-compatibility/2006" xmlns:p14="http://schemas.microsoft.com/office/powerpoint/2010/main">
          <mc:Choice Requires="p14">
            <p:contentPart p14:bwMode="auto" r:id="rId96">
              <p14:nvContentPartPr>
                <p14:cNvPr id="101" name="筆跡 100">
                  <a:extLst>
                    <a:ext uri="{FF2B5EF4-FFF2-40B4-BE49-F238E27FC236}">
                      <a16:creationId xmlns:a16="http://schemas.microsoft.com/office/drawing/2014/main" id="{017CF003-FF9D-E407-626B-C4DAED4E16B0}"/>
                    </a:ext>
                  </a:extLst>
                </p14:cNvPr>
                <p14:cNvContentPartPr/>
                <p14:nvPr/>
              </p14:nvContentPartPr>
              <p14:xfrm>
                <a:off x="3019190" y="2696219"/>
                <a:ext cx="131400" cy="13680"/>
              </p14:xfrm>
            </p:contentPart>
          </mc:Choice>
          <mc:Fallback xmlns="">
            <p:pic>
              <p:nvPicPr>
                <p:cNvPr id="101" name="筆跡 100">
                  <a:extLst>
                    <a:ext uri="{FF2B5EF4-FFF2-40B4-BE49-F238E27FC236}">
                      <a16:creationId xmlns:a16="http://schemas.microsoft.com/office/drawing/2014/main" id="{017CF003-FF9D-E407-626B-C4DAED4E16B0}"/>
                    </a:ext>
                  </a:extLst>
                </p:cNvPr>
                <p:cNvPicPr/>
                <p:nvPr/>
              </p:nvPicPr>
              <p:blipFill>
                <a:blip r:embed="rId97"/>
                <a:stretch>
                  <a:fillRect/>
                </a:stretch>
              </p:blipFill>
              <p:spPr>
                <a:xfrm>
                  <a:off x="3001550" y="2678219"/>
                  <a:ext cx="16704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筆跡 101">
                  <a:extLst>
                    <a:ext uri="{FF2B5EF4-FFF2-40B4-BE49-F238E27FC236}">
                      <a16:creationId xmlns:a16="http://schemas.microsoft.com/office/drawing/2014/main" id="{79C267B7-0765-A088-79B0-45630DA5B81A}"/>
                    </a:ext>
                  </a:extLst>
                </p14:cNvPr>
                <p14:cNvContentPartPr/>
                <p14:nvPr/>
              </p14:nvContentPartPr>
              <p14:xfrm>
                <a:off x="3234110" y="2608379"/>
                <a:ext cx="106560" cy="176760"/>
              </p14:xfrm>
            </p:contentPart>
          </mc:Choice>
          <mc:Fallback xmlns="">
            <p:pic>
              <p:nvPicPr>
                <p:cNvPr id="102" name="筆跡 101">
                  <a:extLst>
                    <a:ext uri="{FF2B5EF4-FFF2-40B4-BE49-F238E27FC236}">
                      <a16:creationId xmlns:a16="http://schemas.microsoft.com/office/drawing/2014/main" id="{79C267B7-0765-A088-79B0-45630DA5B81A}"/>
                    </a:ext>
                  </a:extLst>
                </p:cNvPr>
                <p:cNvPicPr/>
                <p:nvPr/>
              </p:nvPicPr>
              <p:blipFill>
                <a:blip r:embed="rId99"/>
                <a:stretch>
                  <a:fillRect/>
                </a:stretch>
              </p:blipFill>
              <p:spPr>
                <a:xfrm>
                  <a:off x="3216110" y="2590739"/>
                  <a:ext cx="1422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筆跡 102">
                  <a:extLst>
                    <a:ext uri="{FF2B5EF4-FFF2-40B4-BE49-F238E27FC236}">
                      <a16:creationId xmlns:a16="http://schemas.microsoft.com/office/drawing/2014/main" id="{D9D386DC-9B13-2E92-2019-564C663B95D6}"/>
                    </a:ext>
                  </a:extLst>
                </p14:cNvPr>
                <p14:cNvContentPartPr/>
                <p14:nvPr/>
              </p14:nvContentPartPr>
              <p14:xfrm>
                <a:off x="3398270" y="2754179"/>
                <a:ext cx="9360" cy="20160"/>
              </p14:xfrm>
            </p:contentPart>
          </mc:Choice>
          <mc:Fallback xmlns="">
            <p:pic>
              <p:nvPicPr>
                <p:cNvPr id="103" name="筆跡 102">
                  <a:extLst>
                    <a:ext uri="{FF2B5EF4-FFF2-40B4-BE49-F238E27FC236}">
                      <a16:creationId xmlns:a16="http://schemas.microsoft.com/office/drawing/2014/main" id="{D9D386DC-9B13-2E92-2019-564C663B95D6}"/>
                    </a:ext>
                  </a:extLst>
                </p:cNvPr>
                <p:cNvPicPr/>
                <p:nvPr/>
              </p:nvPicPr>
              <p:blipFill>
                <a:blip r:embed="rId101"/>
                <a:stretch>
                  <a:fillRect/>
                </a:stretch>
              </p:blipFill>
              <p:spPr>
                <a:xfrm>
                  <a:off x="3380270" y="2736179"/>
                  <a:ext cx="450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5" name="筆跡 104">
                  <a:extLst>
                    <a:ext uri="{FF2B5EF4-FFF2-40B4-BE49-F238E27FC236}">
                      <a16:creationId xmlns:a16="http://schemas.microsoft.com/office/drawing/2014/main" id="{BD0179DB-3A34-90F6-A402-A3609DC71251}"/>
                    </a:ext>
                  </a:extLst>
                </p14:cNvPr>
                <p14:cNvContentPartPr/>
                <p14:nvPr/>
              </p14:nvContentPartPr>
              <p14:xfrm>
                <a:off x="3513110" y="2644379"/>
                <a:ext cx="69120" cy="96120"/>
              </p14:xfrm>
            </p:contentPart>
          </mc:Choice>
          <mc:Fallback xmlns="">
            <p:pic>
              <p:nvPicPr>
                <p:cNvPr id="105" name="筆跡 104">
                  <a:extLst>
                    <a:ext uri="{FF2B5EF4-FFF2-40B4-BE49-F238E27FC236}">
                      <a16:creationId xmlns:a16="http://schemas.microsoft.com/office/drawing/2014/main" id="{BD0179DB-3A34-90F6-A402-A3609DC71251}"/>
                    </a:ext>
                  </a:extLst>
                </p:cNvPr>
                <p:cNvPicPr/>
                <p:nvPr/>
              </p:nvPicPr>
              <p:blipFill>
                <a:blip r:embed="rId103"/>
                <a:stretch>
                  <a:fillRect/>
                </a:stretch>
              </p:blipFill>
              <p:spPr>
                <a:xfrm>
                  <a:off x="3495470" y="2626379"/>
                  <a:ext cx="10476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6" name="筆跡 105">
                  <a:extLst>
                    <a:ext uri="{FF2B5EF4-FFF2-40B4-BE49-F238E27FC236}">
                      <a16:creationId xmlns:a16="http://schemas.microsoft.com/office/drawing/2014/main" id="{3560A2BB-DB6C-DAF9-190A-1F9992411129}"/>
                    </a:ext>
                  </a:extLst>
                </p14:cNvPr>
                <p14:cNvContentPartPr/>
                <p14:nvPr/>
              </p14:nvContentPartPr>
              <p14:xfrm>
                <a:off x="3665390" y="2609819"/>
                <a:ext cx="59040" cy="148680"/>
              </p14:xfrm>
            </p:contentPart>
          </mc:Choice>
          <mc:Fallback xmlns="">
            <p:pic>
              <p:nvPicPr>
                <p:cNvPr id="106" name="筆跡 105">
                  <a:extLst>
                    <a:ext uri="{FF2B5EF4-FFF2-40B4-BE49-F238E27FC236}">
                      <a16:creationId xmlns:a16="http://schemas.microsoft.com/office/drawing/2014/main" id="{3560A2BB-DB6C-DAF9-190A-1F9992411129}"/>
                    </a:ext>
                  </a:extLst>
                </p:cNvPr>
                <p:cNvPicPr/>
                <p:nvPr/>
              </p:nvPicPr>
              <p:blipFill>
                <a:blip r:embed="rId105"/>
                <a:stretch>
                  <a:fillRect/>
                </a:stretch>
              </p:blipFill>
              <p:spPr>
                <a:xfrm>
                  <a:off x="3647390" y="2591819"/>
                  <a:ext cx="94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7" name="筆跡 106">
                  <a:extLst>
                    <a:ext uri="{FF2B5EF4-FFF2-40B4-BE49-F238E27FC236}">
                      <a16:creationId xmlns:a16="http://schemas.microsoft.com/office/drawing/2014/main" id="{46359560-B099-02C5-FEC4-DC4BC395A9D5}"/>
                    </a:ext>
                  </a:extLst>
                </p14:cNvPr>
                <p14:cNvContentPartPr/>
                <p14:nvPr/>
              </p14:nvContentPartPr>
              <p14:xfrm>
                <a:off x="3723350" y="2611619"/>
                <a:ext cx="69120" cy="2520"/>
              </p14:xfrm>
            </p:contentPart>
          </mc:Choice>
          <mc:Fallback xmlns="">
            <p:pic>
              <p:nvPicPr>
                <p:cNvPr id="107" name="筆跡 106">
                  <a:extLst>
                    <a:ext uri="{FF2B5EF4-FFF2-40B4-BE49-F238E27FC236}">
                      <a16:creationId xmlns:a16="http://schemas.microsoft.com/office/drawing/2014/main" id="{46359560-B099-02C5-FEC4-DC4BC395A9D5}"/>
                    </a:ext>
                  </a:extLst>
                </p:cNvPr>
                <p:cNvPicPr/>
                <p:nvPr/>
              </p:nvPicPr>
              <p:blipFill>
                <a:blip r:embed="rId107"/>
                <a:stretch>
                  <a:fillRect/>
                </a:stretch>
              </p:blipFill>
              <p:spPr>
                <a:xfrm>
                  <a:off x="3705710" y="2593979"/>
                  <a:ext cx="104760" cy="38160"/>
                </a:xfrm>
                <a:prstGeom prst="rect">
                  <a:avLst/>
                </a:prstGeom>
              </p:spPr>
            </p:pic>
          </mc:Fallback>
        </mc:AlternateContent>
      </p:grpSp>
      <p:grpSp>
        <p:nvGrpSpPr>
          <p:cNvPr id="116" name="群組 115">
            <a:extLst>
              <a:ext uri="{FF2B5EF4-FFF2-40B4-BE49-F238E27FC236}">
                <a16:creationId xmlns:a16="http://schemas.microsoft.com/office/drawing/2014/main" id="{A767332B-1584-B986-3CFB-83F2ADD601A8}"/>
              </a:ext>
            </a:extLst>
          </p:cNvPr>
          <p:cNvGrpSpPr/>
          <p:nvPr/>
        </p:nvGrpSpPr>
        <p:grpSpPr>
          <a:xfrm>
            <a:off x="3089750" y="3139739"/>
            <a:ext cx="648360" cy="182160"/>
            <a:chOff x="3089750" y="3139739"/>
            <a:chExt cx="648360" cy="182160"/>
          </a:xfrm>
        </p:grpSpPr>
        <mc:AlternateContent xmlns:mc="http://schemas.openxmlformats.org/markup-compatibility/2006" xmlns:p14="http://schemas.microsoft.com/office/powerpoint/2010/main">
          <mc:Choice Requires="p14">
            <p:contentPart p14:bwMode="auto" r:id="rId108">
              <p14:nvContentPartPr>
                <p14:cNvPr id="109" name="筆跡 108">
                  <a:extLst>
                    <a:ext uri="{FF2B5EF4-FFF2-40B4-BE49-F238E27FC236}">
                      <a16:creationId xmlns:a16="http://schemas.microsoft.com/office/drawing/2014/main" id="{417385F6-48AF-DFE1-AA53-5FDC7F364633}"/>
                    </a:ext>
                  </a:extLst>
                </p14:cNvPr>
                <p14:cNvContentPartPr/>
                <p14:nvPr/>
              </p14:nvContentPartPr>
              <p14:xfrm>
                <a:off x="3089750" y="3257099"/>
                <a:ext cx="121320" cy="27720"/>
              </p14:xfrm>
            </p:contentPart>
          </mc:Choice>
          <mc:Fallback xmlns="">
            <p:pic>
              <p:nvPicPr>
                <p:cNvPr id="109" name="筆跡 108">
                  <a:extLst>
                    <a:ext uri="{FF2B5EF4-FFF2-40B4-BE49-F238E27FC236}">
                      <a16:creationId xmlns:a16="http://schemas.microsoft.com/office/drawing/2014/main" id="{417385F6-48AF-DFE1-AA53-5FDC7F364633}"/>
                    </a:ext>
                  </a:extLst>
                </p:cNvPr>
                <p:cNvPicPr/>
                <p:nvPr/>
              </p:nvPicPr>
              <p:blipFill>
                <a:blip r:embed="rId109"/>
                <a:stretch>
                  <a:fillRect/>
                </a:stretch>
              </p:blipFill>
              <p:spPr>
                <a:xfrm>
                  <a:off x="3072110" y="3239459"/>
                  <a:ext cx="1569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0" name="筆跡 109">
                  <a:extLst>
                    <a:ext uri="{FF2B5EF4-FFF2-40B4-BE49-F238E27FC236}">
                      <a16:creationId xmlns:a16="http://schemas.microsoft.com/office/drawing/2014/main" id="{A8F4F744-2FE9-F434-7DA0-CAA1CF6BE5A3}"/>
                    </a:ext>
                  </a:extLst>
                </p14:cNvPr>
                <p14:cNvContentPartPr/>
                <p14:nvPr/>
              </p14:nvContentPartPr>
              <p14:xfrm>
                <a:off x="3263990" y="3169619"/>
                <a:ext cx="11880" cy="152280"/>
              </p14:xfrm>
            </p:contentPart>
          </mc:Choice>
          <mc:Fallback xmlns="">
            <p:pic>
              <p:nvPicPr>
                <p:cNvPr id="110" name="筆跡 109">
                  <a:extLst>
                    <a:ext uri="{FF2B5EF4-FFF2-40B4-BE49-F238E27FC236}">
                      <a16:creationId xmlns:a16="http://schemas.microsoft.com/office/drawing/2014/main" id="{A8F4F744-2FE9-F434-7DA0-CAA1CF6BE5A3}"/>
                    </a:ext>
                  </a:extLst>
                </p:cNvPr>
                <p:cNvPicPr/>
                <p:nvPr/>
              </p:nvPicPr>
              <p:blipFill>
                <a:blip r:embed="rId111"/>
                <a:stretch>
                  <a:fillRect/>
                </a:stretch>
              </p:blipFill>
              <p:spPr>
                <a:xfrm>
                  <a:off x="3246350" y="3151979"/>
                  <a:ext cx="4752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11" name="筆跡 110">
                  <a:extLst>
                    <a:ext uri="{FF2B5EF4-FFF2-40B4-BE49-F238E27FC236}">
                      <a16:creationId xmlns:a16="http://schemas.microsoft.com/office/drawing/2014/main" id="{6071E4CE-20E9-7933-DDBE-78B7C6625DEE}"/>
                    </a:ext>
                  </a:extLst>
                </p14:cNvPr>
                <p14:cNvContentPartPr/>
                <p14:nvPr/>
              </p14:nvContentPartPr>
              <p14:xfrm>
                <a:off x="3327350" y="3284819"/>
                <a:ext cx="7200" cy="16200"/>
              </p14:xfrm>
            </p:contentPart>
          </mc:Choice>
          <mc:Fallback xmlns="">
            <p:pic>
              <p:nvPicPr>
                <p:cNvPr id="111" name="筆跡 110">
                  <a:extLst>
                    <a:ext uri="{FF2B5EF4-FFF2-40B4-BE49-F238E27FC236}">
                      <a16:creationId xmlns:a16="http://schemas.microsoft.com/office/drawing/2014/main" id="{6071E4CE-20E9-7933-DDBE-78B7C6625DEE}"/>
                    </a:ext>
                  </a:extLst>
                </p:cNvPr>
                <p:cNvPicPr/>
                <p:nvPr/>
              </p:nvPicPr>
              <p:blipFill>
                <a:blip r:embed="rId113"/>
                <a:stretch>
                  <a:fillRect/>
                </a:stretch>
              </p:blipFill>
              <p:spPr>
                <a:xfrm>
                  <a:off x="3309350" y="3267179"/>
                  <a:ext cx="42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13" name="筆跡 112">
                  <a:extLst>
                    <a:ext uri="{FF2B5EF4-FFF2-40B4-BE49-F238E27FC236}">
                      <a16:creationId xmlns:a16="http://schemas.microsoft.com/office/drawing/2014/main" id="{51FDC223-874D-4A72-6DE8-429398E0CF47}"/>
                    </a:ext>
                  </a:extLst>
                </p14:cNvPr>
                <p14:cNvContentPartPr/>
                <p14:nvPr/>
              </p14:nvContentPartPr>
              <p14:xfrm>
                <a:off x="3415550" y="3156659"/>
                <a:ext cx="93960" cy="141840"/>
              </p14:xfrm>
            </p:contentPart>
          </mc:Choice>
          <mc:Fallback xmlns="">
            <p:pic>
              <p:nvPicPr>
                <p:cNvPr id="113" name="筆跡 112">
                  <a:extLst>
                    <a:ext uri="{FF2B5EF4-FFF2-40B4-BE49-F238E27FC236}">
                      <a16:creationId xmlns:a16="http://schemas.microsoft.com/office/drawing/2014/main" id="{51FDC223-874D-4A72-6DE8-429398E0CF47}"/>
                    </a:ext>
                  </a:extLst>
                </p:cNvPr>
                <p:cNvPicPr/>
                <p:nvPr/>
              </p:nvPicPr>
              <p:blipFill>
                <a:blip r:embed="rId115"/>
                <a:stretch>
                  <a:fillRect/>
                </a:stretch>
              </p:blipFill>
              <p:spPr>
                <a:xfrm>
                  <a:off x="3397910" y="3139019"/>
                  <a:ext cx="12960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14" name="筆跡 113">
                  <a:extLst>
                    <a:ext uri="{FF2B5EF4-FFF2-40B4-BE49-F238E27FC236}">
                      <a16:creationId xmlns:a16="http://schemas.microsoft.com/office/drawing/2014/main" id="{F4BFC4DE-E809-38CA-C107-2C8692830598}"/>
                    </a:ext>
                  </a:extLst>
                </p14:cNvPr>
                <p14:cNvContentPartPr/>
                <p14:nvPr/>
              </p14:nvContentPartPr>
              <p14:xfrm>
                <a:off x="3586550" y="3139739"/>
                <a:ext cx="57600" cy="158040"/>
              </p14:xfrm>
            </p:contentPart>
          </mc:Choice>
          <mc:Fallback xmlns="">
            <p:pic>
              <p:nvPicPr>
                <p:cNvPr id="114" name="筆跡 113">
                  <a:extLst>
                    <a:ext uri="{FF2B5EF4-FFF2-40B4-BE49-F238E27FC236}">
                      <a16:creationId xmlns:a16="http://schemas.microsoft.com/office/drawing/2014/main" id="{F4BFC4DE-E809-38CA-C107-2C8692830598}"/>
                    </a:ext>
                  </a:extLst>
                </p:cNvPr>
                <p:cNvPicPr/>
                <p:nvPr/>
              </p:nvPicPr>
              <p:blipFill>
                <a:blip r:embed="rId117"/>
                <a:stretch>
                  <a:fillRect/>
                </a:stretch>
              </p:blipFill>
              <p:spPr>
                <a:xfrm>
                  <a:off x="3568910" y="3121739"/>
                  <a:ext cx="932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15" name="筆跡 114">
                  <a:extLst>
                    <a:ext uri="{FF2B5EF4-FFF2-40B4-BE49-F238E27FC236}">
                      <a16:creationId xmlns:a16="http://schemas.microsoft.com/office/drawing/2014/main" id="{445348BE-C94A-1BCD-6457-2B7B5D508D80}"/>
                    </a:ext>
                  </a:extLst>
                </p14:cNvPr>
                <p14:cNvContentPartPr/>
                <p14:nvPr/>
              </p14:nvContentPartPr>
              <p14:xfrm>
                <a:off x="3621470" y="3139739"/>
                <a:ext cx="116640" cy="6840"/>
              </p14:xfrm>
            </p:contentPart>
          </mc:Choice>
          <mc:Fallback xmlns="">
            <p:pic>
              <p:nvPicPr>
                <p:cNvPr id="115" name="筆跡 114">
                  <a:extLst>
                    <a:ext uri="{FF2B5EF4-FFF2-40B4-BE49-F238E27FC236}">
                      <a16:creationId xmlns:a16="http://schemas.microsoft.com/office/drawing/2014/main" id="{445348BE-C94A-1BCD-6457-2B7B5D508D80}"/>
                    </a:ext>
                  </a:extLst>
                </p:cNvPr>
                <p:cNvPicPr/>
                <p:nvPr/>
              </p:nvPicPr>
              <p:blipFill>
                <a:blip r:embed="rId119"/>
                <a:stretch>
                  <a:fillRect/>
                </a:stretch>
              </p:blipFill>
              <p:spPr>
                <a:xfrm>
                  <a:off x="3603830" y="3121739"/>
                  <a:ext cx="152280" cy="42480"/>
                </a:xfrm>
                <a:prstGeom prst="rect">
                  <a:avLst/>
                </a:prstGeom>
              </p:spPr>
            </p:pic>
          </mc:Fallback>
        </mc:AlternateContent>
      </p:grpSp>
      <p:grpSp>
        <p:nvGrpSpPr>
          <p:cNvPr id="125" name="群組 124">
            <a:extLst>
              <a:ext uri="{FF2B5EF4-FFF2-40B4-BE49-F238E27FC236}">
                <a16:creationId xmlns:a16="http://schemas.microsoft.com/office/drawing/2014/main" id="{48190813-5859-972B-1CDC-E65023DC80C7}"/>
              </a:ext>
            </a:extLst>
          </p:cNvPr>
          <p:cNvGrpSpPr/>
          <p:nvPr/>
        </p:nvGrpSpPr>
        <p:grpSpPr>
          <a:xfrm>
            <a:off x="2939270" y="3720419"/>
            <a:ext cx="799200" cy="216720"/>
            <a:chOff x="2939270" y="3720419"/>
            <a:chExt cx="799200" cy="216720"/>
          </a:xfrm>
        </p:grpSpPr>
        <mc:AlternateContent xmlns:mc="http://schemas.openxmlformats.org/markup-compatibility/2006" xmlns:p14="http://schemas.microsoft.com/office/powerpoint/2010/main">
          <mc:Choice Requires="p14">
            <p:contentPart p14:bwMode="auto" r:id="rId120">
              <p14:nvContentPartPr>
                <p14:cNvPr id="117" name="筆跡 116">
                  <a:extLst>
                    <a:ext uri="{FF2B5EF4-FFF2-40B4-BE49-F238E27FC236}">
                      <a16:creationId xmlns:a16="http://schemas.microsoft.com/office/drawing/2014/main" id="{8798F8D8-F4B7-83AC-BE65-D07CE5B23D45}"/>
                    </a:ext>
                  </a:extLst>
                </p14:cNvPr>
                <p14:cNvContentPartPr/>
                <p14:nvPr/>
              </p14:nvContentPartPr>
              <p14:xfrm>
                <a:off x="2939270" y="3824819"/>
                <a:ext cx="112320" cy="17280"/>
              </p14:xfrm>
            </p:contentPart>
          </mc:Choice>
          <mc:Fallback xmlns="">
            <p:pic>
              <p:nvPicPr>
                <p:cNvPr id="117" name="筆跡 116">
                  <a:extLst>
                    <a:ext uri="{FF2B5EF4-FFF2-40B4-BE49-F238E27FC236}">
                      <a16:creationId xmlns:a16="http://schemas.microsoft.com/office/drawing/2014/main" id="{8798F8D8-F4B7-83AC-BE65-D07CE5B23D45}"/>
                    </a:ext>
                  </a:extLst>
                </p:cNvPr>
                <p:cNvPicPr/>
                <p:nvPr/>
              </p:nvPicPr>
              <p:blipFill>
                <a:blip r:embed="rId121"/>
                <a:stretch>
                  <a:fillRect/>
                </a:stretch>
              </p:blipFill>
              <p:spPr>
                <a:xfrm>
                  <a:off x="2921630" y="3806819"/>
                  <a:ext cx="1479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18" name="筆跡 117">
                  <a:extLst>
                    <a:ext uri="{FF2B5EF4-FFF2-40B4-BE49-F238E27FC236}">
                      <a16:creationId xmlns:a16="http://schemas.microsoft.com/office/drawing/2014/main" id="{9930C1CF-E4CC-F934-57A7-BE7019E0FD9C}"/>
                    </a:ext>
                  </a:extLst>
                </p14:cNvPr>
                <p14:cNvContentPartPr/>
                <p14:nvPr/>
              </p14:nvContentPartPr>
              <p14:xfrm>
                <a:off x="3131150" y="3781259"/>
                <a:ext cx="88200" cy="130680"/>
              </p14:xfrm>
            </p:contentPart>
          </mc:Choice>
          <mc:Fallback xmlns="">
            <p:pic>
              <p:nvPicPr>
                <p:cNvPr id="118" name="筆跡 117">
                  <a:extLst>
                    <a:ext uri="{FF2B5EF4-FFF2-40B4-BE49-F238E27FC236}">
                      <a16:creationId xmlns:a16="http://schemas.microsoft.com/office/drawing/2014/main" id="{9930C1CF-E4CC-F934-57A7-BE7019E0FD9C}"/>
                    </a:ext>
                  </a:extLst>
                </p:cNvPr>
                <p:cNvPicPr/>
                <p:nvPr/>
              </p:nvPicPr>
              <p:blipFill>
                <a:blip r:embed="rId123"/>
                <a:stretch>
                  <a:fillRect/>
                </a:stretch>
              </p:blipFill>
              <p:spPr>
                <a:xfrm>
                  <a:off x="3113150" y="3763259"/>
                  <a:ext cx="1238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9" name="筆跡 118">
                  <a:extLst>
                    <a:ext uri="{FF2B5EF4-FFF2-40B4-BE49-F238E27FC236}">
                      <a16:creationId xmlns:a16="http://schemas.microsoft.com/office/drawing/2014/main" id="{6CFEA43D-DD3E-7272-8AAE-AEE7848CAF1D}"/>
                    </a:ext>
                  </a:extLst>
                </p14:cNvPr>
                <p14:cNvContentPartPr/>
                <p14:nvPr/>
              </p14:nvContentPartPr>
              <p14:xfrm>
                <a:off x="3269030" y="3901499"/>
                <a:ext cx="6120" cy="14760"/>
              </p14:xfrm>
            </p:contentPart>
          </mc:Choice>
          <mc:Fallback xmlns="">
            <p:pic>
              <p:nvPicPr>
                <p:cNvPr id="119" name="筆跡 118">
                  <a:extLst>
                    <a:ext uri="{FF2B5EF4-FFF2-40B4-BE49-F238E27FC236}">
                      <a16:creationId xmlns:a16="http://schemas.microsoft.com/office/drawing/2014/main" id="{6CFEA43D-DD3E-7272-8AAE-AEE7848CAF1D}"/>
                    </a:ext>
                  </a:extLst>
                </p:cNvPr>
                <p:cNvPicPr/>
                <p:nvPr/>
              </p:nvPicPr>
              <p:blipFill>
                <a:blip r:embed="rId125"/>
                <a:stretch>
                  <a:fillRect/>
                </a:stretch>
              </p:blipFill>
              <p:spPr>
                <a:xfrm>
                  <a:off x="3251390" y="3883499"/>
                  <a:ext cx="4176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21" name="筆跡 120">
                  <a:extLst>
                    <a:ext uri="{FF2B5EF4-FFF2-40B4-BE49-F238E27FC236}">
                      <a16:creationId xmlns:a16="http://schemas.microsoft.com/office/drawing/2014/main" id="{BFDF956D-2A85-C648-5ABA-2C2A580B3EE0}"/>
                    </a:ext>
                  </a:extLst>
                </p14:cNvPr>
                <p14:cNvContentPartPr/>
                <p14:nvPr/>
              </p14:nvContentPartPr>
              <p14:xfrm>
                <a:off x="3401510" y="3733019"/>
                <a:ext cx="123840" cy="115200"/>
              </p14:xfrm>
            </p:contentPart>
          </mc:Choice>
          <mc:Fallback xmlns="">
            <p:pic>
              <p:nvPicPr>
                <p:cNvPr id="121" name="筆跡 120">
                  <a:extLst>
                    <a:ext uri="{FF2B5EF4-FFF2-40B4-BE49-F238E27FC236}">
                      <a16:creationId xmlns:a16="http://schemas.microsoft.com/office/drawing/2014/main" id="{BFDF956D-2A85-C648-5ABA-2C2A580B3EE0}"/>
                    </a:ext>
                  </a:extLst>
                </p:cNvPr>
                <p:cNvPicPr/>
                <p:nvPr/>
              </p:nvPicPr>
              <p:blipFill>
                <a:blip r:embed="rId127"/>
                <a:stretch>
                  <a:fillRect/>
                </a:stretch>
              </p:blipFill>
              <p:spPr>
                <a:xfrm>
                  <a:off x="3383870" y="3715379"/>
                  <a:ext cx="15948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22" name="筆跡 121">
                  <a:extLst>
                    <a:ext uri="{FF2B5EF4-FFF2-40B4-BE49-F238E27FC236}">
                      <a16:creationId xmlns:a16="http://schemas.microsoft.com/office/drawing/2014/main" id="{E1E2514C-3CA9-998A-ADEF-41EEF0976A0D}"/>
                    </a:ext>
                  </a:extLst>
                </p14:cNvPr>
                <p14:cNvContentPartPr/>
                <p14:nvPr/>
              </p14:nvContentPartPr>
              <p14:xfrm>
                <a:off x="3490070" y="3736619"/>
                <a:ext cx="42120" cy="135720"/>
              </p14:xfrm>
            </p:contentPart>
          </mc:Choice>
          <mc:Fallback xmlns="">
            <p:pic>
              <p:nvPicPr>
                <p:cNvPr id="122" name="筆跡 121">
                  <a:extLst>
                    <a:ext uri="{FF2B5EF4-FFF2-40B4-BE49-F238E27FC236}">
                      <a16:creationId xmlns:a16="http://schemas.microsoft.com/office/drawing/2014/main" id="{E1E2514C-3CA9-998A-ADEF-41EEF0976A0D}"/>
                    </a:ext>
                  </a:extLst>
                </p:cNvPr>
                <p:cNvPicPr/>
                <p:nvPr/>
              </p:nvPicPr>
              <p:blipFill>
                <a:blip r:embed="rId129"/>
                <a:stretch>
                  <a:fillRect/>
                </a:stretch>
              </p:blipFill>
              <p:spPr>
                <a:xfrm>
                  <a:off x="3472430" y="3718619"/>
                  <a:ext cx="777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23" name="筆跡 122">
                  <a:extLst>
                    <a:ext uri="{FF2B5EF4-FFF2-40B4-BE49-F238E27FC236}">
                      <a16:creationId xmlns:a16="http://schemas.microsoft.com/office/drawing/2014/main" id="{52E705F3-FCAD-97EF-7ECD-91BEF7FD5796}"/>
                    </a:ext>
                  </a:extLst>
                </p14:cNvPr>
                <p14:cNvContentPartPr/>
                <p14:nvPr/>
              </p14:nvContentPartPr>
              <p14:xfrm>
                <a:off x="3632990" y="3733379"/>
                <a:ext cx="105480" cy="95760"/>
              </p14:xfrm>
            </p:contentPart>
          </mc:Choice>
          <mc:Fallback xmlns="">
            <p:pic>
              <p:nvPicPr>
                <p:cNvPr id="123" name="筆跡 122">
                  <a:extLst>
                    <a:ext uri="{FF2B5EF4-FFF2-40B4-BE49-F238E27FC236}">
                      <a16:creationId xmlns:a16="http://schemas.microsoft.com/office/drawing/2014/main" id="{52E705F3-FCAD-97EF-7ECD-91BEF7FD5796}"/>
                    </a:ext>
                  </a:extLst>
                </p:cNvPr>
                <p:cNvPicPr/>
                <p:nvPr/>
              </p:nvPicPr>
              <p:blipFill>
                <a:blip r:embed="rId131"/>
                <a:stretch>
                  <a:fillRect/>
                </a:stretch>
              </p:blipFill>
              <p:spPr>
                <a:xfrm>
                  <a:off x="3615350" y="3715739"/>
                  <a:ext cx="1411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24" name="筆跡 123">
                  <a:extLst>
                    <a:ext uri="{FF2B5EF4-FFF2-40B4-BE49-F238E27FC236}">
                      <a16:creationId xmlns:a16="http://schemas.microsoft.com/office/drawing/2014/main" id="{0C888443-F1AA-06C8-101A-4829B17C64B3}"/>
                    </a:ext>
                  </a:extLst>
                </p14:cNvPr>
                <p14:cNvContentPartPr/>
                <p14:nvPr/>
              </p14:nvContentPartPr>
              <p14:xfrm>
                <a:off x="3681950" y="3720419"/>
                <a:ext cx="39600" cy="216720"/>
              </p14:xfrm>
            </p:contentPart>
          </mc:Choice>
          <mc:Fallback xmlns="">
            <p:pic>
              <p:nvPicPr>
                <p:cNvPr id="124" name="筆跡 123">
                  <a:extLst>
                    <a:ext uri="{FF2B5EF4-FFF2-40B4-BE49-F238E27FC236}">
                      <a16:creationId xmlns:a16="http://schemas.microsoft.com/office/drawing/2014/main" id="{0C888443-F1AA-06C8-101A-4829B17C64B3}"/>
                    </a:ext>
                  </a:extLst>
                </p:cNvPr>
                <p:cNvPicPr/>
                <p:nvPr/>
              </p:nvPicPr>
              <p:blipFill>
                <a:blip r:embed="rId133"/>
                <a:stretch>
                  <a:fillRect/>
                </a:stretch>
              </p:blipFill>
              <p:spPr>
                <a:xfrm>
                  <a:off x="3663950" y="3702419"/>
                  <a:ext cx="75240" cy="252360"/>
                </a:xfrm>
                <a:prstGeom prst="rect">
                  <a:avLst/>
                </a:prstGeom>
              </p:spPr>
            </p:pic>
          </mc:Fallback>
        </mc:AlternateContent>
      </p:grpSp>
      <p:grpSp>
        <p:nvGrpSpPr>
          <p:cNvPr id="132" name="群組 131">
            <a:extLst>
              <a:ext uri="{FF2B5EF4-FFF2-40B4-BE49-F238E27FC236}">
                <a16:creationId xmlns:a16="http://schemas.microsoft.com/office/drawing/2014/main" id="{48A7D85D-07E4-FD30-56FE-B7FC4B151320}"/>
              </a:ext>
            </a:extLst>
          </p:cNvPr>
          <p:cNvGrpSpPr/>
          <p:nvPr/>
        </p:nvGrpSpPr>
        <p:grpSpPr>
          <a:xfrm>
            <a:off x="3165350" y="4438979"/>
            <a:ext cx="554760" cy="211320"/>
            <a:chOff x="3165350" y="4438979"/>
            <a:chExt cx="554760" cy="211320"/>
          </a:xfrm>
        </p:grpSpPr>
        <mc:AlternateContent xmlns:mc="http://schemas.openxmlformats.org/markup-compatibility/2006" xmlns:p14="http://schemas.microsoft.com/office/powerpoint/2010/main">
          <mc:Choice Requires="p14">
            <p:contentPart p14:bwMode="auto" r:id="rId134">
              <p14:nvContentPartPr>
                <p14:cNvPr id="126" name="筆跡 125">
                  <a:extLst>
                    <a:ext uri="{FF2B5EF4-FFF2-40B4-BE49-F238E27FC236}">
                      <a16:creationId xmlns:a16="http://schemas.microsoft.com/office/drawing/2014/main" id="{367CF540-6B47-877E-9EF1-0BF7FBEE7C10}"/>
                    </a:ext>
                  </a:extLst>
                </p14:cNvPr>
                <p14:cNvContentPartPr/>
                <p14:nvPr/>
              </p14:nvContentPartPr>
              <p14:xfrm>
                <a:off x="3165350" y="4514579"/>
                <a:ext cx="99000" cy="135720"/>
              </p14:xfrm>
            </p:contentPart>
          </mc:Choice>
          <mc:Fallback xmlns="">
            <p:pic>
              <p:nvPicPr>
                <p:cNvPr id="126" name="筆跡 125">
                  <a:extLst>
                    <a:ext uri="{FF2B5EF4-FFF2-40B4-BE49-F238E27FC236}">
                      <a16:creationId xmlns:a16="http://schemas.microsoft.com/office/drawing/2014/main" id="{367CF540-6B47-877E-9EF1-0BF7FBEE7C10}"/>
                    </a:ext>
                  </a:extLst>
                </p:cNvPr>
                <p:cNvPicPr/>
                <p:nvPr/>
              </p:nvPicPr>
              <p:blipFill>
                <a:blip r:embed="rId135"/>
                <a:stretch>
                  <a:fillRect/>
                </a:stretch>
              </p:blipFill>
              <p:spPr>
                <a:xfrm>
                  <a:off x="3147710" y="4496579"/>
                  <a:ext cx="1346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7" name="筆跡 126">
                  <a:extLst>
                    <a:ext uri="{FF2B5EF4-FFF2-40B4-BE49-F238E27FC236}">
                      <a16:creationId xmlns:a16="http://schemas.microsoft.com/office/drawing/2014/main" id="{386A17E4-51C8-B68F-771F-8D9A849C92FF}"/>
                    </a:ext>
                  </a:extLst>
                </p14:cNvPr>
                <p14:cNvContentPartPr/>
                <p14:nvPr/>
              </p14:nvContentPartPr>
              <p14:xfrm>
                <a:off x="3329150" y="4618979"/>
                <a:ext cx="5760" cy="5400"/>
              </p14:xfrm>
            </p:contentPart>
          </mc:Choice>
          <mc:Fallback xmlns="">
            <p:pic>
              <p:nvPicPr>
                <p:cNvPr id="127" name="筆跡 126">
                  <a:extLst>
                    <a:ext uri="{FF2B5EF4-FFF2-40B4-BE49-F238E27FC236}">
                      <a16:creationId xmlns:a16="http://schemas.microsoft.com/office/drawing/2014/main" id="{386A17E4-51C8-B68F-771F-8D9A849C92FF}"/>
                    </a:ext>
                  </a:extLst>
                </p:cNvPr>
                <p:cNvPicPr/>
                <p:nvPr/>
              </p:nvPicPr>
              <p:blipFill>
                <a:blip r:embed="rId137"/>
                <a:stretch>
                  <a:fillRect/>
                </a:stretch>
              </p:blipFill>
              <p:spPr>
                <a:xfrm>
                  <a:off x="3311150" y="4600979"/>
                  <a:ext cx="4140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9" name="筆跡 128">
                  <a:extLst>
                    <a:ext uri="{FF2B5EF4-FFF2-40B4-BE49-F238E27FC236}">
                      <a16:creationId xmlns:a16="http://schemas.microsoft.com/office/drawing/2014/main" id="{E14167DB-DAFA-5191-8D08-164D32E6951B}"/>
                    </a:ext>
                  </a:extLst>
                </p14:cNvPr>
                <p14:cNvContentPartPr/>
                <p14:nvPr/>
              </p14:nvContentPartPr>
              <p14:xfrm>
                <a:off x="3426350" y="4482899"/>
                <a:ext cx="137160" cy="99360"/>
              </p14:xfrm>
            </p:contentPart>
          </mc:Choice>
          <mc:Fallback xmlns="">
            <p:pic>
              <p:nvPicPr>
                <p:cNvPr id="129" name="筆跡 128">
                  <a:extLst>
                    <a:ext uri="{FF2B5EF4-FFF2-40B4-BE49-F238E27FC236}">
                      <a16:creationId xmlns:a16="http://schemas.microsoft.com/office/drawing/2014/main" id="{E14167DB-DAFA-5191-8D08-164D32E6951B}"/>
                    </a:ext>
                  </a:extLst>
                </p:cNvPr>
                <p:cNvPicPr/>
                <p:nvPr/>
              </p:nvPicPr>
              <p:blipFill>
                <a:blip r:embed="rId139"/>
                <a:stretch>
                  <a:fillRect/>
                </a:stretch>
              </p:blipFill>
              <p:spPr>
                <a:xfrm>
                  <a:off x="3408350" y="4465259"/>
                  <a:ext cx="17280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30" name="筆跡 129">
                  <a:extLst>
                    <a:ext uri="{FF2B5EF4-FFF2-40B4-BE49-F238E27FC236}">
                      <a16:creationId xmlns:a16="http://schemas.microsoft.com/office/drawing/2014/main" id="{3021D046-300F-D456-8B26-266ACCC00AD5}"/>
                    </a:ext>
                  </a:extLst>
                </p14:cNvPr>
                <p14:cNvContentPartPr/>
                <p14:nvPr/>
              </p14:nvContentPartPr>
              <p14:xfrm>
                <a:off x="3504830" y="4484339"/>
                <a:ext cx="34200" cy="151560"/>
              </p14:xfrm>
            </p:contentPart>
          </mc:Choice>
          <mc:Fallback xmlns="">
            <p:pic>
              <p:nvPicPr>
                <p:cNvPr id="130" name="筆跡 129">
                  <a:extLst>
                    <a:ext uri="{FF2B5EF4-FFF2-40B4-BE49-F238E27FC236}">
                      <a16:creationId xmlns:a16="http://schemas.microsoft.com/office/drawing/2014/main" id="{3021D046-300F-D456-8B26-266ACCC00AD5}"/>
                    </a:ext>
                  </a:extLst>
                </p:cNvPr>
                <p:cNvPicPr/>
                <p:nvPr/>
              </p:nvPicPr>
              <p:blipFill>
                <a:blip r:embed="rId141"/>
                <a:stretch>
                  <a:fillRect/>
                </a:stretch>
              </p:blipFill>
              <p:spPr>
                <a:xfrm>
                  <a:off x="3486830" y="4466699"/>
                  <a:ext cx="6984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31" name="筆跡 130">
                  <a:extLst>
                    <a:ext uri="{FF2B5EF4-FFF2-40B4-BE49-F238E27FC236}">
                      <a16:creationId xmlns:a16="http://schemas.microsoft.com/office/drawing/2014/main" id="{C92CE744-424D-282A-E1C6-4C11479D2DF7}"/>
                    </a:ext>
                  </a:extLst>
                </p14:cNvPr>
                <p14:cNvContentPartPr/>
                <p14:nvPr/>
              </p14:nvContentPartPr>
              <p14:xfrm>
                <a:off x="3605630" y="4438979"/>
                <a:ext cx="114480" cy="209160"/>
              </p14:xfrm>
            </p:contentPart>
          </mc:Choice>
          <mc:Fallback xmlns="">
            <p:pic>
              <p:nvPicPr>
                <p:cNvPr id="131" name="筆跡 130">
                  <a:extLst>
                    <a:ext uri="{FF2B5EF4-FFF2-40B4-BE49-F238E27FC236}">
                      <a16:creationId xmlns:a16="http://schemas.microsoft.com/office/drawing/2014/main" id="{C92CE744-424D-282A-E1C6-4C11479D2DF7}"/>
                    </a:ext>
                  </a:extLst>
                </p:cNvPr>
                <p:cNvPicPr/>
                <p:nvPr/>
              </p:nvPicPr>
              <p:blipFill>
                <a:blip r:embed="rId143"/>
                <a:stretch>
                  <a:fillRect/>
                </a:stretch>
              </p:blipFill>
              <p:spPr>
                <a:xfrm>
                  <a:off x="3587630" y="4420979"/>
                  <a:ext cx="150120" cy="244800"/>
                </a:xfrm>
                <a:prstGeom prst="rect">
                  <a:avLst/>
                </a:prstGeom>
              </p:spPr>
            </p:pic>
          </mc:Fallback>
        </mc:AlternateContent>
      </p:grpSp>
      <p:grpSp>
        <p:nvGrpSpPr>
          <p:cNvPr id="137" name="群組 136">
            <a:extLst>
              <a:ext uri="{FF2B5EF4-FFF2-40B4-BE49-F238E27FC236}">
                <a16:creationId xmlns:a16="http://schemas.microsoft.com/office/drawing/2014/main" id="{BACA3B34-8B3C-7636-0805-74849BF7E38B}"/>
              </a:ext>
            </a:extLst>
          </p:cNvPr>
          <p:cNvGrpSpPr/>
          <p:nvPr/>
        </p:nvGrpSpPr>
        <p:grpSpPr>
          <a:xfrm>
            <a:off x="3169670" y="5083019"/>
            <a:ext cx="445320" cy="348480"/>
            <a:chOff x="3169670" y="5083019"/>
            <a:chExt cx="445320" cy="348480"/>
          </a:xfrm>
        </p:grpSpPr>
        <mc:AlternateContent xmlns:mc="http://schemas.openxmlformats.org/markup-compatibility/2006" xmlns:p14="http://schemas.microsoft.com/office/powerpoint/2010/main">
          <mc:Choice Requires="p14">
            <p:contentPart p14:bwMode="auto" r:id="rId144">
              <p14:nvContentPartPr>
                <p14:cNvPr id="133" name="筆跡 132">
                  <a:extLst>
                    <a:ext uri="{FF2B5EF4-FFF2-40B4-BE49-F238E27FC236}">
                      <a16:creationId xmlns:a16="http://schemas.microsoft.com/office/drawing/2014/main" id="{1CC1A33C-1D28-0219-1CEE-E3479A30E8E5}"/>
                    </a:ext>
                  </a:extLst>
                </p14:cNvPr>
                <p14:cNvContentPartPr/>
                <p14:nvPr/>
              </p14:nvContentPartPr>
              <p14:xfrm>
                <a:off x="3169670" y="5130539"/>
                <a:ext cx="17640" cy="184680"/>
              </p14:xfrm>
            </p:contentPart>
          </mc:Choice>
          <mc:Fallback xmlns="">
            <p:pic>
              <p:nvPicPr>
                <p:cNvPr id="133" name="筆跡 132">
                  <a:extLst>
                    <a:ext uri="{FF2B5EF4-FFF2-40B4-BE49-F238E27FC236}">
                      <a16:creationId xmlns:a16="http://schemas.microsoft.com/office/drawing/2014/main" id="{1CC1A33C-1D28-0219-1CEE-E3479A30E8E5}"/>
                    </a:ext>
                  </a:extLst>
                </p:cNvPr>
                <p:cNvPicPr/>
                <p:nvPr/>
              </p:nvPicPr>
              <p:blipFill>
                <a:blip r:embed="rId145"/>
                <a:stretch>
                  <a:fillRect/>
                </a:stretch>
              </p:blipFill>
              <p:spPr>
                <a:xfrm>
                  <a:off x="3151670" y="5112539"/>
                  <a:ext cx="532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4" name="筆跡 133">
                  <a:extLst>
                    <a:ext uri="{FF2B5EF4-FFF2-40B4-BE49-F238E27FC236}">
                      <a16:creationId xmlns:a16="http://schemas.microsoft.com/office/drawing/2014/main" id="{178BD2E0-3BE0-6EC9-90E7-0DB4A5BBD976}"/>
                    </a:ext>
                  </a:extLst>
                </p14:cNvPr>
                <p14:cNvContentPartPr/>
                <p14:nvPr/>
              </p14:nvContentPartPr>
              <p14:xfrm>
                <a:off x="3236270" y="5268419"/>
                <a:ext cx="6480" cy="3960"/>
              </p14:xfrm>
            </p:contentPart>
          </mc:Choice>
          <mc:Fallback xmlns="">
            <p:pic>
              <p:nvPicPr>
                <p:cNvPr id="134" name="筆跡 133">
                  <a:extLst>
                    <a:ext uri="{FF2B5EF4-FFF2-40B4-BE49-F238E27FC236}">
                      <a16:creationId xmlns:a16="http://schemas.microsoft.com/office/drawing/2014/main" id="{178BD2E0-3BE0-6EC9-90E7-0DB4A5BBD976}"/>
                    </a:ext>
                  </a:extLst>
                </p:cNvPr>
                <p:cNvPicPr/>
                <p:nvPr/>
              </p:nvPicPr>
              <p:blipFill>
                <a:blip r:embed="rId137"/>
                <a:stretch>
                  <a:fillRect/>
                </a:stretch>
              </p:blipFill>
              <p:spPr>
                <a:xfrm>
                  <a:off x="3218270" y="5250779"/>
                  <a:ext cx="42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35" name="筆跡 134">
                  <a:extLst>
                    <a:ext uri="{FF2B5EF4-FFF2-40B4-BE49-F238E27FC236}">
                      <a16:creationId xmlns:a16="http://schemas.microsoft.com/office/drawing/2014/main" id="{C723D860-7A2E-AC35-AA54-19FD7728A183}"/>
                    </a:ext>
                  </a:extLst>
                </p14:cNvPr>
                <p14:cNvContentPartPr/>
                <p14:nvPr/>
              </p14:nvContentPartPr>
              <p14:xfrm>
                <a:off x="3350390" y="5124059"/>
                <a:ext cx="77400" cy="151920"/>
              </p14:xfrm>
            </p:contentPart>
          </mc:Choice>
          <mc:Fallback xmlns="">
            <p:pic>
              <p:nvPicPr>
                <p:cNvPr id="135" name="筆跡 134">
                  <a:extLst>
                    <a:ext uri="{FF2B5EF4-FFF2-40B4-BE49-F238E27FC236}">
                      <a16:creationId xmlns:a16="http://schemas.microsoft.com/office/drawing/2014/main" id="{C723D860-7A2E-AC35-AA54-19FD7728A183}"/>
                    </a:ext>
                  </a:extLst>
                </p:cNvPr>
                <p:cNvPicPr/>
                <p:nvPr/>
              </p:nvPicPr>
              <p:blipFill>
                <a:blip r:embed="rId148"/>
                <a:stretch>
                  <a:fillRect/>
                </a:stretch>
              </p:blipFill>
              <p:spPr>
                <a:xfrm>
                  <a:off x="3332390" y="5106419"/>
                  <a:ext cx="1130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36" name="筆跡 135">
                  <a:extLst>
                    <a:ext uri="{FF2B5EF4-FFF2-40B4-BE49-F238E27FC236}">
                      <a16:creationId xmlns:a16="http://schemas.microsoft.com/office/drawing/2014/main" id="{ED7692E9-C05C-1F1D-76DE-659AAC66F6B0}"/>
                    </a:ext>
                  </a:extLst>
                </p14:cNvPr>
                <p14:cNvContentPartPr/>
                <p14:nvPr/>
              </p14:nvContentPartPr>
              <p14:xfrm>
                <a:off x="3510230" y="5083019"/>
                <a:ext cx="104760" cy="348480"/>
              </p14:xfrm>
            </p:contentPart>
          </mc:Choice>
          <mc:Fallback xmlns="">
            <p:pic>
              <p:nvPicPr>
                <p:cNvPr id="136" name="筆跡 135">
                  <a:extLst>
                    <a:ext uri="{FF2B5EF4-FFF2-40B4-BE49-F238E27FC236}">
                      <a16:creationId xmlns:a16="http://schemas.microsoft.com/office/drawing/2014/main" id="{ED7692E9-C05C-1F1D-76DE-659AAC66F6B0}"/>
                    </a:ext>
                  </a:extLst>
                </p:cNvPr>
                <p:cNvPicPr/>
                <p:nvPr/>
              </p:nvPicPr>
              <p:blipFill>
                <a:blip r:embed="rId150"/>
                <a:stretch>
                  <a:fillRect/>
                </a:stretch>
              </p:blipFill>
              <p:spPr>
                <a:xfrm>
                  <a:off x="3492590" y="5065379"/>
                  <a:ext cx="140400" cy="384120"/>
                </a:xfrm>
                <a:prstGeom prst="rect">
                  <a:avLst/>
                </a:prstGeom>
              </p:spPr>
            </p:pic>
          </mc:Fallback>
        </mc:AlternateContent>
      </p:grpSp>
      <p:grpSp>
        <p:nvGrpSpPr>
          <p:cNvPr id="144" name="群組 143">
            <a:extLst>
              <a:ext uri="{FF2B5EF4-FFF2-40B4-BE49-F238E27FC236}">
                <a16:creationId xmlns:a16="http://schemas.microsoft.com/office/drawing/2014/main" id="{1218631F-EF61-4790-A5A4-245D523442A9}"/>
              </a:ext>
            </a:extLst>
          </p:cNvPr>
          <p:cNvGrpSpPr/>
          <p:nvPr/>
        </p:nvGrpSpPr>
        <p:grpSpPr>
          <a:xfrm>
            <a:off x="631310" y="2217059"/>
            <a:ext cx="522000" cy="480187"/>
            <a:chOff x="631310" y="2217059"/>
            <a:chExt cx="522000" cy="480187"/>
          </a:xfrm>
        </p:grpSpPr>
        <mc:AlternateContent xmlns:mc="http://schemas.openxmlformats.org/markup-compatibility/2006" xmlns:p14="http://schemas.microsoft.com/office/powerpoint/2010/main">
          <mc:Choice Requires="p14">
            <p:contentPart p14:bwMode="auto" r:id="rId151">
              <p14:nvContentPartPr>
                <p14:cNvPr id="14" name="筆跡 13">
                  <a:extLst>
                    <a:ext uri="{FF2B5EF4-FFF2-40B4-BE49-F238E27FC236}">
                      <a16:creationId xmlns:a16="http://schemas.microsoft.com/office/drawing/2014/main" id="{CAC69D52-CA4E-868D-BEFA-C7AB5680538C}"/>
                    </a:ext>
                  </a:extLst>
                </p14:cNvPr>
                <p14:cNvContentPartPr/>
                <p14:nvPr/>
              </p14:nvContentPartPr>
              <p14:xfrm>
                <a:off x="640560" y="2517966"/>
                <a:ext cx="146160" cy="119160"/>
              </p14:xfrm>
            </p:contentPart>
          </mc:Choice>
          <mc:Fallback xmlns="">
            <p:pic>
              <p:nvPicPr>
                <p:cNvPr id="14" name="筆跡 13">
                  <a:extLst>
                    <a:ext uri="{FF2B5EF4-FFF2-40B4-BE49-F238E27FC236}">
                      <a16:creationId xmlns:a16="http://schemas.microsoft.com/office/drawing/2014/main" id="{CAC69D52-CA4E-868D-BEFA-C7AB5680538C}"/>
                    </a:ext>
                  </a:extLst>
                </p:cNvPr>
                <p:cNvPicPr/>
                <p:nvPr/>
              </p:nvPicPr>
              <p:blipFill>
                <a:blip r:embed="rId152"/>
                <a:stretch>
                  <a:fillRect/>
                </a:stretch>
              </p:blipFill>
              <p:spPr>
                <a:xfrm>
                  <a:off x="622560" y="2499966"/>
                  <a:ext cx="18180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5" name="筆跡 14">
                  <a:extLst>
                    <a:ext uri="{FF2B5EF4-FFF2-40B4-BE49-F238E27FC236}">
                      <a16:creationId xmlns:a16="http://schemas.microsoft.com/office/drawing/2014/main" id="{017A38AB-F5F7-D465-9C1E-712013BD75AE}"/>
                    </a:ext>
                  </a:extLst>
                </p14:cNvPr>
                <p14:cNvContentPartPr/>
                <p14:nvPr/>
              </p14:nvContentPartPr>
              <p14:xfrm>
                <a:off x="654600" y="2642166"/>
                <a:ext cx="124920" cy="28080"/>
              </p14:xfrm>
            </p:contentPart>
          </mc:Choice>
          <mc:Fallback xmlns="">
            <p:pic>
              <p:nvPicPr>
                <p:cNvPr id="15" name="筆跡 14">
                  <a:extLst>
                    <a:ext uri="{FF2B5EF4-FFF2-40B4-BE49-F238E27FC236}">
                      <a16:creationId xmlns:a16="http://schemas.microsoft.com/office/drawing/2014/main" id="{017A38AB-F5F7-D465-9C1E-712013BD75AE}"/>
                    </a:ext>
                  </a:extLst>
                </p:cNvPr>
                <p:cNvPicPr/>
                <p:nvPr/>
              </p:nvPicPr>
              <p:blipFill>
                <a:blip r:embed="rId154"/>
                <a:stretch>
                  <a:fillRect/>
                </a:stretch>
              </p:blipFill>
              <p:spPr>
                <a:xfrm>
                  <a:off x="636960" y="2624526"/>
                  <a:ext cx="16056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6" name="筆跡 15">
                  <a:extLst>
                    <a:ext uri="{FF2B5EF4-FFF2-40B4-BE49-F238E27FC236}">
                      <a16:creationId xmlns:a16="http://schemas.microsoft.com/office/drawing/2014/main" id="{1AD17403-76E4-1DBE-F863-7454CC12E5F2}"/>
                    </a:ext>
                  </a:extLst>
                </p14:cNvPr>
                <p14:cNvContentPartPr/>
                <p14:nvPr/>
              </p14:nvContentPartPr>
              <p14:xfrm>
                <a:off x="872040" y="2519406"/>
                <a:ext cx="107280" cy="177840"/>
              </p14:xfrm>
            </p:contentPart>
          </mc:Choice>
          <mc:Fallback xmlns="">
            <p:pic>
              <p:nvPicPr>
                <p:cNvPr id="16" name="筆跡 15">
                  <a:extLst>
                    <a:ext uri="{FF2B5EF4-FFF2-40B4-BE49-F238E27FC236}">
                      <a16:creationId xmlns:a16="http://schemas.microsoft.com/office/drawing/2014/main" id="{1AD17403-76E4-1DBE-F863-7454CC12E5F2}"/>
                    </a:ext>
                  </a:extLst>
                </p:cNvPr>
                <p:cNvPicPr/>
                <p:nvPr/>
              </p:nvPicPr>
              <p:blipFill>
                <a:blip r:embed="rId156"/>
                <a:stretch>
                  <a:fillRect/>
                </a:stretch>
              </p:blipFill>
              <p:spPr>
                <a:xfrm>
                  <a:off x="854400" y="2501406"/>
                  <a:ext cx="1429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7" name="筆跡 16">
                  <a:extLst>
                    <a:ext uri="{FF2B5EF4-FFF2-40B4-BE49-F238E27FC236}">
                      <a16:creationId xmlns:a16="http://schemas.microsoft.com/office/drawing/2014/main" id="{B46442C4-7E62-9E71-FC34-E7691107FA36}"/>
                    </a:ext>
                  </a:extLst>
                </p14:cNvPr>
                <p14:cNvContentPartPr/>
                <p14:nvPr/>
              </p14:nvContentPartPr>
              <p14:xfrm>
                <a:off x="1006680" y="2584566"/>
                <a:ext cx="98280" cy="94320"/>
              </p14:xfrm>
            </p:contentPart>
          </mc:Choice>
          <mc:Fallback xmlns="">
            <p:pic>
              <p:nvPicPr>
                <p:cNvPr id="17" name="筆跡 16">
                  <a:extLst>
                    <a:ext uri="{FF2B5EF4-FFF2-40B4-BE49-F238E27FC236}">
                      <a16:creationId xmlns:a16="http://schemas.microsoft.com/office/drawing/2014/main" id="{B46442C4-7E62-9E71-FC34-E7691107FA36}"/>
                    </a:ext>
                  </a:extLst>
                </p:cNvPr>
                <p:cNvPicPr/>
                <p:nvPr/>
              </p:nvPicPr>
              <p:blipFill>
                <a:blip r:embed="rId158"/>
                <a:stretch>
                  <a:fillRect/>
                </a:stretch>
              </p:blipFill>
              <p:spPr>
                <a:xfrm>
                  <a:off x="988680" y="2566926"/>
                  <a:ext cx="13392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38" name="筆跡 137">
                  <a:extLst>
                    <a:ext uri="{FF2B5EF4-FFF2-40B4-BE49-F238E27FC236}">
                      <a16:creationId xmlns:a16="http://schemas.microsoft.com/office/drawing/2014/main" id="{F78310C9-CFEA-A00A-0935-2F18BA451D54}"/>
                    </a:ext>
                  </a:extLst>
                </p14:cNvPr>
                <p14:cNvContentPartPr/>
                <p14:nvPr/>
              </p14:nvContentPartPr>
              <p14:xfrm>
                <a:off x="631310" y="2240099"/>
                <a:ext cx="77040" cy="203040"/>
              </p14:xfrm>
            </p:contentPart>
          </mc:Choice>
          <mc:Fallback xmlns="">
            <p:pic>
              <p:nvPicPr>
                <p:cNvPr id="138" name="筆跡 137">
                  <a:extLst>
                    <a:ext uri="{FF2B5EF4-FFF2-40B4-BE49-F238E27FC236}">
                      <a16:creationId xmlns:a16="http://schemas.microsoft.com/office/drawing/2014/main" id="{F78310C9-CFEA-A00A-0935-2F18BA451D54}"/>
                    </a:ext>
                  </a:extLst>
                </p:cNvPr>
                <p:cNvPicPr/>
                <p:nvPr/>
              </p:nvPicPr>
              <p:blipFill>
                <a:blip r:embed="rId160"/>
                <a:stretch>
                  <a:fillRect/>
                </a:stretch>
              </p:blipFill>
              <p:spPr>
                <a:xfrm>
                  <a:off x="613670" y="2222099"/>
                  <a:ext cx="1126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9" name="筆跡 138">
                  <a:extLst>
                    <a:ext uri="{FF2B5EF4-FFF2-40B4-BE49-F238E27FC236}">
                      <a16:creationId xmlns:a16="http://schemas.microsoft.com/office/drawing/2014/main" id="{D4C3EB3E-E478-45E3-0CB9-62B523F2E499}"/>
                    </a:ext>
                  </a:extLst>
                </p14:cNvPr>
                <p14:cNvContentPartPr/>
                <p14:nvPr/>
              </p14:nvContentPartPr>
              <p14:xfrm>
                <a:off x="766310" y="2217059"/>
                <a:ext cx="94680" cy="184680"/>
              </p14:xfrm>
            </p:contentPart>
          </mc:Choice>
          <mc:Fallback xmlns="">
            <p:pic>
              <p:nvPicPr>
                <p:cNvPr id="139" name="筆跡 138">
                  <a:extLst>
                    <a:ext uri="{FF2B5EF4-FFF2-40B4-BE49-F238E27FC236}">
                      <a16:creationId xmlns:a16="http://schemas.microsoft.com/office/drawing/2014/main" id="{D4C3EB3E-E478-45E3-0CB9-62B523F2E499}"/>
                    </a:ext>
                  </a:extLst>
                </p:cNvPr>
                <p:cNvPicPr/>
                <p:nvPr/>
              </p:nvPicPr>
              <p:blipFill>
                <a:blip r:embed="rId162"/>
                <a:stretch>
                  <a:fillRect/>
                </a:stretch>
              </p:blipFill>
              <p:spPr>
                <a:xfrm>
                  <a:off x="748670" y="2199419"/>
                  <a:ext cx="1303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40" name="筆跡 139">
                  <a:extLst>
                    <a:ext uri="{FF2B5EF4-FFF2-40B4-BE49-F238E27FC236}">
                      <a16:creationId xmlns:a16="http://schemas.microsoft.com/office/drawing/2014/main" id="{93402D47-53FE-8934-CEE3-0E378C327C49}"/>
                    </a:ext>
                  </a:extLst>
                </p14:cNvPr>
                <p14:cNvContentPartPr/>
                <p14:nvPr/>
              </p14:nvContentPartPr>
              <p14:xfrm>
                <a:off x="913910" y="2296979"/>
                <a:ext cx="61200" cy="76680"/>
              </p14:xfrm>
            </p:contentPart>
          </mc:Choice>
          <mc:Fallback xmlns="">
            <p:pic>
              <p:nvPicPr>
                <p:cNvPr id="140" name="筆跡 139">
                  <a:extLst>
                    <a:ext uri="{FF2B5EF4-FFF2-40B4-BE49-F238E27FC236}">
                      <a16:creationId xmlns:a16="http://schemas.microsoft.com/office/drawing/2014/main" id="{93402D47-53FE-8934-CEE3-0E378C327C49}"/>
                    </a:ext>
                  </a:extLst>
                </p:cNvPr>
                <p:cNvPicPr/>
                <p:nvPr/>
              </p:nvPicPr>
              <p:blipFill>
                <a:blip r:embed="rId164"/>
                <a:stretch>
                  <a:fillRect/>
                </a:stretch>
              </p:blipFill>
              <p:spPr>
                <a:xfrm>
                  <a:off x="896270" y="2278979"/>
                  <a:ext cx="9684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41" name="筆跡 140">
                  <a:extLst>
                    <a:ext uri="{FF2B5EF4-FFF2-40B4-BE49-F238E27FC236}">
                      <a16:creationId xmlns:a16="http://schemas.microsoft.com/office/drawing/2014/main" id="{0A63C0D7-168F-0D27-E2A8-B07495FAA0EF}"/>
                    </a:ext>
                  </a:extLst>
                </p14:cNvPr>
                <p14:cNvContentPartPr/>
                <p14:nvPr/>
              </p14:nvContentPartPr>
              <p14:xfrm>
                <a:off x="946670" y="2264579"/>
                <a:ext cx="56520" cy="3960"/>
              </p14:xfrm>
            </p:contentPart>
          </mc:Choice>
          <mc:Fallback xmlns="">
            <p:pic>
              <p:nvPicPr>
                <p:cNvPr id="141" name="筆跡 140">
                  <a:extLst>
                    <a:ext uri="{FF2B5EF4-FFF2-40B4-BE49-F238E27FC236}">
                      <a16:creationId xmlns:a16="http://schemas.microsoft.com/office/drawing/2014/main" id="{0A63C0D7-168F-0D27-E2A8-B07495FAA0EF}"/>
                    </a:ext>
                  </a:extLst>
                </p:cNvPr>
                <p:cNvPicPr/>
                <p:nvPr/>
              </p:nvPicPr>
              <p:blipFill>
                <a:blip r:embed="rId166"/>
                <a:stretch>
                  <a:fillRect/>
                </a:stretch>
              </p:blipFill>
              <p:spPr>
                <a:xfrm>
                  <a:off x="928670" y="2246579"/>
                  <a:ext cx="921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42" name="筆跡 141">
                  <a:extLst>
                    <a:ext uri="{FF2B5EF4-FFF2-40B4-BE49-F238E27FC236}">
                      <a16:creationId xmlns:a16="http://schemas.microsoft.com/office/drawing/2014/main" id="{4D12C3A4-E7EF-8F38-2B39-8EB648A1F539}"/>
                    </a:ext>
                  </a:extLst>
                </p14:cNvPr>
                <p14:cNvContentPartPr/>
                <p14:nvPr/>
              </p14:nvContentPartPr>
              <p14:xfrm>
                <a:off x="1111910" y="2253059"/>
                <a:ext cx="41400" cy="143640"/>
              </p14:xfrm>
            </p:contentPart>
          </mc:Choice>
          <mc:Fallback xmlns="">
            <p:pic>
              <p:nvPicPr>
                <p:cNvPr id="142" name="筆跡 141">
                  <a:extLst>
                    <a:ext uri="{FF2B5EF4-FFF2-40B4-BE49-F238E27FC236}">
                      <a16:creationId xmlns:a16="http://schemas.microsoft.com/office/drawing/2014/main" id="{4D12C3A4-E7EF-8F38-2B39-8EB648A1F539}"/>
                    </a:ext>
                  </a:extLst>
                </p:cNvPr>
                <p:cNvPicPr/>
                <p:nvPr/>
              </p:nvPicPr>
              <p:blipFill>
                <a:blip r:embed="rId168"/>
                <a:stretch>
                  <a:fillRect/>
                </a:stretch>
              </p:blipFill>
              <p:spPr>
                <a:xfrm>
                  <a:off x="1094270" y="2235419"/>
                  <a:ext cx="770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43" name="筆跡 142">
                  <a:extLst>
                    <a:ext uri="{FF2B5EF4-FFF2-40B4-BE49-F238E27FC236}">
                      <a16:creationId xmlns:a16="http://schemas.microsoft.com/office/drawing/2014/main" id="{11CAC491-3B89-0269-FB5E-72C76100C66E}"/>
                    </a:ext>
                  </a:extLst>
                </p14:cNvPr>
                <p14:cNvContentPartPr/>
                <p14:nvPr/>
              </p14:nvContentPartPr>
              <p14:xfrm>
                <a:off x="882230" y="2227859"/>
                <a:ext cx="11520" cy="1440"/>
              </p14:xfrm>
            </p:contentPart>
          </mc:Choice>
          <mc:Fallback xmlns="">
            <p:pic>
              <p:nvPicPr>
                <p:cNvPr id="143" name="筆跡 142">
                  <a:extLst>
                    <a:ext uri="{FF2B5EF4-FFF2-40B4-BE49-F238E27FC236}">
                      <a16:creationId xmlns:a16="http://schemas.microsoft.com/office/drawing/2014/main" id="{11CAC491-3B89-0269-FB5E-72C76100C66E}"/>
                    </a:ext>
                  </a:extLst>
                </p:cNvPr>
                <p:cNvPicPr/>
                <p:nvPr/>
              </p:nvPicPr>
              <p:blipFill>
                <a:blip r:embed="rId170"/>
                <a:stretch>
                  <a:fillRect/>
                </a:stretch>
              </p:blipFill>
              <p:spPr>
                <a:xfrm>
                  <a:off x="864590" y="2209859"/>
                  <a:ext cx="47160" cy="37080"/>
                </a:xfrm>
                <a:prstGeom prst="rect">
                  <a:avLst/>
                </a:prstGeom>
              </p:spPr>
            </p:pic>
          </mc:Fallback>
        </mc:AlternateContent>
      </p:grpSp>
      <p:grpSp>
        <p:nvGrpSpPr>
          <p:cNvPr id="151" name="群組 150">
            <a:extLst>
              <a:ext uri="{FF2B5EF4-FFF2-40B4-BE49-F238E27FC236}">
                <a16:creationId xmlns:a16="http://schemas.microsoft.com/office/drawing/2014/main" id="{CC382466-A83A-4DC2-2AA0-819FC90E208A}"/>
              </a:ext>
            </a:extLst>
          </p:cNvPr>
          <p:cNvGrpSpPr/>
          <p:nvPr/>
        </p:nvGrpSpPr>
        <p:grpSpPr>
          <a:xfrm>
            <a:off x="421070" y="1602899"/>
            <a:ext cx="879010" cy="518347"/>
            <a:chOff x="421070" y="1602899"/>
            <a:chExt cx="879010" cy="518347"/>
          </a:xfrm>
        </p:grpSpPr>
        <mc:AlternateContent xmlns:mc="http://schemas.openxmlformats.org/markup-compatibility/2006" xmlns:p14="http://schemas.microsoft.com/office/powerpoint/2010/main">
          <mc:Choice Requires="p14">
            <p:contentPart p14:bwMode="auto" r:id="rId171">
              <p14:nvContentPartPr>
                <p14:cNvPr id="5" name="筆跡 4">
                  <a:extLst>
                    <a:ext uri="{FF2B5EF4-FFF2-40B4-BE49-F238E27FC236}">
                      <a16:creationId xmlns:a16="http://schemas.microsoft.com/office/drawing/2014/main" id="{E289C757-6A3F-155C-73A1-0878DCFAF3DA}"/>
                    </a:ext>
                  </a:extLst>
                </p14:cNvPr>
                <p14:cNvContentPartPr/>
                <p14:nvPr/>
              </p14:nvContentPartPr>
              <p14:xfrm>
                <a:off x="442560" y="1890846"/>
                <a:ext cx="12960" cy="230400"/>
              </p14:xfrm>
            </p:contentPart>
          </mc:Choice>
          <mc:Fallback xmlns="">
            <p:pic>
              <p:nvPicPr>
                <p:cNvPr id="5" name="筆跡 4">
                  <a:extLst>
                    <a:ext uri="{FF2B5EF4-FFF2-40B4-BE49-F238E27FC236}">
                      <a16:creationId xmlns:a16="http://schemas.microsoft.com/office/drawing/2014/main" id="{E289C757-6A3F-155C-73A1-0878DCFAF3DA}"/>
                    </a:ext>
                  </a:extLst>
                </p:cNvPr>
                <p:cNvPicPr/>
                <p:nvPr/>
              </p:nvPicPr>
              <p:blipFill>
                <a:blip r:embed="rId172"/>
                <a:stretch>
                  <a:fillRect/>
                </a:stretch>
              </p:blipFill>
              <p:spPr>
                <a:xfrm>
                  <a:off x="424920" y="1873206"/>
                  <a:ext cx="486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6" name="筆跡 5">
                  <a:extLst>
                    <a:ext uri="{FF2B5EF4-FFF2-40B4-BE49-F238E27FC236}">
                      <a16:creationId xmlns:a16="http://schemas.microsoft.com/office/drawing/2014/main" id="{967B8B5A-34BE-1E20-AEE2-631B78521442}"/>
                    </a:ext>
                  </a:extLst>
                </p14:cNvPr>
                <p14:cNvContentPartPr/>
                <p14:nvPr/>
              </p14:nvContentPartPr>
              <p14:xfrm>
                <a:off x="440400" y="1872126"/>
                <a:ext cx="157680" cy="244440"/>
              </p14:xfrm>
            </p:contentPart>
          </mc:Choice>
          <mc:Fallback xmlns="">
            <p:pic>
              <p:nvPicPr>
                <p:cNvPr id="6" name="筆跡 5">
                  <a:extLst>
                    <a:ext uri="{FF2B5EF4-FFF2-40B4-BE49-F238E27FC236}">
                      <a16:creationId xmlns:a16="http://schemas.microsoft.com/office/drawing/2014/main" id="{967B8B5A-34BE-1E20-AEE2-631B78521442}"/>
                    </a:ext>
                  </a:extLst>
                </p:cNvPr>
                <p:cNvPicPr/>
                <p:nvPr/>
              </p:nvPicPr>
              <p:blipFill>
                <a:blip r:embed="rId174"/>
                <a:stretch>
                  <a:fillRect/>
                </a:stretch>
              </p:blipFill>
              <p:spPr>
                <a:xfrm>
                  <a:off x="422760" y="1854486"/>
                  <a:ext cx="1933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7" name="筆跡 6">
                  <a:extLst>
                    <a:ext uri="{FF2B5EF4-FFF2-40B4-BE49-F238E27FC236}">
                      <a16:creationId xmlns:a16="http://schemas.microsoft.com/office/drawing/2014/main" id="{CB2EB1C9-8193-E937-243F-32765822D53A}"/>
                    </a:ext>
                  </a:extLst>
                </p14:cNvPr>
                <p14:cNvContentPartPr/>
                <p14:nvPr/>
              </p14:nvContentPartPr>
              <p14:xfrm>
                <a:off x="653520" y="1986246"/>
                <a:ext cx="72000" cy="127440"/>
              </p14:xfrm>
            </p:contentPart>
          </mc:Choice>
          <mc:Fallback xmlns="">
            <p:pic>
              <p:nvPicPr>
                <p:cNvPr id="7" name="筆跡 6">
                  <a:extLst>
                    <a:ext uri="{FF2B5EF4-FFF2-40B4-BE49-F238E27FC236}">
                      <a16:creationId xmlns:a16="http://schemas.microsoft.com/office/drawing/2014/main" id="{CB2EB1C9-8193-E937-243F-32765822D53A}"/>
                    </a:ext>
                  </a:extLst>
                </p:cNvPr>
                <p:cNvPicPr/>
                <p:nvPr/>
              </p:nvPicPr>
              <p:blipFill>
                <a:blip r:embed="rId176"/>
                <a:stretch>
                  <a:fillRect/>
                </a:stretch>
              </p:blipFill>
              <p:spPr>
                <a:xfrm>
                  <a:off x="635880" y="1968606"/>
                  <a:ext cx="107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8" name="筆跡 7">
                  <a:extLst>
                    <a:ext uri="{FF2B5EF4-FFF2-40B4-BE49-F238E27FC236}">
                      <a16:creationId xmlns:a16="http://schemas.microsoft.com/office/drawing/2014/main" id="{F52D15D2-E3C2-4AF9-9433-A9ACA772AD0F}"/>
                    </a:ext>
                  </a:extLst>
                </p14:cNvPr>
                <p14:cNvContentPartPr/>
                <p14:nvPr/>
              </p14:nvContentPartPr>
              <p14:xfrm>
                <a:off x="764040" y="2004606"/>
                <a:ext cx="294840" cy="107280"/>
              </p14:xfrm>
            </p:contentPart>
          </mc:Choice>
          <mc:Fallback xmlns="">
            <p:pic>
              <p:nvPicPr>
                <p:cNvPr id="8" name="筆跡 7">
                  <a:extLst>
                    <a:ext uri="{FF2B5EF4-FFF2-40B4-BE49-F238E27FC236}">
                      <a16:creationId xmlns:a16="http://schemas.microsoft.com/office/drawing/2014/main" id="{F52D15D2-E3C2-4AF9-9433-A9ACA772AD0F}"/>
                    </a:ext>
                  </a:extLst>
                </p:cNvPr>
                <p:cNvPicPr/>
                <p:nvPr/>
              </p:nvPicPr>
              <p:blipFill>
                <a:blip r:embed="rId178"/>
                <a:stretch>
                  <a:fillRect/>
                </a:stretch>
              </p:blipFill>
              <p:spPr>
                <a:xfrm>
                  <a:off x="746400" y="1986606"/>
                  <a:ext cx="33048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9" name="筆跡 8">
                  <a:extLst>
                    <a:ext uri="{FF2B5EF4-FFF2-40B4-BE49-F238E27FC236}">
                      <a16:creationId xmlns:a16="http://schemas.microsoft.com/office/drawing/2014/main" id="{C1A62DEE-AF90-BFE8-F10E-E685A495D8CC}"/>
                    </a:ext>
                  </a:extLst>
                </p14:cNvPr>
                <p14:cNvContentPartPr/>
                <p14:nvPr/>
              </p14:nvContentPartPr>
              <p14:xfrm>
                <a:off x="1169760" y="1819566"/>
                <a:ext cx="130320" cy="264240"/>
              </p14:xfrm>
            </p:contentPart>
          </mc:Choice>
          <mc:Fallback xmlns="">
            <p:pic>
              <p:nvPicPr>
                <p:cNvPr id="9" name="筆跡 8">
                  <a:extLst>
                    <a:ext uri="{FF2B5EF4-FFF2-40B4-BE49-F238E27FC236}">
                      <a16:creationId xmlns:a16="http://schemas.microsoft.com/office/drawing/2014/main" id="{C1A62DEE-AF90-BFE8-F10E-E685A495D8CC}"/>
                    </a:ext>
                  </a:extLst>
                </p:cNvPr>
                <p:cNvPicPr/>
                <p:nvPr/>
              </p:nvPicPr>
              <p:blipFill>
                <a:blip r:embed="rId180"/>
                <a:stretch>
                  <a:fillRect/>
                </a:stretch>
              </p:blipFill>
              <p:spPr>
                <a:xfrm>
                  <a:off x="1152120" y="1801566"/>
                  <a:ext cx="16596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5" name="筆跡 144">
                  <a:extLst>
                    <a:ext uri="{FF2B5EF4-FFF2-40B4-BE49-F238E27FC236}">
                      <a16:creationId xmlns:a16="http://schemas.microsoft.com/office/drawing/2014/main" id="{2D0DA29B-E5E3-7340-61EC-A4380B45B25B}"/>
                    </a:ext>
                  </a:extLst>
                </p14:cNvPr>
                <p14:cNvContentPartPr/>
                <p14:nvPr/>
              </p14:nvContentPartPr>
              <p14:xfrm>
                <a:off x="421070" y="1639259"/>
                <a:ext cx="83520" cy="87840"/>
              </p14:xfrm>
            </p:contentPart>
          </mc:Choice>
          <mc:Fallback xmlns="">
            <p:pic>
              <p:nvPicPr>
                <p:cNvPr id="145" name="筆跡 144">
                  <a:extLst>
                    <a:ext uri="{FF2B5EF4-FFF2-40B4-BE49-F238E27FC236}">
                      <a16:creationId xmlns:a16="http://schemas.microsoft.com/office/drawing/2014/main" id="{2D0DA29B-E5E3-7340-61EC-A4380B45B25B}"/>
                    </a:ext>
                  </a:extLst>
                </p:cNvPr>
                <p:cNvPicPr/>
                <p:nvPr/>
              </p:nvPicPr>
              <p:blipFill>
                <a:blip r:embed="rId182"/>
                <a:stretch>
                  <a:fillRect/>
                </a:stretch>
              </p:blipFill>
              <p:spPr>
                <a:xfrm>
                  <a:off x="403070" y="1621259"/>
                  <a:ext cx="11916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6" name="筆跡 145">
                  <a:extLst>
                    <a:ext uri="{FF2B5EF4-FFF2-40B4-BE49-F238E27FC236}">
                      <a16:creationId xmlns:a16="http://schemas.microsoft.com/office/drawing/2014/main" id="{9A0FBD69-21DF-650D-8F22-0C30C181DA34}"/>
                    </a:ext>
                  </a:extLst>
                </p14:cNvPr>
                <p14:cNvContentPartPr/>
                <p14:nvPr/>
              </p14:nvContentPartPr>
              <p14:xfrm>
                <a:off x="582710" y="1628819"/>
                <a:ext cx="12960" cy="195840"/>
              </p14:xfrm>
            </p:contentPart>
          </mc:Choice>
          <mc:Fallback xmlns="">
            <p:pic>
              <p:nvPicPr>
                <p:cNvPr id="146" name="筆跡 145">
                  <a:extLst>
                    <a:ext uri="{FF2B5EF4-FFF2-40B4-BE49-F238E27FC236}">
                      <a16:creationId xmlns:a16="http://schemas.microsoft.com/office/drawing/2014/main" id="{9A0FBD69-21DF-650D-8F22-0C30C181DA34}"/>
                    </a:ext>
                  </a:extLst>
                </p:cNvPr>
                <p:cNvPicPr/>
                <p:nvPr/>
              </p:nvPicPr>
              <p:blipFill>
                <a:blip r:embed="rId184"/>
                <a:stretch>
                  <a:fillRect/>
                </a:stretch>
              </p:blipFill>
              <p:spPr>
                <a:xfrm>
                  <a:off x="565070" y="1611179"/>
                  <a:ext cx="486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7" name="筆跡 146">
                  <a:extLst>
                    <a:ext uri="{FF2B5EF4-FFF2-40B4-BE49-F238E27FC236}">
                      <a16:creationId xmlns:a16="http://schemas.microsoft.com/office/drawing/2014/main" id="{5F51DBE3-F279-4F2A-2B6F-1F59999A9661}"/>
                    </a:ext>
                  </a:extLst>
                </p14:cNvPr>
                <p14:cNvContentPartPr/>
                <p14:nvPr/>
              </p14:nvContentPartPr>
              <p14:xfrm>
                <a:off x="563630" y="1619099"/>
                <a:ext cx="96120" cy="72360"/>
              </p14:xfrm>
            </p:contentPart>
          </mc:Choice>
          <mc:Fallback xmlns="">
            <p:pic>
              <p:nvPicPr>
                <p:cNvPr id="147" name="筆跡 146">
                  <a:extLst>
                    <a:ext uri="{FF2B5EF4-FFF2-40B4-BE49-F238E27FC236}">
                      <a16:creationId xmlns:a16="http://schemas.microsoft.com/office/drawing/2014/main" id="{5F51DBE3-F279-4F2A-2B6F-1F59999A9661}"/>
                    </a:ext>
                  </a:extLst>
                </p:cNvPr>
                <p:cNvPicPr/>
                <p:nvPr/>
              </p:nvPicPr>
              <p:blipFill>
                <a:blip r:embed="rId186"/>
                <a:stretch>
                  <a:fillRect/>
                </a:stretch>
              </p:blipFill>
              <p:spPr>
                <a:xfrm>
                  <a:off x="545630" y="1601459"/>
                  <a:ext cx="13176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8" name="筆跡 147">
                  <a:extLst>
                    <a:ext uri="{FF2B5EF4-FFF2-40B4-BE49-F238E27FC236}">
                      <a16:creationId xmlns:a16="http://schemas.microsoft.com/office/drawing/2014/main" id="{3BE29D62-2CFE-5DA8-9B5D-F777B169AC0E}"/>
                    </a:ext>
                  </a:extLst>
                </p14:cNvPr>
                <p14:cNvContentPartPr/>
                <p14:nvPr/>
              </p14:nvContentPartPr>
              <p14:xfrm>
                <a:off x="686390" y="1602899"/>
                <a:ext cx="90000" cy="179280"/>
              </p14:xfrm>
            </p:contentPart>
          </mc:Choice>
          <mc:Fallback xmlns="">
            <p:pic>
              <p:nvPicPr>
                <p:cNvPr id="148" name="筆跡 147">
                  <a:extLst>
                    <a:ext uri="{FF2B5EF4-FFF2-40B4-BE49-F238E27FC236}">
                      <a16:creationId xmlns:a16="http://schemas.microsoft.com/office/drawing/2014/main" id="{3BE29D62-2CFE-5DA8-9B5D-F777B169AC0E}"/>
                    </a:ext>
                  </a:extLst>
                </p:cNvPr>
                <p:cNvPicPr/>
                <p:nvPr/>
              </p:nvPicPr>
              <p:blipFill>
                <a:blip r:embed="rId188"/>
                <a:stretch>
                  <a:fillRect/>
                </a:stretch>
              </p:blipFill>
              <p:spPr>
                <a:xfrm>
                  <a:off x="668390" y="1584899"/>
                  <a:ext cx="1256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49" name="筆跡 148">
                  <a:extLst>
                    <a:ext uri="{FF2B5EF4-FFF2-40B4-BE49-F238E27FC236}">
                      <a16:creationId xmlns:a16="http://schemas.microsoft.com/office/drawing/2014/main" id="{B53FB242-08EE-1660-4FA0-65700F8FF3E2}"/>
                    </a:ext>
                  </a:extLst>
                </p14:cNvPr>
                <p14:cNvContentPartPr/>
                <p14:nvPr/>
              </p14:nvContentPartPr>
              <p14:xfrm>
                <a:off x="796550" y="1603259"/>
                <a:ext cx="97560" cy="109800"/>
              </p14:xfrm>
            </p:contentPart>
          </mc:Choice>
          <mc:Fallback xmlns="">
            <p:pic>
              <p:nvPicPr>
                <p:cNvPr id="149" name="筆跡 148">
                  <a:extLst>
                    <a:ext uri="{FF2B5EF4-FFF2-40B4-BE49-F238E27FC236}">
                      <a16:creationId xmlns:a16="http://schemas.microsoft.com/office/drawing/2014/main" id="{B53FB242-08EE-1660-4FA0-65700F8FF3E2}"/>
                    </a:ext>
                  </a:extLst>
                </p:cNvPr>
                <p:cNvPicPr/>
                <p:nvPr/>
              </p:nvPicPr>
              <p:blipFill>
                <a:blip r:embed="rId190"/>
                <a:stretch>
                  <a:fillRect/>
                </a:stretch>
              </p:blipFill>
              <p:spPr>
                <a:xfrm>
                  <a:off x="778910" y="1585259"/>
                  <a:ext cx="13320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0" name="筆跡 149">
                  <a:extLst>
                    <a:ext uri="{FF2B5EF4-FFF2-40B4-BE49-F238E27FC236}">
                      <a16:creationId xmlns:a16="http://schemas.microsoft.com/office/drawing/2014/main" id="{583A5669-F482-4729-1F9F-E42E6F5CF8C0}"/>
                    </a:ext>
                  </a:extLst>
                </p14:cNvPr>
                <p14:cNvContentPartPr/>
                <p14:nvPr/>
              </p14:nvContentPartPr>
              <p14:xfrm>
                <a:off x="972230" y="1615139"/>
                <a:ext cx="86760" cy="88920"/>
              </p14:xfrm>
            </p:contentPart>
          </mc:Choice>
          <mc:Fallback xmlns="">
            <p:pic>
              <p:nvPicPr>
                <p:cNvPr id="150" name="筆跡 149">
                  <a:extLst>
                    <a:ext uri="{FF2B5EF4-FFF2-40B4-BE49-F238E27FC236}">
                      <a16:creationId xmlns:a16="http://schemas.microsoft.com/office/drawing/2014/main" id="{583A5669-F482-4729-1F9F-E42E6F5CF8C0}"/>
                    </a:ext>
                  </a:extLst>
                </p:cNvPr>
                <p:cNvPicPr/>
                <p:nvPr/>
              </p:nvPicPr>
              <p:blipFill>
                <a:blip r:embed="rId192"/>
                <a:stretch>
                  <a:fillRect/>
                </a:stretch>
              </p:blipFill>
              <p:spPr>
                <a:xfrm>
                  <a:off x="954590" y="1597139"/>
                  <a:ext cx="122400" cy="124560"/>
                </a:xfrm>
                <a:prstGeom prst="rect">
                  <a:avLst/>
                </a:prstGeom>
              </p:spPr>
            </p:pic>
          </mc:Fallback>
        </mc:AlternateContent>
      </p:grpSp>
      <p:grpSp>
        <p:nvGrpSpPr>
          <p:cNvPr id="156" name="群組 155">
            <a:extLst>
              <a:ext uri="{FF2B5EF4-FFF2-40B4-BE49-F238E27FC236}">
                <a16:creationId xmlns:a16="http://schemas.microsoft.com/office/drawing/2014/main" id="{D217E1CE-DDE8-D484-0073-F2BCA3868992}"/>
              </a:ext>
            </a:extLst>
          </p:cNvPr>
          <p:cNvGrpSpPr/>
          <p:nvPr/>
        </p:nvGrpSpPr>
        <p:grpSpPr>
          <a:xfrm>
            <a:off x="3104362" y="5681743"/>
            <a:ext cx="556560" cy="222480"/>
            <a:chOff x="3104362" y="5681743"/>
            <a:chExt cx="556560" cy="222480"/>
          </a:xfrm>
        </p:grpSpPr>
        <mc:AlternateContent xmlns:mc="http://schemas.openxmlformats.org/markup-compatibility/2006" xmlns:p14="http://schemas.microsoft.com/office/powerpoint/2010/main">
          <mc:Choice Requires="p14">
            <p:contentPart p14:bwMode="auto" r:id="rId193">
              <p14:nvContentPartPr>
                <p14:cNvPr id="152" name="筆跡 151">
                  <a:extLst>
                    <a:ext uri="{FF2B5EF4-FFF2-40B4-BE49-F238E27FC236}">
                      <a16:creationId xmlns:a16="http://schemas.microsoft.com/office/drawing/2014/main" id="{6FFB8DD9-1CA0-299D-69A8-151EED6CC436}"/>
                    </a:ext>
                  </a:extLst>
                </p14:cNvPr>
                <p14:cNvContentPartPr/>
                <p14:nvPr/>
              </p14:nvContentPartPr>
              <p14:xfrm>
                <a:off x="3104362" y="5681743"/>
                <a:ext cx="171720" cy="209160"/>
              </p14:xfrm>
            </p:contentPart>
          </mc:Choice>
          <mc:Fallback xmlns="">
            <p:pic>
              <p:nvPicPr>
                <p:cNvPr id="152" name="筆跡 151">
                  <a:extLst>
                    <a:ext uri="{FF2B5EF4-FFF2-40B4-BE49-F238E27FC236}">
                      <a16:creationId xmlns:a16="http://schemas.microsoft.com/office/drawing/2014/main" id="{6FFB8DD9-1CA0-299D-69A8-151EED6CC436}"/>
                    </a:ext>
                  </a:extLst>
                </p:cNvPr>
                <p:cNvPicPr/>
                <p:nvPr/>
              </p:nvPicPr>
              <p:blipFill>
                <a:blip r:embed="rId194"/>
                <a:stretch>
                  <a:fillRect/>
                </a:stretch>
              </p:blipFill>
              <p:spPr>
                <a:xfrm>
                  <a:off x="3086362" y="5663743"/>
                  <a:ext cx="2073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3" name="筆跡 152">
                  <a:extLst>
                    <a:ext uri="{FF2B5EF4-FFF2-40B4-BE49-F238E27FC236}">
                      <a16:creationId xmlns:a16="http://schemas.microsoft.com/office/drawing/2014/main" id="{2EE6A952-1D87-9B69-31C3-C31A76D2AEC7}"/>
                    </a:ext>
                  </a:extLst>
                </p14:cNvPr>
                <p14:cNvContentPartPr/>
                <p14:nvPr/>
              </p14:nvContentPartPr>
              <p14:xfrm>
                <a:off x="3331522" y="5877223"/>
                <a:ext cx="10080" cy="27000"/>
              </p14:xfrm>
            </p:contentPart>
          </mc:Choice>
          <mc:Fallback xmlns="">
            <p:pic>
              <p:nvPicPr>
                <p:cNvPr id="153" name="筆跡 152">
                  <a:extLst>
                    <a:ext uri="{FF2B5EF4-FFF2-40B4-BE49-F238E27FC236}">
                      <a16:creationId xmlns:a16="http://schemas.microsoft.com/office/drawing/2014/main" id="{2EE6A952-1D87-9B69-31C3-C31A76D2AEC7}"/>
                    </a:ext>
                  </a:extLst>
                </p:cNvPr>
                <p:cNvPicPr/>
                <p:nvPr/>
              </p:nvPicPr>
              <p:blipFill>
                <a:blip r:embed="rId196"/>
                <a:stretch>
                  <a:fillRect/>
                </a:stretch>
              </p:blipFill>
              <p:spPr>
                <a:xfrm>
                  <a:off x="3313522" y="5859583"/>
                  <a:ext cx="457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4" name="筆跡 153">
                  <a:extLst>
                    <a:ext uri="{FF2B5EF4-FFF2-40B4-BE49-F238E27FC236}">
                      <a16:creationId xmlns:a16="http://schemas.microsoft.com/office/drawing/2014/main" id="{5BB65F6D-A69A-9D36-2395-60DB3F98205A}"/>
                    </a:ext>
                  </a:extLst>
                </p14:cNvPr>
                <p14:cNvContentPartPr/>
                <p14:nvPr/>
              </p14:nvContentPartPr>
              <p14:xfrm>
                <a:off x="3419002" y="5701903"/>
                <a:ext cx="106200" cy="173160"/>
              </p14:xfrm>
            </p:contentPart>
          </mc:Choice>
          <mc:Fallback xmlns="">
            <p:pic>
              <p:nvPicPr>
                <p:cNvPr id="154" name="筆跡 153">
                  <a:extLst>
                    <a:ext uri="{FF2B5EF4-FFF2-40B4-BE49-F238E27FC236}">
                      <a16:creationId xmlns:a16="http://schemas.microsoft.com/office/drawing/2014/main" id="{5BB65F6D-A69A-9D36-2395-60DB3F98205A}"/>
                    </a:ext>
                  </a:extLst>
                </p:cNvPr>
                <p:cNvPicPr/>
                <p:nvPr/>
              </p:nvPicPr>
              <p:blipFill>
                <a:blip r:embed="rId198"/>
                <a:stretch>
                  <a:fillRect/>
                </a:stretch>
              </p:blipFill>
              <p:spPr>
                <a:xfrm>
                  <a:off x="3401002" y="5684263"/>
                  <a:ext cx="1418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55" name="筆跡 154">
                  <a:extLst>
                    <a:ext uri="{FF2B5EF4-FFF2-40B4-BE49-F238E27FC236}">
                      <a16:creationId xmlns:a16="http://schemas.microsoft.com/office/drawing/2014/main" id="{A6DF2902-F925-3C43-211D-82D26A8A1221}"/>
                    </a:ext>
                  </a:extLst>
                </p14:cNvPr>
                <p14:cNvContentPartPr/>
                <p14:nvPr/>
              </p14:nvContentPartPr>
              <p14:xfrm>
                <a:off x="3572722" y="5761663"/>
                <a:ext cx="88200" cy="96480"/>
              </p14:xfrm>
            </p:contentPart>
          </mc:Choice>
          <mc:Fallback xmlns="">
            <p:pic>
              <p:nvPicPr>
                <p:cNvPr id="155" name="筆跡 154">
                  <a:extLst>
                    <a:ext uri="{FF2B5EF4-FFF2-40B4-BE49-F238E27FC236}">
                      <a16:creationId xmlns:a16="http://schemas.microsoft.com/office/drawing/2014/main" id="{A6DF2902-F925-3C43-211D-82D26A8A1221}"/>
                    </a:ext>
                  </a:extLst>
                </p:cNvPr>
                <p:cNvPicPr/>
                <p:nvPr/>
              </p:nvPicPr>
              <p:blipFill>
                <a:blip r:embed="rId200"/>
                <a:stretch>
                  <a:fillRect/>
                </a:stretch>
              </p:blipFill>
              <p:spPr>
                <a:xfrm>
                  <a:off x="3554722" y="5744023"/>
                  <a:ext cx="123840" cy="132120"/>
                </a:xfrm>
                <a:prstGeom prst="rect">
                  <a:avLst/>
                </a:prstGeom>
              </p:spPr>
            </p:pic>
          </mc:Fallback>
        </mc:AlternateContent>
      </p:grpSp>
      <p:grpSp>
        <p:nvGrpSpPr>
          <p:cNvPr id="184" name="群組 183">
            <a:extLst>
              <a:ext uri="{FF2B5EF4-FFF2-40B4-BE49-F238E27FC236}">
                <a16:creationId xmlns:a16="http://schemas.microsoft.com/office/drawing/2014/main" id="{8F16EBDB-5009-D8FF-7EAA-D76D730D673C}"/>
              </a:ext>
            </a:extLst>
          </p:cNvPr>
          <p:cNvGrpSpPr/>
          <p:nvPr/>
        </p:nvGrpSpPr>
        <p:grpSpPr>
          <a:xfrm>
            <a:off x="5010787" y="1895987"/>
            <a:ext cx="918720" cy="354600"/>
            <a:chOff x="5010787" y="1895987"/>
            <a:chExt cx="918720" cy="354600"/>
          </a:xfrm>
        </p:grpSpPr>
        <mc:AlternateContent xmlns:mc="http://schemas.openxmlformats.org/markup-compatibility/2006" xmlns:p14="http://schemas.microsoft.com/office/powerpoint/2010/main">
          <mc:Choice Requires="p14">
            <p:contentPart p14:bwMode="auto" r:id="rId201">
              <p14:nvContentPartPr>
                <p14:cNvPr id="174" name="筆跡 173">
                  <a:extLst>
                    <a:ext uri="{FF2B5EF4-FFF2-40B4-BE49-F238E27FC236}">
                      <a16:creationId xmlns:a16="http://schemas.microsoft.com/office/drawing/2014/main" id="{F034F685-A0B4-5109-D2AC-E333238D8E48}"/>
                    </a:ext>
                  </a:extLst>
                </p14:cNvPr>
                <p14:cNvContentPartPr/>
                <p14:nvPr/>
              </p14:nvContentPartPr>
              <p14:xfrm>
                <a:off x="5010787" y="1895987"/>
                <a:ext cx="261360" cy="27360"/>
              </p14:xfrm>
            </p:contentPart>
          </mc:Choice>
          <mc:Fallback xmlns="">
            <p:pic>
              <p:nvPicPr>
                <p:cNvPr id="174" name="筆跡 173">
                  <a:extLst>
                    <a:ext uri="{FF2B5EF4-FFF2-40B4-BE49-F238E27FC236}">
                      <a16:creationId xmlns:a16="http://schemas.microsoft.com/office/drawing/2014/main" id="{F034F685-A0B4-5109-D2AC-E333238D8E48}"/>
                    </a:ext>
                  </a:extLst>
                </p:cNvPr>
                <p:cNvPicPr/>
                <p:nvPr/>
              </p:nvPicPr>
              <p:blipFill>
                <a:blip r:embed="rId202"/>
                <a:stretch>
                  <a:fillRect/>
                </a:stretch>
              </p:blipFill>
              <p:spPr>
                <a:xfrm>
                  <a:off x="4993147" y="1877987"/>
                  <a:ext cx="29700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75" name="筆跡 174">
                  <a:extLst>
                    <a:ext uri="{FF2B5EF4-FFF2-40B4-BE49-F238E27FC236}">
                      <a16:creationId xmlns:a16="http://schemas.microsoft.com/office/drawing/2014/main" id="{BFB18B4D-0C8F-FD67-9D14-59C22A829709}"/>
                    </a:ext>
                  </a:extLst>
                </p14:cNvPr>
                <p14:cNvContentPartPr/>
                <p14:nvPr/>
              </p14:nvContentPartPr>
              <p14:xfrm>
                <a:off x="5053987" y="2008667"/>
                <a:ext cx="170640" cy="133200"/>
              </p14:xfrm>
            </p:contentPart>
          </mc:Choice>
          <mc:Fallback xmlns="">
            <p:pic>
              <p:nvPicPr>
                <p:cNvPr id="175" name="筆跡 174">
                  <a:extLst>
                    <a:ext uri="{FF2B5EF4-FFF2-40B4-BE49-F238E27FC236}">
                      <a16:creationId xmlns:a16="http://schemas.microsoft.com/office/drawing/2014/main" id="{BFB18B4D-0C8F-FD67-9D14-59C22A829709}"/>
                    </a:ext>
                  </a:extLst>
                </p:cNvPr>
                <p:cNvPicPr/>
                <p:nvPr/>
              </p:nvPicPr>
              <p:blipFill>
                <a:blip r:embed="rId204"/>
                <a:stretch>
                  <a:fillRect/>
                </a:stretch>
              </p:blipFill>
              <p:spPr>
                <a:xfrm>
                  <a:off x="5036347" y="1991027"/>
                  <a:ext cx="2062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76" name="筆跡 175">
                  <a:extLst>
                    <a:ext uri="{FF2B5EF4-FFF2-40B4-BE49-F238E27FC236}">
                      <a16:creationId xmlns:a16="http://schemas.microsoft.com/office/drawing/2014/main" id="{3549795C-6657-E230-35B6-A700DFCFC1C0}"/>
                    </a:ext>
                  </a:extLst>
                </p14:cNvPr>
                <p14:cNvContentPartPr/>
                <p14:nvPr/>
              </p14:nvContentPartPr>
              <p14:xfrm>
                <a:off x="5123467" y="1965467"/>
                <a:ext cx="20880" cy="248760"/>
              </p14:xfrm>
            </p:contentPart>
          </mc:Choice>
          <mc:Fallback xmlns="">
            <p:pic>
              <p:nvPicPr>
                <p:cNvPr id="176" name="筆跡 175">
                  <a:extLst>
                    <a:ext uri="{FF2B5EF4-FFF2-40B4-BE49-F238E27FC236}">
                      <a16:creationId xmlns:a16="http://schemas.microsoft.com/office/drawing/2014/main" id="{3549795C-6657-E230-35B6-A700DFCFC1C0}"/>
                    </a:ext>
                  </a:extLst>
                </p:cNvPr>
                <p:cNvPicPr/>
                <p:nvPr/>
              </p:nvPicPr>
              <p:blipFill>
                <a:blip r:embed="rId206"/>
                <a:stretch>
                  <a:fillRect/>
                </a:stretch>
              </p:blipFill>
              <p:spPr>
                <a:xfrm>
                  <a:off x="5105827" y="1947827"/>
                  <a:ext cx="565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77" name="筆跡 176">
                  <a:extLst>
                    <a:ext uri="{FF2B5EF4-FFF2-40B4-BE49-F238E27FC236}">
                      <a16:creationId xmlns:a16="http://schemas.microsoft.com/office/drawing/2014/main" id="{6297B94B-D882-A135-D036-A4F123DD6E26}"/>
                    </a:ext>
                  </a:extLst>
                </p14:cNvPr>
                <p14:cNvContentPartPr/>
                <p14:nvPr/>
              </p14:nvContentPartPr>
              <p14:xfrm>
                <a:off x="5025907" y="2191547"/>
                <a:ext cx="286200" cy="59040"/>
              </p14:xfrm>
            </p:contentPart>
          </mc:Choice>
          <mc:Fallback xmlns="">
            <p:pic>
              <p:nvPicPr>
                <p:cNvPr id="177" name="筆跡 176">
                  <a:extLst>
                    <a:ext uri="{FF2B5EF4-FFF2-40B4-BE49-F238E27FC236}">
                      <a16:creationId xmlns:a16="http://schemas.microsoft.com/office/drawing/2014/main" id="{6297B94B-D882-A135-D036-A4F123DD6E26}"/>
                    </a:ext>
                  </a:extLst>
                </p:cNvPr>
                <p:cNvPicPr/>
                <p:nvPr/>
              </p:nvPicPr>
              <p:blipFill>
                <a:blip r:embed="rId208"/>
                <a:stretch>
                  <a:fillRect/>
                </a:stretch>
              </p:blipFill>
              <p:spPr>
                <a:xfrm>
                  <a:off x="5008267" y="2173547"/>
                  <a:ext cx="32184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78" name="筆跡 177">
                  <a:extLst>
                    <a:ext uri="{FF2B5EF4-FFF2-40B4-BE49-F238E27FC236}">
                      <a16:creationId xmlns:a16="http://schemas.microsoft.com/office/drawing/2014/main" id="{97ABC754-AE06-792F-27FB-7901CCBF0177}"/>
                    </a:ext>
                  </a:extLst>
                </p14:cNvPr>
                <p14:cNvContentPartPr/>
                <p14:nvPr/>
              </p14:nvContentPartPr>
              <p14:xfrm>
                <a:off x="5443147" y="1970507"/>
                <a:ext cx="57960" cy="195120"/>
              </p14:xfrm>
            </p:contentPart>
          </mc:Choice>
          <mc:Fallback xmlns="">
            <p:pic>
              <p:nvPicPr>
                <p:cNvPr id="178" name="筆跡 177">
                  <a:extLst>
                    <a:ext uri="{FF2B5EF4-FFF2-40B4-BE49-F238E27FC236}">
                      <a16:creationId xmlns:a16="http://schemas.microsoft.com/office/drawing/2014/main" id="{97ABC754-AE06-792F-27FB-7901CCBF0177}"/>
                    </a:ext>
                  </a:extLst>
                </p:cNvPr>
                <p:cNvPicPr/>
                <p:nvPr/>
              </p:nvPicPr>
              <p:blipFill>
                <a:blip r:embed="rId210"/>
                <a:stretch>
                  <a:fillRect/>
                </a:stretch>
              </p:blipFill>
              <p:spPr>
                <a:xfrm>
                  <a:off x="5425147" y="1952507"/>
                  <a:ext cx="936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79" name="筆跡 178">
                  <a:extLst>
                    <a:ext uri="{FF2B5EF4-FFF2-40B4-BE49-F238E27FC236}">
                      <a16:creationId xmlns:a16="http://schemas.microsoft.com/office/drawing/2014/main" id="{E509D957-B8DA-7E36-BEC3-3FF8CA6AE831}"/>
                    </a:ext>
                  </a:extLst>
                </p14:cNvPr>
                <p14:cNvContentPartPr/>
                <p14:nvPr/>
              </p14:nvContentPartPr>
              <p14:xfrm>
                <a:off x="5504707" y="1984907"/>
                <a:ext cx="138960" cy="180720"/>
              </p14:xfrm>
            </p:contentPart>
          </mc:Choice>
          <mc:Fallback xmlns="">
            <p:pic>
              <p:nvPicPr>
                <p:cNvPr id="179" name="筆跡 178">
                  <a:extLst>
                    <a:ext uri="{FF2B5EF4-FFF2-40B4-BE49-F238E27FC236}">
                      <a16:creationId xmlns:a16="http://schemas.microsoft.com/office/drawing/2014/main" id="{E509D957-B8DA-7E36-BEC3-3FF8CA6AE831}"/>
                    </a:ext>
                  </a:extLst>
                </p:cNvPr>
                <p:cNvPicPr/>
                <p:nvPr/>
              </p:nvPicPr>
              <p:blipFill>
                <a:blip r:embed="rId212"/>
                <a:stretch>
                  <a:fillRect/>
                </a:stretch>
              </p:blipFill>
              <p:spPr>
                <a:xfrm>
                  <a:off x="5486707" y="1967267"/>
                  <a:ext cx="17460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80" name="筆跡 179">
                  <a:extLst>
                    <a:ext uri="{FF2B5EF4-FFF2-40B4-BE49-F238E27FC236}">
                      <a16:creationId xmlns:a16="http://schemas.microsoft.com/office/drawing/2014/main" id="{54AC7586-4885-5215-B2BA-A252C9DD47B6}"/>
                    </a:ext>
                  </a:extLst>
                </p14:cNvPr>
                <p14:cNvContentPartPr/>
                <p14:nvPr/>
              </p14:nvContentPartPr>
              <p14:xfrm>
                <a:off x="5554027" y="2028107"/>
                <a:ext cx="109440" cy="51480"/>
              </p14:xfrm>
            </p:contentPart>
          </mc:Choice>
          <mc:Fallback xmlns="">
            <p:pic>
              <p:nvPicPr>
                <p:cNvPr id="180" name="筆跡 179">
                  <a:extLst>
                    <a:ext uri="{FF2B5EF4-FFF2-40B4-BE49-F238E27FC236}">
                      <a16:creationId xmlns:a16="http://schemas.microsoft.com/office/drawing/2014/main" id="{54AC7586-4885-5215-B2BA-A252C9DD47B6}"/>
                    </a:ext>
                  </a:extLst>
                </p:cNvPr>
                <p:cNvPicPr/>
                <p:nvPr/>
              </p:nvPicPr>
              <p:blipFill>
                <a:blip r:embed="rId214"/>
                <a:stretch>
                  <a:fillRect/>
                </a:stretch>
              </p:blipFill>
              <p:spPr>
                <a:xfrm>
                  <a:off x="5536027" y="2010467"/>
                  <a:ext cx="14508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181" name="筆跡 180">
                  <a:extLst>
                    <a:ext uri="{FF2B5EF4-FFF2-40B4-BE49-F238E27FC236}">
                      <a16:creationId xmlns:a16="http://schemas.microsoft.com/office/drawing/2014/main" id="{0DB2B45D-2436-1E94-B622-7542F5B70253}"/>
                    </a:ext>
                  </a:extLst>
                </p14:cNvPr>
                <p14:cNvContentPartPr/>
                <p14:nvPr/>
              </p14:nvContentPartPr>
              <p14:xfrm>
                <a:off x="5718187" y="2131067"/>
                <a:ext cx="43920" cy="64440"/>
              </p14:xfrm>
            </p:contentPart>
          </mc:Choice>
          <mc:Fallback xmlns="">
            <p:pic>
              <p:nvPicPr>
                <p:cNvPr id="181" name="筆跡 180">
                  <a:extLst>
                    <a:ext uri="{FF2B5EF4-FFF2-40B4-BE49-F238E27FC236}">
                      <a16:creationId xmlns:a16="http://schemas.microsoft.com/office/drawing/2014/main" id="{0DB2B45D-2436-1E94-B622-7542F5B70253}"/>
                    </a:ext>
                  </a:extLst>
                </p:cNvPr>
                <p:cNvPicPr/>
                <p:nvPr/>
              </p:nvPicPr>
              <p:blipFill>
                <a:blip r:embed="rId216"/>
                <a:stretch>
                  <a:fillRect/>
                </a:stretch>
              </p:blipFill>
              <p:spPr>
                <a:xfrm>
                  <a:off x="5700547" y="2113067"/>
                  <a:ext cx="7956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182" name="筆跡 181">
                  <a:extLst>
                    <a:ext uri="{FF2B5EF4-FFF2-40B4-BE49-F238E27FC236}">
                      <a16:creationId xmlns:a16="http://schemas.microsoft.com/office/drawing/2014/main" id="{35B9933E-3379-44B1-9F3E-8FF7A6BD1AB2}"/>
                    </a:ext>
                  </a:extLst>
                </p14:cNvPr>
                <p14:cNvContentPartPr/>
                <p14:nvPr/>
              </p14:nvContentPartPr>
              <p14:xfrm>
                <a:off x="5745907" y="2077787"/>
                <a:ext cx="43920" cy="6120"/>
              </p14:xfrm>
            </p:contentPart>
          </mc:Choice>
          <mc:Fallback xmlns="">
            <p:pic>
              <p:nvPicPr>
                <p:cNvPr id="182" name="筆跡 181">
                  <a:extLst>
                    <a:ext uri="{FF2B5EF4-FFF2-40B4-BE49-F238E27FC236}">
                      <a16:creationId xmlns:a16="http://schemas.microsoft.com/office/drawing/2014/main" id="{35B9933E-3379-44B1-9F3E-8FF7A6BD1AB2}"/>
                    </a:ext>
                  </a:extLst>
                </p:cNvPr>
                <p:cNvPicPr/>
                <p:nvPr/>
              </p:nvPicPr>
              <p:blipFill>
                <a:blip r:embed="rId218"/>
                <a:stretch>
                  <a:fillRect/>
                </a:stretch>
              </p:blipFill>
              <p:spPr>
                <a:xfrm>
                  <a:off x="5728267" y="2059787"/>
                  <a:ext cx="795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83" name="筆跡 182">
                  <a:extLst>
                    <a:ext uri="{FF2B5EF4-FFF2-40B4-BE49-F238E27FC236}">
                      <a16:creationId xmlns:a16="http://schemas.microsoft.com/office/drawing/2014/main" id="{D4858885-CA32-EBA4-30FC-0F091F97B211}"/>
                    </a:ext>
                  </a:extLst>
                </p14:cNvPr>
                <p14:cNvContentPartPr/>
                <p14:nvPr/>
              </p14:nvContentPartPr>
              <p14:xfrm>
                <a:off x="5869027" y="1970867"/>
                <a:ext cx="60480" cy="266760"/>
              </p14:xfrm>
            </p:contentPart>
          </mc:Choice>
          <mc:Fallback xmlns="">
            <p:pic>
              <p:nvPicPr>
                <p:cNvPr id="183" name="筆跡 182">
                  <a:extLst>
                    <a:ext uri="{FF2B5EF4-FFF2-40B4-BE49-F238E27FC236}">
                      <a16:creationId xmlns:a16="http://schemas.microsoft.com/office/drawing/2014/main" id="{D4858885-CA32-EBA4-30FC-0F091F97B211}"/>
                    </a:ext>
                  </a:extLst>
                </p:cNvPr>
                <p:cNvPicPr/>
                <p:nvPr/>
              </p:nvPicPr>
              <p:blipFill>
                <a:blip r:embed="rId220"/>
                <a:stretch>
                  <a:fillRect/>
                </a:stretch>
              </p:blipFill>
              <p:spPr>
                <a:xfrm>
                  <a:off x="5851387" y="1952867"/>
                  <a:ext cx="96120" cy="30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1">
            <p14:nvContentPartPr>
              <p14:cNvPr id="186" name="筆跡 185">
                <a:extLst>
                  <a:ext uri="{FF2B5EF4-FFF2-40B4-BE49-F238E27FC236}">
                    <a16:creationId xmlns:a16="http://schemas.microsoft.com/office/drawing/2014/main" id="{8AFA35E9-522F-3175-90F8-F530EED04461}"/>
                  </a:ext>
                </a:extLst>
              </p14:cNvPr>
              <p14:cNvContentPartPr/>
              <p14:nvPr/>
            </p14:nvContentPartPr>
            <p14:xfrm>
              <a:off x="5171829" y="4637742"/>
              <a:ext cx="22680" cy="8640"/>
            </p14:xfrm>
          </p:contentPart>
        </mc:Choice>
        <mc:Fallback xmlns="">
          <p:pic>
            <p:nvPicPr>
              <p:cNvPr id="186" name="筆跡 185">
                <a:extLst>
                  <a:ext uri="{FF2B5EF4-FFF2-40B4-BE49-F238E27FC236}">
                    <a16:creationId xmlns:a16="http://schemas.microsoft.com/office/drawing/2014/main" id="{8AFA35E9-522F-3175-90F8-F530EED04461}"/>
                  </a:ext>
                </a:extLst>
              </p:cNvPr>
              <p:cNvPicPr/>
              <p:nvPr/>
            </p:nvPicPr>
            <p:blipFill>
              <a:blip r:embed="rId222"/>
              <a:stretch>
                <a:fillRect/>
              </a:stretch>
            </p:blipFill>
            <p:spPr>
              <a:xfrm>
                <a:off x="5153829" y="4619742"/>
                <a:ext cx="583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94" name="筆跡 193">
                <a:extLst>
                  <a:ext uri="{FF2B5EF4-FFF2-40B4-BE49-F238E27FC236}">
                    <a16:creationId xmlns:a16="http://schemas.microsoft.com/office/drawing/2014/main" id="{5163B094-E1A9-EF7D-612B-75882033C095}"/>
                  </a:ext>
                </a:extLst>
              </p14:cNvPr>
              <p14:cNvContentPartPr/>
              <p14:nvPr/>
            </p14:nvContentPartPr>
            <p14:xfrm>
              <a:off x="4968882" y="4494842"/>
              <a:ext cx="86400" cy="137160"/>
            </p14:xfrm>
          </p:contentPart>
        </mc:Choice>
        <mc:Fallback xmlns="">
          <p:pic>
            <p:nvPicPr>
              <p:cNvPr id="194" name="筆跡 193">
                <a:extLst>
                  <a:ext uri="{FF2B5EF4-FFF2-40B4-BE49-F238E27FC236}">
                    <a16:creationId xmlns:a16="http://schemas.microsoft.com/office/drawing/2014/main" id="{5163B094-E1A9-EF7D-612B-75882033C095}"/>
                  </a:ext>
                </a:extLst>
              </p:cNvPr>
              <p:cNvPicPr/>
              <p:nvPr/>
            </p:nvPicPr>
            <p:blipFill>
              <a:blip r:embed="rId224"/>
              <a:stretch>
                <a:fillRect/>
              </a:stretch>
            </p:blipFill>
            <p:spPr>
              <a:xfrm>
                <a:off x="4951242" y="4476842"/>
                <a:ext cx="122040" cy="172800"/>
              </a:xfrm>
              <a:prstGeom prst="rect">
                <a:avLst/>
              </a:prstGeom>
            </p:spPr>
          </p:pic>
        </mc:Fallback>
      </mc:AlternateContent>
      <p:grpSp>
        <p:nvGrpSpPr>
          <p:cNvPr id="200" name="群組 199">
            <a:extLst>
              <a:ext uri="{FF2B5EF4-FFF2-40B4-BE49-F238E27FC236}">
                <a16:creationId xmlns:a16="http://schemas.microsoft.com/office/drawing/2014/main" id="{47935FF3-FFE3-079E-1DC0-3E769D6C1439}"/>
              </a:ext>
            </a:extLst>
          </p:cNvPr>
          <p:cNvGrpSpPr/>
          <p:nvPr/>
        </p:nvGrpSpPr>
        <p:grpSpPr>
          <a:xfrm>
            <a:off x="5278842" y="4451282"/>
            <a:ext cx="675000" cy="171720"/>
            <a:chOff x="5278842" y="4451282"/>
            <a:chExt cx="675000" cy="171720"/>
          </a:xfrm>
        </p:grpSpPr>
        <mc:AlternateContent xmlns:mc="http://schemas.openxmlformats.org/markup-compatibility/2006" xmlns:p14="http://schemas.microsoft.com/office/powerpoint/2010/main">
          <mc:Choice Requires="p14">
            <p:contentPart p14:bwMode="auto" r:id="rId225">
              <p14:nvContentPartPr>
                <p14:cNvPr id="195" name="筆跡 194">
                  <a:extLst>
                    <a:ext uri="{FF2B5EF4-FFF2-40B4-BE49-F238E27FC236}">
                      <a16:creationId xmlns:a16="http://schemas.microsoft.com/office/drawing/2014/main" id="{2C78B2BC-B4D3-BCD7-89BB-E42133721024}"/>
                    </a:ext>
                  </a:extLst>
                </p14:cNvPr>
                <p14:cNvContentPartPr/>
                <p14:nvPr/>
              </p14:nvContentPartPr>
              <p14:xfrm>
                <a:off x="5278842" y="4451282"/>
                <a:ext cx="64800" cy="157320"/>
              </p14:xfrm>
            </p:contentPart>
          </mc:Choice>
          <mc:Fallback xmlns="">
            <p:pic>
              <p:nvPicPr>
                <p:cNvPr id="195" name="筆跡 194">
                  <a:extLst>
                    <a:ext uri="{FF2B5EF4-FFF2-40B4-BE49-F238E27FC236}">
                      <a16:creationId xmlns:a16="http://schemas.microsoft.com/office/drawing/2014/main" id="{2C78B2BC-B4D3-BCD7-89BB-E42133721024}"/>
                    </a:ext>
                  </a:extLst>
                </p:cNvPr>
                <p:cNvPicPr/>
                <p:nvPr/>
              </p:nvPicPr>
              <p:blipFill>
                <a:blip r:embed="rId226"/>
                <a:stretch>
                  <a:fillRect/>
                </a:stretch>
              </p:blipFill>
              <p:spPr>
                <a:xfrm>
                  <a:off x="5260842" y="4433282"/>
                  <a:ext cx="1004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96" name="筆跡 195">
                  <a:extLst>
                    <a:ext uri="{FF2B5EF4-FFF2-40B4-BE49-F238E27FC236}">
                      <a16:creationId xmlns:a16="http://schemas.microsoft.com/office/drawing/2014/main" id="{2272294D-B05B-C46D-0109-367085175322}"/>
                    </a:ext>
                  </a:extLst>
                </p14:cNvPr>
                <p14:cNvContentPartPr/>
                <p14:nvPr/>
              </p14:nvContentPartPr>
              <p14:xfrm>
                <a:off x="5466042" y="4451642"/>
                <a:ext cx="77400" cy="159840"/>
              </p14:xfrm>
            </p:contentPart>
          </mc:Choice>
          <mc:Fallback xmlns="">
            <p:pic>
              <p:nvPicPr>
                <p:cNvPr id="196" name="筆跡 195">
                  <a:extLst>
                    <a:ext uri="{FF2B5EF4-FFF2-40B4-BE49-F238E27FC236}">
                      <a16:creationId xmlns:a16="http://schemas.microsoft.com/office/drawing/2014/main" id="{2272294D-B05B-C46D-0109-367085175322}"/>
                    </a:ext>
                  </a:extLst>
                </p:cNvPr>
                <p:cNvPicPr/>
                <p:nvPr/>
              </p:nvPicPr>
              <p:blipFill>
                <a:blip r:embed="rId228"/>
                <a:stretch>
                  <a:fillRect/>
                </a:stretch>
              </p:blipFill>
              <p:spPr>
                <a:xfrm>
                  <a:off x="5448402" y="4434002"/>
                  <a:ext cx="11304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97" name="筆跡 196">
                  <a:extLst>
                    <a:ext uri="{FF2B5EF4-FFF2-40B4-BE49-F238E27FC236}">
                      <a16:creationId xmlns:a16="http://schemas.microsoft.com/office/drawing/2014/main" id="{9555AFED-466B-2742-23F8-71064CE321C0}"/>
                    </a:ext>
                  </a:extLst>
                </p14:cNvPr>
                <p14:cNvContentPartPr/>
                <p14:nvPr/>
              </p14:nvContentPartPr>
              <p14:xfrm>
                <a:off x="5617602" y="4458482"/>
                <a:ext cx="131400" cy="111600"/>
              </p14:xfrm>
            </p:contentPart>
          </mc:Choice>
          <mc:Fallback xmlns="">
            <p:pic>
              <p:nvPicPr>
                <p:cNvPr id="197" name="筆跡 196">
                  <a:extLst>
                    <a:ext uri="{FF2B5EF4-FFF2-40B4-BE49-F238E27FC236}">
                      <a16:creationId xmlns:a16="http://schemas.microsoft.com/office/drawing/2014/main" id="{9555AFED-466B-2742-23F8-71064CE321C0}"/>
                    </a:ext>
                  </a:extLst>
                </p:cNvPr>
                <p:cNvPicPr/>
                <p:nvPr/>
              </p:nvPicPr>
              <p:blipFill>
                <a:blip r:embed="rId230"/>
                <a:stretch>
                  <a:fillRect/>
                </a:stretch>
              </p:blipFill>
              <p:spPr>
                <a:xfrm>
                  <a:off x="5599962" y="4440482"/>
                  <a:ext cx="1670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98" name="筆跡 197">
                  <a:extLst>
                    <a:ext uri="{FF2B5EF4-FFF2-40B4-BE49-F238E27FC236}">
                      <a16:creationId xmlns:a16="http://schemas.microsoft.com/office/drawing/2014/main" id="{5D00F59A-3B80-BD22-BB02-5BECD2BCEF81}"/>
                    </a:ext>
                  </a:extLst>
                </p14:cNvPr>
                <p14:cNvContentPartPr/>
                <p14:nvPr/>
              </p14:nvContentPartPr>
              <p14:xfrm>
                <a:off x="5705082" y="4454162"/>
                <a:ext cx="53640" cy="162360"/>
              </p14:xfrm>
            </p:contentPart>
          </mc:Choice>
          <mc:Fallback xmlns="">
            <p:pic>
              <p:nvPicPr>
                <p:cNvPr id="198" name="筆跡 197">
                  <a:extLst>
                    <a:ext uri="{FF2B5EF4-FFF2-40B4-BE49-F238E27FC236}">
                      <a16:creationId xmlns:a16="http://schemas.microsoft.com/office/drawing/2014/main" id="{5D00F59A-3B80-BD22-BB02-5BECD2BCEF81}"/>
                    </a:ext>
                  </a:extLst>
                </p:cNvPr>
                <p:cNvPicPr/>
                <p:nvPr/>
              </p:nvPicPr>
              <p:blipFill>
                <a:blip r:embed="rId232"/>
                <a:stretch>
                  <a:fillRect/>
                </a:stretch>
              </p:blipFill>
              <p:spPr>
                <a:xfrm>
                  <a:off x="5687442" y="4436522"/>
                  <a:ext cx="8928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199" name="筆跡 198">
                  <a:extLst>
                    <a:ext uri="{FF2B5EF4-FFF2-40B4-BE49-F238E27FC236}">
                      <a16:creationId xmlns:a16="http://schemas.microsoft.com/office/drawing/2014/main" id="{A116096A-B943-CE7E-A329-06C3D6EBCC20}"/>
                    </a:ext>
                  </a:extLst>
                </p14:cNvPr>
                <p14:cNvContentPartPr/>
                <p14:nvPr/>
              </p14:nvContentPartPr>
              <p14:xfrm>
                <a:off x="5839002" y="4467122"/>
                <a:ext cx="114840" cy="155880"/>
              </p14:xfrm>
            </p:contentPart>
          </mc:Choice>
          <mc:Fallback xmlns="">
            <p:pic>
              <p:nvPicPr>
                <p:cNvPr id="199" name="筆跡 198">
                  <a:extLst>
                    <a:ext uri="{FF2B5EF4-FFF2-40B4-BE49-F238E27FC236}">
                      <a16:creationId xmlns:a16="http://schemas.microsoft.com/office/drawing/2014/main" id="{A116096A-B943-CE7E-A329-06C3D6EBCC20}"/>
                    </a:ext>
                  </a:extLst>
                </p:cNvPr>
                <p:cNvPicPr/>
                <p:nvPr/>
              </p:nvPicPr>
              <p:blipFill>
                <a:blip r:embed="rId234"/>
                <a:stretch>
                  <a:fillRect/>
                </a:stretch>
              </p:blipFill>
              <p:spPr>
                <a:xfrm>
                  <a:off x="5821362" y="4449482"/>
                  <a:ext cx="150480" cy="191520"/>
                </a:xfrm>
                <a:prstGeom prst="rect">
                  <a:avLst/>
                </a:prstGeom>
              </p:spPr>
            </p:pic>
          </mc:Fallback>
        </mc:AlternateContent>
      </p:grpSp>
      <p:grpSp>
        <p:nvGrpSpPr>
          <p:cNvPr id="207" name="群組 206">
            <a:extLst>
              <a:ext uri="{FF2B5EF4-FFF2-40B4-BE49-F238E27FC236}">
                <a16:creationId xmlns:a16="http://schemas.microsoft.com/office/drawing/2014/main" id="{6D940277-FB30-60D3-36B2-A642843FB617}"/>
              </a:ext>
            </a:extLst>
          </p:cNvPr>
          <p:cNvGrpSpPr/>
          <p:nvPr/>
        </p:nvGrpSpPr>
        <p:grpSpPr>
          <a:xfrm>
            <a:off x="4999842" y="3726242"/>
            <a:ext cx="848160" cy="200520"/>
            <a:chOff x="4999842" y="3726242"/>
            <a:chExt cx="848160" cy="200520"/>
          </a:xfrm>
        </p:grpSpPr>
        <mc:AlternateContent xmlns:mc="http://schemas.openxmlformats.org/markup-compatibility/2006" xmlns:p14="http://schemas.microsoft.com/office/powerpoint/2010/main">
          <mc:Choice Requires="p14">
            <p:contentPart p14:bwMode="auto" r:id="rId235">
              <p14:nvContentPartPr>
                <p14:cNvPr id="201" name="筆跡 200">
                  <a:extLst>
                    <a:ext uri="{FF2B5EF4-FFF2-40B4-BE49-F238E27FC236}">
                      <a16:creationId xmlns:a16="http://schemas.microsoft.com/office/drawing/2014/main" id="{9843AA5F-E490-F8C2-D6D7-D274F2A895AF}"/>
                    </a:ext>
                  </a:extLst>
                </p14:cNvPr>
                <p14:cNvContentPartPr/>
                <p14:nvPr/>
              </p14:nvContentPartPr>
              <p14:xfrm>
                <a:off x="4999842" y="3797522"/>
                <a:ext cx="95040" cy="129240"/>
              </p14:xfrm>
            </p:contentPart>
          </mc:Choice>
          <mc:Fallback xmlns="">
            <p:pic>
              <p:nvPicPr>
                <p:cNvPr id="201" name="筆跡 200">
                  <a:extLst>
                    <a:ext uri="{FF2B5EF4-FFF2-40B4-BE49-F238E27FC236}">
                      <a16:creationId xmlns:a16="http://schemas.microsoft.com/office/drawing/2014/main" id="{9843AA5F-E490-F8C2-D6D7-D274F2A895AF}"/>
                    </a:ext>
                  </a:extLst>
                </p:cNvPr>
                <p:cNvPicPr/>
                <p:nvPr/>
              </p:nvPicPr>
              <p:blipFill>
                <a:blip r:embed="rId236"/>
                <a:stretch>
                  <a:fillRect/>
                </a:stretch>
              </p:blipFill>
              <p:spPr>
                <a:xfrm>
                  <a:off x="4981842" y="3779522"/>
                  <a:ext cx="1306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202" name="筆跡 201">
                  <a:extLst>
                    <a:ext uri="{FF2B5EF4-FFF2-40B4-BE49-F238E27FC236}">
                      <a16:creationId xmlns:a16="http://schemas.microsoft.com/office/drawing/2014/main" id="{080B392F-AA0E-0647-F4E9-48A3D6E946D8}"/>
                    </a:ext>
                  </a:extLst>
                </p14:cNvPr>
                <p14:cNvContentPartPr/>
                <p14:nvPr/>
              </p14:nvContentPartPr>
              <p14:xfrm>
                <a:off x="5128362" y="3884282"/>
                <a:ext cx="13320" cy="11160"/>
              </p14:xfrm>
            </p:contentPart>
          </mc:Choice>
          <mc:Fallback xmlns="">
            <p:pic>
              <p:nvPicPr>
                <p:cNvPr id="202" name="筆跡 201">
                  <a:extLst>
                    <a:ext uri="{FF2B5EF4-FFF2-40B4-BE49-F238E27FC236}">
                      <a16:creationId xmlns:a16="http://schemas.microsoft.com/office/drawing/2014/main" id="{080B392F-AA0E-0647-F4E9-48A3D6E946D8}"/>
                    </a:ext>
                  </a:extLst>
                </p:cNvPr>
                <p:cNvPicPr/>
                <p:nvPr/>
              </p:nvPicPr>
              <p:blipFill>
                <a:blip r:embed="rId238"/>
                <a:stretch>
                  <a:fillRect/>
                </a:stretch>
              </p:blipFill>
              <p:spPr>
                <a:xfrm>
                  <a:off x="5110362" y="3866642"/>
                  <a:ext cx="489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203" name="筆跡 202">
                  <a:extLst>
                    <a:ext uri="{FF2B5EF4-FFF2-40B4-BE49-F238E27FC236}">
                      <a16:creationId xmlns:a16="http://schemas.microsoft.com/office/drawing/2014/main" id="{C0CE6B19-9647-BC96-AD53-F2825A668CF4}"/>
                    </a:ext>
                  </a:extLst>
                </p14:cNvPr>
                <p14:cNvContentPartPr/>
                <p14:nvPr/>
              </p14:nvContentPartPr>
              <p14:xfrm>
                <a:off x="5227002" y="3749642"/>
                <a:ext cx="99360" cy="151560"/>
              </p14:xfrm>
            </p:contentPart>
          </mc:Choice>
          <mc:Fallback xmlns="">
            <p:pic>
              <p:nvPicPr>
                <p:cNvPr id="203" name="筆跡 202">
                  <a:extLst>
                    <a:ext uri="{FF2B5EF4-FFF2-40B4-BE49-F238E27FC236}">
                      <a16:creationId xmlns:a16="http://schemas.microsoft.com/office/drawing/2014/main" id="{C0CE6B19-9647-BC96-AD53-F2825A668CF4}"/>
                    </a:ext>
                  </a:extLst>
                </p:cNvPr>
                <p:cNvPicPr/>
                <p:nvPr/>
              </p:nvPicPr>
              <p:blipFill>
                <a:blip r:embed="rId240"/>
                <a:stretch>
                  <a:fillRect/>
                </a:stretch>
              </p:blipFill>
              <p:spPr>
                <a:xfrm>
                  <a:off x="5209002" y="3732002"/>
                  <a:ext cx="1350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204" name="筆跡 203">
                  <a:extLst>
                    <a:ext uri="{FF2B5EF4-FFF2-40B4-BE49-F238E27FC236}">
                      <a16:creationId xmlns:a16="http://schemas.microsoft.com/office/drawing/2014/main" id="{19F9EF8B-C026-B1A4-18B9-1A2BEEAB3A38}"/>
                    </a:ext>
                  </a:extLst>
                </p14:cNvPr>
                <p14:cNvContentPartPr/>
                <p14:nvPr/>
              </p14:nvContentPartPr>
              <p14:xfrm>
                <a:off x="5408442" y="3726242"/>
                <a:ext cx="97920" cy="159480"/>
              </p14:xfrm>
            </p:contentPart>
          </mc:Choice>
          <mc:Fallback xmlns="">
            <p:pic>
              <p:nvPicPr>
                <p:cNvPr id="204" name="筆跡 203">
                  <a:extLst>
                    <a:ext uri="{FF2B5EF4-FFF2-40B4-BE49-F238E27FC236}">
                      <a16:creationId xmlns:a16="http://schemas.microsoft.com/office/drawing/2014/main" id="{19F9EF8B-C026-B1A4-18B9-1A2BEEAB3A38}"/>
                    </a:ext>
                  </a:extLst>
                </p:cNvPr>
                <p:cNvPicPr/>
                <p:nvPr/>
              </p:nvPicPr>
              <p:blipFill>
                <a:blip r:embed="rId242"/>
                <a:stretch>
                  <a:fillRect/>
                </a:stretch>
              </p:blipFill>
              <p:spPr>
                <a:xfrm>
                  <a:off x="5390802" y="3708602"/>
                  <a:ext cx="1335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205" name="筆跡 204">
                  <a:extLst>
                    <a:ext uri="{FF2B5EF4-FFF2-40B4-BE49-F238E27FC236}">
                      <a16:creationId xmlns:a16="http://schemas.microsoft.com/office/drawing/2014/main" id="{AD5726CE-ED10-7A92-942E-056B33F3EED2}"/>
                    </a:ext>
                  </a:extLst>
                </p14:cNvPr>
                <p14:cNvContentPartPr/>
                <p14:nvPr/>
              </p14:nvContentPartPr>
              <p14:xfrm>
                <a:off x="5594202" y="3769082"/>
                <a:ext cx="91080" cy="88560"/>
              </p14:xfrm>
            </p:contentPart>
          </mc:Choice>
          <mc:Fallback xmlns="">
            <p:pic>
              <p:nvPicPr>
                <p:cNvPr id="205" name="筆跡 204">
                  <a:extLst>
                    <a:ext uri="{FF2B5EF4-FFF2-40B4-BE49-F238E27FC236}">
                      <a16:creationId xmlns:a16="http://schemas.microsoft.com/office/drawing/2014/main" id="{AD5726CE-ED10-7A92-942E-056B33F3EED2}"/>
                    </a:ext>
                  </a:extLst>
                </p:cNvPr>
                <p:cNvPicPr/>
                <p:nvPr/>
              </p:nvPicPr>
              <p:blipFill>
                <a:blip r:embed="rId244"/>
                <a:stretch>
                  <a:fillRect/>
                </a:stretch>
              </p:blipFill>
              <p:spPr>
                <a:xfrm>
                  <a:off x="5576562" y="3751442"/>
                  <a:ext cx="12672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206" name="筆跡 205">
                  <a:extLst>
                    <a:ext uri="{FF2B5EF4-FFF2-40B4-BE49-F238E27FC236}">
                      <a16:creationId xmlns:a16="http://schemas.microsoft.com/office/drawing/2014/main" id="{B3451036-15BD-BEE1-A74A-5EE81193B4B7}"/>
                    </a:ext>
                  </a:extLst>
                </p14:cNvPr>
                <p14:cNvContentPartPr/>
                <p14:nvPr/>
              </p14:nvContentPartPr>
              <p14:xfrm>
                <a:off x="5753682" y="3779522"/>
                <a:ext cx="94320" cy="80280"/>
              </p14:xfrm>
            </p:contentPart>
          </mc:Choice>
          <mc:Fallback xmlns="">
            <p:pic>
              <p:nvPicPr>
                <p:cNvPr id="206" name="筆跡 205">
                  <a:extLst>
                    <a:ext uri="{FF2B5EF4-FFF2-40B4-BE49-F238E27FC236}">
                      <a16:creationId xmlns:a16="http://schemas.microsoft.com/office/drawing/2014/main" id="{B3451036-15BD-BEE1-A74A-5EE81193B4B7}"/>
                    </a:ext>
                  </a:extLst>
                </p:cNvPr>
                <p:cNvPicPr/>
                <p:nvPr/>
              </p:nvPicPr>
              <p:blipFill>
                <a:blip r:embed="rId246"/>
                <a:stretch>
                  <a:fillRect/>
                </a:stretch>
              </p:blipFill>
              <p:spPr>
                <a:xfrm>
                  <a:off x="5735682" y="3761522"/>
                  <a:ext cx="129960" cy="115920"/>
                </a:xfrm>
                <a:prstGeom prst="rect">
                  <a:avLst/>
                </a:prstGeom>
              </p:spPr>
            </p:pic>
          </mc:Fallback>
        </mc:AlternateContent>
      </p:grpSp>
      <p:grpSp>
        <p:nvGrpSpPr>
          <p:cNvPr id="217" name="群組 216">
            <a:extLst>
              <a:ext uri="{FF2B5EF4-FFF2-40B4-BE49-F238E27FC236}">
                <a16:creationId xmlns:a16="http://schemas.microsoft.com/office/drawing/2014/main" id="{D427F9CF-86A1-0B7B-062F-29A1E1372FB8}"/>
              </a:ext>
            </a:extLst>
          </p:cNvPr>
          <p:cNvGrpSpPr/>
          <p:nvPr/>
        </p:nvGrpSpPr>
        <p:grpSpPr>
          <a:xfrm>
            <a:off x="5006682" y="3089042"/>
            <a:ext cx="927720" cy="217080"/>
            <a:chOff x="5006682" y="3089042"/>
            <a:chExt cx="927720" cy="217080"/>
          </a:xfrm>
        </p:grpSpPr>
        <mc:AlternateContent xmlns:mc="http://schemas.openxmlformats.org/markup-compatibility/2006" xmlns:p14="http://schemas.microsoft.com/office/powerpoint/2010/main">
          <mc:Choice Requires="p14">
            <p:contentPart p14:bwMode="auto" r:id="rId247">
              <p14:nvContentPartPr>
                <p14:cNvPr id="208" name="筆跡 207">
                  <a:extLst>
                    <a:ext uri="{FF2B5EF4-FFF2-40B4-BE49-F238E27FC236}">
                      <a16:creationId xmlns:a16="http://schemas.microsoft.com/office/drawing/2014/main" id="{A84163C3-541A-2E03-6635-88B99E76D54C}"/>
                    </a:ext>
                  </a:extLst>
                </p14:cNvPr>
                <p14:cNvContentPartPr/>
                <p14:nvPr/>
              </p14:nvContentPartPr>
              <p14:xfrm>
                <a:off x="5006682" y="3175082"/>
                <a:ext cx="75600" cy="131040"/>
              </p14:xfrm>
            </p:contentPart>
          </mc:Choice>
          <mc:Fallback xmlns="">
            <p:pic>
              <p:nvPicPr>
                <p:cNvPr id="208" name="筆跡 207">
                  <a:extLst>
                    <a:ext uri="{FF2B5EF4-FFF2-40B4-BE49-F238E27FC236}">
                      <a16:creationId xmlns:a16="http://schemas.microsoft.com/office/drawing/2014/main" id="{A84163C3-541A-2E03-6635-88B99E76D54C}"/>
                    </a:ext>
                  </a:extLst>
                </p:cNvPr>
                <p:cNvPicPr/>
                <p:nvPr/>
              </p:nvPicPr>
              <p:blipFill>
                <a:blip r:embed="rId248"/>
                <a:stretch>
                  <a:fillRect/>
                </a:stretch>
              </p:blipFill>
              <p:spPr>
                <a:xfrm>
                  <a:off x="4988682" y="3157082"/>
                  <a:ext cx="11124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209" name="筆跡 208">
                  <a:extLst>
                    <a:ext uri="{FF2B5EF4-FFF2-40B4-BE49-F238E27FC236}">
                      <a16:creationId xmlns:a16="http://schemas.microsoft.com/office/drawing/2014/main" id="{ED18302A-14D2-13AC-6446-63FFD260FEEA}"/>
                    </a:ext>
                  </a:extLst>
                </p14:cNvPr>
                <p14:cNvContentPartPr/>
                <p14:nvPr/>
              </p14:nvContentPartPr>
              <p14:xfrm>
                <a:off x="5155722" y="3283082"/>
                <a:ext cx="1440" cy="17280"/>
              </p14:xfrm>
            </p:contentPart>
          </mc:Choice>
          <mc:Fallback xmlns="">
            <p:pic>
              <p:nvPicPr>
                <p:cNvPr id="209" name="筆跡 208">
                  <a:extLst>
                    <a:ext uri="{FF2B5EF4-FFF2-40B4-BE49-F238E27FC236}">
                      <a16:creationId xmlns:a16="http://schemas.microsoft.com/office/drawing/2014/main" id="{ED18302A-14D2-13AC-6446-63FFD260FEEA}"/>
                    </a:ext>
                  </a:extLst>
                </p:cNvPr>
                <p:cNvPicPr/>
                <p:nvPr/>
              </p:nvPicPr>
              <p:blipFill>
                <a:blip r:embed="rId250"/>
                <a:stretch>
                  <a:fillRect/>
                </a:stretch>
              </p:blipFill>
              <p:spPr>
                <a:xfrm>
                  <a:off x="5137722" y="3265442"/>
                  <a:ext cx="370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211" name="筆跡 210">
                  <a:extLst>
                    <a:ext uri="{FF2B5EF4-FFF2-40B4-BE49-F238E27FC236}">
                      <a16:creationId xmlns:a16="http://schemas.microsoft.com/office/drawing/2014/main" id="{0DD6FCA0-D139-FB7C-F555-54FEADC5B100}"/>
                    </a:ext>
                  </a:extLst>
                </p14:cNvPr>
                <p14:cNvContentPartPr/>
                <p14:nvPr/>
              </p14:nvContentPartPr>
              <p14:xfrm>
                <a:off x="5235642" y="3168602"/>
                <a:ext cx="91440" cy="123480"/>
              </p14:xfrm>
            </p:contentPart>
          </mc:Choice>
          <mc:Fallback xmlns="">
            <p:pic>
              <p:nvPicPr>
                <p:cNvPr id="211" name="筆跡 210">
                  <a:extLst>
                    <a:ext uri="{FF2B5EF4-FFF2-40B4-BE49-F238E27FC236}">
                      <a16:creationId xmlns:a16="http://schemas.microsoft.com/office/drawing/2014/main" id="{0DD6FCA0-D139-FB7C-F555-54FEADC5B100}"/>
                    </a:ext>
                  </a:extLst>
                </p:cNvPr>
                <p:cNvPicPr/>
                <p:nvPr/>
              </p:nvPicPr>
              <p:blipFill>
                <a:blip r:embed="rId252"/>
                <a:stretch>
                  <a:fillRect/>
                </a:stretch>
              </p:blipFill>
              <p:spPr>
                <a:xfrm>
                  <a:off x="5218002" y="3150602"/>
                  <a:ext cx="12708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212" name="筆跡 211">
                  <a:extLst>
                    <a:ext uri="{FF2B5EF4-FFF2-40B4-BE49-F238E27FC236}">
                      <a16:creationId xmlns:a16="http://schemas.microsoft.com/office/drawing/2014/main" id="{D9133E32-43B5-8021-CEE6-0B556603D745}"/>
                    </a:ext>
                  </a:extLst>
                </p14:cNvPr>
                <p14:cNvContentPartPr/>
                <p14:nvPr/>
              </p14:nvContentPartPr>
              <p14:xfrm>
                <a:off x="5418882" y="3126122"/>
                <a:ext cx="77400" cy="176760"/>
              </p14:xfrm>
            </p:contentPart>
          </mc:Choice>
          <mc:Fallback xmlns="">
            <p:pic>
              <p:nvPicPr>
                <p:cNvPr id="212" name="筆跡 211">
                  <a:extLst>
                    <a:ext uri="{FF2B5EF4-FFF2-40B4-BE49-F238E27FC236}">
                      <a16:creationId xmlns:a16="http://schemas.microsoft.com/office/drawing/2014/main" id="{D9133E32-43B5-8021-CEE6-0B556603D745}"/>
                    </a:ext>
                  </a:extLst>
                </p:cNvPr>
                <p:cNvPicPr/>
                <p:nvPr/>
              </p:nvPicPr>
              <p:blipFill>
                <a:blip r:embed="rId254"/>
                <a:stretch>
                  <a:fillRect/>
                </a:stretch>
              </p:blipFill>
              <p:spPr>
                <a:xfrm>
                  <a:off x="5400882" y="3108122"/>
                  <a:ext cx="11304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214" name="筆跡 213">
                  <a:extLst>
                    <a:ext uri="{FF2B5EF4-FFF2-40B4-BE49-F238E27FC236}">
                      <a16:creationId xmlns:a16="http://schemas.microsoft.com/office/drawing/2014/main" id="{2E5FD715-6B0C-C0B5-0615-69446A7D5CEB}"/>
                    </a:ext>
                  </a:extLst>
                </p14:cNvPr>
                <p14:cNvContentPartPr/>
                <p14:nvPr/>
              </p14:nvContentPartPr>
              <p14:xfrm>
                <a:off x="5597082" y="3102362"/>
                <a:ext cx="72720" cy="153000"/>
              </p14:xfrm>
            </p:contentPart>
          </mc:Choice>
          <mc:Fallback xmlns="">
            <p:pic>
              <p:nvPicPr>
                <p:cNvPr id="214" name="筆跡 213">
                  <a:extLst>
                    <a:ext uri="{FF2B5EF4-FFF2-40B4-BE49-F238E27FC236}">
                      <a16:creationId xmlns:a16="http://schemas.microsoft.com/office/drawing/2014/main" id="{2E5FD715-6B0C-C0B5-0615-69446A7D5CEB}"/>
                    </a:ext>
                  </a:extLst>
                </p:cNvPr>
                <p:cNvPicPr/>
                <p:nvPr/>
              </p:nvPicPr>
              <p:blipFill>
                <a:blip r:embed="rId256"/>
                <a:stretch>
                  <a:fillRect/>
                </a:stretch>
              </p:blipFill>
              <p:spPr>
                <a:xfrm>
                  <a:off x="5579442" y="3084362"/>
                  <a:ext cx="10836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215" name="筆跡 214">
                  <a:extLst>
                    <a:ext uri="{FF2B5EF4-FFF2-40B4-BE49-F238E27FC236}">
                      <a16:creationId xmlns:a16="http://schemas.microsoft.com/office/drawing/2014/main" id="{8F4ECE11-CF80-5B4C-B928-E3F2E1785868}"/>
                    </a:ext>
                  </a:extLst>
                </p14:cNvPr>
                <p14:cNvContentPartPr/>
                <p14:nvPr/>
              </p14:nvContentPartPr>
              <p14:xfrm>
                <a:off x="5770602" y="3111362"/>
                <a:ext cx="73440" cy="148320"/>
              </p14:xfrm>
            </p:contentPart>
          </mc:Choice>
          <mc:Fallback xmlns="">
            <p:pic>
              <p:nvPicPr>
                <p:cNvPr id="215" name="筆跡 214">
                  <a:extLst>
                    <a:ext uri="{FF2B5EF4-FFF2-40B4-BE49-F238E27FC236}">
                      <a16:creationId xmlns:a16="http://schemas.microsoft.com/office/drawing/2014/main" id="{8F4ECE11-CF80-5B4C-B928-E3F2E1785868}"/>
                    </a:ext>
                  </a:extLst>
                </p:cNvPr>
                <p:cNvPicPr/>
                <p:nvPr/>
              </p:nvPicPr>
              <p:blipFill>
                <a:blip r:embed="rId258"/>
                <a:stretch>
                  <a:fillRect/>
                </a:stretch>
              </p:blipFill>
              <p:spPr>
                <a:xfrm>
                  <a:off x="5752602" y="3093362"/>
                  <a:ext cx="109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216" name="筆跡 215">
                  <a:extLst>
                    <a:ext uri="{FF2B5EF4-FFF2-40B4-BE49-F238E27FC236}">
                      <a16:creationId xmlns:a16="http://schemas.microsoft.com/office/drawing/2014/main" id="{D0A3D04E-75A7-1B83-5661-B9B5B0604518}"/>
                    </a:ext>
                  </a:extLst>
                </p14:cNvPr>
                <p14:cNvContentPartPr/>
                <p14:nvPr/>
              </p14:nvContentPartPr>
              <p14:xfrm>
                <a:off x="5815602" y="3089042"/>
                <a:ext cx="118800" cy="8280"/>
              </p14:xfrm>
            </p:contentPart>
          </mc:Choice>
          <mc:Fallback xmlns="">
            <p:pic>
              <p:nvPicPr>
                <p:cNvPr id="216" name="筆跡 215">
                  <a:extLst>
                    <a:ext uri="{FF2B5EF4-FFF2-40B4-BE49-F238E27FC236}">
                      <a16:creationId xmlns:a16="http://schemas.microsoft.com/office/drawing/2014/main" id="{D0A3D04E-75A7-1B83-5661-B9B5B0604518}"/>
                    </a:ext>
                  </a:extLst>
                </p:cNvPr>
                <p:cNvPicPr/>
                <p:nvPr/>
              </p:nvPicPr>
              <p:blipFill>
                <a:blip r:embed="rId260"/>
                <a:stretch>
                  <a:fillRect/>
                </a:stretch>
              </p:blipFill>
              <p:spPr>
                <a:xfrm>
                  <a:off x="5797962" y="3071402"/>
                  <a:ext cx="154440" cy="43920"/>
                </a:xfrm>
                <a:prstGeom prst="rect">
                  <a:avLst/>
                </a:prstGeom>
              </p:spPr>
            </p:pic>
          </mc:Fallback>
        </mc:AlternateContent>
      </p:grpSp>
      <p:grpSp>
        <p:nvGrpSpPr>
          <p:cNvPr id="222" name="群組 221">
            <a:extLst>
              <a:ext uri="{FF2B5EF4-FFF2-40B4-BE49-F238E27FC236}">
                <a16:creationId xmlns:a16="http://schemas.microsoft.com/office/drawing/2014/main" id="{05EB7A5F-D726-6EC5-425C-D6EDE8934819}"/>
              </a:ext>
            </a:extLst>
          </p:cNvPr>
          <p:cNvGrpSpPr/>
          <p:nvPr/>
        </p:nvGrpSpPr>
        <p:grpSpPr>
          <a:xfrm>
            <a:off x="5008482" y="2627522"/>
            <a:ext cx="348480" cy="153000"/>
            <a:chOff x="5008482" y="2627522"/>
            <a:chExt cx="348480" cy="153000"/>
          </a:xfrm>
        </p:grpSpPr>
        <mc:AlternateContent xmlns:mc="http://schemas.openxmlformats.org/markup-compatibility/2006" xmlns:p14="http://schemas.microsoft.com/office/powerpoint/2010/main">
          <mc:Choice Requires="p14">
            <p:contentPart p14:bwMode="auto" r:id="rId261">
              <p14:nvContentPartPr>
                <p14:cNvPr id="218" name="筆跡 217">
                  <a:extLst>
                    <a:ext uri="{FF2B5EF4-FFF2-40B4-BE49-F238E27FC236}">
                      <a16:creationId xmlns:a16="http://schemas.microsoft.com/office/drawing/2014/main" id="{33F9AE6B-125A-5397-239A-79BCA100159C}"/>
                    </a:ext>
                  </a:extLst>
                </p14:cNvPr>
                <p14:cNvContentPartPr/>
                <p14:nvPr/>
              </p14:nvContentPartPr>
              <p14:xfrm>
                <a:off x="5008482" y="2627522"/>
                <a:ext cx="62640" cy="140760"/>
              </p14:xfrm>
            </p:contentPart>
          </mc:Choice>
          <mc:Fallback xmlns="">
            <p:pic>
              <p:nvPicPr>
                <p:cNvPr id="218" name="筆跡 217">
                  <a:extLst>
                    <a:ext uri="{FF2B5EF4-FFF2-40B4-BE49-F238E27FC236}">
                      <a16:creationId xmlns:a16="http://schemas.microsoft.com/office/drawing/2014/main" id="{33F9AE6B-125A-5397-239A-79BCA100159C}"/>
                    </a:ext>
                  </a:extLst>
                </p:cNvPr>
                <p:cNvPicPr/>
                <p:nvPr/>
              </p:nvPicPr>
              <p:blipFill>
                <a:blip r:embed="rId262"/>
                <a:stretch>
                  <a:fillRect/>
                </a:stretch>
              </p:blipFill>
              <p:spPr>
                <a:xfrm>
                  <a:off x="4990842" y="2609522"/>
                  <a:ext cx="98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219" name="筆跡 218">
                  <a:extLst>
                    <a:ext uri="{FF2B5EF4-FFF2-40B4-BE49-F238E27FC236}">
                      <a16:creationId xmlns:a16="http://schemas.microsoft.com/office/drawing/2014/main" id="{B9C5F4F5-A9C7-E68C-D78E-A36D3174D27E}"/>
                    </a:ext>
                  </a:extLst>
                </p14:cNvPr>
                <p14:cNvContentPartPr/>
                <p14:nvPr/>
              </p14:nvContentPartPr>
              <p14:xfrm>
                <a:off x="5155722" y="2772602"/>
                <a:ext cx="7200" cy="7920"/>
              </p14:xfrm>
            </p:contentPart>
          </mc:Choice>
          <mc:Fallback xmlns="">
            <p:pic>
              <p:nvPicPr>
                <p:cNvPr id="219" name="筆跡 218">
                  <a:extLst>
                    <a:ext uri="{FF2B5EF4-FFF2-40B4-BE49-F238E27FC236}">
                      <a16:creationId xmlns:a16="http://schemas.microsoft.com/office/drawing/2014/main" id="{B9C5F4F5-A9C7-E68C-D78E-A36D3174D27E}"/>
                    </a:ext>
                  </a:extLst>
                </p:cNvPr>
                <p:cNvPicPr/>
                <p:nvPr/>
              </p:nvPicPr>
              <p:blipFill>
                <a:blip r:embed="rId264"/>
                <a:stretch>
                  <a:fillRect/>
                </a:stretch>
              </p:blipFill>
              <p:spPr>
                <a:xfrm>
                  <a:off x="5137722" y="2754962"/>
                  <a:ext cx="428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221" name="筆跡 220">
                  <a:extLst>
                    <a:ext uri="{FF2B5EF4-FFF2-40B4-BE49-F238E27FC236}">
                      <a16:creationId xmlns:a16="http://schemas.microsoft.com/office/drawing/2014/main" id="{EF30D685-C962-C828-1F61-38F066B718A5}"/>
                    </a:ext>
                  </a:extLst>
                </p14:cNvPr>
                <p14:cNvContentPartPr/>
                <p14:nvPr/>
              </p14:nvContentPartPr>
              <p14:xfrm>
                <a:off x="5262642" y="2641922"/>
                <a:ext cx="94320" cy="102960"/>
              </p14:xfrm>
            </p:contentPart>
          </mc:Choice>
          <mc:Fallback xmlns="">
            <p:pic>
              <p:nvPicPr>
                <p:cNvPr id="221" name="筆跡 220">
                  <a:extLst>
                    <a:ext uri="{FF2B5EF4-FFF2-40B4-BE49-F238E27FC236}">
                      <a16:creationId xmlns:a16="http://schemas.microsoft.com/office/drawing/2014/main" id="{EF30D685-C962-C828-1F61-38F066B718A5}"/>
                    </a:ext>
                  </a:extLst>
                </p:cNvPr>
                <p:cNvPicPr/>
                <p:nvPr/>
              </p:nvPicPr>
              <p:blipFill>
                <a:blip r:embed="rId266"/>
                <a:stretch>
                  <a:fillRect/>
                </a:stretch>
              </p:blipFill>
              <p:spPr>
                <a:xfrm>
                  <a:off x="5245002" y="2624282"/>
                  <a:ext cx="129960" cy="138600"/>
                </a:xfrm>
                <a:prstGeom prst="rect">
                  <a:avLst/>
                </a:prstGeom>
              </p:spPr>
            </p:pic>
          </mc:Fallback>
        </mc:AlternateContent>
      </p:grpSp>
      <p:grpSp>
        <p:nvGrpSpPr>
          <p:cNvPr id="226" name="群組 225">
            <a:extLst>
              <a:ext uri="{FF2B5EF4-FFF2-40B4-BE49-F238E27FC236}">
                <a16:creationId xmlns:a16="http://schemas.microsoft.com/office/drawing/2014/main" id="{E042E870-006F-AB9F-EE83-68DB51AD3A01}"/>
              </a:ext>
            </a:extLst>
          </p:cNvPr>
          <p:cNvGrpSpPr/>
          <p:nvPr/>
        </p:nvGrpSpPr>
        <p:grpSpPr>
          <a:xfrm>
            <a:off x="5549562" y="2589722"/>
            <a:ext cx="249480" cy="315000"/>
            <a:chOff x="5549562" y="2589722"/>
            <a:chExt cx="249480" cy="315000"/>
          </a:xfrm>
        </p:grpSpPr>
        <mc:AlternateContent xmlns:mc="http://schemas.openxmlformats.org/markup-compatibility/2006" xmlns:p14="http://schemas.microsoft.com/office/powerpoint/2010/main">
          <mc:Choice Requires="p14">
            <p:contentPart p14:bwMode="auto" r:id="rId267">
              <p14:nvContentPartPr>
                <p14:cNvPr id="223" name="筆跡 222">
                  <a:extLst>
                    <a:ext uri="{FF2B5EF4-FFF2-40B4-BE49-F238E27FC236}">
                      <a16:creationId xmlns:a16="http://schemas.microsoft.com/office/drawing/2014/main" id="{B755DABB-C386-C671-1E22-265A859D6348}"/>
                    </a:ext>
                  </a:extLst>
                </p14:cNvPr>
                <p14:cNvContentPartPr/>
                <p14:nvPr/>
              </p14:nvContentPartPr>
              <p14:xfrm>
                <a:off x="5549562" y="2601962"/>
                <a:ext cx="18000" cy="150480"/>
              </p14:xfrm>
            </p:contentPart>
          </mc:Choice>
          <mc:Fallback xmlns="">
            <p:pic>
              <p:nvPicPr>
                <p:cNvPr id="223" name="筆跡 222">
                  <a:extLst>
                    <a:ext uri="{FF2B5EF4-FFF2-40B4-BE49-F238E27FC236}">
                      <a16:creationId xmlns:a16="http://schemas.microsoft.com/office/drawing/2014/main" id="{B755DABB-C386-C671-1E22-265A859D6348}"/>
                    </a:ext>
                  </a:extLst>
                </p:cNvPr>
                <p:cNvPicPr/>
                <p:nvPr/>
              </p:nvPicPr>
              <p:blipFill>
                <a:blip r:embed="rId268"/>
                <a:stretch>
                  <a:fillRect/>
                </a:stretch>
              </p:blipFill>
              <p:spPr>
                <a:xfrm>
                  <a:off x="5531562" y="2584322"/>
                  <a:ext cx="536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24" name="筆跡 223">
                  <a:extLst>
                    <a:ext uri="{FF2B5EF4-FFF2-40B4-BE49-F238E27FC236}">
                      <a16:creationId xmlns:a16="http://schemas.microsoft.com/office/drawing/2014/main" id="{6C0C6F8D-5E15-8FA4-F710-55281D3E5432}"/>
                    </a:ext>
                  </a:extLst>
                </p14:cNvPr>
                <p14:cNvContentPartPr/>
                <p14:nvPr/>
              </p14:nvContentPartPr>
              <p14:xfrm>
                <a:off x="5603922" y="2624642"/>
                <a:ext cx="26280" cy="117720"/>
              </p14:xfrm>
            </p:contentPart>
          </mc:Choice>
          <mc:Fallback xmlns="">
            <p:pic>
              <p:nvPicPr>
                <p:cNvPr id="224" name="筆跡 223">
                  <a:extLst>
                    <a:ext uri="{FF2B5EF4-FFF2-40B4-BE49-F238E27FC236}">
                      <a16:creationId xmlns:a16="http://schemas.microsoft.com/office/drawing/2014/main" id="{6C0C6F8D-5E15-8FA4-F710-55281D3E5432}"/>
                    </a:ext>
                  </a:extLst>
                </p:cNvPr>
                <p:cNvPicPr/>
                <p:nvPr/>
              </p:nvPicPr>
              <p:blipFill>
                <a:blip r:embed="rId270"/>
                <a:stretch>
                  <a:fillRect/>
                </a:stretch>
              </p:blipFill>
              <p:spPr>
                <a:xfrm>
                  <a:off x="5586282" y="2607002"/>
                  <a:ext cx="619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25" name="筆跡 224">
                  <a:extLst>
                    <a:ext uri="{FF2B5EF4-FFF2-40B4-BE49-F238E27FC236}">
                      <a16:creationId xmlns:a16="http://schemas.microsoft.com/office/drawing/2014/main" id="{BB34B721-B5BE-207F-5A37-181CBAE8739D}"/>
                    </a:ext>
                  </a:extLst>
                </p14:cNvPr>
                <p14:cNvContentPartPr/>
                <p14:nvPr/>
              </p14:nvContentPartPr>
              <p14:xfrm>
                <a:off x="5698602" y="2589722"/>
                <a:ext cx="100440" cy="315000"/>
              </p14:xfrm>
            </p:contentPart>
          </mc:Choice>
          <mc:Fallback xmlns="">
            <p:pic>
              <p:nvPicPr>
                <p:cNvPr id="225" name="筆跡 224">
                  <a:extLst>
                    <a:ext uri="{FF2B5EF4-FFF2-40B4-BE49-F238E27FC236}">
                      <a16:creationId xmlns:a16="http://schemas.microsoft.com/office/drawing/2014/main" id="{BB34B721-B5BE-207F-5A37-181CBAE8739D}"/>
                    </a:ext>
                  </a:extLst>
                </p:cNvPr>
                <p:cNvPicPr/>
                <p:nvPr/>
              </p:nvPicPr>
              <p:blipFill>
                <a:blip r:embed="rId272"/>
                <a:stretch>
                  <a:fillRect/>
                </a:stretch>
              </p:blipFill>
              <p:spPr>
                <a:xfrm>
                  <a:off x="5680602" y="2572082"/>
                  <a:ext cx="136080" cy="350640"/>
                </a:xfrm>
                <a:prstGeom prst="rect">
                  <a:avLst/>
                </a:prstGeom>
              </p:spPr>
            </p:pic>
          </mc:Fallback>
        </mc:AlternateContent>
      </p:grpSp>
      <p:grpSp>
        <p:nvGrpSpPr>
          <p:cNvPr id="234" name="群組 233">
            <a:extLst>
              <a:ext uri="{FF2B5EF4-FFF2-40B4-BE49-F238E27FC236}">
                <a16:creationId xmlns:a16="http://schemas.microsoft.com/office/drawing/2014/main" id="{C4A16280-26D9-B644-1FA8-6F9DF1BE86A1}"/>
              </a:ext>
            </a:extLst>
          </p:cNvPr>
          <p:cNvGrpSpPr/>
          <p:nvPr/>
        </p:nvGrpSpPr>
        <p:grpSpPr>
          <a:xfrm>
            <a:off x="4813212" y="5022890"/>
            <a:ext cx="1063800" cy="331920"/>
            <a:chOff x="4813212" y="5022890"/>
            <a:chExt cx="1063800" cy="331920"/>
          </a:xfrm>
        </p:grpSpPr>
        <mc:AlternateContent xmlns:mc="http://schemas.openxmlformats.org/markup-compatibility/2006" xmlns:p14="http://schemas.microsoft.com/office/powerpoint/2010/main">
          <mc:Choice Requires="p14">
            <p:contentPart p14:bwMode="auto" r:id="rId273">
              <p14:nvContentPartPr>
                <p14:cNvPr id="227" name="筆跡 226">
                  <a:extLst>
                    <a:ext uri="{FF2B5EF4-FFF2-40B4-BE49-F238E27FC236}">
                      <a16:creationId xmlns:a16="http://schemas.microsoft.com/office/drawing/2014/main" id="{4DCF5DD8-D4A8-084F-9499-2FD78803BCE5}"/>
                    </a:ext>
                  </a:extLst>
                </p14:cNvPr>
                <p14:cNvContentPartPr/>
                <p14:nvPr/>
              </p14:nvContentPartPr>
              <p14:xfrm>
                <a:off x="4813212" y="5128010"/>
                <a:ext cx="109800" cy="169920"/>
              </p14:xfrm>
            </p:contentPart>
          </mc:Choice>
          <mc:Fallback xmlns="">
            <p:pic>
              <p:nvPicPr>
                <p:cNvPr id="227" name="筆跡 226">
                  <a:extLst>
                    <a:ext uri="{FF2B5EF4-FFF2-40B4-BE49-F238E27FC236}">
                      <a16:creationId xmlns:a16="http://schemas.microsoft.com/office/drawing/2014/main" id="{4DCF5DD8-D4A8-084F-9499-2FD78803BCE5}"/>
                    </a:ext>
                  </a:extLst>
                </p:cNvPr>
                <p:cNvPicPr/>
                <p:nvPr/>
              </p:nvPicPr>
              <p:blipFill>
                <a:blip r:embed="rId274"/>
                <a:stretch>
                  <a:fillRect/>
                </a:stretch>
              </p:blipFill>
              <p:spPr>
                <a:xfrm>
                  <a:off x="4795572" y="5110010"/>
                  <a:ext cx="14544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228" name="筆跡 227">
                  <a:extLst>
                    <a:ext uri="{FF2B5EF4-FFF2-40B4-BE49-F238E27FC236}">
                      <a16:creationId xmlns:a16="http://schemas.microsoft.com/office/drawing/2014/main" id="{59E99D65-754F-C380-436E-5ACB52CEA7C3}"/>
                    </a:ext>
                  </a:extLst>
                </p14:cNvPr>
                <p14:cNvContentPartPr/>
                <p14:nvPr/>
              </p14:nvContentPartPr>
              <p14:xfrm>
                <a:off x="5010132" y="5278490"/>
                <a:ext cx="31680" cy="12240"/>
              </p14:xfrm>
            </p:contentPart>
          </mc:Choice>
          <mc:Fallback xmlns="">
            <p:pic>
              <p:nvPicPr>
                <p:cNvPr id="228" name="筆跡 227">
                  <a:extLst>
                    <a:ext uri="{FF2B5EF4-FFF2-40B4-BE49-F238E27FC236}">
                      <a16:creationId xmlns:a16="http://schemas.microsoft.com/office/drawing/2014/main" id="{59E99D65-754F-C380-436E-5ACB52CEA7C3}"/>
                    </a:ext>
                  </a:extLst>
                </p:cNvPr>
                <p:cNvPicPr/>
                <p:nvPr/>
              </p:nvPicPr>
              <p:blipFill>
                <a:blip r:embed="rId276"/>
                <a:stretch>
                  <a:fillRect/>
                </a:stretch>
              </p:blipFill>
              <p:spPr>
                <a:xfrm>
                  <a:off x="4992492" y="5260850"/>
                  <a:ext cx="673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229" name="筆跡 228">
                  <a:extLst>
                    <a:ext uri="{FF2B5EF4-FFF2-40B4-BE49-F238E27FC236}">
                      <a16:creationId xmlns:a16="http://schemas.microsoft.com/office/drawing/2014/main" id="{C00941C8-5586-AB6B-C5B2-556623C64B83}"/>
                    </a:ext>
                  </a:extLst>
                </p14:cNvPr>
                <p14:cNvContentPartPr/>
                <p14:nvPr/>
              </p14:nvContentPartPr>
              <p14:xfrm>
                <a:off x="5126052" y="5048450"/>
                <a:ext cx="160560" cy="287280"/>
              </p14:xfrm>
            </p:contentPart>
          </mc:Choice>
          <mc:Fallback xmlns="">
            <p:pic>
              <p:nvPicPr>
                <p:cNvPr id="229" name="筆跡 228">
                  <a:extLst>
                    <a:ext uri="{FF2B5EF4-FFF2-40B4-BE49-F238E27FC236}">
                      <a16:creationId xmlns:a16="http://schemas.microsoft.com/office/drawing/2014/main" id="{C00941C8-5586-AB6B-C5B2-556623C64B83}"/>
                    </a:ext>
                  </a:extLst>
                </p:cNvPr>
                <p:cNvPicPr/>
                <p:nvPr/>
              </p:nvPicPr>
              <p:blipFill>
                <a:blip r:embed="rId278"/>
                <a:stretch>
                  <a:fillRect/>
                </a:stretch>
              </p:blipFill>
              <p:spPr>
                <a:xfrm>
                  <a:off x="5108052" y="5030450"/>
                  <a:ext cx="1962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230" name="筆跡 229">
                  <a:extLst>
                    <a:ext uri="{FF2B5EF4-FFF2-40B4-BE49-F238E27FC236}">
                      <a16:creationId xmlns:a16="http://schemas.microsoft.com/office/drawing/2014/main" id="{B345051B-20CA-0AE8-D33B-C4C3117519F8}"/>
                    </a:ext>
                  </a:extLst>
                </p14:cNvPr>
                <p14:cNvContentPartPr/>
                <p14:nvPr/>
              </p14:nvContentPartPr>
              <p14:xfrm>
                <a:off x="5415492" y="5099210"/>
                <a:ext cx="45360" cy="162360"/>
              </p14:xfrm>
            </p:contentPart>
          </mc:Choice>
          <mc:Fallback xmlns="">
            <p:pic>
              <p:nvPicPr>
                <p:cNvPr id="230" name="筆跡 229">
                  <a:extLst>
                    <a:ext uri="{FF2B5EF4-FFF2-40B4-BE49-F238E27FC236}">
                      <a16:creationId xmlns:a16="http://schemas.microsoft.com/office/drawing/2014/main" id="{B345051B-20CA-0AE8-D33B-C4C3117519F8}"/>
                    </a:ext>
                  </a:extLst>
                </p:cNvPr>
                <p:cNvPicPr/>
                <p:nvPr/>
              </p:nvPicPr>
              <p:blipFill>
                <a:blip r:embed="rId280"/>
                <a:stretch>
                  <a:fillRect/>
                </a:stretch>
              </p:blipFill>
              <p:spPr>
                <a:xfrm>
                  <a:off x="5397492" y="5081570"/>
                  <a:ext cx="8100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231" name="筆跡 230">
                  <a:extLst>
                    <a:ext uri="{FF2B5EF4-FFF2-40B4-BE49-F238E27FC236}">
                      <a16:creationId xmlns:a16="http://schemas.microsoft.com/office/drawing/2014/main" id="{C3400194-2BA8-D93A-B571-F6EFF5336CAB}"/>
                    </a:ext>
                  </a:extLst>
                </p14:cNvPr>
                <p14:cNvContentPartPr/>
                <p14:nvPr/>
              </p14:nvContentPartPr>
              <p14:xfrm>
                <a:off x="5562732" y="5038010"/>
                <a:ext cx="88920" cy="97560"/>
              </p14:xfrm>
            </p:contentPart>
          </mc:Choice>
          <mc:Fallback xmlns="">
            <p:pic>
              <p:nvPicPr>
                <p:cNvPr id="231" name="筆跡 230">
                  <a:extLst>
                    <a:ext uri="{FF2B5EF4-FFF2-40B4-BE49-F238E27FC236}">
                      <a16:creationId xmlns:a16="http://schemas.microsoft.com/office/drawing/2014/main" id="{C3400194-2BA8-D93A-B571-F6EFF5336CAB}"/>
                    </a:ext>
                  </a:extLst>
                </p:cNvPr>
                <p:cNvPicPr/>
                <p:nvPr/>
              </p:nvPicPr>
              <p:blipFill>
                <a:blip r:embed="rId282"/>
                <a:stretch>
                  <a:fillRect/>
                </a:stretch>
              </p:blipFill>
              <p:spPr>
                <a:xfrm>
                  <a:off x="5545092" y="5020010"/>
                  <a:ext cx="12456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32" name="筆跡 231">
                  <a:extLst>
                    <a:ext uri="{FF2B5EF4-FFF2-40B4-BE49-F238E27FC236}">
                      <a16:creationId xmlns:a16="http://schemas.microsoft.com/office/drawing/2014/main" id="{D88F3E53-7F0D-996B-F7A8-156F91F6F5C9}"/>
                    </a:ext>
                  </a:extLst>
                </p14:cNvPr>
                <p14:cNvContentPartPr/>
                <p14:nvPr/>
              </p14:nvContentPartPr>
              <p14:xfrm>
                <a:off x="5604492" y="5048090"/>
                <a:ext cx="98640" cy="236160"/>
              </p14:xfrm>
            </p:contentPart>
          </mc:Choice>
          <mc:Fallback xmlns="">
            <p:pic>
              <p:nvPicPr>
                <p:cNvPr id="232" name="筆跡 231">
                  <a:extLst>
                    <a:ext uri="{FF2B5EF4-FFF2-40B4-BE49-F238E27FC236}">
                      <a16:creationId xmlns:a16="http://schemas.microsoft.com/office/drawing/2014/main" id="{D88F3E53-7F0D-996B-F7A8-156F91F6F5C9}"/>
                    </a:ext>
                  </a:extLst>
                </p:cNvPr>
                <p:cNvPicPr/>
                <p:nvPr/>
              </p:nvPicPr>
              <p:blipFill>
                <a:blip r:embed="rId284"/>
                <a:stretch>
                  <a:fillRect/>
                </a:stretch>
              </p:blipFill>
              <p:spPr>
                <a:xfrm>
                  <a:off x="5586852" y="5030090"/>
                  <a:ext cx="13428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33" name="筆跡 232">
                  <a:extLst>
                    <a:ext uri="{FF2B5EF4-FFF2-40B4-BE49-F238E27FC236}">
                      <a16:creationId xmlns:a16="http://schemas.microsoft.com/office/drawing/2014/main" id="{FF1A498D-AF1D-DC17-FD44-B1E80104F5A0}"/>
                    </a:ext>
                  </a:extLst>
                </p14:cNvPr>
                <p14:cNvContentPartPr/>
                <p14:nvPr/>
              </p14:nvContentPartPr>
              <p14:xfrm>
                <a:off x="5737692" y="5022890"/>
                <a:ext cx="139320" cy="331920"/>
              </p14:xfrm>
            </p:contentPart>
          </mc:Choice>
          <mc:Fallback xmlns="">
            <p:pic>
              <p:nvPicPr>
                <p:cNvPr id="233" name="筆跡 232">
                  <a:extLst>
                    <a:ext uri="{FF2B5EF4-FFF2-40B4-BE49-F238E27FC236}">
                      <a16:creationId xmlns:a16="http://schemas.microsoft.com/office/drawing/2014/main" id="{FF1A498D-AF1D-DC17-FD44-B1E80104F5A0}"/>
                    </a:ext>
                  </a:extLst>
                </p:cNvPr>
                <p:cNvPicPr/>
                <p:nvPr/>
              </p:nvPicPr>
              <p:blipFill>
                <a:blip r:embed="rId286"/>
                <a:stretch>
                  <a:fillRect/>
                </a:stretch>
              </p:blipFill>
              <p:spPr>
                <a:xfrm>
                  <a:off x="5720052" y="5005250"/>
                  <a:ext cx="174960" cy="367560"/>
                </a:xfrm>
                <a:prstGeom prst="rect">
                  <a:avLst/>
                </a:prstGeom>
              </p:spPr>
            </p:pic>
          </mc:Fallback>
        </mc:AlternateContent>
      </p:grpSp>
      <p:grpSp>
        <p:nvGrpSpPr>
          <p:cNvPr id="238" name="群組 237">
            <a:extLst>
              <a:ext uri="{FF2B5EF4-FFF2-40B4-BE49-F238E27FC236}">
                <a16:creationId xmlns:a16="http://schemas.microsoft.com/office/drawing/2014/main" id="{1F95A6CA-D071-8C24-2537-3D2AB63F1FEA}"/>
              </a:ext>
            </a:extLst>
          </p:cNvPr>
          <p:cNvGrpSpPr/>
          <p:nvPr/>
        </p:nvGrpSpPr>
        <p:grpSpPr>
          <a:xfrm>
            <a:off x="4893492" y="5733530"/>
            <a:ext cx="199440" cy="199080"/>
            <a:chOff x="4893492" y="5733530"/>
            <a:chExt cx="199440" cy="199080"/>
          </a:xfrm>
        </p:grpSpPr>
        <mc:AlternateContent xmlns:mc="http://schemas.openxmlformats.org/markup-compatibility/2006" xmlns:p14="http://schemas.microsoft.com/office/powerpoint/2010/main">
          <mc:Choice Requires="p14">
            <p:contentPart p14:bwMode="auto" r:id="rId287">
              <p14:nvContentPartPr>
                <p14:cNvPr id="235" name="筆跡 234">
                  <a:extLst>
                    <a:ext uri="{FF2B5EF4-FFF2-40B4-BE49-F238E27FC236}">
                      <a16:creationId xmlns:a16="http://schemas.microsoft.com/office/drawing/2014/main" id="{9B963149-18C1-3CD2-2892-950EC1F9414A}"/>
                    </a:ext>
                  </a:extLst>
                </p14:cNvPr>
                <p14:cNvContentPartPr/>
                <p14:nvPr/>
              </p14:nvContentPartPr>
              <p14:xfrm>
                <a:off x="4893492" y="5733530"/>
                <a:ext cx="101880" cy="199080"/>
              </p14:xfrm>
            </p:contentPart>
          </mc:Choice>
          <mc:Fallback xmlns="">
            <p:pic>
              <p:nvPicPr>
                <p:cNvPr id="235" name="筆跡 234">
                  <a:extLst>
                    <a:ext uri="{FF2B5EF4-FFF2-40B4-BE49-F238E27FC236}">
                      <a16:creationId xmlns:a16="http://schemas.microsoft.com/office/drawing/2014/main" id="{9B963149-18C1-3CD2-2892-950EC1F9414A}"/>
                    </a:ext>
                  </a:extLst>
                </p:cNvPr>
                <p:cNvPicPr/>
                <p:nvPr/>
              </p:nvPicPr>
              <p:blipFill>
                <a:blip r:embed="rId288"/>
                <a:stretch>
                  <a:fillRect/>
                </a:stretch>
              </p:blipFill>
              <p:spPr>
                <a:xfrm>
                  <a:off x="4875852" y="5715890"/>
                  <a:ext cx="137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6" name="筆跡 235">
                  <a:extLst>
                    <a:ext uri="{FF2B5EF4-FFF2-40B4-BE49-F238E27FC236}">
                      <a16:creationId xmlns:a16="http://schemas.microsoft.com/office/drawing/2014/main" id="{B808BA70-0E13-F726-3260-5795C2D2BDD8}"/>
                    </a:ext>
                  </a:extLst>
                </p14:cNvPr>
                <p14:cNvContentPartPr/>
                <p14:nvPr/>
              </p14:nvContentPartPr>
              <p14:xfrm>
                <a:off x="5086812" y="5870690"/>
                <a:ext cx="6120" cy="17640"/>
              </p14:xfrm>
            </p:contentPart>
          </mc:Choice>
          <mc:Fallback xmlns="">
            <p:pic>
              <p:nvPicPr>
                <p:cNvPr id="236" name="筆跡 235">
                  <a:extLst>
                    <a:ext uri="{FF2B5EF4-FFF2-40B4-BE49-F238E27FC236}">
                      <a16:creationId xmlns:a16="http://schemas.microsoft.com/office/drawing/2014/main" id="{B808BA70-0E13-F726-3260-5795C2D2BDD8}"/>
                    </a:ext>
                  </a:extLst>
                </p:cNvPr>
                <p:cNvPicPr/>
                <p:nvPr/>
              </p:nvPicPr>
              <p:blipFill>
                <a:blip r:embed="rId290"/>
                <a:stretch>
                  <a:fillRect/>
                </a:stretch>
              </p:blipFill>
              <p:spPr>
                <a:xfrm>
                  <a:off x="5068812" y="5853050"/>
                  <a:ext cx="41760" cy="53280"/>
                </a:xfrm>
                <a:prstGeom prst="rect">
                  <a:avLst/>
                </a:prstGeom>
              </p:spPr>
            </p:pic>
          </mc:Fallback>
        </mc:AlternateContent>
      </p:grpSp>
      <p:grpSp>
        <p:nvGrpSpPr>
          <p:cNvPr id="242" name="群組 241">
            <a:extLst>
              <a:ext uri="{FF2B5EF4-FFF2-40B4-BE49-F238E27FC236}">
                <a16:creationId xmlns:a16="http://schemas.microsoft.com/office/drawing/2014/main" id="{230BED1B-5158-53CA-A9B3-F1FAC56551A9}"/>
              </a:ext>
            </a:extLst>
          </p:cNvPr>
          <p:cNvGrpSpPr/>
          <p:nvPr/>
        </p:nvGrpSpPr>
        <p:grpSpPr>
          <a:xfrm>
            <a:off x="5218572" y="5669090"/>
            <a:ext cx="817200" cy="324720"/>
            <a:chOff x="5218572" y="5669090"/>
            <a:chExt cx="817200" cy="324720"/>
          </a:xfrm>
        </p:grpSpPr>
        <mc:AlternateContent xmlns:mc="http://schemas.openxmlformats.org/markup-compatibility/2006" xmlns:p14="http://schemas.microsoft.com/office/powerpoint/2010/main">
          <mc:Choice Requires="p14">
            <p:contentPart p14:bwMode="auto" r:id="rId291">
              <p14:nvContentPartPr>
                <p14:cNvPr id="237" name="筆跡 236">
                  <a:extLst>
                    <a:ext uri="{FF2B5EF4-FFF2-40B4-BE49-F238E27FC236}">
                      <a16:creationId xmlns:a16="http://schemas.microsoft.com/office/drawing/2014/main" id="{4889A66C-162A-E3F0-BD92-DAA66F62FC71}"/>
                    </a:ext>
                  </a:extLst>
                </p14:cNvPr>
                <p14:cNvContentPartPr/>
                <p14:nvPr/>
              </p14:nvContentPartPr>
              <p14:xfrm>
                <a:off x="5218572" y="5685290"/>
                <a:ext cx="117360" cy="308520"/>
              </p14:xfrm>
            </p:contentPart>
          </mc:Choice>
          <mc:Fallback xmlns="">
            <p:pic>
              <p:nvPicPr>
                <p:cNvPr id="237" name="筆跡 236">
                  <a:extLst>
                    <a:ext uri="{FF2B5EF4-FFF2-40B4-BE49-F238E27FC236}">
                      <a16:creationId xmlns:a16="http://schemas.microsoft.com/office/drawing/2014/main" id="{4889A66C-162A-E3F0-BD92-DAA66F62FC71}"/>
                    </a:ext>
                  </a:extLst>
                </p:cNvPr>
                <p:cNvPicPr/>
                <p:nvPr/>
              </p:nvPicPr>
              <p:blipFill>
                <a:blip r:embed="rId292"/>
                <a:stretch>
                  <a:fillRect/>
                </a:stretch>
              </p:blipFill>
              <p:spPr>
                <a:xfrm>
                  <a:off x="5200932" y="5667290"/>
                  <a:ext cx="15300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39" name="筆跡 238">
                  <a:extLst>
                    <a:ext uri="{FF2B5EF4-FFF2-40B4-BE49-F238E27FC236}">
                      <a16:creationId xmlns:a16="http://schemas.microsoft.com/office/drawing/2014/main" id="{E31CA2B2-6D3F-01A5-ED00-B76AE611B809}"/>
                    </a:ext>
                  </a:extLst>
                </p14:cNvPr>
                <p14:cNvContentPartPr/>
                <p14:nvPr/>
              </p14:nvContentPartPr>
              <p14:xfrm>
                <a:off x="5436372" y="5669090"/>
                <a:ext cx="150840" cy="263160"/>
              </p14:xfrm>
            </p:contentPart>
          </mc:Choice>
          <mc:Fallback xmlns="">
            <p:pic>
              <p:nvPicPr>
                <p:cNvPr id="239" name="筆跡 238">
                  <a:extLst>
                    <a:ext uri="{FF2B5EF4-FFF2-40B4-BE49-F238E27FC236}">
                      <a16:creationId xmlns:a16="http://schemas.microsoft.com/office/drawing/2014/main" id="{E31CA2B2-6D3F-01A5-ED00-B76AE611B809}"/>
                    </a:ext>
                  </a:extLst>
                </p:cNvPr>
                <p:cNvPicPr/>
                <p:nvPr/>
              </p:nvPicPr>
              <p:blipFill>
                <a:blip r:embed="rId294"/>
                <a:stretch>
                  <a:fillRect/>
                </a:stretch>
              </p:blipFill>
              <p:spPr>
                <a:xfrm>
                  <a:off x="5418372" y="5651450"/>
                  <a:ext cx="186480" cy="2988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0" name="筆跡 239">
                  <a:extLst>
                    <a:ext uri="{FF2B5EF4-FFF2-40B4-BE49-F238E27FC236}">
                      <a16:creationId xmlns:a16="http://schemas.microsoft.com/office/drawing/2014/main" id="{293A31A6-2E1D-01B1-6996-EA0E632B827F}"/>
                    </a:ext>
                  </a:extLst>
                </p14:cNvPr>
                <p14:cNvContentPartPr/>
                <p14:nvPr/>
              </p14:nvContentPartPr>
              <p14:xfrm>
                <a:off x="5645532" y="5700770"/>
                <a:ext cx="136440" cy="253440"/>
              </p14:xfrm>
            </p:contentPart>
          </mc:Choice>
          <mc:Fallback xmlns="">
            <p:pic>
              <p:nvPicPr>
                <p:cNvPr id="240" name="筆跡 239">
                  <a:extLst>
                    <a:ext uri="{FF2B5EF4-FFF2-40B4-BE49-F238E27FC236}">
                      <a16:creationId xmlns:a16="http://schemas.microsoft.com/office/drawing/2014/main" id="{293A31A6-2E1D-01B1-6996-EA0E632B827F}"/>
                    </a:ext>
                  </a:extLst>
                </p:cNvPr>
                <p:cNvPicPr/>
                <p:nvPr/>
              </p:nvPicPr>
              <p:blipFill>
                <a:blip r:embed="rId296"/>
                <a:stretch>
                  <a:fillRect/>
                </a:stretch>
              </p:blipFill>
              <p:spPr>
                <a:xfrm>
                  <a:off x="5627892" y="5683130"/>
                  <a:ext cx="1720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1" name="筆跡 240">
                  <a:extLst>
                    <a:ext uri="{FF2B5EF4-FFF2-40B4-BE49-F238E27FC236}">
                      <a16:creationId xmlns:a16="http://schemas.microsoft.com/office/drawing/2014/main" id="{0CF06386-CE60-FA19-F7C5-54821A5D05BC}"/>
                    </a:ext>
                  </a:extLst>
                </p14:cNvPr>
                <p14:cNvContentPartPr/>
                <p14:nvPr/>
              </p14:nvContentPartPr>
              <p14:xfrm>
                <a:off x="5897172" y="5669450"/>
                <a:ext cx="138600" cy="248040"/>
              </p14:xfrm>
            </p:contentPart>
          </mc:Choice>
          <mc:Fallback xmlns="">
            <p:pic>
              <p:nvPicPr>
                <p:cNvPr id="241" name="筆跡 240">
                  <a:extLst>
                    <a:ext uri="{FF2B5EF4-FFF2-40B4-BE49-F238E27FC236}">
                      <a16:creationId xmlns:a16="http://schemas.microsoft.com/office/drawing/2014/main" id="{0CF06386-CE60-FA19-F7C5-54821A5D05BC}"/>
                    </a:ext>
                  </a:extLst>
                </p:cNvPr>
                <p:cNvPicPr/>
                <p:nvPr/>
              </p:nvPicPr>
              <p:blipFill>
                <a:blip r:embed="rId298"/>
                <a:stretch>
                  <a:fillRect/>
                </a:stretch>
              </p:blipFill>
              <p:spPr>
                <a:xfrm>
                  <a:off x="5879172" y="5651450"/>
                  <a:ext cx="174240" cy="283680"/>
                </a:xfrm>
                <a:prstGeom prst="rect">
                  <a:avLst/>
                </a:prstGeom>
              </p:spPr>
            </p:pic>
          </mc:Fallback>
        </mc:AlternateContent>
      </p:grpSp>
      <p:grpSp>
        <p:nvGrpSpPr>
          <p:cNvPr id="246" name="群組 245">
            <a:extLst>
              <a:ext uri="{FF2B5EF4-FFF2-40B4-BE49-F238E27FC236}">
                <a16:creationId xmlns:a16="http://schemas.microsoft.com/office/drawing/2014/main" id="{99F6A3F4-E120-DE69-C0AE-22479B8E3AF7}"/>
              </a:ext>
            </a:extLst>
          </p:cNvPr>
          <p:cNvGrpSpPr/>
          <p:nvPr/>
        </p:nvGrpSpPr>
        <p:grpSpPr>
          <a:xfrm>
            <a:off x="6698172" y="1786490"/>
            <a:ext cx="328680" cy="371880"/>
            <a:chOff x="6698172" y="1786490"/>
            <a:chExt cx="328680" cy="371880"/>
          </a:xfrm>
        </p:grpSpPr>
        <mc:AlternateContent xmlns:mc="http://schemas.openxmlformats.org/markup-compatibility/2006" xmlns:p14="http://schemas.microsoft.com/office/powerpoint/2010/main">
          <mc:Choice Requires="p14">
            <p:contentPart p14:bwMode="auto" r:id="rId299">
              <p14:nvContentPartPr>
                <p14:cNvPr id="243" name="筆跡 242">
                  <a:extLst>
                    <a:ext uri="{FF2B5EF4-FFF2-40B4-BE49-F238E27FC236}">
                      <a16:creationId xmlns:a16="http://schemas.microsoft.com/office/drawing/2014/main" id="{61D18B73-B903-27E3-3CB9-7B0C2E290F5E}"/>
                    </a:ext>
                  </a:extLst>
                </p14:cNvPr>
                <p14:cNvContentPartPr/>
                <p14:nvPr/>
              </p14:nvContentPartPr>
              <p14:xfrm>
                <a:off x="6698172" y="1832210"/>
                <a:ext cx="36720" cy="326160"/>
              </p14:xfrm>
            </p:contentPart>
          </mc:Choice>
          <mc:Fallback xmlns="">
            <p:pic>
              <p:nvPicPr>
                <p:cNvPr id="243" name="筆跡 242">
                  <a:extLst>
                    <a:ext uri="{FF2B5EF4-FFF2-40B4-BE49-F238E27FC236}">
                      <a16:creationId xmlns:a16="http://schemas.microsoft.com/office/drawing/2014/main" id="{61D18B73-B903-27E3-3CB9-7B0C2E290F5E}"/>
                    </a:ext>
                  </a:extLst>
                </p:cNvPr>
                <p:cNvPicPr/>
                <p:nvPr/>
              </p:nvPicPr>
              <p:blipFill>
                <a:blip r:embed="rId300"/>
                <a:stretch>
                  <a:fillRect/>
                </a:stretch>
              </p:blipFill>
              <p:spPr>
                <a:xfrm>
                  <a:off x="6680172" y="1814210"/>
                  <a:ext cx="7236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4" name="筆跡 243">
                  <a:extLst>
                    <a:ext uri="{FF2B5EF4-FFF2-40B4-BE49-F238E27FC236}">
                      <a16:creationId xmlns:a16="http://schemas.microsoft.com/office/drawing/2014/main" id="{6DF56DA0-E047-106D-7DF2-102C0A9EB830}"/>
                    </a:ext>
                  </a:extLst>
                </p14:cNvPr>
                <p14:cNvContentPartPr/>
                <p14:nvPr/>
              </p14:nvContentPartPr>
              <p14:xfrm>
                <a:off x="6705372" y="1786490"/>
                <a:ext cx="163080" cy="176040"/>
              </p14:xfrm>
            </p:contentPart>
          </mc:Choice>
          <mc:Fallback xmlns="">
            <p:pic>
              <p:nvPicPr>
                <p:cNvPr id="244" name="筆跡 243">
                  <a:extLst>
                    <a:ext uri="{FF2B5EF4-FFF2-40B4-BE49-F238E27FC236}">
                      <a16:creationId xmlns:a16="http://schemas.microsoft.com/office/drawing/2014/main" id="{6DF56DA0-E047-106D-7DF2-102C0A9EB830}"/>
                    </a:ext>
                  </a:extLst>
                </p:cNvPr>
                <p:cNvPicPr/>
                <p:nvPr/>
              </p:nvPicPr>
              <p:blipFill>
                <a:blip r:embed="rId302"/>
                <a:stretch>
                  <a:fillRect/>
                </a:stretch>
              </p:blipFill>
              <p:spPr>
                <a:xfrm>
                  <a:off x="6687732" y="1768490"/>
                  <a:ext cx="1987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45" name="筆跡 244">
                  <a:extLst>
                    <a:ext uri="{FF2B5EF4-FFF2-40B4-BE49-F238E27FC236}">
                      <a16:creationId xmlns:a16="http://schemas.microsoft.com/office/drawing/2014/main" id="{69338F5A-05BD-93A3-A1DD-2972DA8DB776}"/>
                    </a:ext>
                  </a:extLst>
                </p14:cNvPr>
                <p14:cNvContentPartPr/>
                <p14:nvPr/>
              </p14:nvContentPartPr>
              <p14:xfrm>
                <a:off x="6927492" y="1896290"/>
                <a:ext cx="99360" cy="181800"/>
              </p14:xfrm>
            </p:contentPart>
          </mc:Choice>
          <mc:Fallback xmlns="">
            <p:pic>
              <p:nvPicPr>
                <p:cNvPr id="245" name="筆跡 244">
                  <a:extLst>
                    <a:ext uri="{FF2B5EF4-FFF2-40B4-BE49-F238E27FC236}">
                      <a16:creationId xmlns:a16="http://schemas.microsoft.com/office/drawing/2014/main" id="{69338F5A-05BD-93A3-A1DD-2972DA8DB776}"/>
                    </a:ext>
                  </a:extLst>
                </p:cNvPr>
                <p:cNvPicPr/>
                <p:nvPr/>
              </p:nvPicPr>
              <p:blipFill>
                <a:blip r:embed="rId304"/>
                <a:stretch>
                  <a:fillRect/>
                </a:stretch>
              </p:blipFill>
              <p:spPr>
                <a:xfrm>
                  <a:off x="6909492" y="1878650"/>
                  <a:ext cx="135000" cy="217440"/>
                </a:xfrm>
                <a:prstGeom prst="rect">
                  <a:avLst/>
                </a:prstGeom>
              </p:spPr>
            </p:pic>
          </mc:Fallback>
        </mc:AlternateContent>
      </p:grpSp>
      <p:grpSp>
        <p:nvGrpSpPr>
          <p:cNvPr id="254" name="群組 253">
            <a:extLst>
              <a:ext uri="{FF2B5EF4-FFF2-40B4-BE49-F238E27FC236}">
                <a16:creationId xmlns:a16="http://schemas.microsoft.com/office/drawing/2014/main" id="{D33A6D26-94B4-3579-38F4-9457DDAAA8BC}"/>
              </a:ext>
            </a:extLst>
          </p:cNvPr>
          <p:cNvGrpSpPr/>
          <p:nvPr/>
        </p:nvGrpSpPr>
        <p:grpSpPr>
          <a:xfrm>
            <a:off x="8070492" y="1737170"/>
            <a:ext cx="982080" cy="370080"/>
            <a:chOff x="8070492" y="1737170"/>
            <a:chExt cx="982080" cy="370080"/>
          </a:xfrm>
        </p:grpSpPr>
        <mc:AlternateContent xmlns:mc="http://schemas.openxmlformats.org/markup-compatibility/2006" xmlns:p14="http://schemas.microsoft.com/office/powerpoint/2010/main">
          <mc:Choice Requires="p14">
            <p:contentPart p14:bwMode="auto" r:id="rId305">
              <p14:nvContentPartPr>
                <p14:cNvPr id="247" name="筆跡 246">
                  <a:extLst>
                    <a:ext uri="{FF2B5EF4-FFF2-40B4-BE49-F238E27FC236}">
                      <a16:creationId xmlns:a16="http://schemas.microsoft.com/office/drawing/2014/main" id="{060FB50E-3801-74F7-9531-186102C30D55}"/>
                    </a:ext>
                  </a:extLst>
                </p14:cNvPr>
                <p14:cNvContentPartPr/>
                <p14:nvPr/>
              </p14:nvContentPartPr>
              <p14:xfrm>
                <a:off x="8070492" y="1737170"/>
                <a:ext cx="209880" cy="15840"/>
              </p14:xfrm>
            </p:contentPart>
          </mc:Choice>
          <mc:Fallback xmlns="">
            <p:pic>
              <p:nvPicPr>
                <p:cNvPr id="247" name="筆跡 246">
                  <a:extLst>
                    <a:ext uri="{FF2B5EF4-FFF2-40B4-BE49-F238E27FC236}">
                      <a16:creationId xmlns:a16="http://schemas.microsoft.com/office/drawing/2014/main" id="{060FB50E-3801-74F7-9531-186102C30D55}"/>
                    </a:ext>
                  </a:extLst>
                </p:cNvPr>
                <p:cNvPicPr/>
                <p:nvPr/>
              </p:nvPicPr>
              <p:blipFill>
                <a:blip r:embed="rId306"/>
                <a:stretch>
                  <a:fillRect/>
                </a:stretch>
              </p:blipFill>
              <p:spPr>
                <a:xfrm>
                  <a:off x="8052852" y="1719530"/>
                  <a:ext cx="2455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48" name="筆跡 247">
                  <a:extLst>
                    <a:ext uri="{FF2B5EF4-FFF2-40B4-BE49-F238E27FC236}">
                      <a16:creationId xmlns:a16="http://schemas.microsoft.com/office/drawing/2014/main" id="{A3DEF1C6-F7B0-DA20-2EA0-E1ED9DC72F57}"/>
                    </a:ext>
                  </a:extLst>
                </p14:cNvPr>
                <p14:cNvContentPartPr/>
                <p14:nvPr/>
              </p14:nvContentPartPr>
              <p14:xfrm>
                <a:off x="8075892" y="1759490"/>
                <a:ext cx="108720" cy="245880"/>
              </p14:xfrm>
            </p:contentPart>
          </mc:Choice>
          <mc:Fallback xmlns="">
            <p:pic>
              <p:nvPicPr>
                <p:cNvPr id="248" name="筆跡 247">
                  <a:extLst>
                    <a:ext uri="{FF2B5EF4-FFF2-40B4-BE49-F238E27FC236}">
                      <a16:creationId xmlns:a16="http://schemas.microsoft.com/office/drawing/2014/main" id="{A3DEF1C6-F7B0-DA20-2EA0-E1ED9DC72F57}"/>
                    </a:ext>
                  </a:extLst>
                </p:cNvPr>
                <p:cNvPicPr/>
                <p:nvPr/>
              </p:nvPicPr>
              <p:blipFill>
                <a:blip r:embed="rId308"/>
                <a:stretch>
                  <a:fillRect/>
                </a:stretch>
              </p:blipFill>
              <p:spPr>
                <a:xfrm>
                  <a:off x="8057892" y="1741850"/>
                  <a:ext cx="14436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49" name="筆跡 248">
                  <a:extLst>
                    <a:ext uri="{FF2B5EF4-FFF2-40B4-BE49-F238E27FC236}">
                      <a16:creationId xmlns:a16="http://schemas.microsoft.com/office/drawing/2014/main" id="{60C91F93-F06C-6E25-FDB3-EA53FE7E9C15}"/>
                    </a:ext>
                  </a:extLst>
                </p14:cNvPr>
                <p14:cNvContentPartPr/>
                <p14:nvPr/>
              </p14:nvContentPartPr>
              <p14:xfrm>
                <a:off x="8088492" y="1858850"/>
                <a:ext cx="172080" cy="22320"/>
              </p14:xfrm>
            </p:contentPart>
          </mc:Choice>
          <mc:Fallback xmlns="">
            <p:pic>
              <p:nvPicPr>
                <p:cNvPr id="249" name="筆跡 248">
                  <a:extLst>
                    <a:ext uri="{FF2B5EF4-FFF2-40B4-BE49-F238E27FC236}">
                      <a16:creationId xmlns:a16="http://schemas.microsoft.com/office/drawing/2014/main" id="{60C91F93-F06C-6E25-FDB3-EA53FE7E9C15}"/>
                    </a:ext>
                  </a:extLst>
                </p:cNvPr>
                <p:cNvPicPr/>
                <p:nvPr/>
              </p:nvPicPr>
              <p:blipFill>
                <a:blip r:embed="rId310"/>
                <a:stretch>
                  <a:fillRect/>
                </a:stretch>
              </p:blipFill>
              <p:spPr>
                <a:xfrm>
                  <a:off x="8070852" y="1841210"/>
                  <a:ext cx="2077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0" name="筆跡 249">
                  <a:extLst>
                    <a:ext uri="{FF2B5EF4-FFF2-40B4-BE49-F238E27FC236}">
                      <a16:creationId xmlns:a16="http://schemas.microsoft.com/office/drawing/2014/main" id="{76F25B49-6142-9942-DA03-5916E46BD7AF}"/>
                    </a:ext>
                  </a:extLst>
                </p14:cNvPr>
                <p14:cNvContentPartPr/>
                <p14:nvPr/>
              </p14:nvContentPartPr>
              <p14:xfrm>
                <a:off x="8264172" y="1862090"/>
                <a:ext cx="84960" cy="145440"/>
              </p14:xfrm>
            </p:contentPart>
          </mc:Choice>
          <mc:Fallback xmlns="">
            <p:pic>
              <p:nvPicPr>
                <p:cNvPr id="250" name="筆跡 249">
                  <a:extLst>
                    <a:ext uri="{FF2B5EF4-FFF2-40B4-BE49-F238E27FC236}">
                      <a16:creationId xmlns:a16="http://schemas.microsoft.com/office/drawing/2014/main" id="{76F25B49-6142-9942-DA03-5916E46BD7AF}"/>
                    </a:ext>
                  </a:extLst>
                </p:cNvPr>
                <p:cNvPicPr/>
                <p:nvPr/>
              </p:nvPicPr>
              <p:blipFill>
                <a:blip r:embed="rId312"/>
                <a:stretch>
                  <a:fillRect/>
                </a:stretch>
              </p:blipFill>
              <p:spPr>
                <a:xfrm>
                  <a:off x="8246532" y="1844450"/>
                  <a:ext cx="1206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51" name="筆跡 250">
                  <a:extLst>
                    <a:ext uri="{FF2B5EF4-FFF2-40B4-BE49-F238E27FC236}">
                      <a16:creationId xmlns:a16="http://schemas.microsoft.com/office/drawing/2014/main" id="{EC0CBFB8-29CC-A392-6AEA-38565A758D90}"/>
                    </a:ext>
                  </a:extLst>
                </p14:cNvPr>
                <p14:cNvContentPartPr/>
                <p14:nvPr/>
              </p14:nvContentPartPr>
              <p14:xfrm>
                <a:off x="8434092" y="1855250"/>
                <a:ext cx="96120" cy="60480"/>
              </p14:xfrm>
            </p:contentPart>
          </mc:Choice>
          <mc:Fallback xmlns="">
            <p:pic>
              <p:nvPicPr>
                <p:cNvPr id="251" name="筆跡 250">
                  <a:extLst>
                    <a:ext uri="{FF2B5EF4-FFF2-40B4-BE49-F238E27FC236}">
                      <a16:creationId xmlns:a16="http://schemas.microsoft.com/office/drawing/2014/main" id="{EC0CBFB8-29CC-A392-6AEA-38565A758D90}"/>
                    </a:ext>
                  </a:extLst>
                </p:cNvPr>
                <p:cNvPicPr/>
                <p:nvPr/>
              </p:nvPicPr>
              <p:blipFill>
                <a:blip r:embed="rId314"/>
                <a:stretch>
                  <a:fillRect/>
                </a:stretch>
              </p:blipFill>
              <p:spPr>
                <a:xfrm>
                  <a:off x="8416092" y="1837610"/>
                  <a:ext cx="1317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2" name="筆跡 251">
                  <a:extLst>
                    <a:ext uri="{FF2B5EF4-FFF2-40B4-BE49-F238E27FC236}">
                      <a16:creationId xmlns:a16="http://schemas.microsoft.com/office/drawing/2014/main" id="{786EE24E-726F-810D-7AB4-38802AE5E381}"/>
                    </a:ext>
                  </a:extLst>
                </p14:cNvPr>
                <p14:cNvContentPartPr/>
                <p14:nvPr/>
              </p14:nvContentPartPr>
              <p14:xfrm>
                <a:off x="8595012" y="1763450"/>
                <a:ext cx="115200" cy="180000"/>
              </p14:xfrm>
            </p:contentPart>
          </mc:Choice>
          <mc:Fallback xmlns="">
            <p:pic>
              <p:nvPicPr>
                <p:cNvPr id="252" name="筆跡 251">
                  <a:extLst>
                    <a:ext uri="{FF2B5EF4-FFF2-40B4-BE49-F238E27FC236}">
                      <a16:creationId xmlns:a16="http://schemas.microsoft.com/office/drawing/2014/main" id="{786EE24E-726F-810D-7AB4-38802AE5E381}"/>
                    </a:ext>
                  </a:extLst>
                </p:cNvPr>
                <p:cNvPicPr/>
                <p:nvPr/>
              </p:nvPicPr>
              <p:blipFill>
                <a:blip r:embed="rId316"/>
                <a:stretch>
                  <a:fillRect/>
                </a:stretch>
              </p:blipFill>
              <p:spPr>
                <a:xfrm>
                  <a:off x="8577012" y="1745450"/>
                  <a:ext cx="15084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53" name="筆跡 252">
                  <a:extLst>
                    <a:ext uri="{FF2B5EF4-FFF2-40B4-BE49-F238E27FC236}">
                      <a16:creationId xmlns:a16="http://schemas.microsoft.com/office/drawing/2014/main" id="{41EE0600-72D7-2668-3385-9A988E31D9E0}"/>
                    </a:ext>
                  </a:extLst>
                </p14:cNvPr>
                <p14:cNvContentPartPr/>
                <p14:nvPr/>
              </p14:nvContentPartPr>
              <p14:xfrm>
                <a:off x="8790852" y="1745090"/>
                <a:ext cx="261720" cy="362160"/>
              </p14:xfrm>
            </p:contentPart>
          </mc:Choice>
          <mc:Fallback xmlns="">
            <p:pic>
              <p:nvPicPr>
                <p:cNvPr id="253" name="筆跡 252">
                  <a:extLst>
                    <a:ext uri="{FF2B5EF4-FFF2-40B4-BE49-F238E27FC236}">
                      <a16:creationId xmlns:a16="http://schemas.microsoft.com/office/drawing/2014/main" id="{41EE0600-72D7-2668-3385-9A988E31D9E0}"/>
                    </a:ext>
                  </a:extLst>
                </p:cNvPr>
                <p:cNvPicPr/>
                <p:nvPr/>
              </p:nvPicPr>
              <p:blipFill>
                <a:blip r:embed="rId318"/>
                <a:stretch>
                  <a:fillRect/>
                </a:stretch>
              </p:blipFill>
              <p:spPr>
                <a:xfrm>
                  <a:off x="8773212" y="1727090"/>
                  <a:ext cx="297360" cy="397800"/>
                </a:xfrm>
                <a:prstGeom prst="rect">
                  <a:avLst/>
                </a:prstGeom>
              </p:spPr>
            </p:pic>
          </mc:Fallback>
        </mc:AlternateContent>
      </p:grpSp>
      <p:grpSp>
        <p:nvGrpSpPr>
          <p:cNvPr id="268" name="群組 267">
            <a:extLst>
              <a:ext uri="{FF2B5EF4-FFF2-40B4-BE49-F238E27FC236}">
                <a16:creationId xmlns:a16="http://schemas.microsoft.com/office/drawing/2014/main" id="{029753AF-4957-C91F-DDE9-798BD6DCF4E2}"/>
              </a:ext>
            </a:extLst>
          </p:cNvPr>
          <p:cNvGrpSpPr/>
          <p:nvPr/>
        </p:nvGrpSpPr>
        <p:grpSpPr>
          <a:xfrm>
            <a:off x="9869454" y="1075913"/>
            <a:ext cx="1765800" cy="787680"/>
            <a:chOff x="9869454" y="1075913"/>
            <a:chExt cx="1765800" cy="787680"/>
          </a:xfrm>
        </p:grpSpPr>
        <mc:AlternateContent xmlns:mc="http://schemas.openxmlformats.org/markup-compatibility/2006" xmlns:p14="http://schemas.microsoft.com/office/powerpoint/2010/main">
          <mc:Choice Requires="p14">
            <p:contentPart p14:bwMode="auto" r:id="rId319">
              <p14:nvContentPartPr>
                <p14:cNvPr id="255" name="筆跡 254">
                  <a:extLst>
                    <a:ext uri="{FF2B5EF4-FFF2-40B4-BE49-F238E27FC236}">
                      <a16:creationId xmlns:a16="http://schemas.microsoft.com/office/drawing/2014/main" id="{1FADF5A8-BA44-9ED3-A6C2-969150AA5E48}"/>
                    </a:ext>
                  </a:extLst>
                </p14:cNvPr>
                <p14:cNvContentPartPr/>
                <p14:nvPr/>
              </p14:nvContentPartPr>
              <p14:xfrm>
                <a:off x="10090494" y="1380833"/>
                <a:ext cx="191880" cy="302760"/>
              </p14:xfrm>
            </p:contentPart>
          </mc:Choice>
          <mc:Fallback xmlns="">
            <p:pic>
              <p:nvPicPr>
                <p:cNvPr id="255" name="筆跡 254">
                  <a:extLst>
                    <a:ext uri="{FF2B5EF4-FFF2-40B4-BE49-F238E27FC236}">
                      <a16:creationId xmlns:a16="http://schemas.microsoft.com/office/drawing/2014/main" id="{1FADF5A8-BA44-9ED3-A6C2-969150AA5E48}"/>
                    </a:ext>
                  </a:extLst>
                </p:cNvPr>
                <p:cNvPicPr/>
                <p:nvPr/>
              </p:nvPicPr>
              <p:blipFill>
                <a:blip r:embed="rId320"/>
                <a:stretch>
                  <a:fillRect/>
                </a:stretch>
              </p:blipFill>
              <p:spPr>
                <a:xfrm>
                  <a:off x="10072854" y="1362833"/>
                  <a:ext cx="22752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6" name="筆跡 255">
                  <a:extLst>
                    <a:ext uri="{FF2B5EF4-FFF2-40B4-BE49-F238E27FC236}">
                      <a16:creationId xmlns:a16="http://schemas.microsoft.com/office/drawing/2014/main" id="{FD169BDD-D3C1-1D6E-EB89-02F4353DF120}"/>
                    </a:ext>
                  </a:extLst>
                </p14:cNvPr>
                <p14:cNvContentPartPr/>
                <p14:nvPr/>
              </p14:nvContentPartPr>
              <p14:xfrm>
                <a:off x="10370574" y="1561913"/>
                <a:ext cx="75600" cy="140400"/>
              </p14:xfrm>
            </p:contentPart>
          </mc:Choice>
          <mc:Fallback xmlns="">
            <p:pic>
              <p:nvPicPr>
                <p:cNvPr id="256" name="筆跡 255">
                  <a:extLst>
                    <a:ext uri="{FF2B5EF4-FFF2-40B4-BE49-F238E27FC236}">
                      <a16:creationId xmlns:a16="http://schemas.microsoft.com/office/drawing/2014/main" id="{FD169BDD-D3C1-1D6E-EB89-02F4353DF120}"/>
                    </a:ext>
                  </a:extLst>
                </p:cNvPr>
                <p:cNvPicPr/>
                <p:nvPr/>
              </p:nvPicPr>
              <p:blipFill>
                <a:blip r:embed="rId322"/>
                <a:stretch>
                  <a:fillRect/>
                </a:stretch>
              </p:blipFill>
              <p:spPr>
                <a:xfrm>
                  <a:off x="10352574" y="1543913"/>
                  <a:ext cx="1112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57" name="筆跡 256">
                  <a:extLst>
                    <a:ext uri="{FF2B5EF4-FFF2-40B4-BE49-F238E27FC236}">
                      <a16:creationId xmlns:a16="http://schemas.microsoft.com/office/drawing/2014/main" id="{8DBE2D36-9336-E5C1-2DB4-8667AF2E2093}"/>
                    </a:ext>
                  </a:extLst>
                </p14:cNvPr>
                <p14:cNvContentPartPr/>
                <p14:nvPr/>
              </p14:nvContentPartPr>
              <p14:xfrm>
                <a:off x="10393614" y="1499273"/>
                <a:ext cx="86760" cy="12960"/>
              </p14:xfrm>
            </p:contentPart>
          </mc:Choice>
          <mc:Fallback xmlns="">
            <p:pic>
              <p:nvPicPr>
                <p:cNvPr id="257" name="筆跡 256">
                  <a:extLst>
                    <a:ext uri="{FF2B5EF4-FFF2-40B4-BE49-F238E27FC236}">
                      <a16:creationId xmlns:a16="http://schemas.microsoft.com/office/drawing/2014/main" id="{8DBE2D36-9336-E5C1-2DB4-8667AF2E2093}"/>
                    </a:ext>
                  </a:extLst>
                </p:cNvPr>
                <p:cNvPicPr/>
                <p:nvPr/>
              </p:nvPicPr>
              <p:blipFill>
                <a:blip r:embed="rId324"/>
                <a:stretch>
                  <a:fillRect/>
                </a:stretch>
              </p:blipFill>
              <p:spPr>
                <a:xfrm>
                  <a:off x="10375614" y="1481273"/>
                  <a:ext cx="122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58" name="筆跡 257">
                  <a:extLst>
                    <a:ext uri="{FF2B5EF4-FFF2-40B4-BE49-F238E27FC236}">
                      <a16:creationId xmlns:a16="http://schemas.microsoft.com/office/drawing/2014/main" id="{2C0F9661-5522-8B56-55CB-164067DFB028}"/>
                    </a:ext>
                  </a:extLst>
                </p14:cNvPr>
                <p14:cNvContentPartPr/>
                <p14:nvPr/>
              </p14:nvContentPartPr>
              <p14:xfrm>
                <a:off x="10550574" y="1521593"/>
                <a:ext cx="155160" cy="16560"/>
              </p14:xfrm>
            </p:contentPart>
          </mc:Choice>
          <mc:Fallback xmlns="">
            <p:pic>
              <p:nvPicPr>
                <p:cNvPr id="258" name="筆跡 257">
                  <a:extLst>
                    <a:ext uri="{FF2B5EF4-FFF2-40B4-BE49-F238E27FC236}">
                      <a16:creationId xmlns:a16="http://schemas.microsoft.com/office/drawing/2014/main" id="{2C0F9661-5522-8B56-55CB-164067DFB028}"/>
                    </a:ext>
                  </a:extLst>
                </p:cNvPr>
                <p:cNvPicPr/>
                <p:nvPr/>
              </p:nvPicPr>
              <p:blipFill>
                <a:blip r:embed="rId326"/>
                <a:stretch>
                  <a:fillRect/>
                </a:stretch>
              </p:blipFill>
              <p:spPr>
                <a:xfrm>
                  <a:off x="10532934" y="1503593"/>
                  <a:ext cx="1908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59" name="筆跡 258">
                  <a:extLst>
                    <a:ext uri="{FF2B5EF4-FFF2-40B4-BE49-F238E27FC236}">
                      <a16:creationId xmlns:a16="http://schemas.microsoft.com/office/drawing/2014/main" id="{F99C6604-E1FB-4DCE-C97A-1A30A23DCC47}"/>
                    </a:ext>
                  </a:extLst>
                </p14:cNvPr>
                <p14:cNvContentPartPr/>
                <p14:nvPr/>
              </p14:nvContentPartPr>
              <p14:xfrm>
                <a:off x="10735974" y="1331873"/>
                <a:ext cx="205920" cy="16560"/>
              </p14:xfrm>
            </p:contentPart>
          </mc:Choice>
          <mc:Fallback xmlns="">
            <p:pic>
              <p:nvPicPr>
                <p:cNvPr id="259" name="筆跡 258">
                  <a:extLst>
                    <a:ext uri="{FF2B5EF4-FFF2-40B4-BE49-F238E27FC236}">
                      <a16:creationId xmlns:a16="http://schemas.microsoft.com/office/drawing/2014/main" id="{F99C6604-E1FB-4DCE-C97A-1A30A23DCC47}"/>
                    </a:ext>
                  </a:extLst>
                </p:cNvPr>
                <p:cNvPicPr/>
                <p:nvPr/>
              </p:nvPicPr>
              <p:blipFill>
                <a:blip r:embed="rId328"/>
                <a:stretch>
                  <a:fillRect/>
                </a:stretch>
              </p:blipFill>
              <p:spPr>
                <a:xfrm>
                  <a:off x="10718334" y="1313873"/>
                  <a:ext cx="2415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60" name="筆跡 259">
                  <a:extLst>
                    <a:ext uri="{FF2B5EF4-FFF2-40B4-BE49-F238E27FC236}">
                      <a16:creationId xmlns:a16="http://schemas.microsoft.com/office/drawing/2014/main" id="{4003364C-3A13-0A28-2B13-87518E571546}"/>
                    </a:ext>
                  </a:extLst>
                </p14:cNvPr>
                <p14:cNvContentPartPr/>
                <p14:nvPr/>
              </p14:nvContentPartPr>
              <p14:xfrm>
                <a:off x="10769814" y="1372553"/>
                <a:ext cx="153000" cy="236520"/>
              </p14:xfrm>
            </p:contentPart>
          </mc:Choice>
          <mc:Fallback xmlns="">
            <p:pic>
              <p:nvPicPr>
                <p:cNvPr id="260" name="筆跡 259">
                  <a:extLst>
                    <a:ext uri="{FF2B5EF4-FFF2-40B4-BE49-F238E27FC236}">
                      <a16:creationId xmlns:a16="http://schemas.microsoft.com/office/drawing/2014/main" id="{4003364C-3A13-0A28-2B13-87518E571546}"/>
                    </a:ext>
                  </a:extLst>
                </p:cNvPr>
                <p:cNvPicPr/>
                <p:nvPr/>
              </p:nvPicPr>
              <p:blipFill>
                <a:blip r:embed="rId330"/>
                <a:stretch>
                  <a:fillRect/>
                </a:stretch>
              </p:blipFill>
              <p:spPr>
                <a:xfrm>
                  <a:off x="10751814" y="1354913"/>
                  <a:ext cx="188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61" name="筆跡 260">
                  <a:extLst>
                    <a:ext uri="{FF2B5EF4-FFF2-40B4-BE49-F238E27FC236}">
                      <a16:creationId xmlns:a16="http://schemas.microsoft.com/office/drawing/2014/main" id="{1696CA88-3C0F-F700-D945-497E2101E310}"/>
                    </a:ext>
                  </a:extLst>
                </p14:cNvPr>
                <p14:cNvContentPartPr/>
                <p14:nvPr/>
              </p14:nvContentPartPr>
              <p14:xfrm>
                <a:off x="11001294" y="1408553"/>
                <a:ext cx="60480" cy="219960"/>
              </p14:xfrm>
            </p:contentPart>
          </mc:Choice>
          <mc:Fallback xmlns="">
            <p:pic>
              <p:nvPicPr>
                <p:cNvPr id="261" name="筆跡 260">
                  <a:extLst>
                    <a:ext uri="{FF2B5EF4-FFF2-40B4-BE49-F238E27FC236}">
                      <a16:creationId xmlns:a16="http://schemas.microsoft.com/office/drawing/2014/main" id="{1696CA88-3C0F-F700-D945-497E2101E310}"/>
                    </a:ext>
                  </a:extLst>
                </p:cNvPr>
                <p:cNvPicPr/>
                <p:nvPr/>
              </p:nvPicPr>
              <p:blipFill>
                <a:blip r:embed="rId332"/>
                <a:stretch>
                  <a:fillRect/>
                </a:stretch>
              </p:blipFill>
              <p:spPr>
                <a:xfrm>
                  <a:off x="10983294" y="1390553"/>
                  <a:ext cx="961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63" name="筆跡 262">
                  <a:extLst>
                    <a:ext uri="{FF2B5EF4-FFF2-40B4-BE49-F238E27FC236}">
                      <a16:creationId xmlns:a16="http://schemas.microsoft.com/office/drawing/2014/main" id="{B39AD1BD-74E0-E2EB-0FAA-CD7CFAADA870}"/>
                    </a:ext>
                  </a:extLst>
                </p14:cNvPr>
                <p14:cNvContentPartPr/>
                <p14:nvPr/>
              </p14:nvContentPartPr>
              <p14:xfrm>
                <a:off x="9985014" y="1259513"/>
                <a:ext cx="165600" cy="500760"/>
              </p14:xfrm>
            </p:contentPart>
          </mc:Choice>
          <mc:Fallback xmlns="">
            <p:pic>
              <p:nvPicPr>
                <p:cNvPr id="263" name="筆跡 262">
                  <a:extLst>
                    <a:ext uri="{FF2B5EF4-FFF2-40B4-BE49-F238E27FC236}">
                      <a16:creationId xmlns:a16="http://schemas.microsoft.com/office/drawing/2014/main" id="{B39AD1BD-74E0-E2EB-0FAA-CD7CFAADA870}"/>
                    </a:ext>
                  </a:extLst>
                </p:cNvPr>
                <p:cNvPicPr/>
                <p:nvPr/>
              </p:nvPicPr>
              <p:blipFill>
                <a:blip r:embed="rId334"/>
                <a:stretch>
                  <a:fillRect/>
                </a:stretch>
              </p:blipFill>
              <p:spPr>
                <a:xfrm>
                  <a:off x="9967374" y="1241513"/>
                  <a:ext cx="201240" cy="53640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64" name="筆跡 263">
                  <a:extLst>
                    <a:ext uri="{FF2B5EF4-FFF2-40B4-BE49-F238E27FC236}">
                      <a16:creationId xmlns:a16="http://schemas.microsoft.com/office/drawing/2014/main" id="{EF52E797-26BF-68BF-AE81-0D035296E65D}"/>
                    </a:ext>
                  </a:extLst>
                </p14:cNvPr>
                <p14:cNvContentPartPr/>
                <p14:nvPr/>
              </p14:nvContentPartPr>
              <p14:xfrm>
                <a:off x="11254734" y="1275353"/>
                <a:ext cx="151200" cy="367920"/>
              </p14:xfrm>
            </p:contentPart>
          </mc:Choice>
          <mc:Fallback xmlns="">
            <p:pic>
              <p:nvPicPr>
                <p:cNvPr id="264" name="筆跡 263">
                  <a:extLst>
                    <a:ext uri="{FF2B5EF4-FFF2-40B4-BE49-F238E27FC236}">
                      <a16:creationId xmlns:a16="http://schemas.microsoft.com/office/drawing/2014/main" id="{EF52E797-26BF-68BF-AE81-0D035296E65D}"/>
                    </a:ext>
                  </a:extLst>
                </p:cNvPr>
                <p:cNvPicPr/>
                <p:nvPr/>
              </p:nvPicPr>
              <p:blipFill>
                <a:blip r:embed="rId336"/>
                <a:stretch>
                  <a:fillRect/>
                </a:stretch>
              </p:blipFill>
              <p:spPr>
                <a:xfrm>
                  <a:off x="11237094" y="1257353"/>
                  <a:ext cx="18684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65" name="筆跡 264">
                  <a:extLst>
                    <a:ext uri="{FF2B5EF4-FFF2-40B4-BE49-F238E27FC236}">
                      <a16:creationId xmlns:a16="http://schemas.microsoft.com/office/drawing/2014/main" id="{F4BA8C29-F102-F09D-45DA-0782BD2AE545}"/>
                    </a:ext>
                  </a:extLst>
                </p14:cNvPr>
                <p14:cNvContentPartPr/>
                <p14:nvPr/>
              </p14:nvContentPartPr>
              <p14:xfrm>
                <a:off x="11465334" y="1075913"/>
                <a:ext cx="169920" cy="127800"/>
              </p14:xfrm>
            </p:contentPart>
          </mc:Choice>
          <mc:Fallback xmlns="">
            <p:pic>
              <p:nvPicPr>
                <p:cNvPr id="265" name="筆跡 264">
                  <a:extLst>
                    <a:ext uri="{FF2B5EF4-FFF2-40B4-BE49-F238E27FC236}">
                      <a16:creationId xmlns:a16="http://schemas.microsoft.com/office/drawing/2014/main" id="{F4BA8C29-F102-F09D-45DA-0782BD2AE545}"/>
                    </a:ext>
                  </a:extLst>
                </p:cNvPr>
                <p:cNvPicPr/>
                <p:nvPr/>
              </p:nvPicPr>
              <p:blipFill>
                <a:blip r:embed="rId338"/>
                <a:stretch>
                  <a:fillRect/>
                </a:stretch>
              </p:blipFill>
              <p:spPr>
                <a:xfrm>
                  <a:off x="11447334" y="1058273"/>
                  <a:ext cx="20556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66" name="筆跡 265">
                  <a:extLst>
                    <a:ext uri="{FF2B5EF4-FFF2-40B4-BE49-F238E27FC236}">
                      <a16:creationId xmlns:a16="http://schemas.microsoft.com/office/drawing/2014/main" id="{562F98DA-889E-20FC-2666-0E315B333687}"/>
                    </a:ext>
                  </a:extLst>
                </p14:cNvPr>
                <p14:cNvContentPartPr/>
                <p14:nvPr/>
              </p14:nvContentPartPr>
              <p14:xfrm>
                <a:off x="9869454" y="1797353"/>
                <a:ext cx="1545480" cy="66240"/>
              </p14:xfrm>
            </p:contentPart>
          </mc:Choice>
          <mc:Fallback xmlns="">
            <p:pic>
              <p:nvPicPr>
                <p:cNvPr id="266" name="筆跡 265">
                  <a:extLst>
                    <a:ext uri="{FF2B5EF4-FFF2-40B4-BE49-F238E27FC236}">
                      <a16:creationId xmlns:a16="http://schemas.microsoft.com/office/drawing/2014/main" id="{562F98DA-889E-20FC-2666-0E315B333687}"/>
                    </a:ext>
                  </a:extLst>
                </p:cNvPr>
                <p:cNvPicPr/>
                <p:nvPr/>
              </p:nvPicPr>
              <p:blipFill>
                <a:blip r:embed="rId340"/>
                <a:stretch>
                  <a:fillRect/>
                </a:stretch>
              </p:blipFill>
              <p:spPr>
                <a:xfrm>
                  <a:off x="9851454" y="1779353"/>
                  <a:ext cx="1581120" cy="101880"/>
                </a:xfrm>
                <a:prstGeom prst="rect">
                  <a:avLst/>
                </a:prstGeom>
              </p:spPr>
            </p:pic>
          </mc:Fallback>
        </mc:AlternateContent>
      </p:grpSp>
      <p:grpSp>
        <p:nvGrpSpPr>
          <p:cNvPr id="273" name="群組 272">
            <a:extLst>
              <a:ext uri="{FF2B5EF4-FFF2-40B4-BE49-F238E27FC236}">
                <a16:creationId xmlns:a16="http://schemas.microsoft.com/office/drawing/2014/main" id="{7DCEDEA0-25D9-B37A-79B1-86F142494336}"/>
              </a:ext>
            </a:extLst>
          </p:cNvPr>
          <p:cNvGrpSpPr/>
          <p:nvPr/>
        </p:nvGrpSpPr>
        <p:grpSpPr>
          <a:xfrm>
            <a:off x="10508094" y="1978793"/>
            <a:ext cx="423360" cy="293760"/>
            <a:chOff x="10508094" y="1978793"/>
            <a:chExt cx="423360" cy="293760"/>
          </a:xfrm>
        </p:grpSpPr>
        <mc:AlternateContent xmlns:mc="http://schemas.openxmlformats.org/markup-compatibility/2006" xmlns:p14="http://schemas.microsoft.com/office/powerpoint/2010/main">
          <mc:Choice Requires="p14">
            <p:contentPart p14:bwMode="auto" r:id="rId341">
              <p14:nvContentPartPr>
                <p14:cNvPr id="269" name="筆跡 268">
                  <a:extLst>
                    <a:ext uri="{FF2B5EF4-FFF2-40B4-BE49-F238E27FC236}">
                      <a16:creationId xmlns:a16="http://schemas.microsoft.com/office/drawing/2014/main" id="{08F2C993-EE1A-2189-ED1E-B02A606A43CA}"/>
                    </a:ext>
                  </a:extLst>
                </p14:cNvPr>
                <p14:cNvContentPartPr/>
                <p14:nvPr/>
              </p14:nvContentPartPr>
              <p14:xfrm>
                <a:off x="10508094" y="1978793"/>
                <a:ext cx="293400" cy="34200"/>
              </p14:xfrm>
            </p:contentPart>
          </mc:Choice>
          <mc:Fallback xmlns="">
            <p:pic>
              <p:nvPicPr>
                <p:cNvPr id="269" name="筆跡 268">
                  <a:extLst>
                    <a:ext uri="{FF2B5EF4-FFF2-40B4-BE49-F238E27FC236}">
                      <a16:creationId xmlns:a16="http://schemas.microsoft.com/office/drawing/2014/main" id="{08F2C993-EE1A-2189-ED1E-B02A606A43CA}"/>
                    </a:ext>
                  </a:extLst>
                </p:cNvPr>
                <p:cNvPicPr/>
                <p:nvPr/>
              </p:nvPicPr>
              <p:blipFill>
                <a:blip r:embed="rId342"/>
                <a:stretch>
                  <a:fillRect/>
                </a:stretch>
              </p:blipFill>
              <p:spPr>
                <a:xfrm>
                  <a:off x="10490094" y="1961153"/>
                  <a:ext cx="3290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70" name="筆跡 269">
                  <a:extLst>
                    <a:ext uri="{FF2B5EF4-FFF2-40B4-BE49-F238E27FC236}">
                      <a16:creationId xmlns:a16="http://schemas.microsoft.com/office/drawing/2014/main" id="{E0E33D95-6BF1-BFE5-9521-CE8BDBC7A4E5}"/>
                    </a:ext>
                  </a:extLst>
                </p14:cNvPr>
                <p14:cNvContentPartPr/>
                <p14:nvPr/>
              </p14:nvContentPartPr>
              <p14:xfrm>
                <a:off x="10534014" y="2012993"/>
                <a:ext cx="161280" cy="244800"/>
              </p14:xfrm>
            </p:contentPart>
          </mc:Choice>
          <mc:Fallback xmlns="">
            <p:pic>
              <p:nvPicPr>
                <p:cNvPr id="270" name="筆跡 269">
                  <a:extLst>
                    <a:ext uri="{FF2B5EF4-FFF2-40B4-BE49-F238E27FC236}">
                      <a16:creationId xmlns:a16="http://schemas.microsoft.com/office/drawing/2014/main" id="{E0E33D95-6BF1-BFE5-9521-CE8BDBC7A4E5}"/>
                    </a:ext>
                  </a:extLst>
                </p:cNvPr>
                <p:cNvPicPr/>
                <p:nvPr/>
              </p:nvPicPr>
              <p:blipFill>
                <a:blip r:embed="rId344"/>
                <a:stretch>
                  <a:fillRect/>
                </a:stretch>
              </p:blipFill>
              <p:spPr>
                <a:xfrm>
                  <a:off x="10516014" y="1995353"/>
                  <a:ext cx="19692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71" name="筆跡 270">
                  <a:extLst>
                    <a:ext uri="{FF2B5EF4-FFF2-40B4-BE49-F238E27FC236}">
                      <a16:creationId xmlns:a16="http://schemas.microsoft.com/office/drawing/2014/main" id="{D3697433-B7FD-C765-F2B8-CB4134EC2728}"/>
                    </a:ext>
                  </a:extLst>
                </p14:cNvPr>
                <p14:cNvContentPartPr/>
                <p14:nvPr/>
              </p14:nvContentPartPr>
              <p14:xfrm>
                <a:off x="10569294" y="2104433"/>
                <a:ext cx="291960" cy="168120"/>
              </p14:xfrm>
            </p:contentPart>
          </mc:Choice>
          <mc:Fallback xmlns="">
            <p:pic>
              <p:nvPicPr>
                <p:cNvPr id="271" name="筆跡 270">
                  <a:extLst>
                    <a:ext uri="{FF2B5EF4-FFF2-40B4-BE49-F238E27FC236}">
                      <a16:creationId xmlns:a16="http://schemas.microsoft.com/office/drawing/2014/main" id="{D3697433-B7FD-C765-F2B8-CB4134EC2728}"/>
                    </a:ext>
                  </a:extLst>
                </p:cNvPr>
                <p:cNvPicPr/>
                <p:nvPr/>
              </p:nvPicPr>
              <p:blipFill>
                <a:blip r:embed="rId346"/>
                <a:stretch>
                  <a:fillRect/>
                </a:stretch>
              </p:blipFill>
              <p:spPr>
                <a:xfrm>
                  <a:off x="10551294" y="2086433"/>
                  <a:ext cx="32760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72" name="筆跡 271">
                  <a:extLst>
                    <a:ext uri="{FF2B5EF4-FFF2-40B4-BE49-F238E27FC236}">
                      <a16:creationId xmlns:a16="http://schemas.microsoft.com/office/drawing/2014/main" id="{6DCA1887-C60B-5898-97E4-31DBDDC0206B}"/>
                    </a:ext>
                  </a:extLst>
                </p14:cNvPr>
                <p14:cNvContentPartPr/>
                <p14:nvPr/>
              </p14:nvContentPartPr>
              <p14:xfrm>
                <a:off x="10880694" y="2079233"/>
                <a:ext cx="50760" cy="12240"/>
              </p14:xfrm>
            </p:contentPart>
          </mc:Choice>
          <mc:Fallback xmlns="">
            <p:pic>
              <p:nvPicPr>
                <p:cNvPr id="272" name="筆跡 271">
                  <a:extLst>
                    <a:ext uri="{FF2B5EF4-FFF2-40B4-BE49-F238E27FC236}">
                      <a16:creationId xmlns:a16="http://schemas.microsoft.com/office/drawing/2014/main" id="{6DCA1887-C60B-5898-97E4-31DBDDC0206B}"/>
                    </a:ext>
                  </a:extLst>
                </p:cNvPr>
                <p:cNvPicPr/>
                <p:nvPr/>
              </p:nvPicPr>
              <p:blipFill>
                <a:blip r:embed="rId348"/>
                <a:stretch>
                  <a:fillRect/>
                </a:stretch>
              </p:blipFill>
              <p:spPr>
                <a:xfrm>
                  <a:off x="10862694" y="2061593"/>
                  <a:ext cx="86400" cy="4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9">
            <p14:nvContentPartPr>
              <p14:cNvPr id="274" name="筆跡 273">
                <a:extLst>
                  <a:ext uri="{FF2B5EF4-FFF2-40B4-BE49-F238E27FC236}">
                    <a16:creationId xmlns:a16="http://schemas.microsoft.com/office/drawing/2014/main" id="{C8C0ABBE-F467-B6B3-E9C1-1C3429C24F4B}"/>
                  </a:ext>
                </a:extLst>
              </p14:cNvPr>
              <p14:cNvContentPartPr/>
              <p14:nvPr/>
            </p14:nvContentPartPr>
            <p14:xfrm>
              <a:off x="10406041" y="2596146"/>
              <a:ext cx="388440" cy="14040"/>
            </p14:xfrm>
          </p:contentPart>
        </mc:Choice>
        <mc:Fallback xmlns="">
          <p:pic>
            <p:nvPicPr>
              <p:cNvPr id="274" name="筆跡 273">
                <a:extLst>
                  <a:ext uri="{FF2B5EF4-FFF2-40B4-BE49-F238E27FC236}">
                    <a16:creationId xmlns:a16="http://schemas.microsoft.com/office/drawing/2014/main" id="{C8C0ABBE-F467-B6B3-E9C1-1C3429C24F4B}"/>
                  </a:ext>
                </a:extLst>
              </p:cNvPr>
              <p:cNvPicPr/>
              <p:nvPr/>
            </p:nvPicPr>
            <p:blipFill>
              <a:blip r:embed="rId350"/>
              <a:stretch>
                <a:fillRect/>
              </a:stretch>
            </p:blipFill>
            <p:spPr>
              <a:xfrm>
                <a:off x="10388041" y="2578146"/>
                <a:ext cx="424080" cy="49680"/>
              </a:xfrm>
              <a:prstGeom prst="rect">
                <a:avLst/>
              </a:prstGeom>
            </p:spPr>
          </p:pic>
        </mc:Fallback>
      </mc:AlternateContent>
      <p:grpSp>
        <p:nvGrpSpPr>
          <p:cNvPr id="281" name="群組 280">
            <a:extLst>
              <a:ext uri="{FF2B5EF4-FFF2-40B4-BE49-F238E27FC236}">
                <a16:creationId xmlns:a16="http://schemas.microsoft.com/office/drawing/2014/main" id="{651BA499-F7AC-C273-E73D-EE4FEF99F814}"/>
              </a:ext>
            </a:extLst>
          </p:cNvPr>
          <p:cNvGrpSpPr/>
          <p:nvPr/>
        </p:nvGrpSpPr>
        <p:grpSpPr>
          <a:xfrm>
            <a:off x="6652321" y="2490666"/>
            <a:ext cx="581040" cy="350280"/>
            <a:chOff x="6652321" y="2490666"/>
            <a:chExt cx="581040" cy="350280"/>
          </a:xfrm>
        </p:grpSpPr>
        <mc:AlternateContent xmlns:mc="http://schemas.openxmlformats.org/markup-compatibility/2006" xmlns:p14="http://schemas.microsoft.com/office/powerpoint/2010/main">
          <mc:Choice Requires="p14">
            <p:contentPart p14:bwMode="auto" r:id="rId351">
              <p14:nvContentPartPr>
                <p14:cNvPr id="275" name="筆跡 274">
                  <a:extLst>
                    <a:ext uri="{FF2B5EF4-FFF2-40B4-BE49-F238E27FC236}">
                      <a16:creationId xmlns:a16="http://schemas.microsoft.com/office/drawing/2014/main" id="{246D85CE-BEF7-ED2E-EA21-2B7E6EE59CA6}"/>
                    </a:ext>
                  </a:extLst>
                </p14:cNvPr>
                <p14:cNvContentPartPr/>
                <p14:nvPr/>
              </p14:nvContentPartPr>
              <p14:xfrm>
                <a:off x="6652321" y="2555106"/>
                <a:ext cx="95400" cy="183240"/>
              </p14:xfrm>
            </p:contentPart>
          </mc:Choice>
          <mc:Fallback xmlns="">
            <p:pic>
              <p:nvPicPr>
                <p:cNvPr id="275" name="筆跡 274">
                  <a:extLst>
                    <a:ext uri="{FF2B5EF4-FFF2-40B4-BE49-F238E27FC236}">
                      <a16:creationId xmlns:a16="http://schemas.microsoft.com/office/drawing/2014/main" id="{246D85CE-BEF7-ED2E-EA21-2B7E6EE59CA6}"/>
                    </a:ext>
                  </a:extLst>
                </p:cNvPr>
                <p:cNvPicPr/>
                <p:nvPr/>
              </p:nvPicPr>
              <p:blipFill>
                <a:blip r:embed="rId352"/>
                <a:stretch>
                  <a:fillRect/>
                </a:stretch>
              </p:blipFill>
              <p:spPr>
                <a:xfrm>
                  <a:off x="6634321" y="2537466"/>
                  <a:ext cx="1310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76" name="筆跡 275">
                  <a:extLst>
                    <a:ext uri="{FF2B5EF4-FFF2-40B4-BE49-F238E27FC236}">
                      <a16:creationId xmlns:a16="http://schemas.microsoft.com/office/drawing/2014/main" id="{B0892112-7BDB-AF12-0DC4-3C77BDC436CF}"/>
                    </a:ext>
                  </a:extLst>
                </p14:cNvPr>
                <p14:cNvContentPartPr/>
                <p14:nvPr/>
              </p14:nvContentPartPr>
              <p14:xfrm>
                <a:off x="6812161" y="2699466"/>
                <a:ext cx="14760" cy="18000"/>
              </p14:xfrm>
            </p:contentPart>
          </mc:Choice>
          <mc:Fallback xmlns="">
            <p:pic>
              <p:nvPicPr>
                <p:cNvPr id="276" name="筆跡 275">
                  <a:extLst>
                    <a:ext uri="{FF2B5EF4-FFF2-40B4-BE49-F238E27FC236}">
                      <a16:creationId xmlns:a16="http://schemas.microsoft.com/office/drawing/2014/main" id="{B0892112-7BDB-AF12-0DC4-3C77BDC436CF}"/>
                    </a:ext>
                  </a:extLst>
                </p:cNvPr>
                <p:cNvPicPr/>
                <p:nvPr/>
              </p:nvPicPr>
              <p:blipFill>
                <a:blip r:embed="rId354"/>
                <a:stretch>
                  <a:fillRect/>
                </a:stretch>
              </p:blipFill>
              <p:spPr>
                <a:xfrm>
                  <a:off x="6794161" y="2681466"/>
                  <a:ext cx="504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78" name="筆跡 277">
                  <a:extLst>
                    <a:ext uri="{FF2B5EF4-FFF2-40B4-BE49-F238E27FC236}">
                      <a16:creationId xmlns:a16="http://schemas.microsoft.com/office/drawing/2014/main" id="{85653E89-516B-7869-2F35-3CE948026002}"/>
                    </a:ext>
                  </a:extLst>
                </p14:cNvPr>
                <p14:cNvContentPartPr/>
                <p14:nvPr/>
              </p14:nvContentPartPr>
              <p14:xfrm>
                <a:off x="6945001" y="2533506"/>
                <a:ext cx="12960" cy="197280"/>
              </p14:xfrm>
            </p:contentPart>
          </mc:Choice>
          <mc:Fallback xmlns="">
            <p:pic>
              <p:nvPicPr>
                <p:cNvPr id="278" name="筆跡 277">
                  <a:extLst>
                    <a:ext uri="{FF2B5EF4-FFF2-40B4-BE49-F238E27FC236}">
                      <a16:creationId xmlns:a16="http://schemas.microsoft.com/office/drawing/2014/main" id="{85653E89-516B-7869-2F35-3CE948026002}"/>
                    </a:ext>
                  </a:extLst>
                </p:cNvPr>
                <p:cNvPicPr/>
                <p:nvPr/>
              </p:nvPicPr>
              <p:blipFill>
                <a:blip r:embed="rId356"/>
                <a:stretch>
                  <a:fillRect/>
                </a:stretch>
              </p:blipFill>
              <p:spPr>
                <a:xfrm>
                  <a:off x="6927001" y="2515506"/>
                  <a:ext cx="4860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79" name="筆跡 278">
                  <a:extLst>
                    <a:ext uri="{FF2B5EF4-FFF2-40B4-BE49-F238E27FC236}">
                      <a16:creationId xmlns:a16="http://schemas.microsoft.com/office/drawing/2014/main" id="{3F0404FD-FAB6-EAED-D78D-36561DA5FE98}"/>
                    </a:ext>
                  </a:extLst>
                </p14:cNvPr>
                <p14:cNvContentPartPr/>
                <p14:nvPr/>
              </p14:nvContentPartPr>
              <p14:xfrm>
                <a:off x="7001521" y="2542146"/>
                <a:ext cx="16560" cy="178560"/>
              </p14:xfrm>
            </p:contentPart>
          </mc:Choice>
          <mc:Fallback xmlns="">
            <p:pic>
              <p:nvPicPr>
                <p:cNvPr id="279" name="筆跡 278">
                  <a:extLst>
                    <a:ext uri="{FF2B5EF4-FFF2-40B4-BE49-F238E27FC236}">
                      <a16:creationId xmlns:a16="http://schemas.microsoft.com/office/drawing/2014/main" id="{3F0404FD-FAB6-EAED-D78D-36561DA5FE98}"/>
                    </a:ext>
                  </a:extLst>
                </p:cNvPr>
                <p:cNvPicPr/>
                <p:nvPr/>
              </p:nvPicPr>
              <p:blipFill>
                <a:blip r:embed="rId358"/>
                <a:stretch>
                  <a:fillRect/>
                </a:stretch>
              </p:blipFill>
              <p:spPr>
                <a:xfrm>
                  <a:off x="6983881" y="2524146"/>
                  <a:ext cx="522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80" name="筆跡 279">
                  <a:extLst>
                    <a:ext uri="{FF2B5EF4-FFF2-40B4-BE49-F238E27FC236}">
                      <a16:creationId xmlns:a16="http://schemas.microsoft.com/office/drawing/2014/main" id="{AD51C56F-A167-BEA0-4873-F9929B47D6BD}"/>
                    </a:ext>
                  </a:extLst>
                </p14:cNvPr>
                <p14:cNvContentPartPr/>
                <p14:nvPr/>
              </p14:nvContentPartPr>
              <p14:xfrm>
                <a:off x="7104481" y="2490666"/>
                <a:ext cx="128880" cy="350280"/>
              </p14:xfrm>
            </p:contentPart>
          </mc:Choice>
          <mc:Fallback xmlns="">
            <p:pic>
              <p:nvPicPr>
                <p:cNvPr id="280" name="筆跡 279">
                  <a:extLst>
                    <a:ext uri="{FF2B5EF4-FFF2-40B4-BE49-F238E27FC236}">
                      <a16:creationId xmlns:a16="http://schemas.microsoft.com/office/drawing/2014/main" id="{AD51C56F-A167-BEA0-4873-F9929B47D6BD}"/>
                    </a:ext>
                  </a:extLst>
                </p:cNvPr>
                <p:cNvPicPr/>
                <p:nvPr/>
              </p:nvPicPr>
              <p:blipFill>
                <a:blip r:embed="rId360"/>
                <a:stretch>
                  <a:fillRect/>
                </a:stretch>
              </p:blipFill>
              <p:spPr>
                <a:xfrm>
                  <a:off x="7086481" y="2472666"/>
                  <a:ext cx="164520" cy="385920"/>
                </a:xfrm>
                <a:prstGeom prst="rect">
                  <a:avLst/>
                </a:prstGeom>
              </p:spPr>
            </p:pic>
          </mc:Fallback>
        </mc:AlternateContent>
      </p:grpSp>
      <p:grpSp>
        <p:nvGrpSpPr>
          <p:cNvPr id="296" name="群組 295">
            <a:extLst>
              <a:ext uri="{FF2B5EF4-FFF2-40B4-BE49-F238E27FC236}">
                <a16:creationId xmlns:a16="http://schemas.microsoft.com/office/drawing/2014/main" id="{8254502A-C259-919B-F732-F7F8EAE69EFD}"/>
              </a:ext>
            </a:extLst>
          </p:cNvPr>
          <p:cNvGrpSpPr/>
          <p:nvPr/>
        </p:nvGrpSpPr>
        <p:grpSpPr>
          <a:xfrm>
            <a:off x="6661321" y="3076386"/>
            <a:ext cx="808920" cy="299160"/>
            <a:chOff x="6661321" y="3076386"/>
            <a:chExt cx="808920" cy="299160"/>
          </a:xfrm>
        </p:grpSpPr>
        <mc:AlternateContent xmlns:mc="http://schemas.openxmlformats.org/markup-compatibility/2006" xmlns:p14="http://schemas.microsoft.com/office/powerpoint/2010/main">
          <mc:Choice Requires="p14">
            <p:contentPart p14:bwMode="auto" r:id="rId361">
              <p14:nvContentPartPr>
                <p14:cNvPr id="282" name="筆跡 281">
                  <a:extLst>
                    <a:ext uri="{FF2B5EF4-FFF2-40B4-BE49-F238E27FC236}">
                      <a16:creationId xmlns:a16="http://schemas.microsoft.com/office/drawing/2014/main" id="{CED83077-9262-29B8-EC19-07E00AA2EF19}"/>
                    </a:ext>
                  </a:extLst>
                </p14:cNvPr>
                <p14:cNvContentPartPr/>
                <p14:nvPr/>
              </p14:nvContentPartPr>
              <p14:xfrm>
                <a:off x="6661321" y="3137226"/>
                <a:ext cx="84960" cy="177840"/>
              </p14:xfrm>
            </p:contentPart>
          </mc:Choice>
          <mc:Fallback xmlns="">
            <p:pic>
              <p:nvPicPr>
                <p:cNvPr id="282" name="筆跡 281">
                  <a:extLst>
                    <a:ext uri="{FF2B5EF4-FFF2-40B4-BE49-F238E27FC236}">
                      <a16:creationId xmlns:a16="http://schemas.microsoft.com/office/drawing/2014/main" id="{CED83077-9262-29B8-EC19-07E00AA2EF19}"/>
                    </a:ext>
                  </a:extLst>
                </p:cNvPr>
                <p:cNvPicPr/>
                <p:nvPr/>
              </p:nvPicPr>
              <p:blipFill>
                <a:blip r:embed="rId362"/>
                <a:stretch>
                  <a:fillRect/>
                </a:stretch>
              </p:blipFill>
              <p:spPr>
                <a:xfrm>
                  <a:off x="6643681" y="3119586"/>
                  <a:ext cx="1206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83" name="筆跡 282">
                  <a:extLst>
                    <a:ext uri="{FF2B5EF4-FFF2-40B4-BE49-F238E27FC236}">
                      <a16:creationId xmlns:a16="http://schemas.microsoft.com/office/drawing/2014/main" id="{7BA102B3-3745-92A0-87C4-6A9C5FBF65AD}"/>
                    </a:ext>
                  </a:extLst>
                </p14:cNvPr>
                <p14:cNvContentPartPr/>
                <p14:nvPr/>
              </p14:nvContentPartPr>
              <p14:xfrm>
                <a:off x="6814321" y="3297066"/>
                <a:ext cx="1080" cy="9720"/>
              </p14:xfrm>
            </p:contentPart>
          </mc:Choice>
          <mc:Fallback xmlns="">
            <p:pic>
              <p:nvPicPr>
                <p:cNvPr id="283" name="筆跡 282">
                  <a:extLst>
                    <a:ext uri="{FF2B5EF4-FFF2-40B4-BE49-F238E27FC236}">
                      <a16:creationId xmlns:a16="http://schemas.microsoft.com/office/drawing/2014/main" id="{7BA102B3-3745-92A0-87C4-6A9C5FBF65AD}"/>
                    </a:ext>
                  </a:extLst>
                </p:cNvPr>
                <p:cNvPicPr/>
                <p:nvPr/>
              </p:nvPicPr>
              <p:blipFill>
                <a:blip r:embed="rId364"/>
                <a:stretch>
                  <a:fillRect/>
                </a:stretch>
              </p:blipFill>
              <p:spPr>
                <a:xfrm>
                  <a:off x="6796681" y="3279426"/>
                  <a:ext cx="3672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85" name="筆跡 284">
                  <a:extLst>
                    <a:ext uri="{FF2B5EF4-FFF2-40B4-BE49-F238E27FC236}">
                      <a16:creationId xmlns:a16="http://schemas.microsoft.com/office/drawing/2014/main" id="{A224B1AB-22B5-C644-20B4-54210C53DF92}"/>
                    </a:ext>
                  </a:extLst>
                </p14:cNvPr>
                <p14:cNvContentPartPr/>
                <p14:nvPr/>
              </p14:nvContentPartPr>
              <p14:xfrm>
                <a:off x="6910081" y="3144066"/>
                <a:ext cx="110880" cy="135720"/>
              </p14:xfrm>
            </p:contentPart>
          </mc:Choice>
          <mc:Fallback xmlns="">
            <p:pic>
              <p:nvPicPr>
                <p:cNvPr id="285" name="筆跡 284">
                  <a:extLst>
                    <a:ext uri="{FF2B5EF4-FFF2-40B4-BE49-F238E27FC236}">
                      <a16:creationId xmlns:a16="http://schemas.microsoft.com/office/drawing/2014/main" id="{A224B1AB-22B5-C644-20B4-54210C53DF92}"/>
                    </a:ext>
                  </a:extLst>
                </p:cNvPr>
                <p:cNvPicPr/>
                <p:nvPr/>
              </p:nvPicPr>
              <p:blipFill>
                <a:blip r:embed="rId366"/>
                <a:stretch>
                  <a:fillRect/>
                </a:stretch>
              </p:blipFill>
              <p:spPr>
                <a:xfrm>
                  <a:off x="6892081" y="3126426"/>
                  <a:ext cx="14652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86" name="筆跡 285">
                  <a:extLst>
                    <a:ext uri="{FF2B5EF4-FFF2-40B4-BE49-F238E27FC236}">
                      <a16:creationId xmlns:a16="http://schemas.microsoft.com/office/drawing/2014/main" id="{56A1011E-0EDA-E528-1585-F22F59092F8B}"/>
                    </a:ext>
                  </a:extLst>
                </p14:cNvPr>
                <p14:cNvContentPartPr/>
                <p14:nvPr/>
              </p14:nvContentPartPr>
              <p14:xfrm>
                <a:off x="7033561" y="3094746"/>
                <a:ext cx="128880" cy="280800"/>
              </p14:xfrm>
            </p:contentPart>
          </mc:Choice>
          <mc:Fallback xmlns="">
            <p:pic>
              <p:nvPicPr>
                <p:cNvPr id="286" name="筆跡 285">
                  <a:extLst>
                    <a:ext uri="{FF2B5EF4-FFF2-40B4-BE49-F238E27FC236}">
                      <a16:creationId xmlns:a16="http://schemas.microsoft.com/office/drawing/2014/main" id="{56A1011E-0EDA-E528-1585-F22F59092F8B}"/>
                    </a:ext>
                  </a:extLst>
                </p:cNvPr>
                <p:cNvPicPr/>
                <p:nvPr/>
              </p:nvPicPr>
              <p:blipFill>
                <a:blip r:embed="rId368"/>
                <a:stretch>
                  <a:fillRect/>
                </a:stretch>
              </p:blipFill>
              <p:spPr>
                <a:xfrm>
                  <a:off x="7015561" y="3077106"/>
                  <a:ext cx="1645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87" name="筆跡 286">
                  <a:extLst>
                    <a:ext uri="{FF2B5EF4-FFF2-40B4-BE49-F238E27FC236}">
                      <a16:creationId xmlns:a16="http://schemas.microsoft.com/office/drawing/2014/main" id="{8305179C-DDCC-0832-64A0-DCAD680A7891}"/>
                    </a:ext>
                  </a:extLst>
                </p14:cNvPr>
                <p14:cNvContentPartPr/>
                <p14:nvPr/>
              </p14:nvContentPartPr>
              <p14:xfrm>
                <a:off x="7226521" y="3076386"/>
                <a:ext cx="99000" cy="250560"/>
              </p14:xfrm>
            </p:contentPart>
          </mc:Choice>
          <mc:Fallback xmlns="">
            <p:pic>
              <p:nvPicPr>
                <p:cNvPr id="287" name="筆跡 286">
                  <a:extLst>
                    <a:ext uri="{FF2B5EF4-FFF2-40B4-BE49-F238E27FC236}">
                      <a16:creationId xmlns:a16="http://schemas.microsoft.com/office/drawing/2014/main" id="{8305179C-DDCC-0832-64A0-DCAD680A7891}"/>
                    </a:ext>
                  </a:extLst>
                </p:cNvPr>
                <p:cNvPicPr/>
                <p:nvPr/>
              </p:nvPicPr>
              <p:blipFill>
                <a:blip r:embed="rId370"/>
                <a:stretch>
                  <a:fillRect/>
                </a:stretch>
              </p:blipFill>
              <p:spPr>
                <a:xfrm>
                  <a:off x="7208521" y="3058746"/>
                  <a:ext cx="13464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89" name="筆跡 288">
                  <a:extLst>
                    <a:ext uri="{FF2B5EF4-FFF2-40B4-BE49-F238E27FC236}">
                      <a16:creationId xmlns:a16="http://schemas.microsoft.com/office/drawing/2014/main" id="{9A7056BC-A1B9-D6C9-2A30-900B13147743}"/>
                    </a:ext>
                  </a:extLst>
                </p14:cNvPr>
                <p14:cNvContentPartPr/>
                <p14:nvPr/>
              </p14:nvContentPartPr>
              <p14:xfrm>
                <a:off x="7326601" y="3095466"/>
                <a:ext cx="143640" cy="262800"/>
              </p14:xfrm>
            </p:contentPart>
          </mc:Choice>
          <mc:Fallback xmlns="">
            <p:pic>
              <p:nvPicPr>
                <p:cNvPr id="289" name="筆跡 288">
                  <a:extLst>
                    <a:ext uri="{FF2B5EF4-FFF2-40B4-BE49-F238E27FC236}">
                      <a16:creationId xmlns:a16="http://schemas.microsoft.com/office/drawing/2014/main" id="{9A7056BC-A1B9-D6C9-2A30-900B13147743}"/>
                    </a:ext>
                  </a:extLst>
                </p:cNvPr>
                <p:cNvPicPr/>
                <p:nvPr/>
              </p:nvPicPr>
              <p:blipFill>
                <a:blip r:embed="rId372"/>
                <a:stretch>
                  <a:fillRect/>
                </a:stretch>
              </p:blipFill>
              <p:spPr>
                <a:xfrm>
                  <a:off x="7308601" y="3077466"/>
                  <a:ext cx="179280" cy="298440"/>
                </a:xfrm>
                <a:prstGeom prst="rect">
                  <a:avLst/>
                </a:prstGeom>
              </p:spPr>
            </p:pic>
          </mc:Fallback>
        </mc:AlternateContent>
      </p:grpSp>
      <p:grpSp>
        <p:nvGrpSpPr>
          <p:cNvPr id="300" name="群組 299">
            <a:extLst>
              <a:ext uri="{FF2B5EF4-FFF2-40B4-BE49-F238E27FC236}">
                <a16:creationId xmlns:a16="http://schemas.microsoft.com/office/drawing/2014/main" id="{B1315851-6341-F001-B249-319F9849C0D2}"/>
              </a:ext>
            </a:extLst>
          </p:cNvPr>
          <p:cNvGrpSpPr/>
          <p:nvPr/>
        </p:nvGrpSpPr>
        <p:grpSpPr>
          <a:xfrm>
            <a:off x="6628921" y="3638346"/>
            <a:ext cx="948240" cy="237600"/>
            <a:chOff x="6628921" y="3638346"/>
            <a:chExt cx="948240" cy="237600"/>
          </a:xfrm>
        </p:grpSpPr>
        <mc:AlternateContent xmlns:mc="http://schemas.openxmlformats.org/markup-compatibility/2006" xmlns:p14="http://schemas.microsoft.com/office/powerpoint/2010/main">
          <mc:Choice Requires="p14">
            <p:contentPart p14:bwMode="auto" r:id="rId373">
              <p14:nvContentPartPr>
                <p14:cNvPr id="290" name="筆跡 289">
                  <a:extLst>
                    <a:ext uri="{FF2B5EF4-FFF2-40B4-BE49-F238E27FC236}">
                      <a16:creationId xmlns:a16="http://schemas.microsoft.com/office/drawing/2014/main" id="{1114B0DE-6425-0C09-BCE1-1D04F8941DB5}"/>
                    </a:ext>
                  </a:extLst>
                </p14:cNvPr>
                <p14:cNvContentPartPr/>
                <p14:nvPr/>
              </p14:nvContentPartPr>
              <p14:xfrm>
                <a:off x="6628921" y="3698826"/>
                <a:ext cx="69480" cy="151920"/>
              </p14:xfrm>
            </p:contentPart>
          </mc:Choice>
          <mc:Fallback xmlns="">
            <p:pic>
              <p:nvPicPr>
                <p:cNvPr id="290" name="筆跡 289">
                  <a:extLst>
                    <a:ext uri="{FF2B5EF4-FFF2-40B4-BE49-F238E27FC236}">
                      <a16:creationId xmlns:a16="http://schemas.microsoft.com/office/drawing/2014/main" id="{1114B0DE-6425-0C09-BCE1-1D04F8941DB5}"/>
                    </a:ext>
                  </a:extLst>
                </p:cNvPr>
                <p:cNvPicPr/>
                <p:nvPr/>
              </p:nvPicPr>
              <p:blipFill>
                <a:blip r:embed="rId374"/>
                <a:stretch>
                  <a:fillRect/>
                </a:stretch>
              </p:blipFill>
              <p:spPr>
                <a:xfrm>
                  <a:off x="6611281" y="3681186"/>
                  <a:ext cx="1051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91" name="筆跡 290">
                  <a:extLst>
                    <a:ext uri="{FF2B5EF4-FFF2-40B4-BE49-F238E27FC236}">
                      <a16:creationId xmlns:a16="http://schemas.microsoft.com/office/drawing/2014/main" id="{04C7922B-9CA0-1289-B378-F3AE2083FB55}"/>
                    </a:ext>
                  </a:extLst>
                </p14:cNvPr>
                <p14:cNvContentPartPr/>
                <p14:nvPr/>
              </p14:nvContentPartPr>
              <p14:xfrm>
                <a:off x="6775081" y="3836706"/>
                <a:ext cx="6480" cy="3960"/>
              </p14:xfrm>
            </p:contentPart>
          </mc:Choice>
          <mc:Fallback xmlns="">
            <p:pic>
              <p:nvPicPr>
                <p:cNvPr id="291" name="筆跡 290">
                  <a:extLst>
                    <a:ext uri="{FF2B5EF4-FFF2-40B4-BE49-F238E27FC236}">
                      <a16:creationId xmlns:a16="http://schemas.microsoft.com/office/drawing/2014/main" id="{04C7922B-9CA0-1289-B378-F3AE2083FB55}"/>
                    </a:ext>
                  </a:extLst>
                </p:cNvPr>
                <p:cNvPicPr/>
                <p:nvPr/>
              </p:nvPicPr>
              <p:blipFill>
                <a:blip r:embed="rId137"/>
                <a:stretch>
                  <a:fillRect/>
                </a:stretch>
              </p:blipFill>
              <p:spPr>
                <a:xfrm>
                  <a:off x="6757441" y="3818706"/>
                  <a:ext cx="42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2" name="筆跡 291">
                  <a:extLst>
                    <a:ext uri="{FF2B5EF4-FFF2-40B4-BE49-F238E27FC236}">
                      <a16:creationId xmlns:a16="http://schemas.microsoft.com/office/drawing/2014/main" id="{AC9988D0-429B-1AB6-524F-CC28C3BD5FBF}"/>
                    </a:ext>
                  </a:extLst>
                </p14:cNvPr>
                <p14:cNvContentPartPr/>
                <p14:nvPr/>
              </p14:nvContentPartPr>
              <p14:xfrm>
                <a:off x="6870121" y="3682266"/>
                <a:ext cx="126720" cy="140400"/>
              </p14:xfrm>
            </p:contentPart>
          </mc:Choice>
          <mc:Fallback xmlns="">
            <p:pic>
              <p:nvPicPr>
                <p:cNvPr id="292" name="筆跡 291">
                  <a:extLst>
                    <a:ext uri="{FF2B5EF4-FFF2-40B4-BE49-F238E27FC236}">
                      <a16:creationId xmlns:a16="http://schemas.microsoft.com/office/drawing/2014/main" id="{AC9988D0-429B-1AB6-524F-CC28C3BD5FBF}"/>
                    </a:ext>
                  </a:extLst>
                </p:cNvPr>
                <p:cNvPicPr/>
                <p:nvPr/>
              </p:nvPicPr>
              <p:blipFill>
                <a:blip r:embed="rId377"/>
                <a:stretch>
                  <a:fillRect/>
                </a:stretch>
              </p:blipFill>
              <p:spPr>
                <a:xfrm>
                  <a:off x="6852481" y="3664266"/>
                  <a:ext cx="162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93" name="筆跡 292">
                  <a:extLst>
                    <a:ext uri="{FF2B5EF4-FFF2-40B4-BE49-F238E27FC236}">
                      <a16:creationId xmlns:a16="http://schemas.microsoft.com/office/drawing/2014/main" id="{B1D94AA5-55A3-6F87-7C70-881250F572FE}"/>
                    </a:ext>
                  </a:extLst>
                </p14:cNvPr>
                <p14:cNvContentPartPr/>
                <p14:nvPr/>
              </p14:nvContentPartPr>
              <p14:xfrm>
                <a:off x="7075321" y="3681186"/>
                <a:ext cx="132840" cy="104760"/>
              </p14:xfrm>
            </p:contentPart>
          </mc:Choice>
          <mc:Fallback xmlns="">
            <p:pic>
              <p:nvPicPr>
                <p:cNvPr id="293" name="筆跡 292">
                  <a:extLst>
                    <a:ext uri="{FF2B5EF4-FFF2-40B4-BE49-F238E27FC236}">
                      <a16:creationId xmlns:a16="http://schemas.microsoft.com/office/drawing/2014/main" id="{B1D94AA5-55A3-6F87-7C70-881250F572FE}"/>
                    </a:ext>
                  </a:extLst>
                </p:cNvPr>
                <p:cNvPicPr/>
                <p:nvPr/>
              </p:nvPicPr>
              <p:blipFill>
                <a:blip r:embed="rId379"/>
                <a:stretch>
                  <a:fillRect/>
                </a:stretch>
              </p:blipFill>
              <p:spPr>
                <a:xfrm>
                  <a:off x="7057681" y="3663546"/>
                  <a:ext cx="1684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4" name="筆跡 293">
                  <a:extLst>
                    <a:ext uri="{FF2B5EF4-FFF2-40B4-BE49-F238E27FC236}">
                      <a16:creationId xmlns:a16="http://schemas.microsoft.com/office/drawing/2014/main" id="{F8D54E6B-745B-86AB-85D3-91B4D1E13CC8}"/>
                    </a:ext>
                  </a:extLst>
                </p14:cNvPr>
                <p14:cNvContentPartPr/>
                <p14:nvPr/>
              </p14:nvContentPartPr>
              <p14:xfrm>
                <a:off x="7132921" y="3639786"/>
                <a:ext cx="92160" cy="236160"/>
              </p14:xfrm>
            </p:contentPart>
          </mc:Choice>
          <mc:Fallback xmlns="">
            <p:pic>
              <p:nvPicPr>
                <p:cNvPr id="294" name="筆跡 293">
                  <a:extLst>
                    <a:ext uri="{FF2B5EF4-FFF2-40B4-BE49-F238E27FC236}">
                      <a16:creationId xmlns:a16="http://schemas.microsoft.com/office/drawing/2014/main" id="{F8D54E6B-745B-86AB-85D3-91B4D1E13CC8}"/>
                    </a:ext>
                  </a:extLst>
                </p:cNvPr>
                <p:cNvPicPr/>
                <p:nvPr/>
              </p:nvPicPr>
              <p:blipFill>
                <a:blip r:embed="rId381"/>
                <a:stretch>
                  <a:fillRect/>
                </a:stretch>
              </p:blipFill>
              <p:spPr>
                <a:xfrm>
                  <a:off x="7114921" y="3622146"/>
                  <a:ext cx="12780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97" name="筆跡 296">
                  <a:extLst>
                    <a:ext uri="{FF2B5EF4-FFF2-40B4-BE49-F238E27FC236}">
                      <a16:creationId xmlns:a16="http://schemas.microsoft.com/office/drawing/2014/main" id="{6904C3F0-EE84-CA2E-06EA-93FA4F32B5EA}"/>
                    </a:ext>
                  </a:extLst>
                </p14:cNvPr>
                <p14:cNvContentPartPr/>
                <p14:nvPr/>
              </p14:nvContentPartPr>
              <p14:xfrm>
                <a:off x="7311121" y="3658146"/>
                <a:ext cx="40320" cy="143280"/>
              </p14:xfrm>
            </p:contentPart>
          </mc:Choice>
          <mc:Fallback xmlns="">
            <p:pic>
              <p:nvPicPr>
                <p:cNvPr id="297" name="筆跡 296">
                  <a:extLst>
                    <a:ext uri="{FF2B5EF4-FFF2-40B4-BE49-F238E27FC236}">
                      <a16:creationId xmlns:a16="http://schemas.microsoft.com/office/drawing/2014/main" id="{6904C3F0-EE84-CA2E-06EA-93FA4F32B5EA}"/>
                    </a:ext>
                  </a:extLst>
                </p:cNvPr>
                <p:cNvPicPr/>
                <p:nvPr/>
              </p:nvPicPr>
              <p:blipFill>
                <a:blip r:embed="rId383"/>
                <a:stretch>
                  <a:fillRect/>
                </a:stretch>
              </p:blipFill>
              <p:spPr>
                <a:xfrm>
                  <a:off x="7293121" y="3640146"/>
                  <a:ext cx="7596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98" name="筆跡 297">
                  <a:extLst>
                    <a:ext uri="{FF2B5EF4-FFF2-40B4-BE49-F238E27FC236}">
                      <a16:creationId xmlns:a16="http://schemas.microsoft.com/office/drawing/2014/main" id="{CBE63E39-2A4C-5EC9-13C9-02A4E2D6113E}"/>
                    </a:ext>
                  </a:extLst>
                </p14:cNvPr>
                <p14:cNvContentPartPr/>
                <p14:nvPr/>
              </p14:nvContentPartPr>
              <p14:xfrm>
                <a:off x="7387081" y="3663906"/>
                <a:ext cx="117360" cy="164160"/>
              </p14:xfrm>
            </p:contentPart>
          </mc:Choice>
          <mc:Fallback xmlns="">
            <p:pic>
              <p:nvPicPr>
                <p:cNvPr id="298" name="筆跡 297">
                  <a:extLst>
                    <a:ext uri="{FF2B5EF4-FFF2-40B4-BE49-F238E27FC236}">
                      <a16:creationId xmlns:a16="http://schemas.microsoft.com/office/drawing/2014/main" id="{CBE63E39-2A4C-5EC9-13C9-02A4E2D6113E}"/>
                    </a:ext>
                  </a:extLst>
                </p:cNvPr>
                <p:cNvPicPr/>
                <p:nvPr/>
              </p:nvPicPr>
              <p:blipFill>
                <a:blip r:embed="rId385"/>
                <a:stretch>
                  <a:fillRect/>
                </a:stretch>
              </p:blipFill>
              <p:spPr>
                <a:xfrm>
                  <a:off x="7369081" y="3646266"/>
                  <a:ext cx="1530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99" name="筆跡 298">
                  <a:extLst>
                    <a:ext uri="{FF2B5EF4-FFF2-40B4-BE49-F238E27FC236}">
                      <a16:creationId xmlns:a16="http://schemas.microsoft.com/office/drawing/2014/main" id="{DD67CA39-5C7F-CBE9-F025-6200A81FAF92}"/>
                    </a:ext>
                  </a:extLst>
                </p14:cNvPr>
                <p14:cNvContentPartPr/>
                <p14:nvPr/>
              </p14:nvContentPartPr>
              <p14:xfrm>
                <a:off x="7423081" y="3638346"/>
                <a:ext cx="154080" cy="16560"/>
              </p14:xfrm>
            </p:contentPart>
          </mc:Choice>
          <mc:Fallback xmlns="">
            <p:pic>
              <p:nvPicPr>
                <p:cNvPr id="299" name="筆跡 298">
                  <a:extLst>
                    <a:ext uri="{FF2B5EF4-FFF2-40B4-BE49-F238E27FC236}">
                      <a16:creationId xmlns:a16="http://schemas.microsoft.com/office/drawing/2014/main" id="{DD67CA39-5C7F-CBE9-F025-6200A81FAF92}"/>
                    </a:ext>
                  </a:extLst>
                </p:cNvPr>
                <p:cNvPicPr/>
                <p:nvPr/>
              </p:nvPicPr>
              <p:blipFill>
                <a:blip r:embed="rId387"/>
                <a:stretch>
                  <a:fillRect/>
                </a:stretch>
              </p:blipFill>
              <p:spPr>
                <a:xfrm>
                  <a:off x="7405081" y="3620706"/>
                  <a:ext cx="189720" cy="52200"/>
                </a:xfrm>
                <a:prstGeom prst="rect">
                  <a:avLst/>
                </a:prstGeom>
              </p:spPr>
            </p:pic>
          </mc:Fallback>
        </mc:AlternateContent>
      </p:grpSp>
      <p:grpSp>
        <p:nvGrpSpPr>
          <p:cNvPr id="316" name="群組 315">
            <a:extLst>
              <a:ext uri="{FF2B5EF4-FFF2-40B4-BE49-F238E27FC236}">
                <a16:creationId xmlns:a16="http://schemas.microsoft.com/office/drawing/2014/main" id="{3CFE71A3-87BE-35F9-200E-EE5A9C05BCA4}"/>
              </a:ext>
            </a:extLst>
          </p:cNvPr>
          <p:cNvGrpSpPr/>
          <p:nvPr/>
        </p:nvGrpSpPr>
        <p:grpSpPr>
          <a:xfrm>
            <a:off x="6579241" y="4982586"/>
            <a:ext cx="1018440" cy="374760"/>
            <a:chOff x="6579241" y="4982586"/>
            <a:chExt cx="1018440" cy="374760"/>
          </a:xfrm>
        </p:grpSpPr>
        <mc:AlternateContent xmlns:mc="http://schemas.openxmlformats.org/markup-compatibility/2006" xmlns:p14="http://schemas.microsoft.com/office/powerpoint/2010/main">
          <mc:Choice Requires="p14">
            <p:contentPart p14:bwMode="auto" r:id="rId388">
              <p14:nvContentPartPr>
                <p14:cNvPr id="308" name="筆跡 307">
                  <a:extLst>
                    <a:ext uri="{FF2B5EF4-FFF2-40B4-BE49-F238E27FC236}">
                      <a16:creationId xmlns:a16="http://schemas.microsoft.com/office/drawing/2014/main" id="{6AC45E92-823B-D296-0BDA-97CCDB83B26D}"/>
                    </a:ext>
                  </a:extLst>
                </p14:cNvPr>
                <p14:cNvContentPartPr/>
                <p14:nvPr/>
              </p14:nvContentPartPr>
              <p14:xfrm>
                <a:off x="6579241" y="5083746"/>
                <a:ext cx="101520" cy="139320"/>
              </p14:xfrm>
            </p:contentPart>
          </mc:Choice>
          <mc:Fallback xmlns="">
            <p:pic>
              <p:nvPicPr>
                <p:cNvPr id="308" name="筆跡 307">
                  <a:extLst>
                    <a:ext uri="{FF2B5EF4-FFF2-40B4-BE49-F238E27FC236}">
                      <a16:creationId xmlns:a16="http://schemas.microsoft.com/office/drawing/2014/main" id="{6AC45E92-823B-D296-0BDA-97CCDB83B26D}"/>
                    </a:ext>
                  </a:extLst>
                </p:cNvPr>
                <p:cNvPicPr/>
                <p:nvPr/>
              </p:nvPicPr>
              <p:blipFill>
                <a:blip r:embed="rId389"/>
                <a:stretch>
                  <a:fillRect/>
                </a:stretch>
              </p:blipFill>
              <p:spPr>
                <a:xfrm>
                  <a:off x="6561601" y="5066106"/>
                  <a:ext cx="13716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9" name="筆跡 308">
                  <a:extLst>
                    <a:ext uri="{FF2B5EF4-FFF2-40B4-BE49-F238E27FC236}">
                      <a16:creationId xmlns:a16="http://schemas.microsoft.com/office/drawing/2014/main" id="{477ADA87-D8DF-ADDE-7308-83CC2FB495B7}"/>
                    </a:ext>
                  </a:extLst>
                </p14:cNvPr>
                <p14:cNvContentPartPr/>
                <p14:nvPr/>
              </p14:nvContentPartPr>
              <p14:xfrm>
                <a:off x="6766441" y="5214426"/>
                <a:ext cx="11520" cy="13320"/>
              </p14:xfrm>
            </p:contentPart>
          </mc:Choice>
          <mc:Fallback xmlns="">
            <p:pic>
              <p:nvPicPr>
                <p:cNvPr id="309" name="筆跡 308">
                  <a:extLst>
                    <a:ext uri="{FF2B5EF4-FFF2-40B4-BE49-F238E27FC236}">
                      <a16:creationId xmlns:a16="http://schemas.microsoft.com/office/drawing/2014/main" id="{477ADA87-D8DF-ADDE-7308-83CC2FB495B7}"/>
                    </a:ext>
                  </a:extLst>
                </p:cNvPr>
                <p:cNvPicPr/>
                <p:nvPr/>
              </p:nvPicPr>
              <p:blipFill>
                <a:blip r:embed="rId391"/>
                <a:stretch>
                  <a:fillRect/>
                </a:stretch>
              </p:blipFill>
              <p:spPr>
                <a:xfrm>
                  <a:off x="6748441" y="5196426"/>
                  <a:ext cx="4716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11" name="筆跡 310">
                  <a:extLst>
                    <a:ext uri="{FF2B5EF4-FFF2-40B4-BE49-F238E27FC236}">
                      <a16:creationId xmlns:a16="http://schemas.microsoft.com/office/drawing/2014/main" id="{049C02E8-A1F5-6F0C-7B85-CCE254E63D98}"/>
                    </a:ext>
                  </a:extLst>
                </p14:cNvPr>
                <p14:cNvContentPartPr/>
                <p14:nvPr/>
              </p14:nvContentPartPr>
              <p14:xfrm>
                <a:off x="6917281" y="5043786"/>
                <a:ext cx="14760" cy="185040"/>
              </p14:xfrm>
            </p:contentPart>
          </mc:Choice>
          <mc:Fallback xmlns="">
            <p:pic>
              <p:nvPicPr>
                <p:cNvPr id="311" name="筆跡 310">
                  <a:extLst>
                    <a:ext uri="{FF2B5EF4-FFF2-40B4-BE49-F238E27FC236}">
                      <a16:creationId xmlns:a16="http://schemas.microsoft.com/office/drawing/2014/main" id="{049C02E8-A1F5-6F0C-7B85-CCE254E63D98}"/>
                    </a:ext>
                  </a:extLst>
                </p:cNvPr>
                <p:cNvPicPr/>
                <p:nvPr/>
              </p:nvPicPr>
              <p:blipFill>
                <a:blip r:embed="rId393"/>
                <a:stretch>
                  <a:fillRect/>
                </a:stretch>
              </p:blipFill>
              <p:spPr>
                <a:xfrm>
                  <a:off x="6899641" y="5026146"/>
                  <a:ext cx="504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12" name="筆跡 311">
                  <a:extLst>
                    <a:ext uri="{FF2B5EF4-FFF2-40B4-BE49-F238E27FC236}">
                      <a16:creationId xmlns:a16="http://schemas.microsoft.com/office/drawing/2014/main" id="{C3DF70EA-5EC7-E049-C51E-E7AB48113523}"/>
                    </a:ext>
                  </a:extLst>
                </p14:cNvPr>
                <p14:cNvContentPartPr/>
                <p14:nvPr/>
              </p14:nvContentPartPr>
              <p14:xfrm>
                <a:off x="7010161" y="5006706"/>
                <a:ext cx="117720" cy="227160"/>
              </p14:xfrm>
            </p:contentPart>
          </mc:Choice>
          <mc:Fallback xmlns="">
            <p:pic>
              <p:nvPicPr>
                <p:cNvPr id="312" name="筆跡 311">
                  <a:extLst>
                    <a:ext uri="{FF2B5EF4-FFF2-40B4-BE49-F238E27FC236}">
                      <a16:creationId xmlns:a16="http://schemas.microsoft.com/office/drawing/2014/main" id="{C3DF70EA-5EC7-E049-C51E-E7AB48113523}"/>
                    </a:ext>
                  </a:extLst>
                </p:cNvPr>
                <p:cNvPicPr/>
                <p:nvPr/>
              </p:nvPicPr>
              <p:blipFill>
                <a:blip r:embed="rId395"/>
                <a:stretch>
                  <a:fillRect/>
                </a:stretch>
              </p:blipFill>
              <p:spPr>
                <a:xfrm>
                  <a:off x="6992161" y="4989066"/>
                  <a:ext cx="15336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13" name="筆跡 312">
                  <a:extLst>
                    <a:ext uri="{FF2B5EF4-FFF2-40B4-BE49-F238E27FC236}">
                      <a16:creationId xmlns:a16="http://schemas.microsoft.com/office/drawing/2014/main" id="{FC9CC233-1FCF-1859-DB64-51C4706A243A}"/>
                    </a:ext>
                  </a:extLst>
                </p14:cNvPr>
                <p14:cNvContentPartPr/>
                <p14:nvPr/>
              </p14:nvContentPartPr>
              <p14:xfrm>
                <a:off x="7239121" y="5013186"/>
                <a:ext cx="121320" cy="204120"/>
              </p14:xfrm>
            </p:contentPart>
          </mc:Choice>
          <mc:Fallback xmlns="">
            <p:pic>
              <p:nvPicPr>
                <p:cNvPr id="313" name="筆跡 312">
                  <a:extLst>
                    <a:ext uri="{FF2B5EF4-FFF2-40B4-BE49-F238E27FC236}">
                      <a16:creationId xmlns:a16="http://schemas.microsoft.com/office/drawing/2014/main" id="{FC9CC233-1FCF-1859-DB64-51C4706A243A}"/>
                    </a:ext>
                  </a:extLst>
                </p:cNvPr>
                <p:cNvPicPr/>
                <p:nvPr/>
              </p:nvPicPr>
              <p:blipFill>
                <a:blip r:embed="rId397"/>
                <a:stretch>
                  <a:fillRect/>
                </a:stretch>
              </p:blipFill>
              <p:spPr>
                <a:xfrm>
                  <a:off x="7221121" y="4995546"/>
                  <a:ext cx="1569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4" name="筆跡 313">
                  <a:extLst>
                    <a:ext uri="{FF2B5EF4-FFF2-40B4-BE49-F238E27FC236}">
                      <a16:creationId xmlns:a16="http://schemas.microsoft.com/office/drawing/2014/main" id="{0E6B6171-9475-97AA-852D-48185F91A2E2}"/>
                    </a:ext>
                  </a:extLst>
                </p14:cNvPr>
                <p14:cNvContentPartPr/>
                <p14:nvPr/>
              </p14:nvContentPartPr>
              <p14:xfrm>
                <a:off x="7458721" y="4982586"/>
                <a:ext cx="88560" cy="71640"/>
              </p14:xfrm>
            </p:contentPart>
          </mc:Choice>
          <mc:Fallback xmlns="">
            <p:pic>
              <p:nvPicPr>
                <p:cNvPr id="314" name="筆跡 313">
                  <a:extLst>
                    <a:ext uri="{FF2B5EF4-FFF2-40B4-BE49-F238E27FC236}">
                      <a16:creationId xmlns:a16="http://schemas.microsoft.com/office/drawing/2014/main" id="{0E6B6171-9475-97AA-852D-48185F91A2E2}"/>
                    </a:ext>
                  </a:extLst>
                </p:cNvPr>
                <p:cNvPicPr/>
                <p:nvPr/>
              </p:nvPicPr>
              <p:blipFill>
                <a:blip r:embed="rId399"/>
                <a:stretch>
                  <a:fillRect/>
                </a:stretch>
              </p:blipFill>
              <p:spPr>
                <a:xfrm>
                  <a:off x="7440721" y="4964946"/>
                  <a:ext cx="12420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5" name="筆跡 314">
                  <a:extLst>
                    <a:ext uri="{FF2B5EF4-FFF2-40B4-BE49-F238E27FC236}">
                      <a16:creationId xmlns:a16="http://schemas.microsoft.com/office/drawing/2014/main" id="{3A6FD093-BADC-DD35-A3F9-BC55F7251EEB}"/>
                    </a:ext>
                  </a:extLst>
                </p14:cNvPr>
                <p14:cNvContentPartPr/>
                <p14:nvPr/>
              </p14:nvContentPartPr>
              <p14:xfrm>
                <a:off x="7495801" y="4994106"/>
                <a:ext cx="101880" cy="363240"/>
              </p14:xfrm>
            </p:contentPart>
          </mc:Choice>
          <mc:Fallback xmlns="">
            <p:pic>
              <p:nvPicPr>
                <p:cNvPr id="315" name="筆跡 314">
                  <a:extLst>
                    <a:ext uri="{FF2B5EF4-FFF2-40B4-BE49-F238E27FC236}">
                      <a16:creationId xmlns:a16="http://schemas.microsoft.com/office/drawing/2014/main" id="{3A6FD093-BADC-DD35-A3F9-BC55F7251EEB}"/>
                    </a:ext>
                  </a:extLst>
                </p:cNvPr>
                <p:cNvPicPr/>
                <p:nvPr/>
              </p:nvPicPr>
              <p:blipFill>
                <a:blip r:embed="rId401"/>
                <a:stretch>
                  <a:fillRect/>
                </a:stretch>
              </p:blipFill>
              <p:spPr>
                <a:xfrm>
                  <a:off x="7477801" y="4976466"/>
                  <a:ext cx="137520" cy="398880"/>
                </a:xfrm>
                <a:prstGeom prst="rect">
                  <a:avLst/>
                </a:prstGeom>
              </p:spPr>
            </p:pic>
          </mc:Fallback>
        </mc:AlternateContent>
      </p:grpSp>
      <p:grpSp>
        <p:nvGrpSpPr>
          <p:cNvPr id="325" name="群組 324">
            <a:extLst>
              <a:ext uri="{FF2B5EF4-FFF2-40B4-BE49-F238E27FC236}">
                <a16:creationId xmlns:a16="http://schemas.microsoft.com/office/drawing/2014/main" id="{FCAB63C2-10D0-674E-F03E-476ED0EF0E8E}"/>
              </a:ext>
            </a:extLst>
          </p:cNvPr>
          <p:cNvGrpSpPr/>
          <p:nvPr/>
        </p:nvGrpSpPr>
        <p:grpSpPr>
          <a:xfrm>
            <a:off x="6701281" y="5684226"/>
            <a:ext cx="961560" cy="276840"/>
            <a:chOff x="6701281" y="5684226"/>
            <a:chExt cx="961560" cy="276840"/>
          </a:xfrm>
        </p:grpSpPr>
        <mc:AlternateContent xmlns:mc="http://schemas.openxmlformats.org/markup-compatibility/2006" xmlns:p14="http://schemas.microsoft.com/office/powerpoint/2010/main">
          <mc:Choice Requires="p14">
            <p:contentPart p14:bwMode="auto" r:id="rId402">
              <p14:nvContentPartPr>
                <p14:cNvPr id="317" name="筆跡 316">
                  <a:extLst>
                    <a:ext uri="{FF2B5EF4-FFF2-40B4-BE49-F238E27FC236}">
                      <a16:creationId xmlns:a16="http://schemas.microsoft.com/office/drawing/2014/main" id="{73C3523B-E5B3-7513-4A70-A77CD9980A62}"/>
                    </a:ext>
                  </a:extLst>
                </p14:cNvPr>
                <p14:cNvContentPartPr/>
                <p14:nvPr/>
              </p14:nvContentPartPr>
              <p14:xfrm>
                <a:off x="6701281" y="5724546"/>
                <a:ext cx="94320" cy="157680"/>
              </p14:xfrm>
            </p:contentPart>
          </mc:Choice>
          <mc:Fallback xmlns="">
            <p:pic>
              <p:nvPicPr>
                <p:cNvPr id="317" name="筆跡 316">
                  <a:extLst>
                    <a:ext uri="{FF2B5EF4-FFF2-40B4-BE49-F238E27FC236}">
                      <a16:creationId xmlns:a16="http://schemas.microsoft.com/office/drawing/2014/main" id="{73C3523B-E5B3-7513-4A70-A77CD9980A62}"/>
                    </a:ext>
                  </a:extLst>
                </p:cNvPr>
                <p:cNvPicPr/>
                <p:nvPr/>
              </p:nvPicPr>
              <p:blipFill>
                <a:blip r:embed="rId403"/>
                <a:stretch>
                  <a:fillRect/>
                </a:stretch>
              </p:blipFill>
              <p:spPr>
                <a:xfrm>
                  <a:off x="6683641" y="5706906"/>
                  <a:ext cx="129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18" name="筆跡 317">
                  <a:extLst>
                    <a:ext uri="{FF2B5EF4-FFF2-40B4-BE49-F238E27FC236}">
                      <a16:creationId xmlns:a16="http://schemas.microsoft.com/office/drawing/2014/main" id="{AB9D679A-4E65-1628-85FB-6D1776AFA8E5}"/>
                    </a:ext>
                  </a:extLst>
                </p14:cNvPr>
                <p14:cNvContentPartPr/>
                <p14:nvPr/>
              </p14:nvContentPartPr>
              <p14:xfrm>
                <a:off x="6905401" y="5836506"/>
                <a:ext cx="15480" cy="21600"/>
              </p14:xfrm>
            </p:contentPart>
          </mc:Choice>
          <mc:Fallback xmlns="">
            <p:pic>
              <p:nvPicPr>
                <p:cNvPr id="318" name="筆跡 317">
                  <a:extLst>
                    <a:ext uri="{FF2B5EF4-FFF2-40B4-BE49-F238E27FC236}">
                      <a16:creationId xmlns:a16="http://schemas.microsoft.com/office/drawing/2014/main" id="{AB9D679A-4E65-1628-85FB-6D1776AFA8E5}"/>
                    </a:ext>
                  </a:extLst>
                </p:cNvPr>
                <p:cNvPicPr/>
                <p:nvPr/>
              </p:nvPicPr>
              <p:blipFill>
                <a:blip r:embed="rId405"/>
                <a:stretch>
                  <a:fillRect/>
                </a:stretch>
              </p:blipFill>
              <p:spPr>
                <a:xfrm>
                  <a:off x="6887401" y="5818506"/>
                  <a:ext cx="511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0" name="筆跡 319">
                  <a:extLst>
                    <a:ext uri="{FF2B5EF4-FFF2-40B4-BE49-F238E27FC236}">
                      <a16:creationId xmlns:a16="http://schemas.microsoft.com/office/drawing/2014/main" id="{1A4A0B42-B549-5452-C1AC-7787D7F91B44}"/>
                    </a:ext>
                  </a:extLst>
                </p14:cNvPr>
                <p14:cNvContentPartPr/>
                <p14:nvPr/>
              </p14:nvContentPartPr>
              <p14:xfrm>
                <a:off x="6993601" y="5733186"/>
                <a:ext cx="114840" cy="117360"/>
              </p14:xfrm>
            </p:contentPart>
          </mc:Choice>
          <mc:Fallback xmlns="">
            <p:pic>
              <p:nvPicPr>
                <p:cNvPr id="320" name="筆跡 319">
                  <a:extLst>
                    <a:ext uri="{FF2B5EF4-FFF2-40B4-BE49-F238E27FC236}">
                      <a16:creationId xmlns:a16="http://schemas.microsoft.com/office/drawing/2014/main" id="{1A4A0B42-B549-5452-C1AC-7787D7F91B44}"/>
                    </a:ext>
                  </a:extLst>
                </p:cNvPr>
                <p:cNvPicPr/>
                <p:nvPr/>
              </p:nvPicPr>
              <p:blipFill>
                <a:blip r:embed="rId407"/>
                <a:stretch>
                  <a:fillRect/>
                </a:stretch>
              </p:blipFill>
              <p:spPr>
                <a:xfrm>
                  <a:off x="6975601" y="5715186"/>
                  <a:ext cx="1504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1" name="筆跡 320">
                  <a:extLst>
                    <a:ext uri="{FF2B5EF4-FFF2-40B4-BE49-F238E27FC236}">
                      <a16:creationId xmlns:a16="http://schemas.microsoft.com/office/drawing/2014/main" id="{A15FE803-33AA-DD2B-7886-CE6A0CF680CB}"/>
                    </a:ext>
                  </a:extLst>
                </p14:cNvPr>
                <p14:cNvContentPartPr/>
                <p14:nvPr/>
              </p14:nvContentPartPr>
              <p14:xfrm>
                <a:off x="7188001" y="5684226"/>
                <a:ext cx="86760" cy="82440"/>
              </p14:xfrm>
            </p:contentPart>
          </mc:Choice>
          <mc:Fallback xmlns="">
            <p:pic>
              <p:nvPicPr>
                <p:cNvPr id="321" name="筆跡 320">
                  <a:extLst>
                    <a:ext uri="{FF2B5EF4-FFF2-40B4-BE49-F238E27FC236}">
                      <a16:creationId xmlns:a16="http://schemas.microsoft.com/office/drawing/2014/main" id="{A15FE803-33AA-DD2B-7886-CE6A0CF680CB}"/>
                    </a:ext>
                  </a:extLst>
                </p:cNvPr>
                <p:cNvPicPr/>
                <p:nvPr/>
              </p:nvPicPr>
              <p:blipFill>
                <a:blip r:embed="rId409"/>
                <a:stretch>
                  <a:fillRect/>
                </a:stretch>
              </p:blipFill>
              <p:spPr>
                <a:xfrm>
                  <a:off x="7170001" y="5666586"/>
                  <a:ext cx="12240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2" name="筆跡 321">
                  <a:extLst>
                    <a:ext uri="{FF2B5EF4-FFF2-40B4-BE49-F238E27FC236}">
                      <a16:creationId xmlns:a16="http://schemas.microsoft.com/office/drawing/2014/main" id="{81483E58-ED45-9453-830A-ABF1C4B15410}"/>
                    </a:ext>
                  </a:extLst>
                </p14:cNvPr>
                <p14:cNvContentPartPr/>
                <p14:nvPr/>
              </p14:nvContentPartPr>
              <p14:xfrm>
                <a:off x="7228321" y="5696106"/>
                <a:ext cx="78840" cy="264960"/>
              </p14:xfrm>
            </p:contentPart>
          </mc:Choice>
          <mc:Fallback xmlns="">
            <p:pic>
              <p:nvPicPr>
                <p:cNvPr id="322" name="筆跡 321">
                  <a:extLst>
                    <a:ext uri="{FF2B5EF4-FFF2-40B4-BE49-F238E27FC236}">
                      <a16:creationId xmlns:a16="http://schemas.microsoft.com/office/drawing/2014/main" id="{81483E58-ED45-9453-830A-ABF1C4B15410}"/>
                    </a:ext>
                  </a:extLst>
                </p:cNvPr>
                <p:cNvPicPr/>
                <p:nvPr/>
              </p:nvPicPr>
              <p:blipFill>
                <a:blip r:embed="rId411"/>
                <a:stretch>
                  <a:fillRect/>
                </a:stretch>
              </p:blipFill>
              <p:spPr>
                <a:xfrm>
                  <a:off x="7210681" y="5678466"/>
                  <a:ext cx="114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23" name="筆跡 322">
                  <a:extLst>
                    <a:ext uri="{FF2B5EF4-FFF2-40B4-BE49-F238E27FC236}">
                      <a16:creationId xmlns:a16="http://schemas.microsoft.com/office/drawing/2014/main" id="{A937EA40-8456-DE4F-1E74-19EA8A3EC454}"/>
                    </a:ext>
                  </a:extLst>
                </p14:cNvPr>
                <p14:cNvContentPartPr/>
                <p14:nvPr/>
              </p14:nvContentPartPr>
              <p14:xfrm>
                <a:off x="7424161" y="5691066"/>
                <a:ext cx="87120" cy="195840"/>
              </p14:xfrm>
            </p:contentPart>
          </mc:Choice>
          <mc:Fallback xmlns="">
            <p:pic>
              <p:nvPicPr>
                <p:cNvPr id="323" name="筆跡 322">
                  <a:extLst>
                    <a:ext uri="{FF2B5EF4-FFF2-40B4-BE49-F238E27FC236}">
                      <a16:creationId xmlns:a16="http://schemas.microsoft.com/office/drawing/2014/main" id="{A937EA40-8456-DE4F-1E74-19EA8A3EC454}"/>
                    </a:ext>
                  </a:extLst>
                </p:cNvPr>
                <p:cNvPicPr/>
                <p:nvPr/>
              </p:nvPicPr>
              <p:blipFill>
                <a:blip r:embed="rId413"/>
                <a:stretch>
                  <a:fillRect/>
                </a:stretch>
              </p:blipFill>
              <p:spPr>
                <a:xfrm>
                  <a:off x="7406161" y="5673066"/>
                  <a:ext cx="1227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24" name="筆跡 323">
                  <a:extLst>
                    <a:ext uri="{FF2B5EF4-FFF2-40B4-BE49-F238E27FC236}">
                      <a16:creationId xmlns:a16="http://schemas.microsoft.com/office/drawing/2014/main" id="{8AC93191-B263-5931-8429-86759BE90825}"/>
                    </a:ext>
                  </a:extLst>
                </p14:cNvPr>
                <p14:cNvContentPartPr/>
                <p14:nvPr/>
              </p14:nvContentPartPr>
              <p14:xfrm>
                <a:off x="7535761" y="5691066"/>
                <a:ext cx="127080" cy="216360"/>
              </p14:xfrm>
            </p:contentPart>
          </mc:Choice>
          <mc:Fallback xmlns="">
            <p:pic>
              <p:nvPicPr>
                <p:cNvPr id="324" name="筆跡 323">
                  <a:extLst>
                    <a:ext uri="{FF2B5EF4-FFF2-40B4-BE49-F238E27FC236}">
                      <a16:creationId xmlns:a16="http://schemas.microsoft.com/office/drawing/2014/main" id="{8AC93191-B263-5931-8429-86759BE90825}"/>
                    </a:ext>
                  </a:extLst>
                </p:cNvPr>
                <p:cNvPicPr/>
                <p:nvPr/>
              </p:nvPicPr>
              <p:blipFill>
                <a:blip r:embed="rId415"/>
                <a:stretch>
                  <a:fillRect/>
                </a:stretch>
              </p:blipFill>
              <p:spPr>
                <a:xfrm>
                  <a:off x="7517761" y="5673066"/>
                  <a:ext cx="162720" cy="252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6">
            <p14:nvContentPartPr>
              <p14:cNvPr id="326" name="筆跡 325">
                <a:extLst>
                  <a:ext uri="{FF2B5EF4-FFF2-40B4-BE49-F238E27FC236}">
                    <a16:creationId xmlns:a16="http://schemas.microsoft.com/office/drawing/2014/main" id="{D0602189-8121-4DEF-51DA-103E9EDF2CDD}"/>
                  </a:ext>
                </a:extLst>
              </p14:cNvPr>
              <p14:cNvContentPartPr/>
              <p14:nvPr/>
            </p14:nvContentPartPr>
            <p14:xfrm>
              <a:off x="5124181" y="6434514"/>
              <a:ext cx="513000" cy="2520"/>
            </p14:xfrm>
          </p:contentPart>
        </mc:Choice>
        <mc:Fallback xmlns="">
          <p:pic>
            <p:nvPicPr>
              <p:cNvPr id="326" name="筆跡 325">
                <a:extLst>
                  <a:ext uri="{FF2B5EF4-FFF2-40B4-BE49-F238E27FC236}">
                    <a16:creationId xmlns:a16="http://schemas.microsoft.com/office/drawing/2014/main" id="{D0602189-8121-4DEF-51DA-103E9EDF2CDD}"/>
                  </a:ext>
                </a:extLst>
              </p:cNvPr>
              <p:cNvPicPr/>
              <p:nvPr/>
            </p:nvPicPr>
            <p:blipFill>
              <a:blip r:embed="rId417"/>
              <a:stretch>
                <a:fillRect/>
              </a:stretch>
            </p:blipFill>
            <p:spPr>
              <a:xfrm>
                <a:off x="5106181" y="6416514"/>
                <a:ext cx="5486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27" name="筆跡 326">
                <a:extLst>
                  <a:ext uri="{FF2B5EF4-FFF2-40B4-BE49-F238E27FC236}">
                    <a16:creationId xmlns:a16="http://schemas.microsoft.com/office/drawing/2014/main" id="{BBF524D6-AEEB-8D88-D15A-5809E9EF39C1}"/>
                  </a:ext>
                </a:extLst>
              </p14:cNvPr>
              <p14:cNvContentPartPr/>
              <p14:nvPr/>
            </p14:nvContentPartPr>
            <p14:xfrm>
              <a:off x="6700981" y="6388794"/>
              <a:ext cx="679680" cy="12960"/>
            </p14:xfrm>
          </p:contentPart>
        </mc:Choice>
        <mc:Fallback xmlns="">
          <p:pic>
            <p:nvPicPr>
              <p:cNvPr id="327" name="筆跡 326">
                <a:extLst>
                  <a:ext uri="{FF2B5EF4-FFF2-40B4-BE49-F238E27FC236}">
                    <a16:creationId xmlns:a16="http://schemas.microsoft.com/office/drawing/2014/main" id="{BBF524D6-AEEB-8D88-D15A-5809E9EF39C1}"/>
                  </a:ext>
                </a:extLst>
              </p:cNvPr>
              <p:cNvPicPr/>
              <p:nvPr/>
            </p:nvPicPr>
            <p:blipFill>
              <a:blip r:embed="rId419"/>
              <a:stretch>
                <a:fillRect/>
              </a:stretch>
            </p:blipFill>
            <p:spPr>
              <a:xfrm>
                <a:off x="6683341" y="6371154"/>
                <a:ext cx="715320" cy="48600"/>
              </a:xfrm>
              <a:prstGeom prst="rect">
                <a:avLst/>
              </a:prstGeom>
            </p:spPr>
          </p:pic>
        </mc:Fallback>
      </mc:AlternateContent>
      <p:grpSp>
        <p:nvGrpSpPr>
          <p:cNvPr id="332" name="群組 331">
            <a:extLst>
              <a:ext uri="{FF2B5EF4-FFF2-40B4-BE49-F238E27FC236}">
                <a16:creationId xmlns:a16="http://schemas.microsoft.com/office/drawing/2014/main" id="{C2D05EE7-6D88-E5A9-DCAF-7838B76D176F}"/>
              </a:ext>
            </a:extLst>
          </p:cNvPr>
          <p:cNvGrpSpPr/>
          <p:nvPr/>
        </p:nvGrpSpPr>
        <p:grpSpPr>
          <a:xfrm>
            <a:off x="8291101" y="2422314"/>
            <a:ext cx="601560" cy="283320"/>
            <a:chOff x="8291101" y="2422314"/>
            <a:chExt cx="601560" cy="283320"/>
          </a:xfrm>
        </p:grpSpPr>
        <mc:AlternateContent xmlns:mc="http://schemas.openxmlformats.org/markup-compatibility/2006" xmlns:p14="http://schemas.microsoft.com/office/powerpoint/2010/main">
          <mc:Choice Requires="p14">
            <p:contentPart p14:bwMode="auto" r:id="rId420">
              <p14:nvContentPartPr>
                <p14:cNvPr id="328" name="筆跡 327">
                  <a:extLst>
                    <a:ext uri="{FF2B5EF4-FFF2-40B4-BE49-F238E27FC236}">
                      <a16:creationId xmlns:a16="http://schemas.microsoft.com/office/drawing/2014/main" id="{EA0A65A5-D2C7-E69E-3165-FDE81AECEB5F}"/>
                    </a:ext>
                  </a:extLst>
                </p14:cNvPr>
                <p14:cNvContentPartPr/>
                <p14:nvPr/>
              </p14:nvContentPartPr>
              <p14:xfrm>
                <a:off x="8291101" y="2493594"/>
                <a:ext cx="85320" cy="145440"/>
              </p14:xfrm>
            </p:contentPart>
          </mc:Choice>
          <mc:Fallback xmlns="">
            <p:pic>
              <p:nvPicPr>
                <p:cNvPr id="328" name="筆跡 327">
                  <a:extLst>
                    <a:ext uri="{FF2B5EF4-FFF2-40B4-BE49-F238E27FC236}">
                      <a16:creationId xmlns:a16="http://schemas.microsoft.com/office/drawing/2014/main" id="{EA0A65A5-D2C7-E69E-3165-FDE81AECEB5F}"/>
                    </a:ext>
                  </a:extLst>
                </p:cNvPr>
                <p:cNvPicPr/>
                <p:nvPr/>
              </p:nvPicPr>
              <p:blipFill>
                <a:blip r:embed="rId421"/>
                <a:stretch>
                  <a:fillRect/>
                </a:stretch>
              </p:blipFill>
              <p:spPr>
                <a:xfrm>
                  <a:off x="8273461" y="2475594"/>
                  <a:ext cx="120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29" name="筆跡 328">
                  <a:extLst>
                    <a:ext uri="{FF2B5EF4-FFF2-40B4-BE49-F238E27FC236}">
                      <a16:creationId xmlns:a16="http://schemas.microsoft.com/office/drawing/2014/main" id="{98C4251D-79C3-9B6F-CE6E-BAECF12993FA}"/>
                    </a:ext>
                  </a:extLst>
                </p14:cNvPr>
                <p14:cNvContentPartPr/>
                <p14:nvPr/>
              </p14:nvContentPartPr>
              <p14:xfrm>
                <a:off x="8425021" y="2589354"/>
                <a:ext cx="38160" cy="10440"/>
              </p14:xfrm>
            </p:contentPart>
          </mc:Choice>
          <mc:Fallback xmlns="">
            <p:pic>
              <p:nvPicPr>
                <p:cNvPr id="329" name="筆跡 328">
                  <a:extLst>
                    <a:ext uri="{FF2B5EF4-FFF2-40B4-BE49-F238E27FC236}">
                      <a16:creationId xmlns:a16="http://schemas.microsoft.com/office/drawing/2014/main" id="{98C4251D-79C3-9B6F-CE6E-BAECF12993FA}"/>
                    </a:ext>
                  </a:extLst>
                </p:cNvPr>
                <p:cNvPicPr/>
                <p:nvPr/>
              </p:nvPicPr>
              <p:blipFill>
                <a:blip r:embed="rId423"/>
                <a:stretch>
                  <a:fillRect/>
                </a:stretch>
              </p:blipFill>
              <p:spPr>
                <a:xfrm>
                  <a:off x="8407381" y="2571714"/>
                  <a:ext cx="73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30" name="筆跡 329">
                  <a:extLst>
                    <a:ext uri="{FF2B5EF4-FFF2-40B4-BE49-F238E27FC236}">
                      <a16:creationId xmlns:a16="http://schemas.microsoft.com/office/drawing/2014/main" id="{FC1E3DD6-23C4-1422-58BA-D60A5EC714F0}"/>
                    </a:ext>
                  </a:extLst>
                </p14:cNvPr>
                <p14:cNvContentPartPr/>
                <p14:nvPr/>
              </p14:nvContentPartPr>
              <p14:xfrm>
                <a:off x="8518621" y="2446434"/>
                <a:ext cx="193680" cy="188280"/>
              </p14:xfrm>
            </p:contentPart>
          </mc:Choice>
          <mc:Fallback xmlns="">
            <p:pic>
              <p:nvPicPr>
                <p:cNvPr id="330" name="筆跡 329">
                  <a:extLst>
                    <a:ext uri="{FF2B5EF4-FFF2-40B4-BE49-F238E27FC236}">
                      <a16:creationId xmlns:a16="http://schemas.microsoft.com/office/drawing/2014/main" id="{FC1E3DD6-23C4-1422-58BA-D60A5EC714F0}"/>
                    </a:ext>
                  </a:extLst>
                </p:cNvPr>
                <p:cNvPicPr/>
                <p:nvPr/>
              </p:nvPicPr>
              <p:blipFill>
                <a:blip r:embed="rId425"/>
                <a:stretch>
                  <a:fillRect/>
                </a:stretch>
              </p:blipFill>
              <p:spPr>
                <a:xfrm>
                  <a:off x="8500981" y="2428434"/>
                  <a:ext cx="22932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1" name="筆跡 330">
                  <a:extLst>
                    <a:ext uri="{FF2B5EF4-FFF2-40B4-BE49-F238E27FC236}">
                      <a16:creationId xmlns:a16="http://schemas.microsoft.com/office/drawing/2014/main" id="{D18645E1-01D2-B91C-C1D0-86E01EFF9092}"/>
                    </a:ext>
                  </a:extLst>
                </p14:cNvPr>
                <p14:cNvContentPartPr/>
                <p14:nvPr/>
              </p14:nvContentPartPr>
              <p14:xfrm>
                <a:off x="8753341" y="2422314"/>
                <a:ext cx="139320" cy="283320"/>
              </p14:xfrm>
            </p:contentPart>
          </mc:Choice>
          <mc:Fallback xmlns="">
            <p:pic>
              <p:nvPicPr>
                <p:cNvPr id="331" name="筆跡 330">
                  <a:extLst>
                    <a:ext uri="{FF2B5EF4-FFF2-40B4-BE49-F238E27FC236}">
                      <a16:creationId xmlns:a16="http://schemas.microsoft.com/office/drawing/2014/main" id="{D18645E1-01D2-B91C-C1D0-86E01EFF9092}"/>
                    </a:ext>
                  </a:extLst>
                </p:cNvPr>
                <p:cNvPicPr/>
                <p:nvPr/>
              </p:nvPicPr>
              <p:blipFill>
                <a:blip r:embed="rId427"/>
                <a:stretch>
                  <a:fillRect/>
                </a:stretch>
              </p:blipFill>
              <p:spPr>
                <a:xfrm>
                  <a:off x="8735701" y="2404674"/>
                  <a:ext cx="174960" cy="318960"/>
                </a:xfrm>
                <a:prstGeom prst="rect">
                  <a:avLst/>
                </a:prstGeom>
              </p:spPr>
            </p:pic>
          </mc:Fallback>
        </mc:AlternateContent>
      </p:grpSp>
      <p:grpSp>
        <p:nvGrpSpPr>
          <p:cNvPr id="339" name="群組 338">
            <a:extLst>
              <a:ext uri="{FF2B5EF4-FFF2-40B4-BE49-F238E27FC236}">
                <a16:creationId xmlns:a16="http://schemas.microsoft.com/office/drawing/2014/main" id="{1F0997D2-788C-CFCF-9812-0533CC9037CA}"/>
              </a:ext>
            </a:extLst>
          </p:cNvPr>
          <p:cNvGrpSpPr/>
          <p:nvPr/>
        </p:nvGrpSpPr>
        <p:grpSpPr>
          <a:xfrm>
            <a:off x="8285341" y="3011634"/>
            <a:ext cx="675720" cy="234000"/>
            <a:chOff x="8285341" y="3011634"/>
            <a:chExt cx="675720" cy="234000"/>
          </a:xfrm>
        </p:grpSpPr>
        <mc:AlternateContent xmlns:mc="http://schemas.openxmlformats.org/markup-compatibility/2006" xmlns:p14="http://schemas.microsoft.com/office/powerpoint/2010/main">
          <mc:Choice Requires="p14">
            <p:contentPart p14:bwMode="auto" r:id="rId428">
              <p14:nvContentPartPr>
                <p14:cNvPr id="333" name="筆跡 332">
                  <a:extLst>
                    <a:ext uri="{FF2B5EF4-FFF2-40B4-BE49-F238E27FC236}">
                      <a16:creationId xmlns:a16="http://schemas.microsoft.com/office/drawing/2014/main" id="{FE64C51C-79B7-80DE-8FBD-86AD7E0E50E5}"/>
                    </a:ext>
                  </a:extLst>
                </p14:cNvPr>
                <p14:cNvContentPartPr/>
                <p14:nvPr/>
              </p14:nvContentPartPr>
              <p14:xfrm>
                <a:off x="8285341" y="3011634"/>
                <a:ext cx="109440" cy="223560"/>
              </p14:xfrm>
            </p:contentPart>
          </mc:Choice>
          <mc:Fallback xmlns="">
            <p:pic>
              <p:nvPicPr>
                <p:cNvPr id="333" name="筆跡 332">
                  <a:extLst>
                    <a:ext uri="{FF2B5EF4-FFF2-40B4-BE49-F238E27FC236}">
                      <a16:creationId xmlns:a16="http://schemas.microsoft.com/office/drawing/2014/main" id="{FE64C51C-79B7-80DE-8FBD-86AD7E0E50E5}"/>
                    </a:ext>
                  </a:extLst>
                </p:cNvPr>
                <p:cNvPicPr/>
                <p:nvPr/>
              </p:nvPicPr>
              <p:blipFill>
                <a:blip r:embed="rId429"/>
                <a:stretch>
                  <a:fillRect/>
                </a:stretch>
              </p:blipFill>
              <p:spPr>
                <a:xfrm>
                  <a:off x="8267701" y="2993634"/>
                  <a:ext cx="145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4" name="筆跡 333">
                  <a:extLst>
                    <a:ext uri="{FF2B5EF4-FFF2-40B4-BE49-F238E27FC236}">
                      <a16:creationId xmlns:a16="http://schemas.microsoft.com/office/drawing/2014/main" id="{32772403-B78A-8FF8-3AF9-A67A5E15966E}"/>
                    </a:ext>
                  </a:extLst>
                </p14:cNvPr>
                <p14:cNvContentPartPr/>
                <p14:nvPr/>
              </p14:nvContentPartPr>
              <p14:xfrm>
                <a:off x="8454541" y="3207114"/>
                <a:ext cx="28800" cy="38520"/>
              </p14:xfrm>
            </p:contentPart>
          </mc:Choice>
          <mc:Fallback xmlns="">
            <p:pic>
              <p:nvPicPr>
                <p:cNvPr id="334" name="筆跡 333">
                  <a:extLst>
                    <a:ext uri="{FF2B5EF4-FFF2-40B4-BE49-F238E27FC236}">
                      <a16:creationId xmlns:a16="http://schemas.microsoft.com/office/drawing/2014/main" id="{32772403-B78A-8FF8-3AF9-A67A5E15966E}"/>
                    </a:ext>
                  </a:extLst>
                </p:cNvPr>
                <p:cNvPicPr/>
                <p:nvPr/>
              </p:nvPicPr>
              <p:blipFill>
                <a:blip r:embed="rId431"/>
                <a:stretch>
                  <a:fillRect/>
                </a:stretch>
              </p:blipFill>
              <p:spPr>
                <a:xfrm>
                  <a:off x="8436541" y="3189474"/>
                  <a:ext cx="6444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36" name="筆跡 335">
                  <a:extLst>
                    <a:ext uri="{FF2B5EF4-FFF2-40B4-BE49-F238E27FC236}">
                      <a16:creationId xmlns:a16="http://schemas.microsoft.com/office/drawing/2014/main" id="{733745A2-1314-277F-4A72-AAA4A1965CDF}"/>
                    </a:ext>
                  </a:extLst>
                </p14:cNvPr>
                <p14:cNvContentPartPr/>
                <p14:nvPr/>
              </p14:nvContentPartPr>
              <p14:xfrm>
                <a:off x="8583421" y="3017754"/>
                <a:ext cx="173880" cy="119160"/>
              </p14:xfrm>
            </p:contentPart>
          </mc:Choice>
          <mc:Fallback xmlns="">
            <p:pic>
              <p:nvPicPr>
                <p:cNvPr id="336" name="筆跡 335">
                  <a:extLst>
                    <a:ext uri="{FF2B5EF4-FFF2-40B4-BE49-F238E27FC236}">
                      <a16:creationId xmlns:a16="http://schemas.microsoft.com/office/drawing/2014/main" id="{733745A2-1314-277F-4A72-AAA4A1965CDF}"/>
                    </a:ext>
                  </a:extLst>
                </p:cNvPr>
                <p:cNvPicPr/>
                <p:nvPr/>
              </p:nvPicPr>
              <p:blipFill>
                <a:blip r:embed="rId433"/>
                <a:stretch>
                  <a:fillRect/>
                </a:stretch>
              </p:blipFill>
              <p:spPr>
                <a:xfrm>
                  <a:off x="8565421" y="2999754"/>
                  <a:ext cx="2095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37" name="筆跡 336">
                  <a:extLst>
                    <a:ext uri="{FF2B5EF4-FFF2-40B4-BE49-F238E27FC236}">
                      <a16:creationId xmlns:a16="http://schemas.microsoft.com/office/drawing/2014/main" id="{C60143C5-AD65-E4CF-5802-FBCE54CB799F}"/>
                    </a:ext>
                  </a:extLst>
                </p14:cNvPr>
                <p14:cNvContentPartPr/>
                <p14:nvPr/>
              </p14:nvContentPartPr>
              <p14:xfrm>
                <a:off x="8687821" y="3020274"/>
                <a:ext cx="47520" cy="178200"/>
              </p14:xfrm>
            </p:contentPart>
          </mc:Choice>
          <mc:Fallback xmlns="">
            <p:pic>
              <p:nvPicPr>
                <p:cNvPr id="337" name="筆跡 336">
                  <a:extLst>
                    <a:ext uri="{FF2B5EF4-FFF2-40B4-BE49-F238E27FC236}">
                      <a16:creationId xmlns:a16="http://schemas.microsoft.com/office/drawing/2014/main" id="{C60143C5-AD65-E4CF-5802-FBCE54CB799F}"/>
                    </a:ext>
                  </a:extLst>
                </p:cNvPr>
                <p:cNvPicPr/>
                <p:nvPr/>
              </p:nvPicPr>
              <p:blipFill>
                <a:blip r:embed="rId435"/>
                <a:stretch>
                  <a:fillRect/>
                </a:stretch>
              </p:blipFill>
              <p:spPr>
                <a:xfrm>
                  <a:off x="8670181" y="3002634"/>
                  <a:ext cx="8316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38" name="筆跡 337">
                  <a:extLst>
                    <a:ext uri="{FF2B5EF4-FFF2-40B4-BE49-F238E27FC236}">
                      <a16:creationId xmlns:a16="http://schemas.microsoft.com/office/drawing/2014/main" id="{C3F06111-03A1-CF99-BF74-9D6DC566C9A0}"/>
                    </a:ext>
                  </a:extLst>
                </p14:cNvPr>
                <p14:cNvContentPartPr/>
                <p14:nvPr/>
              </p14:nvContentPartPr>
              <p14:xfrm>
                <a:off x="8822101" y="3014154"/>
                <a:ext cx="138960" cy="193320"/>
              </p14:xfrm>
            </p:contentPart>
          </mc:Choice>
          <mc:Fallback xmlns="">
            <p:pic>
              <p:nvPicPr>
                <p:cNvPr id="338" name="筆跡 337">
                  <a:extLst>
                    <a:ext uri="{FF2B5EF4-FFF2-40B4-BE49-F238E27FC236}">
                      <a16:creationId xmlns:a16="http://schemas.microsoft.com/office/drawing/2014/main" id="{C3F06111-03A1-CF99-BF74-9D6DC566C9A0}"/>
                    </a:ext>
                  </a:extLst>
                </p:cNvPr>
                <p:cNvPicPr/>
                <p:nvPr/>
              </p:nvPicPr>
              <p:blipFill>
                <a:blip r:embed="rId437"/>
                <a:stretch>
                  <a:fillRect/>
                </a:stretch>
              </p:blipFill>
              <p:spPr>
                <a:xfrm>
                  <a:off x="8804101" y="2996154"/>
                  <a:ext cx="174600" cy="228960"/>
                </a:xfrm>
                <a:prstGeom prst="rect">
                  <a:avLst/>
                </a:prstGeom>
              </p:spPr>
            </p:pic>
          </mc:Fallback>
        </mc:AlternateContent>
      </p:grpSp>
      <p:grpSp>
        <p:nvGrpSpPr>
          <p:cNvPr id="345" name="群組 344">
            <a:extLst>
              <a:ext uri="{FF2B5EF4-FFF2-40B4-BE49-F238E27FC236}">
                <a16:creationId xmlns:a16="http://schemas.microsoft.com/office/drawing/2014/main" id="{7CFE387D-7B04-D85C-125D-6BFE237AE567}"/>
              </a:ext>
            </a:extLst>
          </p:cNvPr>
          <p:cNvGrpSpPr/>
          <p:nvPr/>
        </p:nvGrpSpPr>
        <p:grpSpPr>
          <a:xfrm>
            <a:off x="8256901" y="3554874"/>
            <a:ext cx="711000" cy="387360"/>
            <a:chOff x="8256901" y="3554874"/>
            <a:chExt cx="711000" cy="387360"/>
          </a:xfrm>
        </p:grpSpPr>
        <mc:AlternateContent xmlns:mc="http://schemas.openxmlformats.org/markup-compatibility/2006" xmlns:p14="http://schemas.microsoft.com/office/powerpoint/2010/main">
          <mc:Choice Requires="p14">
            <p:contentPart p14:bwMode="auto" r:id="rId438">
              <p14:nvContentPartPr>
                <p14:cNvPr id="340" name="筆跡 339">
                  <a:extLst>
                    <a:ext uri="{FF2B5EF4-FFF2-40B4-BE49-F238E27FC236}">
                      <a16:creationId xmlns:a16="http://schemas.microsoft.com/office/drawing/2014/main" id="{E799601E-E79D-3B36-F59E-358EFA946F23}"/>
                    </a:ext>
                  </a:extLst>
                </p14:cNvPr>
                <p14:cNvContentPartPr/>
                <p14:nvPr/>
              </p14:nvContentPartPr>
              <p14:xfrm>
                <a:off x="8256901" y="3584754"/>
                <a:ext cx="37080" cy="242640"/>
              </p14:xfrm>
            </p:contentPart>
          </mc:Choice>
          <mc:Fallback xmlns="">
            <p:pic>
              <p:nvPicPr>
                <p:cNvPr id="340" name="筆跡 339">
                  <a:extLst>
                    <a:ext uri="{FF2B5EF4-FFF2-40B4-BE49-F238E27FC236}">
                      <a16:creationId xmlns:a16="http://schemas.microsoft.com/office/drawing/2014/main" id="{E799601E-E79D-3B36-F59E-358EFA946F23}"/>
                    </a:ext>
                  </a:extLst>
                </p:cNvPr>
                <p:cNvPicPr/>
                <p:nvPr/>
              </p:nvPicPr>
              <p:blipFill>
                <a:blip r:embed="rId439"/>
                <a:stretch>
                  <a:fillRect/>
                </a:stretch>
              </p:blipFill>
              <p:spPr>
                <a:xfrm>
                  <a:off x="8238901" y="3567114"/>
                  <a:ext cx="7272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41" name="筆跡 340">
                  <a:extLst>
                    <a:ext uri="{FF2B5EF4-FFF2-40B4-BE49-F238E27FC236}">
                      <a16:creationId xmlns:a16="http://schemas.microsoft.com/office/drawing/2014/main" id="{10358A55-FA0B-950A-D401-7F87BE548064}"/>
                    </a:ext>
                  </a:extLst>
                </p14:cNvPr>
                <p14:cNvContentPartPr/>
                <p14:nvPr/>
              </p14:nvContentPartPr>
              <p14:xfrm>
                <a:off x="8355901" y="3644514"/>
                <a:ext cx="116640" cy="129600"/>
              </p14:xfrm>
            </p:contentPart>
          </mc:Choice>
          <mc:Fallback xmlns="">
            <p:pic>
              <p:nvPicPr>
                <p:cNvPr id="341" name="筆跡 340">
                  <a:extLst>
                    <a:ext uri="{FF2B5EF4-FFF2-40B4-BE49-F238E27FC236}">
                      <a16:creationId xmlns:a16="http://schemas.microsoft.com/office/drawing/2014/main" id="{10358A55-FA0B-950A-D401-7F87BE548064}"/>
                    </a:ext>
                  </a:extLst>
                </p:cNvPr>
                <p:cNvPicPr/>
                <p:nvPr/>
              </p:nvPicPr>
              <p:blipFill>
                <a:blip r:embed="rId441"/>
                <a:stretch>
                  <a:fillRect/>
                </a:stretch>
              </p:blipFill>
              <p:spPr>
                <a:xfrm>
                  <a:off x="8338261" y="3626514"/>
                  <a:ext cx="15228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42" name="筆跡 341">
                  <a:extLst>
                    <a:ext uri="{FF2B5EF4-FFF2-40B4-BE49-F238E27FC236}">
                      <a16:creationId xmlns:a16="http://schemas.microsoft.com/office/drawing/2014/main" id="{144F12F6-166B-81E1-ABC9-0073D22E742E}"/>
                    </a:ext>
                  </a:extLst>
                </p14:cNvPr>
                <p14:cNvContentPartPr/>
                <p14:nvPr/>
              </p14:nvContentPartPr>
              <p14:xfrm>
                <a:off x="8532661" y="3786354"/>
                <a:ext cx="13680" cy="1080"/>
              </p14:xfrm>
            </p:contentPart>
          </mc:Choice>
          <mc:Fallback xmlns="">
            <p:pic>
              <p:nvPicPr>
                <p:cNvPr id="342" name="筆跡 341">
                  <a:extLst>
                    <a:ext uri="{FF2B5EF4-FFF2-40B4-BE49-F238E27FC236}">
                      <a16:creationId xmlns:a16="http://schemas.microsoft.com/office/drawing/2014/main" id="{144F12F6-166B-81E1-ABC9-0073D22E742E}"/>
                    </a:ext>
                  </a:extLst>
                </p:cNvPr>
                <p:cNvPicPr/>
                <p:nvPr/>
              </p:nvPicPr>
              <p:blipFill>
                <a:blip r:embed="rId443"/>
                <a:stretch>
                  <a:fillRect/>
                </a:stretch>
              </p:blipFill>
              <p:spPr>
                <a:xfrm>
                  <a:off x="8515021" y="3768714"/>
                  <a:ext cx="49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43" name="筆跡 342">
                  <a:extLst>
                    <a:ext uri="{FF2B5EF4-FFF2-40B4-BE49-F238E27FC236}">
                      <a16:creationId xmlns:a16="http://schemas.microsoft.com/office/drawing/2014/main" id="{81F484DA-550A-AD84-05AE-9990C06F505C}"/>
                    </a:ext>
                  </a:extLst>
                </p14:cNvPr>
                <p14:cNvContentPartPr/>
                <p14:nvPr/>
              </p14:nvContentPartPr>
              <p14:xfrm>
                <a:off x="8642821" y="3563154"/>
                <a:ext cx="96120" cy="243720"/>
              </p14:xfrm>
            </p:contentPart>
          </mc:Choice>
          <mc:Fallback xmlns="">
            <p:pic>
              <p:nvPicPr>
                <p:cNvPr id="343" name="筆跡 342">
                  <a:extLst>
                    <a:ext uri="{FF2B5EF4-FFF2-40B4-BE49-F238E27FC236}">
                      <a16:creationId xmlns:a16="http://schemas.microsoft.com/office/drawing/2014/main" id="{81F484DA-550A-AD84-05AE-9990C06F505C}"/>
                    </a:ext>
                  </a:extLst>
                </p:cNvPr>
                <p:cNvPicPr/>
                <p:nvPr/>
              </p:nvPicPr>
              <p:blipFill>
                <a:blip r:embed="rId445"/>
                <a:stretch>
                  <a:fillRect/>
                </a:stretch>
              </p:blipFill>
              <p:spPr>
                <a:xfrm>
                  <a:off x="8624821" y="3545154"/>
                  <a:ext cx="1317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44" name="筆跡 343">
                  <a:extLst>
                    <a:ext uri="{FF2B5EF4-FFF2-40B4-BE49-F238E27FC236}">
                      <a16:creationId xmlns:a16="http://schemas.microsoft.com/office/drawing/2014/main" id="{A5324449-4E9C-4E9D-5296-0FC8862FE3E1}"/>
                    </a:ext>
                  </a:extLst>
                </p14:cNvPr>
                <p14:cNvContentPartPr/>
                <p14:nvPr/>
              </p14:nvContentPartPr>
              <p14:xfrm>
                <a:off x="8818861" y="3554874"/>
                <a:ext cx="149040" cy="387360"/>
              </p14:xfrm>
            </p:contentPart>
          </mc:Choice>
          <mc:Fallback xmlns="">
            <p:pic>
              <p:nvPicPr>
                <p:cNvPr id="344" name="筆跡 343">
                  <a:extLst>
                    <a:ext uri="{FF2B5EF4-FFF2-40B4-BE49-F238E27FC236}">
                      <a16:creationId xmlns:a16="http://schemas.microsoft.com/office/drawing/2014/main" id="{A5324449-4E9C-4E9D-5296-0FC8862FE3E1}"/>
                    </a:ext>
                  </a:extLst>
                </p:cNvPr>
                <p:cNvPicPr/>
                <p:nvPr/>
              </p:nvPicPr>
              <p:blipFill>
                <a:blip r:embed="rId447"/>
                <a:stretch>
                  <a:fillRect/>
                </a:stretch>
              </p:blipFill>
              <p:spPr>
                <a:xfrm>
                  <a:off x="8800861" y="3536874"/>
                  <a:ext cx="184680" cy="423000"/>
                </a:xfrm>
                <a:prstGeom prst="rect">
                  <a:avLst/>
                </a:prstGeom>
              </p:spPr>
            </p:pic>
          </mc:Fallback>
        </mc:AlternateContent>
      </p:grpSp>
      <p:grpSp>
        <p:nvGrpSpPr>
          <p:cNvPr id="358" name="群組 357">
            <a:extLst>
              <a:ext uri="{FF2B5EF4-FFF2-40B4-BE49-F238E27FC236}">
                <a16:creationId xmlns:a16="http://schemas.microsoft.com/office/drawing/2014/main" id="{9B972E8C-8896-DAA1-6017-92C9DC2C0B28}"/>
              </a:ext>
            </a:extLst>
          </p:cNvPr>
          <p:cNvGrpSpPr/>
          <p:nvPr/>
        </p:nvGrpSpPr>
        <p:grpSpPr>
          <a:xfrm>
            <a:off x="8349061" y="4976154"/>
            <a:ext cx="752040" cy="378720"/>
            <a:chOff x="8349061" y="4976154"/>
            <a:chExt cx="752040" cy="378720"/>
          </a:xfrm>
        </p:grpSpPr>
        <mc:AlternateContent xmlns:mc="http://schemas.openxmlformats.org/markup-compatibility/2006" xmlns:p14="http://schemas.microsoft.com/office/powerpoint/2010/main">
          <mc:Choice Requires="p14">
            <p:contentPart p14:bwMode="auto" r:id="rId448">
              <p14:nvContentPartPr>
                <p14:cNvPr id="352" name="筆跡 351">
                  <a:extLst>
                    <a:ext uri="{FF2B5EF4-FFF2-40B4-BE49-F238E27FC236}">
                      <a16:creationId xmlns:a16="http://schemas.microsoft.com/office/drawing/2014/main" id="{272A9669-831E-BD8E-A76A-FD8CA8ADAD95}"/>
                    </a:ext>
                  </a:extLst>
                </p14:cNvPr>
                <p14:cNvContentPartPr/>
                <p14:nvPr/>
              </p14:nvContentPartPr>
              <p14:xfrm>
                <a:off x="8349061" y="5044554"/>
                <a:ext cx="122040" cy="252000"/>
              </p14:xfrm>
            </p:contentPart>
          </mc:Choice>
          <mc:Fallback xmlns="">
            <p:pic>
              <p:nvPicPr>
                <p:cNvPr id="352" name="筆跡 351">
                  <a:extLst>
                    <a:ext uri="{FF2B5EF4-FFF2-40B4-BE49-F238E27FC236}">
                      <a16:creationId xmlns:a16="http://schemas.microsoft.com/office/drawing/2014/main" id="{272A9669-831E-BD8E-A76A-FD8CA8ADAD95}"/>
                    </a:ext>
                  </a:extLst>
                </p:cNvPr>
                <p:cNvPicPr/>
                <p:nvPr/>
              </p:nvPicPr>
              <p:blipFill>
                <a:blip r:embed="rId449"/>
                <a:stretch>
                  <a:fillRect/>
                </a:stretch>
              </p:blipFill>
              <p:spPr>
                <a:xfrm>
                  <a:off x="8331061" y="5026914"/>
                  <a:ext cx="1576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53" name="筆跡 352">
                  <a:extLst>
                    <a:ext uri="{FF2B5EF4-FFF2-40B4-BE49-F238E27FC236}">
                      <a16:creationId xmlns:a16="http://schemas.microsoft.com/office/drawing/2014/main" id="{1CDD0154-511B-DF68-E56E-12D6C7280A8B}"/>
                    </a:ext>
                  </a:extLst>
                </p14:cNvPr>
                <p14:cNvContentPartPr/>
                <p14:nvPr/>
              </p14:nvContentPartPr>
              <p14:xfrm>
                <a:off x="8549221" y="5249754"/>
                <a:ext cx="23760" cy="10800"/>
              </p14:xfrm>
            </p:contentPart>
          </mc:Choice>
          <mc:Fallback xmlns="">
            <p:pic>
              <p:nvPicPr>
                <p:cNvPr id="353" name="筆跡 352">
                  <a:extLst>
                    <a:ext uri="{FF2B5EF4-FFF2-40B4-BE49-F238E27FC236}">
                      <a16:creationId xmlns:a16="http://schemas.microsoft.com/office/drawing/2014/main" id="{1CDD0154-511B-DF68-E56E-12D6C7280A8B}"/>
                    </a:ext>
                  </a:extLst>
                </p:cNvPr>
                <p:cNvPicPr/>
                <p:nvPr/>
              </p:nvPicPr>
              <p:blipFill>
                <a:blip r:embed="rId451"/>
                <a:stretch>
                  <a:fillRect/>
                </a:stretch>
              </p:blipFill>
              <p:spPr>
                <a:xfrm>
                  <a:off x="8531221" y="5232114"/>
                  <a:ext cx="594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55" name="筆跡 354">
                  <a:extLst>
                    <a:ext uri="{FF2B5EF4-FFF2-40B4-BE49-F238E27FC236}">
                      <a16:creationId xmlns:a16="http://schemas.microsoft.com/office/drawing/2014/main" id="{3A31E823-91D8-95B2-4243-3D212E96BF2E}"/>
                    </a:ext>
                  </a:extLst>
                </p14:cNvPr>
                <p14:cNvContentPartPr/>
                <p14:nvPr/>
              </p14:nvContentPartPr>
              <p14:xfrm>
                <a:off x="8694301" y="4976154"/>
                <a:ext cx="150480" cy="285840"/>
              </p14:xfrm>
            </p:contentPart>
          </mc:Choice>
          <mc:Fallback xmlns="">
            <p:pic>
              <p:nvPicPr>
                <p:cNvPr id="355" name="筆跡 354">
                  <a:extLst>
                    <a:ext uri="{FF2B5EF4-FFF2-40B4-BE49-F238E27FC236}">
                      <a16:creationId xmlns:a16="http://schemas.microsoft.com/office/drawing/2014/main" id="{3A31E823-91D8-95B2-4243-3D212E96BF2E}"/>
                    </a:ext>
                  </a:extLst>
                </p:cNvPr>
                <p:cNvPicPr/>
                <p:nvPr/>
              </p:nvPicPr>
              <p:blipFill>
                <a:blip r:embed="rId453"/>
                <a:stretch>
                  <a:fillRect/>
                </a:stretch>
              </p:blipFill>
              <p:spPr>
                <a:xfrm>
                  <a:off x="8676301" y="4958154"/>
                  <a:ext cx="18612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6" name="筆跡 355">
                  <a:extLst>
                    <a:ext uri="{FF2B5EF4-FFF2-40B4-BE49-F238E27FC236}">
                      <a16:creationId xmlns:a16="http://schemas.microsoft.com/office/drawing/2014/main" id="{E8EA9906-79B7-3CF6-FBF1-0BF2B7CC0C05}"/>
                    </a:ext>
                  </a:extLst>
                </p14:cNvPr>
                <p14:cNvContentPartPr/>
                <p14:nvPr/>
              </p14:nvContentPartPr>
              <p14:xfrm>
                <a:off x="8932261" y="5031594"/>
                <a:ext cx="132120" cy="142920"/>
              </p14:xfrm>
            </p:contentPart>
          </mc:Choice>
          <mc:Fallback xmlns="">
            <p:pic>
              <p:nvPicPr>
                <p:cNvPr id="356" name="筆跡 355">
                  <a:extLst>
                    <a:ext uri="{FF2B5EF4-FFF2-40B4-BE49-F238E27FC236}">
                      <a16:creationId xmlns:a16="http://schemas.microsoft.com/office/drawing/2014/main" id="{E8EA9906-79B7-3CF6-FBF1-0BF2B7CC0C05}"/>
                    </a:ext>
                  </a:extLst>
                </p:cNvPr>
                <p:cNvPicPr/>
                <p:nvPr/>
              </p:nvPicPr>
              <p:blipFill>
                <a:blip r:embed="rId455"/>
                <a:stretch>
                  <a:fillRect/>
                </a:stretch>
              </p:blipFill>
              <p:spPr>
                <a:xfrm>
                  <a:off x="8914261" y="5013594"/>
                  <a:ext cx="16776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57" name="筆跡 356">
                  <a:extLst>
                    <a:ext uri="{FF2B5EF4-FFF2-40B4-BE49-F238E27FC236}">
                      <a16:creationId xmlns:a16="http://schemas.microsoft.com/office/drawing/2014/main" id="{F00AC0BF-DB08-02AD-07EA-EF921C5C7A65}"/>
                    </a:ext>
                  </a:extLst>
                </p14:cNvPr>
                <p14:cNvContentPartPr/>
                <p14:nvPr/>
              </p14:nvContentPartPr>
              <p14:xfrm>
                <a:off x="8983381" y="5001354"/>
                <a:ext cx="117720" cy="353520"/>
              </p14:xfrm>
            </p:contentPart>
          </mc:Choice>
          <mc:Fallback xmlns="">
            <p:pic>
              <p:nvPicPr>
                <p:cNvPr id="357" name="筆跡 356">
                  <a:extLst>
                    <a:ext uri="{FF2B5EF4-FFF2-40B4-BE49-F238E27FC236}">
                      <a16:creationId xmlns:a16="http://schemas.microsoft.com/office/drawing/2014/main" id="{F00AC0BF-DB08-02AD-07EA-EF921C5C7A65}"/>
                    </a:ext>
                  </a:extLst>
                </p:cNvPr>
                <p:cNvPicPr/>
                <p:nvPr/>
              </p:nvPicPr>
              <p:blipFill>
                <a:blip r:embed="rId457"/>
                <a:stretch>
                  <a:fillRect/>
                </a:stretch>
              </p:blipFill>
              <p:spPr>
                <a:xfrm>
                  <a:off x="8965741" y="4983354"/>
                  <a:ext cx="153360" cy="389160"/>
                </a:xfrm>
                <a:prstGeom prst="rect">
                  <a:avLst/>
                </a:prstGeom>
              </p:spPr>
            </p:pic>
          </mc:Fallback>
        </mc:AlternateContent>
      </p:grpSp>
      <p:grpSp>
        <p:nvGrpSpPr>
          <p:cNvPr id="363" name="群組 362">
            <a:extLst>
              <a:ext uri="{FF2B5EF4-FFF2-40B4-BE49-F238E27FC236}">
                <a16:creationId xmlns:a16="http://schemas.microsoft.com/office/drawing/2014/main" id="{A5ECF46E-5252-1F08-0FE6-4572A8D8D839}"/>
              </a:ext>
            </a:extLst>
          </p:cNvPr>
          <p:cNvGrpSpPr/>
          <p:nvPr/>
        </p:nvGrpSpPr>
        <p:grpSpPr>
          <a:xfrm>
            <a:off x="8386141" y="5659434"/>
            <a:ext cx="438120" cy="286200"/>
            <a:chOff x="8386141" y="5659434"/>
            <a:chExt cx="438120" cy="286200"/>
          </a:xfrm>
        </p:grpSpPr>
        <mc:AlternateContent xmlns:mc="http://schemas.openxmlformats.org/markup-compatibility/2006" xmlns:p14="http://schemas.microsoft.com/office/powerpoint/2010/main">
          <mc:Choice Requires="p14">
            <p:contentPart p14:bwMode="auto" r:id="rId458">
              <p14:nvContentPartPr>
                <p14:cNvPr id="359" name="筆跡 358">
                  <a:extLst>
                    <a:ext uri="{FF2B5EF4-FFF2-40B4-BE49-F238E27FC236}">
                      <a16:creationId xmlns:a16="http://schemas.microsoft.com/office/drawing/2014/main" id="{D4E5E8D1-57EB-EBD1-0F59-B14D513E629F}"/>
                    </a:ext>
                  </a:extLst>
                </p14:cNvPr>
                <p14:cNvContentPartPr/>
                <p14:nvPr/>
              </p14:nvContentPartPr>
              <p14:xfrm>
                <a:off x="8386141" y="5659434"/>
                <a:ext cx="136440" cy="286200"/>
              </p14:xfrm>
            </p:contentPart>
          </mc:Choice>
          <mc:Fallback xmlns="">
            <p:pic>
              <p:nvPicPr>
                <p:cNvPr id="359" name="筆跡 358">
                  <a:extLst>
                    <a:ext uri="{FF2B5EF4-FFF2-40B4-BE49-F238E27FC236}">
                      <a16:creationId xmlns:a16="http://schemas.microsoft.com/office/drawing/2014/main" id="{D4E5E8D1-57EB-EBD1-0F59-B14D513E629F}"/>
                    </a:ext>
                  </a:extLst>
                </p:cNvPr>
                <p:cNvPicPr/>
                <p:nvPr/>
              </p:nvPicPr>
              <p:blipFill>
                <a:blip r:embed="rId459"/>
                <a:stretch>
                  <a:fillRect/>
                </a:stretch>
              </p:blipFill>
              <p:spPr>
                <a:xfrm>
                  <a:off x="8368141" y="5641434"/>
                  <a:ext cx="1720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60" name="筆跡 359">
                  <a:extLst>
                    <a:ext uri="{FF2B5EF4-FFF2-40B4-BE49-F238E27FC236}">
                      <a16:creationId xmlns:a16="http://schemas.microsoft.com/office/drawing/2014/main" id="{7B26C21B-DBC8-AB5F-C1EB-822FBE4AB099}"/>
                    </a:ext>
                  </a:extLst>
                </p14:cNvPr>
                <p14:cNvContentPartPr/>
                <p14:nvPr/>
              </p14:nvContentPartPr>
              <p14:xfrm>
                <a:off x="8569741" y="5880474"/>
                <a:ext cx="15840" cy="12240"/>
              </p14:xfrm>
            </p:contentPart>
          </mc:Choice>
          <mc:Fallback xmlns="">
            <p:pic>
              <p:nvPicPr>
                <p:cNvPr id="360" name="筆跡 359">
                  <a:extLst>
                    <a:ext uri="{FF2B5EF4-FFF2-40B4-BE49-F238E27FC236}">
                      <a16:creationId xmlns:a16="http://schemas.microsoft.com/office/drawing/2014/main" id="{7B26C21B-DBC8-AB5F-C1EB-822FBE4AB099}"/>
                    </a:ext>
                  </a:extLst>
                </p:cNvPr>
                <p:cNvPicPr/>
                <p:nvPr/>
              </p:nvPicPr>
              <p:blipFill>
                <a:blip r:embed="rId238"/>
                <a:stretch>
                  <a:fillRect/>
                </a:stretch>
              </p:blipFill>
              <p:spPr>
                <a:xfrm>
                  <a:off x="8551741" y="5862834"/>
                  <a:ext cx="514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61" name="筆跡 360">
                  <a:extLst>
                    <a:ext uri="{FF2B5EF4-FFF2-40B4-BE49-F238E27FC236}">
                      <a16:creationId xmlns:a16="http://schemas.microsoft.com/office/drawing/2014/main" id="{117E9B9A-CB9E-3B29-F97C-96C4BDE1D3E0}"/>
                    </a:ext>
                  </a:extLst>
                </p14:cNvPr>
                <p14:cNvContentPartPr/>
                <p14:nvPr/>
              </p14:nvContentPartPr>
              <p14:xfrm>
                <a:off x="8710861" y="5719914"/>
                <a:ext cx="113400" cy="145440"/>
              </p14:xfrm>
            </p:contentPart>
          </mc:Choice>
          <mc:Fallback xmlns="">
            <p:pic>
              <p:nvPicPr>
                <p:cNvPr id="361" name="筆跡 360">
                  <a:extLst>
                    <a:ext uri="{FF2B5EF4-FFF2-40B4-BE49-F238E27FC236}">
                      <a16:creationId xmlns:a16="http://schemas.microsoft.com/office/drawing/2014/main" id="{117E9B9A-CB9E-3B29-F97C-96C4BDE1D3E0}"/>
                    </a:ext>
                  </a:extLst>
                </p:cNvPr>
                <p:cNvPicPr/>
                <p:nvPr/>
              </p:nvPicPr>
              <p:blipFill>
                <a:blip r:embed="rId462"/>
                <a:stretch>
                  <a:fillRect/>
                </a:stretch>
              </p:blipFill>
              <p:spPr>
                <a:xfrm>
                  <a:off x="8693221" y="5701914"/>
                  <a:ext cx="149040" cy="18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3">
            <p14:nvContentPartPr>
              <p14:cNvPr id="362" name="筆跡 361">
                <a:extLst>
                  <a:ext uri="{FF2B5EF4-FFF2-40B4-BE49-F238E27FC236}">
                    <a16:creationId xmlns:a16="http://schemas.microsoft.com/office/drawing/2014/main" id="{54B6090C-DB2B-534B-C55C-4122E9E0F1C0}"/>
                  </a:ext>
                </a:extLst>
              </p14:cNvPr>
              <p14:cNvContentPartPr/>
              <p14:nvPr/>
            </p14:nvContentPartPr>
            <p14:xfrm>
              <a:off x="8971141" y="5689674"/>
              <a:ext cx="124560" cy="169200"/>
            </p14:xfrm>
          </p:contentPart>
        </mc:Choice>
        <mc:Fallback xmlns="">
          <p:pic>
            <p:nvPicPr>
              <p:cNvPr id="362" name="筆跡 361">
                <a:extLst>
                  <a:ext uri="{FF2B5EF4-FFF2-40B4-BE49-F238E27FC236}">
                    <a16:creationId xmlns:a16="http://schemas.microsoft.com/office/drawing/2014/main" id="{54B6090C-DB2B-534B-C55C-4122E9E0F1C0}"/>
                  </a:ext>
                </a:extLst>
              </p:cNvPr>
              <p:cNvPicPr/>
              <p:nvPr/>
            </p:nvPicPr>
            <p:blipFill>
              <a:blip r:embed="rId464"/>
              <a:stretch>
                <a:fillRect/>
              </a:stretch>
            </p:blipFill>
            <p:spPr>
              <a:xfrm>
                <a:off x="8953501" y="5672034"/>
                <a:ext cx="160200" cy="204840"/>
              </a:xfrm>
              <a:prstGeom prst="rect">
                <a:avLst/>
              </a:prstGeom>
            </p:spPr>
          </p:pic>
        </mc:Fallback>
      </mc:AlternateContent>
      <p:grpSp>
        <p:nvGrpSpPr>
          <p:cNvPr id="373" name="群組 372">
            <a:extLst>
              <a:ext uri="{FF2B5EF4-FFF2-40B4-BE49-F238E27FC236}">
                <a16:creationId xmlns:a16="http://schemas.microsoft.com/office/drawing/2014/main" id="{CD43536C-AAD9-DC5B-55EC-8BDF2B304571}"/>
              </a:ext>
            </a:extLst>
          </p:cNvPr>
          <p:cNvGrpSpPr/>
          <p:nvPr/>
        </p:nvGrpSpPr>
        <p:grpSpPr>
          <a:xfrm>
            <a:off x="10270741" y="2945754"/>
            <a:ext cx="1105920" cy="440280"/>
            <a:chOff x="10270741" y="2945754"/>
            <a:chExt cx="1105920" cy="440280"/>
          </a:xfrm>
        </p:grpSpPr>
        <mc:AlternateContent xmlns:mc="http://schemas.openxmlformats.org/markup-compatibility/2006" xmlns:p14="http://schemas.microsoft.com/office/powerpoint/2010/main">
          <mc:Choice Requires="p14">
            <p:contentPart p14:bwMode="auto" r:id="rId465">
              <p14:nvContentPartPr>
                <p14:cNvPr id="364" name="筆跡 363">
                  <a:extLst>
                    <a:ext uri="{FF2B5EF4-FFF2-40B4-BE49-F238E27FC236}">
                      <a16:creationId xmlns:a16="http://schemas.microsoft.com/office/drawing/2014/main" id="{B68221FD-C2C6-175C-DCA4-B41492FECC80}"/>
                    </a:ext>
                  </a:extLst>
                </p14:cNvPr>
                <p14:cNvContentPartPr/>
                <p14:nvPr/>
              </p14:nvContentPartPr>
              <p14:xfrm>
                <a:off x="10270741" y="3028554"/>
                <a:ext cx="122400" cy="222480"/>
              </p14:xfrm>
            </p:contentPart>
          </mc:Choice>
          <mc:Fallback xmlns="">
            <p:pic>
              <p:nvPicPr>
                <p:cNvPr id="364" name="筆跡 363">
                  <a:extLst>
                    <a:ext uri="{FF2B5EF4-FFF2-40B4-BE49-F238E27FC236}">
                      <a16:creationId xmlns:a16="http://schemas.microsoft.com/office/drawing/2014/main" id="{B68221FD-C2C6-175C-DCA4-B41492FECC80}"/>
                    </a:ext>
                  </a:extLst>
                </p:cNvPr>
                <p:cNvPicPr/>
                <p:nvPr/>
              </p:nvPicPr>
              <p:blipFill>
                <a:blip r:embed="rId466"/>
                <a:stretch>
                  <a:fillRect/>
                </a:stretch>
              </p:blipFill>
              <p:spPr>
                <a:xfrm>
                  <a:off x="10253101" y="3010554"/>
                  <a:ext cx="1580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65" name="筆跡 364">
                  <a:extLst>
                    <a:ext uri="{FF2B5EF4-FFF2-40B4-BE49-F238E27FC236}">
                      <a16:creationId xmlns:a16="http://schemas.microsoft.com/office/drawing/2014/main" id="{B96A3DDE-1174-C04B-4AB8-9152344A8257}"/>
                    </a:ext>
                  </a:extLst>
                </p14:cNvPr>
                <p14:cNvContentPartPr/>
                <p14:nvPr/>
              </p14:nvContentPartPr>
              <p14:xfrm>
                <a:off x="10476661" y="3228714"/>
                <a:ext cx="6120" cy="10800"/>
              </p14:xfrm>
            </p:contentPart>
          </mc:Choice>
          <mc:Fallback xmlns="">
            <p:pic>
              <p:nvPicPr>
                <p:cNvPr id="365" name="筆跡 364">
                  <a:extLst>
                    <a:ext uri="{FF2B5EF4-FFF2-40B4-BE49-F238E27FC236}">
                      <a16:creationId xmlns:a16="http://schemas.microsoft.com/office/drawing/2014/main" id="{B96A3DDE-1174-C04B-4AB8-9152344A8257}"/>
                    </a:ext>
                  </a:extLst>
                </p:cNvPr>
                <p:cNvPicPr/>
                <p:nvPr/>
              </p:nvPicPr>
              <p:blipFill>
                <a:blip r:embed="rId468"/>
                <a:stretch>
                  <a:fillRect/>
                </a:stretch>
              </p:blipFill>
              <p:spPr>
                <a:xfrm>
                  <a:off x="10459021" y="3211074"/>
                  <a:ext cx="41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67" name="筆跡 366">
                  <a:extLst>
                    <a:ext uri="{FF2B5EF4-FFF2-40B4-BE49-F238E27FC236}">
                      <a16:creationId xmlns:a16="http://schemas.microsoft.com/office/drawing/2014/main" id="{ADA1B413-5A16-DF85-D63D-C163626927E3}"/>
                    </a:ext>
                  </a:extLst>
                </p14:cNvPr>
                <p14:cNvContentPartPr/>
                <p14:nvPr/>
              </p14:nvContentPartPr>
              <p14:xfrm>
                <a:off x="10596181" y="2965554"/>
                <a:ext cx="141480" cy="288360"/>
              </p14:xfrm>
            </p:contentPart>
          </mc:Choice>
          <mc:Fallback xmlns="">
            <p:pic>
              <p:nvPicPr>
                <p:cNvPr id="367" name="筆跡 366">
                  <a:extLst>
                    <a:ext uri="{FF2B5EF4-FFF2-40B4-BE49-F238E27FC236}">
                      <a16:creationId xmlns:a16="http://schemas.microsoft.com/office/drawing/2014/main" id="{ADA1B413-5A16-DF85-D63D-C163626927E3}"/>
                    </a:ext>
                  </a:extLst>
                </p:cNvPr>
                <p:cNvPicPr/>
                <p:nvPr/>
              </p:nvPicPr>
              <p:blipFill>
                <a:blip r:embed="rId470"/>
                <a:stretch>
                  <a:fillRect/>
                </a:stretch>
              </p:blipFill>
              <p:spPr>
                <a:xfrm>
                  <a:off x="10578181" y="2947914"/>
                  <a:ext cx="17712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68" name="筆跡 367">
                  <a:extLst>
                    <a:ext uri="{FF2B5EF4-FFF2-40B4-BE49-F238E27FC236}">
                      <a16:creationId xmlns:a16="http://schemas.microsoft.com/office/drawing/2014/main" id="{E087D7DC-6DF1-0A9E-7F2B-2C364F58611A}"/>
                    </a:ext>
                  </a:extLst>
                </p14:cNvPr>
                <p14:cNvContentPartPr/>
                <p14:nvPr/>
              </p14:nvContentPartPr>
              <p14:xfrm>
                <a:off x="10782301" y="2968074"/>
                <a:ext cx="159480" cy="378000"/>
              </p14:xfrm>
            </p:contentPart>
          </mc:Choice>
          <mc:Fallback xmlns="">
            <p:pic>
              <p:nvPicPr>
                <p:cNvPr id="368" name="筆跡 367">
                  <a:extLst>
                    <a:ext uri="{FF2B5EF4-FFF2-40B4-BE49-F238E27FC236}">
                      <a16:creationId xmlns:a16="http://schemas.microsoft.com/office/drawing/2014/main" id="{E087D7DC-6DF1-0A9E-7F2B-2C364F58611A}"/>
                    </a:ext>
                  </a:extLst>
                </p:cNvPr>
                <p:cNvPicPr/>
                <p:nvPr/>
              </p:nvPicPr>
              <p:blipFill>
                <a:blip r:embed="rId472"/>
                <a:stretch>
                  <a:fillRect/>
                </a:stretch>
              </p:blipFill>
              <p:spPr>
                <a:xfrm>
                  <a:off x="10764661" y="2950074"/>
                  <a:ext cx="1951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70" name="筆跡 369">
                  <a:extLst>
                    <a:ext uri="{FF2B5EF4-FFF2-40B4-BE49-F238E27FC236}">
                      <a16:creationId xmlns:a16="http://schemas.microsoft.com/office/drawing/2014/main" id="{65E9DFB9-62B4-064C-C99E-16C75AA32263}"/>
                    </a:ext>
                  </a:extLst>
                </p14:cNvPr>
                <p14:cNvContentPartPr/>
                <p14:nvPr/>
              </p14:nvContentPartPr>
              <p14:xfrm>
                <a:off x="10981741" y="2945754"/>
                <a:ext cx="140760" cy="299520"/>
              </p14:xfrm>
            </p:contentPart>
          </mc:Choice>
          <mc:Fallback xmlns="">
            <p:pic>
              <p:nvPicPr>
                <p:cNvPr id="370" name="筆跡 369">
                  <a:extLst>
                    <a:ext uri="{FF2B5EF4-FFF2-40B4-BE49-F238E27FC236}">
                      <a16:creationId xmlns:a16="http://schemas.microsoft.com/office/drawing/2014/main" id="{65E9DFB9-62B4-064C-C99E-16C75AA32263}"/>
                    </a:ext>
                  </a:extLst>
                </p:cNvPr>
                <p:cNvPicPr/>
                <p:nvPr/>
              </p:nvPicPr>
              <p:blipFill>
                <a:blip r:embed="rId474"/>
                <a:stretch>
                  <a:fillRect/>
                </a:stretch>
              </p:blipFill>
              <p:spPr>
                <a:xfrm>
                  <a:off x="10964101" y="2927754"/>
                  <a:ext cx="1764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71" name="筆跡 370">
                  <a:extLst>
                    <a:ext uri="{FF2B5EF4-FFF2-40B4-BE49-F238E27FC236}">
                      <a16:creationId xmlns:a16="http://schemas.microsoft.com/office/drawing/2014/main" id="{F113C837-3084-9241-FDFE-74CEA2AF1A67}"/>
                    </a:ext>
                  </a:extLst>
                </p14:cNvPr>
                <p14:cNvContentPartPr/>
                <p14:nvPr/>
              </p14:nvContentPartPr>
              <p14:xfrm>
                <a:off x="11211421" y="3015954"/>
                <a:ext cx="165240" cy="157680"/>
              </p14:xfrm>
            </p:contentPart>
          </mc:Choice>
          <mc:Fallback xmlns="">
            <p:pic>
              <p:nvPicPr>
                <p:cNvPr id="371" name="筆跡 370">
                  <a:extLst>
                    <a:ext uri="{FF2B5EF4-FFF2-40B4-BE49-F238E27FC236}">
                      <a16:creationId xmlns:a16="http://schemas.microsoft.com/office/drawing/2014/main" id="{F113C837-3084-9241-FDFE-74CEA2AF1A67}"/>
                    </a:ext>
                  </a:extLst>
                </p:cNvPr>
                <p:cNvPicPr/>
                <p:nvPr/>
              </p:nvPicPr>
              <p:blipFill>
                <a:blip r:embed="rId476"/>
                <a:stretch>
                  <a:fillRect/>
                </a:stretch>
              </p:blipFill>
              <p:spPr>
                <a:xfrm>
                  <a:off x="11193421" y="2997954"/>
                  <a:ext cx="20088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72" name="筆跡 371">
                  <a:extLst>
                    <a:ext uri="{FF2B5EF4-FFF2-40B4-BE49-F238E27FC236}">
                      <a16:creationId xmlns:a16="http://schemas.microsoft.com/office/drawing/2014/main" id="{A79CBF5E-8B02-7638-60BB-D874E3C15E1A}"/>
                    </a:ext>
                  </a:extLst>
                </p14:cNvPr>
                <p14:cNvContentPartPr/>
                <p14:nvPr/>
              </p14:nvContentPartPr>
              <p14:xfrm>
                <a:off x="11255701" y="3011634"/>
                <a:ext cx="114480" cy="374400"/>
              </p14:xfrm>
            </p:contentPart>
          </mc:Choice>
          <mc:Fallback xmlns="">
            <p:pic>
              <p:nvPicPr>
                <p:cNvPr id="372" name="筆跡 371">
                  <a:extLst>
                    <a:ext uri="{FF2B5EF4-FFF2-40B4-BE49-F238E27FC236}">
                      <a16:creationId xmlns:a16="http://schemas.microsoft.com/office/drawing/2014/main" id="{A79CBF5E-8B02-7638-60BB-D874E3C15E1A}"/>
                    </a:ext>
                  </a:extLst>
                </p:cNvPr>
                <p:cNvPicPr/>
                <p:nvPr/>
              </p:nvPicPr>
              <p:blipFill>
                <a:blip r:embed="rId478"/>
                <a:stretch>
                  <a:fillRect/>
                </a:stretch>
              </p:blipFill>
              <p:spPr>
                <a:xfrm>
                  <a:off x="11238061" y="2993634"/>
                  <a:ext cx="150120" cy="410040"/>
                </a:xfrm>
                <a:prstGeom prst="rect">
                  <a:avLst/>
                </a:prstGeom>
              </p:spPr>
            </p:pic>
          </mc:Fallback>
        </mc:AlternateContent>
      </p:grpSp>
      <p:grpSp>
        <p:nvGrpSpPr>
          <p:cNvPr id="381" name="群組 380">
            <a:extLst>
              <a:ext uri="{FF2B5EF4-FFF2-40B4-BE49-F238E27FC236}">
                <a16:creationId xmlns:a16="http://schemas.microsoft.com/office/drawing/2014/main" id="{466E63E9-10D6-67BA-84C0-AFBB29B44307}"/>
              </a:ext>
            </a:extLst>
          </p:cNvPr>
          <p:cNvGrpSpPr/>
          <p:nvPr/>
        </p:nvGrpSpPr>
        <p:grpSpPr>
          <a:xfrm>
            <a:off x="10261381" y="3663594"/>
            <a:ext cx="1005840" cy="337680"/>
            <a:chOff x="10261381" y="3663594"/>
            <a:chExt cx="1005840" cy="337680"/>
          </a:xfrm>
        </p:grpSpPr>
        <mc:AlternateContent xmlns:mc="http://schemas.openxmlformats.org/markup-compatibility/2006" xmlns:p14="http://schemas.microsoft.com/office/powerpoint/2010/main">
          <mc:Choice Requires="p14">
            <p:contentPart p14:bwMode="auto" r:id="rId479">
              <p14:nvContentPartPr>
                <p14:cNvPr id="374" name="筆跡 373">
                  <a:extLst>
                    <a:ext uri="{FF2B5EF4-FFF2-40B4-BE49-F238E27FC236}">
                      <a16:creationId xmlns:a16="http://schemas.microsoft.com/office/drawing/2014/main" id="{3AD2CAC2-4357-B435-29A2-873A8FCB3DD4}"/>
                    </a:ext>
                  </a:extLst>
                </p14:cNvPr>
                <p14:cNvContentPartPr/>
                <p14:nvPr/>
              </p14:nvContentPartPr>
              <p14:xfrm>
                <a:off x="10261381" y="3740274"/>
                <a:ext cx="124560" cy="171000"/>
              </p14:xfrm>
            </p:contentPart>
          </mc:Choice>
          <mc:Fallback xmlns="">
            <p:pic>
              <p:nvPicPr>
                <p:cNvPr id="374" name="筆跡 373">
                  <a:extLst>
                    <a:ext uri="{FF2B5EF4-FFF2-40B4-BE49-F238E27FC236}">
                      <a16:creationId xmlns:a16="http://schemas.microsoft.com/office/drawing/2014/main" id="{3AD2CAC2-4357-B435-29A2-873A8FCB3DD4}"/>
                    </a:ext>
                  </a:extLst>
                </p:cNvPr>
                <p:cNvPicPr/>
                <p:nvPr/>
              </p:nvPicPr>
              <p:blipFill>
                <a:blip r:embed="rId480"/>
                <a:stretch>
                  <a:fillRect/>
                </a:stretch>
              </p:blipFill>
              <p:spPr>
                <a:xfrm>
                  <a:off x="10243741" y="3722274"/>
                  <a:ext cx="1602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75" name="筆跡 374">
                  <a:extLst>
                    <a:ext uri="{FF2B5EF4-FFF2-40B4-BE49-F238E27FC236}">
                      <a16:creationId xmlns:a16="http://schemas.microsoft.com/office/drawing/2014/main" id="{52DAF4E5-0141-8A76-90BD-721FE6791132}"/>
                    </a:ext>
                  </a:extLst>
                </p14:cNvPr>
                <p14:cNvContentPartPr/>
                <p14:nvPr/>
              </p14:nvContentPartPr>
              <p14:xfrm>
                <a:off x="10446421" y="3869874"/>
                <a:ext cx="12240" cy="9720"/>
              </p14:xfrm>
            </p:contentPart>
          </mc:Choice>
          <mc:Fallback xmlns="">
            <p:pic>
              <p:nvPicPr>
                <p:cNvPr id="375" name="筆跡 374">
                  <a:extLst>
                    <a:ext uri="{FF2B5EF4-FFF2-40B4-BE49-F238E27FC236}">
                      <a16:creationId xmlns:a16="http://schemas.microsoft.com/office/drawing/2014/main" id="{52DAF4E5-0141-8A76-90BD-721FE6791132}"/>
                    </a:ext>
                  </a:extLst>
                </p:cNvPr>
                <p:cNvPicPr/>
                <p:nvPr/>
              </p:nvPicPr>
              <p:blipFill>
                <a:blip r:embed="rId482"/>
                <a:stretch>
                  <a:fillRect/>
                </a:stretch>
              </p:blipFill>
              <p:spPr>
                <a:xfrm>
                  <a:off x="10428781" y="3852234"/>
                  <a:ext cx="478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77" name="筆跡 376">
                  <a:extLst>
                    <a:ext uri="{FF2B5EF4-FFF2-40B4-BE49-F238E27FC236}">
                      <a16:creationId xmlns:a16="http://schemas.microsoft.com/office/drawing/2014/main" id="{62C079EF-B4A4-C751-8350-1FE0255E78F5}"/>
                    </a:ext>
                  </a:extLst>
                </p14:cNvPr>
                <p14:cNvContentPartPr/>
                <p14:nvPr/>
              </p14:nvContentPartPr>
              <p14:xfrm>
                <a:off x="10609141" y="3711834"/>
                <a:ext cx="134640" cy="211320"/>
              </p14:xfrm>
            </p:contentPart>
          </mc:Choice>
          <mc:Fallback xmlns="">
            <p:pic>
              <p:nvPicPr>
                <p:cNvPr id="377" name="筆跡 376">
                  <a:extLst>
                    <a:ext uri="{FF2B5EF4-FFF2-40B4-BE49-F238E27FC236}">
                      <a16:creationId xmlns:a16="http://schemas.microsoft.com/office/drawing/2014/main" id="{62C079EF-B4A4-C751-8350-1FE0255E78F5}"/>
                    </a:ext>
                  </a:extLst>
                </p:cNvPr>
                <p:cNvPicPr/>
                <p:nvPr/>
              </p:nvPicPr>
              <p:blipFill>
                <a:blip r:embed="rId484"/>
                <a:stretch>
                  <a:fillRect/>
                </a:stretch>
              </p:blipFill>
              <p:spPr>
                <a:xfrm>
                  <a:off x="10591141" y="3694194"/>
                  <a:ext cx="17028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78" name="筆跡 377">
                  <a:extLst>
                    <a:ext uri="{FF2B5EF4-FFF2-40B4-BE49-F238E27FC236}">
                      <a16:creationId xmlns:a16="http://schemas.microsoft.com/office/drawing/2014/main" id="{D41CAF28-66C4-EA9A-E881-D957EFD4900F}"/>
                    </a:ext>
                  </a:extLst>
                </p14:cNvPr>
                <p14:cNvContentPartPr/>
                <p14:nvPr/>
              </p14:nvContentPartPr>
              <p14:xfrm>
                <a:off x="10800661" y="3734874"/>
                <a:ext cx="124920" cy="124200"/>
              </p14:xfrm>
            </p:contentPart>
          </mc:Choice>
          <mc:Fallback xmlns="">
            <p:pic>
              <p:nvPicPr>
                <p:cNvPr id="378" name="筆跡 377">
                  <a:extLst>
                    <a:ext uri="{FF2B5EF4-FFF2-40B4-BE49-F238E27FC236}">
                      <a16:creationId xmlns:a16="http://schemas.microsoft.com/office/drawing/2014/main" id="{D41CAF28-66C4-EA9A-E881-D957EFD4900F}"/>
                    </a:ext>
                  </a:extLst>
                </p:cNvPr>
                <p:cNvPicPr/>
                <p:nvPr/>
              </p:nvPicPr>
              <p:blipFill>
                <a:blip r:embed="rId486"/>
                <a:stretch>
                  <a:fillRect/>
                </a:stretch>
              </p:blipFill>
              <p:spPr>
                <a:xfrm>
                  <a:off x="10783021" y="3717234"/>
                  <a:ext cx="16056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79" name="筆跡 378">
                  <a:extLst>
                    <a:ext uri="{FF2B5EF4-FFF2-40B4-BE49-F238E27FC236}">
                      <a16:creationId xmlns:a16="http://schemas.microsoft.com/office/drawing/2014/main" id="{6419BF90-4975-5B97-215C-8B35D67F113E}"/>
                    </a:ext>
                  </a:extLst>
                </p14:cNvPr>
                <p14:cNvContentPartPr/>
                <p14:nvPr/>
              </p14:nvContentPartPr>
              <p14:xfrm>
                <a:off x="11006581" y="3663954"/>
                <a:ext cx="186480" cy="180360"/>
              </p14:xfrm>
            </p:contentPart>
          </mc:Choice>
          <mc:Fallback xmlns="">
            <p:pic>
              <p:nvPicPr>
                <p:cNvPr id="379" name="筆跡 378">
                  <a:extLst>
                    <a:ext uri="{FF2B5EF4-FFF2-40B4-BE49-F238E27FC236}">
                      <a16:creationId xmlns:a16="http://schemas.microsoft.com/office/drawing/2014/main" id="{6419BF90-4975-5B97-215C-8B35D67F113E}"/>
                    </a:ext>
                  </a:extLst>
                </p:cNvPr>
                <p:cNvPicPr/>
                <p:nvPr/>
              </p:nvPicPr>
              <p:blipFill>
                <a:blip r:embed="rId488"/>
                <a:stretch>
                  <a:fillRect/>
                </a:stretch>
              </p:blipFill>
              <p:spPr>
                <a:xfrm>
                  <a:off x="10988941" y="3645954"/>
                  <a:ext cx="222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80" name="筆跡 379">
                  <a:extLst>
                    <a:ext uri="{FF2B5EF4-FFF2-40B4-BE49-F238E27FC236}">
                      <a16:creationId xmlns:a16="http://schemas.microsoft.com/office/drawing/2014/main" id="{063E2279-49D2-863F-281F-A00F241114EE}"/>
                    </a:ext>
                  </a:extLst>
                </p14:cNvPr>
                <p14:cNvContentPartPr/>
                <p14:nvPr/>
              </p14:nvContentPartPr>
              <p14:xfrm>
                <a:off x="11182621" y="3663594"/>
                <a:ext cx="84600" cy="337680"/>
              </p14:xfrm>
            </p:contentPart>
          </mc:Choice>
          <mc:Fallback xmlns="">
            <p:pic>
              <p:nvPicPr>
                <p:cNvPr id="380" name="筆跡 379">
                  <a:extLst>
                    <a:ext uri="{FF2B5EF4-FFF2-40B4-BE49-F238E27FC236}">
                      <a16:creationId xmlns:a16="http://schemas.microsoft.com/office/drawing/2014/main" id="{063E2279-49D2-863F-281F-A00F241114EE}"/>
                    </a:ext>
                  </a:extLst>
                </p:cNvPr>
                <p:cNvPicPr/>
                <p:nvPr/>
              </p:nvPicPr>
              <p:blipFill>
                <a:blip r:embed="rId490"/>
                <a:stretch>
                  <a:fillRect/>
                </a:stretch>
              </p:blipFill>
              <p:spPr>
                <a:xfrm>
                  <a:off x="11164981" y="3645954"/>
                  <a:ext cx="120240" cy="373320"/>
                </a:xfrm>
                <a:prstGeom prst="rect">
                  <a:avLst/>
                </a:prstGeom>
              </p:spPr>
            </p:pic>
          </mc:Fallback>
        </mc:AlternateContent>
      </p:grpSp>
      <p:grpSp>
        <p:nvGrpSpPr>
          <p:cNvPr id="395" name="群組 394">
            <a:extLst>
              <a:ext uri="{FF2B5EF4-FFF2-40B4-BE49-F238E27FC236}">
                <a16:creationId xmlns:a16="http://schemas.microsoft.com/office/drawing/2014/main" id="{E23ACF57-B406-9190-B238-F254788B0AC8}"/>
              </a:ext>
            </a:extLst>
          </p:cNvPr>
          <p:cNvGrpSpPr/>
          <p:nvPr/>
        </p:nvGrpSpPr>
        <p:grpSpPr>
          <a:xfrm>
            <a:off x="10255981" y="4915674"/>
            <a:ext cx="1146960" cy="364320"/>
            <a:chOff x="10255981" y="4915674"/>
            <a:chExt cx="1146960" cy="364320"/>
          </a:xfrm>
        </p:grpSpPr>
        <mc:AlternateContent xmlns:mc="http://schemas.openxmlformats.org/markup-compatibility/2006" xmlns:p14="http://schemas.microsoft.com/office/powerpoint/2010/main">
          <mc:Choice Requires="p14">
            <p:contentPart p14:bwMode="auto" r:id="rId491">
              <p14:nvContentPartPr>
                <p14:cNvPr id="385" name="筆跡 384">
                  <a:extLst>
                    <a:ext uri="{FF2B5EF4-FFF2-40B4-BE49-F238E27FC236}">
                      <a16:creationId xmlns:a16="http://schemas.microsoft.com/office/drawing/2014/main" id="{946EF34A-C327-40B5-22E4-0ADB252D12AE}"/>
                    </a:ext>
                  </a:extLst>
                </p14:cNvPr>
                <p14:cNvContentPartPr/>
                <p14:nvPr/>
              </p14:nvContentPartPr>
              <p14:xfrm>
                <a:off x="10255981" y="4972194"/>
                <a:ext cx="7560" cy="209160"/>
              </p14:xfrm>
            </p:contentPart>
          </mc:Choice>
          <mc:Fallback xmlns="">
            <p:pic>
              <p:nvPicPr>
                <p:cNvPr id="385" name="筆跡 384">
                  <a:extLst>
                    <a:ext uri="{FF2B5EF4-FFF2-40B4-BE49-F238E27FC236}">
                      <a16:creationId xmlns:a16="http://schemas.microsoft.com/office/drawing/2014/main" id="{946EF34A-C327-40B5-22E4-0ADB252D12AE}"/>
                    </a:ext>
                  </a:extLst>
                </p:cNvPr>
                <p:cNvPicPr/>
                <p:nvPr/>
              </p:nvPicPr>
              <p:blipFill>
                <a:blip r:embed="rId492"/>
                <a:stretch>
                  <a:fillRect/>
                </a:stretch>
              </p:blipFill>
              <p:spPr>
                <a:xfrm>
                  <a:off x="10238341" y="4954194"/>
                  <a:ext cx="4320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86" name="筆跡 385">
                  <a:extLst>
                    <a:ext uri="{FF2B5EF4-FFF2-40B4-BE49-F238E27FC236}">
                      <a16:creationId xmlns:a16="http://schemas.microsoft.com/office/drawing/2014/main" id="{C240EF4D-B7B0-A524-5F57-CC226971DA3F}"/>
                    </a:ext>
                  </a:extLst>
                </p14:cNvPr>
                <p14:cNvContentPartPr/>
                <p14:nvPr/>
              </p14:nvContentPartPr>
              <p14:xfrm>
                <a:off x="10338421" y="5145354"/>
                <a:ext cx="14760" cy="15120"/>
              </p14:xfrm>
            </p:contentPart>
          </mc:Choice>
          <mc:Fallback xmlns="">
            <p:pic>
              <p:nvPicPr>
                <p:cNvPr id="386" name="筆跡 385">
                  <a:extLst>
                    <a:ext uri="{FF2B5EF4-FFF2-40B4-BE49-F238E27FC236}">
                      <a16:creationId xmlns:a16="http://schemas.microsoft.com/office/drawing/2014/main" id="{C240EF4D-B7B0-A524-5F57-CC226971DA3F}"/>
                    </a:ext>
                  </a:extLst>
                </p:cNvPr>
                <p:cNvPicPr/>
                <p:nvPr/>
              </p:nvPicPr>
              <p:blipFill>
                <a:blip r:embed="rId494"/>
                <a:stretch>
                  <a:fillRect/>
                </a:stretch>
              </p:blipFill>
              <p:spPr>
                <a:xfrm>
                  <a:off x="10320781" y="5127714"/>
                  <a:ext cx="504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88" name="筆跡 387">
                  <a:extLst>
                    <a:ext uri="{FF2B5EF4-FFF2-40B4-BE49-F238E27FC236}">
                      <a16:creationId xmlns:a16="http://schemas.microsoft.com/office/drawing/2014/main" id="{1E1257CB-5D09-C0E0-B5B0-2437679F50AD}"/>
                    </a:ext>
                  </a:extLst>
                </p14:cNvPr>
                <p14:cNvContentPartPr/>
                <p14:nvPr/>
              </p14:nvContentPartPr>
              <p14:xfrm>
                <a:off x="10496101" y="4982994"/>
                <a:ext cx="109080" cy="137160"/>
              </p14:xfrm>
            </p:contentPart>
          </mc:Choice>
          <mc:Fallback xmlns="">
            <p:pic>
              <p:nvPicPr>
                <p:cNvPr id="388" name="筆跡 387">
                  <a:extLst>
                    <a:ext uri="{FF2B5EF4-FFF2-40B4-BE49-F238E27FC236}">
                      <a16:creationId xmlns:a16="http://schemas.microsoft.com/office/drawing/2014/main" id="{1E1257CB-5D09-C0E0-B5B0-2437679F50AD}"/>
                    </a:ext>
                  </a:extLst>
                </p:cNvPr>
                <p:cNvPicPr/>
                <p:nvPr/>
              </p:nvPicPr>
              <p:blipFill>
                <a:blip r:embed="rId496"/>
                <a:stretch>
                  <a:fillRect/>
                </a:stretch>
              </p:blipFill>
              <p:spPr>
                <a:xfrm>
                  <a:off x="10478101" y="4964994"/>
                  <a:ext cx="144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89" name="筆跡 388">
                  <a:extLst>
                    <a:ext uri="{FF2B5EF4-FFF2-40B4-BE49-F238E27FC236}">
                      <a16:creationId xmlns:a16="http://schemas.microsoft.com/office/drawing/2014/main" id="{ED0684CF-7F80-1058-C3E8-39F86AF5BA82}"/>
                    </a:ext>
                  </a:extLst>
                </p14:cNvPr>
                <p14:cNvContentPartPr/>
                <p14:nvPr/>
              </p14:nvContentPartPr>
              <p14:xfrm>
                <a:off x="10708141" y="4918914"/>
                <a:ext cx="145080" cy="153720"/>
              </p14:xfrm>
            </p:contentPart>
          </mc:Choice>
          <mc:Fallback xmlns="">
            <p:pic>
              <p:nvPicPr>
                <p:cNvPr id="389" name="筆跡 388">
                  <a:extLst>
                    <a:ext uri="{FF2B5EF4-FFF2-40B4-BE49-F238E27FC236}">
                      <a16:creationId xmlns:a16="http://schemas.microsoft.com/office/drawing/2014/main" id="{ED0684CF-7F80-1058-C3E8-39F86AF5BA82}"/>
                    </a:ext>
                  </a:extLst>
                </p:cNvPr>
                <p:cNvPicPr/>
                <p:nvPr/>
              </p:nvPicPr>
              <p:blipFill>
                <a:blip r:embed="rId498"/>
                <a:stretch>
                  <a:fillRect/>
                </a:stretch>
              </p:blipFill>
              <p:spPr>
                <a:xfrm>
                  <a:off x="10690141" y="4900914"/>
                  <a:ext cx="1807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90" name="筆跡 389">
                  <a:extLst>
                    <a:ext uri="{FF2B5EF4-FFF2-40B4-BE49-F238E27FC236}">
                      <a16:creationId xmlns:a16="http://schemas.microsoft.com/office/drawing/2014/main" id="{48E6B32D-411D-049B-76DB-A77AEFB5209B}"/>
                    </a:ext>
                  </a:extLst>
                </p14:cNvPr>
                <p14:cNvContentPartPr/>
                <p14:nvPr/>
              </p14:nvContentPartPr>
              <p14:xfrm>
                <a:off x="10741261" y="4937274"/>
                <a:ext cx="102600" cy="203400"/>
              </p14:xfrm>
            </p:contentPart>
          </mc:Choice>
          <mc:Fallback xmlns="">
            <p:pic>
              <p:nvPicPr>
                <p:cNvPr id="390" name="筆跡 389">
                  <a:extLst>
                    <a:ext uri="{FF2B5EF4-FFF2-40B4-BE49-F238E27FC236}">
                      <a16:creationId xmlns:a16="http://schemas.microsoft.com/office/drawing/2014/main" id="{48E6B32D-411D-049B-76DB-A77AEFB5209B}"/>
                    </a:ext>
                  </a:extLst>
                </p:cNvPr>
                <p:cNvPicPr/>
                <p:nvPr/>
              </p:nvPicPr>
              <p:blipFill>
                <a:blip r:embed="rId500"/>
                <a:stretch>
                  <a:fillRect/>
                </a:stretch>
              </p:blipFill>
              <p:spPr>
                <a:xfrm>
                  <a:off x="10723261" y="4919274"/>
                  <a:ext cx="138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92" name="筆跡 391">
                  <a:extLst>
                    <a:ext uri="{FF2B5EF4-FFF2-40B4-BE49-F238E27FC236}">
                      <a16:creationId xmlns:a16="http://schemas.microsoft.com/office/drawing/2014/main" id="{F5A6D4D1-01BD-6D72-A1FE-E34D74EFEEAA}"/>
                    </a:ext>
                  </a:extLst>
                </p14:cNvPr>
                <p14:cNvContentPartPr/>
                <p14:nvPr/>
              </p14:nvContentPartPr>
              <p14:xfrm>
                <a:off x="10986061" y="4915674"/>
                <a:ext cx="64440" cy="83160"/>
              </p14:xfrm>
            </p:contentPart>
          </mc:Choice>
          <mc:Fallback xmlns="">
            <p:pic>
              <p:nvPicPr>
                <p:cNvPr id="392" name="筆跡 391">
                  <a:extLst>
                    <a:ext uri="{FF2B5EF4-FFF2-40B4-BE49-F238E27FC236}">
                      <a16:creationId xmlns:a16="http://schemas.microsoft.com/office/drawing/2014/main" id="{F5A6D4D1-01BD-6D72-A1FE-E34D74EFEEAA}"/>
                    </a:ext>
                  </a:extLst>
                </p:cNvPr>
                <p:cNvPicPr/>
                <p:nvPr/>
              </p:nvPicPr>
              <p:blipFill>
                <a:blip r:embed="rId502"/>
                <a:stretch>
                  <a:fillRect/>
                </a:stretch>
              </p:blipFill>
              <p:spPr>
                <a:xfrm>
                  <a:off x="10968421" y="4897674"/>
                  <a:ext cx="10008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93" name="筆跡 392">
                  <a:extLst>
                    <a:ext uri="{FF2B5EF4-FFF2-40B4-BE49-F238E27FC236}">
                      <a16:creationId xmlns:a16="http://schemas.microsoft.com/office/drawing/2014/main" id="{B791741C-3655-2889-79B7-4C3CA03C3F46}"/>
                    </a:ext>
                  </a:extLst>
                </p14:cNvPr>
                <p14:cNvContentPartPr/>
                <p14:nvPr/>
              </p14:nvContentPartPr>
              <p14:xfrm>
                <a:off x="10999021" y="4917834"/>
                <a:ext cx="111960" cy="235080"/>
              </p14:xfrm>
            </p:contentPart>
          </mc:Choice>
          <mc:Fallback xmlns="">
            <p:pic>
              <p:nvPicPr>
                <p:cNvPr id="393" name="筆跡 392">
                  <a:extLst>
                    <a:ext uri="{FF2B5EF4-FFF2-40B4-BE49-F238E27FC236}">
                      <a16:creationId xmlns:a16="http://schemas.microsoft.com/office/drawing/2014/main" id="{B791741C-3655-2889-79B7-4C3CA03C3F46}"/>
                    </a:ext>
                  </a:extLst>
                </p:cNvPr>
                <p:cNvPicPr/>
                <p:nvPr/>
              </p:nvPicPr>
              <p:blipFill>
                <a:blip r:embed="rId504"/>
                <a:stretch>
                  <a:fillRect/>
                </a:stretch>
              </p:blipFill>
              <p:spPr>
                <a:xfrm>
                  <a:off x="10981021" y="4900194"/>
                  <a:ext cx="14760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94" name="筆跡 393">
                  <a:extLst>
                    <a:ext uri="{FF2B5EF4-FFF2-40B4-BE49-F238E27FC236}">
                      <a16:creationId xmlns:a16="http://schemas.microsoft.com/office/drawing/2014/main" id="{63A0CD02-AB2C-6423-C503-74D2D0EFC47B}"/>
                    </a:ext>
                  </a:extLst>
                </p14:cNvPr>
                <p14:cNvContentPartPr/>
                <p14:nvPr/>
              </p14:nvContentPartPr>
              <p14:xfrm>
                <a:off x="11234461" y="4930434"/>
                <a:ext cx="168480" cy="349560"/>
              </p14:xfrm>
            </p:contentPart>
          </mc:Choice>
          <mc:Fallback xmlns="">
            <p:pic>
              <p:nvPicPr>
                <p:cNvPr id="394" name="筆跡 393">
                  <a:extLst>
                    <a:ext uri="{FF2B5EF4-FFF2-40B4-BE49-F238E27FC236}">
                      <a16:creationId xmlns:a16="http://schemas.microsoft.com/office/drawing/2014/main" id="{63A0CD02-AB2C-6423-C503-74D2D0EFC47B}"/>
                    </a:ext>
                  </a:extLst>
                </p:cNvPr>
                <p:cNvPicPr/>
                <p:nvPr/>
              </p:nvPicPr>
              <p:blipFill>
                <a:blip r:embed="rId506"/>
                <a:stretch>
                  <a:fillRect/>
                </a:stretch>
              </p:blipFill>
              <p:spPr>
                <a:xfrm>
                  <a:off x="11216821" y="4912434"/>
                  <a:ext cx="204120" cy="385200"/>
                </a:xfrm>
                <a:prstGeom prst="rect">
                  <a:avLst/>
                </a:prstGeom>
              </p:spPr>
            </p:pic>
          </mc:Fallback>
        </mc:AlternateContent>
      </p:grpSp>
      <p:grpSp>
        <p:nvGrpSpPr>
          <p:cNvPr id="398" name="群組 397">
            <a:extLst>
              <a:ext uri="{FF2B5EF4-FFF2-40B4-BE49-F238E27FC236}">
                <a16:creationId xmlns:a16="http://schemas.microsoft.com/office/drawing/2014/main" id="{EA650A9F-6252-948E-BA15-2AFC5F395DCC}"/>
              </a:ext>
            </a:extLst>
          </p:cNvPr>
          <p:cNvGrpSpPr/>
          <p:nvPr/>
        </p:nvGrpSpPr>
        <p:grpSpPr>
          <a:xfrm>
            <a:off x="10279381" y="5710914"/>
            <a:ext cx="156600" cy="154080"/>
            <a:chOff x="10279381" y="5710914"/>
            <a:chExt cx="156600" cy="154080"/>
          </a:xfrm>
        </p:grpSpPr>
        <mc:AlternateContent xmlns:mc="http://schemas.openxmlformats.org/markup-compatibility/2006" xmlns:p14="http://schemas.microsoft.com/office/powerpoint/2010/main">
          <mc:Choice Requires="p14">
            <p:contentPart p14:bwMode="auto" r:id="rId507">
              <p14:nvContentPartPr>
                <p14:cNvPr id="396" name="筆跡 395">
                  <a:extLst>
                    <a:ext uri="{FF2B5EF4-FFF2-40B4-BE49-F238E27FC236}">
                      <a16:creationId xmlns:a16="http://schemas.microsoft.com/office/drawing/2014/main" id="{003B06C2-89BE-A4A4-D6CC-A677464B2F80}"/>
                    </a:ext>
                  </a:extLst>
                </p14:cNvPr>
                <p14:cNvContentPartPr/>
                <p14:nvPr/>
              </p14:nvContentPartPr>
              <p14:xfrm>
                <a:off x="10279381" y="5710914"/>
                <a:ext cx="74160" cy="154080"/>
              </p14:xfrm>
            </p:contentPart>
          </mc:Choice>
          <mc:Fallback xmlns="">
            <p:pic>
              <p:nvPicPr>
                <p:cNvPr id="396" name="筆跡 395">
                  <a:extLst>
                    <a:ext uri="{FF2B5EF4-FFF2-40B4-BE49-F238E27FC236}">
                      <a16:creationId xmlns:a16="http://schemas.microsoft.com/office/drawing/2014/main" id="{003B06C2-89BE-A4A4-D6CC-A677464B2F80}"/>
                    </a:ext>
                  </a:extLst>
                </p:cNvPr>
                <p:cNvPicPr/>
                <p:nvPr/>
              </p:nvPicPr>
              <p:blipFill>
                <a:blip r:embed="rId508"/>
                <a:stretch>
                  <a:fillRect/>
                </a:stretch>
              </p:blipFill>
              <p:spPr>
                <a:xfrm>
                  <a:off x="10261741" y="5693274"/>
                  <a:ext cx="1098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97" name="筆跡 396">
                  <a:extLst>
                    <a:ext uri="{FF2B5EF4-FFF2-40B4-BE49-F238E27FC236}">
                      <a16:creationId xmlns:a16="http://schemas.microsoft.com/office/drawing/2014/main" id="{64BB6A30-FF60-649C-C650-96037F2A2D76}"/>
                    </a:ext>
                  </a:extLst>
                </p14:cNvPr>
                <p14:cNvContentPartPr/>
                <p14:nvPr/>
              </p14:nvContentPartPr>
              <p14:xfrm>
                <a:off x="10434541" y="5840874"/>
                <a:ext cx="1440" cy="3960"/>
              </p14:xfrm>
            </p:contentPart>
          </mc:Choice>
          <mc:Fallback xmlns="">
            <p:pic>
              <p:nvPicPr>
                <p:cNvPr id="397" name="筆跡 396">
                  <a:extLst>
                    <a:ext uri="{FF2B5EF4-FFF2-40B4-BE49-F238E27FC236}">
                      <a16:creationId xmlns:a16="http://schemas.microsoft.com/office/drawing/2014/main" id="{64BB6A30-FF60-649C-C650-96037F2A2D76}"/>
                    </a:ext>
                  </a:extLst>
                </p:cNvPr>
                <p:cNvPicPr/>
                <p:nvPr/>
              </p:nvPicPr>
              <p:blipFill>
                <a:blip r:embed="rId137"/>
                <a:stretch>
                  <a:fillRect/>
                </a:stretch>
              </p:blipFill>
              <p:spPr>
                <a:xfrm>
                  <a:off x="10416901" y="5823234"/>
                  <a:ext cx="37080" cy="39600"/>
                </a:xfrm>
                <a:prstGeom prst="rect">
                  <a:avLst/>
                </a:prstGeom>
              </p:spPr>
            </p:pic>
          </mc:Fallback>
        </mc:AlternateContent>
      </p:grpSp>
      <p:grpSp>
        <p:nvGrpSpPr>
          <p:cNvPr id="403" name="群組 402">
            <a:extLst>
              <a:ext uri="{FF2B5EF4-FFF2-40B4-BE49-F238E27FC236}">
                <a16:creationId xmlns:a16="http://schemas.microsoft.com/office/drawing/2014/main" id="{18F0A020-1FE1-A9E6-4743-99BAABACA8EB}"/>
              </a:ext>
            </a:extLst>
          </p:cNvPr>
          <p:cNvGrpSpPr/>
          <p:nvPr/>
        </p:nvGrpSpPr>
        <p:grpSpPr>
          <a:xfrm>
            <a:off x="10595461" y="5640354"/>
            <a:ext cx="652680" cy="201240"/>
            <a:chOff x="10595461" y="5640354"/>
            <a:chExt cx="652680" cy="201240"/>
          </a:xfrm>
        </p:grpSpPr>
        <mc:AlternateContent xmlns:mc="http://schemas.openxmlformats.org/markup-compatibility/2006" xmlns:p14="http://schemas.microsoft.com/office/powerpoint/2010/main">
          <mc:Choice Requires="p14">
            <p:contentPart p14:bwMode="auto" r:id="rId510">
              <p14:nvContentPartPr>
                <p14:cNvPr id="399" name="筆跡 398">
                  <a:extLst>
                    <a:ext uri="{FF2B5EF4-FFF2-40B4-BE49-F238E27FC236}">
                      <a16:creationId xmlns:a16="http://schemas.microsoft.com/office/drawing/2014/main" id="{C852E201-D195-71FF-A0D9-380C91DC84D1}"/>
                    </a:ext>
                  </a:extLst>
                </p14:cNvPr>
                <p14:cNvContentPartPr/>
                <p14:nvPr/>
              </p14:nvContentPartPr>
              <p14:xfrm>
                <a:off x="10595461" y="5715234"/>
                <a:ext cx="120240" cy="119880"/>
              </p14:xfrm>
            </p:contentPart>
          </mc:Choice>
          <mc:Fallback xmlns="">
            <p:pic>
              <p:nvPicPr>
                <p:cNvPr id="399" name="筆跡 398">
                  <a:extLst>
                    <a:ext uri="{FF2B5EF4-FFF2-40B4-BE49-F238E27FC236}">
                      <a16:creationId xmlns:a16="http://schemas.microsoft.com/office/drawing/2014/main" id="{C852E201-D195-71FF-A0D9-380C91DC84D1}"/>
                    </a:ext>
                  </a:extLst>
                </p:cNvPr>
                <p:cNvPicPr/>
                <p:nvPr/>
              </p:nvPicPr>
              <p:blipFill>
                <a:blip r:embed="rId511"/>
                <a:stretch>
                  <a:fillRect/>
                </a:stretch>
              </p:blipFill>
              <p:spPr>
                <a:xfrm>
                  <a:off x="10577821" y="5697234"/>
                  <a:ext cx="155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400" name="筆跡 399">
                  <a:extLst>
                    <a:ext uri="{FF2B5EF4-FFF2-40B4-BE49-F238E27FC236}">
                      <a16:creationId xmlns:a16="http://schemas.microsoft.com/office/drawing/2014/main" id="{53C14581-6145-3EC1-1C22-B953B1BBDD42}"/>
                    </a:ext>
                  </a:extLst>
                </p14:cNvPr>
                <p14:cNvContentPartPr/>
                <p14:nvPr/>
              </p14:nvContentPartPr>
              <p14:xfrm>
                <a:off x="10804981" y="5678874"/>
                <a:ext cx="50400" cy="140760"/>
              </p14:xfrm>
            </p:contentPart>
          </mc:Choice>
          <mc:Fallback xmlns="">
            <p:pic>
              <p:nvPicPr>
                <p:cNvPr id="400" name="筆跡 399">
                  <a:extLst>
                    <a:ext uri="{FF2B5EF4-FFF2-40B4-BE49-F238E27FC236}">
                      <a16:creationId xmlns:a16="http://schemas.microsoft.com/office/drawing/2014/main" id="{53C14581-6145-3EC1-1C22-B953B1BBDD42}"/>
                    </a:ext>
                  </a:extLst>
                </p:cNvPr>
                <p:cNvPicPr/>
                <p:nvPr/>
              </p:nvPicPr>
              <p:blipFill>
                <a:blip r:embed="rId513"/>
                <a:stretch>
                  <a:fillRect/>
                </a:stretch>
              </p:blipFill>
              <p:spPr>
                <a:xfrm>
                  <a:off x="10786981" y="5661234"/>
                  <a:ext cx="860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401" name="筆跡 400">
                  <a:extLst>
                    <a:ext uri="{FF2B5EF4-FFF2-40B4-BE49-F238E27FC236}">
                      <a16:creationId xmlns:a16="http://schemas.microsoft.com/office/drawing/2014/main" id="{B499B04A-F0B7-1703-AAFC-D17F8C4A77E4}"/>
                    </a:ext>
                  </a:extLst>
                </p14:cNvPr>
                <p14:cNvContentPartPr/>
                <p14:nvPr/>
              </p14:nvContentPartPr>
              <p14:xfrm>
                <a:off x="10956541" y="5640354"/>
                <a:ext cx="99000" cy="201240"/>
              </p14:xfrm>
            </p:contentPart>
          </mc:Choice>
          <mc:Fallback xmlns="">
            <p:pic>
              <p:nvPicPr>
                <p:cNvPr id="401" name="筆跡 400">
                  <a:extLst>
                    <a:ext uri="{FF2B5EF4-FFF2-40B4-BE49-F238E27FC236}">
                      <a16:creationId xmlns:a16="http://schemas.microsoft.com/office/drawing/2014/main" id="{B499B04A-F0B7-1703-AAFC-D17F8C4A77E4}"/>
                    </a:ext>
                  </a:extLst>
                </p:cNvPr>
                <p:cNvPicPr/>
                <p:nvPr/>
              </p:nvPicPr>
              <p:blipFill>
                <a:blip r:embed="rId515"/>
                <a:stretch>
                  <a:fillRect/>
                </a:stretch>
              </p:blipFill>
              <p:spPr>
                <a:xfrm>
                  <a:off x="10938541" y="5622714"/>
                  <a:ext cx="13464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402" name="筆跡 401">
                  <a:extLst>
                    <a:ext uri="{FF2B5EF4-FFF2-40B4-BE49-F238E27FC236}">
                      <a16:creationId xmlns:a16="http://schemas.microsoft.com/office/drawing/2014/main" id="{15FF88BF-908A-A3F5-160D-F16C0A20DD79}"/>
                    </a:ext>
                  </a:extLst>
                </p14:cNvPr>
                <p14:cNvContentPartPr/>
                <p14:nvPr/>
              </p14:nvContentPartPr>
              <p14:xfrm>
                <a:off x="11016301" y="5666634"/>
                <a:ext cx="231840" cy="122040"/>
              </p14:xfrm>
            </p:contentPart>
          </mc:Choice>
          <mc:Fallback xmlns="">
            <p:pic>
              <p:nvPicPr>
                <p:cNvPr id="402" name="筆跡 401">
                  <a:extLst>
                    <a:ext uri="{FF2B5EF4-FFF2-40B4-BE49-F238E27FC236}">
                      <a16:creationId xmlns:a16="http://schemas.microsoft.com/office/drawing/2014/main" id="{15FF88BF-908A-A3F5-160D-F16C0A20DD79}"/>
                    </a:ext>
                  </a:extLst>
                </p:cNvPr>
                <p:cNvPicPr/>
                <p:nvPr/>
              </p:nvPicPr>
              <p:blipFill>
                <a:blip r:embed="rId517"/>
                <a:stretch>
                  <a:fillRect/>
                </a:stretch>
              </p:blipFill>
              <p:spPr>
                <a:xfrm>
                  <a:off x="10998661" y="5648994"/>
                  <a:ext cx="267480" cy="157680"/>
                </a:xfrm>
                <a:prstGeom prst="rect">
                  <a:avLst/>
                </a:prstGeom>
              </p:spPr>
            </p:pic>
          </mc:Fallback>
        </mc:AlternateContent>
      </p:grpSp>
    </p:spTree>
    <p:extLst>
      <p:ext uri="{BB962C8B-B14F-4D97-AF65-F5344CB8AC3E}">
        <p14:creationId xmlns:p14="http://schemas.microsoft.com/office/powerpoint/2010/main" val="17530582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5B9B90B-0D60-CB55-B5DD-FE3535753D3B}"/>
              </a:ext>
            </a:extLst>
          </p:cNvPr>
          <p:cNvSpPr>
            <a:spLocks noGrp="1"/>
          </p:cNvSpPr>
          <p:nvPr>
            <p:ph type="title"/>
          </p:nvPr>
        </p:nvSpPr>
        <p:spPr/>
        <p:txBody>
          <a:bodyPr/>
          <a:lstStyle/>
          <a:p>
            <a:r>
              <a:rPr lang="en-US" altLang="zh-TW" dirty="0"/>
              <a:t>Goodness of fit test</a:t>
            </a:r>
            <a:endParaRPr lang="zh-TW" altLang="en-US" dirty="0"/>
          </a:p>
        </p:txBody>
      </p:sp>
      <p:sp>
        <p:nvSpPr>
          <p:cNvPr id="4" name="投影片編號版面配置區 3">
            <a:extLst>
              <a:ext uri="{FF2B5EF4-FFF2-40B4-BE49-F238E27FC236}">
                <a16:creationId xmlns:a16="http://schemas.microsoft.com/office/drawing/2014/main" id="{616BF1CB-793B-A75C-3F5B-B5F294D9F8ED}"/>
              </a:ext>
            </a:extLst>
          </p:cNvPr>
          <p:cNvSpPr>
            <a:spLocks noGrp="1"/>
          </p:cNvSpPr>
          <p:nvPr>
            <p:ph type="sldNum" sz="quarter" idx="12"/>
          </p:nvPr>
        </p:nvSpPr>
        <p:spPr/>
        <p:txBody>
          <a:bodyPr/>
          <a:lstStyle/>
          <a:p>
            <a:fld id="{F7C3EB1E-0928-436D-A66E-D72C5BBE33D9}" type="slidenum">
              <a:rPr lang="zh-TW" altLang="en-US" smtClean="0"/>
              <a:t>34</a:t>
            </a:fld>
            <a:endParaRPr lang="zh-TW" altLang="en-US"/>
          </a:p>
        </p:txBody>
      </p:sp>
      <p:grpSp>
        <p:nvGrpSpPr>
          <p:cNvPr id="14" name="群組 13">
            <a:extLst>
              <a:ext uri="{FF2B5EF4-FFF2-40B4-BE49-F238E27FC236}">
                <a16:creationId xmlns:a16="http://schemas.microsoft.com/office/drawing/2014/main" id="{890AFC5C-2745-9E32-4BAE-DE4E0710FF4F}"/>
              </a:ext>
            </a:extLst>
          </p:cNvPr>
          <p:cNvGrpSpPr/>
          <p:nvPr/>
        </p:nvGrpSpPr>
        <p:grpSpPr>
          <a:xfrm>
            <a:off x="881297" y="2233097"/>
            <a:ext cx="478080" cy="427320"/>
            <a:chOff x="881297" y="2233097"/>
            <a:chExt cx="478080" cy="4273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2F918587-2956-D372-57FB-C9A997E95BED}"/>
                    </a:ext>
                  </a:extLst>
                </p14:cNvPr>
                <p14:cNvContentPartPr/>
                <p14:nvPr/>
              </p14:nvContentPartPr>
              <p14:xfrm>
                <a:off x="881297" y="2395097"/>
                <a:ext cx="232200" cy="265320"/>
              </p14:xfrm>
            </p:contentPart>
          </mc:Choice>
          <mc:Fallback xmlns="">
            <p:pic>
              <p:nvPicPr>
                <p:cNvPr id="5" name="筆跡 4">
                  <a:extLst>
                    <a:ext uri="{FF2B5EF4-FFF2-40B4-BE49-F238E27FC236}">
                      <a16:creationId xmlns:a16="http://schemas.microsoft.com/office/drawing/2014/main" id="{2F918587-2956-D372-57FB-C9A997E95BED}"/>
                    </a:ext>
                  </a:extLst>
                </p:cNvPr>
                <p:cNvPicPr/>
                <p:nvPr/>
              </p:nvPicPr>
              <p:blipFill>
                <a:blip r:embed="rId3"/>
                <a:stretch>
                  <a:fillRect/>
                </a:stretch>
              </p:blipFill>
              <p:spPr>
                <a:xfrm>
                  <a:off x="863657" y="2377457"/>
                  <a:ext cx="26784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E9682654-07AE-B789-2DD1-B5B5F25ACD99}"/>
                    </a:ext>
                  </a:extLst>
                </p14:cNvPr>
                <p14:cNvContentPartPr/>
                <p14:nvPr/>
              </p14:nvContentPartPr>
              <p14:xfrm>
                <a:off x="942497" y="2375657"/>
                <a:ext cx="184680" cy="266040"/>
              </p14:xfrm>
            </p:contentPart>
          </mc:Choice>
          <mc:Fallback xmlns="">
            <p:pic>
              <p:nvPicPr>
                <p:cNvPr id="6" name="筆跡 5">
                  <a:extLst>
                    <a:ext uri="{FF2B5EF4-FFF2-40B4-BE49-F238E27FC236}">
                      <a16:creationId xmlns:a16="http://schemas.microsoft.com/office/drawing/2014/main" id="{E9682654-07AE-B789-2DD1-B5B5F25ACD99}"/>
                    </a:ext>
                  </a:extLst>
                </p:cNvPr>
                <p:cNvPicPr/>
                <p:nvPr/>
              </p:nvPicPr>
              <p:blipFill>
                <a:blip r:embed="rId5"/>
                <a:stretch>
                  <a:fillRect/>
                </a:stretch>
              </p:blipFill>
              <p:spPr>
                <a:xfrm>
                  <a:off x="924857" y="2357657"/>
                  <a:ext cx="22032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AB911208-B315-5C5D-4D17-21954872450C}"/>
                    </a:ext>
                  </a:extLst>
                </p14:cNvPr>
                <p14:cNvContentPartPr/>
                <p14:nvPr/>
              </p14:nvContentPartPr>
              <p14:xfrm>
                <a:off x="1089737" y="2233097"/>
                <a:ext cx="84600" cy="80280"/>
              </p14:xfrm>
            </p:contentPart>
          </mc:Choice>
          <mc:Fallback xmlns="">
            <p:pic>
              <p:nvPicPr>
                <p:cNvPr id="7" name="筆跡 6">
                  <a:extLst>
                    <a:ext uri="{FF2B5EF4-FFF2-40B4-BE49-F238E27FC236}">
                      <a16:creationId xmlns:a16="http://schemas.microsoft.com/office/drawing/2014/main" id="{AB911208-B315-5C5D-4D17-21954872450C}"/>
                    </a:ext>
                  </a:extLst>
                </p:cNvPr>
                <p:cNvPicPr/>
                <p:nvPr/>
              </p:nvPicPr>
              <p:blipFill>
                <a:blip r:embed="rId7"/>
                <a:stretch>
                  <a:fillRect/>
                </a:stretch>
              </p:blipFill>
              <p:spPr>
                <a:xfrm>
                  <a:off x="1071737" y="2215457"/>
                  <a:ext cx="120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C05DD53C-08C7-9E09-AF60-2BC96F65D9B4}"/>
                    </a:ext>
                  </a:extLst>
                </p14:cNvPr>
                <p14:cNvContentPartPr/>
                <p14:nvPr/>
              </p14:nvContentPartPr>
              <p14:xfrm>
                <a:off x="1262177" y="2464937"/>
                <a:ext cx="75960" cy="9000"/>
              </p14:xfrm>
            </p:contentPart>
          </mc:Choice>
          <mc:Fallback xmlns="">
            <p:pic>
              <p:nvPicPr>
                <p:cNvPr id="9" name="筆跡 8">
                  <a:extLst>
                    <a:ext uri="{FF2B5EF4-FFF2-40B4-BE49-F238E27FC236}">
                      <a16:creationId xmlns:a16="http://schemas.microsoft.com/office/drawing/2014/main" id="{C05DD53C-08C7-9E09-AF60-2BC96F65D9B4}"/>
                    </a:ext>
                  </a:extLst>
                </p:cNvPr>
                <p:cNvPicPr/>
                <p:nvPr/>
              </p:nvPicPr>
              <p:blipFill>
                <a:blip r:embed="rId9"/>
                <a:stretch>
                  <a:fillRect/>
                </a:stretch>
              </p:blipFill>
              <p:spPr>
                <a:xfrm>
                  <a:off x="1244177" y="2447297"/>
                  <a:ext cx="1116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DD1E0696-57BA-3CFF-83FD-D7828A1D648C}"/>
                    </a:ext>
                  </a:extLst>
                </p14:cNvPr>
                <p14:cNvContentPartPr/>
                <p14:nvPr/>
              </p14:nvContentPartPr>
              <p14:xfrm>
                <a:off x="1242377" y="2526137"/>
                <a:ext cx="117000" cy="7200"/>
              </p14:xfrm>
            </p:contentPart>
          </mc:Choice>
          <mc:Fallback xmlns="">
            <p:pic>
              <p:nvPicPr>
                <p:cNvPr id="10" name="筆跡 9">
                  <a:extLst>
                    <a:ext uri="{FF2B5EF4-FFF2-40B4-BE49-F238E27FC236}">
                      <a16:creationId xmlns:a16="http://schemas.microsoft.com/office/drawing/2014/main" id="{DD1E0696-57BA-3CFF-83FD-D7828A1D648C}"/>
                    </a:ext>
                  </a:extLst>
                </p:cNvPr>
                <p:cNvPicPr/>
                <p:nvPr/>
              </p:nvPicPr>
              <p:blipFill>
                <a:blip r:embed="rId11"/>
                <a:stretch>
                  <a:fillRect/>
                </a:stretch>
              </p:blipFill>
              <p:spPr>
                <a:xfrm>
                  <a:off x="1224737" y="2508137"/>
                  <a:ext cx="152640" cy="42840"/>
                </a:xfrm>
                <a:prstGeom prst="rect">
                  <a:avLst/>
                </a:prstGeom>
              </p:spPr>
            </p:pic>
          </mc:Fallback>
        </mc:AlternateContent>
      </p:grpSp>
      <p:grpSp>
        <p:nvGrpSpPr>
          <p:cNvPr id="13" name="群組 12">
            <a:extLst>
              <a:ext uri="{FF2B5EF4-FFF2-40B4-BE49-F238E27FC236}">
                <a16:creationId xmlns:a16="http://schemas.microsoft.com/office/drawing/2014/main" id="{EAD4BF75-2057-EEF7-30AF-D241D0AA166D}"/>
              </a:ext>
            </a:extLst>
          </p:cNvPr>
          <p:cNvGrpSpPr/>
          <p:nvPr/>
        </p:nvGrpSpPr>
        <p:grpSpPr>
          <a:xfrm>
            <a:off x="1595897" y="2364497"/>
            <a:ext cx="141120" cy="207360"/>
            <a:chOff x="1595897" y="2364497"/>
            <a:chExt cx="141120" cy="207360"/>
          </a:xfrm>
        </p:grpSpPr>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130C008E-6462-1BF3-3684-AD8CF6097F1E}"/>
                    </a:ext>
                  </a:extLst>
                </p14:cNvPr>
                <p14:cNvContentPartPr/>
                <p14:nvPr/>
              </p14:nvContentPartPr>
              <p14:xfrm>
                <a:off x="1595897" y="2364497"/>
                <a:ext cx="140040" cy="1080"/>
              </p14:xfrm>
            </p:contentPart>
          </mc:Choice>
          <mc:Fallback xmlns="">
            <p:pic>
              <p:nvPicPr>
                <p:cNvPr id="11" name="筆跡 10">
                  <a:extLst>
                    <a:ext uri="{FF2B5EF4-FFF2-40B4-BE49-F238E27FC236}">
                      <a16:creationId xmlns:a16="http://schemas.microsoft.com/office/drawing/2014/main" id="{130C008E-6462-1BF3-3684-AD8CF6097F1E}"/>
                    </a:ext>
                  </a:extLst>
                </p:cNvPr>
                <p:cNvPicPr/>
                <p:nvPr/>
              </p:nvPicPr>
              <p:blipFill>
                <a:blip r:embed="rId13"/>
                <a:stretch>
                  <a:fillRect/>
                </a:stretch>
              </p:blipFill>
              <p:spPr>
                <a:xfrm>
                  <a:off x="1577897" y="2346497"/>
                  <a:ext cx="1756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86BCA79E-D459-0AEF-8368-E4D72D56E8AE}"/>
                    </a:ext>
                  </a:extLst>
                </p14:cNvPr>
                <p14:cNvContentPartPr/>
                <p14:nvPr/>
              </p14:nvContentPartPr>
              <p14:xfrm>
                <a:off x="1596977" y="2413817"/>
                <a:ext cx="140040" cy="158040"/>
              </p14:xfrm>
            </p:contentPart>
          </mc:Choice>
          <mc:Fallback xmlns="">
            <p:pic>
              <p:nvPicPr>
                <p:cNvPr id="12" name="筆跡 11">
                  <a:extLst>
                    <a:ext uri="{FF2B5EF4-FFF2-40B4-BE49-F238E27FC236}">
                      <a16:creationId xmlns:a16="http://schemas.microsoft.com/office/drawing/2014/main" id="{86BCA79E-D459-0AEF-8368-E4D72D56E8AE}"/>
                    </a:ext>
                  </a:extLst>
                </p:cNvPr>
                <p:cNvPicPr/>
                <p:nvPr/>
              </p:nvPicPr>
              <p:blipFill>
                <a:blip r:embed="rId15"/>
                <a:stretch>
                  <a:fillRect/>
                </a:stretch>
              </p:blipFill>
              <p:spPr>
                <a:xfrm>
                  <a:off x="1579337" y="2395817"/>
                  <a:ext cx="175680" cy="193680"/>
                </a:xfrm>
                <a:prstGeom prst="rect">
                  <a:avLst/>
                </a:prstGeom>
              </p:spPr>
            </p:pic>
          </mc:Fallback>
        </mc:AlternateContent>
      </p:grpSp>
      <p:grpSp>
        <p:nvGrpSpPr>
          <p:cNvPr id="24" name="群組 23">
            <a:extLst>
              <a:ext uri="{FF2B5EF4-FFF2-40B4-BE49-F238E27FC236}">
                <a16:creationId xmlns:a16="http://schemas.microsoft.com/office/drawing/2014/main" id="{536EB499-1F4F-77BB-84F6-87C9F7DFFD10}"/>
              </a:ext>
            </a:extLst>
          </p:cNvPr>
          <p:cNvGrpSpPr/>
          <p:nvPr/>
        </p:nvGrpSpPr>
        <p:grpSpPr>
          <a:xfrm>
            <a:off x="1983257" y="2106017"/>
            <a:ext cx="1195200" cy="333360"/>
            <a:chOff x="1983257" y="2106017"/>
            <a:chExt cx="1195200" cy="333360"/>
          </a:xfrm>
        </p:grpSpPr>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64E3793D-7607-2320-6FD9-CB3D404384FF}"/>
                    </a:ext>
                  </a:extLst>
                </p14:cNvPr>
                <p14:cNvContentPartPr/>
                <p14:nvPr/>
              </p14:nvContentPartPr>
              <p14:xfrm>
                <a:off x="1983257" y="2216177"/>
                <a:ext cx="77400" cy="223200"/>
              </p14:xfrm>
            </p:contentPart>
          </mc:Choice>
          <mc:Fallback xmlns="">
            <p:pic>
              <p:nvPicPr>
                <p:cNvPr id="15" name="筆跡 14">
                  <a:extLst>
                    <a:ext uri="{FF2B5EF4-FFF2-40B4-BE49-F238E27FC236}">
                      <a16:creationId xmlns:a16="http://schemas.microsoft.com/office/drawing/2014/main" id="{64E3793D-7607-2320-6FD9-CB3D404384FF}"/>
                    </a:ext>
                  </a:extLst>
                </p:cNvPr>
                <p:cNvPicPr/>
                <p:nvPr/>
              </p:nvPicPr>
              <p:blipFill>
                <a:blip r:embed="rId17"/>
                <a:stretch>
                  <a:fillRect/>
                </a:stretch>
              </p:blipFill>
              <p:spPr>
                <a:xfrm>
                  <a:off x="1965617" y="2198537"/>
                  <a:ext cx="11304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A7F66153-FC47-7120-820E-8C6181A03538}"/>
                    </a:ext>
                  </a:extLst>
                </p14:cNvPr>
                <p14:cNvContentPartPr/>
                <p14:nvPr/>
              </p14:nvContentPartPr>
              <p14:xfrm>
                <a:off x="2118617" y="2237057"/>
                <a:ext cx="107640" cy="150840"/>
              </p14:xfrm>
            </p:contentPart>
          </mc:Choice>
          <mc:Fallback xmlns="">
            <p:pic>
              <p:nvPicPr>
                <p:cNvPr id="16" name="筆跡 15">
                  <a:extLst>
                    <a:ext uri="{FF2B5EF4-FFF2-40B4-BE49-F238E27FC236}">
                      <a16:creationId xmlns:a16="http://schemas.microsoft.com/office/drawing/2014/main" id="{A7F66153-FC47-7120-820E-8C6181A03538}"/>
                    </a:ext>
                  </a:extLst>
                </p:cNvPr>
                <p:cNvPicPr/>
                <p:nvPr/>
              </p:nvPicPr>
              <p:blipFill>
                <a:blip r:embed="rId19"/>
                <a:stretch>
                  <a:fillRect/>
                </a:stretch>
              </p:blipFill>
              <p:spPr>
                <a:xfrm>
                  <a:off x="2100617" y="2219057"/>
                  <a:ext cx="14328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61770EE8-0BBE-76B1-1B78-FA7C5ED476D8}"/>
                    </a:ext>
                  </a:extLst>
                </p14:cNvPr>
                <p14:cNvContentPartPr/>
                <p14:nvPr/>
              </p14:nvContentPartPr>
              <p14:xfrm>
                <a:off x="2288537" y="2354777"/>
                <a:ext cx="41760" cy="78480"/>
              </p14:xfrm>
            </p:contentPart>
          </mc:Choice>
          <mc:Fallback xmlns="">
            <p:pic>
              <p:nvPicPr>
                <p:cNvPr id="17" name="筆跡 16">
                  <a:extLst>
                    <a:ext uri="{FF2B5EF4-FFF2-40B4-BE49-F238E27FC236}">
                      <a16:creationId xmlns:a16="http://schemas.microsoft.com/office/drawing/2014/main" id="{61770EE8-0BBE-76B1-1B78-FA7C5ED476D8}"/>
                    </a:ext>
                  </a:extLst>
                </p:cNvPr>
                <p:cNvPicPr/>
                <p:nvPr/>
              </p:nvPicPr>
              <p:blipFill>
                <a:blip r:embed="rId21"/>
                <a:stretch>
                  <a:fillRect/>
                </a:stretch>
              </p:blipFill>
              <p:spPr>
                <a:xfrm>
                  <a:off x="2270537" y="2337137"/>
                  <a:ext cx="774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0B026960-4B70-2E2F-A852-0D0E9492EF76}"/>
                    </a:ext>
                  </a:extLst>
                </p14:cNvPr>
                <p14:cNvContentPartPr/>
                <p14:nvPr/>
              </p14:nvContentPartPr>
              <p14:xfrm>
                <a:off x="2301857" y="2291777"/>
                <a:ext cx="47520" cy="8640"/>
              </p14:xfrm>
            </p:contentPart>
          </mc:Choice>
          <mc:Fallback xmlns="">
            <p:pic>
              <p:nvPicPr>
                <p:cNvPr id="18" name="筆跡 17">
                  <a:extLst>
                    <a:ext uri="{FF2B5EF4-FFF2-40B4-BE49-F238E27FC236}">
                      <a16:creationId xmlns:a16="http://schemas.microsoft.com/office/drawing/2014/main" id="{0B026960-4B70-2E2F-A852-0D0E9492EF76}"/>
                    </a:ext>
                  </a:extLst>
                </p:cNvPr>
                <p:cNvPicPr/>
                <p:nvPr/>
              </p:nvPicPr>
              <p:blipFill>
                <a:blip r:embed="rId23"/>
                <a:stretch>
                  <a:fillRect/>
                </a:stretch>
              </p:blipFill>
              <p:spPr>
                <a:xfrm>
                  <a:off x="2283857" y="2273777"/>
                  <a:ext cx="831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3A0F35C5-DD66-95ED-A0DF-DD02F4D11B37}"/>
                    </a:ext>
                  </a:extLst>
                </p14:cNvPr>
                <p14:cNvContentPartPr/>
                <p14:nvPr/>
              </p14:nvContentPartPr>
              <p14:xfrm>
                <a:off x="2472497" y="2243537"/>
                <a:ext cx="334440" cy="92520"/>
              </p14:xfrm>
            </p:contentPart>
          </mc:Choice>
          <mc:Fallback xmlns="">
            <p:pic>
              <p:nvPicPr>
                <p:cNvPr id="19" name="筆跡 18">
                  <a:extLst>
                    <a:ext uri="{FF2B5EF4-FFF2-40B4-BE49-F238E27FC236}">
                      <a16:creationId xmlns:a16="http://schemas.microsoft.com/office/drawing/2014/main" id="{3A0F35C5-DD66-95ED-A0DF-DD02F4D11B37}"/>
                    </a:ext>
                  </a:extLst>
                </p:cNvPr>
                <p:cNvPicPr/>
                <p:nvPr/>
              </p:nvPicPr>
              <p:blipFill>
                <a:blip r:embed="rId25"/>
                <a:stretch>
                  <a:fillRect/>
                </a:stretch>
              </p:blipFill>
              <p:spPr>
                <a:xfrm>
                  <a:off x="2454857" y="2225897"/>
                  <a:ext cx="3700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6D41AA05-C4DF-7BD5-40F1-4C2C1A9A22B9}"/>
                    </a:ext>
                  </a:extLst>
                </p14:cNvPr>
                <p14:cNvContentPartPr/>
                <p14:nvPr/>
              </p14:nvContentPartPr>
              <p14:xfrm>
                <a:off x="2679497" y="2257217"/>
                <a:ext cx="107640" cy="159120"/>
              </p14:xfrm>
            </p:contentPart>
          </mc:Choice>
          <mc:Fallback xmlns="">
            <p:pic>
              <p:nvPicPr>
                <p:cNvPr id="20" name="筆跡 19">
                  <a:extLst>
                    <a:ext uri="{FF2B5EF4-FFF2-40B4-BE49-F238E27FC236}">
                      <a16:creationId xmlns:a16="http://schemas.microsoft.com/office/drawing/2014/main" id="{6D41AA05-C4DF-7BD5-40F1-4C2C1A9A22B9}"/>
                    </a:ext>
                  </a:extLst>
                </p:cNvPr>
                <p:cNvPicPr/>
                <p:nvPr/>
              </p:nvPicPr>
              <p:blipFill>
                <a:blip r:embed="rId27"/>
                <a:stretch>
                  <a:fillRect/>
                </a:stretch>
              </p:blipFill>
              <p:spPr>
                <a:xfrm>
                  <a:off x="2661857" y="2239577"/>
                  <a:ext cx="1432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39DA20C1-D320-5461-9DC0-F00801E65317}"/>
                    </a:ext>
                  </a:extLst>
                </p14:cNvPr>
                <p14:cNvContentPartPr/>
                <p14:nvPr/>
              </p14:nvContentPartPr>
              <p14:xfrm>
                <a:off x="2857697" y="2314097"/>
                <a:ext cx="57240" cy="101160"/>
              </p14:xfrm>
            </p:contentPart>
          </mc:Choice>
          <mc:Fallback xmlns="">
            <p:pic>
              <p:nvPicPr>
                <p:cNvPr id="21" name="筆跡 20">
                  <a:extLst>
                    <a:ext uri="{FF2B5EF4-FFF2-40B4-BE49-F238E27FC236}">
                      <a16:creationId xmlns:a16="http://schemas.microsoft.com/office/drawing/2014/main" id="{39DA20C1-D320-5461-9DC0-F00801E65317}"/>
                    </a:ext>
                  </a:extLst>
                </p:cNvPr>
                <p:cNvPicPr/>
                <p:nvPr/>
              </p:nvPicPr>
              <p:blipFill>
                <a:blip r:embed="rId29"/>
                <a:stretch>
                  <a:fillRect/>
                </a:stretch>
              </p:blipFill>
              <p:spPr>
                <a:xfrm>
                  <a:off x="2840057" y="2296097"/>
                  <a:ext cx="9288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D586D0B8-5A6D-54E0-6FCE-28B6D884B666}"/>
                    </a:ext>
                  </a:extLst>
                </p14:cNvPr>
                <p14:cNvContentPartPr/>
                <p14:nvPr/>
              </p14:nvContentPartPr>
              <p14:xfrm>
                <a:off x="3000977" y="2228777"/>
                <a:ext cx="59040" cy="204840"/>
              </p14:xfrm>
            </p:contentPart>
          </mc:Choice>
          <mc:Fallback xmlns="">
            <p:pic>
              <p:nvPicPr>
                <p:cNvPr id="22" name="筆跡 21">
                  <a:extLst>
                    <a:ext uri="{FF2B5EF4-FFF2-40B4-BE49-F238E27FC236}">
                      <a16:creationId xmlns:a16="http://schemas.microsoft.com/office/drawing/2014/main" id="{D586D0B8-5A6D-54E0-6FCE-28B6D884B666}"/>
                    </a:ext>
                  </a:extLst>
                </p:cNvPr>
                <p:cNvPicPr/>
                <p:nvPr/>
              </p:nvPicPr>
              <p:blipFill>
                <a:blip r:embed="rId31"/>
                <a:stretch>
                  <a:fillRect/>
                </a:stretch>
              </p:blipFill>
              <p:spPr>
                <a:xfrm>
                  <a:off x="2983337" y="2210777"/>
                  <a:ext cx="9468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3DA1AF66-45AA-F5FC-D0A2-104C9028DD94}"/>
                    </a:ext>
                  </a:extLst>
                </p14:cNvPr>
                <p14:cNvContentPartPr/>
                <p14:nvPr/>
              </p14:nvContentPartPr>
              <p14:xfrm>
                <a:off x="3107177" y="2106017"/>
                <a:ext cx="71280" cy="85320"/>
              </p14:xfrm>
            </p:contentPart>
          </mc:Choice>
          <mc:Fallback xmlns="">
            <p:pic>
              <p:nvPicPr>
                <p:cNvPr id="23" name="筆跡 22">
                  <a:extLst>
                    <a:ext uri="{FF2B5EF4-FFF2-40B4-BE49-F238E27FC236}">
                      <a16:creationId xmlns:a16="http://schemas.microsoft.com/office/drawing/2014/main" id="{3DA1AF66-45AA-F5FC-D0A2-104C9028DD94}"/>
                    </a:ext>
                  </a:extLst>
                </p:cNvPr>
                <p:cNvPicPr/>
                <p:nvPr/>
              </p:nvPicPr>
              <p:blipFill>
                <a:blip r:embed="rId33"/>
                <a:stretch>
                  <a:fillRect/>
                </a:stretch>
              </p:blipFill>
              <p:spPr>
                <a:xfrm>
                  <a:off x="3089537" y="2088017"/>
                  <a:ext cx="106920" cy="12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8BB04631-68F1-C968-61BC-8B9070CF8874}"/>
                  </a:ext>
                </a:extLst>
              </p14:cNvPr>
              <p14:cNvContentPartPr/>
              <p14:nvPr/>
            </p14:nvContentPartPr>
            <p14:xfrm>
              <a:off x="1927817" y="2518217"/>
              <a:ext cx="1243080" cy="30600"/>
            </p14:xfrm>
          </p:contentPart>
        </mc:Choice>
        <mc:Fallback xmlns="">
          <p:pic>
            <p:nvPicPr>
              <p:cNvPr id="25" name="筆跡 24">
                <a:extLst>
                  <a:ext uri="{FF2B5EF4-FFF2-40B4-BE49-F238E27FC236}">
                    <a16:creationId xmlns:a16="http://schemas.microsoft.com/office/drawing/2014/main" id="{8BB04631-68F1-C968-61BC-8B9070CF8874}"/>
                  </a:ext>
                </a:extLst>
              </p:cNvPr>
              <p:cNvPicPr/>
              <p:nvPr/>
            </p:nvPicPr>
            <p:blipFill>
              <a:blip r:embed="rId35"/>
              <a:stretch>
                <a:fillRect/>
              </a:stretch>
            </p:blipFill>
            <p:spPr>
              <a:xfrm>
                <a:off x="1910177" y="2500217"/>
                <a:ext cx="1278720" cy="66240"/>
              </a:xfrm>
              <a:prstGeom prst="rect">
                <a:avLst/>
              </a:prstGeom>
            </p:spPr>
          </p:pic>
        </mc:Fallback>
      </mc:AlternateContent>
      <p:grpSp>
        <p:nvGrpSpPr>
          <p:cNvPr id="30" name="群組 29">
            <a:extLst>
              <a:ext uri="{FF2B5EF4-FFF2-40B4-BE49-F238E27FC236}">
                <a16:creationId xmlns:a16="http://schemas.microsoft.com/office/drawing/2014/main" id="{01C42A34-BBA5-80D7-D2F4-D769827D2609}"/>
              </a:ext>
            </a:extLst>
          </p:cNvPr>
          <p:cNvGrpSpPr/>
          <p:nvPr/>
        </p:nvGrpSpPr>
        <p:grpSpPr>
          <a:xfrm>
            <a:off x="2308697" y="2660777"/>
            <a:ext cx="407520" cy="230400"/>
            <a:chOff x="2308697" y="2660777"/>
            <a:chExt cx="407520" cy="230400"/>
          </a:xfrm>
        </p:grpSpPr>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68B82147-5A05-BFCA-03A2-EFAA410AD8C3}"/>
                    </a:ext>
                  </a:extLst>
                </p14:cNvPr>
                <p14:cNvContentPartPr/>
                <p14:nvPr/>
              </p14:nvContentPartPr>
              <p14:xfrm>
                <a:off x="2308697" y="2660777"/>
                <a:ext cx="312120" cy="16560"/>
              </p14:xfrm>
            </p:contentPart>
          </mc:Choice>
          <mc:Fallback xmlns="">
            <p:pic>
              <p:nvPicPr>
                <p:cNvPr id="26" name="筆跡 25">
                  <a:extLst>
                    <a:ext uri="{FF2B5EF4-FFF2-40B4-BE49-F238E27FC236}">
                      <a16:creationId xmlns:a16="http://schemas.microsoft.com/office/drawing/2014/main" id="{68B82147-5A05-BFCA-03A2-EFAA410AD8C3}"/>
                    </a:ext>
                  </a:extLst>
                </p:cNvPr>
                <p:cNvPicPr/>
                <p:nvPr/>
              </p:nvPicPr>
              <p:blipFill>
                <a:blip r:embed="rId37"/>
                <a:stretch>
                  <a:fillRect/>
                </a:stretch>
              </p:blipFill>
              <p:spPr>
                <a:xfrm>
                  <a:off x="2290697" y="2642777"/>
                  <a:ext cx="3477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1786A776-710C-AA9C-E1E3-3965763EB654}"/>
                    </a:ext>
                  </a:extLst>
                </p14:cNvPr>
                <p14:cNvContentPartPr/>
                <p14:nvPr/>
              </p14:nvContentPartPr>
              <p14:xfrm>
                <a:off x="2398337" y="2714057"/>
                <a:ext cx="121320" cy="167040"/>
              </p14:xfrm>
            </p:contentPart>
          </mc:Choice>
          <mc:Fallback xmlns="">
            <p:pic>
              <p:nvPicPr>
                <p:cNvPr id="27" name="筆跡 26">
                  <a:extLst>
                    <a:ext uri="{FF2B5EF4-FFF2-40B4-BE49-F238E27FC236}">
                      <a16:creationId xmlns:a16="http://schemas.microsoft.com/office/drawing/2014/main" id="{1786A776-710C-AA9C-E1E3-3965763EB654}"/>
                    </a:ext>
                  </a:extLst>
                </p:cNvPr>
                <p:cNvPicPr/>
                <p:nvPr/>
              </p:nvPicPr>
              <p:blipFill>
                <a:blip r:embed="rId39"/>
                <a:stretch>
                  <a:fillRect/>
                </a:stretch>
              </p:blipFill>
              <p:spPr>
                <a:xfrm>
                  <a:off x="2380337" y="2696057"/>
                  <a:ext cx="1569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3ED91E27-37ED-2540-4E85-81B1018B89CC}"/>
                    </a:ext>
                  </a:extLst>
                </p14:cNvPr>
                <p14:cNvContentPartPr/>
                <p14:nvPr/>
              </p14:nvContentPartPr>
              <p14:xfrm>
                <a:off x="2440457" y="2782817"/>
                <a:ext cx="154080" cy="6840"/>
              </p14:xfrm>
            </p:contentPart>
          </mc:Choice>
          <mc:Fallback xmlns="">
            <p:pic>
              <p:nvPicPr>
                <p:cNvPr id="28" name="筆跡 27">
                  <a:extLst>
                    <a:ext uri="{FF2B5EF4-FFF2-40B4-BE49-F238E27FC236}">
                      <a16:creationId xmlns:a16="http://schemas.microsoft.com/office/drawing/2014/main" id="{3ED91E27-37ED-2540-4E85-81B1018B89CC}"/>
                    </a:ext>
                  </a:extLst>
                </p:cNvPr>
                <p:cNvPicPr/>
                <p:nvPr/>
              </p:nvPicPr>
              <p:blipFill>
                <a:blip r:embed="rId41"/>
                <a:stretch>
                  <a:fillRect/>
                </a:stretch>
              </p:blipFill>
              <p:spPr>
                <a:xfrm>
                  <a:off x="2422457" y="2764817"/>
                  <a:ext cx="1897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82AB5DE0-2FAF-48E8-5E60-043339F4542E}"/>
                    </a:ext>
                  </a:extLst>
                </p14:cNvPr>
                <p14:cNvContentPartPr/>
                <p14:nvPr/>
              </p14:nvContentPartPr>
              <p14:xfrm>
                <a:off x="2625857" y="2776697"/>
                <a:ext cx="90360" cy="114480"/>
              </p14:xfrm>
            </p:contentPart>
          </mc:Choice>
          <mc:Fallback xmlns="">
            <p:pic>
              <p:nvPicPr>
                <p:cNvPr id="29" name="筆跡 28">
                  <a:extLst>
                    <a:ext uri="{FF2B5EF4-FFF2-40B4-BE49-F238E27FC236}">
                      <a16:creationId xmlns:a16="http://schemas.microsoft.com/office/drawing/2014/main" id="{82AB5DE0-2FAF-48E8-5E60-043339F4542E}"/>
                    </a:ext>
                  </a:extLst>
                </p:cNvPr>
                <p:cNvPicPr/>
                <p:nvPr/>
              </p:nvPicPr>
              <p:blipFill>
                <a:blip r:embed="rId43"/>
                <a:stretch>
                  <a:fillRect/>
                </a:stretch>
              </p:blipFill>
              <p:spPr>
                <a:xfrm>
                  <a:off x="2607857" y="2759057"/>
                  <a:ext cx="126000" cy="150120"/>
                </a:xfrm>
                <a:prstGeom prst="rect">
                  <a:avLst/>
                </a:prstGeom>
              </p:spPr>
            </p:pic>
          </mc:Fallback>
        </mc:AlternateContent>
      </p:grpSp>
      <p:grpSp>
        <p:nvGrpSpPr>
          <p:cNvPr id="33" name="群組 32">
            <a:extLst>
              <a:ext uri="{FF2B5EF4-FFF2-40B4-BE49-F238E27FC236}">
                <a16:creationId xmlns:a16="http://schemas.microsoft.com/office/drawing/2014/main" id="{CD70FACA-55F3-22A8-7772-B05F8E3484C4}"/>
              </a:ext>
            </a:extLst>
          </p:cNvPr>
          <p:cNvGrpSpPr/>
          <p:nvPr/>
        </p:nvGrpSpPr>
        <p:grpSpPr>
          <a:xfrm>
            <a:off x="3410657" y="2495897"/>
            <a:ext cx="149040" cy="72360"/>
            <a:chOff x="3410657" y="2495897"/>
            <a:chExt cx="149040" cy="72360"/>
          </a:xfrm>
        </p:grpSpPr>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7B2864D6-EFD4-B30C-B6BB-A5140EAC7F59}"/>
                    </a:ext>
                  </a:extLst>
                </p14:cNvPr>
                <p14:cNvContentPartPr/>
                <p14:nvPr/>
              </p14:nvContentPartPr>
              <p14:xfrm>
                <a:off x="3410657" y="2495897"/>
                <a:ext cx="121320" cy="12240"/>
              </p14:xfrm>
            </p:contentPart>
          </mc:Choice>
          <mc:Fallback xmlns="">
            <p:pic>
              <p:nvPicPr>
                <p:cNvPr id="31" name="筆跡 30">
                  <a:extLst>
                    <a:ext uri="{FF2B5EF4-FFF2-40B4-BE49-F238E27FC236}">
                      <a16:creationId xmlns:a16="http://schemas.microsoft.com/office/drawing/2014/main" id="{7B2864D6-EFD4-B30C-B6BB-A5140EAC7F59}"/>
                    </a:ext>
                  </a:extLst>
                </p:cNvPr>
                <p:cNvPicPr/>
                <p:nvPr/>
              </p:nvPicPr>
              <p:blipFill>
                <a:blip r:embed="rId45"/>
                <a:stretch>
                  <a:fillRect/>
                </a:stretch>
              </p:blipFill>
              <p:spPr>
                <a:xfrm>
                  <a:off x="3392657" y="2477897"/>
                  <a:ext cx="1569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6B53362D-D5E3-E042-BBD9-ED8D828C0367}"/>
                    </a:ext>
                  </a:extLst>
                </p14:cNvPr>
                <p14:cNvContentPartPr/>
                <p14:nvPr/>
              </p14:nvContentPartPr>
              <p14:xfrm>
                <a:off x="3421457" y="2555657"/>
                <a:ext cx="138240" cy="12600"/>
              </p14:xfrm>
            </p:contentPart>
          </mc:Choice>
          <mc:Fallback xmlns="">
            <p:pic>
              <p:nvPicPr>
                <p:cNvPr id="32" name="筆跡 31">
                  <a:extLst>
                    <a:ext uri="{FF2B5EF4-FFF2-40B4-BE49-F238E27FC236}">
                      <a16:creationId xmlns:a16="http://schemas.microsoft.com/office/drawing/2014/main" id="{6B53362D-D5E3-E042-BBD9-ED8D828C0367}"/>
                    </a:ext>
                  </a:extLst>
                </p:cNvPr>
                <p:cNvPicPr/>
                <p:nvPr/>
              </p:nvPicPr>
              <p:blipFill>
                <a:blip r:embed="rId47"/>
                <a:stretch>
                  <a:fillRect/>
                </a:stretch>
              </p:blipFill>
              <p:spPr>
                <a:xfrm>
                  <a:off x="3403457" y="2537657"/>
                  <a:ext cx="173880" cy="48240"/>
                </a:xfrm>
                <a:prstGeom prst="rect">
                  <a:avLst/>
                </a:prstGeom>
              </p:spPr>
            </p:pic>
          </mc:Fallback>
        </mc:AlternateContent>
      </p:grpSp>
      <p:grpSp>
        <p:nvGrpSpPr>
          <p:cNvPr id="56" name="群組 55">
            <a:extLst>
              <a:ext uri="{FF2B5EF4-FFF2-40B4-BE49-F238E27FC236}">
                <a16:creationId xmlns:a16="http://schemas.microsoft.com/office/drawing/2014/main" id="{74BE0433-7036-F8C8-406A-A2DC7C1C05E0}"/>
              </a:ext>
            </a:extLst>
          </p:cNvPr>
          <p:cNvGrpSpPr/>
          <p:nvPr/>
        </p:nvGrpSpPr>
        <p:grpSpPr>
          <a:xfrm>
            <a:off x="4303817" y="2639177"/>
            <a:ext cx="533880" cy="165240"/>
            <a:chOff x="4303817" y="2639177"/>
            <a:chExt cx="533880" cy="165240"/>
          </a:xfrm>
        </p:grpSpPr>
        <mc:AlternateContent xmlns:mc="http://schemas.openxmlformats.org/markup-compatibility/2006" xmlns:p14="http://schemas.microsoft.com/office/powerpoint/2010/main">
          <mc:Choice Requires="p14">
            <p:contentPart p14:bwMode="auto" r:id="rId48">
              <p14:nvContentPartPr>
                <p14:cNvPr id="49" name="筆跡 48">
                  <a:extLst>
                    <a:ext uri="{FF2B5EF4-FFF2-40B4-BE49-F238E27FC236}">
                      <a16:creationId xmlns:a16="http://schemas.microsoft.com/office/drawing/2014/main" id="{E8296840-F6DB-50B2-E97C-6F25D16AF500}"/>
                    </a:ext>
                  </a:extLst>
                </p14:cNvPr>
                <p14:cNvContentPartPr/>
                <p14:nvPr/>
              </p14:nvContentPartPr>
              <p14:xfrm>
                <a:off x="4303817" y="2639177"/>
                <a:ext cx="95760" cy="153360"/>
              </p14:xfrm>
            </p:contentPart>
          </mc:Choice>
          <mc:Fallback xmlns="">
            <p:pic>
              <p:nvPicPr>
                <p:cNvPr id="49" name="筆跡 48">
                  <a:extLst>
                    <a:ext uri="{FF2B5EF4-FFF2-40B4-BE49-F238E27FC236}">
                      <a16:creationId xmlns:a16="http://schemas.microsoft.com/office/drawing/2014/main" id="{E8296840-F6DB-50B2-E97C-6F25D16AF500}"/>
                    </a:ext>
                  </a:extLst>
                </p:cNvPr>
                <p:cNvPicPr/>
                <p:nvPr/>
              </p:nvPicPr>
              <p:blipFill>
                <a:blip r:embed="rId49"/>
                <a:stretch>
                  <a:fillRect/>
                </a:stretch>
              </p:blipFill>
              <p:spPr>
                <a:xfrm>
                  <a:off x="4285817" y="2621177"/>
                  <a:ext cx="1314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50" name="筆跡 49">
                  <a:extLst>
                    <a:ext uri="{FF2B5EF4-FFF2-40B4-BE49-F238E27FC236}">
                      <a16:creationId xmlns:a16="http://schemas.microsoft.com/office/drawing/2014/main" id="{DD98EDF6-EB78-196A-7AE5-FACB5A55042B}"/>
                    </a:ext>
                  </a:extLst>
                </p14:cNvPr>
                <p14:cNvContentPartPr/>
                <p14:nvPr/>
              </p14:nvContentPartPr>
              <p14:xfrm>
                <a:off x="4454297" y="2768777"/>
                <a:ext cx="12240" cy="15480"/>
              </p14:xfrm>
            </p:contentPart>
          </mc:Choice>
          <mc:Fallback xmlns="">
            <p:pic>
              <p:nvPicPr>
                <p:cNvPr id="50" name="筆跡 49">
                  <a:extLst>
                    <a:ext uri="{FF2B5EF4-FFF2-40B4-BE49-F238E27FC236}">
                      <a16:creationId xmlns:a16="http://schemas.microsoft.com/office/drawing/2014/main" id="{DD98EDF6-EB78-196A-7AE5-FACB5A55042B}"/>
                    </a:ext>
                  </a:extLst>
                </p:cNvPr>
                <p:cNvPicPr/>
                <p:nvPr/>
              </p:nvPicPr>
              <p:blipFill>
                <a:blip r:embed="rId51"/>
                <a:stretch>
                  <a:fillRect/>
                </a:stretch>
              </p:blipFill>
              <p:spPr>
                <a:xfrm>
                  <a:off x="4436657" y="2751137"/>
                  <a:ext cx="4788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51" name="筆跡 50">
                  <a:extLst>
                    <a:ext uri="{FF2B5EF4-FFF2-40B4-BE49-F238E27FC236}">
                      <a16:creationId xmlns:a16="http://schemas.microsoft.com/office/drawing/2014/main" id="{457E229F-B9E2-FA96-2DAA-F3E720760AB0}"/>
                    </a:ext>
                  </a:extLst>
                </p14:cNvPr>
                <p14:cNvContentPartPr/>
                <p14:nvPr/>
              </p14:nvContentPartPr>
              <p14:xfrm>
                <a:off x="4566257" y="2646377"/>
                <a:ext cx="115200" cy="143640"/>
              </p14:xfrm>
            </p:contentPart>
          </mc:Choice>
          <mc:Fallback xmlns="">
            <p:pic>
              <p:nvPicPr>
                <p:cNvPr id="51" name="筆跡 50">
                  <a:extLst>
                    <a:ext uri="{FF2B5EF4-FFF2-40B4-BE49-F238E27FC236}">
                      <a16:creationId xmlns:a16="http://schemas.microsoft.com/office/drawing/2014/main" id="{457E229F-B9E2-FA96-2DAA-F3E720760AB0}"/>
                    </a:ext>
                  </a:extLst>
                </p:cNvPr>
                <p:cNvPicPr/>
                <p:nvPr/>
              </p:nvPicPr>
              <p:blipFill>
                <a:blip r:embed="rId53"/>
                <a:stretch>
                  <a:fillRect/>
                </a:stretch>
              </p:blipFill>
              <p:spPr>
                <a:xfrm>
                  <a:off x="4548617" y="2628737"/>
                  <a:ext cx="1508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2" name="筆跡 51">
                  <a:extLst>
                    <a:ext uri="{FF2B5EF4-FFF2-40B4-BE49-F238E27FC236}">
                      <a16:creationId xmlns:a16="http://schemas.microsoft.com/office/drawing/2014/main" id="{10C6CF75-BE4E-34F5-F29A-B147D0E71390}"/>
                    </a:ext>
                  </a:extLst>
                </p14:cNvPr>
                <p14:cNvContentPartPr/>
                <p14:nvPr/>
              </p14:nvContentPartPr>
              <p14:xfrm>
                <a:off x="4704857" y="2675537"/>
                <a:ext cx="70200" cy="128880"/>
              </p14:xfrm>
            </p:contentPart>
          </mc:Choice>
          <mc:Fallback xmlns="">
            <p:pic>
              <p:nvPicPr>
                <p:cNvPr id="52" name="筆跡 51">
                  <a:extLst>
                    <a:ext uri="{FF2B5EF4-FFF2-40B4-BE49-F238E27FC236}">
                      <a16:creationId xmlns:a16="http://schemas.microsoft.com/office/drawing/2014/main" id="{10C6CF75-BE4E-34F5-F29A-B147D0E71390}"/>
                    </a:ext>
                  </a:extLst>
                </p:cNvPr>
                <p:cNvPicPr/>
                <p:nvPr/>
              </p:nvPicPr>
              <p:blipFill>
                <a:blip r:embed="rId55"/>
                <a:stretch>
                  <a:fillRect/>
                </a:stretch>
              </p:blipFill>
              <p:spPr>
                <a:xfrm>
                  <a:off x="4687217" y="2657897"/>
                  <a:ext cx="10584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筆跡 52">
                  <a:extLst>
                    <a:ext uri="{FF2B5EF4-FFF2-40B4-BE49-F238E27FC236}">
                      <a16:creationId xmlns:a16="http://schemas.microsoft.com/office/drawing/2014/main" id="{68429880-A185-0E06-B5D0-79EC809C0288}"/>
                    </a:ext>
                  </a:extLst>
                </p14:cNvPr>
                <p14:cNvContentPartPr/>
                <p14:nvPr/>
              </p14:nvContentPartPr>
              <p14:xfrm>
                <a:off x="4722857" y="2665097"/>
                <a:ext cx="114840" cy="17640"/>
              </p14:xfrm>
            </p:contentPart>
          </mc:Choice>
          <mc:Fallback xmlns="">
            <p:pic>
              <p:nvPicPr>
                <p:cNvPr id="53" name="筆跡 52">
                  <a:extLst>
                    <a:ext uri="{FF2B5EF4-FFF2-40B4-BE49-F238E27FC236}">
                      <a16:creationId xmlns:a16="http://schemas.microsoft.com/office/drawing/2014/main" id="{68429880-A185-0E06-B5D0-79EC809C0288}"/>
                    </a:ext>
                  </a:extLst>
                </p:cNvPr>
                <p:cNvPicPr/>
                <p:nvPr/>
              </p:nvPicPr>
              <p:blipFill>
                <a:blip r:embed="rId57"/>
                <a:stretch>
                  <a:fillRect/>
                </a:stretch>
              </p:blipFill>
              <p:spPr>
                <a:xfrm>
                  <a:off x="4704857" y="2647457"/>
                  <a:ext cx="150480" cy="53280"/>
                </a:xfrm>
                <a:prstGeom prst="rect">
                  <a:avLst/>
                </a:prstGeom>
              </p:spPr>
            </p:pic>
          </mc:Fallback>
        </mc:AlternateContent>
      </p:grpSp>
      <p:grpSp>
        <p:nvGrpSpPr>
          <p:cNvPr id="55" name="群組 54">
            <a:extLst>
              <a:ext uri="{FF2B5EF4-FFF2-40B4-BE49-F238E27FC236}">
                <a16:creationId xmlns:a16="http://schemas.microsoft.com/office/drawing/2014/main" id="{A435A538-589D-E70B-9D61-526A0FBB309B}"/>
              </a:ext>
            </a:extLst>
          </p:cNvPr>
          <p:cNvGrpSpPr/>
          <p:nvPr/>
        </p:nvGrpSpPr>
        <p:grpSpPr>
          <a:xfrm>
            <a:off x="3846977" y="1922777"/>
            <a:ext cx="1621080" cy="636480"/>
            <a:chOff x="3846977" y="1922777"/>
            <a:chExt cx="1621080" cy="636480"/>
          </a:xfrm>
        </p:grpSpPr>
        <mc:AlternateContent xmlns:mc="http://schemas.openxmlformats.org/markup-compatibility/2006" xmlns:p14="http://schemas.microsoft.com/office/powerpoint/2010/main">
          <mc:Choice Requires="p14">
            <p:contentPart p14:bwMode="auto" r:id="rId58">
              <p14:nvContentPartPr>
                <p14:cNvPr id="34" name="筆跡 33">
                  <a:extLst>
                    <a:ext uri="{FF2B5EF4-FFF2-40B4-BE49-F238E27FC236}">
                      <a16:creationId xmlns:a16="http://schemas.microsoft.com/office/drawing/2014/main" id="{E3C05BDC-9216-C3D7-E501-7B11B84AE1D5}"/>
                    </a:ext>
                  </a:extLst>
                </p14:cNvPr>
                <p14:cNvContentPartPr/>
                <p14:nvPr/>
              </p14:nvContentPartPr>
              <p14:xfrm>
                <a:off x="3955697" y="2122937"/>
                <a:ext cx="122040" cy="252360"/>
              </p14:xfrm>
            </p:contentPart>
          </mc:Choice>
          <mc:Fallback xmlns="">
            <p:pic>
              <p:nvPicPr>
                <p:cNvPr id="34" name="筆跡 33">
                  <a:extLst>
                    <a:ext uri="{FF2B5EF4-FFF2-40B4-BE49-F238E27FC236}">
                      <a16:creationId xmlns:a16="http://schemas.microsoft.com/office/drawing/2014/main" id="{E3C05BDC-9216-C3D7-E501-7B11B84AE1D5}"/>
                    </a:ext>
                  </a:extLst>
                </p:cNvPr>
                <p:cNvPicPr/>
                <p:nvPr/>
              </p:nvPicPr>
              <p:blipFill>
                <a:blip r:embed="rId59"/>
                <a:stretch>
                  <a:fillRect/>
                </a:stretch>
              </p:blipFill>
              <p:spPr>
                <a:xfrm>
                  <a:off x="3937697" y="2105297"/>
                  <a:ext cx="1576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5" name="筆跡 34">
                  <a:extLst>
                    <a:ext uri="{FF2B5EF4-FFF2-40B4-BE49-F238E27FC236}">
                      <a16:creationId xmlns:a16="http://schemas.microsoft.com/office/drawing/2014/main" id="{49D7BCB9-81B2-931B-6EBD-8619EBC37B2A}"/>
                    </a:ext>
                  </a:extLst>
                </p14:cNvPr>
                <p14:cNvContentPartPr/>
                <p14:nvPr/>
              </p14:nvContentPartPr>
              <p14:xfrm>
                <a:off x="4002497" y="2169017"/>
                <a:ext cx="127440" cy="9360"/>
              </p14:xfrm>
            </p:contentPart>
          </mc:Choice>
          <mc:Fallback xmlns="">
            <p:pic>
              <p:nvPicPr>
                <p:cNvPr id="35" name="筆跡 34">
                  <a:extLst>
                    <a:ext uri="{FF2B5EF4-FFF2-40B4-BE49-F238E27FC236}">
                      <a16:creationId xmlns:a16="http://schemas.microsoft.com/office/drawing/2014/main" id="{49D7BCB9-81B2-931B-6EBD-8619EBC37B2A}"/>
                    </a:ext>
                  </a:extLst>
                </p:cNvPr>
                <p:cNvPicPr/>
                <p:nvPr/>
              </p:nvPicPr>
              <p:blipFill>
                <a:blip r:embed="rId61"/>
                <a:stretch>
                  <a:fillRect/>
                </a:stretch>
              </p:blipFill>
              <p:spPr>
                <a:xfrm>
                  <a:off x="3984857" y="2151017"/>
                  <a:ext cx="16308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6" name="筆跡 35">
                  <a:extLst>
                    <a:ext uri="{FF2B5EF4-FFF2-40B4-BE49-F238E27FC236}">
                      <a16:creationId xmlns:a16="http://schemas.microsoft.com/office/drawing/2014/main" id="{D5C6FF79-61B4-022F-3531-E4A2BBBC44EB}"/>
                    </a:ext>
                  </a:extLst>
                </p14:cNvPr>
                <p14:cNvContentPartPr/>
                <p14:nvPr/>
              </p14:nvContentPartPr>
              <p14:xfrm>
                <a:off x="4150817" y="2268017"/>
                <a:ext cx="126000" cy="7560"/>
              </p14:xfrm>
            </p:contentPart>
          </mc:Choice>
          <mc:Fallback xmlns="">
            <p:pic>
              <p:nvPicPr>
                <p:cNvPr id="36" name="筆跡 35">
                  <a:extLst>
                    <a:ext uri="{FF2B5EF4-FFF2-40B4-BE49-F238E27FC236}">
                      <a16:creationId xmlns:a16="http://schemas.microsoft.com/office/drawing/2014/main" id="{D5C6FF79-61B4-022F-3531-E4A2BBBC44EB}"/>
                    </a:ext>
                  </a:extLst>
                </p:cNvPr>
                <p:cNvPicPr/>
                <p:nvPr/>
              </p:nvPicPr>
              <p:blipFill>
                <a:blip r:embed="rId63"/>
                <a:stretch>
                  <a:fillRect/>
                </a:stretch>
              </p:blipFill>
              <p:spPr>
                <a:xfrm>
                  <a:off x="4132817" y="2250017"/>
                  <a:ext cx="1616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筆跡 37">
                  <a:extLst>
                    <a:ext uri="{FF2B5EF4-FFF2-40B4-BE49-F238E27FC236}">
                      <a16:creationId xmlns:a16="http://schemas.microsoft.com/office/drawing/2014/main" id="{D23C5030-361D-292F-655F-ADF972ABA372}"/>
                    </a:ext>
                  </a:extLst>
                </p14:cNvPr>
                <p14:cNvContentPartPr/>
                <p14:nvPr/>
              </p14:nvContentPartPr>
              <p14:xfrm>
                <a:off x="4422977" y="2108537"/>
                <a:ext cx="99720" cy="235800"/>
              </p14:xfrm>
            </p:contentPart>
          </mc:Choice>
          <mc:Fallback xmlns="">
            <p:pic>
              <p:nvPicPr>
                <p:cNvPr id="38" name="筆跡 37">
                  <a:extLst>
                    <a:ext uri="{FF2B5EF4-FFF2-40B4-BE49-F238E27FC236}">
                      <a16:creationId xmlns:a16="http://schemas.microsoft.com/office/drawing/2014/main" id="{D23C5030-361D-292F-655F-ADF972ABA372}"/>
                    </a:ext>
                  </a:extLst>
                </p:cNvPr>
                <p:cNvPicPr/>
                <p:nvPr/>
              </p:nvPicPr>
              <p:blipFill>
                <a:blip r:embed="rId65"/>
                <a:stretch>
                  <a:fillRect/>
                </a:stretch>
              </p:blipFill>
              <p:spPr>
                <a:xfrm>
                  <a:off x="4404977" y="2090537"/>
                  <a:ext cx="13536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筆跡 38">
                  <a:extLst>
                    <a:ext uri="{FF2B5EF4-FFF2-40B4-BE49-F238E27FC236}">
                      <a16:creationId xmlns:a16="http://schemas.microsoft.com/office/drawing/2014/main" id="{740059C2-E522-093E-9B7B-B74E97B7ABE6}"/>
                    </a:ext>
                  </a:extLst>
                </p14:cNvPr>
                <p14:cNvContentPartPr/>
                <p14:nvPr/>
              </p14:nvContentPartPr>
              <p14:xfrm>
                <a:off x="4565177" y="2332097"/>
                <a:ext cx="3960" cy="15120"/>
              </p14:xfrm>
            </p:contentPart>
          </mc:Choice>
          <mc:Fallback xmlns="">
            <p:pic>
              <p:nvPicPr>
                <p:cNvPr id="39" name="筆跡 38">
                  <a:extLst>
                    <a:ext uri="{FF2B5EF4-FFF2-40B4-BE49-F238E27FC236}">
                      <a16:creationId xmlns:a16="http://schemas.microsoft.com/office/drawing/2014/main" id="{740059C2-E522-093E-9B7B-B74E97B7ABE6}"/>
                    </a:ext>
                  </a:extLst>
                </p:cNvPr>
                <p:cNvPicPr/>
                <p:nvPr/>
              </p:nvPicPr>
              <p:blipFill>
                <a:blip r:embed="rId67"/>
                <a:stretch>
                  <a:fillRect/>
                </a:stretch>
              </p:blipFill>
              <p:spPr>
                <a:xfrm>
                  <a:off x="4547537" y="2314097"/>
                  <a:ext cx="3960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0" name="筆跡 39">
                  <a:extLst>
                    <a:ext uri="{FF2B5EF4-FFF2-40B4-BE49-F238E27FC236}">
                      <a16:creationId xmlns:a16="http://schemas.microsoft.com/office/drawing/2014/main" id="{B2294AC3-C8E7-5195-82F5-30482EAD8204}"/>
                    </a:ext>
                  </a:extLst>
                </p14:cNvPr>
                <p14:cNvContentPartPr/>
                <p14:nvPr/>
              </p14:nvContentPartPr>
              <p14:xfrm>
                <a:off x="4680377" y="2104217"/>
                <a:ext cx="147600" cy="159480"/>
              </p14:xfrm>
            </p:contentPart>
          </mc:Choice>
          <mc:Fallback xmlns="">
            <p:pic>
              <p:nvPicPr>
                <p:cNvPr id="40" name="筆跡 39">
                  <a:extLst>
                    <a:ext uri="{FF2B5EF4-FFF2-40B4-BE49-F238E27FC236}">
                      <a16:creationId xmlns:a16="http://schemas.microsoft.com/office/drawing/2014/main" id="{B2294AC3-C8E7-5195-82F5-30482EAD8204}"/>
                    </a:ext>
                  </a:extLst>
                </p:cNvPr>
                <p:cNvPicPr/>
                <p:nvPr/>
              </p:nvPicPr>
              <p:blipFill>
                <a:blip r:embed="rId69"/>
                <a:stretch>
                  <a:fillRect/>
                </a:stretch>
              </p:blipFill>
              <p:spPr>
                <a:xfrm>
                  <a:off x="4662377" y="2086217"/>
                  <a:ext cx="18324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1" name="筆跡 40">
                  <a:extLst>
                    <a:ext uri="{FF2B5EF4-FFF2-40B4-BE49-F238E27FC236}">
                      <a16:creationId xmlns:a16="http://schemas.microsoft.com/office/drawing/2014/main" id="{178D659F-34BE-2DAD-18B7-8A8A37E46892}"/>
                    </a:ext>
                  </a:extLst>
                </p14:cNvPr>
                <p14:cNvContentPartPr/>
                <p14:nvPr/>
              </p14:nvContentPartPr>
              <p14:xfrm>
                <a:off x="4779017" y="2140937"/>
                <a:ext cx="39960" cy="169560"/>
              </p14:xfrm>
            </p:contentPart>
          </mc:Choice>
          <mc:Fallback xmlns="">
            <p:pic>
              <p:nvPicPr>
                <p:cNvPr id="41" name="筆跡 40">
                  <a:extLst>
                    <a:ext uri="{FF2B5EF4-FFF2-40B4-BE49-F238E27FC236}">
                      <a16:creationId xmlns:a16="http://schemas.microsoft.com/office/drawing/2014/main" id="{178D659F-34BE-2DAD-18B7-8A8A37E46892}"/>
                    </a:ext>
                  </a:extLst>
                </p:cNvPr>
                <p:cNvPicPr/>
                <p:nvPr/>
              </p:nvPicPr>
              <p:blipFill>
                <a:blip r:embed="rId71"/>
                <a:stretch>
                  <a:fillRect/>
                </a:stretch>
              </p:blipFill>
              <p:spPr>
                <a:xfrm>
                  <a:off x="4761017" y="2122937"/>
                  <a:ext cx="756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2" name="筆跡 41">
                  <a:extLst>
                    <a:ext uri="{FF2B5EF4-FFF2-40B4-BE49-F238E27FC236}">
                      <a16:creationId xmlns:a16="http://schemas.microsoft.com/office/drawing/2014/main" id="{6770BC7D-D852-E11E-FC75-B12DF9891D52}"/>
                    </a:ext>
                  </a:extLst>
                </p14:cNvPr>
                <p14:cNvContentPartPr/>
                <p14:nvPr/>
              </p14:nvContentPartPr>
              <p14:xfrm>
                <a:off x="4865417" y="2147057"/>
                <a:ext cx="129600" cy="160200"/>
              </p14:xfrm>
            </p:contentPart>
          </mc:Choice>
          <mc:Fallback xmlns="">
            <p:pic>
              <p:nvPicPr>
                <p:cNvPr id="42" name="筆跡 41">
                  <a:extLst>
                    <a:ext uri="{FF2B5EF4-FFF2-40B4-BE49-F238E27FC236}">
                      <a16:creationId xmlns:a16="http://schemas.microsoft.com/office/drawing/2014/main" id="{6770BC7D-D852-E11E-FC75-B12DF9891D52}"/>
                    </a:ext>
                  </a:extLst>
                </p:cNvPr>
                <p:cNvPicPr/>
                <p:nvPr/>
              </p:nvPicPr>
              <p:blipFill>
                <a:blip r:embed="rId73"/>
                <a:stretch>
                  <a:fillRect/>
                </a:stretch>
              </p:blipFill>
              <p:spPr>
                <a:xfrm>
                  <a:off x="4847777" y="2129057"/>
                  <a:ext cx="1652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筆跡 43">
                  <a:extLst>
                    <a:ext uri="{FF2B5EF4-FFF2-40B4-BE49-F238E27FC236}">
                      <a16:creationId xmlns:a16="http://schemas.microsoft.com/office/drawing/2014/main" id="{ECDDFEB2-3524-AD0D-093B-9462FD546E73}"/>
                    </a:ext>
                  </a:extLst>
                </p14:cNvPr>
                <p14:cNvContentPartPr/>
                <p14:nvPr/>
              </p14:nvContentPartPr>
              <p14:xfrm>
                <a:off x="3846977" y="2063177"/>
                <a:ext cx="114840" cy="403560"/>
              </p14:xfrm>
            </p:contentPart>
          </mc:Choice>
          <mc:Fallback xmlns="">
            <p:pic>
              <p:nvPicPr>
                <p:cNvPr id="44" name="筆跡 43">
                  <a:extLst>
                    <a:ext uri="{FF2B5EF4-FFF2-40B4-BE49-F238E27FC236}">
                      <a16:creationId xmlns:a16="http://schemas.microsoft.com/office/drawing/2014/main" id="{ECDDFEB2-3524-AD0D-093B-9462FD546E73}"/>
                    </a:ext>
                  </a:extLst>
                </p:cNvPr>
                <p:cNvPicPr/>
                <p:nvPr/>
              </p:nvPicPr>
              <p:blipFill>
                <a:blip r:embed="rId75"/>
                <a:stretch>
                  <a:fillRect/>
                </a:stretch>
              </p:blipFill>
              <p:spPr>
                <a:xfrm>
                  <a:off x="3829337" y="2045177"/>
                  <a:ext cx="1504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筆跡 44">
                  <a:extLst>
                    <a:ext uri="{FF2B5EF4-FFF2-40B4-BE49-F238E27FC236}">
                      <a16:creationId xmlns:a16="http://schemas.microsoft.com/office/drawing/2014/main" id="{01AAC082-CB4C-D3BD-A299-E15B2BBFDE71}"/>
                    </a:ext>
                  </a:extLst>
                </p14:cNvPr>
                <p14:cNvContentPartPr/>
                <p14:nvPr/>
              </p14:nvContentPartPr>
              <p14:xfrm>
                <a:off x="5148377" y="2040857"/>
                <a:ext cx="57240" cy="257040"/>
              </p14:xfrm>
            </p:contentPart>
          </mc:Choice>
          <mc:Fallback xmlns="">
            <p:pic>
              <p:nvPicPr>
                <p:cNvPr id="45" name="筆跡 44">
                  <a:extLst>
                    <a:ext uri="{FF2B5EF4-FFF2-40B4-BE49-F238E27FC236}">
                      <a16:creationId xmlns:a16="http://schemas.microsoft.com/office/drawing/2014/main" id="{01AAC082-CB4C-D3BD-A299-E15B2BBFDE71}"/>
                    </a:ext>
                  </a:extLst>
                </p:cNvPr>
                <p:cNvPicPr/>
                <p:nvPr/>
              </p:nvPicPr>
              <p:blipFill>
                <a:blip r:embed="rId77"/>
                <a:stretch>
                  <a:fillRect/>
                </a:stretch>
              </p:blipFill>
              <p:spPr>
                <a:xfrm>
                  <a:off x="5130737" y="2022857"/>
                  <a:ext cx="9288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筆跡 45">
                  <a:extLst>
                    <a:ext uri="{FF2B5EF4-FFF2-40B4-BE49-F238E27FC236}">
                      <a16:creationId xmlns:a16="http://schemas.microsoft.com/office/drawing/2014/main" id="{7BF2C8D9-3B02-794E-6905-1B14FBDFEE43}"/>
                    </a:ext>
                  </a:extLst>
                </p14:cNvPr>
                <p14:cNvContentPartPr/>
                <p14:nvPr/>
              </p14:nvContentPartPr>
              <p14:xfrm>
                <a:off x="5238737" y="1922777"/>
                <a:ext cx="74520" cy="84600"/>
              </p14:xfrm>
            </p:contentPart>
          </mc:Choice>
          <mc:Fallback xmlns="">
            <p:pic>
              <p:nvPicPr>
                <p:cNvPr id="46" name="筆跡 45">
                  <a:extLst>
                    <a:ext uri="{FF2B5EF4-FFF2-40B4-BE49-F238E27FC236}">
                      <a16:creationId xmlns:a16="http://schemas.microsoft.com/office/drawing/2014/main" id="{7BF2C8D9-3B02-794E-6905-1B14FBDFEE43}"/>
                    </a:ext>
                  </a:extLst>
                </p:cNvPr>
                <p:cNvPicPr/>
                <p:nvPr/>
              </p:nvPicPr>
              <p:blipFill>
                <a:blip r:embed="rId79"/>
                <a:stretch>
                  <a:fillRect/>
                </a:stretch>
              </p:blipFill>
              <p:spPr>
                <a:xfrm>
                  <a:off x="5220737" y="1904777"/>
                  <a:ext cx="1101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筆跡 47">
                  <a:extLst>
                    <a:ext uri="{FF2B5EF4-FFF2-40B4-BE49-F238E27FC236}">
                      <a16:creationId xmlns:a16="http://schemas.microsoft.com/office/drawing/2014/main" id="{6C6D24DE-EE3D-953D-0E0F-AA215756AB02}"/>
                    </a:ext>
                  </a:extLst>
                </p14:cNvPr>
                <p14:cNvContentPartPr/>
                <p14:nvPr/>
              </p14:nvContentPartPr>
              <p14:xfrm>
                <a:off x="3860657" y="2485097"/>
                <a:ext cx="1325160" cy="69120"/>
              </p14:xfrm>
            </p:contentPart>
          </mc:Choice>
          <mc:Fallback xmlns="">
            <p:pic>
              <p:nvPicPr>
                <p:cNvPr id="48" name="筆跡 47">
                  <a:extLst>
                    <a:ext uri="{FF2B5EF4-FFF2-40B4-BE49-F238E27FC236}">
                      <a16:creationId xmlns:a16="http://schemas.microsoft.com/office/drawing/2014/main" id="{6C6D24DE-EE3D-953D-0E0F-AA215756AB02}"/>
                    </a:ext>
                  </a:extLst>
                </p:cNvPr>
                <p:cNvPicPr/>
                <p:nvPr/>
              </p:nvPicPr>
              <p:blipFill>
                <a:blip r:embed="rId81"/>
                <a:stretch>
                  <a:fillRect/>
                </a:stretch>
              </p:blipFill>
              <p:spPr>
                <a:xfrm>
                  <a:off x="3842657" y="2467457"/>
                  <a:ext cx="13608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4" name="筆跡 53">
                  <a:extLst>
                    <a:ext uri="{FF2B5EF4-FFF2-40B4-BE49-F238E27FC236}">
                      <a16:creationId xmlns:a16="http://schemas.microsoft.com/office/drawing/2014/main" id="{BDF3348B-3627-C9DF-C881-79097A81586E}"/>
                    </a:ext>
                  </a:extLst>
                </p14:cNvPr>
                <p14:cNvContentPartPr/>
                <p14:nvPr/>
              </p14:nvContentPartPr>
              <p14:xfrm>
                <a:off x="5334137" y="2455217"/>
                <a:ext cx="133920" cy="104040"/>
              </p14:xfrm>
            </p:contentPart>
          </mc:Choice>
          <mc:Fallback xmlns="">
            <p:pic>
              <p:nvPicPr>
                <p:cNvPr id="54" name="筆跡 53">
                  <a:extLst>
                    <a:ext uri="{FF2B5EF4-FFF2-40B4-BE49-F238E27FC236}">
                      <a16:creationId xmlns:a16="http://schemas.microsoft.com/office/drawing/2014/main" id="{BDF3348B-3627-C9DF-C881-79097A81586E}"/>
                    </a:ext>
                  </a:extLst>
                </p:cNvPr>
                <p:cNvPicPr/>
                <p:nvPr/>
              </p:nvPicPr>
              <p:blipFill>
                <a:blip r:embed="rId83"/>
                <a:stretch>
                  <a:fillRect/>
                </a:stretch>
              </p:blipFill>
              <p:spPr>
                <a:xfrm>
                  <a:off x="5316137" y="2437577"/>
                  <a:ext cx="169560" cy="139680"/>
                </a:xfrm>
                <a:prstGeom prst="rect">
                  <a:avLst/>
                </a:prstGeom>
              </p:spPr>
            </p:pic>
          </mc:Fallback>
        </mc:AlternateContent>
      </p:grpSp>
      <p:grpSp>
        <p:nvGrpSpPr>
          <p:cNvPr id="63" name="群組 62">
            <a:extLst>
              <a:ext uri="{FF2B5EF4-FFF2-40B4-BE49-F238E27FC236}">
                <a16:creationId xmlns:a16="http://schemas.microsoft.com/office/drawing/2014/main" id="{7D723D56-46CB-AB37-4730-5F114F8D5B90}"/>
              </a:ext>
            </a:extLst>
          </p:cNvPr>
          <p:cNvGrpSpPr/>
          <p:nvPr/>
        </p:nvGrpSpPr>
        <p:grpSpPr>
          <a:xfrm>
            <a:off x="5735801" y="2488697"/>
            <a:ext cx="311185" cy="23760"/>
            <a:chOff x="5735801" y="2488697"/>
            <a:chExt cx="311185" cy="23760"/>
          </a:xfrm>
        </p:grpSpPr>
        <mc:AlternateContent xmlns:mc="http://schemas.openxmlformats.org/markup-compatibility/2006" xmlns:p14="http://schemas.microsoft.com/office/powerpoint/2010/main">
          <mc:Choice Requires="p14">
            <p:contentPart p14:bwMode="auto" r:id="rId84">
              <p14:nvContentPartPr>
                <p14:cNvPr id="57" name="筆跡 56">
                  <a:extLst>
                    <a:ext uri="{FF2B5EF4-FFF2-40B4-BE49-F238E27FC236}">
                      <a16:creationId xmlns:a16="http://schemas.microsoft.com/office/drawing/2014/main" id="{B54947C7-EA83-8F7D-F052-5481E29E6080}"/>
                    </a:ext>
                  </a:extLst>
                </p14:cNvPr>
                <p14:cNvContentPartPr/>
                <p14:nvPr/>
              </p14:nvContentPartPr>
              <p14:xfrm>
                <a:off x="5735801" y="2507417"/>
                <a:ext cx="28080" cy="5040"/>
              </p14:xfrm>
            </p:contentPart>
          </mc:Choice>
          <mc:Fallback xmlns="">
            <p:pic>
              <p:nvPicPr>
                <p:cNvPr id="57" name="筆跡 56">
                  <a:extLst>
                    <a:ext uri="{FF2B5EF4-FFF2-40B4-BE49-F238E27FC236}">
                      <a16:creationId xmlns:a16="http://schemas.microsoft.com/office/drawing/2014/main" id="{B54947C7-EA83-8F7D-F052-5481E29E6080}"/>
                    </a:ext>
                  </a:extLst>
                </p:cNvPr>
                <p:cNvPicPr/>
                <p:nvPr/>
              </p:nvPicPr>
              <p:blipFill>
                <a:blip r:embed="rId85"/>
                <a:stretch>
                  <a:fillRect/>
                </a:stretch>
              </p:blipFill>
              <p:spPr>
                <a:xfrm>
                  <a:off x="5717801" y="2489417"/>
                  <a:ext cx="637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8" name="筆跡 57">
                  <a:extLst>
                    <a:ext uri="{FF2B5EF4-FFF2-40B4-BE49-F238E27FC236}">
                      <a16:creationId xmlns:a16="http://schemas.microsoft.com/office/drawing/2014/main" id="{7C6726C5-5E07-C69A-CA32-563D98C3DF55}"/>
                    </a:ext>
                  </a:extLst>
                </p14:cNvPr>
                <p14:cNvContentPartPr/>
                <p14:nvPr/>
              </p14:nvContentPartPr>
              <p14:xfrm>
                <a:off x="5913426" y="2488697"/>
                <a:ext cx="4680" cy="3600"/>
              </p14:xfrm>
            </p:contentPart>
          </mc:Choice>
          <mc:Fallback xmlns="">
            <p:pic>
              <p:nvPicPr>
                <p:cNvPr id="58" name="筆跡 57">
                  <a:extLst>
                    <a:ext uri="{FF2B5EF4-FFF2-40B4-BE49-F238E27FC236}">
                      <a16:creationId xmlns:a16="http://schemas.microsoft.com/office/drawing/2014/main" id="{7C6726C5-5E07-C69A-CA32-563D98C3DF55}"/>
                    </a:ext>
                  </a:extLst>
                </p:cNvPr>
                <p:cNvPicPr/>
                <p:nvPr/>
              </p:nvPicPr>
              <p:blipFill>
                <a:blip r:embed="rId87"/>
                <a:stretch>
                  <a:fillRect/>
                </a:stretch>
              </p:blipFill>
              <p:spPr>
                <a:xfrm>
                  <a:off x="5895426" y="2470697"/>
                  <a:ext cx="403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FDFD22D3-30B3-020D-B2A1-7E9852E4FC50}"/>
                    </a:ext>
                  </a:extLst>
                </p14:cNvPr>
                <p14:cNvContentPartPr/>
                <p14:nvPr/>
              </p14:nvContentPartPr>
              <p14:xfrm>
                <a:off x="6039066" y="2489777"/>
                <a:ext cx="7920" cy="4680"/>
              </p14:xfrm>
            </p:contentPart>
          </mc:Choice>
          <mc:Fallback xmlns="">
            <p:pic>
              <p:nvPicPr>
                <p:cNvPr id="59" name="筆跡 58">
                  <a:extLst>
                    <a:ext uri="{FF2B5EF4-FFF2-40B4-BE49-F238E27FC236}">
                      <a16:creationId xmlns:a16="http://schemas.microsoft.com/office/drawing/2014/main" id="{FDFD22D3-30B3-020D-B2A1-7E9852E4FC50}"/>
                    </a:ext>
                  </a:extLst>
                </p:cNvPr>
                <p:cNvPicPr/>
                <p:nvPr/>
              </p:nvPicPr>
              <p:blipFill>
                <a:blip r:embed="rId87"/>
                <a:stretch>
                  <a:fillRect/>
                </a:stretch>
              </p:blipFill>
              <p:spPr>
                <a:xfrm>
                  <a:off x="6021066" y="2472137"/>
                  <a:ext cx="43560" cy="40320"/>
                </a:xfrm>
                <a:prstGeom prst="rect">
                  <a:avLst/>
                </a:prstGeom>
              </p:spPr>
            </p:pic>
          </mc:Fallback>
        </mc:AlternateContent>
      </p:grpSp>
      <p:grpSp>
        <p:nvGrpSpPr>
          <p:cNvPr id="62" name="群組 61">
            <a:extLst>
              <a:ext uri="{FF2B5EF4-FFF2-40B4-BE49-F238E27FC236}">
                <a16:creationId xmlns:a16="http://schemas.microsoft.com/office/drawing/2014/main" id="{ADA8741D-0599-FE76-B966-FF0B58C6EDF6}"/>
              </a:ext>
            </a:extLst>
          </p:cNvPr>
          <p:cNvGrpSpPr/>
          <p:nvPr/>
        </p:nvGrpSpPr>
        <p:grpSpPr>
          <a:xfrm>
            <a:off x="6250386" y="2390057"/>
            <a:ext cx="163080" cy="113400"/>
            <a:chOff x="6250386" y="2390057"/>
            <a:chExt cx="163080" cy="113400"/>
          </a:xfrm>
        </p:grpSpPr>
        <mc:AlternateContent xmlns:mc="http://schemas.openxmlformats.org/markup-compatibility/2006" xmlns:p14="http://schemas.microsoft.com/office/powerpoint/2010/main">
          <mc:Choice Requires="p14">
            <p:contentPart p14:bwMode="auto" r:id="rId89">
              <p14:nvContentPartPr>
                <p14:cNvPr id="60" name="筆跡 59">
                  <a:extLst>
                    <a:ext uri="{FF2B5EF4-FFF2-40B4-BE49-F238E27FC236}">
                      <a16:creationId xmlns:a16="http://schemas.microsoft.com/office/drawing/2014/main" id="{00689F06-AB70-8FB5-E082-4C28C6A1CE78}"/>
                    </a:ext>
                  </a:extLst>
                </p14:cNvPr>
                <p14:cNvContentPartPr/>
                <p14:nvPr/>
              </p14:nvContentPartPr>
              <p14:xfrm>
                <a:off x="6250386" y="2436857"/>
                <a:ext cx="163080" cy="23760"/>
              </p14:xfrm>
            </p:contentPart>
          </mc:Choice>
          <mc:Fallback xmlns="">
            <p:pic>
              <p:nvPicPr>
                <p:cNvPr id="60" name="筆跡 59">
                  <a:extLst>
                    <a:ext uri="{FF2B5EF4-FFF2-40B4-BE49-F238E27FC236}">
                      <a16:creationId xmlns:a16="http://schemas.microsoft.com/office/drawing/2014/main" id="{00689F06-AB70-8FB5-E082-4C28C6A1CE78}"/>
                    </a:ext>
                  </a:extLst>
                </p:cNvPr>
                <p:cNvPicPr/>
                <p:nvPr/>
              </p:nvPicPr>
              <p:blipFill>
                <a:blip r:embed="rId90"/>
                <a:stretch>
                  <a:fillRect/>
                </a:stretch>
              </p:blipFill>
              <p:spPr>
                <a:xfrm>
                  <a:off x="6232386" y="2418857"/>
                  <a:ext cx="19872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1" name="筆跡 60">
                  <a:extLst>
                    <a:ext uri="{FF2B5EF4-FFF2-40B4-BE49-F238E27FC236}">
                      <a16:creationId xmlns:a16="http://schemas.microsoft.com/office/drawing/2014/main" id="{1B802F29-7D9D-056B-DBE3-025DB65D8A20}"/>
                    </a:ext>
                  </a:extLst>
                </p14:cNvPr>
                <p14:cNvContentPartPr/>
                <p14:nvPr/>
              </p14:nvContentPartPr>
              <p14:xfrm>
                <a:off x="6345066" y="2390057"/>
                <a:ext cx="20880" cy="113400"/>
              </p14:xfrm>
            </p:contentPart>
          </mc:Choice>
          <mc:Fallback xmlns="">
            <p:pic>
              <p:nvPicPr>
                <p:cNvPr id="61" name="筆跡 60">
                  <a:extLst>
                    <a:ext uri="{FF2B5EF4-FFF2-40B4-BE49-F238E27FC236}">
                      <a16:creationId xmlns:a16="http://schemas.microsoft.com/office/drawing/2014/main" id="{1B802F29-7D9D-056B-DBE3-025DB65D8A20}"/>
                    </a:ext>
                  </a:extLst>
                </p:cNvPr>
                <p:cNvPicPr/>
                <p:nvPr/>
              </p:nvPicPr>
              <p:blipFill>
                <a:blip r:embed="rId92"/>
                <a:stretch>
                  <a:fillRect/>
                </a:stretch>
              </p:blipFill>
              <p:spPr>
                <a:xfrm>
                  <a:off x="6327426" y="2372057"/>
                  <a:ext cx="56520" cy="149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73" name="筆跡 72">
                <a:extLst>
                  <a:ext uri="{FF2B5EF4-FFF2-40B4-BE49-F238E27FC236}">
                    <a16:creationId xmlns:a16="http://schemas.microsoft.com/office/drawing/2014/main" id="{98C603EE-C9B2-E9C2-8F1E-57FB6C30BB97}"/>
                  </a:ext>
                </a:extLst>
              </p14:cNvPr>
              <p14:cNvContentPartPr/>
              <p14:nvPr/>
            </p14:nvContentPartPr>
            <p14:xfrm>
              <a:off x="8282586" y="1706417"/>
              <a:ext cx="82800" cy="83520"/>
            </p14:xfrm>
          </p:contentPart>
        </mc:Choice>
        <mc:Fallback xmlns="">
          <p:pic>
            <p:nvPicPr>
              <p:cNvPr id="73" name="筆跡 72">
                <a:extLst>
                  <a:ext uri="{FF2B5EF4-FFF2-40B4-BE49-F238E27FC236}">
                    <a16:creationId xmlns:a16="http://schemas.microsoft.com/office/drawing/2014/main" id="{98C603EE-C9B2-E9C2-8F1E-57FB6C30BB97}"/>
                  </a:ext>
                </a:extLst>
              </p:cNvPr>
              <p:cNvPicPr/>
              <p:nvPr/>
            </p:nvPicPr>
            <p:blipFill>
              <a:blip r:embed="rId94"/>
              <a:stretch>
                <a:fillRect/>
              </a:stretch>
            </p:blipFill>
            <p:spPr>
              <a:xfrm>
                <a:off x="8264586" y="1688417"/>
                <a:ext cx="118440" cy="119160"/>
              </a:xfrm>
              <a:prstGeom prst="rect">
                <a:avLst/>
              </a:prstGeom>
            </p:spPr>
          </p:pic>
        </mc:Fallback>
      </mc:AlternateContent>
      <p:grpSp>
        <p:nvGrpSpPr>
          <p:cNvPr id="80" name="群組 79">
            <a:extLst>
              <a:ext uri="{FF2B5EF4-FFF2-40B4-BE49-F238E27FC236}">
                <a16:creationId xmlns:a16="http://schemas.microsoft.com/office/drawing/2014/main" id="{725C3384-6C64-5DF4-D977-B08F14FAD1BF}"/>
              </a:ext>
            </a:extLst>
          </p:cNvPr>
          <p:cNvGrpSpPr/>
          <p:nvPr/>
        </p:nvGrpSpPr>
        <p:grpSpPr>
          <a:xfrm>
            <a:off x="6775986" y="1884977"/>
            <a:ext cx="1485720" cy="519120"/>
            <a:chOff x="6775986" y="1884977"/>
            <a:chExt cx="1485720" cy="519120"/>
          </a:xfrm>
        </p:grpSpPr>
        <mc:AlternateContent xmlns:mc="http://schemas.openxmlformats.org/markup-compatibility/2006" xmlns:p14="http://schemas.microsoft.com/office/powerpoint/2010/main">
          <mc:Choice Requires="p14">
            <p:contentPart p14:bwMode="auto" r:id="rId95">
              <p14:nvContentPartPr>
                <p14:cNvPr id="64" name="筆跡 63">
                  <a:extLst>
                    <a:ext uri="{FF2B5EF4-FFF2-40B4-BE49-F238E27FC236}">
                      <a16:creationId xmlns:a16="http://schemas.microsoft.com/office/drawing/2014/main" id="{8C614C52-3D2F-D2B0-07AB-D73E9EB2DA0F}"/>
                    </a:ext>
                  </a:extLst>
                </p14:cNvPr>
                <p14:cNvContentPartPr/>
                <p14:nvPr/>
              </p14:nvContentPartPr>
              <p14:xfrm>
                <a:off x="6901626" y="1993337"/>
                <a:ext cx="153360" cy="240480"/>
              </p14:xfrm>
            </p:contentPart>
          </mc:Choice>
          <mc:Fallback xmlns="">
            <p:pic>
              <p:nvPicPr>
                <p:cNvPr id="64" name="筆跡 63">
                  <a:extLst>
                    <a:ext uri="{FF2B5EF4-FFF2-40B4-BE49-F238E27FC236}">
                      <a16:creationId xmlns:a16="http://schemas.microsoft.com/office/drawing/2014/main" id="{8C614C52-3D2F-D2B0-07AB-D73E9EB2DA0F}"/>
                    </a:ext>
                  </a:extLst>
                </p:cNvPr>
                <p:cNvPicPr/>
                <p:nvPr/>
              </p:nvPicPr>
              <p:blipFill>
                <a:blip r:embed="rId96"/>
                <a:stretch>
                  <a:fillRect/>
                </a:stretch>
              </p:blipFill>
              <p:spPr>
                <a:xfrm>
                  <a:off x="6883986" y="1975697"/>
                  <a:ext cx="189000" cy="2761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5" name="筆跡 64">
                  <a:extLst>
                    <a:ext uri="{FF2B5EF4-FFF2-40B4-BE49-F238E27FC236}">
                      <a16:creationId xmlns:a16="http://schemas.microsoft.com/office/drawing/2014/main" id="{FC004A6D-CF1F-02BE-0161-FE7DA1B9D149}"/>
                    </a:ext>
                  </a:extLst>
                </p14:cNvPr>
                <p14:cNvContentPartPr/>
                <p14:nvPr/>
              </p14:nvContentPartPr>
              <p14:xfrm>
                <a:off x="7173786" y="2156417"/>
                <a:ext cx="112680" cy="20520"/>
              </p14:xfrm>
            </p:contentPart>
          </mc:Choice>
          <mc:Fallback xmlns="">
            <p:pic>
              <p:nvPicPr>
                <p:cNvPr id="65" name="筆跡 64">
                  <a:extLst>
                    <a:ext uri="{FF2B5EF4-FFF2-40B4-BE49-F238E27FC236}">
                      <a16:creationId xmlns:a16="http://schemas.microsoft.com/office/drawing/2014/main" id="{FC004A6D-CF1F-02BE-0161-FE7DA1B9D149}"/>
                    </a:ext>
                  </a:extLst>
                </p:cNvPr>
                <p:cNvPicPr/>
                <p:nvPr/>
              </p:nvPicPr>
              <p:blipFill>
                <a:blip r:embed="rId98"/>
                <a:stretch>
                  <a:fillRect/>
                </a:stretch>
              </p:blipFill>
              <p:spPr>
                <a:xfrm>
                  <a:off x="7155786" y="2138417"/>
                  <a:ext cx="148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7" name="筆跡 66">
                  <a:extLst>
                    <a:ext uri="{FF2B5EF4-FFF2-40B4-BE49-F238E27FC236}">
                      <a16:creationId xmlns:a16="http://schemas.microsoft.com/office/drawing/2014/main" id="{8032A879-2101-D4BF-7219-F2E9308C8816}"/>
                    </a:ext>
                  </a:extLst>
                </p14:cNvPr>
                <p14:cNvContentPartPr/>
                <p14:nvPr/>
              </p14:nvContentPartPr>
              <p14:xfrm>
                <a:off x="7506066" y="2001257"/>
                <a:ext cx="102600" cy="203040"/>
              </p14:xfrm>
            </p:contentPart>
          </mc:Choice>
          <mc:Fallback xmlns="">
            <p:pic>
              <p:nvPicPr>
                <p:cNvPr id="67" name="筆跡 66">
                  <a:extLst>
                    <a:ext uri="{FF2B5EF4-FFF2-40B4-BE49-F238E27FC236}">
                      <a16:creationId xmlns:a16="http://schemas.microsoft.com/office/drawing/2014/main" id="{8032A879-2101-D4BF-7219-F2E9308C8816}"/>
                    </a:ext>
                  </a:extLst>
                </p:cNvPr>
                <p:cNvPicPr/>
                <p:nvPr/>
              </p:nvPicPr>
              <p:blipFill>
                <a:blip r:embed="rId100"/>
                <a:stretch>
                  <a:fillRect/>
                </a:stretch>
              </p:blipFill>
              <p:spPr>
                <a:xfrm>
                  <a:off x="7488066" y="1983257"/>
                  <a:ext cx="13824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8" name="筆跡 67">
                  <a:extLst>
                    <a:ext uri="{FF2B5EF4-FFF2-40B4-BE49-F238E27FC236}">
                      <a16:creationId xmlns:a16="http://schemas.microsoft.com/office/drawing/2014/main" id="{E41F91EF-BAD4-BD61-098A-5ED6BD8A73D6}"/>
                    </a:ext>
                  </a:extLst>
                </p14:cNvPr>
                <p14:cNvContentPartPr/>
                <p14:nvPr/>
              </p14:nvContentPartPr>
              <p14:xfrm>
                <a:off x="7677786" y="2204657"/>
                <a:ext cx="3240" cy="1080"/>
              </p14:xfrm>
            </p:contentPart>
          </mc:Choice>
          <mc:Fallback xmlns="">
            <p:pic>
              <p:nvPicPr>
                <p:cNvPr id="68" name="筆跡 67">
                  <a:extLst>
                    <a:ext uri="{FF2B5EF4-FFF2-40B4-BE49-F238E27FC236}">
                      <a16:creationId xmlns:a16="http://schemas.microsoft.com/office/drawing/2014/main" id="{E41F91EF-BAD4-BD61-098A-5ED6BD8A73D6}"/>
                    </a:ext>
                  </a:extLst>
                </p:cNvPr>
                <p:cNvPicPr/>
                <p:nvPr/>
              </p:nvPicPr>
              <p:blipFill>
                <a:blip r:embed="rId102"/>
                <a:stretch>
                  <a:fillRect/>
                </a:stretch>
              </p:blipFill>
              <p:spPr>
                <a:xfrm>
                  <a:off x="7660146" y="2186657"/>
                  <a:ext cx="388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69" name="筆跡 68">
                  <a:extLst>
                    <a:ext uri="{FF2B5EF4-FFF2-40B4-BE49-F238E27FC236}">
                      <a16:creationId xmlns:a16="http://schemas.microsoft.com/office/drawing/2014/main" id="{FBA81425-5931-7AFA-E289-1C3C10F1A560}"/>
                    </a:ext>
                  </a:extLst>
                </p14:cNvPr>
                <p14:cNvContentPartPr/>
                <p14:nvPr/>
              </p14:nvContentPartPr>
              <p14:xfrm>
                <a:off x="7794426" y="2067137"/>
                <a:ext cx="97920" cy="100080"/>
              </p14:xfrm>
            </p:contentPart>
          </mc:Choice>
          <mc:Fallback xmlns="">
            <p:pic>
              <p:nvPicPr>
                <p:cNvPr id="69" name="筆跡 68">
                  <a:extLst>
                    <a:ext uri="{FF2B5EF4-FFF2-40B4-BE49-F238E27FC236}">
                      <a16:creationId xmlns:a16="http://schemas.microsoft.com/office/drawing/2014/main" id="{FBA81425-5931-7AFA-E289-1C3C10F1A560}"/>
                    </a:ext>
                  </a:extLst>
                </p:cNvPr>
                <p:cNvPicPr/>
                <p:nvPr/>
              </p:nvPicPr>
              <p:blipFill>
                <a:blip r:embed="rId104"/>
                <a:stretch>
                  <a:fillRect/>
                </a:stretch>
              </p:blipFill>
              <p:spPr>
                <a:xfrm>
                  <a:off x="7776786" y="2049137"/>
                  <a:ext cx="13356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0" name="筆跡 69">
                  <a:extLst>
                    <a:ext uri="{FF2B5EF4-FFF2-40B4-BE49-F238E27FC236}">
                      <a16:creationId xmlns:a16="http://schemas.microsoft.com/office/drawing/2014/main" id="{AF6F42E6-28DE-C1AC-7F38-C80E9913DC96}"/>
                    </a:ext>
                  </a:extLst>
                </p14:cNvPr>
                <p14:cNvContentPartPr/>
                <p14:nvPr/>
              </p14:nvContentPartPr>
              <p14:xfrm>
                <a:off x="7970466" y="2041577"/>
                <a:ext cx="90360" cy="73800"/>
              </p14:xfrm>
            </p:contentPart>
          </mc:Choice>
          <mc:Fallback xmlns="">
            <p:pic>
              <p:nvPicPr>
                <p:cNvPr id="70" name="筆跡 69">
                  <a:extLst>
                    <a:ext uri="{FF2B5EF4-FFF2-40B4-BE49-F238E27FC236}">
                      <a16:creationId xmlns:a16="http://schemas.microsoft.com/office/drawing/2014/main" id="{AF6F42E6-28DE-C1AC-7F38-C80E9913DC96}"/>
                    </a:ext>
                  </a:extLst>
                </p:cNvPr>
                <p:cNvPicPr/>
                <p:nvPr/>
              </p:nvPicPr>
              <p:blipFill>
                <a:blip r:embed="rId106"/>
                <a:stretch>
                  <a:fillRect/>
                </a:stretch>
              </p:blipFill>
              <p:spPr>
                <a:xfrm>
                  <a:off x="7952466" y="2023937"/>
                  <a:ext cx="1260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1" name="筆跡 70">
                  <a:extLst>
                    <a:ext uri="{FF2B5EF4-FFF2-40B4-BE49-F238E27FC236}">
                      <a16:creationId xmlns:a16="http://schemas.microsoft.com/office/drawing/2014/main" id="{8D5CC2F8-BC6E-CCC1-6701-F09871B493DF}"/>
                    </a:ext>
                  </a:extLst>
                </p14:cNvPr>
                <p14:cNvContentPartPr/>
                <p14:nvPr/>
              </p14:nvContentPartPr>
              <p14:xfrm>
                <a:off x="6790746" y="1897937"/>
                <a:ext cx="120600" cy="398880"/>
              </p14:xfrm>
            </p:contentPart>
          </mc:Choice>
          <mc:Fallback xmlns="">
            <p:pic>
              <p:nvPicPr>
                <p:cNvPr id="71" name="筆跡 70">
                  <a:extLst>
                    <a:ext uri="{FF2B5EF4-FFF2-40B4-BE49-F238E27FC236}">
                      <a16:creationId xmlns:a16="http://schemas.microsoft.com/office/drawing/2014/main" id="{8D5CC2F8-BC6E-CCC1-6701-F09871B493DF}"/>
                    </a:ext>
                  </a:extLst>
                </p:cNvPr>
                <p:cNvPicPr/>
                <p:nvPr/>
              </p:nvPicPr>
              <p:blipFill>
                <a:blip r:embed="rId108"/>
                <a:stretch>
                  <a:fillRect/>
                </a:stretch>
              </p:blipFill>
              <p:spPr>
                <a:xfrm>
                  <a:off x="6772746" y="1880297"/>
                  <a:ext cx="15624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2" name="筆跡 71">
                  <a:extLst>
                    <a:ext uri="{FF2B5EF4-FFF2-40B4-BE49-F238E27FC236}">
                      <a16:creationId xmlns:a16="http://schemas.microsoft.com/office/drawing/2014/main" id="{12A04A00-4F47-22F2-FD39-6A133F72F3C7}"/>
                    </a:ext>
                  </a:extLst>
                </p14:cNvPr>
                <p14:cNvContentPartPr/>
                <p14:nvPr/>
              </p14:nvContentPartPr>
              <p14:xfrm>
                <a:off x="8152266" y="1884977"/>
                <a:ext cx="109440" cy="244440"/>
              </p14:xfrm>
            </p:contentPart>
          </mc:Choice>
          <mc:Fallback xmlns="">
            <p:pic>
              <p:nvPicPr>
                <p:cNvPr id="72" name="筆跡 71">
                  <a:extLst>
                    <a:ext uri="{FF2B5EF4-FFF2-40B4-BE49-F238E27FC236}">
                      <a16:creationId xmlns:a16="http://schemas.microsoft.com/office/drawing/2014/main" id="{12A04A00-4F47-22F2-FD39-6A133F72F3C7}"/>
                    </a:ext>
                  </a:extLst>
                </p:cNvPr>
                <p:cNvPicPr/>
                <p:nvPr/>
              </p:nvPicPr>
              <p:blipFill>
                <a:blip r:embed="rId110"/>
                <a:stretch>
                  <a:fillRect/>
                </a:stretch>
              </p:blipFill>
              <p:spPr>
                <a:xfrm>
                  <a:off x="8134626" y="1866977"/>
                  <a:ext cx="14508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4" name="筆跡 73">
                  <a:extLst>
                    <a:ext uri="{FF2B5EF4-FFF2-40B4-BE49-F238E27FC236}">
                      <a16:creationId xmlns:a16="http://schemas.microsoft.com/office/drawing/2014/main" id="{43959742-A197-C977-0D7D-FD0BD8AB4EF1}"/>
                    </a:ext>
                  </a:extLst>
                </p14:cNvPr>
                <p14:cNvContentPartPr/>
                <p14:nvPr/>
              </p14:nvContentPartPr>
              <p14:xfrm>
                <a:off x="6775986" y="2327057"/>
                <a:ext cx="1349640" cy="77040"/>
              </p14:xfrm>
            </p:contentPart>
          </mc:Choice>
          <mc:Fallback xmlns="">
            <p:pic>
              <p:nvPicPr>
                <p:cNvPr id="74" name="筆跡 73">
                  <a:extLst>
                    <a:ext uri="{FF2B5EF4-FFF2-40B4-BE49-F238E27FC236}">
                      <a16:creationId xmlns:a16="http://schemas.microsoft.com/office/drawing/2014/main" id="{43959742-A197-C977-0D7D-FD0BD8AB4EF1}"/>
                    </a:ext>
                  </a:extLst>
                </p:cNvPr>
                <p:cNvPicPr/>
                <p:nvPr/>
              </p:nvPicPr>
              <p:blipFill>
                <a:blip r:embed="rId112"/>
                <a:stretch>
                  <a:fillRect/>
                </a:stretch>
              </p:blipFill>
              <p:spPr>
                <a:xfrm>
                  <a:off x="6757986" y="2309417"/>
                  <a:ext cx="1385280" cy="112680"/>
                </a:xfrm>
                <a:prstGeom prst="rect">
                  <a:avLst/>
                </a:prstGeom>
              </p:spPr>
            </p:pic>
          </mc:Fallback>
        </mc:AlternateContent>
      </p:grpSp>
      <p:grpSp>
        <p:nvGrpSpPr>
          <p:cNvPr id="79" name="群組 78">
            <a:extLst>
              <a:ext uri="{FF2B5EF4-FFF2-40B4-BE49-F238E27FC236}">
                <a16:creationId xmlns:a16="http://schemas.microsoft.com/office/drawing/2014/main" id="{4B659487-48DF-3A33-2C7A-85909DD0AACF}"/>
              </a:ext>
            </a:extLst>
          </p:cNvPr>
          <p:cNvGrpSpPr/>
          <p:nvPr/>
        </p:nvGrpSpPr>
        <p:grpSpPr>
          <a:xfrm>
            <a:off x="7230306" y="2506337"/>
            <a:ext cx="551520" cy="188640"/>
            <a:chOff x="7230306" y="2506337"/>
            <a:chExt cx="551520" cy="188640"/>
          </a:xfrm>
        </p:grpSpPr>
        <mc:AlternateContent xmlns:mc="http://schemas.openxmlformats.org/markup-compatibility/2006" xmlns:p14="http://schemas.microsoft.com/office/powerpoint/2010/main">
          <mc:Choice Requires="p14">
            <p:contentPart p14:bwMode="auto" r:id="rId113">
              <p14:nvContentPartPr>
                <p14:cNvPr id="75" name="筆跡 74">
                  <a:extLst>
                    <a:ext uri="{FF2B5EF4-FFF2-40B4-BE49-F238E27FC236}">
                      <a16:creationId xmlns:a16="http://schemas.microsoft.com/office/drawing/2014/main" id="{869979C8-363C-35C6-62B8-3CC49A33D62B}"/>
                    </a:ext>
                  </a:extLst>
                </p14:cNvPr>
                <p14:cNvContentPartPr/>
                <p14:nvPr/>
              </p14:nvContentPartPr>
              <p14:xfrm>
                <a:off x="7230306" y="2506337"/>
                <a:ext cx="97200" cy="188640"/>
              </p14:xfrm>
            </p:contentPart>
          </mc:Choice>
          <mc:Fallback xmlns="">
            <p:pic>
              <p:nvPicPr>
                <p:cNvPr id="75" name="筆跡 74">
                  <a:extLst>
                    <a:ext uri="{FF2B5EF4-FFF2-40B4-BE49-F238E27FC236}">
                      <a16:creationId xmlns:a16="http://schemas.microsoft.com/office/drawing/2014/main" id="{869979C8-363C-35C6-62B8-3CC49A33D62B}"/>
                    </a:ext>
                  </a:extLst>
                </p:cNvPr>
                <p:cNvPicPr/>
                <p:nvPr/>
              </p:nvPicPr>
              <p:blipFill>
                <a:blip r:embed="rId114"/>
                <a:stretch>
                  <a:fillRect/>
                </a:stretch>
              </p:blipFill>
              <p:spPr>
                <a:xfrm>
                  <a:off x="7212666" y="2488697"/>
                  <a:ext cx="132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6" name="筆跡 75">
                  <a:extLst>
                    <a:ext uri="{FF2B5EF4-FFF2-40B4-BE49-F238E27FC236}">
                      <a16:creationId xmlns:a16="http://schemas.microsoft.com/office/drawing/2014/main" id="{4612BD8E-56D0-79D8-68F6-034022AB38EF}"/>
                    </a:ext>
                  </a:extLst>
                </p14:cNvPr>
                <p14:cNvContentPartPr/>
                <p14:nvPr/>
              </p14:nvContentPartPr>
              <p14:xfrm>
                <a:off x="7340466" y="2651417"/>
                <a:ext cx="38160" cy="4320"/>
              </p14:xfrm>
            </p:contentPart>
          </mc:Choice>
          <mc:Fallback xmlns="">
            <p:pic>
              <p:nvPicPr>
                <p:cNvPr id="76" name="筆跡 75">
                  <a:extLst>
                    <a:ext uri="{FF2B5EF4-FFF2-40B4-BE49-F238E27FC236}">
                      <a16:creationId xmlns:a16="http://schemas.microsoft.com/office/drawing/2014/main" id="{4612BD8E-56D0-79D8-68F6-034022AB38EF}"/>
                    </a:ext>
                  </a:extLst>
                </p:cNvPr>
                <p:cNvPicPr/>
                <p:nvPr/>
              </p:nvPicPr>
              <p:blipFill>
                <a:blip r:embed="rId116"/>
                <a:stretch>
                  <a:fillRect/>
                </a:stretch>
              </p:blipFill>
              <p:spPr>
                <a:xfrm>
                  <a:off x="7322466" y="2633417"/>
                  <a:ext cx="73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77" name="筆跡 76">
                  <a:extLst>
                    <a:ext uri="{FF2B5EF4-FFF2-40B4-BE49-F238E27FC236}">
                      <a16:creationId xmlns:a16="http://schemas.microsoft.com/office/drawing/2014/main" id="{91055287-A2DE-EDD7-00F3-9715B322AA56}"/>
                    </a:ext>
                  </a:extLst>
                </p14:cNvPr>
                <p14:cNvContentPartPr/>
                <p14:nvPr/>
              </p14:nvContentPartPr>
              <p14:xfrm>
                <a:off x="7511106" y="2527937"/>
                <a:ext cx="60480" cy="103320"/>
              </p14:xfrm>
            </p:contentPart>
          </mc:Choice>
          <mc:Fallback xmlns="">
            <p:pic>
              <p:nvPicPr>
                <p:cNvPr id="77" name="筆跡 76">
                  <a:extLst>
                    <a:ext uri="{FF2B5EF4-FFF2-40B4-BE49-F238E27FC236}">
                      <a16:creationId xmlns:a16="http://schemas.microsoft.com/office/drawing/2014/main" id="{91055287-A2DE-EDD7-00F3-9715B322AA56}"/>
                    </a:ext>
                  </a:extLst>
                </p:cNvPr>
                <p:cNvPicPr/>
                <p:nvPr/>
              </p:nvPicPr>
              <p:blipFill>
                <a:blip r:embed="rId118"/>
                <a:stretch>
                  <a:fillRect/>
                </a:stretch>
              </p:blipFill>
              <p:spPr>
                <a:xfrm>
                  <a:off x="7493106" y="2509937"/>
                  <a:ext cx="9612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78" name="筆跡 77">
                  <a:extLst>
                    <a:ext uri="{FF2B5EF4-FFF2-40B4-BE49-F238E27FC236}">
                      <a16:creationId xmlns:a16="http://schemas.microsoft.com/office/drawing/2014/main" id="{26320711-DD55-FAC0-1DA6-4EF6CC46D4D0}"/>
                    </a:ext>
                  </a:extLst>
                </p14:cNvPr>
                <p14:cNvContentPartPr/>
                <p14:nvPr/>
              </p14:nvContentPartPr>
              <p14:xfrm>
                <a:off x="7694346" y="2514257"/>
                <a:ext cx="87480" cy="97920"/>
              </p14:xfrm>
            </p:contentPart>
          </mc:Choice>
          <mc:Fallback xmlns="">
            <p:pic>
              <p:nvPicPr>
                <p:cNvPr id="78" name="筆跡 77">
                  <a:extLst>
                    <a:ext uri="{FF2B5EF4-FFF2-40B4-BE49-F238E27FC236}">
                      <a16:creationId xmlns:a16="http://schemas.microsoft.com/office/drawing/2014/main" id="{26320711-DD55-FAC0-1DA6-4EF6CC46D4D0}"/>
                    </a:ext>
                  </a:extLst>
                </p:cNvPr>
                <p:cNvPicPr/>
                <p:nvPr/>
              </p:nvPicPr>
              <p:blipFill>
                <a:blip r:embed="rId120"/>
                <a:stretch>
                  <a:fillRect/>
                </a:stretch>
              </p:blipFill>
              <p:spPr>
                <a:xfrm>
                  <a:off x="7676346" y="2496617"/>
                  <a:ext cx="123120" cy="133560"/>
                </a:xfrm>
                <a:prstGeom prst="rect">
                  <a:avLst/>
                </a:prstGeom>
              </p:spPr>
            </p:pic>
          </mc:Fallback>
        </mc:AlternateContent>
      </p:grpSp>
      <p:grpSp>
        <p:nvGrpSpPr>
          <p:cNvPr id="83" name="群組 82">
            <a:extLst>
              <a:ext uri="{FF2B5EF4-FFF2-40B4-BE49-F238E27FC236}">
                <a16:creationId xmlns:a16="http://schemas.microsoft.com/office/drawing/2014/main" id="{A0E1BDA9-DC5F-DF94-6C56-146B896B43BD}"/>
              </a:ext>
            </a:extLst>
          </p:cNvPr>
          <p:cNvGrpSpPr/>
          <p:nvPr/>
        </p:nvGrpSpPr>
        <p:grpSpPr>
          <a:xfrm>
            <a:off x="2917602" y="3314556"/>
            <a:ext cx="140400" cy="88920"/>
            <a:chOff x="2917602" y="3314556"/>
            <a:chExt cx="140400" cy="88920"/>
          </a:xfrm>
        </p:grpSpPr>
        <mc:AlternateContent xmlns:mc="http://schemas.openxmlformats.org/markup-compatibility/2006" xmlns:p14="http://schemas.microsoft.com/office/powerpoint/2010/main">
          <mc:Choice Requires="p14">
            <p:contentPart p14:bwMode="auto" r:id="rId121">
              <p14:nvContentPartPr>
                <p14:cNvPr id="81" name="筆跡 80">
                  <a:extLst>
                    <a:ext uri="{FF2B5EF4-FFF2-40B4-BE49-F238E27FC236}">
                      <a16:creationId xmlns:a16="http://schemas.microsoft.com/office/drawing/2014/main" id="{249C94EE-C0B2-74C8-DDC4-E571587397F8}"/>
                    </a:ext>
                  </a:extLst>
                </p14:cNvPr>
                <p14:cNvContentPartPr/>
                <p14:nvPr/>
              </p14:nvContentPartPr>
              <p14:xfrm>
                <a:off x="2917602" y="3314556"/>
                <a:ext cx="140400" cy="16560"/>
              </p14:xfrm>
            </p:contentPart>
          </mc:Choice>
          <mc:Fallback xmlns="">
            <p:pic>
              <p:nvPicPr>
                <p:cNvPr id="81" name="筆跡 80">
                  <a:extLst>
                    <a:ext uri="{FF2B5EF4-FFF2-40B4-BE49-F238E27FC236}">
                      <a16:creationId xmlns:a16="http://schemas.microsoft.com/office/drawing/2014/main" id="{249C94EE-C0B2-74C8-DDC4-E571587397F8}"/>
                    </a:ext>
                  </a:extLst>
                </p:cNvPr>
                <p:cNvPicPr/>
                <p:nvPr/>
              </p:nvPicPr>
              <p:blipFill>
                <a:blip r:embed="rId122"/>
                <a:stretch>
                  <a:fillRect/>
                </a:stretch>
              </p:blipFill>
              <p:spPr>
                <a:xfrm>
                  <a:off x="2899602" y="3296916"/>
                  <a:ext cx="1760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 name="筆跡 81">
                  <a:extLst>
                    <a:ext uri="{FF2B5EF4-FFF2-40B4-BE49-F238E27FC236}">
                      <a16:creationId xmlns:a16="http://schemas.microsoft.com/office/drawing/2014/main" id="{4B97CDDB-3CC3-FCFC-AD03-03F8A9337EA8}"/>
                    </a:ext>
                  </a:extLst>
                </p14:cNvPr>
                <p14:cNvContentPartPr/>
                <p14:nvPr/>
              </p14:nvContentPartPr>
              <p14:xfrm>
                <a:off x="2921202" y="3393036"/>
                <a:ext cx="127080" cy="10440"/>
              </p14:xfrm>
            </p:contentPart>
          </mc:Choice>
          <mc:Fallback xmlns="">
            <p:pic>
              <p:nvPicPr>
                <p:cNvPr id="82" name="筆跡 81">
                  <a:extLst>
                    <a:ext uri="{FF2B5EF4-FFF2-40B4-BE49-F238E27FC236}">
                      <a16:creationId xmlns:a16="http://schemas.microsoft.com/office/drawing/2014/main" id="{4B97CDDB-3CC3-FCFC-AD03-03F8A9337EA8}"/>
                    </a:ext>
                  </a:extLst>
                </p:cNvPr>
                <p:cNvPicPr/>
                <p:nvPr/>
              </p:nvPicPr>
              <p:blipFill>
                <a:blip r:embed="rId124"/>
                <a:stretch>
                  <a:fillRect/>
                </a:stretch>
              </p:blipFill>
              <p:spPr>
                <a:xfrm>
                  <a:off x="2903202" y="3375036"/>
                  <a:ext cx="162720" cy="46080"/>
                </a:xfrm>
                <a:prstGeom prst="rect">
                  <a:avLst/>
                </a:prstGeom>
              </p:spPr>
            </p:pic>
          </mc:Fallback>
        </mc:AlternateContent>
      </p:grpSp>
      <p:grpSp>
        <p:nvGrpSpPr>
          <p:cNvPr id="86" name="群組 85">
            <a:extLst>
              <a:ext uri="{FF2B5EF4-FFF2-40B4-BE49-F238E27FC236}">
                <a16:creationId xmlns:a16="http://schemas.microsoft.com/office/drawing/2014/main" id="{ACCB0EE2-2304-15A0-974E-CC7D54A6FCB5}"/>
              </a:ext>
            </a:extLst>
          </p:cNvPr>
          <p:cNvGrpSpPr/>
          <p:nvPr/>
        </p:nvGrpSpPr>
        <p:grpSpPr>
          <a:xfrm>
            <a:off x="3285522" y="3237876"/>
            <a:ext cx="242640" cy="209880"/>
            <a:chOff x="3285522" y="3237876"/>
            <a:chExt cx="242640" cy="209880"/>
          </a:xfrm>
        </p:grpSpPr>
        <mc:AlternateContent xmlns:mc="http://schemas.openxmlformats.org/markup-compatibility/2006" xmlns:p14="http://schemas.microsoft.com/office/powerpoint/2010/main">
          <mc:Choice Requires="p14">
            <p:contentPart p14:bwMode="auto" r:id="rId125">
              <p14:nvContentPartPr>
                <p14:cNvPr id="84" name="筆跡 83">
                  <a:extLst>
                    <a:ext uri="{FF2B5EF4-FFF2-40B4-BE49-F238E27FC236}">
                      <a16:creationId xmlns:a16="http://schemas.microsoft.com/office/drawing/2014/main" id="{09D70356-5125-4B28-38CC-A877D8429EBF}"/>
                    </a:ext>
                  </a:extLst>
                </p14:cNvPr>
                <p14:cNvContentPartPr/>
                <p14:nvPr/>
              </p14:nvContentPartPr>
              <p14:xfrm>
                <a:off x="3285522" y="3237876"/>
                <a:ext cx="148680" cy="209880"/>
              </p14:xfrm>
            </p:contentPart>
          </mc:Choice>
          <mc:Fallback xmlns="">
            <p:pic>
              <p:nvPicPr>
                <p:cNvPr id="84" name="筆跡 83">
                  <a:extLst>
                    <a:ext uri="{FF2B5EF4-FFF2-40B4-BE49-F238E27FC236}">
                      <a16:creationId xmlns:a16="http://schemas.microsoft.com/office/drawing/2014/main" id="{09D70356-5125-4B28-38CC-A877D8429EBF}"/>
                    </a:ext>
                  </a:extLst>
                </p:cNvPr>
                <p:cNvPicPr/>
                <p:nvPr/>
              </p:nvPicPr>
              <p:blipFill>
                <a:blip r:embed="rId126"/>
                <a:stretch>
                  <a:fillRect/>
                </a:stretch>
              </p:blipFill>
              <p:spPr>
                <a:xfrm>
                  <a:off x="3267522" y="3220236"/>
                  <a:ext cx="184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85" name="筆跡 84">
                  <a:extLst>
                    <a:ext uri="{FF2B5EF4-FFF2-40B4-BE49-F238E27FC236}">
                      <a16:creationId xmlns:a16="http://schemas.microsoft.com/office/drawing/2014/main" id="{205686E4-6F3E-E960-7C37-2E3AC2F09845}"/>
                    </a:ext>
                  </a:extLst>
                </p14:cNvPr>
                <p14:cNvContentPartPr/>
                <p14:nvPr/>
              </p14:nvContentPartPr>
              <p14:xfrm>
                <a:off x="3523122" y="3414996"/>
                <a:ext cx="5040" cy="23760"/>
              </p14:xfrm>
            </p:contentPart>
          </mc:Choice>
          <mc:Fallback xmlns="">
            <p:pic>
              <p:nvPicPr>
                <p:cNvPr id="85" name="筆跡 84">
                  <a:extLst>
                    <a:ext uri="{FF2B5EF4-FFF2-40B4-BE49-F238E27FC236}">
                      <a16:creationId xmlns:a16="http://schemas.microsoft.com/office/drawing/2014/main" id="{205686E4-6F3E-E960-7C37-2E3AC2F09845}"/>
                    </a:ext>
                  </a:extLst>
                </p:cNvPr>
                <p:cNvPicPr/>
                <p:nvPr/>
              </p:nvPicPr>
              <p:blipFill>
                <a:blip r:embed="rId128"/>
                <a:stretch>
                  <a:fillRect/>
                </a:stretch>
              </p:blipFill>
              <p:spPr>
                <a:xfrm>
                  <a:off x="3505482" y="3396996"/>
                  <a:ext cx="40680" cy="59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9">
            <p14:nvContentPartPr>
              <p14:cNvPr id="87" name="筆跡 86">
                <a:extLst>
                  <a:ext uri="{FF2B5EF4-FFF2-40B4-BE49-F238E27FC236}">
                    <a16:creationId xmlns:a16="http://schemas.microsoft.com/office/drawing/2014/main" id="{167A3A8D-9249-F22D-4E47-85CAA9D16459}"/>
                  </a:ext>
                </a:extLst>
              </p14:cNvPr>
              <p14:cNvContentPartPr/>
              <p14:nvPr/>
            </p14:nvContentPartPr>
            <p14:xfrm>
              <a:off x="3645485" y="3272257"/>
              <a:ext cx="120240" cy="109800"/>
            </p14:xfrm>
          </p:contentPart>
        </mc:Choice>
        <mc:Fallback xmlns="">
          <p:pic>
            <p:nvPicPr>
              <p:cNvPr id="87" name="筆跡 86">
                <a:extLst>
                  <a:ext uri="{FF2B5EF4-FFF2-40B4-BE49-F238E27FC236}">
                    <a16:creationId xmlns:a16="http://schemas.microsoft.com/office/drawing/2014/main" id="{167A3A8D-9249-F22D-4E47-85CAA9D16459}"/>
                  </a:ext>
                </a:extLst>
              </p:cNvPr>
              <p:cNvPicPr/>
              <p:nvPr/>
            </p:nvPicPr>
            <p:blipFill>
              <a:blip r:embed="rId130"/>
              <a:stretch>
                <a:fillRect/>
              </a:stretch>
            </p:blipFill>
            <p:spPr>
              <a:xfrm>
                <a:off x="3627485" y="3254617"/>
                <a:ext cx="155880" cy="145440"/>
              </a:xfrm>
              <a:prstGeom prst="rect">
                <a:avLst/>
              </a:prstGeom>
            </p:spPr>
          </p:pic>
        </mc:Fallback>
      </mc:AlternateContent>
      <p:grpSp>
        <p:nvGrpSpPr>
          <p:cNvPr id="91" name="群組 90">
            <a:extLst>
              <a:ext uri="{FF2B5EF4-FFF2-40B4-BE49-F238E27FC236}">
                <a16:creationId xmlns:a16="http://schemas.microsoft.com/office/drawing/2014/main" id="{6CB5172C-0BA4-878A-61F4-9D542CBD9D0A}"/>
              </a:ext>
            </a:extLst>
          </p:cNvPr>
          <p:cNvGrpSpPr/>
          <p:nvPr/>
        </p:nvGrpSpPr>
        <p:grpSpPr>
          <a:xfrm>
            <a:off x="3961925" y="3180097"/>
            <a:ext cx="394200" cy="450360"/>
            <a:chOff x="3961925" y="3180097"/>
            <a:chExt cx="394200" cy="450360"/>
          </a:xfrm>
        </p:grpSpPr>
        <mc:AlternateContent xmlns:mc="http://schemas.openxmlformats.org/markup-compatibility/2006" xmlns:p14="http://schemas.microsoft.com/office/powerpoint/2010/main">
          <mc:Choice Requires="p14">
            <p:contentPart p14:bwMode="auto" r:id="rId131">
              <p14:nvContentPartPr>
                <p14:cNvPr id="88" name="筆跡 87">
                  <a:extLst>
                    <a:ext uri="{FF2B5EF4-FFF2-40B4-BE49-F238E27FC236}">
                      <a16:creationId xmlns:a16="http://schemas.microsoft.com/office/drawing/2014/main" id="{CF7668FF-8B19-46E5-005F-FC937F3D438F}"/>
                    </a:ext>
                  </a:extLst>
                </p14:cNvPr>
                <p14:cNvContentPartPr/>
                <p14:nvPr/>
              </p14:nvContentPartPr>
              <p14:xfrm>
                <a:off x="3961925" y="3237337"/>
                <a:ext cx="68040" cy="176040"/>
              </p14:xfrm>
            </p:contentPart>
          </mc:Choice>
          <mc:Fallback xmlns="">
            <p:pic>
              <p:nvPicPr>
                <p:cNvPr id="88" name="筆跡 87">
                  <a:extLst>
                    <a:ext uri="{FF2B5EF4-FFF2-40B4-BE49-F238E27FC236}">
                      <a16:creationId xmlns:a16="http://schemas.microsoft.com/office/drawing/2014/main" id="{CF7668FF-8B19-46E5-005F-FC937F3D438F}"/>
                    </a:ext>
                  </a:extLst>
                </p:cNvPr>
                <p:cNvPicPr/>
                <p:nvPr/>
              </p:nvPicPr>
              <p:blipFill>
                <a:blip r:embed="rId132"/>
                <a:stretch>
                  <a:fillRect/>
                </a:stretch>
              </p:blipFill>
              <p:spPr>
                <a:xfrm>
                  <a:off x="3944285" y="3219697"/>
                  <a:ext cx="10368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9" name="筆跡 88">
                  <a:extLst>
                    <a:ext uri="{FF2B5EF4-FFF2-40B4-BE49-F238E27FC236}">
                      <a16:creationId xmlns:a16="http://schemas.microsoft.com/office/drawing/2014/main" id="{6DDA685F-61D8-82BB-5B56-743139CD753E}"/>
                    </a:ext>
                  </a:extLst>
                </p14:cNvPr>
                <p14:cNvContentPartPr/>
                <p14:nvPr/>
              </p14:nvContentPartPr>
              <p14:xfrm>
                <a:off x="4090805" y="3271177"/>
                <a:ext cx="83520" cy="91080"/>
              </p14:xfrm>
            </p:contentPart>
          </mc:Choice>
          <mc:Fallback xmlns="">
            <p:pic>
              <p:nvPicPr>
                <p:cNvPr id="89" name="筆跡 88">
                  <a:extLst>
                    <a:ext uri="{FF2B5EF4-FFF2-40B4-BE49-F238E27FC236}">
                      <a16:creationId xmlns:a16="http://schemas.microsoft.com/office/drawing/2014/main" id="{6DDA685F-61D8-82BB-5B56-743139CD753E}"/>
                    </a:ext>
                  </a:extLst>
                </p:cNvPr>
                <p:cNvPicPr/>
                <p:nvPr/>
              </p:nvPicPr>
              <p:blipFill>
                <a:blip r:embed="rId134"/>
                <a:stretch>
                  <a:fillRect/>
                </a:stretch>
              </p:blipFill>
              <p:spPr>
                <a:xfrm>
                  <a:off x="4072805" y="3253177"/>
                  <a:ext cx="11916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0" name="筆跡 89">
                  <a:extLst>
                    <a:ext uri="{FF2B5EF4-FFF2-40B4-BE49-F238E27FC236}">
                      <a16:creationId xmlns:a16="http://schemas.microsoft.com/office/drawing/2014/main" id="{E9F05B92-5186-2FF2-2E21-99C813E5B9E3}"/>
                    </a:ext>
                  </a:extLst>
                </p14:cNvPr>
                <p14:cNvContentPartPr/>
                <p14:nvPr/>
              </p14:nvContentPartPr>
              <p14:xfrm>
                <a:off x="4213565" y="3180097"/>
                <a:ext cx="142560" cy="450360"/>
              </p14:xfrm>
            </p:contentPart>
          </mc:Choice>
          <mc:Fallback xmlns="">
            <p:pic>
              <p:nvPicPr>
                <p:cNvPr id="90" name="筆跡 89">
                  <a:extLst>
                    <a:ext uri="{FF2B5EF4-FFF2-40B4-BE49-F238E27FC236}">
                      <a16:creationId xmlns:a16="http://schemas.microsoft.com/office/drawing/2014/main" id="{E9F05B92-5186-2FF2-2E21-99C813E5B9E3}"/>
                    </a:ext>
                  </a:extLst>
                </p:cNvPr>
                <p:cNvPicPr/>
                <p:nvPr/>
              </p:nvPicPr>
              <p:blipFill>
                <a:blip r:embed="rId136"/>
                <a:stretch>
                  <a:fillRect/>
                </a:stretch>
              </p:blipFill>
              <p:spPr>
                <a:xfrm>
                  <a:off x="4195565" y="3162097"/>
                  <a:ext cx="178200" cy="48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92" name="筆跡 91">
                <a:extLst>
                  <a:ext uri="{FF2B5EF4-FFF2-40B4-BE49-F238E27FC236}">
                    <a16:creationId xmlns:a16="http://schemas.microsoft.com/office/drawing/2014/main" id="{48C43A00-96C7-EAF5-1696-8260849CA2ED}"/>
                  </a:ext>
                </a:extLst>
              </p14:cNvPr>
              <p14:cNvContentPartPr/>
              <p14:nvPr/>
            </p14:nvContentPartPr>
            <p14:xfrm>
              <a:off x="4671125" y="3245617"/>
              <a:ext cx="180720" cy="170640"/>
            </p14:xfrm>
          </p:contentPart>
        </mc:Choice>
        <mc:Fallback xmlns="">
          <p:pic>
            <p:nvPicPr>
              <p:cNvPr id="92" name="筆跡 91">
                <a:extLst>
                  <a:ext uri="{FF2B5EF4-FFF2-40B4-BE49-F238E27FC236}">
                    <a16:creationId xmlns:a16="http://schemas.microsoft.com/office/drawing/2014/main" id="{48C43A00-96C7-EAF5-1696-8260849CA2ED}"/>
                  </a:ext>
                </a:extLst>
              </p:cNvPr>
              <p:cNvPicPr/>
              <p:nvPr/>
            </p:nvPicPr>
            <p:blipFill>
              <a:blip r:embed="rId138"/>
              <a:stretch>
                <a:fillRect/>
              </a:stretch>
            </p:blipFill>
            <p:spPr>
              <a:xfrm>
                <a:off x="4653485" y="3227617"/>
                <a:ext cx="216360" cy="206280"/>
              </a:xfrm>
              <a:prstGeom prst="rect">
                <a:avLst/>
              </a:prstGeom>
            </p:spPr>
          </p:pic>
        </mc:Fallback>
      </mc:AlternateContent>
      <p:grpSp>
        <p:nvGrpSpPr>
          <p:cNvPr id="105" name="群組 104">
            <a:extLst>
              <a:ext uri="{FF2B5EF4-FFF2-40B4-BE49-F238E27FC236}">
                <a16:creationId xmlns:a16="http://schemas.microsoft.com/office/drawing/2014/main" id="{F797601C-C001-F49A-6690-90366CD627CA}"/>
              </a:ext>
            </a:extLst>
          </p:cNvPr>
          <p:cNvGrpSpPr/>
          <p:nvPr/>
        </p:nvGrpSpPr>
        <p:grpSpPr>
          <a:xfrm>
            <a:off x="5102045" y="2945737"/>
            <a:ext cx="1330560" cy="611640"/>
            <a:chOff x="5102045" y="2945737"/>
            <a:chExt cx="1330560" cy="611640"/>
          </a:xfrm>
        </p:grpSpPr>
        <mc:AlternateContent xmlns:mc="http://schemas.openxmlformats.org/markup-compatibility/2006" xmlns:p14="http://schemas.microsoft.com/office/powerpoint/2010/main">
          <mc:Choice Requires="p14">
            <p:contentPart p14:bwMode="auto" r:id="rId139">
              <p14:nvContentPartPr>
                <p14:cNvPr id="93" name="筆跡 92">
                  <a:extLst>
                    <a:ext uri="{FF2B5EF4-FFF2-40B4-BE49-F238E27FC236}">
                      <a16:creationId xmlns:a16="http://schemas.microsoft.com/office/drawing/2014/main" id="{D994AA3B-772A-FFAE-92AF-C91BFD261D0B}"/>
                    </a:ext>
                  </a:extLst>
                </p14:cNvPr>
                <p14:cNvContentPartPr/>
                <p14:nvPr/>
              </p14:nvContentPartPr>
              <p14:xfrm>
                <a:off x="5102045" y="3118537"/>
                <a:ext cx="264960" cy="330840"/>
              </p14:xfrm>
            </p:contentPart>
          </mc:Choice>
          <mc:Fallback xmlns="">
            <p:pic>
              <p:nvPicPr>
                <p:cNvPr id="93" name="筆跡 92">
                  <a:extLst>
                    <a:ext uri="{FF2B5EF4-FFF2-40B4-BE49-F238E27FC236}">
                      <a16:creationId xmlns:a16="http://schemas.microsoft.com/office/drawing/2014/main" id="{D994AA3B-772A-FFAE-92AF-C91BFD261D0B}"/>
                    </a:ext>
                  </a:extLst>
                </p:cNvPr>
                <p:cNvPicPr/>
                <p:nvPr/>
              </p:nvPicPr>
              <p:blipFill>
                <a:blip r:embed="rId140"/>
                <a:stretch>
                  <a:fillRect/>
                </a:stretch>
              </p:blipFill>
              <p:spPr>
                <a:xfrm>
                  <a:off x="5084405" y="3100537"/>
                  <a:ext cx="3006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4" name="筆跡 93">
                  <a:extLst>
                    <a:ext uri="{FF2B5EF4-FFF2-40B4-BE49-F238E27FC236}">
                      <a16:creationId xmlns:a16="http://schemas.microsoft.com/office/drawing/2014/main" id="{0AAB0A08-2D56-417F-A23F-8BBB4DC1A286}"/>
                    </a:ext>
                  </a:extLst>
                </p14:cNvPr>
                <p14:cNvContentPartPr/>
                <p14:nvPr/>
              </p14:nvContentPartPr>
              <p14:xfrm>
                <a:off x="5123285" y="3137617"/>
                <a:ext cx="263520" cy="263520"/>
              </p14:xfrm>
            </p:contentPart>
          </mc:Choice>
          <mc:Fallback xmlns="">
            <p:pic>
              <p:nvPicPr>
                <p:cNvPr id="94" name="筆跡 93">
                  <a:extLst>
                    <a:ext uri="{FF2B5EF4-FFF2-40B4-BE49-F238E27FC236}">
                      <a16:creationId xmlns:a16="http://schemas.microsoft.com/office/drawing/2014/main" id="{0AAB0A08-2D56-417F-A23F-8BBB4DC1A286}"/>
                    </a:ext>
                  </a:extLst>
                </p:cNvPr>
                <p:cNvPicPr/>
                <p:nvPr/>
              </p:nvPicPr>
              <p:blipFill>
                <a:blip r:embed="rId142"/>
                <a:stretch>
                  <a:fillRect/>
                </a:stretch>
              </p:blipFill>
              <p:spPr>
                <a:xfrm>
                  <a:off x="5105285" y="3119617"/>
                  <a:ext cx="29916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5" name="筆跡 94">
                  <a:extLst>
                    <a:ext uri="{FF2B5EF4-FFF2-40B4-BE49-F238E27FC236}">
                      <a16:creationId xmlns:a16="http://schemas.microsoft.com/office/drawing/2014/main" id="{05D775FA-C52E-8974-483E-438F4ABDA52B}"/>
                    </a:ext>
                  </a:extLst>
                </p14:cNvPr>
                <p14:cNvContentPartPr/>
                <p14:nvPr/>
              </p14:nvContentPartPr>
              <p14:xfrm>
                <a:off x="5336045" y="2945737"/>
                <a:ext cx="134280" cy="93600"/>
              </p14:xfrm>
            </p:contentPart>
          </mc:Choice>
          <mc:Fallback xmlns="">
            <p:pic>
              <p:nvPicPr>
                <p:cNvPr id="95" name="筆跡 94">
                  <a:extLst>
                    <a:ext uri="{FF2B5EF4-FFF2-40B4-BE49-F238E27FC236}">
                      <a16:creationId xmlns:a16="http://schemas.microsoft.com/office/drawing/2014/main" id="{05D775FA-C52E-8974-483E-438F4ABDA52B}"/>
                    </a:ext>
                  </a:extLst>
                </p:cNvPr>
                <p:cNvPicPr/>
                <p:nvPr/>
              </p:nvPicPr>
              <p:blipFill>
                <a:blip r:embed="rId144"/>
                <a:stretch>
                  <a:fillRect/>
                </a:stretch>
              </p:blipFill>
              <p:spPr>
                <a:xfrm>
                  <a:off x="5318045" y="2927737"/>
                  <a:ext cx="16992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7" name="筆跡 96">
                  <a:extLst>
                    <a:ext uri="{FF2B5EF4-FFF2-40B4-BE49-F238E27FC236}">
                      <a16:creationId xmlns:a16="http://schemas.microsoft.com/office/drawing/2014/main" id="{D23E85C1-2C9A-2F2E-98F4-8517C49087B3}"/>
                    </a:ext>
                  </a:extLst>
                </p14:cNvPr>
                <p14:cNvContentPartPr/>
                <p14:nvPr/>
              </p14:nvContentPartPr>
              <p14:xfrm>
                <a:off x="5466365" y="3369817"/>
                <a:ext cx="79200" cy="187560"/>
              </p14:xfrm>
            </p:contentPart>
          </mc:Choice>
          <mc:Fallback xmlns="">
            <p:pic>
              <p:nvPicPr>
                <p:cNvPr id="97" name="筆跡 96">
                  <a:extLst>
                    <a:ext uri="{FF2B5EF4-FFF2-40B4-BE49-F238E27FC236}">
                      <a16:creationId xmlns:a16="http://schemas.microsoft.com/office/drawing/2014/main" id="{D23E85C1-2C9A-2F2E-98F4-8517C49087B3}"/>
                    </a:ext>
                  </a:extLst>
                </p:cNvPr>
                <p:cNvPicPr/>
                <p:nvPr/>
              </p:nvPicPr>
              <p:blipFill>
                <a:blip r:embed="rId146"/>
                <a:stretch>
                  <a:fillRect/>
                </a:stretch>
              </p:blipFill>
              <p:spPr>
                <a:xfrm>
                  <a:off x="5448365" y="3351817"/>
                  <a:ext cx="114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8" name="筆跡 97">
                  <a:extLst>
                    <a:ext uri="{FF2B5EF4-FFF2-40B4-BE49-F238E27FC236}">
                      <a16:creationId xmlns:a16="http://schemas.microsoft.com/office/drawing/2014/main" id="{B5D4F859-8EDC-82F5-DFB6-AD9FFA20B478}"/>
                    </a:ext>
                  </a:extLst>
                </p14:cNvPr>
                <p14:cNvContentPartPr/>
                <p14:nvPr/>
              </p14:nvContentPartPr>
              <p14:xfrm>
                <a:off x="5490845" y="3368017"/>
                <a:ext cx="117720" cy="17640"/>
              </p14:xfrm>
            </p:contentPart>
          </mc:Choice>
          <mc:Fallback xmlns="">
            <p:pic>
              <p:nvPicPr>
                <p:cNvPr id="98" name="筆跡 97">
                  <a:extLst>
                    <a:ext uri="{FF2B5EF4-FFF2-40B4-BE49-F238E27FC236}">
                      <a16:creationId xmlns:a16="http://schemas.microsoft.com/office/drawing/2014/main" id="{B5D4F859-8EDC-82F5-DFB6-AD9FFA20B478}"/>
                    </a:ext>
                  </a:extLst>
                </p:cNvPr>
                <p:cNvPicPr/>
                <p:nvPr/>
              </p:nvPicPr>
              <p:blipFill>
                <a:blip r:embed="rId148"/>
                <a:stretch>
                  <a:fillRect/>
                </a:stretch>
              </p:blipFill>
              <p:spPr>
                <a:xfrm>
                  <a:off x="5472845" y="3350017"/>
                  <a:ext cx="1533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9" name="筆跡 98">
                  <a:extLst>
                    <a:ext uri="{FF2B5EF4-FFF2-40B4-BE49-F238E27FC236}">
                      <a16:creationId xmlns:a16="http://schemas.microsoft.com/office/drawing/2014/main" id="{E6AD9C38-525D-C153-12A6-51CDA805F8B7}"/>
                    </a:ext>
                  </a:extLst>
                </p14:cNvPr>
                <p14:cNvContentPartPr/>
                <p14:nvPr/>
              </p14:nvContentPartPr>
              <p14:xfrm>
                <a:off x="5604245" y="3450457"/>
                <a:ext cx="99000" cy="30960"/>
              </p14:xfrm>
            </p:contentPart>
          </mc:Choice>
          <mc:Fallback xmlns="">
            <p:pic>
              <p:nvPicPr>
                <p:cNvPr id="99" name="筆跡 98">
                  <a:extLst>
                    <a:ext uri="{FF2B5EF4-FFF2-40B4-BE49-F238E27FC236}">
                      <a16:creationId xmlns:a16="http://schemas.microsoft.com/office/drawing/2014/main" id="{E6AD9C38-525D-C153-12A6-51CDA805F8B7}"/>
                    </a:ext>
                  </a:extLst>
                </p:cNvPr>
                <p:cNvPicPr/>
                <p:nvPr/>
              </p:nvPicPr>
              <p:blipFill>
                <a:blip r:embed="rId150"/>
                <a:stretch>
                  <a:fillRect/>
                </a:stretch>
              </p:blipFill>
              <p:spPr>
                <a:xfrm>
                  <a:off x="5586605" y="3432817"/>
                  <a:ext cx="1346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0" name="筆跡 99">
                  <a:extLst>
                    <a:ext uri="{FF2B5EF4-FFF2-40B4-BE49-F238E27FC236}">
                      <a16:creationId xmlns:a16="http://schemas.microsoft.com/office/drawing/2014/main" id="{E6300109-96CD-4701-D120-0192C2D7BA9C}"/>
                    </a:ext>
                  </a:extLst>
                </p14:cNvPr>
                <p14:cNvContentPartPr/>
                <p14:nvPr/>
              </p14:nvContentPartPr>
              <p14:xfrm>
                <a:off x="5766965" y="3353977"/>
                <a:ext cx="16560" cy="174960"/>
              </p14:xfrm>
            </p:contentPart>
          </mc:Choice>
          <mc:Fallback xmlns="">
            <p:pic>
              <p:nvPicPr>
                <p:cNvPr id="100" name="筆跡 99">
                  <a:extLst>
                    <a:ext uri="{FF2B5EF4-FFF2-40B4-BE49-F238E27FC236}">
                      <a16:creationId xmlns:a16="http://schemas.microsoft.com/office/drawing/2014/main" id="{E6300109-96CD-4701-D120-0192C2D7BA9C}"/>
                    </a:ext>
                  </a:extLst>
                </p:cNvPr>
                <p:cNvPicPr/>
                <p:nvPr/>
              </p:nvPicPr>
              <p:blipFill>
                <a:blip r:embed="rId152"/>
                <a:stretch>
                  <a:fillRect/>
                </a:stretch>
              </p:blipFill>
              <p:spPr>
                <a:xfrm>
                  <a:off x="5748965" y="3335977"/>
                  <a:ext cx="522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1" name="筆跡 100">
                  <a:extLst>
                    <a:ext uri="{FF2B5EF4-FFF2-40B4-BE49-F238E27FC236}">
                      <a16:creationId xmlns:a16="http://schemas.microsoft.com/office/drawing/2014/main" id="{C1B129C2-14A2-DE6D-DF0A-AE36AF2EEAE4}"/>
                    </a:ext>
                  </a:extLst>
                </p14:cNvPr>
                <p14:cNvContentPartPr/>
                <p14:nvPr/>
              </p14:nvContentPartPr>
              <p14:xfrm>
                <a:off x="5900885" y="3418057"/>
                <a:ext cx="117720" cy="28440"/>
              </p14:xfrm>
            </p:contentPart>
          </mc:Choice>
          <mc:Fallback xmlns="">
            <p:pic>
              <p:nvPicPr>
                <p:cNvPr id="101" name="筆跡 100">
                  <a:extLst>
                    <a:ext uri="{FF2B5EF4-FFF2-40B4-BE49-F238E27FC236}">
                      <a16:creationId xmlns:a16="http://schemas.microsoft.com/office/drawing/2014/main" id="{C1B129C2-14A2-DE6D-DF0A-AE36AF2EEAE4}"/>
                    </a:ext>
                  </a:extLst>
                </p:cNvPr>
                <p:cNvPicPr/>
                <p:nvPr/>
              </p:nvPicPr>
              <p:blipFill>
                <a:blip r:embed="rId154"/>
                <a:stretch>
                  <a:fillRect/>
                </a:stretch>
              </p:blipFill>
              <p:spPr>
                <a:xfrm>
                  <a:off x="5882885" y="3400057"/>
                  <a:ext cx="15336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2" name="筆跡 101">
                  <a:extLst>
                    <a:ext uri="{FF2B5EF4-FFF2-40B4-BE49-F238E27FC236}">
                      <a16:creationId xmlns:a16="http://schemas.microsoft.com/office/drawing/2014/main" id="{A590E487-7D23-CE63-B1DA-6F567AE571D1}"/>
                    </a:ext>
                  </a:extLst>
                </p14:cNvPr>
                <p14:cNvContentPartPr/>
                <p14:nvPr/>
              </p14:nvContentPartPr>
              <p14:xfrm>
                <a:off x="6102485" y="3337777"/>
                <a:ext cx="34200" cy="157320"/>
              </p14:xfrm>
            </p:contentPart>
          </mc:Choice>
          <mc:Fallback xmlns="">
            <p:pic>
              <p:nvPicPr>
                <p:cNvPr id="102" name="筆跡 101">
                  <a:extLst>
                    <a:ext uri="{FF2B5EF4-FFF2-40B4-BE49-F238E27FC236}">
                      <a16:creationId xmlns:a16="http://schemas.microsoft.com/office/drawing/2014/main" id="{A590E487-7D23-CE63-B1DA-6F567AE571D1}"/>
                    </a:ext>
                  </a:extLst>
                </p:cNvPr>
                <p:cNvPicPr/>
                <p:nvPr/>
              </p:nvPicPr>
              <p:blipFill>
                <a:blip r:embed="rId156"/>
                <a:stretch>
                  <a:fillRect/>
                </a:stretch>
              </p:blipFill>
              <p:spPr>
                <a:xfrm>
                  <a:off x="6084845" y="3319777"/>
                  <a:ext cx="698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3" name="筆跡 102">
                  <a:extLst>
                    <a:ext uri="{FF2B5EF4-FFF2-40B4-BE49-F238E27FC236}">
                      <a16:creationId xmlns:a16="http://schemas.microsoft.com/office/drawing/2014/main" id="{98322CDF-1124-90E6-7877-BC885904684C}"/>
                    </a:ext>
                  </a:extLst>
                </p14:cNvPr>
                <p14:cNvContentPartPr/>
                <p14:nvPr/>
              </p14:nvContentPartPr>
              <p14:xfrm>
                <a:off x="6191765" y="3391417"/>
                <a:ext cx="155160" cy="23400"/>
              </p14:xfrm>
            </p:contentPart>
          </mc:Choice>
          <mc:Fallback xmlns="">
            <p:pic>
              <p:nvPicPr>
                <p:cNvPr id="103" name="筆跡 102">
                  <a:extLst>
                    <a:ext uri="{FF2B5EF4-FFF2-40B4-BE49-F238E27FC236}">
                      <a16:creationId xmlns:a16="http://schemas.microsoft.com/office/drawing/2014/main" id="{98322CDF-1124-90E6-7877-BC885904684C}"/>
                    </a:ext>
                  </a:extLst>
                </p:cNvPr>
                <p:cNvPicPr/>
                <p:nvPr/>
              </p:nvPicPr>
              <p:blipFill>
                <a:blip r:embed="rId158"/>
                <a:stretch>
                  <a:fillRect/>
                </a:stretch>
              </p:blipFill>
              <p:spPr>
                <a:xfrm>
                  <a:off x="6174125" y="3373417"/>
                  <a:ext cx="19080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4" name="筆跡 103">
                  <a:extLst>
                    <a:ext uri="{FF2B5EF4-FFF2-40B4-BE49-F238E27FC236}">
                      <a16:creationId xmlns:a16="http://schemas.microsoft.com/office/drawing/2014/main" id="{4A06F7E7-4E35-DDC1-6AD7-3BC5207DA237}"/>
                    </a:ext>
                  </a:extLst>
                </p14:cNvPr>
                <p14:cNvContentPartPr/>
                <p14:nvPr/>
              </p14:nvContentPartPr>
              <p14:xfrm>
                <a:off x="6387605" y="3312217"/>
                <a:ext cx="45000" cy="238680"/>
              </p14:xfrm>
            </p:contentPart>
          </mc:Choice>
          <mc:Fallback xmlns="">
            <p:pic>
              <p:nvPicPr>
                <p:cNvPr id="104" name="筆跡 103">
                  <a:extLst>
                    <a:ext uri="{FF2B5EF4-FFF2-40B4-BE49-F238E27FC236}">
                      <a16:creationId xmlns:a16="http://schemas.microsoft.com/office/drawing/2014/main" id="{4A06F7E7-4E35-DDC1-6AD7-3BC5207DA237}"/>
                    </a:ext>
                  </a:extLst>
                </p:cNvPr>
                <p:cNvPicPr/>
                <p:nvPr/>
              </p:nvPicPr>
              <p:blipFill>
                <a:blip r:embed="rId160"/>
                <a:stretch>
                  <a:fillRect/>
                </a:stretch>
              </p:blipFill>
              <p:spPr>
                <a:xfrm>
                  <a:off x="6369965" y="3294577"/>
                  <a:ext cx="80640" cy="274320"/>
                </a:xfrm>
                <a:prstGeom prst="rect">
                  <a:avLst/>
                </a:prstGeom>
              </p:spPr>
            </p:pic>
          </mc:Fallback>
        </mc:AlternateContent>
      </p:grpSp>
      <p:grpSp>
        <p:nvGrpSpPr>
          <p:cNvPr id="115" name="群組 114">
            <a:extLst>
              <a:ext uri="{FF2B5EF4-FFF2-40B4-BE49-F238E27FC236}">
                <a16:creationId xmlns:a16="http://schemas.microsoft.com/office/drawing/2014/main" id="{70EB2EFB-1ADD-F560-FE24-7A4527E67970}"/>
              </a:ext>
            </a:extLst>
          </p:cNvPr>
          <p:cNvGrpSpPr/>
          <p:nvPr/>
        </p:nvGrpSpPr>
        <p:grpSpPr>
          <a:xfrm>
            <a:off x="6569405" y="3306457"/>
            <a:ext cx="775440" cy="233640"/>
            <a:chOff x="6569405" y="3306457"/>
            <a:chExt cx="775440" cy="233640"/>
          </a:xfrm>
        </p:grpSpPr>
        <mc:AlternateContent xmlns:mc="http://schemas.openxmlformats.org/markup-compatibility/2006" xmlns:p14="http://schemas.microsoft.com/office/powerpoint/2010/main">
          <mc:Choice Requires="p14">
            <p:contentPart p14:bwMode="auto" r:id="rId161">
              <p14:nvContentPartPr>
                <p14:cNvPr id="106" name="筆跡 105">
                  <a:extLst>
                    <a:ext uri="{FF2B5EF4-FFF2-40B4-BE49-F238E27FC236}">
                      <a16:creationId xmlns:a16="http://schemas.microsoft.com/office/drawing/2014/main" id="{5D5FF9DD-D3A5-48BE-528B-2082847E94B9}"/>
                    </a:ext>
                  </a:extLst>
                </p14:cNvPr>
                <p14:cNvContentPartPr/>
                <p14:nvPr/>
              </p14:nvContentPartPr>
              <p14:xfrm>
                <a:off x="6569405" y="3477457"/>
                <a:ext cx="33840" cy="62640"/>
              </p14:xfrm>
            </p:contentPart>
          </mc:Choice>
          <mc:Fallback xmlns="">
            <p:pic>
              <p:nvPicPr>
                <p:cNvPr id="106" name="筆跡 105">
                  <a:extLst>
                    <a:ext uri="{FF2B5EF4-FFF2-40B4-BE49-F238E27FC236}">
                      <a16:creationId xmlns:a16="http://schemas.microsoft.com/office/drawing/2014/main" id="{5D5FF9DD-D3A5-48BE-528B-2082847E94B9}"/>
                    </a:ext>
                  </a:extLst>
                </p:cNvPr>
                <p:cNvPicPr/>
                <p:nvPr/>
              </p:nvPicPr>
              <p:blipFill>
                <a:blip r:embed="rId162"/>
                <a:stretch>
                  <a:fillRect/>
                </a:stretch>
              </p:blipFill>
              <p:spPr>
                <a:xfrm>
                  <a:off x="6551405" y="3459457"/>
                  <a:ext cx="69480" cy="98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7" name="筆跡 106">
                  <a:extLst>
                    <a:ext uri="{FF2B5EF4-FFF2-40B4-BE49-F238E27FC236}">
                      <a16:creationId xmlns:a16="http://schemas.microsoft.com/office/drawing/2014/main" id="{22A467E9-9030-114C-507D-E12D3BEFD85C}"/>
                    </a:ext>
                  </a:extLst>
                </p14:cNvPr>
                <p14:cNvContentPartPr/>
                <p14:nvPr/>
              </p14:nvContentPartPr>
              <p14:xfrm>
                <a:off x="6759485" y="3377377"/>
                <a:ext cx="100080" cy="95760"/>
              </p14:xfrm>
            </p:contentPart>
          </mc:Choice>
          <mc:Fallback xmlns="">
            <p:pic>
              <p:nvPicPr>
                <p:cNvPr id="107" name="筆跡 106">
                  <a:extLst>
                    <a:ext uri="{FF2B5EF4-FFF2-40B4-BE49-F238E27FC236}">
                      <a16:creationId xmlns:a16="http://schemas.microsoft.com/office/drawing/2014/main" id="{22A467E9-9030-114C-507D-E12D3BEFD85C}"/>
                    </a:ext>
                  </a:extLst>
                </p:cNvPr>
                <p:cNvPicPr/>
                <p:nvPr/>
              </p:nvPicPr>
              <p:blipFill>
                <a:blip r:embed="rId164"/>
                <a:stretch>
                  <a:fillRect/>
                </a:stretch>
              </p:blipFill>
              <p:spPr>
                <a:xfrm>
                  <a:off x="6741845" y="3359377"/>
                  <a:ext cx="1357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8" name="筆跡 107">
                  <a:extLst>
                    <a:ext uri="{FF2B5EF4-FFF2-40B4-BE49-F238E27FC236}">
                      <a16:creationId xmlns:a16="http://schemas.microsoft.com/office/drawing/2014/main" id="{7A37A3BA-6F09-DF7C-1DA3-3882402286E9}"/>
                    </a:ext>
                  </a:extLst>
                </p14:cNvPr>
                <p14:cNvContentPartPr/>
                <p14:nvPr/>
              </p14:nvContentPartPr>
              <p14:xfrm>
                <a:off x="6936245" y="3458377"/>
                <a:ext cx="14040" cy="2880"/>
              </p14:xfrm>
            </p:contentPart>
          </mc:Choice>
          <mc:Fallback xmlns="">
            <p:pic>
              <p:nvPicPr>
                <p:cNvPr id="108" name="筆跡 107">
                  <a:extLst>
                    <a:ext uri="{FF2B5EF4-FFF2-40B4-BE49-F238E27FC236}">
                      <a16:creationId xmlns:a16="http://schemas.microsoft.com/office/drawing/2014/main" id="{7A37A3BA-6F09-DF7C-1DA3-3882402286E9}"/>
                    </a:ext>
                  </a:extLst>
                </p:cNvPr>
                <p:cNvPicPr/>
                <p:nvPr/>
              </p:nvPicPr>
              <p:blipFill>
                <a:blip r:embed="rId166"/>
                <a:stretch>
                  <a:fillRect/>
                </a:stretch>
              </p:blipFill>
              <p:spPr>
                <a:xfrm>
                  <a:off x="6918605" y="3440737"/>
                  <a:ext cx="4968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9" name="筆跡 108">
                  <a:extLst>
                    <a:ext uri="{FF2B5EF4-FFF2-40B4-BE49-F238E27FC236}">
                      <a16:creationId xmlns:a16="http://schemas.microsoft.com/office/drawing/2014/main" id="{AB2F03E3-D456-C827-10BD-85546B2FA1BB}"/>
                    </a:ext>
                  </a:extLst>
                </p14:cNvPr>
                <p14:cNvContentPartPr/>
                <p14:nvPr/>
              </p14:nvContentPartPr>
              <p14:xfrm>
                <a:off x="7058285" y="3352177"/>
                <a:ext cx="91440" cy="83520"/>
              </p14:xfrm>
            </p:contentPart>
          </mc:Choice>
          <mc:Fallback xmlns="">
            <p:pic>
              <p:nvPicPr>
                <p:cNvPr id="109" name="筆跡 108">
                  <a:extLst>
                    <a:ext uri="{FF2B5EF4-FFF2-40B4-BE49-F238E27FC236}">
                      <a16:creationId xmlns:a16="http://schemas.microsoft.com/office/drawing/2014/main" id="{AB2F03E3-D456-C827-10BD-85546B2FA1BB}"/>
                    </a:ext>
                  </a:extLst>
                </p:cNvPr>
                <p:cNvPicPr/>
                <p:nvPr/>
              </p:nvPicPr>
              <p:blipFill>
                <a:blip r:embed="rId168"/>
                <a:stretch>
                  <a:fillRect/>
                </a:stretch>
              </p:blipFill>
              <p:spPr>
                <a:xfrm>
                  <a:off x="7040645" y="3334177"/>
                  <a:ext cx="127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0" name="筆跡 109">
                  <a:extLst>
                    <a:ext uri="{FF2B5EF4-FFF2-40B4-BE49-F238E27FC236}">
                      <a16:creationId xmlns:a16="http://schemas.microsoft.com/office/drawing/2014/main" id="{65E793BA-FF2A-5E27-F5F6-86D9DA111090}"/>
                    </a:ext>
                  </a:extLst>
                </p14:cNvPr>
                <p14:cNvContentPartPr/>
                <p14:nvPr/>
              </p14:nvContentPartPr>
              <p14:xfrm>
                <a:off x="7218485" y="3320137"/>
                <a:ext cx="69840" cy="124920"/>
              </p14:xfrm>
            </p:contentPart>
          </mc:Choice>
          <mc:Fallback xmlns="">
            <p:pic>
              <p:nvPicPr>
                <p:cNvPr id="110" name="筆跡 109">
                  <a:extLst>
                    <a:ext uri="{FF2B5EF4-FFF2-40B4-BE49-F238E27FC236}">
                      <a16:creationId xmlns:a16="http://schemas.microsoft.com/office/drawing/2014/main" id="{65E793BA-FF2A-5E27-F5F6-86D9DA111090}"/>
                    </a:ext>
                  </a:extLst>
                </p:cNvPr>
                <p:cNvPicPr/>
                <p:nvPr/>
              </p:nvPicPr>
              <p:blipFill>
                <a:blip r:embed="rId170"/>
                <a:stretch>
                  <a:fillRect/>
                </a:stretch>
              </p:blipFill>
              <p:spPr>
                <a:xfrm>
                  <a:off x="7200845" y="3302137"/>
                  <a:ext cx="1054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1" name="筆跡 110">
                  <a:extLst>
                    <a:ext uri="{FF2B5EF4-FFF2-40B4-BE49-F238E27FC236}">
                      <a16:creationId xmlns:a16="http://schemas.microsoft.com/office/drawing/2014/main" id="{042E405F-5B0A-4571-A640-9B09BF5CF24D}"/>
                    </a:ext>
                  </a:extLst>
                </p14:cNvPr>
                <p14:cNvContentPartPr/>
                <p14:nvPr/>
              </p14:nvContentPartPr>
              <p14:xfrm>
                <a:off x="7222805" y="3306457"/>
                <a:ext cx="122040" cy="33840"/>
              </p14:xfrm>
            </p:contentPart>
          </mc:Choice>
          <mc:Fallback xmlns="">
            <p:pic>
              <p:nvPicPr>
                <p:cNvPr id="111" name="筆跡 110">
                  <a:extLst>
                    <a:ext uri="{FF2B5EF4-FFF2-40B4-BE49-F238E27FC236}">
                      <a16:creationId xmlns:a16="http://schemas.microsoft.com/office/drawing/2014/main" id="{042E405F-5B0A-4571-A640-9B09BF5CF24D}"/>
                    </a:ext>
                  </a:extLst>
                </p:cNvPr>
                <p:cNvPicPr/>
                <p:nvPr/>
              </p:nvPicPr>
              <p:blipFill>
                <a:blip r:embed="rId172"/>
                <a:stretch>
                  <a:fillRect/>
                </a:stretch>
              </p:blipFill>
              <p:spPr>
                <a:xfrm>
                  <a:off x="7205165" y="3288817"/>
                  <a:ext cx="157680" cy="69480"/>
                </a:xfrm>
                <a:prstGeom prst="rect">
                  <a:avLst/>
                </a:prstGeom>
              </p:spPr>
            </p:pic>
          </mc:Fallback>
        </mc:AlternateContent>
      </p:grpSp>
      <p:grpSp>
        <p:nvGrpSpPr>
          <p:cNvPr id="124" name="群組 123">
            <a:extLst>
              <a:ext uri="{FF2B5EF4-FFF2-40B4-BE49-F238E27FC236}">
                <a16:creationId xmlns:a16="http://schemas.microsoft.com/office/drawing/2014/main" id="{0D4CB817-E1EA-E38C-B139-B9E40054EDF2}"/>
              </a:ext>
            </a:extLst>
          </p:cNvPr>
          <p:cNvGrpSpPr/>
          <p:nvPr/>
        </p:nvGrpSpPr>
        <p:grpSpPr>
          <a:xfrm>
            <a:off x="7534925" y="3017737"/>
            <a:ext cx="1130040" cy="351000"/>
            <a:chOff x="7534925" y="3017737"/>
            <a:chExt cx="1130040" cy="351000"/>
          </a:xfrm>
        </p:grpSpPr>
        <mc:AlternateContent xmlns:mc="http://schemas.openxmlformats.org/markup-compatibility/2006" xmlns:p14="http://schemas.microsoft.com/office/powerpoint/2010/main">
          <mc:Choice Requires="p14">
            <p:contentPart p14:bwMode="auto" r:id="rId173">
              <p14:nvContentPartPr>
                <p14:cNvPr id="112" name="筆跡 111">
                  <a:extLst>
                    <a:ext uri="{FF2B5EF4-FFF2-40B4-BE49-F238E27FC236}">
                      <a16:creationId xmlns:a16="http://schemas.microsoft.com/office/drawing/2014/main" id="{C1E7ACC4-3D11-50E1-EF8A-343FD7301E44}"/>
                    </a:ext>
                  </a:extLst>
                </p14:cNvPr>
                <p14:cNvContentPartPr/>
                <p14:nvPr/>
              </p14:nvContentPartPr>
              <p14:xfrm>
                <a:off x="7534925" y="3188017"/>
                <a:ext cx="115560" cy="15840"/>
              </p14:xfrm>
            </p:contentPart>
          </mc:Choice>
          <mc:Fallback xmlns="">
            <p:pic>
              <p:nvPicPr>
                <p:cNvPr id="112" name="筆跡 111">
                  <a:extLst>
                    <a:ext uri="{FF2B5EF4-FFF2-40B4-BE49-F238E27FC236}">
                      <a16:creationId xmlns:a16="http://schemas.microsoft.com/office/drawing/2014/main" id="{C1E7ACC4-3D11-50E1-EF8A-343FD7301E44}"/>
                    </a:ext>
                  </a:extLst>
                </p:cNvPr>
                <p:cNvPicPr/>
                <p:nvPr/>
              </p:nvPicPr>
              <p:blipFill>
                <a:blip r:embed="rId174"/>
                <a:stretch>
                  <a:fillRect/>
                </a:stretch>
              </p:blipFill>
              <p:spPr>
                <a:xfrm>
                  <a:off x="7517285" y="3170377"/>
                  <a:ext cx="1512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3" name="筆跡 112">
                  <a:extLst>
                    <a:ext uri="{FF2B5EF4-FFF2-40B4-BE49-F238E27FC236}">
                      <a16:creationId xmlns:a16="http://schemas.microsoft.com/office/drawing/2014/main" id="{680FF141-74B2-956F-F048-029A83C4CD1B}"/>
                    </a:ext>
                  </a:extLst>
                </p14:cNvPr>
                <p14:cNvContentPartPr/>
                <p14:nvPr/>
              </p14:nvContentPartPr>
              <p14:xfrm>
                <a:off x="7545005" y="3249577"/>
                <a:ext cx="116280" cy="6840"/>
              </p14:xfrm>
            </p:contentPart>
          </mc:Choice>
          <mc:Fallback xmlns="">
            <p:pic>
              <p:nvPicPr>
                <p:cNvPr id="113" name="筆跡 112">
                  <a:extLst>
                    <a:ext uri="{FF2B5EF4-FFF2-40B4-BE49-F238E27FC236}">
                      <a16:creationId xmlns:a16="http://schemas.microsoft.com/office/drawing/2014/main" id="{680FF141-74B2-956F-F048-029A83C4CD1B}"/>
                    </a:ext>
                  </a:extLst>
                </p:cNvPr>
                <p:cNvPicPr/>
                <p:nvPr/>
              </p:nvPicPr>
              <p:blipFill>
                <a:blip r:embed="rId176"/>
                <a:stretch>
                  <a:fillRect/>
                </a:stretch>
              </p:blipFill>
              <p:spPr>
                <a:xfrm>
                  <a:off x="7527365" y="3231937"/>
                  <a:ext cx="1519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6" name="筆跡 115">
                  <a:extLst>
                    <a:ext uri="{FF2B5EF4-FFF2-40B4-BE49-F238E27FC236}">
                      <a16:creationId xmlns:a16="http://schemas.microsoft.com/office/drawing/2014/main" id="{7626EF95-B62D-52B7-9F97-EA761820ECF2}"/>
                    </a:ext>
                  </a:extLst>
                </p14:cNvPr>
                <p14:cNvContentPartPr/>
                <p14:nvPr/>
              </p14:nvContentPartPr>
              <p14:xfrm>
                <a:off x="7790885" y="3052297"/>
                <a:ext cx="120240" cy="226440"/>
              </p14:xfrm>
            </p:contentPart>
          </mc:Choice>
          <mc:Fallback xmlns="">
            <p:pic>
              <p:nvPicPr>
                <p:cNvPr id="116" name="筆跡 115">
                  <a:extLst>
                    <a:ext uri="{FF2B5EF4-FFF2-40B4-BE49-F238E27FC236}">
                      <a16:creationId xmlns:a16="http://schemas.microsoft.com/office/drawing/2014/main" id="{7626EF95-B62D-52B7-9F97-EA761820ECF2}"/>
                    </a:ext>
                  </a:extLst>
                </p:cNvPr>
                <p:cNvPicPr/>
                <p:nvPr/>
              </p:nvPicPr>
              <p:blipFill>
                <a:blip r:embed="rId178"/>
                <a:stretch>
                  <a:fillRect/>
                </a:stretch>
              </p:blipFill>
              <p:spPr>
                <a:xfrm>
                  <a:off x="7773245" y="3034657"/>
                  <a:ext cx="1558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7" name="筆跡 116">
                  <a:extLst>
                    <a:ext uri="{FF2B5EF4-FFF2-40B4-BE49-F238E27FC236}">
                      <a16:creationId xmlns:a16="http://schemas.microsoft.com/office/drawing/2014/main" id="{43253F0B-2B5D-4D7C-90A8-770C1124F9B7}"/>
                    </a:ext>
                  </a:extLst>
                </p14:cNvPr>
                <p14:cNvContentPartPr/>
                <p14:nvPr/>
              </p14:nvContentPartPr>
              <p14:xfrm>
                <a:off x="7820045" y="3101977"/>
                <a:ext cx="159840" cy="36720"/>
              </p14:xfrm>
            </p:contentPart>
          </mc:Choice>
          <mc:Fallback xmlns="">
            <p:pic>
              <p:nvPicPr>
                <p:cNvPr id="117" name="筆跡 116">
                  <a:extLst>
                    <a:ext uri="{FF2B5EF4-FFF2-40B4-BE49-F238E27FC236}">
                      <a16:creationId xmlns:a16="http://schemas.microsoft.com/office/drawing/2014/main" id="{43253F0B-2B5D-4D7C-90A8-770C1124F9B7}"/>
                    </a:ext>
                  </a:extLst>
                </p:cNvPr>
                <p:cNvPicPr/>
                <p:nvPr/>
              </p:nvPicPr>
              <p:blipFill>
                <a:blip r:embed="rId180"/>
                <a:stretch>
                  <a:fillRect/>
                </a:stretch>
              </p:blipFill>
              <p:spPr>
                <a:xfrm>
                  <a:off x="7802405" y="3084337"/>
                  <a:ext cx="19548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8" name="筆跡 117">
                  <a:extLst>
                    <a:ext uri="{FF2B5EF4-FFF2-40B4-BE49-F238E27FC236}">
                      <a16:creationId xmlns:a16="http://schemas.microsoft.com/office/drawing/2014/main" id="{DC255C83-CA70-D203-A82D-8C727C462C4F}"/>
                    </a:ext>
                  </a:extLst>
                </p14:cNvPr>
                <p14:cNvContentPartPr/>
                <p14:nvPr/>
              </p14:nvContentPartPr>
              <p14:xfrm>
                <a:off x="8015525" y="3274057"/>
                <a:ext cx="7560" cy="37440"/>
              </p14:xfrm>
            </p:contentPart>
          </mc:Choice>
          <mc:Fallback xmlns="">
            <p:pic>
              <p:nvPicPr>
                <p:cNvPr id="118" name="筆跡 117">
                  <a:extLst>
                    <a:ext uri="{FF2B5EF4-FFF2-40B4-BE49-F238E27FC236}">
                      <a16:creationId xmlns:a16="http://schemas.microsoft.com/office/drawing/2014/main" id="{DC255C83-CA70-D203-A82D-8C727C462C4F}"/>
                    </a:ext>
                  </a:extLst>
                </p:cNvPr>
                <p:cNvPicPr/>
                <p:nvPr/>
              </p:nvPicPr>
              <p:blipFill>
                <a:blip r:embed="rId182"/>
                <a:stretch>
                  <a:fillRect/>
                </a:stretch>
              </p:blipFill>
              <p:spPr>
                <a:xfrm>
                  <a:off x="7997525" y="3256417"/>
                  <a:ext cx="432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0" name="筆跡 119">
                  <a:extLst>
                    <a:ext uri="{FF2B5EF4-FFF2-40B4-BE49-F238E27FC236}">
                      <a16:creationId xmlns:a16="http://schemas.microsoft.com/office/drawing/2014/main" id="{0D967C38-3071-C4DE-0F16-6B6F2857618D}"/>
                    </a:ext>
                  </a:extLst>
                </p14:cNvPr>
                <p14:cNvContentPartPr/>
                <p14:nvPr/>
              </p14:nvContentPartPr>
              <p14:xfrm>
                <a:off x="8165285" y="3017737"/>
                <a:ext cx="135720" cy="205560"/>
              </p14:xfrm>
            </p:contentPart>
          </mc:Choice>
          <mc:Fallback xmlns="">
            <p:pic>
              <p:nvPicPr>
                <p:cNvPr id="120" name="筆跡 119">
                  <a:extLst>
                    <a:ext uri="{FF2B5EF4-FFF2-40B4-BE49-F238E27FC236}">
                      <a16:creationId xmlns:a16="http://schemas.microsoft.com/office/drawing/2014/main" id="{0D967C38-3071-C4DE-0F16-6B6F2857618D}"/>
                    </a:ext>
                  </a:extLst>
                </p:cNvPr>
                <p:cNvPicPr/>
                <p:nvPr/>
              </p:nvPicPr>
              <p:blipFill>
                <a:blip r:embed="rId184"/>
                <a:stretch>
                  <a:fillRect/>
                </a:stretch>
              </p:blipFill>
              <p:spPr>
                <a:xfrm>
                  <a:off x="8147645" y="3000097"/>
                  <a:ext cx="1713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1" name="筆跡 120">
                  <a:extLst>
                    <a:ext uri="{FF2B5EF4-FFF2-40B4-BE49-F238E27FC236}">
                      <a16:creationId xmlns:a16="http://schemas.microsoft.com/office/drawing/2014/main" id="{32A0A19A-A9E8-9223-CED6-CFDCD2335170}"/>
                    </a:ext>
                  </a:extLst>
                </p14:cNvPr>
                <p14:cNvContentPartPr/>
                <p14:nvPr/>
              </p14:nvContentPartPr>
              <p14:xfrm>
                <a:off x="8347085" y="3064537"/>
                <a:ext cx="144000" cy="218880"/>
              </p14:xfrm>
            </p:contentPart>
          </mc:Choice>
          <mc:Fallback xmlns="">
            <p:pic>
              <p:nvPicPr>
                <p:cNvPr id="121" name="筆跡 120">
                  <a:extLst>
                    <a:ext uri="{FF2B5EF4-FFF2-40B4-BE49-F238E27FC236}">
                      <a16:creationId xmlns:a16="http://schemas.microsoft.com/office/drawing/2014/main" id="{32A0A19A-A9E8-9223-CED6-CFDCD2335170}"/>
                    </a:ext>
                  </a:extLst>
                </p:cNvPr>
                <p:cNvPicPr/>
                <p:nvPr/>
              </p:nvPicPr>
              <p:blipFill>
                <a:blip r:embed="rId186"/>
                <a:stretch>
                  <a:fillRect/>
                </a:stretch>
              </p:blipFill>
              <p:spPr>
                <a:xfrm>
                  <a:off x="8329445" y="3046897"/>
                  <a:ext cx="1796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2" name="筆跡 121">
                  <a:extLst>
                    <a:ext uri="{FF2B5EF4-FFF2-40B4-BE49-F238E27FC236}">
                      <a16:creationId xmlns:a16="http://schemas.microsoft.com/office/drawing/2014/main" id="{112A953A-3BFF-D48B-ADFB-CBB608FA07AB}"/>
                    </a:ext>
                  </a:extLst>
                </p14:cNvPr>
                <p14:cNvContentPartPr/>
                <p14:nvPr/>
              </p14:nvContentPartPr>
              <p14:xfrm>
                <a:off x="8549045" y="3030697"/>
                <a:ext cx="69480" cy="338040"/>
              </p14:xfrm>
            </p:contentPart>
          </mc:Choice>
          <mc:Fallback xmlns="">
            <p:pic>
              <p:nvPicPr>
                <p:cNvPr id="122" name="筆跡 121">
                  <a:extLst>
                    <a:ext uri="{FF2B5EF4-FFF2-40B4-BE49-F238E27FC236}">
                      <a16:creationId xmlns:a16="http://schemas.microsoft.com/office/drawing/2014/main" id="{112A953A-3BFF-D48B-ADFB-CBB608FA07AB}"/>
                    </a:ext>
                  </a:extLst>
                </p:cNvPr>
                <p:cNvPicPr/>
                <p:nvPr/>
              </p:nvPicPr>
              <p:blipFill>
                <a:blip r:embed="rId188"/>
                <a:stretch>
                  <a:fillRect/>
                </a:stretch>
              </p:blipFill>
              <p:spPr>
                <a:xfrm>
                  <a:off x="8531405" y="3012697"/>
                  <a:ext cx="10512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3" name="筆跡 122">
                  <a:extLst>
                    <a:ext uri="{FF2B5EF4-FFF2-40B4-BE49-F238E27FC236}">
                      <a16:creationId xmlns:a16="http://schemas.microsoft.com/office/drawing/2014/main" id="{ED3AE6DA-8A50-F4F0-EAB0-E91C4D8D69CA}"/>
                    </a:ext>
                  </a:extLst>
                </p14:cNvPr>
                <p14:cNvContentPartPr/>
                <p14:nvPr/>
              </p14:nvContentPartPr>
              <p14:xfrm>
                <a:off x="8663165" y="3327697"/>
                <a:ext cx="1800" cy="1080"/>
              </p14:xfrm>
            </p:contentPart>
          </mc:Choice>
          <mc:Fallback xmlns="">
            <p:pic>
              <p:nvPicPr>
                <p:cNvPr id="123" name="筆跡 122">
                  <a:extLst>
                    <a:ext uri="{FF2B5EF4-FFF2-40B4-BE49-F238E27FC236}">
                      <a16:creationId xmlns:a16="http://schemas.microsoft.com/office/drawing/2014/main" id="{ED3AE6DA-8A50-F4F0-EAB0-E91C4D8D69CA}"/>
                    </a:ext>
                  </a:extLst>
                </p:cNvPr>
                <p:cNvPicPr/>
                <p:nvPr/>
              </p:nvPicPr>
              <p:blipFill>
                <a:blip r:embed="rId190"/>
                <a:stretch>
                  <a:fillRect/>
                </a:stretch>
              </p:blipFill>
              <p:spPr>
                <a:xfrm>
                  <a:off x="8645165" y="3310057"/>
                  <a:ext cx="37440" cy="36720"/>
                </a:xfrm>
                <a:prstGeom prst="rect">
                  <a:avLst/>
                </a:prstGeom>
              </p:spPr>
            </p:pic>
          </mc:Fallback>
        </mc:AlternateContent>
      </p:grpSp>
    </p:spTree>
    <p:extLst>
      <p:ext uri="{BB962C8B-B14F-4D97-AF65-F5344CB8AC3E}">
        <p14:creationId xmlns:p14="http://schemas.microsoft.com/office/powerpoint/2010/main" val="471912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79F93-25ED-45E4-AF44-86D1DCF87DBF}"/>
              </a:ext>
            </a:extLst>
          </p:cNvPr>
          <p:cNvSpPr>
            <a:spLocks noGrp="1"/>
          </p:cNvSpPr>
          <p:nvPr>
            <p:ph type="title"/>
          </p:nvPr>
        </p:nvSpPr>
        <p:spPr/>
        <p:txBody>
          <a:bodyPr/>
          <a:lstStyle/>
          <a:p>
            <a:r>
              <a:rPr lang="en-US" altLang="zh-TW" dirty="0"/>
              <a:t>Kolmogorov-Smirnov</a:t>
            </a:r>
            <a:endParaRPr lang="zh-TW" altLang="en-US" dirty="0"/>
          </a:p>
        </p:txBody>
      </p:sp>
      <p:sp>
        <p:nvSpPr>
          <p:cNvPr id="3" name="內容版面配置區 2">
            <a:extLst>
              <a:ext uri="{FF2B5EF4-FFF2-40B4-BE49-F238E27FC236}">
                <a16:creationId xmlns:a16="http://schemas.microsoft.com/office/drawing/2014/main" id="{03F61A33-F02B-4F20-83E1-A2FA4F25B57A}"/>
              </a:ext>
            </a:extLst>
          </p:cNvPr>
          <p:cNvSpPr>
            <a:spLocks noGrp="1"/>
          </p:cNvSpPr>
          <p:nvPr>
            <p:ph idx="1"/>
          </p:nvPr>
        </p:nvSpPr>
        <p:spPr/>
        <p:txBody>
          <a:bodyPr/>
          <a:lstStyle/>
          <a:p>
            <a:endParaRPr lang="en-US" altLang="zh-TW" dirty="0"/>
          </a:p>
          <a:p>
            <a:r>
              <a:rPr lang="en-US" altLang="zh-TW" dirty="0"/>
              <a:t>The major difference between the chi-square test and Kolmogorov-Smirnov is that the former usually be adopted in discrete data while the latter is adopted in continuous data.</a:t>
            </a:r>
          </a:p>
          <a:p>
            <a:r>
              <a:rPr lang="en-US" altLang="zh-TW" dirty="0"/>
              <a:t>The chi-square test obtains the sample expectation (within treatment) by categorizing the data, which may lead to some bias when the data size is insufficient.</a:t>
            </a:r>
          </a:p>
          <a:p>
            <a:r>
              <a:rPr lang="en-US" altLang="zh-TW" dirty="0"/>
              <a:t>Kolmogorov-Smirnov performs the test under the original data</a:t>
            </a:r>
          </a:p>
          <a:p>
            <a:endParaRPr lang="zh-TW" altLang="en-US" dirty="0"/>
          </a:p>
        </p:txBody>
      </p:sp>
      <p:sp>
        <p:nvSpPr>
          <p:cNvPr id="4" name="投影片編號版面配置區 3">
            <a:extLst>
              <a:ext uri="{FF2B5EF4-FFF2-40B4-BE49-F238E27FC236}">
                <a16:creationId xmlns:a16="http://schemas.microsoft.com/office/drawing/2014/main" id="{A70442F7-2D6B-4EA9-B2D9-3D34347B0723}"/>
              </a:ext>
            </a:extLst>
          </p:cNvPr>
          <p:cNvSpPr>
            <a:spLocks noGrp="1"/>
          </p:cNvSpPr>
          <p:nvPr>
            <p:ph type="sldNum" sz="quarter" idx="12"/>
          </p:nvPr>
        </p:nvSpPr>
        <p:spPr/>
        <p:txBody>
          <a:bodyPr/>
          <a:lstStyle/>
          <a:p>
            <a:fld id="{F7C3EB1E-0928-436D-A66E-D72C5BBE33D9}" type="slidenum">
              <a:rPr lang="zh-TW" altLang="en-US" smtClean="0"/>
              <a:t>35</a:t>
            </a:fld>
            <a:endParaRPr lang="zh-TW" altLang="en-US"/>
          </a:p>
        </p:txBody>
      </p:sp>
    </p:spTree>
    <p:extLst>
      <p:ext uri="{BB962C8B-B14F-4D97-AF65-F5344CB8AC3E}">
        <p14:creationId xmlns:p14="http://schemas.microsoft.com/office/powerpoint/2010/main" val="4033157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79F93-25ED-45E4-AF44-86D1DCF87DBF}"/>
              </a:ext>
            </a:extLst>
          </p:cNvPr>
          <p:cNvSpPr>
            <a:spLocks noGrp="1"/>
          </p:cNvSpPr>
          <p:nvPr>
            <p:ph type="title"/>
          </p:nvPr>
        </p:nvSpPr>
        <p:spPr/>
        <p:txBody>
          <a:bodyPr/>
          <a:lstStyle/>
          <a:p>
            <a:r>
              <a:rPr lang="en-US" altLang="zh-TW" dirty="0"/>
              <a:t>Kolmogorov-Smirnov</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3F61A33-F02B-4F20-83E1-A2FA4F25B57A}"/>
                  </a:ext>
                </a:extLst>
              </p:cNvPr>
              <p:cNvSpPr>
                <a:spLocks noGrp="1"/>
              </p:cNvSpPr>
              <p:nvPr>
                <p:ph idx="1"/>
              </p:nvPr>
            </p:nvSpPr>
            <p:spPr/>
            <p:txBody>
              <a:bodyPr/>
              <a:lstStyle/>
              <a:p>
                <a:r>
                  <a:rPr lang="en-US" altLang="zh-TW" b="0" i="0" dirty="0">
                    <a:solidFill>
                      <a:srgbClr val="0D0D0D"/>
                    </a:solidFill>
                    <a:effectLst/>
                    <a:latin typeface="Söhne"/>
                  </a:rPr>
                  <a:t>The Kolmogorov-Smirnov test is one of the goodness tests that are used to examine whether the data follow a specific distribution. </a:t>
                </a:r>
              </a:p>
              <a:p>
                <a:r>
                  <a:rPr lang="en-US" altLang="zh-TW" b="0" i="0" dirty="0">
                    <a:solidFill>
                      <a:srgbClr val="0D0D0D"/>
                    </a:solidFill>
                    <a:effectLst/>
                    <a:latin typeface="Söhne"/>
                  </a:rPr>
                  <a:t>The idea of the K-S test is based on examining the distance between the empirical CDF of the data and the theoretical CDF of interest. </a:t>
                </a:r>
              </a:p>
              <a:p>
                <a:r>
                  <a:rPr lang="en-US" altLang="zh-TW" dirty="0"/>
                  <a:t>Hypothesis:</a:t>
                </a:r>
              </a:p>
              <a:p>
                <a:pPr marL="0" indent="0">
                  <a:buNone/>
                </a:pP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a:latin typeface="Cambria Math" panose="02040503050406030204" pitchFamily="18" charset="0"/>
                          </a:rPr>
                          <m:t>0</m:t>
                        </m:r>
                      </m:sub>
                    </m:sSub>
                  </m:oMath>
                </a14:m>
                <a:r>
                  <a:rPr lang="en-US" altLang="zh-TW" dirty="0"/>
                  <a:t>: Samples distribute under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𝐹</m:t>
                        </m:r>
                      </m:e>
                      <m:sub>
                        <m:r>
                          <a:rPr lang="en-US" altLang="zh-TW" i="1" dirty="0" smtClean="0">
                            <a:latin typeface="Cambria Math" panose="02040503050406030204" pitchFamily="18" charset="0"/>
                          </a:rPr>
                          <m:t>0</m:t>
                        </m:r>
                      </m:sub>
                    </m:sSub>
                  </m:oMath>
                </a14:m>
                <a:r>
                  <a:rPr lang="en-US" altLang="zh-TW" dirty="0"/>
                  <a:t> (specific distribution).</a:t>
                </a:r>
              </a:p>
              <a:p>
                <a:pPr marL="0" indent="0">
                  <a:buNone/>
                </a:pPr>
                <a:r>
                  <a:rPr lang="en-US" altLang="zh-TW" dirty="0" err="1"/>
                  <a:t>v.s</a:t>
                </a:r>
                <a:r>
                  <a:rPr lang="en-US" altLang="zh-TW" dirty="0"/>
                  <a:t>.</a:t>
                </a:r>
              </a:p>
              <a:p>
                <a:pPr marL="0" indent="0">
                  <a:buNone/>
                </a:pP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b="0" i="1" dirty="0" smtClean="0">
                            <a:latin typeface="Cambria Math" panose="02040503050406030204" pitchFamily="18" charset="0"/>
                          </a:rPr>
                          <m:t>𝑎</m:t>
                        </m:r>
                      </m:sub>
                    </m:sSub>
                  </m:oMath>
                </a14:m>
                <a:r>
                  <a:rPr lang="en-US" altLang="zh-TW" dirty="0"/>
                  <a:t>: Samples distribute not under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𝐹</m:t>
                        </m:r>
                      </m:e>
                      <m:sub>
                        <m:r>
                          <a:rPr lang="en-US" altLang="zh-TW" i="1" dirty="0" smtClean="0">
                            <a:latin typeface="Cambria Math" panose="02040503050406030204" pitchFamily="18" charset="0"/>
                          </a:rPr>
                          <m:t>0</m:t>
                        </m:r>
                      </m:sub>
                    </m:sSub>
                  </m:oMath>
                </a14:m>
                <a:r>
                  <a:rPr lang="en-US" altLang="zh-TW" dirty="0"/>
                  <a:t> (specific distribution).</a:t>
                </a:r>
              </a:p>
              <a:p>
                <a:endParaRPr lang="en-US" altLang="zh-TW" dirty="0"/>
              </a:p>
              <a:p>
                <a:endParaRPr lang="en-US" altLang="zh-TW" dirty="0"/>
              </a:p>
              <a:p>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03F61A33-F02B-4F20-83E1-A2FA4F25B57A}"/>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0442F7-2D6B-4EA9-B2D9-3D34347B0723}"/>
              </a:ext>
            </a:extLst>
          </p:cNvPr>
          <p:cNvSpPr>
            <a:spLocks noGrp="1"/>
          </p:cNvSpPr>
          <p:nvPr>
            <p:ph type="sldNum" sz="quarter" idx="12"/>
          </p:nvPr>
        </p:nvSpPr>
        <p:spPr/>
        <p:txBody>
          <a:bodyPr/>
          <a:lstStyle/>
          <a:p>
            <a:fld id="{F7C3EB1E-0928-436D-A66E-D72C5BBE33D9}" type="slidenum">
              <a:rPr lang="zh-TW" altLang="en-US" smtClean="0"/>
              <a:t>36</a:t>
            </a:fld>
            <a:endParaRPr lang="zh-TW" altLang="en-US"/>
          </a:p>
        </p:txBody>
      </p:sp>
    </p:spTree>
    <p:extLst>
      <p:ext uri="{BB962C8B-B14F-4D97-AF65-F5344CB8AC3E}">
        <p14:creationId xmlns:p14="http://schemas.microsoft.com/office/powerpoint/2010/main" val="2852151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79F93-25ED-45E4-AF44-86D1DCF87DBF}"/>
              </a:ext>
            </a:extLst>
          </p:cNvPr>
          <p:cNvSpPr>
            <a:spLocks noGrp="1"/>
          </p:cNvSpPr>
          <p:nvPr>
            <p:ph type="title"/>
          </p:nvPr>
        </p:nvSpPr>
        <p:spPr/>
        <p:txBody>
          <a:bodyPr/>
          <a:lstStyle/>
          <a:p>
            <a:r>
              <a:rPr lang="en-US" altLang="zh-TW" dirty="0"/>
              <a:t>Kolmogorov-Smirnov</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3F61A33-F02B-4F20-83E1-A2FA4F25B57A}"/>
                  </a:ext>
                </a:extLst>
              </p:cNvPr>
              <p:cNvSpPr>
                <a:spLocks noGrp="1"/>
              </p:cNvSpPr>
              <p:nvPr>
                <p:ph idx="1"/>
              </p:nvPr>
            </p:nvSpPr>
            <p:spPr/>
            <p:txBody>
              <a:bodyPr/>
              <a:lstStyle/>
              <a:p>
                <a:r>
                  <a:rPr lang="en-US" altLang="zh-TW" dirty="0">
                    <a:solidFill>
                      <a:srgbClr val="0D0D0D"/>
                    </a:solidFill>
                    <a:latin typeface="Söhne"/>
                  </a:rPr>
                  <a:t>Testing statistics:</a:t>
                </a:r>
              </a:p>
              <a:p>
                <a:pPr marL="0" indent="0">
                  <a:buNone/>
                </a:pPr>
                <a:r>
                  <a:rPr lang="en-US" altLang="zh-TW" dirty="0">
                    <a:solidFill>
                      <a:srgbClr val="0D0D0D"/>
                    </a:solidFill>
                    <a:latin typeface="Söhne"/>
                  </a:rPr>
                  <a:t>- Assume that we observed </a:t>
                </a:r>
                <a14:m>
                  <m:oMath xmlns:m="http://schemas.openxmlformats.org/officeDocument/2006/math">
                    <m:sSub>
                      <m:sSubPr>
                        <m:ctrlPr>
                          <a:rPr lang="en-US" altLang="zh-TW" b="0"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𝑥</m:t>
                        </m:r>
                      </m:e>
                      <m:sub>
                        <m:r>
                          <a:rPr lang="en-US" altLang="zh-TW" i="1" dirty="0" smtClean="0">
                            <a:solidFill>
                              <a:srgbClr val="0D0D0D"/>
                            </a:solidFill>
                            <a:latin typeface="Cambria Math" panose="02040503050406030204" pitchFamily="18" charset="0"/>
                          </a:rPr>
                          <m:t>1</m:t>
                        </m:r>
                      </m:sub>
                    </m:sSub>
                    <m:r>
                      <a:rPr lang="en-US" altLang="zh-TW" i="1" dirty="0" smtClean="0">
                        <a:solidFill>
                          <a:srgbClr val="0D0D0D"/>
                        </a:solidFill>
                        <a:latin typeface="Cambria Math" panose="02040503050406030204" pitchFamily="18" charset="0"/>
                      </a:rPr>
                      <m:t>, </m:t>
                    </m:r>
                    <m:sSub>
                      <m:sSubPr>
                        <m:ctrlPr>
                          <a:rPr lang="en-US" altLang="zh-TW"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𝑥</m:t>
                        </m:r>
                      </m:e>
                      <m:sub>
                        <m:r>
                          <a:rPr lang="en-US" altLang="zh-TW" i="1" dirty="0" smtClean="0">
                            <a:solidFill>
                              <a:srgbClr val="0D0D0D"/>
                            </a:solidFill>
                            <a:latin typeface="Cambria Math" panose="02040503050406030204" pitchFamily="18" charset="0"/>
                          </a:rPr>
                          <m:t>2</m:t>
                        </m:r>
                      </m:sub>
                    </m:sSub>
                    <m:r>
                      <a:rPr lang="en-US" altLang="zh-TW" i="1" dirty="0" smtClean="0">
                        <a:solidFill>
                          <a:srgbClr val="0D0D0D"/>
                        </a:solidFill>
                        <a:latin typeface="Cambria Math" panose="02040503050406030204" pitchFamily="18" charset="0"/>
                      </a:rPr>
                      <m:t>, </m:t>
                    </m:r>
                    <m:sSub>
                      <m:sSubPr>
                        <m:ctrlPr>
                          <a:rPr lang="en-US" altLang="zh-TW" b="0" i="1" dirty="0" smtClean="0">
                            <a:solidFill>
                              <a:srgbClr val="0D0D0D"/>
                            </a:solidFill>
                            <a:latin typeface="Cambria Math" panose="02040503050406030204" pitchFamily="18" charset="0"/>
                          </a:rPr>
                        </m:ctrlPr>
                      </m:sSubPr>
                      <m:e>
                        <m:r>
                          <a:rPr lang="en-US" altLang="zh-TW" i="1" dirty="0" smtClean="0">
                            <a:solidFill>
                              <a:srgbClr val="0D0D0D"/>
                            </a:solidFill>
                            <a:latin typeface="Cambria Math" panose="02040503050406030204" pitchFamily="18" charset="0"/>
                          </a:rPr>
                          <m:t>𝑥</m:t>
                        </m:r>
                      </m:e>
                      <m:sub>
                        <m:r>
                          <a:rPr lang="en-US" altLang="zh-TW" i="1" dirty="0" smtClean="0">
                            <a:solidFill>
                              <a:srgbClr val="0D0D0D"/>
                            </a:solidFill>
                            <a:latin typeface="Cambria Math" panose="02040503050406030204" pitchFamily="18" charset="0"/>
                          </a:rPr>
                          <m:t>3</m:t>
                        </m:r>
                      </m:sub>
                    </m:sSub>
                    <m:r>
                      <a:rPr lang="en-US" altLang="zh-TW" i="1" dirty="0" smtClean="0">
                        <a:solidFill>
                          <a:srgbClr val="0D0D0D"/>
                        </a:solidFill>
                        <a:latin typeface="Cambria Math" panose="02040503050406030204" pitchFamily="18" charset="0"/>
                      </a:rPr>
                      <m:t>…,</m:t>
                    </m:r>
                    <m:sSub>
                      <m:sSubPr>
                        <m:ctrlPr>
                          <a:rPr lang="en-US" altLang="zh-TW" i="1" dirty="0" err="1" smtClean="0">
                            <a:solidFill>
                              <a:srgbClr val="0D0D0D"/>
                            </a:solidFill>
                            <a:latin typeface="Cambria Math" panose="02040503050406030204" pitchFamily="18" charset="0"/>
                          </a:rPr>
                        </m:ctrlPr>
                      </m:sSubPr>
                      <m:e>
                        <m:r>
                          <a:rPr lang="en-US" altLang="zh-TW" i="1" dirty="0" err="1" smtClean="0">
                            <a:solidFill>
                              <a:srgbClr val="0D0D0D"/>
                            </a:solidFill>
                            <a:latin typeface="Cambria Math" panose="02040503050406030204" pitchFamily="18" charset="0"/>
                          </a:rPr>
                          <m:t>𝑥</m:t>
                        </m:r>
                      </m:e>
                      <m:sub>
                        <m:r>
                          <a:rPr lang="en-US" altLang="zh-TW" i="1" dirty="0" err="1" smtClean="0">
                            <a:solidFill>
                              <a:srgbClr val="0D0D0D"/>
                            </a:solidFill>
                            <a:latin typeface="Cambria Math" panose="02040503050406030204" pitchFamily="18" charset="0"/>
                          </a:rPr>
                          <m:t>𝑛</m:t>
                        </m:r>
                      </m:sub>
                    </m:sSub>
                    <m:r>
                      <a:rPr lang="en-US" altLang="zh-TW" b="0" i="0" dirty="0" smtClean="0">
                        <a:solidFill>
                          <a:srgbClr val="0D0D0D"/>
                        </a:solidFill>
                        <a:latin typeface="Cambria Math" panose="02040503050406030204" pitchFamily="18" charset="0"/>
                      </a:rPr>
                      <m:t>.</m:t>
                    </m:r>
                  </m:oMath>
                </a14:m>
                <a:endParaRPr lang="en-US" altLang="zh-TW" dirty="0">
                  <a:solidFill>
                    <a:srgbClr val="0D0D0D"/>
                  </a:solidFill>
                  <a:latin typeface="Söhne"/>
                </a:endParaRPr>
              </a:p>
              <a:p>
                <a:pPr marL="0" indent="0">
                  <a:buNone/>
                </a:pPr>
                <a:r>
                  <a:rPr lang="en-US" altLang="zh-TW" dirty="0"/>
                  <a:t>- Let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𝑆</m:t>
                        </m:r>
                      </m:e>
                      <m:sub>
                        <m:r>
                          <a:rPr lang="en-US" altLang="zh-TW" i="1" dirty="0" smtClean="0">
                            <a:latin typeface="Cambria Math" panose="02040503050406030204" pitchFamily="18" charset="0"/>
                          </a:rPr>
                          <m:t>𝑛</m:t>
                        </m:r>
                      </m:sub>
                    </m:sSub>
                    <m:d>
                      <m:dPr>
                        <m:ctrlPr>
                          <a:rPr lang="en-US" altLang="zh-TW" i="1" dirty="0" smtClean="0">
                            <a:latin typeface="Cambria Math" panose="02040503050406030204" pitchFamily="18" charset="0"/>
                          </a:rPr>
                        </m:ctrlPr>
                      </m:dPr>
                      <m:e>
                        <m:r>
                          <a:rPr lang="en-US" altLang="zh-TW" i="1" dirty="0" smtClean="0">
                            <a:latin typeface="Cambria Math" panose="02040503050406030204" pitchFamily="18" charset="0"/>
                          </a:rPr>
                          <m:t>𝑥</m:t>
                        </m:r>
                      </m:e>
                    </m:d>
                    <m:r>
                      <a:rPr lang="en-US" altLang="zh-TW" b="0" i="1" dirty="0" smtClean="0">
                        <a:latin typeface="Cambria Math" panose="02040503050406030204" pitchFamily="18" charset="0"/>
                      </a:rPr>
                      <m:t>=</m:t>
                    </m:r>
                    <m:r>
                      <m:rPr>
                        <m:lit/>
                      </m:rPr>
                      <a:rPr lang="en-US" altLang="zh-TW" b="0" i="1" dirty="0" smtClean="0">
                        <a:latin typeface="Cambria Math" panose="02040503050406030204" pitchFamily="18" charset="0"/>
                      </a:rPr>
                      <m:t> </m:t>
                    </m:r>
                    <m:nary>
                      <m:naryPr>
                        <m:chr m:val="∑"/>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=1</m:t>
                        </m:r>
                      </m:sub>
                      <m:sup>
                        <m:r>
                          <a:rPr lang="en-US" altLang="zh-TW" b="0" i="1" dirty="0" smtClean="0">
                            <a:latin typeface="Cambria Math" panose="02040503050406030204" pitchFamily="18" charset="0"/>
                          </a:rPr>
                          <m:t>𝑛</m:t>
                        </m:r>
                      </m:sup>
                      <m:e>
                        <m:f>
                          <m:fPr>
                            <m:ctrlPr>
                              <a:rPr lang="en-US" altLang="zh-TW" b="0" i="1" dirty="0" smtClean="0">
                                <a:latin typeface="Cambria Math" panose="02040503050406030204" pitchFamily="18" charset="0"/>
                              </a:rPr>
                            </m:ctrlPr>
                          </m:fPr>
                          <m:num>
                            <m:r>
                              <a:rPr lang="en-US" altLang="zh-TW" b="0" i="1" dirty="0" smtClean="0">
                                <a:latin typeface="Cambria Math" panose="02040503050406030204" pitchFamily="18" charset="0"/>
                              </a:rPr>
                              <m:t>𝐼</m:t>
                            </m:r>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𝑖</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𝑛</m:t>
                                </m:r>
                              </m:e>
                            </m:d>
                          </m:num>
                          <m:den>
                            <m:r>
                              <a:rPr lang="en-US" altLang="zh-TW" b="0" i="1" dirty="0" smtClean="0">
                                <a:latin typeface="Cambria Math" panose="02040503050406030204" pitchFamily="18" charset="0"/>
                              </a:rPr>
                              <m:t>𝑛</m:t>
                            </m:r>
                          </m:den>
                        </m:f>
                      </m:e>
                    </m:nary>
                  </m:oMath>
                </a14:m>
                <a:endParaRPr lang="en-US" altLang="zh-TW" dirty="0"/>
              </a:p>
              <a:p>
                <a:r>
                  <a:rPr lang="en-US" altLang="zh-TW" dirty="0"/>
                  <a:t>The testing statistic of </a:t>
                </a:r>
                <a:r>
                  <a:rPr lang="en-US" altLang="zh-TW" dirty="0" err="1"/>
                  <a:t>Kolmogrov-Smirov</a:t>
                </a:r>
                <a:r>
                  <a:rPr lang="en-US" altLang="zh-TW" dirty="0"/>
                  <a:t> test can be obtained by</a:t>
                </a:r>
              </a:p>
              <a:p>
                <a:pPr marL="0" indent="0">
                  <a:buNone/>
                </a:pPr>
                <a:endParaRPr lang="en-US" altLang="zh-TW"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𝐷</m:t>
                      </m:r>
                      <m:r>
                        <a:rPr lang="en-US" altLang="zh-TW" b="0" i="1" dirty="0" smtClean="0">
                          <a:latin typeface="Cambria Math" panose="02040503050406030204" pitchFamily="18" charset="0"/>
                        </a:rPr>
                        <m:t>=</m:t>
                      </m:r>
                      <m:func>
                        <m:funcPr>
                          <m:ctrlPr>
                            <a:rPr lang="en-US" altLang="zh-TW" b="0" i="1" dirty="0" smtClean="0">
                              <a:latin typeface="Cambria Math" panose="02040503050406030204" pitchFamily="18" charset="0"/>
                            </a:rPr>
                          </m:ctrlPr>
                        </m:funcPr>
                        <m:fName>
                          <m:limLow>
                            <m:limLowPr>
                              <m:ctrlPr>
                                <a:rPr lang="en-US" altLang="zh-TW" b="0" i="1" dirty="0" smtClean="0">
                                  <a:latin typeface="Cambria Math" panose="02040503050406030204" pitchFamily="18" charset="0"/>
                                </a:rPr>
                              </m:ctrlPr>
                            </m:limLowPr>
                            <m:e>
                              <m:r>
                                <m:rPr>
                                  <m:sty m:val="p"/>
                                </m:rPr>
                                <a:rPr lang="en-US" altLang="zh-TW" b="0" i="0" dirty="0" smtClean="0">
                                  <a:latin typeface="Cambria Math" panose="02040503050406030204" pitchFamily="18" charset="0"/>
                                </a:rPr>
                                <m:t>max</m:t>
                              </m:r>
                            </m:e>
                            <m:lim>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1</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𝑛</m:t>
                                  </m:r>
                                </m:sub>
                              </m:sSub>
                              <m:r>
                                <a:rPr lang="en-US" altLang="zh-TW" b="0" i="1" dirty="0" smtClean="0">
                                  <a:latin typeface="Cambria Math" panose="02040503050406030204" pitchFamily="18" charset="0"/>
                                </a:rPr>
                                <m:t>}</m:t>
                              </m:r>
                            </m:lim>
                          </m:limLow>
                        </m:fName>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m:t>
                              </m:r>
                              <m:r>
                                <a:rPr lang="en-US" altLang="zh-TW" i="1" dirty="0">
                                  <a:latin typeface="Cambria Math" panose="02040503050406030204" pitchFamily="18" charset="0"/>
                                </a:rPr>
                                <m:t>𝑆</m:t>
                              </m:r>
                            </m:e>
                            <m:sub>
                              <m:r>
                                <a:rPr lang="en-US" altLang="zh-TW" i="1" dirty="0">
                                  <a:latin typeface="Cambria Math" panose="02040503050406030204" pitchFamily="18" charset="0"/>
                                </a:rPr>
                                <m:t>𝑛</m:t>
                              </m:r>
                            </m:sub>
                          </m:sSub>
                          <m:d>
                            <m:dPr>
                              <m:ctrlPr>
                                <a:rPr lang="en-US" altLang="zh-TW" i="1" dirty="0">
                                  <a:latin typeface="Cambria Math" panose="02040503050406030204" pitchFamily="18" charset="0"/>
                                </a:rPr>
                              </m:ctrlPr>
                            </m:dPr>
                            <m:e>
                              <m:r>
                                <a:rPr lang="en-US" altLang="zh-TW" i="1" dirty="0">
                                  <a:latin typeface="Cambria Math" panose="02040503050406030204" pitchFamily="18" charset="0"/>
                                </a:rPr>
                                <m:t>𝑥</m:t>
                              </m:r>
                            </m:e>
                          </m:d>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𝐹</m:t>
                              </m:r>
                            </m:e>
                            <m:sub>
                              <m:r>
                                <a:rPr lang="en-US" altLang="zh-TW" i="1" dirty="0">
                                  <a:latin typeface="Cambria Math" panose="02040503050406030204" pitchFamily="18" charset="0"/>
                                </a:rPr>
                                <m:t>0</m:t>
                              </m:r>
                            </m:sub>
                          </m:sSub>
                          <m:r>
                            <a:rPr lang="en-US" altLang="zh-TW" i="1" dirty="0">
                              <a:latin typeface="Cambria Math" panose="02040503050406030204" pitchFamily="18" charset="0"/>
                            </a:rPr>
                            <m:t>(</m:t>
                          </m:r>
                          <m:r>
                            <a:rPr lang="en-US" altLang="zh-TW" i="1" dirty="0">
                              <a:latin typeface="Cambria Math" panose="02040503050406030204" pitchFamily="18" charset="0"/>
                            </a:rPr>
                            <m:t>𝑥</m:t>
                          </m:r>
                          <m:r>
                            <a:rPr lang="en-US" altLang="zh-TW" i="1" dirty="0">
                              <a:latin typeface="Cambria Math" panose="02040503050406030204" pitchFamily="18" charset="0"/>
                            </a:rPr>
                            <m:t>)|</m:t>
                          </m:r>
                        </m:e>
                      </m:func>
                    </m:oMath>
                  </m:oMathPara>
                </a14:m>
                <a:endParaRPr lang="en-US" altLang="zh-TW" dirty="0"/>
              </a:p>
              <a:p>
                <a:endParaRPr lang="en-US" altLang="zh-TW" dirty="0"/>
              </a:p>
              <a:p>
                <a:endParaRPr lang="en-US" altLang="zh-TW" dirty="0"/>
              </a:p>
              <a:p>
                <a:endParaRPr lang="zh-TW" altLang="en-US" dirty="0"/>
              </a:p>
            </p:txBody>
          </p:sp>
        </mc:Choice>
        <mc:Fallback xmlns="">
          <p:sp>
            <p:nvSpPr>
              <p:cNvPr id="3" name="內容版面配置區 2">
                <a:extLst>
                  <a:ext uri="{FF2B5EF4-FFF2-40B4-BE49-F238E27FC236}">
                    <a16:creationId xmlns:a16="http://schemas.microsoft.com/office/drawing/2014/main" id="{03F61A33-F02B-4F20-83E1-A2FA4F25B57A}"/>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A70442F7-2D6B-4EA9-B2D9-3D34347B0723}"/>
              </a:ext>
            </a:extLst>
          </p:cNvPr>
          <p:cNvSpPr>
            <a:spLocks noGrp="1"/>
          </p:cNvSpPr>
          <p:nvPr>
            <p:ph type="sldNum" sz="quarter" idx="12"/>
          </p:nvPr>
        </p:nvSpPr>
        <p:spPr/>
        <p:txBody>
          <a:bodyPr/>
          <a:lstStyle/>
          <a:p>
            <a:fld id="{F7C3EB1E-0928-436D-A66E-D72C5BBE33D9}" type="slidenum">
              <a:rPr lang="zh-TW" altLang="en-US" smtClean="0"/>
              <a:t>37</a:t>
            </a:fld>
            <a:endParaRPr lang="zh-TW" altLang="en-US"/>
          </a:p>
        </p:txBody>
      </p:sp>
    </p:spTree>
    <p:extLst>
      <p:ext uri="{BB962C8B-B14F-4D97-AF65-F5344CB8AC3E}">
        <p14:creationId xmlns:p14="http://schemas.microsoft.com/office/powerpoint/2010/main" val="216228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F0129945-4C5D-BD09-672F-40388963AB08}"/>
              </a:ext>
            </a:extLst>
          </p:cNvPr>
          <p:cNvSpPr>
            <a:spLocks noGrp="1"/>
          </p:cNvSpPr>
          <p:nvPr>
            <p:ph idx="1"/>
          </p:nvPr>
        </p:nvSpPr>
        <p:spPr>
          <a:xfrm>
            <a:off x="1069848" y="635000"/>
            <a:ext cx="10058400" cy="5537200"/>
          </a:xfrm>
        </p:spPr>
        <p:txBody>
          <a:bodyPr/>
          <a:lstStyle/>
          <a:p>
            <a:r>
              <a:rPr lang="en-US" altLang="zh-TW" dirty="0"/>
              <a:t>Consider the data:</a:t>
            </a:r>
          </a:p>
          <a:p>
            <a:pPr marL="0" indent="0">
              <a:buNone/>
            </a:pPr>
            <a:r>
              <a:rPr lang="en-US" altLang="zh-TW" dirty="0"/>
              <a:t>87,77,92,68,80,78,84,77,81,80,80,77,92,86,</a:t>
            </a:r>
          </a:p>
          <a:p>
            <a:pPr marL="0" indent="0">
              <a:buNone/>
            </a:pPr>
            <a:r>
              <a:rPr lang="en-US" altLang="zh-TW" dirty="0"/>
              <a:t>76,80,81,75,77,72,81,90,84,86,80,</a:t>
            </a:r>
          </a:p>
          <a:p>
            <a:pPr marL="0" indent="0">
              <a:buNone/>
            </a:pPr>
            <a:r>
              <a:rPr lang="en-US" altLang="zh-TW" dirty="0"/>
              <a:t>68,77,87,76,77,78,92,75,80,78</a:t>
            </a:r>
          </a:p>
          <a:p>
            <a:pPr marL="0" indent="0">
              <a:buNone/>
            </a:pPr>
            <a:endParaRPr lang="en-US" altLang="zh-TW" dirty="0"/>
          </a:p>
          <a:p>
            <a:pPr marL="0" indent="0">
              <a:buNone/>
            </a:pPr>
            <a:endParaRPr lang="zh-TW" altLang="en-US" dirty="0"/>
          </a:p>
        </p:txBody>
      </p:sp>
      <p:sp>
        <p:nvSpPr>
          <p:cNvPr id="4" name="投影片編號版面配置區 3">
            <a:extLst>
              <a:ext uri="{FF2B5EF4-FFF2-40B4-BE49-F238E27FC236}">
                <a16:creationId xmlns:a16="http://schemas.microsoft.com/office/drawing/2014/main" id="{E927476A-9B28-5772-84D4-609D054B1B8B}"/>
              </a:ext>
            </a:extLst>
          </p:cNvPr>
          <p:cNvSpPr>
            <a:spLocks noGrp="1"/>
          </p:cNvSpPr>
          <p:nvPr>
            <p:ph type="sldNum" sz="quarter" idx="12"/>
          </p:nvPr>
        </p:nvSpPr>
        <p:spPr/>
        <p:txBody>
          <a:bodyPr/>
          <a:lstStyle/>
          <a:p>
            <a:fld id="{F7C3EB1E-0928-436D-A66E-D72C5BBE33D9}" type="slidenum">
              <a:rPr lang="zh-TW" altLang="en-US" smtClean="0"/>
              <a:t>38</a:t>
            </a:fld>
            <a:endParaRPr lang="zh-TW" altLang="en-US"/>
          </a:p>
        </p:txBody>
      </p:sp>
      <p:grpSp>
        <p:nvGrpSpPr>
          <p:cNvPr id="11" name="群組 10">
            <a:extLst>
              <a:ext uri="{FF2B5EF4-FFF2-40B4-BE49-F238E27FC236}">
                <a16:creationId xmlns:a16="http://schemas.microsoft.com/office/drawing/2014/main" id="{6DD0CBE3-464B-64EE-268B-6635AFA9841B}"/>
              </a:ext>
            </a:extLst>
          </p:cNvPr>
          <p:cNvGrpSpPr/>
          <p:nvPr/>
        </p:nvGrpSpPr>
        <p:grpSpPr>
          <a:xfrm>
            <a:off x="1309111" y="3046580"/>
            <a:ext cx="284400" cy="366120"/>
            <a:chOff x="1309111" y="3046580"/>
            <a:chExt cx="284400" cy="36612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2407E0F5-6C97-39D2-FC7D-E282720BA182}"/>
                    </a:ext>
                  </a:extLst>
                </p14:cNvPr>
                <p14:cNvContentPartPr/>
                <p14:nvPr/>
              </p14:nvContentPartPr>
              <p14:xfrm>
                <a:off x="1309111" y="3046580"/>
                <a:ext cx="11520" cy="366120"/>
              </p14:xfrm>
            </p:contentPart>
          </mc:Choice>
          <mc:Fallback xmlns="">
            <p:pic>
              <p:nvPicPr>
                <p:cNvPr id="5" name="筆跡 4">
                  <a:extLst>
                    <a:ext uri="{FF2B5EF4-FFF2-40B4-BE49-F238E27FC236}">
                      <a16:creationId xmlns:a16="http://schemas.microsoft.com/office/drawing/2014/main" id="{2407E0F5-6C97-39D2-FC7D-E282720BA182}"/>
                    </a:ext>
                  </a:extLst>
                </p:cNvPr>
                <p:cNvPicPr/>
                <p:nvPr/>
              </p:nvPicPr>
              <p:blipFill>
                <a:blip r:embed="rId3"/>
                <a:stretch>
                  <a:fillRect/>
                </a:stretch>
              </p:blipFill>
              <p:spPr>
                <a:xfrm>
                  <a:off x="1300111" y="3037940"/>
                  <a:ext cx="29160" cy="3837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35B2AD86-37DA-BA55-EAB4-69914FB448BA}"/>
                    </a:ext>
                  </a:extLst>
                </p14:cNvPr>
                <p14:cNvContentPartPr/>
                <p14:nvPr/>
              </p14:nvContentPartPr>
              <p14:xfrm>
                <a:off x="1434391" y="3072140"/>
                <a:ext cx="36720" cy="332280"/>
              </p14:xfrm>
            </p:contentPart>
          </mc:Choice>
          <mc:Fallback xmlns="">
            <p:pic>
              <p:nvPicPr>
                <p:cNvPr id="6" name="筆跡 5">
                  <a:extLst>
                    <a:ext uri="{FF2B5EF4-FFF2-40B4-BE49-F238E27FC236}">
                      <a16:creationId xmlns:a16="http://schemas.microsoft.com/office/drawing/2014/main" id="{35B2AD86-37DA-BA55-EAB4-69914FB448BA}"/>
                    </a:ext>
                  </a:extLst>
                </p:cNvPr>
                <p:cNvPicPr/>
                <p:nvPr/>
              </p:nvPicPr>
              <p:blipFill>
                <a:blip r:embed="rId5"/>
                <a:stretch>
                  <a:fillRect/>
                </a:stretch>
              </p:blipFill>
              <p:spPr>
                <a:xfrm>
                  <a:off x="1425391" y="3063140"/>
                  <a:ext cx="5436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C35006FD-C3E4-58BB-4127-756475FCCC5F}"/>
                    </a:ext>
                  </a:extLst>
                </p14:cNvPr>
                <p14:cNvContentPartPr/>
                <p14:nvPr/>
              </p14:nvContentPartPr>
              <p14:xfrm>
                <a:off x="1327831" y="3236660"/>
                <a:ext cx="214920" cy="32400"/>
              </p14:xfrm>
            </p:contentPart>
          </mc:Choice>
          <mc:Fallback xmlns="">
            <p:pic>
              <p:nvPicPr>
                <p:cNvPr id="7" name="筆跡 6">
                  <a:extLst>
                    <a:ext uri="{FF2B5EF4-FFF2-40B4-BE49-F238E27FC236}">
                      <a16:creationId xmlns:a16="http://schemas.microsoft.com/office/drawing/2014/main" id="{C35006FD-C3E4-58BB-4127-756475FCCC5F}"/>
                    </a:ext>
                  </a:extLst>
                </p:cNvPr>
                <p:cNvPicPr/>
                <p:nvPr/>
              </p:nvPicPr>
              <p:blipFill>
                <a:blip r:embed="rId7"/>
                <a:stretch>
                  <a:fillRect/>
                </a:stretch>
              </p:blipFill>
              <p:spPr>
                <a:xfrm>
                  <a:off x="1319191" y="3228020"/>
                  <a:ext cx="2325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DF1F452B-EF90-5249-EF57-C56EF5446235}"/>
                    </a:ext>
                  </a:extLst>
                </p14:cNvPr>
                <p14:cNvContentPartPr/>
                <p14:nvPr/>
              </p14:nvContentPartPr>
              <p14:xfrm>
                <a:off x="1521511" y="3262940"/>
                <a:ext cx="72000" cy="108720"/>
              </p14:xfrm>
            </p:contentPart>
          </mc:Choice>
          <mc:Fallback xmlns="">
            <p:pic>
              <p:nvPicPr>
                <p:cNvPr id="8" name="筆跡 7">
                  <a:extLst>
                    <a:ext uri="{FF2B5EF4-FFF2-40B4-BE49-F238E27FC236}">
                      <a16:creationId xmlns:a16="http://schemas.microsoft.com/office/drawing/2014/main" id="{DF1F452B-EF90-5249-EF57-C56EF5446235}"/>
                    </a:ext>
                  </a:extLst>
                </p:cNvPr>
                <p:cNvPicPr/>
                <p:nvPr/>
              </p:nvPicPr>
              <p:blipFill>
                <a:blip r:embed="rId9"/>
                <a:stretch>
                  <a:fillRect/>
                </a:stretch>
              </p:blipFill>
              <p:spPr>
                <a:xfrm>
                  <a:off x="1512511" y="3253940"/>
                  <a:ext cx="89640" cy="12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D3312B28-3615-39C7-0B5B-FE20B3AA840D}"/>
                  </a:ext>
                </a:extLst>
              </p14:cNvPr>
              <p14:cNvContentPartPr/>
              <p14:nvPr/>
            </p14:nvContentPartPr>
            <p14:xfrm>
              <a:off x="1898431" y="3119660"/>
              <a:ext cx="11880" cy="1440"/>
            </p14:xfrm>
          </p:contentPart>
        </mc:Choice>
        <mc:Fallback xmlns="">
          <p:pic>
            <p:nvPicPr>
              <p:cNvPr id="9" name="筆跡 8">
                <a:extLst>
                  <a:ext uri="{FF2B5EF4-FFF2-40B4-BE49-F238E27FC236}">
                    <a16:creationId xmlns:a16="http://schemas.microsoft.com/office/drawing/2014/main" id="{D3312B28-3615-39C7-0B5B-FE20B3AA840D}"/>
                  </a:ext>
                </a:extLst>
              </p:cNvPr>
              <p:cNvPicPr/>
              <p:nvPr/>
            </p:nvPicPr>
            <p:blipFill>
              <a:blip r:embed="rId11"/>
              <a:stretch>
                <a:fillRect/>
              </a:stretch>
            </p:blipFill>
            <p:spPr>
              <a:xfrm>
                <a:off x="1889431" y="3111020"/>
                <a:ext cx="2952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9CA064CC-06A8-CF38-F027-5805F0F7F458}"/>
                  </a:ext>
                </a:extLst>
              </p14:cNvPr>
              <p14:cNvContentPartPr/>
              <p14:nvPr/>
            </p14:nvContentPartPr>
            <p14:xfrm>
              <a:off x="1878991" y="3231260"/>
              <a:ext cx="32400" cy="9000"/>
            </p14:xfrm>
          </p:contentPart>
        </mc:Choice>
        <mc:Fallback xmlns="">
          <p:pic>
            <p:nvPicPr>
              <p:cNvPr id="10" name="筆跡 9">
                <a:extLst>
                  <a:ext uri="{FF2B5EF4-FFF2-40B4-BE49-F238E27FC236}">
                    <a16:creationId xmlns:a16="http://schemas.microsoft.com/office/drawing/2014/main" id="{9CA064CC-06A8-CF38-F027-5805F0F7F458}"/>
                  </a:ext>
                </a:extLst>
              </p:cNvPr>
              <p:cNvPicPr/>
              <p:nvPr/>
            </p:nvPicPr>
            <p:blipFill>
              <a:blip r:embed="rId13"/>
              <a:stretch>
                <a:fillRect/>
              </a:stretch>
            </p:blipFill>
            <p:spPr>
              <a:xfrm>
                <a:off x="1870351" y="3222260"/>
                <a:ext cx="50040" cy="26640"/>
              </a:xfrm>
              <a:prstGeom prst="rect">
                <a:avLst/>
              </a:prstGeom>
            </p:spPr>
          </p:pic>
        </mc:Fallback>
      </mc:AlternateContent>
      <p:grpSp>
        <p:nvGrpSpPr>
          <p:cNvPr id="22" name="群組 21">
            <a:extLst>
              <a:ext uri="{FF2B5EF4-FFF2-40B4-BE49-F238E27FC236}">
                <a16:creationId xmlns:a16="http://schemas.microsoft.com/office/drawing/2014/main" id="{3CEFAF41-7E75-955B-E0D0-381162ECF86C}"/>
              </a:ext>
            </a:extLst>
          </p:cNvPr>
          <p:cNvGrpSpPr/>
          <p:nvPr/>
        </p:nvGrpSpPr>
        <p:grpSpPr>
          <a:xfrm>
            <a:off x="2189671" y="3082220"/>
            <a:ext cx="669960" cy="334080"/>
            <a:chOff x="2189671" y="3082220"/>
            <a:chExt cx="669960" cy="334080"/>
          </a:xfrm>
        </p:grpSpPr>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D36971E5-6CD3-4CC7-5A9C-56C6BBBDC253}"/>
                    </a:ext>
                  </a:extLst>
                </p14:cNvPr>
                <p14:cNvContentPartPr/>
                <p14:nvPr/>
              </p14:nvContentPartPr>
              <p14:xfrm>
                <a:off x="2236831" y="3103100"/>
                <a:ext cx="205200" cy="302400"/>
              </p14:xfrm>
            </p:contentPart>
          </mc:Choice>
          <mc:Fallback xmlns="">
            <p:pic>
              <p:nvPicPr>
                <p:cNvPr id="12" name="筆跡 11">
                  <a:extLst>
                    <a:ext uri="{FF2B5EF4-FFF2-40B4-BE49-F238E27FC236}">
                      <a16:creationId xmlns:a16="http://schemas.microsoft.com/office/drawing/2014/main" id="{D36971E5-6CD3-4CC7-5A9C-56C6BBBDC253}"/>
                    </a:ext>
                  </a:extLst>
                </p:cNvPr>
                <p:cNvPicPr/>
                <p:nvPr/>
              </p:nvPicPr>
              <p:blipFill>
                <a:blip r:embed="rId15"/>
                <a:stretch>
                  <a:fillRect/>
                </a:stretch>
              </p:blipFill>
              <p:spPr>
                <a:xfrm>
                  <a:off x="2228191" y="3094100"/>
                  <a:ext cx="2228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A24E9F13-F662-4CF4-7079-CFC7F2442FE6}"/>
                    </a:ext>
                  </a:extLst>
                </p14:cNvPr>
                <p14:cNvContentPartPr/>
                <p14:nvPr/>
              </p14:nvContentPartPr>
              <p14:xfrm>
                <a:off x="2189671" y="3082220"/>
                <a:ext cx="291600" cy="334080"/>
              </p14:xfrm>
            </p:contentPart>
          </mc:Choice>
          <mc:Fallback xmlns="">
            <p:pic>
              <p:nvPicPr>
                <p:cNvPr id="13" name="筆跡 12">
                  <a:extLst>
                    <a:ext uri="{FF2B5EF4-FFF2-40B4-BE49-F238E27FC236}">
                      <a16:creationId xmlns:a16="http://schemas.microsoft.com/office/drawing/2014/main" id="{A24E9F13-F662-4CF4-7079-CFC7F2442FE6}"/>
                    </a:ext>
                  </a:extLst>
                </p:cNvPr>
                <p:cNvPicPr/>
                <p:nvPr/>
              </p:nvPicPr>
              <p:blipFill>
                <a:blip r:embed="rId17"/>
                <a:stretch>
                  <a:fillRect/>
                </a:stretch>
              </p:blipFill>
              <p:spPr>
                <a:xfrm>
                  <a:off x="2180671" y="3073220"/>
                  <a:ext cx="30924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478B60A5-ADC4-6425-7811-F2B99E83CCC5}"/>
                    </a:ext>
                  </a:extLst>
                </p14:cNvPr>
                <p14:cNvContentPartPr/>
                <p14:nvPr/>
              </p14:nvContentPartPr>
              <p14:xfrm>
                <a:off x="2596111" y="3174740"/>
                <a:ext cx="263520" cy="118080"/>
              </p14:xfrm>
            </p:contentPart>
          </mc:Choice>
          <mc:Fallback xmlns="">
            <p:pic>
              <p:nvPicPr>
                <p:cNvPr id="14" name="筆跡 13">
                  <a:extLst>
                    <a:ext uri="{FF2B5EF4-FFF2-40B4-BE49-F238E27FC236}">
                      <a16:creationId xmlns:a16="http://schemas.microsoft.com/office/drawing/2014/main" id="{478B60A5-ADC4-6425-7811-F2B99E83CCC5}"/>
                    </a:ext>
                  </a:extLst>
                </p:cNvPr>
                <p:cNvPicPr/>
                <p:nvPr/>
              </p:nvPicPr>
              <p:blipFill>
                <a:blip r:embed="rId19"/>
                <a:stretch>
                  <a:fillRect/>
                </a:stretch>
              </p:blipFill>
              <p:spPr>
                <a:xfrm>
                  <a:off x="2587471" y="3165740"/>
                  <a:ext cx="281160" cy="135720"/>
                </a:xfrm>
                <a:prstGeom prst="rect">
                  <a:avLst/>
                </a:prstGeom>
              </p:spPr>
            </p:pic>
          </mc:Fallback>
        </mc:AlternateContent>
      </p:grpSp>
      <p:grpSp>
        <p:nvGrpSpPr>
          <p:cNvPr id="21" name="群組 20">
            <a:extLst>
              <a:ext uri="{FF2B5EF4-FFF2-40B4-BE49-F238E27FC236}">
                <a16:creationId xmlns:a16="http://schemas.microsoft.com/office/drawing/2014/main" id="{12F6D2CB-F7AD-3A3F-6879-637C54CCD354}"/>
              </a:ext>
            </a:extLst>
          </p:cNvPr>
          <p:cNvGrpSpPr/>
          <p:nvPr/>
        </p:nvGrpSpPr>
        <p:grpSpPr>
          <a:xfrm>
            <a:off x="3093631" y="3035060"/>
            <a:ext cx="429480" cy="357480"/>
            <a:chOff x="3093631" y="3035060"/>
            <a:chExt cx="429480" cy="357480"/>
          </a:xfrm>
        </p:grpSpPr>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678DC625-168C-DE7F-21B0-346E5D9C0A03}"/>
                    </a:ext>
                  </a:extLst>
                </p14:cNvPr>
                <p14:cNvContentPartPr/>
                <p14:nvPr/>
              </p14:nvContentPartPr>
              <p14:xfrm>
                <a:off x="3093631" y="3035060"/>
                <a:ext cx="88560" cy="356400"/>
              </p14:xfrm>
            </p:contentPart>
          </mc:Choice>
          <mc:Fallback xmlns="">
            <p:pic>
              <p:nvPicPr>
                <p:cNvPr id="15" name="筆跡 14">
                  <a:extLst>
                    <a:ext uri="{FF2B5EF4-FFF2-40B4-BE49-F238E27FC236}">
                      <a16:creationId xmlns:a16="http://schemas.microsoft.com/office/drawing/2014/main" id="{678DC625-168C-DE7F-21B0-346E5D9C0A03}"/>
                    </a:ext>
                  </a:extLst>
                </p:cNvPr>
                <p:cNvPicPr/>
                <p:nvPr/>
              </p:nvPicPr>
              <p:blipFill>
                <a:blip r:embed="rId21"/>
                <a:stretch>
                  <a:fillRect/>
                </a:stretch>
              </p:blipFill>
              <p:spPr>
                <a:xfrm>
                  <a:off x="3084991" y="3026060"/>
                  <a:ext cx="10620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D7C760CC-EB60-88E3-364A-5B4A09DD8D1B}"/>
                    </a:ext>
                  </a:extLst>
                </p14:cNvPr>
                <p14:cNvContentPartPr/>
                <p14:nvPr/>
              </p14:nvContentPartPr>
              <p14:xfrm>
                <a:off x="3145471" y="3082940"/>
                <a:ext cx="200160" cy="279720"/>
              </p14:xfrm>
            </p:contentPart>
          </mc:Choice>
          <mc:Fallback xmlns="">
            <p:pic>
              <p:nvPicPr>
                <p:cNvPr id="16" name="筆跡 15">
                  <a:extLst>
                    <a:ext uri="{FF2B5EF4-FFF2-40B4-BE49-F238E27FC236}">
                      <a16:creationId xmlns:a16="http://schemas.microsoft.com/office/drawing/2014/main" id="{D7C760CC-EB60-88E3-364A-5B4A09DD8D1B}"/>
                    </a:ext>
                  </a:extLst>
                </p:cNvPr>
                <p:cNvPicPr/>
                <p:nvPr/>
              </p:nvPicPr>
              <p:blipFill>
                <a:blip r:embed="rId23"/>
                <a:stretch>
                  <a:fillRect/>
                </a:stretch>
              </p:blipFill>
              <p:spPr>
                <a:xfrm>
                  <a:off x="3136471" y="3074300"/>
                  <a:ext cx="217800" cy="2973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E67DA93B-A2E7-05C4-F3D9-B8EFECC3DB94}"/>
                    </a:ext>
                  </a:extLst>
                </p14:cNvPr>
                <p14:cNvContentPartPr/>
                <p14:nvPr/>
              </p14:nvContentPartPr>
              <p14:xfrm>
                <a:off x="3460111" y="3096980"/>
                <a:ext cx="63000" cy="295560"/>
              </p14:xfrm>
            </p:contentPart>
          </mc:Choice>
          <mc:Fallback xmlns="">
            <p:pic>
              <p:nvPicPr>
                <p:cNvPr id="17" name="筆跡 16">
                  <a:extLst>
                    <a:ext uri="{FF2B5EF4-FFF2-40B4-BE49-F238E27FC236}">
                      <a16:creationId xmlns:a16="http://schemas.microsoft.com/office/drawing/2014/main" id="{E67DA93B-A2E7-05C4-F3D9-B8EFECC3DB94}"/>
                    </a:ext>
                  </a:extLst>
                </p:cNvPr>
                <p:cNvPicPr/>
                <p:nvPr/>
              </p:nvPicPr>
              <p:blipFill>
                <a:blip r:embed="rId25"/>
                <a:stretch>
                  <a:fillRect/>
                </a:stretch>
              </p:blipFill>
              <p:spPr>
                <a:xfrm>
                  <a:off x="3451471" y="3088340"/>
                  <a:ext cx="80640" cy="313200"/>
                </a:xfrm>
                <a:prstGeom prst="rect">
                  <a:avLst/>
                </a:prstGeom>
              </p:spPr>
            </p:pic>
          </mc:Fallback>
        </mc:AlternateContent>
      </p:grpSp>
      <p:grpSp>
        <p:nvGrpSpPr>
          <p:cNvPr id="26" name="群組 25">
            <a:extLst>
              <a:ext uri="{FF2B5EF4-FFF2-40B4-BE49-F238E27FC236}">
                <a16:creationId xmlns:a16="http://schemas.microsoft.com/office/drawing/2014/main" id="{6516A52D-524C-93DF-7C40-B326E20EFC22}"/>
              </a:ext>
            </a:extLst>
          </p:cNvPr>
          <p:cNvGrpSpPr/>
          <p:nvPr/>
        </p:nvGrpSpPr>
        <p:grpSpPr>
          <a:xfrm>
            <a:off x="3706711" y="3063140"/>
            <a:ext cx="909000" cy="394560"/>
            <a:chOff x="3706711" y="3063140"/>
            <a:chExt cx="909000" cy="394560"/>
          </a:xfrm>
        </p:grpSpPr>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5EA1663E-0555-F782-14BF-86CF376AF64C}"/>
                    </a:ext>
                  </a:extLst>
                </p14:cNvPr>
                <p14:cNvContentPartPr/>
                <p14:nvPr/>
              </p14:nvContentPartPr>
              <p14:xfrm>
                <a:off x="3706711" y="3082940"/>
                <a:ext cx="182880" cy="374760"/>
              </p14:xfrm>
            </p:contentPart>
          </mc:Choice>
          <mc:Fallback xmlns="">
            <p:pic>
              <p:nvPicPr>
                <p:cNvPr id="18" name="筆跡 17">
                  <a:extLst>
                    <a:ext uri="{FF2B5EF4-FFF2-40B4-BE49-F238E27FC236}">
                      <a16:creationId xmlns:a16="http://schemas.microsoft.com/office/drawing/2014/main" id="{5EA1663E-0555-F782-14BF-86CF376AF64C}"/>
                    </a:ext>
                  </a:extLst>
                </p:cNvPr>
                <p:cNvPicPr/>
                <p:nvPr/>
              </p:nvPicPr>
              <p:blipFill>
                <a:blip r:embed="rId27"/>
                <a:stretch>
                  <a:fillRect/>
                </a:stretch>
              </p:blipFill>
              <p:spPr>
                <a:xfrm>
                  <a:off x="3697711" y="3073940"/>
                  <a:ext cx="200520" cy="392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筆跡 18">
                  <a:extLst>
                    <a:ext uri="{FF2B5EF4-FFF2-40B4-BE49-F238E27FC236}">
                      <a16:creationId xmlns:a16="http://schemas.microsoft.com/office/drawing/2014/main" id="{C73C4117-2F3D-7860-663F-9D27521E122B}"/>
                    </a:ext>
                  </a:extLst>
                </p14:cNvPr>
                <p14:cNvContentPartPr/>
                <p14:nvPr/>
              </p14:nvContentPartPr>
              <p14:xfrm>
                <a:off x="3907591" y="3212540"/>
                <a:ext cx="79920" cy="145440"/>
              </p14:xfrm>
            </p:contentPart>
          </mc:Choice>
          <mc:Fallback xmlns="">
            <p:pic>
              <p:nvPicPr>
                <p:cNvPr id="19" name="筆跡 18">
                  <a:extLst>
                    <a:ext uri="{FF2B5EF4-FFF2-40B4-BE49-F238E27FC236}">
                      <a16:creationId xmlns:a16="http://schemas.microsoft.com/office/drawing/2014/main" id="{C73C4117-2F3D-7860-663F-9D27521E122B}"/>
                    </a:ext>
                  </a:extLst>
                </p:cNvPr>
                <p:cNvPicPr/>
                <p:nvPr/>
              </p:nvPicPr>
              <p:blipFill>
                <a:blip r:embed="rId29"/>
                <a:stretch>
                  <a:fillRect/>
                </a:stretch>
              </p:blipFill>
              <p:spPr>
                <a:xfrm>
                  <a:off x="3898951" y="3203540"/>
                  <a:ext cx="97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947D02DB-CB30-4412-6F7F-E77DB033AED0}"/>
                    </a:ext>
                  </a:extLst>
                </p14:cNvPr>
                <p14:cNvContentPartPr/>
                <p14:nvPr/>
              </p14:nvContentPartPr>
              <p14:xfrm>
                <a:off x="4110631" y="3332780"/>
                <a:ext cx="23400" cy="90720"/>
              </p14:xfrm>
            </p:contentPart>
          </mc:Choice>
          <mc:Fallback xmlns="">
            <p:pic>
              <p:nvPicPr>
                <p:cNvPr id="23" name="筆跡 22">
                  <a:extLst>
                    <a:ext uri="{FF2B5EF4-FFF2-40B4-BE49-F238E27FC236}">
                      <a16:creationId xmlns:a16="http://schemas.microsoft.com/office/drawing/2014/main" id="{947D02DB-CB30-4412-6F7F-E77DB033AED0}"/>
                    </a:ext>
                  </a:extLst>
                </p:cNvPr>
                <p:cNvPicPr/>
                <p:nvPr/>
              </p:nvPicPr>
              <p:blipFill>
                <a:blip r:embed="rId31"/>
                <a:stretch>
                  <a:fillRect/>
                </a:stretch>
              </p:blipFill>
              <p:spPr>
                <a:xfrm>
                  <a:off x="4101991" y="3324140"/>
                  <a:ext cx="4104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477D4EC7-F647-10E8-CADB-F1315B14FA6A}"/>
                    </a:ext>
                  </a:extLst>
                </p14:cNvPr>
                <p14:cNvContentPartPr/>
                <p14:nvPr/>
              </p14:nvContentPartPr>
              <p14:xfrm>
                <a:off x="4276591" y="3067100"/>
                <a:ext cx="112320" cy="270000"/>
              </p14:xfrm>
            </p:contentPart>
          </mc:Choice>
          <mc:Fallback xmlns="">
            <p:pic>
              <p:nvPicPr>
                <p:cNvPr id="24" name="筆跡 23">
                  <a:extLst>
                    <a:ext uri="{FF2B5EF4-FFF2-40B4-BE49-F238E27FC236}">
                      <a16:creationId xmlns:a16="http://schemas.microsoft.com/office/drawing/2014/main" id="{477D4EC7-F647-10E8-CADB-F1315B14FA6A}"/>
                    </a:ext>
                  </a:extLst>
                </p:cNvPr>
                <p:cNvPicPr/>
                <p:nvPr/>
              </p:nvPicPr>
              <p:blipFill>
                <a:blip r:embed="rId33"/>
                <a:stretch>
                  <a:fillRect/>
                </a:stretch>
              </p:blipFill>
              <p:spPr>
                <a:xfrm>
                  <a:off x="4267591" y="3058460"/>
                  <a:ext cx="12996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D998142D-31A1-0AFF-48D6-93424F222F18}"/>
                    </a:ext>
                  </a:extLst>
                </p14:cNvPr>
                <p14:cNvContentPartPr/>
                <p14:nvPr/>
              </p14:nvContentPartPr>
              <p14:xfrm>
                <a:off x="4504111" y="3063140"/>
                <a:ext cx="111600" cy="373320"/>
              </p14:xfrm>
            </p:contentPart>
          </mc:Choice>
          <mc:Fallback xmlns="">
            <p:pic>
              <p:nvPicPr>
                <p:cNvPr id="25" name="筆跡 24">
                  <a:extLst>
                    <a:ext uri="{FF2B5EF4-FFF2-40B4-BE49-F238E27FC236}">
                      <a16:creationId xmlns:a16="http://schemas.microsoft.com/office/drawing/2014/main" id="{D998142D-31A1-0AFF-48D6-93424F222F18}"/>
                    </a:ext>
                  </a:extLst>
                </p:cNvPr>
                <p:cNvPicPr/>
                <p:nvPr/>
              </p:nvPicPr>
              <p:blipFill>
                <a:blip r:embed="rId35"/>
                <a:stretch>
                  <a:fillRect/>
                </a:stretch>
              </p:blipFill>
              <p:spPr>
                <a:xfrm>
                  <a:off x="4495471" y="3054140"/>
                  <a:ext cx="129240" cy="390960"/>
                </a:xfrm>
                <a:prstGeom prst="rect">
                  <a:avLst/>
                </a:prstGeom>
              </p:spPr>
            </p:pic>
          </mc:Fallback>
        </mc:AlternateContent>
      </p:grpSp>
      <p:grpSp>
        <p:nvGrpSpPr>
          <p:cNvPr id="35" name="群組 34">
            <a:extLst>
              <a:ext uri="{FF2B5EF4-FFF2-40B4-BE49-F238E27FC236}">
                <a16:creationId xmlns:a16="http://schemas.microsoft.com/office/drawing/2014/main" id="{E661218E-D72A-BC38-6D25-09169009154E}"/>
              </a:ext>
            </a:extLst>
          </p:cNvPr>
          <p:cNvGrpSpPr/>
          <p:nvPr/>
        </p:nvGrpSpPr>
        <p:grpSpPr>
          <a:xfrm>
            <a:off x="5144911" y="3036860"/>
            <a:ext cx="437760" cy="356400"/>
            <a:chOff x="5144911" y="3036860"/>
            <a:chExt cx="437760" cy="356400"/>
          </a:xfrm>
        </p:grpSpPr>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86D500FB-7847-407C-9D33-6ADF90CBCC46}"/>
                    </a:ext>
                  </a:extLst>
                </p14:cNvPr>
                <p14:cNvContentPartPr/>
                <p14:nvPr/>
              </p14:nvContentPartPr>
              <p14:xfrm>
                <a:off x="5144911" y="3036860"/>
                <a:ext cx="193320" cy="356400"/>
              </p14:xfrm>
            </p:contentPart>
          </mc:Choice>
          <mc:Fallback xmlns="">
            <p:pic>
              <p:nvPicPr>
                <p:cNvPr id="27" name="筆跡 26">
                  <a:extLst>
                    <a:ext uri="{FF2B5EF4-FFF2-40B4-BE49-F238E27FC236}">
                      <a16:creationId xmlns:a16="http://schemas.microsoft.com/office/drawing/2014/main" id="{86D500FB-7847-407C-9D33-6ADF90CBCC46}"/>
                    </a:ext>
                  </a:extLst>
                </p:cNvPr>
                <p:cNvPicPr/>
                <p:nvPr/>
              </p:nvPicPr>
              <p:blipFill>
                <a:blip r:embed="rId37"/>
                <a:stretch>
                  <a:fillRect/>
                </a:stretch>
              </p:blipFill>
              <p:spPr>
                <a:xfrm>
                  <a:off x="5136271" y="3028220"/>
                  <a:ext cx="210960" cy="374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84B5733F-05BA-3AB1-D3BD-DCE94642719B}"/>
                    </a:ext>
                  </a:extLst>
                </p14:cNvPr>
                <p14:cNvContentPartPr/>
                <p14:nvPr/>
              </p14:nvContentPartPr>
              <p14:xfrm>
                <a:off x="5358031" y="3315860"/>
                <a:ext cx="9720" cy="54000"/>
              </p14:xfrm>
            </p:contentPart>
          </mc:Choice>
          <mc:Fallback xmlns="">
            <p:pic>
              <p:nvPicPr>
                <p:cNvPr id="28" name="筆跡 27">
                  <a:extLst>
                    <a:ext uri="{FF2B5EF4-FFF2-40B4-BE49-F238E27FC236}">
                      <a16:creationId xmlns:a16="http://schemas.microsoft.com/office/drawing/2014/main" id="{84B5733F-05BA-3AB1-D3BD-DCE94642719B}"/>
                    </a:ext>
                  </a:extLst>
                </p:cNvPr>
                <p:cNvPicPr/>
                <p:nvPr/>
              </p:nvPicPr>
              <p:blipFill>
                <a:blip r:embed="rId39"/>
                <a:stretch>
                  <a:fillRect/>
                </a:stretch>
              </p:blipFill>
              <p:spPr>
                <a:xfrm>
                  <a:off x="5349031" y="3306860"/>
                  <a:ext cx="27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04A2A3D0-BFD9-46B9-467D-5741B1C61C4B}"/>
                    </a:ext>
                  </a:extLst>
                </p14:cNvPr>
                <p14:cNvContentPartPr/>
                <p14:nvPr/>
              </p14:nvContentPartPr>
              <p14:xfrm>
                <a:off x="5450911" y="3152060"/>
                <a:ext cx="131760" cy="222840"/>
              </p14:xfrm>
            </p:contentPart>
          </mc:Choice>
          <mc:Fallback xmlns="">
            <p:pic>
              <p:nvPicPr>
                <p:cNvPr id="29" name="筆跡 28">
                  <a:extLst>
                    <a:ext uri="{FF2B5EF4-FFF2-40B4-BE49-F238E27FC236}">
                      <a16:creationId xmlns:a16="http://schemas.microsoft.com/office/drawing/2014/main" id="{04A2A3D0-BFD9-46B9-467D-5741B1C61C4B}"/>
                    </a:ext>
                  </a:extLst>
                </p:cNvPr>
                <p:cNvPicPr/>
                <p:nvPr/>
              </p:nvPicPr>
              <p:blipFill>
                <a:blip r:embed="rId41"/>
                <a:stretch>
                  <a:fillRect/>
                </a:stretch>
              </p:blipFill>
              <p:spPr>
                <a:xfrm>
                  <a:off x="5442271" y="3143420"/>
                  <a:ext cx="149400" cy="240480"/>
                </a:xfrm>
                <a:prstGeom prst="rect">
                  <a:avLst/>
                </a:prstGeom>
              </p:spPr>
            </p:pic>
          </mc:Fallback>
        </mc:AlternateContent>
      </p:grpSp>
      <p:grpSp>
        <p:nvGrpSpPr>
          <p:cNvPr id="34" name="群組 33">
            <a:extLst>
              <a:ext uri="{FF2B5EF4-FFF2-40B4-BE49-F238E27FC236}">
                <a16:creationId xmlns:a16="http://schemas.microsoft.com/office/drawing/2014/main" id="{F59400DE-F418-F0EC-67F9-7810AF3F4093}"/>
              </a:ext>
            </a:extLst>
          </p:cNvPr>
          <p:cNvGrpSpPr/>
          <p:nvPr/>
        </p:nvGrpSpPr>
        <p:grpSpPr>
          <a:xfrm>
            <a:off x="6056071" y="3035420"/>
            <a:ext cx="403200" cy="387360"/>
            <a:chOff x="6056071" y="3035420"/>
            <a:chExt cx="403200" cy="387360"/>
          </a:xfrm>
        </p:grpSpPr>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158B55F0-761E-A682-2B5B-7321FDDE5495}"/>
                    </a:ext>
                  </a:extLst>
                </p14:cNvPr>
                <p14:cNvContentPartPr/>
                <p14:nvPr/>
              </p14:nvContentPartPr>
              <p14:xfrm>
                <a:off x="6056071" y="3095180"/>
                <a:ext cx="33120" cy="320040"/>
              </p14:xfrm>
            </p:contentPart>
          </mc:Choice>
          <mc:Fallback xmlns="">
            <p:pic>
              <p:nvPicPr>
                <p:cNvPr id="30" name="筆跡 29">
                  <a:extLst>
                    <a:ext uri="{FF2B5EF4-FFF2-40B4-BE49-F238E27FC236}">
                      <a16:creationId xmlns:a16="http://schemas.microsoft.com/office/drawing/2014/main" id="{158B55F0-761E-A682-2B5B-7321FDDE5495}"/>
                    </a:ext>
                  </a:extLst>
                </p:cNvPr>
                <p:cNvPicPr/>
                <p:nvPr/>
              </p:nvPicPr>
              <p:blipFill>
                <a:blip r:embed="rId43"/>
                <a:stretch>
                  <a:fillRect/>
                </a:stretch>
              </p:blipFill>
              <p:spPr>
                <a:xfrm>
                  <a:off x="6047431" y="3086180"/>
                  <a:ext cx="50760" cy="33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A2F5D74E-7F4F-62A3-493A-585B2597D358}"/>
                    </a:ext>
                  </a:extLst>
                </p14:cNvPr>
                <p14:cNvContentPartPr/>
                <p14:nvPr/>
              </p14:nvContentPartPr>
              <p14:xfrm>
                <a:off x="6268111" y="3035420"/>
                <a:ext cx="11520" cy="387360"/>
              </p14:xfrm>
            </p:contentPart>
          </mc:Choice>
          <mc:Fallback xmlns="">
            <p:pic>
              <p:nvPicPr>
                <p:cNvPr id="31" name="筆跡 30">
                  <a:extLst>
                    <a:ext uri="{FF2B5EF4-FFF2-40B4-BE49-F238E27FC236}">
                      <a16:creationId xmlns:a16="http://schemas.microsoft.com/office/drawing/2014/main" id="{A2F5D74E-7F4F-62A3-493A-585B2597D358}"/>
                    </a:ext>
                  </a:extLst>
                </p:cNvPr>
                <p:cNvPicPr/>
                <p:nvPr/>
              </p:nvPicPr>
              <p:blipFill>
                <a:blip r:embed="rId45"/>
                <a:stretch>
                  <a:fillRect/>
                </a:stretch>
              </p:blipFill>
              <p:spPr>
                <a:xfrm>
                  <a:off x="6259111" y="3026780"/>
                  <a:ext cx="29160" cy="4050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7E76E6D2-F87C-3217-C7D5-8D351BAB7AE7}"/>
                    </a:ext>
                  </a:extLst>
                </p14:cNvPr>
                <p14:cNvContentPartPr/>
                <p14:nvPr/>
              </p14:nvContentPartPr>
              <p14:xfrm>
                <a:off x="6081631" y="3259700"/>
                <a:ext cx="192240" cy="29520"/>
              </p14:xfrm>
            </p:contentPart>
          </mc:Choice>
          <mc:Fallback xmlns="">
            <p:pic>
              <p:nvPicPr>
                <p:cNvPr id="32" name="筆跡 31">
                  <a:extLst>
                    <a:ext uri="{FF2B5EF4-FFF2-40B4-BE49-F238E27FC236}">
                      <a16:creationId xmlns:a16="http://schemas.microsoft.com/office/drawing/2014/main" id="{7E76E6D2-F87C-3217-C7D5-8D351BAB7AE7}"/>
                    </a:ext>
                  </a:extLst>
                </p:cNvPr>
                <p:cNvPicPr/>
                <p:nvPr/>
              </p:nvPicPr>
              <p:blipFill>
                <a:blip r:embed="rId47"/>
                <a:stretch>
                  <a:fillRect/>
                </a:stretch>
              </p:blipFill>
              <p:spPr>
                <a:xfrm>
                  <a:off x="6072991" y="3251060"/>
                  <a:ext cx="20988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348B2D48-44F3-7BDD-DB20-245F1AE5E28B}"/>
                    </a:ext>
                  </a:extLst>
                </p14:cNvPr>
                <p14:cNvContentPartPr/>
                <p14:nvPr/>
              </p14:nvContentPartPr>
              <p14:xfrm>
                <a:off x="6316351" y="3217940"/>
                <a:ext cx="142920" cy="186120"/>
              </p14:xfrm>
            </p:contentPart>
          </mc:Choice>
          <mc:Fallback xmlns="">
            <p:pic>
              <p:nvPicPr>
                <p:cNvPr id="33" name="筆跡 32">
                  <a:extLst>
                    <a:ext uri="{FF2B5EF4-FFF2-40B4-BE49-F238E27FC236}">
                      <a16:creationId xmlns:a16="http://schemas.microsoft.com/office/drawing/2014/main" id="{348B2D48-44F3-7BDD-DB20-245F1AE5E28B}"/>
                    </a:ext>
                  </a:extLst>
                </p:cNvPr>
                <p:cNvPicPr/>
                <p:nvPr/>
              </p:nvPicPr>
              <p:blipFill>
                <a:blip r:embed="rId49"/>
                <a:stretch>
                  <a:fillRect/>
                </a:stretch>
              </p:blipFill>
              <p:spPr>
                <a:xfrm>
                  <a:off x="6307711" y="3209300"/>
                  <a:ext cx="160560" cy="203760"/>
                </a:xfrm>
                <a:prstGeom prst="rect">
                  <a:avLst/>
                </a:prstGeom>
              </p:spPr>
            </p:pic>
          </mc:Fallback>
        </mc:AlternateContent>
      </p:grpSp>
      <p:grpSp>
        <p:nvGrpSpPr>
          <p:cNvPr id="41" name="群組 40">
            <a:extLst>
              <a:ext uri="{FF2B5EF4-FFF2-40B4-BE49-F238E27FC236}">
                <a16:creationId xmlns:a16="http://schemas.microsoft.com/office/drawing/2014/main" id="{58C5526B-C000-B849-9938-9FF21E0A63B4}"/>
              </a:ext>
            </a:extLst>
          </p:cNvPr>
          <p:cNvGrpSpPr/>
          <p:nvPr/>
        </p:nvGrpSpPr>
        <p:grpSpPr>
          <a:xfrm>
            <a:off x="6762391" y="3113180"/>
            <a:ext cx="25560" cy="121680"/>
            <a:chOff x="6762391" y="3113180"/>
            <a:chExt cx="25560" cy="121680"/>
          </a:xfrm>
        </p:grpSpPr>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3655ED82-3032-8A26-7E42-37895D8FCCF0}"/>
                    </a:ext>
                  </a:extLst>
                </p14:cNvPr>
                <p14:cNvContentPartPr/>
                <p14:nvPr/>
              </p14:nvContentPartPr>
              <p14:xfrm>
                <a:off x="6762391" y="3113180"/>
                <a:ext cx="1440" cy="6480"/>
              </p14:xfrm>
            </p:contentPart>
          </mc:Choice>
          <mc:Fallback xmlns="">
            <p:pic>
              <p:nvPicPr>
                <p:cNvPr id="36" name="筆跡 35">
                  <a:extLst>
                    <a:ext uri="{FF2B5EF4-FFF2-40B4-BE49-F238E27FC236}">
                      <a16:creationId xmlns:a16="http://schemas.microsoft.com/office/drawing/2014/main" id="{3655ED82-3032-8A26-7E42-37895D8FCCF0}"/>
                    </a:ext>
                  </a:extLst>
                </p:cNvPr>
                <p:cNvPicPr/>
                <p:nvPr/>
              </p:nvPicPr>
              <p:blipFill>
                <a:blip r:embed="rId51"/>
                <a:stretch>
                  <a:fillRect/>
                </a:stretch>
              </p:blipFill>
              <p:spPr>
                <a:xfrm>
                  <a:off x="6753391" y="3104540"/>
                  <a:ext cx="190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56774F24-259D-EDB4-58D1-22C9E3A478D8}"/>
                    </a:ext>
                  </a:extLst>
                </p14:cNvPr>
                <p14:cNvContentPartPr/>
                <p14:nvPr/>
              </p14:nvContentPartPr>
              <p14:xfrm>
                <a:off x="6769951" y="3228020"/>
                <a:ext cx="18000" cy="6840"/>
              </p14:xfrm>
            </p:contentPart>
          </mc:Choice>
          <mc:Fallback xmlns="">
            <p:pic>
              <p:nvPicPr>
                <p:cNvPr id="37" name="筆跡 36">
                  <a:extLst>
                    <a:ext uri="{FF2B5EF4-FFF2-40B4-BE49-F238E27FC236}">
                      <a16:creationId xmlns:a16="http://schemas.microsoft.com/office/drawing/2014/main" id="{56774F24-259D-EDB4-58D1-22C9E3A478D8}"/>
                    </a:ext>
                  </a:extLst>
                </p:cNvPr>
                <p:cNvPicPr/>
                <p:nvPr/>
              </p:nvPicPr>
              <p:blipFill>
                <a:blip r:embed="rId53"/>
                <a:stretch>
                  <a:fillRect/>
                </a:stretch>
              </p:blipFill>
              <p:spPr>
                <a:xfrm>
                  <a:off x="6761311" y="3219380"/>
                  <a:ext cx="35640" cy="24480"/>
                </a:xfrm>
                <a:prstGeom prst="rect">
                  <a:avLst/>
                </a:prstGeom>
              </p:spPr>
            </p:pic>
          </mc:Fallback>
        </mc:AlternateContent>
      </p:grpSp>
      <p:grpSp>
        <p:nvGrpSpPr>
          <p:cNvPr id="40" name="群組 39">
            <a:extLst>
              <a:ext uri="{FF2B5EF4-FFF2-40B4-BE49-F238E27FC236}">
                <a16:creationId xmlns:a16="http://schemas.microsoft.com/office/drawing/2014/main" id="{F71ECEF2-FBD0-B52F-14CB-0714D5503721}"/>
              </a:ext>
            </a:extLst>
          </p:cNvPr>
          <p:cNvGrpSpPr/>
          <p:nvPr/>
        </p:nvGrpSpPr>
        <p:grpSpPr>
          <a:xfrm>
            <a:off x="7030231" y="3060620"/>
            <a:ext cx="303480" cy="320760"/>
            <a:chOff x="7030231" y="3060620"/>
            <a:chExt cx="303480" cy="320760"/>
          </a:xfrm>
        </p:grpSpPr>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D99C151F-D9F4-E3BD-BA60-2772CD0A3216}"/>
                    </a:ext>
                  </a:extLst>
                </p14:cNvPr>
                <p14:cNvContentPartPr/>
                <p14:nvPr/>
              </p14:nvContentPartPr>
              <p14:xfrm>
                <a:off x="7030231" y="3067820"/>
                <a:ext cx="255240" cy="306720"/>
              </p14:xfrm>
            </p:contentPart>
          </mc:Choice>
          <mc:Fallback xmlns="">
            <p:pic>
              <p:nvPicPr>
                <p:cNvPr id="38" name="筆跡 37">
                  <a:extLst>
                    <a:ext uri="{FF2B5EF4-FFF2-40B4-BE49-F238E27FC236}">
                      <a16:creationId xmlns:a16="http://schemas.microsoft.com/office/drawing/2014/main" id="{D99C151F-D9F4-E3BD-BA60-2772CD0A3216}"/>
                    </a:ext>
                  </a:extLst>
                </p:cNvPr>
                <p:cNvPicPr/>
                <p:nvPr/>
              </p:nvPicPr>
              <p:blipFill>
                <a:blip r:embed="rId55"/>
                <a:stretch>
                  <a:fillRect/>
                </a:stretch>
              </p:blipFill>
              <p:spPr>
                <a:xfrm>
                  <a:off x="7021231" y="3058820"/>
                  <a:ext cx="2728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12859173-528E-3DA9-5076-24444475FDEB}"/>
                    </a:ext>
                  </a:extLst>
                </p14:cNvPr>
                <p14:cNvContentPartPr/>
                <p14:nvPr/>
              </p14:nvContentPartPr>
              <p14:xfrm>
                <a:off x="7065511" y="3060620"/>
                <a:ext cx="268200" cy="320760"/>
              </p14:xfrm>
            </p:contentPart>
          </mc:Choice>
          <mc:Fallback xmlns="">
            <p:pic>
              <p:nvPicPr>
                <p:cNvPr id="39" name="筆跡 38">
                  <a:extLst>
                    <a:ext uri="{FF2B5EF4-FFF2-40B4-BE49-F238E27FC236}">
                      <a16:creationId xmlns:a16="http://schemas.microsoft.com/office/drawing/2014/main" id="{12859173-528E-3DA9-5076-24444475FDEB}"/>
                    </a:ext>
                  </a:extLst>
                </p:cNvPr>
                <p:cNvPicPr/>
                <p:nvPr/>
              </p:nvPicPr>
              <p:blipFill>
                <a:blip r:embed="rId57"/>
                <a:stretch>
                  <a:fillRect/>
                </a:stretch>
              </p:blipFill>
              <p:spPr>
                <a:xfrm>
                  <a:off x="7056871" y="3051620"/>
                  <a:ext cx="285840" cy="338400"/>
                </a:xfrm>
                <a:prstGeom prst="rect">
                  <a:avLst/>
                </a:prstGeom>
              </p:spPr>
            </p:pic>
          </mc:Fallback>
        </mc:AlternateContent>
      </p:grpSp>
      <p:grpSp>
        <p:nvGrpSpPr>
          <p:cNvPr id="44" name="群組 43">
            <a:extLst>
              <a:ext uri="{FF2B5EF4-FFF2-40B4-BE49-F238E27FC236}">
                <a16:creationId xmlns:a16="http://schemas.microsoft.com/office/drawing/2014/main" id="{1A2B5133-1DC9-06BD-914F-DAFC929CCCF1}"/>
              </a:ext>
            </a:extLst>
          </p:cNvPr>
          <p:cNvGrpSpPr/>
          <p:nvPr/>
        </p:nvGrpSpPr>
        <p:grpSpPr>
          <a:xfrm>
            <a:off x="7570951" y="3011300"/>
            <a:ext cx="296640" cy="406080"/>
            <a:chOff x="7570951" y="3011300"/>
            <a:chExt cx="296640" cy="406080"/>
          </a:xfrm>
        </p:grpSpPr>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3709DC3D-9A0F-E634-2F97-767D5ADE066F}"/>
                    </a:ext>
                  </a:extLst>
                </p14:cNvPr>
                <p14:cNvContentPartPr/>
                <p14:nvPr/>
              </p14:nvContentPartPr>
              <p14:xfrm>
                <a:off x="7570951" y="3011300"/>
                <a:ext cx="162360" cy="406080"/>
              </p14:xfrm>
            </p:contentPart>
          </mc:Choice>
          <mc:Fallback xmlns="">
            <p:pic>
              <p:nvPicPr>
                <p:cNvPr id="42" name="筆跡 41">
                  <a:extLst>
                    <a:ext uri="{FF2B5EF4-FFF2-40B4-BE49-F238E27FC236}">
                      <a16:creationId xmlns:a16="http://schemas.microsoft.com/office/drawing/2014/main" id="{3709DC3D-9A0F-E634-2F97-767D5ADE066F}"/>
                    </a:ext>
                  </a:extLst>
                </p:cNvPr>
                <p:cNvPicPr/>
                <p:nvPr/>
              </p:nvPicPr>
              <p:blipFill>
                <a:blip r:embed="rId59"/>
                <a:stretch>
                  <a:fillRect/>
                </a:stretch>
              </p:blipFill>
              <p:spPr>
                <a:xfrm>
                  <a:off x="7561951" y="3002660"/>
                  <a:ext cx="18000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95CDC78E-2F2E-8178-3C61-E708B3EEF6BC}"/>
                    </a:ext>
                  </a:extLst>
                </p14:cNvPr>
                <p14:cNvContentPartPr/>
                <p14:nvPr/>
              </p14:nvContentPartPr>
              <p14:xfrm>
                <a:off x="7794151" y="3290660"/>
                <a:ext cx="73440" cy="94680"/>
              </p14:xfrm>
            </p:contentPart>
          </mc:Choice>
          <mc:Fallback xmlns="">
            <p:pic>
              <p:nvPicPr>
                <p:cNvPr id="43" name="筆跡 42">
                  <a:extLst>
                    <a:ext uri="{FF2B5EF4-FFF2-40B4-BE49-F238E27FC236}">
                      <a16:creationId xmlns:a16="http://schemas.microsoft.com/office/drawing/2014/main" id="{95CDC78E-2F2E-8178-3C61-E708B3EEF6BC}"/>
                    </a:ext>
                  </a:extLst>
                </p:cNvPr>
                <p:cNvPicPr/>
                <p:nvPr/>
              </p:nvPicPr>
              <p:blipFill>
                <a:blip r:embed="rId61"/>
                <a:stretch>
                  <a:fillRect/>
                </a:stretch>
              </p:blipFill>
              <p:spPr>
                <a:xfrm>
                  <a:off x="7785511" y="3282020"/>
                  <a:ext cx="91080" cy="112320"/>
                </a:xfrm>
                <a:prstGeom prst="rect">
                  <a:avLst/>
                </a:prstGeom>
              </p:spPr>
            </p:pic>
          </mc:Fallback>
        </mc:AlternateContent>
      </p:grpSp>
      <p:grpSp>
        <p:nvGrpSpPr>
          <p:cNvPr id="59" name="群組 58">
            <a:extLst>
              <a:ext uri="{FF2B5EF4-FFF2-40B4-BE49-F238E27FC236}">
                <a16:creationId xmlns:a16="http://schemas.microsoft.com/office/drawing/2014/main" id="{B26AB95E-21FD-DC61-9379-178CD254E59D}"/>
              </a:ext>
            </a:extLst>
          </p:cNvPr>
          <p:cNvGrpSpPr/>
          <p:nvPr/>
        </p:nvGrpSpPr>
        <p:grpSpPr>
          <a:xfrm>
            <a:off x="7934551" y="3229100"/>
            <a:ext cx="285840" cy="183960"/>
            <a:chOff x="7934551" y="3229100"/>
            <a:chExt cx="285840" cy="183960"/>
          </a:xfrm>
        </p:grpSpPr>
        <mc:AlternateContent xmlns:mc="http://schemas.openxmlformats.org/markup-compatibility/2006" xmlns:p14="http://schemas.microsoft.com/office/powerpoint/2010/main">
          <mc:Choice Requires="p14">
            <p:contentPart p14:bwMode="auto" r:id="rId62">
              <p14:nvContentPartPr>
                <p14:cNvPr id="57" name="筆跡 56">
                  <a:extLst>
                    <a:ext uri="{FF2B5EF4-FFF2-40B4-BE49-F238E27FC236}">
                      <a16:creationId xmlns:a16="http://schemas.microsoft.com/office/drawing/2014/main" id="{2CC24E45-9392-545D-3903-E0FD86DAE3C9}"/>
                    </a:ext>
                  </a:extLst>
                </p14:cNvPr>
                <p14:cNvContentPartPr/>
                <p14:nvPr/>
              </p14:nvContentPartPr>
              <p14:xfrm>
                <a:off x="7934551" y="3229100"/>
                <a:ext cx="132480" cy="183960"/>
              </p14:xfrm>
            </p:contentPart>
          </mc:Choice>
          <mc:Fallback xmlns="">
            <p:pic>
              <p:nvPicPr>
                <p:cNvPr id="57" name="筆跡 56">
                  <a:extLst>
                    <a:ext uri="{FF2B5EF4-FFF2-40B4-BE49-F238E27FC236}">
                      <a16:creationId xmlns:a16="http://schemas.microsoft.com/office/drawing/2014/main" id="{2CC24E45-9392-545D-3903-E0FD86DAE3C9}"/>
                    </a:ext>
                  </a:extLst>
                </p:cNvPr>
                <p:cNvPicPr/>
                <p:nvPr/>
              </p:nvPicPr>
              <p:blipFill>
                <a:blip r:embed="rId63"/>
                <a:stretch>
                  <a:fillRect/>
                </a:stretch>
              </p:blipFill>
              <p:spPr>
                <a:xfrm>
                  <a:off x="7925911" y="3220100"/>
                  <a:ext cx="150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筆跡 57">
                  <a:extLst>
                    <a:ext uri="{FF2B5EF4-FFF2-40B4-BE49-F238E27FC236}">
                      <a16:creationId xmlns:a16="http://schemas.microsoft.com/office/drawing/2014/main" id="{799220A7-6A84-A974-4B2B-8A74A03EEC86}"/>
                    </a:ext>
                  </a:extLst>
                </p14:cNvPr>
                <p14:cNvContentPartPr/>
                <p14:nvPr/>
              </p14:nvContentPartPr>
              <p14:xfrm>
                <a:off x="8103391" y="3233780"/>
                <a:ext cx="117000" cy="178200"/>
              </p14:xfrm>
            </p:contentPart>
          </mc:Choice>
          <mc:Fallback xmlns="">
            <p:pic>
              <p:nvPicPr>
                <p:cNvPr id="58" name="筆跡 57">
                  <a:extLst>
                    <a:ext uri="{FF2B5EF4-FFF2-40B4-BE49-F238E27FC236}">
                      <a16:creationId xmlns:a16="http://schemas.microsoft.com/office/drawing/2014/main" id="{799220A7-6A84-A974-4B2B-8A74A03EEC86}"/>
                    </a:ext>
                  </a:extLst>
                </p:cNvPr>
                <p:cNvPicPr/>
                <p:nvPr/>
              </p:nvPicPr>
              <p:blipFill>
                <a:blip r:embed="rId65"/>
                <a:stretch>
                  <a:fillRect/>
                </a:stretch>
              </p:blipFill>
              <p:spPr>
                <a:xfrm>
                  <a:off x="8094751" y="3225140"/>
                  <a:ext cx="134640" cy="195840"/>
                </a:xfrm>
                <a:prstGeom prst="rect">
                  <a:avLst/>
                </a:prstGeom>
              </p:spPr>
            </p:pic>
          </mc:Fallback>
        </mc:AlternateContent>
      </p:grpSp>
      <p:grpSp>
        <p:nvGrpSpPr>
          <p:cNvPr id="70" name="群組 69">
            <a:extLst>
              <a:ext uri="{FF2B5EF4-FFF2-40B4-BE49-F238E27FC236}">
                <a16:creationId xmlns:a16="http://schemas.microsoft.com/office/drawing/2014/main" id="{B5E47BFA-9A80-F9FE-3C76-43CF50467CF4}"/>
              </a:ext>
            </a:extLst>
          </p:cNvPr>
          <p:cNvGrpSpPr/>
          <p:nvPr/>
        </p:nvGrpSpPr>
        <p:grpSpPr>
          <a:xfrm>
            <a:off x="8506951" y="3178700"/>
            <a:ext cx="470160" cy="288360"/>
            <a:chOff x="8506951" y="3178700"/>
            <a:chExt cx="470160" cy="288360"/>
          </a:xfrm>
        </p:grpSpPr>
        <mc:AlternateContent xmlns:mc="http://schemas.openxmlformats.org/markup-compatibility/2006" xmlns:p14="http://schemas.microsoft.com/office/powerpoint/2010/main">
          <mc:Choice Requires="p14">
            <p:contentPart p14:bwMode="auto" r:id="rId66">
              <p14:nvContentPartPr>
                <p14:cNvPr id="60" name="筆跡 59">
                  <a:extLst>
                    <a:ext uri="{FF2B5EF4-FFF2-40B4-BE49-F238E27FC236}">
                      <a16:creationId xmlns:a16="http://schemas.microsoft.com/office/drawing/2014/main" id="{9B9B5C36-F4C2-459B-2B56-4BEF10F06D4B}"/>
                    </a:ext>
                  </a:extLst>
                </p14:cNvPr>
                <p14:cNvContentPartPr/>
                <p14:nvPr/>
              </p14:nvContentPartPr>
              <p14:xfrm>
                <a:off x="8506951" y="3178700"/>
                <a:ext cx="171360" cy="288360"/>
              </p14:xfrm>
            </p:contentPart>
          </mc:Choice>
          <mc:Fallback xmlns="">
            <p:pic>
              <p:nvPicPr>
                <p:cNvPr id="60" name="筆跡 59">
                  <a:extLst>
                    <a:ext uri="{FF2B5EF4-FFF2-40B4-BE49-F238E27FC236}">
                      <a16:creationId xmlns:a16="http://schemas.microsoft.com/office/drawing/2014/main" id="{9B9B5C36-F4C2-459B-2B56-4BEF10F06D4B}"/>
                    </a:ext>
                  </a:extLst>
                </p:cNvPr>
                <p:cNvPicPr/>
                <p:nvPr/>
              </p:nvPicPr>
              <p:blipFill>
                <a:blip r:embed="rId67"/>
                <a:stretch>
                  <a:fillRect/>
                </a:stretch>
              </p:blipFill>
              <p:spPr>
                <a:xfrm>
                  <a:off x="8497951" y="3169700"/>
                  <a:ext cx="1890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61" name="筆跡 60">
                  <a:extLst>
                    <a:ext uri="{FF2B5EF4-FFF2-40B4-BE49-F238E27FC236}">
                      <a16:creationId xmlns:a16="http://schemas.microsoft.com/office/drawing/2014/main" id="{CCC5C5C0-8A07-60D1-EC93-8DC0B7AD1DC7}"/>
                    </a:ext>
                  </a:extLst>
                </p14:cNvPr>
                <p14:cNvContentPartPr/>
                <p14:nvPr/>
              </p14:nvContentPartPr>
              <p14:xfrm>
                <a:off x="8725471" y="3261140"/>
                <a:ext cx="102600" cy="141480"/>
              </p14:xfrm>
            </p:contentPart>
          </mc:Choice>
          <mc:Fallback xmlns="">
            <p:pic>
              <p:nvPicPr>
                <p:cNvPr id="61" name="筆跡 60">
                  <a:extLst>
                    <a:ext uri="{FF2B5EF4-FFF2-40B4-BE49-F238E27FC236}">
                      <a16:creationId xmlns:a16="http://schemas.microsoft.com/office/drawing/2014/main" id="{CCC5C5C0-8A07-60D1-EC93-8DC0B7AD1DC7}"/>
                    </a:ext>
                  </a:extLst>
                </p:cNvPr>
                <p:cNvPicPr/>
                <p:nvPr/>
              </p:nvPicPr>
              <p:blipFill>
                <a:blip r:embed="rId69"/>
                <a:stretch>
                  <a:fillRect/>
                </a:stretch>
              </p:blipFill>
              <p:spPr>
                <a:xfrm>
                  <a:off x="8716471" y="3252140"/>
                  <a:ext cx="1202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62" name="筆跡 61">
                  <a:extLst>
                    <a:ext uri="{FF2B5EF4-FFF2-40B4-BE49-F238E27FC236}">
                      <a16:creationId xmlns:a16="http://schemas.microsoft.com/office/drawing/2014/main" id="{2D2D77BD-6E17-81F9-6D98-0995DAC21409}"/>
                    </a:ext>
                  </a:extLst>
                </p14:cNvPr>
                <p14:cNvContentPartPr/>
                <p14:nvPr/>
              </p14:nvContentPartPr>
              <p14:xfrm>
                <a:off x="8880991" y="3190580"/>
                <a:ext cx="58320" cy="194040"/>
              </p14:xfrm>
            </p:contentPart>
          </mc:Choice>
          <mc:Fallback xmlns="">
            <p:pic>
              <p:nvPicPr>
                <p:cNvPr id="62" name="筆跡 61">
                  <a:extLst>
                    <a:ext uri="{FF2B5EF4-FFF2-40B4-BE49-F238E27FC236}">
                      <a16:creationId xmlns:a16="http://schemas.microsoft.com/office/drawing/2014/main" id="{2D2D77BD-6E17-81F9-6D98-0995DAC21409}"/>
                    </a:ext>
                  </a:extLst>
                </p:cNvPr>
                <p:cNvPicPr/>
                <p:nvPr/>
              </p:nvPicPr>
              <p:blipFill>
                <a:blip r:embed="rId71"/>
                <a:stretch>
                  <a:fillRect/>
                </a:stretch>
              </p:blipFill>
              <p:spPr>
                <a:xfrm>
                  <a:off x="8871991" y="3181580"/>
                  <a:ext cx="759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3" name="筆跡 62">
                  <a:extLst>
                    <a:ext uri="{FF2B5EF4-FFF2-40B4-BE49-F238E27FC236}">
                      <a16:creationId xmlns:a16="http://schemas.microsoft.com/office/drawing/2014/main" id="{88D98419-A77A-35DD-2D78-752C3FFE0342}"/>
                    </a:ext>
                  </a:extLst>
                </p14:cNvPr>
                <p14:cNvContentPartPr/>
                <p14:nvPr/>
              </p14:nvContentPartPr>
              <p14:xfrm>
                <a:off x="8825911" y="3239900"/>
                <a:ext cx="151200" cy="20520"/>
              </p14:xfrm>
            </p:contentPart>
          </mc:Choice>
          <mc:Fallback xmlns="">
            <p:pic>
              <p:nvPicPr>
                <p:cNvPr id="63" name="筆跡 62">
                  <a:extLst>
                    <a:ext uri="{FF2B5EF4-FFF2-40B4-BE49-F238E27FC236}">
                      <a16:creationId xmlns:a16="http://schemas.microsoft.com/office/drawing/2014/main" id="{88D98419-A77A-35DD-2D78-752C3FFE0342}"/>
                    </a:ext>
                  </a:extLst>
                </p:cNvPr>
                <p:cNvPicPr/>
                <p:nvPr/>
              </p:nvPicPr>
              <p:blipFill>
                <a:blip r:embed="rId73"/>
                <a:stretch>
                  <a:fillRect/>
                </a:stretch>
              </p:blipFill>
              <p:spPr>
                <a:xfrm>
                  <a:off x="8817271" y="3230900"/>
                  <a:ext cx="168840" cy="38160"/>
                </a:xfrm>
                <a:prstGeom prst="rect">
                  <a:avLst/>
                </a:prstGeom>
              </p:spPr>
            </p:pic>
          </mc:Fallback>
        </mc:AlternateContent>
      </p:grpSp>
      <p:grpSp>
        <p:nvGrpSpPr>
          <p:cNvPr id="72" name="群組 71">
            <a:extLst>
              <a:ext uri="{FF2B5EF4-FFF2-40B4-BE49-F238E27FC236}">
                <a16:creationId xmlns:a16="http://schemas.microsoft.com/office/drawing/2014/main" id="{FE5CF738-49AA-25AD-82D4-1FD09D2F6FC5}"/>
              </a:ext>
            </a:extLst>
          </p:cNvPr>
          <p:cNvGrpSpPr/>
          <p:nvPr/>
        </p:nvGrpSpPr>
        <p:grpSpPr>
          <a:xfrm>
            <a:off x="9237391" y="2893580"/>
            <a:ext cx="935280" cy="673920"/>
            <a:chOff x="9237391" y="2893580"/>
            <a:chExt cx="935280" cy="673920"/>
          </a:xfrm>
        </p:grpSpPr>
        <mc:AlternateContent xmlns:mc="http://schemas.openxmlformats.org/markup-compatibility/2006" xmlns:p14="http://schemas.microsoft.com/office/powerpoint/2010/main">
          <mc:Choice Requires="p14">
            <p:contentPart p14:bwMode="auto" r:id="rId74">
              <p14:nvContentPartPr>
                <p14:cNvPr id="64" name="筆跡 63">
                  <a:extLst>
                    <a:ext uri="{FF2B5EF4-FFF2-40B4-BE49-F238E27FC236}">
                      <a16:creationId xmlns:a16="http://schemas.microsoft.com/office/drawing/2014/main" id="{E4DF3EFF-6CED-EE19-9C6E-3F9D3A529B04}"/>
                    </a:ext>
                  </a:extLst>
                </p14:cNvPr>
                <p14:cNvContentPartPr/>
                <p14:nvPr/>
              </p14:nvContentPartPr>
              <p14:xfrm>
                <a:off x="9261151" y="2893580"/>
                <a:ext cx="183960" cy="673920"/>
              </p14:xfrm>
            </p:contentPart>
          </mc:Choice>
          <mc:Fallback xmlns="">
            <p:pic>
              <p:nvPicPr>
                <p:cNvPr id="64" name="筆跡 63">
                  <a:extLst>
                    <a:ext uri="{FF2B5EF4-FFF2-40B4-BE49-F238E27FC236}">
                      <a16:creationId xmlns:a16="http://schemas.microsoft.com/office/drawing/2014/main" id="{E4DF3EFF-6CED-EE19-9C6E-3F9D3A529B04}"/>
                    </a:ext>
                  </a:extLst>
                </p:cNvPr>
                <p:cNvPicPr/>
                <p:nvPr/>
              </p:nvPicPr>
              <p:blipFill>
                <a:blip r:embed="rId75"/>
                <a:stretch>
                  <a:fillRect/>
                </a:stretch>
              </p:blipFill>
              <p:spPr>
                <a:xfrm>
                  <a:off x="9252151" y="2884940"/>
                  <a:ext cx="201600" cy="691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5" name="筆跡 64">
                  <a:extLst>
                    <a:ext uri="{FF2B5EF4-FFF2-40B4-BE49-F238E27FC236}">
                      <a16:creationId xmlns:a16="http://schemas.microsoft.com/office/drawing/2014/main" id="{D6B6C6C3-F0B2-9B46-9293-6A62AB8E33F7}"/>
                    </a:ext>
                  </a:extLst>
                </p14:cNvPr>
                <p14:cNvContentPartPr/>
                <p14:nvPr/>
              </p14:nvContentPartPr>
              <p14:xfrm>
                <a:off x="9237391" y="3247820"/>
                <a:ext cx="352800" cy="119880"/>
              </p14:xfrm>
            </p:contentPart>
          </mc:Choice>
          <mc:Fallback xmlns="">
            <p:pic>
              <p:nvPicPr>
                <p:cNvPr id="65" name="筆跡 64">
                  <a:extLst>
                    <a:ext uri="{FF2B5EF4-FFF2-40B4-BE49-F238E27FC236}">
                      <a16:creationId xmlns:a16="http://schemas.microsoft.com/office/drawing/2014/main" id="{D6B6C6C3-F0B2-9B46-9293-6A62AB8E33F7}"/>
                    </a:ext>
                  </a:extLst>
                </p:cNvPr>
                <p:cNvPicPr/>
                <p:nvPr/>
              </p:nvPicPr>
              <p:blipFill>
                <a:blip r:embed="rId77"/>
                <a:stretch>
                  <a:fillRect/>
                </a:stretch>
              </p:blipFill>
              <p:spPr>
                <a:xfrm>
                  <a:off x="9228391" y="3238820"/>
                  <a:ext cx="3704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6" name="筆跡 65">
                  <a:extLst>
                    <a:ext uri="{FF2B5EF4-FFF2-40B4-BE49-F238E27FC236}">
                      <a16:creationId xmlns:a16="http://schemas.microsoft.com/office/drawing/2014/main" id="{E88B55D2-5F0B-E54E-C38F-53A941E96368}"/>
                    </a:ext>
                  </a:extLst>
                </p14:cNvPr>
                <p14:cNvContentPartPr/>
                <p14:nvPr/>
              </p14:nvContentPartPr>
              <p14:xfrm>
                <a:off x="9642751" y="3044780"/>
                <a:ext cx="66240" cy="347040"/>
              </p14:xfrm>
            </p:contentPart>
          </mc:Choice>
          <mc:Fallback xmlns="">
            <p:pic>
              <p:nvPicPr>
                <p:cNvPr id="66" name="筆跡 65">
                  <a:extLst>
                    <a:ext uri="{FF2B5EF4-FFF2-40B4-BE49-F238E27FC236}">
                      <a16:creationId xmlns:a16="http://schemas.microsoft.com/office/drawing/2014/main" id="{E88B55D2-5F0B-E54E-C38F-53A941E96368}"/>
                    </a:ext>
                  </a:extLst>
                </p:cNvPr>
                <p:cNvPicPr/>
                <p:nvPr/>
              </p:nvPicPr>
              <p:blipFill>
                <a:blip r:embed="rId79"/>
                <a:stretch>
                  <a:fillRect/>
                </a:stretch>
              </p:blipFill>
              <p:spPr>
                <a:xfrm>
                  <a:off x="9633751" y="3035780"/>
                  <a:ext cx="838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7" name="筆跡 66">
                  <a:extLst>
                    <a:ext uri="{FF2B5EF4-FFF2-40B4-BE49-F238E27FC236}">
                      <a16:creationId xmlns:a16="http://schemas.microsoft.com/office/drawing/2014/main" id="{50E8A878-163A-728C-EEF6-774409442DCA}"/>
                    </a:ext>
                  </a:extLst>
                </p14:cNvPr>
                <p14:cNvContentPartPr/>
                <p14:nvPr/>
              </p14:nvContentPartPr>
              <p14:xfrm>
                <a:off x="9747151" y="3094460"/>
                <a:ext cx="99360" cy="278280"/>
              </p14:xfrm>
            </p:contentPart>
          </mc:Choice>
          <mc:Fallback xmlns="">
            <p:pic>
              <p:nvPicPr>
                <p:cNvPr id="67" name="筆跡 66">
                  <a:extLst>
                    <a:ext uri="{FF2B5EF4-FFF2-40B4-BE49-F238E27FC236}">
                      <a16:creationId xmlns:a16="http://schemas.microsoft.com/office/drawing/2014/main" id="{50E8A878-163A-728C-EEF6-774409442DCA}"/>
                    </a:ext>
                  </a:extLst>
                </p:cNvPr>
                <p:cNvPicPr/>
                <p:nvPr/>
              </p:nvPicPr>
              <p:blipFill>
                <a:blip r:embed="rId81"/>
                <a:stretch>
                  <a:fillRect/>
                </a:stretch>
              </p:blipFill>
              <p:spPr>
                <a:xfrm>
                  <a:off x="9738511" y="3085820"/>
                  <a:ext cx="117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8" name="筆跡 67">
                  <a:extLst>
                    <a:ext uri="{FF2B5EF4-FFF2-40B4-BE49-F238E27FC236}">
                      <a16:creationId xmlns:a16="http://schemas.microsoft.com/office/drawing/2014/main" id="{7A2EDC68-0E5E-D74E-AB7E-A010E597A116}"/>
                    </a:ext>
                  </a:extLst>
                </p14:cNvPr>
                <p14:cNvContentPartPr/>
                <p14:nvPr/>
              </p14:nvContentPartPr>
              <p14:xfrm>
                <a:off x="9870991" y="3217940"/>
                <a:ext cx="70560" cy="168120"/>
              </p14:xfrm>
            </p:contentPart>
          </mc:Choice>
          <mc:Fallback xmlns="">
            <p:pic>
              <p:nvPicPr>
                <p:cNvPr id="68" name="筆跡 67">
                  <a:extLst>
                    <a:ext uri="{FF2B5EF4-FFF2-40B4-BE49-F238E27FC236}">
                      <a16:creationId xmlns:a16="http://schemas.microsoft.com/office/drawing/2014/main" id="{7A2EDC68-0E5E-D74E-AB7E-A010E597A116}"/>
                    </a:ext>
                  </a:extLst>
                </p:cNvPr>
                <p:cNvPicPr/>
                <p:nvPr/>
              </p:nvPicPr>
              <p:blipFill>
                <a:blip r:embed="rId83"/>
                <a:stretch>
                  <a:fillRect/>
                </a:stretch>
              </p:blipFill>
              <p:spPr>
                <a:xfrm>
                  <a:off x="9861991" y="3208940"/>
                  <a:ext cx="882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71" name="筆跡 70">
                  <a:extLst>
                    <a:ext uri="{FF2B5EF4-FFF2-40B4-BE49-F238E27FC236}">
                      <a16:creationId xmlns:a16="http://schemas.microsoft.com/office/drawing/2014/main" id="{28C6CBA3-83B7-0CA4-2995-5D138557BEC1}"/>
                    </a:ext>
                  </a:extLst>
                </p14:cNvPr>
                <p14:cNvContentPartPr/>
                <p14:nvPr/>
              </p14:nvContentPartPr>
              <p14:xfrm>
                <a:off x="9993751" y="3236660"/>
                <a:ext cx="178920" cy="181440"/>
              </p14:xfrm>
            </p:contentPart>
          </mc:Choice>
          <mc:Fallback xmlns="">
            <p:pic>
              <p:nvPicPr>
                <p:cNvPr id="71" name="筆跡 70">
                  <a:extLst>
                    <a:ext uri="{FF2B5EF4-FFF2-40B4-BE49-F238E27FC236}">
                      <a16:creationId xmlns:a16="http://schemas.microsoft.com/office/drawing/2014/main" id="{28C6CBA3-83B7-0CA4-2995-5D138557BEC1}"/>
                    </a:ext>
                  </a:extLst>
                </p:cNvPr>
                <p:cNvPicPr/>
                <p:nvPr/>
              </p:nvPicPr>
              <p:blipFill>
                <a:blip r:embed="rId85"/>
                <a:stretch>
                  <a:fillRect/>
                </a:stretch>
              </p:blipFill>
              <p:spPr>
                <a:xfrm>
                  <a:off x="9985111" y="3228020"/>
                  <a:ext cx="196560" cy="19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73" name="筆跡 72">
                <a:extLst>
                  <a:ext uri="{FF2B5EF4-FFF2-40B4-BE49-F238E27FC236}">
                    <a16:creationId xmlns:a16="http://schemas.microsoft.com/office/drawing/2014/main" id="{20E54E43-A596-7E28-8862-F77D74B59642}"/>
                  </a:ext>
                </a:extLst>
              </p14:cNvPr>
              <p14:cNvContentPartPr/>
              <p14:nvPr/>
            </p14:nvContentPartPr>
            <p14:xfrm>
              <a:off x="10557151" y="3076820"/>
              <a:ext cx="209520" cy="306720"/>
            </p14:xfrm>
          </p:contentPart>
        </mc:Choice>
        <mc:Fallback xmlns="">
          <p:pic>
            <p:nvPicPr>
              <p:cNvPr id="73" name="筆跡 72">
                <a:extLst>
                  <a:ext uri="{FF2B5EF4-FFF2-40B4-BE49-F238E27FC236}">
                    <a16:creationId xmlns:a16="http://schemas.microsoft.com/office/drawing/2014/main" id="{20E54E43-A596-7E28-8862-F77D74B59642}"/>
                  </a:ext>
                </a:extLst>
              </p:cNvPr>
              <p:cNvPicPr/>
              <p:nvPr/>
            </p:nvPicPr>
            <p:blipFill>
              <a:blip r:embed="rId87"/>
              <a:stretch>
                <a:fillRect/>
              </a:stretch>
            </p:blipFill>
            <p:spPr>
              <a:xfrm>
                <a:off x="10548511" y="3068180"/>
                <a:ext cx="227160" cy="324360"/>
              </a:xfrm>
              <a:prstGeom prst="rect">
                <a:avLst/>
              </a:prstGeom>
            </p:spPr>
          </p:pic>
        </mc:Fallback>
      </mc:AlternateContent>
      <p:grpSp>
        <p:nvGrpSpPr>
          <p:cNvPr id="84" name="群組 83">
            <a:extLst>
              <a:ext uri="{FF2B5EF4-FFF2-40B4-BE49-F238E27FC236}">
                <a16:creationId xmlns:a16="http://schemas.microsoft.com/office/drawing/2014/main" id="{A4D8366E-FB2F-F11A-9FF6-EC2833D66BA2}"/>
              </a:ext>
            </a:extLst>
          </p:cNvPr>
          <p:cNvGrpSpPr/>
          <p:nvPr/>
        </p:nvGrpSpPr>
        <p:grpSpPr>
          <a:xfrm>
            <a:off x="10908511" y="3097340"/>
            <a:ext cx="410760" cy="330480"/>
            <a:chOff x="10908511" y="3097340"/>
            <a:chExt cx="410760" cy="330480"/>
          </a:xfrm>
        </p:grpSpPr>
        <mc:AlternateContent xmlns:mc="http://schemas.openxmlformats.org/markup-compatibility/2006" xmlns:p14="http://schemas.microsoft.com/office/powerpoint/2010/main">
          <mc:Choice Requires="p14">
            <p:contentPart p14:bwMode="auto" r:id="rId88">
              <p14:nvContentPartPr>
                <p14:cNvPr id="77" name="筆跡 76">
                  <a:extLst>
                    <a:ext uri="{FF2B5EF4-FFF2-40B4-BE49-F238E27FC236}">
                      <a16:creationId xmlns:a16="http://schemas.microsoft.com/office/drawing/2014/main" id="{C396A276-7524-DDE5-78F3-48E182835EDF}"/>
                    </a:ext>
                  </a:extLst>
                </p14:cNvPr>
                <p14:cNvContentPartPr/>
                <p14:nvPr/>
              </p14:nvContentPartPr>
              <p14:xfrm>
                <a:off x="10908511" y="3097340"/>
                <a:ext cx="111600" cy="269280"/>
              </p14:xfrm>
            </p:contentPart>
          </mc:Choice>
          <mc:Fallback xmlns="">
            <p:pic>
              <p:nvPicPr>
                <p:cNvPr id="77" name="筆跡 76">
                  <a:extLst>
                    <a:ext uri="{FF2B5EF4-FFF2-40B4-BE49-F238E27FC236}">
                      <a16:creationId xmlns:a16="http://schemas.microsoft.com/office/drawing/2014/main" id="{C396A276-7524-DDE5-78F3-48E182835EDF}"/>
                    </a:ext>
                  </a:extLst>
                </p:cNvPr>
                <p:cNvPicPr/>
                <p:nvPr/>
              </p:nvPicPr>
              <p:blipFill>
                <a:blip r:embed="rId89"/>
                <a:stretch>
                  <a:fillRect/>
                </a:stretch>
              </p:blipFill>
              <p:spPr>
                <a:xfrm>
                  <a:off x="10899511" y="3088340"/>
                  <a:ext cx="1292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8" name="筆跡 77">
                  <a:extLst>
                    <a:ext uri="{FF2B5EF4-FFF2-40B4-BE49-F238E27FC236}">
                      <a16:creationId xmlns:a16="http://schemas.microsoft.com/office/drawing/2014/main" id="{6DBFD379-0FF7-1A5F-E442-0C3F27060F34}"/>
                    </a:ext>
                  </a:extLst>
                </p14:cNvPr>
                <p14:cNvContentPartPr/>
                <p14:nvPr/>
              </p14:nvContentPartPr>
              <p14:xfrm>
                <a:off x="11008231" y="3125780"/>
                <a:ext cx="176040" cy="290880"/>
              </p14:xfrm>
            </p:contentPart>
          </mc:Choice>
          <mc:Fallback xmlns="">
            <p:pic>
              <p:nvPicPr>
                <p:cNvPr id="78" name="筆跡 77">
                  <a:extLst>
                    <a:ext uri="{FF2B5EF4-FFF2-40B4-BE49-F238E27FC236}">
                      <a16:creationId xmlns:a16="http://schemas.microsoft.com/office/drawing/2014/main" id="{6DBFD379-0FF7-1A5F-E442-0C3F27060F34}"/>
                    </a:ext>
                  </a:extLst>
                </p:cNvPr>
                <p:cNvPicPr/>
                <p:nvPr/>
              </p:nvPicPr>
              <p:blipFill>
                <a:blip r:embed="rId91"/>
                <a:stretch>
                  <a:fillRect/>
                </a:stretch>
              </p:blipFill>
              <p:spPr>
                <a:xfrm>
                  <a:off x="10999231" y="3117140"/>
                  <a:ext cx="19368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9" name="筆跡 78">
                  <a:extLst>
                    <a:ext uri="{FF2B5EF4-FFF2-40B4-BE49-F238E27FC236}">
                      <a16:creationId xmlns:a16="http://schemas.microsoft.com/office/drawing/2014/main" id="{BD343ADD-8377-7DEB-9411-F9763D380650}"/>
                    </a:ext>
                  </a:extLst>
                </p14:cNvPr>
                <p14:cNvContentPartPr/>
                <p14:nvPr/>
              </p14:nvContentPartPr>
              <p14:xfrm>
                <a:off x="11183911" y="3214700"/>
                <a:ext cx="92160" cy="178200"/>
              </p14:xfrm>
            </p:contentPart>
          </mc:Choice>
          <mc:Fallback xmlns="">
            <p:pic>
              <p:nvPicPr>
                <p:cNvPr id="79" name="筆跡 78">
                  <a:extLst>
                    <a:ext uri="{FF2B5EF4-FFF2-40B4-BE49-F238E27FC236}">
                      <a16:creationId xmlns:a16="http://schemas.microsoft.com/office/drawing/2014/main" id="{BD343ADD-8377-7DEB-9411-F9763D380650}"/>
                    </a:ext>
                  </a:extLst>
                </p:cNvPr>
                <p:cNvPicPr/>
                <p:nvPr/>
              </p:nvPicPr>
              <p:blipFill>
                <a:blip r:embed="rId93"/>
                <a:stretch>
                  <a:fillRect/>
                </a:stretch>
              </p:blipFill>
              <p:spPr>
                <a:xfrm>
                  <a:off x="11174911" y="3206060"/>
                  <a:ext cx="1098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0" name="筆跡 79">
                  <a:extLst>
                    <a:ext uri="{FF2B5EF4-FFF2-40B4-BE49-F238E27FC236}">
                      <a16:creationId xmlns:a16="http://schemas.microsoft.com/office/drawing/2014/main" id="{C4EEDD6D-6564-31B2-7DCC-FCC444C78775}"/>
                    </a:ext>
                  </a:extLst>
                </p14:cNvPr>
                <p14:cNvContentPartPr/>
                <p14:nvPr/>
              </p14:nvContentPartPr>
              <p14:xfrm>
                <a:off x="11285071" y="3360140"/>
                <a:ext cx="34200" cy="67680"/>
              </p14:xfrm>
            </p:contentPart>
          </mc:Choice>
          <mc:Fallback xmlns="">
            <p:pic>
              <p:nvPicPr>
                <p:cNvPr id="80" name="筆跡 79">
                  <a:extLst>
                    <a:ext uri="{FF2B5EF4-FFF2-40B4-BE49-F238E27FC236}">
                      <a16:creationId xmlns:a16="http://schemas.microsoft.com/office/drawing/2014/main" id="{C4EEDD6D-6564-31B2-7DCC-FCC444C78775}"/>
                    </a:ext>
                  </a:extLst>
                </p:cNvPr>
                <p:cNvPicPr/>
                <p:nvPr/>
              </p:nvPicPr>
              <p:blipFill>
                <a:blip r:embed="rId95"/>
                <a:stretch>
                  <a:fillRect/>
                </a:stretch>
              </p:blipFill>
              <p:spPr>
                <a:xfrm>
                  <a:off x="11276431" y="3351140"/>
                  <a:ext cx="51840" cy="85320"/>
                </a:xfrm>
                <a:prstGeom prst="rect">
                  <a:avLst/>
                </a:prstGeom>
              </p:spPr>
            </p:pic>
          </mc:Fallback>
        </mc:AlternateContent>
      </p:grpSp>
      <p:grpSp>
        <p:nvGrpSpPr>
          <p:cNvPr id="83" name="群組 82">
            <a:extLst>
              <a:ext uri="{FF2B5EF4-FFF2-40B4-BE49-F238E27FC236}">
                <a16:creationId xmlns:a16="http://schemas.microsoft.com/office/drawing/2014/main" id="{027B545D-5C70-4BF4-9345-81621CE75C2B}"/>
              </a:ext>
            </a:extLst>
          </p:cNvPr>
          <p:cNvGrpSpPr/>
          <p:nvPr/>
        </p:nvGrpSpPr>
        <p:grpSpPr>
          <a:xfrm>
            <a:off x="11481991" y="3053060"/>
            <a:ext cx="281160" cy="371160"/>
            <a:chOff x="11481991" y="3053060"/>
            <a:chExt cx="281160" cy="371160"/>
          </a:xfrm>
        </p:grpSpPr>
        <mc:AlternateContent xmlns:mc="http://schemas.openxmlformats.org/markup-compatibility/2006" xmlns:p14="http://schemas.microsoft.com/office/powerpoint/2010/main">
          <mc:Choice Requires="p14">
            <p:contentPart p14:bwMode="auto" r:id="rId96">
              <p14:nvContentPartPr>
                <p14:cNvPr id="81" name="筆跡 80">
                  <a:extLst>
                    <a:ext uri="{FF2B5EF4-FFF2-40B4-BE49-F238E27FC236}">
                      <a16:creationId xmlns:a16="http://schemas.microsoft.com/office/drawing/2014/main" id="{1D83973D-DF34-C3C4-17CC-119D1787F58C}"/>
                    </a:ext>
                  </a:extLst>
                </p14:cNvPr>
                <p14:cNvContentPartPr/>
                <p14:nvPr/>
              </p14:nvContentPartPr>
              <p14:xfrm>
                <a:off x="11481991" y="3053060"/>
                <a:ext cx="131040" cy="338400"/>
              </p14:xfrm>
            </p:contentPart>
          </mc:Choice>
          <mc:Fallback xmlns="">
            <p:pic>
              <p:nvPicPr>
                <p:cNvPr id="81" name="筆跡 80">
                  <a:extLst>
                    <a:ext uri="{FF2B5EF4-FFF2-40B4-BE49-F238E27FC236}">
                      <a16:creationId xmlns:a16="http://schemas.microsoft.com/office/drawing/2014/main" id="{1D83973D-DF34-C3C4-17CC-119D1787F58C}"/>
                    </a:ext>
                  </a:extLst>
                </p:cNvPr>
                <p:cNvPicPr/>
                <p:nvPr/>
              </p:nvPicPr>
              <p:blipFill>
                <a:blip r:embed="rId97"/>
                <a:stretch>
                  <a:fillRect/>
                </a:stretch>
              </p:blipFill>
              <p:spPr>
                <a:xfrm>
                  <a:off x="11473351" y="3044420"/>
                  <a:ext cx="14868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82" name="筆跡 81">
                  <a:extLst>
                    <a:ext uri="{FF2B5EF4-FFF2-40B4-BE49-F238E27FC236}">
                      <a16:creationId xmlns:a16="http://schemas.microsoft.com/office/drawing/2014/main" id="{6FE73E8E-3C06-DCB5-7CCF-972C8CF25070}"/>
                    </a:ext>
                  </a:extLst>
                </p14:cNvPr>
                <p14:cNvContentPartPr/>
                <p14:nvPr/>
              </p14:nvContentPartPr>
              <p14:xfrm>
                <a:off x="11654071" y="3121820"/>
                <a:ext cx="109080" cy="302400"/>
              </p14:xfrm>
            </p:contentPart>
          </mc:Choice>
          <mc:Fallback xmlns="">
            <p:pic>
              <p:nvPicPr>
                <p:cNvPr id="82" name="筆跡 81">
                  <a:extLst>
                    <a:ext uri="{FF2B5EF4-FFF2-40B4-BE49-F238E27FC236}">
                      <a16:creationId xmlns:a16="http://schemas.microsoft.com/office/drawing/2014/main" id="{6FE73E8E-3C06-DCB5-7CCF-972C8CF25070}"/>
                    </a:ext>
                  </a:extLst>
                </p:cNvPr>
                <p:cNvPicPr/>
                <p:nvPr/>
              </p:nvPicPr>
              <p:blipFill>
                <a:blip r:embed="rId99"/>
                <a:stretch>
                  <a:fillRect/>
                </a:stretch>
              </p:blipFill>
              <p:spPr>
                <a:xfrm>
                  <a:off x="11645431" y="3113180"/>
                  <a:ext cx="126720" cy="320040"/>
                </a:xfrm>
                <a:prstGeom prst="rect">
                  <a:avLst/>
                </a:prstGeom>
              </p:spPr>
            </p:pic>
          </mc:Fallback>
        </mc:AlternateContent>
      </p:grpSp>
    </p:spTree>
    <p:extLst>
      <p:ext uri="{BB962C8B-B14F-4D97-AF65-F5344CB8AC3E}">
        <p14:creationId xmlns:p14="http://schemas.microsoft.com/office/powerpoint/2010/main" val="519116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群組 35">
            <a:extLst>
              <a:ext uri="{FF2B5EF4-FFF2-40B4-BE49-F238E27FC236}">
                <a16:creationId xmlns:a16="http://schemas.microsoft.com/office/drawing/2014/main" id="{7A35F46E-BF7D-A819-D88E-14190DBE3E83}"/>
              </a:ext>
            </a:extLst>
          </p:cNvPr>
          <p:cNvGrpSpPr/>
          <p:nvPr/>
        </p:nvGrpSpPr>
        <p:grpSpPr>
          <a:xfrm>
            <a:off x="37047" y="676967"/>
            <a:ext cx="12100843" cy="5679058"/>
            <a:chOff x="-60924" y="676967"/>
            <a:chExt cx="12100843" cy="5679058"/>
          </a:xfrm>
        </p:grpSpPr>
        <p:pic>
          <p:nvPicPr>
            <p:cNvPr id="5" name="圖片 4" descr="一張含有 文字, 功能表, 溫度計 的圖片&#10;&#10;自動產生的描述">
              <a:extLst>
                <a:ext uri="{FF2B5EF4-FFF2-40B4-BE49-F238E27FC236}">
                  <a16:creationId xmlns:a16="http://schemas.microsoft.com/office/drawing/2014/main" id="{2602A897-3C57-5366-A084-08E494D241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1" y="1020651"/>
              <a:ext cx="11640816" cy="5335374"/>
            </a:xfrm>
            <a:prstGeom prst="rect">
              <a:avLst/>
            </a:prstGeom>
          </p:spPr>
        </p:pic>
        <p:grpSp>
          <p:nvGrpSpPr>
            <p:cNvPr id="26" name="群組 25">
              <a:extLst>
                <a:ext uri="{FF2B5EF4-FFF2-40B4-BE49-F238E27FC236}">
                  <a16:creationId xmlns:a16="http://schemas.microsoft.com/office/drawing/2014/main" id="{4777831A-FB72-F5E0-7448-A2EC128C6926}"/>
                </a:ext>
              </a:extLst>
            </p:cNvPr>
            <p:cNvGrpSpPr/>
            <p:nvPr/>
          </p:nvGrpSpPr>
          <p:grpSpPr>
            <a:xfrm>
              <a:off x="-26277" y="676967"/>
              <a:ext cx="11803304" cy="449280"/>
              <a:chOff x="-26277" y="685131"/>
              <a:chExt cx="11803304" cy="449280"/>
            </a:xfrm>
          </p:grpSpPr>
          <mc:AlternateContent xmlns:mc="http://schemas.openxmlformats.org/markup-compatibility/2006" xmlns:p14="http://schemas.microsoft.com/office/powerpoint/2010/main">
            <mc:Choice Requires="p14">
              <p:contentPart p14:bwMode="auto" r:id="rId3">
                <p14:nvContentPartPr>
                  <p14:cNvPr id="7" name="筆跡 6">
                    <a:extLst>
                      <a:ext uri="{FF2B5EF4-FFF2-40B4-BE49-F238E27FC236}">
                        <a16:creationId xmlns:a16="http://schemas.microsoft.com/office/drawing/2014/main" id="{D09BAD3C-144D-ADED-8B33-BFC29A9A4A16}"/>
                      </a:ext>
                    </a:extLst>
                  </p14:cNvPr>
                  <p14:cNvContentPartPr/>
                  <p14:nvPr/>
                </p14:nvContentPartPr>
                <p14:xfrm>
                  <a:off x="60483" y="780891"/>
                  <a:ext cx="65520" cy="349560"/>
                </p14:xfrm>
              </p:contentPart>
            </mc:Choice>
            <mc:Fallback xmlns="">
              <p:pic>
                <p:nvPicPr>
                  <p:cNvPr id="7" name="筆跡 6">
                    <a:extLst>
                      <a:ext uri="{FF2B5EF4-FFF2-40B4-BE49-F238E27FC236}">
                        <a16:creationId xmlns:a16="http://schemas.microsoft.com/office/drawing/2014/main" id="{D09BAD3C-144D-ADED-8B33-BFC29A9A4A16}"/>
                      </a:ext>
                    </a:extLst>
                  </p:cNvPr>
                  <p:cNvPicPr/>
                  <p:nvPr/>
                </p:nvPicPr>
                <p:blipFill>
                  <a:blip r:embed="rId4"/>
                  <a:stretch>
                    <a:fillRect/>
                  </a:stretch>
                </p:blipFill>
                <p:spPr>
                  <a:xfrm>
                    <a:off x="-2157" y="717891"/>
                    <a:ext cx="191160" cy="475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49F2E2CE-89BE-04F4-B22C-03C9DA33BE43}"/>
                      </a:ext>
                    </a:extLst>
                  </p14:cNvPr>
                  <p14:cNvContentPartPr/>
                  <p14:nvPr/>
                </p14:nvContentPartPr>
                <p14:xfrm>
                  <a:off x="540003" y="910131"/>
                  <a:ext cx="2328120" cy="221040"/>
                </p14:xfrm>
              </p:contentPart>
            </mc:Choice>
            <mc:Fallback xmlns="">
              <p:pic>
                <p:nvPicPr>
                  <p:cNvPr id="8" name="筆跡 7">
                    <a:extLst>
                      <a:ext uri="{FF2B5EF4-FFF2-40B4-BE49-F238E27FC236}">
                        <a16:creationId xmlns:a16="http://schemas.microsoft.com/office/drawing/2014/main" id="{49F2E2CE-89BE-04F4-B22C-03C9DA33BE43}"/>
                      </a:ext>
                    </a:extLst>
                  </p:cNvPr>
                  <p:cNvPicPr/>
                  <p:nvPr/>
                </p:nvPicPr>
                <p:blipFill>
                  <a:blip r:embed="rId6"/>
                  <a:stretch>
                    <a:fillRect/>
                  </a:stretch>
                </p:blipFill>
                <p:spPr>
                  <a:xfrm>
                    <a:off x="477363" y="847491"/>
                    <a:ext cx="245376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A1ADA5BC-E0A5-61D4-0699-FB7439D0F95F}"/>
                      </a:ext>
                    </a:extLst>
                  </p14:cNvPr>
                  <p14:cNvContentPartPr/>
                  <p14:nvPr/>
                </p14:nvContentPartPr>
                <p14:xfrm>
                  <a:off x="608403" y="696291"/>
                  <a:ext cx="384840" cy="438120"/>
                </p14:xfrm>
              </p:contentPart>
            </mc:Choice>
            <mc:Fallback xmlns="">
              <p:pic>
                <p:nvPicPr>
                  <p:cNvPr id="9" name="筆跡 8">
                    <a:extLst>
                      <a:ext uri="{FF2B5EF4-FFF2-40B4-BE49-F238E27FC236}">
                        <a16:creationId xmlns:a16="http://schemas.microsoft.com/office/drawing/2014/main" id="{A1ADA5BC-E0A5-61D4-0699-FB7439D0F95F}"/>
                      </a:ext>
                    </a:extLst>
                  </p:cNvPr>
                  <p:cNvPicPr/>
                  <p:nvPr/>
                </p:nvPicPr>
                <p:blipFill>
                  <a:blip r:embed="rId8"/>
                  <a:stretch>
                    <a:fillRect/>
                  </a:stretch>
                </p:blipFill>
                <p:spPr>
                  <a:xfrm>
                    <a:off x="545403" y="633651"/>
                    <a:ext cx="510480" cy="56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筆跡 9">
                    <a:extLst>
                      <a:ext uri="{FF2B5EF4-FFF2-40B4-BE49-F238E27FC236}">
                        <a16:creationId xmlns:a16="http://schemas.microsoft.com/office/drawing/2014/main" id="{607F4AF0-C1B3-EB2D-110B-0A5F157B92D4}"/>
                      </a:ext>
                    </a:extLst>
                  </p14:cNvPr>
                  <p14:cNvContentPartPr/>
                  <p14:nvPr/>
                </p14:nvContentPartPr>
                <p14:xfrm>
                  <a:off x="1872363" y="909771"/>
                  <a:ext cx="8877240" cy="222120"/>
                </p14:xfrm>
              </p:contentPart>
            </mc:Choice>
            <mc:Fallback xmlns="">
              <p:pic>
                <p:nvPicPr>
                  <p:cNvPr id="10" name="筆跡 9">
                    <a:extLst>
                      <a:ext uri="{FF2B5EF4-FFF2-40B4-BE49-F238E27FC236}">
                        <a16:creationId xmlns:a16="http://schemas.microsoft.com/office/drawing/2014/main" id="{607F4AF0-C1B3-EB2D-110B-0A5F157B92D4}"/>
                      </a:ext>
                    </a:extLst>
                  </p:cNvPr>
                  <p:cNvPicPr/>
                  <p:nvPr/>
                </p:nvPicPr>
                <p:blipFill>
                  <a:blip r:embed="rId10"/>
                  <a:stretch>
                    <a:fillRect/>
                  </a:stretch>
                </p:blipFill>
                <p:spPr>
                  <a:xfrm>
                    <a:off x="1809723" y="846771"/>
                    <a:ext cx="90028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1" name="筆跡 10">
                    <a:extLst>
                      <a:ext uri="{FF2B5EF4-FFF2-40B4-BE49-F238E27FC236}">
                        <a16:creationId xmlns:a16="http://schemas.microsoft.com/office/drawing/2014/main" id="{5321C4A9-2D09-3FB5-9364-97B0BCFBDE79}"/>
                      </a:ext>
                    </a:extLst>
                  </p14:cNvPr>
                  <p14:cNvContentPartPr/>
                  <p14:nvPr/>
                </p14:nvContentPartPr>
                <p14:xfrm>
                  <a:off x="9021963" y="685131"/>
                  <a:ext cx="837360" cy="414000"/>
                </p14:xfrm>
              </p:contentPart>
            </mc:Choice>
            <mc:Fallback xmlns="">
              <p:pic>
                <p:nvPicPr>
                  <p:cNvPr id="11" name="筆跡 10">
                    <a:extLst>
                      <a:ext uri="{FF2B5EF4-FFF2-40B4-BE49-F238E27FC236}">
                        <a16:creationId xmlns:a16="http://schemas.microsoft.com/office/drawing/2014/main" id="{5321C4A9-2D09-3FB5-9364-97B0BCFBDE79}"/>
                      </a:ext>
                    </a:extLst>
                  </p:cNvPr>
                  <p:cNvPicPr/>
                  <p:nvPr/>
                </p:nvPicPr>
                <p:blipFill>
                  <a:blip r:embed="rId12"/>
                  <a:stretch>
                    <a:fillRect/>
                  </a:stretch>
                </p:blipFill>
                <p:spPr>
                  <a:xfrm>
                    <a:off x="8958963" y="622491"/>
                    <a:ext cx="96300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AF8803F9-403E-C037-C4FF-3ABB91294C4E}"/>
                      </a:ext>
                    </a:extLst>
                  </p14:cNvPr>
                  <p14:cNvContentPartPr/>
                  <p14:nvPr/>
                </p14:nvContentPartPr>
                <p14:xfrm>
                  <a:off x="9013323" y="721131"/>
                  <a:ext cx="689400" cy="394920"/>
                </p14:xfrm>
              </p:contentPart>
            </mc:Choice>
            <mc:Fallback xmlns="">
              <p:pic>
                <p:nvPicPr>
                  <p:cNvPr id="12" name="筆跡 11">
                    <a:extLst>
                      <a:ext uri="{FF2B5EF4-FFF2-40B4-BE49-F238E27FC236}">
                        <a16:creationId xmlns:a16="http://schemas.microsoft.com/office/drawing/2014/main" id="{AF8803F9-403E-C037-C4FF-3ABB91294C4E}"/>
                      </a:ext>
                    </a:extLst>
                  </p:cNvPr>
                  <p:cNvPicPr/>
                  <p:nvPr/>
                </p:nvPicPr>
                <p:blipFill>
                  <a:blip r:embed="rId14"/>
                  <a:stretch>
                    <a:fillRect/>
                  </a:stretch>
                </p:blipFill>
                <p:spPr>
                  <a:xfrm>
                    <a:off x="8950683" y="658131"/>
                    <a:ext cx="815040" cy="520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3" name="筆跡 12">
                    <a:extLst>
                      <a:ext uri="{FF2B5EF4-FFF2-40B4-BE49-F238E27FC236}">
                        <a16:creationId xmlns:a16="http://schemas.microsoft.com/office/drawing/2014/main" id="{4E32C429-0725-9A44-FBE9-94E84235BC61}"/>
                      </a:ext>
                    </a:extLst>
                  </p14:cNvPr>
                  <p14:cNvContentPartPr/>
                  <p14:nvPr/>
                </p14:nvContentPartPr>
                <p14:xfrm>
                  <a:off x="5067363" y="1111011"/>
                  <a:ext cx="6498720" cy="360"/>
                </p14:xfrm>
              </p:contentPart>
            </mc:Choice>
            <mc:Fallback xmlns="">
              <p:pic>
                <p:nvPicPr>
                  <p:cNvPr id="13" name="筆跡 12">
                    <a:extLst>
                      <a:ext uri="{FF2B5EF4-FFF2-40B4-BE49-F238E27FC236}">
                        <a16:creationId xmlns:a16="http://schemas.microsoft.com/office/drawing/2014/main" id="{4E32C429-0725-9A44-FBE9-94E84235BC61}"/>
                      </a:ext>
                    </a:extLst>
                  </p:cNvPr>
                  <p:cNvPicPr/>
                  <p:nvPr/>
                </p:nvPicPr>
                <p:blipFill>
                  <a:blip r:embed="rId16"/>
                  <a:stretch>
                    <a:fillRect/>
                  </a:stretch>
                </p:blipFill>
                <p:spPr>
                  <a:xfrm>
                    <a:off x="5004363" y="1048371"/>
                    <a:ext cx="6624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DE057341-AB49-37DD-6FF3-11FC78E9117A}"/>
                      </a:ext>
                    </a:extLst>
                  </p14:cNvPr>
                  <p14:cNvContentPartPr/>
                  <p14:nvPr/>
                </p14:nvContentPartPr>
                <p14:xfrm>
                  <a:off x="-26277" y="1111011"/>
                  <a:ext cx="1436760" cy="360"/>
                </p14:xfrm>
              </p:contentPart>
            </mc:Choice>
            <mc:Fallback xmlns="">
              <p:pic>
                <p:nvPicPr>
                  <p:cNvPr id="15" name="筆跡 14">
                    <a:extLst>
                      <a:ext uri="{FF2B5EF4-FFF2-40B4-BE49-F238E27FC236}">
                        <a16:creationId xmlns:a16="http://schemas.microsoft.com/office/drawing/2014/main" id="{DE057341-AB49-37DD-6FF3-11FC78E9117A}"/>
                      </a:ext>
                    </a:extLst>
                  </p:cNvPr>
                  <p:cNvPicPr/>
                  <p:nvPr/>
                </p:nvPicPr>
                <p:blipFill>
                  <a:blip r:embed="rId18"/>
                  <a:stretch>
                    <a:fillRect/>
                  </a:stretch>
                </p:blipFill>
                <p:spPr>
                  <a:xfrm>
                    <a:off x="-89277" y="1048371"/>
                    <a:ext cx="1562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筆跡 15">
                    <a:extLst>
                      <a:ext uri="{FF2B5EF4-FFF2-40B4-BE49-F238E27FC236}">
                        <a16:creationId xmlns:a16="http://schemas.microsoft.com/office/drawing/2014/main" id="{2074AEBF-4EB7-C508-7567-18E14B866688}"/>
                      </a:ext>
                    </a:extLst>
                  </p14:cNvPr>
                  <p14:cNvContentPartPr/>
                  <p14:nvPr/>
                </p14:nvContentPartPr>
                <p14:xfrm>
                  <a:off x="539987" y="1089090"/>
                  <a:ext cx="1642320" cy="360"/>
                </p14:xfrm>
              </p:contentPart>
            </mc:Choice>
            <mc:Fallback xmlns="">
              <p:pic>
                <p:nvPicPr>
                  <p:cNvPr id="16" name="筆跡 15">
                    <a:extLst>
                      <a:ext uri="{FF2B5EF4-FFF2-40B4-BE49-F238E27FC236}">
                        <a16:creationId xmlns:a16="http://schemas.microsoft.com/office/drawing/2014/main" id="{2074AEBF-4EB7-C508-7567-18E14B866688}"/>
                      </a:ext>
                    </a:extLst>
                  </p:cNvPr>
                  <p:cNvPicPr/>
                  <p:nvPr/>
                </p:nvPicPr>
                <p:blipFill>
                  <a:blip r:embed="rId20"/>
                  <a:stretch>
                    <a:fillRect/>
                  </a:stretch>
                </p:blipFill>
                <p:spPr>
                  <a:xfrm>
                    <a:off x="477347" y="1026090"/>
                    <a:ext cx="17679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筆跡 16">
                    <a:extLst>
                      <a:ext uri="{FF2B5EF4-FFF2-40B4-BE49-F238E27FC236}">
                        <a16:creationId xmlns:a16="http://schemas.microsoft.com/office/drawing/2014/main" id="{791F60C2-A3D8-2E54-3CF5-EEFF6055CF45}"/>
                      </a:ext>
                    </a:extLst>
                  </p14:cNvPr>
                  <p14:cNvContentPartPr/>
                  <p14:nvPr/>
                </p14:nvContentPartPr>
                <p14:xfrm>
                  <a:off x="2260067" y="1089090"/>
                  <a:ext cx="163800" cy="360"/>
                </p14:xfrm>
              </p:contentPart>
            </mc:Choice>
            <mc:Fallback xmlns="">
              <p:pic>
                <p:nvPicPr>
                  <p:cNvPr id="17" name="筆跡 16">
                    <a:extLst>
                      <a:ext uri="{FF2B5EF4-FFF2-40B4-BE49-F238E27FC236}">
                        <a16:creationId xmlns:a16="http://schemas.microsoft.com/office/drawing/2014/main" id="{791F60C2-A3D8-2E54-3CF5-EEFF6055CF45}"/>
                      </a:ext>
                    </a:extLst>
                  </p:cNvPr>
                  <p:cNvPicPr/>
                  <p:nvPr/>
                </p:nvPicPr>
                <p:blipFill>
                  <a:blip r:embed="rId22"/>
                  <a:stretch>
                    <a:fillRect/>
                  </a:stretch>
                </p:blipFill>
                <p:spPr>
                  <a:xfrm>
                    <a:off x="2197067" y="1026090"/>
                    <a:ext cx="289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筆跡 17">
                    <a:extLst>
                      <a:ext uri="{FF2B5EF4-FFF2-40B4-BE49-F238E27FC236}">
                        <a16:creationId xmlns:a16="http://schemas.microsoft.com/office/drawing/2014/main" id="{8F6E931C-16DF-44A7-C716-4B380F3162A0}"/>
                      </a:ext>
                    </a:extLst>
                  </p14:cNvPr>
                  <p14:cNvContentPartPr/>
                  <p14:nvPr/>
                </p14:nvContentPartPr>
                <p14:xfrm>
                  <a:off x="2458787" y="1089090"/>
                  <a:ext cx="946800" cy="360"/>
                </p14:xfrm>
              </p:contentPart>
            </mc:Choice>
            <mc:Fallback xmlns="">
              <p:pic>
                <p:nvPicPr>
                  <p:cNvPr id="18" name="筆跡 17">
                    <a:extLst>
                      <a:ext uri="{FF2B5EF4-FFF2-40B4-BE49-F238E27FC236}">
                        <a16:creationId xmlns:a16="http://schemas.microsoft.com/office/drawing/2014/main" id="{8F6E931C-16DF-44A7-C716-4B380F3162A0}"/>
                      </a:ext>
                    </a:extLst>
                  </p:cNvPr>
                  <p:cNvPicPr/>
                  <p:nvPr/>
                </p:nvPicPr>
                <p:blipFill>
                  <a:blip r:embed="rId24"/>
                  <a:stretch>
                    <a:fillRect/>
                  </a:stretch>
                </p:blipFill>
                <p:spPr>
                  <a:xfrm>
                    <a:off x="2396147" y="1026090"/>
                    <a:ext cx="10724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筆跡 18">
                    <a:extLst>
                      <a:ext uri="{FF2B5EF4-FFF2-40B4-BE49-F238E27FC236}">
                        <a16:creationId xmlns:a16="http://schemas.microsoft.com/office/drawing/2014/main" id="{C0EF362E-D71E-1AA2-2E52-64A7520CA789}"/>
                      </a:ext>
                    </a:extLst>
                  </p14:cNvPr>
                  <p14:cNvContentPartPr/>
                  <p14:nvPr/>
                </p14:nvContentPartPr>
                <p14:xfrm>
                  <a:off x="3507467" y="1089090"/>
                  <a:ext cx="95760" cy="360"/>
                </p14:xfrm>
              </p:contentPart>
            </mc:Choice>
            <mc:Fallback xmlns="">
              <p:pic>
                <p:nvPicPr>
                  <p:cNvPr id="19" name="筆跡 18">
                    <a:extLst>
                      <a:ext uri="{FF2B5EF4-FFF2-40B4-BE49-F238E27FC236}">
                        <a16:creationId xmlns:a16="http://schemas.microsoft.com/office/drawing/2014/main" id="{C0EF362E-D71E-1AA2-2E52-64A7520CA789}"/>
                      </a:ext>
                    </a:extLst>
                  </p:cNvPr>
                  <p:cNvPicPr/>
                  <p:nvPr/>
                </p:nvPicPr>
                <p:blipFill>
                  <a:blip r:embed="rId26"/>
                  <a:stretch>
                    <a:fillRect/>
                  </a:stretch>
                </p:blipFill>
                <p:spPr>
                  <a:xfrm>
                    <a:off x="3444467" y="1026090"/>
                    <a:ext cx="221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筆跡 19">
                    <a:extLst>
                      <a:ext uri="{FF2B5EF4-FFF2-40B4-BE49-F238E27FC236}">
                        <a16:creationId xmlns:a16="http://schemas.microsoft.com/office/drawing/2014/main" id="{8101D2E9-E151-C957-01C3-F3F7D22EE5E1}"/>
                      </a:ext>
                    </a:extLst>
                  </p14:cNvPr>
                  <p14:cNvContentPartPr/>
                  <p14:nvPr/>
                </p14:nvContentPartPr>
                <p14:xfrm>
                  <a:off x="3705107" y="1089090"/>
                  <a:ext cx="398160" cy="360"/>
                </p14:xfrm>
              </p:contentPart>
            </mc:Choice>
            <mc:Fallback xmlns="">
              <p:pic>
                <p:nvPicPr>
                  <p:cNvPr id="20" name="筆跡 19">
                    <a:extLst>
                      <a:ext uri="{FF2B5EF4-FFF2-40B4-BE49-F238E27FC236}">
                        <a16:creationId xmlns:a16="http://schemas.microsoft.com/office/drawing/2014/main" id="{8101D2E9-E151-C957-01C3-F3F7D22EE5E1}"/>
                      </a:ext>
                    </a:extLst>
                  </p:cNvPr>
                  <p:cNvPicPr/>
                  <p:nvPr/>
                </p:nvPicPr>
                <p:blipFill>
                  <a:blip r:embed="rId28"/>
                  <a:stretch>
                    <a:fillRect/>
                  </a:stretch>
                </p:blipFill>
                <p:spPr>
                  <a:xfrm>
                    <a:off x="3642107" y="1026090"/>
                    <a:ext cx="5238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筆跡 20">
                    <a:extLst>
                      <a:ext uri="{FF2B5EF4-FFF2-40B4-BE49-F238E27FC236}">
                        <a16:creationId xmlns:a16="http://schemas.microsoft.com/office/drawing/2014/main" id="{D0167450-61AD-E6F4-A423-D6735FB77E6B}"/>
                      </a:ext>
                    </a:extLst>
                  </p14:cNvPr>
                  <p14:cNvContentPartPr/>
                  <p14:nvPr/>
                </p14:nvContentPartPr>
                <p14:xfrm>
                  <a:off x="3634547" y="1089090"/>
                  <a:ext cx="8142480" cy="360"/>
                </p14:xfrm>
              </p:contentPart>
            </mc:Choice>
            <mc:Fallback xmlns="">
              <p:pic>
                <p:nvPicPr>
                  <p:cNvPr id="21" name="筆跡 20">
                    <a:extLst>
                      <a:ext uri="{FF2B5EF4-FFF2-40B4-BE49-F238E27FC236}">
                        <a16:creationId xmlns:a16="http://schemas.microsoft.com/office/drawing/2014/main" id="{D0167450-61AD-E6F4-A423-D6735FB77E6B}"/>
                      </a:ext>
                    </a:extLst>
                  </p:cNvPr>
                  <p:cNvPicPr/>
                  <p:nvPr/>
                </p:nvPicPr>
                <p:blipFill>
                  <a:blip r:embed="rId30"/>
                  <a:stretch>
                    <a:fillRect/>
                  </a:stretch>
                </p:blipFill>
                <p:spPr>
                  <a:xfrm>
                    <a:off x="3571907" y="1026090"/>
                    <a:ext cx="826812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56980728-8F36-8A02-1465-CD334E59C04E}"/>
                      </a:ext>
                    </a:extLst>
                  </p14:cNvPr>
                  <p14:cNvContentPartPr/>
                  <p14:nvPr/>
                </p14:nvContentPartPr>
                <p14:xfrm>
                  <a:off x="-1093" y="1089090"/>
                  <a:ext cx="776520" cy="360"/>
                </p14:xfrm>
              </p:contentPart>
            </mc:Choice>
            <mc:Fallback xmlns="">
              <p:pic>
                <p:nvPicPr>
                  <p:cNvPr id="23" name="筆跡 22">
                    <a:extLst>
                      <a:ext uri="{FF2B5EF4-FFF2-40B4-BE49-F238E27FC236}">
                        <a16:creationId xmlns:a16="http://schemas.microsoft.com/office/drawing/2014/main" id="{56980728-8F36-8A02-1465-CD334E59C04E}"/>
                      </a:ext>
                    </a:extLst>
                  </p:cNvPr>
                  <p:cNvPicPr/>
                  <p:nvPr/>
                </p:nvPicPr>
                <p:blipFill>
                  <a:blip r:embed="rId32"/>
                  <a:stretch>
                    <a:fillRect/>
                  </a:stretch>
                </p:blipFill>
                <p:spPr>
                  <a:xfrm>
                    <a:off x="-63733" y="1026090"/>
                    <a:ext cx="902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5" name="筆跡 24">
                    <a:extLst>
                      <a:ext uri="{FF2B5EF4-FFF2-40B4-BE49-F238E27FC236}">
                        <a16:creationId xmlns:a16="http://schemas.microsoft.com/office/drawing/2014/main" id="{B112A1AA-FC16-B941-DE60-22B7418FCE3B}"/>
                      </a:ext>
                    </a:extLst>
                  </p14:cNvPr>
                  <p14:cNvContentPartPr/>
                  <p14:nvPr/>
                </p14:nvContentPartPr>
                <p14:xfrm>
                  <a:off x="1411187" y="1125090"/>
                  <a:ext cx="3737880" cy="360"/>
                </p14:xfrm>
              </p:contentPart>
            </mc:Choice>
            <mc:Fallback xmlns="">
              <p:pic>
                <p:nvPicPr>
                  <p:cNvPr id="25" name="筆跡 24">
                    <a:extLst>
                      <a:ext uri="{FF2B5EF4-FFF2-40B4-BE49-F238E27FC236}">
                        <a16:creationId xmlns:a16="http://schemas.microsoft.com/office/drawing/2014/main" id="{B112A1AA-FC16-B941-DE60-22B7418FCE3B}"/>
                      </a:ext>
                    </a:extLst>
                  </p:cNvPr>
                  <p:cNvPicPr/>
                  <p:nvPr/>
                </p:nvPicPr>
                <p:blipFill>
                  <a:blip r:embed="rId34"/>
                  <a:stretch>
                    <a:fillRect/>
                  </a:stretch>
                </p:blipFill>
                <p:spPr>
                  <a:xfrm>
                    <a:off x="1348187" y="1062090"/>
                    <a:ext cx="3863520" cy="126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
              <p14:nvContentPartPr>
                <p14:cNvPr id="27" name="筆跡 26">
                  <a:extLst>
                    <a:ext uri="{FF2B5EF4-FFF2-40B4-BE49-F238E27FC236}">
                      <a16:creationId xmlns:a16="http://schemas.microsoft.com/office/drawing/2014/main" id="{0B987D5A-4883-8EF6-2723-09A3EA66190B}"/>
                    </a:ext>
                  </a:extLst>
                </p14:cNvPr>
                <p14:cNvContentPartPr/>
                <p14:nvPr/>
              </p14:nvContentPartPr>
              <p14:xfrm>
                <a:off x="10089347" y="1125090"/>
                <a:ext cx="1575000" cy="360"/>
              </p14:xfrm>
            </p:contentPart>
          </mc:Choice>
          <mc:Fallback xmlns="">
            <p:pic>
              <p:nvPicPr>
                <p:cNvPr id="27" name="筆跡 26">
                  <a:extLst>
                    <a:ext uri="{FF2B5EF4-FFF2-40B4-BE49-F238E27FC236}">
                      <a16:creationId xmlns:a16="http://schemas.microsoft.com/office/drawing/2014/main" id="{0B987D5A-4883-8EF6-2723-09A3EA66190B}"/>
                    </a:ext>
                  </a:extLst>
                </p:cNvPr>
                <p:cNvPicPr/>
                <p:nvPr/>
              </p:nvPicPr>
              <p:blipFill>
                <a:blip r:embed="rId36"/>
                <a:stretch>
                  <a:fillRect/>
                </a:stretch>
              </p:blipFill>
              <p:spPr>
                <a:xfrm>
                  <a:off x="10026347" y="1062090"/>
                  <a:ext cx="1700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4" name="筆跡 33">
                  <a:extLst>
                    <a:ext uri="{FF2B5EF4-FFF2-40B4-BE49-F238E27FC236}">
                      <a16:creationId xmlns:a16="http://schemas.microsoft.com/office/drawing/2014/main" id="{3441F3B4-F970-22C2-18F7-62EF98414163}"/>
                    </a:ext>
                  </a:extLst>
                </p14:cNvPr>
                <p14:cNvContentPartPr/>
                <p14:nvPr/>
              </p14:nvContentPartPr>
              <p14:xfrm>
                <a:off x="96919" y="1069606"/>
                <a:ext cx="11943000" cy="360"/>
              </p14:xfrm>
            </p:contentPart>
          </mc:Choice>
          <mc:Fallback xmlns="">
            <p:pic>
              <p:nvPicPr>
                <p:cNvPr id="34" name="筆跡 33">
                  <a:extLst>
                    <a:ext uri="{FF2B5EF4-FFF2-40B4-BE49-F238E27FC236}">
                      <a16:creationId xmlns:a16="http://schemas.microsoft.com/office/drawing/2014/main" id="{3441F3B4-F970-22C2-18F7-62EF98414163}"/>
                    </a:ext>
                  </a:extLst>
                </p:cNvPr>
                <p:cNvPicPr/>
                <p:nvPr/>
              </p:nvPicPr>
              <p:blipFill>
                <a:blip r:embed="rId38"/>
                <a:stretch>
                  <a:fillRect/>
                </a:stretch>
              </p:blipFill>
              <p:spPr>
                <a:xfrm>
                  <a:off x="33919" y="1006606"/>
                  <a:ext cx="12068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5" name="筆跡 34">
                  <a:extLst>
                    <a:ext uri="{FF2B5EF4-FFF2-40B4-BE49-F238E27FC236}">
                      <a16:creationId xmlns:a16="http://schemas.microsoft.com/office/drawing/2014/main" id="{628BDCDB-788B-29E9-F49B-C716FD0BD25B}"/>
                    </a:ext>
                  </a:extLst>
                </p14:cNvPr>
                <p14:cNvContentPartPr/>
                <p14:nvPr/>
              </p14:nvContentPartPr>
              <p14:xfrm>
                <a:off x="-60924" y="1107702"/>
                <a:ext cx="11943000" cy="360"/>
              </p14:xfrm>
            </p:contentPart>
          </mc:Choice>
          <mc:Fallback xmlns="">
            <p:pic>
              <p:nvPicPr>
                <p:cNvPr id="35" name="筆跡 34">
                  <a:extLst>
                    <a:ext uri="{FF2B5EF4-FFF2-40B4-BE49-F238E27FC236}">
                      <a16:creationId xmlns:a16="http://schemas.microsoft.com/office/drawing/2014/main" id="{628BDCDB-788B-29E9-F49B-C716FD0BD25B}"/>
                    </a:ext>
                  </a:extLst>
                </p:cNvPr>
                <p:cNvPicPr/>
                <p:nvPr/>
              </p:nvPicPr>
              <p:blipFill>
                <a:blip r:embed="rId38"/>
                <a:stretch>
                  <a:fillRect/>
                </a:stretch>
              </p:blipFill>
              <p:spPr>
                <a:xfrm>
                  <a:off x="-123924" y="1044702"/>
                  <a:ext cx="12068640" cy="126000"/>
                </a:xfrm>
                <a:prstGeom prst="rect">
                  <a:avLst/>
                </a:prstGeom>
              </p:spPr>
            </p:pic>
          </mc:Fallback>
        </mc:AlternateContent>
      </p:grpSp>
    </p:spTree>
    <p:extLst>
      <p:ext uri="{BB962C8B-B14F-4D97-AF65-F5344CB8AC3E}">
        <p14:creationId xmlns:p14="http://schemas.microsoft.com/office/powerpoint/2010/main" val="1378824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F76EF4-A784-43B8-D346-E962360FA7F3}"/>
              </a:ext>
            </a:extLst>
          </p:cNvPr>
          <p:cNvSpPr>
            <a:spLocks noGrp="1"/>
          </p:cNvSpPr>
          <p:nvPr>
            <p:ph type="title"/>
          </p:nvPr>
        </p:nvSpPr>
        <p:spPr/>
        <p:txBody>
          <a:bodyPr/>
          <a:lstStyle/>
          <a:p>
            <a:r>
              <a:rPr lang="zh-TW" altLang="en-US" dirty="0"/>
              <a:t> </a:t>
            </a:r>
          </a:p>
        </p:txBody>
      </p:sp>
      <p:sp>
        <p:nvSpPr>
          <p:cNvPr id="4" name="投影片編號版面配置區 3">
            <a:extLst>
              <a:ext uri="{FF2B5EF4-FFF2-40B4-BE49-F238E27FC236}">
                <a16:creationId xmlns:a16="http://schemas.microsoft.com/office/drawing/2014/main" id="{36BB588B-6F37-9AF0-2A4D-D9592994CC45}"/>
              </a:ext>
            </a:extLst>
          </p:cNvPr>
          <p:cNvSpPr>
            <a:spLocks noGrp="1"/>
          </p:cNvSpPr>
          <p:nvPr>
            <p:ph type="sldNum" sz="quarter" idx="12"/>
          </p:nvPr>
        </p:nvSpPr>
        <p:spPr/>
        <p:txBody>
          <a:bodyPr/>
          <a:lstStyle/>
          <a:p>
            <a:fld id="{F7C3EB1E-0928-436D-A66E-D72C5BBE33D9}" type="slidenum">
              <a:rPr lang="zh-TW" altLang="en-US" smtClean="0"/>
              <a:t>4</a:t>
            </a:fld>
            <a:endParaRPr lang="zh-TW" altLang="en-US"/>
          </a:p>
        </p:txBody>
      </p:sp>
      <p:grpSp>
        <p:nvGrpSpPr>
          <p:cNvPr id="37" name="群組 36">
            <a:extLst>
              <a:ext uri="{FF2B5EF4-FFF2-40B4-BE49-F238E27FC236}">
                <a16:creationId xmlns:a16="http://schemas.microsoft.com/office/drawing/2014/main" id="{7AA1E603-7A89-26F5-C92F-48B525ED0A31}"/>
              </a:ext>
            </a:extLst>
          </p:cNvPr>
          <p:cNvGrpSpPr/>
          <p:nvPr/>
        </p:nvGrpSpPr>
        <p:grpSpPr>
          <a:xfrm>
            <a:off x="825531" y="403046"/>
            <a:ext cx="631440" cy="724320"/>
            <a:chOff x="825531" y="403046"/>
            <a:chExt cx="631440" cy="724320"/>
          </a:xfrm>
        </p:grpSpPr>
        <mc:AlternateContent xmlns:mc="http://schemas.openxmlformats.org/markup-compatibility/2006" xmlns:p14="http://schemas.microsoft.com/office/powerpoint/2010/main">
          <mc:Choice Requires="p14">
            <p:contentPart p14:bwMode="auto" r:id="rId2">
              <p14:nvContentPartPr>
                <p14:cNvPr id="35" name="筆跡 34">
                  <a:extLst>
                    <a:ext uri="{FF2B5EF4-FFF2-40B4-BE49-F238E27FC236}">
                      <a16:creationId xmlns:a16="http://schemas.microsoft.com/office/drawing/2014/main" id="{697C05AD-6532-96B6-521C-59D6204A935F}"/>
                    </a:ext>
                  </a:extLst>
                </p14:cNvPr>
                <p14:cNvContentPartPr/>
                <p14:nvPr/>
              </p14:nvContentPartPr>
              <p14:xfrm>
                <a:off x="825531" y="403046"/>
                <a:ext cx="405000" cy="724320"/>
              </p14:xfrm>
            </p:contentPart>
          </mc:Choice>
          <mc:Fallback xmlns="">
            <p:pic>
              <p:nvPicPr>
                <p:cNvPr id="35" name="筆跡 34">
                  <a:extLst>
                    <a:ext uri="{FF2B5EF4-FFF2-40B4-BE49-F238E27FC236}">
                      <a16:creationId xmlns:a16="http://schemas.microsoft.com/office/drawing/2014/main" id="{697C05AD-6532-96B6-521C-59D6204A935F}"/>
                    </a:ext>
                  </a:extLst>
                </p:cNvPr>
                <p:cNvPicPr/>
                <p:nvPr/>
              </p:nvPicPr>
              <p:blipFill>
                <a:blip r:embed="rId3"/>
                <a:stretch>
                  <a:fillRect/>
                </a:stretch>
              </p:blipFill>
              <p:spPr>
                <a:xfrm>
                  <a:off x="816891" y="394046"/>
                  <a:ext cx="422640" cy="741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6" name="筆跡 35">
                  <a:extLst>
                    <a:ext uri="{FF2B5EF4-FFF2-40B4-BE49-F238E27FC236}">
                      <a16:creationId xmlns:a16="http://schemas.microsoft.com/office/drawing/2014/main" id="{9A5867F9-DC1B-4113-C36C-0E89B77A3F96}"/>
                    </a:ext>
                  </a:extLst>
                </p14:cNvPr>
                <p14:cNvContentPartPr/>
                <p14:nvPr/>
              </p14:nvContentPartPr>
              <p14:xfrm>
                <a:off x="1285251" y="846926"/>
                <a:ext cx="171720" cy="255240"/>
              </p14:xfrm>
            </p:contentPart>
          </mc:Choice>
          <mc:Fallback xmlns="">
            <p:pic>
              <p:nvPicPr>
                <p:cNvPr id="36" name="筆跡 35">
                  <a:extLst>
                    <a:ext uri="{FF2B5EF4-FFF2-40B4-BE49-F238E27FC236}">
                      <a16:creationId xmlns:a16="http://schemas.microsoft.com/office/drawing/2014/main" id="{9A5867F9-DC1B-4113-C36C-0E89B77A3F96}"/>
                    </a:ext>
                  </a:extLst>
                </p:cNvPr>
                <p:cNvPicPr/>
                <p:nvPr/>
              </p:nvPicPr>
              <p:blipFill>
                <a:blip r:embed="rId5"/>
                <a:stretch>
                  <a:fillRect/>
                </a:stretch>
              </p:blipFill>
              <p:spPr>
                <a:xfrm>
                  <a:off x="1276251" y="837926"/>
                  <a:ext cx="189360" cy="27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47" name="筆跡 46">
                <a:extLst>
                  <a:ext uri="{FF2B5EF4-FFF2-40B4-BE49-F238E27FC236}">
                    <a16:creationId xmlns:a16="http://schemas.microsoft.com/office/drawing/2014/main" id="{2C6934E8-486E-83F1-BB5F-6919E894182C}"/>
                  </a:ext>
                </a:extLst>
              </p14:cNvPr>
              <p14:cNvContentPartPr/>
              <p14:nvPr/>
            </p14:nvContentPartPr>
            <p14:xfrm>
              <a:off x="477051" y="263366"/>
              <a:ext cx="252720" cy="857160"/>
            </p14:xfrm>
          </p:contentPart>
        </mc:Choice>
        <mc:Fallback xmlns="">
          <p:pic>
            <p:nvPicPr>
              <p:cNvPr id="47" name="筆跡 46">
                <a:extLst>
                  <a:ext uri="{FF2B5EF4-FFF2-40B4-BE49-F238E27FC236}">
                    <a16:creationId xmlns:a16="http://schemas.microsoft.com/office/drawing/2014/main" id="{2C6934E8-486E-83F1-BB5F-6919E894182C}"/>
                  </a:ext>
                </a:extLst>
              </p:cNvPr>
              <p:cNvPicPr/>
              <p:nvPr/>
            </p:nvPicPr>
            <p:blipFill>
              <a:blip r:embed="rId7"/>
              <a:stretch>
                <a:fillRect/>
              </a:stretch>
            </p:blipFill>
            <p:spPr>
              <a:xfrm>
                <a:off x="468411" y="254726"/>
                <a:ext cx="270360" cy="874800"/>
              </a:xfrm>
              <a:prstGeom prst="rect">
                <a:avLst/>
              </a:prstGeom>
            </p:spPr>
          </p:pic>
        </mc:Fallback>
      </mc:AlternateContent>
      <p:grpSp>
        <p:nvGrpSpPr>
          <p:cNvPr id="49" name="群組 48">
            <a:extLst>
              <a:ext uri="{FF2B5EF4-FFF2-40B4-BE49-F238E27FC236}">
                <a16:creationId xmlns:a16="http://schemas.microsoft.com/office/drawing/2014/main" id="{413A36D7-3FD7-946B-127E-CA9E60E3795F}"/>
              </a:ext>
            </a:extLst>
          </p:cNvPr>
          <p:cNvGrpSpPr/>
          <p:nvPr/>
        </p:nvGrpSpPr>
        <p:grpSpPr>
          <a:xfrm>
            <a:off x="1559571" y="315206"/>
            <a:ext cx="1294920" cy="861840"/>
            <a:chOff x="1559571" y="315206"/>
            <a:chExt cx="1294920" cy="861840"/>
          </a:xfrm>
        </p:grpSpPr>
        <mc:AlternateContent xmlns:mc="http://schemas.openxmlformats.org/markup-compatibility/2006" xmlns:p14="http://schemas.microsoft.com/office/powerpoint/2010/main">
          <mc:Choice Requires="p14">
            <p:contentPart p14:bwMode="auto" r:id="rId8">
              <p14:nvContentPartPr>
                <p14:cNvPr id="42" name="筆跡 41">
                  <a:extLst>
                    <a:ext uri="{FF2B5EF4-FFF2-40B4-BE49-F238E27FC236}">
                      <a16:creationId xmlns:a16="http://schemas.microsoft.com/office/drawing/2014/main" id="{E67009D0-66CC-CB8F-47A1-28F5C49232A7}"/>
                    </a:ext>
                  </a:extLst>
                </p14:cNvPr>
                <p14:cNvContentPartPr/>
                <p14:nvPr/>
              </p14:nvContentPartPr>
              <p14:xfrm>
                <a:off x="1559571" y="864566"/>
                <a:ext cx="213120" cy="212760"/>
              </p14:xfrm>
            </p:contentPart>
          </mc:Choice>
          <mc:Fallback xmlns="">
            <p:pic>
              <p:nvPicPr>
                <p:cNvPr id="42" name="筆跡 41">
                  <a:extLst>
                    <a:ext uri="{FF2B5EF4-FFF2-40B4-BE49-F238E27FC236}">
                      <a16:creationId xmlns:a16="http://schemas.microsoft.com/office/drawing/2014/main" id="{E67009D0-66CC-CB8F-47A1-28F5C49232A7}"/>
                    </a:ext>
                  </a:extLst>
                </p:cNvPr>
                <p:cNvPicPr/>
                <p:nvPr/>
              </p:nvPicPr>
              <p:blipFill>
                <a:blip r:embed="rId9"/>
                <a:stretch>
                  <a:fillRect/>
                </a:stretch>
              </p:blipFill>
              <p:spPr>
                <a:xfrm>
                  <a:off x="1550571" y="855926"/>
                  <a:ext cx="23076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筆跡 42">
                  <a:extLst>
                    <a:ext uri="{FF2B5EF4-FFF2-40B4-BE49-F238E27FC236}">
                      <a16:creationId xmlns:a16="http://schemas.microsoft.com/office/drawing/2014/main" id="{6D836350-751F-2705-29D9-E4A335CFA096}"/>
                    </a:ext>
                  </a:extLst>
                </p14:cNvPr>
                <p14:cNvContentPartPr/>
                <p14:nvPr/>
              </p14:nvContentPartPr>
              <p14:xfrm>
                <a:off x="1892571" y="815246"/>
                <a:ext cx="146520" cy="189360"/>
              </p14:xfrm>
            </p:contentPart>
          </mc:Choice>
          <mc:Fallback xmlns="">
            <p:pic>
              <p:nvPicPr>
                <p:cNvPr id="43" name="筆跡 42">
                  <a:extLst>
                    <a:ext uri="{FF2B5EF4-FFF2-40B4-BE49-F238E27FC236}">
                      <a16:creationId xmlns:a16="http://schemas.microsoft.com/office/drawing/2014/main" id="{6D836350-751F-2705-29D9-E4A335CFA096}"/>
                    </a:ext>
                  </a:extLst>
                </p:cNvPr>
                <p:cNvPicPr/>
                <p:nvPr/>
              </p:nvPicPr>
              <p:blipFill>
                <a:blip r:embed="rId11"/>
                <a:stretch>
                  <a:fillRect/>
                </a:stretch>
              </p:blipFill>
              <p:spPr>
                <a:xfrm>
                  <a:off x="1883931" y="806606"/>
                  <a:ext cx="164160" cy="207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筆跡 43">
                  <a:extLst>
                    <a:ext uri="{FF2B5EF4-FFF2-40B4-BE49-F238E27FC236}">
                      <a16:creationId xmlns:a16="http://schemas.microsoft.com/office/drawing/2014/main" id="{D4C567BB-08EF-5DAB-DB65-8603824A01FC}"/>
                    </a:ext>
                  </a:extLst>
                </p14:cNvPr>
                <p14:cNvContentPartPr/>
                <p14:nvPr/>
              </p14:nvContentPartPr>
              <p14:xfrm>
                <a:off x="2102091" y="752246"/>
                <a:ext cx="229320" cy="263160"/>
              </p14:xfrm>
            </p:contentPart>
          </mc:Choice>
          <mc:Fallback xmlns="">
            <p:pic>
              <p:nvPicPr>
                <p:cNvPr id="44" name="筆跡 43">
                  <a:extLst>
                    <a:ext uri="{FF2B5EF4-FFF2-40B4-BE49-F238E27FC236}">
                      <a16:creationId xmlns:a16="http://schemas.microsoft.com/office/drawing/2014/main" id="{D4C567BB-08EF-5DAB-DB65-8603824A01FC}"/>
                    </a:ext>
                  </a:extLst>
                </p:cNvPr>
                <p:cNvPicPr/>
                <p:nvPr/>
              </p:nvPicPr>
              <p:blipFill>
                <a:blip r:embed="rId13"/>
                <a:stretch>
                  <a:fillRect/>
                </a:stretch>
              </p:blipFill>
              <p:spPr>
                <a:xfrm>
                  <a:off x="2093451" y="743246"/>
                  <a:ext cx="24696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筆跡 44">
                  <a:extLst>
                    <a:ext uri="{FF2B5EF4-FFF2-40B4-BE49-F238E27FC236}">
                      <a16:creationId xmlns:a16="http://schemas.microsoft.com/office/drawing/2014/main" id="{467AD10C-44B2-3B05-F203-E08A97B7EEE9}"/>
                    </a:ext>
                  </a:extLst>
                </p14:cNvPr>
                <p14:cNvContentPartPr/>
                <p14:nvPr/>
              </p14:nvContentPartPr>
              <p14:xfrm>
                <a:off x="2443371" y="1010006"/>
                <a:ext cx="30600" cy="30960"/>
              </p14:xfrm>
            </p:contentPart>
          </mc:Choice>
          <mc:Fallback xmlns="">
            <p:pic>
              <p:nvPicPr>
                <p:cNvPr id="45" name="筆跡 44">
                  <a:extLst>
                    <a:ext uri="{FF2B5EF4-FFF2-40B4-BE49-F238E27FC236}">
                      <a16:creationId xmlns:a16="http://schemas.microsoft.com/office/drawing/2014/main" id="{467AD10C-44B2-3B05-F203-E08A97B7EEE9}"/>
                    </a:ext>
                  </a:extLst>
                </p:cNvPr>
                <p:cNvPicPr/>
                <p:nvPr/>
              </p:nvPicPr>
              <p:blipFill>
                <a:blip r:embed="rId15"/>
                <a:stretch>
                  <a:fillRect/>
                </a:stretch>
              </p:blipFill>
              <p:spPr>
                <a:xfrm>
                  <a:off x="2434731" y="1001006"/>
                  <a:ext cx="482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8" name="筆跡 47">
                  <a:extLst>
                    <a:ext uri="{FF2B5EF4-FFF2-40B4-BE49-F238E27FC236}">
                      <a16:creationId xmlns:a16="http://schemas.microsoft.com/office/drawing/2014/main" id="{555BDBEE-71C2-8E7C-4050-FE2CB870019D}"/>
                    </a:ext>
                  </a:extLst>
                </p14:cNvPr>
                <p14:cNvContentPartPr/>
                <p14:nvPr/>
              </p14:nvContentPartPr>
              <p14:xfrm>
                <a:off x="2686371" y="315206"/>
                <a:ext cx="168120" cy="861840"/>
              </p14:xfrm>
            </p:contentPart>
          </mc:Choice>
          <mc:Fallback xmlns="">
            <p:pic>
              <p:nvPicPr>
                <p:cNvPr id="48" name="筆跡 47">
                  <a:extLst>
                    <a:ext uri="{FF2B5EF4-FFF2-40B4-BE49-F238E27FC236}">
                      <a16:creationId xmlns:a16="http://schemas.microsoft.com/office/drawing/2014/main" id="{555BDBEE-71C2-8E7C-4050-FE2CB870019D}"/>
                    </a:ext>
                  </a:extLst>
                </p:cNvPr>
                <p:cNvPicPr/>
                <p:nvPr/>
              </p:nvPicPr>
              <p:blipFill>
                <a:blip r:embed="rId17"/>
                <a:stretch>
                  <a:fillRect/>
                </a:stretch>
              </p:blipFill>
              <p:spPr>
                <a:xfrm>
                  <a:off x="2677371" y="306206"/>
                  <a:ext cx="185760" cy="879480"/>
                </a:xfrm>
                <a:prstGeom prst="rect">
                  <a:avLst/>
                </a:prstGeom>
              </p:spPr>
            </p:pic>
          </mc:Fallback>
        </mc:AlternateContent>
      </p:grpSp>
      <p:grpSp>
        <p:nvGrpSpPr>
          <p:cNvPr id="52" name="群組 51">
            <a:extLst>
              <a:ext uri="{FF2B5EF4-FFF2-40B4-BE49-F238E27FC236}">
                <a16:creationId xmlns:a16="http://schemas.microsoft.com/office/drawing/2014/main" id="{8262734B-466D-F4A1-8A9B-6776FE04885D}"/>
              </a:ext>
            </a:extLst>
          </p:cNvPr>
          <p:cNvGrpSpPr/>
          <p:nvPr/>
        </p:nvGrpSpPr>
        <p:grpSpPr>
          <a:xfrm>
            <a:off x="2526531" y="1777886"/>
            <a:ext cx="372240" cy="671040"/>
            <a:chOff x="2526531" y="1777886"/>
            <a:chExt cx="372240" cy="671040"/>
          </a:xfrm>
        </p:grpSpPr>
        <mc:AlternateContent xmlns:mc="http://schemas.openxmlformats.org/markup-compatibility/2006" xmlns:p14="http://schemas.microsoft.com/office/powerpoint/2010/main">
          <mc:Choice Requires="p14">
            <p:contentPart p14:bwMode="auto" r:id="rId18">
              <p14:nvContentPartPr>
                <p14:cNvPr id="50" name="筆跡 49">
                  <a:extLst>
                    <a:ext uri="{FF2B5EF4-FFF2-40B4-BE49-F238E27FC236}">
                      <a16:creationId xmlns:a16="http://schemas.microsoft.com/office/drawing/2014/main" id="{9A7D3351-1199-116E-EE27-BC28678929F4}"/>
                    </a:ext>
                  </a:extLst>
                </p14:cNvPr>
                <p14:cNvContentPartPr/>
                <p14:nvPr/>
              </p14:nvContentPartPr>
              <p14:xfrm>
                <a:off x="2626611" y="1841606"/>
                <a:ext cx="31680" cy="607320"/>
              </p14:xfrm>
            </p:contentPart>
          </mc:Choice>
          <mc:Fallback xmlns="">
            <p:pic>
              <p:nvPicPr>
                <p:cNvPr id="50" name="筆跡 49">
                  <a:extLst>
                    <a:ext uri="{FF2B5EF4-FFF2-40B4-BE49-F238E27FC236}">
                      <a16:creationId xmlns:a16="http://schemas.microsoft.com/office/drawing/2014/main" id="{9A7D3351-1199-116E-EE27-BC28678929F4}"/>
                    </a:ext>
                  </a:extLst>
                </p:cNvPr>
                <p:cNvPicPr/>
                <p:nvPr/>
              </p:nvPicPr>
              <p:blipFill>
                <a:blip r:embed="rId19"/>
                <a:stretch>
                  <a:fillRect/>
                </a:stretch>
              </p:blipFill>
              <p:spPr>
                <a:xfrm>
                  <a:off x="2617971" y="1832606"/>
                  <a:ext cx="4932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51" name="筆跡 50">
                  <a:extLst>
                    <a:ext uri="{FF2B5EF4-FFF2-40B4-BE49-F238E27FC236}">
                      <a16:creationId xmlns:a16="http://schemas.microsoft.com/office/drawing/2014/main" id="{4A34034F-82B7-321F-A6F2-6C2D12DC267C}"/>
                    </a:ext>
                  </a:extLst>
                </p14:cNvPr>
                <p14:cNvContentPartPr/>
                <p14:nvPr/>
              </p14:nvContentPartPr>
              <p14:xfrm>
                <a:off x="2526531" y="1777886"/>
                <a:ext cx="372240" cy="370440"/>
              </p14:xfrm>
            </p:contentPart>
          </mc:Choice>
          <mc:Fallback xmlns="">
            <p:pic>
              <p:nvPicPr>
                <p:cNvPr id="51" name="筆跡 50">
                  <a:extLst>
                    <a:ext uri="{FF2B5EF4-FFF2-40B4-BE49-F238E27FC236}">
                      <a16:creationId xmlns:a16="http://schemas.microsoft.com/office/drawing/2014/main" id="{4A34034F-82B7-321F-A6F2-6C2D12DC267C}"/>
                    </a:ext>
                  </a:extLst>
                </p:cNvPr>
                <p:cNvPicPr/>
                <p:nvPr/>
              </p:nvPicPr>
              <p:blipFill>
                <a:blip r:embed="rId21"/>
                <a:stretch>
                  <a:fillRect/>
                </a:stretch>
              </p:blipFill>
              <p:spPr>
                <a:xfrm>
                  <a:off x="2517531" y="1769246"/>
                  <a:ext cx="389880" cy="38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53" name="筆跡 52">
                <a:extLst>
                  <a:ext uri="{FF2B5EF4-FFF2-40B4-BE49-F238E27FC236}">
                    <a16:creationId xmlns:a16="http://schemas.microsoft.com/office/drawing/2014/main" id="{CFA154F4-1F74-B547-7852-6576CC4E7676}"/>
                  </a:ext>
                </a:extLst>
              </p14:cNvPr>
              <p14:cNvContentPartPr/>
              <p14:nvPr/>
            </p14:nvContentPartPr>
            <p14:xfrm>
              <a:off x="2937320" y="1863809"/>
              <a:ext cx="176760" cy="536400"/>
            </p14:xfrm>
          </p:contentPart>
        </mc:Choice>
        <mc:Fallback xmlns="">
          <p:pic>
            <p:nvPicPr>
              <p:cNvPr id="53" name="筆跡 52">
                <a:extLst>
                  <a:ext uri="{FF2B5EF4-FFF2-40B4-BE49-F238E27FC236}">
                    <a16:creationId xmlns:a16="http://schemas.microsoft.com/office/drawing/2014/main" id="{CFA154F4-1F74-B547-7852-6576CC4E7676}"/>
                  </a:ext>
                </a:extLst>
              </p:cNvPr>
              <p:cNvPicPr/>
              <p:nvPr/>
            </p:nvPicPr>
            <p:blipFill>
              <a:blip r:embed="rId23"/>
              <a:stretch>
                <a:fillRect/>
              </a:stretch>
            </p:blipFill>
            <p:spPr>
              <a:xfrm>
                <a:off x="2928320" y="1855169"/>
                <a:ext cx="194400" cy="554040"/>
              </a:xfrm>
              <a:prstGeom prst="rect">
                <a:avLst/>
              </a:prstGeom>
            </p:spPr>
          </p:pic>
        </mc:Fallback>
      </mc:AlternateContent>
      <p:grpSp>
        <p:nvGrpSpPr>
          <p:cNvPr id="58" name="群組 57">
            <a:extLst>
              <a:ext uri="{FF2B5EF4-FFF2-40B4-BE49-F238E27FC236}">
                <a16:creationId xmlns:a16="http://schemas.microsoft.com/office/drawing/2014/main" id="{8DAADAA8-91A0-2556-3988-CB6C07A295A1}"/>
              </a:ext>
            </a:extLst>
          </p:cNvPr>
          <p:cNvGrpSpPr/>
          <p:nvPr/>
        </p:nvGrpSpPr>
        <p:grpSpPr>
          <a:xfrm>
            <a:off x="3453560" y="1859849"/>
            <a:ext cx="467280" cy="477360"/>
            <a:chOff x="3453560" y="1859849"/>
            <a:chExt cx="467280" cy="477360"/>
          </a:xfrm>
        </p:grpSpPr>
        <mc:AlternateContent xmlns:mc="http://schemas.openxmlformats.org/markup-compatibility/2006" xmlns:p14="http://schemas.microsoft.com/office/powerpoint/2010/main">
          <mc:Choice Requires="p14">
            <p:contentPart p14:bwMode="auto" r:id="rId24">
              <p14:nvContentPartPr>
                <p14:cNvPr id="54" name="筆跡 53">
                  <a:extLst>
                    <a:ext uri="{FF2B5EF4-FFF2-40B4-BE49-F238E27FC236}">
                      <a16:creationId xmlns:a16="http://schemas.microsoft.com/office/drawing/2014/main" id="{D91F3FD2-9014-DC6D-AE1F-3D79F9E71172}"/>
                    </a:ext>
                  </a:extLst>
                </p14:cNvPr>
                <p14:cNvContentPartPr/>
                <p14:nvPr/>
              </p14:nvContentPartPr>
              <p14:xfrm>
                <a:off x="3453560" y="1873889"/>
                <a:ext cx="18360" cy="462960"/>
              </p14:xfrm>
            </p:contentPart>
          </mc:Choice>
          <mc:Fallback xmlns="">
            <p:pic>
              <p:nvPicPr>
                <p:cNvPr id="54" name="筆跡 53">
                  <a:extLst>
                    <a:ext uri="{FF2B5EF4-FFF2-40B4-BE49-F238E27FC236}">
                      <a16:creationId xmlns:a16="http://schemas.microsoft.com/office/drawing/2014/main" id="{D91F3FD2-9014-DC6D-AE1F-3D79F9E71172}"/>
                    </a:ext>
                  </a:extLst>
                </p:cNvPr>
                <p:cNvPicPr/>
                <p:nvPr/>
              </p:nvPicPr>
              <p:blipFill>
                <a:blip r:embed="rId25"/>
                <a:stretch>
                  <a:fillRect/>
                </a:stretch>
              </p:blipFill>
              <p:spPr>
                <a:xfrm>
                  <a:off x="3444560" y="1864889"/>
                  <a:ext cx="36000" cy="480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55" name="筆跡 54">
                  <a:extLst>
                    <a:ext uri="{FF2B5EF4-FFF2-40B4-BE49-F238E27FC236}">
                      <a16:creationId xmlns:a16="http://schemas.microsoft.com/office/drawing/2014/main" id="{347F5111-BA69-850C-2116-A0784D43A4BB}"/>
                    </a:ext>
                  </a:extLst>
                </p14:cNvPr>
                <p14:cNvContentPartPr/>
                <p14:nvPr/>
              </p14:nvContentPartPr>
              <p14:xfrm>
                <a:off x="3516200" y="1880009"/>
                <a:ext cx="290160" cy="419760"/>
              </p14:xfrm>
            </p:contentPart>
          </mc:Choice>
          <mc:Fallback xmlns="">
            <p:pic>
              <p:nvPicPr>
                <p:cNvPr id="55" name="筆跡 54">
                  <a:extLst>
                    <a:ext uri="{FF2B5EF4-FFF2-40B4-BE49-F238E27FC236}">
                      <a16:creationId xmlns:a16="http://schemas.microsoft.com/office/drawing/2014/main" id="{347F5111-BA69-850C-2116-A0784D43A4BB}"/>
                    </a:ext>
                  </a:extLst>
                </p:cNvPr>
                <p:cNvPicPr/>
                <p:nvPr/>
              </p:nvPicPr>
              <p:blipFill>
                <a:blip r:embed="rId27"/>
                <a:stretch>
                  <a:fillRect/>
                </a:stretch>
              </p:blipFill>
              <p:spPr>
                <a:xfrm>
                  <a:off x="3507200" y="1871369"/>
                  <a:ext cx="307800" cy="4374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6" name="筆跡 55">
                  <a:extLst>
                    <a:ext uri="{FF2B5EF4-FFF2-40B4-BE49-F238E27FC236}">
                      <a16:creationId xmlns:a16="http://schemas.microsoft.com/office/drawing/2014/main" id="{3B59F916-2DC6-D80E-F3C4-AB0130E31318}"/>
                    </a:ext>
                  </a:extLst>
                </p14:cNvPr>
                <p14:cNvContentPartPr/>
                <p14:nvPr/>
              </p14:nvContentPartPr>
              <p14:xfrm>
                <a:off x="3514400" y="2113289"/>
                <a:ext cx="286200" cy="36360"/>
              </p14:xfrm>
            </p:contentPart>
          </mc:Choice>
          <mc:Fallback xmlns="">
            <p:pic>
              <p:nvPicPr>
                <p:cNvPr id="56" name="筆跡 55">
                  <a:extLst>
                    <a:ext uri="{FF2B5EF4-FFF2-40B4-BE49-F238E27FC236}">
                      <a16:creationId xmlns:a16="http://schemas.microsoft.com/office/drawing/2014/main" id="{3B59F916-2DC6-D80E-F3C4-AB0130E31318}"/>
                    </a:ext>
                  </a:extLst>
                </p:cNvPr>
                <p:cNvPicPr/>
                <p:nvPr/>
              </p:nvPicPr>
              <p:blipFill>
                <a:blip r:embed="rId29"/>
                <a:stretch>
                  <a:fillRect/>
                </a:stretch>
              </p:blipFill>
              <p:spPr>
                <a:xfrm>
                  <a:off x="3505760" y="2104649"/>
                  <a:ext cx="303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7" name="筆跡 56">
                  <a:extLst>
                    <a:ext uri="{FF2B5EF4-FFF2-40B4-BE49-F238E27FC236}">
                      <a16:creationId xmlns:a16="http://schemas.microsoft.com/office/drawing/2014/main" id="{77A1003F-9C61-DD0C-2A1F-8993A2B68302}"/>
                    </a:ext>
                  </a:extLst>
                </p14:cNvPr>
                <p14:cNvContentPartPr/>
                <p14:nvPr/>
              </p14:nvContentPartPr>
              <p14:xfrm>
                <a:off x="3897800" y="1859849"/>
                <a:ext cx="23040" cy="477360"/>
              </p14:xfrm>
            </p:contentPart>
          </mc:Choice>
          <mc:Fallback xmlns="">
            <p:pic>
              <p:nvPicPr>
                <p:cNvPr id="57" name="筆跡 56">
                  <a:extLst>
                    <a:ext uri="{FF2B5EF4-FFF2-40B4-BE49-F238E27FC236}">
                      <a16:creationId xmlns:a16="http://schemas.microsoft.com/office/drawing/2014/main" id="{77A1003F-9C61-DD0C-2A1F-8993A2B68302}"/>
                    </a:ext>
                  </a:extLst>
                </p:cNvPr>
                <p:cNvPicPr/>
                <p:nvPr/>
              </p:nvPicPr>
              <p:blipFill>
                <a:blip r:embed="rId31"/>
                <a:stretch>
                  <a:fillRect/>
                </a:stretch>
              </p:blipFill>
              <p:spPr>
                <a:xfrm>
                  <a:off x="3889160" y="1850849"/>
                  <a:ext cx="40680" cy="495000"/>
                </a:xfrm>
                <a:prstGeom prst="rect">
                  <a:avLst/>
                </a:prstGeom>
              </p:spPr>
            </p:pic>
          </mc:Fallback>
        </mc:AlternateContent>
      </p:grpSp>
      <p:grpSp>
        <p:nvGrpSpPr>
          <p:cNvPr id="61" name="群組 60">
            <a:extLst>
              <a:ext uri="{FF2B5EF4-FFF2-40B4-BE49-F238E27FC236}">
                <a16:creationId xmlns:a16="http://schemas.microsoft.com/office/drawing/2014/main" id="{3113A9FF-EFDB-60DB-C22C-0334CAFE79E8}"/>
              </a:ext>
            </a:extLst>
          </p:cNvPr>
          <p:cNvGrpSpPr/>
          <p:nvPr/>
        </p:nvGrpSpPr>
        <p:grpSpPr>
          <a:xfrm>
            <a:off x="4142600" y="1970009"/>
            <a:ext cx="275040" cy="248040"/>
            <a:chOff x="4142600" y="1970009"/>
            <a:chExt cx="275040" cy="248040"/>
          </a:xfrm>
        </p:grpSpPr>
        <mc:AlternateContent xmlns:mc="http://schemas.openxmlformats.org/markup-compatibility/2006" xmlns:p14="http://schemas.microsoft.com/office/powerpoint/2010/main">
          <mc:Choice Requires="p14">
            <p:contentPart p14:bwMode="auto" r:id="rId32">
              <p14:nvContentPartPr>
                <p14:cNvPr id="59" name="筆跡 58">
                  <a:extLst>
                    <a:ext uri="{FF2B5EF4-FFF2-40B4-BE49-F238E27FC236}">
                      <a16:creationId xmlns:a16="http://schemas.microsoft.com/office/drawing/2014/main" id="{4CCE3DD0-3D3A-DC8C-B58A-AF8DF26E6BE6}"/>
                    </a:ext>
                  </a:extLst>
                </p14:cNvPr>
                <p14:cNvContentPartPr/>
                <p14:nvPr/>
              </p14:nvContentPartPr>
              <p14:xfrm>
                <a:off x="4157720" y="1970009"/>
                <a:ext cx="259920" cy="158040"/>
              </p14:xfrm>
            </p:contentPart>
          </mc:Choice>
          <mc:Fallback xmlns="">
            <p:pic>
              <p:nvPicPr>
                <p:cNvPr id="59" name="筆跡 58">
                  <a:extLst>
                    <a:ext uri="{FF2B5EF4-FFF2-40B4-BE49-F238E27FC236}">
                      <a16:creationId xmlns:a16="http://schemas.microsoft.com/office/drawing/2014/main" id="{4CCE3DD0-3D3A-DC8C-B58A-AF8DF26E6BE6}"/>
                    </a:ext>
                  </a:extLst>
                </p:cNvPr>
                <p:cNvPicPr/>
                <p:nvPr/>
              </p:nvPicPr>
              <p:blipFill>
                <a:blip r:embed="rId33"/>
                <a:stretch>
                  <a:fillRect/>
                </a:stretch>
              </p:blipFill>
              <p:spPr>
                <a:xfrm>
                  <a:off x="4148720" y="1961369"/>
                  <a:ext cx="277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60" name="筆跡 59">
                  <a:extLst>
                    <a:ext uri="{FF2B5EF4-FFF2-40B4-BE49-F238E27FC236}">
                      <a16:creationId xmlns:a16="http://schemas.microsoft.com/office/drawing/2014/main" id="{CC2D9C4F-7B56-0364-B9C6-CE8CA12CA215}"/>
                    </a:ext>
                  </a:extLst>
                </p14:cNvPr>
                <p14:cNvContentPartPr/>
                <p14:nvPr/>
              </p14:nvContentPartPr>
              <p14:xfrm>
                <a:off x="4142600" y="2153969"/>
                <a:ext cx="247320" cy="64080"/>
              </p14:xfrm>
            </p:contentPart>
          </mc:Choice>
          <mc:Fallback xmlns="">
            <p:pic>
              <p:nvPicPr>
                <p:cNvPr id="60" name="筆跡 59">
                  <a:extLst>
                    <a:ext uri="{FF2B5EF4-FFF2-40B4-BE49-F238E27FC236}">
                      <a16:creationId xmlns:a16="http://schemas.microsoft.com/office/drawing/2014/main" id="{CC2D9C4F-7B56-0364-B9C6-CE8CA12CA215}"/>
                    </a:ext>
                  </a:extLst>
                </p:cNvPr>
                <p:cNvPicPr/>
                <p:nvPr/>
              </p:nvPicPr>
              <p:blipFill>
                <a:blip r:embed="rId35"/>
                <a:stretch>
                  <a:fillRect/>
                </a:stretch>
              </p:blipFill>
              <p:spPr>
                <a:xfrm>
                  <a:off x="4133960" y="2144969"/>
                  <a:ext cx="264960" cy="81720"/>
                </a:xfrm>
                <a:prstGeom prst="rect">
                  <a:avLst/>
                </a:prstGeom>
              </p:spPr>
            </p:pic>
          </mc:Fallback>
        </mc:AlternateContent>
      </p:grpSp>
      <p:grpSp>
        <p:nvGrpSpPr>
          <p:cNvPr id="73" name="群組 72">
            <a:extLst>
              <a:ext uri="{FF2B5EF4-FFF2-40B4-BE49-F238E27FC236}">
                <a16:creationId xmlns:a16="http://schemas.microsoft.com/office/drawing/2014/main" id="{D8DA82C2-319B-79A0-7981-344CC0F449DF}"/>
              </a:ext>
            </a:extLst>
          </p:cNvPr>
          <p:cNvGrpSpPr/>
          <p:nvPr/>
        </p:nvGrpSpPr>
        <p:grpSpPr>
          <a:xfrm>
            <a:off x="4648040" y="1838249"/>
            <a:ext cx="1170000" cy="515160"/>
            <a:chOff x="4648040" y="1838249"/>
            <a:chExt cx="1170000" cy="515160"/>
          </a:xfrm>
        </p:grpSpPr>
        <mc:AlternateContent xmlns:mc="http://schemas.openxmlformats.org/markup-compatibility/2006" xmlns:p14="http://schemas.microsoft.com/office/powerpoint/2010/main">
          <mc:Choice Requires="p14">
            <p:contentPart p14:bwMode="auto" r:id="rId36">
              <p14:nvContentPartPr>
                <p14:cNvPr id="65" name="筆跡 64">
                  <a:extLst>
                    <a:ext uri="{FF2B5EF4-FFF2-40B4-BE49-F238E27FC236}">
                      <a16:creationId xmlns:a16="http://schemas.microsoft.com/office/drawing/2014/main" id="{FA40812E-CCB6-4E24-E1F7-10237DA666EE}"/>
                    </a:ext>
                  </a:extLst>
                </p14:cNvPr>
                <p14:cNvContentPartPr/>
                <p14:nvPr/>
              </p14:nvContentPartPr>
              <p14:xfrm>
                <a:off x="4648040" y="1946609"/>
                <a:ext cx="191520" cy="308520"/>
              </p14:xfrm>
            </p:contentPart>
          </mc:Choice>
          <mc:Fallback xmlns="">
            <p:pic>
              <p:nvPicPr>
                <p:cNvPr id="65" name="筆跡 64">
                  <a:extLst>
                    <a:ext uri="{FF2B5EF4-FFF2-40B4-BE49-F238E27FC236}">
                      <a16:creationId xmlns:a16="http://schemas.microsoft.com/office/drawing/2014/main" id="{FA40812E-CCB6-4E24-E1F7-10237DA666EE}"/>
                    </a:ext>
                  </a:extLst>
                </p:cNvPr>
                <p:cNvPicPr/>
                <p:nvPr/>
              </p:nvPicPr>
              <p:blipFill>
                <a:blip r:embed="rId37"/>
                <a:stretch>
                  <a:fillRect/>
                </a:stretch>
              </p:blipFill>
              <p:spPr>
                <a:xfrm>
                  <a:off x="4639040" y="1937609"/>
                  <a:ext cx="209160" cy="3261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66" name="筆跡 65">
                  <a:extLst>
                    <a:ext uri="{FF2B5EF4-FFF2-40B4-BE49-F238E27FC236}">
                      <a16:creationId xmlns:a16="http://schemas.microsoft.com/office/drawing/2014/main" id="{96491A32-6EC2-51AA-6967-A4A9A08C37A3}"/>
                    </a:ext>
                  </a:extLst>
                </p14:cNvPr>
                <p14:cNvContentPartPr/>
                <p14:nvPr/>
              </p14:nvContentPartPr>
              <p14:xfrm>
                <a:off x="4844240" y="1990889"/>
                <a:ext cx="182160" cy="228960"/>
              </p14:xfrm>
            </p:contentPart>
          </mc:Choice>
          <mc:Fallback xmlns="">
            <p:pic>
              <p:nvPicPr>
                <p:cNvPr id="66" name="筆跡 65">
                  <a:extLst>
                    <a:ext uri="{FF2B5EF4-FFF2-40B4-BE49-F238E27FC236}">
                      <a16:creationId xmlns:a16="http://schemas.microsoft.com/office/drawing/2014/main" id="{96491A32-6EC2-51AA-6967-A4A9A08C37A3}"/>
                    </a:ext>
                  </a:extLst>
                </p:cNvPr>
                <p:cNvPicPr/>
                <p:nvPr/>
              </p:nvPicPr>
              <p:blipFill>
                <a:blip r:embed="rId39"/>
                <a:stretch>
                  <a:fillRect/>
                </a:stretch>
              </p:blipFill>
              <p:spPr>
                <a:xfrm>
                  <a:off x="4835600" y="1981889"/>
                  <a:ext cx="1998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7" name="筆跡 66">
                  <a:extLst>
                    <a:ext uri="{FF2B5EF4-FFF2-40B4-BE49-F238E27FC236}">
                      <a16:creationId xmlns:a16="http://schemas.microsoft.com/office/drawing/2014/main" id="{5871B776-E7DA-1DFF-C2F5-05C914F899C7}"/>
                    </a:ext>
                  </a:extLst>
                </p14:cNvPr>
                <p14:cNvContentPartPr/>
                <p14:nvPr/>
              </p14:nvContentPartPr>
              <p14:xfrm>
                <a:off x="4934960" y="2052449"/>
                <a:ext cx="194040" cy="300960"/>
              </p14:xfrm>
            </p:contentPart>
          </mc:Choice>
          <mc:Fallback xmlns="">
            <p:pic>
              <p:nvPicPr>
                <p:cNvPr id="67" name="筆跡 66">
                  <a:extLst>
                    <a:ext uri="{FF2B5EF4-FFF2-40B4-BE49-F238E27FC236}">
                      <a16:creationId xmlns:a16="http://schemas.microsoft.com/office/drawing/2014/main" id="{5871B776-E7DA-1DFF-C2F5-05C914F899C7}"/>
                    </a:ext>
                  </a:extLst>
                </p:cNvPr>
                <p:cNvPicPr/>
                <p:nvPr/>
              </p:nvPicPr>
              <p:blipFill>
                <a:blip r:embed="rId41"/>
                <a:stretch>
                  <a:fillRect/>
                </a:stretch>
              </p:blipFill>
              <p:spPr>
                <a:xfrm>
                  <a:off x="4926320" y="2043449"/>
                  <a:ext cx="21168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68" name="筆跡 67">
                  <a:extLst>
                    <a:ext uri="{FF2B5EF4-FFF2-40B4-BE49-F238E27FC236}">
                      <a16:creationId xmlns:a16="http://schemas.microsoft.com/office/drawing/2014/main" id="{AE54D172-7A6E-981D-6111-F2725A9AFBD6}"/>
                    </a:ext>
                  </a:extLst>
                </p14:cNvPr>
                <p14:cNvContentPartPr/>
                <p14:nvPr/>
              </p14:nvContentPartPr>
              <p14:xfrm>
                <a:off x="5057720" y="2150369"/>
                <a:ext cx="149040" cy="96840"/>
              </p14:xfrm>
            </p:contentPart>
          </mc:Choice>
          <mc:Fallback xmlns="">
            <p:pic>
              <p:nvPicPr>
                <p:cNvPr id="68" name="筆跡 67">
                  <a:extLst>
                    <a:ext uri="{FF2B5EF4-FFF2-40B4-BE49-F238E27FC236}">
                      <a16:creationId xmlns:a16="http://schemas.microsoft.com/office/drawing/2014/main" id="{AE54D172-7A6E-981D-6111-F2725A9AFBD6}"/>
                    </a:ext>
                  </a:extLst>
                </p:cNvPr>
                <p:cNvPicPr/>
                <p:nvPr/>
              </p:nvPicPr>
              <p:blipFill>
                <a:blip r:embed="rId43"/>
                <a:stretch>
                  <a:fillRect/>
                </a:stretch>
              </p:blipFill>
              <p:spPr>
                <a:xfrm>
                  <a:off x="5048720" y="2141729"/>
                  <a:ext cx="166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9" name="筆跡 68">
                  <a:extLst>
                    <a:ext uri="{FF2B5EF4-FFF2-40B4-BE49-F238E27FC236}">
                      <a16:creationId xmlns:a16="http://schemas.microsoft.com/office/drawing/2014/main" id="{EBD603C3-D8D7-BAC0-1E36-6691DE498B68}"/>
                    </a:ext>
                  </a:extLst>
                </p14:cNvPr>
                <p14:cNvContentPartPr/>
                <p14:nvPr/>
              </p14:nvContentPartPr>
              <p14:xfrm>
                <a:off x="5252120" y="1838249"/>
                <a:ext cx="140400" cy="484200"/>
              </p14:xfrm>
            </p:contentPart>
          </mc:Choice>
          <mc:Fallback xmlns="">
            <p:pic>
              <p:nvPicPr>
                <p:cNvPr id="69" name="筆跡 68">
                  <a:extLst>
                    <a:ext uri="{FF2B5EF4-FFF2-40B4-BE49-F238E27FC236}">
                      <a16:creationId xmlns:a16="http://schemas.microsoft.com/office/drawing/2014/main" id="{EBD603C3-D8D7-BAC0-1E36-6691DE498B68}"/>
                    </a:ext>
                  </a:extLst>
                </p:cNvPr>
                <p:cNvPicPr/>
                <p:nvPr/>
              </p:nvPicPr>
              <p:blipFill>
                <a:blip r:embed="rId45"/>
                <a:stretch>
                  <a:fillRect/>
                </a:stretch>
              </p:blipFill>
              <p:spPr>
                <a:xfrm>
                  <a:off x="5243120" y="1829609"/>
                  <a:ext cx="158040" cy="501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70" name="筆跡 69">
                  <a:extLst>
                    <a:ext uri="{FF2B5EF4-FFF2-40B4-BE49-F238E27FC236}">
                      <a16:creationId xmlns:a16="http://schemas.microsoft.com/office/drawing/2014/main" id="{D3B975A7-747E-C3B2-AD60-538353E12FB8}"/>
                    </a:ext>
                  </a:extLst>
                </p14:cNvPr>
                <p14:cNvContentPartPr/>
                <p14:nvPr/>
              </p14:nvContentPartPr>
              <p14:xfrm>
                <a:off x="5611400" y="1997369"/>
                <a:ext cx="165960" cy="30240"/>
              </p14:xfrm>
            </p:contentPart>
          </mc:Choice>
          <mc:Fallback xmlns="">
            <p:pic>
              <p:nvPicPr>
                <p:cNvPr id="70" name="筆跡 69">
                  <a:extLst>
                    <a:ext uri="{FF2B5EF4-FFF2-40B4-BE49-F238E27FC236}">
                      <a16:creationId xmlns:a16="http://schemas.microsoft.com/office/drawing/2014/main" id="{D3B975A7-747E-C3B2-AD60-538353E12FB8}"/>
                    </a:ext>
                  </a:extLst>
                </p:cNvPr>
                <p:cNvPicPr/>
                <p:nvPr/>
              </p:nvPicPr>
              <p:blipFill>
                <a:blip r:embed="rId47"/>
                <a:stretch>
                  <a:fillRect/>
                </a:stretch>
              </p:blipFill>
              <p:spPr>
                <a:xfrm>
                  <a:off x="5602760" y="1988369"/>
                  <a:ext cx="1836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1" name="筆跡 70">
                  <a:extLst>
                    <a:ext uri="{FF2B5EF4-FFF2-40B4-BE49-F238E27FC236}">
                      <a16:creationId xmlns:a16="http://schemas.microsoft.com/office/drawing/2014/main" id="{E421CCE2-423A-4520-3954-758E2F3606AE}"/>
                    </a:ext>
                  </a:extLst>
                </p14:cNvPr>
                <p14:cNvContentPartPr/>
                <p14:nvPr/>
              </p14:nvContentPartPr>
              <p14:xfrm>
                <a:off x="5622200" y="2066489"/>
                <a:ext cx="195840" cy="29520"/>
              </p14:xfrm>
            </p:contentPart>
          </mc:Choice>
          <mc:Fallback xmlns="">
            <p:pic>
              <p:nvPicPr>
                <p:cNvPr id="71" name="筆跡 70">
                  <a:extLst>
                    <a:ext uri="{FF2B5EF4-FFF2-40B4-BE49-F238E27FC236}">
                      <a16:creationId xmlns:a16="http://schemas.microsoft.com/office/drawing/2014/main" id="{E421CCE2-423A-4520-3954-758E2F3606AE}"/>
                    </a:ext>
                  </a:extLst>
                </p:cNvPr>
                <p:cNvPicPr/>
                <p:nvPr/>
              </p:nvPicPr>
              <p:blipFill>
                <a:blip r:embed="rId49"/>
                <a:stretch>
                  <a:fillRect/>
                </a:stretch>
              </p:blipFill>
              <p:spPr>
                <a:xfrm>
                  <a:off x="5613560" y="2057849"/>
                  <a:ext cx="213480" cy="47160"/>
                </a:xfrm>
                <a:prstGeom prst="rect">
                  <a:avLst/>
                </a:prstGeom>
              </p:spPr>
            </p:pic>
          </mc:Fallback>
        </mc:AlternateContent>
      </p:grpSp>
      <p:grpSp>
        <p:nvGrpSpPr>
          <p:cNvPr id="108" name="群組 107">
            <a:extLst>
              <a:ext uri="{FF2B5EF4-FFF2-40B4-BE49-F238E27FC236}">
                <a16:creationId xmlns:a16="http://schemas.microsoft.com/office/drawing/2014/main" id="{D684021C-BE69-76F0-1002-BE3E99C47B0B}"/>
              </a:ext>
            </a:extLst>
          </p:cNvPr>
          <p:cNvGrpSpPr/>
          <p:nvPr/>
        </p:nvGrpSpPr>
        <p:grpSpPr>
          <a:xfrm>
            <a:off x="6095960" y="1811249"/>
            <a:ext cx="546840" cy="345960"/>
            <a:chOff x="6095960" y="1811249"/>
            <a:chExt cx="546840" cy="345960"/>
          </a:xfrm>
        </p:grpSpPr>
        <mc:AlternateContent xmlns:mc="http://schemas.openxmlformats.org/markup-compatibility/2006" xmlns:p14="http://schemas.microsoft.com/office/powerpoint/2010/main">
          <mc:Choice Requires="p14">
            <p:contentPart p14:bwMode="auto" r:id="rId50">
              <p14:nvContentPartPr>
                <p14:cNvPr id="105" name="筆跡 104">
                  <a:extLst>
                    <a:ext uri="{FF2B5EF4-FFF2-40B4-BE49-F238E27FC236}">
                      <a16:creationId xmlns:a16="http://schemas.microsoft.com/office/drawing/2014/main" id="{44F98FDF-2ADD-815F-97FF-F97122342A9E}"/>
                    </a:ext>
                  </a:extLst>
                </p14:cNvPr>
                <p14:cNvContentPartPr/>
                <p14:nvPr/>
              </p14:nvContentPartPr>
              <p14:xfrm>
                <a:off x="6095960" y="1849769"/>
                <a:ext cx="15840" cy="307440"/>
              </p14:xfrm>
            </p:contentPart>
          </mc:Choice>
          <mc:Fallback xmlns="">
            <p:pic>
              <p:nvPicPr>
                <p:cNvPr id="105" name="筆跡 104">
                  <a:extLst>
                    <a:ext uri="{FF2B5EF4-FFF2-40B4-BE49-F238E27FC236}">
                      <a16:creationId xmlns:a16="http://schemas.microsoft.com/office/drawing/2014/main" id="{44F98FDF-2ADD-815F-97FF-F97122342A9E}"/>
                    </a:ext>
                  </a:extLst>
                </p:cNvPr>
                <p:cNvPicPr/>
                <p:nvPr/>
              </p:nvPicPr>
              <p:blipFill>
                <a:blip r:embed="rId51"/>
                <a:stretch>
                  <a:fillRect/>
                </a:stretch>
              </p:blipFill>
              <p:spPr>
                <a:xfrm>
                  <a:off x="6086960" y="1841129"/>
                  <a:ext cx="334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06" name="筆跡 105">
                  <a:extLst>
                    <a:ext uri="{FF2B5EF4-FFF2-40B4-BE49-F238E27FC236}">
                      <a16:creationId xmlns:a16="http://schemas.microsoft.com/office/drawing/2014/main" id="{C47020FB-6FFE-B137-2470-922A749E0505}"/>
                    </a:ext>
                  </a:extLst>
                </p14:cNvPr>
                <p14:cNvContentPartPr/>
                <p14:nvPr/>
              </p14:nvContentPartPr>
              <p14:xfrm>
                <a:off x="6190640" y="1958129"/>
                <a:ext cx="193680" cy="32760"/>
              </p14:xfrm>
            </p:contentPart>
          </mc:Choice>
          <mc:Fallback xmlns="">
            <p:pic>
              <p:nvPicPr>
                <p:cNvPr id="106" name="筆跡 105">
                  <a:extLst>
                    <a:ext uri="{FF2B5EF4-FFF2-40B4-BE49-F238E27FC236}">
                      <a16:creationId xmlns:a16="http://schemas.microsoft.com/office/drawing/2014/main" id="{C47020FB-6FFE-B137-2470-922A749E0505}"/>
                    </a:ext>
                  </a:extLst>
                </p:cNvPr>
                <p:cNvPicPr/>
                <p:nvPr/>
              </p:nvPicPr>
              <p:blipFill>
                <a:blip r:embed="rId53"/>
                <a:stretch>
                  <a:fillRect/>
                </a:stretch>
              </p:blipFill>
              <p:spPr>
                <a:xfrm>
                  <a:off x="6181640" y="1949489"/>
                  <a:ext cx="21132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07" name="筆跡 106">
                  <a:extLst>
                    <a:ext uri="{FF2B5EF4-FFF2-40B4-BE49-F238E27FC236}">
                      <a16:creationId xmlns:a16="http://schemas.microsoft.com/office/drawing/2014/main" id="{770CE657-3992-3AD0-0978-FFA9DDF28E38}"/>
                    </a:ext>
                  </a:extLst>
                </p14:cNvPr>
                <p14:cNvContentPartPr/>
                <p14:nvPr/>
              </p14:nvContentPartPr>
              <p14:xfrm>
                <a:off x="6407000" y="1811249"/>
                <a:ext cx="235800" cy="292320"/>
              </p14:xfrm>
            </p:contentPart>
          </mc:Choice>
          <mc:Fallback xmlns="">
            <p:pic>
              <p:nvPicPr>
                <p:cNvPr id="107" name="筆跡 106">
                  <a:extLst>
                    <a:ext uri="{FF2B5EF4-FFF2-40B4-BE49-F238E27FC236}">
                      <a16:creationId xmlns:a16="http://schemas.microsoft.com/office/drawing/2014/main" id="{770CE657-3992-3AD0-0978-FFA9DDF28E38}"/>
                    </a:ext>
                  </a:extLst>
                </p:cNvPr>
                <p:cNvPicPr/>
                <p:nvPr/>
              </p:nvPicPr>
              <p:blipFill>
                <a:blip r:embed="rId55"/>
                <a:stretch>
                  <a:fillRect/>
                </a:stretch>
              </p:blipFill>
              <p:spPr>
                <a:xfrm>
                  <a:off x="6398360" y="1802609"/>
                  <a:ext cx="253440" cy="309960"/>
                </a:xfrm>
                <a:prstGeom prst="rect">
                  <a:avLst/>
                </a:prstGeom>
              </p:spPr>
            </p:pic>
          </mc:Fallback>
        </mc:AlternateContent>
      </p:grpSp>
      <p:grpSp>
        <p:nvGrpSpPr>
          <p:cNvPr id="113" name="群組 112">
            <a:extLst>
              <a:ext uri="{FF2B5EF4-FFF2-40B4-BE49-F238E27FC236}">
                <a16:creationId xmlns:a16="http://schemas.microsoft.com/office/drawing/2014/main" id="{D0C5A323-7057-C214-A3F6-275A2FA80113}"/>
              </a:ext>
            </a:extLst>
          </p:cNvPr>
          <p:cNvGrpSpPr/>
          <p:nvPr/>
        </p:nvGrpSpPr>
        <p:grpSpPr>
          <a:xfrm>
            <a:off x="6954560" y="1861649"/>
            <a:ext cx="480240" cy="227520"/>
            <a:chOff x="6954560" y="1861649"/>
            <a:chExt cx="480240" cy="227520"/>
          </a:xfrm>
        </p:grpSpPr>
        <mc:AlternateContent xmlns:mc="http://schemas.openxmlformats.org/markup-compatibility/2006" xmlns:p14="http://schemas.microsoft.com/office/powerpoint/2010/main">
          <mc:Choice Requires="p14">
            <p:contentPart p14:bwMode="auto" r:id="rId56">
              <p14:nvContentPartPr>
                <p14:cNvPr id="109" name="筆跡 108">
                  <a:extLst>
                    <a:ext uri="{FF2B5EF4-FFF2-40B4-BE49-F238E27FC236}">
                      <a16:creationId xmlns:a16="http://schemas.microsoft.com/office/drawing/2014/main" id="{DE2BBB8B-D503-A10B-E5D2-4DBE932288D3}"/>
                    </a:ext>
                  </a:extLst>
                </p14:cNvPr>
                <p14:cNvContentPartPr/>
                <p14:nvPr/>
              </p14:nvContentPartPr>
              <p14:xfrm>
                <a:off x="6975800" y="1934009"/>
                <a:ext cx="298800" cy="25560"/>
              </p14:xfrm>
            </p:contentPart>
          </mc:Choice>
          <mc:Fallback xmlns="">
            <p:pic>
              <p:nvPicPr>
                <p:cNvPr id="109" name="筆跡 108">
                  <a:extLst>
                    <a:ext uri="{FF2B5EF4-FFF2-40B4-BE49-F238E27FC236}">
                      <a16:creationId xmlns:a16="http://schemas.microsoft.com/office/drawing/2014/main" id="{DE2BBB8B-D503-A10B-E5D2-4DBE932288D3}"/>
                    </a:ext>
                  </a:extLst>
                </p:cNvPr>
                <p:cNvPicPr/>
                <p:nvPr/>
              </p:nvPicPr>
              <p:blipFill>
                <a:blip r:embed="rId57"/>
                <a:stretch>
                  <a:fillRect/>
                </a:stretch>
              </p:blipFill>
              <p:spPr>
                <a:xfrm>
                  <a:off x="6966800" y="1925369"/>
                  <a:ext cx="31644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10" name="筆跡 109">
                  <a:extLst>
                    <a:ext uri="{FF2B5EF4-FFF2-40B4-BE49-F238E27FC236}">
                      <a16:creationId xmlns:a16="http://schemas.microsoft.com/office/drawing/2014/main" id="{E5440505-C27A-0464-45D3-06EEE8CFDCAA}"/>
                    </a:ext>
                  </a:extLst>
                </p14:cNvPr>
                <p14:cNvContentPartPr/>
                <p14:nvPr/>
              </p14:nvContentPartPr>
              <p14:xfrm>
                <a:off x="6970400" y="1987289"/>
                <a:ext cx="300600" cy="40320"/>
              </p14:xfrm>
            </p:contentPart>
          </mc:Choice>
          <mc:Fallback xmlns="">
            <p:pic>
              <p:nvPicPr>
                <p:cNvPr id="110" name="筆跡 109">
                  <a:extLst>
                    <a:ext uri="{FF2B5EF4-FFF2-40B4-BE49-F238E27FC236}">
                      <a16:creationId xmlns:a16="http://schemas.microsoft.com/office/drawing/2014/main" id="{E5440505-C27A-0464-45D3-06EEE8CFDCAA}"/>
                    </a:ext>
                  </a:extLst>
                </p:cNvPr>
                <p:cNvPicPr/>
                <p:nvPr/>
              </p:nvPicPr>
              <p:blipFill>
                <a:blip r:embed="rId59"/>
                <a:stretch>
                  <a:fillRect/>
                </a:stretch>
              </p:blipFill>
              <p:spPr>
                <a:xfrm>
                  <a:off x="6961400" y="1978649"/>
                  <a:ext cx="318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11" name="筆跡 110">
                  <a:extLst>
                    <a:ext uri="{FF2B5EF4-FFF2-40B4-BE49-F238E27FC236}">
                      <a16:creationId xmlns:a16="http://schemas.microsoft.com/office/drawing/2014/main" id="{B7262BD3-ABFC-0887-2ACF-D5E3CF805BEB}"/>
                    </a:ext>
                  </a:extLst>
                </p14:cNvPr>
                <p14:cNvContentPartPr/>
                <p14:nvPr/>
              </p14:nvContentPartPr>
              <p14:xfrm>
                <a:off x="7224920" y="1894049"/>
                <a:ext cx="209880" cy="189000"/>
              </p14:xfrm>
            </p:contentPart>
          </mc:Choice>
          <mc:Fallback xmlns="">
            <p:pic>
              <p:nvPicPr>
                <p:cNvPr id="111" name="筆跡 110">
                  <a:extLst>
                    <a:ext uri="{FF2B5EF4-FFF2-40B4-BE49-F238E27FC236}">
                      <a16:creationId xmlns:a16="http://schemas.microsoft.com/office/drawing/2014/main" id="{B7262BD3-ABFC-0887-2ACF-D5E3CF805BEB}"/>
                    </a:ext>
                  </a:extLst>
                </p:cNvPr>
                <p:cNvPicPr/>
                <p:nvPr/>
              </p:nvPicPr>
              <p:blipFill>
                <a:blip r:embed="rId61"/>
                <a:stretch>
                  <a:fillRect/>
                </a:stretch>
              </p:blipFill>
              <p:spPr>
                <a:xfrm>
                  <a:off x="7215920" y="1885049"/>
                  <a:ext cx="2275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12" name="筆跡 111">
                  <a:extLst>
                    <a:ext uri="{FF2B5EF4-FFF2-40B4-BE49-F238E27FC236}">
                      <a16:creationId xmlns:a16="http://schemas.microsoft.com/office/drawing/2014/main" id="{0BBDBD7E-65B9-3623-5802-5D48F86E8138}"/>
                    </a:ext>
                  </a:extLst>
                </p14:cNvPr>
                <p14:cNvContentPartPr/>
                <p14:nvPr/>
              </p14:nvContentPartPr>
              <p14:xfrm>
                <a:off x="6954560" y="1861649"/>
                <a:ext cx="232560" cy="227520"/>
              </p14:xfrm>
            </p:contentPart>
          </mc:Choice>
          <mc:Fallback xmlns="">
            <p:pic>
              <p:nvPicPr>
                <p:cNvPr id="112" name="筆跡 111">
                  <a:extLst>
                    <a:ext uri="{FF2B5EF4-FFF2-40B4-BE49-F238E27FC236}">
                      <a16:creationId xmlns:a16="http://schemas.microsoft.com/office/drawing/2014/main" id="{0BBDBD7E-65B9-3623-5802-5D48F86E8138}"/>
                    </a:ext>
                  </a:extLst>
                </p:cNvPr>
                <p:cNvPicPr/>
                <p:nvPr/>
              </p:nvPicPr>
              <p:blipFill>
                <a:blip r:embed="rId63"/>
                <a:stretch>
                  <a:fillRect/>
                </a:stretch>
              </p:blipFill>
              <p:spPr>
                <a:xfrm>
                  <a:off x="6945920" y="1853009"/>
                  <a:ext cx="250200" cy="245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114" name="筆跡 113">
                <a:extLst>
                  <a:ext uri="{FF2B5EF4-FFF2-40B4-BE49-F238E27FC236}">
                    <a16:creationId xmlns:a16="http://schemas.microsoft.com/office/drawing/2014/main" id="{C491196B-BB74-5684-A137-6AEC84218910}"/>
                  </a:ext>
                </a:extLst>
              </p14:cNvPr>
              <p14:cNvContentPartPr/>
              <p14:nvPr/>
            </p14:nvContentPartPr>
            <p14:xfrm>
              <a:off x="7754480" y="1665809"/>
              <a:ext cx="243720" cy="490320"/>
            </p14:xfrm>
          </p:contentPart>
        </mc:Choice>
        <mc:Fallback xmlns="">
          <p:pic>
            <p:nvPicPr>
              <p:cNvPr id="114" name="筆跡 113">
                <a:extLst>
                  <a:ext uri="{FF2B5EF4-FFF2-40B4-BE49-F238E27FC236}">
                    <a16:creationId xmlns:a16="http://schemas.microsoft.com/office/drawing/2014/main" id="{C491196B-BB74-5684-A137-6AEC84218910}"/>
                  </a:ext>
                </a:extLst>
              </p:cNvPr>
              <p:cNvPicPr/>
              <p:nvPr/>
            </p:nvPicPr>
            <p:blipFill>
              <a:blip r:embed="rId65"/>
              <a:stretch>
                <a:fillRect/>
              </a:stretch>
            </p:blipFill>
            <p:spPr>
              <a:xfrm>
                <a:off x="7745840" y="1656809"/>
                <a:ext cx="26136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15" name="筆跡 114">
                <a:extLst>
                  <a:ext uri="{FF2B5EF4-FFF2-40B4-BE49-F238E27FC236}">
                    <a16:creationId xmlns:a16="http://schemas.microsoft.com/office/drawing/2014/main" id="{9DB8CBFC-31BF-9D36-3952-0C706361087B}"/>
                  </a:ext>
                </a:extLst>
              </p14:cNvPr>
              <p14:cNvContentPartPr/>
              <p14:nvPr/>
            </p14:nvContentPartPr>
            <p14:xfrm>
              <a:off x="8120960" y="1660769"/>
              <a:ext cx="158040" cy="437760"/>
            </p14:xfrm>
          </p:contentPart>
        </mc:Choice>
        <mc:Fallback xmlns="">
          <p:pic>
            <p:nvPicPr>
              <p:cNvPr id="115" name="筆跡 114">
                <a:extLst>
                  <a:ext uri="{FF2B5EF4-FFF2-40B4-BE49-F238E27FC236}">
                    <a16:creationId xmlns:a16="http://schemas.microsoft.com/office/drawing/2014/main" id="{9DB8CBFC-31BF-9D36-3952-0C706361087B}"/>
                  </a:ext>
                </a:extLst>
              </p:cNvPr>
              <p:cNvPicPr/>
              <p:nvPr/>
            </p:nvPicPr>
            <p:blipFill>
              <a:blip r:embed="rId67"/>
              <a:stretch>
                <a:fillRect/>
              </a:stretch>
            </p:blipFill>
            <p:spPr>
              <a:xfrm>
                <a:off x="8111960" y="1651769"/>
                <a:ext cx="175680" cy="455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17" name="筆跡 116">
                <a:extLst>
                  <a:ext uri="{FF2B5EF4-FFF2-40B4-BE49-F238E27FC236}">
                    <a16:creationId xmlns:a16="http://schemas.microsoft.com/office/drawing/2014/main" id="{08172522-5BB5-5720-4D12-F5208852B3A5}"/>
                  </a:ext>
                </a:extLst>
              </p14:cNvPr>
              <p14:cNvContentPartPr/>
              <p14:nvPr/>
            </p14:nvContentPartPr>
            <p14:xfrm>
              <a:off x="8434160" y="1678769"/>
              <a:ext cx="21600" cy="370080"/>
            </p14:xfrm>
          </p:contentPart>
        </mc:Choice>
        <mc:Fallback xmlns="">
          <p:pic>
            <p:nvPicPr>
              <p:cNvPr id="117" name="筆跡 116">
                <a:extLst>
                  <a:ext uri="{FF2B5EF4-FFF2-40B4-BE49-F238E27FC236}">
                    <a16:creationId xmlns:a16="http://schemas.microsoft.com/office/drawing/2014/main" id="{08172522-5BB5-5720-4D12-F5208852B3A5}"/>
                  </a:ext>
                </a:extLst>
              </p:cNvPr>
              <p:cNvPicPr/>
              <p:nvPr/>
            </p:nvPicPr>
            <p:blipFill>
              <a:blip r:embed="rId69"/>
              <a:stretch>
                <a:fillRect/>
              </a:stretch>
            </p:blipFill>
            <p:spPr>
              <a:xfrm>
                <a:off x="8425520" y="1669769"/>
                <a:ext cx="39240" cy="387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18" name="筆跡 117">
                <a:extLst>
                  <a:ext uri="{FF2B5EF4-FFF2-40B4-BE49-F238E27FC236}">
                    <a16:creationId xmlns:a16="http://schemas.microsoft.com/office/drawing/2014/main" id="{1CB9EAA7-9E2A-BC72-0666-85940E5C6AC5}"/>
                  </a:ext>
                </a:extLst>
              </p14:cNvPr>
              <p14:cNvContentPartPr/>
              <p14:nvPr/>
            </p14:nvContentPartPr>
            <p14:xfrm>
              <a:off x="8548640" y="1731329"/>
              <a:ext cx="159840" cy="272880"/>
            </p14:xfrm>
          </p:contentPart>
        </mc:Choice>
        <mc:Fallback xmlns="">
          <p:pic>
            <p:nvPicPr>
              <p:cNvPr id="118" name="筆跡 117">
                <a:extLst>
                  <a:ext uri="{FF2B5EF4-FFF2-40B4-BE49-F238E27FC236}">
                    <a16:creationId xmlns:a16="http://schemas.microsoft.com/office/drawing/2014/main" id="{1CB9EAA7-9E2A-BC72-0666-85940E5C6AC5}"/>
                  </a:ext>
                </a:extLst>
              </p:cNvPr>
              <p:cNvPicPr/>
              <p:nvPr/>
            </p:nvPicPr>
            <p:blipFill>
              <a:blip r:embed="rId71"/>
              <a:stretch>
                <a:fillRect/>
              </a:stretch>
            </p:blipFill>
            <p:spPr>
              <a:xfrm>
                <a:off x="8539640" y="1722329"/>
                <a:ext cx="17748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19" name="筆跡 118">
                <a:extLst>
                  <a:ext uri="{FF2B5EF4-FFF2-40B4-BE49-F238E27FC236}">
                    <a16:creationId xmlns:a16="http://schemas.microsoft.com/office/drawing/2014/main" id="{D00AEEB6-581A-8CB5-3935-FB0F740061D2}"/>
                  </a:ext>
                </a:extLst>
              </p14:cNvPr>
              <p14:cNvContentPartPr/>
              <p14:nvPr/>
            </p14:nvContentPartPr>
            <p14:xfrm>
              <a:off x="8542520" y="1898369"/>
              <a:ext cx="183600" cy="14400"/>
            </p14:xfrm>
          </p:contentPart>
        </mc:Choice>
        <mc:Fallback xmlns="">
          <p:pic>
            <p:nvPicPr>
              <p:cNvPr id="119" name="筆跡 118">
                <a:extLst>
                  <a:ext uri="{FF2B5EF4-FFF2-40B4-BE49-F238E27FC236}">
                    <a16:creationId xmlns:a16="http://schemas.microsoft.com/office/drawing/2014/main" id="{D00AEEB6-581A-8CB5-3935-FB0F740061D2}"/>
                  </a:ext>
                </a:extLst>
              </p:cNvPr>
              <p:cNvPicPr/>
              <p:nvPr/>
            </p:nvPicPr>
            <p:blipFill>
              <a:blip r:embed="rId73"/>
              <a:stretch>
                <a:fillRect/>
              </a:stretch>
            </p:blipFill>
            <p:spPr>
              <a:xfrm>
                <a:off x="8533520" y="1889729"/>
                <a:ext cx="201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20" name="筆跡 119">
                <a:extLst>
                  <a:ext uri="{FF2B5EF4-FFF2-40B4-BE49-F238E27FC236}">
                    <a16:creationId xmlns:a16="http://schemas.microsoft.com/office/drawing/2014/main" id="{429D1FE1-535B-37AE-CD52-12F77AF65783}"/>
                  </a:ext>
                </a:extLst>
              </p14:cNvPr>
              <p14:cNvContentPartPr/>
              <p14:nvPr/>
            </p14:nvContentPartPr>
            <p14:xfrm>
              <a:off x="8842040" y="1736009"/>
              <a:ext cx="19440" cy="295200"/>
            </p14:xfrm>
          </p:contentPart>
        </mc:Choice>
        <mc:Fallback xmlns="">
          <p:pic>
            <p:nvPicPr>
              <p:cNvPr id="120" name="筆跡 119">
                <a:extLst>
                  <a:ext uri="{FF2B5EF4-FFF2-40B4-BE49-F238E27FC236}">
                    <a16:creationId xmlns:a16="http://schemas.microsoft.com/office/drawing/2014/main" id="{429D1FE1-535B-37AE-CD52-12F77AF65783}"/>
                  </a:ext>
                </a:extLst>
              </p:cNvPr>
              <p:cNvPicPr/>
              <p:nvPr/>
            </p:nvPicPr>
            <p:blipFill>
              <a:blip r:embed="rId75"/>
              <a:stretch>
                <a:fillRect/>
              </a:stretch>
            </p:blipFill>
            <p:spPr>
              <a:xfrm>
                <a:off x="8833040" y="1727009"/>
                <a:ext cx="37080" cy="312840"/>
              </a:xfrm>
              <a:prstGeom prst="rect">
                <a:avLst/>
              </a:prstGeom>
            </p:spPr>
          </p:pic>
        </mc:Fallback>
      </mc:AlternateContent>
      <p:grpSp>
        <p:nvGrpSpPr>
          <p:cNvPr id="132" name="群組 131">
            <a:extLst>
              <a:ext uri="{FF2B5EF4-FFF2-40B4-BE49-F238E27FC236}">
                <a16:creationId xmlns:a16="http://schemas.microsoft.com/office/drawing/2014/main" id="{6509CB1B-EEDA-5BFC-FC10-F4120FF2EA5C}"/>
              </a:ext>
            </a:extLst>
          </p:cNvPr>
          <p:cNvGrpSpPr/>
          <p:nvPr/>
        </p:nvGrpSpPr>
        <p:grpSpPr>
          <a:xfrm>
            <a:off x="9080360" y="1652849"/>
            <a:ext cx="1842840" cy="469800"/>
            <a:chOff x="9080360" y="1652849"/>
            <a:chExt cx="1842840" cy="469800"/>
          </a:xfrm>
        </p:grpSpPr>
        <mc:AlternateContent xmlns:mc="http://schemas.openxmlformats.org/markup-compatibility/2006" xmlns:p14="http://schemas.microsoft.com/office/powerpoint/2010/main">
          <mc:Choice Requires="p14">
            <p:contentPart p14:bwMode="auto" r:id="rId76">
              <p14:nvContentPartPr>
                <p14:cNvPr id="121" name="筆跡 120">
                  <a:extLst>
                    <a:ext uri="{FF2B5EF4-FFF2-40B4-BE49-F238E27FC236}">
                      <a16:creationId xmlns:a16="http://schemas.microsoft.com/office/drawing/2014/main" id="{74E5C70A-7540-A4F8-0A37-91A87EE580D6}"/>
                    </a:ext>
                  </a:extLst>
                </p14:cNvPr>
                <p14:cNvContentPartPr/>
                <p14:nvPr/>
              </p14:nvContentPartPr>
              <p14:xfrm>
                <a:off x="9080360" y="1775609"/>
                <a:ext cx="198000" cy="183960"/>
              </p14:xfrm>
            </p:contentPart>
          </mc:Choice>
          <mc:Fallback xmlns="">
            <p:pic>
              <p:nvPicPr>
                <p:cNvPr id="121" name="筆跡 120">
                  <a:extLst>
                    <a:ext uri="{FF2B5EF4-FFF2-40B4-BE49-F238E27FC236}">
                      <a16:creationId xmlns:a16="http://schemas.microsoft.com/office/drawing/2014/main" id="{74E5C70A-7540-A4F8-0A37-91A87EE580D6}"/>
                    </a:ext>
                  </a:extLst>
                </p:cNvPr>
                <p:cNvPicPr/>
                <p:nvPr/>
              </p:nvPicPr>
              <p:blipFill>
                <a:blip r:embed="rId77"/>
                <a:stretch>
                  <a:fillRect/>
                </a:stretch>
              </p:blipFill>
              <p:spPr>
                <a:xfrm>
                  <a:off x="9071360" y="1766969"/>
                  <a:ext cx="2156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23" name="筆跡 122">
                  <a:extLst>
                    <a:ext uri="{FF2B5EF4-FFF2-40B4-BE49-F238E27FC236}">
                      <a16:creationId xmlns:a16="http://schemas.microsoft.com/office/drawing/2014/main" id="{44AA18F9-CFD3-134D-1C31-D6172DBAFEEC}"/>
                    </a:ext>
                  </a:extLst>
                </p14:cNvPr>
                <p14:cNvContentPartPr/>
                <p14:nvPr/>
              </p14:nvContentPartPr>
              <p14:xfrm>
                <a:off x="9133280" y="1896209"/>
                <a:ext cx="188640" cy="137880"/>
              </p14:xfrm>
            </p:contentPart>
          </mc:Choice>
          <mc:Fallback xmlns="">
            <p:pic>
              <p:nvPicPr>
                <p:cNvPr id="123" name="筆跡 122">
                  <a:extLst>
                    <a:ext uri="{FF2B5EF4-FFF2-40B4-BE49-F238E27FC236}">
                      <a16:creationId xmlns:a16="http://schemas.microsoft.com/office/drawing/2014/main" id="{44AA18F9-CFD3-134D-1C31-D6172DBAFEEC}"/>
                    </a:ext>
                  </a:extLst>
                </p:cNvPr>
                <p:cNvPicPr/>
                <p:nvPr/>
              </p:nvPicPr>
              <p:blipFill>
                <a:blip r:embed="rId79"/>
                <a:stretch>
                  <a:fillRect/>
                </a:stretch>
              </p:blipFill>
              <p:spPr>
                <a:xfrm>
                  <a:off x="9124280" y="1887209"/>
                  <a:ext cx="2062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24" name="筆跡 123">
                  <a:extLst>
                    <a:ext uri="{FF2B5EF4-FFF2-40B4-BE49-F238E27FC236}">
                      <a16:creationId xmlns:a16="http://schemas.microsoft.com/office/drawing/2014/main" id="{679370EB-8509-96B9-CD11-14CDD3F346DF}"/>
                    </a:ext>
                  </a:extLst>
                </p14:cNvPr>
                <p14:cNvContentPartPr/>
                <p14:nvPr/>
              </p14:nvContentPartPr>
              <p14:xfrm>
                <a:off x="9505520" y="1652849"/>
                <a:ext cx="196200" cy="353520"/>
              </p14:xfrm>
            </p:contentPart>
          </mc:Choice>
          <mc:Fallback xmlns="">
            <p:pic>
              <p:nvPicPr>
                <p:cNvPr id="124" name="筆跡 123">
                  <a:extLst>
                    <a:ext uri="{FF2B5EF4-FFF2-40B4-BE49-F238E27FC236}">
                      <a16:creationId xmlns:a16="http://schemas.microsoft.com/office/drawing/2014/main" id="{679370EB-8509-96B9-CD11-14CDD3F346DF}"/>
                    </a:ext>
                  </a:extLst>
                </p:cNvPr>
                <p:cNvPicPr/>
                <p:nvPr/>
              </p:nvPicPr>
              <p:blipFill>
                <a:blip r:embed="rId81"/>
                <a:stretch>
                  <a:fillRect/>
                </a:stretch>
              </p:blipFill>
              <p:spPr>
                <a:xfrm>
                  <a:off x="9496880" y="1643849"/>
                  <a:ext cx="2138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25" name="筆跡 124">
                  <a:extLst>
                    <a:ext uri="{FF2B5EF4-FFF2-40B4-BE49-F238E27FC236}">
                      <a16:creationId xmlns:a16="http://schemas.microsoft.com/office/drawing/2014/main" id="{CDED734B-44B8-ACC8-0079-97FE2EAC37E6}"/>
                    </a:ext>
                  </a:extLst>
                </p14:cNvPr>
                <p14:cNvContentPartPr/>
                <p14:nvPr/>
              </p14:nvContentPartPr>
              <p14:xfrm>
                <a:off x="9725120" y="1823129"/>
                <a:ext cx="155880" cy="155160"/>
              </p14:xfrm>
            </p:contentPart>
          </mc:Choice>
          <mc:Fallback xmlns="">
            <p:pic>
              <p:nvPicPr>
                <p:cNvPr id="125" name="筆跡 124">
                  <a:extLst>
                    <a:ext uri="{FF2B5EF4-FFF2-40B4-BE49-F238E27FC236}">
                      <a16:creationId xmlns:a16="http://schemas.microsoft.com/office/drawing/2014/main" id="{CDED734B-44B8-ACC8-0079-97FE2EAC37E6}"/>
                    </a:ext>
                  </a:extLst>
                </p:cNvPr>
                <p:cNvPicPr/>
                <p:nvPr/>
              </p:nvPicPr>
              <p:blipFill>
                <a:blip r:embed="rId83"/>
                <a:stretch>
                  <a:fillRect/>
                </a:stretch>
              </p:blipFill>
              <p:spPr>
                <a:xfrm>
                  <a:off x="9716480" y="1814129"/>
                  <a:ext cx="1735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26" name="筆跡 125">
                  <a:extLst>
                    <a:ext uri="{FF2B5EF4-FFF2-40B4-BE49-F238E27FC236}">
                      <a16:creationId xmlns:a16="http://schemas.microsoft.com/office/drawing/2014/main" id="{F2792DFB-1573-4A6C-98B4-E77FA85EC938}"/>
                    </a:ext>
                  </a:extLst>
                </p14:cNvPr>
                <p14:cNvContentPartPr/>
                <p14:nvPr/>
              </p14:nvContentPartPr>
              <p14:xfrm>
                <a:off x="9790640" y="1850489"/>
                <a:ext cx="186840" cy="272160"/>
              </p14:xfrm>
            </p:contentPart>
          </mc:Choice>
          <mc:Fallback xmlns="">
            <p:pic>
              <p:nvPicPr>
                <p:cNvPr id="126" name="筆跡 125">
                  <a:extLst>
                    <a:ext uri="{FF2B5EF4-FFF2-40B4-BE49-F238E27FC236}">
                      <a16:creationId xmlns:a16="http://schemas.microsoft.com/office/drawing/2014/main" id="{F2792DFB-1573-4A6C-98B4-E77FA85EC938}"/>
                    </a:ext>
                  </a:extLst>
                </p:cNvPr>
                <p:cNvPicPr/>
                <p:nvPr/>
              </p:nvPicPr>
              <p:blipFill>
                <a:blip r:embed="rId85"/>
                <a:stretch>
                  <a:fillRect/>
                </a:stretch>
              </p:blipFill>
              <p:spPr>
                <a:xfrm>
                  <a:off x="9782000" y="1841849"/>
                  <a:ext cx="2044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27" name="筆跡 126">
                  <a:extLst>
                    <a:ext uri="{FF2B5EF4-FFF2-40B4-BE49-F238E27FC236}">
                      <a16:creationId xmlns:a16="http://schemas.microsoft.com/office/drawing/2014/main" id="{2E0B3AE8-5799-E0E1-9A8A-24D619E1B321}"/>
                    </a:ext>
                  </a:extLst>
                </p14:cNvPr>
                <p14:cNvContentPartPr/>
                <p14:nvPr/>
              </p14:nvContentPartPr>
              <p14:xfrm>
                <a:off x="9929240" y="1958489"/>
                <a:ext cx="120960" cy="80280"/>
              </p14:xfrm>
            </p:contentPart>
          </mc:Choice>
          <mc:Fallback xmlns="">
            <p:pic>
              <p:nvPicPr>
                <p:cNvPr id="127" name="筆跡 126">
                  <a:extLst>
                    <a:ext uri="{FF2B5EF4-FFF2-40B4-BE49-F238E27FC236}">
                      <a16:creationId xmlns:a16="http://schemas.microsoft.com/office/drawing/2014/main" id="{2E0B3AE8-5799-E0E1-9A8A-24D619E1B321}"/>
                    </a:ext>
                  </a:extLst>
                </p:cNvPr>
                <p:cNvPicPr/>
                <p:nvPr/>
              </p:nvPicPr>
              <p:blipFill>
                <a:blip r:embed="rId87"/>
                <a:stretch>
                  <a:fillRect/>
                </a:stretch>
              </p:blipFill>
              <p:spPr>
                <a:xfrm>
                  <a:off x="9920600" y="1949489"/>
                  <a:ext cx="1386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28" name="筆跡 127">
                  <a:extLst>
                    <a:ext uri="{FF2B5EF4-FFF2-40B4-BE49-F238E27FC236}">
                      <a16:creationId xmlns:a16="http://schemas.microsoft.com/office/drawing/2014/main" id="{4D33321F-1902-F446-9021-D9F4680F788B}"/>
                    </a:ext>
                  </a:extLst>
                </p14:cNvPr>
                <p14:cNvContentPartPr/>
                <p14:nvPr/>
              </p14:nvContentPartPr>
              <p14:xfrm>
                <a:off x="10145960" y="1674809"/>
                <a:ext cx="140760" cy="347400"/>
              </p14:xfrm>
            </p:contentPart>
          </mc:Choice>
          <mc:Fallback xmlns="">
            <p:pic>
              <p:nvPicPr>
                <p:cNvPr id="128" name="筆跡 127">
                  <a:extLst>
                    <a:ext uri="{FF2B5EF4-FFF2-40B4-BE49-F238E27FC236}">
                      <a16:creationId xmlns:a16="http://schemas.microsoft.com/office/drawing/2014/main" id="{4D33321F-1902-F446-9021-D9F4680F788B}"/>
                    </a:ext>
                  </a:extLst>
                </p:cNvPr>
                <p:cNvPicPr/>
                <p:nvPr/>
              </p:nvPicPr>
              <p:blipFill>
                <a:blip r:embed="rId89"/>
                <a:stretch>
                  <a:fillRect/>
                </a:stretch>
              </p:blipFill>
              <p:spPr>
                <a:xfrm>
                  <a:off x="10137320" y="1665809"/>
                  <a:ext cx="15840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29" name="筆跡 128">
                  <a:extLst>
                    <a:ext uri="{FF2B5EF4-FFF2-40B4-BE49-F238E27FC236}">
                      <a16:creationId xmlns:a16="http://schemas.microsoft.com/office/drawing/2014/main" id="{1FD16D51-BB10-5976-5509-745E17373618}"/>
                    </a:ext>
                  </a:extLst>
                </p14:cNvPr>
                <p14:cNvContentPartPr/>
                <p14:nvPr/>
              </p14:nvContentPartPr>
              <p14:xfrm>
                <a:off x="10413440" y="1824929"/>
                <a:ext cx="161640" cy="11880"/>
              </p14:xfrm>
            </p:contentPart>
          </mc:Choice>
          <mc:Fallback xmlns="">
            <p:pic>
              <p:nvPicPr>
                <p:cNvPr id="129" name="筆跡 128">
                  <a:extLst>
                    <a:ext uri="{FF2B5EF4-FFF2-40B4-BE49-F238E27FC236}">
                      <a16:creationId xmlns:a16="http://schemas.microsoft.com/office/drawing/2014/main" id="{1FD16D51-BB10-5976-5509-745E17373618}"/>
                    </a:ext>
                  </a:extLst>
                </p:cNvPr>
                <p:cNvPicPr/>
                <p:nvPr/>
              </p:nvPicPr>
              <p:blipFill>
                <a:blip r:embed="rId91"/>
                <a:stretch>
                  <a:fillRect/>
                </a:stretch>
              </p:blipFill>
              <p:spPr>
                <a:xfrm>
                  <a:off x="10404440" y="1815929"/>
                  <a:ext cx="1792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30" name="筆跡 129">
                  <a:extLst>
                    <a:ext uri="{FF2B5EF4-FFF2-40B4-BE49-F238E27FC236}">
                      <a16:creationId xmlns:a16="http://schemas.microsoft.com/office/drawing/2014/main" id="{C452D338-C4DF-54F9-39EA-128F4794D183}"/>
                    </a:ext>
                  </a:extLst>
                </p14:cNvPr>
                <p14:cNvContentPartPr/>
                <p14:nvPr/>
              </p14:nvContentPartPr>
              <p14:xfrm>
                <a:off x="10441880" y="1863089"/>
                <a:ext cx="111240" cy="15120"/>
              </p14:xfrm>
            </p:contentPart>
          </mc:Choice>
          <mc:Fallback xmlns="">
            <p:pic>
              <p:nvPicPr>
                <p:cNvPr id="130" name="筆跡 129">
                  <a:extLst>
                    <a:ext uri="{FF2B5EF4-FFF2-40B4-BE49-F238E27FC236}">
                      <a16:creationId xmlns:a16="http://schemas.microsoft.com/office/drawing/2014/main" id="{C452D338-C4DF-54F9-39EA-128F4794D183}"/>
                    </a:ext>
                  </a:extLst>
                </p:cNvPr>
                <p:cNvPicPr/>
                <p:nvPr/>
              </p:nvPicPr>
              <p:blipFill>
                <a:blip r:embed="rId93"/>
                <a:stretch>
                  <a:fillRect/>
                </a:stretch>
              </p:blipFill>
              <p:spPr>
                <a:xfrm>
                  <a:off x="10433240" y="1854449"/>
                  <a:ext cx="1288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31" name="筆跡 130">
                  <a:extLst>
                    <a:ext uri="{FF2B5EF4-FFF2-40B4-BE49-F238E27FC236}">
                      <a16:creationId xmlns:a16="http://schemas.microsoft.com/office/drawing/2014/main" id="{13D4406D-C066-1D1C-E193-5FA681540555}"/>
                    </a:ext>
                  </a:extLst>
                </p14:cNvPr>
                <p14:cNvContentPartPr/>
                <p14:nvPr/>
              </p14:nvContentPartPr>
              <p14:xfrm>
                <a:off x="10684160" y="1683449"/>
                <a:ext cx="239040" cy="267840"/>
              </p14:xfrm>
            </p:contentPart>
          </mc:Choice>
          <mc:Fallback xmlns="">
            <p:pic>
              <p:nvPicPr>
                <p:cNvPr id="131" name="筆跡 130">
                  <a:extLst>
                    <a:ext uri="{FF2B5EF4-FFF2-40B4-BE49-F238E27FC236}">
                      <a16:creationId xmlns:a16="http://schemas.microsoft.com/office/drawing/2014/main" id="{13D4406D-C066-1D1C-E193-5FA681540555}"/>
                    </a:ext>
                  </a:extLst>
                </p:cNvPr>
                <p:cNvPicPr/>
                <p:nvPr/>
              </p:nvPicPr>
              <p:blipFill>
                <a:blip r:embed="rId95"/>
                <a:stretch>
                  <a:fillRect/>
                </a:stretch>
              </p:blipFill>
              <p:spPr>
                <a:xfrm>
                  <a:off x="10675520" y="1674809"/>
                  <a:ext cx="256680" cy="285480"/>
                </a:xfrm>
                <a:prstGeom prst="rect">
                  <a:avLst/>
                </a:prstGeom>
              </p:spPr>
            </p:pic>
          </mc:Fallback>
        </mc:AlternateContent>
      </p:grpSp>
      <p:grpSp>
        <p:nvGrpSpPr>
          <p:cNvPr id="142" name="群組 141">
            <a:extLst>
              <a:ext uri="{FF2B5EF4-FFF2-40B4-BE49-F238E27FC236}">
                <a16:creationId xmlns:a16="http://schemas.microsoft.com/office/drawing/2014/main" id="{DF33943F-6190-800E-919F-5F9C74F7E794}"/>
              </a:ext>
            </a:extLst>
          </p:cNvPr>
          <p:cNvGrpSpPr/>
          <p:nvPr/>
        </p:nvGrpSpPr>
        <p:grpSpPr>
          <a:xfrm>
            <a:off x="853280" y="3067289"/>
            <a:ext cx="929880" cy="480960"/>
            <a:chOff x="853280" y="3067289"/>
            <a:chExt cx="929880" cy="480960"/>
          </a:xfrm>
        </p:grpSpPr>
        <mc:AlternateContent xmlns:mc="http://schemas.openxmlformats.org/markup-compatibility/2006" xmlns:p14="http://schemas.microsoft.com/office/powerpoint/2010/main">
          <mc:Choice Requires="p14">
            <p:contentPart p14:bwMode="auto" r:id="rId96">
              <p14:nvContentPartPr>
                <p14:cNvPr id="133" name="筆跡 132">
                  <a:extLst>
                    <a:ext uri="{FF2B5EF4-FFF2-40B4-BE49-F238E27FC236}">
                      <a16:creationId xmlns:a16="http://schemas.microsoft.com/office/drawing/2014/main" id="{B9545AA6-4539-6B0C-9C0D-2EA673BFEE3F}"/>
                    </a:ext>
                  </a:extLst>
                </p14:cNvPr>
                <p14:cNvContentPartPr/>
                <p14:nvPr/>
              </p14:nvContentPartPr>
              <p14:xfrm>
                <a:off x="853280" y="3131369"/>
                <a:ext cx="238320" cy="416880"/>
              </p14:xfrm>
            </p:contentPart>
          </mc:Choice>
          <mc:Fallback xmlns="">
            <p:pic>
              <p:nvPicPr>
                <p:cNvPr id="133" name="筆跡 132">
                  <a:extLst>
                    <a:ext uri="{FF2B5EF4-FFF2-40B4-BE49-F238E27FC236}">
                      <a16:creationId xmlns:a16="http://schemas.microsoft.com/office/drawing/2014/main" id="{B9545AA6-4539-6B0C-9C0D-2EA673BFEE3F}"/>
                    </a:ext>
                  </a:extLst>
                </p:cNvPr>
                <p:cNvPicPr/>
                <p:nvPr/>
              </p:nvPicPr>
              <p:blipFill>
                <a:blip r:embed="rId97"/>
                <a:stretch>
                  <a:fillRect/>
                </a:stretch>
              </p:blipFill>
              <p:spPr>
                <a:xfrm>
                  <a:off x="844640" y="3122369"/>
                  <a:ext cx="25596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34" name="筆跡 133">
                  <a:extLst>
                    <a:ext uri="{FF2B5EF4-FFF2-40B4-BE49-F238E27FC236}">
                      <a16:creationId xmlns:a16="http://schemas.microsoft.com/office/drawing/2014/main" id="{54C398CA-4771-9FA4-98D8-6CB47981AE31}"/>
                    </a:ext>
                  </a:extLst>
                </p14:cNvPr>
                <p14:cNvContentPartPr/>
                <p14:nvPr/>
              </p14:nvContentPartPr>
              <p14:xfrm>
                <a:off x="1214360" y="3067289"/>
                <a:ext cx="139320" cy="404640"/>
              </p14:xfrm>
            </p:contentPart>
          </mc:Choice>
          <mc:Fallback xmlns="">
            <p:pic>
              <p:nvPicPr>
                <p:cNvPr id="134" name="筆跡 133">
                  <a:extLst>
                    <a:ext uri="{FF2B5EF4-FFF2-40B4-BE49-F238E27FC236}">
                      <a16:creationId xmlns:a16="http://schemas.microsoft.com/office/drawing/2014/main" id="{54C398CA-4771-9FA4-98D8-6CB47981AE31}"/>
                    </a:ext>
                  </a:extLst>
                </p:cNvPr>
                <p:cNvPicPr/>
                <p:nvPr/>
              </p:nvPicPr>
              <p:blipFill>
                <a:blip r:embed="rId99"/>
                <a:stretch>
                  <a:fillRect/>
                </a:stretch>
              </p:blipFill>
              <p:spPr>
                <a:xfrm>
                  <a:off x="1205720" y="3058649"/>
                  <a:ext cx="156960" cy="42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35" name="筆跡 134">
                  <a:extLst>
                    <a:ext uri="{FF2B5EF4-FFF2-40B4-BE49-F238E27FC236}">
                      <a16:creationId xmlns:a16="http://schemas.microsoft.com/office/drawing/2014/main" id="{F7A196A6-FCAF-9FE1-B92E-F4816944FDDE}"/>
                    </a:ext>
                  </a:extLst>
                </p14:cNvPr>
                <p14:cNvContentPartPr/>
                <p14:nvPr/>
              </p14:nvContentPartPr>
              <p14:xfrm>
                <a:off x="1406960" y="3098969"/>
                <a:ext cx="12600" cy="327240"/>
              </p14:xfrm>
            </p:contentPart>
          </mc:Choice>
          <mc:Fallback xmlns="">
            <p:pic>
              <p:nvPicPr>
                <p:cNvPr id="135" name="筆跡 134">
                  <a:extLst>
                    <a:ext uri="{FF2B5EF4-FFF2-40B4-BE49-F238E27FC236}">
                      <a16:creationId xmlns:a16="http://schemas.microsoft.com/office/drawing/2014/main" id="{F7A196A6-FCAF-9FE1-B92E-F4816944FDDE}"/>
                    </a:ext>
                  </a:extLst>
                </p:cNvPr>
                <p:cNvPicPr/>
                <p:nvPr/>
              </p:nvPicPr>
              <p:blipFill>
                <a:blip r:embed="rId101"/>
                <a:stretch>
                  <a:fillRect/>
                </a:stretch>
              </p:blipFill>
              <p:spPr>
                <a:xfrm>
                  <a:off x="1397960" y="3089969"/>
                  <a:ext cx="30240" cy="344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36" name="筆跡 135">
                  <a:extLst>
                    <a:ext uri="{FF2B5EF4-FFF2-40B4-BE49-F238E27FC236}">
                      <a16:creationId xmlns:a16="http://schemas.microsoft.com/office/drawing/2014/main" id="{884EC488-66FD-2924-8078-5FE578C6153D}"/>
                    </a:ext>
                  </a:extLst>
                </p14:cNvPr>
                <p14:cNvContentPartPr/>
                <p14:nvPr/>
              </p14:nvContentPartPr>
              <p14:xfrm>
                <a:off x="1464200" y="3140369"/>
                <a:ext cx="165960" cy="230760"/>
              </p14:xfrm>
            </p:contentPart>
          </mc:Choice>
          <mc:Fallback xmlns="">
            <p:pic>
              <p:nvPicPr>
                <p:cNvPr id="136" name="筆跡 135">
                  <a:extLst>
                    <a:ext uri="{FF2B5EF4-FFF2-40B4-BE49-F238E27FC236}">
                      <a16:creationId xmlns:a16="http://schemas.microsoft.com/office/drawing/2014/main" id="{884EC488-66FD-2924-8078-5FE578C6153D}"/>
                    </a:ext>
                  </a:extLst>
                </p:cNvPr>
                <p:cNvPicPr/>
                <p:nvPr/>
              </p:nvPicPr>
              <p:blipFill>
                <a:blip r:embed="rId103"/>
                <a:stretch>
                  <a:fillRect/>
                </a:stretch>
              </p:blipFill>
              <p:spPr>
                <a:xfrm>
                  <a:off x="1455200" y="3131729"/>
                  <a:ext cx="183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37" name="筆跡 136">
                  <a:extLst>
                    <a:ext uri="{FF2B5EF4-FFF2-40B4-BE49-F238E27FC236}">
                      <a16:creationId xmlns:a16="http://schemas.microsoft.com/office/drawing/2014/main" id="{10D3CC88-6BF5-18FB-23A3-EC5DF65C53CE}"/>
                    </a:ext>
                  </a:extLst>
                </p14:cNvPr>
                <p14:cNvContentPartPr/>
                <p14:nvPr/>
              </p14:nvContentPartPr>
              <p14:xfrm>
                <a:off x="1464920" y="3263489"/>
                <a:ext cx="194760" cy="24840"/>
              </p14:xfrm>
            </p:contentPart>
          </mc:Choice>
          <mc:Fallback xmlns="">
            <p:pic>
              <p:nvPicPr>
                <p:cNvPr id="137" name="筆跡 136">
                  <a:extLst>
                    <a:ext uri="{FF2B5EF4-FFF2-40B4-BE49-F238E27FC236}">
                      <a16:creationId xmlns:a16="http://schemas.microsoft.com/office/drawing/2014/main" id="{10D3CC88-6BF5-18FB-23A3-EC5DF65C53CE}"/>
                    </a:ext>
                  </a:extLst>
                </p:cNvPr>
                <p:cNvPicPr/>
                <p:nvPr/>
              </p:nvPicPr>
              <p:blipFill>
                <a:blip r:embed="rId105"/>
                <a:stretch>
                  <a:fillRect/>
                </a:stretch>
              </p:blipFill>
              <p:spPr>
                <a:xfrm>
                  <a:off x="1455920" y="3254849"/>
                  <a:ext cx="2124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38" name="筆跡 137">
                  <a:extLst>
                    <a:ext uri="{FF2B5EF4-FFF2-40B4-BE49-F238E27FC236}">
                      <a16:creationId xmlns:a16="http://schemas.microsoft.com/office/drawing/2014/main" id="{053E625E-1C13-31D3-C65A-EBE979CD8747}"/>
                    </a:ext>
                  </a:extLst>
                </p14:cNvPr>
                <p14:cNvContentPartPr/>
                <p14:nvPr/>
              </p14:nvContentPartPr>
              <p14:xfrm>
                <a:off x="1765880" y="3096449"/>
                <a:ext cx="17280" cy="357120"/>
              </p14:xfrm>
            </p:contentPart>
          </mc:Choice>
          <mc:Fallback xmlns="">
            <p:pic>
              <p:nvPicPr>
                <p:cNvPr id="138" name="筆跡 137">
                  <a:extLst>
                    <a:ext uri="{FF2B5EF4-FFF2-40B4-BE49-F238E27FC236}">
                      <a16:creationId xmlns:a16="http://schemas.microsoft.com/office/drawing/2014/main" id="{053E625E-1C13-31D3-C65A-EBE979CD8747}"/>
                    </a:ext>
                  </a:extLst>
                </p:cNvPr>
                <p:cNvPicPr/>
                <p:nvPr/>
              </p:nvPicPr>
              <p:blipFill>
                <a:blip r:embed="rId107"/>
                <a:stretch>
                  <a:fillRect/>
                </a:stretch>
              </p:blipFill>
              <p:spPr>
                <a:xfrm>
                  <a:off x="1757240" y="3087449"/>
                  <a:ext cx="34920" cy="374760"/>
                </a:xfrm>
                <a:prstGeom prst="rect">
                  <a:avLst/>
                </a:prstGeom>
              </p:spPr>
            </p:pic>
          </mc:Fallback>
        </mc:AlternateContent>
      </p:grpSp>
      <p:grpSp>
        <p:nvGrpSpPr>
          <p:cNvPr id="153" name="群組 152">
            <a:extLst>
              <a:ext uri="{FF2B5EF4-FFF2-40B4-BE49-F238E27FC236}">
                <a16:creationId xmlns:a16="http://schemas.microsoft.com/office/drawing/2014/main" id="{13B37A17-1C62-CD32-BE07-F22925939B3B}"/>
              </a:ext>
            </a:extLst>
          </p:cNvPr>
          <p:cNvGrpSpPr/>
          <p:nvPr/>
        </p:nvGrpSpPr>
        <p:grpSpPr>
          <a:xfrm>
            <a:off x="2043800" y="2888369"/>
            <a:ext cx="1982520" cy="586440"/>
            <a:chOff x="2043800" y="2888369"/>
            <a:chExt cx="1982520" cy="586440"/>
          </a:xfrm>
        </p:grpSpPr>
        <mc:AlternateContent xmlns:mc="http://schemas.openxmlformats.org/markup-compatibility/2006" xmlns:p14="http://schemas.microsoft.com/office/powerpoint/2010/main">
          <mc:Choice Requires="p14">
            <p:contentPart p14:bwMode="auto" r:id="rId108">
              <p14:nvContentPartPr>
                <p14:cNvPr id="139" name="筆跡 138">
                  <a:extLst>
                    <a:ext uri="{FF2B5EF4-FFF2-40B4-BE49-F238E27FC236}">
                      <a16:creationId xmlns:a16="http://schemas.microsoft.com/office/drawing/2014/main" id="{BD6232EB-BAB8-5330-54E7-9FD0ED472ED2}"/>
                    </a:ext>
                  </a:extLst>
                </p14:cNvPr>
                <p14:cNvContentPartPr/>
                <p14:nvPr/>
              </p14:nvContentPartPr>
              <p14:xfrm>
                <a:off x="2043800" y="3179249"/>
                <a:ext cx="169200" cy="135720"/>
              </p14:xfrm>
            </p:contentPart>
          </mc:Choice>
          <mc:Fallback xmlns="">
            <p:pic>
              <p:nvPicPr>
                <p:cNvPr id="139" name="筆跡 138">
                  <a:extLst>
                    <a:ext uri="{FF2B5EF4-FFF2-40B4-BE49-F238E27FC236}">
                      <a16:creationId xmlns:a16="http://schemas.microsoft.com/office/drawing/2014/main" id="{BD6232EB-BAB8-5330-54E7-9FD0ED472ED2}"/>
                    </a:ext>
                  </a:extLst>
                </p:cNvPr>
                <p:cNvPicPr/>
                <p:nvPr/>
              </p:nvPicPr>
              <p:blipFill>
                <a:blip r:embed="rId109"/>
                <a:stretch>
                  <a:fillRect/>
                </a:stretch>
              </p:blipFill>
              <p:spPr>
                <a:xfrm>
                  <a:off x="2035160" y="3170249"/>
                  <a:ext cx="186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40" name="筆跡 139">
                  <a:extLst>
                    <a:ext uri="{FF2B5EF4-FFF2-40B4-BE49-F238E27FC236}">
                      <a16:creationId xmlns:a16="http://schemas.microsoft.com/office/drawing/2014/main" id="{0AB64DB2-198F-4982-DF46-CC223A09135A}"/>
                    </a:ext>
                  </a:extLst>
                </p14:cNvPr>
                <p14:cNvContentPartPr/>
                <p14:nvPr/>
              </p14:nvContentPartPr>
              <p14:xfrm>
                <a:off x="2065400" y="3264209"/>
                <a:ext cx="183960" cy="133200"/>
              </p14:xfrm>
            </p:contentPart>
          </mc:Choice>
          <mc:Fallback xmlns="">
            <p:pic>
              <p:nvPicPr>
                <p:cNvPr id="140" name="筆跡 139">
                  <a:extLst>
                    <a:ext uri="{FF2B5EF4-FFF2-40B4-BE49-F238E27FC236}">
                      <a16:creationId xmlns:a16="http://schemas.microsoft.com/office/drawing/2014/main" id="{0AB64DB2-198F-4982-DF46-CC223A09135A}"/>
                    </a:ext>
                  </a:extLst>
                </p:cNvPr>
                <p:cNvPicPr/>
                <p:nvPr/>
              </p:nvPicPr>
              <p:blipFill>
                <a:blip r:embed="rId111"/>
                <a:stretch>
                  <a:fillRect/>
                </a:stretch>
              </p:blipFill>
              <p:spPr>
                <a:xfrm>
                  <a:off x="2056400" y="3255569"/>
                  <a:ext cx="2016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43" name="筆跡 142">
                  <a:extLst>
                    <a:ext uri="{FF2B5EF4-FFF2-40B4-BE49-F238E27FC236}">
                      <a16:creationId xmlns:a16="http://schemas.microsoft.com/office/drawing/2014/main" id="{E875EBE9-C8DE-FB88-B41B-5456365C6019}"/>
                    </a:ext>
                  </a:extLst>
                </p14:cNvPr>
                <p14:cNvContentPartPr/>
                <p14:nvPr/>
              </p14:nvContentPartPr>
              <p14:xfrm>
                <a:off x="2395160" y="3045329"/>
                <a:ext cx="180360" cy="348840"/>
              </p14:xfrm>
            </p:contentPart>
          </mc:Choice>
          <mc:Fallback xmlns="">
            <p:pic>
              <p:nvPicPr>
                <p:cNvPr id="143" name="筆跡 142">
                  <a:extLst>
                    <a:ext uri="{FF2B5EF4-FFF2-40B4-BE49-F238E27FC236}">
                      <a16:creationId xmlns:a16="http://schemas.microsoft.com/office/drawing/2014/main" id="{E875EBE9-C8DE-FB88-B41B-5456365C6019}"/>
                    </a:ext>
                  </a:extLst>
                </p:cNvPr>
                <p:cNvPicPr/>
                <p:nvPr/>
              </p:nvPicPr>
              <p:blipFill>
                <a:blip r:embed="rId113"/>
                <a:stretch>
                  <a:fillRect/>
                </a:stretch>
              </p:blipFill>
              <p:spPr>
                <a:xfrm>
                  <a:off x="2386160" y="3036329"/>
                  <a:ext cx="198000" cy="3664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4" name="筆跡 143">
                  <a:extLst>
                    <a:ext uri="{FF2B5EF4-FFF2-40B4-BE49-F238E27FC236}">
                      <a16:creationId xmlns:a16="http://schemas.microsoft.com/office/drawing/2014/main" id="{0A1F9A9E-306B-84E0-AC62-EEB534DD1553}"/>
                    </a:ext>
                  </a:extLst>
                </p14:cNvPr>
                <p14:cNvContentPartPr/>
                <p14:nvPr/>
              </p14:nvContentPartPr>
              <p14:xfrm>
                <a:off x="2597480" y="3155129"/>
                <a:ext cx="209520" cy="180360"/>
              </p14:xfrm>
            </p:contentPart>
          </mc:Choice>
          <mc:Fallback xmlns="">
            <p:pic>
              <p:nvPicPr>
                <p:cNvPr id="144" name="筆跡 143">
                  <a:extLst>
                    <a:ext uri="{FF2B5EF4-FFF2-40B4-BE49-F238E27FC236}">
                      <a16:creationId xmlns:a16="http://schemas.microsoft.com/office/drawing/2014/main" id="{0A1F9A9E-306B-84E0-AC62-EEB534DD1553}"/>
                    </a:ext>
                  </a:extLst>
                </p:cNvPr>
                <p:cNvPicPr/>
                <p:nvPr/>
              </p:nvPicPr>
              <p:blipFill>
                <a:blip r:embed="rId115"/>
                <a:stretch>
                  <a:fillRect/>
                </a:stretch>
              </p:blipFill>
              <p:spPr>
                <a:xfrm>
                  <a:off x="2588480" y="3146489"/>
                  <a:ext cx="2271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45" name="筆跡 144">
                  <a:extLst>
                    <a:ext uri="{FF2B5EF4-FFF2-40B4-BE49-F238E27FC236}">
                      <a16:creationId xmlns:a16="http://schemas.microsoft.com/office/drawing/2014/main" id="{85024ADA-3ECF-351E-2A23-784DF46D947D}"/>
                    </a:ext>
                  </a:extLst>
                </p14:cNvPr>
                <p14:cNvContentPartPr/>
                <p14:nvPr/>
              </p14:nvContentPartPr>
              <p14:xfrm>
                <a:off x="2699360" y="3188609"/>
                <a:ext cx="195120" cy="264960"/>
              </p14:xfrm>
            </p:contentPart>
          </mc:Choice>
          <mc:Fallback xmlns="">
            <p:pic>
              <p:nvPicPr>
                <p:cNvPr id="145" name="筆跡 144">
                  <a:extLst>
                    <a:ext uri="{FF2B5EF4-FFF2-40B4-BE49-F238E27FC236}">
                      <a16:creationId xmlns:a16="http://schemas.microsoft.com/office/drawing/2014/main" id="{85024ADA-3ECF-351E-2A23-784DF46D947D}"/>
                    </a:ext>
                  </a:extLst>
                </p:cNvPr>
                <p:cNvPicPr/>
                <p:nvPr/>
              </p:nvPicPr>
              <p:blipFill>
                <a:blip r:embed="rId117"/>
                <a:stretch>
                  <a:fillRect/>
                </a:stretch>
              </p:blipFill>
              <p:spPr>
                <a:xfrm>
                  <a:off x="2690360" y="3179969"/>
                  <a:ext cx="2127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46" name="筆跡 145">
                  <a:extLst>
                    <a:ext uri="{FF2B5EF4-FFF2-40B4-BE49-F238E27FC236}">
                      <a16:creationId xmlns:a16="http://schemas.microsoft.com/office/drawing/2014/main" id="{C0625F0F-5A6B-5D5F-9797-201B2B5B7BA1}"/>
                    </a:ext>
                  </a:extLst>
                </p14:cNvPr>
                <p14:cNvContentPartPr/>
                <p14:nvPr/>
              </p14:nvContentPartPr>
              <p14:xfrm>
                <a:off x="2852360" y="3286529"/>
                <a:ext cx="114840" cy="99360"/>
              </p14:xfrm>
            </p:contentPart>
          </mc:Choice>
          <mc:Fallback xmlns="">
            <p:pic>
              <p:nvPicPr>
                <p:cNvPr id="146" name="筆跡 145">
                  <a:extLst>
                    <a:ext uri="{FF2B5EF4-FFF2-40B4-BE49-F238E27FC236}">
                      <a16:creationId xmlns:a16="http://schemas.microsoft.com/office/drawing/2014/main" id="{C0625F0F-5A6B-5D5F-9797-201B2B5B7BA1}"/>
                    </a:ext>
                  </a:extLst>
                </p:cNvPr>
                <p:cNvPicPr/>
                <p:nvPr/>
              </p:nvPicPr>
              <p:blipFill>
                <a:blip r:embed="rId119"/>
                <a:stretch>
                  <a:fillRect/>
                </a:stretch>
              </p:blipFill>
              <p:spPr>
                <a:xfrm>
                  <a:off x="2843360" y="3277529"/>
                  <a:ext cx="13248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47" name="筆跡 146">
                  <a:extLst>
                    <a:ext uri="{FF2B5EF4-FFF2-40B4-BE49-F238E27FC236}">
                      <a16:creationId xmlns:a16="http://schemas.microsoft.com/office/drawing/2014/main" id="{90C3485A-3AC9-5394-1FEF-8D6D398EAA4D}"/>
                    </a:ext>
                  </a:extLst>
                </p14:cNvPr>
                <p14:cNvContentPartPr/>
                <p14:nvPr/>
              </p14:nvContentPartPr>
              <p14:xfrm>
                <a:off x="2952440" y="3058289"/>
                <a:ext cx="142560" cy="416520"/>
              </p14:xfrm>
            </p:contentPart>
          </mc:Choice>
          <mc:Fallback xmlns="">
            <p:pic>
              <p:nvPicPr>
                <p:cNvPr id="147" name="筆跡 146">
                  <a:extLst>
                    <a:ext uri="{FF2B5EF4-FFF2-40B4-BE49-F238E27FC236}">
                      <a16:creationId xmlns:a16="http://schemas.microsoft.com/office/drawing/2014/main" id="{90C3485A-3AC9-5394-1FEF-8D6D398EAA4D}"/>
                    </a:ext>
                  </a:extLst>
                </p:cNvPr>
                <p:cNvPicPr/>
                <p:nvPr/>
              </p:nvPicPr>
              <p:blipFill>
                <a:blip r:embed="rId121"/>
                <a:stretch>
                  <a:fillRect/>
                </a:stretch>
              </p:blipFill>
              <p:spPr>
                <a:xfrm>
                  <a:off x="2943800" y="3049289"/>
                  <a:ext cx="160200" cy="43416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48" name="筆跡 147">
                  <a:extLst>
                    <a:ext uri="{FF2B5EF4-FFF2-40B4-BE49-F238E27FC236}">
                      <a16:creationId xmlns:a16="http://schemas.microsoft.com/office/drawing/2014/main" id="{8066B760-12E8-BDB3-3245-78BF867B8FDA}"/>
                    </a:ext>
                  </a:extLst>
                </p14:cNvPr>
                <p14:cNvContentPartPr/>
                <p14:nvPr/>
              </p14:nvContentPartPr>
              <p14:xfrm>
                <a:off x="3178160" y="3184289"/>
                <a:ext cx="161640" cy="96840"/>
              </p14:xfrm>
            </p:contentPart>
          </mc:Choice>
          <mc:Fallback xmlns="">
            <p:pic>
              <p:nvPicPr>
                <p:cNvPr id="148" name="筆跡 147">
                  <a:extLst>
                    <a:ext uri="{FF2B5EF4-FFF2-40B4-BE49-F238E27FC236}">
                      <a16:creationId xmlns:a16="http://schemas.microsoft.com/office/drawing/2014/main" id="{8066B760-12E8-BDB3-3245-78BF867B8FDA}"/>
                    </a:ext>
                  </a:extLst>
                </p:cNvPr>
                <p:cNvPicPr/>
                <p:nvPr/>
              </p:nvPicPr>
              <p:blipFill>
                <a:blip r:embed="rId123"/>
                <a:stretch>
                  <a:fillRect/>
                </a:stretch>
              </p:blipFill>
              <p:spPr>
                <a:xfrm>
                  <a:off x="3169520" y="3175289"/>
                  <a:ext cx="1792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50" name="筆跡 149">
                  <a:extLst>
                    <a:ext uri="{FF2B5EF4-FFF2-40B4-BE49-F238E27FC236}">
                      <a16:creationId xmlns:a16="http://schemas.microsoft.com/office/drawing/2014/main" id="{1183BE1F-2FB8-205D-9FD3-7FFCA8EF4CFB}"/>
                    </a:ext>
                  </a:extLst>
                </p14:cNvPr>
                <p14:cNvContentPartPr/>
                <p14:nvPr/>
              </p14:nvContentPartPr>
              <p14:xfrm>
                <a:off x="3570920" y="2987369"/>
                <a:ext cx="19080" cy="419040"/>
              </p14:xfrm>
            </p:contentPart>
          </mc:Choice>
          <mc:Fallback xmlns="">
            <p:pic>
              <p:nvPicPr>
                <p:cNvPr id="150" name="筆跡 149">
                  <a:extLst>
                    <a:ext uri="{FF2B5EF4-FFF2-40B4-BE49-F238E27FC236}">
                      <a16:creationId xmlns:a16="http://schemas.microsoft.com/office/drawing/2014/main" id="{1183BE1F-2FB8-205D-9FD3-7FFCA8EF4CFB}"/>
                    </a:ext>
                  </a:extLst>
                </p:cNvPr>
                <p:cNvPicPr/>
                <p:nvPr/>
              </p:nvPicPr>
              <p:blipFill>
                <a:blip r:embed="rId125"/>
                <a:stretch>
                  <a:fillRect/>
                </a:stretch>
              </p:blipFill>
              <p:spPr>
                <a:xfrm>
                  <a:off x="3561920" y="2978729"/>
                  <a:ext cx="36720" cy="43668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51" name="筆跡 150">
                  <a:extLst>
                    <a:ext uri="{FF2B5EF4-FFF2-40B4-BE49-F238E27FC236}">
                      <a16:creationId xmlns:a16="http://schemas.microsoft.com/office/drawing/2014/main" id="{B2672832-4730-E6F7-59C2-9A778CF87830}"/>
                    </a:ext>
                  </a:extLst>
                </p14:cNvPr>
                <p14:cNvContentPartPr/>
                <p14:nvPr/>
              </p14:nvContentPartPr>
              <p14:xfrm>
                <a:off x="3553280" y="2888369"/>
                <a:ext cx="228240" cy="224640"/>
              </p14:xfrm>
            </p:contentPart>
          </mc:Choice>
          <mc:Fallback xmlns="">
            <p:pic>
              <p:nvPicPr>
                <p:cNvPr id="151" name="筆跡 150">
                  <a:extLst>
                    <a:ext uri="{FF2B5EF4-FFF2-40B4-BE49-F238E27FC236}">
                      <a16:creationId xmlns:a16="http://schemas.microsoft.com/office/drawing/2014/main" id="{B2672832-4730-E6F7-59C2-9A778CF87830}"/>
                    </a:ext>
                  </a:extLst>
                </p:cNvPr>
                <p:cNvPicPr/>
                <p:nvPr/>
              </p:nvPicPr>
              <p:blipFill>
                <a:blip r:embed="rId127"/>
                <a:stretch>
                  <a:fillRect/>
                </a:stretch>
              </p:blipFill>
              <p:spPr>
                <a:xfrm>
                  <a:off x="3544640" y="2879729"/>
                  <a:ext cx="245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2" name="筆跡 151">
                  <a:extLst>
                    <a:ext uri="{FF2B5EF4-FFF2-40B4-BE49-F238E27FC236}">
                      <a16:creationId xmlns:a16="http://schemas.microsoft.com/office/drawing/2014/main" id="{DFE425A2-4B2B-8DBA-7716-38764DAF0509}"/>
                    </a:ext>
                  </a:extLst>
                </p14:cNvPr>
                <p14:cNvContentPartPr/>
                <p14:nvPr/>
              </p14:nvContentPartPr>
              <p14:xfrm>
                <a:off x="3908600" y="2907089"/>
                <a:ext cx="117720" cy="414720"/>
              </p14:xfrm>
            </p:contentPart>
          </mc:Choice>
          <mc:Fallback xmlns="">
            <p:pic>
              <p:nvPicPr>
                <p:cNvPr id="152" name="筆跡 151">
                  <a:extLst>
                    <a:ext uri="{FF2B5EF4-FFF2-40B4-BE49-F238E27FC236}">
                      <a16:creationId xmlns:a16="http://schemas.microsoft.com/office/drawing/2014/main" id="{DFE425A2-4B2B-8DBA-7716-38764DAF0509}"/>
                    </a:ext>
                  </a:extLst>
                </p:cNvPr>
                <p:cNvPicPr/>
                <p:nvPr/>
              </p:nvPicPr>
              <p:blipFill>
                <a:blip r:embed="rId129"/>
                <a:stretch>
                  <a:fillRect/>
                </a:stretch>
              </p:blipFill>
              <p:spPr>
                <a:xfrm>
                  <a:off x="3899960" y="2898449"/>
                  <a:ext cx="135360" cy="432360"/>
                </a:xfrm>
                <a:prstGeom prst="rect">
                  <a:avLst/>
                </a:prstGeom>
              </p:spPr>
            </p:pic>
          </mc:Fallback>
        </mc:AlternateContent>
      </p:grpSp>
      <p:grpSp>
        <p:nvGrpSpPr>
          <p:cNvPr id="166" name="群組 165">
            <a:extLst>
              <a:ext uri="{FF2B5EF4-FFF2-40B4-BE49-F238E27FC236}">
                <a16:creationId xmlns:a16="http://schemas.microsoft.com/office/drawing/2014/main" id="{4CD5EAB5-AA3C-4C86-78E8-82E1D3652955}"/>
              </a:ext>
            </a:extLst>
          </p:cNvPr>
          <p:cNvGrpSpPr/>
          <p:nvPr/>
        </p:nvGrpSpPr>
        <p:grpSpPr>
          <a:xfrm>
            <a:off x="4150160" y="2868209"/>
            <a:ext cx="1232280" cy="839160"/>
            <a:chOff x="4150160" y="2868209"/>
            <a:chExt cx="1232280" cy="839160"/>
          </a:xfrm>
        </p:grpSpPr>
        <mc:AlternateContent xmlns:mc="http://schemas.openxmlformats.org/markup-compatibility/2006" xmlns:p14="http://schemas.microsoft.com/office/powerpoint/2010/main">
          <mc:Choice Requires="p14">
            <p:contentPart p14:bwMode="auto" r:id="rId130">
              <p14:nvContentPartPr>
                <p14:cNvPr id="154" name="筆跡 153">
                  <a:extLst>
                    <a:ext uri="{FF2B5EF4-FFF2-40B4-BE49-F238E27FC236}">
                      <a16:creationId xmlns:a16="http://schemas.microsoft.com/office/drawing/2014/main" id="{55A18EB3-C0EC-5B6D-FD26-A8D5D2AC7669}"/>
                    </a:ext>
                  </a:extLst>
                </p14:cNvPr>
                <p14:cNvContentPartPr/>
                <p14:nvPr/>
              </p14:nvContentPartPr>
              <p14:xfrm>
                <a:off x="4321160" y="2879729"/>
                <a:ext cx="264240" cy="250920"/>
              </p14:xfrm>
            </p:contentPart>
          </mc:Choice>
          <mc:Fallback xmlns="">
            <p:pic>
              <p:nvPicPr>
                <p:cNvPr id="154" name="筆跡 153">
                  <a:extLst>
                    <a:ext uri="{FF2B5EF4-FFF2-40B4-BE49-F238E27FC236}">
                      <a16:creationId xmlns:a16="http://schemas.microsoft.com/office/drawing/2014/main" id="{55A18EB3-C0EC-5B6D-FD26-A8D5D2AC7669}"/>
                    </a:ext>
                  </a:extLst>
                </p:cNvPr>
                <p:cNvPicPr/>
                <p:nvPr/>
              </p:nvPicPr>
              <p:blipFill>
                <a:blip r:embed="rId131"/>
                <a:stretch>
                  <a:fillRect/>
                </a:stretch>
              </p:blipFill>
              <p:spPr>
                <a:xfrm>
                  <a:off x="4312520" y="2871089"/>
                  <a:ext cx="2818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55" name="筆跡 154">
                  <a:extLst>
                    <a:ext uri="{FF2B5EF4-FFF2-40B4-BE49-F238E27FC236}">
                      <a16:creationId xmlns:a16="http://schemas.microsoft.com/office/drawing/2014/main" id="{C032E299-8940-E06D-3862-E5D7679E1789}"/>
                    </a:ext>
                  </a:extLst>
                </p14:cNvPr>
                <p14:cNvContentPartPr/>
                <p14:nvPr/>
              </p14:nvContentPartPr>
              <p14:xfrm>
                <a:off x="4347440" y="2966849"/>
                <a:ext cx="195120" cy="195840"/>
              </p14:xfrm>
            </p:contentPart>
          </mc:Choice>
          <mc:Fallback xmlns="">
            <p:pic>
              <p:nvPicPr>
                <p:cNvPr id="155" name="筆跡 154">
                  <a:extLst>
                    <a:ext uri="{FF2B5EF4-FFF2-40B4-BE49-F238E27FC236}">
                      <a16:creationId xmlns:a16="http://schemas.microsoft.com/office/drawing/2014/main" id="{C032E299-8940-E06D-3862-E5D7679E1789}"/>
                    </a:ext>
                  </a:extLst>
                </p:cNvPr>
                <p:cNvPicPr/>
                <p:nvPr/>
              </p:nvPicPr>
              <p:blipFill>
                <a:blip r:embed="rId133"/>
                <a:stretch>
                  <a:fillRect/>
                </a:stretch>
              </p:blipFill>
              <p:spPr>
                <a:xfrm>
                  <a:off x="4338440" y="2957849"/>
                  <a:ext cx="21276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56" name="筆跡 155">
                  <a:extLst>
                    <a:ext uri="{FF2B5EF4-FFF2-40B4-BE49-F238E27FC236}">
                      <a16:creationId xmlns:a16="http://schemas.microsoft.com/office/drawing/2014/main" id="{18063808-9F93-7007-CF40-2D6D8226F364}"/>
                    </a:ext>
                  </a:extLst>
                </p14:cNvPr>
                <p14:cNvContentPartPr/>
                <p14:nvPr/>
              </p14:nvContentPartPr>
              <p14:xfrm>
                <a:off x="4590080" y="3023729"/>
                <a:ext cx="192960" cy="29160"/>
              </p14:xfrm>
            </p:contentPart>
          </mc:Choice>
          <mc:Fallback xmlns="">
            <p:pic>
              <p:nvPicPr>
                <p:cNvPr id="156" name="筆跡 155">
                  <a:extLst>
                    <a:ext uri="{FF2B5EF4-FFF2-40B4-BE49-F238E27FC236}">
                      <a16:creationId xmlns:a16="http://schemas.microsoft.com/office/drawing/2014/main" id="{18063808-9F93-7007-CF40-2D6D8226F364}"/>
                    </a:ext>
                  </a:extLst>
                </p:cNvPr>
                <p:cNvPicPr/>
                <p:nvPr/>
              </p:nvPicPr>
              <p:blipFill>
                <a:blip r:embed="rId135"/>
                <a:stretch>
                  <a:fillRect/>
                </a:stretch>
              </p:blipFill>
              <p:spPr>
                <a:xfrm>
                  <a:off x="4581080" y="3014729"/>
                  <a:ext cx="2106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57" name="筆跡 156">
                  <a:extLst>
                    <a:ext uri="{FF2B5EF4-FFF2-40B4-BE49-F238E27FC236}">
                      <a16:creationId xmlns:a16="http://schemas.microsoft.com/office/drawing/2014/main" id="{0A9D172E-431C-7CDB-16D4-0B2EE927BFC3}"/>
                    </a:ext>
                  </a:extLst>
                </p14:cNvPr>
                <p14:cNvContentPartPr/>
                <p14:nvPr/>
              </p14:nvContentPartPr>
              <p14:xfrm>
                <a:off x="4779440" y="2889089"/>
                <a:ext cx="308880" cy="199080"/>
              </p14:xfrm>
            </p:contentPart>
          </mc:Choice>
          <mc:Fallback xmlns="">
            <p:pic>
              <p:nvPicPr>
                <p:cNvPr id="157" name="筆跡 156">
                  <a:extLst>
                    <a:ext uri="{FF2B5EF4-FFF2-40B4-BE49-F238E27FC236}">
                      <a16:creationId xmlns:a16="http://schemas.microsoft.com/office/drawing/2014/main" id="{0A9D172E-431C-7CDB-16D4-0B2EE927BFC3}"/>
                    </a:ext>
                  </a:extLst>
                </p:cNvPr>
                <p:cNvPicPr/>
                <p:nvPr/>
              </p:nvPicPr>
              <p:blipFill>
                <a:blip r:embed="rId137"/>
                <a:stretch>
                  <a:fillRect/>
                </a:stretch>
              </p:blipFill>
              <p:spPr>
                <a:xfrm>
                  <a:off x="4770800" y="2880449"/>
                  <a:ext cx="3265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58" name="筆跡 157">
                  <a:extLst>
                    <a:ext uri="{FF2B5EF4-FFF2-40B4-BE49-F238E27FC236}">
                      <a16:creationId xmlns:a16="http://schemas.microsoft.com/office/drawing/2014/main" id="{48B0F97A-9118-64B9-A690-A7B897A3C380}"/>
                    </a:ext>
                  </a:extLst>
                </p14:cNvPr>
                <p14:cNvContentPartPr/>
                <p14:nvPr/>
              </p14:nvContentPartPr>
              <p14:xfrm>
                <a:off x="4172120" y="3180689"/>
                <a:ext cx="986400" cy="90360"/>
              </p14:xfrm>
            </p:contentPart>
          </mc:Choice>
          <mc:Fallback xmlns="">
            <p:pic>
              <p:nvPicPr>
                <p:cNvPr id="158" name="筆跡 157">
                  <a:extLst>
                    <a:ext uri="{FF2B5EF4-FFF2-40B4-BE49-F238E27FC236}">
                      <a16:creationId xmlns:a16="http://schemas.microsoft.com/office/drawing/2014/main" id="{48B0F97A-9118-64B9-A690-A7B897A3C380}"/>
                    </a:ext>
                  </a:extLst>
                </p:cNvPr>
                <p:cNvPicPr/>
                <p:nvPr/>
              </p:nvPicPr>
              <p:blipFill>
                <a:blip r:embed="rId139"/>
                <a:stretch>
                  <a:fillRect/>
                </a:stretch>
              </p:blipFill>
              <p:spPr>
                <a:xfrm>
                  <a:off x="4163480" y="3171689"/>
                  <a:ext cx="100404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60" name="筆跡 159">
                  <a:extLst>
                    <a:ext uri="{FF2B5EF4-FFF2-40B4-BE49-F238E27FC236}">
                      <a16:creationId xmlns:a16="http://schemas.microsoft.com/office/drawing/2014/main" id="{189C52EA-2302-DBAD-EBFA-A96DE3EA87B1}"/>
                    </a:ext>
                  </a:extLst>
                </p14:cNvPr>
                <p14:cNvContentPartPr/>
                <p14:nvPr/>
              </p14:nvContentPartPr>
              <p14:xfrm>
                <a:off x="4523480" y="3322169"/>
                <a:ext cx="252000" cy="159120"/>
              </p14:xfrm>
            </p:contentPart>
          </mc:Choice>
          <mc:Fallback xmlns="">
            <p:pic>
              <p:nvPicPr>
                <p:cNvPr id="160" name="筆跡 159">
                  <a:extLst>
                    <a:ext uri="{FF2B5EF4-FFF2-40B4-BE49-F238E27FC236}">
                      <a16:creationId xmlns:a16="http://schemas.microsoft.com/office/drawing/2014/main" id="{189C52EA-2302-DBAD-EBFA-A96DE3EA87B1}"/>
                    </a:ext>
                  </a:extLst>
                </p:cNvPr>
                <p:cNvPicPr/>
                <p:nvPr/>
              </p:nvPicPr>
              <p:blipFill>
                <a:blip r:embed="rId141"/>
                <a:stretch>
                  <a:fillRect/>
                </a:stretch>
              </p:blipFill>
              <p:spPr>
                <a:xfrm>
                  <a:off x="4514840" y="3313529"/>
                  <a:ext cx="2696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61" name="筆跡 160">
                  <a:extLst>
                    <a:ext uri="{FF2B5EF4-FFF2-40B4-BE49-F238E27FC236}">
                      <a16:creationId xmlns:a16="http://schemas.microsoft.com/office/drawing/2014/main" id="{8B86FE73-8D1B-4AA7-EE8A-6F1B1A56A43B}"/>
                    </a:ext>
                  </a:extLst>
                </p14:cNvPr>
                <p14:cNvContentPartPr/>
                <p14:nvPr/>
              </p14:nvContentPartPr>
              <p14:xfrm>
                <a:off x="4599080" y="3308489"/>
                <a:ext cx="321840" cy="398880"/>
              </p14:xfrm>
            </p:contentPart>
          </mc:Choice>
          <mc:Fallback xmlns="">
            <p:pic>
              <p:nvPicPr>
                <p:cNvPr id="161" name="筆跡 160">
                  <a:extLst>
                    <a:ext uri="{FF2B5EF4-FFF2-40B4-BE49-F238E27FC236}">
                      <a16:creationId xmlns:a16="http://schemas.microsoft.com/office/drawing/2014/main" id="{8B86FE73-8D1B-4AA7-EE8A-6F1B1A56A43B}"/>
                    </a:ext>
                  </a:extLst>
                </p:cNvPr>
                <p:cNvPicPr/>
                <p:nvPr/>
              </p:nvPicPr>
              <p:blipFill>
                <a:blip r:embed="rId143"/>
                <a:stretch>
                  <a:fillRect/>
                </a:stretch>
              </p:blipFill>
              <p:spPr>
                <a:xfrm>
                  <a:off x="4590080" y="3299489"/>
                  <a:ext cx="3394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62" name="筆跡 161">
                  <a:extLst>
                    <a:ext uri="{FF2B5EF4-FFF2-40B4-BE49-F238E27FC236}">
                      <a16:creationId xmlns:a16="http://schemas.microsoft.com/office/drawing/2014/main" id="{48B0E59A-849B-CF5E-59FB-5E5746AF94AD}"/>
                    </a:ext>
                  </a:extLst>
                </p14:cNvPr>
                <p14:cNvContentPartPr/>
                <p14:nvPr/>
              </p14:nvContentPartPr>
              <p14:xfrm>
                <a:off x="4869440" y="3374729"/>
                <a:ext cx="225000" cy="23760"/>
              </p14:xfrm>
            </p:contentPart>
          </mc:Choice>
          <mc:Fallback xmlns="">
            <p:pic>
              <p:nvPicPr>
                <p:cNvPr id="162" name="筆跡 161">
                  <a:extLst>
                    <a:ext uri="{FF2B5EF4-FFF2-40B4-BE49-F238E27FC236}">
                      <a16:creationId xmlns:a16="http://schemas.microsoft.com/office/drawing/2014/main" id="{48B0E59A-849B-CF5E-59FB-5E5746AF94AD}"/>
                    </a:ext>
                  </a:extLst>
                </p:cNvPr>
                <p:cNvPicPr/>
                <p:nvPr/>
              </p:nvPicPr>
              <p:blipFill>
                <a:blip r:embed="rId145"/>
                <a:stretch>
                  <a:fillRect/>
                </a:stretch>
              </p:blipFill>
              <p:spPr>
                <a:xfrm>
                  <a:off x="4860800" y="3365729"/>
                  <a:ext cx="242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63" name="筆跡 162">
                  <a:extLst>
                    <a:ext uri="{FF2B5EF4-FFF2-40B4-BE49-F238E27FC236}">
                      <a16:creationId xmlns:a16="http://schemas.microsoft.com/office/drawing/2014/main" id="{D2536353-F154-7CCA-157D-CB49FF269CC3}"/>
                    </a:ext>
                  </a:extLst>
                </p14:cNvPr>
                <p14:cNvContentPartPr/>
                <p14:nvPr/>
              </p14:nvContentPartPr>
              <p14:xfrm>
                <a:off x="4790240" y="3411809"/>
                <a:ext cx="340920" cy="208800"/>
              </p14:xfrm>
            </p:contentPart>
          </mc:Choice>
          <mc:Fallback xmlns="">
            <p:pic>
              <p:nvPicPr>
                <p:cNvPr id="163" name="筆跡 162">
                  <a:extLst>
                    <a:ext uri="{FF2B5EF4-FFF2-40B4-BE49-F238E27FC236}">
                      <a16:creationId xmlns:a16="http://schemas.microsoft.com/office/drawing/2014/main" id="{D2536353-F154-7CCA-157D-CB49FF269CC3}"/>
                    </a:ext>
                  </a:extLst>
                </p:cNvPr>
                <p:cNvPicPr/>
                <p:nvPr/>
              </p:nvPicPr>
              <p:blipFill>
                <a:blip r:embed="rId147"/>
                <a:stretch>
                  <a:fillRect/>
                </a:stretch>
              </p:blipFill>
              <p:spPr>
                <a:xfrm>
                  <a:off x="4781240" y="3403169"/>
                  <a:ext cx="3585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64" name="筆跡 163">
                  <a:extLst>
                    <a:ext uri="{FF2B5EF4-FFF2-40B4-BE49-F238E27FC236}">
                      <a16:creationId xmlns:a16="http://schemas.microsoft.com/office/drawing/2014/main" id="{C27EBAF6-DD0B-13D3-0425-642800797DCD}"/>
                    </a:ext>
                  </a:extLst>
                </p14:cNvPr>
                <p14:cNvContentPartPr/>
                <p14:nvPr/>
              </p14:nvContentPartPr>
              <p14:xfrm>
                <a:off x="4150160" y="2868209"/>
                <a:ext cx="33840" cy="746640"/>
              </p14:xfrm>
            </p:contentPart>
          </mc:Choice>
          <mc:Fallback xmlns="">
            <p:pic>
              <p:nvPicPr>
                <p:cNvPr id="164" name="筆跡 163">
                  <a:extLst>
                    <a:ext uri="{FF2B5EF4-FFF2-40B4-BE49-F238E27FC236}">
                      <a16:creationId xmlns:a16="http://schemas.microsoft.com/office/drawing/2014/main" id="{C27EBAF6-DD0B-13D3-0425-642800797DCD}"/>
                    </a:ext>
                  </a:extLst>
                </p:cNvPr>
                <p:cNvPicPr/>
                <p:nvPr/>
              </p:nvPicPr>
              <p:blipFill>
                <a:blip r:embed="rId149"/>
                <a:stretch>
                  <a:fillRect/>
                </a:stretch>
              </p:blipFill>
              <p:spPr>
                <a:xfrm>
                  <a:off x="4141520" y="2859569"/>
                  <a:ext cx="51480" cy="7642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65" name="筆跡 164">
                  <a:extLst>
                    <a:ext uri="{FF2B5EF4-FFF2-40B4-BE49-F238E27FC236}">
                      <a16:creationId xmlns:a16="http://schemas.microsoft.com/office/drawing/2014/main" id="{CC852E49-3429-CBE0-A83C-2C2FABC17AF4}"/>
                    </a:ext>
                  </a:extLst>
                </p14:cNvPr>
                <p14:cNvContentPartPr/>
                <p14:nvPr/>
              </p14:nvContentPartPr>
              <p14:xfrm>
                <a:off x="5366960" y="2876489"/>
                <a:ext cx="15480" cy="773640"/>
              </p14:xfrm>
            </p:contentPart>
          </mc:Choice>
          <mc:Fallback xmlns="">
            <p:pic>
              <p:nvPicPr>
                <p:cNvPr id="165" name="筆跡 164">
                  <a:extLst>
                    <a:ext uri="{FF2B5EF4-FFF2-40B4-BE49-F238E27FC236}">
                      <a16:creationId xmlns:a16="http://schemas.microsoft.com/office/drawing/2014/main" id="{CC852E49-3429-CBE0-A83C-2C2FABC17AF4}"/>
                    </a:ext>
                  </a:extLst>
                </p:cNvPr>
                <p:cNvPicPr/>
                <p:nvPr/>
              </p:nvPicPr>
              <p:blipFill>
                <a:blip r:embed="rId151"/>
                <a:stretch>
                  <a:fillRect/>
                </a:stretch>
              </p:blipFill>
              <p:spPr>
                <a:xfrm>
                  <a:off x="5357960" y="2867489"/>
                  <a:ext cx="33120" cy="791280"/>
                </a:xfrm>
                <a:prstGeom prst="rect">
                  <a:avLst/>
                </a:prstGeom>
              </p:spPr>
            </p:pic>
          </mc:Fallback>
        </mc:AlternateContent>
      </p:grpSp>
      <p:grpSp>
        <p:nvGrpSpPr>
          <p:cNvPr id="185" name="群組 184">
            <a:extLst>
              <a:ext uri="{FF2B5EF4-FFF2-40B4-BE49-F238E27FC236}">
                <a16:creationId xmlns:a16="http://schemas.microsoft.com/office/drawing/2014/main" id="{F35A52DE-87AF-94EB-02C4-C5209C23AFCF}"/>
              </a:ext>
            </a:extLst>
          </p:cNvPr>
          <p:cNvGrpSpPr/>
          <p:nvPr/>
        </p:nvGrpSpPr>
        <p:grpSpPr>
          <a:xfrm>
            <a:off x="1577600" y="3971969"/>
            <a:ext cx="491760" cy="348480"/>
            <a:chOff x="1577600" y="3971969"/>
            <a:chExt cx="491760" cy="348480"/>
          </a:xfrm>
        </p:grpSpPr>
        <mc:AlternateContent xmlns:mc="http://schemas.openxmlformats.org/markup-compatibility/2006" xmlns:p14="http://schemas.microsoft.com/office/powerpoint/2010/main">
          <mc:Choice Requires="p14">
            <p:contentPart p14:bwMode="auto" r:id="rId152">
              <p14:nvContentPartPr>
                <p14:cNvPr id="181" name="筆跡 180">
                  <a:extLst>
                    <a:ext uri="{FF2B5EF4-FFF2-40B4-BE49-F238E27FC236}">
                      <a16:creationId xmlns:a16="http://schemas.microsoft.com/office/drawing/2014/main" id="{6D5BECE7-70C1-73F4-FE29-7047F7C5AEF8}"/>
                    </a:ext>
                  </a:extLst>
                </p14:cNvPr>
                <p14:cNvContentPartPr/>
                <p14:nvPr/>
              </p14:nvContentPartPr>
              <p14:xfrm>
                <a:off x="1578320" y="3971969"/>
                <a:ext cx="27360" cy="347760"/>
              </p14:xfrm>
            </p:contentPart>
          </mc:Choice>
          <mc:Fallback xmlns="">
            <p:pic>
              <p:nvPicPr>
                <p:cNvPr id="181" name="筆跡 180">
                  <a:extLst>
                    <a:ext uri="{FF2B5EF4-FFF2-40B4-BE49-F238E27FC236}">
                      <a16:creationId xmlns:a16="http://schemas.microsoft.com/office/drawing/2014/main" id="{6D5BECE7-70C1-73F4-FE29-7047F7C5AEF8}"/>
                    </a:ext>
                  </a:extLst>
                </p:cNvPr>
                <p:cNvPicPr/>
                <p:nvPr/>
              </p:nvPicPr>
              <p:blipFill>
                <a:blip r:embed="rId153"/>
                <a:stretch>
                  <a:fillRect/>
                </a:stretch>
              </p:blipFill>
              <p:spPr>
                <a:xfrm>
                  <a:off x="1569680" y="3962969"/>
                  <a:ext cx="4500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82" name="筆跡 181">
                  <a:extLst>
                    <a:ext uri="{FF2B5EF4-FFF2-40B4-BE49-F238E27FC236}">
                      <a16:creationId xmlns:a16="http://schemas.microsoft.com/office/drawing/2014/main" id="{490FD83C-37BD-91A7-85B1-3172A73B0908}"/>
                    </a:ext>
                  </a:extLst>
                </p14:cNvPr>
                <p14:cNvContentPartPr/>
                <p14:nvPr/>
              </p14:nvContentPartPr>
              <p14:xfrm>
                <a:off x="1648160" y="3973409"/>
                <a:ext cx="53640" cy="347040"/>
              </p14:xfrm>
            </p:contentPart>
          </mc:Choice>
          <mc:Fallback xmlns="">
            <p:pic>
              <p:nvPicPr>
                <p:cNvPr id="182" name="筆跡 181">
                  <a:extLst>
                    <a:ext uri="{FF2B5EF4-FFF2-40B4-BE49-F238E27FC236}">
                      <a16:creationId xmlns:a16="http://schemas.microsoft.com/office/drawing/2014/main" id="{490FD83C-37BD-91A7-85B1-3172A73B0908}"/>
                    </a:ext>
                  </a:extLst>
                </p:cNvPr>
                <p:cNvPicPr/>
                <p:nvPr/>
              </p:nvPicPr>
              <p:blipFill>
                <a:blip r:embed="rId155"/>
                <a:stretch>
                  <a:fillRect/>
                </a:stretch>
              </p:blipFill>
              <p:spPr>
                <a:xfrm>
                  <a:off x="1639160" y="3964409"/>
                  <a:ext cx="712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83" name="筆跡 182">
                  <a:extLst>
                    <a:ext uri="{FF2B5EF4-FFF2-40B4-BE49-F238E27FC236}">
                      <a16:creationId xmlns:a16="http://schemas.microsoft.com/office/drawing/2014/main" id="{88554A1A-95EB-3307-B17E-5CEE048ABB27}"/>
                    </a:ext>
                  </a:extLst>
                </p14:cNvPr>
                <p14:cNvContentPartPr/>
                <p14:nvPr/>
              </p14:nvContentPartPr>
              <p14:xfrm>
                <a:off x="1577600" y="4153769"/>
                <a:ext cx="287280" cy="135000"/>
              </p14:xfrm>
            </p:contentPart>
          </mc:Choice>
          <mc:Fallback xmlns="">
            <p:pic>
              <p:nvPicPr>
                <p:cNvPr id="183" name="筆跡 182">
                  <a:extLst>
                    <a:ext uri="{FF2B5EF4-FFF2-40B4-BE49-F238E27FC236}">
                      <a16:creationId xmlns:a16="http://schemas.microsoft.com/office/drawing/2014/main" id="{88554A1A-95EB-3307-B17E-5CEE048ABB27}"/>
                    </a:ext>
                  </a:extLst>
                </p:cNvPr>
                <p:cNvPicPr/>
                <p:nvPr/>
              </p:nvPicPr>
              <p:blipFill>
                <a:blip r:embed="rId157"/>
                <a:stretch>
                  <a:fillRect/>
                </a:stretch>
              </p:blipFill>
              <p:spPr>
                <a:xfrm>
                  <a:off x="1568960" y="4145129"/>
                  <a:ext cx="3049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84" name="筆跡 183">
                  <a:extLst>
                    <a:ext uri="{FF2B5EF4-FFF2-40B4-BE49-F238E27FC236}">
                      <a16:creationId xmlns:a16="http://schemas.microsoft.com/office/drawing/2014/main" id="{6D96DDF8-A49A-C120-6BF4-6BFBF4E537FE}"/>
                    </a:ext>
                  </a:extLst>
                </p14:cNvPr>
                <p14:cNvContentPartPr/>
                <p14:nvPr/>
              </p14:nvContentPartPr>
              <p14:xfrm>
                <a:off x="2034440" y="4126769"/>
                <a:ext cx="34920" cy="99720"/>
              </p14:xfrm>
            </p:contentPart>
          </mc:Choice>
          <mc:Fallback xmlns="">
            <p:pic>
              <p:nvPicPr>
                <p:cNvPr id="184" name="筆跡 183">
                  <a:extLst>
                    <a:ext uri="{FF2B5EF4-FFF2-40B4-BE49-F238E27FC236}">
                      <a16:creationId xmlns:a16="http://schemas.microsoft.com/office/drawing/2014/main" id="{6D96DDF8-A49A-C120-6BF4-6BFBF4E537FE}"/>
                    </a:ext>
                  </a:extLst>
                </p:cNvPr>
                <p:cNvPicPr/>
                <p:nvPr/>
              </p:nvPicPr>
              <p:blipFill>
                <a:blip r:embed="rId159"/>
                <a:stretch>
                  <a:fillRect/>
                </a:stretch>
              </p:blipFill>
              <p:spPr>
                <a:xfrm>
                  <a:off x="2025440" y="4117769"/>
                  <a:ext cx="52560" cy="117360"/>
                </a:xfrm>
                <a:prstGeom prst="rect">
                  <a:avLst/>
                </a:prstGeom>
              </p:spPr>
            </p:pic>
          </mc:Fallback>
        </mc:AlternateContent>
      </p:grpSp>
      <p:grpSp>
        <p:nvGrpSpPr>
          <p:cNvPr id="190" name="群組 189">
            <a:extLst>
              <a:ext uri="{FF2B5EF4-FFF2-40B4-BE49-F238E27FC236}">
                <a16:creationId xmlns:a16="http://schemas.microsoft.com/office/drawing/2014/main" id="{391E9370-A284-7E4F-112B-665BE9592470}"/>
              </a:ext>
            </a:extLst>
          </p:cNvPr>
          <p:cNvGrpSpPr/>
          <p:nvPr/>
        </p:nvGrpSpPr>
        <p:grpSpPr>
          <a:xfrm>
            <a:off x="2450240" y="3973769"/>
            <a:ext cx="999000" cy="351360"/>
            <a:chOff x="2450240" y="3973769"/>
            <a:chExt cx="999000" cy="351360"/>
          </a:xfrm>
        </p:grpSpPr>
        <mc:AlternateContent xmlns:mc="http://schemas.openxmlformats.org/markup-compatibility/2006" xmlns:p14="http://schemas.microsoft.com/office/powerpoint/2010/main">
          <mc:Choice Requires="p14">
            <p:contentPart p14:bwMode="auto" r:id="rId160">
              <p14:nvContentPartPr>
                <p14:cNvPr id="186" name="筆跡 185">
                  <a:extLst>
                    <a:ext uri="{FF2B5EF4-FFF2-40B4-BE49-F238E27FC236}">
                      <a16:creationId xmlns:a16="http://schemas.microsoft.com/office/drawing/2014/main" id="{B9CDDEC1-7E4D-BCF5-206C-6169B2503E2D}"/>
                    </a:ext>
                  </a:extLst>
                </p14:cNvPr>
                <p14:cNvContentPartPr/>
                <p14:nvPr/>
              </p14:nvContentPartPr>
              <p14:xfrm>
                <a:off x="2450240" y="4036049"/>
                <a:ext cx="276120" cy="289080"/>
              </p14:xfrm>
            </p:contentPart>
          </mc:Choice>
          <mc:Fallback xmlns="">
            <p:pic>
              <p:nvPicPr>
                <p:cNvPr id="186" name="筆跡 185">
                  <a:extLst>
                    <a:ext uri="{FF2B5EF4-FFF2-40B4-BE49-F238E27FC236}">
                      <a16:creationId xmlns:a16="http://schemas.microsoft.com/office/drawing/2014/main" id="{B9CDDEC1-7E4D-BCF5-206C-6169B2503E2D}"/>
                    </a:ext>
                  </a:extLst>
                </p:cNvPr>
                <p:cNvPicPr/>
                <p:nvPr/>
              </p:nvPicPr>
              <p:blipFill>
                <a:blip r:embed="rId161"/>
                <a:stretch>
                  <a:fillRect/>
                </a:stretch>
              </p:blipFill>
              <p:spPr>
                <a:xfrm>
                  <a:off x="2441600" y="4027049"/>
                  <a:ext cx="2937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87" name="筆跡 186">
                  <a:extLst>
                    <a:ext uri="{FF2B5EF4-FFF2-40B4-BE49-F238E27FC236}">
                      <a16:creationId xmlns:a16="http://schemas.microsoft.com/office/drawing/2014/main" id="{5A993892-B10B-3F42-696D-4CFDA0A6BC96}"/>
                    </a:ext>
                  </a:extLst>
                </p14:cNvPr>
                <p14:cNvContentPartPr/>
                <p14:nvPr/>
              </p14:nvContentPartPr>
              <p14:xfrm>
                <a:off x="2749040" y="4088249"/>
                <a:ext cx="120240" cy="89280"/>
              </p14:xfrm>
            </p:contentPart>
          </mc:Choice>
          <mc:Fallback xmlns="">
            <p:pic>
              <p:nvPicPr>
                <p:cNvPr id="187" name="筆跡 186">
                  <a:extLst>
                    <a:ext uri="{FF2B5EF4-FFF2-40B4-BE49-F238E27FC236}">
                      <a16:creationId xmlns:a16="http://schemas.microsoft.com/office/drawing/2014/main" id="{5A993892-B10B-3F42-696D-4CFDA0A6BC96}"/>
                    </a:ext>
                  </a:extLst>
                </p:cNvPr>
                <p:cNvPicPr/>
                <p:nvPr/>
              </p:nvPicPr>
              <p:blipFill>
                <a:blip r:embed="rId163"/>
                <a:stretch>
                  <a:fillRect/>
                </a:stretch>
              </p:blipFill>
              <p:spPr>
                <a:xfrm>
                  <a:off x="2740400" y="4079609"/>
                  <a:ext cx="13788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88" name="筆跡 187">
                  <a:extLst>
                    <a:ext uri="{FF2B5EF4-FFF2-40B4-BE49-F238E27FC236}">
                      <a16:creationId xmlns:a16="http://schemas.microsoft.com/office/drawing/2014/main" id="{0162580D-2F16-FD40-EA7E-81418110544E}"/>
                    </a:ext>
                  </a:extLst>
                </p14:cNvPr>
                <p14:cNvContentPartPr/>
                <p14:nvPr/>
              </p14:nvContentPartPr>
              <p14:xfrm>
                <a:off x="3003920" y="3973769"/>
                <a:ext cx="289080" cy="312120"/>
              </p14:xfrm>
            </p:contentPart>
          </mc:Choice>
          <mc:Fallback xmlns="">
            <p:pic>
              <p:nvPicPr>
                <p:cNvPr id="188" name="筆跡 187">
                  <a:extLst>
                    <a:ext uri="{FF2B5EF4-FFF2-40B4-BE49-F238E27FC236}">
                      <a16:creationId xmlns:a16="http://schemas.microsoft.com/office/drawing/2014/main" id="{0162580D-2F16-FD40-EA7E-81418110544E}"/>
                    </a:ext>
                  </a:extLst>
                </p:cNvPr>
                <p:cNvPicPr/>
                <p:nvPr/>
              </p:nvPicPr>
              <p:blipFill>
                <a:blip r:embed="rId165"/>
                <a:stretch>
                  <a:fillRect/>
                </a:stretch>
              </p:blipFill>
              <p:spPr>
                <a:xfrm>
                  <a:off x="2995280" y="3965129"/>
                  <a:ext cx="30672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89" name="筆跡 188">
                  <a:extLst>
                    <a:ext uri="{FF2B5EF4-FFF2-40B4-BE49-F238E27FC236}">
                      <a16:creationId xmlns:a16="http://schemas.microsoft.com/office/drawing/2014/main" id="{A23F0DFE-4250-2A3F-4379-6FF6974AD52F}"/>
                    </a:ext>
                  </a:extLst>
                </p14:cNvPr>
                <p14:cNvContentPartPr/>
                <p14:nvPr/>
              </p14:nvContentPartPr>
              <p14:xfrm>
                <a:off x="3381200" y="4114529"/>
                <a:ext cx="68040" cy="90000"/>
              </p14:xfrm>
            </p:contentPart>
          </mc:Choice>
          <mc:Fallback xmlns="">
            <p:pic>
              <p:nvPicPr>
                <p:cNvPr id="189" name="筆跡 188">
                  <a:extLst>
                    <a:ext uri="{FF2B5EF4-FFF2-40B4-BE49-F238E27FC236}">
                      <a16:creationId xmlns:a16="http://schemas.microsoft.com/office/drawing/2014/main" id="{A23F0DFE-4250-2A3F-4379-6FF6974AD52F}"/>
                    </a:ext>
                  </a:extLst>
                </p:cNvPr>
                <p:cNvPicPr/>
                <p:nvPr/>
              </p:nvPicPr>
              <p:blipFill>
                <a:blip r:embed="rId167"/>
                <a:stretch>
                  <a:fillRect/>
                </a:stretch>
              </p:blipFill>
              <p:spPr>
                <a:xfrm>
                  <a:off x="3372200" y="4105889"/>
                  <a:ext cx="85680" cy="107640"/>
                </a:xfrm>
                <a:prstGeom prst="rect">
                  <a:avLst/>
                </a:prstGeom>
              </p:spPr>
            </p:pic>
          </mc:Fallback>
        </mc:AlternateContent>
      </p:grpSp>
      <p:grpSp>
        <p:nvGrpSpPr>
          <p:cNvPr id="207" name="群組 206">
            <a:extLst>
              <a:ext uri="{FF2B5EF4-FFF2-40B4-BE49-F238E27FC236}">
                <a16:creationId xmlns:a16="http://schemas.microsoft.com/office/drawing/2014/main" id="{283B8109-E170-60DE-1699-842F812DB273}"/>
              </a:ext>
            </a:extLst>
          </p:cNvPr>
          <p:cNvGrpSpPr/>
          <p:nvPr/>
        </p:nvGrpSpPr>
        <p:grpSpPr>
          <a:xfrm>
            <a:off x="1580840" y="4612409"/>
            <a:ext cx="437400" cy="221040"/>
            <a:chOff x="1580840" y="4612409"/>
            <a:chExt cx="437400" cy="221040"/>
          </a:xfrm>
        </p:grpSpPr>
        <mc:AlternateContent xmlns:mc="http://schemas.openxmlformats.org/markup-compatibility/2006" xmlns:p14="http://schemas.microsoft.com/office/powerpoint/2010/main">
          <mc:Choice Requires="p14">
            <p:contentPart p14:bwMode="auto" r:id="rId168">
              <p14:nvContentPartPr>
                <p14:cNvPr id="191" name="筆跡 190">
                  <a:extLst>
                    <a:ext uri="{FF2B5EF4-FFF2-40B4-BE49-F238E27FC236}">
                      <a16:creationId xmlns:a16="http://schemas.microsoft.com/office/drawing/2014/main" id="{8370D036-2984-345A-B722-043B3CABA05C}"/>
                    </a:ext>
                  </a:extLst>
                </p14:cNvPr>
                <p14:cNvContentPartPr/>
                <p14:nvPr/>
              </p14:nvContentPartPr>
              <p14:xfrm>
                <a:off x="1580840" y="4621409"/>
                <a:ext cx="95760" cy="212040"/>
              </p14:xfrm>
            </p:contentPart>
          </mc:Choice>
          <mc:Fallback xmlns="">
            <p:pic>
              <p:nvPicPr>
                <p:cNvPr id="191" name="筆跡 190">
                  <a:extLst>
                    <a:ext uri="{FF2B5EF4-FFF2-40B4-BE49-F238E27FC236}">
                      <a16:creationId xmlns:a16="http://schemas.microsoft.com/office/drawing/2014/main" id="{8370D036-2984-345A-B722-043B3CABA05C}"/>
                    </a:ext>
                  </a:extLst>
                </p:cNvPr>
                <p:cNvPicPr/>
                <p:nvPr/>
              </p:nvPicPr>
              <p:blipFill>
                <a:blip r:embed="rId169"/>
                <a:stretch>
                  <a:fillRect/>
                </a:stretch>
              </p:blipFill>
              <p:spPr>
                <a:xfrm>
                  <a:off x="1572200" y="4612409"/>
                  <a:ext cx="1134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92" name="筆跡 191">
                  <a:extLst>
                    <a:ext uri="{FF2B5EF4-FFF2-40B4-BE49-F238E27FC236}">
                      <a16:creationId xmlns:a16="http://schemas.microsoft.com/office/drawing/2014/main" id="{7295D9CB-F8F7-9475-31CC-AAF407218C9B}"/>
                    </a:ext>
                  </a:extLst>
                </p14:cNvPr>
                <p14:cNvContentPartPr/>
                <p14:nvPr/>
              </p14:nvContentPartPr>
              <p14:xfrm>
                <a:off x="1727720" y="4753889"/>
                <a:ext cx="24480" cy="25200"/>
              </p14:xfrm>
            </p:contentPart>
          </mc:Choice>
          <mc:Fallback xmlns="">
            <p:pic>
              <p:nvPicPr>
                <p:cNvPr id="192" name="筆跡 191">
                  <a:extLst>
                    <a:ext uri="{FF2B5EF4-FFF2-40B4-BE49-F238E27FC236}">
                      <a16:creationId xmlns:a16="http://schemas.microsoft.com/office/drawing/2014/main" id="{7295D9CB-F8F7-9475-31CC-AAF407218C9B}"/>
                    </a:ext>
                  </a:extLst>
                </p:cNvPr>
                <p:cNvPicPr/>
                <p:nvPr/>
              </p:nvPicPr>
              <p:blipFill>
                <a:blip r:embed="rId171"/>
                <a:stretch>
                  <a:fillRect/>
                </a:stretch>
              </p:blipFill>
              <p:spPr>
                <a:xfrm>
                  <a:off x="1718720" y="4744889"/>
                  <a:ext cx="4212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93" name="筆跡 192">
                  <a:extLst>
                    <a:ext uri="{FF2B5EF4-FFF2-40B4-BE49-F238E27FC236}">
                      <a16:creationId xmlns:a16="http://schemas.microsoft.com/office/drawing/2014/main" id="{01FBC228-8755-6238-9892-82C60CE53709}"/>
                    </a:ext>
                  </a:extLst>
                </p14:cNvPr>
                <p14:cNvContentPartPr/>
                <p14:nvPr/>
              </p14:nvContentPartPr>
              <p14:xfrm>
                <a:off x="1814120" y="4612409"/>
                <a:ext cx="128520" cy="205560"/>
              </p14:xfrm>
            </p:contentPart>
          </mc:Choice>
          <mc:Fallback xmlns="">
            <p:pic>
              <p:nvPicPr>
                <p:cNvPr id="193" name="筆跡 192">
                  <a:extLst>
                    <a:ext uri="{FF2B5EF4-FFF2-40B4-BE49-F238E27FC236}">
                      <a16:creationId xmlns:a16="http://schemas.microsoft.com/office/drawing/2014/main" id="{01FBC228-8755-6238-9892-82C60CE53709}"/>
                    </a:ext>
                  </a:extLst>
                </p:cNvPr>
                <p:cNvPicPr/>
                <p:nvPr/>
              </p:nvPicPr>
              <p:blipFill>
                <a:blip r:embed="rId173"/>
                <a:stretch>
                  <a:fillRect/>
                </a:stretch>
              </p:blipFill>
              <p:spPr>
                <a:xfrm>
                  <a:off x="1805120" y="4603769"/>
                  <a:ext cx="14616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94" name="筆跡 193">
                  <a:extLst>
                    <a:ext uri="{FF2B5EF4-FFF2-40B4-BE49-F238E27FC236}">
                      <a16:creationId xmlns:a16="http://schemas.microsoft.com/office/drawing/2014/main" id="{69CDCA47-9BE8-26F6-A336-F94CD78074D2}"/>
                    </a:ext>
                  </a:extLst>
                </p14:cNvPr>
                <p14:cNvContentPartPr/>
                <p14:nvPr/>
              </p14:nvContentPartPr>
              <p14:xfrm>
                <a:off x="1985840" y="4754609"/>
                <a:ext cx="32400" cy="66240"/>
              </p14:xfrm>
            </p:contentPart>
          </mc:Choice>
          <mc:Fallback xmlns="">
            <p:pic>
              <p:nvPicPr>
                <p:cNvPr id="194" name="筆跡 193">
                  <a:extLst>
                    <a:ext uri="{FF2B5EF4-FFF2-40B4-BE49-F238E27FC236}">
                      <a16:creationId xmlns:a16="http://schemas.microsoft.com/office/drawing/2014/main" id="{69CDCA47-9BE8-26F6-A336-F94CD78074D2}"/>
                    </a:ext>
                  </a:extLst>
                </p:cNvPr>
                <p:cNvPicPr/>
                <p:nvPr/>
              </p:nvPicPr>
              <p:blipFill>
                <a:blip r:embed="rId175"/>
                <a:stretch>
                  <a:fillRect/>
                </a:stretch>
              </p:blipFill>
              <p:spPr>
                <a:xfrm>
                  <a:off x="1976840" y="4745969"/>
                  <a:ext cx="50040" cy="83880"/>
                </a:xfrm>
                <a:prstGeom prst="rect">
                  <a:avLst/>
                </a:prstGeom>
              </p:spPr>
            </p:pic>
          </mc:Fallback>
        </mc:AlternateContent>
      </p:grpSp>
      <p:grpSp>
        <p:nvGrpSpPr>
          <p:cNvPr id="206" name="群組 205">
            <a:extLst>
              <a:ext uri="{FF2B5EF4-FFF2-40B4-BE49-F238E27FC236}">
                <a16:creationId xmlns:a16="http://schemas.microsoft.com/office/drawing/2014/main" id="{9F4CCD3B-61D2-D9FF-C58E-6335F7D2E05B}"/>
              </a:ext>
            </a:extLst>
          </p:cNvPr>
          <p:cNvGrpSpPr/>
          <p:nvPr/>
        </p:nvGrpSpPr>
        <p:grpSpPr>
          <a:xfrm>
            <a:off x="1635200" y="5031089"/>
            <a:ext cx="523080" cy="319680"/>
            <a:chOff x="1635200" y="5031089"/>
            <a:chExt cx="523080" cy="319680"/>
          </a:xfrm>
        </p:grpSpPr>
        <mc:AlternateContent xmlns:mc="http://schemas.openxmlformats.org/markup-compatibility/2006" xmlns:p14="http://schemas.microsoft.com/office/powerpoint/2010/main">
          <mc:Choice Requires="p14">
            <p:contentPart p14:bwMode="auto" r:id="rId176">
              <p14:nvContentPartPr>
                <p14:cNvPr id="195" name="筆跡 194">
                  <a:extLst>
                    <a:ext uri="{FF2B5EF4-FFF2-40B4-BE49-F238E27FC236}">
                      <a16:creationId xmlns:a16="http://schemas.microsoft.com/office/drawing/2014/main" id="{F2E40BE3-FDA5-BF78-F85A-A88959626BB7}"/>
                    </a:ext>
                  </a:extLst>
                </p14:cNvPr>
                <p14:cNvContentPartPr/>
                <p14:nvPr/>
              </p14:nvContentPartPr>
              <p14:xfrm>
                <a:off x="1635200" y="5031089"/>
                <a:ext cx="31680" cy="319680"/>
              </p14:xfrm>
            </p:contentPart>
          </mc:Choice>
          <mc:Fallback xmlns="">
            <p:pic>
              <p:nvPicPr>
                <p:cNvPr id="195" name="筆跡 194">
                  <a:extLst>
                    <a:ext uri="{FF2B5EF4-FFF2-40B4-BE49-F238E27FC236}">
                      <a16:creationId xmlns:a16="http://schemas.microsoft.com/office/drawing/2014/main" id="{F2E40BE3-FDA5-BF78-F85A-A88959626BB7}"/>
                    </a:ext>
                  </a:extLst>
                </p:cNvPr>
                <p:cNvPicPr/>
                <p:nvPr/>
              </p:nvPicPr>
              <p:blipFill>
                <a:blip r:embed="rId177"/>
                <a:stretch>
                  <a:fillRect/>
                </a:stretch>
              </p:blipFill>
              <p:spPr>
                <a:xfrm>
                  <a:off x="1626560" y="5022089"/>
                  <a:ext cx="4932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96" name="筆跡 195">
                  <a:extLst>
                    <a:ext uri="{FF2B5EF4-FFF2-40B4-BE49-F238E27FC236}">
                      <a16:creationId xmlns:a16="http://schemas.microsoft.com/office/drawing/2014/main" id="{2A56C324-73C2-99E7-A17B-FDB9D3F9AA8E}"/>
                    </a:ext>
                  </a:extLst>
                </p14:cNvPr>
                <p14:cNvContentPartPr/>
                <p14:nvPr/>
              </p14:nvContentPartPr>
              <p14:xfrm>
                <a:off x="1666520" y="5051609"/>
                <a:ext cx="141120" cy="264600"/>
              </p14:xfrm>
            </p:contentPart>
          </mc:Choice>
          <mc:Fallback xmlns="">
            <p:pic>
              <p:nvPicPr>
                <p:cNvPr id="196" name="筆跡 195">
                  <a:extLst>
                    <a:ext uri="{FF2B5EF4-FFF2-40B4-BE49-F238E27FC236}">
                      <a16:creationId xmlns:a16="http://schemas.microsoft.com/office/drawing/2014/main" id="{2A56C324-73C2-99E7-A17B-FDB9D3F9AA8E}"/>
                    </a:ext>
                  </a:extLst>
                </p:cNvPr>
                <p:cNvPicPr/>
                <p:nvPr/>
              </p:nvPicPr>
              <p:blipFill>
                <a:blip r:embed="rId179"/>
                <a:stretch>
                  <a:fillRect/>
                </a:stretch>
              </p:blipFill>
              <p:spPr>
                <a:xfrm>
                  <a:off x="1657520" y="5042609"/>
                  <a:ext cx="1587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97" name="筆跡 196">
                  <a:extLst>
                    <a:ext uri="{FF2B5EF4-FFF2-40B4-BE49-F238E27FC236}">
                      <a16:creationId xmlns:a16="http://schemas.microsoft.com/office/drawing/2014/main" id="{B9F93D14-17DB-880D-8B50-B75BCEAD3A05}"/>
                    </a:ext>
                  </a:extLst>
                </p14:cNvPr>
                <p14:cNvContentPartPr/>
                <p14:nvPr/>
              </p14:nvContentPartPr>
              <p14:xfrm>
                <a:off x="1832840" y="5185889"/>
                <a:ext cx="135720" cy="122040"/>
              </p14:xfrm>
            </p:contentPart>
          </mc:Choice>
          <mc:Fallback xmlns="">
            <p:pic>
              <p:nvPicPr>
                <p:cNvPr id="197" name="筆跡 196">
                  <a:extLst>
                    <a:ext uri="{FF2B5EF4-FFF2-40B4-BE49-F238E27FC236}">
                      <a16:creationId xmlns:a16="http://schemas.microsoft.com/office/drawing/2014/main" id="{B9F93D14-17DB-880D-8B50-B75BCEAD3A05}"/>
                    </a:ext>
                  </a:extLst>
                </p:cNvPr>
                <p:cNvPicPr/>
                <p:nvPr/>
              </p:nvPicPr>
              <p:blipFill>
                <a:blip r:embed="rId181"/>
                <a:stretch>
                  <a:fillRect/>
                </a:stretch>
              </p:blipFill>
              <p:spPr>
                <a:xfrm>
                  <a:off x="1824200" y="5176889"/>
                  <a:ext cx="153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98" name="筆跡 197">
                  <a:extLst>
                    <a:ext uri="{FF2B5EF4-FFF2-40B4-BE49-F238E27FC236}">
                      <a16:creationId xmlns:a16="http://schemas.microsoft.com/office/drawing/2014/main" id="{7759499A-A03C-9763-0EA2-62058E4434FE}"/>
                    </a:ext>
                  </a:extLst>
                </p14:cNvPr>
                <p14:cNvContentPartPr/>
                <p14:nvPr/>
              </p14:nvContentPartPr>
              <p14:xfrm>
                <a:off x="2139920" y="5114609"/>
                <a:ext cx="5040" cy="8640"/>
              </p14:xfrm>
            </p:contentPart>
          </mc:Choice>
          <mc:Fallback xmlns="">
            <p:pic>
              <p:nvPicPr>
                <p:cNvPr id="198" name="筆跡 197">
                  <a:extLst>
                    <a:ext uri="{FF2B5EF4-FFF2-40B4-BE49-F238E27FC236}">
                      <a16:creationId xmlns:a16="http://schemas.microsoft.com/office/drawing/2014/main" id="{7759499A-A03C-9763-0EA2-62058E4434FE}"/>
                    </a:ext>
                  </a:extLst>
                </p:cNvPr>
                <p:cNvPicPr/>
                <p:nvPr/>
              </p:nvPicPr>
              <p:blipFill>
                <a:blip r:embed="rId183"/>
                <a:stretch>
                  <a:fillRect/>
                </a:stretch>
              </p:blipFill>
              <p:spPr>
                <a:xfrm>
                  <a:off x="2130920" y="5105969"/>
                  <a:ext cx="226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99" name="筆跡 198">
                  <a:extLst>
                    <a:ext uri="{FF2B5EF4-FFF2-40B4-BE49-F238E27FC236}">
                      <a16:creationId xmlns:a16="http://schemas.microsoft.com/office/drawing/2014/main" id="{74E0676A-C817-3E82-2FED-462ABFBFD506}"/>
                    </a:ext>
                  </a:extLst>
                </p14:cNvPr>
                <p14:cNvContentPartPr/>
                <p14:nvPr/>
              </p14:nvContentPartPr>
              <p14:xfrm>
                <a:off x="2156480" y="5187689"/>
                <a:ext cx="1800" cy="2160"/>
              </p14:xfrm>
            </p:contentPart>
          </mc:Choice>
          <mc:Fallback xmlns="">
            <p:pic>
              <p:nvPicPr>
                <p:cNvPr id="199" name="筆跡 198">
                  <a:extLst>
                    <a:ext uri="{FF2B5EF4-FFF2-40B4-BE49-F238E27FC236}">
                      <a16:creationId xmlns:a16="http://schemas.microsoft.com/office/drawing/2014/main" id="{74E0676A-C817-3E82-2FED-462ABFBFD506}"/>
                    </a:ext>
                  </a:extLst>
                </p:cNvPr>
                <p:cNvPicPr/>
                <p:nvPr/>
              </p:nvPicPr>
              <p:blipFill>
                <a:blip r:embed="rId185"/>
                <a:stretch>
                  <a:fillRect/>
                </a:stretch>
              </p:blipFill>
              <p:spPr>
                <a:xfrm>
                  <a:off x="2147840" y="5178689"/>
                  <a:ext cx="19440" cy="19800"/>
                </a:xfrm>
                <a:prstGeom prst="rect">
                  <a:avLst/>
                </a:prstGeom>
              </p:spPr>
            </p:pic>
          </mc:Fallback>
        </mc:AlternateContent>
      </p:grpSp>
      <p:grpSp>
        <p:nvGrpSpPr>
          <p:cNvPr id="205" name="群組 204">
            <a:extLst>
              <a:ext uri="{FF2B5EF4-FFF2-40B4-BE49-F238E27FC236}">
                <a16:creationId xmlns:a16="http://schemas.microsoft.com/office/drawing/2014/main" id="{FAED03F2-9705-216D-1678-4F92046E2F13}"/>
              </a:ext>
            </a:extLst>
          </p:cNvPr>
          <p:cNvGrpSpPr/>
          <p:nvPr/>
        </p:nvGrpSpPr>
        <p:grpSpPr>
          <a:xfrm>
            <a:off x="2423600" y="4982849"/>
            <a:ext cx="1035360" cy="279000"/>
            <a:chOff x="2423600" y="4982849"/>
            <a:chExt cx="1035360" cy="279000"/>
          </a:xfrm>
        </p:grpSpPr>
        <mc:AlternateContent xmlns:mc="http://schemas.openxmlformats.org/markup-compatibility/2006" xmlns:p14="http://schemas.microsoft.com/office/powerpoint/2010/main">
          <mc:Choice Requires="p14">
            <p:contentPart p14:bwMode="auto" r:id="rId186">
              <p14:nvContentPartPr>
                <p14:cNvPr id="200" name="筆跡 199">
                  <a:extLst>
                    <a:ext uri="{FF2B5EF4-FFF2-40B4-BE49-F238E27FC236}">
                      <a16:creationId xmlns:a16="http://schemas.microsoft.com/office/drawing/2014/main" id="{43D68FF2-0E09-80E5-14D9-11429AD0D20A}"/>
                    </a:ext>
                  </a:extLst>
                </p14:cNvPr>
                <p14:cNvContentPartPr/>
                <p14:nvPr/>
              </p14:nvContentPartPr>
              <p14:xfrm>
                <a:off x="2423600" y="5028569"/>
                <a:ext cx="312840" cy="233280"/>
              </p14:xfrm>
            </p:contentPart>
          </mc:Choice>
          <mc:Fallback xmlns="">
            <p:pic>
              <p:nvPicPr>
                <p:cNvPr id="200" name="筆跡 199">
                  <a:extLst>
                    <a:ext uri="{FF2B5EF4-FFF2-40B4-BE49-F238E27FC236}">
                      <a16:creationId xmlns:a16="http://schemas.microsoft.com/office/drawing/2014/main" id="{43D68FF2-0E09-80E5-14D9-11429AD0D20A}"/>
                    </a:ext>
                  </a:extLst>
                </p:cNvPr>
                <p:cNvPicPr/>
                <p:nvPr/>
              </p:nvPicPr>
              <p:blipFill>
                <a:blip r:embed="rId187"/>
                <a:stretch>
                  <a:fillRect/>
                </a:stretch>
              </p:blipFill>
              <p:spPr>
                <a:xfrm>
                  <a:off x="2414600" y="5019929"/>
                  <a:ext cx="3304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01" name="筆跡 200">
                  <a:extLst>
                    <a:ext uri="{FF2B5EF4-FFF2-40B4-BE49-F238E27FC236}">
                      <a16:creationId xmlns:a16="http://schemas.microsoft.com/office/drawing/2014/main" id="{FF23774C-D7A5-AF4D-AB54-ABBD88B8DCAD}"/>
                    </a:ext>
                  </a:extLst>
                </p14:cNvPr>
                <p14:cNvContentPartPr/>
                <p14:nvPr/>
              </p14:nvContentPartPr>
              <p14:xfrm>
                <a:off x="2865680" y="5073569"/>
                <a:ext cx="124560" cy="15480"/>
              </p14:xfrm>
            </p:contentPart>
          </mc:Choice>
          <mc:Fallback xmlns="">
            <p:pic>
              <p:nvPicPr>
                <p:cNvPr id="201" name="筆跡 200">
                  <a:extLst>
                    <a:ext uri="{FF2B5EF4-FFF2-40B4-BE49-F238E27FC236}">
                      <a16:creationId xmlns:a16="http://schemas.microsoft.com/office/drawing/2014/main" id="{FF23774C-D7A5-AF4D-AB54-ABBD88B8DCAD}"/>
                    </a:ext>
                  </a:extLst>
                </p:cNvPr>
                <p:cNvPicPr/>
                <p:nvPr/>
              </p:nvPicPr>
              <p:blipFill>
                <a:blip r:embed="rId189"/>
                <a:stretch>
                  <a:fillRect/>
                </a:stretch>
              </p:blipFill>
              <p:spPr>
                <a:xfrm>
                  <a:off x="2857040" y="5064929"/>
                  <a:ext cx="142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02" name="筆跡 201">
                  <a:extLst>
                    <a:ext uri="{FF2B5EF4-FFF2-40B4-BE49-F238E27FC236}">
                      <a16:creationId xmlns:a16="http://schemas.microsoft.com/office/drawing/2014/main" id="{8180D503-880E-D626-4670-AE98CA47669C}"/>
                    </a:ext>
                  </a:extLst>
                </p14:cNvPr>
                <p14:cNvContentPartPr/>
                <p14:nvPr/>
              </p14:nvContentPartPr>
              <p14:xfrm>
                <a:off x="2828240" y="4982849"/>
                <a:ext cx="190440" cy="243360"/>
              </p14:xfrm>
            </p:contentPart>
          </mc:Choice>
          <mc:Fallback xmlns="">
            <p:pic>
              <p:nvPicPr>
                <p:cNvPr id="202" name="筆跡 201">
                  <a:extLst>
                    <a:ext uri="{FF2B5EF4-FFF2-40B4-BE49-F238E27FC236}">
                      <a16:creationId xmlns:a16="http://schemas.microsoft.com/office/drawing/2014/main" id="{8180D503-880E-D626-4670-AE98CA47669C}"/>
                    </a:ext>
                  </a:extLst>
                </p:cNvPr>
                <p:cNvPicPr/>
                <p:nvPr/>
              </p:nvPicPr>
              <p:blipFill>
                <a:blip r:embed="rId191"/>
                <a:stretch>
                  <a:fillRect/>
                </a:stretch>
              </p:blipFill>
              <p:spPr>
                <a:xfrm>
                  <a:off x="2819240" y="4973849"/>
                  <a:ext cx="20808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03" name="筆跡 202">
                  <a:extLst>
                    <a:ext uri="{FF2B5EF4-FFF2-40B4-BE49-F238E27FC236}">
                      <a16:creationId xmlns:a16="http://schemas.microsoft.com/office/drawing/2014/main" id="{44E4C513-3416-759D-3947-90D269891B75}"/>
                    </a:ext>
                  </a:extLst>
                </p14:cNvPr>
                <p14:cNvContentPartPr/>
                <p14:nvPr/>
              </p14:nvContentPartPr>
              <p14:xfrm>
                <a:off x="3125960" y="4999769"/>
                <a:ext cx="203400" cy="217080"/>
              </p14:xfrm>
            </p:contentPart>
          </mc:Choice>
          <mc:Fallback xmlns="">
            <p:pic>
              <p:nvPicPr>
                <p:cNvPr id="203" name="筆跡 202">
                  <a:extLst>
                    <a:ext uri="{FF2B5EF4-FFF2-40B4-BE49-F238E27FC236}">
                      <a16:creationId xmlns:a16="http://schemas.microsoft.com/office/drawing/2014/main" id="{44E4C513-3416-759D-3947-90D269891B75}"/>
                    </a:ext>
                  </a:extLst>
                </p:cNvPr>
                <p:cNvPicPr/>
                <p:nvPr/>
              </p:nvPicPr>
              <p:blipFill>
                <a:blip r:embed="rId193"/>
                <a:stretch>
                  <a:fillRect/>
                </a:stretch>
              </p:blipFill>
              <p:spPr>
                <a:xfrm>
                  <a:off x="3116960" y="4991129"/>
                  <a:ext cx="2210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04" name="筆跡 203">
                  <a:extLst>
                    <a:ext uri="{FF2B5EF4-FFF2-40B4-BE49-F238E27FC236}">
                      <a16:creationId xmlns:a16="http://schemas.microsoft.com/office/drawing/2014/main" id="{832B8FDD-5C23-62BA-4796-5798513BC59C}"/>
                    </a:ext>
                  </a:extLst>
                </p14:cNvPr>
                <p14:cNvContentPartPr/>
                <p14:nvPr/>
              </p14:nvContentPartPr>
              <p14:xfrm>
                <a:off x="3377960" y="5093369"/>
                <a:ext cx="81000" cy="86040"/>
              </p14:xfrm>
            </p:contentPart>
          </mc:Choice>
          <mc:Fallback xmlns="">
            <p:pic>
              <p:nvPicPr>
                <p:cNvPr id="204" name="筆跡 203">
                  <a:extLst>
                    <a:ext uri="{FF2B5EF4-FFF2-40B4-BE49-F238E27FC236}">
                      <a16:creationId xmlns:a16="http://schemas.microsoft.com/office/drawing/2014/main" id="{832B8FDD-5C23-62BA-4796-5798513BC59C}"/>
                    </a:ext>
                  </a:extLst>
                </p:cNvPr>
                <p:cNvPicPr/>
                <p:nvPr/>
              </p:nvPicPr>
              <p:blipFill>
                <a:blip r:embed="rId195"/>
                <a:stretch>
                  <a:fillRect/>
                </a:stretch>
              </p:blipFill>
              <p:spPr>
                <a:xfrm>
                  <a:off x="3369320" y="5084729"/>
                  <a:ext cx="98640" cy="103680"/>
                </a:xfrm>
                <a:prstGeom prst="rect">
                  <a:avLst/>
                </a:prstGeom>
              </p:spPr>
            </p:pic>
          </mc:Fallback>
        </mc:AlternateContent>
      </p:grpSp>
      <p:grpSp>
        <p:nvGrpSpPr>
          <p:cNvPr id="210" name="群組 209">
            <a:extLst>
              <a:ext uri="{FF2B5EF4-FFF2-40B4-BE49-F238E27FC236}">
                <a16:creationId xmlns:a16="http://schemas.microsoft.com/office/drawing/2014/main" id="{8FB87695-A365-776A-94EF-9A6159226E4B}"/>
              </a:ext>
            </a:extLst>
          </p:cNvPr>
          <p:cNvGrpSpPr/>
          <p:nvPr/>
        </p:nvGrpSpPr>
        <p:grpSpPr>
          <a:xfrm>
            <a:off x="3865400" y="4535009"/>
            <a:ext cx="518400" cy="269280"/>
            <a:chOff x="3865400" y="4535009"/>
            <a:chExt cx="518400" cy="269280"/>
          </a:xfrm>
        </p:grpSpPr>
        <mc:AlternateContent xmlns:mc="http://schemas.openxmlformats.org/markup-compatibility/2006" xmlns:p14="http://schemas.microsoft.com/office/powerpoint/2010/main">
          <mc:Choice Requires="p14">
            <p:contentPart p14:bwMode="auto" r:id="rId196">
              <p14:nvContentPartPr>
                <p14:cNvPr id="208" name="筆跡 207">
                  <a:extLst>
                    <a:ext uri="{FF2B5EF4-FFF2-40B4-BE49-F238E27FC236}">
                      <a16:creationId xmlns:a16="http://schemas.microsoft.com/office/drawing/2014/main" id="{580D1244-90DE-93CD-7E87-B7B9C8A6888D}"/>
                    </a:ext>
                  </a:extLst>
                </p14:cNvPr>
                <p14:cNvContentPartPr/>
                <p14:nvPr/>
              </p14:nvContentPartPr>
              <p14:xfrm>
                <a:off x="3865400" y="4592249"/>
                <a:ext cx="64440" cy="212040"/>
              </p14:xfrm>
            </p:contentPart>
          </mc:Choice>
          <mc:Fallback xmlns="">
            <p:pic>
              <p:nvPicPr>
                <p:cNvPr id="208" name="筆跡 207">
                  <a:extLst>
                    <a:ext uri="{FF2B5EF4-FFF2-40B4-BE49-F238E27FC236}">
                      <a16:creationId xmlns:a16="http://schemas.microsoft.com/office/drawing/2014/main" id="{580D1244-90DE-93CD-7E87-B7B9C8A6888D}"/>
                    </a:ext>
                  </a:extLst>
                </p:cNvPr>
                <p:cNvPicPr/>
                <p:nvPr/>
              </p:nvPicPr>
              <p:blipFill>
                <a:blip r:embed="rId197"/>
                <a:stretch>
                  <a:fillRect/>
                </a:stretch>
              </p:blipFill>
              <p:spPr>
                <a:xfrm>
                  <a:off x="3856760" y="4583249"/>
                  <a:ext cx="820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09" name="筆跡 208">
                  <a:extLst>
                    <a:ext uri="{FF2B5EF4-FFF2-40B4-BE49-F238E27FC236}">
                      <a16:creationId xmlns:a16="http://schemas.microsoft.com/office/drawing/2014/main" id="{5D73FD46-6E6C-F087-BC2D-0EB9A8BD97F7}"/>
                    </a:ext>
                  </a:extLst>
                </p14:cNvPr>
                <p14:cNvContentPartPr/>
                <p14:nvPr/>
              </p14:nvContentPartPr>
              <p14:xfrm>
                <a:off x="4114520" y="4535009"/>
                <a:ext cx="269280" cy="258480"/>
              </p14:xfrm>
            </p:contentPart>
          </mc:Choice>
          <mc:Fallback xmlns="">
            <p:pic>
              <p:nvPicPr>
                <p:cNvPr id="209" name="筆跡 208">
                  <a:extLst>
                    <a:ext uri="{FF2B5EF4-FFF2-40B4-BE49-F238E27FC236}">
                      <a16:creationId xmlns:a16="http://schemas.microsoft.com/office/drawing/2014/main" id="{5D73FD46-6E6C-F087-BC2D-0EB9A8BD97F7}"/>
                    </a:ext>
                  </a:extLst>
                </p:cNvPr>
                <p:cNvPicPr/>
                <p:nvPr/>
              </p:nvPicPr>
              <p:blipFill>
                <a:blip r:embed="rId199"/>
                <a:stretch>
                  <a:fillRect/>
                </a:stretch>
              </p:blipFill>
              <p:spPr>
                <a:xfrm>
                  <a:off x="4105520" y="4526369"/>
                  <a:ext cx="286920" cy="276120"/>
                </a:xfrm>
                <a:prstGeom prst="rect">
                  <a:avLst/>
                </a:prstGeom>
              </p:spPr>
            </p:pic>
          </mc:Fallback>
        </mc:AlternateContent>
      </p:grpSp>
      <p:grpSp>
        <p:nvGrpSpPr>
          <p:cNvPr id="220" name="群組 219">
            <a:extLst>
              <a:ext uri="{FF2B5EF4-FFF2-40B4-BE49-F238E27FC236}">
                <a16:creationId xmlns:a16="http://schemas.microsoft.com/office/drawing/2014/main" id="{CA57ED85-C23E-E141-7A2B-0CA42FBD2688}"/>
              </a:ext>
            </a:extLst>
          </p:cNvPr>
          <p:cNvGrpSpPr/>
          <p:nvPr/>
        </p:nvGrpSpPr>
        <p:grpSpPr>
          <a:xfrm>
            <a:off x="4538960" y="4412609"/>
            <a:ext cx="1552320" cy="325080"/>
            <a:chOff x="4538960" y="4412609"/>
            <a:chExt cx="1552320" cy="325080"/>
          </a:xfrm>
        </p:grpSpPr>
        <mc:AlternateContent xmlns:mc="http://schemas.openxmlformats.org/markup-compatibility/2006" xmlns:p14="http://schemas.microsoft.com/office/powerpoint/2010/main">
          <mc:Choice Requires="p14">
            <p:contentPart p14:bwMode="auto" r:id="rId200">
              <p14:nvContentPartPr>
                <p14:cNvPr id="211" name="筆跡 210">
                  <a:extLst>
                    <a:ext uri="{FF2B5EF4-FFF2-40B4-BE49-F238E27FC236}">
                      <a16:creationId xmlns:a16="http://schemas.microsoft.com/office/drawing/2014/main" id="{D9DDE2E0-6A93-D081-690D-F8B49ADAED1E}"/>
                    </a:ext>
                  </a:extLst>
                </p14:cNvPr>
                <p14:cNvContentPartPr/>
                <p14:nvPr/>
              </p14:nvContentPartPr>
              <p14:xfrm>
                <a:off x="4538960" y="4522409"/>
                <a:ext cx="76680" cy="215280"/>
              </p14:xfrm>
            </p:contentPart>
          </mc:Choice>
          <mc:Fallback xmlns="">
            <p:pic>
              <p:nvPicPr>
                <p:cNvPr id="211" name="筆跡 210">
                  <a:extLst>
                    <a:ext uri="{FF2B5EF4-FFF2-40B4-BE49-F238E27FC236}">
                      <a16:creationId xmlns:a16="http://schemas.microsoft.com/office/drawing/2014/main" id="{D9DDE2E0-6A93-D081-690D-F8B49ADAED1E}"/>
                    </a:ext>
                  </a:extLst>
                </p:cNvPr>
                <p:cNvPicPr/>
                <p:nvPr/>
              </p:nvPicPr>
              <p:blipFill>
                <a:blip r:embed="rId201"/>
                <a:stretch>
                  <a:fillRect/>
                </a:stretch>
              </p:blipFill>
              <p:spPr>
                <a:xfrm>
                  <a:off x="4530320" y="4513409"/>
                  <a:ext cx="94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12" name="筆跡 211">
                  <a:extLst>
                    <a:ext uri="{FF2B5EF4-FFF2-40B4-BE49-F238E27FC236}">
                      <a16:creationId xmlns:a16="http://schemas.microsoft.com/office/drawing/2014/main" id="{CE2F0F1E-CA61-36CF-4B31-0616A94AAA39}"/>
                    </a:ext>
                  </a:extLst>
                </p14:cNvPr>
                <p14:cNvContentPartPr/>
                <p14:nvPr/>
              </p14:nvContentPartPr>
              <p14:xfrm>
                <a:off x="4667840" y="4550129"/>
                <a:ext cx="138240" cy="149400"/>
              </p14:xfrm>
            </p:contentPart>
          </mc:Choice>
          <mc:Fallback xmlns="">
            <p:pic>
              <p:nvPicPr>
                <p:cNvPr id="212" name="筆跡 211">
                  <a:extLst>
                    <a:ext uri="{FF2B5EF4-FFF2-40B4-BE49-F238E27FC236}">
                      <a16:creationId xmlns:a16="http://schemas.microsoft.com/office/drawing/2014/main" id="{CE2F0F1E-CA61-36CF-4B31-0616A94AAA39}"/>
                    </a:ext>
                  </a:extLst>
                </p:cNvPr>
                <p:cNvPicPr/>
                <p:nvPr/>
              </p:nvPicPr>
              <p:blipFill>
                <a:blip r:embed="rId203"/>
                <a:stretch>
                  <a:fillRect/>
                </a:stretch>
              </p:blipFill>
              <p:spPr>
                <a:xfrm>
                  <a:off x="4658840" y="4541489"/>
                  <a:ext cx="1558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13" name="筆跡 212">
                  <a:extLst>
                    <a:ext uri="{FF2B5EF4-FFF2-40B4-BE49-F238E27FC236}">
                      <a16:creationId xmlns:a16="http://schemas.microsoft.com/office/drawing/2014/main" id="{3821A29F-2CD2-92E8-E226-C3645F1D6E78}"/>
                    </a:ext>
                  </a:extLst>
                </p14:cNvPr>
                <p14:cNvContentPartPr/>
                <p14:nvPr/>
              </p14:nvContentPartPr>
              <p14:xfrm>
                <a:off x="4945400" y="4425929"/>
                <a:ext cx="21600" cy="245520"/>
              </p14:xfrm>
            </p:contentPart>
          </mc:Choice>
          <mc:Fallback xmlns="">
            <p:pic>
              <p:nvPicPr>
                <p:cNvPr id="213" name="筆跡 212">
                  <a:extLst>
                    <a:ext uri="{FF2B5EF4-FFF2-40B4-BE49-F238E27FC236}">
                      <a16:creationId xmlns:a16="http://schemas.microsoft.com/office/drawing/2014/main" id="{3821A29F-2CD2-92E8-E226-C3645F1D6E78}"/>
                    </a:ext>
                  </a:extLst>
                </p:cNvPr>
                <p:cNvPicPr/>
                <p:nvPr/>
              </p:nvPicPr>
              <p:blipFill>
                <a:blip r:embed="rId205"/>
                <a:stretch>
                  <a:fillRect/>
                </a:stretch>
              </p:blipFill>
              <p:spPr>
                <a:xfrm>
                  <a:off x="4936400" y="4416929"/>
                  <a:ext cx="392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14" name="筆跡 213">
                  <a:extLst>
                    <a:ext uri="{FF2B5EF4-FFF2-40B4-BE49-F238E27FC236}">
                      <a16:creationId xmlns:a16="http://schemas.microsoft.com/office/drawing/2014/main" id="{79AAEC61-C5AF-2171-9F16-99EC17C7E597}"/>
                    </a:ext>
                  </a:extLst>
                </p14:cNvPr>
                <p14:cNvContentPartPr/>
                <p14:nvPr/>
              </p14:nvContentPartPr>
              <p14:xfrm>
                <a:off x="4969880" y="4507649"/>
                <a:ext cx="123480" cy="105840"/>
              </p14:xfrm>
            </p:contentPart>
          </mc:Choice>
          <mc:Fallback xmlns="">
            <p:pic>
              <p:nvPicPr>
                <p:cNvPr id="214" name="筆跡 213">
                  <a:extLst>
                    <a:ext uri="{FF2B5EF4-FFF2-40B4-BE49-F238E27FC236}">
                      <a16:creationId xmlns:a16="http://schemas.microsoft.com/office/drawing/2014/main" id="{79AAEC61-C5AF-2171-9F16-99EC17C7E597}"/>
                    </a:ext>
                  </a:extLst>
                </p:cNvPr>
                <p:cNvPicPr/>
                <p:nvPr/>
              </p:nvPicPr>
              <p:blipFill>
                <a:blip r:embed="rId207"/>
                <a:stretch>
                  <a:fillRect/>
                </a:stretch>
              </p:blipFill>
              <p:spPr>
                <a:xfrm>
                  <a:off x="4960880" y="4498649"/>
                  <a:ext cx="1411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15" name="筆跡 214">
                  <a:extLst>
                    <a:ext uri="{FF2B5EF4-FFF2-40B4-BE49-F238E27FC236}">
                      <a16:creationId xmlns:a16="http://schemas.microsoft.com/office/drawing/2014/main" id="{057640CE-4FD3-BF7E-AF21-FDEDE5C63E74}"/>
                    </a:ext>
                  </a:extLst>
                </p14:cNvPr>
                <p14:cNvContentPartPr/>
                <p14:nvPr/>
              </p14:nvContentPartPr>
              <p14:xfrm>
                <a:off x="5110280" y="4501889"/>
                <a:ext cx="130320" cy="123840"/>
              </p14:xfrm>
            </p:contentPart>
          </mc:Choice>
          <mc:Fallback xmlns="">
            <p:pic>
              <p:nvPicPr>
                <p:cNvPr id="215" name="筆跡 214">
                  <a:extLst>
                    <a:ext uri="{FF2B5EF4-FFF2-40B4-BE49-F238E27FC236}">
                      <a16:creationId xmlns:a16="http://schemas.microsoft.com/office/drawing/2014/main" id="{057640CE-4FD3-BF7E-AF21-FDEDE5C63E74}"/>
                    </a:ext>
                  </a:extLst>
                </p:cNvPr>
                <p:cNvPicPr/>
                <p:nvPr/>
              </p:nvPicPr>
              <p:blipFill>
                <a:blip r:embed="rId209"/>
                <a:stretch>
                  <a:fillRect/>
                </a:stretch>
              </p:blipFill>
              <p:spPr>
                <a:xfrm>
                  <a:off x="5101640" y="4492889"/>
                  <a:ext cx="1479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16" name="筆跡 215">
                  <a:extLst>
                    <a:ext uri="{FF2B5EF4-FFF2-40B4-BE49-F238E27FC236}">
                      <a16:creationId xmlns:a16="http://schemas.microsoft.com/office/drawing/2014/main" id="{EBD0DF89-09D6-DC01-8509-1FD21030DC91}"/>
                    </a:ext>
                  </a:extLst>
                </p14:cNvPr>
                <p14:cNvContentPartPr/>
                <p14:nvPr/>
              </p14:nvContentPartPr>
              <p14:xfrm>
                <a:off x="5291360" y="4514129"/>
                <a:ext cx="102600" cy="98280"/>
              </p14:xfrm>
            </p:contentPart>
          </mc:Choice>
          <mc:Fallback xmlns="">
            <p:pic>
              <p:nvPicPr>
                <p:cNvPr id="216" name="筆跡 215">
                  <a:extLst>
                    <a:ext uri="{FF2B5EF4-FFF2-40B4-BE49-F238E27FC236}">
                      <a16:creationId xmlns:a16="http://schemas.microsoft.com/office/drawing/2014/main" id="{EBD0DF89-09D6-DC01-8509-1FD21030DC91}"/>
                    </a:ext>
                  </a:extLst>
                </p:cNvPr>
                <p:cNvPicPr/>
                <p:nvPr/>
              </p:nvPicPr>
              <p:blipFill>
                <a:blip r:embed="rId211"/>
                <a:stretch>
                  <a:fillRect/>
                </a:stretch>
              </p:blipFill>
              <p:spPr>
                <a:xfrm>
                  <a:off x="5282720" y="4505129"/>
                  <a:ext cx="1202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17" name="筆跡 216">
                  <a:extLst>
                    <a:ext uri="{FF2B5EF4-FFF2-40B4-BE49-F238E27FC236}">
                      <a16:creationId xmlns:a16="http://schemas.microsoft.com/office/drawing/2014/main" id="{E13E4B26-A469-283E-DFFC-899F3D10120B}"/>
                    </a:ext>
                  </a:extLst>
                </p14:cNvPr>
                <p14:cNvContentPartPr/>
                <p14:nvPr/>
              </p14:nvContentPartPr>
              <p14:xfrm>
                <a:off x="5484680" y="4497569"/>
                <a:ext cx="205920" cy="138240"/>
              </p14:xfrm>
            </p:contentPart>
          </mc:Choice>
          <mc:Fallback xmlns="">
            <p:pic>
              <p:nvPicPr>
                <p:cNvPr id="217" name="筆跡 216">
                  <a:extLst>
                    <a:ext uri="{FF2B5EF4-FFF2-40B4-BE49-F238E27FC236}">
                      <a16:creationId xmlns:a16="http://schemas.microsoft.com/office/drawing/2014/main" id="{E13E4B26-A469-283E-DFFC-899F3D10120B}"/>
                    </a:ext>
                  </a:extLst>
                </p:cNvPr>
                <p:cNvPicPr/>
                <p:nvPr/>
              </p:nvPicPr>
              <p:blipFill>
                <a:blip r:embed="rId213"/>
                <a:stretch>
                  <a:fillRect/>
                </a:stretch>
              </p:blipFill>
              <p:spPr>
                <a:xfrm>
                  <a:off x="5476040" y="4488569"/>
                  <a:ext cx="2235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18" name="筆跡 217">
                  <a:extLst>
                    <a:ext uri="{FF2B5EF4-FFF2-40B4-BE49-F238E27FC236}">
                      <a16:creationId xmlns:a16="http://schemas.microsoft.com/office/drawing/2014/main" id="{9C71103D-A6BA-B8B1-C650-3A503E75CAC2}"/>
                    </a:ext>
                  </a:extLst>
                </p14:cNvPr>
                <p14:cNvContentPartPr/>
                <p14:nvPr/>
              </p14:nvContentPartPr>
              <p14:xfrm>
                <a:off x="5729120" y="4492169"/>
                <a:ext cx="190440" cy="116280"/>
              </p14:xfrm>
            </p:contentPart>
          </mc:Choice>
          <mc:Fallback xmlns="">
            <p:pic>
              <p:nvPicPr>
                <p:cNvPr id="218" name="筆跡 217">
                  <a:extLst>
                    <a:ext uri="{FF2B5EF4-FFF2-40B4-BE49-F238E27FC236}">
                      <a16:creationId xmlns:a16="http://schemas.microsoft.com/office/drawing/2014/main" id="{9C71103D-A6BA-B8B1-C650-3A503E75CAC2}"/>
                    </a:ext>
                  </a:extLst>
                </p:cNvPr>
                <p:cNvPicPr/>
                <p:nvPr/>
              </p:nvPicPr>
              <p:blipFill>
                <a:blip r:embed="rId215"/>
                <a:stretch>
                  <a:fillRect/>
                </a:stretch>
              </p:blipFill>
              <p:spPr>
                <a:xfrm>
                  <a:off x="5720120" y="4483169"/>
                  <a:ext cx="208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9" name="筆跡 218">
                  <a:extLst>
                    <a:ext uri="{FF2B5EF4-FFF2-40B4-BE49-F238E27FC236}">
                      <a16:creationId xmlns:a16="http://schemas.microsoft.com/office/drawing/2014/main" id="{D9EF2471-4AA8-F2A1-F435-B53E1A8B41AB}"/>
                    </a:ext>
                  </a:extLst>
                </p14:cNvPr>
                <p14:cNvContentPartPr/>
                <p14:nvPr/>
              </p14:nvContentPartPr>
              <p14:xfrm>
                <a:off x="5963840" y="4412609"/>
                <a:ext cx="127440" cy="324000"/>
              </p14:xfrm>
            </p:contentPart>
          </mc:Choice>
          <mc:Fallback xmlns="">
            <p:pic>
              <p:nvPicPr>
                <p:cNvPr id="219" name="筆跡 218">
                  <a:extLst>
                    <a:ext uri="{FF2B5EF4-FFF2-40B4-BE49-F238E27FC236}">
                      <a16:creationId xmlns:a16="http://schemas.microsoft.com/office/drawing/2014/main" id="{D9EF2471-4AA8-F2A1-F435-B53E1A8B41AB}"/>
                    </a:ext>
                  </a:extLst>
                </p:cNvPr>
                <p:cNvPicPr/>
                <p:nvPr/>
              </p:nvPicPr>
              <p:blipFill>
                <a:blip r:embed="rId217"/>
                <a:stretch>
                  <a:fillRect/>
                </a:stretch>
              </p:blipFill>
              <p:spPr>
                <a:xfrm>
                  <a:off x="5955200" y="4403609"/>
                  <a:ext cx="145080" cy="341640"/>
                </a:xfrm>
                <a:prstGeom prst="rect">
                  <a:avLst/>
                </a:prstGeom>
              </p:spPr>
            </p:pic>
          </mc:Fallback>
        </mc:AlternateContent>
      </p:grpSp>
      <p:grpSp>
        <p:nvGrpSpPr>
          <p:cNvPr id="223" name="群組 222">
            <a:extLst>
              <a:ext uri="{FF2B5EF4-FFF2-40B4-BE49-F238E27FC236}">
                <a16:creationId xmlns:a16="http://schemas.microsoft.com/office/drawing/2014/main" id="{8357FF04-E7AC-888B-35BC-F94B259E16F5}"/>
              </a:ext>
            </a:extLst>
          </p:cNvPr>
          <p:cNvGrpSpPr/>
          <p:nvPr/>
        </p:nvGrpSpPr>
        <p:grpSpPr>
          <a:xfrm>
            <a:off x="6326720" y="3762809"/>
            <a:ext cx="189000" cy="1260720"/>
            <a:chOff x="6326720" y="3762809"/>
            <a:chExt cx="189000" cy="1260720"/>
          </a:xfrm>
        </p:grpSpPr>
        <mc:AlternateContent xmlns:mc="http://schemas.openxmlformats.org/markup-compatibility/2006" xmlns:p14="http://schemas.microsoft.com/office/powerpoint/2010/main">
          <mc:Choice Requires="p14">
            <p:contentPart p14:bwMode="auto" r:id="rId218">
              <p14:nvContentPartPr>
                <p14:cNvPr id="221" name="筆跡 220">
                  <a:extLst>
                    <a:ext uri="{FF2B5EF4-FFF2-40B4-BE49-F238E27FC236}">
                      <a16:creationId xmlns:a16="http://schemas.microsoft.com/office/drawing/2014/main" id="{74BD38B8-F6F5-B251-6A72-4CB3C997CCB5}"/>
                    </a:ext>
                  </a:extLst>
                </p14:cNvPr>
                <p14:cNvContentPartPr/>
                <p14:nvPr/>
              </p14:nvContentPartPr>
              <p14:xfrm>
                <a:off x="6326720" y="3855329"/>
                <a:ext cx="70200" cy="1141920"/>
              </p14:xfrm>
            </p:contentPart>
          </mc:Choice>
          <mc:Fallback xmlns="">
            <p:pic>
              <p:nvPicPr>
                <p:cNvPr id="221" name="筆跡 220">
                  <a:extLst>
                    <a:ext uri="{FF2B5EF4-FFF2-40B4-BE49-F238E27FC236}">
                      <a16:creationId xmlns:a16="http://schemas.microsoft.com/office/drawing/2014/main" id="{74BD38B8-F6F5-B251-6A72-4CB3C997CCB5}"/>
                    </a:ext>
                  </a:extLst>
                </p:cNvPr>
                <p:cNvPicPr/>
                <p:nvPr/>
              </p:nvPicPr>
              <p:blipFill>
                <a:blip r:embed="rId219"/>
                <a:stretch>
                  <a:fillRect/>
                </a:stretch>
              </p:blipFill>
              <p:spPr>
                <a:xfrm>
                  <a:off x="6317720" y="3846329"/>
                  <a:ext cx="87840" cy="1159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22" name="筆跡 221">
                  <a:extLst>
                    <a:ext uri="{FF2B5EF4-FFF2-40B4-BE49-F238E27FC236}">
                      <a16:creationId xmlns:a16="http://schemas.microsoft.com/office/drawing/2014/main" id="{03C4FD69-FBC9-35E6-CC3F-01A72E007654}"/>
                    </a:ext>
                  </a:extLst>
                </p14:cNvPr>
                <p14:cNvContentPartPr/>
                <p14:nvPr/>
              </p14:nvContentPartPr>
              <p14:xfrm>
                <a:off x="6433280" y="3762809"/>
                <a:ext cx="82440" cy="1260720"/>
              </p14:xfrm>
            </p:contentPart>
          </mc:Choice>
          <mc:Fallback xmlns="">
            <p:pic>
              <p:nvPicPr>
                <p:cNvPr id="222" name="筆跡 221">
                  <a:extLst>
                    <a:ext uri="{FF2B5EF4-FFF2-40B4-BE49-F238E27FC236}">
                      <a16:creationId xmlns:a16="http://schemas.microsoft.com/office/drawing/2014/main" id="{03C4FD69-FBC9-35E6-CC3F-01A72E007654}"/>
                    </a:ext>
                  </a:extLst>
                </p:cNvPr>
                <p:cNvPicPr/>
                <p:nvPr/>
              </p:nvPicPr>
              <p:blipFill>
                <a:blip r:embed="rId221"/>
                <a:stretch>
                  <a:fillRect/>
                </a:stretch>
              </p:blipFill>
              <p:spPr>
                <a:xfrm>
                  <a:off x="6424640" y="3754169"/>
                  <a:ext cx="100080" cy="1278360"/>
                </a:xfrm>
                <a:prstGeom prst="rect">
                  <a:avLst/>
                </a:prstGeom>
              </p:spPr>
            </p:pic>
          </mc:Fallback>
        </mc:AlternateContent>
      </p:grpSp>
      <p:grpSp>
        <p:nvGrpSpPr>
          <p:cNvPr id="227" name="群組 226">
            <a:extLst>
              <a:ext uri="{FF2B5EF4-FFF2-40B4-BE49-F238E27FC236}">
                <a16:creationId xmlns:a16="http://schemas.microsoft.com/office/drawing/2014/main" id="{E868C736-28B7-8116-93CF-1D613F79B2F8}"/>
              </a:ext>
            </a:extLst>
          </p:cNvPr>
          <p:cNvGrpSpPr/>
          <p:nvPr/>
        </p:nvGrpSpPr>
        <p:grpSpPr>
          <a:xfrm>
            <a:off x="6759440" y="3783689"/>
            <a:ext cx="497520" cy="923400"/>
            <a:chOff x="6759440" y="3783689"/>
            <a:chExt cx="497520" cy="923400"/>
          </a:xfrm>
        </p:grpSpPr>
        <mc:AlternateContent xmlns:mc="http://schemas.openxmlformats.org/markup-compatibility/2006" xmlns:p14="http://schemas.microsoft.com/office/powerpoint/2010/main">
          <mc:Choice Requires="p14">
            <p:contentPart p14:bwMode="auto" r:id="rId222">
              <p14:nvContentPartPr>
                <p14:cNvPr id="224" name="筆跡 223">
                  <a:extLst>
                    <a:ext uri="{FF2B5EF4-FFF2-40B4-BE49-F238E27FC236}">
                      <a16:creationId xmlns:a16="http://schemas.microsoft.com/office/drawing/2014/main" id="{91E241B3-A0D3-699F-6F01-E609C552B08C}"/>
                    </a:ext>
                  </a:extLst>
                </p14:cNvPr>
                <p14:cNvContentPartPr/>
                <p14:nvPr/>
              </p14:nvContentPartPr>
              <p14:xfrm>
                <a:off x="6788240" y="4031729"/>
                <a:ext cx="46800" cy="675360"/>
              </p14:xfrm>
            </p:contentPart>
          </mc:Choice>
          <mc:Fallback xmlns="">
            <p:pic>
              <p:nvPicPr>
                <p:cNvPr id="224" name="筆跡 223">
                  <a:extLst>
                    <a:ext uri="{FF2B5EF4-FFF2-40B4-BE49-F238E27FC236}">
                      <a16:creationId xmlns:a16="http://schemas.microsoft.com/office/drawing/2014/main" id="{91E241B3-A0D3-699F-6F01-E609C552B08C}"/>
                    </a:ext>
                  </a:extLst>
                </p:cNvPr>
                <p:cNvPicPr/>
                <p:nvPr/>
              </p:nvPicPr>
              <p:blipFill>
                <a:blip r:embed="rId223"/>
                <a:stretch>
                  <a:fillRect/>
                </a:stretch>
              </p:blipFill>
              <p:spPr>
                <a:xfrm>
                  <a:off x="6779240" y="4023089"/>
                  <a:ext cx="64440" cy="693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25" name="筆跡 224">
                  <a:extLst>
                    <a:ext uri="{FF2B5EF4-FFF2-40B4-BE49-F238E27FC236}">
                      <a16:creationId xmlns:a16="http://schemas.microsoft.com/office/drawing/2014/main" id="{CA084116-94C2-D706-AE24-203FE58291C3}"/>
                    </a:ext>
                  </a:extLst>
                </p14:cNvPr>
                <p14:cNvContentPartPr/>
                <p14:nvPr/>
              </p14:nvContentPartPr>
              <p14:xfrm>
                <a:off x="6759440" y="3982049"/>
                <a:ext cx="241560" cy="268920"/>
              </p14:xfrm>
            </p:contentPart>
          </mc:Choice>
          <mc:Fallback xmlns="">
            <p:pic>
              <p:nvPicPr>
                <p:cNvPr id="225" name="筆跡 224">
                  <a:extLst>
                    <a:ext uri="{FF2B5EF4-FFF2-40B4-BE49-F238E27FC236}">
                      <a16:creationId xmlns:a16="http://schemas.microsoft.com/office/drawing/2014/main" id="{CA084116-94C2-D706-AE24-203FE58291C3}"/>
                    </a:ext>
                  </a:extLst>
                </p:cNvPr>
                <p:cNvPicPr/>
                <p:nvPr/>
              </p:nvPicPr>
              <p:blipFill>
                <a:blip r:embed="rId225"/>
                <a:stretch>
                  <a:fillRect/>
                </a:stretch>
              </p:blipFill>
              <p:spPr>
                <a:xfrm>
                  <a:off x="6750440" y="3973049"/>
                  <a:ext cx="2592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26" name="筆跡 225">
                  <a:extLst>
                    <a:ext uri="{FF2B5EF4-FFF2-40B4-BE49-F238E27FC236}">
                      <a16:creationId xmlns:a16="http://schemas.microsoft.com/office/drawing/2014/main" id="{29B34F4E-8EE5-494F-17F7-3BA9AE7A081F}"/>
                    </a:ext>
                  </a:extLst>
                </p14:cNvPr>
                <p14:cNvContentPartPr/>
                <p14:nvPr/>
              </p14:nvContentPartPr>
              <p14:xfrm>
                <a:off x="7093160" y="3783689"/>
                <a:ext cx="163800" cy="868320"/>
              </p14:xfrm>
            </p:contentPart>
          </mc:Choice>
          <mc:Fallback xmlns="">
            <p:pic>
              <p:nvPicPr>
                <p:cNvPr id="226" name="筆跡 225">
                  <a:extLst>
                    <a:ext uri="{FF2B5EF4-FFF2-40B4-BE49-F238E27FC236}">
                      <a16:creationId xmlns:a16="http://schemas.microsoft.com/office/drawing/2014/main" id="{29B34F4E-8EE5-494F-17F7-3BA9AE7A081F}"/>
                    </a:ext>
                  </a:extLst>
                </p:cNvPr>
                <p:cNvPicPr/>
                <p:nvPr/>
              </p:nvPicPr>
              <p:blipFill>
                <a:blip r:embed="rId227"/>
                <a:stretch>
                  <a:fillRect/>
                </a:stretch>
              </p:blipFill>
              <p:spPr>
                <a:xfrm>
                  <a:off x="7084160" y="3775049"/>
                  <a:ext cx="181440" cy="885960"/>
                </a:xfrm>
                <a:prstGeom prst="rect">
                  <a:avLst/>
                </a:prstGeom>
              </p:spPr>
            </p:pic>
          </mc:Fallback>
        </mc:AlternateContent>
      </p:grpSp>
      <p:grpSp>
        <p:nvGrpSpPr>
          <p:cNvPr id="243" name="群組 242">
            <a:extLst>
              <a:ext uri="{FF2B5EF4-FFF2-40B4-BE49-F238E27FC236}">
                <a16:creationId xmlns:a16="http://schemas.microsoft.com/office/drawing/2014/main" id="{1FB0F10F-FFFF-1FE0-A3FE-1C9601601D16}"/>
              </a:ext>
            </a:extLst>
          </p:cNvPr>
          <p:cNvGrpSpPr/>
          <p:nvPr/>
        </p:nvGrpSpPr>
        <p:grpSpPr>
          <a:xfrm>
            <a:off x="7341920" y="3839489"/>
            <a:ext cx="1217160" cy="999720"/>
            <a:chOff x="7341920" y="3839489"/>
            <a:chExt cx="1217160" cy="999720"/>
          </a:xfrm>
        </p:grpSpPr>
        <mc:AlternateContent xmlns:mc="http://schemas.openxmlformats.org/markup-compatibility/2006" xmlns:p14="http://schemas.microsoft.com/office/powerpoint/2010/main">
          <mc:Choice Requires="p14">
            <p:contentPart p14:bwMode="auto" r:id="rId228">
              <p14:nvContentPartPr>
                <p14:cNvPr id="228" name="筆跡 227">
                  <a:extLst>
                    <a:ext uri="{FF2B5EF4-FFF2-40B4-BE49-F238E27FC236}">
                      <a16:creationId xmlns:a16="http://schemas.microsoft.com/office/drawing/2014/main" id="{A806EBE2-C0CD-E3C7-FBB0-9D4416F66814}"/>
                    </a:ext>
                  </a:extLst>
                </p14:cNvPr>
                <p14:cNvContentPartPr/>
                <p14:nvPr/>
              </p14:nvContentPartPr>
              <p14:xfrm>
                <a:off x="7460000" y="3853169"/>
                <a:ext cx="316440" cy="39240"/>
              </p14:xfrm>
            </p:contentPart>
          </mc:Choice>
          <mc:Fallback xmlns="">
            <p:pic>
              <p:nvPicPr>
                <p:cNvPr id="228" name="筆跡 227">
                  <a:extLst>
                    <a:ext uri="{FF2B5EF4-FFF2-40B4-BE49-F238E27FC236}">
                      <a16:creationId xmlns:a16="http://schemas.microsoft.com/office/drawing/2014/main" id="{A806EBE2-C0CD-E3C7-FBB0-9D4416F66814}"/>
                    </a:ext>
                  </a:extLst>
                </p:cNvPr>
                <p:cNvPicPr/>
                <p:nvPr/>
              </p:nvPicPr>
              <p:blipFill>
                <a:blip r:embed="rId229"/>
                <a:stretch>
                  <a:fillRect/>
                </a:stretch>
              </p:blipFill>
              <p:spPr>
                <a:xfrm>
                  <a:off x="7451360" y="3844169"/>
                  <a:ext cx="33408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29" name="筆跡 228">
                  <a:extLst>
                    <a:ext uri="{FF2B5EF4-FFF2-40B4-BE49-F238E27FC236}">
                      <a16:creationId xmlns:a16="http://schemas.microsoft.com/office/drawing/2014/main" id="{8B91B0BA-6937-5F84-F9C5-9166975F2985}"/>
                    </a:ext>
                  </a:extLst>
                </p14:cNvPr>
                <p14:cNvContentPartPr/>
                <p14:nvPr/>
              </p14:nvContentPartPr>
              <p14:xfrm>
                <a:off x="7545680" y="3969809"/>
                <a:ext cx="149760" cy="210240"/>
              </p14:xfrm>
            </p:contentPart>
          </mc:Choice>
          <mc:Fallback xmlns="">
            <p:pic>
              <p:nvPicPr>
                <p:cNvPr id="229" name="筆跡 228">
                  <a:extLst>
                    <a:ext uri="{FF2B5EF4-FFF2-40B4-BE49-F238E27FC236}">
                      <a16:creationId xmlns:a16="http://schemas.microsoft.com/office/drawing/2014/main" id="{8B91B0BA-6937-5F84-F9C5-9166975F2985}"/>
                    </a:ext>
                  </a:extLst>
                </p:cNvPr>
                <p:cNvPicPr/>
                <p:nvPr/>
              </p:nvPicPr>
              <p:blipFill>
                <a:blip r:embed="rId231"/>
                <a:stretch>
                  <a:fillRect/>
                </a:stretch>
              </p:blipFill>
              <p:spPr>
                <a:xfrm>
                  <a:off x="7536680" y="3961169"/>
                  <a:ext cx="16740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30" name="筆跡 229">
                  <a:extLst>
                    <a:ext uri="{FF2B5EF4-FFF2-40B4-BE49-F238E27FC236}">
                      <a16:creationId xmlns:a16="http://schemas.microsoft.com/office/drawing/2014/main" id="{A1D841D1-BE50-7063-729C-400612600916}"/>
                    </a:ext>
                  </a:extLst>
                </p14:cNvPr>
                <p14:cNvContentPartPr/>
                <p14:nvPr/>
              </p14:nvContentPartPr>
              <p14:xfrm>
                <a:off x="7540280" y="3956849"/>
                <a:ext cx="160560" cy="247680"/>
              </p14:xfrm>
            </p:contentPart>
          </mc:Choice>
          <mc:Fallback xmlns="">
            <p:pic>
              <p:nvPicPr>
                <p:cNvPr id="230" name="筆跡 229">
                  <a:extLst>
                    <a:ext uri="{FF2B5EF4-FFF2-40B4-BE49-F238E27FC236}">
                      <a16:creationId xmlns:a16="http://schemas.microsoft.com/office/drawing/2014/main" id="{A1D841D1-BE50-7063-729C-400612600916}"/>
                    </a:ext>
                  </a:extLst>
                </p:cNvPr>
                <p:cNvPicPr/>
                <p:nvPr/>
              </p:nvPicPr>
              <p:blipFill>
                <a:blip r:embed="rId233"/>
                <a:stretch>
                  <a:fillRect/>
                </a:stretch>
              </p:blipFill>
              <p:spPr>
                <a:xfrm>
                  <a:off x="7531640" y="3947849"/>
                  <a:ext cx="1782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31" name="筆跡 230">
                  <a:extLst>
                    <a:ext uri="{FF2B5EF4-FFF2-40B4-BE49-F238E27FC236}">
                      <a16:creationId xmlns:a16="http://schemas.microsoft.com/office/drawing/2014/main" id="{355B6D9D-FA54-525C-E041-4602762EC544}"/>
                    </a:ext>
                  </a:extLst>
                </p14:cNvPr>
                <p14:cNvContentPartPr/>
                <p14:nvPr/>
              </p14:nvContentPartPr>
              <p14:xfrm>
                <a:off x="7764200" y="4056929"/>
                <a:ext cx="182880" cy="13320"/>
              </p14:xfrm>
            </p:contentPart>
          </mc:Choice>
          <mc:Fallback xmlns="">
            <p:pic>
              <p:nvPicPr>
                <p:cNvPr id="231" name="筆跡 230">
                  <a:extLst>
                    <a:ext uri="{FF2B5EF4-FFF2-40B4-BE49-F238E27FC236}">
                      <a16:creationId xmlns:a16="http://schemas.microsoft.com/office/drawing/2014/main" id="{355B6D9D-FA54-525C-E041-4602762EC544}"/>
                    </a:ext>
                  </a:extLst>
                </p:cNvPr>
                <p:cNvPicPr/>
                <p:nvPr/>
              </p:nvPicPr>
              <p:blipFill>
                <a:blip r:embed="rId235"/>
                <a:stretch>
                  <a:fillRect/>
                </a:stretch>
              </p:blipFill>
              <p:spPr>
                <a:xfrm>
                  <a:off x="7755200" y="4047929"/>
                  <a:ext cx="200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33" name="筆跡 232">
                  <a:extLst>
                    <a:ext uri="{FF2B5EF4-FFF2-40B4-BE49-F238E27FC236}">
                      <a16:creationId xmlns:a16="http://schemas.microsoft.com/office/drawing/2014/main" id="{341DA680-253F-32CE-BDA3-CA4588323E98}"/>
                    </a:ext>
                  </a:extLst>
                </p14:cNvPr>
                <p14:cNvContentPartPr/>
                <p14:nvPr/>
              </p14:nvContentPartPr>
              <p14:xfrm>
                <a:off x="7976960" y="3839489"/>
                <a:ext cx="254880" cy="269280"/>
              </p14:xfrm>
            </p:contentPart>
          </mc:Choice>
          <mc:Fallback xmlns="">
            <p:pic>
              <p:nvPicPr>
                <p:cNvPr id="233" name="筆跡 232">
                  <a:extLst>
                    <a:ext uri="{FF2B5EF4-FFF2-40B4-BE49-F238E27FC236}">
                      <a16:creationId xmlns:a16="http://schemas.microsoft.com/office/drawing/2014/main" id="{341DA680-253F-32CE-BDA3-CA4588323E98}"/>
                    </a:ext>
                  </a:extLst>
                </p:cNvPr>
                <p:cNvPicPr/>
                <p:nvPr/>
              </p:nvPicPr>
              <p:blipFill>
                <a:blip r:embed="rId237"/>
                <a:stretch>
                  <a:fillRect/>
                </a:stretch>
              </p:blipFill>
              <p:spPr>
                <a:xfrm>
                  <a:off x="7967960" y="3830849"/>
                  <a:ext cx="27252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34" name="筆跡 233">
                  <a:extLst>
                    <a:ext uri="{FF2B5EF4-FFF2-40B4-BE49-F238E27FC236}">
                      <a16:creationId xmlns:a16="http://schemas.microsoft.com/office/drawing/2014/main" id="{0F9082C3-1542-D838-E29F-171EB454F58F}"/>
                    </a:ext>
                  </a:extLst>
                </p14:cNvPr>
                <p14:cNvContentPartPr/>
                <p14:nvPr/>
              </p14:nvContentPartPr>
              <p14:xfrm>
                <a:off x="8269640" y="3952169"/>
                <a:ext cx="75240" cy="107280"/>
              </p14:xfrm>
            </p:contentPart>
          </mc:Choice>
          <mc:Fallback xmlns="">
            <p:pic>
              <p:nvPicPr>
                <p:cNvPr id="234" name="筆跡 233">
                  <a:extLst>
                    <a:ext uri="{FF2B5EF4-FFF2-40B4-BE49-F238E27FC236}">
                      <a16:creationId xmlns:a16="http://schemas.microsoft.com/office/drawing/2014/main" id="{0F9082C3-1542-D838-E29F-171EB454F58F}"/>
                    </a:ext>
                  </a:extLst>
                </p:cNvPr>
                <p:cNvPicPr/>
                <p:nvPr/>
              </p:nvPicPr>
              <p:blipFill>
                <a:blip r:embed="rId239"/>
                <a:stretch>
                  <a:fillRect/>
                </a:stretch>
              </p:blipFill>
              <p:spPr>
                <a:xfrm>
                  <a:off x="8261000" y="3943169"/>
                  <a:ext cx="928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36" name="筆跡 235">
                  <a:extLst>
                    <a:ext uri="{FF2B5EF4-FFF2-40B4-BE49-F238E27FC236}">
                      <a16:creationId xmlns:a16="http://schemas.microsoft.com/office/drawing/2014/main" id="{A4AB7B2B-BD4C-A326-491C-698D80751819}"/>
                    </a:ext>
                  </a:extLst>
                </p14:cNvPr>
                <p14:cNvContentPartPr/>
                <p14:nvPr/>
              </p14:nvContentPartPr>
              <p14:xfrm>
                <a:off x="7341920" y="4274009"/>
                <a:ext cx="1217160" cy="46080"/>
              </p14:xfrm>
            </p:contentPart>
          </mc:Choice>
          <mc:Fallback xmlns="">
            <p:pic>
              <p:nvPicPr>
                <p:cNvPr id="236" name="筆跡 235">
                  <a:extLst>
                    <a:ext uri="{FF2B5EF4-FFF2-40B4-BE49-F238E27FC236}">
                      <a16:creationId xmlns:a16="http://schemas.microsoft.com/office/drawing/2014/main" id="{A4AB7B2B-BD4C-A326-491C-698D80751819}"/>
                    </a:ext>
                  </a:extLst>
                </p:cNvPr>
                <p:cNvPicPr/>
                <p:nvPr/>
              </p:nvPicPr>
              <p:blipFill>
                <a:blip r:embed="rId241"/>
                <a:stretch>
                  <a:fillRect/>
                </a:stretch>
              </p:blipFill>
              <p:spPr>
                <a:xfrm>
                  <a:off x="7332920" y="4265009"/>
                  <a:ext cx="123480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37" name="筆跡 236">
                  <a:extLst>
                    <a:ext uri="{FF2B5EF4-FFF2-40B4-BE49-F238E27FC236}">
                      <a16:creationId xmlns:a16="http://schemas.microsoft.com/office/drawing/2014/main" id="{CD7E792A-13FE-C61A-8006-41F942728BDB}"/>
                    </a:ext>
                  </a:extLst>
                </p14:cNvPr>
                <p14:cNvContentPartPr/>
                <p14:nvPr/>
              </p14:nvContentPartPr>
              <p14:xfrm>
                <a:off x="7669160" y="4379489"/>
                <a:ext cx="247320" cy="223560"/>
              </p14:xfrm>
            </p:contentPart>
          </mc:Choice>
          <mc:Fallback xmlns="">
            <p:pic>
              <p:nvPicPr>
                <p:cNvPr id="237" name="筆跡 236">
                  <a:extLst>
                    <a:ext uri="{FF2B5EF4-FFF2-40B4-BE49-F238E27FC236}">
                      <a16:creationId xmlns:a16="http://schemas.microsoft.com/office/drawing/2014/main" id="{CD7E792A-13FE-C61A-8006-41F942728BDB}"/>
                    </a:ext>
                  </a:extLst>
                </p:cNvPr>
                <p:cNvPicPr/>
                <p:nvPr/>
              </p:nvPicPr>
              <p:blipFill>
                <a:blip r:embed="rId243"/>
                <a:stretch>
                  <a:fillRect/>
                </a:stretch>
              </p:blipFill>
              <p:spPr>
                <a:xfrm>
                  <a:off x="7660160" y="4370849"/>
                  <a:ext cx="2649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39" name="筆跡 238">
                  <a:extLst>
                    <a:ext uri="{FF2B5EF4-FFF2-40B4-BE49-F238E27FC236}">
                      <a16:creationId xmlns:a16="http://schemas.microsoft.com/office/drawing/2014/main" id="{C5223C73-D7FF-C5FD-9615-100DDDA8CD94}"/>
                    </a:ext>
                  </a:extLst>
                </p14:cNvPr>
                <p14:cNvContentPartPr/>
                <p14:nvPr/>
              </p14:nvContentPartPr>
              <p14:xfrm>
                <a:off x="7776800" y="4399289"/>
                <a:ext cx="297000" cy="439920"/>
              </p14:xfrm>
            </p:contentPart>
          </mc:Choice>
          <mc:Fallback xmlns="">
            <p:pic>
              <p:nvPicPr>
                <p:cNvPr id="239" name="筆跡 238">
                  <a:extLst>
                    <a:ext uri="{FF2B5EF4-FFF2-40B4-BE49-F238E27FC236}">
                      <a16:creationId xmlns:a16="http://schemas.microsoft.com/office/drawing/2014/main" id="{C5223C73-D7FF-C5FD-9615-100DDDA8CD94}"/>
                    </a:ext>
                  </a:extLst>
                </p:cNvPr>
                <p:cNvPicPr/>
                <p:nvPr/>
              </p:nvPicPr>
              <p:blipFill>
                <a:blip r:embed="rId245"/>
                <a:stretch>
                  <a:fillRect/>
                </a:stretch>
              </p:blipFill>
              <p:spPr>
                <a:xfrm>
                  <a:off x="7767800" y="4390289"/>
                  <a:ext cx="31464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40" name="筆跡 239">
                  <a:extLst>
                    <a:ext uri="{FF2B5EF4-FFF2-40B4-BE49-F238E27FC236}">
                      <a16:creationId xmlns:a16="http://schemas.microsoft.com/office/drawing/2014/main" id="{94D01EE5-2690-2BAC-CC9B-80ABA321586A}"/>
                    </a:ext>
                  </a:extLst>
                </p14:cNvPr>
                <p14:cNvContentPartPr/>
                <p14:nvPr/>
              </p14:nvContentPartPr>
              <p14:xfrm>
                <a:off x="8153720" y="4437449"/>
                <a:ext cx="198000" cy="32400"/>
              </p14:xfrm>
            </p:contentPart>
          </mc:Choice>
          <mc:Fallback xmlns="">
            <p:pic>
              <p:nvPicPr>
                <p:cNvPr id="240" name="筆跡 239">
                  <a:extLst>
                    <a:ext uri="{FF2B5EF4-FFF2-40B4-BE49-F238E27FC236}">
                      <a16:creationId xmlns:a16="http://schemas.microsoft.com/office/drawing/2014/main" id="{94D01EE5-2690-2BAC-CC9B-80ABA321586A}"/>
                    </a:ext>
                  </a:extLst>
                </p:cNvPr>
                <p:cNvPicPr/>
                <p:nvPr/>
              </p:nvPicPr>
              <p:blipFill>
                <a:blip r:embed="rId247"/>
                <a:stretch>
                  <a:fillRect/>
                </a:stretch>
              </p:blipFill>
              <p:spPr>
                <a:xfrm>
                  <a:off x="8145080" y="4428449"/>
                  <a:ext cx="21564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41" name="筆跡 240">
                  <a:extLst>
                    <a:ext uri="{FF2B5EF4-FFF2-40B4-BE49-F238E27FC236}">
                      <a16:creationId xmlns:a16="http://schemas.microsoft.com/office/drawing/2014/main" id="{EA3CBE30-5B68-C039-FD0E-D1EE00F768FE}"/>
                    </a:ext>
                  </a:extLst>
                </p14:cNvPr>
                <p14:cNvContentPartPr/>
                <p14:nvPr/>
              </p14:nvContentPartPr>
              <p14:xfrm>
                <a:off x="8014760" y="4468409"/>
                <a:ext cx="178920" cy="213840"/>
              </p14:xfrm>
            </p:contentPart>
          </mc:Choice>
          <mc:Fallback xmlns="">
            <p:pic>
              <p:nvPicPr>
                <p:cNvPr id="241" name="筆跡 240">
                  <a:extLst>
                    <a:ext uri="{FF2B5EF4-FFF2-40B4-BE49-F238E27FC236}">
                      <a16:creationId xmlns:a16="http://schemas.microsoft.com/office/drawing/2014/main" id="{EA3CBE30-5B68-C039-FD0E-D1EE00F768FE}"/>
                    </a:ext>
                  </a:extLst>
                </p:cNvPr>
                <p:cNvPicPr/>
                <p:nvPr/>
              </p:nvPicPr>
              <p:blipFill>
                <a:blip r:embed="rId249"/>
                <a:stretch>
                  <a:fillRect/>
                </a:stretch>
              </p:blipFill>
              <p:spPr>
                <a:xfrm>
                  <a:off x="8005760" y="4459409"/>
                  <a:ext cx="1965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42" name="筆跡 241">
                  <a:extLst>
                    <a:ext uri="{FF2B5EF4-FFF2-40B4-BE49-F238E27FC236}">
                      <a16:creationId xmlns:a16="http://schemas.microsoft.com/office/drawing/2014/main" id="{C99E236A-0A9E-5857-10F6-E5313E3F0187}"/>
                    </a:ext>
                  </a:extLst>
                </p14:cNvPr>
                <p14:cNvContentPartPr/>
                <p14:nvPr/>
              </p14:nvContentPartPr>
              <p14:xfrm>
                <a:off x="8238680" y="4567409"/>
                <a:ext cx="151920" cy="129960"/>
              </p14:xfrm>
            </p:contentPart>
          </mc:Choice>
          <mc:Fallback xmlns="">
            <p:pic>
              <p:nvPicPr>
                <p:cNvPr id="242" name="筆跡 241">
                  <a:extLst>
                    <a:ext uri="{FF2B5EF4-FFF2-40B4-BE49-F238E27FC236}">
                      <a16:creationId xmlns:a16="http://schemas.microsoft.com/office/drawing/2014/main" id="{C99E236A-0A9E-5857-10F6-E5313E3F0187}"/>
                    </a:ext>
                  </a:extLst>
                </p:cNvPr>
                <p:cNvPicPr/>
                <p:nvPr/>
              </p:nvPicPr>
              <p:blipFill>
                <a:blip r:embed="rId251"/>
                <a:stretch>
                  <a:fillRect/>
                </a:stretch>
              </p:blipFill>
              <p:spPr>
                <a:xfrm>
                  <a:off x="8229680" y="4558409"/>
                  <a:ext cx="169560" cy="147600"/>
                </a:xfrm>
                <a:prstGeom prst="rect">
                  <a:avLst/>
                </a:prstGeom>
              </p:spPr>
            </p:pic>
          </mc:Fallback>
        </mc:AlternateContent>
      </p:grpSp>
      <p:grpSp>
        <p:nvGrpSpPr>
          <p:cNvPr id="255" name="群組 254">
            <a:extLst>
              <a:ext uri="{FF2B5EF4-FFF2-40B4-BE49-F238E27FC236}">
                <a16:creationId xmlns:a16="http://schemas.microsoft.com/office/drawing/2014/main" id="{E8DC5212-A362-7DC3-D763-80C041B16A51}"/>
              </a:ext>
            </a:extLst>
          </p:cNvPr>
          <p:cNvGrpSpPr/>
          <p:nvPr/>
        </p:nvGrpSpPr>
        <p:grpSpPr>
          <a:xfrm>
            <a:off x="8849240" y="4067009"/>
            <a:ext cx="1586880" cy="345240"/>
            <a:chOff x="8849240" y="4067009"/>
            <a:chExt cx="1586880" cy="345240"/>
          </a:xfrm>
        </p:grpSpPr>
        <mc:AlternateContent xmlns:mc="http://schemas.openxmlformats.org/markup-compatibility/2006" xmlns:p14="http://schemas.microsoft.com/office/powerpoint/2010/main">
          <mc:Choice Requires="p14">
            <p:contentPart p14:bwMode="auto" r:id="rId252">
              <p14:nvContentPartPr>
                <p14:cNvPr id="244" name="筆跡 243">
                  <a:extLst>
                    <a:ext uri="{FF2B5EF4-FFF2-40B4-BE49-F238E27FC236}">
                      <a16:creationId xmlns:a16="http://schemas.microsoft.com/office/drawing/2014/main" id="{43E05834-D2DE-8963-4F9E-0CC7A1797C7C}"/>
                    </a:ext>
                  </a:extLst>
                </p14:cNvPr>
                <p14:cNvContentPartPr/>
                <p14:nvPr/>
              </p14:nvContentPartPr>
              <p14:xfrm>
                <a:off x="8849240" y="4186169"/>
                <a:ext cx="239400" cy="145800"/>
              </p14:xfrm>
            </p:contentPart>
          </mc:Choice>
          <mc:Fallback xmlns="">
            <p:pic>
              <p:nvPicPr>
                <p:cNvPr id="244" name="筆跡 243">
                  <a:extLst>
                    <a:ext uri="{FF2B5EF4-FFF2-40B4-BE49-F238E27FC236}">
                      <a16:creationId xmlns:a16="http://schemas.microsoft.com/office/drawing/2014/main" id="{43E05834-D2DE-8963-4F9E-0CC7A1797C7C}"/>
                    </a:ext>
                  </a:extLst>
                </p:cNvPr>
                <p:cNvPicPr/>
                <p:nvPr/>
              </p:nvPicPr>
              <p:blipFill>
                <a:blip r:embed="rId253"/>
                <a:stretch>
                  <a:fillRect/>
                </a:stretch>
              </p:blipFill>
              <p:spPr>
                <a:xfrm>
                  <a:off x="8840600" y="4177529"/>
                  <a:ext cx="2570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45" name="筆跡 244">
                  <a:extLst>
                    <a:ext uri="{FF2B5EF4-FFF2-40B4-BE49-F238E27FC236}">
                      <a16:creationId xmlns:a16="http://schemas.microsoft.com/office/drawing/2014/main" id="{42551EA6-CC12-E832-0525-A3B4369015E2}"/>
                    </a:ext>
                  </a:extLst>
                </p14:cNvPr>
                <p14:cNvContentPartPr/>
                <p14:nvPr/>
              </p14:nvContentPartPr>
              <p14:xfrm>
                <a:off x="8918720" y="4255289"/>
                <a:ext cx="224640" cy="156240"/>
              </p14:xfrm>
            </p:contentPart>
          </mc:Choice>
          <mc:Fallback xmlns="">
            <p:pic>
              <p:nvPicPr>
                <p:cNvPr id="245" name="筆跡 244">
                  <a:extLst>
                    <a:ext uri="{FF2B5EF4-FFF2-40B4-BE49-F238E27FC236}">
                      <a16:creationId xmlns:a16="http://schemas.microsoft.com/office/drawing/2014/main" id="{42551EA6-CC12-E832-0525-A3B4369015E2}"/>
                    </a:ext>
                  </a:extLst>
                </p:cNvPr>
                <p:cNvPicPr/>
                <p:nvPr/>
              </p:nvPicPr>
              <p:blipFill>
                <a:blip r:embed="rId255"/>
                <a:stretch>
                  <a:fillRect/>
                </a:stretch>
              </p:blipFill>
              <p:spPr>
                <a:xfrm>
                  <a:off x="8909720" y="4246649"/>
                  <a:ext cx="2422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46" name="筆跡 245">
                  <a:extLst>
                    <a:ext uri="{FF2B5EF4-FFF2-40B4-BE49-F238E27FC236}">
                      <a16:creationId xmlns:a16="http://schemas.microsoft.com/office/drawing/2014/main" id="{C7A45AEA-2EA2-EE10-D610-11427C71FF0E}"/>
                    </a:ext>
                  </a:extLst>
                </p14:cNvPr>
                <p14:cNvContentPartPr/>
                <p14:nvPr/>
              </p14:nvContentPartPr>
              <p14:xfrm>
                <a:off x="9305360" y="4067009"/>
                <a:ext cx="261360" cy="230760"/>
              </p14:xfrm>
            </p:contentPart>
          </mc:Choice>
          <mc:Fallback xmlns="">
            <p:pic>
              <p:nvPicPr>
                <p:cNvPr id="246" name="筆跡 245">
                  <a:extLst>
                    <a:ext uri="{FF2B5EF4-FFF2-40B4-BE49-F238E27FC236}">
                      <a16:creationId xmlns:a16="http://schemas.microsoft.com/office/drawing/2014/main" id="{C7A45AEA-2EA2-EE10-D610-11427C71FF0E}"/>
                    </a:ext>
                  </a:extLst>
                </p:cNvPr>
                <p:cNvPicPr/>
                <p:nvPr/>
              </p:nvPicPr>
              <p:blipFill>
                <a:blip r:embed="rId257"/>
                <a:stretch>
                  <a:fillRect/>
                </a:stretch>
              </p:blipFill>
              <p:spPr>
                <a:xfrm>
                  <a:off x="9296360" y="4058369"/>
                  <a:ext cx="2790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47" name="筆跡 246">
                  <a:extLst>
                    <a:ext uri="{FF2B5EF4-FFF2-40B4-BE49-F238E27FC236}">
                      <a16:creationId xmlns:a16="http://schemas.microsoft.com/office/drawing/2014/main" id="{2ADF48C5-8A58-58FA-577A-FABA79F98872}"/>
                    </a:ext>
                  </a:extLst>
                </p14:cNvPr>
                <p14:cNvContentPartPr/>
                <p14:nvPr/>
              </p14:nvContentPartPr>
              <p14:xfrm>
                <a:off x="9323720" y="4172489"/>
                <a:ext cx="189360" cy="54360"/>
              </p14:xfrm>
            </p:contentPart>
          </mc:Choice>
          <mc:Fallback xmlns="">
            <p:pic>
              <p:nvPicPr>
                <p:cNvPr id="247" name="筆跡 246">
                  <a:extLst>
                    <a:ext uri="{FF2B5EF4-FFF2-40B4-BE49-F238E27FC236}">
                      <a16:creationId xmlns:a16="http://schemas.microsoft.com/office/drawing/2014/main" id="{2ADF48C5-8A58-58FA-577A-FABA79F98872}"/>
                    </a:ext>
                  </a:extLst>
                </p:cNvPr>
                <p:cNvPicPr/>
                <p:nvPr/>
              </p:nvPicPr>
              <p:blipFill>
                <a:blip r:embed="rId259"/>
                <a:stretch>
                  <a:fillRect/>
                </a:stretch>
              </p:blipFill>
              <p:spPr>
                <a:xfrm>
                  <a:off x="9315080" y="4163489"/>
                  <a:ext cx="207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49" name="筆跡 248">
                  <a:extLst>
                    <a:ext uri="{FF2B5EF4-FFF2-40B4-BE49-F238E27FC236}">
                      <a16:creationId xmlns:a16="http://schemas.microsoft.com/office/drawing/2014/main" id="{DFAFF8C9-9146-2D60-C49D-565A25666713}"/>
                    </a:ext>
                  </a:extLst>
                </p14:cNvPr>
                <p14:cNvContentPartPr/>
                <p14:nvPr/>
              </p14:nvContentPartPr>
              <p14:xfrm>
                <a:off x="9544760" y="4199849"/>
                <a:ext cx="162360" cy="123120"/>
              </p14:xfrm>
            </p:contentPart>
          </mc:Choice>
          <mc:Fallback xmlns="">
            <p:pic>
              <p:nvPicPr>
                <p:cNvPr id="249" name="筆跡 248">
                  <a:extLst>
                    <a:ext uri="{FF2B5EF4-FFF2-40B4-BE49-F238E27FC236}">
                      <a16:creationId xmlns:a16="http://schemas.microsoft.com/office/drawing/2014/main" id="{DFAFF8C9-9146-2D60-C49D-565A25666713}"/>
                    </a:ext>
                  </a:extLst>
                </p:cNvPr>
                <p:cNvPicPr/>
                <p:nvPr/>
              </p:nvPicPr>
              <p:blipFill>
                <a:blip r:embed="rId261"/>
                <a:stretch>
                  <a:fillRect/>
                </a:stretch>
              </p:blipFill>
              <p:spPr>
                <a:xfrm>
                  <a:off x="9536120" y="4191209"/>
                  <a:ext cx="180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50" name="筆跡 249">
                  <a:extLst>
                    <a:ext uri="{FF2B5EF4-FFF2-40B4-BE49-F238E27FC236}">
                      <a16:creationId xmlns:a16="http://schemas.microsoft.com/office/drawing/2014/main" id="{5D33B435-6CE3-AED5-78B5-E8E8CC2430FA}"/>
                    </a:ext>
                  </a:extLst>
                </p14:cNvPr>
                <p14:cNvContentPartPr/>
                <p14:nvPr/>
              </p14:nvContentPartPr>
              <p14:xfrm>
                <a:off x="9621440" y="4235849"/>
                <a:ext cx="180360" cy="176400"/>
              </p14:xfrm>
            </p:contentPart>
          </mc:Choice>
          <mc:Fallback xmlns="">
            <p:pic>
              <p:nvPicPr>
                <p:cNvPr id="250" name="筆跡 249">
                  <a:extLst>
                    <a:ext uri="{FF2B5EF4-FFF2-40B4-BE49-F238E27FC236}">
                      <a16:creationId xmlns:a16="http://schemas.microsoft.com/office/drawing/2014/main" id="{5D33B435-6CE3-AED5-78B5-E8E8CC2430FA}"/>
                    </a:ext>
                  </a:extLst>
                </p:cNvPr>
                <p:cNvPicPr/>
                <p:nvPr/>
              </p:nvPicPr>
              <p:blipFill>
                <a:blip r:embed="rId263"/>
                <a:stretch>
                  <a:fillRect/>
                </a:stretch>
              </p:blipFill>
              <p:spPr>
                <a:xfrm>
                  <a:off x="9612440" y="4227209"/>
                  <a:ext cx="198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51" name="筆跡 250">
                  <a:extLst>
                    <a:ext uri="{FF2B5EF4-FFF2-40B4-BE49-F238E27FC236}">
                      <a16:creationId xmlns:a16="http://schemas.microsoft.com/office/drawing/2014/main" id="{CE46F913-A83B-7B8B-B58D-988A1909CFCF}"/>
                    </a:ext>
                  </a:extLst>
                </p14:cNvPr>
                <p14:cNvContentPartPr/>
                <p14:nvPr/>
              </p14:nvContentPartPr>
              <p14:xfrm>
                <a:off x="9754280" y="4298129"/>
                <a:ext cx="124200" cy="84600"/>
              </p14:xfrm>
            </p:contentPart>
          </mc:Choice>
          <mc:Fallback xmlns="">
            <p:pic>
              <p:nvPicPr>
                <p:cNvPr id="251" name="筆跡 250">
                  <a:extLst>
                    <a:ext uri="{FF2B5EF4-FFF2-40B4-BE49-F238E27FC236}">
                      <a16:creationId xmlns:a16="http://schemas.microsoft.com/office/drawing/2014/main" id="{CE46F913-A83B-7B8B-B58D-988A1909CFCF}"/>
                    </a:ext>
                  </a:extLst>
                </p:cNvPr>
                <p:cNvPicPr/>
                <p:nvPr/>
              </p:nvPicPr>
              <p:blipFill>
                <a:blip r:embed="rId265"/>
                <a:stretch>
                  <a:fillRect/>
                </a:stretch>
              </p:blipFill>
              <p:spPr>
                <a:xfrm>
                  <a:off x="9745280" y="4289489"/>
                  <a:ext cx="1418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53" name="筆跡 252">
                  <a:extLst>
                    <a:ext uri="{FF2B5EF4-FFF2-40B4-BE49-F238E27FC236}">
                      <a16:creationId xmlns:a16="http://schemas.microsoft.com/office/drawing/2014/main" id="{07EA8989-DB31-6D1E-77BD-DD35E6CDA1E0}"/>
                    </a:ext>
                  </a:extLst>
                </p14:cNvPr>
                <p14:cNvContentPartPr/>
                <p14:nvPr/>
              </p14:nvContentPartPr>
              <p14:xfrm>
                <a:off x="10076120" y="4110569"/>
                <a:ext cx="109800" cy="119160"/>
              </p14:xfrm>
            </p:contentPart>
          </mc:Choice>
          <mc:Fallback xmlns="">
            <p:pic>
              <p:nvPicPr>
                <p:cNvPr id="253" name="筆跡 252">
                  <a:extLst>
                    <a:ext uri="{FF2B5EF4-FFF2-40B4-BE49-F238E27FC236}">
                      <a16:creationId xmlns:a16="http://schemas.microsoft.com/office/drawing/2014/main" id="{07EA8989-DB31-6D1E-77BD-DD35E6CDA1E0}"/>
                    </a:ext>
                  </a:extLst>
                </p:cNvPr>
                <p:cNvPicPr/>
                <p:nvPr/>
              </p:nvPicPr>
              <p:blipFill>
                <a:blip r:embed="rId267"/>
                <a:stretch>
                  <a:fillRect/>
                </a:stretch>
              </p:blipFill>
              <p:spPr>
                <a:xfrm>
                  <a:off x="10067480" y="4101929"/>
                  <a:ext cx="12744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54" name="筆跡 253">
                  <a:extLst>
                    <a:ext uri="{FF2B5EF4-FFF2-40B4-BE49-F238E27FC236}">
                      <a16:creationId xmlns:a16="http://schemas.microsoft.com/office/drawing/2014/main" id="{01A9C2CC-054D-6629-B8A4-DE1F46F71175}"/>
                    </a:ext>
                  </a:extLst>
                </p14:cNvPr>
                <p14:cNvContentPartPr/>
                <p14:nvPr/>
              </p14:nvContentPartPr>
              <p14:xfrm>
                <a:off x="10279160" y="4092569"/>
                <a:ext cx="156960" cy="160200"/>
              </p14:xfrm>
            </p:contentPart>
          </mc:Choice>
          <mc:Fallback xmlns="">
            <p:pic>
              <p:nvPicPr>
                <p:cNvPr id="254" name="筆跡 253">
                  <a:extLst>
                    <a:ext uri="{FF2B5EF4-FFF2-40B4-BE49-F238E27FC236}">
                      <a16:creationId xmlns:a16="http://schemas.microsoft.com/office/drawing/2014/main" id="{01A9C2CC-054D-6629-B8A4-DE1F46F71175}"/>
                    </a:ext>
                  </a:extLst>
                </p:cNvPr>
                <p:cNvPicPr/>
                <p:nvPr/>
              </p:nvPicPr>
              <p:blipFill>
                <a:blip r:embed="rId269"/>
                <a:stretch>
                  <a:fillRect/>
                </a:stretch>
              </p:blipFill>
              <p:spPr>
                <a:xfrm>
                  <a:off x="10270160" y="4083929"/>
                  <a:ext cx="174600" cy="177840"/>
                </a:xfrm>
                <a:prstGeom prst="rect">
                  <a:avLst/>
                </a:prstGeom>
              </p:spPr>
            </p:pic>
          </mc:Fallback>
        </mc:AlternateContent>
      </p:grpSp>
      <p:grpSp>
        <p:nvGrpSpPr>
          <p:cNvPr id="269" name="群組 268">
            <a:extLst>
              <a:ext uri="{FF2B5EF4-FFF2-40B4-BE49-F238E27FC236}">
                <a16:creationId xmlns:a16="http://schemas.microsoft.com/office/drawing/2014/main" id="{A200E310-4970-5396-E78E-020A802887B3}"/>
              </a:ext>
            </a:extLst>
          </p:cNvPr>
          <p:cNvGrpSpPr/>
          <p:nvPr/>
        </p:nvGrpSpPr>
        <p:grpSpPr>
          <a:xfrm>
            <a:off x="7176320" y="4945409"/>
            <a:ext cx="1413720" cy="885240"/>
            <a:chOff x="7176320" y="4945409"/>
            <a:chExt cx="1413720" cy="885240"/>
          </a:xfrm>
        </p:grpSpPr>
        <mc:AlternateContent xmlns:mc="http://schemas.openxmlformats.org/markup-compatibility/2006" xmlns:p14="http://schemas.microsoft.com/office/powerpoint/2010/main">
          <mc:Choice Requires="p14">
            <p:contentPart p14:bwMode="auto" r:id="rId270">
              <p14:nvContentPartPr>
                <p14:cNvPr id="256" name="筆跡 255">
                  <a:extLst>
                    <a:ext uri="{FF2B5EF4-FFF2-40B4-BE49-F238E27FC236}">
                      <a16:creationId xmlns:a16="http://schemas.microsoft.com/office/drawing/2014/main" id="{6AC34892-AE19-757E-3683-E368720326BA}"/>
                    </a:ext>
                  </a:extLst>
                </p14:cNvPr>
                <p14:cNvContentPartPr/>
                <p14:nvPr/>
              </p14:nvContentPartPr>
              <p14:xfrm>
                <a:off x="7405640" y="4945409"/>
                <a:ext cx="330120" cy="35640"/>
              </p14:xfrm>
            </p:contentPart>
          </mc:Choice>
          <mc:Fallback xmlns="">
            <p:pic>
              <p:nvPicPr>
                <p:cNvPr id="256" name="筆跡 255">
                  <a:extLst>
                    <a:ext uri="{FF2B5EF4-FFF2-40B4-BE49-F238E27FC236}">
                      <a16:creationId xmlns:a16="http://schemas.microsoft.com/office/drawing/2014/main" id="{6AC34892-AE19-757E-3683-E368720326BA}"/>
                    </a:ext>
                  </a:extLst>
                </p:cNvPr>
                <p:cNvPicPr/>
                <p:nvPr/>
              </p:nvPicPr>
              <p:blipFill>
                <a:blip r:embed="rId271"/>
                <a:stretch>
                  <a:fillRect/>
                </a:stretch>
              </p:blipFill>
              <p:spPr>
                <a:xfrm>
                  <a:off x="7396640" y="4936769"/>
                  <a:ext cx="347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57" name="筆跡 256">
                  <a:extLst>
                    <a:ext uri="{FF2B5EF4-FFF2-40B4-BE49-F238E27FC236}">
                      <a16:creationId xmlns:a16="http://schemas.microsoft.com/office/drawing/2014/main" id="{5D01271A-CE99-2A84-0062-BDE4CB187120}"/>
                    </a:ext>
                  </a:extLst>
                </p14:cNvPr>
                <p14:cNvContentPartPr/>
                <p14:nvPr/>
              </p14:nvContentPartPr>
              <p14:xfrm>
                <a:off x="7471880" y="5038289"/>
                <a:ext cx="156960" cy="183240"/>
              </p14:xfrm>
            </p:contentPart>
          </mc:Choice>
          <mc:Fallback xmlns="">
            <p:pic>
              <p:nvPicPr>
                <p:cNvPr id="257" name="筆跡 256">
                  <a:extLst>
                    <a:ext uri="{FF2B5EF4-FFF2-40B4-BE49-F238E27FC236}">
                      <a16:creationId xmlns:a16="http://schemas.microsoft.com/office/drawing/2014/main" id="{5D01271A-CE99-2A84-0062-BDE4CB187120}"/>
                    </a:ext>
                  </a:extLst>
                </p:cNvPr>
                <p:cNvPicPr/>
                <p:nvPr/>
              </p:nvPicPr>
              <p:blipFill>
                <a:blip r:embed="rId273"/>
                <a:stretch>
                  <a:fillRect/>
                </a:stretch>
              </p:blipFill>
              <p:spPr>
                <a:xfrm>
                  <a:off x="7463240" y="5029289"/>
                  <a:ext cx="17460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58" name="筆跡 257">
                  <a:extLst>
                    <a:ext uri="{FF2B5EF4-FFF2-40B4-BE49-F238E27FC236}">
                      <a16:creationId xmlns:a16="http://schemas.microsoft.com/office/drawing/2014/main" id="{F919E68B-B61E-5794-890A-90406BB3B9A6}"/>
                    </a:ext>
                  </a:extLst>
                </p14:cNvPr>
                <p14:cNvContentPartPr/>
                <p14:nvPr/>
              </p14:nvContentPartPr>
              <p14:xfrm>
                <a:off x="7422560" y="5061689"/>
                <a:ext cx="393840" cy="193680"/>
              </p14:xfrm>
            </p:contentPart>
          </mc:Choice>
          <mc:Fallback xmlns="">
            <p:pic>
              <p:nvPicPr>
                <p:cNvPr id="258" name="筆跡 257">
                  <a:extLst>
                    <a:ext uri="{FF2B5EF4-FFF2-40B4-BE49-F238E27FC236}">
                      <a16:creationId xmlns:a16="http://schemas.microsoft.com/office/drawing/2014/main" id="{F919E68B-B61E-5794-890A-90406BB3B9A6}"/>
                    </a:ext>
                  </a:extLst>
                </p:cNvPr>
                <p:cNvPicPr/>
                <p:nvPr/>
              </p:nvPicPr>
              <p:blipFill>
                <a:blip r:embed="rId275"/>
                <a:stretch>
                  <a:fillRect/>
                </a:stretch>
              </p:blipFill>
              <p:spPr>
                <a:xfrm>
                  <a:off x="7413560" y="5053049"/>
                  <a:ext cx="41148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59" name="筆跡 258">
                  <a:extLst>
                    <a:ext uri="{FF2B5EF4-FFF2-40B4-BE49-F238E27FC236}">
                      <a16:creationId xmlns:a16="http://schemas.microsoft.com/office/drawing/2014/main" id="{1FCE63B5-794B-5E46-30A5-E73DB136C87D}"/>
                    </a:ext>
                  </a:extLst>
                </p14:cNvPr>
                <p14:cNvContentPartPr/>
                <p14:nvPr/>
              </p14:nvContentPartPr>
              <p14:xfrm>
                <a:off x="7841240" y="5007329"/>
                <a:ext cx="407160" cy="240840"/>
              </p14:xfrm>
            </p:contentPart>
          </mc:Choice>
          <mc:Fallback xmlns="">
            <p:pic>
              <p:nvPicPr>
                <p:cNvPr id="259" name="筆跡 258">
                  <a:extLst>
                    <a:ext uri="{FF2B5EF4-FFF2-40B4-BE49-F238E27FC236}">
                      <a16:creationId xmlns:a16="http://schemas.microsoft.com/office/drawing/2014/main" id="{1FCE63B5-794B-5E46-30A5-E73DB136C87D}"/>
                    </a:ext>
                  </a:extLst>
                </p:cNvPr>
                <p:cNvPicPr/>
                <p:nvPr/>
              </p:nvPicPr>
              <p:blipFill>
                <a:blip r:embed="rId277"/>
                <a:stretch>
                  <a:fillRect/>
                </a:stretch>
              </p:blipFill>
              <p:spPr>
                <a:xfrm>
                  <a:off x="7832240" y="4998329"/>
                  <a:ext cx="424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60" name="筆跡 259">
                  <a:extLst>
                    <a:ext uri="{FF2B5EF4-FFF2-40B4-BE49-F238E27FC236}">
                      <a16:creationId xmlns:a16="http://schemas.microsoft.com/office/drawing/2014/main" id="{31FB29CA-961D-27E1-79D3-72052B8C5D86}"/>
                    </a:ext>
                  </a:extLst>
                </p14:cNvPr>
                <p14:cNvContentPartPr/>
                <p14:nvPr/>
              </p14:nvContentPartPr>
              <p14:xfrm>
                <a:off x="7176320" y="5291729"/>
                <a:ext cx="1413720" cy="49320"/>
              </p14:xfrm>
            </p:contentPart>
          </mc:Choice>
          <mc:Fallback xmlns="">
            <p:pic>
              <p:nvPicPr>
                <p:cNvPr id="260" name="筆跡 259">
                  <a:extLst>
                    <a:ext uri="{FF2B5EF4-FFF2-40B4-BE49-F238E27FC236}">
                      <a16:creationId xmlns:a16="http://schemas.microsoft.com/office/drawing/2014/main" id="{31FB29CA-961D-27E1-79D3-72052B8C5D86}"/>
                    </a:ext>
                  </a:extLst>
                </p:cNvPr>
                <p:cNvPicPr/>
                <p:nvPr/>
              </p:nvPicPr>
              <p:blipFill>
                <a:blip r:embed="rId279"/>
                <a:stretch>
                  <a:fillRect/>
                </a:stretch>
              </p:blipFill>
              <p:spPr>
                <a:xfrm>
                  <a:off x="7167680" y="5282729"/>
                  <a:ext cx="14313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61" name="筆跡 260">
                  <a:extLst>
                    <a:ext uri="{FF2B5EF4-FFF2-40B4-BE49-F238E27FC236}">
                      <a16:creationId xmlns:a16="http://schemas.microsoft.com/office/drawing/2014/main" id="{33271C55-EB8B-0EBA-A380-DA6F2B8DA031}"/>
                    </a:ext>
                  </a:extLst>
                </p14:cNvPr>
                <p14:cNvContentPartPr/>
                <p14:nvPr/>
              </p14:nvContentPartPr>
              <p14:xfrm>
                <a:off x="7530920" y="5428169"/>
                <a:ext cx="243360" cy="185760"/>
              </p14:xfrm>
            </p:contentPart>
          </mc:Choice>
          <mc:Fallback xmlns="">
            <p:pic>
              <p:nvPicPr>
                <p:cNvPr id="261" name="筆跡 260">
                  <a:extLst>
                    <a:ext uri="{FF2B5EF4-FFF2-40B4-BE49-F238E27FC236}">
                      <a16:creationId xmlns:a16="http://schemas.microsoft.com/office/drawing/2014/main" id="{33271C55-EB8B-0EBA-A380-DA6F2B8DA031}"/>
                    </a:ext>
                  </a:extLst>
                </p:cNvPr>
                <p:cNvPicPr/>
                <p:nvPr/>
              </p:nvPicPr>
              <p:blipFill>
                <a:blip r:embed="rId281"/>
                <a:stretch>
                  <a:fillRect/>
                </a:stretch>
              </p:blipFill>
              <p:spPr>
                <a:xfrm>
                  <a:off x="7521920" y="5419529"/>
                  <a:ext cx="2610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62" name="筆跡 261">
                  <a:extLst>
                    <a:ext uri="{FF2B5EF4-FFF2-40B4-BE49-F238E27FC236}">
                      <a16:creationId xmlns:a16="http://schemas.microsoft.com/office/drawing/2014/main" id="{8524AE4A-E9FC-4298-3080-391B142AEAE4}"/>
                    </a:ext>
                  </a:extLst>
                </p14:cNvPr>
                <p14:cNvContentPartPr/>
                <p14:nvPr/>
              </p14:nvContentPartPr>
              <p14:xfrm>
                <a:off x="7621640" y="5458049"/>
                <a:ext cx="319680" cy="372600"/>
              </p14:xfrm>
            </p:contentPart>
          </mc:Choice>
          <mc:Fallback xmlns="">
            <p:pic>
              <p:nvPicPr>
                <p:cNvPr id="262" name="筆跡 261">
                  <a:extLst>
                    <a:ext uri="{FF2B5EF4-FFF2-40B4-BE49-F238E27FC236}">
                      <a16:creationId xmlns:a16="http://schemas.microsoft.com/office/drawing/2014/main" id="{8524AE4A-E9FC-4298-3080-391B142AEAE4}"/>
                    </a:ext>
                  </a:extLst>
                </p:cNvPr>
                <p:cNvPicPr/>
                <p:nvPr/>
              </p:nvPicPr>
              <p:blipFill>
                <a:blip r:embed="rId283"/>
                <a:stretch>
                  <a:fillRect/>
                </a:stretch>
              </p:blipFill>
              <p:spPr>
                <a:xfrm>
                  <a:off x="7613000" y="5449409"/>
                  <a:ext cx="33732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63" name="筆跡 262">
                  <a:extLst>
                    <a:ext uri="{FF2B5EF4-FFF2-40B4-BE49-F238E27FC236}">
                      <a16:creationId xmlns:a16="http://schemas.microsoft.com/office/drawing/2014/main" id="{9D95575D-8F06-5D53-528A-098478894F19}"/>
                    </a:ext>
                  </a:extLst>
                </p14:cNvPr>
                <p14:cNvContentPartPr/>
                <p14:nvPr/>
              </p14:nvContentPartPr>
              <p14:xfrm>
                <a:off x="7982360" y="5541929"/>
                <a:ext cx="250920" cy="25560"/>
              </p14:xfrm>
            </p:contentPart>
          </mc:Choice>
          <mc:Fallback xmlns="">
            <p:pic>
              <p:nvPicPr>
                <p:cNvPr id="263" name="筆跡 262">
                  <a:extLst>
                    <a:ext uri="{FF2B5EF4-FFF2-40B4-BE49-F238E27FC236}">
                      <a16:creationId xmlns:a16="http://schemas.microsoft.com/office/drawing/2014/main" id="{9D95575D-8F06-5D53-528A-098478894F19}"/>
                    </a:ext>
                  </a:extLst>
                </p:cNvPr>
                <p:cNvPicPr/>
                <p:nvPr/>
              </p:nvPicPr>
              <p:blipFill>
                <a:blip r:embed="rId285"/>
                <a:stretch>
                  <a:fillRect/>
                </a:stretch>
              </p:blipFill>
              <p:spPr>
                <a:xfrm>
                  <a:off x="7973720" y="5532929"/>
                  <a:ext cx="2685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64" name="筆跡 263">
                  <a:extLst>
                    <a:ext uri="{FF2B5EF4-FFF2-40B4-BE49-F238E27FC236}">
                      <a16:creationId xmlns:a16="http://schemas.microsoft.com/office/drawing/2014/main" id="{F2EBA13E-B8D5-89E6-7F84-BD4F1DE9D2E2}"/>
                    </a:ext>
                  </a:extLst>
                </p14:cNvPr>
                <p14:cNvContentPartPr/>
                <p14:nvPr/>
              </p14:nvContentPartPr>
              <p14:xfrm>
                <a:off x="7843400" y="5563889"/>
                <a:ext cx="170640" cy="249840"/>
              </p14:xfrm>
            </p:contentPart>
          </mc:Choice>
          <mc:Fallback xmlns="">
            <p:pic>
              <p:nvPicPr>
                <p:cNvPr id="264" name="筆跡 263">
                  <a:extLst>
                    <a:ext uri="{FF2B5EF4-FFF2-40B4-BE49-F238E27FC236}">
                      <a16:creationId xmlns:a16="http://schemas.microsoft.com/office/drawing/2014/main" id="{F2EBA13E-B8D5-89E6-7F84-BD4F1DE9D2E2}"/>
                    </a:ext>
                  </a:extLst>
                </p:cNvPr>
                <p:cNvPicPr/>
                <p:nvPr/>
              </p:nvPicPr>
              <p:blipFill>
                <a:blip r:embed="rId287"/>
                <a:stretch>
                  <a:fillRect/>
                </a:stretch>
              </p:blipFill>
              <p:spPr>
                <a:xfrm>
                  <a:off x="7834400" y="5554889"/>
                  <a:ext cx="18828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65" name="筆跡 264">
                  <a:extLst>
                    <a:ext uri="{FF2B5EF4-FFF2-40B4-BE49-F238E27FC236}">
                      <a16:creationId xmlns:a16="http://schemas.microsoft.com/office/drawing/2014/main" id="{E844862B-A2FF-B8B5-C566-0413C2365D01}"/>
                    </a:ext>
                  </a:extLst>
                </p14:cNvPr>
                <p14:cNvContentPartPr/>
                <p14:nvPr/>
              </p14:nvContentPartPr>
              <p14:xfrm>
                <a:off x="8019080" y="5653889"/>
                <a:ext cx="155880" cy="124560"/>
              </p14:xfrm>
            </p:contentPart>
          </mc:Choice>
          <mc:Fallback xmlns="">
            <p:pic>
              <p:nvPicPr>
                <p:cNvPr id="265" name="筆跡 264">
                  <a:extLst>
                    <a:ext uri="{FF2B5EF4-FFF2-40B4-BE49-F238E27FC236}">
                      <a16:creationId xmlns:a16="http://schemas.microsoft.com/office/drawing/2014/main" id="{E844862B-A2FF-B8B5-C566-0413C2365D01}"/>
                    </a:ext>
                  </a:extLst>
                </p:cNvPr>
                <p:cNvPicPr/>
                <p:nvPr/>
              </p:nvPicPr>
              <p:blipFill>
                <a:blip r:embed="rId289"/>
                <a:stretch>
                  <a:fillRect/>
                </a:stretch>
              </p:blipFill>
              <p:spPr>
                <a:xfrm>
                  <a:off x="8010440" y="5644889"/>
                  <a:ext cx="173520" cy="142200"/>
                </a:xfrm>
                <a:prstGeom prst="rect">
                  <a:avLst/>
                </a:prstGeom>
              </p:spPr>
            </p:pic>
          </mc:Fallback>
        </mc:AlternateContent>
      </p:grpSp>
      <p:grpSp>
        <p:nvGrpSpPr>
          <p:cNvPr id="278" name="群組 277">
            <a:extLst>
              <a:ext uri="{FF2B5EF4-FFF2-40B4-BE49-F238E27FC236}">
                <a16:creationId xmlns:a16="http://schemas.microsoft.com/office/drawing/2014/main" id="{53B7A34E-7026-11F3-40F6-B6564A446D44}"/>
              </a:ext>
            </a:extLst>
          </p:cNvPr>
          <p:cNvGrpSpPr/>
          <p:nvPr/>
        </p:nvGrpSpPr>
        <p:grpSpPr>
          <a:xfrm>
            <a:off x="8869760" y="5215769"/>
            <a:ext cx="502560" cy="199800"/>
            <a:chOff x="8869760" y="5215769"/>
            <a:chExt cx="502560" cy="199800"/>
          </a:xfrm>
        </p:grpSpPr>
        <mc:AlternateContent xmlns:mc="http://schemas.openxmlformats.org/markup-compatibility/2006" xmlns:p14="http://schemas.microsoft.com/office/powerpoint/2010/main">
          <mc:Choice Requires="p14">
            <p:contentPart p14:bwMode="auto" r:id="rId290">
              <p14:nvContentPartPr>
                <p14:cNvPr id="266" name="筆跡 265">
                  <a:extLst>
                    <a:ext uri="{FF2B5EF4-FFF2-40B4-BE49-F238E27FC236}">
                      <a16:creationId xmlns:a16="http://schemas.microsoft.com/office/drawing/2014/main" id="{19BB9116-2BCB-01BC-5F5F-F40B3876225A}"/>
                    </a:ext>
                  </a:extLst>
                </p14:cNvPr>
                <p14:cNvContentPartPr/>
                <p14:nvPr/>
              </p14:nvContentPartPr>
              <p14:xfrm>
                <a:off x="8869760" y="5215769"/>
                <a:ext cx="193320" cy="137520"/>
              </p14:xfrm>
            </p:contentPart>
          </mc:Choice>
          <mc:Fallback xmlns="">
            <p:pic>
              <p:nvPicPr>
                <p:cNvPr id="266" name="筆跡 265">
                  <a:extLst>
                    <a:ext uri="{FF2B5EF4-FFF2-40B4-BE49-F238E27FC236}">
                      <a16:creationId xmlns:a16="http://schemas.microsoft.com/office/drawing/2014/main" id="{19BB9116-2BCB-01BC-5F5F-F40B3876225A}"/>
                    </a:ext>
                  </a:extLst>
                </p:cNvPr>
                <p:cNvPicPr/>
                <p:nvPr/>
              </p:nvPicPr>
              <p:blipFill>
                <a:blip r:embed="rId291"/>
                <a:stretch>
                  <a:fillRect/>
                </a:stretch>
              </p:blipFill>
              <p:spPr>
                <a:xfrm>
                  <a:off x="8861120" y="5207129"/>
                  <a:ext cx="210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67" name="筆跡 266">
                  <a:extLst>
                    <a:ext uri="{FF2B5EF4-FFF2-40B4-BE49-F238E27FC236}">
                      <a16:creationId xmlns:a16="http://schemas.microsoft.com/office/drawing/2014/main" id="{E20AEC01-AF89-631B-978C-313833F228F5}"/>
                    </a:ext>
                  </a:extLst>
                </p14:cNvPr>
                <p14:cNvContentPartPr/>
                <p14:nvPr/>
              </p14:nvContentPartPr>
              <p14:xfrm>
                <a:off x="8914400" y="5357609"/>
                <a:ext cx="161640" cy="57960"/>
              </p14:xfrm>
            </p:contentPart>
          </mc:Choice>
          <mc:Fallback xmlns="">
            <p:pic>
              <p:nvPicPr>
                <p:cNvPr id="267" name="筆跡 266">
                  <a:extLst>
                    <a:ext uri="{FF2B5EF4-FFF2-40B4-BE49-F238E27FC236}">
                      <a16:creationId xmlns:a16="http://schemas.microsoft.com/office/drawing/2014/main" id="{E20AEC01-AF89-631B-978C-313833F228F5}"/>
                    </a:ext>
                  </a:extLst>
                </p:cNvPr>
                <p:cNvPicPr/>
                <p:nvPr/>
              </p:nvPicPr>
              <p:blipFill>
                <a:blip r:embed="rId293"/>
                <a:stretch>
                  <a:fillRect/>
                </a:stretch>
              </p:blipFill>
              <p:spPr>
                <a:xfrm>
                  <a:off x="8905400" y="5348609"/>
                  <a:ext cx="1792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77" name="筆跡 276">
                  <a:extLst>
                    <a:ext uri="{FF2B5EF4-FFF2-40B4-BE49-F238E27FC236}">
                      <a16:creationId xmlns:a16="http://schemas.microsoft.com/office/drawing/2014/main" id="{98DECF9B-E3E2-520A-6CB3-5B868D9295A3}"/>
                    </a:ext>
                  </a:extLst>
                </p14:cNvPr>
                <p14:cNvContentPartPr/>
                <p14:nvPr/>
              </p14:nvContentPartPr>
              <p14:xfrm>
                <a:off x="9217520" y="5300369"/>
                <a:ext cx="154800" cy="6840"/>
              </p14:xfrm>
            </p:contentPart>
          </mc:Choice>
          <mc:Fallback xmlns="">
            <p:pic>
              <p:nvPicPr>
                <p:cNvPr id="277" name="筆跡 276">
                  <a:extLst>
                    <a:ext uri="{FF2B5EF4-FFF2-40B4-BE49-F238E27FC236}">
                      <a16:creationId xmlns:a16="http://schemas.microsoft.com/office/drawing/2014/main" id="{98DECF9B-E3E2-520A-6CB3-5B868D9295A3}"/>
                    </a:ext>
                  </a:extLst>
                </p:cNvPr>
                <p:cNvPicPr/>
                <p:nvPr/>
              </p:nvPicPr>
              <p:blipFill>
                <a:blip r:embed="rId295"/>
                <a:stretch>
                  <a:fillRect/>
                </a:stretch>
              </p:blipFill>
              <p:spPr>
                <a:xfrm>
                  <a:off x="9208880" y="5291729"/>
                  <a:ext cx="172440" cy="24480"/>
                </a:xfrm>
                <a:prstGeom prst="rect">
                  <a:avLst/>
                </a:prstGeom>
              </p:spPr>
            </p:pic>
          </mc:Fallback>
        </mc:AlternateContent>
      </p:grpSp>
      <p:grpSp>
        <p:nvGrpSpPr>
          <p:cNvPr id="284" name="群組 283">
            <a:extLst>
              <a:ext uri="{FF2B5EF4-FFF2-40B4-BE49-F238E27FC236}">
                <a16:creationId xmlns:a16="http://schemas.microsoft.com/office/drawing/2014/main" id="{895B0078-B685-AF00-2BC4-F78E130A053D}"/>
              </a:ext>
            </a:extLst>
          </p:cNvPr>
          <p:cNvGrpSpPr/>
          <p:nvPr/>
        </p:nvGrpSpPr>
        <p:grpSpPr>
          <a:xfrm>
            <a:off x="9492920" y="5103449"/>
            <a:ext cx="488880" cy="438840"/>
            <a:chOff x="9492920" y="5103449"/>
            <a:chExt cx="488880" cy="438840"/>
          </a:xfrm>
        </p:grpSpPr>
        <mc:AlternateContent xmlns:mc="http://schemas.openxmlformats.org/markup-compatibility/2006" xmlns:p14="http://schemas.microsoft.com/office/powerpoint/2010/main">
          <mc:Choice Requires="p14">
            <p:contentPart p14:bwMode="auto" r:id="rId296">
              <p14:nvContentPartPr>
                <p14:cNvPr id="279" name="筆跡 278">
                  <a:extLst>
                    <a:ext uri="{FF2B5EF4-FFF2-40B4-BE49-F238E27FC236}">
                      <a16:creationId xmlns:a16="http://schemas.microsoft.com/office/drawing/2014/main" id="{7F705B7B-FB52-B533-A2D3-6A49255B68A3}"/>
                    </a:ext>
                  </a:extLst>
                </p14:cNvPr>
                <p14:cNvContentPartPr/>
                <p14:nvPr/>
              </p14:nvContentPartPr>
              <p14:xfrm>
                <a:off x="9492920" y="5103449"/>
                <a:ext cx="194040" cy="245880"/>
              </p14:xfrm>
            </p:contentPart>
          </mc:Choice>
          <mc:Fallback xmlns="">
            <p:pic>
              <p:nvPicPr>
                <p:cNvPr id="279" name="筆跡 278">
                  <a:extLst>
                    <a:ext uri="{FF2B5EF4-FFF2-40B4-BE49-F238E27FC236}">
                      <a16:creationId xmlns:a16="http://schemas.microsoft.com/office/drawing/2014/main" id="{7F705B7B-FB52-B533-A2D3-6A49255B68A3}"/>
                    </a:ext>
                  </a:extLst>
                </p:cNvPr>
                <p:cNvPicPr/>
                <p:nvPr/>
              </p:nvPicPr>
              <p:blipFill>
                <a:blip r:embed="rId297"/>
                <a:stretch>
                  <a:fillRect/>
                </a:stretch>
              </p:blipFill>
              <p:spPr>
                <a:xfrm>
                  <a:off x="9484280" y="5094809"/>
                  <a:ext cx="21168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80" name="筆跡 279">
                  <a:extLst>
                    <a:ext uri="{FF2B5EF4-FFF2-40B4-BE49-F238E27FC236}">
                      <a16:creationId xmlns:a16="http://schemas.microsoft.com/office/drawing/2014/main" id="{8B83A430-2216-E983-E8E6-4D572B53E369}"/>
                    </a:ext>
                  </a:extLst>
                </p14:cNvPr>
                <p14:cNvContentPartPr/>
                <p14:nvPr/>
              </p14:nvContentPartPr>
              <p14:xfrm>
                <a:off x="9497960" y="5230889"/>
                <a:ext cx="163800" cy="35280"/>
              </p14:xfrm>
            </p:contentPart>
          </mc:Choice>
          <mc:Fallback xmlns="">
            <p:pic>
              <p:nvPicPr>
                <p:cNvPr id="280" name="筆跡 279">
                  <a:extLst>
                    <a:ext uri="{FF2B5EF4-FFF2-40B4-BE49-F238E27FC236}">
                      <a16:creationId xmlns:a16="http://schemas.microsoft.com/office/drawing/2014/main" id="{8B83A430-2216-E983-E8E6-4D572B53E369}"/>
                    </a:ext>
                  </a:extLst>
                </p:cNvPr>
                <p:cNvPicPr/>
                <p:nvPr/>
              </p:nvPicPr>
              <p:blipFill>
                <a:blip r:embed="rId299"/>
                <a:stretch>
                  <a:fillRect/>
                </a:stretch>
              </p:blipFill>
              <p:spPr>
                <a:xfrm>
                  <a:off x="9489320" y="5222249"/>
                  <a:ext cx="18144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81" name="筆跡 280">
                  <a:extLst>
                    <a:ext uri="{FF2B5EF4-FFF2-40B4-BE49-F238E27FC236}">
                      <a16:creationId xmlns:a16="http://schemas.microsoft.com/office/drawing/2014/main" id="{642A7DD2-ED75-860A-CBF2-9AB90F458E57}"/>
                    </a:ext>
                  </a:extLst>
                </p14:cNvPr>
                <p14:cNvContentPartPr/>
                <p14:nvPr/>
              </p14:nvContentPartPr>
              <p14:xfrm>
                <a:off x="9669680" y="5220809"/>
                <a:ext cx="168480" cy="174960"/>
              </p14:xfrm>
            </p:contentPart>
          </mc:Choice>
          <mc:Fallback xmlns="">
            <p:pic>
              <p:nvPicPr>
                <p:cNvPr id="281" name="筆跡 280">
                  <a:extLst>
                    <a:ext uri="{FF2B5EF4-FFF2-40B4-BE49-F238E27FC236}">
                      <a16:creationId xmlns:a16="http://schemas.microsoft.com/office/drawing/2014/main" id="{642A7DD2-ED75-860A-CBF2-9AB90F458E57}"/>
                    </a:ext>
                  </a:extLst>
                </p:cNvPr>
                <p:cNvPicPr/>
                <p:nvPr/>
              </p:nvPicPr>
              <p:blipFill>
                <a:blip r:embed="rId301"/>
                <a:stretch>
                  <a:fillRect/>
                </a:stretch>
              </p:blipFill>
              <p:spPr>
                <a:xfrm>
                  <a:off x="9660680" y="5211809"/>
                  <a:ext cx="18612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82" name="筆跡 281">
                  <a:extLst>
                    <a:ext uri="{FF2B5EF4-FFF2-40B4-BE49-F238E27FC236}">
                      <a16:creationId xmlns:a16="http://schemas.microsoft.com/office/drawing/2014/main" id="{ECC1F7FE-7BA9-8581-36BA-3B082CF145C3}"/>
                    </a:ext>
                  </a:extLst>
                </p14:cNvPr>
                <p14:cNvContentPartPr/>
                <p14:nvPr/>
              </p14:nvContentPartPr>
              <p14:xfrm>
                <a:off x="9710360" y="5247449"/>
                <a:ext cx="247320" cy="294840"/>
              </p14:xfrm>
            </p:contentPart>
          </mc:Choice>
          <mc:Fallback xmlns="">
            <p:pic>
              <p:nvPicPr>
                <p:cNvPr id="282" name="筆跡 281">
                  <a:extLst>
                    <a:ext uri="{FF2B5EF4-FFF2-40B4-BE49-F238E27FC236}">
                      <a16:creationId xmlns:a16="http://schemas.microsoft.com/office/drawing/2014/main" id="{ECC1F7FE-7BA9-8581-36BA-3B082CF145C3}"/>
                    </a:ext>
                  </a:extLst>
                </p:cNvPr>
                <p:cNvPicPr/>
                <p:nvPr/>
              </p:nvPicPr>
              <p:blipFill>
                <a:blip r:embed="rId303"/>
                <a:stretch>
                  <a:fillRect/>
                </a:stretch>
              </p:blipFill>
              <p:spPr>
                <a:xfrm>
                  <a:off x="9701360" y="5238449"/>
                  <a:ext cx="26496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83" name="筆跡 282">
                  <a:extLst>
                    <a:ext uri="{FF2B5EF4-FFF2-40B4-BE49-F238E27FC236}">
                      <a16:creationId xmlns:a16="http://schemas.microsoft.com/office/drawing/2014/main" id="{C2016706-9850-7AC8-5FE7-E5CD562FE38C}"/>
                    </a:ext>
                  </a:extLst>
                </p14:cNvPr>
                <p14:cNvContentPartPr/>
                <p14:nvPr/>
              </p14:nvContentPartPr>
              <p14:xfrm>
                <a:off x="9857240" y="5373449"/>
                <a:ext cx="124560" cy="61560"/>
              </p14:xfrm>
            </p:contentPart>
          </mc:Choice>
          <mc:Fallback xmlns="">
            <p:pic>
              <p:nvPicPr>
                <p:cNvPr id="283" name="筆跡 282">
                  <a:extLst>
                    <a:ext uri="{FF2B5EF4-FFF2-40B4-BE49-F238E27FC236}">
                      <a16:creationId xmlns:a16="http://schemas.microsoft.com/office/drawing/2014/main" id="{C2016706-9850-7AC8-5FE7-E5CD562FE38C}"/>
                    </a:ext>
                  </a:extLst>
                </p:cNvPr>
                <p:cNvPicPr/>
                <p:nvPr/>
              </p:nvPicPr>
              <p:blipFill>
                <a:blip r:embed="rId305"/>
                <a:stretch>
                  <a:fillRect/>
                </a:stretch>
              </p:blipFill>
              <p:spPr>
                <a:xfrm>
                  <a:off x="9848240" y="5364809"/>
                  <a:ext cx="142200" cy="79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6">
            <p14:nvContentPartPr>
              <p14:cNvPr id="285" name="筆跡 284">
                <a:extLst>
                  <a:ext uri="{FF2B5EF4-FFF2-40B4-BE49-F238E27FC236}">
                    <a16:creationId xmlns:a16="http://schemas.microsoft.com/office/drawing/2014/main" id="{BDDDA7F6-E6BD-D232-289E-7E7694F01E6D}"/>
                  </a:ext>
                </a:extLst>
              </p14:cNvPr>
              <p14:cNvContentPartPr/>
              <p14:nvPr/>
            </p14:nvContentPartPr>
            <p14:xfrm>
              <a:off x="10681280" y="4730849"/>
              <a:ext cx="109440" cy="1006920"/>
            </p14:xfrm>
          </p:contentPart>
        </mc:Choice>
        <mc:Fallback xmlns="">
          <p:pic>
            <p:nvPicPr>
              <p:cNvPr id="285" name="筆跡 284">
                <a:extLst>
                  <a:ext uri="{FF2B5EF4-FFF2-40B4-BE49-F238E27FC236}">
                    <a16:creationId xmlns:a16="http://schemas.microsoft.com/office/drawing/2014/main" id="{BDDDA7F6-E6BD-D232-289E-7E7694F01E6D}"/>
                  </a:ext>
                </a:extLst>
              </p:cNvPr>
              <p:cNvPicPr/>
              <p:nvPr/>
            </p:nvPicPr>
            <p:blipFill>
              <a:blip r:embed="rId307"/>
              <a:stretch>
                <a:fillRect/>
              </a:stretch>
            </p:blipFill>
            <p:spPr>
              <a:xfrm>
                <a:off x="10672640" y="4722209"/>
                <a:ext cx="127080" cy="1024560"/>
              </a:xfrm>
              <a:prstGeom prst="rect">
                <a:avLst/>
              </a:prstGeom>
            </p:spPr>
          </p:pic>
        </mc:Fallback>
      </mc:AlternateContent>
      <p:grpSp>
        <p:nvGrpSpPr>
          <p:cNvPr id="290" name="群組 289">
            <a:extLst>
              <a:ext uri="{FF2B5EF4-FFF2-40B4-BE49-F238E27FC236}">
                <a16:creationId xmlns:a16="http://schemas.microsoft.com/office/drawing/2014/main" id="{104D7083-A7D2-C772-7E7B-F99C276864D1}"/>
              </a:ext>
            </a:extLst>
          </p:cNvPr>
          <p:cNvGrpSpPr/>
          <p:nvPr/>
        </p:nvGrpSpPr>
        <p:grpSpPr>
          <a:xfrm>
            <a:off x="11085200" y="5043329"/>
            <a:ext cx="713520" cy="327240"/>
            <a:chOff x="11085200" y="5043329"/>
            <a:chExt cx="713520" cy="327240"/>
          </a:xfrm>
        </p:grpSpPr>
        <mc:AlternateContent xmlns:mc="http://schemas.openxmlformats.org/markup-compatibility/2006" xmlns:p14="http://schemas.microsoft.com/office/powerpoint/2010/main">
          <mc:Choice Requires="p14">
            <p:contentPart p14:bwMode="auto" r:id="rId308">
              <p14:nvContentPartPr>
                <p14:cNvPr id="286" name="筆跡 285">
                  <a:extLst>
                    <a:ext uri="{FF2B5EF4-FFF2-40B4-BE49-F238E27FC236}">
                      <a16:creationId xmlns:a16="http://schemas.microsoft.com/office/drawing/2014/main" id="{4A791261-8E1F-7A56-CFBA-3EEF3BA2592D}"/>
                    </a:ext>
                  </a:extLst>
                </p14:cNvPr>
                <p14:cNvContentPartPr/>
                <p14:nvPr/>
              </p14:nvContentPartPr>
              <p14:xfrm>
                <a:off x="11085200" y="5182649"/>
                <a:ext cx="190440" cy="4320"/>
              </p14:xfrm>
            </p:contentPart>
          </mc:Choice>
          <mc:Fallback xmlns="">
            <p:pic>
              <p:nvPicPr>
                <p:cNvPr id="286" name="筆跡 285">
                  <a:extLst>
                    <a:ext uri="{FF2B5EF4-FFF2-40B4-BE49-F238E27FC236}">
                      <a16:creationId xmlns:a16="http://schemas.microsoft.com/office/drawing/2014/main" id="{4A791261-8E1F-7A56-CFBA-3EEF3BA2592D}"/>
                    </a:ext>
                  </a:extLst>
                </p:cNvPr>
                <p:cNvPicPr/>
                <p:nvPr/>
              </p:nvPicPr>
              <p:blipFill>
                <a:blip r:embed="rId309"/>
                <a:stretch>
                  <a:fillRect/>
                </a:stretch>
              </p:blipFill>
              <p:spPr>
                <a:xfrm>
                  <a:off x="11076560" y="5174009"/>
                  <a:ext cx="2080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87" name="筆跡 286">
                  <a:extLst>
                    <a:ext uri="{FF2B5EF4-FFF2-40B4-BE49-F238E27FC236}">
                      <a16:creationId xmlns:a16="http://schemas.microsoft.com/office/drawing/2014/main" id="{50685CEC-5811-C5CF-29BD-DB6C6B199541}"/>
                    </a:ext>
                  </a:extLst>
                </p14:cNvPr>
                <p14:cNvContentPartPr/>
                <p14:nvPr/>
              </p14:nvContentPartPr>
              <p14:xfrm>
                <a:off x="11102480" y="5213249"/>
                <a:ext cx="188280" cy="43200"/>
              </p14:xfrm>
            </p:contentPart>
          </mc:Choice>
          <mc:Fallback xmlns="">
            <p:pic>
              <p:nvPicPr>
                <p:cNvPr id="287" name="筆跡 286">
                  <a:extLst>
                    <a:ext uri="{FF2B5EF4-FFF2-40B4-BE49-F238E27FC236}">
                      <a16:creationId xmlns:a16="http://schemas.microsoft.com/office/drawing/2014/main" id="{50685CEC-5811-C5CF-29BD-DB6C6B199541}"/>
                    </a:ext>
                  </a:extLst>
                </p:cNvPr>
                <p:cNvPicPr/>
                <p:nvPr/>
              </p:nvPicPr>
              <p:blipFill>
                <a:blip r:embed="rId311"/>
                <a:stretch>
                  <a:fillRect/>
                </a:stretch>
              </p:blipFill>
              <p:spPr>
                <a:xfrm>
                  <a:off x="11093840" y="5204609"/>
                  <a:ext cx="2059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88" name="筆跡 287">
                  <a:extLst>
                    <a:ext uri="{FF2B5EF4-FFF2-40B4-BE49-F238E27FC236}">
                      <a16:creationId xmlns:a16="http://schemas.microsoft.com/office/drawing/2014/main" id="{813801E7-1E44-BD59-9D3C-18EB578E1F59}"/>
                    </a:ext>
                  </a:extLst>
                </p14:cNvPr>
                <p14:cNvContentPartPr/>
                <p14:nvPr/>
              </p14:nvContentPartPr>
              <p14:xfrm>
                <a:off x="11422880" y="5043329"/>
                <a:ext cx="239400" cy="249840"/>
              </p14:xfrm>
            </p:contentPart>
          </mc:Choice>
          <mc:Fallback xmlns="">
            <p:pic>
              <p:nvPicPr>
                <p:cNvPr id="288" name="筆跡 287">
                  <a:extLst>
                    <a:ext uri="{FF2B5EF4-FFF2-40B4-BE49-F238E27FC236}">
                      <a16:creationId xmlns:a16="http://schemas.microsoft.com/office/drawing/2014/main" id="{813801E7-1E44-BD59-9D3C-18EB578E1F59}"/>
                    </a:ext>
                  </a:extLst>
                </p:cNvPr>
                <p:cNvPicPr/>
                <p:nvPr/>
              </p:nvPicPr>
              <p:blipFill>
                <a:blip r:embed="rId313"/>
                <a:stretch>
                  <a:fillRect/>
                </a:stretch>
              </p:blipFill>
              <p:spPr>
                <a:xfrm>
                  <a:off x="11413880" y="5034689"/>
                  <a:ext cx="2570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89" name="筆跡 288">
                  <a:extLst>
                    <a:ext uri="{FF2B5EF4-FFF2-40B4-BE49-F238E27FC236}">
                      <a16:creationId xmlns:a16="http://schemas.microsoft.com/office/drawing/2014/main" id="{609E689E-D534-E537-4610-0AE2DD67E3FB}"/>
                    </a:ext>
                  </a:extLst>
                </p14:cNvPr>
                <p14:cNvContentPartPr/>
                <p14:nvPr/>
              </p14:nvContentPartPr>
              <p14:xfrm>
                <a:off x="11780720" y="5330249"/>
                <a:ext cx="18000" cy="40320"/>
              </p14:xfrm>
            </p:contentPart>
          </mc:Choice>
          <mc:Fallback xmlns="">
            <p:pic>
              <p:nvPicPr>
                <p:cNvPr id="289" name="筆跡 288">
                  <a:extLst>
                    <a:ext uri="{FF2B5EF4-FFF2-40B4-BE49-F238E27FC236}">
                      <a16:creationId xmlns:a16="http://schemas.microsoft.com/office/drawing/2014/main" id="{609E689E-D534-E537-4610-0AE2DD67E3FB}"/>
                    </a:ext>
                  </a:extLst>
                </p:cNvPr>
                <p:cNvPicPr/>
                <p:nvPr/>
              </p:nvPicPr>
              <p:blipFill>
                <a:blip r:embed="rId315"/>
                <a:stretch>
                  <a:fillRect/>
                </a:stretch>
              </p:blipFill>
              <p:spPr>
                <a:xfrm>
                  <a:off x="11771720" y="5321609"/>
                  <a:ext cx="35640" cy="57960"/>
                </a:xfrm>
                <a:prstGeom prst="rect">
                  <a:avLst/>
                </a:prstGeom>
              </p:spPr>
            </p:pic>
          </mc:Fallback>
        </mc:AlternateContent>
      </p:grpSp>
      <p:grpSp>
        <p:nvGrpSpPr>
          <p:cNvPr id="324" name="群組 323">
            <a:extLst>
              <a:ext uri="{FF2B5EF4-FFF2-40B4-BE49-F238E27FC236}">
                <a16:creationId xmlns:a16="http://schemas.microsoft.com/office/drawing/2014/main" id="{620E6305-FDFD-DA39-0BD5-B20952145C57}"/>
              </a:ext>
            </a:extLst>
          </p:cNvPr>
          <p:cNvGrpSpPr/>
          <p:nvPr/>
        </p:nvGrpSpPr>
        <p:grpSpPr>
          <a:xfrm>
            <a:off x="794960" y="5976449"/>
            <a:ext cx="5470920" cy="787320"/>
            <a:chOff x="794960" y="5976449"/>
            <a:chExt cx="5470920" cy="787320"/>
          </a:xfrm>
        </p:grpSpPr>
        <mc:AlternateContent xmlns:mc="http://schemas.openxmlformats.org/markup-compatibility/2006" xmlns:p14="http://schemas.microsoft.com/office/powerpoint/2010/main">
          <mc:Choice Requires="p14">
            <p:contentPart p14:bwMode="auto" r:id="rId316">
              <p14:nvContentPartPr>
                <p14:cNvPr id="291" name="筆跡 290">
                  <a:extLst>
                    <a:ext uri="{FF2B5EF4-FFF2-40B4-BE49-F238E27FC236}">
                      <a16:creationId xmlns:a16="http://schemas.microsoft.com/office/drawing/2014/main" id="{FF44E84A-5E03-00DD-3A9F-C9CBCBF831BA}"/>
                    </a:ext>
                  </a:extLst>
                </p14:cNvPr>
                <p14:cNvContentPartPr/>
                <p14:nvPr/>
              </p14:nvContentPartPr>
              <p14:xfrm>
                <a:off x="794960" y="6339329"/>
                <a:ext cx="112320" cy="340200"/>
              </p14:xfrm>
            </p:contentPart>
          </mc:Choice>
          <mc:Fallback xmlns="">
            <p:pic>
              <p:nvPicPr>
                <p:cNvPr id="291" name="筆跡 290">
                  <a:extLst>
                    <a:ext uri="{FF2B5EF4-FFF2-40B4-BE49-F238E27FC236}">
                      <a16:creationId xmlns:a16="http://schemas.microsoft.com/office/drawing/2014/main" id="{FF44E84A-5E03-00DD-3A9F-C9CBCBF831BA}"/>
                    </a:ext>
                  </a:extLst>
                </p:cNvPr>
                <p:cNvPicPr/>
                <p:nvPr/>
              </p:nvPicPr>
              <p:blipFill>
                <a:blip r:embed="rId317"/>
                <a:stretch>
                  <a:fillRect/>
                </a:stretch>
              </p:blipFill>
              <p:spPr>
                <a:xfrm>
                  <a:off x="786320" y="6330329"/>
                  <a:ext cx="129960" cy="3578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92" name="筆跡 291">
                  <a:extLst>
                    <a:ext uri="{FF2B5EF4-FFF2-40B4-BE49-F238E27FC236}">
                      <a16:creationId xmlns:a16="http://schemas.microsoft.com/office/drawing/2014/main" id="{E8623384-AAEE-A2F8-C5F2-E56DE2E12479}"/>
                    </a:ext>
                  </a:extLst>
                </p14:cNvPr>
                <p14:cNvContentPartPr/>
                <p14:nvPr/>
              </p14:nvContentPartPr>
              <p14:xfrm>
                <a:off x="821960" y="6331769"/>
                <a:ext cx="358560" cy="432000"/>
              </p14:xfrm>
            </p:contentPart>
          </mc:Choice>
          <mc:Fallback xmlns="">
            <p:pic>
              <p:nvPicPr>
                <p:cNvPr id="292" name="筆跡 291">
                  <a:extLst>
                    <a:ext uri="{FF2B5EF4-FFF2-40B4-BE49-F238E27FC236}">
                      <a16:creationId xmlns:a16="http://schemas.microsoft.com/office/drawing/2014/main" id="{E8623384-AAEE-A2F8-C5F2-E56DE2E12479}"/>
                    </a:ext>
                  </a:extLst>
                </p:cNvPr>
                <p:cNvPicPr/>
                <p:nvPr/>
              </p:nvPicPr>
              <p:blipFill>
                <a:blip r:embed="rId319"/>
                <a:stretch>
                  <a:fillRect/>
                </a:stretch>
              </p:blipFill>
              <p:spPr>
                <a:xfrm>
                  <a:off x="813320" y="6322769"/>
                  <a:ext cx="376200" cy="44964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93" name="筆跡 292">
                  <a:extLst>
                    <a:ext uri="{FF2B5EF4-FFF2-40B4-BE49-F238E27FC236}">
                      <a16:creationId xmlns:a16="http://schemas.microsoft.com/office/drawing/2014/main" id="{9B6EA249-2905-437F-3B1E-13D377FB8607}"/>
                    </a:ext>
                  </a:extLst>
                </p14:cNvPr>
                <p14:cNvContentPartPr/>
                <p14:nvPr/>
              </p14:nvContentPartPr>
              <p14:xfrm>
                <a:off x="1248560" y="6335729"/>
                <a:ext cx="371160" cy="275760"/>
              </p14:xfrm>
            </p:contentPart>
          </mc:Choice>
          <mc:Fallback xmlns="">
            <p:pic>
              <p:nvPicPr>
                <p:cNvPr id="293" name="筆跡 292">
                  <a:extLst>
                    <a:ext uri="{FF2B5EF4-FFF2-40B4-BE49-F238E27FC236}">
                      <a16:creationId xmlns:a16="http://schemas.microsoft.com/office/drawing/2014/main" id="{9B6EA249-2905-437F-3B1E-13D377FB8607}"/>
                    </a:ext>
                  </a:extLst>
                </p:cNvPr>
                <p:cNvPicPr/>
                <p:nvPr/>
              </p:nvPicPr>
              <p:blipFill>
                <a:blip r:embed="rId321"/>
                <a:stretch>
                  <a:fillRect/>
                </a:stretch>
              </p:blipFill>
              <p:spPr>
                <a:xfrm>
                  <a:off x="1239920" y="6326729"/>
                  <a:ext cx="3888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94" name="筆跡 293">
                  <a:extLst>
                    <a:ext uri="{FF2B5EF4-FFF2-40B4-BE49-F238E27FC236}">
                      <a16:creationId xmlns:a16="http://schemas.microsoft.com/office/drawing/2014/main" id="{234D3F20-AF78-2D10-A13E-5AD56C2E17A8}"/>
                    </a:ext>
                  </a:extLst>
                </p14:cNvPr>
                <p14:cNvContentPartPr/>
                <p14:nvPr/>
              </p14:nvContentPartPr>
              <p14:xfrm>
                <a:off x="1813040" y="6383969"/>
                <a:ext cx="190080" cy="212400"/>
              </p14:xfrm>
            </p:contentPart>
          </mc:Choice>
          <mc:Fallback xmlns="">
            <p:pic>
              <p:nvPicPr>
                <p:cNvPr id="294" name="筆跡 293">
                  <a:extLst>
                    <a:ext uri="{FF2B5EF4-FFF2-40B4-BE49-F238E27FC236}">
                      <a16:creationId xmlns:a16="http://schemas.microsoft.com/office/drawing/2014/main" id="{234D3F20-AF78-2D10-A13E-5AD56C2E17A8}"/>
                    </a:ext>
                  </a:extLst>
                </p:cNvPr>
                <p:cNvPicPr/>
                <p:nvPr/>
              </p:nvPicPr>
              <p:blipFill>
                <a:blip r:embed="rId323"/>
                <a:stretch>
                  <a:fillRect/>
                </a:stretch>
              </p:blipFill>
              <p:spPr>
                <a:xfrm>
                  <a:off x="1804040" y="6374969"/>
                  <a:ext cx="2077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95" name="筆跡 294">
                  <a:extLst>
                    <a:ext uri="{FF2B5EF4-FFF2-40B4-BE49-F238E27FC236}">
                      <a16:creationId xmlns:a16="http://schemas.microsoft.com/office/drawing/2014/main" id="{BB3D0958-7E24-6983-CB10-B684E9869EE9}"/>
                    </a:ext>
                  </a:extLst>
                </p14:cNvPr>
                <p14:cNvContentPartPr/>
                <p14:nvPr/>
              </p14:nvContentPartPr>
              <p14:xfrm>
                <a:off x="2119400" y="6368849"/>
                <a:ext cx="270720" cy="216360"/>
              </p14:xfrm>
            </p:contentPart>
          </mc:Choice>
          <mc:Fallback xmlns="">
            <p:pic>
              <p:nvPicPr>
                <p:cNvPr id="295" name="筆跡 294">
                  <a:extLst>
                    <a:ext uri="{FF2B5EF4-FFF2-40B4-BE49-F238E27FC236}">
                      <a16:creationId xmlns:a16="http://schemas.microsoft.com/office/drawing/2014/main" id="{BB3D0958-7E24-6983-CB10-B684E9869EE9}"/>
                    </a:ext>
                  </a:extLst>
                </p:cNvPr>
                <p:cNvPicPr/>
                <p:nvPr/>
              </p:nvPicPr>
              <p:blipFill>
                <a:blip r:embed="rId325"/>
                <a:stretch>
                  <a:fillRect/>
                </a:stretch>
              </p:blipFill>
              <p:spPr>
                <a:xfrm>
                  <a:off x="2110400" y="6360209"/>
                  <a:ext cx="28836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97" name="筆跡 296">
                  <a:extLst>
                    <a:ext uri="{FF2B5EF4-FFF2-40B4-BE49-F238E27FC236}">
                      <a16:creationId xmlns:a16="http://schemas.microsoft.com/office/drawing/2014/main" id="{917EBFD8-2FAF-C8C1-A2C6-57F359A8AC63}"/>
                    </a:ext>
                  </a:extLst>
                </p14:cNvPr>
                <p14:cNvContentPartPr/>
                <p14:nvPr/>
              </p14:nvContentPartPr>
              <p14:xfrm>
                <a:off x="2492360" y="6518609"/>
                <a:ext cx="45720" cy="84600"/>
              </p14:xfrm>
            </p:contentPart>
          </mc:Choice>
          <mc:Fallback xmlns="">
            <p:pic>
              <p:nvPicPr>
                <p:cNvPr id="297" name="筆跡 296">
                  <a:extLst>
                    <a:ext uri="{FF2B5EF4-FFF2-40B4-BE49-F238E27FC236}">
                      <a16:creationId xmlns:a16="http://schemas.microsoft.com/office/drawing/2014/main" id="{917EBFD8-2FAF-C8C1-A2C6-57F359A8AC63}"/>
                    </a:ext>
                  </a:extLst>
                </p:cNvPr>
                <p:cNvPicPr/>
                <p:nvPr/>
              </p:nvPicPr>
              <p:blipFill>
                <a:blip r:embed="rId327"/>
                <a:stretch>
                  <a:fillRect/>
                </a:stretch>
              </p:blipFill>
              <p:spPr>
                <a:xfrm>
                  <a:off x="2483720" y="6509609"/>
                  <a:ext cx="633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99" name="筆跡 298">
                  <a:extLst>
                    <a:ext uri="{FF2B5EF4-FFF2-40B4-BE49-F238E27FC236}">
                      <a16:creationId xmlns:a16="http://schemas.microsoft.com/office/drawing/2014/main" id="{4891D704-1ECF-1499-F7CB-34551C6113C5}"/>
                    </a:ext>
                  </a:extLst>
                </p14:cNvPr>
                <p14:cNvContentPartPr/>
                <p14:nvPr/>
              </p14:nvContentPartPr>
              <p14:xfrm>
                <a:off x="2742920" y="6335009"/>
                <a:ext cx="25560" cy="93960"/>
              </p14:xfrm>
            </p:contentPart>
          </mc:Choice>
          <mc:Fallback xmlns="">
            <p:pic>
              <p:nvPicPr>
                <p:cNvPr id="299" name="筆跡 298">
                  <a:extLst>
                    <a:ext uri="{FF2B5EF4-FFF2-40B4-BE49-F238E27FC236}">
                      <a16:creationId xmlns:a16="http://schemas.microsoft.com/office/drawing/2014/main" id="{4891D704-1ECF-1499-F7CB-34551C6113C5}"/>
                    </a:ext>
                  </a:extLst>
                </p:cNvPr>
                <p:cNvPicPr/>
                <p:nvPr/>
              </p:nvPicPr>
              <p:blipFill>
                <a:blip r:embed="rId329"/>
                <a:stretch>
                  <a:fillRect/>
                </a:stretch>
              </p:blipFill>
              <p:spPr>
                <a:xfrm>
                  <a:off x="2733920" y="6326009"/>
                  <a:ext cx="432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300" name="筆跡 299">
                  <a:extLst>
                    <a:ext uri="{FF2B5EF4-FFF2-40B4-BE49-F238E27FC236}">
                      <a16:creationId xmlns:a16="http://schemas.microsoft.com/office/drawing/2014/main" id="{2E720D57-354C-9CE0-33C7-3F6DC72DF089}"/>
                    </a:ext>
                  </a:extLst>
                </p14:cNvPr>
                <p14:cNvContentPartPr/>
                <p14:nvPr/>
              </p14:nvContentPartPr>
              <p14:xfrm>
                <a:off x="2730680" y="6304049"/>
                <a:ext cx="123120" cy="280440"/>
              </p14:xfrm>
            </p:contentPart>
          </mc:Choice>
          <mc:Fallback xmlns="">
            <p:pic>
              <p:nvPicPr>
                <p:cNvPr id="300" name="筆跡 299">
                  <a:extLst>
                    <a:ext uri="{FF2B5EF4-FFF2-40B4-BE49-F238E27FC236}">
                      <a16:creationId xmlns:a16="http://schemas.microsoft.com/office/drawing/2014/main" id="{2E720D57-354C-9CE0-33C7-3F6DC72DF089}"/>
                    </a:ext>
                  </a:extLst>
                </p:cNvPr>
                <p:cNvPicPr/>
                <p:nvPr/>
              </p:nvPicPr>
              <p:blipFill>
                <a:blip r:embed="rId331"/>
                <a:stretch>
                  <a:fillRect/>
                </a:stretch>
              </p:blipFill>
              <p:spPr>
                <a:xfrm>
                  <a:off x="2722040" y="6295409"/>
                  <a:ext cx="1407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301" name="筆跡 300">
                  <a:extLst>
                    <a:ext uri="{FF2B5EF4-FFF2-40B4-BE49-F238E27FC236}">
                      <a16:creationId xmlns:a16="http://schemas.microsoft.com/office/drawing/2014/main" id="{C570BBCA-7AEE-92AD-C2C9-FA5B7F8FC6CA}"/>
                    </a:ext>
                  </a:extLst>
                </p14:cNvPr>
                <p14:cNvContentPartPr/>
                <p14:nvPr/>
              </p14:nvContentPartPr>
              <p14:xfrm>
                <a:off x="2705840" y="6449489"/>
                <a:ext cx="153000" cy="182520"/>
              </p14:xfrm>
            </p:contentPart>
          </mc:Choice>
          <mc:Fallback xmlns="">
            <p:pic>
              <p:nvPicPr>
                <p:cNvPr id="301" name="筆跡 300">
                  <a:extLst>
                    <a:ext uri="{FF2B5EF4-FFF2-40B4-BE49-F238E27FC236}">
                      <a16:creationId xmlns:a16="http://schemas.microsoft.com/office/drawing/2014/main" id="{C570BBCA-7AEE-92AD-C2C9-FA5B7F8FC6CA}"/>
                    </a:ext>
                  </a:extLst>
                </p:cNvPr>
                <p:cNvPicPr/>
                <p:nvPr/>
              </p:nvPicPr>
              <p:blipFill>
                <a:blip r:embed="rId333"/>
                <a:stretch>
                  <a:fillRect/>
                </a:stretch>
              </p:blipFill>
              <p:spPr>
                <a:xfrm>
                  <a:off x="2696840" y="6440489"/>
                  <a:ext cx="170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302" name="筆跡 301">
                  <a:extLst>
                    <a:ext uri="{FF2B5EF4-FFF2-40B4-BE49-F238E27FC236}">
                      <a16:creationId xmlns:a16="http://schemas.microsoft.com/office/drawing/2014/main" id="{EE0C09E6-DE64-4EC1-05E7-8ACC747B059D}"/>
                    </a:ext>
                  </a:extLst>
                </p14:cNvPr>
                <p14:cNvContentPartPr/>
                <p14:nvPr/>
              </p14:nvContentPartPr>
              <p14:xfrm>
                <a:off x="2877920" y="6239609"/>
                <a:ext cx="122040" cy="147960"/>
              </p14:xfrm>
            </p:contentPart>
          </mc:Choice>
          <mc:Fallback xmlns="">
            <p:pic>
              <p:nvPicPr>
                <p:cNvPr id="302" name="筆跡 301">
                  <a:extLst>
                    <a:ext uri="{FF2B5EF4-FFF2-40B4-BE49-F238E27FC236}">
                      <a16:creationId xmlns:a16="http://schemas.microsoft.com/office/drawing/2014/main" id="{EE0C09E6-DE64-4EC1-05E7-8ACC747B059D}"/>
                    </a:ext>
                  </a:extLst>
                </p:cNvPr>
                <p:cNvPicPr/>
                <p:nvPr/>
              </p:nvPicPr>
              <p:blipFill>
                <a:blip r:embed="rId335"/>
                <a:stretch>
                  <a:fillRect/>
                </a:stretch>
              </p:blipFill>
              <p:spPr>
                <a:xfrm>
                  <a:off x="2869280" y="6230969"/>
                  <a:ext cx="139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303" name="筆跡 302">
                  <a:extLst>
                    <a:ext uri="{FF2B5EF4-FFF2-40B4-BE49-F238E27FC236}">
                      <a16:creationId xmlns:a16="http://schemas.microsoft.com/office/drawing/2014/main" id="{6B94804D-9FC1-2140-A13E-F5B792E504B2}"/>
                    </a:ext>
                  </a:extLst>
                </p14:cNvPr>
                <p14:cNvContentPartPr/>
                <p14:nvPr/>
              </p14:nvContentPartPr>
              <p14:xfrm>
                <a:off x="2904560" y="6353729"/>
                <a:ext cx="182880" cy="268200"/>
              </p14:xfrm>
            </p:contentPart>
          </mc:Choice>
          <mc:Fallback xmlns="">
            <p:pic>
              <p:nvPicPr>
                <p:cNvPr id="303" name="筆跡 302">
                  <a:extLst>
                    <a:ext uri="{FF2B5EF4-FFF2-40B4-BE49-F238E27FC236}">
                      <a16:creationId xmlns:a16="http://schemas.microsoft.com/office/drawing/2014/main" id="{6B94804D-9FC1-2140-A13E-F5B792E504B2}"/>
                    </a:ext>
                  </a:extLst>
                </p:cNvPr>
                <p:cNvPicPr/>
                <p:nvPr/>
              </p:nvPicPr>
              <p:blipFill>
                <a:blip r:embed="rId337"/>
                <a:stretch>
                  <a:fillRect/>
                </a:stretch>
              </p:blipFill>
              <p:spPr>
                <a:xfrm>
                  <a:off x="2895920" y="6345089"/>
                  <a:ext cx="20052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304" name="筆跡 303">
                  <a:extLst>
                    <a:ext uri="{FF2B5EF4-FFF2-40B4-BE49-F238E27FC236}">
                      <a16:creationId xmlns:a16="http://schemas.microsoft.com/office/drawing/2014/main" id="{66F7B3CA-DAD4-954D-9815-BBE002182EBF}"/>
                    </a:ext>
                  </a:extLst>
                </p14:cNvPr>
                <p14:cNvContentPartPr/>
                <p14:nvPr/>
              </p14:nvContentPartPr>
              <p14:xfrm>
                <a:off x="3002120" y="6457409"/>
                <a:ext cx="89640" cy="100440"/>
              </p14:xfrm>
            </p:contentPart>
          </mc:Choice>
          <mc:Fallback xmlns="">
            <p:pic>
              <p:nvPicPr>
                <p:cNvPr id="304" name="筆跡 303">
                  <a:extLst>
                    <a:ext uri="{FF2B5EF4-FFF2-40B4-BE49-F238E27FC236}">
                      <a16:creationId xmlns:a16="http://schemas.microsoft.com/office/drawing/2014/main" id="{66F7B3CA-DAD4-954D-9815-BBE002182EBF}"/>
                    </a:ext>
                  </a:extLst>
                </p:cNvPr>
                <p:cNvPicPr/>
                <p:nvPr/>
              </p:nvPicPr>
              <p:blipFill>
                <a:blip r:embed="rId339"/>
                <a:stretch>
                  <a:fillRect/>
                </a:stretch>
              </p:blipFill>
              <p:spPr>
                <a:xfrm>
                  <a:off x="2993120" y="6448769"/>
                  <a:ext cx="1072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305" name="筆跡 304">
                  <a:extLst>
                    <a:ext uri="{FF2B5EF4-FFF2-40B4-BE49-F238E27FC236}">
                      <a16:creationId xmlns:a16="http://schemas.microsoft.com/office/drawing/2014/main" id="{F1417E38-B0C8-7098-F3E0-F3A43C49187D}"/>
                    </a:ext>
                  </a:extLst>
                </p14:cNvPr>
                <p14:cNvContentPartPr/>
                <p14:nvPr/>
              </p14:nvContentPartPr>
              <p14:xfrm>
                <a:off x="3304880" y="6362369"/>
                <a:ext cx="371520" cy="192240"/>
              </p14:xfrm>
            </p:contentPart>
          </mc:Choice>
          <mc:Fallback xmlns="">
            <p:pic>
              <p:nvPicPr>
                <p:cNvPr id="305" name="筆跡 304">
                  <a:extLst>
                    <a:ext uri="{FF2B5EF4-FFF2-40B4-BE49-F238E27FC236}">
                      <a16:creationId xmlns:a16="http://schemas.microsoft.com/office/drawing/2014/main" id="{F1417E38-B0C8-7098-F3E0-F3A43C49187D}"/>
                    </a:ext>
                  </a:extLst>
                </p:cNvPr>
                <p:cNvPicPr/>
                <p:nvPr/>
              </p:nvPicPr>
              <p:blipFill>
                <a:blip r:embed="rId341"/>
                <a:stretch>
                  <a:fillRect/>
                </a:stretch>
              </p:blipFill>
              <p:spPr>
                <a:xfrm>
                  <a:off x="3296240" y="6353729"/>
                  <a:ext cx="3891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306" name="筆跡 305">
                  <a:extLst>
                    <a:ext uri="{FF2B5EF4-FFF2-40B4-BE49-F238E27FC236}">
                      <a16:creationId xmlns:a16="http://schemas.microsoft.com/office/drawing/2014/main" id="{4A86F537-327C-1663-D8AB-E303FAE8493B}"/>
                    </a:ext>
                  </a:extLst>
                </p14:cNvPr>
                <p14:cNvContentPartPr/>
                <p14:nvPr/>
              </p14:nvContentPartPr>
              <p14:xfrm>
                <a:off x="3631760" y="6305849"/>
                <a:ext cx="182160" cy="186840"/>
              </p14:xfrm>
            </p:contentPart>
          </mc:Choice>
          <mc:Fallback xmlns="">
            <p:pic>
              <p:nvPicPr>
                <p:cNvPr id="306" name="筆跡 305">
                  <a:extLst>
                    <a:ext uri="{FF2B5EF4-FFF2-40B4-BE49-F238E27FC236}">
                      <a16:creationId xmlns:a16="http://schemas.microsoft.com/office/drawing/2014/main" id="{4A86F537-327C-1663-D8AB-E303FAE8493B}"/>
                    </a:ext>
                  </a:extLst>
                </p:cNvPr>
                <p:cNvPicPr/>
                <p:nvPr/>
              </p:nvPicPr>
              <p:blipFill>
                <a:blip r:embed="rId343"/>
                <a:stretch>
                  <a:fillRect/>
                </a:stretch>
              </p:blipFill>
              <p:spPr>
                <a:xfrm>
                  <a:off x="3622760" y="6296849"/>
                  <a:ext cx="19980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307" name="筆跡 306">
                  <a:extLst>
                    <a:ext uri="{FF2B5EF4-FFF2-40B4-BE49-F238E27FC236}">
                      <a16:creationId xmlns:a16="http://schemas.microsoft.com/office/drawing/2014/main" id="{BE5BB34B-641D-6DDE-BD99-767514E885DB}"/>
                    </a:ext>
                  </a:extLst>
                </p14:cNvPr>
                <p14:cNvContentPartPr/>
                <p14:nvPr/>
              </p14:nvContentPartPr>
              <p14:xfrm>
                <a:off x="3713840" y="6358769"/>
                <a:ext cx="179640" cy="10800"/>
              </p14:xfrm>
            </p:contentPart>
          </mc:Choice>
          <mc:Fallback xmlns="">
            <p:pic>
              <p:nvPicPr>
                <p:cNvPr id="307" name="筆跡 306">
                  <a:extLst>
                    <a:ext uri="{FF2B5EF4-FFF2-40B4-BE49-F238E27FC236}">
                      <a16:creationId xmlns:a16="http://schemas.microsoft.com/office/drawing/2014/main" id="{BE5BB34B-641D-6DDE-BD99-767514E885DB}"/>
                    </a:ext>
                  </a:extLst>
                </p:cNvPr>
                <p:cNvPicPr/>
                <p:nvPr/>
              </p:nvPicPr>
              <p:blipFill>
                <a:blip r:embed="rId345"/>
                <a:stretch>
                  <a:fillRect/>
                </a:stretch>
              </p:blipFill>
              <p:spPr>
                <a:xfrm>
                  <a:off x="3705200" y="6350129"/>
                  <a:ext cx="1972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308" name="筆跡 307">
                  <a:extLst>
                    <a:ext uri="{FF2B5EF4-FFF2-40B4-BE49-F238E27FC236}">
                      <a16:creationId xmlns:a16="http://schemas.microsoft.com/office/drawing/2014/main" id="{3ADF6BD8-9AB1-6F16-24CF-BF9757B05062}"/>
                    </a:ext>
                  </a:extLst>
                </p14:cNvPr>
                <p14:cNvContentPartPr/>
                <p14:nvPr/>
              </p14:nvContentPartPr>
              <p14:xfrm>
                <a:off x="3971240" y="6243209"/>
                <a:ext cx="52200" cy="192240"/>
              </p14:xfrm>
            </p:contentPart>
          </mc:Choice>
          <mc:Fallback xmlns="">
            <p:pic>
              <p:nvPicPr>
                <p:cNvPr id="308" name="筆跡 307">
                  <a:extLst>
                    <a:ext uri="{FF2B5EF4-FFF2-40B4-BE49-F238E27FC236}">
                      <a16:creationId xmlns:a16="http://schemas.microsoft.com/office/drawing/2014/main" id="{3ADF6BD8-9AB1-6F16-24CF-BF9757B05062}"/>
                    </a:ext>
                  </a:extLst>
                </p:cNvPr>
                <p:cNvPicPr/>
                <p:nvPr/>
              </p:nvPicPr>
              <p:blipFill>
                <a:blip r:embed="rId347"/>
                <a:stretch>
                  <a:fillRect/>
                </a:stretch>
              </p:blipFill>
              <p:spPr>
                <a:xfrm>
                  <a:off x="3962600" y="6234569"/>
                  <a:ext cx="698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309" name="筆跡 308">
                  <a:extLst>
                    <a:ext uri="{FF2B5EF4-FFF2-40B4-BE49-F238E27FC236}">
                      <a16:creationId xmlns:a16="http://schemas.microsoft.com/office/drawing/2014/main" id="{40875433-D8F4-5F7D-3237-ECFB496D95B3}"/>
                    </a:ext>
                  </a:extLst>
                </p14:cNvPr>
                <p14:cNvContentPartPr/>
                <p14:nvPr/>
              </p14:nvContentPartPr>
              <p14:xfrm>
                <a:off x="4078880" y="6299729"/>
                <a:ext cx="155520" cy="115200"/>
              </p14:xfrm>
            </p:contentPart>
          </mc:Choice>
          <mc:Fallback xmlns="">
            <p:pic>
              <p:nvPicPr>
                <p:cNvPr id="309" name="筆跡 308">
                  <a:extLst>
                    <a:ext uri="{FF2B5EF4-FFF2-40B4-BE49-F238E27FC236}">
                      <a16:creationId xmlns:a16="http://schemas.microsoft.com/office/drawing/2014/main" id="{40875433-D8F4-5F7D-3237-ECFB496D95B3}"/>
                    </a:ext>
                  </a:extLst>
                </p:cNvPr>
                <p:cNvPicPr/>
                <p:nvPr/>
              </p:nvPicPr>
              <p:blipFill>
                <a:blip r:embed="rId349"/>
                <a:stretch>
                  <a:fillRect/>
                </a:stretch>
              </p:blipFill>
              <p:spPr>
                <a:xfrm>
                  <a:off x="4069880" y="6290729"/>
                  <a:ext cx="17316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310" name="筆跡 309">
                  <a:extLst>
                    <a:ext uri="{FF2B5EF4-FFF2-40B4-BE49-F238E27FC236}">
                      <a16:creationId xmlns:a16="http://schemas.microsoft.com/office/drawing/2014/main" id="{53C9C78C-DD88-0E7C-C589-1EB9C9AB6B7E}"/>
                    </a:ext>
                  </a:extLst>
                </p14:cNvPr>
                <p14:cNvContentPartPr/>
                <p14:nvPr/>
              </p14:nvContentPartPr>
              <p14:xfrm>
                <a:off x="4199120" y="6294689"/>
                <a:ext cx="167040" cy="146520"/>
              </p14:xfrm>
            </p:contentPart>
          </mc:Choice>
          <mc:Fallback xmlns="">
            <p:pic>
              <p:nvPicPr>
                <p:cNvPr id="310" name="筆跡 309">
                  <a:extLst>
                    <a:ext uri="{FF2B5EF4-FFF2-40B4-BE49-F238E27FC236}">
                      <a16:creationId xmlns:a16="http://schemas.microsoft.com/office/drawing/2014/main" id="{53C9C78C-DD88-0E7C-C589-1EB9C9AB6B7E}"/>
                    </a:ext>
                  </a:extLst>
                </p:cNvPr>
                <p:cNvPicPr/>
                <p:nvPr/>
              </p:nvPicPr>
              <p:blipFill>
                <a:blip r:embed="rId351"/>
                <a:stretch>
                  <a:fillRect/>
                </a:stretch>
              </p:blipFill>
              <p:spPr>
                <a:xfrm>
                  <a:off x="4190480" y="6286049"/>
                  <a:ext cx="18468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311" name="筆跡 310">
                  <a:extLst>
                    <a:ext uri="{FF2B5EF4-FFF2-40B4-BE49-F238E27FC236}">
                      <a16:creationId xmlns:a16="http://schemas.microsoft.com/office/drawing/2014/main" id="{943B0D64-6072-9E74-BF22-938393C1ECD2}"/>
                    </a:ext>
                  </a:extLst>
                </p14:cNvPr>
                <p14:cNvContentPartPr/>
                <p14:nvPr/>
              </p14:nvContentPartPr>
              <p14:xfrm>
                <a:off x="4471280" y="6110369"/>
                <a:ext cx="65520" cy="338400"/>
              </p14:xfrm>
            </p:contentPart>
          </mc:Choice>
          <mc:Fallback xmlns="">
            <p:pic>
              <p:nvPicPr>
                <p:cNvPr id="311" name="筆跡 310">
                  <a:extLst>
                    <a:ext uri="{FF2B5EF4-FFF2-40B4-BE49-F238E27FC236}">
                      <a16:creationId xmlns:a16="http://schemas.microsoft.com/office/drawing/2014/main" id="{943B0D64-6072-9E74-BF22-938393C1ECD2}"/>
                    </a:ext>
                  </a:extLst>
                </p:cNvPr>
                <p:cNvPicPr/>
                <p:nvPr/>
              </p:nvPicPr>
              <p:blipFill>
                <a:blip r:embed="rId353"/>
                <a:stretch>
                  <a:fillRect/>
                </a:stretch>
              </p:blipFill>
              <p:spPr>
                <a:xfrm>
                  <a:off x="4462640" y="6101369"/>
                  <a:ext cx="831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312" name="筆跡 311">
                  <a:extLst>
                    <a:ext uri="{FF2B5EF4-FFF2-40B4-BE49-F238E27FC236}">
                      <a16:creationId xmlns:a16="http://schemas.microsoft.com/office/drawing/2014/main" id="{67627277-CF6C-7F2C-532A-3B086FC26572}"/>
                    </a:ext>
                  </a:extLst>
                </p14:cNvPr>
                <p14:cNvContentPartPr/>
                <p14:nvPr/>
              </p14:nvContentPartPr>
              <p14:xfrm>
                <a:off x="4686560" y="6303329"/>
                <a:ext cx="131400" cy="158040"/>
              </p14:xfrm>
            </p:contentPart>
          </mc:Choice>
          <mc:Fallback xmlns="">
            <p:pic>
              <p:nvPicPr>
                <p:cNvPr id="312" name="筆跡 311">
                  <a:extLst>
                    <a:ext uri="{FF2B5EF4-FFF2-40B4-BE49-F238E27FC236}">
                      <a16:creationId xmlns:a16="http://schemas.microsoft.com/office/drawing/2014/main" id="{67627277-CF6C-7F2C-532A-3B086FC26572}"/>
                    </a:ext>
                  </a:extLst>
                </p:cNvPr>
                <p:cNvPicPr/>
                <p:nvPr/>
              </p:nvPicPr>
              <p:blipFill>
                <a:blip r:embed="rId355"/>
                <a:stretch>
                  <a:fillRect/>
                </a:stretch>
              </p:blipFill>
              <p:spPr>
                <a:xfrm>
                  <a:off x="4677920" y="6294689"/>
                  <a:ext cx="149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313" name="筆跡 312">
                  <a:extLst>
                    <a:ext uri="{FF2B5EF4-FFF2-40B4-BE49-F238E27FC236}">
                      <a16:creationId xmlns:a16="http://schemas.microsoft.com/office/drawing/2014/main" id="{E0237E5E-FAB6-BA7E-ACE3-93AE89601B8F}"/>
                    </a:ext>
                  </a:extLst>
                </p14:cNvPr>
                <p14:cNvContentPartPr/>
                <p14:nvPr/>
              </p14:nvContentPartPr>
              <p14:xfrm>
                <a:off x="4806440" y="6324209"/>
                <a:ext cx="109800" cy="86760"/>
              </p14:xfrm>
            </p:contentPart>
          </mc:Choice>
          <mc:Fallback xmlns="">
            <p:pic>
              <p:nvPicPr>
                <p:cNvPr id="313" name="筆跡 312">
                  <a:extLst>
                    <a:ext uri="{FF2B5EF4-FFF2-40B4-BE49-F238E27FC236}">
                      <a16:creationId xmlns:a16="http://schemas.microsoft.com/office/drawing/2014/main" id="{E0237E5E-FAB6-BA7E-ACE3-93AE89601B8F}"/>
                    </a:ext>
                  </a:extLst>
                </p:cNvPr>
                <p:cNvPicPr/>
                <p:nvPr/>
              </p:nvPicPr>
              <p:blipFill>
                <a:blip r:embed="rId357"/>
                <a:stretch>
                  <a:fillRect/>
                </a:stretch>
              </p:blipFill>
              <p:spPr>
                <a:xfrm>
                  <a:off x="4797800" y="6315209"/>
                  <a:ext cx="12744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314" name="筆跡 313">
                  <a:extLst>
                    <a:ext uri="{FF2B5EF4-FFF2-40B4-BE49-F238E27FC236}">
                      <a16:creationId xmlns:a16="http://schemas.microsoft.com/office/drawing/2014/main" id="{73910A4B-DEEE-905A-77D8-F7581575566D}"/>
                    </a:ext>
                  </a:extLst>
                </p14:cNvPr>
                <p14:cNvContentPartPr/>
                <p14:nvPr/>
              </p14:nvContentPartPr>
              <p14:xfrm>
                <a:off x="4822280" y="6269489"/>
                <a:ext cx="319680" cy="453600"/>
              </p14:xfrm>
            </p:contentPart>
          </mc:Choice>
          <mc:Fallback xmlns="">
            <p:pic>
              <p:nvPicPr>
                <p:cNvPr id="314" name="筆跡 313">
                  <a:extLst>
                    <a:ext uri="{FF2B5EF4-FFF2-40B4-BE49-F238E27FC236}">
                      <a16:creationId xmlns:a16="http://schemas.microsoft.com/office/drawing/2014/main" id="{73910A4B-DEEE-905A-77D8-F7581575566D}"/>
                    </a:ext>
                  </a:extLst>
                </p:cNvPr>
                <p:cNvPicPr/>
                <p:nvPr/>
              </p:nvPicPr>
              <p:blipFill>
                <a:blip r:embed="rId359"/>
                <a:stretch>
                  <a:fillRect/>
                </a:stretch>
              </p:blipFill>
              <p:spPr>
                <a:xfrm>
                  <a:off x="4813640" y="6260849"/>
                  <a:ext cx="337320" cy="4712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315" name="筆跡 314">
                  <a:extLst>
                    <a:ext uri="{FF2B5EF4-FFF2-40B4-BE49-F238E27FC236}">
                      <a16:creationId xmlns:a16="http://schemas.microsoft.com/office/drawing/2014/main" id="{879B712A-0185-6DFF-A2A7-FA205C72DD54}"/>
                    </a:ext>
                  </a:extLst>
                </p14:cNvPr>
                <p14:cNvContentPartPr/>
                <p14:nvPr/>
              </p14:nvContentPartPr>
              <p14:xfrm>
                <a:off x="5174720" y="6344009"/>
                <a:ext cx="47160" cy="88200"/>
              </p14:xfrm>
            </p:contentPart>
          </mc:Choice>
          <mc:Fallback xmlns="">
            <p:pic>
              <p:nvPicPr>
                <p:cNvPr id="315" name="筆跡 314">
                  <a:extLst>
                    <a:ext uri="{FF2B5EF4-FFF2-40B4-BE49-F238E27FC236}">
                      <a16:creationId xmlns:a16="http://schemas.microsoft.com/office/drawing/2014/main" id="{879B712A-0185-6DFF-A2A7-FA205C72DD54}"/>
                    </a:ext>
                  </a:extLst>
                </p:cNvPr>
                <p:cNvPicPr/>
                <p:nvPr/>
              </p:nvPicPr>
              <p:blipFill>
                <a:blip r:embed="rId361"/>
                <a:stretch>
                  <a:fillRect/>
                </a:stretch>
              </p:blipFill>
              <p:spPr>
                <a:xfrm>
                  <a:off x="5165720" y="6335369"/>
                  <a:ext cx="6480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316" name="筆跡 315">
                  <a:extLst>
                    <a:ext uri="{FF2B5EF4-FFF2-40B4-BE49-F238E27FC236}">
                      <a16:creationId xmlns:a16="http://schemas.microsoft.com/office/drawing/2014/main" id="{DF25246E-5561-34E0-89E0-F72260604510}"/>
                    </a:ext>
                  </a:extLst>
                </p14:cNvPr>
                <p14:cNvContentPartPr/>
                <p14:nvPr/>
              </p14:nvContentPartPr>
              <p14:xfrm>
                <a:off x="5202080" y="6245729"/>
                <a:ext cx="145800" cy="160560"/>
              </p14:xfrm>
            </p:contentPart>
          </mc:Choice>
          <mc:Fallback xmlns="">
            <p:pic>
              <p:nvPicPr>
                <p:cNvPr id="316" name="筆跡 315">
                  <a:extLst>
                    <a:ext uri="{FF2B5EF4-FFF2-40B4-BE49-F238E27FC236}">
                      <a16:creationId xmlns:a16="http://schemas.microsoft.com/office/drawing/2014/main" id="{DF25246E-5561-34E0-89E0-F72260604510}"/>
                    </a:ext>
                  </a:extLst>
                </p:cNvPr>
                <p:cNvPicPr/>
                <p:nvPr/>
              </p:nvPicPr>
              <p:blipFill>
                <a:blip r:embed="rId363"/>
                <a:stretch>
                  <a:fillRect/>
                </a:stretch>
              </p:blipFill>
              <p:spPr>
                <a:xfrm>
                  <a:off x="5193080" y="6237089"/>
                  <a:ext cx="163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317" name="筆跡 316">
                  <a:extLst>
                    <a:ext uri="{FF2B5EF4-FFF2-40B4-BE49-F238E27FC236}">
                      <a16:creationId xmlns:a16="http://schemas.microsoft.com/office/drawing/2014/main" id="{0C3F78BB-1F67-8F88-8B62-D684787C9C7D}"/>
                    </a:ext>
                  </a:extLst>
                </p14:cNvPr>
                <p14:cNvContentPartPr/>
                <p14:nvPr/>
              </p14:nvContentPartPr>
              <p14:xfrm>
                <a:off x="5400440" y="6312689"/>
                <a:ext cx="132840" cy="96840"/>
              </p14:xfrm>
            </p:contentPart>
          </mc:Choice>
          <mc:Fallback xmlns="">
            <p:pic>
              <p:nvPicPr>
                <p:cNvPr id="317" name="筆跡 316">
                  <a:extLst>
                    <a:ext uri="{FF2B5EF4-FFF2-40B4-BE49-F238E27FC236}">
                      <a16:creationId xmlns:a16="http://schemas.microsoft.com/office/drawing/2014/main" id="{0C3F78BB-1F67-8F88-8B62-D684787C9C7D}"/>
                    </a:ext>
                  </a:extLst>
                </p:cNvPr>
                <p:cNvPicPr/>
                <p:nvPr/>
              </p:nvPicPr>
              <p:blipFill>
                <a:blip r:embed="rId365"/>
                <a:stretch>
                  <a:fillRect/>
                </a:stretch>
              </p:blipFill>
              <p:spPr>
                <a:xfrm>
                  <a:off x="5391440" y="6303689"/>
                  <a:ext cx="1504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319" name="筆跡 318">
                  <a:extLst>
                    <a:ext uri="{FF2B5EF4-FFF2-40B4-BE49-F238E27FC236}">
                      <a16:creationId xmlns:a16="http://schemas.microsoft.com/office/drawing/2014/main" id="{DF375B09-B641-115C-8AD6-94F4FE206BA5}"/>
                    </a:ext>
                  </a:extLst>
                </p14:cNvPr>
                <p14:cNvContentPartPr/>
                <p14:nvPr/>
              </p14:nvContentPartPr>
              <p14:xfrm>
                <a:off x="5850080" y="5976449"/>
                <a:ext cx="138600" cy="217800"/>
              </p14:xfrm>
            </p:contentPart>
          </mc:Choice>
          <mc:Fallback xmlns="">
            <p:pic>
              <p:nvPicPr>
                <p:cNvPr id="319" name="筆跡 318">
                  <a:extLst>
                    <a:ext uri="{FF2B5EF4-FFF2-40B4-BE49-F238E27FC236}">
                      <a16:creationId xmlns:a16="http://schemas.microsoft.com/office/drawing/2014/main" id="{DF375B09-B641-115C-8AD6-94F4FE206BA5}"/>
                    </a:ext>
                  </a:extLst>
                </p:cNvPr>
                <p:cNvPicPr/>
                <p:nvPr/>
              </p:nvPicPr>
              <p:blipFill>
                <a:blip r:embed="rId367"/>
                <a:stretch>
                  <a:fillRect/>
                </a:stretch>
              </p:blipFill>
              <p:spPr>
                <a:xfrm>
                  <a:off x="5841080" y="5967809"/>
                  <a:ext cx="1562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320" name="筆跡 319">
                  <a:extLst>
                    <a:ext uri="{FF2B5EF4-FFF2-40B4-BE49-F238E27FC236}">
                      <a16:creationId xmlns:a16="http://schemas.microsoft.com/office/drawing/2014/main" id="{15FA62FC-44F5-5C51-EC3A-9DA4905342B4}"/>
                    </a:ext>
                  </a:extLst>
                </p14:cNvPr>
                <p14:cNvContentPartPr/>
                <p14:nvPr/>
              </p14:nvContentPartPr>
              <p14:xfrm>
                <a:off x="5855120" y="6047009"/>
                <a:ext cx="123120" cy="84960"/>
              </p14:xfrm>
            </p:contentPart>
          </mc:Choice>
          <mc:Fallback xmlns="">
            <p:pic>
              <p:nvPicPr>
                <p:cNvPr id="320" name="筆跡 319">
                  <a:extLst>
                    <a:ext uri="{FF2B5EF4-FFF2-40B4-BE49-F238E27FC236}">
                      <a16:creationId xmlns:a16="http://schemas.microsoft.com/office/drawing/2014/main" id="{15FA62FC-44F5-5C51-EC3A-9DA4905342B4}"/>
                    </a:ext>
                  </a:extLst>
                </p:cNvPr>
                <p:cNvPicPr/>
                <p:nvPr/>
              </p:nvPicPr>
              <p:blipFill>
                <a:blip r:embed="rId369"/>
                <a:stretch>
                  <a:fillRect/>
                </a:stretch>
              </p:blipFill>
              <p:spPr>
                <a:xfrm>
                  <a:off x="5846480" y="6038369"/>
                  <a:ext cx="14076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321" name="筆跡 320">
                  <a:extLst>
                    <a:ext uri="{FF2B5EF4-FFF2-40B4-BE49-F238E27FC236}">
                      <a16:creationId xmlns:a16="http://schemas.microsoft.com/office/drawing/2014/main" id="{73BF8BA7-D0CB-00E1-3EAB-208BDB745D57}"/>
                    </a:ext>
                  </a:extLst>
                </p14:cNvPr>
                <p14:cNvContentPartPr/>
                <p14:nvPr/>
              </p14:nvContentPartPr>
              <p14:xfrm>
                <a:off x="5740280" y="6175169"/>
                <a:ext cx="288000" cy="161280"/>
              </p14:xfrm>
            </p:contentPart>
          </mc:Choice>
          <mc:Fallback xmlns="">
            <p:pic>
              <p:nvPicPr>
                <p:cNvPr id="321" name="筆跡 320">
                  <a:extLst>
                    <a:ext uri="{FF2B5EF4-FFF2-40B4-BE49-F238E27FC236}">
                      <a16:creationId xmlns:a16="http://schemas.microsoft.com/office/drawing/2014/main" id="{73BF8BA7-D0CB-00E1-3EAB-208BDB745D57}"/>
                    </a:ext>
                  </a:extLst>
                </p:cNvPr>
                <p:cNvPicPr/>
                <p:nvPr/>
              </p:nvPicPr>
              <p:blipFill>
                <a:blip r:embed="rId371"/>
                <a:stretch>
                  <a:fillRect/>
                </a:stretch>
              </p:blipFill>
              <p:spPr>
                <a:xfrm>
                  <a:off x="5731280" y="6166169"/>
                  <a:ext cx="305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322" name="筆跡 321">
                  <a:extLst>
                    <a:ext uri="{FF2B5EF4-FFF2-40B4-BE49-F238E27FC236}">
                      <a16:creationId xmlns:a16="http://schemas.microsoft.com/office/drawing/2014/main" id="{EA13FD20-5C85-D550-CE47-14942AA63472}"/>
                    </a:ext>
                  </a:extLst>
                </p14:cNvPr>
                <p14:cNvContentPartPr/>
                <p14:nvPr/>
              </p14:nvContentPartPr>
              <p14:xfrm>
                <a:off x="5757560" y="6207209"/>
                <a:ext cx="79560" cy="237240"/>
              </p14:xfrm>
            </p:contentPart>
          </mc:Choice>
          <mc:Fallback xmlns="">
            <p:pic>
              <p:nvPicPr>
                <p:cNvPr id="322" name="筆跡 321">
                  <a:extLst>
                    <a:ext uri="{FF2B5EF4-FFF2-40B4-BE49-F238E27FC236}">
                      <a16:creationId xmlns:a16="http://schemas.microsoft.com/office/drawing/2014/main" id="{EA13FD20-5C85-D550-CE47-14942AA63472}"/>
                    </a:ext>
                  </a:extLst>
                </p:cNvPr>
                <p:cNvPicPr/>
                <p:nvPr/>
              </p:nvPicPr>
              <p:blipFill>
                <a:blip r:embed="rId373"/>
                <a:stretch>
                  <a:fillRect/>
                </a:stretch>
              </p:blipFill>
              <p:spPr>
                <a:xfrm>
                  <a:off x="5748920" y="6198569"/>
                  <a:ext cx="9720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323" name="筆跡 322">
                  <a:extLst>
                    <a:ext uri="{FF2B5EF4-FFF2-40B4-BE49-F238E27FC236}">
                      <a16:creationId xmlns:a16="http://schemas.microsoft.com/office/drawing/2014/main" id="{EF6A18BD-2EB1-DEDC-6A0B-E6819FCC323A}"/>
                    </a:ext>
                  </a:extLst>
                </p14:cNvPr>
                <p14:cNvContentPartPr/>
                <p14:nvPr/>
              </p14:nvContentPartPr>
              <p14:xfrm>
                <a:off x="5854400" y="6327089"/>
                <a:ext cx="411480" cy="211320"/>
              </p14:xfrm>
            </p:contentPart>
          </mc:Choice>
          <mc:Fallback xmlns="">
            <p:pic>
              <p:nvPicPr>
                <p:cNvPr id="323" name="筆跡 322">
                  <a:extLst>
                    <a:ext uri="{FF2B5EF4-FFF2-40B4-BE49-F238E27FC236}">
                      <a16:creationId xmlns:a16="http://schemas.microsoft.com/office/drawing/2014/main" id="{EF6A18BD-2EB1-DEDC-6A0B-E6819FCC323A}"/>
                    </a:ext>
                  </a:extLst>
                </p:cNvPr>
                <p:cNvPicPr/>
                <p:nvPr/>
              </p:nvPicPr>
              <p:blipFill>
                <a:blip r:embed="rId375"/>
                <a:stretch>
                  <a:fillRect/>
                </a:stretch>
              </p:blipFill>
              <p:spPr>
                <a:xfrm>
                  <a:off x="5845400" y="6318449"/>
                  <a:ext cx="429120" cy="228960"/>
                </a:xfrm>
                <a:prstGeom prst="rect">
                  <a:avLst/>
                </a:prstGeom>
              </p:spPr>
            </p:pic>
          </mc:Fallback>
        </mc:AlternateContent>
      </p:grpSp>
      <p:grpSp>
        <p:nvGrpSpPr>
          <p:cNvPr id="359" name="群組 358">
            <a:extLst>
              <a:ext uri="{FF2B5EF4-FFF2-40B4-BE49-F238E27FC236}">
                <a16:creationId xmlns:a16="http://schemas.microsoft.com/office/drawing/2014/main" id="{7319A4DC-3477-0A21-8B1A-4A354E9FFE35}"/>
              </a:ext>
            </a:extLst>
          </p:cNvPr>
          <p:cNvGrpSpPr/>
          <p:nvPr/>
        </p:nvGrpSpPr>
        <p:grpSpPr>
          <a:xfrm>
            <a:off x="6359840" y="6074729"/>
            <a:ext cx="2959200" cy="556560"/>
            <a:chOff x="6359840" y="6074729"/>
            <a:chExt cx="2959200" cy="556560"/>
          </a:xfrm>
        </p:grpSpPr>
        <mc:AlternateContent xmlns:mc="http://schemas.openxmlformats.org/markup-compatibility/2006" xmlns:p14="http://schemas.microsoft.com/office/powerpoint/2010/main">
          <mc:Choice Requires="p14">
            <p:contentPart p14:bwMode="auto" r:id="rId376">
              <p14:nvContentPartPr>
                <p14:cNvPr id="325" name="筆跡 324">
                  <a:extLst>
                    <a:ext uri="{FF2B5EF4-FFF2-40B4-BE49-F238E27FC236}">
                      <a16:creationId xmlns:a16="http://schemas.microsoft.com/office/drawing/2014/main" id="{EA0E700C-C5D1-3583-0363-DC3984A1DBA3}"/>
                    </a:ext>
                  </a:extLst>
                </p14:cNvPr>
                <p14:cNvContentPartPr/>
                <p14:nvPr/>
              </p14:nvContentPartPr>
              <p14:xfrm>
                <a:off x="6385760" y="6170489"/>
                <a:ext cx="187200" cy="43560"/>
              </p14:xfrm>
            </p:contentPart>
          </mc:Choice>
          <mc:Fallback xmlns="">
            <p:pic>
              <p:nvPicPr>
                <p:cNvPr id="325" name="筆跡 324">
                  <a:extLst>
                    <a:ext uri="{FF2B5EF4-FFF2-40B4-BE49-F238E27FC236}">
                      <a16:creationId xmlns:a16="http://schemas.microsoft.com/office/drawing/2014/main" id="{EA0E700C-C5D1-3583-0363-DC3984A1DBA3}"/>
                    </a:ext>
                  </a:extLst>
                </p:cNvPr>
                <p:cNvPicPr/>
                <p:nvPr/>
              </p:nvPicPr>
              <p:blipFill>
                <a:blip r:embed="rId377"/>
                <a:stretch>
                  <a:fillRect/>
                </a:stretch>
              </p:blipFill>
              <p:spPr>
                <a:xfrm>
                  <a:off x="6377120" y="6161489"/>
                  <a:ext cx="204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326" name="筆跡 325">
                  <a:extLst>
                    <a:ext uri="{FF2B5EF4-FFF2-40B4-BE49-F238E27FC236}">
                      <a16:creationId xmlns:a16="http://schemas.microsoft.com/office/drawing/2014/main" id="{9EF5334B-11F9-0D80-45C3-7C4DA4F0302C}"/>
                    </a:ext>
                  </a:extLst>
                </p14:cNvPr>
                <p14:cNvContentPartPr/>
                <p14:nvPr/>
              </p14:nvContentPartPr>
              <p14:xfrm>
                <a:off x="6359840" y="6217649"/>
                <a:ext cx="124200" cy="110880"/>
              </p14:xfrm>
            </p:contentPart>
          </mc:Choice>
          <mc:Fallback xmlns="">
            <p:pic>
              <p:nvPicPr>
                <p:cNvPr id="326" name="筆跡 325">
                  <a:extLst>
                    <a:ext uri="{FF2B5EF4-FFF2-40B4-BE49-F238E27FC236}">
                      <a16:creationId xmlns:a16="http://schemas.microsoft.com/office/drawing/2014/main" id="{9EF5334B-11F9-0D80-45C3-7C4DA4F0302C}"/>
                    </a:ext>
                  </a:extLst>
                </p:cNvPr>
                <p:cNvPicPr/>
                <p:nvPr/>
              </p:nvPicPr>
              <p:blipFill>
                <a:blip r:embed="rId379"/>
                <a:stretch>
                  <a:fillRect/>
                </a:stretch>
              </p:blipFill>
              <p:spPr>
                <a:xfrm>
                  <a:off x="6351200" y="6208649"/>
                  <a:ext cx="14184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27" name="筆跡 326">
                  <a:extLst>
                    <a:ext uri="{FF2B5EF4-FFF2-40B4-BE49-F238E27FC236}">
                      <a16:creationId xmlns:a16="http://schemas.microsoft.com/office/drawing/2014/main" id="{F2E685D3-68AA-656D-4024-E378857501B6}"/>
                    </a:ext>
                  </a:extLst>
                </p14:cNvPr>
                <p14:cNvContentPartPr/>
                <p14:nvPr/>
              </p14:nvContentPartPr>
              <p14:xfrm>
                <a:off x="6448400" y="6261929"/>
                <a:ext cx="187560" cy="78480"/>
              </p14:xfrm>
            </p:contentPart>
          </mc:Choice>
          <mc:Fallback xmlns="">
            <p:pic>
              <p:nvPicPr>
                <p:cNvPr id="327" name="筆跡 326">
                  <a:extLst>
                    <a:ext uri="{FF2B5EF4-FFF2-40B4-BE49-F238E27FC236}">
                      <a16:creationId xmlns:a16="http://schemas.microsoft.com/office/drawing/2014/main" id="{F2E685D3-68AA-656D-4024-E378857501B6}"/>
                    </a:ext>
                  </a:extLst>
                </p:cNvPr>
                <p:cNvPicPr/>
                <p:nvPr/>
              </p:nvPicPr>
              <p:blipFill>
                <a:blip r:embed="rId381"/>
                <a:stretch>
                  <a:fillRect/>
                </a:stretch>
              </p:blipFill>
              <p:spPr>
                <a:xfrm>
                  <a:off x="6439760" y="6253289"/>
                  <a:ext cx="20520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28" name="筆跡 327">
                  <a:extLst>
                    <a:ext uri="{FF2B5EF4-FFF2-40B4-BE49-F238E27FC236}">
                      <a16:creationId xmlns:a16="http://schemas.microsoft.com/office/drawing/2014/main" id="{C7C628A6-36D1-DC14-EB17-E4805C7B57D9}"/>
                    </a:ext>
                  </a:extLst>
                </p14:cNvPr>
                <p14:cNvContentPartPr/>
                <p14:nvPr/>
              </p14:nvContentPartPr>
              <p14:xfrm>
                <a:off x="6388640" y="6083009"/>
                <a:ext cx="252360" cy="511920"/>
              </p14:xfrm>
            </p:contentPart>
          </mc:Choice>
          <mc:Fallback xmlns="">
            <p:pic>
              <p:nvPicPr>
                <p:cNvPr id="328" name="筆跡 327">
                  <a:extLst>
                    <a:ext uri="{FF2B5EF4-FFF2-40B4-BE49-F238E27FC236}">
                      <a16:creationId xmlns:a16="http://schemas.microsoft.com/office/drawing/2014/main" id="{C7C628A6-36D1-DC14-EB17-E4805C7B57D9}"/>
                    </a:ext>
                  </a:extLst>
                </p:cNvPr>
                <p:cNvPicPr/>
                <p:nvPr/>
              </p:nvPicPr>
              <p:blipFill>
                <a:blip r:embed="rId383"/>
                <a:stretch>
                  <a:fillRect/>
                </a:stretch>
              </p:blipFill>
              <p:spPr>
                <a:xfrm>
                  <a:off x="6379640" y="6074369"/>
                  <a:ext cx="270000" cy="52956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29" name="筆跡 328">
                  <a:extLst>
                    <a:ext uri="{FF2B5EF4-FFF2-40B4-BE49-F238E27FC236}">
                      <a16:creationId xmlns:a16="http://schemas.microsoft.com/office/drawing/2014/main" id="{B194F4F6-FF4F-04D6-2189-7DEC6A5CD5E0}"/>
                    </a:ext>
                  </a:extLst>
                </p14:cNvPr>
                <p14:cNvContentPartPr/>
                <p14:nvPr/>
              </p14:nvContentPartPr>
              <p14:xfrm>
                <a:off x="6706160" y="6185609"/>
                <a:ext cx="116640" cy="382680"/>
              </p14:xfrm>
            </p:contentPart>
          </mc:Choice>
          <mc:Fallback xmlns="">
            <p:pic>
              <p:nvPicPr>
                <p:cNvPr id="329" name="筆跡 328">
                  <a:extLst>
                    <a:ext uri="{FF2B5EF4-FFF2-40B4-BE49-F238E27FC236}">
                      <a16:creationId xmlns:a16="http://schemas.microsoft.com/office/drawing/2014/main" id="{B194F4F6-FF4F-04D6-2189-7DEC6A5CD5E0}"/>
                    </a:ext>
                  </a:extLst>
                </p:cNvPr>
                <p:cNvPicPr/>
                <p:nvPr/>
              </p:nvPicPr>
              <p:blipFill>
                <a:blip r:embed="rId385"/>
                <a:stretch>
                  <a:fillRect/>
                </a:stretch>
              </p:blipFill>
              <p:spPr>
                <a:xfrm>
                  <a:off x="6697160" y="6176609"/>
                  <a:ext cx="134280" cy="40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30" name="筆跡 329">
                  <a:extLst>
                    <a:ext uri="{FF2B5EF4-FFF2-40B4-BE49-F238E27FC236}">
                      <a16:creationId xmlns:a16="http://schemas.microsoft.com/office/drawing/2014/main" id="{9F3F0647-7E51-99B4-2DCA-152B6500AA53}"/>
                    </a:ext>
                  </a:extLst>
                </p14:cNvPr>
                <p14:cNvContentPartPr/>
                <p14:nvPr/>
              </p14:nvContentPartPr>
              <p14:xfrm>
                <a:off x="6713720" y="6308009"/>
                <a:ext cx="189720" cy="272520"/>
              </p14:xfrm>
            </p:contentPart>
          </mc:Choice>
          <mc:Fallback xmlns="">
            <p:pic>
              <p:nvPicPr>
                <p:cNvPr id="330" name="筆跡 329">
                  <a:extLst>
                    <a:ext uri="{FF2B5EF4-FFF2-40B4-BE49-F238E27FC236}">
                      <a16:creationId xmlns:a16="http://schemas.microsoft.com/office/drawing/2014/main" id="{9F3F0647-7E51-99B4-2DCA-152B6500AA53}"/>
                    </a:ext>
                  </a:extLst>
                </p:cNvPr>
                <p:cNvPicPr/>
                <p:nvPr/>
              </p:nvPicPr>
              <p:blipFill>
                <a:blip r:embed="rId387"/>
                <a:stretch>
                  <a:fillRect/>
                </a:stretch>
              </p:blipFill>
              <p:spPr>
                <a:xfrm>
                  <a:off x="6705080" y="6299009"/>
                  <a:ext cx="207360" cy="29016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31" name="筆跡 330">
                  <a:extLst>
                    <a:ext uri="{FF2B5EF4-FFF2-40B4-BE49-F238E27FC236}">
                      <a16:creationId xmlns:a16="http://schemas.microsoft.com/office/drawing/2014/main" id="{012A4BCB-0B24-E51C-157E-271B005DCA4A}"/>
                    </a:ext>
                  </a:extLst>
                </p14:cNvPr>
                <p14:cNvContentPartPr/>
                <p14:nvPr/>
              </p14:nvContentPartPr>
              <p14:xfrm>
                <a:off x="6760880" y="6405929"/>
                <a:ext cx="124920" cy="89640"/>
              </p14:xfrm>
            </p:contentPart>
          </mc:Choice>
          <mc:Fallback xmlns="">
            <p:pic>
              <p:nvPicPr>
                <p:cNvPr id="331" name="筆跡 330">
                  <a:extLst>
                    <a:ext uri="{FF2B5EF4-FFF2-40B4-BE49-F238E27FC236}">
                      <a16:creationId xmlns:a16="http://schemas.microsoft.com/office/drawing/2014/main" id="{012A4BCB-0B24-E51C-157E-271B005DCA4A}"/>
                    </a:ext>
                  </a:extLst>
                </p:cNvPr>
                <p:cNvPicPr/>
                <p:nvPr/>
              </p:nvPicPr>
              <p:blipFill>
                <a:blip r:embed="rId389"/>
                <a:stretch>
                  <a:fillRect/>
                </a:stretch>
              </p:blipFill>
              <p:spPr>
                <a:xfrm>
                  <a:off x="6752240" y="6396929"/>
                  <a:ext cx="1425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32" name="筆跡 331">
                  <a:extLst>
                    <a:ext uri="{FF2B5EF4-FFF2-40B4-BE49-F238E27FC236}">
                      <a16:creationId xmlns:a16="http://schemas.microsoft.com/office/drawing/2014/main" id="{F139C35F-90C8-5C0F-DBB2-321AB7ECFFC7}"/>
                    </a:ext>
                  </a:extLst>
                </p14:cNvPr>
                <p14:cNvContentPartPr/>
                <p14:nvPr/>
              </p14:nvContentPartPr>
              <p14:xfrm>
                <a:off x="6702560" y="6573329"/>
                <a:ext cx="103680" cy="18360"/>
              </p14:xfrm>
            </p:contentPart>
          </mc:Choice>
          <mc:Fallback xmlns="">
            <p:pic>
              <p:nvPicPr>
                <p:cNvPr id="332" name="筆跡 331">
                  <a:extLst>
                    <a:ext uri="{FF2B5EF4-FFF2-40B4-BE49-F238E27FC236}">
                      <a16:creationId xmlns:a16="http://schemas.microsoft.com/office/drawing/2014/main" id="{F139C35F-90C8-5C0F-DBB2-321AB7ECFFC7}"/>
                    </a:ext>
                  </a:extLst>
                </p:cNvPr>
                <p:cNvPicPr/>
                <p:nvPr/>
              </p:nvPicPr>
              <p:blipFill>
                <a:blip r:embed="rId391"/>
                <a:stretch>
                  <a:fillRect/>
                </a:stretch>
              </p:blipFill>
              <p:spPr>
                <a:xfrm>
                  <a:off x="6693920" y="6564329"/>
                  <a:ext cx="121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334" name="筆跡 333">
                  <a:extLst>
                    <a:ext uri="{FF2B5EF4-FFF2-40B4-BE49-F238E27FC236}">
                      <a16:creationId xmlns:a16="http://schemas.microsoft.com/office/drawing/2014/main" id="{D1A360B7-8BF3-E093-E51E-4BFA123B18CA}"/>
                    </a:ext>
                  </a:extLst>
                </p14:cNvPr>
                <p14:cNvContentPartPr/>
                <p14:nvPr/>
              </p14:nvContentPartPr>
              <p14:xfrm>
                <a:off x="7028720" y="6297929"/>
                <a:ext cx="61920" cy="237600"/>
              </p14:xfrm>
            </p:contentPart>
          </mc:Choice>
          <mc:Fallback xmlns="">
            <p:pic>
              <p:nvPicPr>
                <p:cNvPr id="334" name="筆跡 333">
                  <a:extLst>
                    <a:ext uri="{FF2B5EF4-FFF2-40B4-BE49-F238E27FC236}">
                      <a16:creationId xmlns:a16="http://schemas.microsoft.com/office/drawing/2014/main" id="{D1A360B7-8BF3-E093-E51E-4BFA123B18CA}"/>
                    </a:ext>
                  </a:extLst>
                </p:cNvPr>
                <p:cNvPicPr/>
                <p:nvPr/>
              </p:nvPicPr>
              <p:blipFill>
                <a:blip r:embed="rId393"/>
                <a:stretch>
                  <a:fillRect/>
                </a:stretch>
              </p:blipFill>
              <p:spPr>
                <a:xfrm>
                  <a:off x="7020080" y="6289289"/>
                  <a:ext cx="7956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335" name="筆跡 334">
                  <a:extLst>
                    <a:ext uri="{FF2B5EF4-FFF2-40B4-BE49-F238E27FC236}">
                      <a16:creationId xmlns:a16="http://schemas.microsoft.com/office/drawing/2014/main" id="{E2F90FCE-B6EE-1FD7-1D3D-503950A11207}"/>
                    </a:ext>
                  </a:extLst>
                </p14:cNvPr>
                <p14:cNvContentPartPr/>
                <p14:nvPr/>
              </p14:nvContentPartPr>
              <p14:xfrm>
                <a:off x="7108280" y="6174089"/>
                <a:ext cx="216000" cy="457200"/>
              </p14:xfrm>
            </p:contentPart>
          </mc:Choice>
          <mc:Fallback xmlns="">
            <p:pic>
              <p:nvPicPr>
                <p:cNvPr id="335" name="筆跡 334">
                  <a:extLst>
                    <a:ext uri="{FF2B5EF4-FFF2-40B4-BE49-F238E27FC236}">
                      <a16:creationId xmlns:a16="http://schemas.microsoft.com/office/drawing/2014/main" id="{E2F90FCE-B6EE-1FD7-1D3D-503950A11207}"/>
                    </a:ext>
                  </a:extLst>
                </p:cNvPr>
                <p:cNvPicPr/>
                <p:nvPr/>
              </p:nvPicPr>
              <p:blipFill>
                <a:blip r:embed="rId395"/>
                <a:stretch>
                  <a:fillRect/>
                </a:stretch>
              </p:blipFill>
              <p:spPr>
                <a:xfrm>
                  <a:off x="7099640" y="6165449"/>
                  <a:ext cx="2336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36" name="筆跡 335">
                  <a:extLst>
                    <a:ext uri="{FF2B5EF4-FFF2-40B4-BE49-F238E27FC236}">
                      <a16:creationId xmlns:a16="http://schemas.microsoft.com/office/drawing/2014/main" id="{6FADC12B-29D6-BC66-68D5-4B36C26CD861}"/>
                    </a:ext>
                  </a:extLst>
                </p14:cNvPr>
                <p14:cNvContentPartPr/>
                <p14:nvPr/>
              </p14:nvContentPartPr>
              <p14:xfrm>
                <a:off x="7130240" y="6317729"/>
                <a:ext cx="138600" cy="12600"/>
              </p14:xfrm>
            </p:contentPart>
          </mc:Choice>
          <mc:Fallback xmlns="">
            <p:pic>
              <p:nvPicPr>
                <p:cNvPr id="336" name="筆跡 335">
                  <a:extLst>
                    <a:ext uri="{FF2B5EF4-FFF2-40B4-BE49-F238E27FC236}">
                      <a16:creationId xmlns:a16="http://schemas.microsoft.com/office/drawing/2014/main" id="{6FADC12B-29D6-BC66-68D5-4B36C26CD861}"/>
                    </a:ext>
                  </a:extLst>
                </p:cNvPr>
                <p:cNvPicPr/>
                <p:nvPr/>
              </p:nvPicPr>
              <p:blipFill>
                <a:blip r:embed="rId397"/>
                <a:stretch>
                  <a:fillRect/>
                </a:stretch>
              </p:blipFill>
              <p:spPr>
                <a:xfrm>
                  <a:off x="7121240" y="6309089"/>
                  <a:ext cx="1562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37" name="筆跡 336">
                  <a:extLst>
                    <a:ext uri="{FF2B5EF4-FFF2-40B4-BE49-F238E27FC236}">
                      <a16:creationId xmlns:a16="http://schemas.microsoft.com/office/drawing/2014/main" id="{001F9F79-B800-32ED-459B-971A0D1B5365}"/>
                    </a:ext>
                  </a:extLst>
                </p14:cNvPr>
                <p14:cNvContentPartPr/>
                <p14:nvPr/>
              </p14:nvContentPartPr>
              <p14:xfrm>
                <a:off x="7121240" y="6359129"/>
                <a:ext cx="146880" cy="136080"/>
              </p14:xfrm>
            </p:contentPart>
          </mc:Choice>
          <mc:Fallback xmlns="">
            <p:pic>
              <p:nvPicPr>
                <p:cNvPr id="337" name="筆跡 336">
                  <a:extLst>
                    <a:ext uri="{FF2B5EF4-FFF2-40B4-BE49-F238E27FC236}">
                      <a16:creationId xmlns:a16="http://schemas.microsoft.com/office/drawing/2014/main" id="{001F9F79-B800-32ED-459B-971A0D1B5365}"/>
                    </a:ext>
                  </a:extLst>
                </p:cNvPr>
                <p:cNvPicPr/>
                <p:nvPr/>
              </p:nvPicPr>
              <p:blipFill>
                <a:blip r:embed="rId399"/>
                <a:stretch>
                  <a:fillRect/>
                </a:stretch>
              </p:blipFill>
              <p:spPr>
                <a:xfrm>
                  <a:off x="7112600" y="6350489"/>
                  <a:ext cx="1645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38" name="筆跡 337">
                  <a:extLst>
                    <a:ext uri="{FF2B5EF4-FFF2-40B4-BE49-F238E27FC236}">
                      <a16:creationId xmlns:a16="http://schemas.microsoft.com/office/drawing/2014/main" id="{EFF86E70-51D4-7F24-2730-70C32F38633E}"/>
                    </a:ext>
                  </a:extLst>
                </p14:cNvPr>
                <p14:cNvContentPartPr/>
                <p14:nvPr/>
              </p14:nvContentPartPr>
              <p14:xfrm>
                <a:off x="7457480" y="6334289"/>
                <a:ext cx="198000" cy="29880"/>
              </p14:xfrm>
            </p:contentPart>
          </mc:Choice>
          <mc:Fallback xmlns="">
            <p:pic>
              <p:nvPicPr>
                <p:cNvPr id="338" name="筆跡 337">
                  <a:extLst>
                    <a:ext uri="{FF2B5EF4-FFF2-40B4-BE49-F238E27FC236}">
                      <a16:creationId xmlns:a16="http://schemas.microsoft.com/office/drawing/2014/main" id="{EFF86E70-51D4-7F24-2730-70C32F38633E}"/>
                    </a:ext>
                  </a:extLst>
                </p:cNvPr>
                <p:cNvPicPr/>
                <p:nvPr/>
              </p:nvPicPr>
              <p:blipFill>
                <a:blip r:embed="rId401"/>
                <a:stretch>
                  <a:fillRect/>
                </a:stretch>
              </p:blipFill>
              <p:spPr>
                <a:xfrm>
                  <a:off x="7448480" y="6325649"/>
                  <a:ext cx="215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39" name="筆跡 338">
                  <a:extLst>
                    <a:ext uri="{FF2B5EF4-FFF2-40B4-BE49-F238E27FC236}">
                      <a16:creationId xmlns:a16="http://schemas.microsoft.com/office/drawing/2014/main" id="{DCA661EA-6EB8-9F58-2448-C67DF892C3CD}"/>
                    </a:ext>
                  </a:extLst>
                </p14:cNvPr>
                <p14:cNvContentPartPr/>
                <p14:nvPr/>
              </p14:nvContentPartPr>
              <p14:xfrm>
                <a:off x="7707320" y="6205049"/>
                <a:ext cx="149040" cy="215280"/>
              </p14:xfrm>
            </p:contentPart>
          </mc:Choice>
          <mc:Fallback xmlns="">
            <p:pic>
              <p:nvPicPr>
                <p:cNvPr id="339" name="筆跡 338">
                  <a:extLst>
                    <a:ext uri="{FF2B5EF4-FFF2-40B4-BE49-F238E27FC236}">
                      <a16:creationId xmlns:a16="http://schemas.microsoft.com/office/drawing/2014/main" id="{DCA661EA-6EB8-9F58-2448-C67DF892C3CD}"/>
                    </a:ext>
                  </a:extLst>
                </p:cNvPr>
                <p:cNvPicPr/>
                <p:nvPr/>
              </p:nvPicPr>
              <p:blipFill>
                <a:blip r:embed="rId403"/>
                <a:stretch>
                  <a:fillRect/>
                </a:stretch>
              </p:blipFill>
              <p:spPr>
                <a:xfrm>
                  <a:off x="7698320" y="6196049"/>
                  <a:ext cx="16668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340" name="筆跡 339">
                  <a:extLst>
                    <a:ext uri="{FF2B5EF4-FFF2-40B4-BE49-F238E27FC236}">
                      <a16:creationId xmlns:a16="http://schemas.microsoft.com/office/drawing/2014/main" id="{10D583F2-854C-14F3-D5CA-F3FEAC12DC1D}"/>
                    </a:ext>
                  </a:extLst>
                </p14:cNvPr>
                <p14:cNvContentPartPr/>
                <p14:nvPr/>
              </p14:nvContentPartPr>
              <p14:xfrm>
                <a:off x="7794440" y="6283169"/>
                <a:ext cx="22320" cy="219600"/>
              </p14:xfrm>
            </p:contentPart>
          </mc:Choice>
          <mc:Fallback xmlns="">
            <p:pic>
              <p:nvPicPr>
                <p:cNvPr id="340" name="筆跡 339">
                  <a:extLst>
                    <a:ext uri="{FF2B5EF4-FFF2-40B4-BE49-F238E27FC236}">
                      <a16:creationId xmlns:a16="http://schemas.microsoft.com/office/drawing/2014/main" id="{10D583F2-854C-14F3-D5CA-F3FEAC12DC1D}"/>
                    </a:ext>
                  </a:extLst>
                </p:cNvPr>
                <p:cNvPicPr/>
                <p:nvPr/>
              </p:nvPicPr>
              <p:blipFill>
                <a:blip r:embed="rId405"/>
                <a:stretch>
                  <a:fillRect/>
                </a:stretch>
              </p:blipFill>
              <p:spPr>
                <a:xfrm>
                  <a:off x="7785440" y="6274169"/>
                  <a:ext cx="3996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41" name="筆跡 340">
                  <a:extLst>
                    <a:ext uri="{FF2B5EF4-FFF2-40B4-BE49-F238E27FC236}">
                      <a16:creationId xmlns:a16="http://schemas.microsoft.com/office/drawing/2014/main" id="{BE74098B-F446-99E0-FAE3-D4A6BCE2E647}"/>
                    </a:ext>
                  </a:extLst>
                </p14:cNvPr>
                <p14:cNvContentPartPr/>
                <p14:nvPr/>
              </p14:nvContentPartPr>
              <p14:xfrm>
                <a:off x="7838000" y="6170849"/>
                <a:ext cx="227520" cy="376560"/>
              </p14:xfrm>
            </p:contentPart>
          </mc:Choice>
          <mc:Fallback xmlns="">
            <p:pic>
              <p:nvPicPr>
                <p:cNvPr id="341" name="筆跡 340">
                  <a:extLst>
                    <a:ext uri="{FF2B5EF4-FFF2-40B4-BE49-F238E27FC236}">
                      <a16:creationId xmlns:a16="http://schemas.microsoft.com/office/drawing/2014/main" id="{BE74098B-F446-99E0-FAE3-D4A6BCE2E647}"/>
                    </a:ext>
                  </a:extLst>
                </p:cNvPr>
                <p:cNvPicPr/>
                <p:nvPr/>
              </p:nvPicPr>
              <p:blipFill>
                <a:blip r:embed="rId407"/>
                <a:stretch>
                  <a:fillRect/>
                </a:stretch>
              </p:blipFill>
              <p:spPr>
                <a:xfrm>
                  <a:off x="7829000" y="6162209"/>
                  <a:ext cx="245160" cy="3942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42" name="筆跡 341">
                  <a:extLst>
                    <a:ext uri="{FF2B5EF4-FFF2-40B4-BE49-F238E27FC236}">
                      <a16:creationId xmlns:a16="http://schemas.microsoft.com/office/drawing/2014/main" id="{B2779088-F273-B76A-32FB-2DE6447B3522}"/>
                    </a:ext>
                  </a:extLst>
                </p14:cNvPr>
                <p14:cNvContentPartPr/>
                <p14:nvPr/>
              </p14:nvContentPartPr>
              <p14:xfrm>
                <a:off x="7877960" y="6282449"/>
                <a:ext cx="169200" cy="81000"/>
              </p14:xfrm>
            </p:contentPart>
          </mc:Choice>
          <mc:Fallback xmlns="">
            <p:pic>
              <p:nvPicPr>
                <p:cNvPr id="342" name="筆跡 341">
                  <a:extLst>
                    <a:ext uri="{FF2B5EF4-FFF2-40B4-BE49-F238E27FC236}">
                      <a16:creationId xmlns:a16="http://schemas.microsoft.com/office/drawing/2014/main" id="{B2779088-F273-B76A-32FB-2DE6447B3522}"/>
                    </a:ext>
                  </a:extLst>
                </p:cNvPr>
                <p:cNvPicPr/>
                <p:nvPr/>
              </p:nvPicPr>
              <p:blipFill>
                <a:blip r:embed="rId409"/>
                <a:stretch>
                  <a:fillRect/>
                </a:stretch>
              </p:blipFill>
              <p:spPr>
                <a:xfrm>
                  <a:off x="7869320" y="6273809"/>
                  <a:ext cx="18684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43" name="筆跡 342">
                  <a:extLst>
                    <a:ext uri="{FF2B5EF4-FFF2-40B4-BE49-F238E27FC236}">
                      <a16:creationId xmlns:a16="http://schemas.microsoft.com/office/drawing/2014/main" id="{254B2AAC-889E-92FA-973D-6F4312C2CA9B}"/>
                    </a:ext>
                  </a:extLst>
                </p14:cNvPr>
                <p14:cNvContentPartPr/>
                <p14:nvPr/>
              </p14:nvContentPartPr>
              <p14:xfrm>
                <a:off x="7918640" y="6409529"/>
                <a:ext cx="22680" cy="52560"/>
              </p14:xfrm>
            </p:contentPart>
          </mc:Choice>
          <mc:Fallback xmlns="">
            <p:pic>
              <p:nvPicPr>
                <p:cNvPr id="343" name="筆跡 342">
                  <a:extLst>
                    <a:ext uri="{FF2B5EF4-FFF2-40B4-BE49-F238E27FC236}">
                      <a16:creationId xmlns:a16="http://schemas.microsoft.com/office/drawing/2014/main" id="{254B2AAC-889E-92FA-973D-6F4312C2CA9B}"/>
                    </a:ext>
                  </a:extLst>
                </p:cNvPr>
                <p:cNvPicPr/>
                <p:nvPr/>
              </p:nvPicPr>
              <p:blipFill>
                <a:blip r:embed="rId411"/>
                <a:stretch>
                  <a:fillRect/>
                </a:stretch>
              </p:blipFill>
              <p:spPr>
                <a:xfrm>
                  <a:off x="7909640" y="6400889"/>
                  <a:ext cx="4032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44" name="筆跡 343">
                  <a:extLst>
                    <a:ext uri="{FF2B5EF4-FFF2-40B4-BE49-F238E27FC236}">
                      <a16:creationId xmlns:a16="http://schemas.microsoft.com/office/drawing/2014/main" id="{1088CABC-CFA9-6E51-CAEA-E955D41F79B0}"/>
                    </a:ext>
                  </a:extLst>
                </p14:cNvPr>
                <p14:cNvContentPartPr/>
                <p14:nvPr/>
              </p14:nvContentPartPr>
              <p14:xfrm>
                <a:off x="7858520" y="6399089"/>
                <a:ext cx="147960" cy="132120"/>
              </p14:xfrm>
            </p:contentPart>
          </mc:Choice>
          <mc:Fallback xmlns="">
            <p:pic>
              <p:nvPicPr>
                <p:cNvPr id="344" name="筆跡 343">
                  <a:extLst>
                    <a:ext uri="{FF2B5EF4-FFF2-40B4-BE49-F238E27FC236}">
                      <a16:creationId xmlns:a16="http://schemas.microsoft.com/office/drawing/2014/main" id="{1088CABC-CFA9-6E51-CAEA-E955D41F79B0}"/>
                    </a:ext>
                  </a:extLst>
                </p:cNvPr>
                <p:cNvPicPr/>
                <p:nvPr/>
              </p:nvPicPr>
              <p:blipFill>
                <a:blip r:embed="rId413"/>
                <a:stretch>
                  <a:fillRect/>
                </a:stretch>
              </p:blipFill>
              <p:spPr>
                <a:xfrm>
                  <a:off x="7849880" y="6390089"/>
                  <a:ext cx="1656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46" name="筆跡 345">
                  <a:extLst>
                    <a:ext uri="{FF2B5EF4-FFF2-40B4-BE49-F238E27FC236}">
                      <a16:creationId xmlns:a16="http://schemas.microsoft.com/office/drawing/2014/main" id="{979A2F0E-32EF-C1E2-099F-A202BB63860C}"/>
                    </a:ext>
                  </a:extLst>
                </p14:cNvPr>
                <p14:cNvContentPartPr/>
                <p14:nvPr/>
              </p14:nvContentPartPr>
              <p14:xfrm>
                <a:off x="8238680" y="6179129"/>
                <a:ext cx="121680" cy="309960"/>
              </p14:xfrm>
            </p:contentPart>
          </mc:Choice>
          <mc:Fallback xmlns="">
            <p:pic>
              <p:nvPicPr>
                <p:cNvPr id="346" name="筆跡 345">
                  <a:extLst>
                    <a:ext uri="{FF2B5EF4-FFF2-40B4-BE49-F238E27FC236}">
                      <a16:creationId xmlns:a16="http://schemas.microsoft.com/office/drawing/2014/main" id="{979A2F0E-32EF-C1E2-099F-A202BB63860C}"/>
                    </a:ext>
                  </a:extLst>
                </p:cNvPr>
                <p:cNvPicPr/>
                <p:nvPr/>
              </p:nvPicPr>
              <p:blipFill>
                <a:blip r:embed="rId415"/>
                <a:stretch>
                  <a:fillRect/>
                </a:stretch>
              </p:blipFill>
              <p:spPr>
                <a:xfrm>
                  <a:off x="8229680" y="6170489"/>
                  <a:ext cx="13932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47" name="筆跡 346">
                  <a:extLst>
                    <a:ext uri="{FF2B5EF4-FFF2-40B4-BE49-F238E27FC236}">
                      <a16:creationId xmlns:a16="http://schemas.microsoft.com/office/drawing/2014/main" id="{3AF83C57-12F0-40D6-3D1E-DD846C635E2C}"/>
                    </a:ext>
                  </a:extLst>
                </p14:cNvPr>
                <p14:cNvContentPartPr/>
                <p14:nvPr/>
              </p14:nvContentPartPr>
              <p14:xfrm>
                <a:off x="8146880" y="6263729"/>
                <a:ext cx="132840" cy="240840"/>
              </p14:xfrm>
            </p:contentPart>
          </mc:Choice>
          <mc:Fallback xmlns="">
            <p:pic>
              <p:nvPicPr>
                <p:cNvPr id="347" name="筆跡 346">
                  <a:extLst>
                    <a:ext uri="{FF2B5EF4-FFF2-40B4-BE49-F238E27FC236}">
                      <a16:creationId xmlns:a16="http://schemas.microsoft.com/office/drawing/2014/main" id="{3AF83C57-12F0-40D6-3D1E-DD846C635E2C}"/>
                    </a:ext>
                  </a:extLst>
                </p:cNvPr>
                <p:cNvPicPr/>
                <p:nvPr/>
              </p:nvPicPr>
              <p:blipFill>
                <a:blip r:embed="rId417"/>
                <a:stretch>
                  <a:fillRect/>
                </a:stretch>
              </p:blipFill>
              <p:spPr>
                <a:xfrm>
                  <a:off x="8138240" y="6254729"/>
                  <a:ext cx="1504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48" name="筆跡 347">
                  <a:extLst>
                    <a:ext uri="{FF2B5EF4-FFF2-40B4-BE49-F238E27FC236}">
                      <a16:creationId xmlns:a16="http://schemas.microsoft.com/office/drawing/2014/main" id="{2FAFEF83-C936-9B2F-5B1E-6C0502276A76}"/>
                    </a:ext>
                  </a:extLst>
                </p14:cNvPr>
                <p14:cNvContentPartPr/>
                <p14:nvPr/>
              </p14:nvContentPartPr>
              <p14:xfrm>
                <a:off x="8227880" y="6175169"/>
                <a:ext cx="302040" cy="297000"/>
              </p14:xfrm>
            </p:contentPart>
          </mc:Choice>
          <mc:Fallback xmlns="">
            <p:pic>
              <p:nvPicPr>
                <p:cNvPr id="348" name="筆跡 347">
                  <a:extLst>
                    <a:ext uri="{FF2B5EF4-FFF2-40B4-BE49-F238E27FC236}">
                      <a16:creationId xmlns:a16="http://schemas.microsoft.com/office/drawing/2014/main" id="{2FAFEF83-C936-9B2F-5B1E-6C0502276A76}"/>
                    </a:ext>
                  </a:extLst>
                </p:cNvPr>
                <p:cNvPicPr/>
                <p:nvPr/>
              </p:nvPicPr>
              <p:blipFill>
                <a:blip r:embed="rId419"/>
                <a:stretch>
                  <a:fillRect/>
                </a:stretch>
              </p:blipFill>
              <p:spPr>
                <a:xfrm>
                  <a:off x="8219240" y="6166169"/>
                  <a:ext cx="319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49" name="筆跡 348">
                  <a:extLst>
                    <a:ext uri="{FF2B5EF4-FFF2-40B4-BE49-F238E27FC236}">
                      <a16:creationId xmlns:a16="http://schemas.microsoft.com/office/drawing/2014/main" id="{4EE19AB0-316B-C7AE-F125-D7C9F2B7388D}"/>
                    </a:ext>
                  </a:extLst>
                </p14:cNvPr>
                <p14:cNvContentPartPr/>
                <p14:nvPr/>
              </p14:nvContentPartPr>
              <p14:xfrm>
                <a:off x="8361800" y="6237449"/>
                <a:ext cx="119880" cy="62640"/>
              </p14:xfrm>
            </p:contentPart>
          </mc:Choice>
          <mc:Fallback xmlns="">
            <p:pic>
              <p:nvPicPr>
                <p:cNvPr id="349" name="筆跡 348">
                  <a:extLst>
                    <a:ext uri="{FF2B5EF4-FFF2-40B4-BE49-F238E27FC236}">
                      <a16:creationId xmlns:a16="http://schemas.microsoft.com/office/drawing/2014/main" id="{4EE19AB0-316B-C7AE-F125-D7C9F2B7388D}"/>
                    </a:ext>
                  </a:extLst>
                </p:cNvPr>
                <p:cNvPicPr/>
                <p:nvPr/>
              </p:nvPicPr>
              <p:blipFill>
                <a:blip r:embed="rId421"/>
                <a:stretch>
                  <a:fillRect/>
                </a:stretch>
              </p:blipFill>
              <p:spPr>
                <a:xfrm>
                  <a:off x="8353160" y="6228449"/>
                  <a:ext cx="13752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50" name="筆跡 349">
                  <a:extLst>
                    <a:ext uri="{FF2B5EF4-FFF2-40B4-BE49-F238E27FC236}">
                      <a16:creationId xmlns:a16="http://schemas.microsoft.com/office/drawing/2014/main" id="{E0021267-9E19-FB91-C511-EA066A6B4BE7}"/>
                    </a:ext>
                  </a:extLst>
                </p14:cNvPr>
                <p14:cNvContentPartPr/>
                <p14:nvPr/>
              </p14:nvContentPartPr>
              <p14:xfrm>
                <a:off x="8361080" y="6232049"/>
                <a:ext cx="155160" cy="270720"/>
              </p14:xfrm>
            </p:contentPart>
          </mc:Choice>
          <mc:Fallback xmlns="">
            <p:pic>
              <p:nvPicPr>
                <p:cNvPr id="350" name="筆跡 349">
                  <a:extLst>
                    <a:ext uri="{FF2B5EF4-FFF2-40B4-BE49-F238E27FC236}">
                      <a16:creationId xmlns:a16="http://schemas.microsoft.com/office/drawing/2014/main" id="{E0021267-9E19-FB91-C511-EA066A6B4BE7}"/>
                    </a:ext>
                  </a:extLst>
                </p:cNvPr>
                <p:cNvPicPr/>
                <p:nvPr/>
              </p:nvPicPr>
              <p:blipFill>
                <a:blip r:embed="rId423"/>
                <a:stretch>
                  <a:fillRect/>
                </a:stretch>
              </p:blipFill>
              <p:spPr>
                <a:xfrm>
                  <a:off x="8352080" y="6223409"/>
                  <a:ext cx="17280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51" name="筆跡 350">
                  <a:extLst>
                    <a:ext uri="{FF2B5EF4-FFF2-40B4-BE49-F238E27FC236}">
                      <a16:creationId xmlns:a16="http://schemas.microsoft.com/office/drawing/2014/main" id="{8E5EFE76-D41B-5781-9BCC-B0434EF1206F}"/>
                    </a:ext>
                  </a:extLst>
                </p14:cNvPr>
                <p14:cNvContentPartPr/>
                <p14:nvPr/>
              </p14:nvContentPartPr>
              <p14:xfrm>
                <a:off x="8507600" y="6198929"/>
                <a:ext cx="155520" cy="142920"/>
              </p14:xfrm>
            </p:contentPart>
          </mc:Choice>
          <mc:Fallback xmlns="">
            <p:pic>
              <p:nvPicPr>
                <p:cNvPr id="351" name="筆跡 350">
                  <a:extLst>
                    <a:ext uri="{FF2B5EF4-FFF2-40B4-BE49-F238E27FC236}">
                      <a16:creationId xmlns:a16="http://schemas.microsoft.com/office/drawing/2014/main" id="{8E5EFE76-D41B-5781-9BCC-B0434EF1206F}"/>
                    </a:ext>
                  </a:extLst>
                </p:cNvPr>
                <p:cNvPicPr/>
                <p:nvPr/>
              </p:nvPicPr>
              <p:blipFill>
                <a:blip r:embed="rId425"/>
                <a:stretch>
                  <a:fillRect/>
                </a:stretch>
              </p:blipFill>
              <p:spPr>
                <a:xfrm>
                  <a:off x="8498600" y="6189929"/>
                  <a:ext cx="1731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52" name="筆跡 351">
                  <a:extLst>
                    <a:ext uri="{FF2B5EF4-FFF2-40B4-BE49-F238E27FC236}">
                      <a16:creationId xmlns:a16="http://schemas.microsoft.com/office/drawing/2014/main" id="{D14BC8D5-4F6C-4F01-3330-679C47DC1C29}"/>
                    </a:ext>
                  </a:extLst>
                </p14:cNvPr>
                <p14:cNvContentPartPr/>
                <p14:nvPr/>
              </p14:nvContentPartPr>
              <p14:xfrm>
                <a:off x="8545040" y="6269489"/>
                <a:ext cx="58320" cy="212400"/>
              </p14:xfrm>
            </p:contentPart>
          </mc:Choice>
          <mc:Fallback xmlns="">
            <p:pic>
              <p:nvPicPr>
                <p:cNvPr id="352" name="筆跡 351">
                  <a:extLst>
                    <a:ext uri="{FF2B5EF4-FFF2-40B4-BE49-F238E27FC236}">
                      <a16:creationId xmlns:a16="http://schemas.microsoft.com/office/drawing/2014/main" id="{D14BC8D5-4F6C-4F01-3330-679C47DC1C29}"/>
                    </a:ext>
                  </a:extLst>
                </p:cNvPr>
                <p:cNvPicPr/>
                <p:nvPr/>
              </p:nvPicPr>
              <p:blipFill>
                <a:blip r:embed="rId427"/>
                <a:stretch>
                  <a:fillRect/>
                </a:stretch>
              </p:blipFill>
              <p:spPr>
                <a:xfrm>
                  <a:off x="8536040" y="6260489"/>
                  <a:ext cx="759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53" name="筆跡 352">
                  <a:extLst>
                    <a:ext uri="{FF2B5EF4-FFF2-40B4-BE49-F238E27FC236}">
                      <a16:creationId xmlns:a16="http://schemas.microsoft.com/office/drawing/2014/main" id="{9C57FBF1-6C74-FFAB-AE51-03312435B622}"/>
                    </a:ext>
                  </a:extLst>
                </p14:cNvPr>
                <p14:cNvContentPartPr/>
                <p14:nvPr/>
              </p14:nvContentPartPr>
              <p14:xfrm>
                <a:off x="8582480" y="6377489"/>
                <a:ext cx="150480" cy="120240"/>
              </p14:xfrm>
            </p:contentPart>
          </mc:Choice>
          <mc:Fallback xmlns="">
            <p:pic>
              <p:nvPicPr>
                <p:cNvPr id="353" name="筆跡 352">
                  <a:extLst>
                    <a:ext uri="{FF2B5EF4-FFF2-40B4-BE49-F238E27FC236}">
                      <a16:creationId xmlns:a16="http://schemas.microsoft.com/office/drawing/2014/main" id="{9C57FBF1-6C74-FFAB-AE51-03312435B622}"/>
                    </a:ext>
                  </a:extLst>
                </p:cNvPr>
                <p:cNvPicPr/>
                <p:nvPr/>
              </p:nvPicPr>
              <p:blipFill>
                <a:blip r:embed="rId429"/>
                <a:stretch>
                  <a:fillRect/>
                </a:stretch>
              </p:blipFill>
              <p:spPr>
                <a:xfrm>
                  <a:off x="8573840" y="6368489"/>
                  <a:ext cx="16812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54" name="筆跡 353">
                  <a:extLst>
                    <a:ext uri="{FF2B5EF4-FFF2-40B4-BE49-F238E27FC236}">
                      <a16:creationId xmlns:a16="http://schemas.microsoft.com/office/drawing/2014/main" id="{7EEA9543-0087-0021-7BBA-9640A54D6601}"/>
                    </a:ext>
                  </a:extLst>
                </p14:cNvPr>
                <p14:cNvContentPartPr/>
                <p14:nvPr/>
              </p14:nvContentPartPr>
              <p14:xfrm>
                <a:off x="8792720" y="6074729"/>
                <a:ext cx="138600" cy="160200"/>
              </p14:xfrm>
            </p:contentPart>
          </mc:Choice>
          <mc:Fallback xmlns="">
            <p:pic>
              <p:nvPicPr>
                <p:cNvPr id="354" name="筆跡 353">
                  <a:extLst>
                    <a:ext uri="{FF2B5EF4-FFF2-40B4-BE49-F238E27FC236}">
                      <a16:creationId xmlns:a16="http://schemas.microsoft.com/office/drawing/2014/main" id="{7EEA9543-0087-0021-7BBA-9640A54D6601}"/>
                    </a:ext>
                  </a:extLst>
                </p:cNvPr>
                <p:cNvPicPr/>
                <p:nvPr/>
              </p:nvPicPr>
              <p:blipFill>
                <a:blip r:embed="rId431"/>
                <a:stretch>
                  <a:fillRect/>
                </a:stretch>
              </p:blipFill>
              <p:spPr>
                <a:xfrm>
                  <a:off x="8783720" y="6066089"/>
                  <a:ext cx="1562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55" name="筆跡 354">
                  <a:extLst>
                    <a:ext uri="{FF2B5EF4-FFF2-40B4-BE49-F238E27FC236}">
                      <a16:creationId xmlns:a16="http://schemas.microsoft.com/office/drawing/2014/main" id="{8AAB85EA-8670-9283-F2DC-BC29CA84E582}"/>
                    </a:ext>
                  </a:extLst>
                </p14:cNvPr>
                <p14:cNvContentPartPr/>
                <p14:nvPr/>
              </p14:nvContentPartPr>
              <p14:xfrm>
                <a:off x="8877320" y="6117569"/>
                <a:ext cx="216360" cy="102960"/>
              </p14:xfrm>
            </p:contentPart>
          </mc:Choice>
          <mc:Fallback xmlns="">
            <p:pic>
              <p:nvPicPr>
                <p:cNvPr id="355" name="筆跡 354">
                  <a:extLst>
                    <a:ext uri="{FF2B5EF4-FFF2-40B4-BE49-F238E27FC236}">
                      <a16:creationId xmlns:a16="http://schemas.microsoft.com/office/drawing/2014/main" id="{8AAB85EA-8670-9283-F2DC-BC29CA84E582}"/>
                    </a:ext>
                  </a:extLst>
                </p:cNvPr>
                <p:cNvPicPr/>
                <p:nvPr/>
              </p:nvPicPr>
              <p:blipFill>
                <a:blip r:embed="rId433"/>
                <a:stretch>
                  <a:fillRect/>
                </a:stretch>
              </p:blipFill>
              <p:spPr>
                <a:xfrm>
                  <a:off x="8868680" y="6108569"/>
                  <a:ext cx="2340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56" name="筆跡 355">
                  <a:extLst>
                    <a:ext uri="{FF2B5EF4-FFF2-40B4-BE49-F238E27FC236}">
                      <a16:creationId xmlns:a16="http://schemas.microsoft.com/office/drawing/2014/main" id="{2A76486D-1F61-B2F2-7E7A-9CBF3BCC1D7B}"/>
                    </a:ext>
                  </a:extLst>
                </p14:cNvPr>
                <p14:cNvContentPartPr/>
                <p14:nvPr/>
              </p14:nvContentPartPr>
              <p14:xfrm>
                <a:off x="8838440" y="6259409"/>
                <a:ext cx="176760" cy="237960"/>
              </p14:xfrm>
            </p:contentPart>
          </mc:Choice>
          <mc:Fallback xmlns="">
            <p:pic>
              <p:nvPicPr>
                <p:cNvPr id="356" name="筆跡 355">
                  <a:extLst>
                    <a:ext uri="{FF2B5EF4-FFF2-40B4-BE49-F238E27FC236}">
                      <a16:creationId xmlns:a16="http://schemas.microsoft.com/office/drawing/2014/main" id="{2A76486D-1F61-B2F2-7E7A-9CBF3BCC1D7B}"/>
                    </a:ext>
                  </a:extLst>
                </p:cNvPr>
                <p:cNvPicPr/>
                <p:nvPr/>
              </p:nvPicPr>
              <p:blipFill>
                <a:blip r:embed="rId435"/>
                <a:stretch>
                  <a:fillRect/>
                </a:stretch>
              </p:blipFill>
              <p:spPr>
                <a:xfrm>
                  <a:off x="8829440" y="6250409"/>
                  <a:ext cx="1944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57" name="筆跡 356">
                  <a:extLst>
                    <a:ext uri="{FF2B5EF4-FFF2-40B4-BE49-F238E27FC236}">
                      <a16:creationId xmlns:a16="http://schemas.microsoft.com/office/drawing/2014/main" id="{4868CB28-7E40-57ED-7CB0-E37D28FB33BF}"/>
                    </a:ext>
                  </a:extLst>
                </p14:cNvPr>
                <p14:cNvContentPartPr/>
                <p14:nvPr/>
              </p14:nvContentPartPr>
              <p14:xfrm>
                <a:off x="8915840" y="6403769"/>
                <a:ext cx="302400" cy="118800"/>
              </p14:xfrm>
            </p:contentPart>
          </mc:Choice>
          <mc:Fallback xmlns="">
            <p:pic>
              <p:nvPicPr>
                <p:cNvPr id="357" name="筆跡 356">
                  <a:extLst>
                    <a:ext uri="{FF2B5EF4-FFF2-40B4-BE49-F238E27FC236}">
                      <a16:creationId xmlns:a16="http://schemas.microsoft.com/office/drawing/2014/main" id="{4868CB28-7E40-57ED-7CB0-E37D28FB33BF}"/>
                    </a:ext>
                  </a:extLst>
                </p:cNvPr>
                <p:cNvPicPr/>
                <p:nvPr/>
              </p:nvPicPr>
              <p:blipFill>
                <a:blip r:embed="rId437"/>
                <a:stretch>
                  <a:fillRect/>
                </a:stretch>
              </p:blipFill>
              <p:spPr>
                <a:xfrm>
                  <a:off x="8906840" y="6394769"/>
                  <a:ext cx="32004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358" name="筆跡 357">
                  <a:extLst>
                    <a:ext uri="{FF2B5EF4-FFF2-40B4-BE49-F238E27FC236}">
                      <a16:creationId xmlns:a16="http://schemas.microsoft.com/office/drawing/2014/main" id="{8431F208-8FC1-4926-745A-C5F7596816DA}"/>
                    </a:ext>
                  </a:extLst>
                </p14:cNvPr>
                <p14:cNvContentPartPr/>
                <p14:nvPr/>
              </p14:nvContentPartPr>
              <p14:xfrm>
                <a:off x="9314360" y="6554969"/>
                <a:ext cx="4680" cy="1800"/>
              </p14:xfrm>
            </p:contentPart>
          </mc:Choice>
          <mc:Fallback xmlns="">
            <p:pic>
              <p:nvPicPr>
                <p:cNvPr id="358" name="筆跡 357">
                  <a:extLst>
                    <a:ext uri="{FF2B5EF4-FFF2-40B4-BE49-F238E27FC236}">
                      <a16:creationId xmlns:a16="http://schemas.microsoft.com/office/drawing/2014/main" id="{8431F208-8FC1-4926-745A-C5F7596816DA}"/>
                    </a:ext>
                  </a:extLst>
                </p:cNvPr>
                <p:cNvPicPr/>
                <p:nvPr/>
              </p:nvPicPr>
              <p:blipFill>
                <a:blip r:embed="rId439"/>
                <a:stretch>
                  <a:fillRect/>
                </a:stretch>
              </p:blipFill>
              <p:spPr>
                <a:xfrm>
                  <a:off x="9305360" y="6545969"/>
                  <a:ext cx="22320" cy="19440"/>
                </a:xfrm>
                <a:prstGeom prst="rect">
                  <a:avLst/>
                </a:prstGeom>
              </p:spPr>
            </p:pic>
          </mc:Fallback>
        </mc:AlternateContent>
      </p:grpSp>
      <p:grpSp>
        <p:nvGrpSpPr>
          <p:cNvPr id="363" name="群組 362">
            <a:extLst>
              <a:ext uri="{FF2B5EF4-FFF2-40B4-BE49-F238E27FC236}">
                <a16:creationId xmlns:a16="http://schemas.microsoft.com/office/drawing/2014/main" id="{2688E6C5-B34B-E85F-8E0D-76B19E5CACF3}"/>
              </a:ext>
            </a:extLst>
          </p:cNvPr>
          <p:cNvGrpSpPr/>
          <p:nvPr/>
        </p:nvGrpSpPr>
        <p:grpSpPr>
          <a:xfrm>
            <a:off x="5654960" y="2786129"/>
            <a:ext cx="1900080" cy="876960"/>
            <a:chOff x="5654960" y="2786129"/>
            <a:chExt cx="1900080" cy="876960"/>
          </a:xfrm>
        </p:grpSpPr>
        <mc:AlternateContent xmlns:mc="http://schemas.openxmlformats.org/markup-compatibility/2006" xmlns:p14="http://schemas.microsoft.com/office/powerpoint/2010/main">
          <mc:Choice Requires="p14">
            <p:contentPart p14:bwMode="auto" r:id="rId440">
              <p14:nvContentPartPr>
                <p14:cNvPr id="167" name="筆跡 166">
                  <a:extLst>
                    <a:ext uri="{FF2B5EF4-FFF2-40B4-BE49-F238E27FC236}">
                      <a16:creationId xmlns:a16="http://schemas.microsoft.com/office/drawing/2014/main" id="{3096BC51-E611-3F92-524C-0C7377EFCE56}"/>
                    </a:ext>
                  </a:extLst>
                </p14:cNvPr>
                <p14:cNvContentPartPr/>
                <p14:nvPr/>
              </p14:nvContentPartPr>
              <p14:xfrm>
                <a:off x="5666840" y="2971889"/>
                <a:ext cx="161280" cy="136080"/>
              </p14:xfrm>
            </p:contentPart>
          </mc:Choice>
          <mc:Fallback xmlns="">
            <p:pic>
              <p:nvPicPr>
                <p:cNvPr id="167" name="筆跡 166">
                  <a:extLst>
                    <a:ext uri="{FF2B5EF4-FFF2-40B4-BE49-F238E27FC236}">
                      <a16:creationId xmlns:a16="http://schemas.microsoft.com/office/drawing/2014/main" id="{3096BC51-E611-3F92-524C-0C7377EFCE56}"/>
                    </a:ext>
                  </a:extLst>
                </p:cNvPr>
                <p:cNvPicPr/>
                <p:nvPr/>
              </p:nvPicPr>
              <p:blipFill>
                <a:blip r:embed="rId441"/>
                <a:stretch>
                  <a:fillRect/>
                </a:stretch>
              </p:blipFill>
              <p:spPr>
                <a:xfrm>
                  <a:off x="5657840" y="2962889"/>
                  <a:ext cx="17892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168" name="筆跡 167">
                  <a:extLst>
                    <a:ext uri="{FF2B5EF4-FFF2-40B4-BE49-F238E27FC236}">
                      <a16:creationId xmlns:a16="http://schemas.microsoft.com/office/drawing/2014/main" id="{521D3303-E556-0B7B-FAF1-3A655530B06E}"/>
                    </a:ext>
                  </a:extLst>
                </p14:cNvPr>
                <p14:cNvContentPartPr/>
                <p14:nvPr/>
              </p14:nvContentPartPr>
              <p14:xfrm>
                <a:off x="5654960" y="3066569"/>
                <a:ext cx="208440" cy="122760"/>
              </p14:xfrm>
            </p:contentPart>
          </mc:Choice>
          <mc:Fallback xmlns="">
            <p:pic>
              <p:nvPicPr>
                <p:cNvPr id="168" name="筆跡 167">
                  <a:extLst>
                    <a:ext uri="{FF2B5EF4-FFF2-40B4-BE49-F238E27FC236}">
                      <a16:creationId xmlns:a16="http://schemas.microsoft.com/office/drawing/2014/main" id="{521D3303-E556-0B7B-FAF1-3A655530B06E}"/>
                    </a:ext>
                  </a:extLst>
                </p:cNvPr>
                <p:cNvPicPr/>
                <p:nvPr/>
              </p:nvPicPr>
              <p:blipFill>
                <a:blip r:embed="rId443"/>
                <a:stretch>
                  <a:fillRect/>
                </a:stretch>
              </p:blipFill>
              <p:spPr>
                <a:xfrm>
                  <a:off x="5645960" y="3057929"/>
                  <a:ext cx="22608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170" name="筆跡 169">
                  <a:extLst>
                    <a:ext uri="{FF2B5EF4-FFF2-40B4-BE49-F238E27FC236}">
                      <a16:creationId xmlns:a16="http://schemas.microsoft.com/office/drawing/2014/main" id="{D9C088A3-4DCF-EE6C-E14C-767C3E6BC2BE}"/>
                    </a:ext>
                  </a:extLst>
                </p14:cNvPr>
                <p14:cNvContentPartPr/>
                <p14:nvPr/>
              </p14:nvContentPartPr>
              <p14:xfrm>
                <a:off x="5986880" y="2792249"/>
                <a:ext cx="219240" cy="405360"/>
              </p14:xfrm>
            </p:contentPart>
          </mc:Choice>
          <mc:Fallback xmlns="">
            <p:pic>
              <p:nvPicPr>
                <p:cNvPr id="170" name="筆跡 169">
                  <a:extLst>
                    <a:ext uri="{FF2B5EF4-FFF2-40B4-BE49-F238E27FC236}">
                      <a16:creationId xmlns:a16="http://schemas.microsoft.com/office/drawing/2014/main" id="{D9C088A3-4DCF-EE6C-E14C-767C3E6BC2BE}"/>
                    </a:ext>
                  </a:extLst>
                </p:cNvPr>
                <p:cNvPicPr/>
                <p:nvPr/>
              </p:nvPicPr>
              <p:blipFill>
                <a:blip r:embed="rId445"/>
                <a:stretch>
                  <a:fillRect/>
                </a:stretch>
              </p:blipFill>
              <p:spPr>
                <a:xfrm>
                  <a:off x="5977880" y="2783609"/>
                  <a:ext cx="23688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171" name="筆跡 170">
                  <a:extLst>
                    <a:ext uri="{FF2B5EF4-FFF2-40B4-BE49-F238E27FC236}">
                      <a16:creationId xmlns:a16="http://schemas.microsoft.com/office/drawing/2014/main" id="{DBD284D3-7037-E810-51FB-A7907C40927D}"/>
                    </a:ext>
                  </a:extLst>
                </p14:cNvPr>
                <p14:cNvContentPartPr/>
                <p14:nvPr/>
              </p14:nvContentPartPr>
              <p14:xfrm>
                <a:off x="6240320" y="2958569"/>
                <a:ext cx="181800" cy="174960"/>
              </p14:xfrm>
            </p:contentPart>
          </mc:Choice>
          <mc:Fallback xmlns="">
            <p:pic>
              <p:nvPicPr>
                <p:cNvPr id="171" name="筆跡 170">
                  <a:extLst>
                    <a:ext uri="{FF2B5EF4-FFF2-40B4-BE49-F238E27FC236}">
                      <a16:creationId xmlns:a16="http://schemas.microsoft.com/office/drawing/2014/main" id="{DBD284D3-7037-E810-51FB-A7907C40927D}"/>
                    </a:ext>
                  </a:extLst>
                </p:cNvPr>
                <p:cNvPicPr/>
                <p:nvPr/>
              </p:nvPicPr>
              <p:blipFill>
                <a:blip r:embed="rId447"/>
                <a:stretch>
                  <a:fillRect/>
                </a:stretch>
              </p:blipFill>
              <p:spPr>
                <a:xfrm>
                  <a:off x="6231320" y="2949569"/>
                  <a:ext cx="1994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172" name="筆跡 171">
                  <a:extLst>
                    <a:ext uri="{FF2B5EF4-FFF2-40B4-BE49-F238E27FC236}">
                      <a16:creationId xmlns:a16="http://schemas.microsoft.com/office/drawing/2014/main" id="{BBDBA0B4-4D8D-0764-0F0E-17BE0982E88B}"/>
                    </a:ext>
                  </a:extLst>
                </p14:cNvPr>
                <p14:cNvContentPartPr/>
                <p14:nvPr/>
              </p14:nvContentPartPr>
              <p14:xfrm>
                <a:off x="6303680" y="3007889"/>
                <a:ext cx="235800" cy="272160"/>
              </p14:xfrm>
            </p:contentPart>
          </mc:Choice>
          <mc:Fallback xmlns="">
            <p:pic>
              <p:nvPicPr>
                <p:cNvPr id="172" name="筆跡 171">
                  <a:extLst>
                    <a:ext uri="{FF2B5EF4-FFF2-40B4-BE49-F238E27FC236}">
                      <a16:creationId xmlns:a16="http://schemas.microsoft.com/office/drawing/2014/main" id="{BBDBA0B4-4D8D-0764-0F0E-17BE0982E88B}"/>
                    </a:ext>
                  </a:extLst>
                </p:cNvPr>
                <p:cNvPicPr/>
                <p:nvPr/>
              </p:nvPicPr>
              <p:blipFill>
                <a:blip r:embed="rId449"/>
                <a:stretch>
                  <a:fillRect/>
                </a:stretch>
              </p:blipFill>
              <p:spPr>
                <a:xfrm>
                  <a:off x="6295040" y="2999249"/>
                  <a:ext cx="25344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173" name="筆跡 172">
                  <a:extLst>
                    <a:ext uri="{FF2B5EF4-FFF2-40B4-BE49-F238E27FC236}">
                      <a16:creationId xmlns:a16="http://schemas.microsoft.com/office/drawing/2014/main" id="{EDE3A4E9-C1A6-99E3-1ABB-3967918C4500}"/>
                    </a:ext>
                  </a:extLst>
                </p14:cNvPr>
                <p14:cNvContentPartPr/>
                <p14:nvPr/>
              </p14:nvContentPartPr>
              <p14:xfrm>
                <a:off x="6425360" y="2786129"/>
                <a:ext cx="377280" cy="503280"/>
              </p14:xfrm>
            </p:contentPart>
          </mc:Choice>
          <mc:Fallback xmlns="">
            <p:pic>
              <p:nvPicPr>
                <p:cNvPr id="173" name="筆跡 172">
                  <a:extLst>
                    <a:ext uri="{FF2B5EF4-FFF2-40B4-BE49-F238E27FC236}">
                      <a16:creationId xmlns:a16="http://schemas.microsoft.com/office/drawing/2014/main" id="{EDE3A4E9-C1A6-99E3-1ABB-3967918C4500}"/>
                    </a:ext>
                  </a:extLst>
                </p:cNvPr>
                <p:cNvPicPr/>
                <p:nvPr/>
              </p:nvPicPr>
              <p:blipFill>
                <a:blip r:embed="rId451"/>
                <a:stretch>
                  <a:fillRect/>
                </a:stretch>
              </p:blipFill>
              <p:spPr>
                <a:xfrm>
                  <a:off x="6416360" y="2777129"/>
                  <a:ext cx="394920" cy="5209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60" name="筆跡 359">
                  <a:extLst>
                    <a:ext uri="{FF2B5EF4-FFF2-40B4-BE49-F238E27FC236}">
                      <a16:creationId xmlns:a16="http://schemas.microsoft.com/office/drawing/2014/main" id="{021AD9A5-A3A4-EE8F-CEDC-6CCB07FBE313}"/>
                    </a:ext>
                  </a:extLst>
                </p14:cNvPr>
                <p14:cNvContentPartPr/>
                <p14:nvPr/>
              </p14:nvContentPartPr>
              <p14:xfrm>
                <a:off x="6686720" y="3480569"/>
                <a:ext cx="352440" cy="182520"/>
              </p14:xfrm>
            </p:contentPart>
          </mc:Choice>
          <mc:Fallback xmlns="">
            <p:pic>
              <p:nvPicPr>
                <p:cNvPr id="360" name="筆跡 359">
                  <a:extLst>
                    <a:ext uri="{FF2B5EF4-FFF2-40B4-BE49-F238E27FC236}">
                      <a16:creationId xmlns:a16="http://schemas.microsoft.com/office/drawing/2014/main" id="{021AD9A5-A3A4-EE8F-CEDC-6CCB07FBE313}"/>
                    </a:ext>
                  </a:extLst>
                </p:cNvPr>
                <p:cNvPicPr/>
                <p:nvPr/>
              </p:nvPicPr>
              <p:blipFill>
                <a:blip r:embed="rId453"/>
                <a:stretch>
                  <a:fillRect/>
                </a:stretch>
              </p:blipFill>
              <p:spPr>
                <a:xfrm>
                  <a:off x="6677720" y="3471569"/>
                  <a:ext cx="37008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61" name="筆跡 360">
                  <a:extLst>
                    <a:ext uri="{FF2B5EF4-FFF2-40B4-BE49-F238E27FC236}">
                      <a16:creationId xmlns:a16="http://schemas.microsoft.com/office/drawing/2014/main" id="{355A92A1-FE81-27C2-9F2A-F28428C36131}"/>
                    </a:ext>
                  </a:extLst>
                </p14:cNvPr>
                <p14:cNvContentPartPr/>
                <p14:nvPr/>
              </p14:nvContentPartPr>
              <p14:xfrm>
                <a:off x="7061120" y="3334049"/>
                <a:ext cx="110520" cy="249120"/>
              </p14:xfrm>
            </p:contentPart>
          </mc:Choice>
          <mc:Fallback xmlns="">
            <p:pic>
              <p:nvPicPr>
                <p:cNvPr id="361" name="筆跡 360">
                  <a:extLst>
                    <a:ext uri="{FF2B5EF4-FFF2-40B4-BE49-F238E27FC236}">
                      <a16:creationId xmlns:a16="http://schemas.microsoft.com/office/drawing/2014/main" id="{355A92A1-FE81-27C2-9F2A-F28428C36131}"/>
                    </a:ext>
                  </a:extLst>
                </p:cNvPr>
                <p:cNvPicPr/>
                <p:nvPr/>
              </p:nvPicPr>
              <p:blipFill>
                <a:blip r:embed="rId455"/>
                <a:stretch>
                  <a:fillRect/>
                </a:stretch>
              </p:blipFill>
              <p:spPr>
                <a:xfrm>
                  <a:off x="7052480" y="3325409"/>
                  <a:ext cx="1281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62" name="筆跡 361">
                  <a:extLst>
                    <a:ext uri="{FF2B5EF4-FFF2-40B4-BE49-F238E27FC236}">
                      <a16:creationId xmlns:a16="http://schemas.microsoft.com/office/drawing/2014/main" id="{B422600C-4CC1-7AF3-5892-D599CEF02C0A}"/>
                    </a:ext>
                  </a:extLst>
                </p14:cNvPr>
                <p14:cNvContentPartPr/>
                <p14:nvPr/>
              </p14:nvContentPartPr>
              <p14:xfrm>
                <a:off x="7194320" y="3449249"/>
                <a:ext cx="360720" cy="124920"/>
              </p14:xfrm>
            </p:contentPart>
          </mc:Choice>
          <mc:Fallback xmlns="">
            <p:pic>
              <p:nvPicPr>
                <p:cNvPr id="362" name="筆跡 361">
                  <a:extLst>
                    <a:ext uri="{FF2B5EF4-FFF2-40B4-BE49-F238E27FC236}">
                      <a16:creationId xmlns:a16="http://schemas.microsoft.com/office/drawing/2014/main" id="{B422600C-4CC1-7AF3-5892-D599CEF02C0A}"/>
                    </a:ext>
                  </a:extLst>
                </p:cNvPr>
                <p:cNvPicPr/>
                <p:nvPr/>
              </p:nvPicPr>
              <p:blipFill>
                <a:blip r:embed="rId457"/>
                <a:stretch>
                  <a:fillRect/>
                </a:stretch>
              </p:blipFill>
              <p:spPr>
                <a:xfrm>
                  <a:off x="7185320" y="3440609"/>
                  <a:ext cx="378360" cy="142560"/>
                </a:xfrm>
                <a:prstGeom prst="rect">
                  <a:avLst/>
                </a:prstGeom>
              </p:spPr>
            </p:pic>
          </mc:Fallback>
        </mc:AlternateContent>
      </p:grpSp>
      <p:grpSp>
        <p:nvGrpSpPr>
          <p:cNvPr id="367" name="群組 366">
            <a:extLst>
              <a:ext uri="{FF2B5EF4-FFF2-40B4-BE49-F238E27FC236}">
                <a16:creationId xmlns:a16="http://schemas.microsoft.com/office/drawing/2014/main" id="{2DA50318-9E49-7D06-8FCF-193F0F193EAE}"/>
              </a:ext>
            </a:extLst>
          </p:cNvPr>
          <p:cNvGrpSpPr/>
          <p:nvPr/>
        </p:nvGrpSpPr>
        <p:grpSpPr>
          <a:xfrm>
            <a:off x="7832600" y="3271409"/>
            <a:ext cx="428040" cy="272520"/>
            <a:chOff x="7832600" y="3271409"/>
            <a:chExt cx="428040" cy="272520"/>
          </a:xfrm>
        </p:grpSpPr>
        <mc:AlternateContent xmlns:mc="http://schemas.openxmlformats.org/markup-compatibility/2006" xmlns:p14="http://schemas.microsoft.com/office/powerpoint/2010/main">
          <mc:Choice Requires="p14">
            <p:contentPart p14:bwMode="auto" r:id="rId458">
              <p14:nvContentPartPr>
                <p14:cNvPr id="364" name="筆跡 363">
                  <a:extLst>
                    <a:ext uri="{FF2B5EF4-FFF2-40B4-BE49-F238E27FC236}">
                      <a16:creationId xmlns:a16="http://schemas.microsoft.com/office/drawing/2014/main" id="{215351B9-3CC2-D94E-9299-71641FC3B60A}"/>
                    </a:ext>
                  </a:extLst>
                </p14:cNvPr>
                <p14:cNvContentPartPr/>
                <p14:nvPr/>
              </p14:nvContentPartPr>
              <p14:xfrm>
                <a:off x="7832600" y="3271409"/>
                <a:ext cx="15840" cy="257760"/>
              </p14:xfrm>
            </p:contentPart>
          </mc:Choice>
          <mc:Fallback xmlns="">
            <p:pic>
              <p:nvPicPr>
                <p:cNvPr id="364" name="筆跡 363">
                  <a:extLst>
                    <a:ext uri="{FF2B5EF4-FFF2-40B4-BE49-F238E27FC236}">
                      <a16:creationId xmlns:a16="http://schemas.microsoft.com/office/drawing/2014/main" id="{215351B9-3CC2-D94E-9299-71641FC3B60A}"/>
                    </a:ext>
                  </a:extLst>
                </p:cNvPr>
                <p:cNvPicPr/>
                <p:nvPr/>
              </p:nvPicPr>
              <p:blipFill>
                <a:blip r:embed="rId459"/>
                <a:stretch>
                  <a:fillRect/>
                </a:stretch>
              </p:blipFill>
              <p:spPr>
                <a:xfrm>
                  <a:off x="7823600" y="3262409"/>
                  <a:ext cx="334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65" name="筆跡 364">
                  <a:extLst>
                    <a:ext uri="{FF2B5EF4-FFF2-40B4-BE49-F238E27FC236}">
                      <a16:creationId xmlns:a16="http://schemas.microsoft.com/office/drawing/2014/main" id="{660AC7B5-00C7-958C-1687-19583BD9D47E}"/>
                    </a:ext>
                  </a:extLst>
                </p14:cNvPr>
                <p14:cNvContentPartPr/>
                <p14:nvPr/>
              </p14:nvContentPartPr>
              <p14:xfrm>
                <a:off x="7937000" y="3281849"/>
                <a:ext cx="20880" cy="262080"/>
              </p14:xfrm>
            </p:contentPart>
          </mc:Choice>
          <mc:Fallback xmlns="">
            <p:pic>
              <p:nvPicPr>
                <p:cNvPr id="365" name="筆跡 364">
                  <a:extLst>
                    <a:ext uri="{FF2B5EF4-FFF2-40B4-BE49-F238E27FC236}">
                      <a16:creationId xmlns:a16="http://schemas.microsoft.com/office/drawing/2014/main" id="{660AC7B5-00C7-958C-1687-19583BD9D47E}"/>
                    </a:ext>
                  </a:extLst>
                </p:cNvPr>
                <p:cNvPicPr/>
                <p:nvPr/>
              </p:nvPicPr>
              <p:blipFill>
                <a:blip r:embed="rId461"/>
                <a:stretch>
                  <a:fillRect/>
                </a:stretch>
              </p:blipFill>
              <p:spPr>
                <a:xfrm>
                  <a:off x="7928000" y="3273209"/>
                  <a:ext cx="38520" cy="27972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66" name="筆跡 365">
                  <a:extLst>
                    <a:ext uri="{FF2B5EF4-FFF2-40B4-BE49-F238E27FC236}">
                      <a16:creationId xmlns:a16="http://schemas.microsoft.com/office/drawing/2014/main" id="{B8860967-FBA8-DAC4-DBC8-F2A5D2A913A0}"/>
                    </a:ext>
                  </a:extLst>
                </p14:cNvPr>
                <p14:cNvContentPartPr/>
                <p14:nvPr/>
              </p14:nvContentPartPr>
              <p14:xfrm>
                <a:off x="7849520" y="3415409"/>
                <a:ext cx="411120" cy="83520"/>
              </p14:xfrm>
            </p:contentPart>
          </mc:Choice>
          <mc:Fallback xmlns="">
            <p:pic>
              <p:nvPicPr>
                <p:cNvPr id="366" name="筆跡 365">
                  <a:extLst>
                    <a:ext uri="{FF2B5EF4-FFF2-40B4-BE49-F238E27FC236}">
                      <a16:creationId xmlns:a16="http://schemas.microsoft.com/office/drawing/2014/main" id="{B8860967-FBA8-DAC4-DBC8-F2A5D2A913A0}"/>
                    </a:ext>
                  </a:extLst>
                </p:cNvPr>
                <p:cNvPicPr/>
                <p:nvPr/>
              </p:nvPicPr>
              <p:blipFill>
                <a:blip r:embed="rId463"/>
                <a:stretch>
                  <a:fillRect/>
                </a:stretch>
              </p:blipFill>
              <p:spPr>
                <a:xfrm>
                  <a:off x="7840520" y="3406409"/>
                  <a:ext cx="428760" cy="101160"/>
                </a:xfrm>
                <a:prstGeom prst="rect">
                  <a:avLst/>
                </a:prstGeom>
              </p:spPr>
            </p:pic>
          </mc:Fallback>
        </mc:AlternateContent>
      </p:grpSp>
    </p:spTree>
    <p:extLst>
      <p:ext uri="{BB962C8B-B14F-4D97-AF65-F5344CB8AC3E}">
        <p14:creationId xmlns:p14="http://schemas.microsoft.com/office/powerpoint/2010/main" val="28664253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圖片 9" descr="一張含有 文字, 數字, 黑與白, 螢幕擷取畫面 的圖片&#10;&#10;自動產生的描述">
            <a:extLst>
              <a:ext uri="{FF2B5EF4-FFF2-40B4-BE49-F238E27FC236}">
                <a16:creationId xmlns:a16="http://schemas.microsoft.com/office/drawing/2014/main" id="{2AC38D61-E319-F1E7-F891-852DA736F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34916" y="0"/>
            <a:ext cx="6423422" cy="6858000"/>
          </a:xfrm>
          <a:prstGeom prst="rect">
            <a:avLst/>
          </a:prstGeom>
        </p:spPr>
      </p:pic>
      <p:sp>
        <p:nvSpPr>
          <p:cNvPr id="12" name="文字方塊 11">
            <a:extLst>
              <a:ext uri="{FF2B5EF4-FFF2-40B4-BE49-F238E27FC236}">
                <a16:creationId xmlns:a16="http://schemas.microsoft.com/office/drawing/2014/main" id="{78471BAC-78A4-FE19-D2BE-F4359A97E711}"/>
              </a:ext>
            </a:extLst>
          </p:cNvPr>
          <p:cNvSpPr txBox="1"/>
          <p:nvPr/>
        </p:nvSpPr>
        <p:spPr>
          <a:xfrm>
            <a:off x="0" y="2116804"/>
            <a:ext cx="6178268" cy="1077218"/>
          </a:xfrm>
          <a:prstGeom prst="rect">
            <a:avLst/>
          </a:prstGeom>
          <a:noFill/>
        </p:spPr>
        <p:txBody>
          <a:bodyPr wrap="square">
            <a:spAutoFit/>
          </a:bodyPr>
          <a:lstStyle/>
          <a:p>
            <a:r>
              <a:rPr lang="en-US" altLang="zh-TW" sz="3200" dirty="0"/>
              <a:t>Critical value for</a:t>
            </a:r>
          </a:p>
          <a:p>
            <a:r>
              <a:rPr lang="en-US" altLang="zh-TW" sz="3200" dirty="0"/>
              <a:t>Kolmogorov-Smirnov test</a:t>
            </a:r>
            <a:endParaRPr lang="zh-TW" altLang="en-US" sz="3200" dirty="0"/>
          </a:p>
        </p:txBody>
      </p:sp>
    </p:spTree>
    <p:extLst>
      <p:ext uri="{BB962C8B-B14F-4D97-AF65-F5344CB8AC3E}">
        <p14:creationId xmlns:p14="http://schemas.microsoft.com/office/powerpoint/2010/main" val="39193205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CA79F93-25ED-45E4-AF44-86D1DCF87DBF}"/>
              </a:ext>
            </a:extLst>
          </p:cNvPr>
          <p:cNvSpPr>
            <a:spLocks noGrp="1"/>
          </p:cNvSpPr>
          <p:nvPr>
            <p:ph type="title"/>
          </p:nvPr>
        </p:nvSpPr>
        <p:spPr/>
        <p:txBody>
          <a:bodyPr/>
          <a:lstStyle/>
          <a:p>
            <a:r>
              <a:rPr lang="en-US" altLang="zh-TW" dirty="0" err="1"/>
              <a:t>Lilliefor’s</a:t>
            </a:r>
            <a:r>
              <a:rPr lang="en-US" altLang="zh-TW" dirty="0"/>
              <a:t> test for normality </a:t>
            </a:r>
            <a:endParaRPr lang="zh-TW" altLang="en-US" dirty="0"/>
          </a:p>
        </p:txBody>
      </p:sp>
      <p:sp>
        <p:nvSpPr>
          <p:cNvPr id="3" name="內容版面配置區 2">
            <a:extLst>
              <a:ext uri="{FF2B5EF4-FFF2-40B4-BE49-F238E27FC236}">
                <a16:creationId xmlns:a16="http://schemas.microsoft.com/office/drawing/2014/main" id="{03F61A33-F02B-4F20-83E1-A2FA4F25B57A}"/>
              </a:ext>
            </a:extLst>
          </p:cNvPr>
          <p:cNvSpPr>
            <a:spLocks noGrp="1"/>
          </p:cNvSpPr>
          <p:nvPr>
            <p:ph idx="1"/>
          </p:nvPr>
        </p:nvSpPr>
        <p:spPr/>
        <p:txBody>
          <a:bodyPr/>
          <a:lstStyle/>
          <a:p>
            <a:r>
              <a:rPr lang="en-US" altLang="zh-TW" dirty="0"/>
              <a:t>When the population mean and variance are unknown, testing whether the data follows a normal distribution can be performed by replacing the sample mean and variance in the Kolmogorov-Smirnov test.</a:t>
            </a:r>
          </a:p>
          <a:p>
            <a:endParaRPr lang="zh-TW" altLang="en-US" dirty="0"/>
          </a:p>
        </p:txBody>
      </p:sp>
      <p:sp>
        <p:nvSpPr>
          <p:cNvPr id="4" name="投影片編號版面配置區 3">
            <a:extLst>
              <a:ext uri="{FF2B5EF4-FFF2-40B4-BE49-F238E27FC236}">
                <a16:creationId xmlns:a16="http://schemas.microsoft.com/office/drawing/2014/main" id="{A70442F7-2D6B-4EA9-B2D9-3D34347B0723}"/>
              </a:ext>
            </a:extLst>
          </p:cNvPr>
          <p:cNvSpPr>
            <a:spLocks noGrp="1"/>
          </p:cNvSpPr>
          <p:nvPr>
            <p:ph type="sldNum" sz="quarter" idx="12"/>
          </p:nvPr>
        </p:nvSpPr>
        <p:spPr/>
        <p:txBody>
          <a:bodyPr/>
          <a:lstStyle/>
          <a:p>
            <a:fld id="{F7C3EB1E-0928-436D-A66E-D72C5BBE33D9}" type="slidenum">
              <a:rPr lang="zh-TW" altLang="en-US" smtClean="0"/>
              <a:t>41</a:t>
            </a:fld>
            <a:endParaRPr lang="zh-TW" altLang="en-US"/>
          </a:p>
        </p:txBody>
      </p:sp>
      <p:grpSp>
        <p:nvGrpSpPr>
          <p:cNvPr id="10" name="群組 9">
            <a:extLst>
              <a:ext uri="{FF2B5EF4-FFF2-40B4-BE49-F238E27FC236}">
                <a16:creationId xmlns:a16="http://schemas.microsoft.com/office/drawing/2014/main" id="{913BC01E-9A32-8902-CB16-C4C1272C14C9}"/>
              </a:ext>
            </a:extLst>
          </p:cNvPr>
          <p:cNvGrpSpPr/>
          <p:nvPr/>
        </p:nvGrpSpPr>
        <p:grpSpPr>
          <a:xfrm>
            <a:off x="1967635" y="3736174"/>
            <a:ext cx="508680" cy="399960"/>
            <a:chOff x="1967635" y="3736174"/>
            <a:chExt cx="508680" cy="39996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D69B4C63-7B7C-A0DD-27D6-016486049CB7}"/>
                    </a:ext>
                  </a:extLst>
                </p14:cNvPr>
                <p14:cNvContentPartPr/>
                <p14:nvPr/>
              </p14:nvContentPartPr>
              <p14:xfrm>
                <a:off x="1974115" y="3736174"/>
                <a:ext cx="25200" cy="399960"/>
              </p14:xfrm>
            </p:contentPart>
          </mc:Choice>
          <mc:Fallback xmlns="">
            <p:pic>
              <p:nvPicPr>
                <p:cNvPr id="5" name="筆跡 4">
                  <a:extLst>
                    <a:ext uri="{FF2B5EF4-FFF2-40B4-BE49-F238E27FC236}">
                      <a16:creationId xmlns:a16="http://schemas.microsoft.com/office/drawing/2014/main" id="{D69B4C63-7B7C-A0DD-27D6-016486049CB7}"/>
                    </a:ext>
                  </a:extLst>
                </p:cNvPr>
                <p:cNvPicPr/>
                <p:nvPr/>
              </p:nvPicPr>
              <p:blipFill>
                <a:blip r:embed="rId3"/>
                <a:stretch>
                  <a:fillRect/>
                </a:stretch>
              </p:blipFill>
              <p:spPr>
                <a:xfrm>
                  <a:off x="1965115" y="3727534"/>
                  <a:ext cx="4284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ECF9C282-93E5-BBF4-0F0E-7953B80C38E0}"/>
                    </a:ext>
                  </a:extLst>
                </p14:cNvPr>
                <p14:cNvContentPartPr/>
                <p14:nvPr/>
              </p14:nvContentPartPr>
              <p14:xfrm>
                <a:off x="1967635" y="3752374"/>
                <a:ext cx="208440" cy="374040"/>
              </p14:xfrm>
            </p:contentPart>
          </mc:Choice>
          <mc:Fallback xmlns="">
            <p:pic>
              <p:nvPicPr>
                <p:cNvPr id="6" name="筆跡 5">
                  <a:extLst>
                    <a:ext uri="{FF2B5EF4-FFF2-40B4-BE49-F238E27FC236}">
                      <a16:creationId xmlns:a16="http://schemas.microsoft.com/office/drawing/2014/main" id="{ECF9C282-93E5-BBF4-0F0E-7953B80C38E0}"/>
                    </a:ext>
                  </a:extLst>
                </p:cNvPr>
                <p:cNvPicPr/>
                <p:nvPr/>
              </p:nvPicPr>
              <p:blipFill>
                <a:blip r:embed="rId5"/>
                <a:stretch>
                  <a:fillRect/>
                </a:stretch>
              </p:blipFill>
              <p:spPr>
                <a:xfrm>
                  <a:off x="1958995" y="3743734"/>
                  <a:ext cx="226080" cy="3916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6168C37C-5DCC-CA30-73D9-B20060A86155}"/>
                    </a:ext>
                  </a:extLst>
                </p14:cNvPr>
                <p14:cNvContentPartPr/>
                <p14:nvPr/>
              </p14:nvContentPartPr>
              <p14:xfrm>
                <a:off x="2315755" y="3966934"/>
                <a:ext cx="160560" cy="16200"/>
              </p14:xfrm>
            </p:contentPart>
          </mc:Choice>
          <mc:Fallback xmlns="">
            <p:pic>
              <p:nvPicPr>
                <p:cNvPr id="8" name="筆跡 7">
                  <a:extLst>
                    <a:ext uri="{FF2B5EF4-FFF2-40B4-BE49-F238E27FC236}">
                      <a16:creationId xmlns:a16="http://schemas.microsoft.com/office/drawing/2014/main" id="{6168C37C-5DCC-CA30-73D9-B20060A86155}"/>
                    </a:ext>
                  </a:extLst>
                </p:cNvPr>
                <p:cNvPicPr/>
                <p:nvPr/>
              </p:nvPicPr>
              <p:blipFill>
                <a:blip r:embed="rId7"/>
                <a:stretch>
                  <a:fillRect/>
                </a:stretch>
              </p:blipFill>
              <p:spPr>
                <a:xfrm>
                  <a:off x="2306755" y="3957934"/>
                  <a:ext cx="178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74EA03C7-CC18-B444-385E-A8A54E5CF757}"/>
                    </a:ext>
                  </a:extLst>
                </p14:cNvPr>
                <p14:cNvContentPartPr/>
                <p14:nvPr/>
              </p14:nvContentPartPr>
              <p14:xfrm>
                <a:off x="2304955" y="4036414"/>
                <a:ext cx="132120" cy="15120"/>
              </p14:xfrm>
            </p:contentPart>
          </mc:Choice>
          <mc:Fallback xmlns="">
            <p:pic>
              <p:nvPicPr>
                <p:cNvPr id="9" name="筆跡 8">
                  <a:extLst>
                    <a:ext uri="{FF2B5EF4-FFF2-40B4-BE49-F238E27FC236}">
                      <a16:creationId xmlns:a16="http://schemas.microsoft.com/office/drawing/2014/main" id="{74EA03C7-CC18-B444-385E-A8A54E5CF757}"/>
                    </a:ext>
                  </a:extLst>
                </p:cNvPr>
                <p:cNvPicPr/>
                <p:nvPr/>
              </p:nvPicPr>
              <p:blipFill>
                <a:blip r:embed="rId9"/>
                <a:stretch>
                  <a:fillRect/>
                </a:stretch>
              </p:blipFill>
              <p:spPr>
                <a:xfrm>
                  <a:off x="2295955" y="4027774"/>
                  <a:ext cx="149760" cy="32760"/>
                </a:xfrm>
                <a:prstGeom prst="rect">
                  <a:avLst/>
                </a:prstGeom>
              </p:spPr>
            </p:pic>
          </mc:Fallback>
        </mc:AlternateContent>
      </p:grpSp>
      <p:grpSp>
        <p:nvGrpSpPr>
          <p:cNvPr id="15" name="群組 14">
            <a:extLst>
              <a:ext uri="{FF2B5EF4-FFF2-40B4-BE49-F238E27FC236}">
                <a16:creationId xmlns:a16="http://schemas.microsoft.com/office/drawing/2014/main" id="{0E5F5C7C-1788-4EDF-141A-C7EEE84C25DF}"/>
              </a:ext>
            </a:extLst>
          </p:cNvPr>
          <p:cNvGrpSpPr/>
          <p:nvPr/>
        </p:nvGrpSpPr>
        <p:grpSpPr>
          <a:xfrm>
            <a:off x="2712835" y="3828694"/>
            <a:ext cx="717120" cy="271080"/>
            <a:chOff x="2712835" y="3828694"/>
            <a:chExt cx="717120" cy="271080"/>
          </a:xfrm>
        </p:grpSpPr>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14141D72-172C-CEE2-7238-948BF10460A0}"/>
                    </a:ext>
                  </a:extLst>
                </p14:cNvPr>
                <p14:cNvContentPartPr/>
                <p14:nvPr/>
              </p14:nvContentPartPr>
              <p14:xfrm>
                <a:off x="2712835" y="3828694"/>
                <a:ext cx="273240" cy="271080"/>
              </p14:xfrm>
            </p:contentPart>
          </mc:Choice>
          <mc:Fallback xmlns="">
            <p:pic>
              <p:nvPicPr>
                <p:cNvPr id="11" name="筆跡 10">
                  <a:extLst>
                    <a:ext uri="{FF2B5EF4-FFF2-40B4-BE49-F238E27FC236}">
                      <a16:creationId xmlns:a16="http://schemas.microsoft.com/office/drawing/2014/main" id="{14141D72-172C-CEE2-7238-948BF10460A0}"/>
                    </a:ext>
                  </a:extLst>
                </p:cNvPr>
                <p:cNvPicPr/>
                <p:nvPr/>
              </p:nvPicPr>
              <p:blipFill>
                <a:blip r:embed="rId11"/>
                <a:stretch>
                  <a:fillRect/>
                </a:stretch>
              </p:blipFill>
              <p:spPr>
                <a:xfrm>
                  <a:off x="2703835" y="3819694"/>
                  <a:ext cx="2908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FC70FA55-18C2-E23A-317B-07EDF2D0D526}"/>
                    </a:ext>
                  </a:extLst>
                </p14:cNvPr>
                <p14:cNvContentPartPr/>
                <p14:nvPr/>
              </p14:nvContentPartPr>
              <p14:xfrm>
                <a:off x="3038635" y="3851734"/>
                <a:ext cx="175320" cy="226440"/>
              </p14:xfrm>
            </p:contentPart>
          </mc:Choice>
          <mc:Fallback xmlns="">
            <p:pic>
              <p:nvPicPr>
                <p:cNvPr id="12" name="筆跡 11">
                  <a:extLst>
                    <a:ext uri="{FF2B5EF4-FFF2-40B4-BE49-F238E27FC236}">
                      <a16:creationId xmlns:a16="http://schemas.microsoft.com/office/drawing/2014/main" id="{FC70FA55-18C2-E23A-317B-07EDF2D0D526}"/>
                    </a:ext>
                  </a:extLst>
                </p:cNvPr>
                <p:cNvPicPr/>
                <p:nvPr/>
              </p:nvPicPr>
              <p:blipFill>
                <a:blip r:embed="rId13"/>
                <a:stretch>
                  <a:fillRect/>
                </a:stretch>
              </p:blipFill>
              <p:spPr>
                <a:xfrm>
                  <a:off x="3029995" y="3842734"/>
                  <a:ext cx="19296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E7F8DFAE-7E18-F5D1-A090-C6C795176FCB}"/>
                    </a:ext>
                  </a:extLst>
                </p14:cNvPr>
                <p14:cNvContentPartPr/>
                <p14:nvPr/>
              </p14:nvContentPartPr>
              <p14:xfrm>
                <a:off x="3264715" y="3888814"/>
                <a:ext cx="77040" cy="138600"/>
              </p14:xfrm>
            </p:contentPart>
          </mc:Choice>
          <mc:Fallback xmlns="">
            <p:pic>
              <p:nvPicPr>
                <p:cNvPr id="13" name="筆跡 12">
                  <a:extLst>
                    <a:ext uri="{FF2B5EF4-FFF2-40B4-BE49-F238E27FC236}">
                      <a16:creationId xmlns:a16="http://schemas.microsoft.com/office/drawing/2014/main" id="{E7F8DFAE-7E18-F5D1-A090-C6C795176FCB}"/>
                    </a:ext>
                  </a:extLst>
                </p:cNvPr>
                <p:cNvPicPr/>
                <p:nvPr/>
              </p:nvPicPr>
              <p:blipFill>
                <a:blip r:embed="rId15"/>
                <a:stretch>
                  <a:fillRect/>
                </a:stretch>
              </p:blipFill>
              <p:spPr>
                <a:xfrm>
                  <a:off x="3256075" y="3879814"/>
                  <a:ext cx="946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BAB8B922-4FEB-DF31-8B95-07DC0DC58A55}"/>
                    </a:ext>
                  </a:extLst>
                </p14:cNvPr>
                <p14:cNvContentPartPr/>
                <p14:nvPr/>
              </p14:nvContentPartPr>
              <p14:xfrm>
                <a:off x="3279835" y="3836974"/>
                <a:ext cx="150120" cy="214200"/>
              </p14:xfrm>
            </p:contentPart>
          </mc:Choice>
          <mc:Fallback xmlns="">
            <p:pic>
              <p:nvPicPr>
                <p:cNvPr id="14" name="筆跡 13">
                  <a:extLst>
                    <a:ext uri="{FF2B5EF4-FFF2-40B4-BE49-F238E27FC236}">
                      <a16:creationId xmlns:a16="http://schemas.microsoft.com/office/drawing/2014/main" id="{BAB8B922-4FEB-DF31-8B95-07DC0DC58A55}"/>
                    </a:ext>
                  </a:extLst>
                </p:cNvPr>
                <p:cNvPicPr/>
                <p:nvPr/>
              </p:nvPicPr>
              <p:blipFill>
                <a:blip r:embed="rId17"/>
                <a:stretch>
                  <a:fillRect/>
                </a:stretch>
              </p:blipFill>
              <p:spPr>
                <a:xfrm>
                  <a:off x="3271195" y="3827974"/>
                  <a:ext cx="167760" cy="231840"/>
                </a:xfrm>
                <a:prstGeom prst="rect">
                  <a:avLst/>
                </a:prstGeom>
              </p:spPr>
            </p:pic>
          </mc:Fallback>
        </mc:AlternateContent>
      </p:grpSp>
      <p:grpSp>
        <p:nvGrpSpPr>
          <p:cNvPr id="23" name="群組 22">
            <a:extLst>
              <a:ext uri="{FF2B5EF4-FFF2-40B4-BE49-F238E27FC236}">
                <a16:creationId xmlns:a16="http://schemas.microsoft.com/office/drawing/2014/main" id="{6CD21897-DCFE-4A93-7F60-2A3B005D6725}"/>
              </a:ext>
            </a:extLst>
          </p:cNvPr>
          <p:cNvGrpSpPr/>
          <p:nvPr/>
        </p:nvGrpSpPr>
        <p:grpSpPr>
          <a:xfrm>
            <a:off x="3824515" y="3568774"/>
            <a:ext cx="1191240" cy="519840"/>
            <a:chOff x="3824515" y="3568774"/>
            <a:chExt cx="1191240" cy="519840"/>
          </a:xfrm>
        </p:grpSpPr>
        <mc:AlternateContent xmlns:mc="http://schemas.openxmlformats.org/markup-compatibility/2006" xmlns:p14="http://schemas.microsoft.com/office/powerpoint/2010/main">
          <mc:Choice Requires="p14">
            <p:contentPart p14:bwMode="auto" r:id="rId18">
              <p14:nvContentPartPr>
                <p14:cNvPr id="16" name="筆跡 15">
                  <a:extLst>
                    <a:ext uri="{FF2B5EF4-FFF2-40B4-BE49-F238E27FC236}">
                      <a16:creationId xmlns:a16="http://schemas.microsoft.com/office/drawing/2014/main" id="{BFAE306D-8922-223D-5105-D0435B08AB63}"/>
                    </a:ext>
                  </a:extLst>
                </p14:cNvPr>
                <p14:cNvContentPartPr/>
                <p14:nvPr/>
              </p14:nvContentPartPr>
              <p14:xfrm>
                <a:off x="3824515" y="3568774"/>
                <a:ext cx="16200" cy="519840"/>
              </p14:xfrm>
            </p:contentPart>
          </mc:Choice>
          <mc:Fallback xmlns="">
            <p:pic>
              <p:nvPicPr>
                <p:cNvPr id="16" name="筆跡 15">
                  <a:extLst>
                    <a:ext uri="{FF2B5EF4-FFF2-40B4-BE49-F238E27FC236}">
                      <a16:creationId xmlns:a16="http://schemas.microsoft.com/office/drawing/2014/main" id="{BFAE306D-8922-223D-5105-D0435B08AB63}"/>
                    </a:ext>
                  </a:extLst>
                </p:cNvPr>
                <p:cNvPicPr/>
                <p:nvPr/>
              </p:nvPicPr>
              <p:blipFill>
                <a:blip r:embed="rId19"/>
                <a:stretch>
                  <a:fillRect/>
                </a:stretch>
              </p:blipFill>
              <p:spPr>
                <a:xfrm>
                  <a:off x="3815515" y="3559774"/>
                  <a:ext cx="33840" cy="5374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筆跡 16">
                  <a:extLst>
                    <a:ext uri="{FF2B5EF4-FFF2-40B4-BE49-F238E27FC236}">
                      <a16:creationId xmlns:a16="http://schemas.microsoft.com/office/drawing/2014/main" id="{E84AD853-E315-868B-0FCD-2D4C6F5910FC}"/>
                    </a:ext>
                  </a:extLst>
                </p14:cNvPr>
                <p14:cNvContentPartPr/>
                <p14:nvPr/>
              </p14:nvContentPartPr>
              <p14:xfrm>
                <a:off x="3931795" y="3738334"/>
                <a:ext cx="196560" cy="312480"/>
              </p14:xfrm>
            </p:contentPart>
          </mc:Choice>
          <mc:Fallback xmlns="">
            <p:pic>
              <p:nvPicPr>
                <p:cNvPr id="17" name="筆跡 16">
                  <a:extLst>
                    <a:ext uri="{FF2B5EF4-FFF2-40B4-BE49-F238E27FC236}">
                      <a16:creationId xmlns:a16="http://schemas.microsoft.com/office/drawing/2014/main" id="{E84AD853-E315-868B-0FCD-2D4C6F5910FC}"/>
                    </a:ext>
                  </a:extLst>
                </p:cNvPr>
                <p:cNvPicPr/>
                <p:nvPr/>
              </p:nvPicPr>
              <p:blipFill>
                <a:blip r:embed="rId21"/>
                <a:stretch>
                  <a:fillRect/>
                </a:stretch>
              </p:blipFill>
              <p:spPr>
                <a:xfrm>
                  <a:off x="3922795" y="3729694"/>
                  <a:ext cx="21420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07047D73-216C-C437-3718-326116071FF7}"/>
                    </a:ext>
                  </a:extLst>
                </p14:cNvPr>
                <p14:cNvContentPartPr/>
                <p14:nvPr/>
              </p14:nvContentPartPr>
              <p14:xfrm>
                <a:off x="4138795" y="3983854"/>
                <a:ext cx="58320" cy="103680"/>
              </p14:xfrm>
            </p:contentPart>
          </mc:Choice>
          <mc:Fallback xmlns="">
            <p:pic>
              <p:nvPicPr>
                <p:cNvPr id="18" name="筆跡 17">
                  <a:extLst>
                    <a:ext uri="{FF2B5EF4-FFF2-40B4-BE49-F238E27FC236}">
                      <a16:creationId xmlns:a16="http://schemas.microsoft.com/office/drawing/2014/main" id="{07047D73-216C-C437-3718-326116071FF7}"/>
                    </a:ext>
                  </a:extLst>
                </p:cNvPr>
                <p:cNvPicPr/>
                <p:nvPr/>
              </p:nvPicPr>
              <p:blipFill>
                <a:blip r:embed="rId23"/>
                <a:stretch>
                  <a:fillRect/>
                </a:stretch>
              </p:blipFill>
              <p:spPr>
                <a:xfrm>
                  <a:off x="4130155" y="3974854"/>
                  <a:ext cx="759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5384EF7C-057F-D1A6-FE95-AA5CDFEC497B}"/>
                    </a:ext>
                  </a:extLst>
                </p14:cNvPr>
                <p14:cNvContentPartPr/>
                <p14:nvPr/>
              </p14:nvContentPartPr>
              <p14:xfrm>
                <a:off x="4346155" y="3803854"/>
                <a:ext cx="55800" cy="232200"/>
              </p14:xfrm>
            </p:contentPart>
          </mc:Choice>
          <mc:Fallback xmlns="">
            <p:pic>
              <p:nvPicPr>
                <p:cNvPr id="19" name="筆跡 18">
                  <a:extLst>
                    <a:ext uri="{FF2B5EF4-FFF2-40B4-BE49-F238E27FC236}">
                      <a16:creationId xmlns:a16="http://schemas.microsoft.com/office/drawing/2014/main" id="{5384EF7C-057F-D1A6-FE95-AA5CDFEC497B}"/>
                    </a:ext>
                  </a:extLst>
                </p:cNvPr>
                <p:cNvPicPr/>
                <p:nvPr/>
              </p:nvPicPr>
              <p:blipFill>
                <a:blip r:embed="rId25"/>
                <a:stretch>
                  <a:fillRect/>
                </a:stretch>
              </p:blipFill>
              <p:spPr>
                <a:xfrm>
                  <a:off x="4337155" y="3794854"/>
                  <a:ext cx="734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筆跡 19">
                  <a:extLst>
                    <a:ext uri="{FF2B5EF4-FFF2-40B4-BE49-F238E27FC236}">
                      <a16:creationId xmlns:a16="http://schemas.microsoft.com/office/drawing/2014/main" id="{49F024F1-7DBC-D246-3C5F-ECE5C25D34EA}"/>
                    </a:ext>
                  </a:extLst>
                </p14:cNvPr>
                <p14:cNvContentPartPr/>
                <p14:nvPr/>
              </p14:nvContentPartPr>
              <p14:xfrm>
                <a:off x="4463875" y="3834814"/>
                <a:ext cx="113040" cy="161640"/>
              </p14:xfrm>
            </p:contentPart>
          </mc:Choice>
          <mc:Fallback xmlns="">
            <p:pic>
              <p:nvPicPr>
                <p:cNvPr id="20" name="筆跡 19">
                  <a:extLst>
                    <a:ext uri="{FF2B5EF4-FFF2-40B4-BE49-F238E27FC236}">
                      <a16:creationId xmlns:a16="http://schemas.microsoft.com/office/drawing/2014/main" id="{49F024F1-7DBC-D246-3C5F-ECE5C25D34EA}"/>
                    </a:ext>
                  </a:extLst>
                </p:cNvPr>
                <p:cNvPicPr/>
                <p:nvPr/>
              </p:nvPicPr>
              <p:blipFill>
                <a:blip r:embed="rId27"/>
                <a:stretch>
                  <a:fillRect/>
                </a:stretch>
              </p:blipFill>
              <p:spPr>
                <a:xfrm>
                  <a:off x="4455235" y="3825814"/>
                  <a:ext cx="1306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 name="筆跡 20">
                  <a:extLst>
                    <a:ext uri="{FF2B5EF4-FFF2-40B4-BE49-F238E27FC236}">
                      <a16:creationId xmlns:a16="http://schemas.microsoft.com/office/drawing/2014/main" id="{5A949E31-92A4-5E77-80D0-636EF30C1B42}"/>
                    </a:ext>
                  </a:extLst>
                </p14:cNvPr>
                <p14:cNvContentPartPr/>
                <p14:nvPr/>
              </p14:nvContentPartPr>
              <p14:xfrm>
                <a:off x="4415995" y="3822214"/>
                <a:ext cx="299880" cy="195840"/>
              </p14:xfrm>
            </p:contentPart>
          </mc:Choice>
          <mc:Fallback xmlns="">
            <p:pic>
              <p:nvPicPr>
                <p:cNvPr id="21" name="筆跡 20">
                  <a:extLst>
                    <a:ext uri="{FF2B5EF4-FFF2-40B4-BE49-F238E27FC236}">
                      <a16:creationId xmlns:a16="http://schemas.microsoft.com/office/drawing/2014/main" id="{5A949E31-92A4-5E77-80D0-636EF30C1B42}"/>
                    </a:ext>
                  </a:extLst>
                </p:cNvPr>
                <p:cNvPicPr/>
                <p:nvPr/>
              </p:nvPicPr>
              <p:blipFill>
                <a:blip r:embed="rId29"/>
                <a:stretch>
                  <a:fillRect/>
                </a:stretch>
              </p:blipFill>
              <p:spPr>
                <a:xfrm>
                  <a:off x="4406995" y="3813214"/>
                  <a:ext cx="31752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5312B1A0-4AAB-6B49-4FDA-9D47D38FB152}"/>
                    </a:ext>
                  </a:extLst>
                </p14:cNvPr>
                <p14:cNvContentPartPr/>
                <p14:nvPr/>
              </p14:nvContentPartPr>
              <p14:xfrm>
                <a:off x="4848355" y="3902854"/>
                <a:ext cx="167400" cy="26640"/>
              </p14:xfrm>
            </p:contentPart>
          </mc:Choice>
          <mc:Fallback xmlns="">
            <p:pic>
              <p:nvPicPr>
                <p:cNvPr id="22" name="筆跡 21">
                  <a:extLst>
                    <a:ext uri="{FF2B5EF4-FFF2-40B4-BE49-F238E27FC236}">
                      <a16:creationId xmlns:a16="http://schemas.microsoft.com/office/drawing/2014/main" id="{5312B1A0-4AAB-6B49-4FDA-9D47D38FB152}"/>
                    </a:ext>
                  </a:extLst>
                </p:cNvPr>
                <p:cNvPicPr/>
                <p:nvPr/>
              </p:nvPicPr>
              <p:blipFill>
                <a:blip r:embed="rId31"/>
                <a:stretch>
                  <a:fillRect/>
                </a:stretch>
              </p:blipFill>
              <p:spPr>
                <a:xfrm>
                  <a:off x="4839355" y="3894214"/>
                  <a:ext cx="185040" cy="44280"/>
                </a:xfrm>
                <a:prstGeom prst="rect">
                  <a:avLst/>
                </a:prstGeom>
              </p:spPr>
            </p:pic>
          </mc:Fallback>
        </mc:AlternateContent>
      </p:grpSp>
      <p:grpSp>
        <p:nvGrpSpPr>
          <p:cNvPr id="33" name="群組 32">
            <a:extLst>
              <a:ext uri="{FF2B5EF4-FFF2-40B4-BE49-F238E27FC236}">
                <a16:creationId xmlns:a16="http://schemas.microsoft.com/office/drawing/2014/main" id="{593EB9A3-A333-4172-FDDB-766E073D57E4}"/>
              </a:ext>
            </a:extLst>
          </p:cNvPr>
          <p:cNvGrpSpPr/>
          <p:nvPr/>
        </p:nvGrpSpPr>
        <p:grpSpPr>
          <a:xfrm>
            <a:off x="5254435" y="3550774"/>
            <a:ext cx="946800" cy="621360"/>
            <a:chOff x="5254435" y="3550774"/>
            <a:chExt cx="946800" cy="621360"/>
          </a:xfrm>
        </p:grpSpPr>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43A53C2C-2320-09BC-6FA8-E50E2134503E}"/>
                    </a:ext>
                  </a:extLst>
                </p14:cNvPr>
                <p14:cNvContentPartPr/>
                <p14:nvPr/>
              </p14:nvContentPartPr>
              <p14:xfrm>
                <a:off x="5254435" y="3584254"/>
                <a:ext cx="235800" cy="160560"/>
              </p14:xfrm>
            </p:contentPart>
          </mc:Choice>
          <mc:Fallback xmlns="">
            <p:pic>
              <p:nvPicPr>
                <p:cNvPr id="24" name="筆跡 23">
                  <a:extLst>
                    <a:ext uri="{FF2B5EF4-FFF2-40B4-BE49-F238E27FC236}">
                      <a16:creationId xmlns:a16="http://schemas.microsoft.com/office/drawing/2014/main" id="{43A53C2C-2320-09BC-6FA8-E50E2134503E}"/>
                    </a:ext>
                  </a:extLst>
                </p:cNvPr>
                <p:cNvPicPr/>
                <p:nvPr/>
              </p:nvPicPr>
              <p:blipFill>
                <a:blip r:embed="rId33"/>
                <a:stretch>
                  <a:fillRect/>
                </a:stretch>
              </p:blipFill>
              <p:spPr>
                <a:xfrm>
                  <a:off x="5245435" y="3575614"/>
                  <a:ext cx="25344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5F9186FD-7FC2-0635-E516-0F3DA1303EF5}"/>
                    </a:ext>
                  </a:extLst>
                </p14:cNvPr>
                <p14:cNvContentPartPr/>
                <p14:nvPr/>
              </p14:nvContentPartPr>
              <p14:xfrm>
                <a:off x="5265235" y="3757054"/>
                <a:ext cx="204480" cy="21960"/>
              </p14:xfrm>
            </p:contentPart>
          </mc:Choice>
          <mc:Fallback xmlns="">
            <p:pic>
              <p:nvPicPr>
                <p:cNvPr id="25" name="筆跡 24">
                  <a:extLst>
                    <a:ext uri="{FF2B5EF4-FFF2-40B4-BE49-F238E27FC236}">
                      <a16:creationId xmlns:a16="http://schemas.microsoft.com/office/drawing/2014/main" id="{5F9186FD-7FC2-0635-E516-0F3DA1303EF5}"/>
                    </a:ext>
                  </a:extLst>
                </p:cNvPr>
                <p:cNvPicPr/>
                <p:nvPr/>
              </p:nvPicPr>
              <p:blipFill>
                <a:blip r:embed="rId35"/>
                <a:stretch>
                  <a:fillRect/>
                </a:stretch>
              </p:blipFill>
              <p:spPr>
                <a:xfrm>
                  <a:off x="5256595" y="3748054"/>
                  <a:ext cx="22212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381AE034-F051-BCE4-4FC0-C4FB952B8034}"/>
                    </a:ext>
                  </a:extLst>
                </p14:cNvPr>
                <p14:cNvContentPartPr/>
                <p14:nvPr/>
              </p14:nvContentPartPr>
              <p14:xfrm>
                <a:off x="5290075" y="3793414"/>
                <a:ext cx="56520" cy="378720"/>
              </p14:xfrm>
            </p:contentPart>
          </mc:Choice>
          <mc:Fallback xmlns="">
            <p:pic>
              <p:nvPicPr>
                <p:cNvPr id="26" name="筆跡 25">
                  <a:extLst>
                    <a:ext uri="{FF2B5EF4-FFF2-40B4-BE49-F238E27FC236}">
                      <a16:creationId xmlns:a16="http://schemas.microsoft.com/office/drawing/2014/main" id="{381AE034-F051-BCE4-4FC0-C4FB952B8034}"/>
                    </a:ext>
                  </a:extLst>
                </p:cNvPr>
                <p:cNvPicPr/>
                <p:nvPr/>
              </p:nvPicPr>
              <p:blipFill>
                <a:blip r:embed="rId37"/>
                <a:stretch>
                  <a:fillRect/>
                </a:stretch>
              </p:blipFill>
              <p:spPr>
                <a:xfrm>
                  <a:off x="5281075" y="3784414"/>
                  <a:ext cx="741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42FAABC7-018F-6D66-13C3-437FD98F3D24}"/>
                    </a:ext>
                  </a:extLst>
                </p14:cNvPr>
                <p14:cNvContentPartPr/>
                <p14:nvPr/>
              </p14:nvContentPartPr>
              <p14:xfrm>
                <a:off x="5285395" y="3963334"/>
                <a:ext cx="245880" cy="105840"/>
              </p14:xfrm>
            </p:contentPart>
          </mc:Choice>
          <mc:Fallback xmlns="">
            <p:pic>
              <p:nvPicPr>
                <p:cNvPr id="27" name="筆跡 26">
                  <a:extLst>
                    <a:ext uri="{FF2B5EF4-FFF2-40B4-BE49-F238E27FC236}">
                      <a16:creationId xmlns:a16="http://schemas.microsoft.com/office/drawing/2014/main" id="{42FAABC7-018F-6D66-13C3-437FD98F3D24}"/>
                    </a:ext>
                  </a:extLst>
                </p:cNvPr>
                <p:cNvPicPr/>
                <p:nvPr/>
              </p:nvPicPr>
              <p:blipFill>
                <a:blip r:embed="rId39"/>
                <a:stretch>
                  <a:fillRect/>
                </a:stretch>
              </p:blipFill>
              <p:spPr>
                <a:xfrm>
                  <a:off x="5276395" y="3954334"/>
                  <a:ext cx="26352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50B224DE-A756-1C27-00BC-9BD219FC7A0F}"/>
                    </a:ext>
                  </a:extLst>
                </p14:cNvPr>
                <p14:cNvContentPartPr/>
                <p14:nvPr/>
              </p14:nvContentPartPr>
              <p14:xfrm>
                <a:off x="5654035" y="3774334"/>
                <a:ext cx="54000" cy="236880"/>
              </p14:xfrm>
            </p:contentPart>
          </mc:Choice>
          <mc:Fallback xmlns="">
            <p:pic>
              <p:nvPicPr>
                <p:cNvPr id="29" name="筆跡 28">
                  <a:extLst>
                    <a:ext uri="{FF2B5EF4-FFF2-40B4-BE49-F238E27FC236}">
                      <a16:creationId xmlns:a16="http://schemas.microsoft.com/office/drawing/2014/main" id="{50B224DE-A756-1C27-00BC-9BD219FC7A0F}"/>
                    </a:ext>
                  </a:extLst>
                </p:cNvPr>
                <p:cNvPicPr/>
                <p:nvPr/>
              </p:nvPicPr>
              <p:blipFill>
                <a:blip r:embed="rId41"/>
                <a:stretch>
                  <a:fillRect/>
                </a:stretch>
              </p:blipFill>
              <p:spPr>
                <a:xfrm>
                  <a:off x="5645035" y="3765694"/>
                  <a:ext cx="7164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7638204D-7F98-34C2-9611-AF0B1EAC9880}"/>
                    </a:ext>
                  </a:extLst>
                </p14:cNvPr>
                <p14:cNvContentPartPr/>
                <p14:nvPr/>
              </p14:nvContentPartPr>
              <p14:xfrm>
                <a:off x="5750155" y="3807814"/>
                <a:ext cx="171720" cy="158040"/>
              </p14:xfrm>
            </p:contentPart>
          </mc:Choice>
          <mc:Fallback xmlns="">
            <p:pic>
              <p:nvPicPr>
                <p:cNvPr id="30" name="筆跡 29">
                  <a:extLst>
                    <a:ext uri="{FF2B5EF4-FFF2-40B4-BE49-F238E27FC236}">
                      <a16:creationId xmlns:a16="http://schemas.microsoft.com/office/drawing/2014/main" id="{7638204D-7F98-34C2-9611-AF0B1EAC9880}"/>
                    </a:ext>
                  </a:extLst>
                </p:cNvPr>
                <p:cNvPicPr/>
                <p:nvPr/>
              </p:nvPicPr>
              <p:blipFill>
                <a:blip r:embed="rId43"/>
                <a:stretch>
                  <a:fillRect/>
                </a:stretch>
              </p:blipFill>
              <p:spPr>
                <a:xfrm>
                  <a:off x="5741155" y="3799174"/>
                  <a:ext cx="1893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A2281542-D26A-27A0-A008-AA9F385B5768}"/>
                    </a:ext>
                  </a:extLst>
                </p14:cNvPr>
                <p14:cNvContentPartPr/>
                <p14:nvPr/>
              </p14:nvContentPartPr>
              <p14:xfrm>
                <a:off x="5798755" y="3792694"/>
                <a:ext cx="213120" cy="221760"/>
              </p14:xfrm>
            </p:contentPart>
          </mc:Choice>
          <mc:Fallback xmlns="">
            <p:pic>
              <p:nvPicPr>
                <p:cNvPr id="31" name="筆跡 30">
                  <a:extLst>
                    <a:ext uri="{FF2B5EF4-FFF2-40B4-BE49-F238E27FC236}">
                      <a16:creationId xmlns:a16="http://schemas.microsoft.com/office/drawing/2014/main" id="{A2281542-D26A-27A0-A008-AA9F385B5768}"/>
                    </a:ext>
                  </a:extLst>
                </p:cNvPr>
                <p:cNvPicPr/>
                <p:nvPr/>
              </p:nvPicPr>
              <p:blipFill>
                <a:blip r:embed="rId45"/>
                <a:stretch>
                  <a:fillRect/>
                </a:stretch>
              </p:blipFill>
              <p:spPr>
                <a:xfrm>
                  <a:off x="5790115" y="3783694"/>
                  <a:ext cx="23076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9DC9EC05-8583-4388-E6F5-13ECF300DA52}"/>
                    </a:ext>
                  </a:extLst>
                </p14:cNvPr>
                <p14:cNvContentPartPr/>
                <p14:nvPr/>
              </p14:nvContentPartPr>
              <p14:xfrm>
                <a:off x="6180715" y="3550774"/>
                <a:ext cx="20520" cy="577800"/>
              </p14:xfrm>
            </p:contentPart>
          </mc:Choice>
          <mc:Fallback xmlns="">
            <p:pic>
              <p:nvPicPr>
                <p:cNvPr id="32" name="筆跡 31">
                  <a:extLst>
                    <a:ext uri="{FF2B5EF4-FFF2-40B4-BE49-F238E27FC236}">
                      <a16:creationId xmlns:a16="http://schemas.microsoft.com/office/drawing/2014/main" id="{9DC9EC05-8583-4388-E6F5-13ECF300DA52}"/>
                    </a:ext>
                  </a:extLst>
                </p:cNvPr>
                <p:cNvPicPr/>
                <p:nvPr/>
              </p:nvPicPr>
              <p:blipFill>
                <a:blip r:embed="rId47"/>
                <a:stretch>
                  <a:fillRect/>
                </a:stretch>
              </p:blipFill>
              <p:spPr>
                <a:xfrm>
                  <a:off x="6172075" y="3541774"/>
                  <a:ext cx="38160" cy="595440"/>
                </a:xfrm>
                <a:prstGeom prst="rect">
                  <a:avLst/>
                </a:prstGeom>
              </p:spPr>
            </p:pic>
          </mc:Fallback>
        </mc:AlternateContent>
      </p:grpSp>
      <p:grpSp>
        <p:nvGrpSpPr>
          <p:cNvPr id="45" name="群組 44">
            <a:extLst>
              <a:ext uri="{FF2B5EF4-FFF2-40B4-BE49-F238E27FC236}">
                <a16:creationId xmlns:a16="http://schemas.microsoft.com/office/drawing/2014/main" id="{EEC4B15D-6FEC-E34F-30AA-304E9687B3DD}"/>
              </a:ext>
            </a:extLst>
          </p:cNvPr>
          <p:cNvGrpSpPr/>
          <p:nvPr/>
        </p:nvGrpSpPr>
        <p:grpSpPr>
          <a:xfrm>
            <a:off x="2074195" y="5217214"/>
            <a:ext cx="307440" cy="318240"/>
            <a:chOff x="2074195" y="5217214"/>
            <a:chExt cx="307440" cy="318240"/>
          </a:xfrm>
        </p:grpSpPr>
        <mc:AlternateContent xmlns:mc="http://schemas.openxmlformats.org/markup-compatibility/2006" xmlns:p14="http://schemas.microsoft.com/office/powerpoint/2010/main">
          <mc:Choice Requires="p14">
            <p:contentPart p14:bwMode="auto" r:id="rId48">
              <p14:nvContentPartPr>
                <p14:cNvPr id="43" name="筆跡 42">
                  <a:extLst>
                    <a:ext uri="{FF2B5EF4-FFF2-40B4-BE49-F238E27FC236}">
                      <a16:creationId xmlns:a16="http://schemas.microsoft.com/office/drawing/2014/main" id="{449E7281-202C-6F58-E410-92765C6293F7}"/>
                    </a:ext>
                  </a:extLst>
                </p14:cNvPr>
                <p14:cNvContentPartPr/>
                <p14:nvPr/>
              </p14:nvContentPartPr>
              <p14:xfrm>
                <a:off x="2074195" y="5217214"/>
                <a:ext cx="307440" cy="318240"/>
              </p14:xfrm>
            </p:contentPart>
          </mc:Choice>
          <mc:Fallback xmlns="">
            <p:pic>
              <p:nvPicPr>
                <p:cNvPr id="43" name="筆跡 42">
                  <a:extLst>
                    <a:ext uri="{FF2B5EF4-FFF2-40B4-BE49-F238E27FC236}">
                      <a16:creationId xmlns:a16="http://schemas.microsoft.com/office/drawing/2014/main" id="{449E7281-202C-6F58-E410-92765C6293F7}"/>
                    </a:ext>
                  </a:extLst>
                </p:cNvPr>
                <p:cNvPicPr/>
                <p:nvPr/>
              </p:nvPicPr>
              <p:blipFill>
                <a:blip r:embed="rId49"/>
                <a:stretch>
                  <a:fillRect/>
                </a:stretch>
              </p:blipFill>
              <p:spPr>
                <a:xfrm>
                  <a:off x="2065555" y="5208214"/>
                  <a:ext cx="32508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4" name="筆跡 43">
                  <a:extLst>
                    <a:ext uri="{FF2B5EF4-FFF2-40B4-BE49-F238E27FC236}">
                      <a16:creationId xmlns:a16="http://schemas.microsoft.com/office/drawing/2014/main" id="{9C7F1955-6C99-551B-F736-15EE3B2DA788}"/>
                    </a:ext>
                  </a:extLst>
                </p14:cNvPr>
                <p14:cNvContentPartPr/>
                <p14:nvPr/>
              </p14:nvContentPartPr>
              <p14:xfrm>
                <a:off x="2132515" y="5294254"/>
                <a:ext cx="206280" cy="93600"/>
              </p14:xfrm>
            </p:contentPart>
          </mc:Choice>
          <mc:Fallback xmlns="">
            <p:pic>
              <p:nvPicPr>
                <p:cNvPr id="44" name="筆跡 43">
                  <a:extLst>
                    <a:ext uri="{FF2B5EF4-FFF2-40B4-BE49-F238E27FC236}">
                      <a16:creationId xmlns:a16="http://schemas.microsoft.com/office/drawing/2014/main" id="{9C7F1955-6C99-551B-F736-15EE3B2DA788}"/>
                    </a:ext>
                  </a:extLst>
                </p:cNvPr>
                <p:cNvPicPr/>
                <p:nvPr/>
              </p:nvPicPr>
              <p:blipFill>
                <a:blip r:embed="rId51"/>
                <a:stretch>
                  <a:fillRect/>
                </a:stretch>
              </p:blipFill>
              <p:spPr>
                <a:xfrm>
                  <a:off x="2123515" y="5285254"/>
                  <a:ext cx="223920" cy="111240"/>
                </a:xfrm>
                <a:prstGeom prst="rect">
                  <a:avLst/>
                </a:prstGeom>
              </p:spPr>
            </p:pic>
          </mc:Fallback>
        </mc:AlternateContent>
      </p:grpSp>
      <p:grpSp>
        <p:nvGrpSpPr>
          <p:cNvPr id="48" name="群組 47">
            <a:extLst>
              <a:ext uri="{FF2B5EF4-FFF2-40B4-BE49-F238E27FC236}">
                <a16:creationId xmlns:a16="http://schemas.microsoft.com/office/drawing/2014/main" id="{36240CFC-BC67-7E10-968E-D2C1406E3AEA}"/>
              </a:ext>
            </a:extLst>
          </p:cNvPr>
          <p:cNvGrpSpPr/>
          <p:nvPr/>
        </p:nvGrpSpPr>
        <p:grpSpPr>
          <a:xfrm>
            <a:off x="2748115" y="5282734"/>
            <a:ext cx="173520" cy="97560"/>
            <a:chOff x="2748115" y="5282734"/>
            <a:chExt cx="173520" cy="97560"/>
          </a:xfrm>
        </p:grpSpPr>
        <mc:AlternateContent xmlns:mc="http://schemas.openxmlformats.org/markup-compatibility/2006" xmlns:p14="http://schemas.microsoft.com/office/powerpoint/2010/main">
          <mc:Choice Requires="p14">
            <p:contentPart p14:bwMode="auto" r:id="rId52">
              <p14:nvContentPartPr>
                <p14:cNvPr id="46" name="筆跡 45">
                  <a:extLst>
                    <a:ext uri="{FF2B5EF4-FFF2-40B4-BE49-F238E27FC236}">
                      <a16:creationId xmlns:a16="http://schemas.microsoft.com/office/drawing/2014/main" id="{1C1BBE16-B4D6-8701-935A-FB55D2617735}"/>
                    </a:ext>
                  </a:extLst>
                </p14:cNvPr>
                <p14:cNvContentPartPr/>
                <p14:nvPr/>
              </p14:nvContentPartPr>
              <p14:xfrm>
                <a:off x="2783035" y="5282734"/>
                <a:ext cx="138600" cy="7560"/>
              </p14:xfrm>
            </p:contentPart>
          </mc:Choice>
          <mc:Fallback xmlns="">
            <p:pic>
              <p:nvPicPr>
                <p:cNvPr id="46" name="筆跡 45">
                  <a:extLst>
                    <a:ext uri="{FF2B5EF4-FFF2-40B4-BE49-F238E27FC236}">
                      <a16:creationId xmlns:a16="http://schemas.microsoft.com/office/drawing/2014/main" id="{1C1BBE16-B4D6-8701-935A-FB55D2617735}"/>
                    </a:ext>
                  </a:extLst>
                </p:cNvPr>
                <p:cNvPicPr/>
                <p:nvPr/>
              </p:nvPicPr>
              <p:blipFill>
                <a:blip r:embed="rId53"/>
                <a:stretch>
                  <a:fillRect/>
                </a:stretch>
              </p:blipFill>
              <p:spPr>
                <a:xfrm>
                  <a:off x="2774395" y="5273734"/>
                  <a:ext cx="1562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筆跡 46">
                  <a:extLst>
                    <a:ext uri="{FF2B5EF4-FFF2-40B4-BE49-F238E27FC236}">
                      <a16:creationId xmlns:a16="http://schemas.microsoft.com/office/drawing/2014/main" id="{D8D8F111-6815-6A30-8A33-4723F503D342}"/>
                    </a:ext>
                  </a:extLst>
                </p14:cNvPr>
                <p14:cNvContentPartPr/>
                <p14:nvPr/>
              </p14:nvContentPartPr>
              <p14:xfrm>
                <a:off x="2748115" y="5363374"/>
                <a:ext cx="161640" cy="16920"/>
              </p14:xfrm>
            </p:contentPart>
          </mc:Choice>
          <mc:Fallback xmlns="">
            <p:pic>
              <p:nvPicPr>
                <p:cNvPr id="47" name="筆跡 46">
                  <a:extLst>
                    <a:ext uri="{FF2B5EF4-FFF2-40B4-BE49-F238E27FC236}">
                      <a16:creationId xmlns:a16="http://schemas.microsoft.com/office/drawing/2014/main" id="{D8D8F111-6815-6A30-8A33-4723F503D342}"/>
                    </a:ext>
                  </a:extLst>
                </p:cNvPr>
                <p:cNvPicPr/>
                <p:nvPr/>
              </p:nvPicPr>
              <p:blipFill>
                <a:blip r:embed="rId55"/>
                <a:stretch>
                  <a:fillRect/>
                </a:stretch>
              </p:blipFill>
              <p:spPr>
                <a:xfrm>
                  <a:off x="2739115" y="5354374"/>
                  <a:ext cx="179280" cy="34560"/>
                </a:xfrm>
                <a:prstGeom prst="rect">
                  <a:avLst/>
                </a:prstGeom>
              </p:spPr>
            </p:pic>
          </mc:Fallback>
        </mc:AlternateContent>
      </p:grpSp>
      <p:grpSp>
        <p:nvGrpSpPr>
          <p:cNvPr id="63" name="群組 62">
            <a:extLst>
              <a:ext uri="{FF2B5EF4-FFF2-40B4-BE49-F238E27FC236}">
                <a16:creationId xmlns:a16="http://schemas.microsoft.com/office/drawing/2014/main" id="{EC7C8FE1-1476-1027-246B-3011DF7B82A0}"/>
              </a:ext>
            </a:extLst>
          </p:cNvPr>
          <p:cNvGrpSpPr/>
          <p:nvPr/>
        </p:nvGrpSpPr>
        <p:grpSpPr>
          <a:xfrm>
            <a:off x="3308635" y="5034334"/>
            <a:ext cx="1870920" cy="771480"/>
            <a:chOff x="3308635" y="5034334"/>
            <a:chExt cx="1870920" cy="771480"/>
          </a:xfrm>
        </p:grpSpPr>
        <mc:AlternateContent xmlns:mc="http://schemas.openxmlformats.org/markup-compatibility/2006" xmlns:p14="http://schemas.microsoft.com/office/powerpoint/2010/main">
          <mc:Choice Requires="p14">
            <p:contentPart p14:bwMode="auto" r:id="rId56">
              <p14:nvContentPartPr>
                <p14:cNvPr id="49" name="筆跡 48">
                  <a:extLst>
                    <a:ext uri="{FF2B5EF4-FFF2-40B4-BE49-F238E27FC236}">
                      <a16:creationId xmlns:a16="http://schemas.microsoft.com/office/drawing/2014/main" id="{75538D13-43CF-2111-A917-7AFE05F1D92A}"/>
                    </a:ext>
                  </a:extLst>
                </p14:cNvPr>
                <p14:cNvContentPartPr/>
                <p14:nvPr/>
              </p14:nvContentPartPr>
              <p14:xfrm>
                <a:off x="3378835" y="5130094"/>
                <a:ext cx="252360" cy="234360"/>
              </p14:xfrm>
            </p:contentPart>
          </mc:Choice>
          <mc:Fallback xmlns="">
            <p:pic>
              <p:nvPicPr>
                <p:cNvPr id="49" name="筆跡 48">
                  <a:extLst>
                    <a:ext uri="{FF2B5EF4-FFF2-40B4-BE49-F238E27FC236}">
                      <a16:creationId xmlns:a16="http://schemas.microsoft.com/office/drawing/2014/main" id="{75538D13-43CF-2111-A917-7AFE05F1D92A}"/>
                    </a:ext>
                  </a:extLst>
                </p:cNvPr>
                <p:cNvPicPr/>
                <p:nvPr/>
              </p:nvPicPr>
              <p:blipFill>
                <a:blip r:embed="rId57"/>
                <a:stretch>
                  <a:fillRect/>
                </a:stretch>
              </p:blipFill>
              <p:spPr>
                <a:xfrm>
                  <a:off x="3370195" y="5121454"/>
                  <a:ext cx="270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0" name="筆跡 49">
                  <a:extLst>
                    <a:ext uri="{FF2B5EF4-FFF2-40B4-BE49-F238E27FC236}">
                      <a16:creationId xmlns:a16="http://schemas.microsoft.com/office/drawing/2014/main" id="{FFA41C52-9A8F-C871-B28D-BA9CFBD2702E}"/>
                    </a:ext>
                  </a:extLst>
                </p14:cNvPr>
                <p14:cNvContentPartPr/>
                <p14:nvPr/>
              </p14:nvContentPartPr>
              <p14:xfrm>
                <a:off x="3472075" y="5139454"/>
                <a:ext cx="204840" cy="243000"/>
              </p14:xfrm>
            </p:contentPart>
          </mc:Choice>
          <mc:Fallback xmlns="">
            <p:pic>
              <p:nvPicPr>
                <p:cNvPr id="50" name="筆跡 49">
                  <a:extLst>
                    <a:ext uri="{FF2B5EF4-FFF2-40B4-BE49-F238E27FC236}">
                      <a16:creationId xmlns:a16="http://schemas.microsoft.com/office/drawing/2014/main" id="{FFA41C52-9A8F-C871-B28D-BA9CFBD2702E}"/>
                    </a:ext>
                  </a:extLst>
                </p:cNvPr>
                <p:cNvPicPr/>
                <p:nvPr/>
              </p:nvPicPr>
              <p:blipFill>
                <a:blip r:embed="rId59"/>
                <a:stretch>
                  <a:fillRect/>
                </a:stretch>
              </p:blipFill>
              <p:spPr>
                <a:xfrm>
                  <a:off x="3463435" y="5130814"/>
                  <a:ext cx="2224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1" name="筆跡 50">
                  <a:extLst>
                    <a:ext uri="{FF2B5EF4-FFF2-40B4-BE49-F238E27FC236}">
                      <a16:creationId xmlns:a16="http://schemas.microsoft.com/office/drawing/2014/main" id="{98CF7B1F-8C91-4883-2FF8-DC8667EE2207}"/>
                    </a:ext>
                  </a:extLst>
                </p14:cNvPr>
                <p14:cNvContentPartPr/>
                <p14:nvPr/>
              </p14:nvContentPartPr>
              <p14:xfrm>
                <a:off x="3721195" y="5245654"/>
                <a:ext cx="77760" cy="9000"/>
              </p14:xfrm>
            </p:contentPart>
          </mc:Choice>
          <mc:Fallback xmlns="">
            <p:pic>
              <p:nvPicPr>
                <p:cNvPr id="51" name="筆跡 50">
                  <a:extLst>
                    <a:ext uri="{FF2B5EF4-FFF2-40B4-BE49-F238E27FC236}">
                      <a16:creationId xmlns:a16="http://schemas.microsoft.com/office/drawing/2014/main" id="{98CF7B1F-8C91-4883-2FF8-DC8667EE2207}"/>
                    </a:ext>
                  </a:extLst>
                </p:cNvPr>
                <p:cNvPicPr/>
                <p:nvPr/>
              </p:nvPicPr>
              <p:blipFill>
                <a:blip r:embed="rId61"/>
                <a:stretch>
                  <a:fillRect/>
                </a:stretch>
              </p:blipFill>
              <p:spPr>
                <a:xfrm>
                  <a:off x="3712195" y="5236654"/>
                  <a:ext cx="954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2" name="筆跡 51">
                  <a:extLst>
                    <a:ext uri="{FF2B5EF4-FFF2-40B4-BE49-F238E27FC236}">
                      <a16:creationId xmlns:a16="http://schemas.microsoft.com/office/drawing/2014/main" id="{3911C75C-E96F-9DB6-3A72-2F0E528685B9}"/>
                    </a:ext>
                  </a:extLst>
                </p14:cNvPr>
                <p14:cNvContentPartPr/>
                <p14:nvPr/>
              </p14:nvContentPartPr>
              <p14:xfrm>
                <a:off x="3897235" y="5140174"/>
                <a:ext cx="374040" cy="18000"/>
              </p14:xfrm>
            </p:contentPart>
          </mc:Choice>
          <mc:Fallback xmlns="">
            <p:pic>
              <p:nvPicPr>
                <p:cNvPr id="52" name="筆跡 51">
                  <a:extLst>
                    <a:ext uri="{FF2B5EF4-FFF2-40B4-BE49-F238E27FC236}">
                      <a16:creationId xmlns:a16="http://schemas.microsoft.com/office/drawing/2014/main" id="{3911C75C-E96F-9DB6-3A72-2F0E528685B9}"/>
                    </a:ext>
                  </a:extLst>
                </p:cNvPr>
                <p:cNvPicPr/>
                <p:nvPr/>
              </p:nvPicPr>
              <p:blipFill>
                <a:blip r:embed="rId63"/>
                <a:stretch>
                  <a:fillRect/>
                </a:stretch>
              </p:blipFill>
              <p:spPr>
                <a:xfrm>
                  <a:off x="3888235" y="5131534"/>
                  <a:ext cx="39168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3" name="筆跡 52">
                  <a:extLst>
                    <a:ext uri="{FF2B5EF4-FFF2-40B4-BE49-F238E27FC236}">
                      <a16:creationId xmlns:a16="http://schemas.microsoft.com/office/drawing/2014/main" id="{B4B9D10C-214B-B54B-DD73-D7EA148181E0}"/>
                    </a:ext>
                  </a:extLst>
                </p14:cNvPr>
                <p14:cNvContentPartPr/>
                <p14:nvPr/>
              </p14:nvContentPartPr>
              <p14:xfrm>
                <a:off x="3992995" y="5211454"/>
                <a:ext cx="214920" cy="147600"/>
              </p14:xfrm>
            </p:contentPart>
          </mc:Choice>
          <mc:Fallback xmlns="">
            <p:pic>
              <p:nvPicPr>
                <p:cNvPr id="53" name="筆跡 52">
                  <a:extLst>
                    <a:ext uri="{FF2B5EF4-FFF2-40B4-BE49-F238E27FC236}">
                      <a16:creationId xmlns:a16="http://schemas.microsoft.com/office/drawing/2014/main" id="{B4B9D10C-214B-B54B-DD73-D7EA148181E0}"/>
                    </a:ext>
                  </a:extLst>
                </p:cNvPr>
                <p:cNvPicPr/>
                <p:nvPr/>
              </p:nvPicPr>
              <p:blipFill>
                <a:blip r:embed="rId65"/>
                <a:stretch>
                  <a:fillRect/>
                </a:stretch>
              </p:blipFill>
              <p:spPr>
                <a:xfrm>
                  <a:off x="3983995" y="5202814"/>
                  <a:ext cx="23256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4" name="筆跡 53">
                  <a:extLst>
                    <a:ext uri="{FF2B5EF4-FFF2-40B4-BE49-F238E27FC236}">
                      <a16:creationId xmlns:a16="http://schemas.microsoft.com/office/drawing/2014/main" id="{FAE278C3-D16D-C99F-5CC9-D5318E43D91C}"/>
                    </a:ext>
                  </a:extLst>
                </p14:cNvPr>
                <p14:cNvContentPartPr/>
                <p14:nvPr/>
              </p14:nvContentPartPr>
              <p14:xfrm>
                <a:off x="4024675" y="5219014"/>
                <a:ext cx="191160" cy="208800"/>
              </p14:xfrm>
            </p:contentPart>
          </mc:Choice>
          <mc:Fallback xmlns="">
            <p:pic>
              <p:nvPicPr>
                <p:cNvPr id="54" name="筆跡 53">
                  <a:extLst>
                    <a:ext uri="{FF2B5EF4-FFF2-40B4-BE49-F238E27FC236}">
                      <a16:creationId xmlns:a16="http://schemas.microsoft.com/office/drawing/2014/main" id="{FAE278C3-D16D-C99F-5CC9-D5318E43D91C}"/>
                    </a:ext>
                  </a:extLst>
                </p:cNvPr>
                <p:cNvPicPr/>
                <p:nvPr/>
              </p:nvPicPr>
              <p:blipFill>
                <a:blip r:embed="rId67"/>
                <a:stretch>
                  <a:fillRect/>
                </a:stretch>
              </p:blipFill>
              <p:spPr>
                <a:xfrm>
                  <a:off x="4015675" y="5210374"/>
                  <a:ext cx="2088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6" name="筆跡 55">
                  <a:extLst>
                    <a:ext uri="{FF2B5EF4-FFF2-40B4-BE49-F238E27FC236}">
                      <a16:creationId xmlns:a16="http://schemas.microsoft.com/office/drawing/2014/main" id="{4C27539C-8B9E-899D-2808-20268618787F}"/>
                    </a:ext>
                  </a:extLst>
                </p14:cNvPr>
                <p14:cNvContentPartPr/>
                <p14:nvPr/>
              </p14:nvContentPartPr>
              <p14:xfrm>
                <a:off x="3308635" y="5094094"/>
                <a:ext cx="118440" cy="372240"/>
              </p14:xfrm>
            </p:contentPart>
          </mc:Choice>
          <mc:Fallback xmlns="">
            <p:pic>
              <p:nvPicPr>
                <p:cNvPr id="56" name="筆跡 55">
                  <a:extLst>
                    <a:ext uri="{FF2B5EF4-FFF2-40B4-BE49-F238E27FC236}">
                      <a16:creationId xmlns:a16="http://schemas.microsoft.com/office/drawing/2014/main" id="{4C27539C-8B9E-899D-2808-20268618787F}"/>
                    </a:ext>
                  </a:extLst>
                </p:cNvPr>
                <p:cNvPicPr/>
                <p:nvPr/>
              </p:nvPicPr>
              <p:blipFill>
                <a:blip r:embed="rId69"/>
                <a:stretch>
                  <a:fillRect/>
                </a:stretch>
              </p:blipFill>
              <p:spPr>
                <a:xfrm>
                  <a:off x="3299995" y="5085094"/>
                  <a:ext cx="13608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7" name="筆跡 56">
                  <a:extLst>
                    <a:ext uri="{FF2B5EF4-FFF2-40B4-BE49-F238E27FC236}">
                      <a16:creationId xmlns:a16="http://schemas.microsoft.com/office/drawing/2014/main" id="{E86C8992-E952-2465-AAAC-6D0C562D2717}"/>
                    </a:ext>
                  </a:extLst>
                </p14:cNvPr>
                <p14:cNvContentPartPr/>
                <p14:nvPr/>
              </p14:nvContentPartPr>
              <p14:xfrm>
                <a:off x="4364515" y="5098774"/>
                <a:ext cx="73440" cy="303120"/>
              </p14:xfrm>
            </p:contentPart>
          </mc:Choice>
          <mc:Fallback xmlns="">
            <p:pic>
              <p:nvPicPr>
                <p:cNvPr id="57" name="筆跡 56">
                  <a:extLst>
                    <a:ext uri="{FF2B5EF4-FFF2-40B4-BE49-F238E27FC236}">
                      <a16:creationId xmlns:a16="http://schemas.microsoft.com/office/drawing/2014/main" id="{E86C8992-E952-2465-AAAC-6D0C562D2717}"/>
                    </a:ext>
                  </a:extLst>
                </p:cNvPr>
                <p:cNvPicPr/>
                <p:nvPr/>
              </p:nvPicPr>
              <p:blipFill>
                <a:blip r:embed="rId71"/>
                <a:stretch>
                  <a:fillRect/>
                </a:stretch>
              </p:blipFill>
              <p:spPr>
                <a:xfrm>
                  <a:off x="4355875" y="5089774"/>
                  <a:ext cx="9108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9" name="筆跡 58">
                  <a:extLst>
                    <a:ext uri="{FF2B5EF4-FFF2-40B4-BE49-F238E27FC236}">
                      <a16:creationId xmlns:a16="http://schemas.microsoft.com/office/drawing/2014/main" id="{157D745D-0BD2-C7FE-E5CE-1AE5FC5A8D4E}"/>
                    </a:ext>
                  </a:extLst>
                </p14:cNvPr>
                <p14:cNvContentPartPr/>
                <p14:nvPr/>
              </p14:nvContentPartPr>
              <p14:xfrm>
                <a:off x="4353355" y="5034334"/>
                <a:ext cx="535680" cy="771480"/>
              </p14:xfrm>
            </p:contentPart>
          </mc:Choice>
          <mc:Fallback xmlns="">
            <p:pic>
              <p:nvPicPr>
                <p:cNvPr id="59" name="筆跡 58">
                  <a:extLst>
                    <a:ext uri="{FF2B5EF4-FFF2-40B4-BE49-F238E27FC236}">
                      <a16:creationId xmlns:a16="http://schemas.microsoft.com/office/drawing/2014/main" id="{157D745D-0BD2-C7FE-E5CE-1AE5FC5A8D4E}"/>
                    </a:ext>
                  </a:extLst>
                </p:cNvPr>
                <p:cNvPicPr/>
                <p:nvPr/>
              </p:nvPicPr>
              <p:blipFill>
                <a:blip r:embed="rId73"/>
                <a:stretch>
                  <a:fillRect/>
                </a:stretch>
              </p:blipFill>
              <p:spPr>
                <a:xfrm>
                  <a:off x="4344355" y="5025694"/>
                  <a:ext cx="553320" cy="7891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筆跡 60">
                  <a:extLst>
                    <a:ext uri="{FF2B5EF4-FFF2-40B4-BE49-F238E27FC236}">
                      <a16:creationId xmlns:a16="http://schemas.microsoft.com/office/drawing/2014/main" id="{B81CD135-9AEA-8F60-EF78-1F8DC7A8D482}"/>
                    </a:ext>
                  </a:extLst>
                </p14:cNvPr>
                <p14:cNvContentPartPr/>
                <p14:nvPr/>
              </p14:nvContentPartPr>
              <p14:xfrm>
                <a:off x="4832515" y="5285254"/>
                <a:ext cx="329040" cy="185760"/>
              </p14:xfrm>
            </p:contentPart>
          </mc:Choice>
          <mc:Fallback xmlns="">
            <p:pic>
              <p:nvPicPr>
                <p:cNvPr id="61" name="筆跡 60">
                  <a:extLst>
                    <a:ext uri="{FF2B5EF4-FFF2-40B4-BE49-F238E27FC236}">
                      <a16:creationId xmlns:a16="http://schemas.microsoft.com/office/drawing/2014/main" id="{B81CD135-9AEA-8F60-EF78-1F8DC7A8D482}"/>
                    </a:ext>
                  </a:extLst>
                </p:cNvPr>
                <p:cNvPicPr/>
                <p:nvPr/>
              </p:nvPicPr>
              <p:blipFill>
                <a:blip r:embed="rId75"/>
                <a:stretch>
                  <a:fillRect/>
                </a:stretch>
              </p:blipFill>
              <p:spPr>
                <a:xfrm>
                  <a:off x="4823875" y="5276614"/>
                  <a:ext cx="3466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筆跡 61">
                  <a:extLst>
                    <a:ext uri="{FF2B5EF4-FFF2-40B4-BE49-F238E27FC236}">
                      <a16:creationId xmlns:a16="http://schemas.microsoft.com/office/drawing/2014/main" id="{5D62DDCE-6315-5B57-0847-8F3516CB0B3D}"/>
                    </a:ext>
                  </a:extLst>
                </p14:cNvPr>
                <p14:cNvContentPartPr/>
                <p14:nvPr/>
              </p14:nvContentPartPr>
              <p14:xfrm>
                <a:off x="4898035" y="5482174"/>
                <a:ext cx="281520" cy="211680"/>
              </p14:xfrm>
            </p:contentPart>
          </mc:Choice>
          <mc:Fallback xmlns="">
            <p:pic>
              <p:nvPicPr>
                <p:cNvPr id="62" name="筆跡 61">
                  <a:extLst>
                    <a:ext uri="{FF2B5EF4-FFF2-40B4-BE49-F238E27FC236}">
                      <a16:creationId xmlns:a16="http://schemas.microsoft.com/office/drawing/2014/main" id="{5D62DDCE-6315-5B57-0847-8F3516CB0B3D}"/>
                    </a:ext>
                  </a:extLst>
                </p:cNvPr>
                <p:cNvPicPr/>
                <p:nvPr/>
              </p:nvPicPr>
              <p:blipFill>
                <a:blip r:embed="rId77"/>
                <a:stretch>
                  <a:fillRect/>
                </a:stretch>
              </p:blipFill>
              <p:spPr>
                <a:xfrm>
                  <a:off x="4889395" y="5473174"/>
                  <a:ext cx="299160" cy="229320"/>
                </a:xfrm>
                <a:prstGeom prst="rect">
                  <a:avLst/>
                </a:prstGeom>
              </p:spPr>
            </p:pic>
          </mc:Fallback>
        </mc:AlternateContent>
      </p:grpSp>
    </p:spTree>
    <p:extLst>
      <p:ext uri="{BB962C8B-B14F-4D97-AF65-F5344CB8AC3E}">
        <p14:creationId xmlns:p14="http://schemas.microsoft.com/office/powerpoint/2010/main" val="26853799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群組 9">
            <a:extLst>
              <a:ext uri="{FF2B5EF4-FFF2-40B4-BE49-F238E27FC236}">
                <a16:creationId xmlns:a16="http://schemas.microsoft.com/office/drawing/2014/main" id="{3A7A5444-4CF3-AA1B-21A8-9C788CCFEDA1}"/>
              </a:ext>
            </a:extLst>
          </p:cNvPr>
          <p:cNvGrpSpPr/>
          <p:nvPr/>
        </p:nvGrpSpPr>
        <p:grpSpPr>
          <a:xfrm>
            <a:off x="31607" y="1091372"/>
            <a:ext cx="12095400" cy="5628052"/>
            <a:chOff x="162231" y="1091372"/>
            <a:chExt cx="12095400" cy="5628052"/>
          </a:xfrm>
        </p:grpSpPr>
        <p:pic>
          <p:nvPicPr>
            <p:cNvPr id="6" name="圖片 5" descr="一張含有 文字, 功能表 的圖片&#10;&#10;自動產生的描述">
              <a:extLst>
                <a:ext uri="{FF2B5EF4-FFF2-40B4-BE49-F238E27FC236}">
                  <a16:creationId xmlns:a16="http://schemas.microsoft.com/office/drawing/2014/main" id="{2DB5EB21-A0B6-71C5-FFD6-51397F78E1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691" y="1136934"/>
              <a:ext cx="11692618" cy="5582490"/>
            </a:xfrm>
            <a:prstGeom prst="rect">
              <a:avLst/>
            </a:prstGeom>
          </p:spPr>
        </p:pic>
        <mc:AlternateContent xmlns:mc="http://schemas.openxmlformats.org/markup-compatibility/2006" xmlns:p14="http://schemas.microsoft.com/office/powerpoint/2010/main">
          <mc:Choice Requires="p14">
            <p:contentPart p14:bwMode="auto" r:id="rId3">
              <p14:nvContentPartPr>
                <p14:cNvPr id="7" name="筆跡 6">
                  <a:extLst>
                    <a:ext uri="{FF2B5EF4-FFF2-40B4-BE49-F238E27FC236}">
                      <a16:creationId xmlns:a16="http://schemas.microsoft.com/office/drawing/2014/main" id="{428ECEF5-6303-26FC-1E7B-A3B204CEE333}"/>
                    </a:ext>
                  </a:extLst>
                </p14:cNvPr>
                <p14:cNvContentPartPr/>
                <p14:nvPr/>
              </p14:nvContentPartPr>
              <p14:xfrm>
                <a:off x="12094431" y="6629490"/>
                <a:ext cx="360" cy="360"/>
              </p14:xfrm>
            </p:contentPart>
          </mc:Choice>
          <mc:Fallback xmlns="">
            <p:pic>
              <p:nvPicPr>
                <p:cNvPr id="7" name="筆跡 6">
                  <a:extLst>
                    <a:ext uri="{FF2B5EF4-FFF2-40B4-BE49-F238E27FC236}">
                      <a16:creationId xmlns:a16="http://schemas.microsoft.com/office/drawing/2014/main" id="{428ECEF5-6303-26FC-1E7B-A3B204CEE333}"/>
                    </a:ext>
                  </a:extLst>
                </p:cNvPr>
                <p:cNvPicPr/>
                <p:nvPr/>
              </p:nvPicPr>
              <p:blipFill>
                <a:blip r:embed="rId4"/>
                <a:stretch>
                  <a:fillRect/>
                </a:stretch>
              </p:blipFill>
              <p:spPr>
                <a:xfrm>
                  <a:off x="12031431" y="6566490"/>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7CB8E75F-4C2F-335D-DE10-05065B29AB3D}"/>
                    </a:ext>
                  </a:extLst>
                </p14:cNvPr>
                <p14:cNvContentPartPr/>
                <p14:nvPr/>
              </p14:nvContentPartPr>
              <p14:xfrm>
                <a:off x="162231" y="6662146"/>
                <a:ext cx="11943000" cy="360"/>
              </p14:xfrm>
            </p:contentPart>
          </mc:Choice>
          <mc:Fallback xmlns="">
            <p:pic>
              <p:nvPicPr>
                <p:cNvPr id="8" name="筆跡 7">
                  <a:extLst>
                    <a:ext uri="{FF2B5EF4-FFF2-40B4-BE49-F238E27FC236}">
                      <a16:creationId xmlns:a16="http://schemas.microsoft.com/office/drawing/2014/main" id="{7CB8E75F-4C2F-335D-DE10-05065B29AB3D}"/>
                    </a:ext>
                  </a:extLst>
                </p:cNvPr>
                <p:cNvPicPr/>
                <p:nvPr/>
              </p:nvPicPr>
              <p:blipFill>
                <a:blip r:embed="rId6"/>
                <a:stretch>
                  <a:fillRect/>
                </a:stretch>
              </p:blipFill>
              <p:spPr>
                <a:xfrm>
                  <a:off x="99231" y="6599146"/>
                  <a:ext cx="120686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筆跡 8">
                  <a:extLst>
                    <a:ext uri="{FF2B5EF4-FFF2-40B4-BE49-F238E27FC236}">
                      <a16:creationId xmlns:a16="http://schemas.microsoft.com/office/drawing/2014/main" id="{BA9AD467-B338-C8F2-FBCB-F990D4C4164E}"/>
                    </a:ext>
                  </a:extLst>
                </p14:cNvPr>
                <p14:cNvContentPartPr/>
                <p14:nvPr/>
              </p14:nvContentPartPr>
              <p14:xfrm>
                <a:off x="314631" y="1091372"/>
                <a:ext cx="11943000" cy="360"/>
              </p14:xfrm>
            </p:contentPart>
          </mc:Choice>
          <mc:Fallback xmlns="">
            <p:pic>
              <p:nvPicPr>
                <p:cNvPr id="9" name="筆跡 8">
                  <a:extLst>
                    <a:ext uri="{FF2B5EF4-FFF2-40B4-BE49-F238E27FC236}">
                      <a16:creationId xmlns:a16="http://schemas.microsoft.com/office/drawing/2014/main" id="{BA9AD467-B338-C8F2-FBCB-F990D4C4164E}"/>
                    </a:ext>
                  </a:extLst>
                </p:cNvPr>
                <p:cNvPicPr/>
                <p:nvPr/>
              </p:nvPicPr>
              <p:blipFill>
                <a:blip r:embed="rId6"/>
                <a:stretch>
                  <a:fillRect/>
                </a:stretch>
              </p:blipFill>
              <p:spPr>
                <a:xfrm>
                  <a:off x="251631" y="1028372"/>
                  <a:ext cx="12068640" cy="126000"/>
                </a:xfrm>
                <a:prstGeom prst="rect">
                  <a:avLst/>
                </a:prstGeom>
              </p:spPr>
            </p:pic>
          </mc:Fallback>
        </mc:AlternateContent>
      </p:grpSp>
    </p:spTree>
    <p:extLst>
      <p:ext uri="{BB962C8B-B14F-4D97-AF65-F5344CB8AC3E}">
        <p14:creationId xmlns:p14="http://schemas.microsoft.com/office/powerpoint/2010/main" val="35037777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3F7A6DF-2F81-3A76-ED1E-D6B9A0A4FB3B}"/>
              </a:ext>
            </a:extLst>
          </p:cNvPr>
          <p:cNvSpPr>
            <a:spLocks noGrp="1"/>
          </p:cNvSpPr>
          <p:nvPr>
            <p:ph type="title"/>
          </p:nvPr>
        </p:nvSpPr>
        <p:spPr/>
        <p:txBody>
          <a:bodyPr/>
          <a:lstStyle/>
          <a:p>
            <a:r>
              <a:rPr lang="en-US" altLang="zh-TW" dirty="0"/>
              <a:t>Kurtosis</a:t>
            </a:r>
            <a:endParaRPr lang="zh-TW" altLang="en-US" dirty="0"/>
          </a:p>
        </p:txBody>
      </p:sp>
      <p:sp>
        <p:nvSpPr>
          <p:cNvPr id="4" name="投影片編號版面配置區 3">
            <a:extLst>
              <a:ext uri="{FF2B5EF4-FFF2-40B4-BE49-F238E27FC236}">
                <a16:creationId xmlns:a16="http://schemas.microsoft.com/office/drawing/2014/main" id="{EC05900B-F5DC-AB15-596B-F43AE5CEAF99}"/>
              </a:ext>
            </a:extLst>
          </p:cNvPr>
          <p:cNvSpPr>
            <a:spLocks noGrp="1"/>
          </p:cNvSpPr>
          <p:nvPr>
            <p:ph type="sldNum" sz="quarter" idx="12"/>
          </p:nvPr>
        </p:nvSpPr>
        <p:spPr/>
        <p:txBody>
          <a:bodyPr/>
          <a:lstStyle/>
          <a:p>
            <a:fld id="{F7C3EB1E-0928-436D-A66E-D72C5BBE33D9}" type="slidenum">
              <a:rPr lang="zh-TW" altLang="en-US" smtClean="0"/>
              <a:t>43</a:t>
            </a:fld>
            <a:endParaRPr lang="zh-TW" altLang="en-US"/>
          </a:p>
        </p:txBody>
      </p:sp>
      <p:grpSp>
        <p:nvGrpSpPr>
          <p:cNvPr id="11" name="群組 10">
            <a:extLst>
              <a:ext uri="{FF2B5EF4-FFF2-40B4-BE49-F238E27FC236}">
                <a16:creationId xmlns:a16="http://schemas.microsoft.com/office/drawing/2014/main" id="{C0327531-6CAD-714A-E52C-185A443BC8CB}"/>
              </a:ext>
            </a:extLst>
          </p:cNvPr>
          <p:cNvGrpSpPr/>
          <p:nvPr/>
        </p:nvGrpSpPr>
        <p:grpSpPr>
          <a:xfrm>
            <a:off x="2499086" y="2120900"/>
            <a:ext cx="7264627" cy="4051300"/>
            <a:chOff x="2499086" y="2120900"/>
            <a:chExt cx="7264627" cy="4051300"/>
          </a:xfrm>
        </p:grpSpPr>
        <p:pic>
          <p:nvPicPr>
            <p:cNvPr id="9" name="內容版面配置區 5" descr="一張含有 行, 圖表 的圖片">
              <a:extLst>
                <a:ext uri="{FF2B5EF4-FFF2-40B4-BE49-F238E27FC236}">
                  <a16:creationId xmlns:a16="http://schemas.microsoft.com/office/drawing/2014/main" id="{72668580-DC3B-8FF3-DDE6-EFA7899FC9E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99086" y="2120900"/>
              <a:ext cx="7200178" cy="4051300"/>
            </a:xfrm>
            <a:prstGeom prst="rect">
              <a:avLst/>
            </a:prstGeom>
          </p:spPr>
        </p:pic>
        <mc:AlternateContent xmlns:mc="http://schemas.openxmlformats.org/markup-compatibility/2006" xmlns:p14="http://schemas.microsoft.com/office/powerpoint/2010/main">
          <mc:Choice Requires="p14">
            <p:contentPart p14:bwMode="auto" r:id="rId3">
              <p14:nvContentPartPr>
                <p14:cNvPr id="10" name="筆跡 9">
                  <a:extLst>
                    <a:ext uri="{FF2B5EF4-FFF2-40B4-BE49-F238E27FC236}">
                      <a16:creationId xmlns:a16="http://schemas.microsoft.com/office/drawing/2014/main" id="{074A0412-2398-B996-A560-BF67EBC1535F}"/>
                    </a:ext>
                  </a:extLst>
                </p14:cNvPr>
                <p14:cNvContentPartPr/>
                <p14:nvPr/>
              </p14:nvContentPartPr>
              <p14:xfrm>
                <a:off x="8340993" y="5535584"/>
                <a:ext cx="1422720" cy="590760"/>
              </p14:xfrm>
            </p:contentPart>
          </mc:Choice>
          <mc:Fallback xmlns="">
            <p:pic>
              <p:nvPicPr>
                <p:cNvPr id="10" name="筆跡 9">
                  <a:extLst>
                    <a:ext uri="{FF2B5EF4-FFF2-40B4-BE49-F238E27FC236}">
                      <a16:creationId xmlns:a16="http://schemas.microsoft.com/office/drawing/2014/main" id="{074A0412-2398-B996-A560-BF67EBC1535F}"/>
                    </a:ext>
                  </a:extLst>
                </p:cNvPr>
                <p:cNvPicPr/>
                <p:nvPr/>
              </p:nvPicPr>
              <p:blipFill>
                <a:blip r:embed="rId4"/>
                <a:stretch>
                  <a:fillRect/>
                </a:stretch>
              </p:blipFill>
              <p:spPr>
                <a:xfrm>
                  <a:off x="8277993" y="5472944"/>
                  <a:ext cx="1548360" cy="716400"/>
                </a:xfrm>
                <a:prstGeom prst="rect">
                  <a:avLst/>
                </a:prstGeom>
              </p:spPr>
            </p:pic>
          </mc:Fallback>
        </mc:AlternateContent>
      </p:grpSp>
    </p:spTree>
    <p:extLst>
      <p:ext uri="{BB962C8B-B14F-4D97-AF65-F5344CB8AC3E}">
        <p14:creationId xmlns:p14="http://schemas.microsoft.com/office/powerpoint/2010/main" val="4763349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AD12DF-3EAA-C426-EE71-CE49ACB5CE3D}"/>
              </a:ext>
            </a:extLst>
          </p:cNvPr>
          <p:cNvSpPr>
            <a:spLocks noGrp="1"/>
          </p:cNvSpPr>
          <p:nvPr>
            <p:ph type="title"/>
          </p:nvPr>
        </p:nvSpPr>
        <p:spPr/>
        <p:txBody>
          <a:bodyPr/>
          <a:lstStyle/>
          <a:p>
            <a:r>
              <a:rPr lang="en-US" altLang="zh-TW" dirty="0"/>
              <a:t>Skewness</a:t>
            </a:r>
            <a:endParaRPr lang="zh-TW" altLang="en-US" dirty="0"/>
          </a:p>
        </p:txBody>
      </p:sp>
      <p:sp>
        <p:nvSpPr>
          <p:cNvPr id="4" name="投影片編號版面配置區 3">
            <a:extLst>
              <a:ext uri="{FF2B5EF4-FFF2-40B4-BE49-F238E27FC236}">
                <a16:creationId xmlns:a16="http://schemas.microsoft.com/office/drawing/2014/main" id="{36E8F17C-AC59-B929-224E-967BCB4865C4}"/>
              </a:ext>
            </a:extLst>
          </p:cNvPr>
          <p:cNvSpPr>
            <a:spLocks noGrp="1"/>
          </p:cNvSpPr>
          <p:nvPr>
            <p:ph type="sldNum" sz="quarter" idx="12"/>
          </p:nvPr>
        </p:nvSpPr>
        <p:spPr/>
        <p:txBody>
          <a:bodyPr/>
          <a:lstStyle/>
          <a:p>
            <a:fld id="{F7C3EB1E-0928-436D-A66E-D72C5BBE33D9}" type="slidenum">
              <a:rPr lang="zh-TW" altLang="en-US" smtClean="0"/>
              <a:t>44</a:t>
            </a:fld>
            <a:endParaRPr lang="zh-TW" altLang="en-US"/>
          </a:p>
        </p:txBody>
      </p:sp>
      <p:pic>
        <p:nvPicPr>
          <p:cNvPr id="1026" name="Picture 2">
            <a:extLst>
              <a:ext uri="{FF2B5EF4-FFF2-40B4-BE49-F238E27FC236}">
                <a16:creationId xmlns:a16="http://schemas.microsoft.com/office/drawing/2014/main" id="{0A642673-E56F-7761-048A-E78BAE422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405721"/>
            <a:ext cx="10058400" cy="379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0443436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378646A-C71F-4D43-AFEC-301AFAB57D03}"/>
              </a:ext>
            </a:extLst>
          </p:cNvPr>
          <p:cNvSpPr>
            <a:spLocks noGrp="1"/>
          </p:cNvSpPr>
          <p:nvPr>
            <p:ph type="title"/>
          </p:nvPr>
        </p:nvSpPr>
        <p:spPr/>
        <p:txBody>
          <a:bodyPr/>
          <a:lstStyle/>
          <a:p>
            <a:r>
              <a:rPr lang="en-US" altLang="zh-TW" dirty="0"/>
              <a:t>Computing and Testing Kurtosis and Skewness</a:t>
            </a:r>
            <a:endParaRPr lang="zh-TW" altLang="en-US" dirty="0"/>
          </a:p>
        </p:txBody>
      </p:sp>
      <p:sp>
        <p:nvSpPr>
          <p:cNvPr id="3" name="內容版面配置區 2">
            <a:extLst>
              <a:ext uri="{FF2B5EF4-FFF2-40B4-BE49-F238E27FC236}">
                <a16:creationId xmlns:a16="http://schemas.microsoft.com/office/drawing/2014/main" id="{09CF583D-41A6-4DDD-A850-8C5B628A2882}"/>
              </a:ext>
            </a:extLst>
          </p:cNvPr>
          <p:cNvSpPr>
            <a:spLocks noGrp="1"/>
          </p:cNvSpPr>
          <p:nvPr>
            <p:ph idx="1"/>
          </p:nvPr>
        </p:nvSpPr>
        <p:spPr/>
        <p:txBody>
          <a:bodyPr/>
          <a:lstStyle/>
          <a:p>
            <a:r>
              <a:rPr lang="en-US" altLang="zh-TW" dirty="0"/>
              <a:t>The kurtosis and skewness can be used to determine if the sample approximately resembles a normal distribution.</a:t>
            </a:r>
          </a:p>
          <a:p>
            <a:r>
              <a:rPr lang="en-US" altLang="zh-TW" dirty="0"/>
              <a:t>Steps for examining sample normality in terms of kurtosis and skewness:</a:t>
            </a:r>
          </a:p>
          <a:p>
            <a:pPr marL="457200" indent="-457200">
              <a:buAutoNum type="arabicPeriod"/>
            </a:pPr>
            <a:r>
              <a:rPr lang="en-US" altLang="zh-TW" dirty="0"/>
              <a:t>Determine the sample’s mean and standard deviation</a:t>
            </a:r>
          </a:p>
          <a:p>
            <a:pPr marL="457200" indent="-457200">
              <a:buAutoNum type="arabicPeriod"/>
            </a:pPr>
            <a:r>
              <a:rPr lang="en-US" altLang="zh-TW" dirty="0"/>
              <a:t>Determine the sample’s kurtosis and skewness </a:t>
            </a:r>
          </a:p>
          <a:p>
            <a:pPr marL="457200" indent="-457200">
              <a:buAutoNum type="arabicPeriod"/>
            </a:pPr>
            <a:r>
              <a:rPr lang="en-US" altLang="zh-TW" dirty="0"/>
              <a:t>Calculate the standard error of the kurtosis and skewness </a:t>
            </a:r>
          </a:p>
          <a:p>
            <a:pPr marL="457200" indent="-457200">
              <a:buAutoNum type="arabicPeriod"/>
            </a:pPr>
            <a:r>
              <a:rPr lang="en-US" altLang="zh-TW" dirty="0"/>
              <a:t>Obtain the testing statistics</a:t>
            </a:r>
          </a:p>
          <a:p>
            <a:pPr marL="0" indent="0">
              <a:buNone/>
            </a:pPr>
            <a:endParaRPr lang="en-US" altLang="zh-TW" dirty="0"/>
          </a:p>
          <a:p>
            <a:endParaRPr lang="en-US" altLang="zh-TW" dirty="0"/>
          </a:p>
        </p:txBody>
      </p:sp>
      <p:sp>
        <p:nvSpPr>
          <p:cNvPr id="4" name="投影片編號版面配置區 3">
            <a:extLst>
              <a:ext uri="{FF2B5EF4-FFF2-40B4-BE49-F238E27FC236}">
                <a16:creationId xmlns:a16="http://schemas.microsoft.com/office/drawing/2014/main" id="{F386E86D-B604-443F-A7EB-5FDD1EF5E76B}"/>
              </a:ext>
            </a:extLst>
          </p:cNvPr>
          <p:cNvSpPr>
            <a:spLocks noGrp="1"/>
          </p:cNvSpPr>
          <p:nvPr>
            <p:ph type="sldNum" sz="quarter" idx="12"/>
          </p:nvPr>
        </p:nvSpPr>
        <p:spPr/>
        <p:txBody>
          <a:bodyPr/>
          <a:lstStyle/>
          <a:p>
            <a:fld id="{F7C3EB1E-0928-436D-A66E-D72C5BBE33D9}" type="slidenum">
              <a:rPr lang="zh-TW" altLang="en-US" smtClean="0"/>
              <a:t>45</a:t>
            </a:fld>
            <a:endParaRPr lang="zh-TW" altLang="en-US"/>
          </a:p>
        </p:txBody>
      </p:sp>
    </p:spTree>
    <p:extLst>
      <p:ext uri="{BB962C8B-B14F-4D97-AF65-F5344CB8AC3E}">
        <p14:creationId xmlns:p14="http://schemas.microsoft.com/office/powerpoint/2010/main" val="4641949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48EF03-1BAA-64D3-C07B-7905547C2ADA}"/>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C5234047-90CE-86BF-820B-FAA20E83C86B}"/>
              </a:ext>
            </a:extLst>
          </p:cNvPr>
          <p:cNvSpPr>
            <a:spLocks noGrp="1"/>
          </p:cNvSpPr>
          <p:nvPr>
            <p:ph type="title"/>
          </p:nvPr>
        </p:nvSpPr>
        <p:spPr/>
        <p:txBody>
          <a:bodyPr/>
          <a:lstStyle/>
          <a:p>
            <a:r>
              <a:rPr lang="en-US" altLang="zh-TW" dirty="0"/>
              <a:t>Kurtosis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B2D4B13-2C6E-9950-B246-EEAA5541A94F}"/>
                  </a:ext>
                </a:extLst>
              </p:cNvPr>
              <p:cNvSpPr>
                <a:spLocks noGrp="1"/>
              </p:cNvSpPr>
              <p:nvPr>
                <p:ph idx="1"/>
              </p:nvPr>
            </p:nvSpPr>
            <p:spPr/>
            <p:txBody>
              <a:bodyPr/>
              <a:lstStyle/>
              <a:p>
                <a:r>
                  <a:rPr lang="en-US" altLang="zh-TW" dirty="0"/>
                  <a:t>By the definition of kurtosis is</a:t>
                </a:r>
              </a:p>
              <a:p>
                <a:pPr marL="0" indent="0">
                  <a:buNone/>
                </a:pPr>
                <a:endParaRPr lang="en-US" altLang="zh-TW"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m:rPr>
                          <m:sty m:val="p"/>
                        </m:rPr>
                        <a:rPr lang="en-US" altLang="zh-TW" i="1" dirty="0">
                          <a:latin typeface="Cambria Math" panose="02040503050406030204" pitchFamily="18" charset="0"/>
                        </a:rPr>
                        <m:t>E</m:t>
                      </m:r>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d>
                            <m:dPr>
                              <m:ctrlPr>
                                <a:rPr lang="en-US" altLang="zh-TW" i="1" dirty="0" smtClean="0">
                                  <a:latin typeface="Cambria Math" panose="02040503050406030204" pitchFamily="18" charset="0"/>
                                </a:rPr>
                              </m:ctrlPr>
                            </m:dPr>
                            <m:e>
                              <m:r>
                                <m:rPr>
                                  <m:sty m:val="p"/>
                                </m:rPr>
                                <a:rPr lang="en-US" altLang="zh-TW" i="1" dirty="0">
                                  <a:latin typeface="Cambria Math" panose="02040503050406030204" pitchFamily="18" charset="0"/>
                                </a:rPr>
                                <m:t>X</m:t>
                              </m:r>
                              <m:r>
                                <a:rPr lang="en-US" altLang="zh-TW" b="0" i="1" dirty="0" smtClean="0">
                                  <a:latin typeface="Cambria Math" panose="02040503050406030204" pitchFamily="18" charset="0"/>
                                </a:rPr>
                                <m:t>−</m:t>
                              </m:r>
                              <m:r>
                                <a:rPr lang="en-US" altLang="zh-TW" i="1" dirty="0" smtClean="0">
                                  <a:latin typeface="Cambria Math" panose="02040503050406030204" pitchFamily="18" charset="0"/>
                                </a:rPr>
                                <m:t>𝜇</m:t>
                              </m:r>
                            </m:e>
                          </m:d>
                        </m:e>
                        <m:sup>
                          <m:r>
                            <a:rPr lang="en-US" altLang="zh-TW" b="0" i="1" dirty="0" smtClean="0">
                              <a:latin typeface="Cambria Math" panose="02040503050406030204" pitchFamily="18" charset="0"/>
                            </a:rPr>
                            <m:t>4</m:t>
                          </m:r>
                        </m:sup>
                      </m:sSup>
                      <m:r>
                        <a:rPr lang="en-US" altLang="zh-TW" b="0" i="1" dirty="0" smtClean="0">
                          <a:latin typeface="Cambria Math" panose="02040503050406030204" pitchFamily="18" charset="0"/>
                        </a:rPr>
                        <m:t>]</m:t>
                      </m:r>
                      <m:r>
                        <a:rPr lang="en-US" altLang="zh-TW" i="1" dirty="0" smtClean="0">
                          <a:latin typeface="Cambria Math" panose="02040503050406030204" pitchFamily="18" charset="0"/>
                        </a:rPr>
                        <m:t>/</m:t>
                      </m:r>
                      <m:sSup>
                        <m:sSupPr>
                          <m:ctrlPr>
                            <a:rPr lang="en-US" altLang="zh-TW" i="1" dirty="0" smtClean="0">
                              <a:latin typeface="Cambria Math" panose="02040503050406030204" pitchFamily="18" charset="0"/>
                            </a:rPr>
                          </m:ctrlPr>
                        </m:sSupPr>
                        <m:e>
                          <m:r>
                            <a:rPr lang="en-US" altLang="zh-TW" i="1" dirty="0" smtClean="0">
                              <a:latin typeface="Cambria Math" panose="02040503050406030204" pitchFamily="18" charset="0"/>
                            </a:rPr>
                            <m:t>𝜎</m:t>
                          </m:r>
                        </m:e>
                        <m:sup>
                          <m:r>
                            <a:rPr lang="en-US" altLang="zh-TW" i="1" dirty="0" smtClean="0">
                              <a:latin typeface="Cambria Math" panose="02040503050406030204" pitchFamily="18" charset="0"/>
                            </a:rPr>
                            <m:t>4</m:t>
                          </m:r>
                        </m:sup>
                      </m:sSup>
                    </m:oMath>
                  </m:oMathPara>
                </a14:m>
                <a:endParaRPr lang="en-US" altLang="zh-TW" dirty="0"/>
              </a:p>
              <a:p>
                <a:pPr marL="0" indent="0">
                  <a:buNone/>
                </a:pPr>
                <a:r>
                  <a:rPr lang="en-US" altLang="zh-TW" dirty="0"/>
                  <a:t>However, to restrict the normal distribution with 0 Kurtosis, in general, the kurtosis, </a:t>
                </a:r>
                <a14:m>
                  <m:oMath xmlns:m="http://schemas.openxmlformats.org/officeDocument/2006/math">
                    <m:r>
                      <a:rPr lang="en-US" altLang="zh-TW" i="1" dirty="0">
                        <a:latin typeface="Cambria Math" panose="02040503050406030204" pitchFamily="18" charset="0"/>
                      </a:rPr>
                      <m:t>𝐾</m:t>
                    </m:r>
                    <m:r>
                      <a:rPr lang="en-US" altLang="zh-TW" i="1" dirty="0">
                        <a:latin typeface="Cambria Math" panose="02040503050406030204" pitchFamily="18" charset="0"/>
                      </a:rPr>
                      <m:t>=</m:t>
                    </m:r>
                    <m:r>
                      <m:rPr>
                        <m:sty m:val="p"/>
                      </m:rPr>
                      <a:rPr lang="en-US" altLang="zh-TW" i="1" dirty="0">
                        <a:latin typeface="Cambria Math" panose="02040503050406030204" pitchFamily="18" charset="0"/>
                      </a:rPr>
                      <m:t>E</m:t>
                    </m:r>
                    <m:r>
                      <a:rPr lang="en-US" altLang="zh-TW" i="1" dirty="0">
                        <a:latin typeface="Cambria Math" panose="02040503050406030204" pitchFamily="18" charset="0"/>
                      </a:rPr>
                      <m:t>[</m:t>
                    </m:r>
                    <m:sSup>
                      <m:sSupPr>
                        <m:ctrlPr>
                          <a:rPr lang="en-US" altLang="zh-TW" i="1" dirty="0">
                            <a:latin typeface="Cambria Math" panose="02040503050406030204" pitchFamily="18" charset="0"/>
                          </a:rPr>
                        </m:ctrlPr>
                      </m:sSupPr>
                      <m:e>
                        <m:d>
                          <m:dPr>
                            <m:ctrlPr>
                              <a:rPr lang="en-US" altLang="zh-TW" i="1" dirty="0">
                                <a:latin typeface="Cambria Math" panose="02040503050406030204" pitchFamily="18" charset="0"/>
                              </a:rPr>
                            </m:ctrlPr>
                          </m:dPr>
                          <m:e>
                            <m:r>
                              <m:rPr>
                                <m:sty m:val="p"/>
                              </m:rPr>
                              <a:rPr lang="en-US" altLang="zh-TW" i="1" dirty="0">
                                <a:latin typeface="Cambria Math" panose="02040503050406030204" pitchFamily="18" charset="0"/>
                              </a:rPr>
                              <m:t>X</m:t>
                            </m:r>
                            <m:r>
                              <a:rPr lang="en-US" altLang="zh-TW" i="1" dirty="0">
                                <a:latin typeface="Cambria Math" panose="02040503050406030204" pitchFamily="18" charset="0"/>
                              </a:rPr>
                              <m:t>−</m:t>
                            </m:r>
                            <m:r>
                              <a:rPr lang="en-US" altLang="zh-TW" i="1" dirty="0">
                                <a:latin typeface="Cambria Math" panose="02040503050406030204" pitchFamily="18" charset="0"/>
                              </a:rPr>
                              <m:t>𝜇</m:t>
                            </m:r>
                          </m:e>
                        </m:d>
                      </m:e>
                      <m:sup>
                        <m:r>
                          <a:rPr lang="en-US" altLang="zh-TW" i="1" dirty="0">
                            <a:latin typeface="Cambria Math" panose="02040503050406030204" pitchFamily="18" charset="0"/>
                          </a:rPr>
                          <m:t>4</m:t>
                        </m:r>
                      </m:sup>
                    </m:sSup>
                    <m:r>
                      <a:rPr lang="en-US" altLang="zh-TW" i="1" dirty="0">
                        <a:latin typeface="Cambria Math" panose="02040503050406030204" pitchFamily="18" charset="0"/>
                      </a:rPr>
                      <m:t>]</m:t>
                    </m:r>
                    <m:r>
                      <a:rPr lang="en-US" altLang="zh-TW" i="1" dirty="0" smtClean="0">
                        <a:latin typeface="Cambria Math" panose="02040503050406030204" pitchFamily="18" charset="0"/>
                      </a:rPr>
                      <m:t>/</m:t>
                    </m:r>
                    <m:sSup>
                      <m:sSupPr>
                        <m:ctrlPr>
                          <a:rPr lang="en-US" altLang="zh-TW" i="1" dirty="0" smtClean="0">
                            <a:latin typeface="Cambria Math" panose="02040503050406030204" pitchFamily="18" charset="0"/>
                          </a:rPr>
                        </m:ctrlPr>
                      </m:sSupPr>
                      <m:e>
                        <m:r>
                          <a:rPr lang="en-US" altLang="zh-TW" i="1" dirty="0" smtClean="0">
                            <a:latin typeface="Cambria Math" panose="02040503050406030204" pitchFamily="18" charset="0"/>
                          </a:rPr>
                          <m:t>𝜎</m:t>
                        </m:r>
                      </m:e>
                      <m:sup>
                        <m:r>
                          <a:rPr lang="en-US" altLang="zh-TW" i="1" dirty="0" smtClean="0">
                            <a:latin typeface="Cambria Math" panose="02040503050406030204" pitchFamily="18" charset="0"/>
                          </a:rPr>
                          <m:t>4</m:t>
                        </m:r>
                      </m:sup>
                    </m:sSup>
                    <m:r>
                      <a:rPr lang="en-US" altLang="zh-TW" i="1" dirty="0" smtClean="0">
                        <a:latin typeface="Cambria Math" panose="02040503050406030204" pitchFamily="18" charset="0"/>
                      </a:rPr>
                      <m:t>−3</m:t>
                    </m:r>
                  </m:oMath>
                </a14:m>
                <a:r>
                  <a:rPr lang="en-US" altLang="zh-TW" dirty="0"/>
                  <a:t>.</a:t>
                </a:r>
              </a:p>
              <a:p>
                <a:pPr marL="0" indent="0">
                  <a:buNone/>
                </a:pPr>
                <a:endParaRPr lang="en-US" altLang="zh-TW" dirty="0"/>
              </a:p>
              <a:p>
                <a:pPr marL="0" indent="0">
                  <a:buNone/>
                </a:pPr>
                <a:endParaRPr lang="zh-TW" altLang="en-US" dirty="0"/>
              </a:p>
            </p:txBody>
          </p:sp>
        </mc:Choice>
        <mc:Fallback xmlns="">
          <p:sp>
            <p:nvSpPr>
              <p:cNvPr id="3" name="內容版面配置區 2">
                <a:extLst>
                  <a:ext uri="{FF2B5EF4-FFF2-40B4-BE49-F238E27FC236}">
                    <a16:creationId xmlns:a16="http://schemas.microsoft.com/office/drawing/2014/main" id="{2C250899-E422-431D-A173-9368F9DC925E}"/>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1E6511B7-A75D-1B92-357B-FAA277002093}"/>
              </a:ext>
            </a:extLst>
          </p:cNvPr>
          <p:cNvSpPr>
            <a:spLocks noGrp="1"/>
          </p:cNvSpPr>
          <p:nvPr>
            <p:ph type="sldNum" sz="quarter" idx="12"/>
          </p:nvPr>
        </p:nvSpPr>
        <p:spPr/>
        <p:txBody>
          <a:bodyPr/>
          <a:lstStyle/>
          <a:p>
            <a:fld id="{F7C3EB1E-0928-436D-A66E-D72C5BBE33D9}" type="slidenum">
              <a:rPr lang="zh-TW" altLang="en-US" smtClean="0"/>
              <a:t>46</a:t>
            </a:fld>
            <a:endParaRPr lang="zh-TW" altLang="en-US"/>
          </a:p>
        </p:txBody>
      </p:sp>
      <p:grpSp>
        <p:nvGrpSpPr>
          <p:cNvPr id="10" name="群組 9">
            <a:extLst>
              <a:ext uri="{FF2B5EF4-FFF2-40B4-BE49-F238E27FC236}">
                <a16:creationId xmlns:a16="http://schemas.microsoft.com/office/drawing/2014/main" id="{A15966EC-BC6D-F135-07F5-7E1D2799C52B}"/>
              </a:ext>
            </a:extLst>
          </p:cNvPr>
          <p:cNvGrpSpPr/>
          <p:nvPr/>
        </p:nvGrpSpPr>
        <p:grpSpPr>
          <a:xfrm>
            <a:off x="1574088" y="4874691"/>
            <a:ext cx="44640" cy="23400"/>
            <a:chOff x="1574088" y="4874691"/>
            <a:chExt cx="44640" cy="23400"/>
          </a:xfrm>
        </p:grpSpPr>
        <mc:AlternateContent xmlns:mc="http://schemas.openxmlformats.org/markup-compatibility/2006" xmlns:p14="http://schemas.microsoft.com/office/powerpoint/2010/main">
          <mc:Choice Requires="p14">
            <p:contentPart p14:bwMode="auto" r:id="rId3">
              <p14:nvContentPartPr>
                <p14:cNvPr id="7" name="筆跡 6">
                  <a:extLst>
                    <a:ext uri="{FF2B5EF4-FFF2-40B4-BE49-F238E27FC236}">
                      <a16:creationId xmlns:a16="http://schemas.microsoft.com/office/drawing/2014/main" id="{8A9D9650-C271-A75B-D039-948EE1DC7E51}"/>
                    </a:ext>
                  </a:extLst>
                </p14:cNvPr>
                <p14:cNvContentPartPr/>
                <p14:nvPr/>
              </p14:nvContentPartPr>
              <p14:xfrm>
                <a:off x="1574088" y="4892691"/>
                <a:ext cx="18360" cy="5400"/>
              </p14:xfrm>
            </p:contentPart>
          </mc:Choice>
          <mc:Fallback xmlns="">
            <p:pic>
              <p:nvPicPr>
                <p:cNvPr id="7" name="筆跡 6">
                  <a:extLst>
                    <a:ext uri="{FF2B5EF4-FFF2-40B4-BE49-F238E27FC236}">
                      <a16:creationId xmlns:a16="http://schemas.microsoft.com/office/drawing/2014/main" id="{8A9D9650-C271-A75B-D039-948EE1DC7E51}"/>
                    </a:ext>
                  </a:extLst>
                </p:cNvPr>
                <p:cNvPicPr/>
                <p:nvPr/>
              </p:nvPicPr>
              <p:blipFill>
                <a:blip r:embed="rId4"/>
                <a:stretch>
                  <a:fillRect/>
                </a:stretch>
              </p:blipFill>
              <p:spPr>
                <a:xfrm>
                  <a:off x="1511088" y="4829691"/>
                  <a:ext cx="14400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筆跡 7">
                  <a:extLst>
                    <a:ext uri="{FF2B5EF4-FFF2-40B4-BE49-F238E27FC236}">
                      <a16:creationId xmlns:a16="http://schemas.microsoft.com/office/drawing/2014/main" id="{0BB7B15F-AE04-8C86-DDE3-01CF346E5C9E}"/>
                    </a:ext>
                  </a:extLst>
                </p14:cNvPr>
                <p14:cNvContentPartPr/>
                <p14:nvPr/>
              </p14:nvContentPartPr>
              <p14:xfrm>
                <a:off x="1609368" y="4874691"/>
                <a:ext cx="9360" cy="11880"/>
              </p14:xfrm>
            </p:contentPart>
          </mc:Choice>
          <mc:Fallback xmlns="">
            <p:pic>
              <p:nvPicPr>
                <p:cNvPr id="8" name="筆跡 7">
                  <a:extLst>
                    <a:ext uri="{FF2B5EF4-FFF2-40B4-BE49-F238E27FC236}">
                      <a16:creationId xmlns:a16="http://schemas.microsoft.com/office/drawing/2014/main" id="{0BB7B15F-AE04-8C86-DDE3-01CF346E5C9E}"/>
                    </a:ext>
                  </a:extLst>
                </p:cNvPr>
                <p:cNvPicPr/>
                <p:nvPr/>
              </p:nvPicPr>
              <p:blipFill>
                <a:blip r:embed="rId6"/>
                <a:stretch>
                  <a:fillRect/>
                </a:stretch>
              </p:blipFill>
              <p:spPr>
                <a:xfrm>
                  <a:off x="1546368" y="4812051"/>
                  <a:ext cx="135000" cy="137520"/>
                </a:xfrm>
                <a:prstGeom prst="rect">
                  <a:avLst/>
                </a:prstGeom>
              </p:spPr>
            </p:pic>
          </mc:Fallback>
        </mc:AlternateContent>
      </p:grpSp>
      <p:grpSp>
        <p:nvGrpSpPr>
          <p:cNvPr id="85" name="群組 84">
            <a:extLst>
              <a:ext uri="{FF2B5EF4-FFF2-40B4-BE49-F238E27FC236}">
                <a16:creationId xmlns:a16="http://schemas.microsoft.com/office/drawing/2014/main" id="{1562A1D4-AC56-F9A9-92C9-C293D41C57B8}"/>
              </a:ext>
            </a:extLst>
          </p:cNvPr>
          <p:cNvGrpSpPr/>
          <p:nvPr/>
        </p:nvGrpSpPr>
        <p:grpSpPr>
          <a:xfrm>
            <a:off x="902221" y="4086037"/>
            <a:ext cx="3307680" cy="1322280"/>
            <a:chOff x="902221" y="4086037"/>
            <a:chExt cx="3307680" cy="1322280"/>
          </a:xfrm>
        </p:grpSpPr>
        <mc:AlternateContent xmlns:mc="http://schemas.openxmlformats.org/markup-compatibility/2006" xmlns:p14="http://schemas.microsoft.com/office/powerpoint/2010/main">
          <mc:Choice Requires="p14">
            <p:contentPart p14:bwMode="auto" r:id="rId7">
              <p14:nvContentPartPr>
                <p14:cNvPr id="13" name="筆跡 12">
                  <a:extLst>
                    <a:ext uri="{FF2B5EF4-FFF2-40B4-BE49-F238E27FC236}">
                      <a16:creationId xmlns:a16="http://schemas.microsoft.com/office/drawing/2014/main" id="{52145C2C-B9C5-26C5-7437-A6E1572AA9A2}"/>
                    </a:ext>
                  </a:extLst>
                </p14:cNvPr>
                <p14:cNvContentPartPr/>
                <p14:nvPr/>
              </p14:nvContentPartPr>
              <p14:xfrm>
                <a:off x="1227301" y="4086037"/>
                <a:ext cx="235080" cy="201240"/>
              </p14:xfrm>
            </p:contentPart>
          </mc:Choice>
          <mc:Fallback xmlns="">
            <p:pic>
              <p:nvPicPr>
                <p:cNvPr id="13" name="筆跡 12">
                  <a:extLst>
                    <a:ext uri="{FF2B5EF4-FFF2-40B4-BE49-F238E27FC236}">
                      <a16:creationId xmlns:a16="http://schemas.microsoft.com/office/drawing/2014/main" id="{52145C2C-B9C5-26C5-7437-A6E1572AA9A2}"/>
                    </a:ext>
                  </a:extLst>
                </p:cNvPr>
                <p:cNvPicPr/>
                <p:nvPr/>
              </p:nvPicPr>
              <p:blipFill>
                <a:blip r:embed="rId8"/>
                <a:stretch>
                  <a:fillRect/>
                </a:stretch>
              </p:blipFill>
              <p:spPr>
                <a:xfrm>
                  <a:off x="1209301" y="4068397"/>
                  <a:ext cx="27072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筆跡 13">
                  <a:extLst>
                    <a:ext uri="{FF2B5EF4-FFF2-40B4-BE49-F238E27FC236}">
                      <a16:creationId xmlns:a16="http://schemas.microsoft.com/office/drawing/2014/main" id="{B0D30EAF-0D11-7227-BA12-313BEB8D5507}"/>
                    </a:ext>
                  </a:extLst>
                </p14:cNvPr>
                <p14:cNvContentPartPr/>
                <p14:nvPr/>
              </p14:nvContentPartPr>
              <p14:xfrm>
                <a:off x="1254301" y="4276837"/>
                <a:ext cx="154800" cy="140760"/>
              </p14:xfrm>
            </p:contentPart>
          </mc:Choice>
          <mc:Fallback xmlns="">
            <p:pic>
              <p:nvPicPr>
                <p:cNvPr id="14" name="筆跡 13">
                  <a:extLst>
                    <a:ext uri="{FF2B5EF4-FFF2-40B4-BE49-F238E27FC236}">
                      <a16:creationId xmlns:a16="http://schemas.microsoft.com/office/drawing/2014/main" id="{B0D30EAF-0D11-7227-BA12-313BEB8D5507}"/>
                    </a:ext>
                  </a:extLst>
                </p:cNvPr>
                <p:cNvPicPr/>
                <p:nvPr/>
              </p:nvPicPr>
              <p:blipFill>
                <a:blip r:embed="rId10"/>
                <a:stretch>
                  <a:fillRect/>
                </a:stretch>
              </p:blipFill>
              <p:spPr>
                <a:xfrm>
                  <a:off x="1236661" y="4259197"/>
                  <a:ext cx="19044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筆跡 15">
                  <a:extLst>
                    <a:ext uri="{FF2B5EF4-FFF2-40B4-BE49-F238E27FC236}">
                      <a16:creationId xmlns:a16="http://schemas.microsoft.com/office/drawing/2014/main" id="{AE500992-DFEB-D1EB-0706-BCEF549B3BA7}"/>
                    </a:ext>
                  </a:extLst>
                </p14:cNvPr>
                <p14:cNvContentPartPr/>
                <p14:nvPr/>
              </p14:nvContentPartPr>
              <p14:xfrm>
                <a:off x="1595941" y="4249837"/>
                <a:ext cx="114840" cy="5040"/>
              </p14:xfrm>
            </p:contentPart>
          </mc:Choice>
          <mc:Fallback xmlns="">
            <p:pic>
              <p:nvPicPr>
                <p:cNvPr id="16" name="筆跡 15">
                  <a:extLst>
                    <a:ext uri="{FF2B5EF4-FFF2-40B4-BE49-F238E27FC236}">
                      <a16:creationId xmlns:a16="http://schemas.microsoft.com/office/drawing/2014/main" id="{AE500992-DFEB-D1EB-0706-BCEF549B3BA7}"/>
                    </a:ext>
                  </a:extLst>
                </p:cNvPr>
                <p:cNvPicPr/>
                <p:nvPr/>
              </p:nvPicPr>
              <p:blipFill>
                <a:blip r:embed="rId12"/>
                <a:stretch>
                  <a:fillRect/>
                </a:stretch>
              </p:blipFill>
              <p:spPr>
                <a:xfrm>
                  <a:off x="1577941" y="4231837"/>
                  <a:ext cx="1504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筆跡 16">
                  <a:extLst>
                    <a:ext uri="{FF2B5EF4-FFF2-40B4-BE49-F238E27FC236}">
                      <a16:creationId xmlns:a16="http://schemas.microsoft.com/office/drawing/2014/main" id="{8E8C95A9-44E3-74D9-713F-693C503AC84E}"/>
                    </a:ext>
                  </a:extLst>
                </p14:cNvPr>
                <p14:cNvContentPartPr/>
                <p14:nvPr/>
              </p14:nvContentPartPr>
              <p14:xfrm>
                <a:off x="1592701" y="4318237"/>
                <a:ext cx="105120" cy="3960"/>
              </p14:xfrm>
            </p:contentPart>
          </mc:Choice>
          <mc:Fallback xmlns="">
            <p:pic>
              <p:nvPicPr>
                <p:cNvPr id="17" name="筆跡 16">
                  <a:extLst>
                    <a:ext uri="{FF2B5EF4-FFF2-40B4-BE49-F238E27FC236}">
                      <a16:creationId xmlns:a16="http://schemas.microsoft.com/office/drawing/2014/main" id="{8E8C95A9-44E3-74D9-713F-693C503AC84E}"/>
                    </a:ext>
                  </a:extLst>
                </p:cNvPr>
                <p:cNvPicPr/>
                <p:nvPr/>
              </p:nvPicPr>
              <p:blipFill>
                <a:blip r:embed="rId14"/>
                <a:stretch>
                  <a:fillRect/>
                </a:stretch>
              </p:blipFill>
              <p:spPr>
                <a:xfrm>
                  <a:off x="1575061" y="4300597"/>
                  <a:ext cx="14076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9" name="筆跡 18">
                  <a:extLst>
                    <a:ext uri="{FF2B5EF4-FFF2-40B4-BE49-F238E27FC236}">
                      <a16:creationId xmlns:a16="http://schemas.microsoft.com/office/drawing/2014/main" id="{FC28B3E1-12D1-D32D-7660-643BAECD096B}"/>
                    </a:ext>
                  </a:extLst>
                </p14:cNvPr>
                <p14:cNvContentPartPr/>
                <p14:nvPr/>
              </p14:nvContentPartPr>
              <p14:xfrm>
                <a:off x="1866661" y="4101157"/>
                <a:ext cx="241200" cy="17640"/>
              </p14:xfrm>
            </p:contentPart>
          </mc:Choice>
          <mc:Fallback xmlns="">
            <p:pic>
              <p:nvPicPr>
                <p:cNvPr id="19" name="筆跡 18">
                  <a:extLst>
                    <a:ext uri="{FF2B5EF4-FFF2-40B4-BE49-F238E27FC236}">
                      <a16:creationId xmlns:a16="http://schemas.microsoft.com/office/drawing/2014/main" id="{FC28B3E1-12D1-D32D-7660-643BAECD096B}"/>
                    </a:ext>
                  </a:extLst>
                </p:cNvPr>
                <p:cNvPicPr/>
                <p:nvPr/>
              </p:nvPicPr>
              <p:blipFill>
                <a:blip r:embed="rId16"/>
                <a:stretch>
                  <a:fillRect/>
                </a:stretch>
              </p:blipFill>
              <p:spPr>
                <a:xfrm>
                  <a:off x="1848661" y="4083517"/>
                  <a:ext cx="2768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8" name="筆跡 27">
                  <a:extLst>
                    <a:ext uri="{FF2B5EF4-FFF2-40B4-BE49-F238E27FC236}">
                      <a16:creationId xmlns:a16="http://schemas.microsoft.com/office/drawing/2014/main" id="{DB28C979-757D-28FD-6223-0C0AB97ADA53}"/>
                    </a:ext>
                  </a:extLst>
                </p14:cNvPr>
                <p14:cNvContentPartPr/>
                <p14:nvPr/>
              </p14:nvContentPartPr>
              <p14:xfrm>
                <a:off x="1365181" y="4755277"/>
                <a:ext cx="59040" cy="223200"/>
              </p14:xfrm>
            </p:contentPart>
          </mc:Choice>
          <mc:Fallback xmlns="">
            <p:pic>
              <p:nvPicPr>
                <p:cNvPr id="28" name="筆跡 27">
                  <a:extLst>
                    <a:ext uri="{FF2B5EF4-FFF2-40B4-BE49-F238E27FC236}">
                      <a16:creationId xmlns:a16="http://schemas.microsoft.com/office/drawing/2014/main" id="{DB28C979-757D-28FD-6223-0C0AB97ADA53}"/>
                    </a:ext>
                  </a:extLst>
                </p:cNvPr>
                <p:cNvPicPr/>
                <p:nvPr/>
              </p:nvPicPr>
              <p:blipFill>
                <a:blip r:embed="rId18"/>
                <a:stretch>
                  <a:fillRect/>
                </a:stretch>
              </p:blipFill>
              <p:spPr>
                <a:xfrm>
                  <a:off x="1347181" y="4737277"/>
                  <a:ext cx="946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0" name="筆跡 29">
                  <a:extLst>
                    <a:ext uri="{FF2B5EF4-FFF2-40B4-BE49-F238E27FC236}">
                      <a16:creationId xmlns:a16="http://schemas.microsoft.com/office/drawing/2014/main" id="{A36E8613-6803-B1B5-A64B-ADEFC7BE281D}"/>
                    </a:ext>
                  </a:extLst>
                </p14:cNvPr>
                <p14:cNvContentPartPr/>
                <p14:nvPr/>
              </p14:nvContentPartPr>
              <p14:xfrm>
                <a:off x="1568581" y="4778677"/>
                <a:ext cx="142200" cy="178200"/>
              </p14:xfrm>
            </p:contentPart>
          </mc:Choice>
          <mc:Fallback xmlns="">
            <p:pic>
              <p:nvPicPr>
                <p:cNvPr id="30" name="筆跡 29">
                  <a:extLst>
                    <a:ext uri="{FF2B5EF4-FFF2-40B4-BE49-F238E27FC236}">
                      <a16:creationId xmlns:a16="http://schemas.microsoft.com/office/drawing/2014/main" id="{A36E8613-6803-B1B5-A64B-ADEFC7BE281D}"/>
                    </a:ext>
                  </a:extLst>
                </p:cNvPr>
                <p:cNvPicPr/>
                <p:nvPr/>
              </p:nvPicPr>
              <p:blipFill>
                <a:blip r:embed="rId20"/>
                <a:stretch>
                  <a:fillRect/>
                </a:stretch>
              </p:blipFill>
              <p:spPr>
                <a:xfrm>
                  <a:off x="1550581" y="4761037"/>
                  <a:ext cx="1778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1" name="筆跡 30">
                  <a:extLst>
                    <a:ext uri="{FF2B5EF4-FFF2-40B4-BE49-F238E27FC236}">
                      <a16:creationId xmlns:a16="http://schemas.microsoft.com/office/drawing/2014/main" id="{4CDA955A-F9F3-439D-E782-F3873E6FF4ED}"/>
                    </a:ext>
                  </a:extLst>
                </p14:cNvPr>
                <p14:cNvContentPartPr/>
                <p14:nvPr/>
              </p14:nvContentPartPr>
              <p14:xfrm>
                <a:off x="1584061" y="4803157"/>
                <a:ext cx="114480" cy="169920"/>
              </p14:xfrm>
            </p:contentPart>
          </mc:Choice>
          <mc:Fallback xmlns="">
            <p:pic>
              <p:nvPicPr>
                <p:cNvPr id="31" name="筆跡 30">
                  <a:extLst>
                    <a:ext uri="{FF2B5EF4-FFF2-40B4-BE49-F238E27FC236}">
                      <a16:creationId xmlns:a16="http://schemas.microsoft.com/office/drawing/2014/main" id="{4CDA955A-F9F3-439D-E782-F3873E6FF4ED}"/>
                    </a:ext>
                  </a:extLst>
                </p:cNvPr>
                <p:cNvPicPr/>
                <p:nvPr/>
              </p:nvPicPr>
              <p:blipFill>
                <a:blip r:embed="rId22"/>
                <a:stretch>
                  <a:fillRect/>
                </a:stretch>
              </p:blipFill>
              <p:spPr>
                <a:xfrm>
                  <a:off x="1566421" y="4785517"/>
                  <a:ext cx="150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2" name="筆跡 31">
                  <a:extLst>
                    <a:ext uri="{FF2B5EF4-FFF2-40B4-BE49-F238E27FC236}">
                      <a16:creationId xmlns:a16="http://schemas.microsoft.com/office/drawing/2014/main" id="{9BCA6287-4C64-477D-D476-D2A066ACB502}"/>
                    </a:ext>
                  </a:extLst>
                </p14:cNvPr>
                <p14:cNvContentPartPr/>
                <p14:nvPr/>
              </p14:nvContentPartPr>
              <p14:xfrm>
                <a:off x="1730581" y="4849597"/>
                <a:ext cx="83880" cy="2880"/>
              </p14:xfrm>
            </p:contentPart>
          </mc:Choice>
          <mc:Fallback xmlns="">
            <p:pic>
              <p:nvPicPr>
                <p:cNvPr id="32" name="筆跡 31">
                  <a:extLst>
                    <a:ext uri="{FF2B5EF4-FFF2-40B4-BE49-F238E27FC236}">
                      <a16:creationId xmlns:a16="http://schemas.microsoft.com/office/drawing/2014/main" id="{9BCA6287-4C64-477D-D476-D2A066ACB502}"/>
                    </a:ext>
                  </a:extLst>
                </p:cNvPr>
                <p:cNvPicPr/>
                <p:nvPr/>
              </p:nvPicPr>
              <p:blipFill>
                <a:blip r:embed="rId24"/>
                <a:stretch>
                  <a:fillRect/>
                </a:stretch>
              </p:blipFill>
              <p:spPr>
                <a:xfrm>
                  <a:off x="1712581" y="4831597"/>
                  <a:ext cx="1195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3" name="筆跡 32">
                  <a:extLst>
                    <a:ext uri="{FF2B5EF4-FFF2-40B4-BE49-F238E27FC236}">
                      <a16:creationId xmlns:a16="http://schemas.microsoft.com/office/drawing/2014/main" id="{E2DB430F-E2AF-5DC1-BC67-540BCA282ABD}"/>
                    </a:ext>
                  </a:extLst>
                </p14:cNvPr>
                <p14:cNvContentPartPr/>
                <p14:nvPr/>
              </p14:nvContentPartPr>
              <p14:xfrm>
                <a:off x="1797181" y="4790557"/>
                <a:ext cx="207720" cy="173880"/>
              </p14:xfrm>
            </p:contentPart>
          </mc:Choice>
          <mc:Fallback xmlns="">
            <p:pic>
              <p:nvPicPr>
                <p:cNvPr id="33" name="筆跡 32">
                  <a:extLst>
                    <a:ext uri="{FF2B5EF4-FFF2-40B4-BE49-F238E27FC236}">
                      <a16:creationId xmlns:a16="http://schemas.microsoft.com/office/drawing/2014/main" id="{E2DB430F-E2AF-5DC1-BC67-540BCA282ABD}"/>
                    </a:ext>
                  </a:extLst>
                </p:cNvPr>
                <p:cNvPicPr/>
                <p:nvPr/>
              </p:nvPicPr>
              <p:blipFill>
                <a:blip r:embed="rId26"/>
                <a:stretch>
                  <a:fillRect/>
                </a:stretch>
              </p:blipFill>
              <p:spPr>
                <a:xfrm>
                  <a:off x="1779181" y="4772917"/>
                  <a:ext cx="2433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筆跡 33">
                  <a:extLst>
                    <a:ext uri="{FF2B5EF4-FFF2-40B4-BE49-F238E27FC236}">
                      <a16:creationId xmlns:a16="http://schemas.microsoft.com/office/drawing/2014/main" id="{5246C925-7AF0-5899-1324-9F1EE7B79EB9}"/>
                    </a:ext>
                  </a:extLst>
                </p14:cNvPr>
                <p14:cNvContentPartPr/>
                <p14:nvPr/>
              </p14:nvContentPartPr>
              <p14:xfrm>
                <a:off x="2064301" y="4749157"/>
                <a:ext cx="69480" cy="239040"/>
              </p14:xfrm>
            </p:contentPart>
          </mc:Choice>
          <mc:Fallback xmlns="">
            <p:pic>
              <p:nvPicPr>
                <p:cNvPr id="34" name="筆跡 33">
                  <a:extLst>
                    <a:ext uri="{FF2B5EF4-FFF2-40B4-BE49-F238E27FC236}">
                      <a16:creationId xmlns:a16="http://schemas.microsoft.com/office/drawing/2014/main" id="{5246C925-7AF0-5899-1324-9F1EE7B79EB9}"/>
                    </a:ext>
                  </a:extLst>
                </p:cNvPr>
                <p:cNvPicPr/>
                <p:nvPr/>
              </p:nvPicPr>
              <p:blipFill>
                <a:blip r:embed="rId28"/>
                <a:stretch>
                  <a:fillRect/>
                </a:stretch>
              </p:blipFill>
              <p:spPr>
                <a:xfrm>
                  <a:off x="2046661" y="4731157"/>
                  <a:ext cx="10512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5" name="筆跡 44">
                  <a:extLst>
                    <a:ext uri="{FF2B5EF4-FFF2-40B4-BE49-F238E27FC236}">
                      <a16:creationId xmlns:a16="http://schemas.microsoft.com/office/drawing/2014/main" id="{EFE014D1-143F-B0E9-F5DB-16EEAD985B8A}"/>
                    </a:ext>
                  </a:extLst>
                </p14:cNvPr>
                <p14:cNvContentPartPr/>
                <p14:nvPr/>
              </p14:nvContentPartPr>
              <p14:xfrm>
                <a:off x="902221" y="4561957"/>
                <a:ext cx="214560" cy="143280"/>
              </p14:xfrm>
            </p:contentPart>
          </mc:Choice>
          <mc:Fallback xmlns="">
            <p:pic>
              <p:nvPicPr>
                <p:cNvPr id="45" name="筆跡 44">
                  <a:extLst>
                    <a:ext uri="{FF2B5EF4-FFF2-40B4-BE49-F238E27FC236}">
                      <a16:creationId xmlns:a16="http://schemas.microsoft.com/office/drawing/2014/main" id="{EFE014D1-143F-B0E9-F5DB-16EEAD985B8A}"/>
                    </a:ext>
                  </a:extLst>
                </p:cNvPr>
                <p:cNvPicPr/>
                <p:nvPr/>
              </p:nvPicPr>
              <p:blipFill>
                <a:blip r:embed="rId30"/>
                <a:stretch>
                  <a:fillRect/>
                </a:stretch>
              </p:blipFill>
              <p:spPr>
                <a:xfrm>
                  <a:off x="884221" y="4543957"/>
                  <a:ext cx="25020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6" name="筆跡 45">
                  <a:extLst>
                    <a:ext uri="{FF2B5EF4-FFF2-40B4-BE49-F238E27FC236}">
                      <a16:creationId xmlns:a16="http://schemas.microsoft.com/office/drawing/2014/main" id="{D550B6A8-5C14-3B5D-0D8C-A0D258E8222C}"/>
                    </a:ext>
                  </a:extLst>
                </p14:cNvPr>
                <p14:cNvContentPartPr/>
                <p14:nvPr/>
              </p14:nvContentPartPr>
              <p14:xfrm>
                <a:off x="941101" y="4719637"/>
                <a:ext cx="105120" cy="37440"/>
              </p14:xfrm>
            </p:contentPart>
          </mc:Choice>
          <mc:Fallback xmlns="">
            <p:pic>
              <p:nvPicPr>
                <p:cNvPr id="46" name="筆跡 45">
                  <a:extLst>
                    <a:ext uri="{FF2B5EF4-FFF2-40B4-BE49-F238E27FC236}">
                      <a16:creationId xmlns:a16="http://schemas.microsoft.com/office/drawing/2014/main" id="{D550B6A8-5C14-3B5D-0D8C-A0D258E8222C}"/>
                    </a:ext>
                  </a:extLst>
                </p:cNvPr>
                <p:cNvPicPr/>
                <p:nvPr/>
              </p:nvPicPr>
              <p:blipFill>
                <a:blip r:embed="rId32"/>
                <a:stretch>
                  <a:fillRect/>
                </a:stretch>
              </p:blipFill>
              <p:spPr>
                <a:xfrm>
                  <a:off x="923461" y="4701997"/>
                  <a:ext cx="140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7" name="筆跡 46">
                  <a:extLst>
                    <a:ext uri="{FF2B5EF4-FFF2-40B4-BE49-F238E27FC236}">
                      <a16:creationId xmlns:a16="http://schemas.microsoft.com/office/drawing/2014/main" id="{2046B18E-6084-4633-4D5C-1E4D18D3936B}"/>
                    </a:ext>
                  </a:extLst>
                </p14:cNvPr>
                <p14:cNvContentPartPr/>
                <p14:nvPr/>
              </p14:nvContentPartPr>
              <p14:xfrm>
                <a:off x="955861" y="4766437"/>
                <a:ext cx="76680" cy="160200"/>
              </p14:xfrm>
            </p:contentPart>
          </mc:Choice>
          <mc:Fallback xmlns="">
            <p:pic>
              <p:nvPicPr>
                <p:cNvPr id="47" name="筆跡 46">
                  <a:extLst>
                    <a:ext uri="{FF2B5EF4-FFF2-40B4-BE49-F238E27FC236}">
                      <a16:creationId xmlns:a16="http://schemas.microsoft.com/office/drawing/2014/main" id="{2046B18E-6084-4633-4D5C-1E4D18D3936B}"/>
                    </a:ext>
                  </a:extLst>
                </p:cNvPr>
                <p:cNvPicPr/>
                <p:nvPr/>
              </p:nvPicPr>
              <p:blipFill>
                <a:blip r:embed="rId34"/>
                <a:stretch>
                  <a:fillRect/>
                </a:stretch>
              </p:blipFill>
              <p:spPr>
                <a:xfrm>
                  <a:off x="937861" y="4748797"/>
                  <a:ext cx="1123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8" name="筆跡 47">
                  <a:extLst>
                    <a:ext uri="{FF2B5EF4-FFF2-40B4-BE49-F238E27FC236}">
                      <a16:creationId xmlns:a16="http://schemas.microsoft.com/office/drawing/2014/main" id="{4D35A9AC-8DFA-E255-8EB2-DE001229C0E1}"/>
                    </a:ext>
                  </a:extLst>
                </p14:cNvPr>
                <p14:cNvContentPartPr/>
                <p14:nvPr/>
              </p14:nvContentPartPr>
              <p14:xfrm>
                <a:off x="969181" y="4822237"/>
                <a:ext cx="92880" cy="22320"/>
              </p14:xfrm>
            </p:contentPart>
          </mc:Choice>
          <mc:Fallback xmlns="">
            <p:pic>
              <p:nvPicPr>
                <p:cNvPr id="48" name="筆跡 47">
                  <a:extLst>
                    <a:ext uri="{FF2B5EF4-FFF2-40B4-BE49-F238E27FC236}">
                      <a16:creationId xmlns:a16="http://schemas.microsoft.com/office/drawing/2014/main" id="{4D35A9AC-8DFA-E255-8EB2-DE001229C0E1}"/>
                    </a:ext>
                  </a:extLst>
                </p:cNvPr>
                <p:cNvPicPr/>
                <p:nvPr/>
              </p:nvPicPr>
              <p:blipFill>
                <a:blip r:embed="rId36"/>
                <a:stretch>
                  <a:fillRect/>
                </a:stretch>
              </p:blipFill>
              <p:spPr>
                <a:xfrm>
                  <a:off x="951541" y="4804597"/>
                  <a:ext cx="1285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9" name="筆跡 48">
                  <a:extLst>
                    <a:ext uri="{FF2B5EF4-FFF2-40B4-BE49-F238E27FC236}">
                      <a16:creationId xmlns:a16="http://schemas.microsoft.com/office/drawing/2014/main" id="{2FEB065D-32A3-6135-8026-FF4562AE38D5}"/>
                    </a:ext>
                  </a:extLst>
                </p14:cNvPr>
                <p14:cNvContentPartPr/>
                <p14:nvPr/>
              </p14:nvContentPartPr>
              <p14:xfrm>
                <a:off x="1177261" y="4591477"/>
                <a:ext cx="120960" cy="514800"/>
              </p14:xfrm>
            </p:contentPart>
          </mc:Choice>
          <mc:Fallback xmlns="">
            <p:pic>
              <p:nvPicPr>
                <p:cNvPr id="49" name="筆跡 48">
                  <a:extLst>
                    <a:ext uri="{FF2B5EF4-FFF2-40B4-BE49-F238E27FC236}">
                      <a16:creationId xmlns:a16="http://schemas.microsoft.com/office/drawing/2014/main" id="{2FEB065D-32A3-6135-8026-FF4562AE38D5}"/>
                    </a:ext>
                  </a:extLst>
                </p:cNvPr>
                <p:cNvPicPr/>
                <p:nvPr/>
              </p:nvPicPr>
              <p:blipFill>
                <a:blip r:embed="rId38"/>
                <a:stretch>
                  <a:fillRect/>
                </a:stretch>
              </p:blipFill>
              <p:spPr>
                <a:xfrm>
                  <a:off x="1159621" y="4573477"/>
                  <a:ext cx="156600" cy="5504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0" name="筆跡 49">
                  <a:extLst>
                    <a:ext uri="{FF2B5EF4-FFF2-40B4-BE49-F238E27FC236}">
                      <a16:creationId xmlns:a16="http://schemas.microsoft.com/office/drawing/2014/main" id="{DFC9D37B-6FAC-B230-6D9E-E9AC0EE723B8}"/>
                    </a:ext>
                  </a:extLst>
                </p14:cNvPr>
                <p14:cNvContentPartPr/>
                <p14:nvPr/>
              </p14:nvContentPartPr>
              <p14:xfrm>
                <a:off x="2132341" y="4607677"/>
                <a:ext cx="93240" cy="96840"/>
              </p14:xfrm>
            </p:contentPart>
          </mc:Choice>
          <mc:Fallback xmlns="">
            <p:pic>
              <p:nvPicPr>
                <p:cNvPr id="50" name="筆跡 49">
                  <a:extLst>
                    <a:ext uri="{FF2B5EF4-FFF2-40B4-BE49-F238E27FC236}">
                      <a16:creationId xmlns:a16="http://schemas.microsoft.com/office/drawing/2014/main" id="{DFC9D37B-6FAC-B230-6D9E-E9AC0EE723B8}"/>
                    </a:ext>
                  </a:extLst>
                </p:cNvPr>
                <p:cNvPicPr/>
                <p:nvPr/>
              </p:nvPicPr>
              <p:blipFill>
                <a:blip r:embed="rId40"/>
                <a:stretch>
                  <a:fillRect/>
                </a:stretch>
              </p:blipFill>
              <p:spPr>
                <a:xfrm>
                  <a:off x="2114701" y="4589677"/>
                  <a:ext cx="1288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1" name="筆跡 50">
                  <a:extLst>
                    <a:ext uri="{FF2B5EF4-FFF2-40B4-BE49-F238E27FC236}">
                      <a16:creationId xmlns:a16="http://schemas.microsoft.com/office/drawing/2014/main" id="{EC407FB1-BE2D-6479-C7F1-8B98B40BB58A}"/>
                    </a:ext>
                  </a:extLst>
                </p14:cNvPr>
                <p14:cNvContentPartPr/>
                <p14:nvPr/>
              </p14:nvContentPartPr>
              <p14:xfrm>
                <a:off x="2180941" y="4631077"/>
                <a:ext cx="26280" cy="136800"/>
              </p14:xfrm>
            </p:contentPart>
          </mc:Choice>
          <mc:Fallback xmlns="">
            <p:pic>
              <p:nvPicPr>
                <p:cNvPr id="51" name="筆跡 50">
                  <a:extLst>
                    <a:ext uri="{FF2B5EF4-FFF2-40B4-BE49-F238E27FC236}">
                      <a16:creationId xmlns:a16="http://schemas.microsoft.com/office/drawing/2014/main" id="{EC407FB1-BE2D-6479-C7F1-8B98B40BB58A}"/>
                    </a:ext>
                  </a:extLst>
                </p:cNvPr>
                <p:cNvPicPr/>
                <p:nvPr/>
              </p:nvPicPr>
              <p:blipFill>
                <a:blip r:embed="rId42"/>
                <a:stretch>
                  <a:fillRect/>
                </a:stretch>
              </p:blipFill>
              <p:spPr>
                <a:xfrm>
                  <a:off x="2162941" y="4613437"/>
                  <a:ext cx="619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2" name="筆跡 51">
                  <a:extLst>
                    <a:ext uri="{FF2B5EF4-FFF2-40B4-BE49-F238E27FC236}">
                      <a16:creationId xmlns:a16="http://schemas.microsoft.com/office/drawing/2014/main" id="{D9E4ED43-4CE4-DF51-DA3D-7C36F8AC572C}"/>
                    </a:ext>
                  </a:extLst>
                </p14:cNvPr>
                <p14:cNvContentPartPr/>
                <p14:nvPr/>
              </p14:nvContentPartPr>
              <p14:xfrm>
                <a:off x="2290741" y="4641517"/>
                <a:ext cx="83160" cy="412920"/>
              </p14:xfrm>
            </p:contentPart>
          </mc:Choice>
          <mc:Fallback xmlns="">
            <p:pic>
              <p:nvPicPr>
                <p:cNvPr id="52" name="筆跡 51">
                  <a:extLst>
                    <a:ext uri="{FF2B5EF4-FFF2-40B4-BE49-F238E27FC236}">
                      <a16:creationId xmlns:a16="http://schemas.microsoft.com/office/drawing/2014/main" id="{D9E4ED43-4CE4-DF51-DA3D-7C36F8AC572C}"/>
                    </a:ext>
                  </a:extLst>
                </p:cNvPr>
                <p:cNvPicPr/>
                <p:nvPr/>
              </p:nvPicPr>
              <p:blipFill>
                <a:blip r:embed="rId44"/>
                <a:stretch>
                  <a:fillRect/>
                </a:stretch>
              </p:blipFill>
              <p:spPr>
                <a:xfrm>
                  <a:off x="2272741" y="4623517"/>
                  <a:ext cx="11880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筆跡 53">
                  <a:extLst>
                    <a:ext uri="{FF2B5EF4-FFF2-40B4-BE49-F238E27FC236}">
                      <a16:creationId xmlns:a16="http://schemas.microsoft.com/office/drawing/2014/main" id="{C2447F7F-D4EC-9D59-2C21-B31F8F9B49DF}"/>
                    </a:ext>
                  </a:extLst>
                </p14:cNvPr>
                <p14:cNvContentPartPr/>
                <p14:nvPr/>
              </p14:nvContentPartPr>
              <p14:xfrm>
                <a:off x="2453461" y="4802077"/>
                <a:ext cx="101880" cy="10080"/>
              </p14:xfrm>
            </p:contentPart>
          </mc:Choice>
          <mc:Fallback xmlns="">
            <p:pic>
              <p:nvPicPr>
                <p:cNvPr id="54" name="筆跡 53">
                  <a:extLst>
                    <a:ext uri="{FF2B5EF4-FFF2-40B4-BE49-F238E27FC236}">
                      <a16:creationId xmlns:a16="http://schemas.microsoft.com/office/drawing/2014/main" id="{C2447F7F-D4EC-9D59-2C21-B31F8F9B49DF}"/>
                    </a:ext>
                  </a:extLst>
                </p:cNvPr>
                <p:cNvPicPr/>
                <p:nvPr/>
              </p:nvPicPr>
              <p:blipFill>
                <a:blip r:embed="rId46"/>
                <a:stretch>
                  <a:fillRect/>
                </a:stretch>
              </p:blipFill>
              <p:spPr>
                <a:xfrm>
                  <a:off x="2435821" y="4784077"/>
                  <a:ext cx="1375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 name="筆跡 54">
                  <a:extLst>
                    <a:ext uri="{FF2B5EF4-FFF2-40B4-BE49-F238E27FC236}">
                      <a16:creationId xmlns:a16="http://schemas.microsoft.com/office/drawing/2014/main" id="{9A1AE99D-43B7-8578-3308-7BE29450940C}"/>
                    </a:ext>
                  </a:extLst>
                </p14:cNvPr>
                <p14:cNvContentPartPr/>
                <p14:nvPr/>
              </p14:nvContentPartPr>
              <p14:xfrm>
                <a:off x="2452021" y="4860757"/>
                <a:ext cx="114120" cy="11880"/>
              </p14:xfrm>
            </p:contentPart>
          </mc:Choice>
          <mc:Fallback xmlns="">
            <p:pic>
              <p:nvPicPr>
                <p:cNvPr id="55" name="筆跡 54">
                  <a:extLst>
                    <a:ext uri="{FF2B5EF4-FFF2-40B4-BE49-F238E27FC236}">
                      <a16:creationId xmlns:a16="http://schemas.microsoft.com/office/drawing/2014/main" id="{9A1AE99D-43B7-8578-3308-7BE29450940C}"/>
                    </a:ext>
                  </a:extLst>
                </p:cNvPr>
                <p:cNvPicPr/>
                <p:nvPr/>
              </p:nvPicPr>
              <p:blipFill>
                <a:blip r:embed="rId48"/>
                <a:stretch>
                  <a:fillRect/>
                </a:stretch>
              </p:blipFill>
              <p:spPr>
                <a:xfrm>
                  <a:off x="2434021" y="4843117"/>
                  <a:ext cx="149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7" name="筆跡 56">
                  <a:extLst>
                    <a:ext uri="{FF2B5EF4-FFF2-40B4-BE49-F238E27FC236}">
                      <a16:creationId xmlns:a16="http://schemas.microsoft.com/office/drawing/2014/main" id="{6A78C08D-A772-5351-346D-53F85304111D}"/>
                    </a:ext>
                  </a:extLst>
                </p14:cNvPr>
                <p14:cNvContentPartPr/>
                <p14:nvPr/>
              </p14:nvContentPartPr>
              <p14:xfrm>
                <a:off x="2801221" y="4659517"/>
                <a:ext cx="150120" cy="10800"/>
              </p14:xfrm>
            </p:contentPart>
          </mc:Choice>
          <mc:Fallback xmlns="">
            <p:pic>
              <p:nvPicPr>
                <p:cNvPr id="57" name="筆跡 56">
                  <a:extLst>
                    <a:ext uri="{FF2B5EF4-FFF2-40B4-BE49-F238E27FC236}">
                      <a16:creationId xmlns:a16="http://schemas.microsoft.com/office/drawing/2014/main" id="{6A78C08D-A772-5351-346D-53F85304111D}"/>
                    </a:ext>
                  </a:extLst>
                </p:cNvPr>
                <p:cNvPicPr/>
                <p:nvPr/>
              </p:nvPicPr>
              <p:blipFill>
                <a:blip r:embed="rId50"/>
                <a:stretch>
                  <a:fillRect/>
                </a:stretch>
              </p:blipFill>
              <p:spPr>
                <a:xfrm>
                  <a:off x="2783221" y="4641517"/>
                  <a:ext cx="1857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8" name="筆跡 57">
                  <a:extLst>
                    <a:ext uri="{FF2B5EF4-FFF2-40B4-BE49-F238E27FC236}">
                      <a16:creationId xmlns:a16="http://schemas.microsoft.com/office/drawing/2014/main" id="{211EFAB6-1ADB-1C67-7784-2B6E179C9570}"/>
                    </a:ext>
                  </a:extLst>
                </p14:cNvPr>
                <p14:cNvContentPartPr/>
                <p14:nvPr/>
              </p14:nvContentPartPr>
              <p14:xfrm>
                <a:off x="2779261" y="4698757"/>
                <a:ext cx="189720" cy="111960"/>
              </p14:xfrm>
            </p:contentPart>
          </mc:Choice>
          <mc:Fallback xmlns="">
            <p:pic>
              <p:nvPicPr>
                <p:cNvPr id="58" name="筆跡 57">
                  <a:extLst>
                    <a:ext uri="{FF2B5EF4-FFF2-40B4-BE49-F238E27FC236}">
                      <a16:creationId xmlns:a16="http://schemas.microsoft.com/office/drawing/2014/main" id="{211EFAB6-1ADB-1C67-7784-2B6E179C9570}"/>
                    </a:ext>
                  </a:extLst>
                </p:cNvPr>
                <p:cNvPicPr/>
                <p:nvPr/>
              </p:nvPicPr>
              <p:blipFill>
                <a:blip r:embed="rId52"/>
                <a:stretch>
                  <a:fillRect/>
                </a:stretch>
              </p:blipFill>
              <p:spPr>
                <a:xfrm>
                  <a:off x="2761261" y="4680757"/>
                  <a:ext cx="2253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0" name="筆跡 59">
                  <a:extLst>
                    <a:ext uri="{FF2B5EF4-FFF2-40B4-BE49-F238E27FC236}">
                      <a16:creationId xmlns:a16="http://schemas.microsoft.com/office/drawing/2014/main" id="{D00CF2DD-75E1-9520-F2CC-3D88AC8589DE}"/>
                    </a:ext>
                  </a:extLst>
                </p14:cNvPr>
                <p14:cNvContentPartPr/>
                <p14:nvPr/>
              </p14:nvContentPartPr>
              <p14:xfrm>
                <a:off x="2803741" y="4950037"/>
                <a:ext cx="46800" cy="91080"/>
              </p14:xfrm>
            </p:contentPart>
          </mc:Choice>
          <mc:Fallback xmlns="">
            <p:pic>
              <p:nvPicPr>
                <p:cNvPr id="60" name="筆跡 59">
                  <a:extLst>
                    <a:ext uri="{FF2B5EF4-FFF2-40B4-BE49-F238E27FC236}">
                      <a16:creationId xmlns:a16="http://schemas.microsoft.com/office/drawing/2014/main" id="{D00CF2DD-75E1-9520-F2CC-3D88AC8589DE}"/>
                    </a:ext>
                  </a:extLst>
                </p:cNvPr>
                <p:cNvPicPr/>
                <p:nvPr/>
              </p:nvPicPr>
              <p:blipFill>
                <a:blip r:embed="rId54"/>
                <a:stretch>
                  <a:fillRect/>
                </a:stretch>
              </p:blipFill>
              <p:spPr>
                <a:xfrm>
                  <a:off x="2786101" y="4932037"/>
                  <a:ext cx="8244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1" name="筆跡 60">
                  <a:extLst>
                    <a:ext uri="{FF2B5EF4-FFF2-40B4-BE49-F238E27FC236}">
                      <a16:creationId xmlns:a16="http://schemas.microsoft.com/office/drawing/2014/main" id="{FEEE928D-8E0B-D407-4976-D5CE7594732E}"/>
                    </a:ext>
                  </a:extLst>
                </p14:cNvPr>
                <p14:cNvContentPartPr/>
                <p14:nvPr/>
              </p14:nvContentPartPr>
              <p14:xfrm>
                <a:off x="2833981" y="4880557"/>
                <a:ext cx="17280" cy="11160"/>
              </p14:xfrm>
            </p:contentPart>
          </mc:Choice>
          <mc:Fallback xmlns="">
            <p:pic>
              <p:nvPicPr>
                <p:cNvPr id="61" name="筆跡 60">
                  <a:extLst>
                    <a:ext uri="{FF2B5EF4-FFF2-40B4-BE49-F238E27FC236}">
                      <a16:creationId xmlns:a16="http://schemas.microsoft.com/office/drawing/2014/main" id="{FEEE928D-8E0B-D407-4976-D5CE7594732E}"/>
                    </a:ext>
                  </a:extLst>
                </p:cNvPr>
                <p:cNvPicPr/>
                <p:nvPr/>
              </p:nvPicPr>
              <p:blipFill>
                <a:blip r:embed="rId56"/>
                <a:stretch>
                  <a:fillRect/>
                </a:stretch>
              </p:blipFill>
              <p:spPr>
                <a:xfrm>
                  <a:off x="2815981" y="4862557"/>
                  <a:ext cx="5292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2" name="筆跡 61">
                  <a:extLst>
                    <a:ext uri="{FF2B5EF4-FFF2-40B4-BE49-F238E27FC236}">
                      <a16:creationId xmlns:a16="http://schemas.microsoft.com/office/drawing/2014/main" id="{65ABB2B6-D269-19BB-0769-DC0BB5412F62}"/>
                    </a:ext>
                  </a:extLst>
                </p14:cNvPr>
                <p14:cNvContentPartPr/>
                <p14:nvPr/>
              </p14:nvContentPartPr>
              <p14:xfrm>
                <a:off x="2868181" y="4934557"/>
                <a:ext cx="64440" cy="15840"/>
              </p14:xfrm>
            </p:contentPart>
          </mc:Choice>
          <mc:Fallback xmlns="">
            <p:pic>
              <p:nvPicPr>
                <p:cNvPr id="62" name="筆跡 61">
                  <a:extLst>
                    <a:ext uri="{FF2B5EF4-FFF2-40B4-BE49-F238E27FC236}">
                      <a16:creationId xmlns:a16="http://schemas.microsoft.com/office/drawing/2014/main" id="{65ABB2B6-D269-19BB-0769-DC0BB5412F62}"/>
                    </a:ext>
                  </a:extLst>
                </p:cNvPr>
                <p:cNvPicPr/>
                <p:nvPr/>
              </p:nvPicPr>
              <p:blipFill>
                <a:blip r:embed="rId58"/>
                <a:stretch>
                  <a:fillRect/>
                </a:stretch>
              </p:blipFill>
              <p:spPr>
                <a:xfrm>
                  <a:off x="2850541" y="4916917"/>
                  <a:ext cx="1000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3" name="筆跡 62">
                  <a:extLst>
                    <a:ext uri="{FF2B5EF4-FFF2-40B4-BE49-F238E27FC236}">
                      <a16:creationId xmlns:a16="http://schemas.microsoft.com/office/drawing/2014/main" id="{3DD805CC-F882-5369-A516-35A157C64529}"/>
                    </a:ext>
                  </a:extLst>
                </p14:cNvPr>
                <p14:cNvContentPartPr/>
                <p14:nvPr/>
              </p14:nvContentPartPr>
              <p14:xfrm>
                <a:off x="2866741" y="4932037"/>
                <a:ext cx="110880" cy="69840"/>
              </p14:xfrm>
            </p:contentPart>
          </mc:Choice>
          <mc:Fallback xmlns="">
            <p:pic>
              <p:nvPicPr>
                <p:cNvPr id="63" name="筆跡 62">
                  <a:extLst>
                    <a:ext uri="{FF2B5EF4-FFF2-40B4-BE49-F238E27FC236}">
                      <a16:creationId xmlns:a16="http://schemas.microsoft.com/office/drawing/2014/main" id="{3DD805CC-F882-5369-A516-35A157C64529}"/>
                    </a:ext>
                  </a:extLst>
                </p:cNvPr>
                <p:cNvPicPr/>
                <p:nvPr/>
              </p:nvPicPr>
              <p:blipFill>
                <a:blip r:embed="rId60"/>
                <a:stretch>
                  <a:fillRect/>
                </a:stretch>
              </p:blipFill>
              <p:spPr>
                <a:xfrm>
                  <a:off x="2848741" y="4914037"/>
                  <a:ext cx="1465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4" name="筆跡 63">
                  <a:extLst>
                    <a:ext uri="{FF2B5EF4-FFF2-40B4-BE49-F238E27FC236}">
                      <a16:creationId xmlns:a16="http://schemas.microsoft.com/office/drawing/2014/main" id="{08C63CDB-F5B4-38E0-ADB4-F282AFF2E63F}"/>
                    </a:ext>
                  </a:extLst>
                </p14:cNvPr>
                <p14:cNvContentPartPr/>
                <p14:nvPr/>
              </p14:nvContentPartPr>
              <p14:xfrm>
                <a:off x="2853421" y="4491397"/>
                <a:ext cx="84240" cy="111240"/>
              </p14:xfrm>
            </p:contentPart>
          </mc:Choice>
          <mc:Fallback xmlns="">
            <p:pic>
              <p:nvPicPr>
                <p:cNvPr id="64" name="筆跡 63">
                  <a:extLst>
                    <a:ext uri="{FF2B5EF4-FFF2-40B4-BE49-F238E27FC236}">
                      <a16:creationId xmlns:a16="http://schemas.microsoft.com/office/drawing/2014/main" id="{08C63CDB-F5B4-38E0-ADB4-F282AFF2E63F}"/>
                    </a:ext>
                  </a:extLst>
                </p:cNvPr>
                <p:cNvPicPr/>
                <p:nvPr/>
              </p:nvPicPr>
              <p:blipFill>
                <a:blip r:embed="rId62"/>
                <a:stretch>
                  <a:fillRect/>
                </a:stretch>
              </p:blipFill>
              <p:spPr>
                <a:xfrm>
                  <a:off x="2835781" y="4473757"/>
                  <a:ext cx="1198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76" name="筆跡 75">
                  <a:extLst>
                    <a:ext uri="{FF2B5EF4-FFF2-40B4-BE49-F238E27FC236}">
                      <a16:creationId xmlns:a16="http://schemas.microsoft.com/office/drawing/2014/main" id="{430AE2FE-D7C3-66C1-F758-C55C2662FE42}"/>
                    </a:ext>
                  </a:extLst>
                </p14:cNvPr>
                <p14:cNvContentPartPr/>
                <p14:nvPr/>
              </p14:nvContentPartPr>
              <p14:xfrm>
                <a:off x="1895461" y="4263877"/>
                <a:ext cx="81360" cy="110520"/>
              </p14:xfrm>
            </p:contentPart>
          </mc:Choice>
          <mc:Fallback xmlns="">
            <p:pic>
              <p:nvPicPr>
                <p:cNvPr id="76" name="筆跡 75">
                  <a:extLst>
                    <a:ext uri="{FF2B5EF4-FFF2-40B4-BE49-F238E27FC236}">
                      <a16:creationId xmlns:a16="http://schemas.microsoft.com/office/drawing/2014/main" id="{430AE2FE-D7C3-66C1-F758-C55C2662FE42}"/>
                    </a:ext>
                  </a:extLst>
                </p:cNvPr>
                <p:cNvPicPr/>
                <p:nvPr/>
              </p:nvPicPr>
              <p:blipFill>
                <a:blip r:embed="rId64"/>
                <a:stretch>
                  <a:fillRect/>
                </a:stretch>
              </p:blipFill>
              <p:spPr>
                <a:xfrm>
                  <a:off x="1877461" y="4246237"/>
                  <a:ext cx="11700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77" name="筆跡 76">
                  <a:extLst>
                    <a:ext uri="{FF2B5EF4-FFF2-40B4-BE49-F238E27FC236}">
                      <a16:creationId xmlns:a16="http://schemas.microsoft.com/office/drawing/2014/main" id="{6642D13A-E8CF-B554-9CE4-F8045BCC135D}"/>
                    </a:ext>
                  </a:extLst>
                </p14:cNvPr>
                <p14:cNvContentPartPr/>
                <p14:nvPr/>
              </p14:nvContentPartPr>
              <p14:xfrm>
                <a:off x="1982221" y="4258837"/>
                <a:ext cx="73440" cy="133560"/>
              </p14:xfrm>
            </p:contentPart>
          </mc:Choice>
          <mc:Fallback xmlns="">
            <p:pic>
              <p:nvPicPr>
                <p:cNvPr id="77" name="筆跡 76">
                  <a:extLst>
                    <a:ext uri="{FF2B5EF4-FFF2-40B4-BE49-F238E27FC236}">
                      <a16:creationId xmlns:a16="http://schemas.microsoft.com/office/drawing/2014/main" id="{6642D13A-E8CF-B554-9CE4-F8045BCC135D}"/>
                    </a:ext>
                  </a:extLst>
                </p:cNvPr>
                <p:cNvPicPr/>
                <p:nvPr/>
              </p:nvPicPr>
              <p:blipFill>
                <a:blip r:embed="rId66"/>
                <a:stretch>
                  <a:fillRect/>
                </a:stretch>
              </p:blipFill>
              <p:spPr>
                <a:xfrm>
                  <a:off x="1964581" y="4240837"/>
                  <a:ext cx="10908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6" name="筆跡 65">
                  <a:extLst>
                    <a:ext uri="{FF2B5EF4-FFF2-40B4-BE49-F238E27FC236}">
                      <a16:creationId xmlns:a16="http://schemas.microsoft.com/office/drawing/2014/main" id="{DFDD8DB7-5358-34F8-8CE6-74162BDD3BAD}"/>
                    </a:ext>
                  </a:extLst>
                </p14:cNvPr>
                <p14:cNvContentPartPr/>
                <p14:nvPr/>
              </p14:nvContentPartPr>
              <p14:xfrm>
                <a:off x="3172021" y="4630357"/>
                <a:ext cx="60840" cy="235080"/>
              </p14:xfrm>
            </p:contentPart>
          </mc:Choice>
          <mc:Fallback xmlns="">
            <p:pic>
              <p:nvPicPr>
                <p:cNvPr id="66" name="筆跡 65">
                  <a:extLst>
                    <a:ext uri="{FF2B5EF4-FFF2-40B4-BE49-F238E27FC236}">
                      <a16:creationId xmlns:a16="http://schemas.microsoft.com/office/drawing/2014/main" id="{DFDD8DB7-5358-34F8-8CE6-74162BDD3BAD}"/>
                    </a:ext>
                  </a:extLst>
                </p:cNvPr>
                <p:cNvPicPr/>
                <p:nvPr/>
              </p:nvPicPr>
              <p:blipFill>
                <a:blip r:embed="rId68"/>
                <a:stretch>
                  <a:fillRect/>
                </a:stretch>
              </p:blipFill>
              <p:spPr>
                <a:xfrm>
                  <a:off x="3154021" y="4612357"/>
                  <a:ext cx="964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7" name="筆跡 66">
                  <a:extLst>
                    <a:ext uri="{FF2B5EF4-FFF2-40B4-BE49-F238E27FC236}">
                      <a16:creationId xmlns:a16="http://schemas.microsoft.com/office/drawing/2014/main" id="{B6684400-BDC9-32C4-FCDD-4690E8792D8D}"/>
                    </a:ext>
                  </a:extLst>
                </p14:cNvPr>
                <p14:cNvContentPartPr/>
                <p14:nvPr/>
              </p14:nvContentPartPr>
              <p14:xfrm>
                <a:off x="3278941" y="4698757"/>
                <a:ext cx="82800" cy="147240"/>
              </p14:xfrm>
            </p:contentPart>
          </mc:Choice>
          <mc:Fallback xmlns="">
            <p:pic>
              <p:nvPicPr>
                <p:cNvPr id="67" name="筆跡 66">
                  <a:extLst>
                    <a:ext uri="{FF2B5EF4-FFF2-40B4-BE49-F238E27FC236}">
                      <a16:creationId xmlns:a16="http://schemas.microsoft.com/office/drawing/2014/main" id="{B6684400-BDC9-32C4-FCDD-4690E8792D8D}"/>
                    </a:ext>
                  </a:extLst>
                </p:cNvPr>
                <p:cNvPicPr/>
                <p:nvPr/>
              </p:nvPicPr>
              <p:blipFill>
                <a:blip r:embed="rId70"/>
                <a:stretch>
                  <a:fillRect/>
                </a:stretch>
              </p:blipFill>
              <p:spPr>
                <a:xfrm>
                  <a:off x="3261301" y="4681117"/>
                  <a:ext cx="1184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8" name="筆跡 67">
                  <a:extLst>
                    <a:ext uri="{FF2B5EF4-FFF2-40B4-BE49-F238E27FC236}">
                      <a16:creationId xmlns:a16="http://schemas.microsoft.com/office/drawing/2014/main" id="{1981040D-7683-AD63-E6E6-25F531184B10}"/>
                    </a:ext>
                  </a:extLst>
                </p14:cNvPr>
                <p14:cNvContentPartPr/>
                <p14:nvPr/>
              </p14:nvContentPartPr>
              <p14:xfrm>
                <a:off x="3359581" y="4712797"/>
                <a:ext cx="52920" cy="109800"/>
              </p14:xfrm>
            </p:contentPart>
          </mc:Choice>
          <mc:Fallback xmlns="">
            <p:pic>
              <p:nvPicPr>
                <p:cNvPr id="68" name="筆跡 67">
                  <a:extLst>
                    <a:ext uri="{FF2B5EF4-FFF2-40B4-BE49-F238E27FC236}">
                      <a16:creationId xmlns:a16="http://schemas.microsoft.com/office/drawing/2014/main" id="{1981040D-7683-AD63-E6E6-25F531184B10}"/>
                    </a:ext>
                  </a:extLst>
                </p:cNvPr>
                <p:cNvPicPr/>
                <p:nvPr/>
              </p:nvPicPr>
              <p:blipFill>
                <a:blip r:embed="rId72"/>
                <a:stretch>
                  <a:fillRect/>
                </a:stretch>
              </p:blipFill>
              <p:spPr>
                <a:xfrm>
                  <a:off x="3341581" y="4695157"/>
                  <a:ext cx="8856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9" name="筆跡 68">
                  <a:extLst>
                    <a:ext uri="{FF2B5EF4-FFF2-40B4-BE49-F238E27FC236}">
                      <a16:creationId xmlns:a16="http://schemas.microsoft.com/office/drawing/2014/main" id="{51CD44EE-BEB0-2AC6-1A00-28B1076C328C}"/>
                    </a:ext>
                  </a:extLst>
                </p14:cNvPr>
                <p14:cNvContentPartPr/>
                <p14:nvPr/>
              </p14:nvContentPartPr>
              <p14:xfrm>
                <a:off x="3459661" y="4797037"/>
                <a:ext cx="29880" cy="74160"/>
              </p14:xfrm>
            </p:contentPart>
          </mc:Choice>
          <mc:Fallback xmlns="">
            <p:pic>
              <p:nvPicPr>
                <p:cNvPr id="69" name="筆跡 68">
                  <a:extLst>
                    <a:ext uri="{FF2B5EF4-FFF2-40B4-BE49-F238E27FC236}">
                      <a16:creationId xmlns:a16="http://schemas.microsoft.com/office/drawing/2014/main" id="{51CD44EE-BEB0-2AC6-1A00-28B1076C328C}"/>
                    </a:ext>
                  </a:extLst>
                </p:cNvPr>
                <p:cNvPicPr/>
                <p:nvPr/>
              </p:nvPicPr>
              <p:blipFill>
                <a:blip r:embed="rId74"/>
                <a:stretch>
                  <a:fillRect/>
                </a:stretch>
              </p:blipFill>
              <p:spPr>
                <a:xfrm>
                  <a:off x="3442021" y="4779037"/>
                  <a:ext cx="6552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0" name="筆跡 69">
                  <a:extLst>
                    <a:ext uri="{FF2B5EF4-FFF2-40B4-BE49-F238E27FC236}">
                      <a16:creationId xmlns:a16="http://schemas.microsoft.com/office/drawing/2014/main" id="{BA230F7A-6821-508F-6FEB-0F964E413267}"/>
                    </a:ext>
                  </a:extLst>
                </p14:cNvPr>
                <p14:cNvContentPartPr/>
                <p14:nvPr/>
              </p14:nvContentPartPr>
              <p14:xfrm>
                <a:off x="3468301" y="4737637"/>
                <a:ext cx="44280" cy="720"/>
              </p14:xfrm>
            </p:contentPart>
          </mc:Choice>
          <mc:Fallback xmlns="">
            <p:pic>
              <p:nvPicPr>
                <p:cNvPr id="70" name="筆跡 69">
                  <a:extLst>
                    <a:ext uri="{FF2B5EF4-FFF2-40B4-BE49-F238E27FC236}">
                      <a16:creationId xmlns:a16="http://schemas.microsoft.com/office/drawing/2014/main" id="{BA230F7A-6821-508F-6FEB-0F964E413267}"/>
                    </a:ext>
                  </a:extLst>
                </p:cNvPr>
                <p:cNvPicPr/>
                <p:nvPr/>
              </p:nvPicPr>
              <p:blipFill>
                <a:blip r:embed="rId76"/>
                <a:stretch>
                  <a:fillRect/>
                </a:stretch>
              </p:blipFill>
              <p:spPr>
                <a:xfrm>
                  <a:off x="3450301" y="4719637"/>
                  <a:ext cx="799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1" name="筆跡 70">
                  <a:extLst>
                    <a:ext uri="{FF2B5EF4-FFF2-40B4-BE49-F238E27FC236}">
                      <a16:creationId xmlns:a16="http://schemas.microsoft.com/office/drawing/2014/main" id="{E8AD745E-4262-A6B0-E49B-6FDAA2042396}"/>
                    </a:ext>
                  </a:extLst>
                </p14:cNvPr>
                <p14:cNvContentPartPr/>
                <p14:nvPr/>
              </p14:nvContentPartPr>
              <p14:xfrm>
                <a:off x="3589621" y="4798837"/>
                <a:ext cx="86760" cy="2880"/>
              </p14:xfrm>
            </p:contentPart>
          </mc:Choice>
          <mc:Fallback xmlns="">
            <p:pic>
              <p:nvPicPr>
                <p:cNvPr id="71" name="筆跡 70">
                  <a:extLst>
                    <a:ext uri="{FF2B5EF4-FFF2-40B4-BE49-F238E27FC236}">
                      <a16:creationId xmlns:a16="http://schemas.microsoft.com/office/drawing/2014/main" id="{E8AD745E-4262-A6B0-E49B-6FDAA2042396}"/>
                    </a:ext>
                  </a:extLst>
                </p:cNvPr>
                <p:cNvPicPr/>
                <p:nvPr/>
              </p:nvPicPr>
              <p:blipFill>
                <a:blip r:embed="rId78"/>
                <a:stretch>
                  <a:fillRect/>
                </a:stretch>
              </p:blipFill>
              <p:spPr>
                <a:xfrm>
                  <a:off x="3571621" y="4781197"/>
                  <a:ext cx="122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2" name="筆跡 71">
                  <a:extLst>
                    <a:ext uri="{FF2B5EF4-FFF2-40B4-BE49-F238E27FC236}">
                      <a16:creationId xmlns:a16="http://schemas.microsoft.com/office/drawing/2014/main" id="{A51F2551-854D-B8A8-9EA5-87DC1FD1BD5D}"/>
                    </a:ext>
                  </a:extLst>
                </p14:cNvPr>
                <p14:cNvContentPartPr/>
                <p14:nvPr/>
              </p14:nvContentPartPr>
              <p14:xfrm>
                <a:off x="3775741" y="4660597"/>
                <a:ext cx="203040" cy="19800"/>
              </p14:xfrm>
            </p:contentPart>
          </mc:Choice>
          <mc:Fallback xmlns="">
            <p:pic>
              <p:nvPicPr>
                <p:cNvPr id="72" name="筆跡 71">
                  <a:extLst>
                    <a:ext uri="{FF2B5EF4-FFF2-40B4-BE49-F238E27FC236}">
                      <a16:creationId xmlns:a16="http://schemas.microsoft.com/office/drawing/2014/main" id="{A51F2551-854D-B8A8-9EA5-87DC1FD1BD5D}"/>
                    </a:ext>
                  </a:extLst>
                </p:cNvPr>
                <p:cNvPicPr/>
                <p:nvPr/>
              </p:nvPicPr>
              <p:blipFill>
                <a:blip r:embed="rId80"/>
                <a:stretch>
                  <a:fillRect/>
                </a:stretch>
              </p:blipFill>
              <p:spPr>
                <a:xfrm>
                  <a:off x="3758101" y="4642597"/>
                  <a:ext cx="23868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3" name="筆跡 72">
                  <a:extLst>
                    <a:ext uri="{FF2B5EF4-FFF2-40B4-BE49-F238E27FC236}">
                      <a16:creationId xmlns:a16="http://schemas.microsoft.com/office/drawing/2014/main" id="{B6053449-07D7-9B4F-46F4-DE2497D0D94A}"/>
                    </a:ext>
                  </a:extLst>
                </p14:cNvPr>
                <p14:cNvContentPartPr/>
                <p14:nvPr/>
              </p14:nvContentPartPr>
              <p14:xfrm>
                <a:off x="3797341" y="4740517"/>
                <a:ext cx="91800" cy="99360"/>
              </p14:xfrm>
            </p:contentPart>
          </mc:Choice>
          <mc:Fallback xmlns="">
            <p:pic>
              <p:nvPicPr>
                <p:cNvPr id="73" name="筆跡 72">
                  <a:extLst>
                    <a:ext uri="{FF2B5EF4-FFF2-40B4-BE49-F238E27FC236}">
                      <a16:creationId xmlns:a16="http://schemas.microsoft.com/office/drawing/2014/main" id="{B6053449-07D7-9B4F-46F4-DE2497D0D94A}"/>
                    </a:ext>
                  </a:extLst>
                </p:cNvPr>
                <p:cNvPicPr/>
                <p:nvPr/>
              </p:nvPicPr>
              <p:blipFill>
                <a:blip r:embed="rId82"/>
                <a:stretch>
                  <a:fillRect/>
                </a:stretch>
              </p:blipFill>
              <p:spPr>
                <a:xfrm>
                  <a:off x="3779341" y="4722517"/>
                  <a:ext cx="1274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4" name="筆跡 73">
                  <a:extLst>
                    <a:ext uri="{FF2B5EF4-FFF2-40B4-BE49-F238E27FC236}">
                      <a16:creationId xmlns:a16="http://schemas.microsoft.com/office/drawing/2014/main" id="{7C9AF906-2EF4-AFE5-7C17-18D631563FBB}"/>
                    </a:ext>
                  </a:extLst>
                </p14:cNvPr>
                <p14:cNvContentPartPr/>
                <p14:nvPr/>
              </p14:nvContentPartPr>
              <p14:xfrm>
                <a:off x="3889501" y="4733317"/>
                <a:ext cx="58680" cy="101880"/>
              </p14:xfrm>
            </p:contentPart>
          </mc:Choice>
          <mc:Fallback xmlns="">
            <p:pic>
              <p:nvPicPr>
                <p:cNvPr id="74" name="筆跡 73">
                  <a:extLst>
                    <a:ext uri="{FF2B5EF4-FFF2-40B4-BE49-F238E27FC236}">
                      <a16:creationId xmlns:a16="http://schemas.microsoft.com/office/drawing/2014/main" id="{7C9AF906-2EF4-AFE5-7C17-18D631563FBB}"/>
                    </a:ext>
                  </a:extLst>
                </p:cNvPr>
                <p:cNvPicPr/>
                <p:nvPr/>
              </p:nvPicPr>
              <p:blipFill>
                <a:blip r:embed="rId84"/>
                <a:stretch>
                  <a:fillRect/>
                </a:stretch>
              </p:blipFill>
              <p:spPr>
                <a:xfrm>
                  <a:off x="3871861" y="4715317"/>
                  <a:ext cx="943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9" name="筆跡 78">
                  <a:extLst>
                    <a:ext uri="{FF2B5EF4-FFF2-40B4-BE49-F238E27FC236}">
                      <a16:creationId xmlns:a16="http://schemas.microsoft.com/office/drawing/2014/main" id="{02C47BF7-853D-603B-DD20-0B869B789878}"/>
                    </a:ext>
                  </a:extLst>
                </p14:cNvPr>
                <p14:cNvContentPartPr/>
                <p14:nvPr/>
              </p14:nvContentPartPr>
              <p14:xfrm>
                <a:off x="4044661" y="4611637"/>
                <a:ext cx="56880" cy="210240"/>
              </p14:xfrm>
            </p:contentPart>
          </mc:Choice>
          <mc:Fallback xmlns="">
            <p:pic>
              <p:nvPicPr>
                <p:cNvPr id="79" name="筆跡 78">
                  <a:extLst>
                    <a:ext uri="{FF2B5EF4-FFF2-40B4-BE49-F238E27FC236}">
                      <a16:creationId xmlns:a16="http://schemas.microsoft.com/office/drawing/2014/main" id="{02C47BF7-853D-603B-DD20-0B869B789878}"/>
                    </a:ext>
                  </a:extLst>
                </p:cNvPr>
                <p:cNvPicPr/>
                <p:nvPr/>
              </p:nvPicPr>
              <p:blipFill>
                <a:blip r:embed="rId86"/>
                <a:stretch>
                  <a:fillRect/>
                </a:stretch>
              </p:blipFill>
              <p:spPr>
                <a:xfrm>
                  <a:off x="4026661" y="4593637"/>
                  <a:ext cx="925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80" name="筆跡 79">
                  <a:extLst>
                    <a:ext uri="{FF2B5EF4-FFF2-40B4-BE49-F238E27FC236}">
                      <a16:creationId xmlns:a16="http://schemas.microsoft.com/office/drawing/2014/main" id="{D581A9A4-5BFE-2DBE-CCC9-63890EDF5E00}"/>
                    </a:ext>
                  </a:extLst>
                </p14:cNvPr>
                <p14:cNvContentPartPr/>
                <p14:nvPr/>
              </p14:nvContentPartPr>
              <p14:xfrm>
                <a:off x="4090741" y="4421557"/>
                <a:ext cx="119160" cy="86760"/>
              </p14:xfrm>
            </p:contentPart>
          </mc:Choice>
          <mc:Fallback xmlns="">
            <p:pic>
              <p:nvPicPr>
                <p:cNvPr id="80" name="筆跡 79">
                  <a:extLst>
                    <a:ext uri="{FF2B5EF4-FFF2-40B4-BE49-F238E27FC236}">
                      <a16:creationId xmlns:a16="http://schemas.microsoft.com/office/drawing/2014/main" id="{D581A9A4-5BFE-2DBE-CCC9-63890EDF5E00}"/>
                    </a:ext>
                  </a:extLst>
                </p:cNvPr>
                <p:cNvPicPr/>
                <p:nvPr/>
              </p:nvPicPr>
              <p:blipFill>
                <a:blip r:embed="rId88"/>
                <a:stretch>
                  <a:fillRect/>
                </a:stretch>
              </p:blipFill>
              <p:spPr>
                <a:xfrm>
                  <a:off x="4072741" y="4403917"/>
                  <a:ext cx="15480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81" name="筆跡 80">
                  <a:extLst>
                    <a:ext uri="{FF2B5EF4-FFF2-40B4-BE49-F238E27FC236}">
                      <a16:creationId xmlns:a16="http://schemas.microsoft.com/office/drawing/2014/main" id="{9E538EF9-88E0-098A-21F7-D34AAA78B727}"/>
                    </a:ext>
                  </a:extLst>
                </p14:cNvPr>
                <p14:cNvContentPartPr/>
                <p14:nvPr/>
              </p14:nvContentPartPr>
              <p14:xfrm>
                <a:off x="4159861" y="4406797"/>
                <a:ext cx="22680" cy="217440"/>
              </p14:xfrm>
            </p:contentPart>
          </mc:Choice>
          <mc:Fallback xmlns="">
            <p:pic>
              <p:nvPicPr>
                <p:cNvPr id="81" name="筆跡 80">
                  <a:extLst>
                    <a:ext uri="{FF2B5EF4-FFF2-40B4-BE49-F238E27FC236}">
                      <a16:creationId xmlns:a16="http://schemas.microsoft.com/office/drawing/2014/main" id="{9E538EF9-88E0-098A-21F7-D34AAA78B727}"/>
                    </a:ext>
                  </a:extLst>
                </p:cNvPr>
                <p:cNvPicPr/>
                <p:nvPr/>
              </p:nvPicPr>
              <p:blipFill>
                <a:blip r:embed="rId90"/>
                <a:stretch>
                  <a:fillRect/>
                </a:stretch>
              </p:blipFill>
              <p:spPr>
                <a:xfrm>
                  <a:off x="4142221" y="4389157"/>
                  <a:ext cx="58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4" name="筆跡 83">
                  <a:extLst>
                    <a:ext uri="{FF2B5EF4-FFF2-40B4-BE49-F238E27FC236}">
                      <a16:creationId xmlns:a16="http://schemas.microsoft.com/office/drawing/2014/main" id="{93D8D198-0439-6066-A99C-FF729A27DA08}"/>
                    </a:ext>
                  </a:extLst>
                </p14:cNvPr>
                <p14:cNvContentPartPr/>
                <p14:nvPr/>
              </p14:nvContentPartPr>
              <p14:xfrm>
                <a:off x="3411061" y="5195197"/>
                <a:ext cx="160920" cy="213120"/>
              </p14:xfrm>
            </p:contentPart>
          </mc:Choice>
          <mc:Fallback xmlns="">
            <p:pic>
              <p:nvPicPr>
                <p:cNvPr id="84" name="筆跡 83">
                  <a:extLst>
                    <a:ext uri="{FF2B5EF4-FFF2-40B4-BE49-F238E27FC236}">
                      <a16:creationId xmlns:a16="http://schemas.microsoft.com/office/drawing/2014/main" id="{93D8D198-0439-6066-A99C-FF729A27DA08}"/>
                    </a:ext>
                  </a:extLst>
                </p:cNvPr>
                <p:cNvPicPr/>
                <p:nvPr/>
              </p:nvPicPr>
              <p:blipFill>
                <a:blip r:embed="rId92"/>
                <a:stretch>
                  <a:fillRect/>
                </a:stretch>
              </p:blipFill>
              <p:spPr>
                <a:xfrm>
                  <a:off x="3393421" y="5177557"/>
                  <a:ext cx="196560" cy="248760"/>
                </a:xfrm>
                <a:prstGeom prst="rect">
                  <a:avLst/>
                </a:prstGeom>
              </p:spPr>
            </p:pic>
          </mc:Fallback>
        </mc:AlternateContent>
      </p:grpSp>
      <p:sp>
        <p:nvSpPr>
          <p:cNvPr id="12" name="直線接點 11">
            <a:extLst>
              <a:ext uri="{FF2B5EF4-FFF2-40B4-BE49-F238E27FC236}">
                <a16:creationId xmlns:a16="http://schemas.microsoft.com/office/drawing/2014/main" id="{A8D25B8A-A356-4328-952D-0D5BB8A0D52E}"/>
              </a:ext>
            </a:extLst>
          </p:cNvPr>
          <p:cNvSpPr/>
          <p:nvPr/>
        </p:nvSpPr>
        <p:spPr>
          <a:xfrm>
            <a:off x="2732040" y="5090580"/>
            <a:ext cx="146304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zh-TW" altLang="en-US">
              <a:solidFill>
                <a:srgbClr val="000000"/>
              </a:solidFill>
            </a:endParaRPr>
          </a:p>
        </p:txBody>
      </p:sp>
      <p:grpSp>
        <p:nvGrpSpPr>
          <p:cNvPr id="95" name="群組 94">
            <a:extLst>
              <a:ext uri="{FF2B5EF4-FFF2-40B4-BE49-F238E27FC236}">
                <a16:creationId xmlns:a16="http://schemas.microsoft.com/office/drawing/2014/main" id="{AE45CF5A-A59B-D31B-6F8F-8871817AB906}"/>
              </a:ext>
            </a:extLst>
          </p:cNvPr>
          <p:cNvGrpSpPr/>
          <p:nvPr/>
        </p:nvGrpSpPr>
        <p:grpSpPr>
          <a:xfrm>
            <a:off x="925505" y="5604041"/>
            <a:ext cx="420840" cy="321120"/>
            <a:chOff x="925505" y="5604041"/>
            <a:chExt cx="420840" cy="321120"/>
          </a:xfrm>
        </p:grpSpPr>
        <mc:AlternateContent xmlns:mc="http://schemas.openxmlformats.org/markup-compatibility/2006" xmlns:p14="http://schemas.microsoft.com/office/powerpoint/2010/main">
          <mc:Choice Requires="p14">
            <p:contentPart p14:bwMode="auto" r:id="rId93">
              <p14:nvContentPartPr>
                <p14:cNvPr id="90" name="筆跡 89">
                  <a:extLst>
                    <a:ext uri="{FF2B5EF4-FFF2-40B4-BE49-F238E27FC236}">
                      <a16:creationId xmlns:a16="http://schemas.microsoft.com/office/drawing/2014/main" id="{270CB933-FF7B-E726-B8B9-1543ECDB3851}"/>
                    </a:ext>
                  </a:extLst>
                </p14:cNvPr>
                <p14:cNvContentPartPr/>
                <p14:nvPr/>
              </p14:nvContentPartPr>
              <p14:xfrm>
                <a:off x="938465" y="5800241"/>
                <a:ext cx="223920" cy="124920"/>
              </p14:xfrm>
            </p:contentPart>
          </mc:Choice>
          <mc:Fallback xmlns="">
            <p:pic>
              <p:nvPicPr>
                <p:cNvPr id="90" name="筆跡 89">
                  <a:extLst>
                    <a:ext uri="{FF2B5EF4-FFF2-40B4-BE49-F238E27FC236}">
                      <a16:creationId xmlns:a16="http://schemas.microsoft.com/office/drawing/2014/main" id="{270CB933-FF7B-E726-B8B9-1543ECDB3851}"/>
                    </a:ext>
                  </a:extLst>
                </p:cNvPr>
                <p:cNvPicPr/>
                <p:nvPr/>
              </p:nvPicPr>
              <p:blipFill>
                <a:blip r:embed="rId94"/>
                <a:stretch>
                  <a:fillRect/>
                </a:stretch>
              </p:blipFill>
              <p:spPr>
                <a:xfrm>
                  <a:off x="920465" y="5782241"/>
                  <a:ext cx="259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91" name="筆跡 90">
                  <a:extLst>
                    <a:ext uri="{FF2B5EF4-FFF2-40B4-BE49-F238E27FC236}">
                      <a16:creationId xmlns:a16="http://schemas.microsoft.com/office/drawing/2014/main" id="{0795EEB4-FD47-2C24-BBE1-A75995BEEC03}"/>
                    </a:ext>
                  </a:extLst>
                </p14:cNvPr>
                <p14:cNvContentPartPr/>
                <p14:nvPr/>
              </p14:nvContentPartPr>
              <p14:xfrm>
                <a:off x="1071305" y="5727881"/>
                <a:ext cx="82440" cy="64800"/>
              </p14:xfrm>
            </p:contentPart>
          </mc:Choice>
          <mc:Fallback xmlns="">
            <p:pic>
              <p:nvPicPr>
                <p:cNvPr id="91" name="筆跡 90">
                  <a:extLst>
                    <a:ext uri="{FF2B5EF4-FFF2-40B4-BE49-F238E27FC236}">
                      <a16:creationId xmlns:a16="http://schemas.microsoft.com/office/drawing/2014/main" id="{0795EEB4-FD47-2C24-BBE1-A75995BEEC03}"/>
                    </a:ext>
                  </a:extLst>
                </p:cNvPr>
                <p:cNvPicPr/>
                <p:nvPr/>
              </p:nvPicPr>
              <p:blipFill>
                <a:blip r:embed="rId96"/>
                <a:stretch>
                  <a:fillRect/>
                </a:stretch>
              </p:blipFill>
              <p:spPr>
                <a:xfrm>
                  <a:off x="1053305" y="5710241"/>
                  <a:ext cx="11808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92" name="筆跡 91">
                  <a:extLst>
                    <a:ext uri="{FF2B5EF4-FFF2-40B4-BE49-F238E27FC236}">
                      <a16:creationId xmlns:a16="http://schemas.microsoft.com/office/drawing/2014/main" id="{A3C052A0-1BDD-C660-AE3F-493C4817883C}"/>
                    </a:ext>
                  </a:extLst>
                </p14:cNvPr>
                <p14:cNvContentPartPr/>
                <p14:nvPr/>
              </p14:nvContentPartPr>
              <p14:xfrm>
                <a:off x="925505" y="5604041"/>
                <a:ext cx="187560" cy="132480"/>
              </p14:xfrm>
            </p:contentPart>
          </mc:Choice>
          <mc:Fallback xmlns="">
            <p:pic>
              <p:nvPicPr>
                <p:cNvPr id="92" name="筆跡 91">
                  <a:extLst>
                    <a:ext uri="{FF2B5EF4-FFF2-40B4-BE49-F238E27FC236}">
                      <a16:creationId xmlns:a16="http://schemas.microsoft.com/office/drawing/2014/main" id="{A3C052A0-1BDD-C660-AE3F-493C4817883C}"/>
                    </a:ext>
                  </a:extLst>
                </p:cNvPr>
                <p:cNvPicPr/>
                <p:nvPr/>
              </p:nvPicPr>
              <p:blipFill>
                <a:blip r:embed="rId98"/>
                <a:stretch>
                  <a:fillRect/>
                </a:stretch>
              </p:blipFill>
              <p:spPr>
                <a:xfrm>
                  <a:off x="907865" y="5586401"/>
                  <a:ext cx="2232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93" name="筆跡 92">
                  <a:extLst>
                    <a:ext uri="{FF2B5EF4-FFF2-40B4-BE49-F238E27FC236}">
                      <a16:creationId xmlns:a16="http://schemas.microsoft.com/office/drawing/2014/main" id="{75F0FCEC-58FB-A129-2241-9A6CA3937F8D}"/>
                    </a:ext>
                  </a:extLst>
                </p14:cNvPr>
                <p14:cNvContentPartPr/>
                <p14:nvPr/>
              </p14:nvContentPartPr>
              <p14:xfrm>
                <a:off x="1252025" y="5745161"/>
                <a:ext cx="85680" cy="6120"/>
              </p14:xfrm>
            </p:contentPart>
          </mc:Choice>
          <mc:Fallback xmlns="">
            <p:pic>
              <p:nvPicPr>
                <p:cNvPr id="93" name="筆跡 92">
                  <a:extLst>
                    <a:ext uri="{FF2B5EF4-FFF2-40B4-BE49-F238E27FC236}">
                      <a16:creationId xmlns:a16="http://schemas.microsoft.com/office/drawing/2014/main" id="{75F0FCEC-58FB-A129-2241-9A6CA3937F8D}"/>
                    </a:ext>
                  </a:extLst>
                </p:cNvPr>
                <p:cNvPicPr/>
                <p:nvPr/>
              </p:nvPicPr>
              <p:blipFill>
                <a:blip r:embed="rId100"/>
                <a:stretch>
                  <a:fillRect/>
                </a:stretch>
              </p:blipFill>
              <p:spPr>
                <a:xfrm>
                  <a:off x="1234025" y="5727521"/>
                  <a:ext cx="121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94" name="筆跡 93">
                  <a:extLst>
                    <a:ext uri="{FF2B5EF4-FFF2-40B4-BE49-F238E27FC236}">
                      <a16:creationId xmlns:a16="http://schemas.microsoft.com/office/drawing/2014/main" id="{7AA3E861-B587-0E57-3BC2-C3078022E909}"/>
                    </a:ext>
                  </a:extLst>
                </p14:cNvPr>
                <p14:cNvContentPartPr/>
                <p14:nvPr/>
              </p14:nvContentPartPr>
              <p14:xfrm>
                <a:off x="1245545" y="5790521"/>
                <a:ext cx="100800" cy="8280"/>
              </p14:xfrm>
            </p:contentPart>
          </mc:Choice>
          <mc:Fallback xmlns="">
            <p:pic>
              <p:nvPicPr>
                <p:cNvPr id="94" name="筆跡 93">
                  <a:extLst>
                    <a:ext uri="{FF2B5EF4-FFF2-40B4-BE49-F238E27FC236}">
                      <a16:creationId xmlns:a16="http://schemas.microsoft.com/office/drawing/2014/main" id="{7AA3E861-B587-0E57-3BC2-C3078022E909}"/>
                    </a:ext>
                  </a:extLst>
                </p:cNvPr>
                <p:cNvPicPr/>
                <p:nvPr/>
              </p:nvPicPr>
              <p:blipFill>
                <a:blip r:embed="rId102"/>
                <a:stretch>
                  <a:fillRect/>
                </a:stretch>
              </p:blipFill>
              <p:spPr>
                <a:xfrm>
                  <a:off x="1227545" y="5772521"/>
                  <a:ext cx="136440" cy="43920"/>
                </a:xfrm>
                <a:prstGeom prst="rect">
                  <a:avLst/>
                </a:prstGeom>
              </p:spPr>
            </p:pic>
          </mc:Fallback>
        </mc:AlternateContent>
      </p:grpSp>
      <p:grpSp>
        <p:nvGrpSpPr>
          <p:cNvPr id="112" name="群組 111">
            <a:extLst>
              <a:ext uri="{FF2B5EF4-FFF2-40B4-BE49-F238E27FC236}">
                <a16:creationId xmlns:a16="http://schemas.microsoft.com/office/drawing/2014/main" id="{37AB5F54-8B26-81EA-CF56-FDF4BE21F8FF}"/>
              </a:ext>
            </a:extLst>
          </p:cNvPr>
          <p:cNvGrpSpPr/>
          <p:nvPr/>
        </p:nvGrpSpPr>
        <p:grpSpPr>
          <a:xfrm>
            <a:off x="1598705" y="5473361"/>
            <a:ext cx="1203840" cy="539640"/>
            <a:chOff x="1598705" y="5473361"/>
            <a:chExt cx="1203840" cy="539640"/>
          </a:xfrm>
        </p:grpSpPr>
        <mc:AlternateContent xmlns:mc="http://schemas.openxmlformats.org/markup-compatibility/2006" xmlns:p14="http://schemas.microsoft.com/office/powerpoint/2010/main">
          <mc:Choice Requires="p14">
            <p:contentPart p14:bwMode="auto" r:id="rId103">
              <p14:nvContentPartPr>
                <p14:cNvPr id="96" name="筆跡 95">
                  <a:extLst>
                    <a:ext uri="{FF2B5EF4-FFF2-40B4-BE49-F238E27FC236}">
                      <a16:creationId xmlns:a16="http://schemas.microsoft.com/office/drawing/2014/main" id="{D214E9D2-D93C-9BA7-4CA7-EDA5263C0E24}"/>
                    </a:ext>
                  </a:extLst>
                </p14:cNvPr>
                <p14:cNvContentPartPr/>
                <p14:nvPr/>
              </p14:nvContentPartPr>
              <p14:xfrm>
                <a:off x="1698785" y="5563361"/>
                <a:ext cx="141480" cy="18720"/>
              </p14:xfrm>
            </p:contentPart>
          </mc:Choice>
          <mc:Fallback xmlns="">
            <p:pic>
              <p:nvPicPr>
                <p:cNvPr id="96" name="筆跡 95">
                  <a:extLst>
                    <a:ext uri="{FF2B5EF4-FFF2-40B4-BE49-F238E27FC236}">
                      <a16:creationId xmlns:a16="http://schemas.microsoft.com/office/drawing/2014/main" id="{D214E9D2-D93C-9BA7-4CA7-EDA5263C0E24}"/>
                    </a:ext>
                  </a:extLst>
                </p:cNvPr>
                <p:cNvPicPr/>
                <p:nvPr/>
              </p:nvPicPr>
              <p:blipFill>
                <a:blip r:embed="rId104"/>
                <a:stretch>
                  <a:fillRect/>
                </a:stretch>
              </p:blipFill>
              <p:spPr>
                <a:xfrm>
                  <a:off x="1681145" y="5545361"/>
                  <a:ext cx="17712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7" name="筆跡 96">
                  <a:extLst>
                    <a:ext uri="{FF2B5EF4-FFF2-40B4-BE49-F238E27FC236}">
                      <a16:creationId xmlns:a16="http://schemas.microsoft.com/office/drawing/2014/main" id="{A67CA998-659A-0AD1-D823-6186D3B69829}"/>
                    </a:ext>
                  </a:extLst>
                </p14:cNvPr>
                <p14:cNvContentPartPr/>
                <p14:nvPr/>
              </p14:nvContentPartPr>
              <p14:xfrm>
                <a:off x="1678985" y="5607281"/>
                <a:ext cx="126720" cy="100800"/>
              </p14:xfrm>
            </p:contentPart>
          </mc:Choice>
          <mc:Fallback xmlns="">
            <p:pic>
              <p:nvPicPr>
                <p:cNvPr id="97" name="筆跡 96">
                  <a:extLst>
                    <a:ext uri="{FF2B5EF4-FFF2-40B4-BE49-F238E27FC236}">
                      <a16:creationId xmlns:a16="http://schemas.microsoft.com/office/drawing/2014/main" id="{A67CA998-659A-0AD1-D823-6186D3B69829}"/>
                    </a:ext>
                  </a:extLst>
                </p:cNvPr>
                <p:cNvPicPr/>
                <p:nvPr/>
              </p:nvPicPr>
              <p:blipFill>
                <a:blip r:embed="rId106"/>
                <a:stretch>
                  <a:fillRect/>
                </a:stretch>
              </p:blipFill>
              <p:spPr>
                <a:xfrm>
                  <a:off x="1661345" y="5589281"/>
                  <a:ext cx="162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8" name="筆跡 97">
                  <a:extLst>
                    <a:ext uri="{FF2B5EF4-FFF2-40B4-BE49-F238E27FC236}">
                      <a16:creationId xmlns:a16="http://schemas.microsoft.com/office/drawing/2014/main" id="{C0746252-49C3-1B1B-87CC-687C64675407}"/>
                    </a:ext>
                  </a:extLst>
                </p14:cNvPr>
                <p14:cNvContentPartPr/>
                <p14:nvPr/>
              </p14:nvContentPartPr>
              <p14:xfrm>
                <a:off x="1902545" y="5556161"/>
                <a:ext cx="53640" cy="205200"/>
              </p14:xfrm>
            </p:contentPart>
          </mc:Choice>
          <mc:Fallback xmlns="">
            <p:pic>
              <p:nvPicPr>
                <p:cNvPr id="98" name="筆跡 97">
                  <a:extLst>
                    <a:ext uri="{FF2B5EF4-FFF2-40B4-BE49-F238E27FC236}">
                      <a16:creationId xmlns:a16="http://schemas.microsoft.com/office/drawing/2014/main" id="{C0746252-49C3-1B1B-87CC-687C64675407}"/>
                    </a:ext>
                  </a:extLst>
                </p:cNvPr>
                <p:cNvPicPr/>
                <p:nvPr/>
              </p:nvPicPr>
              <p:blipFill>
                <a:blip r:embed="rId108"/>
                <a:stretch>
                  <a:fillRect/>
                </a:stretch>
              </p:blipFill>
              <p:spPr>
                <a:xfrm>
                  <a:off x="1884545" y="5538521"/>
                  <a:ext cx="8928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9" name="筆跡 98">
                  <a:extLst>
                    <a:ext uri="{FF2B5EF4-FFF2-40B4-BE49-F238E27FC236}">
                      <a16:creationId xmlns:a16="http://schemas.microsoft.com/office/drawing/2014/main" id="{3CA561A8-7EDA-D9BC-0EB3-B7EF8EBEFFB7}"/>
                    </a:ext>
                  </a:extLst>
                </p14:cNvPr>
                <p14:cNvContentPartPr/>
                <p14:nvPr/>
              </p14:nvContentPartPr>
              <p14:xfrm>
                <a:off x="2014865" y="5594681"/>
                <a:ext cx="103680" cy="156240"/>
              </p14:xfrm>
            </p:contentPart>
          </mc:Choice>
          <mc:Fallback xmlns="">
            <p:pic>
              <p:nvPicPr>
                <p:cNvPr id="99" name="筆跡 98">
                  <a:extLst>
                    <a:ext uri="{FF2B5EF4-FFF2-40B4-BE49-F238E27FC236}">
                      <a16:creationId xmlns:a16="http://schemas.microsoft.com/office/drawing/2014/main" id="{3CA561A8-7EDA-D9BC-0EB3-B7EF8EBEFFB7}"/>
                    </a:ext>
                  </a:extLst>
                </p:cNvPr>
                <p:cNvPicPr/>
                <p:nvPr/>
              </p:nvPicPr>
              <p:blipFill>
                <a:blip r:embed="rId110"/>
                <a:stretch>
                  <a:fillRect/>
                </a:stretch>
              </p:blipFill>
              <p:spPr>
                <a:xfrm>
                  <a:off x="1996865" y="5577041"/>
                  <a:ext cx="1393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00" name="筆跡 99">
                  <a:extLst>
                    <a:ext uri="{FF2B5EF4-FFF2-40B4-BE49-F238E27FC236}">
                      <a16:creationId xmlns:a16="http://schemas.microsoft.com/office/drawing/2014/main" id="{8AEBD57F-6416-46A5-305E-E1FE948A4003}"/>
                    </a:ext>
                  </a:extLst>
                </p14:cNvPr>
                <p14:cNvContentPartPr/>
                <p14:nvPr/>
              </p14:nvContentPartPr>
              <p14:xfrm>
                <a:off x="2027105" y="5596481"/>
                <a:ext cx="118080" cy="195840"/>
              </p14:xfrm>
            </p:contentPart>
          </mc:Choice>
          <mc:Fallback xmlns="">
            <p:pic>
              <p:nvPicPr>
                <p:cNvPr id="100" name="筆跡 99">
                  <a:extLst>
                    <a:ext uri="{FF2B5EF4-FFF2-40B4-BE49-F238E27FC236}">
                      <a16:creationId xmlns:a16="http://schemas.microsoft.com/office/drawing/2014/main" id="{8AEBD57F-6416-46A5-305E-E1FE948A4003}"/>
                    </a:ext>
                  </a:extLst>
                </p:cNvPr>
                <p:cNvPicPr/>
                <p:nvPr/>
              </p:nvPicPr>
              <p:blipFill>
                <a:blip r:embed="rId112"/>
                <a:stretch>
                  <a:fillRect/>
                </a:stretch>
              </p:blipFill>
              <p:spPr>
                <a:xfrm>
                  <a:off x="2009465" y="5578481"/>
                  <a:ext cx="15372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01" name="筆跡 100">
                  <a:extLst>
                    <a:ext uri="{FF2B5EF4-FFF2-40B4-BE49-F238E27FC236}">
                      <a16:creationId xmlns:a16="http://schemas.microsoft.com/office/drawing/2014/main" id="{435BB8A2-378E-D956-76CD-A06D876D4F4A}"/>
                    </a:ext>
                  </a:extLst>
                </p14:cNvPr>
                <p14:cNvContentPartPr/>
                <p14:nvPr/>
              </p14:nvContentPartPr>
              <p14:xfrm>
                <a:off x="2169665" y="5647241"/>
                <a:ext cx="59760" cy="116280"/>
              </p14:xfrm>
            </p:contentPart>
          </mc:Choice>
          <mc:Fallback xmlns="">
            <p:pic>
              <p:nvPicPr>
                <p:cNvPr id="101" name="筆跡 100">
                  <a:extLst>
                    <a:ext uri="{FF2B5EF4-FFF2-40B4-BE49-F238E27FC236}">
                      <a16:creationId xmlns:a16="http://schemas.microsoft.com/office/drawing/2014/main" id="{435BB8A2-378E-D956-76CD-A06D876D4F4A}"/>
                    </a:ext>
                  </a:extLst>
                </p:cNvPr>
                <p:cNvPicPr/>
                <p:nvPr/>
              </p:nvPicPr>
              <p:blipFill>
                <a:blip r:embed="rId114"/>
                <a:stretch>
                  <a:fillRect/>
                </a:stretch>
              </p:blipFill>
              <p:spPr>
                <a:xfrm>
                  <a:off x="2152025" y="5629601"/>
                  <a:ext cx="9540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102" name="筆跡 101">
                  <a:extLst>
                    <a:ext uri="{FF2B5EF4-FFF2-40B4-BE49-F238E27FC236}">
                      <a16:creationId xmlns:a16="http://schemas.microsoft.com/office/drawing/2014/main" id="{4116333B-23B4-D0CD-8025-609D8275EE96}"/>
                    </a:ext>
                  </a:extLst>
                </p14:cNvPr>
                <p14:cNvContentPartPr/>
                <p14:nvPr/>
              </p14:nvContentPartPr>
              <p14:xfrm>
                <a:off x="2283065" y="5677841"/>
                <a:ext cx="88200" cy="16200"/>
              </p14:xfrm>
            </p:contentPart>
          </mc:Choice>
          <mc:Fallback xmlns="">
            <p:pic>
              <p:nvPicPr>
                <p:cNvPr id="102" name="筆跡 101">
                  <a:extLst>
                    <a:ext uri="{FF2B5EF4-FFF2-40B4-BE49-F238E27FC236}">
                      <a16:creationId xmlns:a16="http://schemas.microsoft.com/office/drawing/2014/main" id="{4116333B-23B4-D0CD-8025-609D8275EE96}"/>
                    </a:ext>
                  </a:extLst>
                </p:cNvPr>
                <p:cNvPicPr/>
                <p:nvPr/>
              </p:nvPicPr>
              <p:blipFill>
                <a:blip r:embed="rId116"/>
                <a:stretch>
                  <a:fillRect/>
                </a:stretch>
              </p:blipFill>
              <p:spPr>
                <a:xfrm>
                  <a:off x="2265065" y="5659841"/>
                  <a:ext cx="12384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103" name="筆跡 102">
                  <a:extLst>
                    <a:ext uri="{FF2B5EF4-FFF2-40B4-BE49-F238E27FC236}">
                      <a16:creationId xmlns:a16="http://schemas.microsoft.com/office/drawing/2014/main" id="{D43E5356-8DA4-4BD6-D34A-10B15A3C2D15}"/>
                    </a:ext>
                  </a:extLst>
                </p14:cNvPr>
                <p14:cNvContentPartPr/>
                <p14:nvPr/>
              </p14:nvContentPartPr>
              <p14:xfrm>
                <a:off x="2411225" y="5602241"/>
                <a:ext cx="165960" cy="16560"/>
              </p14:xfrm>
            </p:contentPart>
          </mc:Choice>
          <mc:Fallback xmlns="">
            <p:pic>
              <p:nvPicPr>
                <p:cNvPr id="103" name="筆跡 102">
                  <a:extLst>
                    <a:ext uri="{FF2B5EF4-FFF2-40B4-BE49-F238E27FC236}">
                      <a16:creationId xmlns:a16="http://schemas.microsoft.com/office/drawing/2014/main" id="{D43E5356-8DA4-4BD6-D34A-10B15A3C2D15}"/>
                    </a:ext>
                  </a:extLst>
                </p:cNvPr>
                <p:cNvPicPr/>
                <p:nvPr/>
              </p:nvPicPr>
              <p:blipFill>
                <a:blip r:embed="rId118"/>
                <a:stretch>
                  <a:fillRect/>
                </a:stretch>
              </p:blipFill>
              <p:spPr>
                <a:xfrm>
                  <a:off x="2393585" y="5584241"/>
                  <a:ext cx="2016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104" name="筆跡 103">
                  <a:extLst>
                    <a:ext uri="{FF2B5EF4-FFF2-40B4-BE49-F238E27FC236}">
                      <a16:creationId xmlns:a16="http://schemas.microsoft.com/office/drawing/2014/main" id="{5E138205-0DE3-3732-FC37-C9A42350415A}"/>
                    </a:ext>
                  </a:extLst>
                </p14:cNvPr>
                <p14:cNvContentPartPr/>
                <p14:nvPr/>
              </p14:nvContentPartPr>
              <p14:xfrm>
                <a:off x="2424185" y="5656601"/>
                <a:ext cx="124200" cy="88560"/>
              </p14:xfrm>
            </p:contentPart>
          </mc:Choice>
          <mc:Fallback xmlns="">
            <p:pic>
              <p:nvPicPr>
                <p:cNvPr id="104" name="筆跡 103">
                  <a:extLst>
                    <a:ext uri="{FF2B5EF4-FFF2-40B4-BE49-F238E27FC236}">
                      <a16:creationId xmlns:a16="http://schemas.microsoft.com/office/drawing/2014/main" id="{5E138205-0DE3-3732-FC37-C9A42350415A}"/>
                    </a:ext>
                  </a:extLst>
                </p:cNvPr>
                <p:cNvPicPr/>
                <p:nvPr/>
              </p:nvPicPr>
              <p:blipFill>
                <a:blip r:embed="rId120"/>
                <a:stretch>
                  <a:fillRect/>
                </a:stretch>
              </p:blipFill>
              <p:spPr>
                <a:xfrm>
                  <a:off x="2406545" y="5638961"/>
                  <a:ext cx="15984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5" name="筆跡 104">
                  <a:extLst>
                    <a:ext uri="{FF2B5EF4-FFF2-40B4-BE49-F238E27FC236}">
                      <a16:creationId xmlns:a16="http://schemas.microsoft.com/office/drawing/2014/main" id="{B2E8B479-2EA8-D7A4-D429-76D092F45D76}"/>
                    </a:ext>
                  </a:extLst>
                </p14:cNvPr>
                <p14:cNvContentPartPr/>
                <p14:nvPr/>
              </p14:nvContentPartPr>
              <p14:xfrm>
                <a:off x="2404745" y="5664521"/>
                <a:ext cx="126000" cy="84240"/>
              </p14:xfrm>
            </p:contentPart>
          </mc:Choice>
          <mc:Fallback xmlns="">
            <p:pic>
              <p:nvPicPr>
                <p:cNvPr id="105" name="筆跡 104">
                  <a:extLst>
                    <a:ext uri="{FF2B5EF4-FFF2-40B4-BE49-F238E27FC236}">
                      <a16:creationId xmlns:a16="http://schemas.microsoft.com/office/drawing/2014/main" id="{B2E8B479-2EA8-D7A4-D429-76D092F45D76}"/>
                    </a:ext>
                  </a:extLst>
                </p:cNvPr>
                <p:cNvPicPr/>
                <p:nvPr/>
              </p:nvPicPr>
              <p:blipFill>
                <a:blip r:embed="rId122"/>
                <a:stretch>
                  <a:fillRect/>
                </a:stretch>
              </p:blipFill>
              <p:spPr>
                <a:xfrm>
                  <a:off x="2386745" y="5646521"/>
                  <a:ext cx="16164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6" name="筆跡 105">
                  <a:extLst>
                    <a:ext uri="{FF2B5EF4-FFF2-40B4-BE49-F238E27FC236}">
                      <a16:creationId xmlns:a16="http://schemas.microsoft.com/office/drawing/2014/main" id="{5B0798AF-4575-C50D-95AD-1D33DA8D6DF1}"/>
                    </a:ext>
                  </a:extLst>
                </p14:cNvPr>
                <p14:cNvContentPartPr/>
                <p14:nvPr/>
              </p14:nvContentPartPr>
              <p14:xfrm>
                <a:off x="2584385" y="5599721"/>
                <a:ext cx="74880" cy="163800"/>
              </p14:xfrm>
            </p:contentPart>
          </mc:Choice>
          <mc:Fallback xmlns="">
            <p:pic>
              <p:nvPicPr>
                <p:cNvPr id="106" name="筆跡 105">
                  <a:extLst>
                    <a:ext uri="{FF2B5EF4-FFF2-40B4-BE49-F238E27FC236}">
                      <a16:creationId xmlns:a16="http://schemas.microsoft.com/office/drawing/2014/main" id="{5B0798AF-4575-C50D-95AD-1D33DA8D6DF1}"/>
                    </a:ext>
                  </a:extLst>
                </p:cNvPr>
                <p:cNvPicPr/>
                <p:nvPr/>
              </p:nvPicPr>
              <p:blipFill>
                <a:blip r:embed="rId124"/>
                <a:stretch>
                  <a:fillRect/>
                </a:stretch>
              </p:blipFill>
              <p:spPr>
                <a:xfrm>
                  <a:off x="2566385" y="5582081"/>
                  <a:ext cx="11052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7" name="筆跡 106">
                  <a:extLst>
                    <a:ext uri="{FF2B5EF4-FFF2-40B4-BE49-F238E27FC236}">
                      <a16:creationId xmlns:a16="http://schemas.microsoft.com/office/drawing/2014/main" id="{C880EFC9-8227-2448-57B1-F67555364C96}"/>
                    </a:ext>
                  </a:extLst>
                </p14:cNvPr>
                <p14:cNvContentPartPr/>
                <p14:nvPr/>
              </p14:nvContentPartPr>
              <p14:xfrm>
                <a:off x="2627225" y="5473361"/>
                <a:ext cx="99360" cy="65160"/>
              </p14:xfrm>
            </p:contentPart>
          </mc:Choice>
          <mc:Fallback xmlns="">
            <p:pic>
              <p:nvPicPr>
                <p:cNvPr id="107" name="筆跡 106">
                  <a:extLst>
                    <a:ext uri="{FF2B5EF4-FFF2-40B4-BE49-F238E27FC236}">
                      <a16:creationId xmlns:a16="http://schemas.microsoft.com/office/drawing/2014/main" id="{C880EFC9-8227-2448-57B1-F67555364C96}"/>
                    </a:ext>
                  </a:extLst>
                </p:cNvPr>
                <p:cNvPicPr/>
                <p:nvPr/>
              </p:nvPicPr>
              <p:blipFill>
                <a:blip r:embed="rId126"/>
                <a:stretch>
                  <a:fillRect/>
                </a:stretch>
              </p:blipFill>
              <p:spPr>
                <a:xfrm>
                  <a:off x="2609225" y="5455721"/>
                  <a:ext cx="13500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8" name="筆跡 107">
                  <a:extLst>
                    <a:ext uri="{FF2B5EF4-FFF2-40B4-BE49-F238E27FC236}">
                      <a16:creationId xmlns:a16="http://schemas.microsoft.com/office/drawing/2014/main" id="{1C6FDE19-371D-74FE-5713-D3C1088D8D48}"/>
                    </a:ext>
                  </a:extLst>
                </p14:cNvPr>
                <p14:cNvContentPartPr/>
                <p14:nvPr/>
              </p14:nvContentPartPr>
              <p14:xfrm>
                <a:off x="1598705" y="5819681"/>
                <a:ext cx="1203840" cy="18000"/>
              </p14:xfrm>
            </p:contentPart>
          </mc:Choice>
          <mc:Fallback xmlns="">
            <p:pic>
              <p:nvPicPr>
                <p:cNvPr id="108" name="筆跡 107">
                  <a:extLst>
                    <a:ext uri="{FF2B5EF4-FFF2-40B4-BE49-F238E27FC236}">
                      <a16:creationId xmlns:a16="http://schemas.microsoft.com/office/drawing/2014/main" id="{1C6FDE19-371D-74FE-5713-D3C1088D8D48}"/>
                    </a:ext>
                  </a:extLst>
                </p:cNvPr>
                <p:cNvPicPr/>
                <p:nvPr/>
              </p:nvPicPr>
              <p:blipFill>
                <a:blip r:embed="rId128"/>
                <a:stretch>
                  <a:fillRect/>
                </a:stretch>
              </p:blipFill>
              <p:spPr>
                <a:xfrm>
                  <a:off x="1581065" y="5801681"/>
                  <a:ext cx="12394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9" name="筆跡 108">
                  <a:extLst>
                    <a:ext uri="{FF2B5EF4-FFF2-40B4-BE49-F238E27FC236}">
                      <a16:creationId xmlns:a16="http://schemas.microsoft.com/office/drawing/2014/main" id="{39605806-EA94-8328-7718-31864DBB4760}"/>
                    </a:ext>
                  </a:extLst>
                </p14:cNvPr>
                <p14:cNvContentPartPr/>
                <p14:nvPr/>
              </p14:nvContentPartPr>
              <p14:xfrm>
                <a:off x="1992545" y="5888441"/>
                <a:ext cx="108720" cy="107640"/>
              </p14:xfrm>
            </p:contentPart>
          </mc:Choice>
          <mc:Fallback xmlns="">
            <p:pic>
              <p:nvPicPr>
                <p:cNvPr id="109" name="筆跡 108">
                  <a:extLst>
                    <a:ext uri="{FF2B5EF4-FFF2-40B4-BE49-F238E27FC236}">
                      <a16:creationId xmlns:a16="http://schemas.microsoft.com/office/drawing/2014/main" id="{39605806-EA94-8328-7718-31864DBB4760}"/>
                    </a:ext>
                  </a:extLst>
                </p:cNvPr>
                <p:cNvPicPr/>
                <p:nvPr/>
              </p:nvPicPr>
              <p:blipFill>
                <a:blip r:embed="rId130"/>
                <a:stretch>
                  <a:fillRect/>
                </a:stretch>
              </p:blipFill>
              <p:spPr>
                <a:xfrm>
                  <a:off x="1974905" y="5870441"/>
                  <a:ext cx="14436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10" name="筆跡 109">
                  <a:extLst>
                    <a:ext uri="{FF2B5EF4-FFF2-40B4-BE49-F238E27FC236}">
                      <a16:creationId xmlns:a16="http://schemas.microsoft.com/office/drawing/2014/main" id="{D485D0B9-DE17-C4BB-00E1-CA8C77DF4809}"/>
                    </a:ext>
                  </a:extLst>
                </p14:cNvPr>
                <p14:cNvContentPartPr/>
                <p14:nvPr/>
              </p14:nvContentPartPr>
              <p14:xfrm>
                <a:off x="2155985" y="5941001"/>
                <a:ext cx="106920" cy="9720"/>
              </p14:xfrm>
            </p:contentPart>
          </mc:Choice>
          <mc:Fallback xmlns="">
            <p:pic>
              <p:nvPicPr>
                <p:cNvPr id="110" name="筆跡 109">
                  <a:extLst>
                    <a:ext uri="{FF2B5EF4-FFF2-40B4-BE49-F238E27FC236}">
                      <a16:creationId xmlns:a16="http://schemas.microsoft.com/office/drawing/2014/main" id="{D485D0B9-DE17-C4BB-00E1-CA8C77DF4809}"/>
                    </a:ext>
                  </a:extLst>
                </p:cNvPr>
                <p:cNvPicPr/>
                <p:nvPr/>
              </p:nvPicPr>
              <p:blipFill>
                <a:blip r:embed="rId132"/>
                <a:stretch>
                  <a:fillRect/>
                </a:stretch>
              </p:blipFill>
              <p:spPr>
                <a:xfrm>
                  <a:off x="2138345" y="5923361"/>
                  <a:ext cx="1425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11" name="筆跡 110">
                  <a:extLst>
                    <a:ext uri="{FF2B5EF4-FFF2-40B4-BE49-F238E27FC236}">
                      <a16:creationId xmlns:a16="http://schemas.microsoft.com/office/drawing/2014/main" id="{80592F61-A4EB-87B1-B840-B780C20A70A2}"/>
                    </a:ext>
                  </a:extLst>
                </p14:cNvPr>
                <p14:cNvContentPartPr/>
                <p14:nvPr/>
              </p14:nvContentPartPr>
              <p14:xfrm>
                <a:off x="2266865" y="5901761"/>
                <a:ext cx="6120" cy="111240"/>
              </p14:xfrm>
            </p:contentPart>
          </mc:Choice>
          <mc:Fallback xmlns="">
            <p:pic>
              <p:nvPicPr>
                <p:cNvPr id="111" name="筆跡 110">
                  <a:extLst>
                    <a:ext uri="{FF2B5EF4-FFF2-40B4-BE49-F238E27FC236}">
                      <a16:creationId xmlns:a16="http://schemas.microsoft.com/office/drawing/2014/main" id="{80592F61-A4EB-87B1-B840-B780C20A70A2}"/>
                    </a:ext>
                  </a:extLst>
                </p:cNvPr>
                <p:cNvPicPr/>
                <p:nvPr/>
              </p:nvPicPr>
              <p:blipFill>
                <a:blip r:embed="rId134"/>
                <a:stretch>
                  <a:fillRect/>
                </a:stretch>
              </p:blipFill>
              <p:spPr>
                <a:xfrm>
                  <a:off x="2248865" y="5883761"/>
                  <a:ext cx="41760" cy="146880"/>
                </a:xfrm>
                <a:prstGeom prst="rect">
                  <a:avLst/>
                </a:prstGeom>
              </p:spPr>
            </p:pic>
          </mc:Fallback>
        </mc:AlternateContent>
      </p:grpSp>
      <p:sp>
        <p:nvSpPr>
          <p:cNvPr id="15" name="直線接點 14">
            <a:extLst>
              <a:ext uri="{FF2B5EF4-FFF2-40B4-BE49-F238E27FC236}">
                <a16:creationId xmlns:a16="http://schemas.microsoft.com/office/drawing/2014/main" id="{6EB71754-07E8-44FF-956B-6AD32F37DC88}"/>
              </a:ext>
            </a:extLst>
          </p:cNvPr>
          <p:cNvSpPr/>
          <p:nvPr/>
        </p:nvSpPr>
        <p:spPr>
          <a:xfrm rot="5400000">
            <a:off x="3842460" y="5117940"/>
            <a:ext cx="237744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135">
            <p14:nvContentPartPr>
              <p14:cNvPr id="215" name="筆跡 214">
                <a:extLst>
                  <a:ext uri="{FF2B5EF4-FFF2-40B4-BE49-F238E27FC236}">
                    <a16:creationId xmlns:a16="http://schemas.microsoft.com/office/drawing/2014/main" id="{75866E81-4BC6-CB50-635B-9326BA5C888F}"/>
                  </a:ext>
                </a:extLst>
              </p14:cNvPr>
              <p14:cNvContentPartPr/>
              <p14:nvPr/>
            </p14:nvContentPartPr>
            <p14:xfrm>
              <a:off x="6706029" y="4357116"/>
              <a:ext cx="64080" cy="245880"/>
            </p14:xfrm>
          </p:contentPart>
        </mc:Choice>
        <mc:Fallback xmlns="">
          <p:pic>
            <p:nvPicPr>
              <p:cNvPr id="215" name="筆跡 214">
                <a:extLst>
                  <a:ext uri="{FF2B5EF4-FFF2-40B4-BE49-F238E27FC236}">
                    <a16:creationId xmlns:a16="http://schemas.microsoft.com/office/drawing/2014/main" id="{75866E81-4BC6-CB50-635B-9326BA5C888F}"/>
                  </a:ext>
                </a:extLst>
              </p:cNvPr>
              <p:cNvPicPr/>
              <p:nvPr/>
            </p:nvPicPr>
            <p:blipFill>
              <a:blip r:embed="rId136"/>
              <a:stretch>
                <a:fillRect/>
              </a:stretch>
            </p:blipFill>
            <p:spPr>
              <a:xfrm>
                <a:off x="6688389" y="4339476"/>
                <a:ext cx="99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16" name="筆跡 215">
                <a:extLst>
                  <a:ext uri="{FF2B5EF4-FFF2-40B4-BE49-F238E27FC236}">
                    <a16:creationId xmlns:a16="http://schemas.microsoft.com/office/drawing/2014/main" id="{748A2D53-B1A8-8E7C-AD97-9ABAE3E3B11A}"/>
                  </a:ext>
                </a:extLst>
              </p14:cNvPr>
              <p14:cNvContentPartPr/>
              <p14:nvPr/>
            </p14:nvContentPartPr>
            <p14:xfrm>
              <a:off x="6797829" y="4409316"/>
              <a:ext cx="137520" cy="179280"/>
            </p14:xfrm>
          </p:contentPart>
        </mc:Choice>
        <mc:Fallback xmlns="">
          <p:pic>
            <p:nvPicPr>
              <p:cNvPr id="216" name="筆跡 215">
                <a:extLst>
                  <a:ext uri="{FF2B5EF4-FFF2-40B4-BE49-F238E27FC236}">
                    <a16:creationId xmlns:a16="http://schemas.microsoft.com/office/drawing/2014/main" id="{748A2D53-B1A8-8E7C-AD97-9ABAE3E3B11A}"/>
                  </a:ext>
                </a:extLst>
              </p:cNvPr>
              <p:cNvPicPr/>
              <p:nvPr/>
            </p:nvPicPr>
            <p:blipFill>
              <a:blip r:embed="rId138"/>
              <a:stretch>
                <a:fillRect/>
              </a:stretch>
            </p:blipFill>
            <p:spPr>
              <a:xfrm>
                <a:off x="6779829" y="4391316"/>
                <a:ext cx="1731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217" name="筆跡 216">
                <a:extLst>
                  <a:ext uri="{FF2B5EF4-FFF2-40B4-BE49-F238E27FC236}">
                    <a16:creationId xmlns:a16="http://schemas.microsoft.com/office/drawing/2014/main" id="{73C1E9DA-968D-EE80-D795-F38D385366BC}"/>
                  </a:ext>
                </a:extLst>
              </p14:cNvPr>
              <p14:cNvContentPartPr/>
              <p14:nvPr/>
            </p14:nvContentPartPr>
            <p14:xfrm>
              <a:off x="6819429" y="4412556"/>
              <a:ext cx="122760" cy="181080"/>
            </p14:xfrm>
          </p:contentPart>
        </mc:Choice>
        <mc:Fallback xmlns="">
          <p:pic>
            <p:nvPicPr>
              <p:cNvPr id="217" name="筆跡 216">
                <a:extLst>
                  <a:ext uri="{FF2B5EF4-FFF2-40B4-BE49-F238E27FC236}">
                    <a16:creationId xmlns:a16="http://schemas.microsoft.com/office/drawing/2014/main" id="{73C1E9DA-968D-EE80-D795-F38D385366BC}"/>
                  </a:ext>
                </a:extLst>
              </p:cNvPr>
              <p:cNvPicPr/>
              <p:nvPr/>
            </p:nvPicPr>
            <p:blipFill>
              <a:blip r:embed="rId140"/>
              <a:stretch>
                <a:fillRect/>
              </a:stretch>
            </p:blipFill>
            <p:spPr>
              <a:xfrm>
                <a:off x="6801789" y="4394556"/>
                <a:ext cx="1584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18" name="筆跡 217">
                <a:extLst>
                  <a:ext uri="{FF2B5EF4-FFF2-40B4-BE49-F238E27FC236}">
                    <a16:creationId xmlns:a16="http://schemas.microsoft.com/office/drawing/2014/main" id="{8FBD515C-5809-26C6-DFCE-F38F062C75EC}"/>
                  </a:ext>
                </a:extLst>
              </p14:cNvPr>
              <p14:cNvContentPartPr/>
              <p14:nvPr/>
            </p14:nvContentPartPr>
            <p14:xfrm>
              <a:off x="6975309" y="4500756"/>
              <a:ext cx="11520" cy="108360"/>
            </p14:xfrm>
          </p:contentPart>
        </mc:Choice>
        <mc:Fallback xmlns="">
          <p:pic>
            <p:nvPicPr>
              <p:cNvPr id="218" name="筆跡 217">
                <a:extLst>
                  <a:ext uri="{FF2B5EF4-FFF2-40B4-BE49-F238E27FC236}">
                    <a16:creationId xmlns:a16="http://schemas.microsoft.com/office/drawing/2014/main" id="{8FBD515C-5809-26C6-DFCE-F38F062C75EC}"/>
                  </a:ext>
                </a:extLst>
              </p:cNvPr>
              <p:cNvPicPr/>
              <p:nvPr/>
            </p:nvPicPr>
            <p:blipFill>
              <a:blip r:embed="rId142"/>
              <a:stretch>
                <a:fillRect/>
              </a:stretch>
            </p:blipFill>
            <p:spPr>
              <a:xfrm>
                <a:off x="6957309" y="4482756"/>
                <a:ext cx="471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19" name="筆跡 218">
                <a:extLst>
                  <a:ext uri="{FF2B5EF4-FFF2-40B4-BE49-F238E27FC236}">
                    <a16:creationId xmlns:a16="http://schemas.microsoft.com/office/drawing/2014/main" id="{EC87DF44-C3CB-0183-4920-AFE1F187DFB1}"/>
                  </a:ext>
                </a:extLst>
              </p14:cNvPr>
              <p14:cNvContentPartPr/>
              <p14:nvPr/>
            </p14:nvContentPartPr>
            <p14:xfrm>
              <a:off x="6996909" y="4432356"/>
              <a:ext cx="3600" cy="2520"/>
            </p14:xfrm>
          </p:contentPart>
        </mc:Choice>
        <mc:Fallback xmlns="">
          <p:pic>
            <p:nvPicPr>
              <p:cNvPr id="219" name="筆跡 218">
                <a:extLst>
                  <a:ext uri="{FF2B5EF4-FFF2-40B4-BE49-F238E27FC236}">
                    <a16:creationId xmlns:a16="http://schemas.microsoft.com/office/drawing/2014/main" id="{EC87DF44-C3CB-0183-4920-AFE1F187DFB1}"/>
                  </a:ext>
                </a:extLst>
              </p:cNvPr>
              <p:cNvPicPr/>
              <p:nvPr/>
            </p:nvPicPr>
            <p:blipFill>
              <a:blip r:embed="rId144"/>
              <a:stretch>
                <a:fillRect/>
              </a:stretch>
            </p:blipFill>
            <p:spPr>
              <a:xfrm>
                <a:off x="6978909" y="4414356"/>
                <a:ext cx="39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221" name="筆跡 220">
                <a:extLst>
                  <a:ext uri="{FF2B5EF4-FFF2-40B4-BE49-F238E27FC236}">
                    <a16:creationId xmlns:a16="http://schemas.microsoft.com/office/drawing/2014/main" id="{288A1DD6-5260-7986-7068-9BBF8CCA9B24}"/>
                  </a:ext>
                </a:extLst>
              </p14:cNvPr>
              <p14:cNvContentPartPr/>
              <p14:nvPr/>
            </p14:nvContentPartPr>
            <p14:xfrm>
              <a:off x="7088709" y="4467636"/>
              <a:ext cx="81000" cy="18000"/>
            </p14:xfrm>
          </p:contentPart>
        </mc:Choice>
        <mc:Fallback xmlns="">
          <p:pic>
            <p:nvPicPr>
              <p:cNvPr id="221" name="筆跡 220">
                <a:extLst>
                  <a:ext uri="{FF2B5EF4-FFF2-40B4-BE49-F238E27FC236}">
                    <a16:creationId xmlns:a16="http://schemas.microsoft.com/office/drawing/2014/main" id="{288A1DD6-5260-7986-7068-9BBF8CCA9B24}"/>
                  </a:ext>
                </a:extLst>
              </p:cNvPr>
              <p:cNvPicPr/>
              <p:nvPr/>
            </p:nvPicPr>
            <p:blipFill>
              <a:blip r:embed="rId146"/>
              <a:stretch>
                <a:fillRect/>
              </a:stretch>
            </p:blipFill>
            <p:spPr>
              <a:xfrm>
                <a:off x="7070709" y="4449996"/>
                <a:ext cx="1166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222" name="筆跡 221">
                <a:extLst>
                  <a:ext uri="{FF2B5EF4-FFF2-40B4-BE49-F238E27FC236}">
                    <a16:creationId xmlns:a16="http://schemas.microsoft.com/office/drawing/2014/main" id="{51451618-2D74-F6CC-FE22-CE9F2F4EA822}"/>
                  </a:ext>
                </a:extLst>
              </p14:cNvPr>
              <p14:cNvContentPartPr/>
              <p14:nvPr/>
            </p14:nvContentPartPr>
            <p14:xfrm>
              <a:off x="7264029" y="4380516"/>
              <a:ext cx="182160" cy="20160"/>
            </p14:xfrm>
          </p:contentPart>
        </mc:Choice>
        <mc:Fallback xmlns="">
          <p:pic>
            <p:nvPicPr>
              <p:cNvPr id="222" name="筆跡 221">
                <a:extLst>
                  <a:ext uri="{FF2B5EF4-FFF2-40B4-BE49-F238E27FC236}">
                    <a16:creationId xmlns:a16="http://schemas.microsoft.com/office/drawing/2014/main" id="{51451618-2D74-F6CC-FE22-CE9F2F4EA822}"/>
                  </a:ext>
                </a:extLst>
              </p:cNvPr>
              <p:cNvPicPr/>
              <p:nvPr/>
            </p:nvPicPr>
            <p:blipFill>
              <a:blip r:embed="rId148"/>
              <a:stretch>
                <a:fillRect/>
              </a:stretch>
            </p:blipFill>
            <p:spPr>
              <a:xfrm>
                <a:off x="7246029" y="4362876"/>
                <a:ext cx="217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23" name="筆跡 222">
                <a:extLst>
                  <a:ext uri="{FF2B5EF4-FFF2-40B4-BE49-F238E27FC236}">
                    <a16:creationId xmlns:a16="http://schemas.microsoft.com/office/drawing/2014/main" id="{C48C742D-BDBD-8177-1906-37AB037FC039}"/>
                  </a:ext>
                </a:extLst>
              </p14:cNvPr>
              <p14:cNvContentPartPr/>
              <p14:nvPr/>
            </p14:nvContentPartPr>
            <p14:xfrm>
              <a:off x="7319469" y="4451076"/>
              <a:ext cx="106200" cy="113040"/>
            </p14:xfrm>
          </p:contentPart>
        </mc:Choice>
        <mc:Fallback xmlns="">
          <p:pic>
            <p:nvPicPr>
              <p:cNvPr id="223" name="筆跡 222">
                <a:extLst>
                  <a:ext uri="{FF2B5EF4-FFF2-40B4-BE49-F238E27FC236}">
                    <a16:creationId xmlns:a16="http://schemas.microsoft.com/office/drawing/2014/main" id="{C48C742D-BDBD-8177-1906-37AB037FC039}"/>
                  </a:ext>
                </a:extLst>
              </p:cNvPr>
              <p:cNvPicPr/>
              <p:nvPr/>
            </p:nvPicPr>
            <p:blipFill>
              <a:blip r:embed="rId150"/>
              <a:stretch>
                <a:fillRect/>
              </a:stretch>
            </p:blipFill>
            <p:spPr>
              <a:xfrm>
                <a:off x="7301829" y="4433076"/>
                <a:ext cx="1418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4" name="筆跡 223">
                <a:extLst>
                  <a:ext uri="{FF2B5EF4-FFF2-40B4-BE49-F238E27FC236}">
                    <a16:creationId xmlns:a16="http://schemas.microsoft.com/office/drawing/2014/main" id="{BF54E1F8-E9C6-17BC-EAC5-9981572C004F}"/>
                  </a:ext>
                </a:extLst>
              </p14:cNvPr>
              <p14:cNvContentPartPr/>
              <p14:nvPr/>
            </p14:nvContentPartPr>
            <p14:xfrm>
              <a:off x="7307949" y="4451796"/>
              <a:ext cx="102960" cy="107640"/>
            </p14:xfrm>
          </p:contentPart>
        </mc:Choice>
        <mc:Fallback xmlns="">
          <p:pic>
            <p:nvPicPr>
              <p:cNvPr id="224" name="筆跡 223">
                <a:extLst>
                  <a:ext uri="{FF2B5EF4-FFF2-40B4-BE49-F238E27FC236}">
                    <a16:creationId xmlns:a16="http://schemas.microsoft.com/office/drawing/2014/main" id="{BF54E1F8-E9C6-17BC-EAC5-9981572C004F}"/>
                  </a:ext>
                </a:extLst>
              </p:cNvPr>
              <p:cNvPicPr/>
              <p:nvPr/>
            </p:nvPicPr>
            <p:blipFill>
              <a:blip r:embed="rId152"/>
              <a:stretch>
                <a:fillRect/>
              </a:stretch>
            </p:blipFill>
            <p:spPr>
              <a:xfrm>
                <a:off x="7289949" y="4434156"/>
                <a:ext cx="1386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25" name="筆跡 224">
                <a:extLst>
                  <a:ext uri="{FF2B5EF4-FFF2-40B4-BE49-F238E27FC236}">
                    <a16:creationId xmlns:a16="http://schemas.microsoft.com/office/drawing/2014/main" id="{294BEB10-FECA-6C24-4BD4-3DA10CAA9591}"/>
                  </a:ext>
                </a:extLst>
              </p14:cNvPr>
              <p14:cNvContentPartPr/>
              <p14:nvPr/>
            </p14:nvContentPartPr>
            <p14:xfrm>
              <a:off x="7507029" y="4365756"/>
              <a:ext cx="65520" cy="197640"/>
            </p14:xfrm>
          </p:contentPart>
        </mc:Choice>
        <mc:Fallback xmlns="">
          <p:pic>
            <p:nvPicPr>
              <p:cNvPr id="225" name="筆跡 224">
                <a:extLst>
                  <a:ext uri="{FF2B5EF4-FFF2-40B4-BE49-F238E27FC236}">
                    <a16:creationId xmlns:a16="http://schemas.microsoft.com/office/drawing/2014/main" id="{294BEB10-FECA-6C24-4BD4-3DA10CAA9591}"/>
                  </a:ext>
                </a:extLst>
              </p:cNvPr>
              <p:cNvPicPr/>
              <p:nvPr/>
            </p:nvPicPr>
            <p:blipFill>
              <a:blip r:embed="rId154"/>
              <a:stretch>
                <a:fillRect/>
              </a:stretch>
            </p:blipFill>
            <p:spPr>
              <a:xfrm>
                <a:off x="7489029" y="4347756"/>
                <a:ext cx="10116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26" name="筆跡 225">
                <a:extLst>
                  <a:ext uri="{FF2B5EF4-FFF2-40B4-BE49-F238E27FC236}">
                    <a16:creationId xmlns:a16="http://schemas.microsoft.com/office/drawing/2014/main" id="{85CD6880-73DE-A8C8-6FF3-50E3C9FC01FE}"/>
                  </a:ext>
                </a:extLst>
              </p14:cNvPr>
              <p14:cNvContentPartPr/>
              <p14:nvPr/>
            </p14:nvContentPartPr>
            <p14:xfrm>
              <a:off x="7616109" y="4175316"/>
              <a:ext cx="78840" cy="76680"/>
            </p14:xfrm>
          </p:contentPart>
        </mc:Choice>
        <mc:Fallback xmlns="">
          <p:pic>
            <p:nvPicPr>
              <p:cNvPr id="226" name="筆跡 225">
                <a:extLst>
                  <a:ext uri="{FF2B5EF4-FFF2-40B4-BE49-F238E27FC236}">
                    <a16:creationId xmlns:a16="http://schemas.microsoft.com/office/drawing/2014/main" id="{85CD6880-73DE-A8C8-6FF3-50E3C9FC01FE}"/>
                  </a:ext>
                </a:extLst>
              </p:cNvPr>
              <p:cNvPicPr/>
              <p:nvPr/>
            </p:nvPicPr>
            <p:blipFill>
              <a:blip r:embed="rId156"/>
              <a:stretch>
                <a:fillRect/>
              </a:stretch>
            </p:blipFill>
            <p:spPr>
              <a:xfrm>
                <a:off x="7598469" y="4157676"/>
                <a:ext cx="1144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27" name="筆跡 226">
                <a:extLst>
                  <a:ext uri="{FF2B5EF4-FFF2-40B4-BE49-F238E27FC236}">
                    <a16:creationId xmlns:a16="http://schemas.microsoft.com/office/drawing/2014/main" id="{FA2BFCEA-FDFF-8A25-08DB-E98EC458D958}"/>
                  </a:ext>
                </a:extLst>
              </p14:cNvPr>
              <p14:cNvContentPartPr/>
              <p14:nvPr/>
            </p14:nvContentPartPr>
            <p14:xfrm>
              <a:off x="7679469" y="4180356"/>
              <a:ext cx="11880" cy="150480"/>
            </p14:xfrm>
          </p:contentPart>
        </mc:Choice>
        <mc:Fallback xmlns="">
          <p:pic>
            <p:nvPicPr>
              <p:cNvPr id="227" name="筆跡 226">
                <a:extLst>
                  <a:ext uri="{FF2B5EF4-FFF2-40B4-BE49-F238E27FC236}">
                    <a16:creationId xmlns:a16="http://schemas.microsoft.com/office/drawing/2014/main" id="{FA2BFCEA-FDFF-8A25-08DB-E98EC458D958}"/>
                  </a:ext>
                </a:extLst>
              </p:cNvPr>
              <p:cNvPicPr/>
              <p:nvPr/>
            </p:nvPicPr>
            <p:blipFill>
              <a:blip r:embed="rId158"/>
              <a:stretch>
                <a:fillRect/>
              </a:stretch>
            </p:blipFill>
            <p:spPr>
              <a:xfrm>
                <a:off x="7661829" y="4162716"/>
                <a:ext cx="475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06" name="筆跡 205">
                <a:extLst>
                  <a:ext uri="{FF2B5EF4-FFF2-40B4-BE49-F238E27FC236}">
                    <a16:creationId xmlns:a16="http://schemas.microsoft.com/office/drawing/2014/main" id="{F31695A6-2DA8-B0CA-7D12-6787FB6800C2}"/>
                  </a:ext>
                </a:extLst>
              </p14:cNvPr>
              <p14:cNvContentPartPr/>
              <p14:nvPr/>
            </p14:nvContentPartPr>
            <p14:xfrm>
              <a:off x="6360069" y="4169556"/>
              <a:ext cx="88200" cy="136080"/>
            </p14:xfrm>
          </p:contentPart>
        </mc:Choice>
        <mc:Fallback xmlns="">
          <p:pic>
            <p:nvPicPr>
              <p:cNvPr id="206" name="筆跡 205">
                <a:extLst>
                  <a:ext uri="{FF2B5EF4-FFF2-40B4-BE49-F238E27FC236}">
                    <a16:creationId xmlns:a16="http://schemas.microsoft.com/office/drawing/2014/main" id="{F31695A6-2DA8-B0CA-7D12-6787FB6800C2}"/>
                  </a:ext>
                </a:extLst>
              </p:cNvPr>
              <p:cNvPicPr/>
              <p:nvPr/>
            </p:nvPicPr>
            <p:blipFill>
              <a:blip r:embed="rId160"/>
              <a:stretch>
                <a:fillRect/>
              </a:stretch>
            </p:blipFill>
            <p:spPr>
              <a:xfrm>
                <a:off x="6342429" y="4151556"/>
                <a:ext cx="12384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07" name="筆跡 206">
                <a:extLst>
                  <a:ext uri="{FF2B5EF4-FFF2-40B4-BE49-F238E27FC236}">
                    <a16:creationId xmlns:a16="http://schemas.microsoft.com/office/drawing/2014/main" id="{DCC8AC09-D2F7-9883-C481-0B4400CAD324}"/>
                  </a:ext>
                </a:extLst>
              </p14:cNvPr>
              <p14:cNvContentPartPr/>
              <p14:nvPr/>
            </p14:nvContentPartPr>
            <p14:xfrm>
              <a:off x="6324789" y="4343436"/>
              <a:ext cx="165240" cy="26640"/>
            </p14:xfrm>
          </p:contentPart>
        </mc:Choice>
        <mc:Fallback xmlns="">
          <p:pic>
            <p:nvPicPr>
              <p:cNvPr id="207" name="筆跡 206">
                <a:extLst>
                  <a:ext uri="{FF2B5EF4-FFF2-40B4-BE49-F238E27FC236}">
                    <a16:creationId xmlns:a16="http://schemas.microsoft.com/office/drawing/2014/main" id="{DCC8AC09-D2F7-9883-C481-0B4400CAD324}"/>
                  </a:ext>
                </a:extLst>
              </p:cNvPr>
              <p:cNvPicPr/>
              <p:nvPr/>
            </p:nvPicPr>
            <p:blipFill>
              <a:blip r:embed="rId162"/>
              <a:stretch>
                <a:fillRect/>
              </a:stretch>
            </p:blipFill>
            <p:spPr>
              <a:xfrm>
                <a:off x="6307149" y="4325796"/>
                <a:ext cx="200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08" name="筆跡 207">
                <a:extLst>
                  <a:ext uri="{FF2B5EF4-FFF2-40B4-BE49-F238E27FC236}">
                    <a16:creationId xmlns:a16="http://schemas.microsoft.com/office/drawing/2014/main" id="{B9386ACE-839C-CAD7-6832-36C26A815B0C}"/>
                  </a:ext>
                </a:extLst>
              </p14:cNvPr>
              <p14:cNvContentPartPr/>
              <p14:nvPr/>
            </p14:nvContentPartPr>
            <p14:xfrm>
              <a:off x="6301029" y="4378356"/>
              <a:ext cx="220320" cy="99720"/>
            </p14:xfrm>
          </p:contentPart>
        </mc:Choice>
        <mc:Fallback xmlns="">
          <p:pic>
            <p:nvPicPr>
              <p:cNvPr id="208" name="筆跡 207">
                <a:extLst>
                  <a:ext uri="{FF2B5EF4-FFF2-40B4-BE49-F238E27FC236}">
                    <a16:creationId xmlns:a16="http://schemas.microsoft.com/office/drawing/2014/main" id="{B9386ACE-839C-CAD7-6832-36C26A815B0C}"/>
                  </a:ext>
                </a:extLst>
              </p:cNvPr>
              <p:cNvPicPr/>
              <p:nvPr/>
            </p:nvPicPr>
            <p:blipFill>
              <a:blip r:embed="rId164"/>
              <a:stretch>
                <a:fillRect/>
              </a:stretch>
            </p:blipFill>
            <p:spPr>
              <a:xfrm>
                <a:off x="6283389" y="4360356"/>
                <a:ext cx="25596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209" name="筆跡 208">
                <a:extLst>
                  <a:ext uri="{FF2B5EF4-FFF2-40B4-BE49-F238E27FC236}">
                    <a16:creationId xmlns:a16="http://schemas.microsoft.com/office/drawing/2014/main" id="{433853D0-7AE2-BF72-7101-4AF2488F0A16}"/>
                  </a:ext>
                </a:extLst>
              </p14:cNvPr>
              <p14:cNvContentPartPr/>
              <p14:nvPr/>
            </p14:nvContentPartPr>
            <p14:xfrm>
              <a:off x="6339189" y="4593996"/>
              <a:ext cx="39240" cy="95760"/>
            </p14:xfrm>
          </p:contentPart>
        </mc:Choice>
        <mc:Fallback xmlns="">
          <p:pic>
            <p:nvPicPr>
              <p:cNvPr id="209" name="筆跡 208">
                <a:extLst>
                  <a:ext uri="{FF2B5EF4-FFF2-40B4-BE49-F238E27FC236}">
                    <a16:creationId xmlns:a16="http://schemas.microsoft.com/office/drawing/2014/main" id="{433853D0-7AE2-BF72-7101-4AF2488F0A16}"/>
                  </a:ext>
                </a:extLst>
              </p:cNvPr>
              <p:cNvPicPr/>
              <p:nvPr/>
            </p:nvPicPr>
            <p:blipFill>
              <a:blip r:embed="rId166"/>
              <a:stretch>
                <a:fillRect/>
              </a:stretch>
            </p:blipFill>
            <p:spPr>
              <a:xfrm>
                <a:off x="6321549" y="4575996"/>
                <a:ext cx="7488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10" name="筆跡 209">
                <a:extLst>
                  <a:ext uri="{FF2B5EF4-FFF2-40B4-BE49-F238E27FC236}">
                    <a16:creationId xmlns:a16="http://schemas.microsoft.com/office/drawing/2014/main" id="{4BE3C1EA-FDCC-938D-C0A3-3B5B99F4288D}"/>
                  </a:ext>
                </a:extLst>
              </p14:cNvPr>
              <p14:cNvContentPartPr/>
              <p14:nvPr/>
            </p14:nvContentPartPr>
            <p14:xfrm>
              <a:off x="6335949" y="4536396"/>
              <a:ext cx="42120" cy="9360"/>
            </p14:xfrm>
          </p:contentPart>
        </mc:Choice>
        <mc:Fallback xmlns="">
          <p:pic>
            <p:nvPicPr>
              <p:cNvPr id="210" name="筆跡 209">
                <a:extLst>
                  <a:ext uri="{FF2B5EF4-FFF2-40B4-BE49-F238E27FC236}">
                    <a16:creationId xmlns:a16="http://schemas.microsoft.com/office/drawing/2014/main" id="{4BE3C1EA-FDCC-938D-C0A3-3B5B99F4288D}"/>
                  </a:ext>
                </a:extLst>
              </p:cNvPr>
              <p:cNvPicPr/>
              <p:nvPr/>
            </p:nvPicPr>
            <p:blipFill>
              <a:blip r:embed="rId168"/>
              <a:stretch>
                <a:fillRect/>
              </a:stretch>
            </p:blipFill>
            <p:spPr>
              <a:xfrm>
                <a:off x="6318309" y="4518396"/>
                <a:ext cx="777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11" name="筆跡 210">
                <a:extLst>
                  <a:ext uri="{FF2B5EF4-FFF2-40B4-BE49-F238E27FC236}">
                    <a16:creationId xmlns:a16="http://schemas.microsoft.com/office/drawing/2014/main" id="{D9C9E316-6D62-DB98-10C1-61BCBC57DA25}"/>
                  </a:ext>
                </a:extLst>
              </p14:cNvPr>
              <p14:cNvContentPartPr/>
              <p14:nvPr/>
            </p14:nvContentPartPr>
            <p14:xfrm>
              <a:off x="6418029" y="4588596"/>
              <a:ext cx="64080" cy="6120"/>
            </p14:xfrm>
          </p:contentPart>
        </mc:Choice>
        <mc:Fallback xmlns="">
          <p:pic>
            <p:nvPicPr>
              <p:cNvPr id="211" name="筆跡 210">
                <a:extLst>
                  <a:ext uri="{FF2B5EF4-FFF2-40B4-BE49-F238E27FC236}">
                    <a16:creationId xmlns:a16="http://schemas.microsoft.com/office/drawing/2014/main" id="{D9C9E316-6D62-DB98-10C1-61BCBC57DA25}"/>
                  </a:ext>
                </a:extLst>
              </p:cNvPr>
              <p:cNvPicPr/>
              <p:nvPr/>
            </p:nvPicPr>
            <p:blipFill>
              <a:blip r:embed="rId170"/>
              <a:stretch>
                <a:fillRect/>
              </a:stretch>
            </p:blipFill>
            <p:spPr>
              <a:xfrm>
                <a:off x="6400389" y="4570596"/>
                <a:ext cx="997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12" name="筆跡 211">
                <a:extLst>
                  <a:ext uri="{FF2B5EF4-FFF2-40B4-BE49-F238E27FC236}">
                    <a16:creationId xmlns:a16="http://schemas.microsoft.com/office/drawing/2014/main" id="{56C1158D-C863-00D4-478D-119E7A8E0FC7}"/>
                  </a:ext>
                </a:extLst>
              </p14:cNvPr>
              <p14:cNvContentPartPr/>
              <p14:nvPr/>
            </p14:nvContentPartPr>
            <p14:xfrm>
              <a:off x="6420909" y="4626756"/>
              <a:ext cx="82080" cy="2160"/>
            </p14:xfrm>
          </p:contentPart>
        </mc:Choice>
        <mc:Fallback xmlns="">
          <p:pic>
            <p:nvPicPr>
              <p:cNvPr id="212" name="筆跡 211">
                <a:extLst>
                  <a:ext uri="{FF2B5EF4-FFF2-40B4-BE49-F238E27FC236}">
                    <a16:creationId xmlns:a16="http://schemas.microsoft.com/office/drawing/2014/main" id="{56C1158D-C863-00D4-478D-119E7A8E0FC7}"/>
                  </a:ext>
                </a:extLst>
              </p:cNvPr>
              <p:cNvPicPr/>
              <p:nvPr/>
            </p:nvPicPr>
            <p:blipFill>
              <a:blip r:embed="rId24"/>
              <a:stretch>
                <a:fillRect/>
              </a:stretch>
            </p:blipFill>
            <p:spPr>
              <a:xfrm>
                <a:off x="6403269" y="4608756"/>
                <a:ext cx="1177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13" name="筆跡 212">
                <a:extLst>
                  <a:ext uri="{FF2B5EF4-FFF2-40B4-BE49-F238E27FC236}">
                    <a16:creationId xmlns:a16="http://schemas.microsoft.com/office/drawing/2014/main" id="{6DEC5B40-8C34-FC26-DAA3-E8365EE7D225}"/>
                  </a:ext>
                </a:extLst>
              </p14:cNvPr>
              <p14:cNvContentPartPr/>
              <p14:nvPr/>
            </p14:nvContentPartPr>
            <p14:xfrm>
              <a:off x="6529629" y="4561236"/>
              <a:ext cx="15840" cy="112320"/>
            </p14:xfrm>
          </p:contentPart>
        </mc:Choice>
        <mc:Fallback xmlns="">
          <p:pic>
            <p:nvPicPr>
              <p:cNvPr id="213" name="筆跡 212">
                <a:extLst>
                  <a:ext uri="{FF2B5EF4-FFF2-40B4-BE49-F238E27FC236}">
                    <a16:creationId xmlns:a16="http://schemas.microsoft.com/office/drawing/2014/main" id="{6DEC5B40-8C34-FC26-DAA3-E8365EE7D225}"/>
                  </a:ext>
                </a:extLst>
              </p:cNvPr>
              <p:cNvPicPr/>
              <p:nvPr/>
            </p:nvPicPr>
            <p:blipFill>
              <a:blip r:embed="rId173"/>
              <a:stretch>
                <a:fillRect/>
              </a:stretch>
            </p:blipFill>
            <p:spPr>
              <a:xfrm>
                <a:off x="6511629" y="4543596"/>
                <a:ext cx="51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29" name="筆跡 228">
                <a:extLst>
                  <a:ext uri="{FF2B5EF4-FFF2-40B4-BE49-F238E27FC236}">
                    <a16:creationId xmlns:a16="http://schemas.microsoft.com/office/drawing/2014/main" id="{DB73068A-F65A-FB98-4F58-395BAF0A1104}"/>
                  </a:ext>
                </a:extLst>
              </p14:cNvPr>
              <p14:cNvContentPartPr/>
              <p14:nvPr/>
            </p14:nvContentPartPr>
            <p14:xfrm>
              <a:off x="6033909" y="4547196"/>
              <a:ext cx="182160" cy="20160"/>
            </p14:xfrm>
          </p:contentPart>
        </mc:Choice>
        <mc:Fallback xmlns="">
          <p:pic>
            <p:nvPicPr>
              <p:cNvPr id="229" name="筆跡 228">
                <a:extLst>
                  <a:ext uri="{FF2B5EF4-FFF2-40B4-BE49-F238E27FC236}">
                    <a16:creationId xmlns:a16="http://schemas.microsoft.com/office/drawing/2014/main" id="{DB73068A-F65A-FB98-4F58-395BAF0A1104}"/>
                  </a:ext>
                </a:extLst>
              </p:cNvPr>
              <p:cNvPicPr/>
              <p:nvPr/>
            </p:nvPicPr>
            <p:blipFill>
              <a:blip r:embed="rId175"/>
              <a:stretch>
                <a:fillRect/>
              </a:stretch>
            </p:blipFill>
            <p:spPr>
              <a:xfrm>
                <a:off x="6016269" y="4529556"/>
                <a:ext cx="21780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30" name="筆跡 229">
                <a:extLst>
                  <a:ext uri="{FF2B5EF4-FFF2-40B4-BE49-F238E27FC236}">
                    <a16:creationId xmlns:a16="http://schemas.microsoft.com/office/drawing/2014/main" id="{4C080261-AC52-66F7-E4D2-9707AEA8A1D6}"/>
                  </a:ext>
                </a:extLst>
              </p14:cNvPr>
              <p14:cNvContentPartPr/>
              <p14:nvPr/>
            </p14:nvContentPartPr>
            <p14:xfrm>
              <a:off x="6075309" y="4596516"/>
              <a:ext cx="94680" cy="113400"/>
            </p14:xfrm>
          </p:contentPart>
        </mc:Choice>
        <mc:Fallback xmlns="">
          <p:pic>
            <p:nvPicPr>
              <p:cNvPr id="230" name="筆跡 229">
                <a:extLst>
                  <a:ext uri="{FF2B5EF4-FFF2-40B4-BE49-F238E27FC236}">
                    <a16:creationId xmlns:a16="http://schemas.microsoft.com/office/drawing/2014/main" id="{4C080261-AC52-66F7-E4D2-9707AEA8A1D6}"/>
                  </a:ext>
                </a:extLst>
              </p:cNvPr>
              <p:cNvPicPr/>
              <p:nvPr/>
            </p:nvPicPr>
            <p:blipFill>
              <a:blip r:embed="rId177"/>
              <a:stretch>
                <a:fillRect/>
              </a:stretch>
            </p:blipFill>
            <p:spPr>
              <a:xfrm>
                <a:off x="6057309" y="4578876"/>
                <a:ext cx="1303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31" name="筆跡 230">
                <a:extLst>
                  <a:ext uri="{FF2B5EF4-FFF2-40B4-BE49-F238E27FC236}">
                    <a16:creationId xmlns:a16="http://schemas.microsoft.com/office/drawing/2014/main" id="{CA3A55EB-9400-9373-ABAC-011FEF7AB7AE}"/>
                  </a:ext>
                </a:extLst>
              </p14:cNvPr>
              <p14:cNvContentPartPr/>
              <p14:nvPr/>
            </p14:nvContentPartPr>
            <p14:xfrm>
              <a:off x="6145869" y="4377636"/>
              <a:ext cx="13680" cy="138240"/>
            </p14:xfrm>
          </p:contentPart>
        </mc:Choice>
        <mc:Fallback xmlns="">
          <p:pic>
            <p:nvPicPr>
              <p:cNvPr id="231" name="筆跡 230">
                <a:extLst>
                  <a:ext uri="{FF2B5EF4-FFF2-40B4-BE49-F238E27FC236}">
                    <a16:creationId xmlns:a16="http://schemas.microsoft.com/office/drawing/2014/main" id="{CA3A55EB-9400-9373-ABAC-011FEF7AB7AE}"/>
                  </a:ext>
                </a:extLst>
              </p:cNvPr>
              <p:cNvPicPr/>
              <p:nvPr/>
            </p:nvPicPr>
            <p:blipFill>
              <a:blip r:embed="rId179"/>
              <a:stretch>
                <a:fillRect/>
              </a:stretch>
            </p:blipFill>
            <p:spPr>
              <a:xfrm>
                <a:off x="6127869" y="4359996"/>
                <a:ext cx="493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35" name="筆跡 234">
                <a:extLst>
                  <a:ext uri="{FF2B5EF4-FFF2-40B4-BE49-F238E27FC236}">
                    <a16:creationId xmlns:a16="http://schemas.microsoft.com/office/drawing/2014/main" id="{2CA895EF-36BF-25B3-EDDD-69981819F8D5}"/>
                  </a:ext>
                </a:extLst>
              </p14:cNvPr>
              <p14:cNvContentPartPr/>
              <p14:nvPr/>
            </p14:nvContentPartPr>
            <p14:xfrm>
              <a:off x="6054429" y="5323594"/>
              <a:ext cx="231120" cy="22035"/>
            </p14:xfrm>
          </p:contentPart>
        </mc:Choice>
        <mc:Fallback xmlns="">
          <p:pic>
            <p:nvPicPr>
              <p:cNvPr id="235" name="筆跡 234">
                <a:extLst>
                  <a:ext uri="{FF2B5EF4-FFF2-40B4-BE49-F238E27FC236}">
                    <a16:creationId xmlns:a16="http://schemas.microsoft.com/office/drawing/2014/main" id="{2CA895EF-36BF-25B3-EDDD-69981819F8D5}"/>
                  </a:ext>
                </a:extLst>
              </p:cNvPr>
              <p:cNvPicPr/>
              <p:nvPr/>
            </p:nvPicPr>
            <p:blipFill>
              <a:blip r:embed="rId181"/>
              <a:stretch>
                <a:fillRect/>
              </a:stretch>
            </p:blipFill>
            <p:spPr>
              <a:xfrm>
                <a:off x="6036789" y="5305533"/>
                <a:ext cx="266760" cy="5779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36" name="筆跡 235">
                <a:extLst>
                  <a:ext uri="{FF2B5EF4-FFF2-40B4-BE49-F238E27FC236}">
                    <a16:creationId xmlns:a16="http://schemas.microsoft.com/office/drawing/2014/main" id="{07D1882B-F046-EF03-C1EB-771AE42380F3}"/>
                  </a:ext>
                </a:extLst>
              </p14:cNvPr>
              <p14:cNvContentPartPr/>
              <p14:nvPr/>
            </p14:nvContentPartPr>
            <p14:xfrm>
              <a:off x="6063429" y="5425145"/>
              <a:ext cx="69120" cy="145622"/>
            </p14:xfrm>
          </p:contentPart>
        </mc:Choice>
        <mc:Fallback xmlns="">
          <p:pic>
            <p:nvPicPr>
              <p:cNvPr id="236" name="筆跡 235">
                <a:extLst>
                  <a:ext uri="{FF2B5EF4-FFF2-40B4-BE49-F238E27FC236}">
                    <a16:creationId xmlns:a16="http://schemas.microsoft.com/office/drawing/2014/main" id="{07D1882B-F046-EF03-C1EB-771AE42380F3}"/>
                  </a:ext>
                </a:extLst>
              </p:cNvPr>
              <p:cNvPicPr/>
              <p:nvPr/>
            </p:nvPicPr>
            <p:blipFill>
              <a:blip r:embed="rId183"/>
              <a:stretch>
                <a:fillRect/>
              </a:stretch>
            </p:blipFill>
            <p:spPr>
              <a:xfrm>
                <a:off x="6045429" y="5407483"/>
                <a:ext cx="104760" cy="181307"/>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37" name="筆跡 236">
                <a:extLst>
                  <a:ext uri="{FF2B5EF4-FFF2-40B4-BE49-F238E27FC236}">
                    <a16:creationId xmlns:a16="http://schemas.microsoft.com/office/drawing/2014/main" id="{02E3466E-9FD6-F38F-2A3A-E263E56DCA53}"/>
                  </a:ext>
                </a:extLst>
              </p14:cNvPr>
              <p14:cNvContentPartPr/>
              <p14:nvPr/>
            </p14:nvContentPartPr>
            <p14:xfrm>
              <a:off x="6144429" y="5477359"/>
              <a:ext cx="78840" cy="4311"/>
            </p14:xfrm>
          </p:contentPart>
        </mc:Choice>
        <mc:Fallback xmlns="">
          <p:pic>
            <p:nvPicPr>
              <p:cNvPr id="237" name="筆跡 236">
                <a:extLst>
                  <a:ext uri="{FF2B5EF4-FFF2-40B4-BE49-F238E27FC236}">
                    <a16:creationId xmlns:a16="http://schemas.microsoft.com/office/drawing/2014/main" id="{02E3466E-9FD6-F38F-2A3A-E263E56DCA53}"/>
                  </a:ext>
                </a:extLst>
              </p:cNvPr>
              <p:cNvPicPr/>
              <p:nvPr/>
            </p:nvPicPr>
            <p:blipFill>
              <a:blip r:embed="rId185"/>
              <a:stretch>
                <a:fillRect/>
              </a:stretch>
            </p:blipFill>
            <p:spPr>
              <a:xfrm>
                <a:off x="6126789" y="5457764"/>
                <a:ext cx="114480" cy="4311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38" name="筆跡 237">
                <a:extLst>
                  <a:ext uri="{FF2B5EF4-FFF2-40B4-BE49-F238E27FC236}">
                    <a16:creationId xmlns:a16="http://schemas.microsoft.com/office/drawing/2014/main" id="{A77E79B8-7AFF-D2F2-0C75-73EB898D6217}"/>
                  </a:ext>
                </a:extLst>
              </p14:cNvPr>
              <p14:cNvContentPartPr/>
              <p14:nvPr/>
            </p14:nvContentPartPr>
            <p14:xfrm>
              <a:off x="6248829" y="5444308"/>
              <a:ext cx="11160" cy="122630"/>
            </p14:xfrm>
          </p:contentPart>
        </mc:Choice>
        <mc:Fallback xmlns="">
          <p:pic>
            <p:nvPicPr>
              <p:cNvPr id="238" name="筆跡 237">
                <a:extLst>
                  <a:ext uri="{FF2B5EF4-FFF2-40B4-BE49-F238E27FC236}">
                    <a16:creationId xmlns:a16="http://schemas.microsoft.com/office/drawing/2014/main" id="{A77E79B8-7AFF-D2F2-0C75-73EB898D6217}"/>
                  </a:ext>
                </a:extLst>
              </p:cNvPr>
              <p:cNvPicPr/>
              <p:nvPr/>
            </p:nvPicPr>
            <p:blipFill>
              <a:blip r:embed="rId187"/>
              <a:stretch>
                <a:fillRect/>
              </a:stretch>
            </p:blipFill>
            <p:spPr>
              <a:xfrm>
                <a:off x="6230829" y="5426327"/>
                <a:ext cx="46800" cy="158232"/>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39" name="筆跡 238">
                <a:extLst>
                  <a:ext uri="{FF2B5EF4-FFF2-40B4-BE49-F238E27FC236}">
                    <a16:creationId xmlns:a16="http://schemas.microsoft.com/office/drawing/2014/main" id="{50440691-EC7B-3296-46C1-14CE683ACEBD}"/>
                  </a:ext>
                </a:extLst>
              </p14:cNvPr>
              <p14:cNvContentPartPr/>
              <p14:nvPr/>
            </p14:nvContentPartPr>
            <p14:xfrm>
              <a:off x="6194829" y="5160727"/>
              <a:ext cx="14760" cy="138916"/>
            </p14:xfrm>
          </p:contentPart>
        </mc:Choice>
        <mc:Fallback xmlns="">
          <p:pic>
            <p:nvPicPr>
              <p:cNvPr id="239" name="筆跡 238">
                <a:extLst>
                  <a:ext uri="{FF2B5EF4-FFF2-40B4-BE49-F238E27FC236}">
                    <a16:creationId xmlns:a16="http://schemas.microsoft.com/office/drawing/2014/main" id="{50440691-EC7B-3296-46C1-14CE683ACEBD}"/>
                  </a:ext>
                </a:extLst>
              </p:cNvPr>
              <p:cNvPicPr/>
              <p:nvPr/>
            </p:nvPicPr>
            <p:blipFill>
              <a:blip r:embed="rId189"/>
              <a:stretch>
                <a:fillRect/>
              </a:stretch>
            </p:blipFill>
            <p:spPr>
              <a:xfrm>
                <a:off x="6176829" y="5142733"/>
                <a:ext cx="50400" cy="17454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40" name="筆跡 239">
                <a:extLst>
                  <a:ext uri="{FF2B5EF4-FFF2-40B4-BE49-F238E27FC236}">
                    <a16:creationId xmlns:a16="http://schemas.microsoft.com/office/drawing/2014/main" id="{41E4EDD5-BE98-1997-73CB-86D9E6F7DE3B}"/>
                  </a:ext>
                </a:extLst>
              </p14:cNvPr>
              <p14:cNvContentPartPr/>
              <p14:nvPr/>
            </p14:nvContentPartPr>
            <p14:xfrm>
              <a:off x="5970549" y="5226832"/>
              <a:ext cx="58320" cy="352558"/>
            </p14:xfrm>
          </p:contentPart>
        </mc:Choice>
        <mc:Fallback xmlns="">
          <p:pic>
            <p:nvPicPr>
              <p:cNvPr id="240" name="筆跡 239">
                <a:extLst>
                  <a:ext uri="{FF2B5EF4-FFF2-40B4-BE49-F238E27FC236}">
                    <a16:creationId xmlns:a16="http://schemas.microsoft.com/office/drawing/2014/main" id="{41E4EDD5-BE98-1997-73CB-86D9E6F7DE3B}"/>
                  </a:ext>
                </a:extLst>
              </p:cNvPr>
              <p:cNvPicPr/>
              <p:nvPr/>
            </p:nvPicPr>
            <p:blipFill>
              <a:blip r:embed="rId191"/>
              <a:stretch>
                <a:fillRect/>
              </a:stretch>
            </p:blipFill>
            <p:spPr>
              <a:xfrm>
                <a:off x="5952549" y="5208826"/>
                <a:ext cx="93960" cy="38821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41" name="筆跡 240">
                <a:extLst>
                  <a:ext uri="{FF2B5EF4-FFF2-40B4-BE49-F238E27FC236}">
                    <a16:creationId xmlns:a16="http://schemas.microsoft.com/office/drawing/2014/main" id="{036C19AB-530C-EF35-9947-CE371DA7D0E8}"/>
                  </a:ext>
                </a:extLst>
              </p14:cNvPr>
              <p14:cNvContentPartPr/>
              <p14:nvPr/>
            </p14:nvContentPartPr>
            <p14:xfrm>
              <a:off x="6358269" y="5246951"/>
              <a:ext cx="38160" cy="280226"/>
            </p14:xfrm>
          </p:contentPart>
        </mc:Choice>
        <mc:Fallback xmlns="">
          <p:pic>
            <p:nvPicPr>
              <p:cNvPr id="241" name="筆跡 240">
                <a:extLst>
                  <a:ext uri="{FF2B5EF4-FFF2-40B4-BE49-F238E27FC236}">
                    <a16:creationId xmlns:a16="http://schemas.microsoft.com/office/drawing/2014/main" id="{036C19AB-530C-EF35-9947-CE371DA7D0E8}"/>
                  </a:ext>
                </a:extLst>
              </p:cNvPr>
              <p:cNvPicPr/>
              <p:nvPr/>
            </p:nvPicPr>
            <p:blipFill>
              <a:blip r:embed="rId193"/>
              <a:stretch>
                <a:fillRect/>
              </a:stretch>
            </p:blipFill>
            <p:spPr>
              <a:xfrm>
                <a:off x="6340269" y="5228942"/>
                <a:ext cx="73800" cy="315885"/>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44" name="筆跡 243">
                <a:extLst>
                  <a:ext uri="{FF2B5EF4-FFF2-40B4-BE49-F238E27FC236}">
                    <a16:creationId xmlns:a16="http://schemas.microsoft.com/office/drawing/2014/main" id="{500722CB-46B2-7BEA-702B-31DF25EC4A64}"/>
                  </a:ext>
                </a:extLst>
              </p14:cNvPr>
              <p14:cNvContentPartPr/>
              <p14:nvPr/>
            </p14:nvContentPartPr>
            <p14:xfrm>
              <a:off x="6562029" y="5083605"/>
              <a:ext cx="75600" cy="149454"/>
            </p14:xfrm>
          </p:contentPart>
        </mc:Choice>
        <mc:Fallback xmlns="">
          <p:pic>
            <p:nvPicPr>
              <p:cNvPr id="244" name="筆跡 243">
                <a:extLst>
                  <a:ext uri="{FF2B5EF4-FFF2-40B4-BE49-F238E27FC236}">
                    <a16:creationId xmlns:a16="http://schemas.microsoft.com/office/drawing/2014/main" id="{500722CB-46B2-7BEA-702B-31DF25EC4A64}"/>
                  </a:ext>
                </a:extLst>
              </p:cNvPr>
              <p:cNvPicPr/>
              <p:nvPr/>
            </p:nvPicPr>
            <p:blipFill>
              <a:blip r:embed="rId195"/>
              <a:stretch>
                <a:fillRect/>
              </a:stretch>
            </p:blipFill>
            <p:spPr>
              <a:xfrm>
                <a:off x="6544389" y="5065598"/>
                <a:ext cx="111240" cy="185107"/>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45" name="筆跡 244">
                <a:extLst>
                  <a:ext uri="{FF2B5EF4-FFF2-40B4-BE49-F238E27FC236}">
                    <a16:creationId xmlns:a16="http://schemas.microsoft.com/office/drawing/2014/main" id="{9AD5A6B4-524D-3408-EF2F-AA728532AB6D}"/>
                  </a:ext>
                </a:extLst>
              </p14:cNvPr>
              <p14:cNvContentPartPr/>
              <p14:nvPr/>
            </p14:nvContentPartPr>
            <p14:xfrm>
              <a:off x="6524229" y="5277128"/>
              <a:ext cx="125280" cy="14850"/>
            </p14:xfrm>
          </p:contentPart>
        </mc:Choice>
        <mc:Fallback xmlns="">
          <p:pic>
            <p:nvPicPr>
              <p:cNvPr id="245" name="筆跡 244">
                <a:extLst>
                  <a:ext uri="{FF2B5EF4-FFF2-40B4-BE49-F238E27FC236}">
                    <a16:creationId xmlns:a16="http://schemas.microsoft.com/office/drawing/2014/main" id="{9AD5A6B4-524D-3408-EF2F-AA728532AB6D}"/>
                  </a:ext>
                </a:extLst>
              </p:cNvPr>
              <p:cNvPicPr/>
              <p:nvPr/>
            </p:nvPicPr>
            <p:blipFill>
              <a:blip r:embed="rId197"/>
              <a:stretch>
                <a:fillRect/>
              </a:stretch>
            </p:blipFill>
            <p:spPr>
              <a:xfrm>
                <a:off x="6506589" y="5258565"/>
                <a:ext cx="160920" cy="51604"/>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46" name="筆跡 245">
                <a:extLst>
                  <a:ext uri="{FF2B5EF4-FFF2-40B4-BE49-F238E27FC236}">
                    <a16:creationId xmlns:a16="http://schemas.microsoft.com/office/drawing/2014/main" id="{20464AC2-4F5B-343B-3619-D1E03A7C066A}"/>
                  </a:ext>
                </a:extLst>
              </p14:cNvPr>
              <p14:cNvContentPartPr/>
              <p14:nvPr/>
            </p14:nvContentPartPr>
            <p14:xfrm>
              <a:off x="6530349" y="5313535"/>
              <a:ext cx="140760" cy="114486"/>
            </p14:xfrm>
          </p:contentPart>
        </mc:Choice>
        <mc:Fallback xmlns="">
          <p:pic>
            <p:nvPicPr>
              <p:cNvPr id="246" name="筆跡 245">
                <a:extLst>
                  <a:ext uri="{FF2B5EF4-FFF2-40B4-BE49-F238E27FC236}">
                    <a16:creationId xmlns:a16="http://schemas.microsoft.com/office/drawing/2014/main" id="{20464AC2-4F5B-343B-3619-D1E03A7C066A}"/>
                  </a:ext>
                </a:extLst>
              </p:cNvPr>
              <p:cNvPicPr/>
              <p:nvPr/>
            </p:nvPicPr>
            <p:blipFill>
              <a:blip r:embed="rId199"/>
              <a:stretch>
                <a:fillRect/>
              </a:stretch>
            </p:blipFill>
            <p:spPr>
              <a:xfrm>
                <a:off x="6512709" y="5295534"/>
                <a:ext cx="176400" cy="150128"/>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47" name="筆跡 246">
                <a:extLst>
                  <a:ext uri="{FF2B5EF4-FFF2-40B4-BE49-F238E27FC236}">
                    <a16:creationId xmlns:a16="http://schemas.microsoft.com/office/drawing/2014/main" id="{3E1A8D68-F277-D3E0-13D7-51ABD0936D83}"/>
                  </a:ext>
                </a:extLst>
              </p14:cNvPr>
              <p14:cNvContentPartPr/>
              <p14:nvPr/>
            </p14:nvContentPartPr>
            <p14:xfrm>
              <a:off x="6513789" y="5552564"/>
              <a:ext cx="31320" cy="132209"/>
            </p14:xfrm>
          </p:contentPart>
        </mc:Choice>
        <mc:Fallback xmlns="">
          <p:pic>
            <p:nvPicPr>
              <p:cNvPr id="247" name="筆跡 246">
                <a:extLst>
                  <a:ext uri="{FF2B5EF4-FFF2-40B4-BE49-F238E27FC236}">
                    <a16:creationId xmlns:a16="http://schemas.microsoft.com/office/drawing/2014/main" id="{3E1A8D68-F277-D3E0-13D7-51ABD0936D83}"/>
                  </a:ext>
                </a:extLst>
              </p:cNvPr>
              <p:cNvPicPr/>
              <p:nvPr/>
            </p:nvPicPr>
            <p:blipFill>
              <a:blip r:embed="rId201"/>
              <a:stretch>
                <a:fillRect/>
              </a:stretch>
            </p:blipFill>
            <p:spPr>
              <a:xfrm>
                <a:off x="6496149" y="5534552"/>
                <a:ext cx="66960" cy="16787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48" name="筆跡 247">
                <a:extLst>
                  <a:ext uri="{FF2B5EF4-FFF2-40B4-BE49-F238E27FC236}">
                    <a16:creationId xmlns:a16="http://schemas.microsoft.com/office/drawing/2014/main" id="{28D4F385-E222-5BBF-AFA2-70001111F8AC}"/>
                  </a:ext>
                </a:extLst>
              </p14:cNvPr>
              <p14:cNvContentPartPr/>
              <p14:nvPr/>
            </p14:nvContentPartPr>
            <p14:xfrm>
              <a:off x="6526029" y="5464425"/>
              <a:ext cx="10800" cy="3832"/>
            </p14:xfrm>
          </p:contentPart>
        </mc:Choice>
        <mc:Fallback xmlns="">
          <p:pic>
            <p:nvPicPr>
              <p:cNvPr id="248" name="筆跡 247">
                <a:extLst>
                  <a:ext uri="{FF2B5EF4-FFF2-40B4-BE49-F238E27FC236}">
                    <a16:creationId xmlns:a16="http://schemas.microsoft.com/office/drawing/2014/main" id="{28D4F385-E222-5BBF-AFA2-70001111F8AC}"/>
                  </a:ext>
                </a:extLst>
              </p:cNvPr>
              <p:cNvPicPr/>
              <p:nvPr/>
            </p:nvPicPr>
            <p:blipFill>
              <a:blip r:embed="rId203"/>
              <a:stretch>
                <a:fillRect/>
              </a:stretch>
            </p:blipFill>
            <p:spPr>
              <a:xfrm>
                <a:off x="6508029" y="5447007"/>
                <a:ext cx="46440" cy="38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49" name="筆跡 248">
                <a:extLst>
                  <a:ext uri="{FF2B5EF4-FFF2-40B4-BE49-F238E27FC236}">
                    <a16:creationId xmlns:a16="http://schemas.microsoft.com/office/drawing/2014/main" id="{032E623A-D092-B3C8-FA57-44D838586E63}"/>
                  </a:ext>
                </a:extLst>
              </p14:cNvPr>
              <p14:cNvContentPartPr/>
              <p14:nvPr/>
            </p14:nvContentPartPr>
            <p14:xfrm>
              <a:off x="6569589" y="5554959"/>
              <a:ext cx="66240" cy="10059"/>
            </p14:xfrm>
          </p:contentPart>
        </mc:Choice>
        <mc:Fallback xmlns="">
          <p:pic>
            <p:nvPicPr>
              <p:cNvPr id="249" name="筆跡 248">
                <a:extLst>
                  <a:ext uri="{FF2B5EF4-FFF2-40B4-BE49-F238E27FC236}">
                    <a16:creationId xmlns:a16="http://schemas.microsoft.com/office/drawing/2014/main" id="{032E623A-D092-B3C8-FA57-44D838586E63}"/>
                  </a:ext>
                </a:extLst>
              </p:cNvPr>
              <p:cNvPicPr/>
              <p:nvPr/>
            </p:nvPicPr>
            <p:blipFill>
              <a:blip r:embed="rId205"/>
              <a:stretch>
                <a:fillRect/>
              </a:stretch>
            </p:blipFill>
            <p:spPr>
              <a:xfrm>
                <a:off x="6551949" y="5537356"/>
                <a:ext cx="101880" cy="45625"/>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50" name="筆跡 249">
                <a:extLst>
                  <a:ext uri="{FF2B5EF4-FFF2-40B4-BE49-F238E27FC236}">
                    <a16:creationId xmlns:a16="http://schemas.microsoft.com/office/drawing/2014/main" id="{038B503F-E5AC-B350-B892-09FCB5C79791}"/>
                  </a:ext>
                </a:extLst>
              </p14:cNvPr>
              <p14:cNvContentPartPr/>
              <p14:nvPr/>
            </p14:nvContentPartPr>
            <p14:xfrm>
              <a:off x="6572109" y="5599029"/>
              <a:ext cx="78840" cy="3353"/>
            </p14:xfrm>
          </p:contentPart>
        </mc:Choice>
        <mc:Fallback xmlns="">
          <p:pic>
            <p:nvPicPr>
              <p:cNvPr id="250" name="筆跡 249">
                <a:extLst>
                  <a:ext uri="{FF2B5EF4-FFF2-40B4-BE49-F238E27FC236}">
                    <a16:creationId xmlns:a16="http://schemas.microsoft.com/office/drawing/2014/main" id="{038B503F-E5AC-B350-B892-09FCB5C79791}"/>
                  </a:ext>
                </a:extLst>
              </p:cNvPr>
              <p:cNvPicPr/>
              <p:nvPr/>
            </p:nvPicPr>
            <p:blipFill>
              <a:blip r:embed="rId207"/>
              <a:stretch>
                <a:fillRect/>
              </a:stretch>
            </p:blipFill>
            <p:spPr>
              <a:xfrm>
                <a:off x="6554469" y="5580401"/>
                <a:ext cx="114480" cy="40236"/>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51" name="筆跡 250">
                <a:extLst>
                  <a:ext uri="{FF2B5EF4-FFF2-40B4-BE49-F238E27FC236}">
                    <a16:creationId xmlns:a16="http://schemas.microsoft.com/office/drawing/2014/main" id="{AD55EC30-0024-9984-9ACB-15921152CCF6}"/>
                  </a:ext>
                </a:extLst>
              </p14:cNvPr>
              <p14:cNvContentPartPr/>
              <p14:nvPr/>
            </p14:nvContentPartPr>
            <p14:xfrm>
              <a:off x="6665709" y="5528135"/>
              <a:ext cx="9720" cy="147059"/>
            </p14:xfrm>
          </p:contentPart>
        </mc:Choice>
        <mc:Fallback xmlns="">
          <p:pic>
            <p:nvPicPr>
              <p:cNvPr id="251" name="筆跡 250">
                <a:extLst>
                  <a:ext uri="{FF2B5EF4-FFF2-40B4-BE49-F238E27FC236}">
                    <a16:creationId xmlns:a16="http://schemas.microsoft.com/office/drawing/2014/main" id="{AD55EC30-0024-9984-9ACB-15921152CCF6}"/>
                  </a:ext>
                </a:extLst>
              </p:cNvPr>
              <p:cNvPicPr/>
              <p:nvPr/>
            </p:nvPicPr>
            <p:blipFill>
              <a:blip r:embed="rId209"/>
              <a:stretch>
                <a:fillRect/>
              </a:stretch>
            </p:blipFill>
            <p:spPr>
              <a:xfrm>
                <a:off x="6647709" y="5510157"/>
                <a:ext cx="45360" cy="182655"/>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52" name="筆跡 251">
                <a:extLst>
                  <a:ext uri="{FF2B5EF4-FFF2-40B4-BE49-F238E27FC236}">
                    <a16:creationId xmlns:a16="http://schemas.microsoft.com/office/drawing/2014/main" id="{76968553-439F-3EFC-B644-DD1A83CCDA0F}"/>
                  </a:ext>
                </a:extLst>
              </p14:cNvPr>
              <p14:cNvContentPartPr/>
              <p14:nvPr/>
            </p14:nvContentPartPr>
            <p14:xfrm>
              <a:off x="6812229" y="5293415"/>
              <a:ext cx="37800" cy="304656"/>
            </p14:xfrm>
          </p:contentPart>
        </mc:Choice>
        <mc:Fallback xmlns="">
          <p:pic>
            <p:nvPicPr>
              <p:cNvPr id="252" name="筆跡 251">
                <a:extLst>
                  <a:ext uri="{FF2B5EF4-FFF2-40B4-BE49-F238E27FC236}">
                    <a16:creationId xmlns:a16="http://schemas.microsoft.com/office/drawing/2014/main" id="{76968553-439F-3EFC-B644-DD1A83CCDA0F}"/>
                  </a:ext>
                </a:extLst>
              </p:cNvPr>
              <p:cNvPicPr/>
              <p:nvPr/>
            </p:nvPicPr>
            <p:blipFill>
              <a:blip r:embed="rId211"/>
              <a:stretch>
                <a:fillRect/>
              </a:stretch>
            </p:blipFill>
            <p:spPr>
              <a:xfrm>
                <a:off x="6794589" y="5275409"/>
                <a:ext cx="73440" cy="340307"/>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53" name="筆跡 252">
                <a:extLst>
                  <a:ext uri="{FF2B5EF4-FFF2-40B4-BE49-F238E27FC236}">
                    <a16:creationId xmlns:a16="http://schemas.microsoft.com/office/drawing/2014/main" id="{20E649F7-D09A-EEBF-9001-955C610E3C4D}"/>
                  </a:ext>
                </a:extLst>
              </p14:cNvPr>
              <p14:cNvContentPartPr/>
              <p14:nvPr/>
            </p14:nvContentPartPr>
            <p14:xfrm>
              <a:off x="6873429" y="5343713"/>
              <a:ext cx="123480" cy="216039"/>
            </p14:xfrm>
          </p:contentPart>
        </mc:Choice>
        <mc:Fallback xmlns="">
          <p:pic>
            <p:nvPicPr>
              <p:cNvPr id="253" name="筆跡 252">
                <a:extLst>
                  <a:ext uri="{FF2B5EF4-FFF2-40B4-BE49-F238E27FC236}">
                    <a16:creationId xmlns:a16="http://schemas.microsoft.com/office/drawing/2014/main" id="{20E649F7-D09A-EEBF-9001-955C610E3C4D}"/>
                  </a:ext>
                </a:extLst>
              </p:cNvPr>
              <p:cNvPicPr/>
              <p:nvPr/>
            </p:nvPicPr>
            <p:blipFill>
              <a:blip r:embed="rId213"/>
              <a:stretch>
                <a:fillRect/>
              </a:stretch>
            </p:blipFill>
            <p:spPr>
              <a:xfrm>
                <a:off x="6855429" y="5325710"/>
                <a:ext cx="159120" cy="251685"/>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54" name="筆跡 253">
                <a:extLst>
                  <a:ext uri="{FF2B5EF4-FFF2-40B4-BE49-F238E27FC236}">
                    <a16:creationId xmlns:a16="http://schemas.microsoft.com/office/drawing/2014/main" id="{931E58DF-C4E8-2FF4-A10A-326E4C4092C1}"/>
                  </a:ext>
                </a:extLst>
              </p14:cNvPr>
              <p14:cNvContentPartPr/>
              <p14:nvPr/>
            </p14:nvContentPartPr>
            <p14:xfrm>
              <a:off x="6909789" y="5326948"/>
              <a:ext cx="95040" cy="244301"/>
            </p14:xfrm>
          </p:contentPart>
        </mc:Choice>
        <mc:Fallback xmlns="">
          <p:pic>
            <p:nvPicPr>
              <p:cNvPr id="254" name="筆跡 253">
                <a:extLst>
                  <a:ext uri="{FF2B5EF4-FFF2-40B4-BE49-F238E27FC236}">
                    <a16:creationId xmlns:a16="http://schemas.microsoft.com/office/drawing/2014/main" id="{931E58DF-C4E8-2FF4-A10A-326E4C4092C1}"/>
                  </a:ext>
                </a:extLst>
              </p:cNvPr>
              <p:cNvPicPr/>
              <p:nvPr/>
            </p:nvPicPr>
            <p:blipFill>
              <a:blip r:embed="rId215"/>
              <a:stretch>
                <a:fillRect/>
              </a:stretch>
            </p:blipFill>
            <p:spPr>
              <a:xfrm>
                <a:off x="6891789" y="5308932"/>
                <a:ext cx="130680" cy="279973"/>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55" name="筆跡 254">
                <a:extLst>
                  <a:ext uri="{FF2B5EF4-FFF2-40B4-BE49-F238E27FC236}">
                    <a16:creationId xmlns:a16="http://schemas.microsoft.com/office/drawing/2014/main" id="{AA5D62F0-8324-8FCF-6478-2ECBC96E60B4}"/>
                  </a:ext>
                </a:extLst>
              </p14:cNvPr>
              <p14:cNvContentPartPr/>
              <p14:nvPr/>
            </p14:nvContentPartPr>
            <p14:xfrm>
              <a:off x="7054149" y="5371496"/>
              <a:ext cx="19800" cy="199751"/>
            </p14:xfrm>
          </p:contentPart>
        </mc:Choice>
        <mc:Fallback xmlns="">
          <p:pic>
            <p:nvPicPr>
              <p:cNvPr id="255" name="筆跡 254">
                <a:extLst>
                  <a:ext uri="{FF2B5EF4-FFF2-40B4-BE49-F238E27FC236}">
                    <a16:creationId xmlns:a16="http://schemas.microsoft.com/office/drawing/2014/main" id="{AA5D62F0-8324-8FCF-6478-2ECBC96E60B4}"/>
                  </a:ext>
                </a:extLst>
              </p:cNvPr>
              <p:cNvPicPr/>
              <p:nvPr/>
            </p:nvPicPr>
            <p:blipFill>
              <a:blip r:embed="rId217"/>
              <a:stretch>
                <a:fillRect/>
              </a:stretch>
            </p:blipFill>
            <p:spPr>
              <a:xfrm>
                <a:off x="7036149" y="5353468"/>
                <a:ext cx="55440" cy="235447"/>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56" name="筆跡 255">
                <a:extLst>
                  <a:ext uri="{FF2B5EF4-FFF2-40B4-BE49-F238E27FC236}">
                    <a16:creationId xmlns:a16="http://schemas.microsoft.com/office/drawing/2014/main" id="{B4A09B1F-9FEB-6EC6-E171-163B9DA413DF}"/>
                  </a:ext>
                </a:extLst>
              </p14:cNvPr>
              <p14:cNvContentPartPr/>
              <p14:nvPr/>
            </p14:nvContentPartPr>
            <p14:xfrm>
              <a:off x="7093749" y="5467300"/>
              <a:ext cx="137880" cy="11496"/>
            </p14:xfrm>
          </p:contentPart>
        </mc:Choice>
        <mc:Fallback xmlns="">
          <p:pic>
            <p:nvPicPr>
              <p:cNvPr id="256" name="筆跡 255">
                <a:extLst>
                  <a:ext uri="{FF2B5EF4-FFF2-40B4-BE49-F238E27FC236}">
                    <a16:creationId xmlns:a16="http://schemas.microsoft.com/office/drawing/2014/main" id="{B4A09B1F-9FEB-6EC6-E171-163B9DA413DF}"/>
                  </a:ext>
                </a:extLst>
              </p:cNvPr>
              <p:cNvPicPr/>
              <p:nvPr/>
            </p:nvPicPr>
            <p:blipFill>
              <a:blip r:embed="rId219"/>
              <a:stretch>
                <a:fillRect/>
              </a:stretch>
            </p:blipFill>
            <p:spPr>
              <a:xfrm>
                <a:off x="7076109" y="5448758"/>
                <a:ext cx="173520" cy="48209"/>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57" name="筆跡 256">
                <a:extLst>
                  <a:ext uri="{FF2B5EF4-FFF2-40B4-BE49-F238E27FC236}">
                    <a16:creationId xmlns:a16="http://schemas.microsoft.com/office/drawing/2014/main" id="{8512BBFA-BA6A-A495-A160-94157E682F07}"/>
                  </a:ext>
                </a:extLst>
              </p14:cNvPr>
              <p14:cNvContentPartPr/>
              <p14:nvPr/>
            </p14:nvContentPartPr>
            <p14:xfrm>
              <a:off x="7311549" y="5290061"/>
              <a:ext cx="151200" cy="23472"/>
            </p14:xfrm>
          </p:contentPart>
        </mc:Choice>
        <mc:Fallback xmlns="">
          <p:pic>
            <p:nvPicPr>
              <p:cNvPr id="257" name="筆跡 256">
                <a:extLst>
                  <a:ext uri="{FF2B5EF4-FFF2-40B4-BE49-F238E27FC236}">
                    <a16:creationId xmlns:a16="http://schemas.microsoft.com/office/drawing/2014/main" id="{8512BBFA-BA6A-A495-A160-94157E682F07}"/>
                  </a:ext>
                </a:extLst>
              </p:cNvPr>
              <p:cNvPicPr/>
              <p:nvPr/>
            </p:nvPicPr>
            <p:blipFill>
              <a:blip r:embed="rId221"/>
              <a:stretch>
                <a:fillRect/>
              </a:stretch>
            </p:blipFill>
            <p:spPr>
              <a:xfrm>
                <a:off x="7293909" y="5272006"/>
                <a:ext cx="186840" cy="59222"/>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58" name="筆跡 257">
                <a:extLst>
                  <a:ext uri="{FF2B5EF4-FFF2-40B4-BE49-F238E27FC236}">
                    <a16:creationId xmlns:a16="http://schemas.microsoft.com/office/drawing/2014/main" id="{0EC58328-8B0D-7893-41B4-1B92BF4A4445}"/>
                  </a:ext>
                </a:extLst>
              </p14:cNvPr>
              <p14:cNvContentPartPr/>
              <p14:nvPr/>
            </p14:nvContentPartPr>
            <p14:xfrm>
              <a:off x="7331349" y="5327427"/>
              <a:ext cx="112320" cy="162387"/>
            </p14:xfrm>
          </p:contentPart>
        </mc:Choice>
        <mc:Fallback xmlns="">
          <p:pic>
            <p:nvPicPr>
              <p:cNvPr id="258" name="筆跡 257">
                <a:extLst>
                  <a:ext uri="{FF2B5EF4-FFF2-40B4-BE49-F238E27FC236}">
                    <a16:creationId xmlns:a16="http://schemas.microsoft.com/office/drawing/2014/main" id="{0EC58328-8B0D-7893-41B4-1B92BF4A4445}"/>
                  </a:ext>
                </a:extLst>
              </p:cNvPr>
              <p:cNvPicPr/>
              <p:nvPr/>
            </p:nvPicPr>
            <p:blipFill>
              <a:blip r:embed="rId223"/>
              <a:stretch>
                <a:fillRect/>
              </a:stretch>
            </p:blipFill>
            <p:spPr>
              <a:xfrm>
                <a:off x="7313709" y="5309424"/>
                <a:ext cx="147960" cy="198033"/>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59" name="筆跡 258">
                <a:extLst>
                  <a:ext uri="{FF2B5EF4-FFF2-40B4-BE49-F238E27FC236}">
                    <a16:creationId xmlns:a16="http://schemas.microsoft.com/office/drawing/2014/main" id="{560959C6-494D-B016-DE11-9A9B854FE43A}"/>
                  </a:ext>
                </a:extLst>
              </p14:cNvPr>
              <p14:cNvContentPartPr/>
              <p14:nvPr/>
            </p14:nvContentPartPr>
            <p14:xfrm>
              <a:off x="7338189" y="5335091"/>
              <a:ext cx="106560" cy="136041"/>
            </p14:xfrm>
          </p:contentPart>
        </mc:Choice>
        <mc:Fallback xmlns="">
          <p:pic>
            <p:nvPicPr>
              <p:cNvPr id="259" name="筆跡 258">
                <a:extLst>
                  <a:ext uri="{FF2B5EF4-FFF2-40B4-BE49-F238E27FC236}">
                    <a16:creationId xmlns:a16="http://schemas.microsoft.com/office/drawing/2014/main" id="{560959C6-494D-B016-DE11-9A9B854FE43A}"/>
                  </a:ext>
                </a:extLst>
              </p:cNvPr>
              <p:cNvPicPr/>
              <p:nvPr/>
            </p:nvPicPr>
            <p:blipFill>
              <a:blip r:embed="rId225"/>
              <a:stretch>
                <a:fillRect/>
              </a:stretch>
            </p:blipFill>
            <p:spPr>
              <a:xfrm>
                <a:off x="7320549" y="5317096"/>
                <a:ext cx="142200" cy="171671"/>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60" name="筆跡 259">
                <a:extLst>
                  <a:ext uri="{FF2B5EF4-FFF2-40B4-BE49-F238E27FC236}">
                    <a16:creationId xmlns:a16="http://schemas.microsoft.com/office/drawing/2014/main" id="{2E2C81E7-4E79-971E-1916-D23DC37443E8}"/>
                  </a:ext>
                </a:extLst>
              </p14:cNvPr>
              <p14:cNvContentPartPr/>
              <p14:nvPr/>
            </p14:nvContentPartPr>
            <p14:xfrm>
              <a:off x="7530069" y="5214378"/>
              <a:ext cx="60120" cy="283580"/>
            </p14:xfrm>
          </p:contentPart>
        </mc:Choice>
        <mc:Fallback xmlns="">
          <p:pic>
            <p:nvPicPr>
              <p:cNvPr id="260" name="筆跡 259">
                <a:extLst>
                  <a:ext uri="{FF2B5EF4-FFF2-40B4-BE49-F238E27FC236}">
                    <a16:creationId xmlns:a16="http://schemas.microsoft.com/office/drawing/2014/main" id="{2E2C81E7-4E79-971E-1916-D23DC37443E8}"/>
                  </a:ext>
                </a:extLst>
              </p:cNvPr>
              <p:cNvPicPr/>
              <p:nvPr/>
            </p:nvPicPr>
            <p:blipFill>
              <a:blip r:embed="rId227"/>
              <a:stretch>
                <a:fillRect/>
              </a:stretch>
            </p:blipFill>
            <p:spPr>
              <a:xfrm>
                <a:off x="7512069" y="5196361"/>
                <a:ext cx="95760" cy="319253"/>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62" name="筆跡 261">
                <a:extLst>
                  <a:ext uri="{FF2B5EF4-FFF2-40B4-BE49-F238E27FC236}">
                    <a16:creationId xmlns:a16="http://schemas.microsoft.com/office/drawing/2014/main" id="{62F4DAAE-AF7D-18BC-BBC2-4119E0ADDF8B}"/>
                  </a:ext>
                </a:extLst>
              </p14:cNvPr>
              <p14:cNvContentPartPr/>
              <p14:nvPr/>
            </p14:nvContentPartPr>
            <p14:xfrm>
              <a:off x="7580109" y="5038578"/>
              <a:ext cx="90720" cy="65625"/>
            </p14:xfrm>
          </p:contentPart>
        </mc:Choice>
        <mc:Fallback xmlns="">
          <p:pic>
            <p:nvPicPr>
              <p:cNvPr id="262" name="筆跡 261">
                <a:extLst>
                  <a:ext uri="{FF2B5EF4-FFF2-40B4-BE49-F238E27FC236}">
                    <a16:creationId xmlns:a16="http://schemas.microsoft.com/office/drawing/2014/main" id="{62F4DAAE-AF7D-18BC-BBC2-4119E0ADDF8B}"/>
                  </a:ext>
                </a:extLst>
              </p:cNvPr>
              <p:cNvPicPr/>
              <p:nvPr/>
            </p:nvPicPr>
            <p:blipFill>
              <a:blip r:embed="rId229"/>
              <a:stretch>
                <a:fillRect/>
              </a:stretch>
            </p:blipFill>
            <p:spPr>
              <a:xfrm>
                <a:off x="7562469" y="5020549"/>
                <a:ext cx="126360" cy="101322"/>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63" name="筆跡 262">
                <a:extLst>
                  <a:ext uri="{FF2B5EF4-FFF2-40B4-BE49-F238E27FC236}">
                    <a16:creationId xmlns:a16="http://schemas.microsoft.com/office/drawing/2014/main" id="{BB8A1E0A-42DB-E14B-B4DF-FA92EC2030A8}"/>
                  </a:ext>
                </a:extLst>
              </p14:cNvPr>
              <p14:cNvContentPartPr/>
              <p14:nvPr/>
            </p14:nvContentPartPr>
            <p14:xfrm>
              <a:off x="5868669" y="5068277"/>
              <a:ext cx="122040" cy="725714"/>
            </p14:xfrm>
          </p:contentPart>
        </mc:Choice>
        <mc:Fallback xmlns="">
          <p:pic>
            <p:nvPicPr>
              <p:cNvPr id="263" name="筆跡 262">
                <a:extLst>
                  <a:ext uri="{FF2B5EF4-FFF2-40B4-BE49-F238E27FC236}">
                    <a16:creationId xmlns:a16="http://schemas.microsoft.com/office/drawing/2014/main" id="{BB8A1E0A-42DB-E14B-B4DF-FA92EC2030A8}"/>
                  </a:ext>
                </a:extLst>
              </p:cNvPr>
              <p:cNvPicPr/>
              <p:nvPr/>
            </p:nvPicPr>
            <p:blipFill>
              <a:blip r:embed="rId231"/>
              <a:stretch>
                <a:fillRect/>
              </a:stretch>
            </p:blipFill>
            <p:spPr>
              <a:xfrm>
                <a:off x="5851029" y="5050269"/>
                <a:ext cx="157680" cy="761369"/>
              </a:xfrm>
              <a:prstGeom prst="rect">
                <a:avLst/>
              </a:prstGeom>
            </p:spPr>
          </p:pic>
        </mc:Fallback>
      </mc:AlternateContent>
      <p:grpSp>
        <p:nvGrpSpPr>
          <p:cNvPr id="279" name="群組 278">
            <a:extLst>
              <a:ext uri="{FF2B5EF4-FFF2-40B4-BE49-F238E27FC236}">
                <a16:creationId xmlns:a16="http://schemas.microsoft.com/office/drawing/2014/main" id="{BD36CA6A-2311-B638-AFF7-C2713C9AE44D}"/>
              </a:ext>
            </a:extLst>
          </p:cNvPr>
          <p:cNvGrpSpPr/>
          <p:nvPr/>
        </p:nvGrpSpPr>
        <p:grpSpPr>
          <a:xfrm>
            <a:off x="5098440" y="4641760"/>
            <a:ext cx="317419" cy="476350"/>
            <a:chOff x="5098440" y="4641760"/>
            <a:chExt cx="317419" cy="476350"/>
          </a:xfrm>
        </p:grpSpPr>
        <mc:AlternateContent xmlns:mc="http://schemas.openxmlformats.org/markup-compatibility/2006" xmlns:p14="http://schemas.microsoft.com/office/powerpoint/2010/main">
          <mc:Choice Requires="p14">
            <p:contentPart p14:bwMode="auto" r:id="rId232">
              <p14:nvContentPartPr>
                <p14:cNvPr id="268" name="筆跡 267">
                  <a:extLst>
                    <a:ext uri="{FF2B5EF4-FFF2-40B4-BE49-F238E27FC236}">
                      <a16:creationId xmlns:a16="http://schemas.microsoft.com/office/drawing/2014/main" id="{14EC8DBF-8FD4-21D3-0258-C29F4FB38DB1}"/>
                    </a:ext>
                  </a:extLst>
                </p14:cNvPr>
                <p14:cNvContentPartPr/>
                <p14:nvPr/>
              </p14:nvContentPartPr>
              <p14:xfrm>
                <a:off x="5098440" y="4641760"/>
                <a:ext cx="182160" cy="214200"/>
              </p14:xfrm>
            </p:contentPart>
          </mc:Choice>
          <mc:Fallback xmlns="">
            <p:pic>
              <p:nvPicPr>
                <p:cNvPr id="268" name="筆跡 267">
                  <a:extLst>
                    <a:ext uri="{FF2B5EF4-FFF2-40B4-BE49-F238E27FC236}">
                      <a16:creationId xmlns:a16="http://schemas.microsoft.com/office/drawing/2014/main" id="{14EC8DBF-8FD4-21D3-0258-C29F4FB38DB1}"/>
                    </a:ext>
                  </a:extLst>
                </p:cNvPr>
                <p:cNvPicPr/>
                <p:nvPr/>
              </p:nvPicPr>
              <p:blipFill>
                <a:blip r:embed="rId233"/>
                <a:stretch>
                  <a:fillRect/>
                </a:stretch>
              </p:blipFill>
              <p:spPr>
                <a:xfrm>
                  <a:off x="5080800" y="4623760"/>
                  <a:ext cx="21780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69" name="筆跡 268">
                  <a:extLst>
                    <a:ext uri="{FF2B5EF4-FFF2-40B4-BE49-F238E27FC236}">
                      <a16:creationId xmlns:a16="http://schemas.microsoft.com/office/drawing/2014/main" id="{AD654DB4-2D85-7264-813A-44F861EC63D1}"/>
                    </a:ext>
                  </a:extLst>
                </p14:cNvPr>
                <p14:cNvContentPartPr/>
                <p14:nvPr/>
              </p14:nvContentPartPr>
              <p14:xfrm>
                <a:off x="5241000" y="4688200"/>
                <a:ext cx="159120" cy="84960"/>
              </p14:xfrm>
            </p:contentPart>
          </mc:Choice>
          <mc:Fallback xmlns="">
            <p:pic>
              <p:nvPicPr>
                <p:cNvPr id="269" name="筆跡 268">
                  <a:extLst>
                    <a:ext uri="{FF2B5EF4-FFF2-40B4-BE49-F238E27FC236}">
                      <a16:creationId xmlns:a16="http://schemas.microsoft.com/office/drawing/2014/main" id="{AD654DB4-2D85-7264-813A-44F861EC63D1}"/>
                    </a:ext>
                  </a:extLst>
                </p:cNvPr>
                <p:cNvPicPr/>
                <p:nvPr/>
              </p:nvPicPr>
              <p:blipFill>
                <a:blip r:embed="rId235"/>
                <a:stretch>
                  <a:fillRect/>
                </a:stretch>
              </p:blipFill>
              <p:spPr>
                <a:xfrm>
                  <a:off x="5223360" y="4670560"/>
                  <a:ext cx="19476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70" name="筆跡 269">
                  <a:extLst>
                    <a:ext uri="{FF2B5EF4-FFF2-40B4-BE49-F238E27FC236}">
                      <a16:creationId xmlns:a16="http://schemas.microsoft.com/office/drawing/2014/main" id="{F459E509-D676-128D-A749-A659557CFF22}"/>
                    </a:ext>
                  </a:extLst>
                </p14:cNvPr>
                <p14:cNvContentPartPr/>
                <p14:nvPr/>
              </p14:nvContentPartPr>
              <p14:xfrm>
                <a:off x="5202120" y="4847680"/>
                <a:ext cx="11520" cy="233280"/>
              </p14:xfrm>
            </p:contentPart>
          </mc:Choice>
          <mc:Fallback xmlns="">
            <p:pic>
              <p:nvPicPr>
                <p:cNvPr id="270" name="筆跡 269">
                  <a:extLst>
                    <a:ext uri="{FF2B5EF4-FFF2-40B4-BE49-F238E27FC236}">
                      <a16:creationId xmlns:a16="http://schemas.microsoft.com/office/drawing/2014/main" id="{F459E509-D676-128D-A749-A659557CFF22}"/>
                    </a:ext>
                  </a:extLst>
                </p:cNvPr>
                <p:cNvPicPr/>
                <p:nvPr/>
              </p:nvPicPr>
              <p:blipFill>
                <a:blip r:embed="rId237"/>
                <a:stretch>
                  <a:fillRect/>
                </a:stretch>
              </p:blipFill>
              <p:spPr>
                <a:xfrm>
                  <a:off x="5184120" y="4829680"/>
                  <a:ext cx="47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71" name="筆跡 270">
                  <a:extLst>
                    <a:ext uri="{FF2B5EF4-FFF2-40B4-BE49-F238E27FC236}">
                      <a16:creationId xmlns:a16="http://schemas.microsoft.com/office/drawing/2014/main" id="{FD065E55-559E-4350-789E-FD43B4105F42}"/>
                    </a:ext>
                  </a:extLst>
                </p14:cNvPr>
                <p14:cNvContentPartPr/>
                <p14:nvPr/>
              </p14:nvContentPartPr>
              <p14:xfrm>
                <a:off x="5205000" y="4877560"/>
                <a:ext cx="129240" cy="187920"/>
              </p14:xfrm>
            </p:contentPart>
          </mc:Choice>
          <mc:Fallback xmlns="">
            <p:pic>
              <p:nvPicPr>
                <p:cNvPr id="271" name="筆跡 270">
                  <a:extLst>
                    <a:ext uri="{FF2B5EF4-FFF2-40B4-BE49-F238E27FC236}">
                      <a16:creationId xmlns:a16="http://schemas.microsoft.com/office/drawing/2014/main" id="{FD065E55-559E-4350-789E-FD43B4105F42}"/>
                    </a:ext>
                  </a:extLst>
                </p:cNvPr>
                <p:cNvPicPr/>
                <p:nvPr/>
              </p:nvPicPr>
              <p:blipFill>
                <a:blip r:embed="rId239"/>
                <a:stretch>
                  <a:fillRect/>
                </a:stretch>
              </p:blipFill>
              <p:spPr>
                <a:xfrm>
                  <a:off x="5187000" y="4859560"/>
                  <a:ext cx="16488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78" name="筆跡 277">
                  <a:extLst>
                    <a:ext uri="{FF2B5EF4-FFF2-40B4-BE49-F238E27FC236}">
                      <a16:creationId xmlns:a16="http://schemas.microsoft.com/office/drawing/2014/main" id="{B70BF9CB-15CC-608F-A8A3-89B341644717}"/>
                    </a:ext>
                  </a:extLst>
                </p14:cNvPr>
                <p14:cNvContentPartPr/>
                <p14:nvPr/>
              </p14:nvContentPartPr>
              <p14:xfrm>
                <a:off x="5398579" y="5016230"/>
                <a:ext cx="17280" cy="101880"/>
              </p14:xfrm>
            </p:contentPart>
          </mc:Choice>
          <mc:Fallback xmlns="">
            <p:pic>
              <p:nvPicPr>
                <p:cNvPr id="278" name="筆跡 277">
                  <a:extLst>
                    <a:ext uri="{FF2B5EF4-FFF2-40B4-BE49-F238E27FC236}">
                      <a16:creationId xmlns:a16="http://schemas.microsoft.com/office/drawing/2014/main" id="{B70BF9CB-15CC-608F-A8A3-89B341644717}"/>
                    </a:ext>
                  </a:extLst>
                </p:cNvPr>
                <p:cNvPicPr/>
                <p:nvPr/>
              </p:nvPicPr>
              <p:blipFill>
                <a:blip r:embed="rId241"/>
                <a:stretch>
                  <a:fillRect/>
                </a:stretch>
              </p:blipFill>
              <p:spPr>
                <a:xfrm>
                  <a:off x="5380579" y="4998590"/>
                  <a:ext cx="52920" cy="137520"/>
                </a:xfrm>
                <a:prstGeom prst="rect">
                  <a:avLst/>
                </a:prstGeom>
              </p:spPr>
            </p:pic>
          </mc:Fallback>
        </mc:AlternateContent>
      </p:grpSp>
      <p:grpSp>
        <p:nvGrpSpPr>
          <p:cNvPr id="282" name="群組 281">
            <a:extLst>
              <a:ext uri="{FF2B5EF4-FFF2-40B4-BE49-F238E27FC236}">
                <a16:creationId xmlns:a16="http://schemas.microsoft.com/office/drawing/2014/main" id="{5E8644A8-ABBE-F423-09F9-9C89CD20267C}"/>
              </a:ext>
            </a:extLst>
          </p:cNvPr>
          <p:cNvGrpSpPr/>
          <p:nvPr/>
        </p:nvGrpSpPr>
        <p:grpSpPr>
          <a:xfrm>
            <a:off x="8390047" y="4647667"/>
            <a:ext cx="688680" cy="376200"/>
            <a:chOff x="8390047" y="4647667"/>
            <a:chExt cx="688680" cy="376200"/>
          </a:xfrm>
        </p:grpSpPr>
        <mc:AlternateContent xmlns:mc="http://schemas.openxmlformats.org/markup-compatibility/2006" xmlns:p14="http://schemas.microsoft.com/office/powerpoint/2010/main">
          <mc:Choice Requires="p14">
            <p:contentPart p14:bwMode="auto" r:id="rId242">
              <p14:nvContentPartPr>
                <p14:cNvPr id="280" name="筆跡 279">
                  <a:extLst>
                    <a:ext uri="{FF2B5EF4-FFF2-40B4-BE49-F238E27FC236}">
                      <a16:creationId xmlns:a16="http://schemas.microsoft.com/office/drawing/2014/main" id="{55A14876-E10D-28DD-2F1C-D0A86A0C9DB9}"/>
                    </a:ext>
                  </a:extLst>
                </p14:cNvPr>
                <p14:cNvContentPartPr/>
                <p14:nvPr/>
              </p14:nvContentPartPr>
              <p14:xfrm>
                <a:off x="8390047" y="4856107"/>
                <a:ext cx="297000" cy="18360"/>
              </p14:xfrm>
            </p:contentPart>
          </mc:Choice>
          <mc:Fallback xmlns="">
            <p:pic>
              <p:nvPicPr>
                <p:cNvPr id="280" name="筆跡 279">
                  <a:extLst>
                    <a:ext uri="{FF2B5EF4-FFF2-40B4-BE49-F238E27FC236}">
                      <a16:creationId xmlns:a16="http://schemas.microsoft.com/office/drawing/2014/main" id="{55A14876-E10D-28DD-2F1C-D0A86A0C9DB9}"/>
                    </a:ext>
                  </a:extLst>
                </p:cNvPr>
                <p:cNvPicPr/>
                <p:nvPr/>
              </p:nvPicPr>
              <p:blipFill>
                <a:blip r:embed="rId243"/>
                <a:stretch>
                  <a:fillRect/>
                </a:stretch>
              </p:blipFill>
              <p:spPr>
                <a:xfrm>
                  <a:off x="8372047" y="4838467"/>
                  <a:ext cx="3326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81" name="筆跡 280">
                  <a:extLst>
                    <a:ext uri="{FF2B5EF4-FFF2-40B4-BE49-F238E27FC236}">
                      <a16:creationId xmlns:a16="http://schemas.microsoft.com/office/drawing/2014/main" id="{D1C8C977-7C9F-9A06-E31A-88F52B1E1610}"/>
                    </a:ext>
                  </a:extLst>
                </p14:cNvPr>
                <p14:cNvContentPartPr/>
                <p14:nvPr/>
              </p14:nvContentPartPr>
              <p14:xfrm>
                <a:off x="8862007" y="4647667"/>
                <a:ext cx="216720" cy="376200"/>
              </p14:xfrm>
            </p:contentPart>
          </mc:Choice>
          <mc:Fallback xmlns="">
            <p:pic>
              <p:nvPicPr>
                <p:cNvPr id="281" name="筆跡 280">
                  <a:extLst>
                    <a:ext uri="{FF2B5EF4-FFF2-40B4-BE49-F238E27FC236}">
                      <a16:creationId xmlns:a16="http://schemas.microsoft.com/office/drawing/2014/main" id="{D1C8C977-7C9F-9A06-E31A-88F52B1E1610}"/>
                    </a:ext>
                  </a:extLst>
                </p:cNvPr>
                <p:cNvPicPr/>
                <p:nvPr/>
              </p:nvPicPr>
              <p:blipFill>
                <a:blip r:embed="rId245"/>
                <a:stretch>
                  <a:fillRect/>
                </a:stretch>
              </p:blipFill>
              <p:spPr>
                <a:xfrm>
                  <a:off x="8844367" y="4629667"/>
                  <a:ext cx="252360" cy="411840"/>
                </a:xfrm>
                <a:prstGeom prst="rect">
                  <a:avLst/>
                </a:prstGeom>
              </p:spPr>
            </p:pic>
          </mc:Fallback>
        </mc:AlternateContent>
      </p:grpSp>
      <p:sp>
        <p:nvSpPr>
          <p:cNvPr id="18" name="直線接點 17">
            <a:extLst>
              <a:ext uri="{FF2B5EF4-FFF2-40B4-BE49-F238E27FC236}">
                <a16:creationId xmlns:a16="http://schemas.microsoft.com/office/drawing/2014/main" id="{7740A2EE-FD4E-48F5-BE0E-B770EA83726F}"/>
              </a:ext>
            </a:extLst>
          </p:cNvPr>
          <p:cNvSpPr/>
          <p:nvPr/>
        </p:nvSpPr>
        <p:spPr>
          <a:xfrm flipV="1">
            <a:off x="5727176" y="4720356"/>
            <a:ext cx="2190000" cy="6336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285" name="群組 284">
            <a:extLst>
              <a:ext uri="{FF2B5EF4-FFF2-40B4-BE49-F238E27FC236}">
                <a16:creationId xmlns:a16="http://schemas.microsoft.com/office/drawing/2014/main" id="{D6B1A8BC-79F9-92CB-7CD2-6F7AFEAA6D9D}"/>
              </a:ext>
            </a:extLst>
          </p:cNvPr>
          <p:cNvGrpSpPr/>
          <p:nvPr/>
        </p:nvGrpSpPr>
        <p:grpSpPr>
          <a:xfrm>
            <a:off x="7698189" y="4800504"/>
            <a:ext cx="253080" cy="816250"/>
            <a:chOff x="7698189" y="4800504"/>
            <a:chExt cx="253080" cy="816250"/>
          </a:xfrm>
        </p:grpSpPr>
        <mc:AlternateContent xmlns:mc="http://schemas.openxmlformats.org/markup-compatibility/2006" xmlns:p14="http://schemas.microsoft.com/office/powerpoint/2010/main">
          <mc:Choice Requires="p14">
            <p:contentPart p14:bwMode="auto" r:id="rId246">
              <p14:nvContentPartPr>
                <p14:cNvPr id="264" name="筆跡 263">
                  <a:extLst>
                    <a:ext uri="{FF2B5EF4-FFF2-40B4-BE49-F238E27FC236}">
                      <a16:creationId xmlns:a16="http://schemas.microsoft.com/office/drawing/2014/main" id="{AA81F30B-8F3A-4FF4-1618-75D220867CD5}"/>
                    </a:ext>
                  </a:extLst>
                </p14:cNvPr>
                <p14:cNvContentPartPr/>
                <p14:nvPr/>
              </p14:nvContentPartPr>
              <p14:xfrm>
                <a:off x="7698189" y="4921217"/>
                <a:ext cx="100800" cy="695537"/>
              </p14:xfrm>
            </p:contentPart>
          </mc:Choice>
          <mc:Fallback xmlns="">
            <p:pic>
              <p:nvPicPr>
                <p:cNvPr id="264" name="筆跡 263">
                  <a:extLst>
                    <a:ext uri="{FF2B5EF4-FFF2-40B4-BE49-F238E27FC236}">
                      <a16:creationId xmlns:a16="http://schemas.microsoft.com/office/drawing/2014/main" id="{AA81F30B-8F3A-4FF4-1618-75D220867CD5}"/>
                    </a:ext>
                  </a:extLst>
                </p:cNvPr>
                <p:cNvPicPr/>
                <p:nvPr/>
              </p:nvPicPr>
              <p:blipFill>
                <a:blip r:embed="rId247"/>
                <a:stretch>
                  <a:fillRect/>
                </a:stretch>
              </p:blipFill>
              <p:spPr>
                <a:xfrm>
                  <a:off x="7680549" y="4903217"/>
                  <a:ext cx="136440" cy="731178"/>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65" name="筆跡 264">
                  <a:extLst>
                    <a:ext uri="{FF2B5EF4-FFF2-40B4-BE49-F238E27FC236}">
                      <a16:creationId xmlns:a16="http://schemas.microsoft.com/office/drawing/2014/main" id="{2D760AFF-15E4-8421-1E22-8402E66A8CB5}"/>
                    </a:ext>
                  </a:extLst>
                </p14:cNvPr>
                <p14:cNvContentPartPr/>
                <p14:nvPr/>
              </p14:nvContentPartPr>
              <p14:xfrm>
                <a:off x="7839669" y="4800504"/>
                <a:ext cx="111600" cy="84308"/>
              </p14:xfrm>
            </p:contentPart>
          </mc:Choice>
          <mc:Fallback xmlns="">
            <p:pic>
              <p:nvPicPr>
                <p:cNvPr id="265" name="筆跡 264">
                  <a:extLst>
                    <a:ext uri="{FF2B5EF4-FFF2-40B4-BE49-F238E27FC236}">
                      <a16:creationId xmlns:a16="http://schemas.microsoft.com/office/drawing/2014/main" id="{2D760AFF-15E4-8421-1E22-8402E66A8CB5}"/>
                    </a:ext>
                  </a:extLst>
                </p:cNvPr>
                <p:cNvPicPr/>
                <p:nvPr/>
              </p:nvPicPr>
              <p:blipFill>
                <a:blip r:embed="rId249"/>
                <a:stretch>
                  <a:fillRect/>
                </a:stretch>
              </p:blipFill>
              <p:spPr>
                <a:xfrm>
                  <a:off x="7822029" y="4782489"/>
                  <a:ext cx="147240" cy="119977"/>
                </a:xfrm>
                <a:prstGeom prst="rect">
                  <a:avLst/>
                </a:prstGeom>
              </p:spPr>
            </p:pic>
          </mc:Fallback>
        </mc:AlternateContent>
      </p:grpSp>
      <p:grpSp>
        <p:nvGrpSpPr>
          <p:cNvPr id="288" name="群組 287">
            <a:extLst>
              <a:ext uri="{FF2B5EF4-FFF2-40B4-BE49-F238E27FC236}">
                <a16:creationId xmlns:a16="http://schemas.microsoft.com/office/drawing/2014/main" id="{E9F1373E-8981-2FAA-65AA-99F78B0EAD50}"/>
              </a:ext>
            </a:extLst>
          </p:cNvPr>
          <p:cNvGrpSpPr/>
          <p:nvPr/>
        </p:nvGrpSpPr>
        <p:grpSpPr>
          <a:xfrm>
            <a:off x="5503796" y="4864453"/>
            <a:ext cx="122400" cy="106200"/>
            <a:chOff x="5503796" y="4864453"/>
            <a:chExt cx="122400" cy="106200"/>
          </a:xfrm>
        </p:grpSpPr>
        <mc:AlternateContent xmlns:mc="http://schemas.openxmlformats.org/markup-compatibility/2006" xmlns:p14="http://schemas.microsoft.com/office/powerpoint/2010/main">
          <mc:Choice Requires="p14">
            <p:contentPart p14:bwMode="auto" r:id="rId250">
              <p14:nvContentPartPr>
                <p14:cNvPr id="286" name="筆跡 285">
                  <a:extLst>
                    <a:ext uri="{FF2B5EF4-FFF2-40B4-BE49-F238E27FC236}">
                      <a16:creationId xmlns:a16="http://schemas.microsoft.com/office/drawing/2014/main" id="{DCF0161E-E659-486B-FDFB-FEB64934C9FF}"/>
                    </a:ext>
                  </a:extLst>
                </p14:cNvPr>
                <p14:cNvContentPartPr/>
                <p14:nvPr/>
              </p14:nvContentPartPr>
              <p14:xfrm>
                <a:off x="5503796" y="4864453"/>
                <a:ext cx="104760" cy="12960"/>
              </p14:xfrm>
            </p:contentPart>
          </mc:Choice>
          <mc:Fallback xmlns="">
            <p:pic>
              <p:nvPicPr>
                <p:cNvPr id="286" name="筆跡 285">
                  <a:extLst>
                    <a:ext uri="{FF2B5EF4-FFF2-40B4-BE49-F238E27FC236}">
                      <a16:creationId xmlns:a16="http://schemas.microsoft.com/office/drawing/2014/main" id="{DCF0161E-E659-486B-FDFB-FEB64934C9FF}"/>
                    </a:ext>
                  </a:extLst>
                </p:cNvPr>
                <p:cNvPicPr/>
                <p:nvPr/>
              </p:nvPicPr>
              <p:blipFill>
                <a:blip r:embed="rId251"/>
                <a:stretch>
                  <a:fillRect/>
                </a:stretch>
              </p:blipFill>
              <p:spPr>
                <a:xfrm>
                  <a:off x="5486156" y="4846453"/>
                  <a:ext cx="1404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87" name="筆跡 286">
                  <a:extLst>
                    <a:ext uri="{FF2B5EF4-FFF2-40B4-BE49-F238E27FC236}">
                      <a16:creationId xmlns:a16="http://schemas.microsoft.com/office/drawing/2014/main" id="{8FDD9295-7ADE-4552-41C8-10053DC0B9F4}"/>
                    </a:ext>
                  </a:extLst>
                </p14:cNvPr>
                <p14:cNvContentPartPr/>
                <p14:nvPr/>
              </p14:nvContentPartPr>
              <p14:xfrm>
                <a:off x="5504516" y="4955533"/>
                <a:ext cx="121680" cy="15120"/>
              </p14:xfrm>
            </p:contentPart>
          </mc:Choice>
          <mc:Fallback xmlns="">
            <p:pic>
              <p:nvPicPr>
                <p:cNvPr id="287" name="筆跡 286">
                  <a:extLst>
                    <a:ext uri="{FF2B5EF4-FFF2-40B4-BE49-F238E27FC236}">
                      <a16:creationId xmlns:a16="http://schemas.microsoft.com/office/drawing/2014/main" id="{8FDD9295-7ADE-4552-41C8-10053DC0B9F4}"/>
                    </a:ext>
                  </a:extLst>
                </p:cNvPr>
                <p:cNvPicPr/>
                <p:nvPr/>
              </p:nvPicPr>
              <p:blipFill>
                <a:blip r:embed="rId253"/>
                <a:stretch>
                  <a:fillRect/>
                </a:stretch>
              </p:blipFill>
              <p:spPr>
                <a:xfrm>
                  <a:off x="5486516" y="4937533"/>
                  <a:ext cx="157320" cy="50760"/>
                </a:xfrm>
                <a:prstGeom prst="rect">
                  <a:avLst/>
                </a:prstGeom>
              </p:spPr>
            </p:pic>
          </mc:Fallback>
        </mc:AlternateContent>
      </p:grpSp>
    </p:spTree>
    <p:extLst>
      <p:ext uri="{BB962C8B-B14F-4D97-AF65-F5344CB8AC3E}">
        <p14:creationId xmlns:p14="http://schemas.microsoft.com/office/powerpoint/2010/main" val="3164796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3079F-E6E2-A96A-E328-E0E0FB9A1F07}"/>
            </a:ext>
          </a:extLst>
        </p:cNvPr>
        <p:cNvGrpSpPr/>
        <p:nvPr/>
      </p:nvGrpSpPr>
      <p:grpSpPr>
        <a:xfrm>
          <a:off x="0" y="0"/>
          <a:ext cx="0" cy="0"/>
          <a:chOff x="0" y="0"/>
          <a:chExt cx="0" cy="0"/>
        </a:xfrm>
      </p:grpSpPr>
      <p:sp>
        <p:nvSpPr>
          <p:cNvPr id="2" name="標題 1">
            <a:extLst>
              <a:ext uri="{FF2B5EF4-FFF2-40B4-BE49-F238E27FC236}">
                <a16:creationId xmlns:a16="http://schemas.microsoft.com/office/drawing/2014/main" id="{5F0C8E15-8DAC-9007-715D-2078E6607E65}"/>
              </a:ext>
            </a:extLst>
          </p:cNvPr>
          <p:cNvSpPr>
            <a:spLocks noGrp="1"/>
          </p:cNvSpPr>
          <p:nvPr>
            <p:ph type="title"/>
          </p:nvPr>
        </p:nvSpPr>
        <p:spPr/>
        <p:txBody>
          <a:bodyPr/>
          <a:lstStyle/>
          <a:p>
            <a:r>
              <a:rPr lang="en-US" altLang="zh-TW" dirty="0"/>
              <a:t>Kurtosis</a:t>
            </a:r>
            <a:endParaRPr lang="zh-TW" altLang="en-US" dirty="0"/>
          </a:p>
        </p:txBody>
      </p:sp>
      <p:sp>
        <p:nvSpPr>
          <p:cNvPr id="3" name="內容版面配置區 2">
            <a:extLst>
              <a:ext uri="{FF2B5EF4-FFF2-40B4-BE49-F238E27FC236}">
                <a16:creationId xmlns:a16="http://schemas.microsoft.com/office/drawing/2014/main" id="{C8860A69-BF2E-2A58-D81A-143E5666CA40}"/>
              </a:ext>
            </a:extLst>
          </p:cNvPr>
          <p:cNvSpPr>
            <a:spLocks noGrp="1"/>
          </p:cNvSpPr>
          <p:nvPr>
            <p:ph idx="1"/>
          </p:nvPr>
        </p:nvSpPr>
        <p:spPr/>
        <p:txBody>
          <a:bodyPr/>
          <a:lstStyle/>
          <a:p>
            <a:pPr marL="0" indent="0">
              <a:buNone/>
            </a:pPr>
            <a:endParaRPr lang="en-US" altLang="zh-TW" dirty="0"/>
          </a:p>
          <a:p>
            <a:endParaRPr lang="en-US" altLang="zh-TW" dirty="0"/>
          </a:p>
          <a:p>
            <a:pPr marL="0" indent="0">
              <a:buNone/>
            </a:pPr>
            <a:endParaRPr lang="en-US" altLang="zh-TW" dirty="0"/>
          </a:p>
          <a:p>
            <a:pPr marL="0" indent="0">
              <a:buNone/>
            </a:pPr>
            <a:endParaRPr lang="zh-TW" altLang="en-US" dirty="0"/>
          </a:p>
        </p:txBody>
      </p:sp>
      <p:sp>
        <p:nvSpPr>
          <p:cNvPr id="4" name="投影片編號版面配置區 3">
            <a:extLst>
              <a:ext uri="{FF2B5EF4-FFF2-40B4-BE49-F238E27FC236}">
                <a16:creationId xmlns:a16="http://schemas.microsoft.com/office/drawing/2014/main" id="{A0321679-853E-723D-7F34-CA7E25E4F14C}"/>
              </a:ext>
            </a:extLst>
          </p:cNvPr>
          <p:cNvSpPr>
            <a:spLocks noGrp="1"/>
          </p:cNvSpPr>
          <p:nvPr>
            <p:ph type="sldNum" sz="quarter" idx="12"/>
          </p:nvPr>
        </p:nvSpPr>
        <p:spPr/>
        <p:txBody>
          <a:bodyPr/>
          <a:lstStyle/>
          <a:p>
            <a:fld id="{F7C3EB1E-0928-436D-A66E-D72C5BBE33D9}" type="slidenum">
              <a:rPr lang="zh-TW" altLang="en-US" smtClean="0"/>
              <a:t>47</a:t>
            </a:fld>
            <a:endParaRPr lang="zh-TW" altLang="en-US"/>
          </a:p>
        </p:txBody>
      </p:sp>
      <p:grpSp>
        <p:nvGrpSpPr>
          <p:cNvPr id="56" name="群組 55">
            <a:extLst>
              <a:ext uri="{FF2B5EF4-FFF2-40B4-BE49-F238E27FC236}">
                <a16:creationId xmlns:a16="http://schemas.microsoft.com/office/drawing/2014/main" id="{EF44D2AE-E195-C851-4DD5-5FEE2D3FA04A}"/>
              </a:ext>
            </a:extLst>
          </p:cNvPr>
          <p:cNvGrpSpPr/>
          <p:nvPr/>
        </p:nvGrpSpPr>
        <p:grpSpPr>
          <a:xfrm>
            <a:off x="1956332" y="2559872"/>
            <a:ext cx="163800" cy="260280"/>
            <a:chOff x="1956332" y="2559872"/>
            <a:chExt cx="163800" cy="260280"/>
          </a:xfrm>
        </p:grpSpPr>
        <mc:AlternateContent xmlns:mc="http://schemas.openxmlformats.org/markup-compatibility/2006" xmlns:p14="http://schemas.microsoft.com/office/powerpoint/2010/main">
          <mc:Choice Requires="p14">
            <p:contentPart p14:bwMode="auto" r:id="rId2">
              <p14:nvContentPartPr>
                <p14:cNvPr id="53" name="筆跡 52">
                  <a:extLst>
                    <a:ext uri="{FF2B5EF4-FFF2-40B4-BE49-F238E27FC236}">
                      <a16:creationId xmlns:a16="http://schemas.microsoft.com/office/drawing/2014/main" id="{E69154E5-31D5-B1B3-5E26-522780D6CFF6}"/>
                    </a:ext>
                  </a:extLst>
                </p14:cNvPr>
                <p14:cNvContentPartPr/>
                <p14:nvPr/>
              </p14:nvContentPartPr>
              <p14:xfrm>
                <a:off x="1972172" y="2617112"/>
                <a:ext cx="18360" cy="203040"/>
              </p14:xfrm>
            </p:contentPart>
          </mc:Choice>
          <mc:Fallback xmlns="">
            <p:pic>
              <p:nvPicPr>
                <p:cNvPr id="53" name="筆跡 52">
                  <a:extLst>
                    <a:ext uri="{FF2B5EF4-FFF2-40B4-BE49-F238E27FC236}">
                      <a16:creationId xmlns:a16="http://schemas.microsoft.com/office/drawing/2014/main" id="{E69154E5-31D5-B1B3-5E26-522780D6CFF6}"/>
                    </a:ext>
                  </a:extLst>
                </p:cNvPr>
                <p:cNvPicPr/>
                <p:nvPr/>
              </p:nvPicPr>
              <p:blipFill>
                <a:blip r:embed="rId3"/>
                <a:stretch>
                  <a:fillRect/>
                </a:stretch>
              </p:blipFill>
              <p:spPr>
                <a:xfrm>
                  <a:off x="1954172" y="2599112"/>
                  <a:ext cx="54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4" name="筆跡 53">
                  <a:extLst>
                    <a:ext uri="{FF2B5EF4-FFF2-40B4-BE49-F238E27FC236}">
                      <a16:creationId xmlns:a16="http://schemas.microsoft.com/office/drawing/2014/main" id="{4C5FAD0B-A996-C854-8EE1-1B5103D9644A}"/>
                    </a:ext>
                  </a:extLst>
                </p14:cNvPr>
                <p14:cNvContentPartPr/>
                <p14:nvPr/>
              </p14:nvContentPartPr>
              <p14:xfrm>
                <a:off x="1956332" y="2559872"/>
                <a:ext cx="47520" cy="17280"/>
              </p14:xfrm>
            </p:contentPart>
          </mc:Choice>
          <mc:Fallback xmlns="">
            <p:pic>
              <p:nvPicPr>
                <p:cNvPr id="54" name="筆跡 53">
                  <a:extLst>
                    <a:ext uri="{FF2B5EF4-FFF2-40B4-BE49-F238E27FC236}">
                      <a16:creationId xmlns:a16="http://schemas.microsoft.com/office/drawing/2014/main" id="{4C5FAD0B-A996-C854-8EE1-1B5103D9644A}"/>
                    </a:ext>
                  </a:extLst>
                </p:cNvPr>
                <p:cNvPicPr/>
                <p:nvPr/>
              </p:nvPicPr>
              <p:blipFill>
                <a:blip r:embed="rId5"/>
                <a:stretch>
                  <a:fillRect/>
                </a:stretch>
              </p:blipFill>
              <p:spPr>
                <a:xfrm>
                  <a:off x="1938692" y="2542232"/>
                  <a:ext cx="831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5" name="筆跡 54">
                  <a:extLst>
                    <a:ext uri="{FF2B5EF4-FFF2-40B4-BE49-F238E27FC236}">
                      <a16:creationId xmlns:a16="http://schemas.microsoft.com/office/drawing/2014/main" id="{2F9821BE-8C0C-C9F9-599B-364A7B43B4A8}"/>
                    </a:ext>
                  </a:extLst>
                </p14:cNvPr>
                <p14:cNvContentPartPr/>
                <p14:nvPr/>
              </p14:nvContentPartPr>
              <p14:xfrm>
                <a:off x="2024012" y="2585072"/>
                <a:ext cx="96120" cy="210960"/>
              </p14:xfrm>
            </p:contentPart>
          </mc:Choice>
          <mc:Fallback xmlns="">
            <p:pic>
              <p:nvPicPr>
                <p:cNvPr id="55" name="筆跡 54">
                  <a:extLst>
                    <a:ext uri="{FF2B5EF4-FFF2-40B4-BE49-F238E27FC236}">
                      <a16:creationId xmlns:a16="http://schemas.microsoft.com/office/drawing/2014/main" id="{2F9821BE-8C0C-C9F9-599B-364A7B43B4A8}"/>
                    </a:ext>
                  </a:extLst>
                </p:cNvPr>
                <p:cNvPicPr/>
                <p:nvPr/>
              </p:nvPicPr>
              <p:blipFill>
                <a:blip r:embed="rId7"/>
                <a:stretch>
                  <a:fillRect/>
                </a:stretch>
              </p:blipFill>
              <p:spPr>
                <a:xfrm>
                  <a:off x="2006012" y="2567072"/>
                  <a:ext cx="131760" cy="246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57" name="筆跡 56">
                <a:extLst>
                  <a:ext uri="{FF2B5EF4-FFF2-40B4-BE49-F238E27FC236}">
                    <a16:creationId xmlns:a16="http://schemas.microsoft.com/office/drawing/2014/main" id="{7EE9D472-4CAF-10DE-6C05-E64987037115}"/>
                  </a:ext>
                </a:extLst>
              </p14:cNvPr>
              <p14:cNvContentPartPr/>
              <p14:nvPr/>
            </p14:nvContentPartPr>
            <p14:xfrm>
              <a:off x="2366732" y="2632592"/>
              <a:ext cx="158760" cy="180360"/>
            </p14:xfrm>
          </p:contentPart>
        </mc:Choice>
        <mc:Fallback xmlns="">
          <p:pic>
            <p:nvPicPr>
              <p:cNvPr id="57" name="筆跡 56">
                <a:extLst>
                  <a:ext uri="{FF2B5EF4-FFF2-40B4-BE49-F238E27FC236}">
                    <a16:creationId xmlns:a16="http://schemas.microsoft.com/office/drawing/2014/main" id="{7EE9D472-4CAF-10DE-6C05-E64987037115}"/>
                  </a:ext>
                </a:extLst>
              </p:cNvPr>
              <p:cNvPicPr/>
              <p:nvPr/>
            </p:nvPicPr>
            <p:blipFill>
              <a:blip r:embed="rId9"/>
              <a:stretch>
                <a:fillRect/>
              </a:stretch>
            </p:blipFill>
            <p:spPr>
              <a:xfrm>
                <a:off x="2348732" y="2614952"/>
                <a:ext cx="194400" cy="216000"/>
              </a:xfrm>
              <a:prstGeom prst="rect">
                <a:avLst/>
              </a:prstGeom>
            </p:spPr>
          </p:pic>
        </mc:Fallback>
      </mc:AlternateContent>
      <p:grpSp>
        <p:nvGrpSpPr>
          <p:cNvPr id="63" name="群組 62">
            <a:extLst>
              <a:ext uri="{FF2B5EF4-FFF2-40B4-BE49-F238E27FC236}">
                <a16:creationId xmlns:a16="http://schemas.microsoft.com/office/drawing/2014/main" id="{85ACB553-FD85-EAFD-7C53-E782D0956760}"/>
              </a:ext>
            </a:extLst>
          </p:cNvPr>
          <p:cNvGrpSpPr/>
          <p:nvPr/>
        </p:nvGrpSpPr>
        <p:grpSpPr>
          <a:xfrm>
            <a:off x="2763812" y="2378792"/>
            <a:ext cx="596880" cy="434880"/>
            <a:chOff x="2763812" y="2378792"/>
            <a:chExt cx="596880" cy="434880"/>
          </a:xfrm>
        </p:grpSpPr>
        <mc:AlternateContent xmlns:mc="http://schemas.openxmlformats.org/markup-compatibility/2006" xmlns:p14="http://schemas.microsoft.com/office/powerpoint/2010/main">
          <mc:Choice Requires="p14">
            <p:contentPart p14:bwMode="auto" r:id="rId10">
              <p14:nvContentPartPr>
                <p14:cNvPr id="58" name="筆跡 57">
                  <a:extLst>
                    <a:ext uri="{FF2B5EF4-FFF2-40B4-BE49-F238E27FC236}">
                      <a16:creationId xmlns:a16="http://schemas.microsoft.com/office/drawing/2014/main" id="{CF054F73-9914-21B0-A4EC-3CE8B16CCC07}"/>
                    </a:ext>
                  </a:extLst>
                </p14:cNvPr>
                <p14:cNvContentPartPr/>
                <p14:nvPr/>
              </p14:nvContentPartPr>
              <p14:xfrm>
                <a:off x="2763812" y="2378792"/>
                <a:ext cx="137880" cy="434880"/>
              </p14:xfrm>
            </p:contentPart>
          </mc:Choice>
          <mc:Fallback xmlns="">
            <p:pic>
              <p:nvPicPr>
                <p:cNvPr id="58" name="筆跡 57">
                  <a:extLst>
                    <a:ext uri="{FF2B5EF4-FFF2-40B4-BE49-F238E27FC236}">
                      <a16:creationId xmlns:a16="http://schemas.microsoft.com/office/drawing/2014/main" id="{CF054F73-9914-21B0-A4EC-3CE8B16CCC07}"/>
                    </a:ext>
                  </a:extLst>
                </p:cNvPr>
                <p:cNvPicPr/>
                <p:nvPr/>
              </p:nvPicPr>
              <p:blipFill>
                <a:blip r:embed="rId11"/>
                <a:stretch>
                  <a:fillRect/>
                </a:stretch>
              </p:blipFill>
              <p:spPr>
                <a:xfrm>
                  <a:off x="2746172" y="2361152"/>
                  <a:ext cx="173520" cy="470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59" name="筆跡 58">
                  <a:extLst>
                    <a:ext uri="{FF2B5EF4-FFF2-40B4-BE49-F238E27FC236}">
                      <a16:creationId xmlns:a16="http://schemas.microsoft.com/office/drawing/2014/main" id="{635DBE71-6476-644C-5FDD-D5FD1030E3AA}"/>
                    </a:ext>
                  </a:extLst>
                </p14:cNvPr>
                <p14:cNvContentPartPr/>
                <p14:nvPr/>
              </p14:nvContentPartPr>
              <p14:xfrm>
                <a:off x="2971892" y="2669312"/>
                <a:ext cx="21600" cy="126000"/>
              </p14:xfrm>
            </p:contentPart>
          </mc:Choice>
          <mc:Fallback xmlns="">
            <p:pic>
              <p:nvPicPr>
                <p:cNvPr id="59" name="筆跡 58">
                  <a:extLst>
                    <a:ext uri="{FF2B5EF4-FFF2-40B4-BE49-F238E27FC236}">
                      <a16:creationId xmlns:a16="http://schemas.microsoft.com/office/drawing/2014/main" id="{635DBE71-6476-644C-5FDD-D5FD1030E3AA}"/>
                    </a:ext>
                  </a:extLst>
                </p:cNvPr>
                <p:cNvPicPr/>
                <p:nvPr/>
              </p:nvPicPr>
              <p:blipFill>
                <a:blip r:embed="rId13"/>
                <a:stretch>
                  <a:fillRect/>
                </a:stretch>
              </p:blipFill>
              <p:spPr>
                <a:xfrm>
                  <a:off x="2953892" y="2651312"/>
                  <a:ext cx="5724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0" name="筆跡 59">
                  <a:extLst>
                    <a:ext uri="{FF2B5EF4-FFF2-40B4-BE49-F238E27FC236}">
                      <a16:creationId xmlns:a16="http://schemas.microsoft.com/office/drawing/2014/main" id="{774EF12D-BBAF-6F8C-C6A9-00CC4CC87C41}"/>
                    </a:ext>
                  </a:extLst>
                </p14:cNvPr>
                <p14:cNvContentPartPr/>
                <p14:nvPr/>
              </p14:nvContentPartPr>
              <p14:xfrm>
                <a:off x="2990972" y="2592632"/>
                <a:ext cx="50760" cy="18360"/>
              </p14:xfrm>
            </p:contentPart>
          </mc:Choice>
          <mc:Fallback xmlns="">
            <p:pic>
              <p:nvPicPr>
                <p:cNvPr id="60" name="筆跡 59">
                  <a:extLst>
                    <a:ext uri="{FF2B5EF4-FFF2-40B4-BE49-F238E27FC236}">
                      <a16:creationId xmlns:a16="http://schemas.microsoft.com/office/drawing/2014/main" id="{774EF12D-BBAF-6F8C-C6A9-00CC4CC87C41}"/>
                    </a:ext>
                  </a:extLst>
                </p:cNvPr>
                <p:cNvPicPr/>
                <p:nvPr/>
              </p:nvPicPr>
              <p:blipFill>
                <a:blip r:embed="rId15"/>
                <a:stretch>
                  <a:fillRect/>
                </a:stretch>
              </p:blipFill>
              <p:spPr>
                <a:xfrm>
                  <a:off x="2972972" y="2574992"/>
                  <a:ext cx="864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61" name="筆跡 60">
                  <a:extLst>
                    <a:ext uri="{FF2B5EF4-FFF2-40B4-BE49-F238E27FC236}">
                      <a16:creationId xmlns:a16="http://schemas.microsoft.com/office/drawing/2014/main" id="{CDE93F75-6517-450E-1155-0745A8AB6EFE}"/>
                    </a:ext>
                  </a:extLst>
                </p14:cNvPr>
                <p14:cNvContentPartPr/>
                <p14:nvPr/>
              </p14:nvContentPartPr>
              <p14:xfrm>
                <a:off x="3038132" y="2610992"/>
                <a:ext cx="167760" cy="184320"/>
              </p14:xfrm>
            </p:contentPart>
          </mc:Choice>
          <mc:Fallback xmlns="">
            <p:pic>
              <p:nvPicPr>
                <p:cNvPr id="61" name="筆跡 60">
                  <a:extLst>
                    <a:ext uri="{FF2B5EF4-FFF2-40B4-BE49-F238E27FC236}">
                      <a16:creationId xmlns:a16="http://schemas.microsoft.com/office/drawing/2014/main" id="{CDE93F75-6517-450E-1155-0745A8AB6EFE}"/>
                    </a:ext>
                  </a:extLst>
                </p:cNvPr>
                <p:cNvPicPr/>
                <p:nvPr/>
              </p:nvPicPr>
              <p:blipFill>
                <a:blip r:embed="rId17"/>
                <a:stretch>
                  <a:fillRect/>
                </a:stretch>
              </p:blipFill>
              <p:spPr>
                <a:xfrm>
                  <a:off x="3020492" y="2593352"/>
                  <a:ext cx="20340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62" name="筆跡 61">
                  <a:extLst>
                    <a:ext uri="{FF2B5EF4-FFF2-40B4-BE49-F238E27FC236}">
                      <a16:creationId xmlns:a16="http://schemas.microsoft.com/office/drawing/2014/main" id="{8A4C65DA-A678-0614-5FB1-7C5A6DA657BC}"/>
                    </a:ext>
                  </a:extLst>
                </p14:cNvPr>
                <p14:cNvContentPartPr/>
                <p14:nvPr/>
              </p14:nvContentPartPr>
              <p14:xfrm>
                <a:off x="3256652" y="2604152"/>
                <a:ext cx="104040" cy="166320"/>
              </p14:xfrm>
            </p:contentPart>
          </mc:Choice>
          <mc:Fallback xmlns="">
            <p:pic>
              <p:nvPicPr>
                <p:cNvPr id="62" name="筆跡 61">
                  <a:extLst>
                    <a:ext uri="{FF2B5EF4-FFF2-40B4-BE49-F238E27FC236}">
                      <a16:creationId xmlns:a16="http://schemas.microsoft.com/office/drawing/2014/main" id="{8A4C65DA-A678-0614-5FB1-7C5A6DA657BC}"/>
                    </a:ext>
                  </a:extLst>
                </p:cNvPr>
                <p:cNvPicPr/>
                <p:nvPr/>
              </p:nvPicPr>
              <p:blipFill>
                <a:blip r:embed="rId19"/>
                <a:stretch>
                  <a:fillRect/>
                </a:stretch>
              </p:blipFill>
              <p:spPr>
                <a:xfrm>
                  <a:off x="3239012" y="2586512"/>
                  <a:ext cx="139680" cy="201960"/>
                </a:xfrm>
                <a:prstGeom prst="rect">
                  <a:avLst/>
                </a:prstGeom>
              </p:spPr>
            </p:pic>
          </mc:Fallback>
        </mc:AlternateContent>
      </p:grpSp>
      <p:grpSp>
        <p:nvGrpSpPr>
          <p:cNvPr id="74" name="群組 73">
            <a:extLst>
              <a:ext uri="{FF2B5EF4-FFF2-40B4-BE49-F238E27FC236}">
                <a16:creationId xmlns:a16="http://schemas.microsoft.com/office/drawing/2014/main" id="{EB8EBE11-0C11-1392-35EE-D0A17AF25B63}"/>
              </a:ext>
            </a:extLst>
          </p:cNvPr>
          <p:cNvGrpSpPr/>
          <p:nvPr/>
        </p:nvGrpSpPr>
        <p:grpSpPr>
          <a:xfrm>
            <a:off x="3651212" y="2508032"/>
            <a:ext cx="1685160" cy="271800"/>
            <a:chOff x="3651212" y="2508032"/>
            <a:chExt cx="1685160" cy="271800"/>
          </a:xfrm>
        </p:grpSpPr>
        <mc:AlternateContent xmlns:mc="http://schemas.openxmlformats.org/markup-compatibility/2006" xmlns:p14="http://schemas.microsoft.com/office/powerpoint/2010/main">
          <mc:Choice Requires="p14">
            <p:contentPart p14:bwMode="auto" r:id="rId20">
              <p14:nvContentPartPr>
                <p14:cNvPr id="64" name="筆跡 63">
                  <a:extLst>
                    <a:ext uri="{FF2B5EF4-FFF2-40B4-BE49-F238E27FC236}">
                      <a16:creationId xmlns:a16="http://schemas.microsoft.com/office/drawing/2014/main" id="{D29F5491-A57F-EC43-C9ED-0D5643DB9600}"/>
                    </a:ext>
                  </a:extLst>
                </p14:cNvPr>
                <p14:cNvContentPartPr/>
                <p14:nvPr/>
              </p14:nvContentPartPr>
              <p14:xfrm>
                <a:off x="3651212" y="2599112"/>
                <a:ext cx="156240" cy="159480"/>
              </p14:xfrm>
            </p:contentPart>
          </mc:Choice>
          <mc:Fallback xmlns="">
            <p:pic>
              <p:nvPicPr>
                <p:cNvPr id="64" name="筆跡 63">
                  <a:extLst>
                    <a:ext uri="{FF2B5EF4-FFF2-40B4-BE49-F238E27FC236}">
                      <a16:creationId xmlns:a16="http://schemas.microsoft.com/office/drawing/2014/main" id="{D29F5491-A57F-EC43-C9ED-0D5643DB9600}"/>
                    </a:ext>
                  </a:extLst>
                </p:cNvPr>
                <p:cNvPicPr/>
                <p:nvPr/>
              </p:nvPicPr>
              <p:blipFill>
                <a:blip r:embed="rId21"/>
                <a:stretch>
                  <a:fillRect/>
                </a:stretch>
              </p:blipFill>
              <p:spPr>
                <a:xfrm>
                  <a:off x="3633212" y="2581112"/>
                  <a:ext cx="1918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65" name="筆跡 64">
                  <a:extLst>
                    <a:ext uri="{FF2B5EF4-FFF2-40B4-BE49-F238E27FC236}">
                      <a16:creationId xmlns:a16="http://schemas.microsoft.com/office/drawing/2014/main" id="{67E06D65-8AFA-C253-6209-987CB3743178}"/>
                    </a:ext>
                  </a:extLst>
                </p14:cNvPr>
                <p14:cNvContentPartPr/>
                <p14:nvPr/>
              </p14:nvContentPartPr>
              <p14:xfrm>
                <a:off x="3853172" y="2564192"/>
                <a:ext cx="131040" cy="210240"/>
              </p14:xfrm>
            </p:contentPart>
          </mc:Choice>
          <mc:Fallback xmlns="">
            <p:pic>
              <p:nvPicPr>
                <p:cNvPr id="65" name="筆跡 64">
                  <a:extLst>
                    <a:ext uri="{FF2B5EF4-FFF2-40B4-BE49-F238E27FC236}">
                      <a16:creationId xmlns:a16="http://schemas.microsoft.com/office/drawing/2014/main" id="{67E06D65-8AFA-C253-6209-987CB3743178}"/>
                    </a:ext>
                  </a:extLst>
                </p:cNvPr>
                <p:cNvPicPr/>
                <p:nvPr/>
              </p:nvPicPr>
              <p:blipFill>
                <a:blip r:embed="rId23"/>
                <a:stretch>
                  <a:fillRect/>
                </a:stretch>
              </p:blipFill>
              <p:spPr>
                <a:xfrm>
                  <a:off x="3835532" y="2546552"/>
                  <a:ext cx="16668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66" name="筆跡 65">
                  <a:extLst>
                    <a:ext uri="{FF2B5EF4-FFF2-40B4-BE49-F238E27FC236}">
                      <a16:creationId xmlns:a16="http://schemas.microsoft.com/office/drawing/2014/main" id="{C53A6191-556F-CA26-4218-714AE9A4490E}"/>
                    </a:ext>
                  </a:extLst>
                </p14:cNvPr>
                <p14:cNvContentPartPr/>
                <p14:nvPr/>
              </p14:nvContentPartPr>
              <p14:xfrm>
                <a:off x="4061612" y="2531432"/>
                <a:ext cx="77760" cy="225360"/>
              </p14:xfrm>
            </p:contentPart>
          </mc:Choice>
          <mc:Fallback xmlns="">
            <p:pic>
              <p:nvPicPr>
                <p:cNvPr id="66" name="筆跡 65">
                  <a:extLst>
                    <a:ext uri="{FF2B5EF4-FFF2-40B4-BE49-F238E27FC236}">
                      <a16:creationId xmlns:a16="http://schemas.microsoft.com/office/drawing/2014/main" id="{C53A6191-556F-CA26-4218-714AE9A4490E}"/>
                    </a:ext>
                  </a:extLst>
                </p:cNvPr>
                <p:cNvPicPr/>
                <p:nvPr/>
              </p:nvPicPr>
              <p:blipFill>
                <a:blip r:embed="rId25"/>
                <a:stretch>
                  <a:fillRect/>
                </a:stretch>
              </p:blipFill>
              <p:spPr>
                <a:xfrm>
                  <a:off x="4043612" y="2513792"/>
                  <a:ext cx="1134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67" name="筆跡 66">
                  <a:extLst>
                    <a:ext uri="{FF2B5EF4-FFF2-40B4-BE49-F238E27FC236}">
                      <a16:creationId xmlns:a16="http://schemas.microsoft.com/office/drawing/2014/main" id="{1FE4D4C4-682F-D709-4193-E12E7A205B3B}"/>
                    </a:ext>
                  </a:extLst>
                </p14:cNvPr>
                <p14:cNvContentPartPr/>
                <p14:nvPr/>
              </p14:nvContentPartPr>
              <p14:xfrm>
                <a:off x="3983852" y="2585792"/>
                <a:ext cx="254520" cy="151560"/>
              </p14:xfrm>
            </p:contentPart>
          </mc:Choice>
          <mc:Fallback xmlns="">
            <p:pic>
              <p:nvPicPr>
                <p:cNvPr id="67" name="筆跡 66">
                  <a:extLst>
                    <a:ext uri="{FF2B5EF4-FFF2-40B4-BE49-F238E27FC236}">
                      <a16:creationId xmlns:a16="http://schemas.microsoft.com/office/drawing/2014/main" id="{1FE4D4C4-682F-D709-4193-E12E7A205B3B}"/>
                    </a:ext>
                  </a:extLst>
                </p:cNvPr>
                <p:cNvPicPr/>
                <p:nvPr/>
              </p:nvPicPr>
              <p:blipFill>
                <a:blip r:embed="rId27"/>
                <a:stretch>
                  <a:fillRect/>
                </a:stretch>
              </p:blipFill>
              <p:spPr>
                <a:xfrm>
                  <a:off x="3966212" y="2568152"/>
                  <a:ext cx="29016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68" name="筆跡 67">
                  <a:extLst>
                    <a:ext uri="{FF2B5EF4-FFF2-40B4-BE49-F238E27FC236}">
                      <a16:creationId xmlns:a16="http://schemas.microsoft.com/office/drawing/2014/main" id="{54D498A9-D042-528B-FC88-B363474D29D7}"/>
                    </a:ext>
                  </a:extLst>
                </p14:cNvPr>
                <p14:cNvContentPartPr/>
                <p14:nvPr/>
              </p14:nvContentPartPr>
              <p14:xfrm>
                <a:off x="4235492" y="2508032"/>
                <a:ext cx="47520" cy="38880"/>
              </p14:xfrm>
            </p:contentPart>
          </mc:Choice>
          <mc:Fallback xmlns="">
            <p:pic>
              <p:nvPicPr>
                <p:cNvPr id="68" name="筆跡 67">
                  <a:extLst>
                    <a:ext uri="{FF2B5EF4-FFF2-40B4-BE49-F238E27FC236}">
                      <a16:creationId xmlns:a16="http://schemas.microsoft.com/office/drawing/2014/main" id="{54D498A9-D042-528B-FC88-B363474D29D7}"/>
                    </a:ext>
                  </a:extLst>
                </p:cNvPr>
                <p:cNvPicPr/>
                <p:nvPr/>
              </p:nvPicPr>
              <p:blipFill>
                <a:blip r:embed="rId29"/>
                <a:stretch>
                  <a:fillRect/>
                </a:stretch>
              </p:blipFill>
              <p:spPr>
                <a:xfrm>
                  <a:off x="4217492" y="2490392"/>
                  <a:ext cx="8316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69" name="筆跡 68">
                  <a:extLst>
                    <a:ext uri="{FF2B5EF4-FFF2-40B4-BE49-F238E27FC236}">
                      <a16:creationId xmlns:a16="http://schemas.microsoft.com/office/drawing/2014/main" id="{C8C91F34-A367-A1EE-72A2-BBD098A39EFA}"/>
                    </a:ext>
                  </a:extLst>
                </p14:cNvPr>
                <p14:cNvContentPartPr/>
                <p14:nvPr/>
              </p14:nvContentPartPr>
              <p14:xfrm>
                <a:off x="4311452" y="2560592"/>
                <a:ext cx="277200" cy="219240"/>
              </p14:xfrm>
            </p:contentPart>
          </mc:Choice>
          <mc:Fallback xmlns="">
            <p:pic>
              <p:nvPicPr>
                <p:cNvPr id="69" name="筆跡 68">
                  <a:extLst>
                    <a:ext uri="{FF2B5EF4-FFF2-40B4-BE49-F238E27FC236}">
                      <a16:creationId xmlns:a16="http://schemas.microsoft.com/office/drawing/2014/main" id="{C8C91F34-A367-A1EE-72A2-BBD098A39EFA}"/>
                    </a:ext>
                  </a:extLst>
                </p:cNvPr>
                <p:cNvPicPr/>
                <p:nvPr/>
              </p:nvPicPr>
              <p:blipFill>
                <a:blip r:embed="rId31"/>
                <a:stretch>
                  <a:fillRect/>
                </a:stretch>
              </p:blipFill>
              <p:spPr>
                <a:xfrm>
                  <a:off x="4293812" y="2542592"/>
                  <a:ext cx="3128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70" name="筆跡 69">
                  <a:extLst>
                    <a:ext uri="{FF2B5EF4-FFF2-40B4-BE49-F238E27FC236}">
                      <a16:creationId xmlns:a16="http://schemas.microsoft.com/office/drawing/2014/main" id="{61F7BCE0-66BF-4EE8-3A20-0BE59F3509D2}"/>
                    </a:ext>
                  </a:extLst>
                </p14:cNvPr>
                <p14:cNvContentPartPr/>
                <p14:nvPr/>
              </p14:nvContentPartPr>
              <p14:xfrm>
                <a:off x="4648772" y="2555552"/>
                <a:ext cx="177120" cy="197280"/>
              </p14:xfrm>
            </p:contentPart>
          </mc:Choice>
          <mc:Fallback xmlns="">
            <p:pic>
              <p:nvPicPr>
                <p:cNvPr id="70" name="筆跡 69">
                  <a:extLst>
                    <a:ext uri="{FF2B5EF4-FFF2-40B4-BE49-F238E27FC236}">
                      <a16:creationId xmlns:a16="http://schemas.microsoft.com/office/drawing/2014/main" id="{61F7BCE0-66BF-4EE8-3A20-0BE59F3509D2}"/>
                    </a:ext>
                  </a:extLst>
                </p:cNvPr>
                <p:cNvPicPr/>
                <p:nvPr/>
              </p:nvPicPr>
              <p:blipFill>
                <a:blip r:embed="rId33"/>
                <a:stretch>
                  <a:fillRect/>
                </a:stretch>
              </p:blipFill>
              <p:spPr>
                <a:xfrm>
                  <a:off x="4631132" y="2537912"/>
                  <a:ext cx="21276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71" name="筆跡 70">
                  <a:extLst>
                    <a:ext uri="{FF2B5EF4-FFF2-40B4-BE49-F238E27FC236}">
                      <a16:creationId xmlns:a16="http://schemas.microsoft.com/office/drawing/2014/main" id="{E8702F6D-64FD-AF51-7551-189C1EDA8FDC}"/>
                    </a:ext>
                  </a:extLst>
                </p14:cNvPr>
                <p14:cNvContentPartPr/>
                <p14:nvPr/>
              </p14:nvContentPartPr>
              <p14:xfrm>
                <a:off x="4903652" y="2530352"/>
                <a:ext cx="40680" cy="152640"/>
              </p14:xfrm>
            </p:contentPart>
          </mc:Choice>
          <mc:Fallback xmlns="">
            <p:pic>
              <p:nvPicPr>
                <p:cNvPr id="71" name="筆跡 70">
                  <a:extLst>
                    <a:ext uri="{FF2B5EF4-FFF2-40B4-BE49-F238E27FC236}">
                      <a16:creationId xmlns:a16="http://schemas.microsoft.com/office/drawing/2014/main" id="{E8702F6D-64FD-AF51-7551-189C1EDA8FDC}"/>
                    </a:ext>
                  </a:extLst>
                </p:cNvPr>
                <p:cNvPicPr/>
                <p:nvPr/>
              </p:nvPicPr>
              <p:blipFill>
                <a:blip r:embed="rId35"/>
                <a:stretch>
                  <a:fillRect/>
                </a:stretch>
              </p:blipFill>
              <p:spPr>
                <a:xfrm>
                  <a:off x="4886012" y="2512352"/>
                  <a:ext cx="76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72" name="筆跡 71">
                  <a:extLst>
                    <a:ext uri="{FF2B5EF4-FFF2-40B4-BE49-F238E27FC236}">
                      <a16:creationId xmlns:a16="http://schemas.microsoft.com/office/drawing/2014/main" id="{F876E148-8863-5972-326F-35298F2F9FD3}"/>
                    </a:ext>
                  </a:extLst>
                </p14:cNvPr>
                <p14:cNvContentPartPr/>
                <p14:nvPr/>
              </p14:nvContentPartPr>
              <p14:xfrm>
                <a:off x="4837772" y="2556992"/>
                <a:ext cx="246600" cy="139320"/>
              </p14:xfrm>
            </p:contentPart>
          </mc:Choice>
          <mc:Fallback xmlns="">
            <p:pic>
              <p:nvPicPr>
                <p:cNvPr id="72" name="筆跡 71">
                  <a:extLst>
                    <a:ext uri="{FF2B5EF4-FFF2-40B4-BE49-F238E27FC236}">
                      <a16:creationId xmlns:a16="http://schemas.microsoft.com/office/drawing/2014/main" id="{F876E148-8863-5972-326F-35298F2F9FD3}"/>
                    </a:ext>
                  </a:extLst>
                </p:cNvPr>
                <p:cNvPicPr/>
                <p:nvPr/>
              </p:nvPicPr>
              <p:blipFill>
                <a:blip r:embed="rId37"/>
                <a:stretch>
                  <a:fillRect/>
                </a:stretch>
              </p:blipFill>
              <p:spPr>
                <a:xfrm>
                  <a:off x="4819772" y="2538992"/>
                  <a:ext cx="2822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73" name="筆跡 72">
                  <a:extLst>
                    <a:ext uri="{FF2B5EF4-FFF2-40B4-BE49-F238E27FC236}">
                      <a16:creationId xmlns:a16="http://schemas.microsoft.com/office/drawing/2014/main" id="{740BEAE3-30F6-23E9-809E-2F9771FFF014}"/>
                    </a:ext>
                  </a:extLst>
                </p14:cNvPr>
                <p14:cNvContentPartPr/>
                <p14:nvPr/>
              </p14:nvContentPartPr>
              <p14:xfrm>
                <a:off x="5211092" y="2514152"/>
                <a:ext cx="125280" cy="183600"/>
              </p14:xfrm>
            </p:contentPart>
          </mc:Choice>
          <mc:Fallback xmlns="">
            <p:pic>
              <p:nvPicPr>
                <p:cNvPr id="73" name="筆跡 72">
                  <a:extLst>
                    <a:ext uri="{FF2B5EF4-FFF2-40B4-BE49-F238E27FC236}">
                      <a16:creationId xmlns:a16="http://schemas.microsoft.com/office/drawing/2014/main" id="{740BEAE3-30F6-23E9-809E-2F9771FFF014}"/>
                    </a:ext>
                  </a:extLst>
                </p:cNvPr>
                <p:cNvPicPr/>
                <p:nvPr/>
              </p:nvPicPr>
              <p:blipFill>
                <a:blip r:embed="rId39"/>
                <a:stretch>
                  <a:fillRect/>
                </a:stretch>
              </p:blipFill>
              <p:spPr>
                <a:xfrm>
                  <a:off x="5193452" y="2496152"/>
                  <a:ext cx="160920" cy="219240"/>
                </a:xfrm>
                <a:prstGeom prst="rect">
                  <a:avLst/>
                </a:prstGeom>
              </p:spPr>
            </p:pic>
          </mc:Fallback>
        </mc:AlternateContent>
      </p:grpSp>
      <p:grpSp>
        <p:nvGrpSpPr>
          <p:cNvPr id="83" name="群組 82">
            <a:extLst>
              <a:ext uri="{FF2B5EF4-FFF2-40B4-BE49-F238E27FC236}">
                <a16:creationId xmlns:a16="http://schemas.microsoft.com/office/drawing/2014/main" id="{93BABFAF-B541-42A9-7ABB-DD7B8660492D}"/>
              </a:ext>
            </a:extLst>
          </p:cNvPr>
          <p:cNvGrpSpPr/>
          <p:nvPr/>
        </p:nvGrpSpPr>
        <p:grpSpPr>
          <a:xfrm>
            <a:off x="579332" y="2091152"/>
            <a:ext cx="394920" cy="335880"/>
            <a:chOff x="579332" y="2091152"/>
            <a:chExt cx="394920" cy="335880"/>
          </a:xfrm>
        </p:grpSpPr>
        <mc:AlternateContent xmlns:mc="http://schemas.openxmlformats.org/markup-compatibility/2006" xmlns:p14="http://schemas.microsoft.com/office/powerpoint/2010/main">
          <mc:Choice Requires="p14">
            <p:contentPart p14:bwMode="auto" r:id="rId40">
              <p14:nvContentPartPr>
                <p14:cNvPr id="79" name="筆跡 78">
                  <a:extLst>
                    <a:ext uri="{FF2B5EF4-FFF2-40B4-BE49-F238E27FC236}">
                      <a16:creationId xmlns:a16="http://schemas.microsoft.com/office/drawing/2014/main" id="{CC9313DF-CC0B-0C2A-BC16-2465170C886A}"/>
                    </a:ext>
                  </a:extLst>
                </p14:cNvPr>
                <p14:cNvContentPartPr/>
                <p14:nvPr/>
              </p14:nvContentPartPr>
              <p14:xfrm>
                <a:off x="579332" y="2091152"/>
                <a:ext cx="234360" cy="33840"/>
              </p14:xfrm>
            </p:contentPart>
          </mc:Choice>
          <mc:Fallback xmlns="">
            <p:pic>
              <p:nvPicPr>
                <p:cNvPr id="79" name="筆跡 78">
                  <a:extLst>
                    <a:ext uri="{FF2B5EF4-FFF2-40B4-BE49-F238E27FC236}">
                      <a16:creationId xmlns:a16="http://schemas.microsoft.com/office/drawing/2014/main" id="{CC9313DF-CC0B-0C2A-BC16-2465170C886A}"/>
                    </a:ext>
                  </a:extLst>
                </p:cNvPr>
                <p:cNvPicPr/>
                <p:nvPr/>
              </p:nvPicPr>
              <p:blipFill>
                <a:blip r:embed="rId41"/>
                <a:stretch>
                  <a:fillRect/>
                </a:stretch>
              </p:blipFill>
              <p:spPr>
                <a:xfrm>
                  <a:off x="561332" y="2073152"/>
                  <a:ext cx="2700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80" name="筆跡 79">
                  <a:extLst>
                    <a:ext uri="{FF2B5EF4-FFF2-40B4-BE49-F238E27FC236}">
                      <a16:creationId xmlns:a16="http://schemas.microsoft.com/office/drawing/2014/main" id="{72FE0FA0-D561-9ADB-DDED-B41DF4AD852B}"/>
                    </a:ext>
                  </a:extLst>
                </p14:cNvPr>
                <p14:cNvContentPartPr/>
                <p14:nvPr/>
              </p14:nvContentPartPr>
              <p14:xfrm>
                <a:off x="607772" y="2115632"/>
                <a:ext cx="27720" cy="311400"/>
              </p14:xfrm>
            </p:contentPart>
          </mc:Choice>
          <mc:Fallback xmlns="">
            <p:pic>
              <p:nvPicPr>
                <p:cNvPr id="80" name="筆跡 79">
                  <a:extLst>
                    <a:ext uri="{FF2B5EF4-FFF2-40B4-BE49-F238E27FC236}">
                      <a16:creationId xmlns:a16="http://schemas.microsoft.com/office/drawing/2014/main" id="{72FE0FA0-D561-9ADB-DDED-B41DF4AD852B}"/>
                    </a:ext>
                  </a:extLst>
                </p:cNvPr>
                <p:cNvPicPr/>
                <p:nvPr/>
              </p:nvPicPr>
              <p:blipFill>
                <a:blip r:embed="rId43"/>
                <a:stretch>
                  <a:fillRect/>
                </a:stretch>
              </p:blipFill>
              <p:spPr>
                <a:xfrm>
                  <a:off x="589772" y="2097992"/>
                  <a:ext cx="63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81" name="筆跡 80">
                  <a:extLst>
                    <a:ext uri="{FF2B5EF4-FFF2-40B4-BE49-F238E27FC236}">
                      <a16:creationId xmlns:a16="http://schemas.microsoft.com/office/drawing/2014/main" id="{ADB1E0FC-7070-7BCE-23CB-872FBD5978D7}"/>
                    </a:ext>
                  </a:extLst>
                </p14:cNvPr>
                <p14:cNvContentPartPr/>
                <p14:nvPr/>
              </p14:nvContentPartPr>
              <p14:xfrm>
                <a:off x="604532" y="2227952"/>
                <a:ext cx="205200" cy="138600"/>
              </p14:xfrm>
            </p:contentPart>
          </mc:Choice>
          <mc:Fallback xmlns="">
            <p:pic>
              <p:nvPicPr>
                <p:cNvPr id="81" name="筆跡 80">
                  <a:extLst>
                    <a:ext uri="{FF2B5EF4-FFF2-40B4-BE49-F238E27FC236}">
                      <a16:creationId xmlns:a16="http://schemas.microsoft.com/office/drawing/2014/main" id="{ADB1E0FC-7070-7BCE-23CB-872FBD5978D7}"/>
                    </a:ext>
                  </a:extLst>
                </p:cNvPr>
                <p:cNvPicPr/>
                <p:nvPr/>
              </p:nvPicPr>
              <p:blipFill>
                <a:blip r:embed="rId45"/>
                <a:stretch>
                  <a:fillRect/>
                </a:stretch>
              </p:blipFill>
              <p:spPr>
                <a:xfrm>
                  <a:off x="586532" y="2209952"/>
                  <a:ext cx="240840" cy="1742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82" name="筆跡 81">
                  <a:extLst>
                    <a:ext uri="{FF2B5EF4-FFF2-40B4-BE49-F238E27FC236}">
                      <a16:creationId xmlns:a16="http://schemas.microsoft.com/office/drawing/2014/main" id="{74E9181D-8D88-0F95-C0EF-9BA38024DF27}"/>
                    </a:ext>
                  </a:extLst>
                </p14:cNvPr>
                <p14:cNvContentPartPr/>
                <p14:nvPr/>
              </p14:nvContentPartPr>
              <p14:xfrm>
                <a:off x="839612" y="2240552"/>
                <a:ext cx="134640" cy="149400"/>
              </p14:xfrm>
            </p:contentPart>
          </mc:Choice>
          <mc:Fallback xmlns="">
            <p:pic>
              <p:nvPicPr>
                <p:cNvPr id="82" name="筆跡 81">
                  <a:extLst>
                    <a:ext uri="{FF2B5EF4-FFF2-40B4-BE49-F238E27FC236}">
                      <a16:creationId xmlns:a16="http://schemas.microsoft.com/office/drawing/2014/main" id="{74E9181D-8D88-0F95-C0EF-9BA38024DF27}"/>
                    </a:ext>
                  </a:extLst>
                </p:cNvPr>
                <p:cNvPicPr/>
                <p:nvPr/>
              </p:nvPicPr>
              <p:blipFill>
                <a:blip r:embed="rId47"/>
                <a:stretch>
                  <a:fillRect/>
                </a:stretch>
              </p:blipFill>
              <p:spPr>
                <a:xfrm>
                  <a:off x="821972" y="2222912"/>
                  <a:ext cx="170280" cy="185040"/>
                </a:xfrm>
                <a:prstGeom prst="rect">
                  <a:avLst/>
                </a:prstGeom>
              </p:spPr>
            </p:pic>
          </mc:Fallback>
        </mc:AlternateContent>
      </p:grpSp>
      <p:grpSp>
        <p:nvGrpSpPr>
          <p:cNvPr id="88" name="群組 87">
            <a:extLst>
              <a:ext uri="{FF2B5EF4-FFF2-40B4-BE49-F238E27FC236}">
                <a16:creationId xmlns:a16="http://schemas.microsoft.com/office/drawing/2014/main" id="{A124DD5C-311F-20BE-1837-E97DEBF13734}"/>
              </a:ext>
            </a:extLst>
          </p:cNvPr>
          <p:cNvGrpSpPr/>
          <p:nvPr/>
        </p:nvGrpSpPr>
        <p:grpSpPr>
          <a:xfrm>
            <a:off x="1219052" y="1961192"/>
            <a:ext cx="275040" cy="421200"/>
            <a:chOff x="1219052" y="1961192"/>
            <a:chExt cx="275040" cy="421200"/>
          </a:xfrm>
        </p:grpSpPr>
        <mc:AlternateContent xmlns:mc="http://schemas.openxmlformats.org/markup-compatibility/2006" xmlns:p14="http://schemas.microsoft.com/office/powerpoint/2010/main">
          <mc:Choice Requires="p14">
            <p:contentPart p14:bwMode="auto" r:id="rId48">
              <p14:nvContentPartPr>
                <p14:cNvPr id="84" name="筆跡 83">
                  <a:extLst>
                    <a:ext uri="{FF2B5EF4-FFF2-40B4-BE49-F238E27FC236}">
                      <a16:creationId xmlns:a16="http://schemas.microsoft.com/office/drawing/2014/main" id="{2C49B6FE-CA47-AF5D-8E19-5A4732ED37BC}"/>
                    </a:ext>
                  </a:extLst>
                </p14:cNvPr>
                <p14:cNvContentPartPr/>
                <p14:nvPr/>
              </p14:nvContentPartPr>
              <p14:xfrm>
                <a:off x="1282412" y="2104112"/>
                <a:ext cx="5400" cy="253800"/>
              </p14:xfrm>
            </p:contentPart>
          </mc:Choice>
          <mc:Fallback xmlns="">
            <p:pic>
              <p:nvPicPr>
                <p:cNvPr id="84" name="筆跡 83">
                  <a:extLst>
                    <a:ext uri="{FF2B5EF4-FFF2-40B4-BE49-F238E27FC236}">
                      <a16:creationId xmlns:a16="http://schemas.microsoft.com/office/drawing/2014/main" id="{2C49B6FE-CA47-AF5D-8E19-5A4732ED37BC}"/>
                    </a:ext>
                  </a:extLst>
                </p:cNvPr>
                <p:cNvPicPr/>
                <p:nvPr/>
              </p:nvPicPr>
              <p:blipFill>
                <a:blip r:embed="rId49"/>
                <a:stretch>
                  <a:fillRect/>
                </a:stretch>
              </p:blipFill>
              <p:spPr>
                <a:xfrm>
                  <a:off x="1264412" y="2086472"/>
                  <a:ext cx="4104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5" name="筆跡 84">
                  <a:extLst>
                    <a:ext uri="{FF2B5EF4-FFF2-40B4-BE49-F238E27FC236}">
                      <a16:creationId xmlns:a16="http://schemas.microsoft.com/office/drawing/2014/main" id="{4467A8C6-0B2E-56D9-B089-7CDE9CED57CB}"/>
                    </a:ext>
                  </a:extLst>
                </p14:cNvPr>
                <p14:cNvContentPartPr/>
                <p14:nvPr/>
              </p14:nvContentPartPr>
              <p14:xfrm>
                <a:off x="1265132" y="2161352"/>
                <a:ext cx="162000" cy="181440"/>
              </p14:xfrm>
            </p:contentPart>
          </mc:Choice>
          <mc:Fallback xmlns="">
            <p:pic>
              <p:nvPicPr>
                <p:cNvPr id="85" name="筆跡 84">
                  <a:extLst>
                    <a:ext uri="{FF2B5EF4-FFF2-40B4-BE49-F238E27FC236}">
                      <a16:creationId xmlns:a16="http://schemas.microsoft.com/office/drawing/2014/main" id="{4467A8C6-0B2E-56D9-B089-7CDE9CED57CB}"/>
                    </a:ext>
                  </a:extLst>
                </p:cNvPr>
                <p:cNvPicPr/>
                <p:nvPr/>
              </p:nvPicPr>
              <p:blipFill>
                <a:blip r:embed="rId51"/>
                <a:stretch>
                  <a:fillRect/>
                </a:stretch>
              </p:blipFill>
              <p:spPr>
                <a:xfrm>
                  <a:off x="1247132" y="2143352"/>
                  <a:ext cx="19764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86" name="筆跡 85">
                  <a:extLst>
                    <a:ext uri="{FF2B5EF4-FFF2-40B4-BE49-F238E27FC236}">
                      <a16:creationId xmlns:a16="http://schemas.microsoft.com/office/drawing/2014/main" id="{0BF917A0-CC29-B6D3-7632-6CFF65013463}"/>
                    </a:ext>
                  </a:extLst>
                </p14:cNvPr>
                <p14:cNvContentPartPr/>
                <p14:nvPr/>
              </p14:nvContentPartPr>
              <p14:xfrm>
                <a:off x="1472132" y="2256392"/>
                <a:ext cx="9720" cy="126000"/>
              </p14:xfrm>
            </p:contentPart>
          </mc:Choice>
          <mc:Fallback xmlns="">
            <p:pic>
              <p:nvPicPr>
                <p:cNvPr id="86" name="筆跡 85">
                  <a:extLst>
                    <a:ext uri="{FF2B5EF4-FFF2-40B4-BE49-F238E27FC236}">
                      <a16:creationId xmlns:a16="http://schemas.microsoft.com/office/drawing/2014/main" id="{0BF917A0-CC29-B6D3-7632-6CFF65013463}"/>
                    </a:ext>
                  </a:extLst>
                </p:cNvPr>
                <p:cNvPicPr/>
                <p:nvPr/>
              </p:nvPicPr>
              <p:blipFill>
                <a:blip r:embed="rId53"/>
                <a:stretch>
                  <a:fillRect/>
                </a:stretch>
              </p:blipFill>
              <p:spPr>
                <a:xfrm>
                  <a:off x="1454492" y="2238392"/>
                  <a:ext cx="453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87" name="筆跡 86">
                  <a:extLst>
                    <a:ext uri="{FF2B5EF4-FFF2-40B4-BE49-F238E27FC236}">
                      <a16:creationId xmlns:a16="http://schemas.microsoft.com/office/drawing/2014/main" id="{046B8AAF-7ED8-5DDD-9E9D-3AF8C6B8C029}"/>
                    </a:ext>
                  </a:extLst>
                </p14:cNvPr>
                <p14:cNvContentPartPr/>
                <p14:nvPr/>
              </p14:nvContentPartPr>
              <p14:xfrm>
                <a:off x="1219052" y="1961192"/>
                <a:ext cx="275040" cy="167040"/>
              </p14:xfrm>
            </p:contentPart>
          </mc:Choice>
          <mc:Fallback xmlns="">
            <p:pic>
              <p:nvPicPr>
                <p:cNvPr id="87" name="筆跡 86">
                  <a:extLst>
                    <a:ext uri="{FF2B5EF4-FFF2-40B4-BE49-F238E27FC236}">
                      <a16:creationId xmlns:a16="http://schemas.microsoft.com/office/drawing/2014/main" id="{046B8AAF-7ED8-5DDD-9E9D-3AF8C6B8C029}"/>
                    </a:ext>
                  </a:extLst>
                </p:cNvPr>
                <p:cNvPicPr/>
                <p:nvPr/>
              </p:nvPicPr>
              <p:blipFill>
                <a:blip r:embed="rId55"/>
                <a:stretch>
                  <a:fillRect/>
                </a:stretch>
              </p:blipFill>
              <p:spPr>
                <a:xfrm>
                  <a:off x="1201052" y="1943552"/>
                  <a:ext cx="310680" cy="202680"/>
                </a:xfrm>
                <a:prstGeom prst="rect">
                  <a:avLst/>
                </a:prstGeom>
              </p:spPr>
            </p:pic>
          </mc:Fallback>
        </mc:AlternateContent>
      </p:grpSp>
      <p:grpSp>
        <p:nvGrpSpPr>
          <p:cNvPr id="91" name="群組 90">
            <a:extLst>
              <a:ext uri="{FF2B5EF4-FFF2-40B4-BE49-F238E27FC236}">
                <a16:creationId xmlns:a16="http://schemas.microsoft.com/office/drawing/2014/main" id="{2E59A003-A255-4F1D-8348-E1559BBCCE36}"/>
              </a:ext>
            </a:extLst>
          </p:cNvPr>
          <p:cNvGrpSpPr/>
          <p:nvPr/>
        </p:nvGrpSpPr>
        <p:grpSpPr>
          <a:xfrm>
            <a:off x="1522532" y="2554832"/>
            <a:ext cx="222840" cy="266040"/>
            <a:chOff x="1522532" y="2554832"/>
            <a:chExt cx="222840" cy="266040"/>
          </a:xfrm>
        </p:grpSpPr>
        <mc:AlternateContent xmlns:mc="http://schemas.openxmlformats.org/markup-compatibility/2006" xmlns:p14="http://schemas.microsoft.com/office/powerpoint/2010/main">
          <mc:Choice Requires="p14">
            <p:contentPart p14:bwMode="auto" r:id="rId56">
              <p14:nvContentPartPr>
                <p14:cNvPr id="89" name="筆跡 88">
                  <a:extLst>
                    <a:ext uri="{FF2B5EF4-FFF2-40B4-BE49-F238E27FC236}">
                      <a16:creationId xmlns:a16="http://schemas.microsoft.com/office/drawing/2014/main" id="{A462CB05-51C7-22AE-738E-FF7D525F6CFD}"/>
                    </a:ext>
                  </a:extLst>
                </p14:cNvPr>
                <p14:cNvContentPartPr/>
                <p14:nvPr/>
              </p14:nvContentPartPr>
              <p14:xfrm>
                <a:off x="1522532" y="2554832"/>
                <a:ext cx="222840" cy="220320"/>
              </p14:xfrm>
            </p:contentPart>
          </mc:Choice>
          <mc:Fallback xmlns="">
            <p:pic>
              <p:nvPicPr>
                <p:cNvPr id="89" name="筆跡 88">
                  <a:extLst>
                    <a:ext uri="{FF2B5EF4-FFF2-40B4-BE49-F238E27FC236}">
                      <a16:creationId xmlns:a16="http://schemas.microsoft.com/office/drawing/2014/main" id="{A462CB05-51C7-22AE-738E-FF7D525F6CFD}"/>
                    </a:ext>
                  </a:extLst>
                </p:cNvPr>
                <p:cNvPicPr/>
                <p:nvPr/>
              </p:nvPicPr>
              <p:blipFill>
                <a:blip r:embed="rId57"/>
                <a:stretch>
                  <a:fillRect/>
                </a:stretch>
              </p:blipFill>
              <p:spPr>
                <a:xfrm>
                  <a:off x="1504892" y="2536832"/>
                  <a:ext cx="2584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90" name="筆跡 89">
                  <a:extLst>
                    <a:ext uri="{FF2B5EF4-FFF2-40B4-BE49-F238E27FC236}">
                      <a16:creationId xmlns:a16="http://schemas.microsoft.com/office/drawing/2014/main" id="{0B0FB91D-C7BA-BE0F-86C5-3D604A6C65C1}"/>
                    </a:ext>
                  </a:extLst>
                </p14:cNvPr>
                <p14:cNvContentPartPr/>
                <p14:nvPr/>
              </p14:nvContentPartPr>
              <p14:xfrm>
                <a:off x="1632332" y="2561312"/>
                <a:ext cx="32040" cy="259560"/>
              </p14:xfrm>
            </p:contentPart>
          </mc:Choice>
          <mc:Fallback xmlns="">
            <p:pic>
              <p:nvPicPr>
                <p:cNvPr id="90" name="筆跡 89">
                  <a:extLst>
                    <a:ext uri="{FF2B5EF4-FFF2-40B4-BE49-F238E27FC236}">
                      <a16:creationId xmlns:a16="http://schemas.microsoft.com/office/drawing/2014/main" id="{0B0FB91D-C7BA-BE0F-86C5-3D604A6C65C1}"/>
                    </a:ext>
                  </a:extLst>
                </p:cNvPr>
                <p:cNvPicPr/>
                <p:nvPr/>
              </p:nvPicPr>
              <p:blipFill>
                <a:blip r:embed="rId59"/>
                <a:stretch>
                  <a:fillRect/>
                </a:stretch>
              </p:blipFill>
              <p:spPr>
                <a:xfrm>
                  <a:off x="1614692" y="2543312"/>
                  <a:ext cx="67680" cy="295200"/>
                </a:xfrm>
                <a:prstGeom prst="rect">
                  <a:avLst/>
                </a:prstGeom>
              </p:spPr>
            </p:pic>
          </mc:Fallback>
        </mc:AlternateContent>
      </p:grpSp>
      <p:grpSp>
        <p:nvGrpSpPr>
          <p:cNvPr id="94" name="群組 93">
            <a:extLst>
              <a:ext uri="{FF2B5EF4-FFF2-40B4-BE49-F238E27FC236}">
                <a16:creationId xmlns:a16="http://schemas.microsoft.com/office/drawing/2014/main" id="{7200970C-B761-71D5-4F63-0746AEF4B730}"/>
              </a:ext>
            </a:extLst>
          </p:cNvPr>
          <p:cNvGrpSpPr/>
          <p:nvPr/>
        </p:nvGrpSpPr>
        <p:grpSpPr>
          <a:xfrm>
            <a:off x="1455572" y="3280592"/>
            <a:ext cx="303480" cy="282960"/>
            <a:chOff x="1455572" y="3280592"/>
            <a:chExt cx="303480" cy="282960"/>
          </a:xfrm>
        </p:grpSpPr>
        <mc:AlternateContent xmlns:mc="http://schemas.openxmlformats.org/markup-compatibility/2006" xmlns:p14="http://schemas.microsoft.com/office/powerpoint/2010/main">
          <mc:Choice Requires="p14">
            <p:contentPart p14:bwMode="auto" r:id="rId60">
              <p14:nvContentPartPr>
                <p14:cNvPr id="92" name="筆跡 91">
                  <a:extLst>
                    <a:ext uri="{FF2B5EF4-FFF2-40B4-BE49-F238E27FC236}">
                      <a16:creationId xmlns:a16="http://schemas.microsoft.com/office/drawing/2014/main" id="{D34B3616-54D3-0361-6CC6-2187240ADEE3}"/>
                    </a:ext>
                  </a:extLst>
                </p14:cNvPr>
                <p14:cNvContentPartPr/>
                <p14:nvPr/>
              </p14:nvContentPartPr>
              <p14:xfrm>
                <a:off x="1491932" y="3362312"/>
                <a:ext cx="214560" cy="153360"/>
              </p14:xfrm>
            </p:contentPart>
          </mc:Choice>
          <mc:Fallback xmlns="">
            <p:pic>
              <p:nvPicPr>
                <p:cNvPr id="92" name="筆跡 91">
                  <a:extLst>
                    <a:ext uri="{FF2B5EF4-FFF2-40B4-BE49-F238E27FC236}">
                      <a16:creationId xmlns:a16="http://schemas.microsoft.com/office/drawing/2014/main" id="{D34B3616-54D3-0361-6CC6-2187240ADEE3}"/>
                    </a:ext>
                  </a:extLst>
                </p:cNvPr>
                <p:cNvPicPr/>
                <p:nvPr/>
              </p:nvPicPr>
              <p:blipFill>
                <a:blip r:embed="rId61"/>
                <a:stretch>
                  <a:fillRect/>
                </a:stretch>
              </p:blipFill>
              <p:spPr>
                <a:xfrm>
                  <a:off x="1474292" y="3344672"/>
                  <a:ext cx="2502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93" name="筆跡 92">
                  <a:extLst>
                    <a:ext uri="{FF2B5EF4-FFF2-40B4-BE49-F238E27FC236}">
                      <a16:creationId xmlns:a16="http://schemas.microsoft.com/office/drawing/2014/main" id="{6E4BA06E-1765-FBBD-6EC9-63C731BC20F7}"/>
                    </a:ext>
                  </a:extLst>
                </p14:cNvPr>
                <p14:cNvContentPartPr/>
                <p14:nvPr/>
              </p14:nvContentPartPr>
              <p14:xfrm>
                <a:off x="1455572" y="3280592"/>
                <a:ext cx="303480" cy="282960"/>
              </p14:xfrm>
            </p:contentPart>
          </mc:Choice>
          <mc:Fallback xmlns="">
            <p:pic>
              <p:nvPicPr>
                <p:cNvPr id="93" name="筆跡 92">
                  <a:extLst>
                    <a:ext uri="{FF2B5EF4-FFF2-40B4-BE49-F238E27FC236}">
                      <a16:creationId xmlns:a16="http://schemas.microsoft.com/office/drawing/2014/main" id="{6E4BA06E-1765-FBBD-6EC9-63C731BC20F7}"/>
                    </a:ext>
                  </a:extLst>
                </p:cNvPr>
                <p:cNvPicPr/>
                <p:nvPr/>
              </p:nvPicPr>
              <p:blipFill>
                <a:blip r:embed="rId63"/>
                <a:stretch>
                  <a:fillRect/>
                </a:stretch>
              </p:blipFill>
              <p:spPr>
                <a:xfrm>
                  <a:off x="1437572" y="3262592"/>
                  <a:ext cx="339120" cy="318600"/>
                </a:xfrm>
                <a:prstGeom prst="rect">
                  <a:avLst/>
                </a:prstGeom>
              </p:spPr>
            </p:pic>
          </mc:Fallback>
        </mc:AlternateContent>
      </p:grpSp>
      <p:grpSp>
        <p:nvGrpSpPr>
          <p:cNvPr id="99" name="群組 98">
            <a:extLst>
              <a:ext uri="{FF2B5EF4-FFF2-40B4-BE49-F238E27FC236}">
                <a16:creationId xmlns:a16="http://schemas.microsoft.com/office/drawing/2014/main" id="{2C6FC379-612C-39BF-53E4-54C190AEF178}"/>
              </a:ext>
            </a:extLst>
          </p:cNvPr>
          <p:cNvGrpSpPr/>
          <p:nvPr/>
        </p:nvGrpSpPr>
        <p:grpSpPr>
          <a:xfrm>
            <a:off x="2056772" y="3123272"/>
            <a:ext cx="276480" cy="452880"/>
            <a:chOff x="2056772" y="3123272"/>
            <a:chExt cx="276480" cy="452880"/>
          </a:xfrm>
        </p:grpSpPr>
        <mc:AlternateContent xmlns:mc="http://schemas.openxmlformats.org/markup-compatibility/2006" xmlns:p14="http://schemas.microsoft.com/office/powerpoint/2010/main">
          <mc:Choice Requires="p14">
            <p:contentPart p14:bwMode="auto" r:id="rId64">
              <p14:nvContentPartPr>
                <p14:cNvPr id="95" name="筆跡 94">
                  <a:extLst>
                    <a:ext uri="{FF2B5EF4-FFF2-40B4-BE49-F238E27FC236}">
                      <a16:creationId xmlns:a16="http://schemas.microsoft.com/office/drawing/2014/main" id="{DCC345D7-EC8C-58D2-1908-1D1A4E88FDBB}"/>
                    </a:ext>
                  </a:extLst>
                </p14:cNvPr>
                <p14:cNvContentPartPr/>
                <p14:nvPr/>
              </p14:nvContentPartPr>
              <p14:xfrm>
                <a:off x="2134892" y="3212552"/>
                <a:ext cx="8280" cy="363600"/>
              </p14:xfrm>
            </p:contentPart>
          </mc:Choice>
          <mc:Fallback xmlns="">
            <p:pic>
              <p:nvPicPr>
                <p:cNvPr id="95" name="筆跡 94">
                  <a:extLst>
                    <a:ext uri="{FF2B5EF4-FFF2-40B4-BE49-F238E27FC236}">
                      <a16:creationId xmlns:a16="http://schemas.microsoft.com/office/drawing/2014/main" id="{DCC345D7-EC8C-58D2-1908-1D1A4E88FDBB}"/>
                    </a:ext>
                  </a:extLst>
                </p:cNvPr>
                <p:cNvPicPr/>
                <p:nvPr/>
              </p:nvPicPr>
              <p:blipFill>
                <a:blip r:embed="rId65"/>
                <a:stretch>
                  <a:fillRect/>
                </a:stretch>
              </p:blipFill>
              <p:spPr>
                <a:xfrm>
                  <a:off x="2116892" y="3194552"/>
                  <a:ext cx="439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6" name="筆跡 95">
                  <a:extLst>
                    <a:ext uri="{FF2B5EF4-FFF2-40B4-BE49-F238E27FC236}">
                      <a16:creationId xmlns:a16="http://schemas.microsoft.com/office/drawing/2014/main" id="{685F9E6E-8993-9708-09FF-92572F8D7F3B}"/>
                    </a:ext>
                  </a:extLst>
                </p14:cNvPr>
                <p14:cNvContentPartPr/>
                <p14:nvPr/>
              </p14:nvContentPartPr>
              <p14:xfrm>
                <a:off x="2100332" y="3354752"/>
                <a:ext cx="170280" cy="162000"/>
              </p14:xfrm>
            </p:contentPart>
          </mc:Choice>
          <mc:Fallback xmlns="">
            <p:pic>
              <p:nvPicPr>
                <p:cNvPr id="96" name="筆跡 95">
                  <a:extLst>
                    <a:ext uri="{FF2B5EF4-FFF2-40B4-BE49-F238E27FC236}">
                      <a16:creationId xmlns:a16="http://schemas.microsoft.com/office/drawing/2014/main" id="{685F9E6E-8993-9708-09FF-92572F8D7F3B}"/>
                    </a:ext>
                  </a:extLst>
                </p:cNvPr>
                <p:cNvPicPr/>
                <p:nvPr/>
              </p:nvPicPr>
              <p:blipFill>
                <a:blip r:embed="rId67"/>
                <a:stretch>
                  <a:fillRect/>
                </a:stretch>
              </p:blipFill>
              <p:spPr>
                <a:xfrm>
                  <a:off x="2082332" y="3337112"/>
                  <a:ext cx="20592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7" name="筆跡 96">
                  <a:extLst>
                    <a:ext uri="{FF2B5EF4-FFF2-40B4-BE49-F238E27FC236}">
                      <a16:creationId xmlns:a16="http://schemas.microsoft.com/office/drawing/2014/main" id="{6D59FB14-76B4-D0E3-E9FF-95F429C71933}"/>
                    </a:ext>
                  </a:extLst>
                </p14:cNvPr>
                <p14:cNvContentPartPr/>
                <p14:nvPr/>
              </p14:nvContentPartPr>
              <p14:xfrm>
                <a:off x="2318492" y="3437912"/>
                <a:ext cx="14760" cy="135360"/>
              </p14:xfrm>
            </p:contentPart>
          </mc:Choice>
          <mc:Fallback xmlns="">
            <p:pic>
              <p:nvPicPr>
                <p:cNvPr id="97" name="筆跡 96">
                  <a:extLst>
                    <a:ext uri="{FF2B5EF4-FFF2-40B4-BE49-F238E27FC236}">
                      <a16:creationId xmlns:a16="http://schemas.microsoft.com/office/drawing/2014/main" id="{6D59FB14-76B4-D0E3-E9FF-95F429C71933}"/>
                    </a:ext>
                  </a:extLst>
                </p:cNvPr>
                <p:cNvPicPr/>
                <p:nvPr/>
              </p:nvPicPr>
              <p:blipFill>
                <a:blip r:embed="rId69"/>
                <a:stretch>
                  <a:fillRect/>
                </a:stretch>
              </p:blipFill>
              <p:spPr>
                <a:xfrm>
                  <a:off x="2300852" y="3420272"/>
                  <a:ext cx="504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98" name="筆跡 97">
                  <a:extLst>
                    <a:ext uri="{FF2B5EF4-FFF2-40B4-BE49-F238E27FC236}">
                      <a16:creationId xmlns:a16="http://schemas.microsoft.com/office/drawing/2014/main" id="{4366A935-8468-3A54-8C36-A3141A02E2C5}"/>
                    </a:ext>
                  </a:extLst>
                </p14:cNvPr>
                <p14:cNvContentPartPr/>
                <p14:nvPr/>
              </p14:nvContentPartPr>
              <p14:xfrm>
                <a:off x="2056772" y="3123272"/>
                <a:ext cx="270000" cy="292320"/>
              </p14:xfrm>
            </p:contentPart>
          </mc:Choice>
          <mc:Fallback xmlns="">
            <p:pic>
              <p:nvPicPr>
                <p:cNvPr id="98" name="筆跡 97">
                  <a:extLst>
                    <a:ext uri="{FF2B5EF4-FFF2-40B4-BE49-F238E27FC236}">
                      <a16:creationId xmlns:a16="http://schemas.microsoft.com/office/drawing/2014/main" id="{4366A935-8468-3A54-8C36-A3141A02E2C5}"/>
                    </a:ext>
                  </a:extLst>
                </p:cNvPr>
                <p:cNvPicPr/>
                <p:nvPr/>
              </p:nvPicPr>
              <p:blipFill>
                <a:blip r:embed="rId71"/>
                <a:stretch>
                  <a:fillRect/>
                </a:stretch>
              </p:blipFill>
              <p:spPr>
                <a:xfrm>
                  <a:off x="2039132" y="3105632"/>
                  <a:ext cx="305640" cy="327960"/>
                </a:xfrm>
                <a:prstGeom prst="rect">
                  <a:avLst/>
                </a:prstGeom>
              </p:spPr>
            </p:pic>
          </mc:Fallback>
        </mc:AlternateContent>
      </p:grpSp>
      <p:grpSp>
        <p:nvGrpSpPr>
          <p:cNvPr id="105" name="群組 104">
            <a:extLst>
              <a:ext uri="{FF2B5EF4-FFF2-40B4-BE49-F238E27FC236}">
                <a16:creationId xmlns:a16="http://schemas.microsoft.com/office/drawing/2014/main" id="{29184480-98DB-9F88-9A72-0FDCD55903E9}"/>
              </a:ext>
            </a:extLst>
          </p:cNvPr>
          <p:cNvGrpSpPr/>
          <p:nvPr/>
        </p:nvGrpSpPr>
        <p:grpSpPr>
          <a:xfrm>
            <a:off x="2535572" y="3332432"/>
            <a:ext cx="446760" cy="154440"/>
            <a:chOff x="2535572" y="3332432"/>
            <a:chExt cx="446760" cy="154440"/>
          </a:xfrm>
        </p:grpSpPr>
        <mc:AlternateContent xmlns:mc="http://schemas.openxmlformats.org/markup-compatibility/2006" xmlns:p14="http://schemas.microsoft.com/office/powerpoint/2010/main">
          <mc:Choice Requires="p14">
            <p:contentPart p14:bwMode="auto" r:id="rId72">
              <p14:nvContentPartPr>
                <p14:cNvPr id="100" name="筆跡 99">
                  <a:extLst>
                    <a:ext uri="{FF2B5EF4-FFF2-40B4-BE49-F238E27FC236}">
                      <a16:creationId xmlns:a16="http://schemas.microsoft.com/office/drawing/2014/main" id="{C66CF9C3-01E8-EAAF-5DE5-B6B0C08BDD87}"/>
                    </a:ext>
                  </a:extLst>
                </p14:cNvPr>
                <p14:cNvContentPartPr/>
                <p14:nvPr/>
              </p14:nvContentPartPr>
              <p14:xfrm>
                <a:off x="2535572" y="3399752"/>
                <a:ext cx="370080" cy="30240"/>
              </p14:xfrm>
            </p:contentPart>
          </mc:Choice>
          <mc:Fallback xmlns="">
            <p:pic>
              <p:nvPicPr>
                <p:cNvPr id="100" name="筆跡 99">
                  <a:extLst>
                    <a:ext uri="{FF2B5EF4-FFF2-40B4-BE49-F238E27FC236}">
                      <a16:creationId xmlns:a16="http://schemas.microsoft.com/office/drawing/2014/main" id="{C66CF9C3-01E8-EAAF-5DE5-B6B0C08BDD87}"/>
                    </a:ext>
                  </a:extLst>
                </p:cNvPr>
                <p:cNvPicPr/>
                <p:nvPr/>
              </p:nvPicPr>
              <p:blipFill>
                <a:blip r:embed="rId73"/>
                <a:stretch>
                  <a:fillRect/>
                </a:stretch>
              </p:blipFill>
              <p:spPr>
                <a:xfrm>
                  <a:off x="2517932" y="3382112"/>
                  <a:ext cx="40572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01" name="筆跡 100">
                  <a:extLst>
                    <a:ext uri="{FF2B5EF4-FFF2-40B4-BE49-F238E27FC236}">
                      <a16:creationId xmlns:a16="http://schemas.microsoft.com/office/drawing/2014/main" id="{8DE7C9E9-88B0-7415-5C69-F3E24A5C3B3D}"/>
                    </a:ext>
                  </a:extLst>
                </p14:cNvPr>
                <p14:cNvContentPartPr/>
                <p14:nvPr/>
              </p14:nvContentPartPr>
              <p14:xfrm>
                <a:off x="2821052" y="3332432"/>
                <a:ext cx="161280" cy="154440"/>
              </p14:xfrm>
            </p:contentPart>
          </mc:Choice>
          <mc:Fallback xmlns="">
            <p:pic>
              <p:nvPicPr>
                <p:cNvPr id="101" name="筆跡 100">
                  <a:extLst>
                    <a:ext uri="{FF2B5EF4-FFF2-40B4-BE49-F238E27FC236}">
                      <a16:creationId xmlns:a16="http://schemas.microsoft.com/office/drawing/2014/main" id="{8DE7C9E9-88B0-7415-5C69-F3E24A5C3B3D}"/>
                    </a:ext>
                  </a:extLst>
                </p:cNvPr>
                <p:cNvPicPr/>
                <p:nvPr/>
              </p:nvPicPr>
              <p:blipFill>
                <a:blip r:embed="rId75"/>
                <a:stretch>
                  <a:fillRect/>
                </a:stretch>
              </p:blipFill>
              <p:spPr>
                <a:xfrm>
                  <a:off x="2803052" y="3314432"/>
                  <a:ext cx="196920" cy="190080"/>
                </a:xfrm>
                <a:prstGeom prst="rect">
                  <a:avLst/>
                </a:prstGeom>
              </p:spPr>
            </p:pic>
          </mc:Fallback>
        </mc:AlternateContent>
      </p:grpSp>
      <p:grpSp>
        <p:nvGrpSpPr>
          <p:cNvPr id="104" name="群組 103">
            <a:extLst>
              <a:ext uri="{FF2B5EF4-FFF2-40B4-BE49-F238E27FC236}">
                <a16:creationId xmlns:a16="http://schemas.microsoft.com/office/drawing/2014/main" id="{3AE18FE0-8E10-A0C0-CBFE-1FA6909DAA95}"/>
              </a:ext>
            </a:extLst>
          </p:cNvPr>
          <p:cNvGrpSpPr/>
          <p:nvPr/>
        </p:nvGrpSpPr>
        <p:grpSpPr>
          <a:xfrm>
            <a:off x="3176732" y="3285272"/>
            <a:ext cx="163800" cy="274320"/>
            <a:chOff x="3176732" y="3285272"/>
            <a:chExt cx="163800" cy="274320"/>
          </a:xfrm>
        </p:grpSpPr>
        <mc:AlternateContent xmlns:mc="http://schemas.openxmlformats.org/markup-compatibility/2006" xmlns:p14="http://schemas.microsoft.com/office/powerpoint/2010/main">
          <mc:Choice Requires="p14">
            <p:contentPart p14:bwMode="auto" r:id="rId76">
              <p14:nvContentPartPr>
                <p14:cNvPr id="102" name="筆跡 101">
                  <a:extLst>
                    <a:ext uri="{FF2B5EF4-FFF2-40B4-BE49-F238E27FC236}">
                      <a16:creationId xmlns:a16="http://schemas.microsoft.com/office/drawing/2014/main" id="{E57B2DCC-F3C7-EAF1-2278-DA585D77133E}"/>
                    </a:ext>
                  </a:extLst>
                </p14:cNvPr>
                <p14:cNvContentPartPr/>
                <p14:nvPr/>
              </p14:nvContentPartPr>
              <p14:xfrm>
                <a:off x="3176732" y="3285272"/>
                <a:ext cx="12240" cy="274320"/>
              </p14:xfrm>
            </p:contentPart>
          </mc:Choice>
          <mc:Fallback xmlns="">
            <p:pic>
              <p:nvPicPr>
                <p:cNvPr id="102" name="筆跡 101">
                  <a:extLst>
                    <a:ext uri="{FF2B5EF4-FFF2-40B4-BE49-F238E27FC236}">
                      <a16:creationId xmlns:a16="http://schemas.microsoft.com/office/drawing/2014/main" id="{E57B2DCC-F3C7-EAF1-2278-DA585D77133E}"/>
                    </a:ext>
                  </a:extLst>
                </p:cNvPr>
                <p:cNvPicPr/>
                <p:nvPr/>
              </p:nvPicPr>
              <p:blipFill>
                <a:blip r:embed="rId77"/>
                <a:stretch>
                  <a:fillRect/>
                </a:stretch>
              </p:blipFill>
              <p:spPr>
                <a:xfrm>
                  <a:off x="3159092" y="3267632"/>
                  <a:ext cx="4788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3" name="筆跡 102">
                  <a:extLst>
                    <a:ext uri="{FF2B5EF4-FFF2-40B4-BE49-F238E27FC236}">
                      <a16:creationId xmlns:a16="http://schemas.microsoft.com/office/drawing/2014/main" id="{4651DB82-FA15-6B17-8015-99C00042D5DA}"/>
                    </a:ext>
                  </a:extLst>
                </p14:cNvPr>
                <p14:cNvContentPartPr/>
                <p14:nvPr/>
              </p14:nvContentPartPr>
              <p14:xfrm>
                <a:off x="3185372" y="3333872"/>
                <a:ext cx="155160" cy="171360"/>
              </p14:xfrm>
            </p:contentPart>
          </mc:Choice>
          <mc:Fallback xmlns="">
            <p:pic>
              <p:nvPicPr>
                <p:cNvPr id="103" name="筆跡 102">
                  <a:extLst>
                    <a:ext uri="{FF2B5EF4-FFF2-40B4-BE49-F238E27FC236}">
                      <a16:creationId xmlns:a16="http://schemas.microsoft.com/office/drawing/2014/main" id="{4651DB82-FA15-6B17-8015-99C00042D5DA}"/>
                    </a:ext>
                  </a:extLst>
                </p:cNvPr>
                <p:cNvPicPr/>
                <p:nvPr/>
              </p:nvPicPr>
              <p:blipFill>
                <a:blip r:embed="rId79"/>
                <a:stretch>
                  <a:fillRect/>
                </a:stretch>
              </p:blipFill>
              <p:spPr>
                <a:xfrm>
                  <a:off x="3167372" y="3315872"/>
                  <a:ext cx="190800" cy="20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06" name="筆跡 105">
                <a:extLst>
                  <a:ext uri="{FF2B5EF4-FFF2-40B4-BE49-F238E27FC236}">
                    <a16:creationId xmlns:a16="http://schemas.microsoft.com/office/drawing/2014/main" id="{2793D5DC-3698-1655-7441-1848D30990A4}"/>
                  </a:ext>
                </a:extLst>
              </p14:cNvPr>
              <p14:cNvContentPartPr/>
              <p14:nvPr/>
            </p14:nvContentPartPr>
            <p14:xfrm>
              <a:off x="3696932" y="3371312"/>
              <a:ext cx="307440" cy="203040"/>
            </p14:xfrm>
          </p:contentPart>
        </mc:Choice>
        <mc:Fallback xmlns="">
          <p:pic>
            <p:nvPicPr>
              <p:cNvPr id="106" name="筆跡 105">
                <a:extLst>
                  <a:ext uri="{FF2B5EF4-FFF2-40B4-BE49-F238E27FC236}">
                    <a16:creationId xmlns:a16="http://schemas.microsoft.com/office/drawing/2014/main" id="{2793D5DC-3698-1655-7441-1848D30990A4}"/>
                  </a:ext>
                </a:extLst>
              </p:cNvPr>
              <p:cNvPicPr/>
              <p:nvPr/>
            </p:nvPicPr>
            <p:blipFill>
              <a:blip r:embed="rId81"/>
              <a:stretch>
                <a:fillRect/>
              </a:stretch>
            </p:blipFill>
            <p:spPr>
              <a:xfrm>
                <a:off x="3679292" y="3353672"/>
                <a:ext cx="343080" cy="238680"/>
              </a:xfrm>
              <a:prstGeom prst="rect">
                <a:avLst/>
              </a:prstGeom>
            </p:spPr>
          </p:pic>
        </mc:Fallback>
      </mc:AlternateContent>
      <p:grpSp>
        <p:nvGrpSpPr>
          <p:cNvPr id="111" name="群組 110">
            <a:extLst>
              <a:ext uri="{FF2B5EF4-FFF2-40B4-BE49-F238E27FC236}">
                <a16:creationId xmlns:a16="http://schemas.microsoft.com/office/drawing/2014/main" id="{DECAAB5D-65F2-009B-821D-06D2BC4FD88C}"/>
              </a:ext>
            </a:extLst>
          </p:cNvPr>
          <p:cNvGrpSpPr/>
          <p:nvPr/>
        </p:nvGrpSpPr>
        <p:grpSpPr>
          <a:xfrm>
            <a:off x="4338092" y="3349352"/>
            <a:ext cx="1112760" cy="230760"/>
            <a:chOff x="4338092" y="3349352"/>
            <a:chExt cx="1112760" cy="230760"/>
          </a:xfrm>
        </p:grpSpPr>
        <mc:AlternateContent xmlns:mc="http://schemas.openxmlformats.org/markup-compatibility/2006" xmlns:p14="http://schemas.microsoft.com/office/powerpoint/2010/main">
          <mc:Choice Requires="p14">
            <p:contentPart p14:bwMode="auto" r:id="rId82">
              <p14:nvContentPartPr>
                <p14:cNvPr id="107" name="筆跡 106">
                  <a:extLst>
                    <a:ext uri="{FF2B5EF4-FFF2-40B4-BE49-F238E27FC236}">
                      <a16:creationId xmlns:a16="http://schemas.microsoft.com/office/drawing/2014/main" id="{0C1905E9-515D-F456-94DF-5769CE81C85A}"/>
                    </a:ext>
                  </a:extLst>
                </p14:cNvPr>
                <p14:cNvContentPartPr/>
                <p14:nvPr/>
              </p14:nvContentPartPr>
              <p14:xfrm>
                <a:off x="4338092" y="3367352"/>
                <a:ext cx="143280" cy="212760"/>
              </p14:xfrm>
            </p:contentPart>
          </mc:Choice>
          <mc:Fallback xmlns="">
            <p:pic>
              <p:nvPicPr>
                <p:cNvPr id="107" name="筆跡 106">
                  <a:extLst>
                    <a:ext uri="{FF2B5EF4-FFF2-40B4-BE49-F238E27FC236}">
                      <a16:creationId xmlns:a16="http://schemas.microsoft.com/office/drawing/2014/main" id="{0C1905E9-515D-F456-94DF-5769CE81C85A}"/>
                    </a:ext>
                  </a:extLst>
                </p:cNvPr>
                <p:cNvPicPr/>
                <p:nvPr/>
              </p:nvPicPr>
              <p:blipFill>
                <a:blip r:embed="rId83"/>
                <a:stretch>
                  <a:fillRect/>
                </a:stretch>
              </p:blipFill>
              <p:spPr>
                <a:xfrm>
                  <a:off x="4320452" y="3349712"/>
                  <a:ext cx="1789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8" name="筆跡 107">
                  <a:extLst>
                    <a:ext uri="{FF2B5EF4-FFF2-40B4-BE49-F238E27FC236}">
                      <a16:creationId xmlns:a16="http://schemas.microsoft.com/office/drawing/2014/main" id="{797EC48B-69C3-C1F3-E4EC-A05CC071E08C}"/>
                    </a:ext>
                  </a:extLst>
                </p14:cNvPr>
                <p14:cNvContentPartPr/>
                <p14:nvPr/>
              </p14:nvContentPartPr>
              <p14:xfrm>
                <a:off x="4560212" y="3431792"/>
                <a:ext cx="312480" cy="27000"/>
              </p14:xfrm>
            </p:contentPart>
          </mc:Choice>
          <mc:Fallback xmlns="">
            <p:pic>
              <p:nvPicPr>
                <p:cNvPr id="108" name="筆跡 107">
                  <a:extLst>
                    <a:ext uri="{FF2B5EF4-FFF2-40B4-BE49-F238E27FC236}">
                      <a16:creationId xmlns:a16="http://schemas.microsoft.com/office/drawing/2014/main" id="{797EC48B-69C3-C1F3-E4EC-A05CC071E08C}"/>
                    </a:ext>
                  </a:extLst>
                </p:cNvPr>
                <p:cNvPicPr/>
                <p:nvPr/>
              </p:nvPicPr>
              <p:blipFill>
                <a:blip r:embed="rId85"/>
                <a:stretch>
                  <a:fillRect/>
                </a:stretch>
              </p:blipFill>
              <p:spPr>
                <a:xfrm>
                  <a:off x="4542572" y="3413792"/>
                  <a:ext cx="34812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09" name="筆跡 108">
                  <a:extLst>
                    <a:ext uri="{FF2B5EF4-FFF2-40B4-BE49-F238E27FC236}">
                      <a16:creationId xmlns:a16="http://schemas.microsoft.com/office/drawing/2014/main" id="{9058B19C-04AC-F35E-5821-45C8D12B6AFF}"/>
                    </a:ext>
                  </a:extLst>
                </p14:cNvPr>
                <p14:cNvContentPartPr/>
                <p14:nvPr/>
              </p14:nvContentPartPr>
              <p14:xfrm>
                <a:off x="4828052" y="3370592"/>
                <a:ext cx="97920" cy="152280"/>
              </p14:xfrm>
            </p:contentPart>
          </mc:Choice>
          <mc:Fallback xmlns="">
            <p:pic>
              <p:nvPicPr>
                <p:cNvPr id="109" name="筆跡 108">
                  <a:extLst>
                    <a:ext uri="{FF2B5EF4-FFF2-40B4-BE49-F238E27FC236}">
                      <a16:creationId xmlns:a16="http://schemas.microsoft.com/office/drawing/2014/main" id="{9058B19C-04AC-F35E-5821-45C8D12B6AFF}"/>
                    </a:ext>
                  </a:extLst>
                </p:cNvPr>
                <p:cNvPicPr/>
                <p:nvPr/>
              </p:nvPicPr>
              <p:blipFill>
                <a:blip r:embed="rId87"/>
                <a:stretch>
                  <a:fillRect/>
                </a:stretch>
              </p:blipFill>
              <p:spPr>
                <a:xfrm>
                  <a:off x="4810052" y="3352952"/>
                  <a:ext cx="13356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10" name="筆跡 109">
                  <a:extLst>
                    <a:ext uri="{FF2B5EF4-FFF2-40B4-BE49-F238E27FC236}">
                      <a16:creationId xmlns:a16="http://schemas.microsoft.com/office/drawing/2014/main" id="{CB009A5E-C36A-3403-BDB9-93F464095858}"/>
                    </a:ext>
                  </a:extLst>
                </p14:cNvPr>
                <p14:cNvContentPartPr/>
                <p14:nvPr/>
              </p14:nvContentPartPr>
              <p14:xfrm>
                <a:off x="5055212" y="3349352"/>
                <a:ext cx="395640" cy="162000"/>
              </p14:xfrm>
            </p:contentPart>
          </mc:Choice>
          <mc:Fallback xmlns="">
            <p:pic>
              <p:nvPicPr>
                <p:cNvPr id="110" name="筆跡 109">
                  <a:extLst>
                    <a:ext uri="{FF2B5EF4-FFF2-40B4-BE49-F238E27FC236}">
                      <a16:creationId xmlns:a16="http://schemas.microsoft.com/office/drawing/2014/main" id="{CB009A5E-C36A-3403-BDB9-93F464095858}"/>
                    </a:ext>
                  </a:extLst>
                </p:cNvPr>
                <p:cNvPicPr/>
                <p:nvPr/>
              </p:nvPicPr>
              <p:blipFill>
                <a:blip r:embed="rId89"/>
                <a:stretch>
                  <a:fillRect/>
                </a:stretch>
              </p:blipFill>
              <p:spPr>
                <a:xfrm>
                  <a:off x="5037212" y="3331712"/>
                  <a:ext cx="431280" cy="197640"/>
                </a:xfrm>
                <a:prstGeom prst="rect">
                  <a:avLst/>
                </a:prstGeom>
              </p:spPr>
            </p:pic>
          </mc:Fallback>
        </mc:AlternateContent>
      </p:grpSp>
      <p:grpSp>
        <p:nvGrpSpPr>
          <p:cNvPr id="122" name="群組 121">
            <a:extLst>
              <a:ext uri="{FF2B5EF4-FFF2-40B4-BE49-F238E27FC236}">
                <a16:creationId xmlns:a16="http://schemas.microsoft.com/office/drawing/2014/main" id="{AAB5677D-46B5-CDCC-1E7E-5FFB2F4E2800}"/>
              </a:ext>
            </a:extLst>
          </p:cNvPr>
          <p:cNvGrpSpPr/>
          <p:nvPr/>
        </p:nvGrpSpPr>
        <p:grpSpPr>
          <a:xfrm>
            <a:off x="611887" y="4546451"/>
            <a:ext cx="282240" cy="286200"/>
            <a:chOff x="611887" y="4546451"/>
            <a:chExt cx="282240" cy="286200"/>
          </a:xfrm>
        </p:grpSpPr>
        <mc:AlternateContent xmlns:mc="http://schemas.openxmlformats.org/markup-compatibility/2006" xmlns:p14="http://schemas.microsoft.com/office/powerpoint/2010/main">
          <mc:Choice Requires="p14">
            <p:contentPart p14:bwMode="auto" r:id="rId90">
              <p14:nvContentPartPr>
                <p14:cNvPr id="112" name="筆跡 111">
                  <a:extLst>
                    <a:ext uri="{FF2B5EF4-FFF2-40B4-BE49-F238E27FC236}">
                      <a16:creationId xmlns:a16="http://schemas.microsoft.com/office/drawing/2014/main" id="{7B7FF340-C1ED-1FD1-C9C3-8E3B536BF986}"/>
                    </a:ext>
                  </a:extLst>
                </p14:cNvPr>
                <p14:cNvContentPartPr/>
                <p14:nvPr/>
              </p14:nvContentPartPr>
              <p14:xfrm>
                <a:off x="710887" y="4546451"/>
                <a:ext cx="183240" cy="286200"/>
              </p14:xfrm>
            </p:contentPart>
          </mc:Choice>
          <mc:Fallback xmlns="">
            <p:pic>
              <p:nvPicPr>
                <p:cNvPr id="112" name="筆跡 111">
                  <a:extLst>
                    <a:ext uri="{FF2B5EF4-FFF2-40B4-BE49-F238E27FC236}">
                      <a16:creationId xmlns:a16="http://schemas.microsoft.com/office/drawing/2014/main" id="{7B7FF340-C1ED-1FD1-C9C3-8E3B536BF986}"/>
                    </a:ext>
                  </a:extLst>
                </p:cNvPr>
                <p:cNvPicPr/>
                <p:nvPr/>
              </p:nvPicPr>
              <p:blipFill>
                <a:blip r:embed="rId91"/>
                <a:stretch>
                  <a:fillRect/>
                </a:stretch>
              </p:blipFill>
              <p:spPr>
                <a:xfrm>
                  <a:off x="692887" y="4528811"/>
                  <a:ext cx="21888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13" name="筆跡 112">
                  <a:extLst>
                    <a:ext uri="{FF2B5EF4-FFF2-40B4-BE49-F238E27FC236}">
                      <a16:creationId xmlns:a16="http://schemas.microsoft.com/office/drawing/2014/main" id="{447EAAC4-08B0-1A2A-111C-5D9E63896CD7}"/>
                    </a:ext>
                  </a:extLst>
                </p14:cNvPr>
                <p14:cNvContentPartPr/>
                <p14:nvPr/>
              </p14:nvContentPartPr>
              <p14:xfrm>
                <a:off x="688207" y="4591451"/>
                <a:ext cx="185760" cy="202680"/>
              </p14:xfrm>
            </p:contentPart>
          </mc:Choice>
          <mc:Fallback xmlns="">
            <p:pic>
              <p:nvPicPr>
                <p:cNvPr id="113" name="筆跡 112">
                  <a:extLst>
                    <a:ext uri="{FF2B5EF4-FFF2-40B4-BE49-F238E27FC236}">
                      <a16:creationId xmlns:a16="http://schemas.microsoft.com/office/drawing/2014/main" id="{447EAAC4-08B0-1A2A-111C-5D9E63896CD7}"/>
                    </a:ext>
                  </a:extLst>
                </p:cNvPr>
                <p:cNvPicPr/>
                <p:nvPr/>
              </p:nvPicPr>
              <p:blipFill>
                <a:blip r:embed="rId93"/>
                <a:stretch>
                  <a:fillRect/>
                </a:stretch>
              </p:blipFill>
              <p:spPr>
                <a:xfrm>
                  <a:off x="670567" y="4573451"/>
                  <a:ext cx="22140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4" name="筆跡 113">
                  <a:extLst>
                    <a:ext uri="{FF2B5EF4-FFF2-40B4-BE49-F238E27FC236}">
                      <a16:creationId xmlns:a16="http://schemas.microsoft.com/office/drawing/2014/main" id="{6414F27B-8BB8-BB2D-E9EB-8376CDA9930F}"/>
                    </a:ext>
                  </a:extLst>
                </p14:cNvPr>
                <p14:cNvContentPartPr/>
                <p14:nvPr/>
              </p14:nvContentPartPr>
              <p14:xfrm>
                <a:off x="611887" y="4664171"/>
                <a:ext cx="264960" cy="20520"/>
              </p14:xfrm>
            </p:contentPart>
          </mc:Choice>
          <mc:Fallback xmlns="">
            <p:pic>
              <p:nvPicPr>
                <p:cNvPr id="114" name="筆跡 113">
                  <a:extLst>
                    <a:ext uri="{FF2B5EF4-FFF2-40B4-BE49-F238E27FC236}">
                      <a16:creationId xmlns:a16="http://schemas.microsoft.com/office/drawing/2014/main" id="{6414F27B-8BB8-BB2D-E9EB-8376CDA9930F}"/>
                    </a:ext>
                  </a:extLst>
                </p:cNvPr>
                <p:cNvPicPr/>
                <p:nvPr/>
              </p:nvPicPr>
              <p:blipFill>
                <a:blip r:embed="rId95"/>
                <a:stretch>
                  <a:fillRect/>
                </a:stretch>
              </p:blipFill>
              <p:spPr>
                <a:xfrm>
                  <a:off x="594247" y="4646531"/>
                  <a:ext cx="300600" cy="56160"/>
                </a:xfrm>
                <a:prstGeom prst="rect">
                  <a:avLst/>
                </a:prstGeom>
              </p:spPr>
            </p:pic>
          </mc:Fallback>
        </mc:AlternateContent>
      </p:grpSp>
      <p:grpSp>
        <p:nvGrpSpPr>
          <p:cNvPr id="121" name="群組 120">
            <a:extLst>
              <a:ext uri="{FF2B5EF4-FFF2-40B4-BE49-F238E27FC236}">
                <a16:creationId xmlns:a16="http://schemas.microsoft.com/office/drawing/2014/main" id="{3FDC99F0-141B-BDA1-3FCD-3B883F6BFABC}"/>
              </a:ext>
            </a:extLst>
          </p:cNvPr>
          <p:cNvGrpSpPr/>
          <p:nvPr/>
        </p:nvGrpSpPr>
        <p:grpSpPr>
          <a:xfrm>
            <a:off x="1207687" y="4375451"/>
            <a:ext cx="1290600" cy="477000"/>
            <a:chOff x="1207687" y="4375451"/>
            <a:chExt cx="1290600" cy="477000"/>
          </a:xfrm>
        </p:grpSpPr>
        <mc:AlternateContent xmlns:mc="http://schemas.openxmlformats.org/markup-compatibility/2006" xmlns:p14="http://schemas.microsoft.com/office/powerpoint/2010/main">
          <mc:Choice Requires="p14">
            <p:contentPart p14:bwMode="auto" r:id="rId96">
              <p14:nvContentPartPr>
                <p14:cNvPr id="115" name="筆跡 114">
                  <a:extLst>
                    <a:ext uri="{FF2B5EF4-FFF2-40B4-BE49-F238E27FC236}">
                      <a16:creationId xmlns:a16="http://schemas.microsoft.com/office/drawing/2014/main" id="{60172D88-ED53-CDAB-7FCF-85F69CFA5475}"/>
                    </a:ext>
                  </a:extLst>
                </p14:cNvPr>
                <p14:cNvContentPartPr/>
                <p14:nvPr/>
              </p14:nvContentPartPr>
              <p14:xfrm>
                <a:off x="1207687" y="4417931"/>
                <a:ext cx="247680" cy="414720"/>
              </p14:xfrm>
            </p:contentPart>
          </mc:Choice>
          <mc:Fallback xmlns="">
            <p:pic>
              <p:nvPicPr>
                <p:cNvPr id="115" name="筆跡 114">
                  <a:extLst>
                    <a:ext uri="{FF2B5EF4-FFF2-40B4-BE49-F238E27FC236}">
                      <a16:creationId xmlns:a16="http://schemas.microsoft.com/office/drawing/2014/main" id="{60172D88-ED53-CDAB-7FCF-85F69CFA5475}"/>
                    </a:ext>
                  </a:extLst>
                </p:cNvPr>
                <p:cNvPicPr/>
                <p:nvPr/>
              </p:nvPicPr>
              <p:blipFill>
                <a:blip r:embed="rId97"/>
                <a:stretch>
                  <a:fillRect/>
                </a:stretch>
              </p:blipFill>
              <p:spPr>
                <a:xfrm>
                  <a:off x="1189687" y="4400291"/>
                  <a:ext cx="283320" cy="450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6" name="筆跡 115">
                  <a:extLst>
                    <a:ext uri="{FF2B5EF4-FFF2-40B4-BE49-F238E27FC236}">
                      <a16:creationId xmlns:a16="http://schemas.microsoft.com/office/drawing/2014/main" id="{41F2C6C1-CE52-5806-2F5B-715E224BC27E}"/>
                    </a:ext>
                  </a:extLst>
                </p14:cNvPr>
                <p14:cNvContentPartPr/>
                <p14:nvPr/>
              </p14:nvContentPartPr>
              <p14:xfrm>
                <a:off x="1473367" y="4674971"/>
                <a:ext cx="133200" cy="177480"/>
              </p14:xfrm>
            </p:contentPart>
          </mc:Choice>
          <mc:Fallback xmlns="">
            <p:pic>
              <p:nvPicPr>
                <p:cNvPr id="116" name="筆跡 115">
                  <a:extLst>
                    <a:ext uri="{FF2B5EF4-FFF2-40B4-BE49-F238E27FC236}">
                      <a16:creationId xmlns:a16="http://schemas.microsoft.com/office/drawing/2014/main" id="{41F2C6C1-CE52-5806-2F5B-715E224BC27E}"/>
                    </a:ext>
                  </a:extLst>
                </p:cNvPr>
                <p:cNvPicPr/>
                <p:nvPr/>
              </p:nvPicPr>
              <p:blipFill>
                <a:blip r:embed="rId99"/>
                <a:stretch>
                  <a:fillRect/>
                </a:stretch>
              </p:blipFill>
              <p:spPr>
                <a:xfrm>
                  <a:off x="1455367" y="4657331"/>
                  <a:ext cx="1688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7" name="筆跡 116">
                  <a:extLst>
                    <a:ext uri="{FF2B5EF4-FFF2-40B4-BE49-F238E27FC236}">
                      <a16:creationId xmlns:a16="http://schemas.microsoft.com/office/drawing/2014/main" id="{6380123C-792F-8B33-2B29-CCB3A3685B0F}"/>
                    </a:ext>
                  </a:extLst>
                </p14:cNvPr>
                <p14:cNvContentPartPr/>
                <p14:nvPr/>
              </p14:nvContentPartPr>
              <p14:xfrm>
                <a:off x="1715647" y="4375451"/>
                <a:ext cx="160200" cy="466560"/>
              </p14:xfrm>
            </p:contentPart>
          </mc:Choice>
          <mc:Fallback xmlns="">
            <p:pic>
              <p:nvPicPr>
                <p:cNvPr id="117" name="筆跡 116">
                  <a:extLst>
                    <a:ext uri="{FF2B5EF4-FFF2-40B4-BE49-F238E27FC236}">
                      <a16:creationId xmlns:a16="http://schemas.microsoft.com/office/drawing/2014/main" id="{6380123C-792F-8B33-2B29-CCB3A3685B0F}"/>
                    </a:ext>
                  </a:extLst>
                </p:cNvPr>
                <p:cNvPicPr/>
                <p:nvPr/>
              </p:nvPicPr>
              <p:blipFill>
                <a:blip r:embed="rId101"/>
                <a:stretch>
                  <a:fillRect/>
                </a:stretch>
              </p:blipFill>
              <p:spPr>
                <a:xfrm>
                  <a:off x="1698007" y="4357811"/>
                  <a:ext cx="195840" cy="50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8" name="筆跡 117">
                  <a:extLst>
                    <a:ext uri="{FF2B5EF4-FFF2-40B4-BE49-F238E27FC236}">
                      <a16:creationId xmlns:a16="http://schemas.microsoft.com/office/drawing/2014/main" id="{6530194D-7B30-555C-A76C-C6F00D9BC1BC}"/>
                    </a:ext>
                  </a:extLst>
                </p14:cNvPr>
                <p14:cNvContentPartPr/>
                <p14:nvPr/>
              </p14:nvContentPartPr>
              <p14:xfrm>
                <a:off x="1982407" y="4584251"/>
                <a:ext cx="102600" cy="258840"/>
              </p14:xfrm>
            </p:contentPart>
          </mc:Choice>
          <mc:Fallback xmlns="">
            <p:pic>
              <p:nvPicPr>
                <p:cNvPr id="118" name="筆跡 117">
                  <a:extLst>
                    <a:ext uri="{FF2B5EF4-FFF2-40B4-BE49-F238E27FC236}">
                      <a16:creationId xmlns:a16="http://schemas.microsoft.com/office/drawing/2014/main" id="{6530194D-7B30-555C-A76C-C6F00D9BC1BC}"/>
                    </a:ext>
                  </a:extLst>
                </p:cNvPr>
                <p:cNvPicPr/>
                <p:nvPr/>
              </p:nvPicPr>
              <p:blipFill>
                <a:blip r:embed="rId103"/>
                <a:stretch>
                  <a:fillRect/>
                </a:stretch>
              </p:blipFill>
              <p:spPr>
                <a:xfrm>
                  <a:off x="1964407" y="4566251"/>
                  <a:ext cx="13824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9" name="筆跡 118">
                  <a:extLst>
                    <a:ext uri="{FF2B5EF4-FFF2-40B4-BE49-F238E27FC236}">
                      <a16:creationId xmlns:a16="http://schemas.microsoft.com/office/drawing/2014/main" id="{38ECB957-404D-642C-DEAB-D417D5DE52E3}"/>
                    </a:ext>
                  </a:extLst>
                </p14:cNvPr>
                <p14:cNvContentPartPr/>
                <p14:nvPr/>
              </p14:nvContentPartPr>
              <p14:xfrm>
                <a:off x="2087527" y="4599371"/>
                <a:ext cx="225000" cy="230760"/>
              </p14:xfrm>
            </p:contentPart>
          </mc:Choice>
          <mc:Fallback xmlns="">
            <p:pic>
              <p:nvPicPr>
                <p:cNvPr id="119" name="筆跡 118">
                  <a:extLst>
                    <a:ext uri="{FF2B5EF4-FFF2-40B4-BE49-F238E27FC236}">
                      <a16:creationId xmlns:a16="http://schemas.microsoft.com/office/drawing/2014/main" id="{38ECB957-404D-642C-DEAB-D417D5DE52E3}"/>
                    </a:ext>
                  </a:extLst>
                </p:cNvPr>
                <p:cNvPicPr/>
                <p:nvPr/>
              </p:nvPicPr>
              <p:blipFill>
                <a:blip r:embed="rId105"/>
                <a:stretch>
                  <a:fillRect/>
                </a:stretch>
              </p:blipFill>
              <p:spPr>
                <a:xfrm>
                  <a:off x="2069887" y="4581731"/>
                  <a:ext cx="26064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20" name="筆跡 119">
                  <a:extLst>
                    <a:ext uri="{FF2B5EF4-FFF2-40B4-BE49-F238E27FC236}">
                      <a16:creationId xmlns:a16="http://schemas.microsoft.com/office/drawing/2014/main" id="{90291029-5358-EC68-70CA-93B47B313D5F}"/>
                    </a:ext>
                  </a:extLst>
                </p14:cNvPr>
                <p14:cNvContentPartPr/>
                <p14:nvPr/>
              </p14:nvContentPartPr>
              <p14:xfrm>
                <a:off x="2385607" y="4622051"/>
                <a:ext cx="112680" cy="185400"/>
              </p14:xfrm>
            </p:contentPart>
          </mc:Choice>
          <mc:Fallback xmlns="">
            <p:pic>
              <p:nvPicPr>
                <p:cNvPr id="120" name="筆跡 119">
                  <a:extLst>
                    <a:ext uri="{FF2B5EF4-FFF2-40B4-BE49-F238E27FC236}">
                      <a16:creationId xmlns:a16="http://schemas.microsoft.com/office/drawing/2014/main" id="{90291029-5358-EC68-70CA-93B47B313D5F}"/>
                    </a:ext>
                  </a:extLst>
                </p:cNvPr>
                <p:cNvPicPr/>
                <p:nvPr/>
              </p:nvPicPr>
              <p:blipFill>
                <a:blip r:embed="rId107"/>
                <a:stretch>
                  <a:fillRect/>
                </a:stretch>
              </p:blipFill>
              <p:spPr>
                <a:xfrm>
                  <a:off x="2367967" y="4604051"/>
                  <a:ext cx="148320" cy="221040"/>
                </a:xfrm>
                <a:prstGeom prst="rect">
                  <a:avLst/>
                </a:prstGeom>
              </p:spPr>
            </p:pic>
          </mc:Fallback>
        </mc:AlternateContent>
      </p:grpSp>
      <p:grpSp>
        <p:nvGrpSpPr>
          <p:cNvPr id="132" name="群組 131">
            <a:extLst>
              <a:ext uri="{FF2B5EF4-FFF2-40B4-BE49-F238E27FC236}">
                <a16:creationId xmlns:a16="http://schemas.microsoft.com/office/drawing/2014/main" id="{D5DED980-35E7-5D2F-51A4-179A9294741F}"/>
              </a:ext>
            </a:extLst>
          </p:cNvPr>
          <p:cNvGrpSpPr/>
          <p:nvPr/>
        </p:nvGrpSpPr>
        <p:grpSpPr>
          <a:xfrm>
            <a:off x="2870527" y="4545011"/>
            <a:ext cx="2047680" cy="306000"/>
            <a:chOff x="2870527" y="4545011"/>
            <a:chExt cx="2047680" cy="306000"/>
          </a:xfrm>
        </p:grpSpPr>
        <mc:AlternateContent xmlns:mc="http://schemas.openxmlformats.org/markup-compatibility/2006" xmlns:p14="http://schemas.microsoft.com/office/powerpoint/2010/main">
          <mc:Choice Requires="p14">
            <p:contentPart p14:bwMode="auto" r:id="rId108">
              <p14:nvContentPartPr>
                <p14:cNvPr id="123" name="筆跡 122">
                  <a:extLst>
                    <a:ext uri="{FF2B5EF4-FFF2-40B4-BE49-F238E27FC236}">
                      <a16:creationId xmlns:a16="http://schemas.microsoft.com/office/drawing/2014/main" id="{68966A5A-69A3-FE7F-B5E4-3D8E8ED80880}"/>
                    </a:ext>
                  </a:extLst>
                </p14:cNvPr>
                <p14:cNvContentPartPr/>
                <p14:nvPr/>
              </p14:nvContentPartPr>
              <p14:xfrm>
                <a:off x="2870527" y="4608371"/>
                <a:ext cx="218880" cy="219960"/>
              </p14:xfrm>
            </p:contentPart>
          </mc:Choice>
          <mc:Fallback xmlns="">
            <p:pic>
              <p:nvPicPr>
                <p:cNvPr id="123" name="筆跡 122">
                  <a:extLst>
                    <a:ext uri="{FF2B5EF4-FFF2-40B4-BE49-F238E27FC236}">
                      <a16:creationId xmlns:a16="http://schemas.microsoft.com/office/drawing/2014/main" id="{68966A5A-69A3-FE7F-B5E4-3D8E8ED80880}"/>
                    </a:ext>
                  </a:extLst>
                </p:cNvPr>
                <p:cNvPicPr/>
                <p:nvPr/>
              </p:nvPicPr>
              <p:blipFill>
                <a:blip r:embed="rId109"/>
                <a:stretch>
                  <a:fillRect/>
                </a:stretch>
              </p:blipFill>
              <p:spPr>
                <a:xfrm>
                  <a:off x="2852887" y="4590731"/>
                  <a:ext cx="25452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4" name="筆跡 123">
                  <a:extLst>
                    <a:ext uri="{FF2B5EF4-FFF2-40B4-BE49-F238E27FC236}">
                      <a16:creationId xmlns:a16="http://schemas.microsoft.com/office/drawing/2014/main" id="{2034850F-16E8-FA85-7A13-69360E4D725A}"/>
                    </a:ext>
                  </a:extLst>
                </p14:cNvPr>
                <p14:cNvContentPartPr/>
                <p14:nvPr/>
              </p14:nvContentPartPr>
              <p14:xfrm>
                <a:off x="3144127" y="4568771"/>
                <a:ext cx="126360" cy="235440"/>
              </p14:xfrm>
            </p:contentPart>
          </mc:Choice>
          <mc:Fallback xmlns="">
            <p:pic>
              <p:nvPicPr>
                <p:cNvPr id="124" name="筆跡 123">
                  <a:extLst>
                    <a:ext uri="{FF2B5EF4-FFF2-40B4-BE49-F238E27FC236}">
                      <a16:creationId xmlns:a16="http://schemas.microsoft.com/office/drawing/2014/main" id="{2034850F-16E8-FA85-7A13-69360E4D725A}"/>
                    </a:ext>
                  </a:extLst>
                </p:cNvPr>
                <p:cNvPicPr/>
                <p:nvPr/>
              </p:nvPicPr>
              <p:blipFill>
                <a:blip r:embed="rId111"/>
                <a:stretch>
                  <a:fillRect/>
                </a:stretch>
              </p:blipFill>
              <p:spPr>
                <a:xfrm>
                  <a:off x="3126487" y="4551131"/>
                  <a:ext cx="162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5" name="筆跡 124">
                  <a:extLst>
                    <a:ext uri="{FF2B5EF4-FFF2-40B4-BE49-F238E27FC236}">
                      <a16:creationId xmlns:a16="http://schemas.microsoft.com/office/drawing/2014/main" id="{F8AAEABB-7D23-0BB9-2154-47424CE23413}"/>
                    </a:ext>
                  </a:extLst>
                </p14:cNvPr>
                <p14:cNvContentPartPr/>
                <p14:nvPr/>
              </p14:nvContentPartPr>
              <p14:xfrm>
                <a:off x="3355807" y="4560851"/>
                <a:ext cx="101520" cy="236520"/>
              </p14:xfrm>
            </p:contentPart>
          </mc:Choice>
          <mc:Fallback xmlns="">
            <p:pic>
              <p:nvPicPr>
                <p:cNvPr id="125" name="筆跡 124">
                  <a:extLst>
                    <a:ext uri="{FF2B5EF4-FFF2-40B4-BE49-F238E27FC236}">
                      <a16:creationId xmlns:a16="http://schemas.microsoft.com/office/drawing/2014/main" id="{F8AAEABB-7D23-0BB9-2154-47424CE23413}"/>
                    </a:ext>
                  </a:extLst>
                </p:cNvPr>
                <p:cNvPicPr/>
                <p:nvPr/>
              </p:nvPicPr>
              <p:blipFill>
                <a:blip r:embed="rId113"/>
                <a:stretch>
                  <a:fillRect/>
                </a:stretch>
              </p:blipFill>
              <p:spPr>
                <a:xfrm>
                  <a:off x="3338167" y="4543211"/>
                  <a:ext cx="13716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6" name="筆跡 125">
                  <a:extLst>
                    <a:ext uri="{FF2B5EF4-FFF2-40B4-BE49-F238E27FC236}">
                      <a16:creationId xmlns:a16="http://schemas.microsoft.com/office/drawing/2014/main" id="{034627B9-7407-6AA3-EE3D-C840CC01A3FE}"/>
                    </a:ext>
                  </a:extLst>
                </p14:cNvPr>
                <p14:cNvContentPartPr/>
                <p14:nvPr/>
              </p14:nvContentPartPr>
              <p14:xfrm>
                <a:off x="3251047" y="4612691"/>
                <a:ext cx="330840" cy="127800"/>
              </p14:xfrm>
            </p:contentPart>
          </mc:Choice>
          <mc:Fallback xmlns="">
            <p:pic>
              <p:nvPicPr>
                <p:cNvPr id="126" name="筆跡 125">
                  <a:extLst>
                    <a:ext uri="{FF2B5EF4-FFF2-40B4-BE49-F238E27FC236}">
                      <a16:creationId xmlns:a16="http://schemas.microsoft.com/office/drawing/2014/main" id="{034627B9-7407-6AA3-EE3D-C840CC01A3FE}"/>
                    </a:ext>
                  </a:extLst>
                </p:cNvPr>
                <p:cNvPicPr/>
                <p:nvPr/>
              </p:nvPicPr>
              <p:blipFill>
                <a:blip r:embed="rId115"/>
                <a:stretch>
                  <a:fillRect/>
                </a:stretch>
              </p:blipFill>
              <p:spPr>
                <a:xfrm>
                  <a:off x="3233047" y="4595051"/>
                  <a:ext cx="366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27" name="筆跡 126">
                  <a:extLst>
                    <a:ext uri="{FF2B5EF4-FFF2-40B4-BE49-F238E27FC236}">
                      <a16:creationId xmlns:a16="http://schemas.microsoft.com/office/drawing/2014/main" id="{550BF040-738A-60D0-6D15-B0A6C4FCEA9F}"/>
                    </a:ext>
                  </a:extLst>
                </p14:cNvPr>
                <p14:cNvContentPartPr/>
                <p14:nvPr/>
              </p14:nvContentPartPr>
              <p14:xfrm>
                <a:off x="3565327" y="4545011"/>
                <a:ext cx="69120" cy="16200"/>
              </p14:xfrm>
            </p:contentPart>
          </mc:Choice>
          <mc:Fallback xmlns="">
            <p:pic>
              <p:nvPicPr>
                <p:cNvPr id="127" name="筆跡 126">
                  <a:extLst>
                    <a:ext uri="{FF2B5EF4-FFF2-40B4-BE49-F238E27FC236}">
                      <a16:creationId xmlns:a16="http://schemas.microsoft.com/office/drawing/2014/main" id="{550BF040-738A-60D0-6D15-B0A6C4FCEA9F}"/>
                    </a:ext>
                  </a:extLst>
                </p:cNvPr>
                <p:cNvPicPr/>
                <p:nvPr/>
              </p:nvPicPr>
              <p:blipFill>
                <a:blip r:embed="rId117"/>
                <a:stretch>
                  <a:fillRect/>
                </a:stretch>
              </p:blipFill>
              <p:spPr>
                <a:xfrm>
                  <a:off x="3547327" y="4527371"/>
                  <a:ext cx="1047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8" name="筆跡 127">
                  <a:extLst>
                    <a:ext uri="{FF2B5EF4-FFF2-40B4-BE49-F238E27FC236}">
                      <a16:creationId xmlns:a16="http://schemas.microsoft.com/office/drawing/2014/main" id="{7D12C59E-0205-E24E-891C-A9B380799451}"/>
                    </a:ext>
                  </a:extLst>
                </p14:cNvPr>
                <p14:cNvContentPartPr/>
                <p14:nvPr/>
              </p14:nvContentPartPr>
              <p14:xfrm>
                <a:off x="3692407" y="4590731"/>
                <a:ext cx="342360" cy="260280"/>
              </p14:xfrm>
            </p:contentPart>
          </mc:Choice>
          <mc:Fallback xmlns="">
            <p:pic>
              <p:nvPicPr>
                <p:cNvPr id="128" name="筆跡 127">
                  <a:extLst>
                    <a:ext uri="{FF2B5EF4-FFF2-40B4-BE49-F238E27FC236}">
                      <a16:creationId xmlns:a16="http://schemas.microsoft.com/office/drawing/2014/main" id="{7D12C59E-0205-E24E-891C-A9B380799451}"/>
                    </a:ext>
                  </a:extLst>
                </p:cNvPr>
                <p:cNvPicPr/>
                <p:nvPr/>
              </p:nvPicPr>
              <p:blipFill>
                <a:blip r:embed="rId119"/>
                <a:stretch>
                  <a:fillRect/>
                </a:stretch>
              </p:blipFill>
              <p:spPr>
                <a:xfrm>
                  <a:off x="3674407" y="4573091"/>
                  <a:ext cx="378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29" name="筆跡 128">
                  <a:extLst>
                    <a:ext uri="{FF2B5EF4-FFF2-40B4-BE49-F238E27FC236}">
                      <a16:creationId xmlns:a16="http://schemas.microsoft.com/office/drawing/2014/main" id="{8916441B-2EEE-2795-8F29-157AC043BA5A}"/>
                    </a:ext>
                  </a:extLst>
                </p14:cNvPr>
                <p14:cNvContentPartPr/>
                <p14:nvPr/>
              </p14:nvContentPartPr>
              <p14:xfrm>
                <a:off x="4081207" y="4604411"/>
                <a:ext cx="379080" cy="235800"/>
              </p14:xfrm>
            </p:contentPart>
          </mc:Choice>
          <mc:Fallback xmlns="">
            <p:pic>
              <p:nvPicPr>
                <p:cNvPr id="129" name="筆跡 128">
                  <a:extLst>
                    <a:ext uri="{FF2B5EF4-FFF2-40B4-BE49-F238E27FC236}">
                      <a16:creationId xmlns:a16="http://schemas.microsoft.com/office/drawing/2014/main" id="{8916441B-2EEE-2795-8F29-157AC043BA5A}"/>
                    </a:ext>
                  </a:extLst>
                </p:cNvPr>
                <p:cNvPicPr/>
                <p:nvPr/>
              </p:nvPicPr>
              <p:blipFill>
                <a:blip r:embed="rId121"/>
                <a:stretch>
                  <a:fillRect/>
                </a:stretch>
              </p:blipFill>
              <p:spPr>
                <a:xfrm>
                  <a:off x="4063567" y="4586411"/>
                  <a:ext cx="4147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0" name="筆跡 129">
                  <a:extLst>
                    <a:ext uri="{FF2B5EF4-FFF2-40B4-BE49-F238E27FC236}">
                      <a16:creationId xmlns:a16="http://schemas.microsoft.com/office/drawing/2014/main" id="{7C952B31-6C27-B52F-B44A-DEB1DC2F25E3}"/>
                    </a:ext>
                  </a:extLst>
                </p14:cNvPr>
                <p14:cNvContentPartPr/>
                <p14:nvPr/>
              </p14:nvContentPartPr>
              <p14:xfrm>
                <a:off x="4333567" y="4621331"/>
                <a:ext cx="341640" cy="164880"/>
              </p14:xfrm>
            </p:contentPart>
          </mc:Choice>
          <mc:Fallback xmlns="">
            <p:pic>
              <p:nvPicPr>
                <p:cNvPr id="130" name="筆跡 129">
                  <a:extLst>
                    <a:ext uri="{FF2B5EF4-FFF2-40B4-BE49-F238E27FC236}">
                      <a16:creationId xmlns:a16="http://schemas.microsoft.com/office/drawing/2014/main" id="{7C952B31-6C27-B52F-B44A-DEB1DC2F25E3}"/>
                    </a:ext>
                  </a:extLst>
                </p:cNvPr>
                <p:cNvPicPr/>
                <p:nvPr/>
              </p:nvPicPr>
              <p:blipFill>
                <a:blip r:embed="rId123"/>
                <a:stretch>
                  <a:fillRect/>
                </a:stretch>
              </p:blipFill>
              <p:spPr>
                <a:xfrm>
                  <a:off x="4315927" y="4603691"/>
                  <a:ext cx="3772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1" name="筆跡 130">
                  <a:extLst>
                    <a:ext uri="{FF2B5EF4-FFF2-40B4-BE49-F238E27FC236}">
                      <a16:creationId xmlns:a16="http://schemas.microsoft.com/office/drawing/2014/main" id="{A275E7BE-A444-5234-BC5B-839FF1F95EC8}"/>
                    </a:ext>
                  </a:extLst>
                </p14:cNvPr>
                <p14:cNvContentPartPr/>
                <p14:nvPr/>
              </p14:nvContentPartPr>
              <p14:xfrm>
                <a:off x="4740367" y="4594331"/>
                <a:ext cx="177840" cy="193680"/>
              </p14:xfrm>
            </p:contentPart>
          </mc:Choice>
          <mc:Fallback xmlns="">
            <p:pic>
              <p:nvPicPr>
                <p:cNvPr id="131" name="筆跡 130">
                  <a:extLst>
                    <a:ext uri="{FF2B5EF4-FFF2-40B4-BE49-F238E27FC236}">
                      <a16:creationId xmlns:a16="http://schemas.microsoft.com/office/drawing/2014/main" id="{A275E7BE-A444-5234-BC5B-839FF1F95EC8}"/>
                    </a:ext>
                  </a:extLst>
                </p:cNvPr>
                <p:cNvPicPr/>
                <p:nvPr/>
              </p:nvPicPr>
              <p:blipFill>
                <a:blip r:embed="rId125"/>
                <a:stretch>
                  <a:fillRect/>
                </a:stretch>
              </p:blipFill>
              <p:spPr>
                <a:xfrm>
                  <a:off x="4722367" y="4576331"/>
                  <a:ext cx="213480" cy="229320"/>
                </a:xfrm>
                <a:prstGeom prst="rect">
                  <a:avLst/>
                </a:prstGeom>
              </p:spPr>
            </p:pic>
          </mc:Fallback>
        </mc:AlternateContent>
      </p:grpSp>
      <p:grpSp>
        <p:nvGrpSpPr>
          <p:cNvPr id="139" name="群組 138">
            <a:extLst>
              <a:ext uri="{FF2B5EF4-FFF2-40B4-BE49-F238E27FC236}">
                <a16:creationId xmlns:a16="http://schemas.microsoft.com/office/drawing/2014/main" id="{7D560746-B239-A60C-B3F6-45C6A4812DD9}"/>
              </a:ext>
            </a:extLst>
          </p:cNvPr>
          <p:cNvGrpSpPr/>
          <p:nvPr/>
        </p:nvGrpSpPr>
        <p:grpSpPr>
          <a:xfrm>
            <a:off x="1356727" y="5721131"/>
            <a:ext cx="621720" cy="598680"/>
            <a:chOff x="1356727" y="5721131"/>
            <a:chExt cx="621720" cy="598680"/>
          </a:xfrm>
        </p:grpSpPr>
        <mc:AlternateContent xmlns:mc="http://schemas.openxmlformats.org/markup-compatibility/2006" xmlns:p14="http://schemas.microsoft.com/office/powerpoint/2010/main">
          <mc:Choice Requires="p14">
            <p:contentPart p14:bwMode="auto" r:id="rId126">
              <p14:nvContentPartPr>
                <p14:cNvPr id="133" name="筆跡 132">
                  <a:extLst>
                    <a:ext uri="{FF2B5EF4-FFF2-40B4-BE49-F238E27FC236}">
                      <a16:creationId xmlns:a16="http://schemas.microsoft.com/office/drawing/2014/main" id="{F259BE08-A269-7113-357E-AB4B16FFB940}"/>
                    </a:ext>
                  </a:extLst>
                </p14:cNvPr>
                <p14:cNvContentPartPr/>
                <p14:nvPr/>
              </p14:nvContentPartPr>
              <p14:xfrm>
                <a:off x="1411807" y="5860451"/>
                <a:ext cx="25200" cy="459360"/>
              </p14:xfrm>
            </p:contentPart>
          </mc:Choice>
          <mc:Fallback xmlns="">
            <p:pic>
              <p:nvPicPr>
                <p:cNvPr id="133" name="筆跡 132">
                  <a:extLst>
                    <a:ext uri="{FF2B5EF4-FFF2-40B4-BE49-F238E27FC236}">
                      <a16:creationId xmlns:a16="http://schemas.microsoft.com/office/drawing/2014/main" id="{F259BE08-A269-7113-357E-AB4B16FFB940}"/>
                    </a:ext>
                  </a:extLst>
                </p:cNvPr>
                <p:cNvPicPr/>
                <p:nvPr/>
              </p:nvPicPr>
              <p:blipFill>
                <a:blip r:embed="rId127"/>
                <a:stretch>
                  <a:fillRect/>
                </a:stretch>
              </p:blipFill>
              <p:spPr>
                <a:xfrm>
                  <a:off x="1393807" y="5842451"/>
                  <a:ext cx="60840" cy="495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34" name="筆跡 133">
                  <a:extLst>
                    <a:ext uri="{FF2B5EF4-FFF2-40B4-BE49-F238E27FC236}">
                      <a16:creationId xmlns:a16="http://schemas.microsoft.com/office/drawing/2014/main" id="{B8AF8A33-3563-968F-CDE6-983F012AED5B}"/>
                    </a:ext>
                  </a:extLst>
                </p14:cNvPr>
                <p14:cNvContentPartPr/>
                <p14:nvPr/>
              </p14:nvContentPartPr>
              <p14:xfrm>
                <a:off x="1380847" y="6056651"/>
                <a:ext cx="179280" cy="227160"/>
              </p14:xfrm>
            </p:contentPart>
          </mc:Choice>
          <mc:Fallback xmlns="">
            <p:pic>
              <p:nvPicPr>
                <p:cNvPr id="134" name="筆跡 133">
                  <a:extLst>
                    <a:ext uri="{FF2B5EF4-FFF2-40B4-BE49-F238E27FC236}">
                      <a16:creationId xmlns:a16="http://schemas.microsoft.com/office/drawing/2014/main" id="{B8AF8A33-3563-968F-CDE6-983F012AED5B}"/>
                    </a:ext>
                  </a:extLst>
                </p:cNvPr>
                <p:cNvPicPr/>
                <p:nvPr/>
              </p:nvPicPr>
              <p:blipFill>
                <a:blip r:embed="rId129"/>
                <a:stretch>
                  <a:fillRect/>
                </a:stretch>
              </p:blipFill>
              <p:spPr>
                <a:xfrm>
                  <a:off x="1363207" y="6039011"/>
                  <a:ext cx="2149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筆跡 134">
                  <a:extLst>
                    <a:ext uri="{FF2B5EF4-FFF2-40B4-BE49-F238E27FC236}">
                      <a16:creationId xmlns:a16="http://schemas.microsoft.com/office/drawing/2014/main" id="{A11EDBDC-A05A-A06A-D106-27F70EA2C79C}"/>
                    </a:ext>
                  </a:extLst>
                </p14:cNvPr>
                <p14:cNvContentPartPr/>
                <p14:nvPr/>
              </p14:nvContentPartPr>
              <p14:xfrm>
                <a:off x="1535647" y="6148811"/>
                <a:ext cx="148320" cy="108360"/>
              </p14:xfrm>
            </p:contentPart>
          </mc:Choice>
          <mc:Fallback xmlns="">
            <p:pic>
              <p:nvPicPr>
                <p:cNvPr id="135" name="筆跡 134">
                  <a:extLst>
                    <a:ext uri="{FF2B5EF4-FFF2-40B4-BE49-F238E27FC236}">
                      <a16:creationId xmlns:a16="http://schemas.microsoft.com/office/drawing/2014/main" id="{A11EDBDC-A05A-A06A-D106-27F70EA2C79C}"/>
                    </a:ext>
                  </a:extLst>
                </p:cNvPr>
                <p:cNvPicPr/>
                <p:nvPr/>
              </p:nvPicPr>
              <p:blipFill>
                <a:blip r:embed="rId131"/>
                <a:stretch>
                  <a:fillRect/>
                </a:stretch>
              </p:blipFill>
              <p:spPr>
                <a:xfrm>
                  <a:off x="1517647" y="6130811"/>
                  <a:ext cx="1839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36" name="筆跡 135">
                  <a:extLst>
                    <a:ext uri="{FF2B5EF4-FFF2-40B4-BE49-F238E27FC236}">
                      <a16:creationId xmlns:a16="http://schemas.microsoft.com/office/drawing/2014/main" id="{8B08C67C-6A0B-67C9-985B-EA3D16848A50}"/>
                    </a:ext>
                  </a:extLst>
                </p14:cNvPr>
                <p14:cNvContentPartPr/>
                <p14:nvPr/>
              </p14:nvContentPartPr>
              <p14:xfrm>
                <a:off x="1356727" y="5721131"/>
                <a:ext cx="241200" cy="214920"/>
              </p14:xfrm>
            </p:contentPart>
          </mc:Choice>
          <mc:Fallback xmlns="">
            <p:pic>
              <p:nvPicPr>
                <p:cNvPr id="136" name="筆跡 135">
                  <a:extLst>
                    <a:ext uri="{FF2B5EF4-FFF2-40B4-BE49-F238E27FC236}">
                      <a16:creationId xmlns:a16="http://schemas.microsoft.com/office/drawing/2014/main" id="{8B08C67C-6A0B-67C9-985B-EA3D16848A50}"/>
                    </a:ext>
                  </a:extLst>
                </p:cNvPr>
                <p:cNvPicPr/>
                <p:nvPr/>
              </p:nvPicPr>
              <p:blipFill>
                <a:blip r:embed="rId133"/>
                <a:stretch>
                  <a:fillRect/>
                </a:stretch>
              </p:blipFill>
              <p:spPr>
                <a:xfrm>
                  <a:off x="1339087" y="5703491"/>
                  <a:ext cx="27684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37" name="筆跡 136">
                  <a:extLst>
                    <a:ext uri="{FF2B5EF4-FFF2-40B4-BE49-F238E27FC236}">
                      <a16:creationId xmlns:a16="http://schemas.microsoft.com/office/drawing/2014/main" id="{25CEAFD0-8496-8934-037D-E258554F5375}"/>
                    </a:ext>
                  </a:extLst>
                </p14:cNvPr>
                <p14:cNvContentPartPr/>
                <p14:nvPr/>
              </p14:nvContentPartPr>
              <p14:xfrm>
                <a:off x="1788367" y="5983211"/>
                <a:ext cx="159840" cy="28800"/>
              </p14:xfrm>
            </p:contentPart>
          </mc:Choice>
          <mc:Fallback xmlns="">
            <p:pic>
              <p:nvPicPr>
                <p:cNvPr id="137" name="筆跡 136">
                  <a:extLst>
                    <a:ext uri="{FF2B5EF4-FFF2-40B4-BE49-F238E27FC236}">
                      <a16:creationId xmlns:a16="http://schemas.microsoft.com/office/drawing/2014/main" id="{25CEAFD0-8496-8934-037D-E258554F5375}"/>
                    </a:ext>
                  </a:extLst>
                </p:cNvPr>
                <p:cNvPicPr/>
                <p:nvPr/>
              </p:nvPicPr>
              <p:blipFill>
                <a:blip r:embed="rId135"/>
                <a:stretch>
                  <a:fillRect/>
                </a:stretch>
              </p:blipFill>
              <p:spPr>
                <a:xfrm>
                  <a:off x="1770727" y="5965211"/>
                  <a:ext cx="195480" cy="64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38" name="筆跡 137">
                  <a:extLst>
                    <a:ext uri="{FF2B5EF4-FFF2-40B4-BE49-F238E27FC236}">
                      <a16:creationId xmlns:a16="http://schemas.microsoft.com/office/drawing/2014/main" id="{B3FC3BB4-5255-F616-FBDD-EC9921B52F61}"/>
                    </a:ext>
                  </a:extLst>
                </p14:cNvPr>
                <p14:cNvContentPartPr/>
                <p14:nvPr/>
              </p14:nvContentPartPr>
              <p14:xfrm>
                <a:off x="1767127" y="6096251"/>
                <a:ext cx="211320" cy="14040"/>
              </p14:xfrm>
            </p:contentPart>
          </mc:Choice>
          <mc:Fallback xmlns="">
            <p:pic>
              <p:nvPicPr>
                <p:cNvPr id="138" name="筆跡 137">
                  <a:extLst>
                    <a:ext uri="{FF2B5EF4-FFF2-40B4-BE49-F238E27FC236}">
                      <a16:creationId xmlns:a16="http://schemas.microsoft.com/office/drawing/2014/main" id="{B3FC3BB4-5255-F616-FBDD-EC9921B52F61}"/>
                    </a:ext>
                  </a:extLst>
                </p:cNvPr>
                <p:cNvPicPr/>
                <p:nvPr/>
              </p:nvPicPr>
              <p:blipFill>
                <a:blip r:embed="rId137"/>
                <a:stretch>
                  <a:fillRect/>
                </a:stretch>
              </p:blipFill>
              <p:spPr>
                <a:xfrm>
                  <a:off x="1749487" y="6078611"/>
                  <a:ext cx="246960" cy="49680"/>
                </a:xfrm>
                <a:prstGeom prst="rect">
                  <a:avLst/>
                </a:prstGeom>
              </p:spPr>
            </p:pic>
          </mc:Fallback>
        </mc:AlternateContent>
      </p:grpSp>
      <p:sp>
        <p:nvSpPr>
          <p:cNvPr id="10" name="直線接點 9">
            <a:extLst>
              <a:ext uri="{FF2B5EF4-FFF2-40B4-BE49-F238E27FC236}">
                <a16:creationId xmlns:a16="http://schemas.microsoft.com/office/drawing/2014/main" id="{6CD668DB-8C69-446D-8C26-49924535FAC8}"/>
              </a:ext>
            </a:extLst>
          </p:cNvPr>
          <p:cNvSpPr/>
          <p:nvPr/>
        </p:nvSpPr>
        <p:spPr>
          <a:xfrm>
            <a:off x="2230560" y="5986620"/>
            <a:ext cx="274320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46" name="群組 145">
            <a:extLst>
              <a:ext uri="{FF2B5EF4-FFF2-40B4-BE49-F238E27FC236}">
                <a16:creationId xmlns:a16="http://schemas.microsoft.com/office/drawing/2014/main" id="{5C44C95E-D629-BAE6-4607-04D5A65618FC}"/>
              </a:ext>
            </a:extLst>
          </p:cNvPr>
          <p:cNvGrpSpPr/>
          <p:nvPr/>
        </p:nvGrpSpPr>
        <p:grpSpPr>
          <a:xfrm>
            <a:off x="2547247" y="5605931"/>
            <a:ext cx="765720" cy="395640"/>
            <a:chOff x="2547247" y="5605931"/>
            <a:chExt cx="765720" cy="395640"/>
          </a:xfrm>
        </p:grpSpPr>
        <mc:AlternateContent xmlns:mc="http://schemas.openxmlformats.org/markup-compatibility/2006" xmlns:p14="http://schemas.microsoft.com/office/powerpoint/2010/main">
          <mc:Choice Requires="p14">
            <p:contentPart p14:bwMode="auto" r:id="rId138">
              <p14:nvContentPartPr>
                <p14:cNvPr id="141" name="筆跡 140">
                  <a:extLst>
                    <a:ext uri="{FF2B5EF4-FFF2-40B4-BE49-F238E27FC236}">
                      <a16:creationId xmlns:a16="http://schemas.microsoft.com/office/drawing/2014/main" id="{BF84A585-8321-03B9-6378-02370CE37B7A}"/>
                    </a:ext>
                  </a:extLst>
                </p14:cNvPr>
                <p14:cNvContentPartPr/>
                <p14:nvPr/>
              </p14:nvContentPartPr>
              <p14:xfrm>
                <a:off x="2680087" y="5699171"/>
                <a:ext cx="163440" cy="302400"/>
              </p14:xfrm>
            </p:contentPart>
          </mc:Choice>
          <mc:Fallback xmlns="">
            <p:pic>
              <p:nvPicPr>
                <p:cNvPr id="141" name="筆跡 140">
                  <a:extLst>
                    <a:ext uri="{FF2B5EF4-FFF2-40B4-BE49-F238E27FC236}">
                      <a16:creationId xmlns:a16="http://schemas.microsoft.com/office/drawing/2014/main" id="{BF84A585-8321-03B9-6378-02370CE37B7A}"/>
                    </a:ext>
                  </a:extLst>
                </p:cNvPr>
                <p:cNvPicPr/>
                <p:nvPr/>
              </p:nvPicPr>
              <p:blipFill>
                <a:blip r:embed="rId139"/>
                <a:stretch>
                  <a:fillRect/>
                </a:stretch>
              </p:blipFill>
              <p:spPr>
                <a:xfrm>
                  <a:off x="2662087" y="5681531"/>
                  <a:ext cx="1990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2" name="筆跡 141">
                  <a:extLst>
                    <a:ext uri="{FF2B5EF4-FFF2-40B4-BE49-F238E27FC236}">
                      <a16:creationId xmlns:a16="http://schemas.microsoft.com/office/drawing/2014/main" id="{BEE85D27-CC6F-ABEE-2EA7-D5CACAD94BDF}"/>
                    </a:ext>
                  </a:extLst>
                </p14:cNvPr>
                <p14:cNvContentPartPr/>
                <p14:nvPr/>
              </p14:nvContentPartPr>
              <p14:xfrm>
                <a:off x="2859727" y="5770451"/>
                <a:ext cx="187920" cy="29880"/>
              </p14:xfrm>
            </p:contentPart>
          </mc:Choice>
          <mc:Fallback xmlns="">
            <p:pic>
              <p:nvPicPr>
                <p:cNvPr id="142" name="筆跡 141">
                  <a:extLst>
                    <a:ext uri="{FF2B5EF4-FFF2-40B4-BE49-F238E27FC236}">
                      <a16:creationId xmlns:a16="http://schemas.microsoft.com/office/drawing/2014/main" id="{BEE85D27-CC6F-ABEE-2EA7-D5CACAD94BDF}"/>
                    </a:ext>
                  </a:extLst>
                </p:cNvPr>
                <p:cNvPicPr/>
                <p:nvPr/>
              </p:nvPicPr>
              <p:blipFill>
                <a:blip r:embed="rId141"/>
                <a:stretch>
                  <a:fillRect/>
                </a:stretch>
              </p:blipFill>
              <p:spPr>
                <a:xfrm>
                  <a:off x="2841727" y="5752451"/>
                  <a:ext cx="22356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43" name="筆跡 142">
                  <a:extLst>
                    <a:ext uri="{FF2B5EF4-FFF2-40B4-BE49-F238E27FC236}">
                      <a16:creationId xmlns:a16="http://schemas.microsoft.com/office/drawing/2014/main" id="{FBE546E0-4A52-857E-DE74-04A068CDD8F0}"/>
                    </a:ext>
                  </a:extLst>
                </p14:cNvPr>
                <p14:cNvContentPartPr/>
                <p14:nvPr/>
              </p14:nvContentPartPr>
              <p14:xfrm>
                <a:off x="2954767" y="5700251"/>
                <a:ext cx="165600" cy="233640"/>
              </p14:xfrm>
            </p:contentPart>
          </mc:Choice>
          <mc:Fallback xmlns="">
            <p:pic>
              <p:nvPicPr>
                <p:cNvPr id="143" name="筆跡 142">
                  <a:extLst>
                    <a:ext uri="{FF2B5EF4-FFF2-40B4-BE49-F238E27FC236}">
                      <a16:creationId xmlns:a16="http://schemas.microsoft.com/office/drawing/2014/main" id="{FBE546E0-4A52-857E-DE74-04A068CDD8F0}"/>
                    </a:ext>
                  </a:extLst>
                </p:cNvPr>
                <p:cNvPicPr/>
                <p:nvPr/>
              </p:nvPicPr>
              <p:blipFill>
                <a:blip r:embed="rId143"/>
                <a:stretch>
                  <a:fillRect/>
                </a:stretch>
              </p:blipFill>
              <p:spPr>
                <a:xfrm>
                  <a:off x="2937127" y="5682611"/>
                  <a:ext cx="2012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4" name="筆跡 143">
                  <a:extLst>
                    <a:ext uri="{FF2B5EF4-FFF2-40B4-BE49-F238E27FC236}">
                      <a16:creationId xmlns:a16="http://schemas.microsoft.com/office/drawing/2014/main" id="{2F6F2E81-FB59-0D22-F0C7-D3D537185C64}"/>
                    </a:ext>
                  </a:extLst>
                </p14:cNvPr>
                <p14:cNvContentPartPr/>
                <p14:nvPr/>
              </p14:nvContentPartPr>
              <p14:xfrm>
                <a:off x="2547247" y="5605931"/>
                <a:ext cx="162360" cy="384480"/>
              </p14:xfrm>
            </p:contentPart>
          </mc:Choice>
          <mc:Fallback xmlns="">
            <p:pic>
              <p:nvPicPr>
                <p:cNvPr id="144" name="筆跡 143">
                  <a:extLst>
                    <a:ext uri="{FF2B5EF4-FFF2-40B4-BE49-F238E27FC236}">
                      <a16:creationId xmlns:a16="http://schemas.microsoft.com/office/drawing/2014/main" id="{2F6F2E81-FB59-0D22-F0C7-D3D537185C64}"/>
                    </a:ext>
                  </a:extLst>
                </p:cNvPr>
                <p:cNvPicPr/>
                <p:nvPr/>
              </p:nvPicPr>
              <p:blipFill>
                <a:blip r:embed="rId145"/>
                <a:stretch>
                  <a:fillRect/>
                </a:stretch>
              </p:blipFill>
              <p:spPr>
                <a:xfrm>
                  <a:off x="2529247" y="5588291"/>
                  <a:ext cx="19800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5" name="筆跡 144">
                  <a:extLst>
                    <a:ext uri="{FF2B5EF4-FFF2-40B4-BE49-F238E27FC236}">
                      <a16:creationId xmlns:a16="http://schemas.microsoft.com/office/drawing/2014/main" id="{0C059F1B-030B-96B0-111C-7B091AA265EF}"/>
                    </a:ext>
                  </a:extLst>
                </p14:cNvPr>
                <p14:cNvContentPartPr/>
                <p14:nvPr/>
              </p14:nvContentPartPr>
              <p14:xfrm>
                <a:off x="3238807" y="5622851"/>
                <a:ext cx="74160" cy="326880"/>
              </p14:xfrm>
            </p:contentPart>
          </mc:Choice>
          <mc:Fallback xmlns="">
            <p:pic>
              <p:nvPicPr>
                <p:cNvPr id="145" name="筆跡 144">
                  <a:extLst>
                    <a:ext uri="{FF2B5EF4-FFF2-40B4-BE49-F238E27FC236}">
                      <a16:creationId xmlns:a16="http://schemas.microsoft.com/office/drawing/2014/main" id="{0C059F1B-030B-96B0-111C-7B091AA265EF}"/>
                    </a:ext>
                  </a:extLst>
                </p:cNvPr>
                <p:cNvPicPr/>
                <p:nvPr/>
              </p:nvPicPr>
              <p:blipFill>
                <a:blip r:embed="rId147"/>
                <a:stretch>
                  <a:fillRect/>
                </a:stretch>
              </p:blipFill>
              <p:spPr>
                <a:xfrm>
                  <a:off x="3220807" y="5605211"/>
                  <a:ext cx="1098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8">
            <p14:nvContentPartPr>
              <p14:cNvPr id="147" name="筆跡 146">
                <a:extLst>
                  <a:ext uri="{FF2B5EF4-FFF2-40B4-BE49-F238E27FC236}">
                    <a16:creationId xmlns:a16="http://schemas.microsoft.com/office/drawing/2014/main" id="{8012A291-1F5A-0F8A-2B47-2E006138D607}"/>
                  </a:ext>
                </a:extLst>
              </p14:cNvPr>
              <p14:cNvContentPartPr/>
              <p14:nvPr/>
            </p14:nvContentPartPr>
            <p14:xfrm>
              <a:off x="3623287" y="5640491"/>
              <a:ext cx="142200" cy="293400"/>
            </p14:xfrm>
          </p:contentPart>
        </mc:Choice>
        <mc:Fallback xmlns="">
          <p:pic>
            <p:nvPicPr>
              <p:cNvPr id="147" name="筆跡 146">
                <a:extLst>
                  <a:ext uri="{FF2B5EF4-FFF2-40B4-BE49-F238E27FC236}">
                    <a16:creationId xmlns:a16="http://schemas.microsoft.com/office/drawing/2014/main" id="{8012A291-1F5A-0F8A-2B47-2E006138D607}"/>
                  </a:ext>
                </a:extLst>
              </p:cNvPr>
              <p:cNvPicPr/>
              <p:nvPr/>
            </p:nvPicPr>
            <p:blipFill>
              <a:blip r:embed="rId149"/>
              <a:stretch>
                <a:fillRect/>
              </a:stretch>
            </p:blipFill>
            <p:spPr>
              <a:xfrm>
                <a:off x="3605647" y="5622851"/>
                <a:ext cx="177840" cy="329040"/>
              </a:xfrm>
              <a:prstGeom prst="rect">
                <a:avLst/>
              </a:prstGeom>
            </p:spPr>
          </p:pic>
        </mc:Fallback>
      </mc:AlternateContent>
      <p:grpSp>
        <p:nvGrpSpPr>
          <p:cNvPr id="152" name="群組 151">
            <a:extLst>
              <a:ext uri="{FF2B5EF4-FFF2-40B4-BE49-F238E27FC236}">
                <a16:creationId xmlns:a16="http://schemas.microsoft.com/office/drawing/2014/main" id="{41579F70-5AD1-2BE5-7772-BA837BB33FE1}"/>
              </a:ext>
            </a:extLst>
          </p:cNvPr>
          <p:cNvGrpSpPr/>
          <p:nvPr/>
        </p:nvGrpSpPr>
        <p:grpSpPr>
          <a:xfrm>
            <a:off x="2364007" y="6146651"/>
            <a:ext cx="601560" cy="308520"/>
            <a:chOff x="2364007" y="6146651"/>
            <a:chExt cx="601560" cy="308520"/>
          </a:xfrm>
        </p:grpSpPr>
        <mc:AlternateContent xmlns:mc="http://schemas.openxmlformats.org/markup-compatibility/2006" xmlns:p14="http://schemas.microsoft.com/office/powerpoint/2010/main">
          <mc:Choice Requires="p14">
            <p:contentPart p14:bwMode="auto" r:id="rId150">
              <p14:nvContentPartPr>
                <p14:cNvPr id="148" name="筆跡 147">
                  <a:extLst>
                    <a:ext uri="{FF2B5EF4-FFF2-40B4-BE49-F238E27FC236}">
                      <a16:creationId xmlns:a16="http://schemas.microsoft.com/office/drawing/2014/main" id="{AFD6F4A6-4101-6BE7-4BD7-AB059C16B1D0}"/>
                    </a:ext>
                  </a:extLst>
                </p14:cNvPr>
                <p14:cNvContentPartPr/>
                <p14:nvPr/>
              </p14:nvContentPartPr>
              <p14:xfrm>
                <a:off x="2364007" y="6160331"/>
                <a:ext cx="131760" cy="294840"/>
              </p14:xfrm>
            </p:contentPart>
          </mc:Choice>
          <mc:Fallback xmlns="">
            <p:pic>
              <p:nvPicPr>
                <p:cNvPr id="148" name="筆跡 147">
                  <a:extLst>
                    <a:ext uri="{FF2B5EF4-FFF2-40B4-BE49-F238E27FC236}">
                      <a16:creationId xmlns:a16="http://schemas.microsoft.com/office/drawing/2014/main" id="{AFD6F4A6-4101-6BE7-4BD7-AB059C16B1D0}"/>
                    </a:ext>
                  </a:extLst>
                </p:cNvPr>
                <p:cNvPicPr/>
                <p:nvPr/>
              </p:nvPicPr>
              <p:blipFill>
                <a:blip r:embed="rId151"/>
                <a:stretch>
                  <a:fillRect/>
                </a:stretch>
              </p:blipFill>
              <p:spPr>
                <a:xfrm>
                  <a:off x="2346007" y="6142691"/>
                  <a:ext cx="16740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49" name="筆跡 148">
                  <a:extLst>
                    <a:ext uri="{FF2B5EF4-FFF2-40B4-BE49-F238E27FC236}">
                      <a16:creationId xmlns:a16="http://schemas.microsoft.com/office/drawing/2014/main" id="{386D6DA9-F1A8-8EE6-A72E-D901838EC3FB}"/>
                    </a:ext>
                  </a:extLst>
                </p14:cNvPr>
                <p14:cNvContentPartPr/>
                <p14:nvPr/>
              </p14:nvContentPartPr>
              <p14:xfrm>
                <a:off x="2519527" y="6185171"/>
                <a:ext cx="97920" cy="229680"/>
              </p14:xfrm>
            </p:contentPart>
          </mc:Choice>
          <mc:Fallback xmlns="">
            <p:pic>
              <p:nvPicPr>
                <p:cNvPr id="149" name="筆跡 148">
                  <a:extLst>
                    <a:ext uri="{FF2B5EF4-FFF2-40B4-BE49-F238E27FC236}">
                      <a16:creationId xmlns:a16="http://schemas.microsoft.com/office/drawing/2014/main" id="{386D6DA9-F1A8-8EE6-A72E-D901838EC3FB}"/>
                    </a:ext>
                  </a:extLst>
                </p:cNvPr>
                <p:cNvPicPr/>
                <p:nvPr/>
              </p:nvPicPr>
              <p:blipFill>
                <a:blip r:embed="rId153"/>
                <a:stretch>
                  <a:fillRect/>
                </a:stretch>
              </p:blipFill>
              <p:spPr>
                <a:xfrm>
                  <a:off x="2501887" y="6167171"/>
                  <a:ext cx="13356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0" name="筆跡 149">
                  <a:extLst>
                    <a:ext uri="{FF2B5EF4-FFF2-40B4-BE49-F238E27FC236}">
                      <a16:creationId xmlns:a16="http://schemas.microsoft.com/office/drawing/2014/main" id="{00D7D197-7A71-637C-F394-E640C481B6A2}"/>
                    </a:ext>
                  </a:extLst>
                </p14:cNvPr>
                <p14:cNvContentPartPr/>
                <p14:nvPr/>
              </p14:nvContentPartPr>
              <p14:xfrm>
                <a:off x="2655607" y="6235211"/>
                <a:ext cx="186840" cy="9000"/>
              </p14:xfrm>
            </p:contentPart>
          </mc:Choice>
          <mc:Fallback xmlns="">
            <p:pic>
              <p:nvPicPr>
                <p:cNvPr id="150" name="筆跡 149">
                  <a:extLst>
                    <a:ext uri="{FF2B5EF4-FFF2-40B4-BE49-F238E27FC236}">
                      <a16:creationId xmlns:a16="http://schemas.microsoft.com/office/drawing/2014/main" id="{00D7D197-7A71-637C-F394-E640C481B6A2}"/>
                    </a:ext>
                  </a:extLst>
                </p:cNvPr>
                <p:cNvPicPr/>
                <p:nvPr/>
              </p:nvPicPr>
              <p:blipFill>
                <a:blip r:embed="rId155"/>
                <a:stretch>
                  <a:fillRect/>
                </a:stretch>
              </p:blipFill>
              <p:spPr>
                <a:xfrm>
                  <a:off x="2637967" y="6217211"/>
                  <a:ext cx="222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51" name="筆跡 150">
                  <a:extLst>
                    <a:ext uri="{FF2B5EF4-FFF2-40B4-BE49-F238E27FC236}">
                      <a16:creationId xmlns:a16="http://schemas.microsoft.com/office/drawing/2014/main" id="{71050B0F-A2E1-D60E-122D-E68E3C3C3B93}"/>
                    </a:ext>
                  </a:extLst>
                </p14:cNvPr>
                <p14:cNvContentPartPr/>
                <p14:nvPr/>
              </p14:nvContentPartPr>
              <p14:xfrm>
                <a:off x="2832007" y="6146651"/>
                <a:ext cx="133560" cy="270000"/>
              </p14:xfrm>
            </p:contentPart>
          </mc:Choice>
          <mc:Fallback xmlns="">
            <p:pic>
              <p:nvPicPr>
                <p:cNvPr id="151" name="筆跡 150">
                  <a:extLst>
                    <a:ext uri="{FF2B5EF4-FFF2-40B4-BE49-F238E27FC236}">
                      <a16:creationId xmlns:a16="http://schemas.microsoft.com/office/drawing/2014/main" id="{71050B0F-A2E1-D60E-122D-E68E3C3C3B93}"/>
                    </a:ext>
                  </a:extLst>
                </p:cNvPr>
                <p:cNvPicPr/>
                <p:nvPr/>
              </p:nvPicPr>
              <p:blipFill>
                <a:blip r:embed="rId157"/>
                <a:stretch>
                  <a:fillRect/>
                </a:stretch>
              </p:blipFill>
              <p:spPr>
                <a:xfrm>
                  <a:off x="2814367" y="6129011"/>
                  <a:ext cx="169200" cy="305640"/>
                </a:xfrm>
                <a:prstGeom prst="rect">
                  <a:avLst/>
                </a:prstGeom>
              </p:spPr>
            </p:pic>
          </mc:Fallback>
        </mc:AlternateContent>
      </p:grpSp>
      <p:grpSp>
        <p:nvGrpSpPr>
          <p:cNvPr id="163" name="群組 162">
            <a:extLst>
              <a:ext uri="{FF2B5EF4-FFF2-40B4-BE49-F238E27FC236}">
                <a16:creationId xmlns:a16="http://schemas.microsoft.com/office/drawing/2014/main" id="{CB6786C3-1D8F-0126-841B-B543B6EEA858}"/>
              </a:ext>
            </a:extLst>
          </p:cNvPr>
          <p:cNvGrpSpPr/>
          <p:nvPr/>
        </p:nvGrpSpPr>
        <p:grpSpPr>
          <a:xfrm>
            <a:off x="3168607" y="6103091"/>
            <a:ext cx="1574640" cy="322920"/>
            <a:chOff x="3168607" y="6103091"/>
            <a:chExt cx="1574640" cy="322920"/>
          </a:xfrm>
        </p:grpSpPr>
        <mc:AlternateContent xmlns:mc="http://schemas.openxmlformats.org/markup-compatibility/2006" xmlns:p14="http://schemas.microsoft.com/office/powerpoint/2010/main">
          <mc:Choice Requires="p14">
            <p:contentPart p14:bwMode="auto" r:id="rId158">
              <p14:nvContentPartPr>
                <p14:cNvPr id="153" name="筆跡 152">
                  <a:extLst>
                    <a:ext uri="{FF2B5EF4-FFF2-40B4-BE49-F238E27FC236}">
                      <a16:creationId xmlns:a16="http://schemas.microsoft.com/office/drawing/2014/main" id="{0695DC35-DDC5-ED9A-C879-E3DD2C264448}"/>
                    </a:ext>
                  </a:extLst>
                </p14:cNvPr>
                <p14:cNvContentPartPr/>
                <p14:nvPr/>
              </p14:nvContentPartPr>
              <p14:xfrm>
                <a:off x="3168607" y="6141971"/>
                <a:ext cx="95760" cy="271440"/>
              </p14:xfrm>
            </p:contentPart>
          </mc:Choice>
          <mc:Fallback xmlns="">
            <p:pic>
              <p:nvPicPr>
                <p:cNvPr id="153" name="筆跡 152">
                  <a:extLst>
                    <a:ext uri="{FF2B5EF4-FFF2-40B4-BE49-F238E27FC236}">
                      <a16:creationId xmlns:a16="http://schemas.microsoft.com/office/drawing/2014/main" id="{0695DC35-DDC5-ED9A-C879-E3DD2C264448}"/>
                    </a:ext>
                  </a:extLst>
                </p:cNvPr>
                <p:cNvPicPr/>
                <p:nvPr/>
              </p:nvPicPr>
              <p:blipFill>
                <a:blip r:embed="rId159"/>
                <a:stretch>
                  <a:fillRect/>
                </a:stretch>
              </p:blipFill>
              <p:spPr>
                <a:xfrm>
                  <a:off x="3150967" y="6123971"/>
                  <a:ext cx="1314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4" name="筆跡 153">
                  <a:extLst>
                    <a:ext uri="{FF2B5EF4-FFF2-40B4-BE49-F238E27FC236}">
                      <a16:creationId xmlns:a16="http://schemas.microsoft.com/office/drawing/2014/main" id="{C82EAAAC-C6FC-77BC-F2D6-A44891FDBE0E}"/>
                    </a:ext>
                  </a:extLst>
                </p14:cNvPr>
                <p14:cNvContentPartPr/>
                <p14:nvPr/>
              </p14:nvContentPartPr>
              <p14:xfrm>
                <a:off x="3318367" y="6132611"/>
                <a:ext cx="113760" cy="268920"/>
              </p14:xfrm>
            </p:contentPart>
          </mc:Choice>
          <mc:Fallback xmlns="">
            <p:pic>
              <p:nvPicPr>
                <p:cNvPr id="154" name="筆跡 153">
                  <a:extLst>
                    <a:ext uri="{FF2B5EF4-FFF2-40B4-BE49-F238E27FC236}">
                      <a16:creationId xmlns:a16="http://schemas.microsoft.com/office/drawing/2014/main" id="{C82EAAAC-C6FC-77BC-F2D6-A44891FDBE0E}"/>
                    </a:ext>
                  </a:extLst>
                </p:cNvPr>
                <p:cNvPicPr/>
                <p:nvPr/>
              </p:nvPicPr>
              <p:blipFill>
                <a:blip r:embed="rId161"/>
                <a:stretch>
                  <a:fillRect/>
                </a:stretch>
              </p:blipFill>
              <p:spPr>
                <a:xfrm>
                  <a:off x="3300367" y="6114611"/>
                  <a:ext cx="1494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5" name="筆跡 154">
                  <a:extLst>
                    <a:ext uri="{FF2B5EF4-FFF2-40B4-BE49-F238E27FC236}">
                      <a16:creationId xmlns:a16="http://schemas.microsoft.com/office/drawing/2014/main" id="{CA4D2208-5322-D81C-0E63-9BD1754AFAD3}"/>
                    </a:ext>
                  </a:extLst>
                </p14:cNvPr>
                <p14:cNvContentPartPr/>
                <p14:nvPr/>
              </p14:nvContentPartPr>
              <p14:xfrm>
                <a:off x="3486127" y="6246731"/>
                <a:ext cx="88920" cy="12240"/>
              </p14:xfrm>
            </p:contentPart>
          </mc:Choice>
          <mc:Fallback xmlns="">
            <p:pic>
              <p:nvPicPr>
                <p:cNvPr id="155" name="筆跡 154">
                  <a:extLst>
                    <a:ext uri="{FF2B5EF4-FFF2-40B4-BE49-F238E27FC236}">
                      <a16:creationId xmlns:a16="http://schemas.microsoft.com/office/drawing/2014/main" id="{CA4D2208-5322-D81C-0E63-9BD1754AFAD3}"/>
                    </a:ext>
                  </a:extLst>
                </p:cNvPr>
                <p:cNvPicPr/>
                <p:nvPr/>
              </p:nvPicPr>
              <p:blipFill>
                <a:blip r:embed="rId163"/>
                <a:stretch>
                  <a:fillRect/>
                </a:stretch>
              </p:blipFill>
              <p:spPr>
                <a:xfrm>
                  <a:off x="3468487" y="6228731"/>
                  <a:ext cx="12456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6" name="筆跡 155">
                  <a:extLst>
                    <a:ext uri="{FF2B5EF4-FFF2-40B4-BE49-F238E27FC236}">
                      <a16:creationId xmlns:a16="http://schemas.microsoft.com/office/drawing/2014/main" id="{F4D3D268-BD54-4B21-4649-02A0E5696623}"/>
                    </a:ext>
                  </a:extLst>
                </p14:cNvPr>
                <p14:cNvContentPartPr/>
                <p14:nvPr/>
              </p14:nvContentPartPr>
              <p14:xfrm>
                <a:off x="3580807" y="6108851"/>
                <a:ext cx="259560" cy="265320"/>
              </p14:xfrm>
            </p:contentPart>
          </mc:Choice>
          <mc:Fallback xmlns="">
            <p:pic>
              <p:nvPicPr>
                <p:cNvPr id="156" name="筆跡 155">
                  <a:extLst>
                    <a:ext uri="{FF2B5EF4-FFF2-40B4-BE49-F238E27FC236}">
                      <a16:creationId xmlns:a16="http://schemas.microsoft.com/office/drawing/2014/main" id="{F4D3D268-BD54-4B21-4649-02A0E5696623}"/>
                    </a:ext>
                  </a:extLst>
                </p:cNvPr>
                <p:cNvPicPr/>
                <p:nvPr/>
              </p:nvPicPr>
              <p:blipFill>
                <a:blip r:embed="rId165"/>
                <a:stretch>
                  <a:fillRect/>
                </a:stretch>
              </p:blipFill>
              <p:spPr>
                <a:xfrm>
                  <a:off x="3562807" y="6090851"/>
                  <a:ext cx="29520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58" name="筆跡 157">
                  <a:extLst>
                    <a:ext uri="{FF2B5EF4-FFF2-40B4-BE49-F238E27FC236}">
                      <a16:creationId xmlns:a16="http://schemas.microsoft.com/office/drawing/2014/main" id="{C751C876-ECE7-9303-392F-DC86C5382D0D}"/>
                    </a:ext>
                  </a:extLst>
                </p14:cNvPr>
                <p14:cNvContentPartPr/>
                <p14:nvPr/>
              </p14:nvContentPartPr>
              <p14:xfrm>
                <a:off x="3977527" y="6104531"/>
                <a:ext cx="127440" cy="301680"/>
              </p14:xfrm>
            </p:contentPart>
          </mc:Choice>
          <mc:Fallback xmlns="">
            <p:pic>
              <p:nvPicPr>
                <p:cNvPr id="158" name="筆跡 157">
                  <a:extLst>
                    <a:ext uri="{FF2B5EF4-FFF2-40B4-BE49-F238E27FC236}">
                      <a16:creationId xmlns:a16="http://schemas.microsoft.com/office/drawing/2014/main" id="{C751C876-ECE7-9303-392F-DC86C5382D0D}"/>
                    </a:ext>
                  </a:extLst>
                </p:cNvPr>
                <p:cNvPicPr/>
                <p:nvPr/>
              </p:nvPicPr>
              <p:blipFill>
                <a:blip r:embed="rId167"/>
                <a:stretch>
                  <a:fillRect/>
                </a:stretch>
              </p:blipFill>
              <p:spPr>
                <a:xfrm>
                  <a:off x="3959527" y="6086891"/>
                  <a:ext cx="16308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59" name="筆跡 158">
                  <a:extLst>
                    <a:ext uri="{FF2B5EF4-FFF2-40B4-BE49-F238E27FC236}">
                      <a16:creationId xmlns:a16="http://schemas.microsoft.com/office/drawing/2014/main" id="{153E25D2-9FD1-E64F-7DB3-1B84DC88542F}"/>
                    </a:ext>
                  </a:extLst>
                </p14:cNvPr>
                <p14:cNvContentPartPr/>
                <p14:nvPr/>
              </p14:nvContentPartPr>
              <p14:xfrm>
                <a:off x="4153207" y="6105971"/>
                <a:ext cx="118800" cy="303120"/>
              </p14:xfrm>
            </p:contentPart>
          </mc:Choice>
          <mc:Fallback xmlns="">
            <p:pic>
              <p:nvPicPr>
                <p:cNvPr id="159" name="筆跡 158">
                  <a:extLst>
                    <a:ext uri="{FF2B5EF4-FFF2-40B4-BE49-F238E27FC236}">
                      <a16:creationId xmlns:a16="http://schemas.microsoft.com/office/drawing/2014/main" id="{153E25D2-9FD1-E64F-7DB3-1B84DC88542F}"/>
                    </a:ext>
                  </a:extLst>
                </p:cNvPr>
                <p:cNvPicPr/>
                <p:nvPr/>
              </p:nvPicPr>
              <p:blipFill>
                <a:blip r:embed="rId169"/>
                <a:stretch>
                  <a:fillRect/>
                </a:stretch>
              </p:blipFill>
              <p:spPr>
                <a:xfrm>
                  <a:off x="4135207" y="6088331"/>
                  <a:ext cx="1544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0" name="筆跡 159">
                  <a:extLst>
                    <a:ext uri="{FF2B5EF4-FFF2-40B4-BE49-F238E27FC236}">
                      <a16:creationId xmlns:a16="http://schemas.microsoft.com/office/drawing/2014/main" id="{D49FD78A-E88E-DBCF-ECFF-158304EFBC8E}"/>
                    </a:ext>
                  </a:extLst>
                </p14:cNvPr>
                <p14:cNvContentPartPr/>
                <p14:nvPr/>
              </p14:nvContentPartPr>
              <p14:xfrm>
                <a:off x="4286767" y="6229811"/>
                <a:ext cx="167760" cy="13320"/>
              </p14:xfrm>
            </p:contentPart>
          </mc:Choice>
          <mc:Fallback xmlns="">
            <p:pic>
              <p:nvPicPr>
                <p:cNvPr id="160" name="筆跡 159">
                  <a:extLst>
                    <a:ext uri="{FF2B5EF4-FFF2-40B4-BE49-F238E27FC236}">
                      <a16:creationId xmlns:a16="http://schemas.microsoft.com/office/drawing/2014/main" id="{D49FD78A-E88E-DBCF-ECFF-158304EFBC8E}"/>
                    </a:ext>
                  </a:extLst>
                </p:cNvPr>
                <p:cNvPicPr/>
                <p:nvPr/>
              </p:nvPicPr>
              <p:blipFill>
                <a:blip r:embed="rId171"/>
                <a:stretch>
                  <a:fillRect/>
                </a:stretch>
              </p:blipFill>
              <p:spPr>
                <a:xfrm>
                  <a:off x="4268767" y="6211811"/>
                  <a:ext cx="203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1" name="筆跡 160">
                  <a:extLst>
                    <a:ext uri="{FF2B5EF4-FFF2-40B4-BE49-F238E27FC236}">
                      <a16:creationId xmlns:a16="http://schemas.microsoft.com/office/drawing/2014/main" id="{13D83C80-986F-F235-ABCC-9E0881CDA1BB}"/>
                    </a:ext>
                  </a:extLst>
                </p14:cNvPr>
                <p14:cNvContentPartPr/>
                <p14:nvPr/>
              </p14:nvContentPartPr>
              <p14:xfrm>
                <a:off x="4449487" y="6103091"/>
                <a:ext cx="132120" cy="264960"/>
              </p14:xfrm>
            </p:contentPart>
          </mc:Choice>
          <mc:Fallback xmlns="">
            <p:pic>
              <p:nvPicPr>
                <p:cNvPr id="161" name="筆跡 160">
                  <a:extLst>
                    <a:ext uri="{FF2B5EF4-FFF2-40B4-BE49-F238E27FC236}">
                      <a16:creationId xmlns:a16="http://schemas.microsoft.com/office/drawing/2014/main" id="{13D83C80-986F-F235-ABCC-9E0881CDA1BB}"/>
                    </a:ext>
                  </a:extLst>
                </p:cNvPr>
                <p:cNvPicPr/>
                <p:nvPr/>
              </p:nvPicPr>
              <p:blipFill>
                <a:blip r:embed="rId173"/>
                <a:stretch>
                  <a:fillRect/>
                </a:stretch>
              </p:blipFill>
              <p:spPr>
                <a:xfrm>
                  <a:off x="4431487" y="6085091"/>
                  <a:ext cx="16776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2" name="筆跡 161">
                  <a:extLst>
                    <a:ext uri="{FF2B5EF4-FFF2-40B4-BE49-F238E27FC236}">
                      <a16:creationId xmlns:a16="http://schemas.microsoft.com/office/drawing/2014/main" id="{9BACC0FB-E99D-D3B7-E23D-9F18522C14BC}"/>
                    </a:ext>
                  </a:extLst>
                </p14:cNvPr>
                <p14:cNvContentPartPr/>
                <p14:nvPr/>
              </p14:nvContentPartPr>
              <p14:xfrm>
                <a:off x="4633087" y="6111011"/>
                <a:ext cx="110160" cy="315000"/>
              </p14:xfrm>
            </p:contentPart>
          </mc:Choice>
          <mc:Fallback xmlns="">
            <p:pic>
              <p:nvPicPr>
                <p:cNvPr id="162" name="筆跡 161">
                  <a:extLst>
                    <a:ext uri="{FF2B5EF4-FFF2-40B4-BE49-F238E27FC236}">
                      <a16:creationId xmlns:a16="http://schemas.microsoft.com/office/drawing/2014/main" id="{9BACC0FB-E99D-D3B7-E23D-9F18522C14BC}"/>
                    </a:ext>
                  </a:extLst>
                </p:cNvPr>
                <p:cNvPicPr/>
                <p:nvPr/>
              </p:nvPicPr>
              <p:blipFill>
                <a:blip r:embed="rId175"/>
                <a:stretch>
                  <a:fillRect/>
                </a:stretch>
              </p:blipFill>
              <p:spPr>
                <a:xfrm>
                  <a:off x="4615087" y="6093371"/>
                  <a:ext cx="145800" cy="350640"/>
                </a:xfrm>
                <a:prstGeom prst="rect">
                  <a:avLst/>
                </a:prstGeom>
              </p:spPr>
            </p:pic>
          </mc:Fallback>
        </mc:AlternateContent>
      </p:grpSp>
      <p:grpSp>
        <p:nvGrpSpPr>
          <p:cNvPr id="172" name="群組 171">
            <a:extLst>
              <a:ext uri="{FF2B5EF4-FFF2-40B4-BE49-F238E27FC236}">
                <a16:creationId xmlns:a16="http://schemas.microsoft.com/office/drawing/2014/main" id="{F6840694-899D-130F-7D71-C471F9581553}"/>
              </a:ext>
            </a:extLst>
          </p:cNvPr>
          <p:cNvGrpSpPr/>
          <p:nvPr/>
        </p:nvGrpSpPr>
        <p:grpSpPr>
          <a:xfrm>
            <a:off x="5144647" y="5592251"/>
            <a:ext cx="375120" cy="806040"/>
            <a:chOff x="5144647" y="5592251"/>
            <a:chExt cx="375120" cy="806040"/>
          </a:xfrm>
        </p:grpSpPr>
        <mc:AlternateContent xmlns:mc="http://schemas.openxmlformats.org/markup-compatibility/2006" xmlns:p14="http://schemas.microsoft.com/office/powerpoint/2010/main">
          <mc:Choice Requires="p14">
            <p:contentPart p14:bwMode="auto" r:id="rId176">
              <p14:nvContentPartPr>
                <p14:cNvPr id="164" name="筆跡 163">
                  <a:extLst>
                    <a:ext uri="{FF2B5EF4-FFF2-40B4-BE49-F238E27FC236}">
                      <a16:creationId xmlns:a16="http://schemas.microsoft.com/office/drawing/2014/main" id="{81A4581C-93F8-61AA-0606-C518C9208C6F}"/>
                    </a:ext>
                  </a:extLst>
                </p14:cNvPr>
                <p14:cNvContentPartPr/>
                <p14:nvPr/>
              </p14:nvContentPartPr>
              <p14:xfrm>
                <a:off x="5174167" y="5802851"/>
                <a:ext cx="265680" cy="31320"/>
              </p14:xfrm>
            </p:contentPart>
          </mc:Choice>
          <mc:Fallback xmlns="">
            <p:pic>
              <p:nvPicPr>
                <p:cNvPr id="164" name="筆跡 163">
                  <a:extLst>
                    <a:ext uri="{FF2B5EF4-FFF2-40B4-BE49-F238E27FC236}">
                      <a16:creationId xmlns:a16="http://schemas.microsoft.com/office/drawing/2014/main" id="{81A4581C-93F8-61AA-0606-C518C9208C6F}"/>
                    </a:ext>
                  </a:extLst>
                </p:cNvPr>
                <p:cNvPicPr/>
                <p:nvPr/>
              </p:nvPicPr>
              <p:blipFill>
                <a:blip r:embed="rId177"/>
                <a:stretch>
                  <a:fillRect/>
                </a:stretch>
              </p:blipFill>
              <p:spPr>
                <a:xfrm>
                  <a:off x="5156527" y="5784851"/>
                  <a:ext cx="30132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5" name="筆跡 164">
                  <a:extLst>
                    <a:ext uri="{FF2B5EF4-FFF2-40B4-BE49-F238E27FC236}">
                      <a16:creationId xmlns:a16="http://schemas.microsoft.com/office/drawing/2014/main" id="{0D9FCBBF-CC27-8D8B-0D58-CF71DE3F181F}"/>
                    </a:ext>
                  </a:extLst>
                </p14:cNvPr>
                <p14:cNvContentPartPr/>
                <p14:nvPr/>
              </p14:nvContentPartPr>
              <p14:xfrm>
                <a:off x="5144647" y="5878451"/>
                <a:ext cx="375120" cy="234000"/>
              </p14:xfrm>
            </p:contentPart>
          </mc:Choice>
          <mc:Fallback xmlns="">
            <p:pic>
              <p:nvPicPr>
                <p:cNvPr id="165" name="筆跡 164">
                  <a:extLst>
                    <a:ext uri="{FF2B5EF4-FFF2-40B4-BE49-F238E27FC236}">
                      <a16:creationId xmlns:a16="http://schemas.microsoft.com/office/drawing/2014/main" id="{0D9FCBBF-CC27-8D8B-0D58-CF71DE3F181F}"/>
                    </a:ext>
                  </a:extLst>
                </p:cNvPr>
                <p:cNvPicPr/>
                <p:nvPr/>
              </p:nvPicPr>
              <p:blipFill>
                <a:blip r:embed="rId179"/>
                <a:stretch>
                  <a:fillRect/>
                </a:stretch>
              </p:blipFill>
              <p:spPr>
                <a:xfrm>
                  <a:off x="5127007" y="5860451"/>
                  <a:ext cx="4107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7" name="筆跡 166">
                  <a:extLst>
                    <a:ext uri="{FF2B5EF4-FFF2-40B4-BE49-F238E27FC236}">
                      <a16:creationId xmlns:a16="http://schemas.microsoft.com/office/drawing/2014/main" id="{56BF12D9-1087-89FA-A3BF-EE8D22DFD300}"/>
                    </a:ext>
                  </a:extLst>
                </p14:cNvPr>
                <p14:cNvContentPartPr/>
                <p14:nvPr/>
              </p14:nvContentPartPr>
              <p14:xfrm>
                <a:off x="5225287" y="6241691"/>
                <a:ext cx="48960" cy="147240"/>
              </p14:xfrm>
            </p:contentPart>
          </mc:Choice>
          <mc:Fallback xmlns="">
            <p:pic>
              <p:nvPicPr>
                <p:cNvPr id="167" name="筆跡 166">
                  <a:extLst>
                    <a:ext uri="{FF2B5EF4-FFF2-40B4-BE49-F238E27FC236}">
                      <a16:creationId xmlns:a16="http://schemas.microsoft.com/office/drawing/2014/main" id="{56BF12D9-1087-89FA-A3BF-EE8D22DFD300}"/>
                    </a:ext>
                  </a:extLst>
                </p:cNvPr>
                <p:cNvPicPr/>
                <p:nvPr/>
              </p:nvPicPr>
              <p:blipFill>
                <a:blip r:embed="rId181"/>
                <a:stretch>
                  <a:fillRect/>
                </a:stretch>
              </p:blipFill>
              <p:spPr>
                <a:xfrm>
                  <a:off x="5207287" y="6223691"/>
                  <a:ext cx="8460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8" name="筆跡 167">
                  <a:extLst>
                    <a:ext uri="{FF2B5EF4-FFF2-40B4-BE49-F238E27FC236}">
                      <a16:creationId xmlns:a16="http://schemas.microsoft.com/office/drawing/2014/main" id="{05FCFAE1-E713-F544-A744-0017D932F9E9}"/>
                    </a:ext>
                  </a:extLst>
                </p14:cNvPr>
                <p14:cNvContentPartPr/>
                <p14:nvPr/>
              </p14:nvContentPartPr>
              <p14:xfrm>
                <a:off x="5168407" y="6170411"/>
                <a:ext cx="110880" cy="20880"/>
              </p14:xfrm>
            </p:contentPart>
          </mc:Choice>
          <mc:Fallback xmlns="">
            <p:pic>
              <p:nvPicPr>
                <p:cNvPr id="168" name="筆跡 167">
                  <a:extLst>
                    <a:ext uri="{FF2B5EF4-FFF2-40B4-BE49-F238E27FC236}">
                      <a16:creationId xmlns:a16="http://schemas.microsoft.com/office/drawing/2014/main" id="{05FCFAE1-E713-F544-A744-0017D932F9E9}"/>
                    </a:ext>
                  </a:extLst>
                </p:cNvPr>
                <p:cNvPicPr/>
                <p:nvPr/>
              </p:nvPicPr>
              <p:blipFill>
                <a:blip r:embed="rId183"/>
                <a:stretch>
                  <a:fillRect/>
                </a:stretch>
              </p:blipFill>
              <p:spPr>
                <a:xfrm>
                  <a:off x="5150407" y="6152411"/>
                  <a:ext cx="14652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9" name="筆跡 168">
                  <a:extLst>
                    <a:ext uri="{FF2B5EF4-FFF2-40B4-BE49-F238E27FC236}">
                      <a16:creationId xmlns:a16="http://schemas.microsoft.com/office/drawing/2014/main" id="{A3A1AB20-38CC-B209-322C-E31A3AC8BA81}"/>
                    </a:ext>
                  </a:extLst>
                </p14:cNvPr>
                <p14:cNvContentPartPr/>
                <p14:nvPr/>
              </p14:nvContentPartPr>
              <p14:xfrm>
                <a:off x="5271367" y="6234131"/>
                <a:ext cx="164880" cy="91440"/>
              </p14:xfrm>
            </p:contentPart>
          </mc:Choice>
          <mc:Fallback xmlns="">
            <p:pic>
              <p:nvPicPr>
                <p:cNvPr id="169" name="筆跡 168">
                  <a:extLst>
                    <a:ext uri="{FF2B5EF4-FFF2-40B4-BE49-F238E27FC236}">
                      <a16:creationId xmlns:a16="http://schemas.microsoft.com/office/drawing/2014/main" id="{A3A1AB20-38CC-B209-322C-E31A3AC8BA81}"/>
                    </a:ext>
                  </a:extLst>
                </p:cNvPr>
                <p:cNvPicPr/>
                <p:nvPr/>
              </p:nvPicPr>
              <p:blipFill>
                <a:blip r:embed="rId185"/>
                <a:stretch>
                  <a:fillRect/>
                </a:stretch>
              </p:blipFill>
              <p:spPr>
                <a:xfrm>
                  <a:off x="5253727" y="6216491"/>
                  <a:ext cx="2005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70" name="筆跡 169">
                  <a:extLst>
                    <a:ext uri="{FF2B5EF4-FFF2-40B4-BE49-F238E27FC236}">
                      <a16:creationId xmlns:a16="http://schemas.microsoft.com/office/drawing/2014/main" id="{E3AD0DC2-299D-918D-8793-EFD5BF0384D2}"/>
                    </a:ext>
                  </a:extLst>
                </p14:cNvPr>
                <p14:cNvContentPartPr/>
                <p14:nvPr/>
              </p14:nvContentPartPr>
              <p14:xfrm>
                <a:off x="5480167" y="6250691"/>
                <a:ext cx="17280" cy="147600"/>
              </p14:xfrm>
            </p:contentPart>
          </mc:Choice>
          <mc:Fallback xmlns="">
            <p:pic>
              <p:nvPicPr>
                <p:cNvPr id="170" name="筆跡 169">
                  <a:extLst>
                    <a:ext uri="{FF2B5EF4-FFF2-40B4-BE49-F238E27FC236}">
                      <a16:creationId xmlns:a16="http://schemas.microsoft.com/office/drawing/2014/main" id="{E3AD0DC2-299D-918D-8793-EFD5BF0384D2}"/>
                    </a:ext>
                  </a:extLst>
                </p:cNvPr>
                <p:cNvPicPr/>
                <p:nvPr/>
              </p:nvPicPr>
              <p:blipFill>
                <a:blip r:embed="rId187"/>
                <a:stretch>
                  <a:fillRect/>
                </a:stretch>
              </p:blipFill>
              <p:spPr>
                <a:xfrm>
                  <a:off x="5462527" y="6232691"/>
                  <a:ext cx="529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1" name="筆跡 170">
                  <a:extLst>
                    <a:ext uri="{FF2B5EF4-FFF2-40B4-BE49-F238E27FC236}">
                      <a16:creationId xmlns:a16="http://schemas.microsoft.com/office/drawing/2014/main" id="{FF5FE779-86D4-3E0B-3FA1-607915040469}"/>
                    </a:ext>
                  </a:extLst>
                </p14:cNvPr>
                <p14:cNvContentPartPr/>
                <p14:nvPr/>
              </p14:nvContentPartPr>
              <p14:xfrm>
                <a:off x="5191807" y="5592251"/>
                <a:ext cx="150480" cy="177840"/>
              </p14:xfrm>
            </p:contentPart>
          </mc:Choice>
          <mc:Fallback xmlns="">
            <p:pic>
              <p:nvPicPr>
                <p:cNvPr id="171" name="筆跡 170">
                  <a:extLst>
                    <a:ext uri="{FF2B5EF4-FFF2-40B4-BE49-F238E27FC236}">
                      <a16:creationId xmlns:a16="http://schemas.microsoft.com/office/drawing/2014/main" id="{FF5FE779-86D4-3E0B-3FA1-607915040469}"/>
                    </a:ext>
                  </a:extLst>
                </p:cNvPr>
                <p:cNvPicPr/>
                <p:nvPr/>
              </p:nvPicPr>
              <p:blipFill>
                <a:blip r:embed="rId189"/>
                <a:stretch>
                  <a:fillRect/>
                </a:stretch>
              </p:blipFill>
              <p:spPr>
                <a:xfrm>
                  <a:off x="5173807" y="5574611"/>
                  <a:ext cx="186120" cy="213480"/>
                </a:xfrm>
                <a:prstGeom prst="rect">
                  <a:avLst/>
                </a:prstGeom>
              </p:spPr>
            </p:pic>
          </mc:Fallback>
        </mc:AlternateContent>
      </p:grpSp>
      <p:grpSp>
        <p:nvGrpSpPr>
          <p:cNvPr id="191" name="群組 190">
            <a:extLst>
              <a:ext uri="{FF2B5EF4-FFF2-40B4-BE49-F238E27FC236}">
                <a16:creationId xmlns:a16="http://schemas.microsoft.com/office/drawing/2014/main" id="{EB3E638D-E1AC-8DE1-F4D6-6749BE3A4F22}"/>
              </a:ext>
            </a:extLst>
          </p:cNvPr>
          <p:cNvGrpSpPr/>
          <p:nvPr/>
        </p:nvGrpSpPr>
        <p:grpSpPr>
          <a:xfrm>
            <a:off x="5732167" y="5203811"/>
            <a:ext cx="1786680" cy="1397520"/>
            <a:chOff x="5732167" y="5203811"/>
            <a:chExt cx="1786680" cy="1397520"/>
          </a:xfrm>
        </p:grpSpPr>
        <mc:AlternateContent xmlns:mc="http://schemas.openxmlformats.org/markup-compatibility/2006" xmlns:p14="http://schemas.microsoft.com/office/powerpoint/2010/main">
          <mc:Choice Requires="p14">
            <p:contentPart p14:bwMode="auto" r:id="rId190">
              <p14:nvContentPartPr>
                <p14:cNvPr id="173" name="筆跡 172">
                  <a:extLst>
                    <a:ext uri="{FF2B5EF4-FFF2-40B4-BE49-F238E27FC236}">
                      <a16:creationId xmlns:a16="http://schemas.microsoft.com/office/drawing/2014/main" id="{56BAA721-7E8D-FA84-C4BE-ED8C9BBE5AB3}"/>
                    </a:ext>
                  </a:extLst>
                </p14:cNvPr>
                <p14:cNvContentPartPr/>
                <p14:nvPr/>
              </p14:nvContentPartPr>
              <p14:xfrm>
                <a:off x="5732167" y="5516651"/>
                <a:ext cx="209520" cy="1084680"/>
              </p14:xfrm>
            </p:contentPart>
          </mc:Choice>
          <mc:Fallback xmlns="">
            <p:pic>
              <p:nvPicPr>
                <p:cNvPr id="173" name="筆跡 172">
                  <a:extLst>
                    <a:ext uri="{FF2B5EF4-FFF2-40B4-BE49-F238E27FC236}">
                      <a16:creationId xmlns:a16="http://schemas.microsoft.com/office/drawing/2014/main" id="{56BAA721-7E8D-FA84-C4BE-ED8C9BBE5AB3}"/>
                    </a:ext>
                  </a:extLst>
                </p:cNvPr>
                <p:cNvPicPr/>
                <p:nvPr/>
              </p:nvPicPr>
              <p:blipFill>
                <a:blip r:embed="rId191"/>
                <a:stretch>
                  <a:fillRect/>
                </a:stretch>
              </p:blipFill>
              <p:spPr>
                <a:xfrm>
                  <a:off x="5714527" y="5498651"/>
                  <a:ext cx="245160" cy="11203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74" name="筆跡 173">
                  <a:extLst>
                    <a:ext uri="{FF2B5EF4-FFF2-40B4-BE49-F238E27FC236}">
                      <a16:creationId xmlns:a16="http://schemas.microsoft.com/office/drawing/2014/main" id="{5CE24CA1-8C2D-788D-5A15-136F945271EF}"/>
                    </a:ext>
                  </a:extLst>
                </p14:cNvPr>
                <p14:cNvContentPartPr/>
                <p14:nvPr/>
              </p14:nvContentPartPr>
              <p14:xfrm>
                <a:off x="5986687" y="5653091"/>
                <a:ext cx="194040" cy="253440"/>
              </p14:xfrm>
            </p:contentPart>
          </mc:Choice>
          <mc:Fallback xmlns="">
            <p:pic>
              <p:nvPicPr>
                <p:cNvPr id="174" name="筆跡 173">
                  <a:extLst>
                    <a:ext uri="{FF2B5EF4-FFF2-40B4-BE49-F238E27FC236}">
                      <a16:creationId xmlns:a16="http://schemas.microsoft.com/office/drawing/2014/main" id="{5CE24CA1-8C2D-788D-5A15-136F945271EF}"/>
                    </a:ext>
                  </a:extLst>
                </p:cNvPr>
                <p:cNvPicPr/>
                <p:nvPr/>
              </p:nvPicPr>
              <p:blipFill>
                <a:blip r:embed="rId193"/>
                <a:stretch>
                  <a:fillRect/>
                </a:stretch>
              </p:blipFill>
              <p:spPr>
                <a:xfrm>
                  <a:off x="5968687" y="5635091"/>
                  <a:ext cx="22968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5" name="筆跡 174">
                  <a:extLst>
                    <a:ext uri="{FF2B5EF4-FFF2-40B4-BE49-F238E27FC236}">
                      <a16:creationId xmlns:a16="http://schemas.microsoft.com/office/drawing/2014/main" id="{DC4C58C5-96E0-4C19-B224-E38A1FB932E5}"/>
                    </a:ext>
                  </a:extLst>
                </p14:cNvPr>
                <p14:cNvContentPartPr/>
                <p14:nvPr/>
              </p14:nvContentPartPr>
              <p14:xfrm>
                <a:off x="6032767" y="5583251"/>
                <a:ext cx="163080" cy="330480"/>
              </p14:xfrm>
            </p:contentPart>
          </mc:Choice>
          <mc:Fallback xmlns="">
            <p:pic>
              <p:nvPicPr>
                <p:cNvPr id="175" name="筆跡 174">
                  <a:extLst>
                    <a:ext uri="{FF2B5EF4-FFF2-40B4-BE49-F238E27FC236}">
                      <a16:creationId xmlns:a16="http://schemas.microsoft.com/office/drawing/2014/main" id="{DC4C58C5-96E0-4C19-B224-E38A1FB932E5}"/>
                    </a:ext>
                  </a:extLst>
                </p:cNvPr>
                <p:cNvPicPr/>
                <p:nvPr/>
              </p:nvPicPr>
              <p:blipFill>
                <a:blip r:embed="rId195"/>
                <a:stretch>
                  <a:fillRect/>
                </a:stretch>
              </p:blipFill>
              <p:spPr>
                <a:xfrm>
                  <a:off x="6015127" y="5565611"/>
                  <a:ext cx="19872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6" name="筆跡 175">
                  <a:extLst>
                    <a:ext uri="{FF2B5EF4-FFF2-40B4-BE49-F238E27FC236}">
                      <a16:creationId xmlns:a16="http://schemas.microsoft.com/office/drawing/2014/main" id="{6EFD9568-1554-080B-C0D0-166CF0C52ABF}"/>
                    </a:ext>
                  </a:extLst>
                </p14:cNvPr>
                <p14:cNvContentPartPr/>
                <p14:nvPr/>
              </p14:nvContentPartPr>
              <p14:xfrm>
                <a:off x="6225007" y="5690891"/>
                <a:ext cx="96840" cy="193320"/>
              </p14:xfrm>
            </p:contentPart>
          </mc:Choice>
          <mc:Fallback xmlns="">
            <p:pic>
              <p:nvPicPr>
                <p:cNvPr id="176" name="筆跡 175">
                  <a:extLst>
                    <a:ext uri="{FF2B5EF4-FFF2-40B4-BE49-F238E27FC236}">
                      <a16:creationId xmlns:a16="http://schemas.microsoft.com/office/drawing/2014/main" id="{6EFD9568-1554-080B-C0D0-166CF0C52ABF}"/>
                    </a:ext>
                  </a:extLst>
                </p:cNvPr>
                <p:cNvPicPr/>
                <p:nvPr/>
              </p:nvPicPr>
              <p:blipFill>
                <a:blip r:embed="rId197"/>
                <a:stretch>
                  <a:fillRect/>
                </a:stretch>
              </p:blipFill>
              <p:spPr>
                <a:xfrm>
                  <a:off x="6207007" y="5673251"/>
                  <a:ext cx="1324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8" name="筆跡 177">
                  <a:extLst>
                    <a:ext uri="{FF2B5EF4-FFF2-40B4-BE49-F238E27FC236}">
                      <a16:creationId xmlns:a16="http://schemas.microsoft.com/office/drawing/2014/main" id="{F293332F-9A05-B5E5-3890-7CB290C6989C}"/>
                    </a:ext>
                  </a:extLst>
                </p14:cNvPr>
                <p14:cNvContentPartPr/>
                <p14:nvPr/>
              </p14:nvContentPartPr>
              <p14:xfrm>
                <a:off x="6417607" y="5717891"/>
                <a:ext cx="206640" cy="28440"/>
              </p14:xfrm>
            </p:contentPart>
          </mc:Choice>
          <mc:Fallback xmlns="">
            <p:pic>
              <p:nvPicPr>
                <p:cNvPr id="178" name="筆跡 177">
                  <a:extLst>
                    <a:ext uri="{FF2B5EF4-FFF2-40B4-BE49-F238E27FC236}">
                      <a16:creationId xmlns:a16="http://schemas.microsoft.com/office/drawing/2014/main" id="{F293332F-9A05-B5E5-3890-7CB290C6989C}"/>
                    </a:ext>
                  </a:extLst>
                </p:cNvPr>
                <p:cNvPicPr/>
                <p:nvPr/>
              </p:nvPicPr>
              <p:blipFill>
                <a:blip r:embed="rId199"/>
                <a:stretch>
                  <a:fillRect/>
                </a:stretch>
              </p:blipFill>
              <p:spPr>
                <a:xfrm>
                  <a:off x="6399967" y="5700251"/>
                  <a:ext cx="2422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9" name="筆跡 178">
                  <a:extLst>
                    <a:ext uri="{FF2B5EF4-FFF2-40B4-BE49-F238E27FC236}">
                      <a16:creationId xmlns:a16="http://schemas.microsoft.com/office/drawing/2014/main" id="{ACE53CD5-7F76-0C12-D35D-ADE1D5A7C858}"/>
                    </a:ext>
                  </a:extLst>
                </p14:cNvPr>
                <p14:cNvContentPartPr/>
                <p14:nvPr/>
              </p14:nvContentPartPr>
              <p14:xfrm>
                <a:off x="6713527" y="5567771"/>
                <a:ext cx="263520" cy="40320"/>
              </p14:xfrm>
            </p:contentPart>
          </mc:Choice>
          <mc:Fallback xmlns="">
            <p:pic>
              <p:nvPicPr>
                <p:cNvPr id="179" name="筆跡 178">
                  <a:extLst>
                    <a:ext uri="{FF2B5EF4-FFF2-40B4-BE49-F238E27FC236}">
                      <a16:creationId xmlns:a16="http://schemas.microsoft.com/office/drawing/2014/main" id="{ACE53CD5-7F76-0C12-D35D-ADE1D5A7C858}"/>
                    </a:ext>
                  </a:extLst>
                </p:cNvPr>
                <p:cNvPicPr/>
                <p:nvPr/>
              </p:nvPicPr>
              <p:blipFill>
                <a:blip r:embed="rId201"/>
                <a:stretch>
                  <a:fillRect/>
                </a:stretch>
              </p:blipFill>
              <p:spPr>
                <a:xfrm>
                  <a:off x="6695887" y="5549771"/>
                  <a:ext cx="29916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80" name="筆跡 179">
                  <a:extLst>
                    <a:ext uri="{FF2B5EF4-FFF2-40B4-BE49-F238E27FC236}">
                      <a16:creationId xmlns:a16="http://schemas.microsoft.com/office/drawing/2014/main" id="{7FCDCBEE-DF81-B18E-EBE4-D73CB3E47928}"/>
                    </a:ext>
                  </a:extLst>
                </p14:cNvPr>
                <p14:cNvContentPartPr/>
                <p14:nvPr/>
              </p14:nvContentPartPr>
              <p14:xfrm>
                <a:off x="6788767" y="5655251"/>
                <a:ext cx="160560" cy="214920"/>
              </p14:xfrm>
            </p:contentPart>
          </mc:Choice>
          <mc:Fallback xmlns="">
            <p:pic>
              <p:nvPicPr>
                <p:cNvPr id="180" name="筆跡 179">
                  <a:extLst>
                    <a:ext uri="{FF2B5EF4-FFF2-40B4-BE49-F238E27FC236}">
                      <a16:creationId xmlns:a16="http://schemas.microsoft.com/office/drawing/2014/main" id="{7FCDCBEE-DF81-B18E-EBE4-D73CB3E47928}"/>
                    </a:ext>
                  </a:extLst>
                </p:cNvPr>
                <p:cNvPicPr/>
                <p:nvPr/>
              </p:nvPicPr>
              <p:blipFill>
                <a:blip r:embed="rId203"/>
                <a:stretch>
                  <a:fillRect/>
                </a:stretch>
              </p:blipFill>
              <p:spPr>
                <a:xfrm>
                  <a:off x="6771127" y="5637251"/>
                  <a:ext cx="1962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1" name="筆跡 180">
                  <a:extLst>
                    <a:ext uri="{FF2B5EF4-FFF2-40B4-BE49-F238E27FC236}">
                      <a16:creationId xmlns:a16="http://schemas.microsoft.com/office/drawing/2014/main" id="{7844736F-28AF-7DD4-6843-99973FACBE82}"/>
                    </a:ext>
                  </a:extLst>
                </p14:cNvPr>
                <p14:cNvContentPartPr/>
                <p14:nvPr/>
              </p14:nvContentPartPr>
              <p14:xfrm>
                <a:off x="6727207" y="5689091"/>
                <a:ext cx="209160" cy="206640"/>
              </p14:xfrm>
            </p:contentPart>
          </mc:Choice>
          <mc:Fallback xmlns="">
            <p:pic>
              <p:nvPicPr>
                <p:cNvPr id="181" name="筆跡 180">
                  <a:extLst>
                    <a:ext uri="{FF2B5EF4-FFF2-40B4-BE49-F238E27FC236}">
                      <a16:creationId xmlns:a16="http://schemas.microsoft.com/office/drawing/2014/main" id="{7844736F-28AF-7DD4-6843-99973FACBE82}"/>
                    </a:ext>
                  </a:extLst>
                </p:cNvPr>
                <p:cNvPicPr/>
                <p:nvPr/>
              </p:nvPicPr>
              <p:blipFill>
                <a:blip r:embed="rId205"/>
                <a:stretch>
                  <a:fillRect/>
                </a:stretch>
              </p:blipFill>
              <p:spPr>
                <a:xfrm>
                  <a:off x="6709207" y="5671091"/>
                  <a:ext cx="2448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2" name="筆跡 181">
                  <a:extLst>
                    <a:ext uri="{FF2B5EF4-FFF2-40B4-BE49-F238E27FC236}">
                      <a16:creationId xmlns:a16="http://schemas.microsoft.com/office/drawing/2014/main" id="{2BB86D05-61BB-B76D-00DC-C7C362AFE3A1}"/>
                    </a:ext>
                  </a:extLst>
                </p14:cNvPr>
                <p14:cNvContentPartPr/>
                <p14:nvPr/>
              </p14:nvContentPartPr>
              <p14:xfrm>
                <a:off x="5872207" y="6098051"/>
                <a:ext cx="1208520" cy="41040"/>
              </p14:xfrm>
            </p:contentPart>
          </mc:Choice>
          <mc:Fallback xmlns="">
            <p:pic>
              <p:nvPicPr>
                <p:cNvPr id="182" name="筆跡 181">
                  <a:extLst>
                    <a:ext uri="{FF2B5EF4-FFF2-40B4-BE49-F238E27FC236}">
                      <a16:creationId xmlns:a16="http://schemas.microsoft.com/office/drawing/2014/main" id="{2BB86D05-61BB-B76D-00DC-C7C362AFE3A1}"/>
                    </a:ext>
                  </a:extLst>
                </p:cNvPr>
                <p:cNvPicPr/>
                <p:nvPr/>
              </p:nvPicPr>
              <p:blipFill>
                <a:blip r:embed="rId207"/>
                <a:stretch>
                  <a:fillRect/>
                </a:stretch>
              </p:blipFill>
              <p:spPr>
                <a:xfrm>
                  <a:off x="5854207" y="6080051"/>
                  <a:ext cx="124416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4" name="筆跡 183">
                  <a:extLst>
                    <a:ext uri="{FF2B5EF4-FFF2-40B4-BE49-F238E27FC236}">
                      <a16:creationId xmlns:a16="http://schemas.microsoft.com/office/drawing/2014/main" id="{FEA71E44-11AC-E789-2A4F-5E4F10AB3839}"/>
                    </a:ext>
                  </a:extLst>
                </p14:cNvPr>
                <p14:cNvContentPartPr/>
                <p14:nvPr/>
              </p14:nvContentPartPr>
              <p14:xfrm>
                <a:off x="6314647" y="6183371"/>
                <a:ext cx="413640" cy="238680"/>
              </p14:xfrm>
            </p:contentPart>
          </mc:Choice>
          <mc:Fallback xmlns="">
            <p:pic>
              <p:nvPicPr>
                <p:cNvPr id="184" name="筆跡 183">
                  <a:extLst>
                    <a:ext uri="{FF2B5EF4-FFF2-40B4-BE49-F238E27FC236}">
                      <a16:creationId xmlns:a16="http://schemas.microsoft.com/office/drawing/2014/main" id="{FEA71E44-11AC-E789-2A4F-5E4F10AB3839}"/>
                    </a:ext>
                  </a:extLst>
                </p:cNvPr>
                <p:cNvPicPr/>
                <p:nvPr/>
              </p:nvPicPr>
              <p:blipFill>
                <a:blip r:embed="rId209"/>
                <a:stretch>
                  <a:fillRect/>
                </a:stretch>
              </p:blipFill>
              <p:spPr>
                <a:xfrm>
                  <a:off x="6296647" y="6165371"/>
                  <a:ext cx="44928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5" name="筆跡 184">
                  <a:extLst>
                    <a:ext uri="{FF2B5EF4-FFF2-40B4-BE49-F238E27FC236}">
                      <a16:creationId xmlns:a16="http://schemas.microsoft.com/office/drawing/2014/main" id="{1E84467F-9CE4-D47C-D569-EA39ED8E7CEE}"/>
                    </a:ext>
                  </a:extLst>
                </p14:cNvPr>
                <p14:cNvContentPartPr/>
                <p14:nvPr/>
              </p14:nvContentPartPr>
              <p14:xfrm>
                <a:off x="6435967" y="6378491"/>
                <a:ext cx="333720" cy="194400"/>
              </p14:xfrm>
            </p:contentPart>
          </mc:Choice>
          <mc:Fallback xmlns="">
            <p:pic>
              <p:nvPicPr>
                <p:cNvPr id="185" name="筆跡 184">
                  <a:extLst>
                    <a:ext uri="{FF2B5EF4-FFF2-40B4-BE49-F238E27FC236}">
                      <a16:creationId xmlns:a16="http://schemas.microsoft.com/office/drawing/2014/main" id="{1E84467F-9CE4-D47C-D569-EA39ED8E7CEE}"/>
                    </a:ext>
                  </a:extLst>
                </p:cNvPr>
                <p:cNvPicPr/>
                <p:nvPr/>
              </p:nvPicPr>
              <p:blipFill>
                <a:blip r:embed="rId211"/>
                <a:stretch>
                  <a:fillRect/>
                </a:stretch>
              </p:blipFill>
              <p:spPr>
                <a:xfrm>
                  <a:off x="6418327" y="6360491"/>
                  <a:ext cx="369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7" name="筆跡 186">
                  <a:extLst>
                    <a:ext uri="{FF2B5EF4-FFF2-40B4-BE49-F238E27FC236}">
                      <a16:creationId xmlns:a16="http://schemas.microsoft.com/office/drawing/2014/main" id="{E8C5B101-3F5D-F6BD-C1FC-126CA628E682}"/>
                    </a:ext>
                  </a:extLst>
                </p14:cNvPr>
                <p14:cNvContentPartPr/>
                <p14:nvPr/>
              </p14:nvContentPartPr>
              <p14:xfrm>
                <a:off x="7149127" y="5517371"/>
                <a:ext cx="205200" cy="1006560"/>
              </p14:xfrm>
            </p:contentPart>
          </mc:Choice>
          <mc:Fallback xmlns="">
            <p:pic>
              <p:nvPicPr>
                <p:cNvPr id="187" name="筆跡 186">
                  <a:extLst>
                    <a:ext uri="{FF2B5EF4-FFF2-40B4-BE49-F238E27FC236}">
                      <a16:creationId xmlns:a16="http://schemas.microsoft.com/office/drawing/2014/main" id="{E8C5B101-3F5D-F6BD-C1FC-126CA628E682}"/>
                    </a:ext>
                  </a:extLst>
                </p:cNvPr>
                <p:cNvPicPr/>
                <p:nvPr/>
              </p:nvPicPr>
              <p:blipFill>
                <a:blip r:embed="rId213"/>
                <a:stretch>
                  <a:fillRect/>
                </a:stretch>
              </p:blipFill>
              <p:spPr>
                <a:xfrm>
                  <a:off x="7131487" y="5499731"/>
                  <a:ext cx="240840" cy="1042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89" name="筆跡 188">
                  <a:extLst>
                    <a:ext uri="{FF2B5EF4-FFF2-40B4-BE49-F238E27FC236}">
                      <a16:creationId xmlns:a16="http://schemas.microsoft.com/office/drawing/2014/main" id="{4D749CE1-7E06-E877-16CB-677E6EDD0B1E}"/>
                    </a:ext>
                  </a:extLst>
                </p14:cNvPr>
                <p14:cNvContentPartPr/>
                <p14:nvPr/>
              </p14:nvContentPartPr>
              <p14:xfrm>
                <a:off x="7277647" y="5203811"/>
                <a:ext cx="241200" cy="121320"/>
              </p14:xfrm>
            </p:contentPart>
          </mc:Choice>
          <mc:Fallback xmlns="">
            <p:pic>
              <p:nvPicPr>
                <p:cNvPr id="189" name="筆跡 188">
                  <a:extLst>
                    <a:ext uri="{FF2B5EF4-FFF2-40B4-BE49-F238E27FC236}">
                      <a16:creationId xmlns:a16="http://schemas.microsoft.com/office/drawing/2014/main" id="{4D749CE1-7E06-E877-16CB-677E6EDD0B1E}"/>
                    </a:ext>
                  </a:extLst>
                </p:cNvPr>
                <p:cNvPicPr/>
                <p:nvPr/>
              </p:nvPicPr>
              <p:blipFill>
                <a:blip r:embed="rId215"/>
                <a:stretch>
                  <a:fillRect/>
                </a:stretch>
              </p:blipFill>
              <p:spPr>
                <a:xfrm>
                  <a:off x="7259647" y="5186171"/>
                  <a:ext cx="27684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90" name="筆跡 189">
                  <a:extLst>
                    <a:ext uri="{FF2B5EF4-FFF2-40B4-BE49-F238E27FC236}">
                      <a16:creationId xmlns:a16="http://schemas.microsoft.com/office/drawing/2014/main" id="{D634C507-D9A0-04DF-D680-7B5D434F657E}"/>
                    </a:ext>
                  </a:extLst>
                </p14:cNvPr>
                <p14:cNvContentPartPr/>
                <p14:nvPr/>
              </p14:nvContentPartPr>
              <p14:xfrm>
                <a:off x="7415887" y="5208491"/>
                <a:ext cx="23400" cy="281160"/>
              </p14:xfrm>
            </p:contentPart>
          </mc:Choice>
          <mc:Fallback xmlns="">
            <p:pic>
              <p:nvPicPr>
                <p:cNvPr id="190" name="筆跡 189">
                  <a:extLst>
                    <a:ext uri="{FF2B5EF4-FFF2-40B4-BE49-F238E27FC236}">
                      <a16:creationId xmlns:a16="http://schemas.microsoft.com/office/drawing/2014/main" id="{D634C507-D9A0-04DF-D680-7B5D434F657E}"/>
                    </a:ext>
                  </a:extLst>
                </p:cNvPr>
                <p:cNvPicPr/>
                <p:nvPr/>
              </p:nvPicPr>
              <p:blipFill>
                <a:blip r:embed="rId217"/>
                <a:stretch>
                  <a:fillRect/>
                </a:stretch>
              </p:blipFill>
              <p:spPr>
                <a:xfrm>
                  <a:off x="7398247" y="5190491"/>
                  <a:ext cx="59040" cy="316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8">
            <p14:nvContentPartPr>
              <p14:cNvPr id="192" name="筆跡 191">
                <a:extLst>
                  <a:ext uri="{FF2B5EF4-FFF2-40B4-BE49-F238E27FC236}">
                    <a16:creationId xmlns:a16="http://schemas.microsoft.com/office/drawing/2014/main" id="{D1D4A958-5DAA-0ABD-CE45-FD1CA6218B3F}"/>
                  </a:ext>
                </a:extLst>
              </p14:cNvPr>
              <p14:cNvContentPartPr/>
              <p14:nvPr/>
            </p14:nvContentPartPr>
            <p14:xfrm>
              <a:off x="7498687" y="5913371"/>
              <a:ext cx="266760" cy="46080"/>
            </p14:xfrm>
          </p:contentPart>
        </mc:Choice>
        <mc:Fallback xmlns="">
          <p:pic>
            <p:nvPicPr>
              <p:cNvPr id="192" name="筆跡 191">
                <a:extLst>
                  <a:ext uri="{FF2B5EF4-FFF2-40B4-BE49-F238E27FC236}">
                    <a16:creationId xmlns:a16="http://schemas.microsoft.com/office/drawing/2014/main" id="{D1D4A958-5DAA-0ABD-CE45-FD1CA6218B3F}"/>
                  </a:ext>
                </a:extLst>
              </p:cNvPr>
              <p:cNvPicPr/>
              <p:nvPr/>
            </p:nvPicPr>
            <p:blipFill>
              <a:blip r:embed="rId219"/>
              <a:stretch>
                <a:fillRect/>
              </a:stretch>
            </p:blipFill>
            <p:spPr>
              <a:xfrm>
                <a:off x="7481047" y="5895371"/>
                <a:ext cx="302400" cy="81720"/>
              </a:xfrm>
              <a:prstGeom prst="rect">
                <a:avLst/>
              </a:prstGeom>
            </p:spPr>
          </p:pic>
        </mc:Fallback>
      </mc:AlternateContent>
      <p:sp>
        <p:nvSpPr>
          <p:cNvPr id="11" name="直線接點 10">
            <a:extLst>
              <a:ext uri="{FF2B5EF4-FFF2-40B4-BE49-F238E27FC236}">
                <a16:creationId xmlns:a16="http://schemas.microsoft.com/office/drawing/2014/main" id="{F76C6EA2-BB83-4B21-B1CD-C6AD245A7C78}"/>
              </a:ext>
            </a:extLst>
          </p:cNvPr>
          <p:cNvSpPr/>
          <p:nvPr/>
        </p:nvSpPr>
        <p:spPr>
          <a:xfrm>
            <a:off x="8106480" y="5926320"/>
            <a:ext cx="219456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a:solidFill>
                <a:srgbClr val="000000"/>
              </a:solidFill>
            </a:endParaRPr>
          </a:p>
        </p:txBody>
      </p:sp>
      <mc:AlternateContent xmlns:mc="http://schemas.openxmlformats.org/markup-compatibility/2006" xmlns:p14="http://schemas.microsoft.com/office/powerpoint/2010/main">
        <mc:Choice Requires="p14">
          <p:contentPart p14:bwMode="auto" r:id="rId220">
            <p14:nvContentPartPr>
              <p14:cNvPr id="195" name="筆跡 194">
                <a:extLst>
                  <a:ext uri="{FF2B5EF4-FFF2-40B4-BE49-F238E27FC236}">
                    <a16:creationId xmlns:a16="http://schemas.microsoft.com/office/drawing/2014/main" id="{F43A559A-B6D0-B594-3CE5-170FC6BC0DC3}"/>
                  </a:ext>
                </a:extLst>
              </p14:cNvPr>
              <p14:cNvContentPartPr/>
              <p14:nvPr/>
            </p14:nvContentPartPr>
            <p14:xfrm>
              <a:off x="8472127" y="5582171"/>
              <a:ext cx="201960" cy="272880"/>
            </p14:xfrm>
          </p:contentPart>
        </mc:Choice>
        <mc:Fallback xmlns="">
          <p:pic>
            <p:nvPicPr>
              <p:cNvPr id="195" name="筆跡 194">
                <a:extLst>
                  <a:ext uri="{FF2B5EF4-FFF2-40B4-BE49-F238E27FC236}">
                    <a16:creationId xmlns:a16="http://schemas.microsoft.com/office/drawing/2014/main" id="{F43A559A-B6D0-B594-3CE5-170FC6BC0DC3}"/>
                  </a:ext>
                </a:extLst>
              </p:cNvPr>
              <p:cNvPicPr/>
              <p:nvPr/>
            </p:nvPicPr>
            <p:blipFill>
              <a:blip r:embed="rId221"/>
              <a:stretch>
                <a:fillRect/>
              </a:stretch>
            </p:blipFill>
            <p:spPr>
              <a:xfrm>
                <a:off x="8454487" y="5564171"/>
                <a:ext cx="237600" cy="308520"/>
              </a:xfrm>
              <a:prstGeom prst="rect">
                <a:avLst/>
              </a:prstGeom>
            </p:spPr>
          </p:pic>
        </mc:Fallback>
      </mc:AlternateContent>
      <p:grpSp>
        <p:nvGrpSpPr>
          <p:cNvPr id="201" name="群組 200">
            <a:extLst>
              <a:ext uri="{FF2B5EF4-FFF2-40B4-BE49-F238E27FC236}">
                <a16:creationId xmlns:a16="http://schemas.microsoft.com/office/drawing/2014/main" id="{AED6CE06-4D55-81AC-4E62-01FCFA698708}"/>
              </a:ext>
            </a:extLst>
          </p:cNvPr>
          <p:cNvGrpSpPr/>
          <p:nvPr/>
        </p:nvGrpSpPr>
        <p:grpSpPr>
          <a:xfrm>
            <a:off x="8904487" y="5389931"/>
            <a:ext cx="942120" cy="477360"/>
            <a:chOff x="8904487" y="5389931"/>
            <a:chExt cx="942120" cy="477360"/>
          </a:xfrm>
        </p:grpSpPr>
        <mc:AlternateContent xmlns:mc="http://schemas.openxmlformats.org/markup-compatibility/2006" xmlns:p14="http://schemas.microsoft.com/office/powerpoint/2010/main">
          <mc:Choice Requires="p14">
            <p:contentPart p14:bwMode="auto" r:id="rId222">
              <p14:nvContentPartPr>
                <p14:cNvPr id="196" name="筆跡 195">
                  <a:extLst>
                    <a:ext uri="{FF2B5EF4-FFF2-40B4-BE49-F238E27FC236}">
                      <a16:creationId xmlns:a16="http://schemas.microsoft.com/office/drawing/2014/main" id="{B03C254A-F2AA-D4CD-4F73-CC26AAEC1250}"/>
                    </a:ext>
                  </a:extLst>
                </p14:cNvPr>
                <p14:cNvContentPartPr/>
                <p14:nvPr/>
              </p14:nvContentPartPr>
              <p14:xfrm>
                <a:off x="8904487" y="5592971"/>
                <a:ext cx="97920" cy="243360"/>
              </p14:xfrm>
            </p:contentPart>
          </mc:Choice>
          <mc:Fallback xmlns="">
            <p:pic>
              <p:nvPicPr>
                <p:cNvPr id="196" name="筆跡 195">
                  <a:extLst>
                    <a:ext uri="{FF2B5EF4-FFF2-40B4-BE49-F238E27FC236}">
                      <a16:creationId xmlns:a16="http://schemas.microsoft.com/office/drawing/2014/main" id="{B03C254A-F2AA-D4CD-4F73-CC26AAEC1250}"/>
                    </a:ext>
                  </a:extLst>
                </p:cNvPr>
                <p:cNvPicPr/>
                <p:nvPr/>
              </p:nvPicPr>
              <p:blipFill>
                <a:blip r:embed="rId223"/>
                <a:stretch>
                  <a:fillRect/>
                </a:stretch>
              </p:blipFill>
              <p:spPr>
                <a:xfrm>
                  <a:off x="8886847" y="5575331"/>
                  <a:ext cx="13356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97" name="筆跡 196">
                  <a:extLst>
                    <a:ext uri="{FF2B5EF4-FFF2-40B4-BE49-F238E27FC236}">
                      <a16:creationId xmlns:a16="http://schemas.microsoft.com/office/drawing/2014/main" id="{6E2653BE-4FA6-4E1C-28E5-D9854386371C}"/>
                    </a:ext>
                  </a:extLst>
                </p14:cNvPr>
                <p14:cNvContentPartPr/>
                <p14:nvPr/>
              </p14:nvContentPartPr>
              <p14:xfrm>
                <a:off x="9029047" y="5589731"/>
                <a:ext cx="125640" cy="268200"/>
              </p14:xfrm>
            </p:contentPart>
          </mc:Choice>
          <mc:Fallback xmlns="">
            <p:pic>
              <p:nvPicPr>
                <p:cNvPr id="197" name="筆跡 196">
                  <a:extLst>
                    <a:ext uri="{FF2B5EF4-FFF2-40B4-BE49-F238E27FC236}">
                      <a16:creationId xmlns:a16="http://schemas.microsoft.com/office/drawing/2014/main" id="{6E2653BE-4FA6-4E1C-28E5-D9854386371C}"/>
                    </a:ext>
                  </a:extLst>
                </p:cNvPr>
                <p:cNvPicPr/>
                <p:nvPr/>
              </p:nvPicPr>
              <p:blipFill>
                <a:blip r:embed="rId225"/>
                <a:stretch>
                  <a:fillRect/>
                </a:stretch>
              </p:blipFill>
              <p:spPr>
                <a:xfrm>
                  <a:off x="9011407" y="5571731"/>
                  <a:ext cx="16128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98" name="筆跡 197">
                  <a:extLst>
                    <a:ext uri="{FF2B5EF4-FFF2-40B4-BE49-F238E27FC236}">
                      <a16:creationId xmlns:a16="http://schemas.microsoft.com/office/drawing/2014/main" id="{2A10D8C9-9BD0-BEB6-E90E-32F5E624E7F7}"/>
                    </a:ext>
                  </a:extLst>
                </p14:cNvPr>
                <p14:cNvContentPartPr/>
                <p14:nvPr/>
              </p14:nvContentPartPr>
              <p14:xfrm>
                <a:off x="9207967" y="5702051"/>
                <a:ext cx="204480" cy="14400"/>
              </p14:xfrm>
            </p:contentPart>
          </mc:Choice>
          <mc:Fallback xmlns="">
            <p:pic>
              <p:nvPicPr>
                <p:cNvPr id="198" name="筆跡 197">
                  <a:extLst>
                    <a:ext uri="{FF2B5EF4-FFF2-40B4-BE49-F238E27FC236}">
                      <a16:creationId xmlns:a16="http://schemas.microsoft.com/office/drawing/2014/main" id="{2A10D8C9-9BD0-BEB6-E90E-32F5E624E7F7}"/>
                    </a:ext>
                  </a:extLst>
                </p:cNvPr>
                <p:cNvPicPr/>
                <p:nvPr/>
              </p:nvPicPr>
              <p:blipFill>
                <a:blip r:embed="rId227"/>
                <a:stretch>
                  <a:fillRect/>
                </a:stretch>
              </p:blipFill>
              <p:spPr>
                <a:xfrm>
                  <a:off x="9189967" y="5684411"/>
                  <a:ext cx="24012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99" name="筆跡 198">
                  <a:extLst>
                    <a:ext uri="{FF2B5EF4-FFF2-40B4-BE49-F238E27FC236}">
                      <a16:creationId xmlns:a16="http://schemas.microsoft.com/office/drawing/2014/main" id="{3C6645A7-7207-3883-0103-FF926CB6506C}"/>
                    </a:ext>
                  </a:extLst>
                </p14:cNvPr>
                <p14:cNvContentPartPr/>
                <p14:nvPr/>
              </p14:nvContentPartPr>
              <p14:xfrm>
                <a:off x="9412087" y="5589731"/>
                <a:ext cx="197640" cy="277560"/>
              </p14:xfrm>
            </p:contentPart>
          </mc:Choice>
          <mc:Fallback xmlns="">
            <p:pic>
              <p:nvPicPr>
                <p:cNvPr id="199" name="筆跡 198">
                  <a:extLst>
                    <a:ext uri="{FF2B5EF4-FFF2-40B4-BE49-F238E27FC236}">
                      <a16:creationId xmlns:a16="http://schemas.microsoft.com/office/drawing/2014/main" id="{3C6645A7-7207-3883-0103-FF926CB6506C}"/>
                    </a:ext>
                  </a:extLst>
                </p:cNvPr>
                <p:cNvPicPr/>
                <p:nvPr/>
              </p:nvPicPr>
              <p:blipFill>
                <a:blip r:embed="rId229"/>
                <a:stretch>
                  <a:fillRect/>
                </a:stretch>
              </p:blipFill>
              <p:spPr>
                <a:xfrm>
                  <a:off x="9394447" y="5571731"/>
                  <a:ext cx="233280" cy="3132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00" name="筆跡 199">
                  <a:extLst>
                    <a:ext uri="{FF2B5EF4-FFF2-40B4-BE49-F238E27FC236}">
                      <a16:creationId xmlns:a16="http://schemas.microsoft.com/office/drawing/2014/main" id="{3166CBF5-3591-F038-7BCF-75182C63A9BB}"/>
                    </a:ext>
                  </a:extLst>
                </p14:cNvPr>
                <p14:cNvContentPartPr/>
                <p14:nvPr/>
              </p14:nvContentPartPr>
              <p14:xfrm>
                <a:off x="9693247" y="5389931"/>
                <a:ext cx="153360" cy="149040"/>
              </p14:xfrm>
            </p:contentPart>
          </mc:Choice>
          <mc:Fallback xmlns="">
            <p:pic>
              <p:nvPicPr>
                <p:cNvPr id="200" name="筆跡 199">
                  <a:extLst>
                    <a:ext uri="{FF2B5EF4-FFF2-40B4-BE49-F238E27FC236}">
                      <a16:creationId xmlns:a16="http://schemas.microsoft.com/office/drawing/2014/main" id="{3166CBF5-3591-F038-7BCF-75182C63A9BB}"/>
                    </a:ext>
                  </a:extLst>
                </p:cNvPr>
                <p:cNvPicPr/>
                <p:nvPr/>
              </p:nvPicPr>
              <p:blipFill>
                <a:blip r:embed="rId231"/>
                <a:stretch>
                  <a:fillRect/>
                </a:stretch>
              </p:blipFill>
              <p:spPr>
                <a:xfrm>
                  <a:off x="9675607" y="5372291"/>
                  <a:ext cx="189000" cy="184680"/>
                </a:xfrm>
                <a:prstGeom prst="rect">
                  <a:avLst/>
                </a:prstGeom>
              </p:spPr>
            </p:pic>
          </mc:Fallback>
        </mc:AlternateContent>
      </p:grpSp>
      <p:grpSp>
        <p:nvGrpSpPr>
          <p:cNvPr id="213" name="群組 212">
            <a:extLst>
              <a:ext uri="{FF2B5EF4-FFF2-40B4-BE49-F238E27FC236}">
                <a16:creationId xmlns:a16="http://schemas.microsoft.com/office/drawing/2014/main" id="{A75EEE3B-5AD2-0D62-63D3-149BD773DA87}"/>
              </a:ext>
            </a:extLst>
          </p:cNvPr>
          <p:cNvGrpSpPr/>
          <p:nvPr/>
        </p:nvGrpSpPr>
        <p:grpSpPr>
          <a:xfrm>
            <a:off x="8339287" y="6090851"/>
            <a:ext cx="1776960" cy="346320"/>
            <a:chOff x="8339287" y="6090851"/>
            <a:chExt cx="1776960" cy="346320"/>
          </a:xfrm>
        </p:grpSpPr>
        <mc:AlternateContent xmlns:mc="http://schemas.openxmlformats.org/markup-compatibility/2006" xmlns:p14="http://schemas.microsoft.com/office/powerpoint/2010/main">
          <mc:Choice Requires="p14">
            <p:contentPart p14:bwMode="auto" r:id="rId232">
              <p14:nvContentPartPr>
                <p14:cNvPr id="202" name="筆跡 201">
                  <a:extLst>
                    <a:ext uri="{FF2B5EF4-FFF2-40B4-BE49-F238E27FC236}">
                      <a16:creationId xmlns:a16="http://schemas.microsoft.com/office/drawing/2014/main" id="{7B7675C5-65D3-AF0D-962B-3D1DC24EC054}"/>
                    </a:ext>
                  </a:extLst>
                </p14:cNvPr>
                <p14:cNvContentPartPr/>
                <p14:nvPr/>
              </p14:nvContentPartPr>
              <p14:xfrm>
                <a:off x="8339287" y="6137651"/>
                <a:ext cx="99360" cy="299520"/>
              </p14:xfrm>
            </p:contentPart>
          </mc:Choice>
          <mc:Fallback xmlns="">
            <p:pic>
              <p:nvPicPr>
                <p:cNvPr id="202" name="筆跡 201">
                  <a:extLst>
                    <a:ext uri="{FF2B5EF4-FFF2-40B4-BE49-F238E27FC236}">
                      <a16:creationId xmlns:a16="http://schemas.microsoft.com/office/drawing/2014/main" id="{7B7675C5-65D3-AF0D-962B-3D1DC24EC054}"/>
                    </a:ext>
                  </a:extLst>
                </p:cNvPr>
                <p:cNvPicPr/>
                <p:nvPr/>
              </p:nvPicPr>
              <p:blipFill>
                <a:blip r:embed="rId233"/>
                <a:stretch>
                  <a:fillRect/>
                </a:stretch>
              </p:blipFill>
              <p:spPr>
                <a:xfrm>
                  <a:off x="8321647" y="6119651"/>
                  <a:ext cx="135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03" name="筆跡 202">
                  <a:extLst>
                    <a:ext uri="{FF2B5EF4-FFF2-40B4-BE49-F238E27FC236}">
                      <a16:creationId xmlns:a16="http://schemas.microsoft.com/office/drawing/2014/main" id="{F6F6EB39-BB2E-B7BD-2B10-04AADDE559F8}"/>
                    </a:ext>
                  </a:extLst>
                </p14:cNvPr>
                <p14:cNvContentPartPr/>
                <p14:nvPr/>
              </p14:nvContentPartPr>
              <p14:xfrm>
                <a:off x="8517487" y="6184451"/>
                <a:ext cx="123120" cy="207360"/>
              </p14:xfrm>
            </p:contentPart>
          </mc:Choice>
          <mc:Fallback xmlns="">
            <p:pic>
              <p:nvPicPr>
                <p:cNvPr id="203" name="筆跡 202">
                  <a:extLst>
                    <a:ext uri="{FF2B5EF4-FFF2-40B4-BE49-F238E27FC236}">
                      <a16:creationId xmlns:a16="http://schemas.microsoft.com/office/drawing/2014/main" id="{F6F6EB39-BB2E-B7BD-2B10-04AADDE559F8}"/>
                    </a:ext>
                  </a:extLst>
                </p:cNvPr>
                <p:cNvPicPr/>
                <p:nvPr/>
              </p:nvPicPr>
              <p:blipFill>
                <a:blip r:embed="rId235"/>
                <a:stretch>
                  <a:fillRect/>
                </a:stretch>
              </p:blipFill>
              <p:spPr>
                <a:xfrm>
                  <a:off x="8499847" y="6166811"/>
                  <a:ext cx="15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04" name="筆跡 203">
                  <a:extLst>
                    <a:ext uri="{FF2B5EF4-FFF2-40B4-BE49-F238E27FC236}">
                      <a16:creationId xmlns:a16="http://schemas.microsoft.com/office/drawing/2014/main" id="{8CB97ACA-9301-AD49-4864-FDBEB761D3B9}"/>
                    </a:ext>
                  </a:extLst>
                </p14:cNvPr>
                <p14:cNvContentPartPr/>
                <p14:nvPr/>
              </p14:nvContentPartPr>
              <p14:xfrm>
                <a:off x="8669047" y="6259331"/>
                <a:ext cx="164160" cy="7920"/>
              </p14:xfrm>
            </p:contentPart>
          </mc:Choice>
          <mc:Fallback xmlns="">
            <p:pic>
              <p:nvPicPr>
                <p:cNvPr id="204" name="筆跡 203">
                  <a:extLst>
                    <a:ext uri="{FF2B5EF4-FFF2-40B4-BE49-F238E27FC236}">
                      <a16:creationId xmlns:a16="http://schemas.microsoft.com/office/drawing/2014/main" id="{8CB97ACA-9301-AD49-4864-FDBEB761D3B9}"/>
                    </a:ext>
                  </a:extLst>
                </p:cNvPr>
                <p:cNvPicPr/>
                <p:nvPr/>
              </p:nvPicPr>
              <p:blipFill>
                <a:blip r:embed="rId237"/>
                <a:stretch>
                  <a:fillRect/>
                </a:stretch>
              </p:blipFill>
              <p:spPr>
                <a:xfrm>
                  <a:off x="8651047" y="6241331"/>
                  <a:ext cx="1998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205" name="筆跡 204">
                  <a:extLst>
                    <a:ext uri="{FF2B5EF4-FFF2-40B4-BE49-F238E27FC236}">
                      <a16:creationId xmlns:a16="http://schemas.microsoft.com/office/drawing/2014/main" id="{463EA1B3-758D-7AB1-F602-4D0DD4EEB01A}"/>
                    </a:ext>
                  </a:extLst>
                </p14:cNvPr>
                <p14:cNvContentPartPr/>
                <p14:nvPr/>
              </p14:nvContentPartPr>
              <p14:xfrm>
                <a:off x="8833927" y="6172211"/>
                <a:ext cx="107280" cy="160200"/>
              </p14:xfrm>
            </p:contentPart>
          </mc:Choice>
          <mc:Fallback xmlns="">
            <p:pic>
              <p:nvPicPr>
                <p:cNvPr id="205" name="筆跡 204">
                  <a:extLst>
                    <a:ext uri="{FF2B5EF4-FFF2-40B4-BE49-F238E27FC236}">
                      <a16:creationId xmlns:a16="http://schemas.microsoft.com/office/drawing/2014/main" id="{463EA1B3-758D-7AB1-F602-4D0DD4EEB01A}"/>
                    </a:ext>
                  </a:extLst>
                </p:cNvPr>
                <p:cNvPicPr/>
                <p:nvPr/>
              </p:nvPicPr>
              <p:blipFill>
                <a:blip r:embed="rId239"/>
                <a:stretch>
                  <a:fillRect/>
                </a:stretch>
              </p:blipFill>
              <p:spPr>
                <a:xfrm>
                  <a:off x="8816287" y="6154211"/>
                  <a:ext cx="142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6" name="筆跡 205">
                  <a:extLst>
                    <a:ext uri="{FF2B5EF4-FFF2-40B4-BE49-F238E27FC236}">
                      <a16:creationId xmlns:a16="http://schemas.microsoft.com/office/drawing/2014/main" id="{5D9E6B69-0100-9EFA-3868-A5225FB5B875}"/>
                    </a:ext>
                  </a:extLst>
                </p14:cNvPr>
                <p14:cNvContentPartPr/>
                <p14:nvPr/>
              </p14:nvContentPartPr>
              <p14:xfrm>
                <a:off x="8972167" y="6090851"/>
                <a:ext cx="154800" cy="313920"/>
              </p14:xfrm>
            </p:contentPart>
          </mc:Choice>
          <mc:Fallback xmlns="">
            <p:pic>
              <p:nvPicPr>
                <p:cNvPr id="206" name="筆跡 205">
                  <a:extLst>
                    <a:ext uri="{FF2B5EF4-FFF2-40B4-BE49-F238E27FC236}">
                      <a16:creationId xmlns:a16="http://schemas.microsoft.com/office/drawing/2014/main" id="{5D9E6B69-0100-9EFA-3868-A5225FB5B875}"/>
                    </a:ext>
                  </a:extLst>
                </p:cNvPr>
                <p:cNvPicPr/>
                <p:nvPr/>
              </p:nvPicPr>
              <p:blipFill>
                <a:blip r:embed="rId241"/>
                <a:stretch>
                  <a:fillRect/>
                </a:stretch>
              </p:blipFill>
              <p:spPr>
                <a:xfrm>
                  <a:off x="8954527" y="6072851"/>
                  <a:ext cx="19044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208" name="筆跡 207">
                  <a:extLst>
                    <a:ext uri="{FF2B5EF4-FFF2-40B4-BE49-F238E27FC236}">
                      <a16:creationId xmlns:a16="http://schemas.microsoft.com/office/drawing/2014/main" id="{808A0D98-AEC7-97F9-0E17-8B3ADEBB84B8}"/>
                    </a:ext>
                  </a:extLst>
                </p14:cNvPr>
                <p14:cNvContentPartPr/>
                <p14:nvPr/>
              </p14:nvContentPartPr>
              <p14:xfrm>
                <a:off x="9247927" y="6122171"/>
                <a:ext cx="60840" cy="255960"/>
              </p14:xfrm>
            </p:contentPart>
          </mc:Choice>
          <mc:Fallback xmlns="">
            <p:pic>
              <p:nvPicPr>
                <p:cNvPr id="208" name="筆跡 207">
                  <a:extLst>
                    <a:ext uri="{FF2B5EF4-FFF2-40B4-BE49-F238E27FC236}">
                      <a16:creationId xmlns:a16="http://schemas.microsoft.com/office/drawing/2014/main" id="{808A0D98-AEC7-97F9-0E17-8B3ADEBB84B8}"/>
                    </a:ext>
                  </a:extLst>
                </p:cNvPr>
                <p:cNvPicPr/>
                <p:nvPr/>
              </p:nvPicPr>
              <p:blipFill>
                <a:blip r:embed="rId243"/>
                <a:stretch>
                  <a:fillRect/>
                </a:stretch>
              </p:blipFill>
              <p:spPr>
                <a:xfrm>
                  <a:off x="9229927" y="6104171"/>
                  <a:ext cx="9648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9" name="筆跡 208">
                  <a:extLst>
                    <a:ext uri="{FF2B5EF4-FFF2-40B4-BE49-F238E27FC236}">
                      <a16:creationId xmlns:a16="http://schemas.microsoft.com/office/drawing/2014/main" id="{CD542FF9-F05D-BECA-493E-1498C809243E}"/>
                    </a:ext>
                  </a:extLst>
                </p14:cNvPr>
                <p14:cNvContentPartPr/>
                <p14:nvPr/>
              </p14:nvContentPartPr>
              <p14:xfrm>
                <a:off x="9375727" y="6121811"/>
                <a:ext cx="163080" cy="225000"/>
              </p14:xfrm>
            </p:contentPart>
          </mc:Choice>
          <mc:Fallback xmlns="">
            <p:pic>
              <p:nvPicPr>
                <p:cNvPr id="209" name="筆跡 208">
                  <a:extLst>
                    <a:ext uri="{FF2B5EF4-FFF2-40B4-BE49-F238E27FC236}">
                      <a16:creationId xmlns:a16="http://schemas.microsoft.com/office/drawing/2014/main" id="{CD542FF9-F05D-BECA-493E-1498C809243E}"/>
                    </a:ext>
                  </a:extLst>
                </p:cNvPr>
                <p:cNvPicPr/>
                <p:nvPr/>
              </p:nvPicPr>
              <p:blipFill>
                <a:blip r:embed="rId245"/>
                <a:stretch>
                  <a:fillRect/>
                </a:stretch>
              </p:blipFill>
              <p:spPr>
                <a:xfrm>
                  <a:off x="9358087" y="6104171"/>
                  <a:ext cx="19872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10" name="筆跡 209">
                  <a:extLst>
                    <a:ext uri="{FF2B5EF4-FFF2-40B4-BE49-F238E27FC236}">
                      <a16:creationId xmlns:a16="http://schemas.microsoft.com/office/drawing/2014/main" id="{F83B1CF0-43AA-786B-CE72-951EBCDEFD32}"/>
                    </a:ext>
                  </a:extLst>
                </p14:cNvPr>
                <p14:cNvContentPartPr/>
                <p14:nvPr/>
              </p14:nvContentPartPr>
              <p14:xfrm>
                <a:off x="9561487" y="6213251"/>
                <a:ext cx="204480" cy="13320"/>
              </p14:xfrm>
            </p:contentPart>
          </mc:Choice>
          <mc:Fallback xmlns="">
            <p:pic>
              <p:nvPicPr>
                <p:cNvPr id="210" name="筆跡 209">
                  <a:extLst>
                    <a:ext uri="{FF2B5EF4-FFF2-40B4-BE49-F238E27FC236}">
                      <a16:creationId xmlns:a16="http://schemas.microsoft.com/office/drawing/2014/main" id="{F83B1CF0-43AA-786B-CE72-951EBCDEFD32}"/>
                    </a:ext>
                  </a:extLst>
                </p:cNvPr>
                <p:cNvPicPr/>
                <p:nvPr/>
              </p:nvPicPr>
              <p:blipFill>
                <a:blip r:embed="rId247"/>
                <a:stretch>
                  <a:fillRect/>
                </a:stretch>
              </p:blipFill>
              <p:spPr>
                <a:xfrm>
                  <a:off x="9543847" y="6195611"/>
                  <a:ext cx="24012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11" name="筆跡 210">
                  <a:extLst>
                    <a:ext uri="{FF2B5EF4-FFF2-40B4-BE49-F238E27FC236}">
                      <a16:creationId xmlns:a16="http://schemas.microsoft.com/office/drawing/2014/main" id="{DAA61391-7CBA-E157-B386-43BC6497796A}"/>
                    </a:ext>
                  </a:extLst>
                </p14:cNvPr>
                <p14:cNvContentPartPr/>
                <p14:nvPr/>
              </p14:nvContentPartPr>
              <p14:xfrm>
                <a:off x="9753367" y="6104171"/>
                <a:ext cx="179280" cy="259560"/>
              </p14:xfrm>
            </p:contentPart>
          </mc:Choice>
          <mc:Fallback xmlns="">
            <p:pic>
              <p:nvPicPr>
                <p:cNvPr id="211" name="筆跡 210">
                  <a:extLst>
                    <a:ext uri="{FF2B5EF4-FFF2-40B4-BE49-F238E27FC236}">
                      <a16:creationId xmlns:a16="http://schemas.microsoft.com/office/drawing/2014/main" id="{DAA61391-7CBA-E157-B386-43BC6497796A}"/>
                    </a:ext>
                  </a:extLst>
                </p:cNvPr>
                <p:cNvPicPr/>
                <p:nvPr/>
              </p:nvPicPr>
              <p:blipFill>
                <a:blip r:embed="rId249"/>
                <a:stretch>
                  <a:fillRect/>
                </a:stretch>
              </p:blipFill>
              <p:spPr>
                <a:xfrm>
                  <a:off x="9735727" y="6086171"/>
                  <a:ext cx="21492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2" name="筆跡 211">
                  <a:extLst>
                    <a:ext uri="{FF2B5EF4-FFF2-40B4-BE49-F238E27FC236}">
                      <a16:creationId xmlns:a16="http://schemas.microsoft.com/office/drawing/2014/main" id="{6E1B4502-D1F1-91B9-E6E9-67B4964D9475}"/>
                    </a:ext>
                  </a:extLst>
                </p14:cNvPr>
                <p14:cNvContentPartPr/>
                <p14:nvPr/>
              </p14:nvContentPartPr>
              <p14:xfrm>
                <a:off x="9991327" y="6090851"/>
                <a:ext cx="124920" cy="325800"/>
              </p14:xfrm>
            </p:contentPart>
          </mc:Choice>
          <mc:Fallback xmlns="">
            <p:pic>
              <p:nvPicPr>
                <p:cNvPr id="212" name="筆跡 211">
                  <a:extLst>
                    <a:ext uri="{FF2B5EF4-FFF2-40B4-BE49-F238E27FC236}">
                      <a16:creationId xmlns:a16="http://schemas.microsoft.com/office/drawing/2014/main" id="{6E1B4502-D1F1-91B9-E6E9-67B4964D9475}"/>
                    </a:ext>
                  </a:extLst>
                </p:cNvPr>
                <p:cNvPicPr/>
                <p:nvPr/>
              </p:nvPicPr>
              <p:blipFill>
                <a:blip r:embed="rId251"/>
                <a:stretch>
                  <a:fillRect/>
                </a:stretch>
              </p:blipFill>
              <p:spPr>
                <a:xfrm>
                  <a:off x="9973687" y="6072851"/>
                  <a:ext cx="160560" cy="361440"/>
                </a:xfrm>
                <a:prstGeom prst="rect">
                  <a:avLst/>
                </a:prstGeom>
              </p:spPr>
            </p:pic>
          </mc:Fallback>
        </mc:AlternateContent>
      </p:grpSp>
    </p:spTree>
    <p:extLst>
      <p:ext uri="{BB962C8B-B14F-4D97-AF65-F5344CB8AC3E}">
        <p14:creationId xmlns:p14="http://schemas.microsoft.com/office/powerpoint/2010/main" val="11475259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D1C6A3-E850-9531-149A-FF140FDD0DAC}"/>
            </a:ext>
          </a:extLst>
        </p:cNvPr>
        <p:cNvGrpSpPr/>
        <p:nvPr/>
      </p:nvGrpSpPr>
      <p:grpSpPr>
        <a:xfrm>
          <a:off x="0" y="0"/>
          <a:ext cx="0" cy="0"/>
          <a:chOff x="0" y="0"/>
          <a:chExt cx="0" cy="0"/>
        </a:xfrm>
      </p:grpSpPr>
      <p:grpSp>
        <p:nvGrpSpPr>
          <p:cNvPr id="14" name="群組 13">
            <a:extLst>
              <a:ext uri="{FF2B5EF4-FFF2-40B4-BE49-F238E27FC236}">
                <a16:creationId xmlns:a16="http://schemas.microsoft.com/office/drawing/2014/main" id="{98B6F447-4218-FE08-8DF4-FA3A67C4ED04}"/>
              </a:ext>
            </a:extLst>
          </p:cNvPr>
          <p:cNvGrpSpPr/>
          <p:nvPr/>
        </p:nvGrpSpPr>
        <p:grpSpPr>
          <a:xfrm>
            <a:off x="499926" y="864686"/>
            <a:ext cx="372960" cy="378720"/>
            <a:chOff x="499926" y="864686"/>
            <a:chExt cx="372960" cy="378720"/>
          </a:xfrm>
        </p:grpSpPr>
        <mc:AlternateContent xmlns:mc="http://schemas.openxmlformats.org/markup-compatibility/2006" xmlns:p14="http://schemas.microsoft.com/office/powerpoint/2010/main">
          <mc:Choice Requires="p14">
            <p:contentPart p14:bwMode="auto" r:id="rId2">
              <p14:nvContentPartPr>
                <p14:cNvPr id="9" name="筆跡 8">
                  <a:extLst>
                    <a:ext uri="{FF2B5EF4-FFF2-40B4-BE49-F238E27FC236}">
                      <a16:creationId xmlns:a16="http://schemas.microsoft.com/office/drawing/2014/main" id="{8AB8DFE4-362E-7C3C-0292-86E9414777EA}"/>
                    </a:ext>
                  </a:extLst>
                </p14:cNvPr>
                <p14:cNvContentPartPr/>
                <p14:nvPr/>
              </p14:nvContentPartPr>
              <p14:xfrm>
                <a:off x="516126" y="864686"/>
                <a:ext cx="49680" cy="378720"/>
              </p14:xfrm>
            </p:contentPart>
          </mc:Choice>
          <mc:Fallback xmlns="">
            <p:pic>
              <p:nvPicPr>
                <p:cNvPr id="9" name="筆跡 8">
                  <a:extLst>
                    <a:ext uri="{FF2B5EF4-FFF2-40B4-BE49-F238E27FC236}">
                      <a16:creationId xmlns:a16="http://schemas.microsoft.com/office/drawing/2014/main" id="{8AB8DFE4-362E-7C3C-0292-86E9414777EA}"/>
                    </a:ext>
                  </a:extLst>
                </p:cNvPr>
                <p:cNvPicPr/>
                <p:nvPr/>
              </p:nvPicPr>
              <p:blipFill>
                <a:blip r:embed="rId3"/>
                <a:stretch>
                  <a:fillRect/>
                </a:stretch>
              </p:blipFill>
              <p:spPr>
                <a:xfrm>
                  <a:off x="498486" y="846686"/>
                  <a:ext cx="85320" cy="4143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0" name="筆跡 9">
                  <a:extLst>
                    <a:ext uri="{FF2B5EF4-FFF2-40B4-BE49-F238E27FC236}">
                      <a16:creationId xmlns:a16="http://schemas.microsoft.com/office/drawing/2014/main" id="{7EF7CD27-0160-92CC-30F2-CF57EE3B63F2}"/>
                    </a:ext>
                  </a:extLst>
                </p14:cNvPr>
                <p14:cNvContentPartPr/>
                <p14:nvPr/>
              </p14:nvContentPartPr>
              <p14:xfrm>
                <a:off x="670206" y="871526"/>
                <a:ext cx="11160" cy="323640"/>
              </p14:xfrm>
            </p:contentPart>
          </mc:Choice>
          <mc:Fallback xmlns="">
            <p:pic>
              <p:nvPicPr>
                <p:cNvPr id="10" name="筆跡 9">
                  <a:extLst>
                    <a:ext uri="{FF2B5EF4-FFF2-40B4-BE49-F238E27FC236}">
                      <a16:creationId xmlns:a16="http://schemas.microsoft.com/office/drawing/2014/main" id="{7EF7CD27-0160-92CC-30F2-CF57EE3B63F2}"/>
                    </a:ext>
                  </a:extLst>
                </p:cNvPr>
                <p:cNvPicPr/>
                <p:nvPr/>
              </p:nvPicPr>
              <p:blipFill>
                <a:blip r:embed="rId5"/>
                <a:stretch>
                  <a:fillRect/>
                </a:stretch>
              </p:blipFill>
              <p:spPr>
                <a:xfrm>
                  <a:off x="652566" y="853526"/>
                  <a:ext cx="4680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筆跡 10">
                  <a:extLst>
                    <a:ext uri="{FF2B5EF4-FFF2-40B4-BE49-F238E27FC236}">
                      <a16:creationId xmlns:a16="http://schemas.microsoft.com/office/drawing/2014/main" id="{6DD20C59-AFCC-7765-B29D-BF7573C208EE}"/>
                    </a:ext>
                  </a:extLst>
                </p14:cNvPr>
                <p14:cNvContentPartPr/>
                <p14:nvPr/>
              </p14:nvContentPartPr>
              <p14:xfrm>
                <a:off x="499926" y="1072406"/>
                <a:ext cx="248400" cy="15120"/>
              </p14:xfrm>
            </p:contentPart>
          </mc:Choice>
          <mc:Fallback xmlns="">
            <p:pic>
              <p:nvPicPr>
                <p:cNvPr id="11" name="筆跡 10">
                  <a:extLst>
                    <a:ext uri="{FF2B5EF4-FFF2-40B4-BE49-F238E27FC236}">
                      <a16:creationId xmlns:a16="http://schemas.microsoft.com/office/drawing/2014/main" id="{6DD20C59-AFCC-7765-B29D-BF7573C208EE}"/>
                    </a:ext>
                  </a:extLst>
                </p:cNvPr>
                <p:cNvPicPr/>
                <p:nvPr/>
              </p:nvPicPr>
              <p:blipFill>
                <a:blip r:embed="rId7"/>
                <a:stretch>
                  <a:fillRect/>
                </a:stretch>
              </p:blipFill>
              <p:spPr>
                <a:xfrm>
                  <a:off x="482286" y="1054766"/>
                  <a:ext cx="2840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筆跡 11">
                  <a:extLst>
                    <a:ext uri="{FF2B5EF4-FFF2-40B4-BE49-F238E27FC236}">
                      <a16:creationId xmlns:a16="http://schemas.microsoft.com/office/drawing/2014/main" id="{9EABEDC8-DB38-5FDF-4EFC-7FA6639836D2}"/>
                    </a:ext>
                  </a:extLst>
                </p14:cNvPr>
                <p14:cNvContentPartPr/>
                <p14:nvPr/>
              </p14:nvContentPartPr>
              <p14:xfrm>
                <a:off x="777846" y="1114166"/>
                <a:ext cx="95040" cy="100080"/>
              </p14:xfrm>
            </p:contentPart>
          </mc:Choice>
          <mc:Fallback xmlns="">
            <p:pic>
              <p:nvPicPr>
                <p:cNvPr id="12" name="筆跡 11">
                  <a:extLst>
                    <a:ext uri="{FF2B5EF4-FFF2-40B4-BE49-F238E27FC236}">
                      <a16:creationId xmlns:a16="http://schemas.microsoft.com/office/drawing/2014/main" id="{9EABEDC8-DB38-5FDF-4EFC-7FA6639836D2}"/>
                    </a:ext>
                  </a:extLst>
                </p:cNvPr>
                <p:cNvPicPr/>
                <p:nvPr/>
              </p:nvPicPr>
              <p:blipFill>
                <a:blip r:embed="rId9"/>
                <a:stretch>
                  <a:fillRect/>
                </a:stretch>
              </p:blipFill>
              <p:spPr>
                <a:xfrm>
                  <a:off x="759846" y="1096526"/>
                  <a:ext cx="130680" cy="135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
            <p14:nvContentPartPr>
              <p14:cNvPr id="13" name="筆跡 12">
                <a:extLst>
                  <a:ext uri="{FF2B5EF4-FFF2-40B4-BE49-F238E27FC236}">
                    <a16:creationId xmlns:a16="http://schemas.microsoft.com/office/drawing/2014/main" id="{360D6796-3FDC-6D34-339E-1B38542205DD}"/>
                  </a:ext>
                </a:extLst>
              </p14:cNvPr>
              <p14:cNvContentPartPr/>
              <p14:nvPr/>
            </p14:nvContentPartPr>
            <p14:xfrm>
              <a:off x="1044966" y="1033886"/>
              <a:ext cx="33120" cy="120240"/>
            </p14:xfrm>
          </p:contentPart>
        </mc:Choice>
        <mc:Fallback xmlns="">
          <p:pic>
            <p:nvPicPr>
              <p:cNvPr id="13" name="筆跡 12">
                <a:extLst>
                  <a:ext uri="{FF2B5EF4-FFF2-40B4-BE49-F238E27FC236}">
                    <a16:creationId xmlns:a16="http://schemas.microsoft.com/office/drawing/2014/main" id="{360D6796-3FDC-6D34-339E-1B38542205DD}"/>
                  </a:ext>
                </a:extLst>
              </p:cNvPr>
              <p:cNvPicPr/>
              <p:nvPr/>
            </p:nvPicPr>
            <p:blipFill>
              <a:blip r:embed="rId11"/>
              <a:stretch>
                <a:fillRect/>
              </a:stretch>
            </p:blipFill>
            <p:spPr>
              <a:xfrm>
                <a:off x="1026966" y="1016246"/>
                <a:ext cx="68760" cy="155880"/>
              </a:xfrm>
              <a:prstGeom prst="rect">
                <a:avLst/>
              </a:prstGeom>
            </p:spPr>
          </p:pic>
        </mc:Fallback>
      </mc:AlternateContent>
      <p:grpSp>
        <p:nvGrpSpPr>
          <p:cNvPr id="138" name="群組 137">
            <a:extLst>
              <a:ext uri="{FF2B5EF4-FFF2-40B4-BE49-F238E27FC236}">
                <a16:creationId xmlns:a16="http://schemas.microsoft.com/office/drawing/2014/main" id="{80DB1748-7408-5A78-A2C9-309479EE5C6D}"/>
              </a:ext>
            </a:extLst>
          </p:cNvPr>
          <p:cNvGrpSpPr/>
          <p:nvPr/>
        </p:nvGrpSpPr>
        <p:grpSpPr>
          <a:xfrm>
            <a:off x="1600107" y="876896"/>
            <a:ext cx="824400" cy="426240"/>
            <a:chOff x="1600107" y="876896"/>
            <a:chExt cx="824400" cy="426240"/>
          </a:xfrm>
        </p:grpSpPr>
        <mc:AlternateContent xmlns:mc="http://schemas.openxmlformats.org/markup-compatibility/2006" xmlns:p14="http://schemas.microsoft.com/office/powerpoint/2010/main">
          <mc:Choice Requires="p14">
            <p:contentPart p14:bwMode="auto" r:id="rId12">
              <p14:nvContentPartPr>
                <p14:cNvPr id="133" name="筆跡 132">
                  <a:extLst>
                    <a:ext uri="{FF2B5EF4-FFF2-40B4-BE49-F238E27FC236}">
                      <a16:creationId xmlns:a16="http://schemas.microsoft.com/office/drawing/2014/main" id="{F47F3C9F-E14D-E913-0AB8-F6CCA908EF0C}"/>
                    </a:ext>
                  </a:extLst>
                </p14:cNvPr>
                <p14:cNvContentPartPr/>
                <p14:nvPr/>
              </p14:nvContentPartPr>
              <p14:xfrm>
                <a:off x="1613067" y="876896"/>
                <a:ext cx="36720" cy="426240"/>
              </p14:xfrm>
            </p:contentPart>
          </mc:Choice>
          <mc:Fallback xmlns="">
            <p:pic>
              <p:nvPicPr>
                <p:cNvPr id="133" name="筆跡 132">
                  <a:extLst>
                    <a:ext uri="{FF2B5EF4-FFF2-40B4-BE49-F238E27FC236}">
                      <a16:creationId xmlns:a16="http://schemas.microsoft.com/office/drawing/2014/main" id="{F47F3C9F-E14D-E913-0AB8-F6CCA908EF0C}"/>
                    </a:ext>
                  </a:extLst>
                </p:cNvPr>
                <p:cNvPicPr/>
                <p:nvPr/>
              </p:nvPicPr>
              <p:blipFill>
                <a:blip r:embed="rId13"/>
                <a:stretch>
                  <a:fillRect/>
                </a:stretch>
              </p:blipFill>
              <p:spPr>
                <a:xfrm>
                  <a:off x="1595427" y="858896"/>
                  <a:ext cx="7236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4" name="筆跡 133">
                  <a:extLst>
                    <a:ext uri="{FF2B5EF4-FFF2-40B4-BE49-F238E27FC236}">
                      <a16:creationId xmlns:a16="http://schemas.microsoft.com/office/drawing/2014/main" id="{641C7936-315B-73EF-45B3-B300784D7798}"/>
                    </a:ext>
                  </a:extLst>
                </p14:cNvPr>
                <p14:cNvContentPartPr/>
                <p14:nvPr/>
              </p14:nvContentPartPr>
              <p14:xfrm>
                <a:off x="1600107" y="928736"/>
                <a:ext cx="202680" cy="342720"/>
              </p14:xfrm>
            </p:contentPart>
          </mc:Choice>
          <mc:Fallback xmlns="">
            <p:pic>
              <p:nvPicPr>
                <p:cNvPr id="134" name="筆跡 133">
                  <a:extLst>
                    <a:ext uri="{FF2B5EF4-FFF2-40B4-BE49-F238E27FC236}">
                      <a16:creationId xmlns:a16="http://schemas.microsoft.com/office/drawing/2014/main" id="{641C7936-315B-73EF-45B3-B300784D7798}"/>
                    </a:ext>
                  </a:extLst>
                </p:cNvPr>
                <p:cNvPicPr/>
                <p:nvPr/>
              </p:nvPicPr>
              <p:blipFill>
                <a:blip r:embed="rId15"/>
                <a:stretch>
                  <a:fillRect/>
                </a:stretch>
              </p:blipFill>
              <p:spPr>
                <a:xfrm>
                  <a:off x="1582467" y="910736"/>
                  <a:ext cx="238320" cy="378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5" name="筆跡 134">
                  <a:extLst>
                    <a:ext uri="{FF2B5EF4-FFF2-40B4-BE49-F238E27FC236}">
                      <a16:creationId xmlns:a16="http://schemas.microsoft.com/office/drawing/2014/main" id="{1A5CF5EC-FE3E-6BB4-2E53-E0FDAAC7634B}"/>
                    </a:ext>
                  </a:extLst>
                </p14:cNvPr>
                <p14:cNvContentPartPr/>
                <p14:nvPr/>
              </p14:nvContentPartPr>
              <p14:xfrm>
                <a:off x="1886667" y="1054376"/>
                <a:ext cx="241920" cy="17280"/>
              </p14:xfrm>
            </p:contentPart>
          </mc:Choice>
          <mc:Fallback xmlns="">
            <p:pic>
              <p:nvPicPr>
                <p:cNvPr id="135" name="筆跡 134">
                  <a:extLst>
                    <a:ext uri="{FF2B5EF4-FFF2-40B4-BE49-F238E27FC236}">
                      <a16:creationId xmlns:a16="http://schemas.microsoft.com/office/drawing/2014/main" id="{1A5CF5EC-FE3E-6BB4-2E53-E0FDAAC7634B}"/>
                    </a:ext>
                  </a:extLst>
                </p:cNvPr>
                <p:cNvPicPr/>
                <p:nvPr/>
              </p:nvPicPr>
              <p:blipFill>
                <a:blip r:embed="rId17"/>
                <a:stretch>
                  <a:fillRect/>
                </a:stretch>
              </p:blipFill>
              <p:spPr>
                <a:xfrm>
                  <a:off x="1869027" y="1036736"/>
                  <a:ext cx="277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6" name="筆跡 135">
                  <a:extLst>
                    <a:ext uri="{FF2B5EF4-FFF2-40B4-BE49-F238E27FC236}">
                      <a16:creationId xmlns:a16="http://schemas.microsoft.com/office/drawing/2014/main" id="{50E02E66-1B64-C0AF-E936-361588FFF11B}"/>
                    </a:ext>
                  </a:extLst>
                </p14:cNvPr>
                <p14:cNvContentPartPr/>
                <p14:nvPr/>
              </p14:nvContentPartPr>
              <p14:xfrm>
                <a:off x="1879827" y="1159856"/>
                <a:ext cx="268920" cy="18720"/>
              </p14:xfrm>
            </p:contentPart>
          </mc:Choice>
          <mc:Fallback xmlns="">
            <p:pic>
              <p:nvPicPr>
                <p:cNvPr id="136" name="筆跡 135">
                  <a:extLst>
                    <a:ext uri="{FF2B5EF4-FFF2-40B4-BE49-F238E27FC236}">
                      <a16:creationId xmlns:a16="http://schemas.microsoft.com/office/drawing/2014/main" id="{50E02E66-1B64-C0AF-E936-361588FFF11B}"/>
                    </a:ext>
                  </a:extLst>
                </p:cNvPr>
                <p:cNvPicPr/>
                <p:nvPr/>
              </p:nvPicPr>
              <p:blipFill>
                <a:blip r:embed="rId19"/>
                <a:stretch>
                  <a:fillRect/>
                </a:stretch>
              </p:blipFill>
              <p:spPr>
                <a:xfrm>
                  <a:off x="1862187" y="1141856"/>
                  <a:ext cx="3045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37" name="筆跡 136">
                  <a:extLst>
                    <a:ext uri="{FF2B5EF4-FFF2-40B4-BE49-F238E27FC236}">
                      <a16:creationId xmlns:a16="http://schemas.microsoft.com/office/drawing/2014/main" id="{FFFB69F5-E246-21BD-B05A-F044AD55CE7B}"/>
                    </a:ext>
                  </a:extLst>
                </p14:cNvPr>
                <p14:cNvContentPartPr/>
                <p14:nvPr/>
              </p14:nvContentPartPr>
              <p14:xfrm>
                <a:off x="2242347" y="992096"/>
                <a:ext cx="182160" cy="212760"/>
              </p14:xfrm>
            </p:contentPart>
          </mc:Choice>
          <mc:Fallback xmlns="">
            <p:pic>
              <p:nvPicPr>
                <p:cNvPr id="137" name="筆跡 136">
                  <a:extLst>
                    <a:ext uri="{FF2B5EF4-FFF2-40B4-BE49-F238E27FC236}">
                      <a16:creationId xmlns:a16="http://schemas.microsoft.com/office/drawing/2014/main" id="{FFFB69F5-E246-21BD-B05A-F044AD55CE7B}"/>
                    </a:ext>
                  </a:extLst>
                </p:cNvPr>
                <p:cNvPicPr/>
                <p:nvPr/>
              </p:nvPicPr>
              <p:blipFill>
                <a:blip r:embed="rId21"/>
                <a:stretch>
                  <a:fillRect/>
                </a:stretch>
              </p:blipFill>
              <p:spPr>
                <a:xfrm>
                  <a:off x="2224347" y="974456"/>
                  <a:ext cx="217800" cy="248400"/>
                </a:xfrm>
                <a:prstGeom prst="rect">
                  <a:avLst/>
                </a:prstGeom>
              </p:spPr>
            </p:pic>
          </mc:Fallback>
        </mc:AlternateContent>
      </p:grpSp>
      <p:grpSp>
        <p:nvGrpSpPr>
          <p:cNvPr id="155" name="群組 154">
            <a:extLst>
              <a:ext uri="{FF2B5EF4-FFF2-40B4-BE49-F238E27FC236}">
                <a16:creationId xmlns:a16="http://schemas.microsoft.com/office/drawing/2014/main" id="{2DC612EE-4163-FE79-AA7A-D1CCB565A7A7}"/>
              </a:ext>
            </a:extLst>
          </p:cNvPr>
          <p:cNvGrpSpPr/>
          <p:nvPr/>
        </p:nvGrpSpPr>
        <p:grpSpPr>
          <a:xfrm>
            <a:off x="2883867" y="935936"/>
            <a:ext cx="619200" cy="372240"/>
            <a:chOff x="2883867" y="935936"/>
            <a:chExt cx="619200" cy="372240"/>
          </a:xfrm>
        </p:grpSpPr>
        <mc:AlternateContent xmlns:mc="http://schemas.openxmlformats.org/markup-compatibility/2006" xmlns:p14="http://schemas.microsoft.com/office/powerpoint/2010/main">
          <mc:Choice Requires="p14">
            <p:contentPart p14:bwMode="auto" r:id="rId22">
              <p14:nvContentPartPr>
                <p14:cNvPr id="139" name="筆跡 138">
                  <a:extLst>
                    <a:ext uri="{FF2B5EF4-FFF2-40B4-BE49-F238E27FC236}">
                      <a16:creationId xmlns:a16="http://schemas.microsoft.com/office/drawing/2014/main" id="{C64A4414-11A7-A267-869A-B0614167CA35}"/>
                    </a:ext>
                  </a:extLst>
                </p14:cNvPr>
                <p14:cNvContentPartPr/>
                <p14:nvPr/>
              </p14:nvContentPartPr>
              <p14:xfrm>
                <a:off x="2883867" y="935936"/>
                <a:ext cx="181440" cy="367920"/>
              </p14:xfrm>
            </p:contentPart>
          </mc:Choice>
          <mc:Fallback xmlns="">
            <p:pic>
              <p:nvPicPr>
                <p:cNvPr id="139" name="筆跡 138">
                  <a:extLst>
                    <a:ext uri="{FF2B5EF4-FFF2-40B4-BE49-F238E27FC236}">
                      <a16:creationId xmlns:a16="http://schemas.microsoft.com/office/drawing/2014/main" id="{C64A4414-11A7-A267-869A-B0614167CA35}"/>
                    </a:ext>
                  </a:extLst>
                </p:cNvPr>
                <p:cNvPicPr/>
                <p:nvPr/>
              </p:nvPicPr>
              <p:blipFill>
                <a:blip r:embed="rId23"/>
                <a:stretch>
                  <a:fillRect/>
                </a:stretch>
              </p:blipFill>
              <p:spPr>
                <a:xfrm>
                  <a:off x="2865867" y="918296"/>
                  <a:ext cx="21708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40" name="筆跡 139">
                  <a:extLst>
                    <a:ext uri="{FF2B5EF4-FFF2-40B4-BE49-F238E27FC236}">
                      <a16:creationId xmlns:a16="http://schemas.microsoft.com/office/drawing/2014/main" id="{418EB212-D17F-0101-AAD3-D84FD9CB040E}"/>
                    </a:ext>
                  </a:extLst>
                </p14:cNvPr>
                <p14:cNvContentPartPr/>
                <p14:nvPr/>
              </p14:nvContentPartPr>
              <p14:xfrm>
                <a:off x="3120027" y="1212056"/>
                <a:ext cx="5040" cy="65160"/>
              </p14:xfrm>
            </p:contentPart>
          </mc:Choice>
          <mc:Fallback xmlns="">
            <p:pic>
              <p:nvPicPr>
                <p:cNvPr id="140" name="筆跡 139">
                  <a:extLst>
                    <a:ext uri="{FF2B5EF4-FFF2-40B4-BE49-F238E27FC236}">
                      <a16:creationId xmlns:a16="http://schemas.microsoft.com/office/drawing/2014/main" id="{418EB212-D17F-0101-AAD3-D84FD9CB040E}"/>
                    </a:ext>
                  </a:extLst>
                </p:cNvPr>
                <p:cNvPicPr/>
                <p:nvPr/>
              </p:nvPicPr>
              <p:blipFill>
                <a:blip r:embed="rId25"/>
                <a:stretch>
                  <a:fillRect/>
                </a:stretch>
              </p:blipFill>
              <p:spPr>
                <a:xfrm>
                  <a:off x="3102027" y="1194056"/>
                  <a:ext cx="406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1" name="筆跡 140">
                  <a:extLst>
                    <a:ext uri="{FF2B5EF4-FFF2-40B4-BE49-F238E27FC236}">
                      <a16:creationId xmlns:a16="http://schemas.microsoft.com/office/drawing/2014/main" id="{B11375EA-CF80-39CE-8018-8F0C637F4D94}"/>
                    </a:ext>
                  </a:extLst>
                </p14:cNvPr>
                <p14:cNvContentPartPr/>
                <p14:nvPr/>
              </p14:nvContentPartPr>
              <p14:xfrm>
                <a:off x="3260067" y="1003616"/>
                <a:ext cx="155520" cy="234360"/>
              </p14:xfrm>
            </p:contentPart>
          </mc:Choice>
          <mc:Fallback xmlns="">
            <p:pic>
              <p:nvPicPr>
                <p:cNvPr id="141" name="筆跡 140">
                  <a:extLst>
                    <a:ext uri="{FF2B5EF4-FFF2-40B4-BE49-F238E27FC236}">
                      <a16:creationId xmlns:a16="http://schemas.microsoft.com/office/drawing/2014/main" id="{B11375EA-CF80-39CE-8018-8F0C637F4D94}"/>
                    </a:ext>
                  </a:extLst>
                </p:cNvPr>
                <p:cNvPicPr/>
                <p:nvPr/>
              </p:nvPicPr>
              <p:blipFill>
                <a:blip r:embed="rId27"/>
                <a:stretch>
                  <a:fillRect/>
                </a:stretch>
              </p:blipFill>
              <p:spPr>
                <a:xfrm>
                  <a:off x="3242427" y="985976"/>
                  <a:ext cx="19116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42" name="筆跡 141">
                  <a:extLst>
                    <a:ext uri="{FF2B5EF4-FFF2-40B4-BE49-F238E27FC236}">
                      <a16:creationId xmlns:a16="http://schemas.microsoft.com/office/drawing/2014/main" id="{4328BE69-6D4F-AC85-95BA-AF4F82589C39}"/>
                    </a:ext>
                  </a:extLst>
                </p14:cNvPr>
                <p14:cNvContentPartPr/>
                <p14:nvPr/>
              </p14:nvContentPartPr>
              <p14:xfrm>
                <a:off x="3474627" y="1206296"/>
                <a:ext cx="28440" cy="101880"/>
              </p14:xfrm>
            </p:contentPart>
          </mc:Choice>
          <mc:Fallback xmlns="">
            <p:pic>
              <p:nvPicPr>
                <p:cNvPr id="142" name="筆跡 141">
                  <a:extLst>
                    <a:ext uri="{FF2B5EF4-FFF2-40B4-BE49-F238E27FC236}">
                      <a16:creationId xmlns:a16="http://schemas.microsoft.com/office/drawing/2014/main" id="{4328BE69-6D4F-AC85-95BA-AF4F82589C39}"/>
                    </a:ext>
                  </a:extLst>
                </p:cNvPr>
                <p:cNvPicPr/>
                <p:nvPr/>
              </p:nvPicPr>
              <p:blipFill>
                <a:blip r:embed="rId29"/>
                <a:stretch>
                  <a:fillRect/>
                </a:stretch>
              </p:blipFill>
              <p:spPr>
                <a:xfrm>
                  <a:off x="3456987" y="1188296"/>
                  <a:ext cx="64080" cy="137520"/>
                </a:xfrm>
                <a:prstGeom prst="rect">
                  <a:avLst/>
                </a:prstGeom>
              </p:spPr>
            </p:pic>
          </mc:Fallback>
        </mc:AlternateContent>
      </p:grpSp>
      <p:grpSp>
        <p:nvGrpSpPr>
          <p:cNvPr id="154" name="群組 153">
            <a:extLst>
              <a:ext uri="{FF2B5EF4-FFF2-40B4-BE49-F238E27FC236}">
                <a16:creationId xmlns:a16="http://schemas.microsoft.com/office/drawing/2014/main" id="{E9FADA61-E420-7FA3-9FC1-F9E45A0CB19F}"/>
              </a:ext>
            </a:extLst>
          </p:cNvPr>
          <p:cNvGrpSpPr/>
          <p:nvPr/>
        </p:nvGrpSpPr>
        <p:grpSpPr>
          <a:xfrm>
            <a:off x="3895467" y="872216"/>
            <a:ext cx="591840" cy="401760"/>
            <a:chOff x="3895467" y="872216"/>
            <a:chExt cx="591840" cy="401760"/>
          </a:xfrm>
        </p:grpSpPr>
        <mc:AlternateContent xmlns:mc="http://schemas.openxmlformats.org/markup-compatibility/2006" xmlns:p14="http://schemas.microsoft.com/office/powerpoint/2010/main">
          <mc:Choice Requires="p14">
            <p:contentPart p14:bwMode="auto" r:id="rId30">
              <p14:nvContentPartPr>
                <p14:cNvPr id="143" name="筆跡 142">
                  <a:extLst>
                    <a:ext uri="{FF2B5EF4-FFF2-40B4-BE49-F238E27FC236}">
                      <a16:creationId xmlns:a16="http://schemas.microsoft.com/office/drawing/2014/main" id="{375F3C96-C461-E448-A4E0-53AADA13741B}"/>
                    </a:ext>
                  </a:extLst>
                </p14:cNvPr>
                <p14:cNvContentPartPr/>
                <p14:nvPr/>
              </p14:nvContentPartPr>
              <p14:xfrm>
                <a:off x="3895467" y="872216"/>
                <a:ext cx="39240" cy="390240"/>
              </p14:xfrm>
            </p:contentPart>
          </mc:Choice>
          <mc:Fallback xmlns="">
            <p:pic>
              <p:nvPicPr>
                <p:cNvPr id="143" name="筆跡 142">
                  <a:extLst>
                    <a:ext uri="{FF2B5EF4-FFF2-40B4-BE49-F238E27FC236}">
                      <a16:creationId xmlns:a16="http://schemas.microsoft.com/office/drawing/2014/main" id="{375F3C96-C461-E448-A4E0-53AADA13741B}"/>
                    </a:ext>
                  </a:extLst>
                </p:cNvPr>
                <p:cNvPicPr/>
                <p:nvPr/>
              </p:nvPicPr>
              <p:blipFill>
                <a:blip r:embed="rId31"/>
                <a:stretch>
                  <a:fillRect/>
                </a:stretch>
              </p:blipFill>
              <p:spPr>
                <a:xfrm>
                  <a:off x="3877467" y="854216"/>
                  <a:ext cx="7488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44" name="筆跡 143">
                  <a:extLst>
                    <a:ext uri="{FF2B5EF4-FFF2-40B4-BE49-F238E27FC236}">
                      <a16:creationId xmlns:a16="http://schemas.microsoft.com/office/drawing/2014/main" id="{2210CEB1-1FE0-A667-C06C-D73C0929CF4E}"/>
                    </a:ext>
                  </a:extLst>
                </p14:cNvPr>
                <p14:cNvContentPartPr/>
                <p14:nvPr/>
              </p14:nvContentPartPr>
              <p14:xfrm>
                <a:off x="4042347" y="885176"/>
                <a:ext cx="27000" cy="388800"/>
              </p14:xfrm>
            </p:contentPart>
          </mc:Choice>
          <mc:Fallback xmlns="">
            <p:pic>
              <p:nvPicPr>
                <p:cNvPr id="144" name="筆跡 143">
                  <a:extLst>
                    <a:ext uri="{FF2B5EF4-FFF2-40B4-BE49-F238E27FC236}">
                      <a16:creationId xmlns:a16="http://schemas.microsoft.com/office/drawing/2014/main" id="{2210CEB1-1FE0-A667-C06C-D73C0929CF4E}"/>
                    </a:ext>
                  </a:extLst>
                </p:cNvPr>
                <p:cNvPicPr/>
                <p:nvPr/>
              </p:nvPicPr>
              <p:blipFill>
                <a:blip r:embed="rId33"/>
                <a:stretch>
                  <a:fillRect/>
                </a:stretch>
              </p:blipFill>
              <p:spPr>
                <a:xfrm>
                  <a:off x="4024347" y="867536"/>
                  <a:ext cx="6264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45" name="筆跡 144">
                  <a:extLst>
                    <a:ext uri="{FF2B5EF4-FFF2-40B4-BE49-F238E27FC236}">
                      <a16:creationId xmlns:a16="http://schemas.microsoft.com/office/drawing/2014/main" id="{6CDE2C4E-583E-F760-F7B5-62FED429184A}"/>
                    </a:ext>
                  </a:extLst>
                </p14:cNvPr>
                <p14:cNvContentPartPr/>
                <p14:nvPr/>
              </p14:nvContentPartPr>
              <p14:xfrm>
                <a:off x="3905907" y="1078856"/>
                <a:ext cx="388440" cy="184320"/>
              </p14:xfrm>
            </p:contentPart>
          </mc:Choice>
          <mc:Fallback xmlns="">
            <p:pic>
              <p:nvPicPr>
                <p:cNvPr id="145" name="筆跡 144">
                  <a:extLst>
                    <a:ext uri="{FF2B5EF4-FFF2-40B4-BE49-F238E27FC236}">
                      <a16:creationId xmlns:a16="http://schemas.microsoft.com/office/drawing/2014/main" id="{6CDE2C4E-583E-F760-F7B5-62FED429184A}"/>
                    </a:ext>
                  </a:extLst>
                </p:cNvPr>
                <p:cNvPicPr/>
                <p:nvPr/>
              </p:nvPicPr>
              <p:blipFill>
                <a:blip r:embed="rId35"/>
                <a:stretch>
                  <a:fillRect/>
                </a:stretch>
              </p:blipFill>
              <p:spPr>
                <a:xfrm>
                  <a:off x="3887907" y="1061216"/>
                  <a:ext cx="42408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46" name="筆跡 145">
                  <a:extLst>
                    <a:ext uri="{FF2B5EF4-FFF2-40B4-BE49-F238E27FC236}">
                      <a16:creationId xmlns:a16="http://schemas.microsoft.com/office/drawing/2014/main" id="{BE9214FE-2EAD-2B34-A8CD-8C1F3AD4DCAE}"/>
                    </a:ext>
                  </a:extLst>
                </p14:cNvPr>
                <p14:cNvContentPartPr/>
                <p14:nvPr/>
              </p14:nvContentPartPr>
              <p14:xfrm>
                <a:off x="4450227" y="1033496"/>
                <a:ext cx="36720" cy="36000"/>
              </p14:xfrm>
            </p:contentPart>
          </mc:Choice>
          <mc:Fallback xmlns="">
            <p:pic>
              <p:nvPicPr>
                <p:cNvPr id="146" name="筆跡 145">
                  <a:extLst>
                    <a:ext uri="{FF2B5EF4-FFF2-40B4-BE49-F238E27FC236}">
                      <a16:creationId xmlns:a16="http://schemas.microsoft.com/office/drawing/2014/main" id="{BE9214FE-2EAD-2B34-A8CD-8C1F3AD4DCAE}"/>
                    </a:ext>
                  </a:extLst>
                </p:cNvPr>
                <p:cNvPicPr/>
                <p:nvPr/>
              </p:nvPicPr>
              <p:blipFill>
                <a:blip r:embed="rId37"/>
                <a:stretch>
                  <a:fillRect/>
                </a:stretch>
              </p:blipFill>
              <p:spPr>
                <a:xfrm>
                  <a:off x="4432587" y="1015496"/>
                  <a:ext cx="7236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47" name="筆跡 146">
                  <a:extLst>
                    <a:ext uri="{FF2B5EF4-FFF2-40B4-BE49-F238E27FC236}">
                      <a16:creationId xmlns:a16="http://schemas.microsoft.com/office/drawing/2014/main" id="{050CB46A-77EE-6968-2AD3-AA0CE52D2018}"/>
                    </a:ext>
                  </a:extLst>
                </p14:cNvPr>
                <p14:cNvContentPartPr/>
                <p14:nvPr/>
              </p14:nvContentPartPr>
              <p14:xfrm>
                <a:off x="4430787" y="1134296"/>
                <a:ext cx="56520" cy="24480"/>
              </p14:xfrm>
            </p:contentPart>
          </mc:Choice>
          <mc:Fallback xmlns="">
            <p:pic>
              <p:nvPicPr>
                <p:cNvPr id="147" name="筆跡 146">
                  <a:extLst>
                    <a:ext uri="{FF2B5EF4-FFF2-40B4-BE49-F238E27FC236}">
                      <a16:creationId xmlns:a16="http://schemas.microsoft.com/office/drawing/2014/main" id="{050CB46A-77EE-6968-2AD3-AA0CE52D2018}"/>
                    </a:ext>
                  </a:extLst>
                </p:cNvPr>
                <p:cNvPicPr/>
                <p:nvPr/>
              </p:nvPicPr>
              <p:blipFill>
                <a:blip r:embed="rId39"/>
                <a:stretch>
                  <a:fillRect/>
                </a:stretch>
              </p:blipFill>
              <p:spPr>
                <a:xfrm>
                  <a:off x="4413147" y="1116656"/>
                  <a:ext cx="92160" cy="60120"/>
                </a:xfrm>
                <a:prstGeom prst="rect">
                  <a:avLst/>
                </a:prstGeom>
              </p:spPr>
            </p:pic>
          </mc:Fallback>
        </mc:AlternateContent>
      </p:grpSp>
      <p:grpSp>
        <p:nvGrpSpPr>
          <p:cNvPr id="153" name="群組 152">
            <a:extLst>
              <a:ext uri="{FF2B5EF4-FFF2-40B4-BE49-F238E27FC236}">
                <a16:creationId xmlns:a16="http://schemas.microsoft.com/office/drawing/2014/main" id="{B7AD5587-2227-D3A4-9FF6-0DF3D12DFBDD}"/>
              </a:ext>
            </a:extLst>
          </p:cNvPr>
          <p:cNvGrpSpPr/>
          <p:nvPr/>
        </p:nvGrpSpPr>
        <p:grpSpPr>
          <a:xfrm>
            <a:off x="4776747" y="853856"/>
            <a:ext cx="839520" cy="422640"/>
            <a:chOff x="4776747" y="853856"/>
            <a:chExt cx="839520" cy="422640"/>
          </a:xfrm>
        </p:grpSpPr>
        <mc:AlternateContent xmlns:mc="http://schemas.openxmlformats.org/markup-compatibility/2006" xmlns:p14="http://schemas.microsoft.com/office/powerpoint/2010/main">
          <mc:Choice Requires="p14">
            <p:contentPart p14:bwMode="auto" r:id="rId40">
              <p14:nvContentPartPr>
                <p14:cNvPr id="148" name="筆跡 147">
                  <a:extLst>
                    <a:ext uri="{FF2B5EF4-FFF2-40B4-BE49-F238E27FC236}">
                      <a16:creationId xmlns:a16="http://schemas.microsoft.com/office/drawing/2014/main" id="{38CA0D08-0BB5-1D6E-325A-A93206F48729}"/>
                    </a:ext>
                  </a:extLst>
                </p14:cNvPr>
                <p14:cNvContentPartPr/>
                <p14:nvPr/>
              </p14:nvContentPartPr>
              <p14:xfrm>
                <a:off x="4796907" y="853856"/>
                <a:ext cx="24480" cy="421920"/>
              </p14:xfrm>
            </p:contentPart>
          </mc:Choice>
          <mc:Fallback xmlns="">
            <p:pic>
              <p:nvPicPr>
                <p:cNvPr id="148" name="筆跡 147">
                  <a:extLst>
                    <a:ext uri="{FF2B5EF4-FFF2-40B4-BE49-F238E27FC236}">
                      <a16:creationId xmlns:a16="http://schemas.microsoft.com/office/drawing/2014/main" id="{38CA0D08-0BB5-1D6E-325A-A93206F48729}"/>
                    </a:ext>
                  </a:extLst>
                </p:cNvPr>
                <p:cNvPicPr/>
                <p:nvPr/>
              </p:nvPicPr>
              <p:blipFill>
                <a:blip r:embed="rId41"/>
                <a:stretch>
                  <a:fillRect/>
                </a:stretch>
              </p:blipFill>
              <p:spPr>
                <a:xfrm>
                  <a:off x="4779267" y="835856"/>
                  <a:ext cx="6012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49" name="筆跡 148">
                  <a:extLst>
                    <a:ext uri="{FF2B5EF4-FFF2-40B4-BE49-F238E27FC236}">
                      <a16:creationId xmlns:a16="http://schemas.microsoft.com/office/drawing/2014/main" id="{C2BBEC29-1638-2769-B18E-5C1D9922036E}"/>
                    </a:ext>
                  </a:extLst>
                </p14:cNvPr>
                <p14:cNvContentPartPr/>
                <p14:nvPr/>
              </p14:nvContentPartPr>
              <p14:xfrm>
                <a:off x="4776747" y="994976"/>
                <a:ext cx="228960" cy="226440"/>
              </p14:xfrm>
            </p:contentPart>
          </mc:Choice>
          <mc:Fallback xmlns="">
            <p:pic>
              <p:nvPicPr>
                <p:cNvPr id="149" name="筆跡 148">
                  <a:extLst>
                    <a:ext uri="{FF2B5EF4-FFF2-40B4-BE49-F238E27FC236}">
                      <a16:creationId xmlns:a16="http://schemas.microsoft.com/office/drawing/2014/main" id="{C2BBEC29-1638-2769-B18E-5C1D9922036E}"/>
                    </a:ext>
                  </a:extLst>
                </p:cNvPr>
                <p:cNvPicPr/>
                <p:nvPr/>
              </p:nvPicPr>
              <p:blipFill>
                <a:blip r:embed="rId43"/>
                <a:stretch>
                  <a:fillRect/>
                </a:stretch>
              </p:blipFill>
              <p:spPr>
                <a:xfrm>
                  <a:off x="4758747" y="977336"/>
                  <a:ext cx="26460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50" name="筆跡 149">
                  <a:extLst>
                    <a:ext uri="{FF2B5EF4-FFF2-40B4-BE49-F238E27FC236}">
                      <a16:creationId xmlns:a16="http://schemas.microsoft.com/office/drawing/2014/main" id="{EB50BD76-BBB0-34D2-E146-B3958890E083}"/>
                    </a:ext>
                  </a:extLst>
                </p14:cNvPr>
                <p14:cNvContentPartPr/>
                <p14:nvPr/>
              </p14:nvContentPartPr>
              <p14:xfrm>
                <a:off x="5065467" y="1058696"/>
                <a:ext cx="236520" cy="114120"/>
              </p14:xfrm>
            </p:contentPart>
          </mc:Choice>
          <mc:Fallback xmlns="">
            <p:pic>
              <p:nvPicPr>
                <p:cNvPr id="150" name="筆跡 149">
                  <a:extLst>
                    <a:ext uri="{FF2B5EF4-FFF2-40B4-BE49-F238E27FC236}">
                      <a16:creationId xmlns:a16="http://schemas.microsoft.com/office/drawing/2014/main" id="{EB50BD76-BBB0-34D2-E146-B3958890E083}"/>
                    </a:ext>
                  </a:extLst>
                </p:cNvPr>
                <p:cNvPicPr/>
                <p:nvPr/>
              </p:nvPicPr>
              <p:blipFill>
                <a:blip r:embed="rId45"/>
                <a:stretch>
                  <a:fillRect/>
                </a:stretch>
              </p:blipFill>
              <p:spPr>
                <a:xfrm>
                  <a:off x="5047467" y="1040696"/>
                  <a:ext cx="2721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51" name="筆跡 150">
                  <a:extLst>
                    <a:ext uri="{FF2B5EF4-FFF2-40B4-BE49-F238E27FC236}">
                      <a16:creationId xmlns:a16="http://schemas.microsoft.com/office/drawing/2014/main" id="{0658EBCF-77FA-4D19-FB67-1519E7617633}"/>
                    </a:ext>
                  </a:extLst>
                </p14:cNvPr>
                <p14:cNvContentPartPr/>
                <p14:nvPr/>
              </p14:nvContentPartPr>
              <p14:xfrm>
                <a:off x="5167347" y="946736"/>
                <a:ext cx="129600" cy="329760"/>
              </p14:xfrm>
            </p:contentPart>
          </mc:Choice>
          <mc:Fallback xmlns="">
            <p:pic>
              <p:nvPicPr>
                <p:cNvPr id="151" name="筆跡 150">
                  <a:extLst>
                    <a:ext uri="{FF2B5EF4-FFF2-40B4-BE49-F238E27FC236}">
                      <a16:creationId xmlns:a16="http://schemas.microsoft.com/office/drawing/2014/main" id="{0658EBCF-77FA-4D19-FB67-1519E7617633}"/>
                    </a:ext>
                  </a:extLst>
                </p:cNvPr>
                <p:cNvPicPr/>
                <p:nvPr/>
              </p:nvPicPr>
              <p:blipFill>
                <a:blip r:embed="rId47"/>
                <a:stretch>
                  <a:fillRect/>
                </a:stretch>
              </p:blipFill>
              <p:spPr>
                <a:xfrm>
                  <a:off x="5149347" y="929096"/>
                  <a:ext cx="16524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52" name="筆跡 151">
                  <a:extLst>
                    <a:ext uri="{FF2B5EF4-FFF2-40B4-BE49-F238E27FC236}">
                      <a16:creationId xmlns:a16="http://schemas.microsoft.com/office/drawing/2014/main" id="{2F6E9C02-368A-74A9-F2CB-D8B40132DF26}"/>
                    </a:ext>
                  </a:extLst>
                </p14:cNvPr>
                <p14:cNvContentPartPr/>
                <p14:nvPr/>
              </p14:nvContentPartPr>
              <p14:xfrm>
                <a:off x="5434107" y="1021976"/>
                <a:ext cx="182160" cy="192600"/>
              </p14:xfrm>
            </p:contentPart>
          </mc:Choice>
          <mc:Fallback xmlns="">
            <p:pic>
              <p:nvPicPr>
                <p:cNvPr id="152" name="筆跡 151">
                  <a:extLst>
                    <a:ext uri="{FF2B5EF4-FFF2-40B4-BE49-F238E27FC236}">
                      <a16:creationId xmlns:a16="http://schemas.microsoft.com/office/drawing/2014/main" id="{2F6E9C02-368A-74A9-F2CB-D8B40132DF26}"/>
                    </a:ext>
                  </a:extLst>
                </p:cNvPr>
                <p:cNvPicPr/>
                <p:nvPr/>
              </p:nvPicPr>
              <p:blipFill>
                <a:blip r:embed="rId49"/>
                <a:stretch>
                  <a:fillRect/>
                </a:stretch>
              </p:blipFill>
              <p:spPr>
                <a:xfrm>
                  <a:off x="5416107" y="1003976"/>
                  <a:ext cx="217800" cy="228240"/>
                </a:xfrm>
                <a:prstGeom prst="rect">
                  <a:avLst/>
                </a:prstGeom>
              </p:spPr>
            </p:pic>
          </mc:Fallback>
        </mc:AlternateContent>
      </p:grpSp>
      <p:grpSp>
        <p:nvGrpSpPr>
          <p:cNvPr id="167" name="群組 166">
            <a:extLst>
              <a:ext uri="{FF2B5EF4-FFF2-40B4-BE49-F238E27FC236}">
                <a16:creationId xmlns:a16="http://schemas.microsoft.com/office/drawing/2014/main" id="{323D9556-B1CA-E2F7-8AF0-2BD8BE516B7D}"/>
              </a:ext>
            </a:extLst>
          </p:cNvPr>
          <p:cNvGrpSpPr/>
          <p:nvPr/>
        </p:nvGrpSpPr>
        <p:grpSpPr>
          <a:xfrm>
            <a:off x="605619" y="2227606"/>
            <a:ext cx="1018800" cy="529920"/>
            <a:chOff x="605619" y="2227606"/>
            <a:chExt cx="1018800" cy="529920"/>
          </a:xfrm>
        </p:grpSpPr>
        <mc:AlternateContent xmlns:mc="http://schemas.openxmlformats.org/markup-compatibility/2006" xmlns:p14="http://schemas.microsoft.com/office/powerpoint/2010/main">
          <mc:Choice Requires="p14">
            <p:contentPart p14:bwMode="auto" r:id="rId50">
              <p14:nvContentPartPr>
                <p14:cNvPr id="162" name="筆跡 161">
                  <a:extLst>
                    <a:ext uri="{FF2B5EF4-FFF2-40B4-BE49-F238E27FC236}">
                      <a16:creationId xmlns:a16="http://schemas.microsoft.com/office/drawing/2014/main" id="{9ED575E6-4468-B37A-5F6B-514FFAD147B3}"/>
                    </a:ext>
                  </a:extLst>
                </p14:cNvPr>
                <p14:cNvContentPartPr/>
                <p14:nvPr/>
              </p14:nvContentPartPr>
              <p14:xfrm>
                <a:off x="605619" y="2227606"/>
                <a:ext cx="294840" cy="529920"/>
              </p14:xfrm>
            </p:contentPart>
          </mc:Choice>
          <mc:Fallback xmlns="">
            <p:pic>
              <p:nvPicPr>
                <p:cNvPr id="162" name="筆跡 161">
                  <a:extLst>
                    <a:ext uri="{FF2B5EF4-FFF2-40B4-BE49-F238E27FC236}">
                      <a16:creationId xmlns:a16="http://schemas.microsoft.com/office/drawing/2014/main" id="{9ED575E6-4468-B37A-5F6B-514FFAD147B3}"/>
                    </a:ext>
                  </a:extLst>
                </p:cNvPr>
                <p:cNvPicPr/>
                <p:nvPr/>
              </p:nvPicPr>
              <p:blipFill>
                <a:blip r:embed="rId51"/>
                <a:stretch>
                  <a:fillRect/>
                </a:stretch>
              </p:blipFill>
              <p:spPr>
                <a:xfrm>
                  <a:off x="587619" y="2209606"/>
                  <a:ext cx="33048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63" name="筆跡 162">
                  <a:extLst>
                    <a:ext uri="{FF2B5EF4-FFF2-40B4-BE49-F238E27FC236}">
                      <a16:creationId xmlns:a16="http://schemas.microsoft.com/office/drawing/2014/main" id="{405D60F9-7C35-DC8C-0A99-11158EF1BEFD}"/>
                    </a:ext>
                  </a:extLst>
                </p14:cNvPr>
                <p14:cNvContentPartPr/>
                <p14:nvPr/>
              </p14:nvContentPartPr>
              <p14:xfrm>
                <a:off x="964899" y="2531086"/>
                <a:ext cx="135360" cy="203040"/>
              </p14:xfrm>
            </p:contentPart>
          </mc:Choice>
          <mc:Fallback xmlns="">
            <p:pic>
              <p:nvPicPr>
                <p:cNvPr id="163" name="筆跡 162">
                  <a:extLst>
                    <a:ext uri="{FF2B5EF4-FFF2-40B4-BE49-F238E27FC236}">
                      <a16:creationId xmlns:a16="http://schemas.microsoft.com/office/drawing/2014/main" id="{405D60F9-7C35-DC8C-0A99-11158EF1BEFD}"/>
                    </a:ext>
                  </a:extLst>
                </p:cNvPr>
                <p:cNvPicPr/>
                <p:nvPr/>
              </p:nvPicPr>
              <p:blipFill>
                <a:blip r:embed="rId53"/>
                <a:stretch>
                  <a:fillRect/>
                </a:stretch>
              </p:blipFill>
              <p:spPr>
                <a:xfrm>
                  <a:off x="946899" y="2513086"/>
                  <a:ext cx="171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64" name="筆跡 163">
                  <a:extLst>
                    <a:ext uri="{FF2B5EF4-FFF2-40B4-BE49-F238E27FC236}">
                      <a16:creationId xmlns:a16="http://schemas.microsoft.com/office/drawing/2014/main" id="{D69ACAF6-05C6-FC50-EBD6-FD0C2F20161C}"/>
                    </a:ext>
                  </a:extLst>
                </p14:cNvPr>
                <p14:cNvContentPartPr/>
                <p14:nvPr/>
              </p14:nvContentPartPr>
              <p14:xfrm>
                <a:off x="1119339" y="2293486"/>
                <a:ext cx="153000" cy="398880"/>
              </p14:xfrm>
            </p:contentPart>
          </mc:Choice>
          <mc:Fallback xmlns="">
            <p:pic>
              <p:nvPicPr>
                <p:cNvPr id="164" name="筆跡 163">
                  <a:extLst>
                    <a:ext uri="{FF2B5EF4-FFF2-40B4-BE49-F238E27FC236}">
                      <a16:creationId xmlns:a16="http://schemas.microsoft.com/office/drawing/2014/main" id="{D69ACAF6-05C6-FC50-EBD6-FD0C2F20161C}"/>
                    </a:ext>
                  </a:extLst>
                </p:cNvPr>
                <p:cNvPicPr/>
                <p:nvPr/>
              </p:nvPicPr>
              <p:blipFill>
                <a:blip r:embed="rId55"/>
                <a:stretch>
                  <a:fillRect/>
                </a:stretch>
              </p:blipFill>
              <p:spPr>
                <a:xfrm>
                  <a:off x="1101699" y="2275846"/>
                  <a:ext cx="188640" cy="434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65" name="筆跡 164">
                  <a:extLst>
                    <a:ext uri="{FF2B5EF4-FFF2-40B4-BE49-F238E27FC236}">
                      <a16:creationId xmlns:a16="http://schemas.microsoft.com/office/drawing/2014/main" id="{F493EE76-425F-0C8A-5C51-4546D9B6131C}"/>
                    </a:ext>
                  </a:extLst>
                </p14:cNvPr>
                <p14:cNvContentPartPr/>
                <p14:nvPr/>
              </p14:nvContentPartPr>
              <p14:xfrm>
                <a:off x="1299339" y="2507326"/>
                <a:ext cx="179640" cy="172800"/>
              </p14:xfrm>
            </p:contentPart>
          </mc:Choice>
          <mc:Fallback xmlns="">
            <p:pic>
              <p:nvPicPr>
                <p:cNvPr id="165" name="筆跡 164">
                  <a:extLst>
                    <a:ext uri="{FF2B5EF4-FFF2-40B4-BE49-F238E27FC236}">
                      <a16:creationId xmlns:a16="http://schemas.microsoft.com/office/drawing/2014/main" id="{F493EE76-425F-0C8A-5C51-4546D9B6131C}"/>
                    </a:ext>
                  </a:extLst>
                </p:cNvPr>
                <p:cNvPicPr/>
                <p:nvPr/>
              </p:nvPicPr>
              <p:blipFill>
                <a:blip r:embed="rId57"/>
                <a:stretch>
                  <a:fillRect/>
                </a:stretch>
              </p:blipFill>
              <p:spPr>
                <a:xfrm>
                  <a:off x="1281339" y="2489686"/>
                  <a:ext cx="2152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66" name="筆跡 165">
                  <a:extLst>
                    <a:ext uri="{FF2B5EF4-FFF2-40B4-BE49-F238E27FC236}">
                      <a16:creationId xmlns:a16="http://schemas.microsoft.com/office/drawing/2014/main" id="{0B8AB8DE-7B6F-AD82-4460-4631EB9E80AE}"/>
                    </a:ext>
                  </a:extLst>
                </p14:cNvPr>
                <p14:cNvContentPartPr/>
                <p14:nvPr/>
              </p14:nvContentPartPr>
              <p14:xfrm>
                <a:off x="1477899" y="2563126"/>
                <a:ext cx="146520" cy="97920"/>
              </p14:xfrm>
            </p:contentPart>
          </mc:Choice>
          <mc:Fallback xmlns="">
            <p:pic>
              <p:nvPicPr>
                <p:cNvPr id="166" name="筆跡 165">
                  <a:extLst>
                    <a:ext uri="{FF2B5EF4-FFF2-40B4-BE49-F238E27FC236}">
                      <a16:creationId xmlns:a16="http://schemas.microsoft.com/office/drawing/2014/main" id="{0B8AB8DE-7B6F-AD82-4460-4631EB9E80AE}"/>
                    </a:ext>
                  </a:extLst>
                </p:cNvPr>
                <p:cNvPicPr/>
                <p:nvPr/>
              </p:nvPicPr>
              <p:blipFill>
                <a:blip r:embed="rId59"/>
                <a:stretch>
                  <a:fillRect/>
                </a:stretch>
              </p:blipFill>
              <p:spPr>
                <a:xfrm>
                  <a:off x="1460259" y="2545126"/>
                  <a:ext cx="182160" cy="133560"/>
                </a:xfrm>
                <a:prstGeom prst="rect">
                  <a:avLst/>
                </a:prstGeom>
              </p:spPr>
            </p:pic>
          </mc:Fallback>
        </mc:AlternateContent>
      </p:grpSp>
      <p:grpSp>
        <p:nvGrpSpPr>
          <p:cNvPr id="174" name="群組 173">
            <a:extLst>
              <a:ext uri="{FF2B5EF4-FFF2-40B4-BE49-F238E27FC236}">
                <a16:creationId xmlns:a16="http://schemas.microsoft.com/office/drawing/2014/main" id="{43065F67-2C49-EB4A-DA43-152883A28D0D}"/>
              </a:ext>
            </a:extLst>
          </p:cNvPr>
          <p:cNvGrpSpPr/>
          <p:nvPr/>
        </p:nvGrpSpPr>
        <p:grpSpPr>
          <a:xfrm>
            <a:off x="1999179" y="2263246"/>
            <a:ext cx="529920" cy="431640"/>
            <a:chOff x="1999179" y="2263246"/>
            <a:chExt cx="529920" cy="431640"/>
          </a:xfrm>
        </p:grpSpPr>
        <mc:AlternateContent xmlns:mc="http://schemas.openxmlformats.org/markup-compatibility/2006" xmlns:p14="http://schemas.microsoft.com/office/powerpoint/2010/main">
          <mc:Choice Requires="p14">
            <p:contentPart p14:bwMode="auto" r:id="rId60">
              <p14:nvContentPartPr>
                <p14:cNvPr id="168" name="筆跡 167">
                  <a:extLst>
                    <a:ext uri="{FF2B5EF4-FFF2-40B4-BE49-F238E27FC236}">
                      <a16:creationId xmlns:a16="http://schemas.microsoft.com/office/drawing/2014/main" id="{443E05DB-24C6-D5D8-E208-D7EBB8E4886D}"/>
                    </a:ext>
                  </a:extLst>
                </p14:cNvPr>
                <p14:cNvContentPartPr/>
                <p14:nvPr/>
              </p14:nvContentPartPr>
              <p14:xfrm>
                <a:off x="1999179" y="2268646"/>
                <a:ext cx="41040" cy="417600"/>
              </p14:xfrm>
            </p:contentPart>
          </mc:Choice>
          <mc:Fallback xmlns="">
            <p:pic>
              <p:nvPicPr>
                <p:cNvPr id="168" name="筆跡 167">
                  <a:extLst>
                    <a:ext uri="{FF2B5EF4-FFF2-40B4-BE49-F238E27FC236}">
                      <a16:creationId xmlns:a16="http://schemas.microsoft.com/office/drawing/2014/main" id="{443E05DB-24C6-D5D8-E208-D7EBB8E4886D}"/>
                    </a:ext>
                  </a:extLst>
                </p:cNvPr>
                <p:cNvPicPr/>
                <p:nvPr/>
              </p:nvPicPr>
              <p:blipFill>
                <a:blip r:embed="rId61"/>
                <a:stretch>
                  <a:fillRect/>
                </a:stretch>
              </p:blipFill>
              <p:spPr>
                <a:xfrm>
                  <a:off x="1981539" y="2251006"/>
                  <a:ext cx="7668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69" name="筆跡 168">
                  <a:extLst>
                    <a:ext uri="{FF2B5EF4-FFF2-40B4-BE49-F238E27FC236}">
                      <a16:creationId xmlns:a16="http://schemas.microsoft.com/office/drawing/2014/main" id="{542ED6EE-F2D5-7DAC-6254-30B6D9F0791E}"/>
                    </a:ext>
                  </a:extLst>
                </p14:cNvPr>
                <p14:cNvContentPartPr/>
                <p14:nvPr/>
              </p14:nvContentPartPr>
              <p14:xfrm>
                <a:off x="2131659" y="2263246"/>
                <a:ext cx="11160" cy="431640"/>
              </p14:xfrm>
            </p:contentPart>
          </mc:Choice>
          <mc:Fallback xmlns="">
            <p:pic>
              <p:nvPicPr>
                <p:cNvPr id="169" name="筆跡 168">
                  <a:extLst>
                    <a:ext uri="{FF2B5EF4-FFF2-40B4-BE49-F238E27FC236}">
                      <a16:creationId xmlns:a16="http://schemas.microsoft.com/office/drawing/2014/main" id="{542ED6EE-F2D5-7DAC-6254-30B6D9F0791E}"/>
                    </a:ext>
                  </a:extLst>
                </p:cNvPr>
                <p:cNvPicPr/>
                <p:nvPr/>
              </p:nvPicPr>
              <p:blipFill>
                <a:blip r:embed="rId63"/>
                <a:stretch>
                  <a:fillRect/>
                </a:stretch>
              </p:blipFill>
              <p:spPr>
                <a:xfrm>
                  <a:off x="2113659" y="2245606"/>
                  <a:ext cx="46800" cy="467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70" name="筆跡 169">
                  <a:extLst>
                    <a:ext uri="{FF2B5EF4-FFF2-40B4-BE49-F238E27FC236}">
                      <a16:creationId xmlns:a16="http://schemas.microsoft.com/office/drawing/2014/main" id="{4B2CC04A-1EF9-8777-3E6B-50CE1448713B}"/>
                    </a:ext>
                  </a:extLst>
                </p14:cNvPr>
                <p14:cNvContentPartPr/>
                <p14:nvPr/>
              </p14:nvContentPartPr>
              <p14:xfrm>
                <a:off x="2006739" y="2527486"/>
                <a:ext cx="318960" cy="138960"/>
              </p14:xfrm>
            </p:contentPart>
          </mc:Choice>
          <mc:Fallback xmlns="">
            <p:pic>
              <p:nvPicPr>
                <p:cNvPr id="170" name="筆跡 169">
                  <a:extLst>
                    <a:ext uri="{FF2B5EF4-FFF2-40B4-BE49-F238E27FC236}">
                      <a16:creationId xmlns:a16="http://schemas.microsoft.com/office/drawing/2014/main" id="{4B2CC04A-1EF9-8777-3E6B-50CE1448713B}"/>
                    </a:ext>
                  </a:extLst>
                </p:cNvPr>
                <p:cNvPicPr/>
                <p:nvPr/>
              </p:nvPicPr>
              <p:blipFill>
                <a:blip r:embed="rId65"/>
                <a:stretch>
                  <a:fillRect/>
                </a:stretch>
              </p:blipFill>
              <p:spPr>
                <a:xfrm>
                  <a:off x="1988739" y="2509846"/>
                  <a:ext cx="3546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72" name="筆跡 171">
                  <a:extLst>
                    <a:ext uri="{FF2B5EF4-FFF2-40B4-BE49-F238E27FC236}">
                      <a16:creationId xmlns:a16="http://schemas.microsoft.com/office/drawing/2014/main" id="{860391BB-266B-1DDC-B8E1-F6322A5A0A94}"/>
                    </a:ext>
                  </a:extLst>
                </p14:cNvPr>
                <p14:cNvContentPartPr/>
                <p14:nvPr/>
              </p14:nvContentPartPr>
              <p14:xfrm>
                <a:off x="2505699" y="2450086"/>
                <a:ext cx="23400" cy="7200"/>
              </p14:xfrm>
            </p:contentPart>
          </mc:Choice>
          <mc:Fallback xmlns="">
            <p:pic>
              <p:nvPicPr>
                <p:cNvPr id="172" name="筆跡 171">
                  <a:extLst>
                    <a:ext uri="{FF2B5EF4-FFF2-40B4-BE49-F238E27FC236}">
                      <a16:creationId xmlns:a16="http://schemas.microsoft.com/office/drawing/2014/main" id="{860391BB-266B-1DDC-B8E1-F6322A5A0A94}"/>
                    </a:ext>
                  </a:extLst>
                </p:cNvPr>
                <p:cNvPicPr/>
                <p:nvPr/>
              </p:nvPicPr>
              <p:blipFill>
                <a:blip r:embed="rId67"/>
                <a:stretch>
                  <a:fillRect/>
                </a:stretch>
              </p:blipFill>
              <p:spPr>
                <a:xfrm>
                  <a:off x="2488059" y="2432446"/>
                  <a:ext cx="590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73" name="筆跡 172">
                  <a:extLst>
                    <a:ext uri="{FF2B5EF4-FFF2-40B4-BE49-F238E27FC236}">
                      <a16:creationId xmlns:a16="http://schemas.microsoft.com/office/drawing/2014/main" id="{D640E870-E9FF-5F08-CEFF-959E9AA0B638}"/>
                    </a:ext>
                  </a:extLst>
                </p14:cNvPr>
                <p14:cNvContentPartPr/>
                <p14:nvPr/>
              </p14:nvContentPartPr>
              <p14:xfrm>
                <a:off x="2485539" y="2542966"/>
                <a:ext cx="5400" cy="6480"/>
              </p14:xfrm>
            </p:contentPart>
          </mc:Choice>
          <mc:Fallback xmlns="">
            <p:pic>
              <p:nvPicPr>
                <p:cNvPr id="173" name="筆跡 172">
                  <a:extLst>
                    <a:ext uri="{FF2B5EF4-FFF2-40B4-BE49-F238E27FC236}">
                      <a16:creationId xmlns:a16="http://schemas.microsoft.com/office/drawing/2014/main" id="{D640E870-E9FF-5F08-CEFF-959E9AA0B638}"/>
                    </a:ext>
                  </a:extLst>
                </p:cNvPr>
                <p:cNvPicPr/>
                <p:nvPr/>
              </p:nvPicPr>
              <p:blipFill>
                <a:blip r:embed="rId69"/>
                <a:stretch>
                  <a:fillRect/>
                </a:stretch>
              </p:blipFill>
              <p:spPr>
                <a:xfrm>
                  <a:off x="2467539" y="2524966"/>
                  <a:ext cx="41040" cy="42120"/>
                </a:xfrm>
                <a:prstGeom prst="rect">
                  <a:avLst/>
                </a:prstGeom>
              </p:spPr>
            </p:pic>
          </mc:Fallback>
        </mc:AlternateContent>
      </p:grpSp>
      <p:grpSp>
        <p:nvGrpSpPr>
          <p:cNvPr id="180" name="群組 179">
            <a:extLst>
              <a:ext uri="{FF2B5EF4-FFF2-40B4-BE49-F238E27FC236}">
                <a16:creationId xmlns:a16="http://schemas.microsoft.com/office/drawing/2014/main" id="{3F344327-DBB1-2766-2EBF-29419FF9425E}"/>
              </a:ext>
            </a:extLst>
          </p:cNvPr>
          <p:cNvGrpSpPr/>
          <p:nvPr/>
        </p:nvGrpSpPr>
        <p:grpSpPr>
          <a:xfrm>
            <a:off x="3096819" y="2301406"/>
            <a:ext cx="823320" cy="404640"/>
            <a:chOff x="3096819" y="2301406"/>
            <a:chExt cx="823320" cy="404640"/>
          </a:xfrm>
        </p:grpSpPr>
        <mc:AlternateContent xmlns:mc="http://schemas.openxmlformats.org/markup-compatibility/2006" xmlns:p14="http://schemas.microsoft.com/office/powerpoint/2010/main">
          <mc:Choice Requires="p14">
            <p:contentPart p14:bwMode="auto" r:id="rId70">
              <p14:nvContentPartPr>
                <p14:cNvPr id="175" name="筆跡 174">
                  <a:extLst>
                    <a:ext uri="{FF2B5EF4-FFF2-40B4-BE49-F238E27FC236}">
                      <a16:creationId xmlns:a16="http://schemas.microsoft.com/office/drawing/2014/main" id="{FF09D6A3-C688-3070-85C8-89605FD8E8E5}"/>
                    </a:ext>
                  </a:extLst>
                </p14:cNvPr>
                <p14:cNvContentPartPr/>
                <p14:nvPr/>
              </p14:nvContentPartPr>
              <p14:xfrm>
                <a:off x="3111219" y="2301406"/>
                <a:ext cx="28440" cy="404640"/>
              </p14:xfrm>
            </p:contentPart>
          </mc:Choice>
          <mc:Fallback xmlns="">
            <p:pic>
              <p:nvPicPr>
                <p:cNvPr id="175" name="筆跡 174">
                  <a:extLst>
                    <a:ext uri="{FF2B5EF4-FFF2-40B4-BE49-F238E27FC236}">
                      <a16:creationId xmlns:a16="http://schemas.microsoft.com/office/drawing/2014/main" id="{FF09D6A3-C688-3070-85C8-89605FD8E8E5}"/>
                    </a:ext>
                  </a:extLst>
                </p:cNvPr>
                <p:cNvPicPr/>
                <p:nvPr/>
              </p:nvPicPr>
              <p:blipFill>
                <a:blip r:embed="rId71"/>
                <a:stretch>
                  <a:fillRect/>
                </a:stretch>
              </p:blipFill>
              <p:spPr>
                <a:xfrm>
                  <a:off x="3093579" y="2283406"/>
                  <a:ext cx="64080" cy="440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76" name="筆跡 175">
                  <a:extLst>
                    <a:ext uri="{FF2B5EF4-FFF2-40B4-BE49-F238E27FC236}">
                      <a16:creationId xmlns:a16="http://schemas.microsoft.com/office/drawing/2014/main" id="{C71BAFFA-6BE4-A3E3-5D47-A88A79685DBE}"/>
                    </a:ext>
                  </a:extLst>
                </p14:cNvPr>
                <p14:cNvContentPartPr/>
                <p14:nvPr/>
              </p14:nvContentPartPr>
              <p14:xfrm>
                <a:off x="3096819" y="2414806"/>
                <a:ext cx="223560" cy="218160"/>
              </p14:xfrm>
            </p:contentPart>
          </mc:Choice>
          <mc:Fallback xmlns="">
            <p:pic>
              <p:nvPicPr>
                <p:cNvPr id="176" name="筆跡 175">
                  <a:extLst>
                    <a:ext uri="{FF2B5EF4-FFF2-40B4-BE49-F238E27FC236}">
                      <a16:creationId xmlns:a16="http://schemas.microsoft.com/office/drawing/2014/main" id="{C71BAFFA-6BE4-A3E3-5D47-A88A79685DBE}"/>
                    </a:ext>
                  </a:extLst>
                </p:cNvPr>
                <p:cNvPicPr/>
                <p:nvPr/>
              </p:nvPicPr>
              <p:blipFill>
                <a:blip r:embed="rId73"/>
                <a:stretch>
                  <a:fillRect/>
                </a:stretch>
              </p:blipFill>
              <p:spPr>
                <a:xfrm>
                  <a:off x="3079179" y="2396806"/>
                  <a:ext cx="25920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77" name="筆跡 176">
                  <a:extLst>
                    <a:ext uri="{FF2B5EF4-FFF2-40B4-BE49-F238E27FC236}">
                      <a16:creationId xmlns:a16="http://schemas.microsoft.com/office/drawing/2014/main" id="{361AA69F-671F-016B-9DAD-D158EE0FC2BE}"/>
                    </a:ext>
                  </a:extLst>
                </p14:cNvPr>
                <p14:cNvContentPartPr/>
                <p14:nvPr/>
              </p14:nvContentPartPr>
              <p14:xfrm>
                <a:off x="3396339" y="2462326"/>
                <a:ext cx="126720" cy="19440"/>
              </p14:xfrm>
            </p:contentPart>
          </mc:Choice>
          <mc:Fallback xmlns="">
            <p:pic>
              <p:nvPicPr>
                <p:cNvPr id="177" name="筆跡 176">
                  <a:extLst>
                    <a:ext uri="{FF2B5EF4-FFF2-40B4-BE49-F238E27FC236}">
                      <a16:creationId xmlns:a16="http://schemas.microsoft.com/office/drawing/2014/main" id="{361AA69F-671F-016B-9DAD-D158EE0FC2BE}"/>
                    </a:ext>
                  </a:extLst>
                </p:cNvPr>
                <p:cNvPicPr/>
                <p:nvPr/>
              </p:nvPicPr>
              <p:blipFill>
                <a:blip r:embed="rId75"/>
                <a:stretch>
                  <a:fillRect/>
                </a:stretch>
              </p:blipFill>
              <p:spPr>
                <a:xfrm>
                  <a:off x="3378699" y="2444326"/>
                  <a:ext cx="16236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78" name="筆跡 177">
                  <a:extLst>
                    <a:ext uri="{FF2B5EF4-FFF2-40B4-BE49-F238E27FC236}">
                      <a16:creationId xmlns:a16="http://schemas.microsoft.com/office/drawing/2014/main" id="{3C559F2C-82FD-F5A7-C7C8-343014DAFAA8}"/>
                    </a:ext>
                  </a:extLst>
                </p14:cNvPr>
                <p14:cNvContentPartPr/>
                <p14:nvPr/>
              </p14:nvContentPartPr>
              <p14:xfrm>
                <a:off x="3397779" y="2470966"/>
                <a:ext cx="328320" cy="115920"/>
              </p14:xfrm>
            </p:contentPart>
          </mc:Choice>
          <mc:Fallback xmlns="">
            <p:pic>
              <p:nvPicPr>
                <p:cNvPr id="178" name="筆跡 177">
                  <a:extLst>
                    <a:ext uri="{FF2B5EF4-FFF2-40B4-BE49-F238E27FC236}">
                      <a16:creationId xmlns:a16="http://schemas.microsoft.com/office/drawing/2014/main" id="{3C559F2C-82FD-F5A7-C7C8-343014DAFAA8}"/>
                    </a:ext>
                  </a:extLst>
                </p:cNvPr>
                <p:cNvPicPr/>
                <p:nvPr/>
              </p:nvPicPr>
              <p:blipFill>
                <a:blip r:embed="rId77"/>
                <a:stretch>
                  <a:fillRect/>
                </a:stretch>
              </p:blipFill>
              <p:spPr>
                <a:xfrm>
                  <a:off x="3380139" y="2452966"/>
                  <a:ext cx="363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79" name="筆跡 178">
                  <a:extLst>
                    <a:ext uri="{FF2B5EF4-FFF2-40B4-BE49-F238E27FC236}">
                      <a16:creationId xmlns:a16="http://schemas.microsoft.com/office/drawing/2014/main" id="{E8FBA219-7B32-8B3C-60CE-1FA5CE8BC91B}"/>
                    </a:ext>
                  </a:extLst>
                </p14:cNvPr>
                <p14:cNvContentPartPr/>
                <p14:nvPr/>
              </p14:nvContentPartPr>
              <p14:xfrm>
                <a:off x="3900699" y="2604886"/>
                <a:ext cx="19440" cy="74160"/>
              </p14:xfrm>
            </p:contentPart>
          </mc:Choice>
          <mc:Fallback xmlns="">
            <p:pic>
              <p:nvPicPr>
                <p:cNvPr id="179" name="筆跡 178">
                  <a:extLst>
                    <a:ext uri="{FF2B5EF4-FFF2-40B4-BE49-F238E27FC236}">
                      <a16:creationId xmlns:a16="http://schemas.microsoft.com/office/drawing/2014/main" id="{E8FBA219-7B32-8B3C-60CE-1FA5CE8BC91B}"/>
                    </a:ext>
                  </a:extLst>
                </p:cNvPr>
                <p:cNvPicPr/>
                <p:nvPr/>
              </p:nvPicPr>
              <p:blipFill>
                <a:blip r:embed="rId79"/>
                <a:stretch>
                  <a:fillRect/>
                </a:stretch>
              </p:blipFill>
              <p:spPr>
                <a:xfrm>
                  <a:off x="3883059" y="2586886"/>
                  <a:ext cx="55080" cy="10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190" name="筆跡 189">
                <a:extLst>
                  <a:ext uri="{FF2B5EF4-FFF2-40B4-BE49-F238E27FC236}">
                    <a16:creationId xmlns:a16="http://schemas.microsoft.com/office/drawing/2014/main" id="{C232CE96-CA0C-A579-25CA-3AED820C9E6E}"/>
                  </a:ext>
                </a:extLst>
              </p14:cNvPr>
              <p14:cNvContentPartPr/>
              <p14:nvPr/>
            </p14:nvContentPartPr>
            <p14:xfrm>
              <a:off x="2126619" y="3268862"/>
              <a:ext cx="108360" cy="150120"/>
            </p14:xfrm>
          </p:contentPart>
        </mc:Choice>
        <mc:Fallback xmlns="">
          <p:pic>
            <p:nvPicPr>
              <p:cNvPr id="190" name="筆跡 189">
                <a:extLst>
                  <a:ext uri="{FF2B5EF4-FFF2-40B4-BE49-F238E27FC236}">
                    <a16:creationId xmlns:a16="http://schemas.microsoft.com/office/drawing/2014/main" id="{C232CE96-CA0C-A579-25CA-3AED820C9E6E}"/>
                  </a:ext>
                </a:extLst>
              </p:cNvPr>
              <p:cNvPicPr/>
              <p:nvPr/>
            </p:nvPicPr>
            <p:blipFill>
              <a:blip r:embed="rId81"/>
              <a:stretch>
                <a:fillRect/>
              </a:stretch>
            </p:blipFill>
            <p:spPr>
              <a:xfrm>
                <a:off x="2108619" y="3250862"/>
                <a:ext cx="14400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93" name="筆跡 192">
                <a:extLst>
                  <a:ext uri="{FF2B5EF4-FFF2-40B4-BE49-F238E27FC236}">
                    <a16:creationId xmlns:a16="http://schemas.microsoft.com/office/drawing/2014/main" id="{09E7AF1C-BB57-490A-D035-2032D88F740C}"/>
                  </a:ext>
                </a:extLst>
              </p14:cNvPr>
              <p14:cNvContentPartPr/>
              <p14:nvPr/>
            </p14:nvContentPartPr>
            <p14:xfrm>
              <a:off x="2380059" y="3214142"/>
              <a:ext cx="187200" cy="17280"/>
            </p14:xfrm>
          </p:contentPart>
        </mc:Choice>
        <mc:Fallback xmlns="">
          <p:pic>
            <p:nvPicPr>
              <p:cNvPr id="193" name="筆跡 192">
                <a:extLst>
                  <a:ext uri="{FF2B5EF4-FFF2-40B4-BE49-F238E27FC236}">
                    <a16:creationId xmlns:a16="http://schemas.microsoft.com/office/drawing/2014/main" id="{09E7AF1C-BB57-490A-D035-2032D88F740C}"/>
                  </a:ext>
                </a:extLst>
              </p:cNvPr>
              <p:cNvPicPr/>
              <p:nvPr/>
            </p:nvPicPr>
            <p:blipFill>
              <a:blip r:embed="rId83"/>
              <a:stretch>
                <a:fillRect/>
              </a:stretch>
            </p:blipFill>
            <p:spPr>
              <a:xfrm>
                <a:off x="2362419" y="3196502"/>
                <a:ext cx="222840" cy="52920"/>
              </a:xfrm>
              <a:prstGeom prst="rect">
                <a:avLst/>
              </a:prstGeom>
            </p:spPr>
          </p:pic>
        </mc:Fallback>
      </mc:AlternateContent>
      <p:grpSp>
        <p:nvGrpSpPr>
          <p:cNvPr id="198" name="群組 197">
            <a:extLst>
              <a:ext uri="{FF2B5EF4-FFF2-40B4-BE49-F238E27FC236}">
                <a16:creationId xmlns:a16="http://schemas.microsoft.com/office/drawing/2014/main" id="{8DD2D1D8-058F-8D20-D27F-B1522ED482C4}"/>
              </a:ext>
            </a:extLst>
          </p:cNvPr>
          <p:cNvGrpSpPr/>
          <p:nvPr/>
        </p:nvGrpSpPr>
        <p:grpSpPr>
          <a:xfrm>
            <a:off x="1903419" y="2950622"/>
            <a:ext cx="1045080" cy="449280"/>
            <a:chOff x="1903419" y="2950622"/>
            <a:chExt cx="1045080" cy="449280"/>
          </a:xfrm>
        </p:grpSpPr>
        <mc:AlternateContent xmlns:mc="http://schemas.openxmlformats.org/markup-compatibility/2006" xmlns:p14="http://schemas.microsoft.com/office/powerpoint/2010/main">
          <mc:Choice Requires="p14">
            <p:contentPart p14:bwMode="auto" r:id="rId84">
              <p14:nvContentPartPr>
                <p14:cNvPr id="186" name="筆跡 185">
                  <a:extLst>
                    <a:ext uri="{FF2B5EF4-FFF2-40B4-BE49-F238E27FC236}">
                      <a16:creationId xmlns:a16="http://schemas.microsoft.com/office/drawing/2014/main" id="{3E120CA8-F880-05C6-796B-C63DFD1880C2}"/>
                    </a:ext>
                  </a:extLst>
                </p14:cNvPr>
                <p14:cNvContentPartPr/>
                <p14:nvPr/>
              </p14:nvContentPartPr>
              <p14:xfrm>
                <a:off x="1950939" y="3102542"/>
                <a:ext cx="23760" cy="272880"/>
              </p14:xfrm>
            </p:contentPart>
          </mc:Choice>
          <mc:Fallback xmlns="">
            <p:pic>
              <p:nvPicPr>
                <p:cNvPr id="186" name="筆跡 185">
                  <a:extLst>
                    <a:ext uri="{FF2B5EF4-FFF2-40B4-BE49-F238E27FC236}">
                      <a16:creationId xmlns:a16="http://schemas.microsoft.com/office/drawing/2014/main" id="{3E120CA8-F880-05C6-796B-C63DFD1880C2}"/>
                    </a:ext>
                  </a:extLst>
                </p:cNvPr>
                <p:cNvPicPr/>
                <p:nvPr/>
              </p:nvPicPr>
              <p:blipFill>
                <a:blip r:embed="rId85"/>
                <a:stretch>
                  <a:fillRect/>
                </a:stretch>
              </p:blipFill>
              <p:spPr>
                <a:xfrm>
                  <a:off x="1932939" y="3084902"/>
                  <a:ext cx="5940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187" name="筆跡 186">
                  <a:extLst>
                    <a:ext uri="{FF2B5EF4-FFF2-40B4-BE49-F238E27FC236}">
                      <a16:creationId xmlns:a16="http://schemas.microsoft.com/office/drawing/2014/main" id="{96C461A9-DF94-6FE9-63A0-3DA6C8DC1A56}"/>
                    </a:ext>
                  </a:extLst>
                </p14:cNvPr>
                <p14:cNvContentPartPr/>
                <p14:nvPr/>
              </p14:nvContentPartPr>
              <p14:xfrm>
                <a:off x="1933299" y="3152942"/>
                <a:ext cx="170640" cy="246960"/>
              </p14:xfrm>
            </p:contentPart>
          </mc:Choice>
          <mc:Fallback xmlns="">
            <p:pic>
              <p:nvPicPr>
                <p:cNvPr id="187" name="筆跡 186">
                  <a:extLst>
                    <a:ext uri="{FF2B5EF4-FFF2-40B4-BE49-F238E27FC236}">
                      <a16:creationId xmlns:a16="http://schemas.microsoft.com/office/drawing/2014/main" id="{96C461A9-DF94-6FE9-63A0-3DA6C8DC1A56}"/>
                    </a:ext>
                  </a:extLst>
                </p:cNvPr>
                <p:cNvPicPr/>
                <p:nvPr/>
              </p:nvPicPr>
              <p:blipFill>
                <a:blip r:embed="rId87"/>
                <a:stretch>
                  <a:fillRect/>
                </a:stretch>
              </p:blipFill>
              <p:spPr>
                <a:xfrm>
                  <a:off x="1915659" y="3135302"/>
                  <a:ext cx="20628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88" name="筆跡 187">
                  <a:extLst>
                    <a:ext uri="{FF2B5EF4-FFF2-40B4-BE49-F238E27FC236}">
                      <a16:creationId xmlns:a16="http://schemas.microsoft.com/office/drawing/2014/main" id="{DCE2F59E-959B-241C-2BAE-1161E68CD5F5}"/>
                    </a:ext>
                  </a:extLst>
                </p14:cNvPr>
                <p14:cNvContentPartPr/>
                <p14:nvPr/>
              </p14:nvContentPartPr>
              <p14:xfrm>
                <a:off x="1903419" y="2950622"/>
                <a:ext cx="236520" cy="234000"/>
              </p14:xfrm>
            </p:contentPart>
          </mc:Choice>
          <mc:Fallback xmlns="">
            <p:pic>
              <p:nvPicPr>
                <p:cNvPr id="188" name="筆跡 187">
                  <a:extLst>
                    <a:ext uri="{FF2B5EF4-FFF2-40B4-BE49-F238E27FC236}">
                      <a16:creationId xmlns:a16="http://schemas.microsoft.com/office/drawing/2014/main" id="{DCE2F59E-959B-241C-2BAE-1161E68CD5F5}"/>
                    </a:ext>
                  </a:extLst>
                </p:cNvPr>
                <p:cNvPicPr/>
                <p:nvPr/>
              </p:nvPicPr>
              <p:blipFill>
                <a:blip r:embed="rId89"/>
                <a:stretch>
                  <a:fillRect/>
                </a:stretch>
              </p:blipFill>
              <p:spPr>
                <a:xfrm>
                  <a:off x="1885419" y="2932622"/>
                  <a:ext cx="27216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94" name="筆跡 193">
                  <a:extLst>
                    <a:ext uri="{FF2B5EF4-FFF2-40B4-BE49-F238E27FC236}">
                      <a16:creationId xmlns:a16="http://schemas.microsoft.com/office/drawing/2014/main" id="{DF7EFEA1-FE3C-6DB8-F4D3-977DE56ABB80}"/>
                    </a:ext>
                  </a:extLst>
                </p14:cNvPr>
                <p14:cNvContentPartPr/>
                <p14:nvPr/>
              </p14:nvContentPartPr>
              <p14:xfrm>
                <a:off x="2757699" y="3021182"/>
                <a:ext cx="42840" cy="358920"/>
              </p14:xfrm>
            </p:contentPart>
          </mc:Choice>
          <mc:Fallback xmlns="">
            <p:pic>
              <p:nvPicPr>
                <p:cNvPr id="194" name="筆跡 193">
                  <a:extLst>
                    <a:ext uri="{FF2B5EF4-FFF2-40B4-BE49-F238E27FC236}">
                      <a16:creationId xmlns:a16="http://schemas.microsoft.com/office/drawing/2014/main" id="{DF7EFEA1-FE3C-6DB8-F4D3-977DE56ABB80}"/>
                    </a:ext>
                  </a:extLst>
                </p:cNvPr>
                <p:cNvPicPr/>
                <p:nvPr/>
              </p:nvPicPr>
              <p:blipFill>
                <a:blip r:embed="rId91"/>
                <a:stretch>
                  <a:fillRect/>
                </a:stretch>
              </p:blipFill>
              <p:spPr>
                <a:xfrm>
                  <a:off x="2739699" y="3003182"/>
                  <a:ext cx="7848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95" name="筆跡 194">
                  <a:extLst>
                    <a:ext uri="{FF2B5EF4-FFF2-40B4-BE49-F238E27FC236}">
                      <a16:creationId xmlns:a16="http://schemas.microsoft.com/office/drawing/2014/main" id="{52FCC09C-C444-859E-EA7B-14C031EF930F}"/>
                    </a:ext>
                  </a:extLst>
                </p14:cNvPr>
                <p14:cNvContentPartPr/>
                <p14:nvPr/>
              </p14:nvContentPartPr>
              <p14:xfrm>
                <a:off x="2776059" y="3088142"/>
                <a:ext cx="172440" cy="245160"/>
              </p14:xfrm>
            </p:contentPart>
          </mc:Choice>
          <mc:Fallback xmlns="">
            <p:pic>
              <p:nvPicPr>
                <p:cNvPr id="195" name="筆跡 194">
                  <a:extLst>
                    <a:ext uri="{FF2B5EF4-FFF2-40B4-BE49-F238E27FC236}">
                      <a16:creationId xmlns:a16="http://schemas.microsoft.com/office/drawing/2014/main" id="{52FCC09C-C444-859E-EA7B-14C031EF930F}"/>
                    </a:ext>
                  </a:extLst>
                </p:cNvPr>
                <p:cNvPicPr/>
                <p:nvPr/>
              </p:nvPicPr>
              <p:blipFill>
                <a:blip r:embed="rId93"/>
                <a:stretch>
                  <a:fillRect/>
                </a:stretch>
              </p:blipFill>
              <p:spPr>
                <a:xfrm>
                  <a:off x="2758059" y="3070142"/>
                  <a:ext cx="208080" cy="280800"/>
                </a:xfrm>
                <a:prstGeom prst="rect">
                  <a:avLst/>
                </a:prstGeom>
              </p:spPr>
            </p:pic>
          </mc:Fallback>
        </mc:AlternateContent>
      </p:grpSp>
      <p:sp>
        <p:nvSpPr>
          <p:cNvPr id="7" name="直線接點 6">
            <a:extLst>
              <a:ext uri="{FF2B5EF4-FFF2-40B4-BE49-F238E27FC236}">
                <a16:creationId xmlns:a16="http://schemas.microsoft.com/office/drawing/2014/main" id="{B811280B-F75F-4E44-96F4-999730B16ED8}"/>
              </a:ext>
            </a:extLst>
          </p:cNvPr>
          <p:cNvSpPr/>
          <p:nvPr/>
        </p:nvSpPr>
        <p:spPr>
          <a:xfrm>
            <a:off x="1589040" y="3460140"/>
            <a:ext cx="182880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203" name="群組 202">
            <a:extLst>
              <a:ext uri="{FF2B5EF4-FFF2-40B4-BE49-F238E27FC236}">
                <a16:creationId xmlns:a16="http://schemas.microsoft.com/office/drawing/2014/main" id="{DC3686B6-C1A6-9649-F2A1-3845D0348442}"/>
              </a:ext>
            </a:extLst>
          </p:cNvPr>
          <p:cNvGrpSpPr/>
          <p:nvPr/>
        </p:nvGrpSpPr>
        <p:grpSpPr>
          <a:xfrm>
            <a:off x="1941939" y="3569822"/>
            <a:ext cx="450000" cy="470160"/>
            <a:chOff x="1941939" y="3569822"/>
            <a:chExt cx="450000" cy="470160"/>
          </a:xfrm>
        </p:grpSpPr>
        <mc:AlternateContent xmlns:mc="http://schemas.openxmlformats.org/markup-compatibility/2006" xmlns:p14="http://schemas.microsoft.com/office/powerpoint/2010/main">
          <mc:Choice Requires="p14">
            <p:contentPart p14:bwMode="auto" r:id="rId94">
              <p14:nvContentPartPr>
                <p14:cNvPr id="199" name="筆跡 198">
                  <a:extLst>
                    <a:ext uri="{FF2B5EF4-FFF2-40B4-BE49-F238E27FC236}">
                      <a16:creationId xmlns:a16="http://schemas.microsoft.com/office/drawing/2014/main" id="{AD09E900-950D-949E-B344-C4BC14AD3E04}"/>
                    </a:ext>
                  </a:extLst>
                </p14:cNvPr>
                <p14:cNvContentPartPr/>
                <p14:nvPr/>
              </p14:nvContentPartPr>
              <p14:xfrm>
                <a:off x="1941939" y="3754862"/>
                <a:ext cx="98280" cy="285120"/>
              </p14:xfrm>
            </p:contentPart>
          </mc:Choice>
          <mc:Fallback xmlns="">
            <p:pic>
              <p:nvPicPr>
                <p:cNvPr id="199" name="筆跡 198">
                  <a:extLst>
                    <a:ext uri="{FF2B5EF4-FFF2-40B4-BE49-F238E27FC236}">
                      <a16:creationId xmlns:a16="http://schemas.microsoft.com/office/drawing/2014/main" id="{AD09E900-950D-949E-B344-C4BC14AD3E04}"/>
                    </a:ext>
                  </a:extLst>
                </p:cNvPr>
                <p:cNvPicPr/>
                <p:nvPr/>
              </p:nvPicPr>
              <p:blipFill>
                <a:blip r:embed="rId95"/>
                <a:stretch>
                  <a:fillRect/>
                </a:stretch>
              </p:blipFill>
              <p:spPr>
                <a:xfrm>
                  <a:off x="1923939" y="3736862"/>
                  <a:ext cx="13392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00" name="筆跡 199">
                  <a:extLst>
                    <a:ext uri="{FF2B5EF4-FFF2-40B4-BE49-F238E27FC236}">
                      <a16:creationId xmlns:a16="http://schemas.microsoft.com/office/drawing/2014/main" id="{69318F8C-4A18-F340-21F7-AA34B3D7E3CA}"/>
                    </a:ext>
                  </a:extLst>
                </p14:cNvPr>
                <p14:cNvContentPartPr/>
                <p14:nvPr/>
              </p14:nvContentPartPr>
              <p14:xfrm>
                <a:off x="2060739" y="3764582"/>
                <a:ext cx="156240" cy="253080"/>
              </p14:xfrm>
            </p:contentPart>
          </mc:Choice>
          <mc:Fallback xmlns="">
            <p:pic>
              <p:nvPicPr>
                <p:cNvPr id="200" name="筆跡 199">
                  <a:extLst>
                    <a:ext uri="{FF2B5EF4-FFF2-40B4-BE49-F238E27FC236}">
                      <a16:creationId xmlns:a16="http://schemas.microsoft.com/office/drawing/2014/main" id="{69318F8C-4A18-F340-21F7-AA34B3D7E3CA}"/>
                    </a:ext>
                  </a:extLst>
                </p:cNvPr>
                <p:cNvPicPr/>
                <p:nvPr/>
              </p:nvPicPr>
              <p:blipFill>
                <a:blip r:embed="rId97"/>
                <a:stretch>
                  <a:fillRect/>
                </a:stretch>
              </p:blipFill>
              <p:spPr>
                <a:xfrm>
                  <a:off x="2042739" y="3746942"/>
                  <a:ext cx="1918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01" name="筆跡 200">
                  <a:extLst>
                    <a:ext uri="{FF2B5EF4-FFF2-40B4-BE49-F238E27FC236}">
                      <a16:creationId xmlns:a16="http://schemas.microsoft.com/office/drawing/2014/main" id="{4300FA1E-B570-4FE7-8467-1C3DF8EC7E68}"/>
                    </a:ext>
                  </a:extLst>
                </p14:cNvPr>
                <p14:cNvContentPartPr/>
                <p14:nvPr/>
              </p14:nvContentPartPr>
              <p14:xfrm>
                <a:off x="2259459" y="3805622"/>
                <a:ext cx="132480" cy="212400"/>
              </p14:xfrm>
            </p:contentPart>
          </mc:Choice>
          <mc:Fallback xmlns="">
            <p:pic>
              <p:nvPicPr>
                <p:cNvPr id="201" name="筆跡 200">
                  <a:extLst>
                    <a:ext uri="{FF2B5EF4-FFF2-40B4-BE49-F238E27FC236}">
                      <a16:creationId xmlns:a16="http://schemas.microsoft.com/office/drawing/2014/main" id="{4300FA1E-B570-4FE7-8467-1C3DF8EC7E68}"/>
                    </a:ext>
                  </a:extLst>
                </p:cNvPr>
                <p:cNvPicPr/>
                <p:nvPr/>
              </p:nvPicPr>
              <p:blipFill>
                <a:blip r:embed="rId99"/>
                <a:stretch>
                  <a:fillRect/>
                </a:stretch>
              </p:blipFill>
              <p:spPr>
                <a:xfrm>
                  <a:off x="2241819" y="3787982"/>
                  <a:ext cx="1681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2" name="筆跡 201">
                  <a:extLst>
                    <a:ext uri="{FF2B5EF4-FFF2-40B4-BE49-F238E27FC236}">
                      <a16:creationId xmlns:a16="http://schemas.microsoft.com/office/drawing/2014/main" id="{97AA0C67-61FE-CD8E-AF53-C8EFB942EE27}"/>
                    </a:ext>
                  </a:extLst>
                </p14:cNvPr>
                <p14:cNvContentPartPr/>
                <p14:nvPr/>
              </p14:nvContentPartPr>
              <p14:xfrm>
                <a:off x="1977219" y="3569822"/>
                <a:ext cx="286200" cy="175320"/>
              </p14:xfrm>
            </p:contentPart>
          </mc:Choice>
          <mc:Fallback xmlns="">
            <p:pic>
              <p:nvPicPr>
                <p:cNvPr id="202" name="筆跡 201">
                  <a:extLst>
                    <a:ext uri="{FF2B5EF4-FFF2-40B4-BE49-F238E27FC236}">
                      <a16:creationId xmlns:a16="http://schemas.microsoft.com/office/drawing/2014/main" id="{97AA0C67-61FE-CD8E-AF53-C8EFB942EE27}"/>
                    </a:ext>
                  </a:extLst>
                </p:cNvPr>
                <p:cNvPicPr/>
                <p:nvPr/>
              </p:nvPicPr>
              <p:blipFill>
                <a:blip r:embed="rId101"/>
                <a:stretch>
                  <a:fillRect/>
                </a:stretch>
              </p:blipFill>
              <p:spPr>
                <a:xfrm>
                  <a:off x="1959219" y="3551822"/>
                  <a:ext cx="321840" cy="210960"/>
                </a:xfrm>
                <a:prstGeom prst="rect">
                  <a:avLst/>
                </a:prstGeom>
              </p:spPr>
            </p:pic>
          </mc:Fallback>
        </mc:AlternateContent>
      </p:grpSp>
      <p:grpSp>
        <p:nvGrpSpPr>
          <p:cNvPr id="211" name="群組 210">
            <a:extLst>
              <a:ext uri="{FF2B5EF4-FFF2-40B4-BE49-F238E27FC236}">
                <a16:creationId xmlns:a16="http://schemas.microsoft.com/office/drawing/2014/main" id="{EC3AFC22-5043-07DF-B126-087CA53FB600}"/>
              </a:ext>
            </a:extLst>
          </p:cNvPr>
          <p:cNvGrpSpPr/>
          <p:nvPr/>
        </p:nvGrpSpPr>
        <p:grpSpPr>
          <a:xfrm>
            <a:off x="2522619" y="3540302"/>
            <a:ext cx="746640" cy="512280"/>
            <a:chOff x="2522619" y="3540302"/>
            <a:chExt cx="746640" cy="512280"/>
          </a:xfrm>
        </p:grpSpPr>
        <mc:AlternateContent xmlns:mc="http://schemas.openxmlformats.org/markup-compatibility/2006" xmlns:p14="http://schemas.microsoft.com/office/powerpoint/2010/main">
          <mc:Choice Requires="p14">
            <p:contentPart p14:bwMode="auto" r:id="rId102">
              <p14:nvContentPartPr>
                <p14:cNvPr id="204" name="筆跡 203">
                  <a:extLst>
                    <a:ext uri="{FF2B5EF4-FFF2-40B4-BE49-F238E27FC236}">
                      <a16:creationId xmlns:a16="http://schemas.microsoft.com/office/drawing/2014/main" id="{07B2A3EE-FB00-DCB3-E209-EFDA5FC66404}"/>
                    </a:ext>
                  </a:extLst>
                </p14:cNvPr>
                <p14:cNvContentPartPr/>
                <p14:nvPr/>
              </p14:nvContentPartPr>
              <p14:xfrm>
                <a:off x="2522619" y="3685022"/>
                <a:ext cx="78480" cy="268200"/>
              </p14:xfrm>
            </p:contentPart>
          </mc:Choice>
          <mc:Fallback xmlns="">
            <p:pic>
              <p:nvPicPr>
                <p:cNvPr id="204" name="筆跡 203">
                  <a:extLst>
                    <a:ext uri="{FF2B5EF4-FFF2-40B4-BE49-F238E27FC236}">
                      <a16:creationId xmlns:a16="http://schemas.microsoft.com/office/drawing/2014/main" id="{07B2A3EE-FB00-DCB3-E209-EFDA5FC66404}"/>
                    </a:ext>
                  </a:extLst>
                </p:cNvPr>
                <p:cNvPicPr/>
                <p:nvPr/>
              </p:nvPicPr>
              <p:blipFill>
                <a:blip r:embed="rId103"/>
                <a:stretch>
                  <a:fillRect/>
                </a:stretch>
              </p:blipFill>
              <p:spPr>
                <a:xfrm>
                  <a:off x="2504619" y="3667022"/>
                  <a:ext cx="114120" cy="3038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05" name="筆跡 204">
                  <a:extLst>
                    <a:ext uri="{FF2B5EF4-FFF2-40B4-BE49-F238E27FC236}">
                      <a16:creationId xmlns:a16="http://schemas.microsoft.com/office/drawing/2014/main" id="{385D6C74-36A4-0F3A-CA07-B544736A413B}"/>
                    </a:ext>
                  </a:extLst>
                </p14:cNvPr>
                <p14:cNvContentPartPr/>
                <p14:nvPr/>
              </p14:nvContentPartPr>
              <p14:xfrm>
                <a:off x="2682099" y="3540302"/>
                <a:ext cx="280080" cy="225360"/>
              </p14:xfrm>
            </p:contentPart>
          </mc:Choice>
          <mc:Fallback xmlns="">
            <p:pic>
              <p:nvPicPr>
                <p:cNvPr id="205" name="筆跡 204">
                  <a:extLst>
                    <a:ext uri="{FF2B5EF4-FFF2-40B4-BE49-F238E27FC236}">
                      <a16:creationId xmlns:a16="http://schemas.microsoft.com/office/drawing/2014/main" id="{385D6C74-36A4-0F3A-CA07-B544736A413B}"/>
                    </a:ext>
                  </a:extLst>
                </p:cNvPr>
                <p:cNvPicPr/>
                <p:nvPr/>
              </p:nvPicPr>
              <p:blipFill>
                <a:blip r:embed="rId105"/>
                <a:stretch>
                  <a:fillRect/>
                </a:stretch>
              </p:blipFill>
              <p:spPr>
                <a:xfrm>
                  <a:off x="2664459" y="3522662"/>
                  <a:ext cx="31572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06" name="筆跡 205">
                  <a:extLst>
                    <a:ext uri="{FF2B5EF4-FFF2-40B4-BE49-F238E27FC236}">
                      <a16:creationId xmlns:a16="http://schemas.microsoft.com/office/drawing/2014/main" id="{01D115D4-09AF-8000-5CA4-63A296990898}"/>
                    </a:ext>
                  </a:extLst>
                </p14:cNvPr>
                <p14:cNvContentPartPr/>
                <p14:nvPr/>
              </p14:nvContentPartPr>
              <p14:xfrm>
                <a:off x="2814939" y="3700862"/>
                <a:ext cx="4320" cy="255960"/>
              </p14:xfrm>
            </p:contentPart>
          </mc:Choice>
          <mc:Fallback xmlns="">
            <p:pic>
              <p:nvPicPr>
                <p:cNvPr id="206" name="筆跡 205">
                  <a:extLst>
                    <a:ext uri="{FF2B5EF4-FFF2-40B4-BE49-F238E27FC236}">
                      <a16:creationId xmlns:a16="http://schemas.microsoft.com/office/drawing/2014/main" id="{01D115D4-09AF-8000-5CA4-63A296990898}"/>
                    </a:ext>
                  </a:extLst>
                </p:cNvPr>
                <p:cNvPicPr/>
                <p:nvPr/>
              </p:nvPicPr>
              <p:blipFill>
                <a:blip r:embed="rId107"/>
                <a:stretch>
                  <a:fillRect/>
                </a:stretch>
              </p:blipFill>
              <p:spPr>
                <a:xfrm>
                  <a:off x="2796939" y="3683222"/>
                  <a:ext cx="399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07" name="筆跡 206">
                  <a:extLst>
                    <a:ext uri="{FF2B5EF4-FFF2-40B4-BE49-F238E27FC236}">
                      <a16:creationId xmlns:a16="http://schemas.microsoft.com/office/drawing/2014/main" id="{A8CEA894-C8F3-3821-8AC3-9FCE8AFBC660}"/>
                    </a:ext>
                  </a:extLst>
                </p14:cNvPr>
                <p14:cNvContentPartPr/>
                <p14:nvPr/>
              </p14:nvContentPartPr>
              <p14:xfrm>
                <a:off x="2799819" y="3805622"/>
                <a:ext cx="116640" cy="117720"/>
              </p14:xfrm>
            </p:contentPart>
          </mc:Choice>
          <mc:Fallback xmlns="">
            <p:pic>
              <p:nvPicPr>
                <p:cNvPr id="207" name="筆跡 206">
                  <a:extLst>
                    <a:ext uri="{FF2B5EF4-FFF2-40B4-BE49-F238E27FC236}">
                      <a16:creationId xmlns:a16="http://schemas.microsoft.com/office/drawing/2014/main" id="{A8CEA894-C8F3-3821-8AC3-9FCE8AFBC660}"/>
                    </a:ext>
                  </a:extLst>
                </p:cNvPr>
                <p:cNvPicPr/>
                <p:nvPr/>
              </p:nvPicPr>
              <p:blipFill>
                <a:blip r:embed="rId109"/>
                <a:stretch>
                  <a:fillRect/>
                </a:stretch>
              </p:blipFill>
              <p:spPr>
                <a:xfrm>
                  <a:off x="2782179" y="3787622"/>
                  <a:ext cx="1522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08" name="筆跡 207">
                  <a:extLst>
                    <a:ext uri="{FF2B5EF4-FFF2-40B4-BE49-F238E27FC236}">
                      <a16:creationId xmlns:a16="http://schemas.microsoft.com/office/drawing/2014/main" id="{BA4D85B8-DF4B-1B16-E952-62BCD99449FC}"/>
                    </a:ext>
                  </a:extLst>
                </p14:cNvPr>
                <p14:cNvContentPartPr/>
                <p14:nvPr/>
              </p14:nvContentPartPr>
              <p14:xfrm>
                <a:off x="2951739" y="3876902"/>
                <a:ext cx="99000" cy="122760"/>
              </p14:xfrm>
            </p:contentPart>
          </mc:Choice>
          <mc:Fallback xmlns="">
            <p:pic>
              <p:nvPicPr>
                <p:cNvPr id="208" name="筆跡 207">
                  <a:extLst>
                    <a:ext uri="{FF2B5EF4-FFF2-40B4-BE49-F238E27FC236}">
                      <a16:creationId xmlns:a16="http://schemas.microsoft.com/office/drawing/2014/main" id="{BA4D85B8-DF4B-1B16-E952-62BCD99449FC}"/>
                    </a:ext>
                  </a:extLst>
                </p:cNvPr>
                <p:cNvPicPr/>
                <p:nvPr/>
              </p:nvPicPr>
              <p:blipFill>
                <a:blip r:embed="rId111"/>
                <a:stretch>
                  <a:fillRect/>
                </a:stretch>
              </p:blipFill>
              <p:spPr>
                <a:xfrm>
                  <a:off x="2934099" y="3859262"/>
                  <a:ext cx="13464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10" name="筆跡 209">
                  <a:extLst>
                    <a:ext uri="{FF2B5EF4-FFF2-40B4-BE49-F238E27FC236}">
                      <a16:creationId xmlns:a16="http://schemas.microsoft.com/office/drawing/2014/main" id="{3CF1AFFA-64D0-7E90-846A-B556653DFCA5}"/>
                    </a:ext>
                  </a:extLst>
                </p14:cNvPr>
                <p14:cNvContentPartPr/>
                <p14:nvPr/>
              </p14:nvContentPartPr>
              <p14:xfrm>
                <a:off x="3149019" y="3632102"/>
                <a:ext cx="120240" cy="420480"/>
              </p14:xfrm>
            </p:contentPart>
          </mc:Choice>
          <mc:Fallback xmlns="">
            <p:pic>
              <p:nvPicPr>
                <p:cNvPr id="210" name="筆跡 209">
                  <a:extLst>
                    <a:ext uri="{FF2B5EF4-FFF2-40B4-BE49-F238E27FC236}">
                      <a16:creationId xmlns:a16="http://schemas.microsoft.com/office/drawing/2014/main" id="{3CF1AFFA-64D0-7E90-846A-B556653DFCA5}"/>
                    </a:ext>
                  </a:extLst>
                </p:cNvPr>
                <p:cNvPicPr/>
                <p:nvPr/>
              </p:nvPicPr>
              <p:blipFill>
                <a:blip r:embed="rId113"/>
                <a:stretch>
                  <a:fillRect/>
                </a:stretch>
              </p:blipFill>
              <p:spPr>
                <a:xfrm>
                  <a:off x="3131379" y="3614102"/>
                  <a:ext cx="155880" cy="456120"/>
                </a:xfrm>
                <a:prstGeom prst="rect">
                  <a:avLst/>
                </a:prstGeom>
              </p:spPr>
            </p:pic>
          </mc:Fallback>
        </mc:AlternateContent>
      </p:grpSp>
      <p:grpSp>
        <p:nvGrpSpPr>
          <p:cNvPr id="229" name="群組 228">
            <a:extLst>
              <a:ext uri="{FF2B5EF4-FFF2-40B4-BE49-F238E27FC236}">
                <a16:creationId xmlns:a16="http://schemas.microsoft.com/office/drawing/2014/main" id="{E5DED6D1-4DCA-24A8-ADF2-F21A104EC947}"/>
              </a:ext>
            </a:extLst>
          </p:cNvPr>
          <p:cNvGrpSpPr/>
          <p:nvPr/>
        </p:nvGrpSpPr>
        <p:grpSpPr>
          <a:xfrm>
            <a:off x="3870121" y="3606558"/>
            <a:ext cx="980280" cy="532080"/>
            <a:chOff x="3870121" y="3606558"/>
            <a:chExt cx="980280" cy="532080"/>
          </a:xfrm>
        </p:grpSpPr>
        <mc:AlternateContent xmlns:mc="http://schemas.openxmlformats.org/markup-compatibility/2006" xmlns:p14="http://schemas.microsoft.com/office/powerpoint/2010/main">
          <mc:Choice Requires="p14">
            <p:contentPart p14:bwMode="auto" r:id="rId114">
              <p14:nvContentPartPr>
                <p14:cNvPr id="222" name="筆跡 221">
                  <a:extLst>
                    <a:ext uri="{FF2B5EF4-FFF2-40B4-BE49-F238E27FC236}">
                      <a16:creationId xmlns:a16="http://schemas.microsoft.com/office/drawing/2014/main" id="{3851576A-C920-1C3E-1F75-2F624DC8045A}"/>
                    </a:ext>
                  </a:extLst>
                </p14:cNvPr>
                <p14:cNvContentPartPr/>
                <p14:nvPr/>
              </p14:nvContentPartPr>
              <p14:xfrm>
                <a:off x="3870121" y="3606558"/>
                <a:ext cx="112680" cy="95760"/>
              </p14:xfrm>
            </p:contentPart>
          </mc:Choice>
          <mc:Fallback xmlns="">
            <p:pic>
              <p:nvPicPr>
                <p:cNvPr id="222" name="筆跡 221">
                  <a:extLst>
                    <a:ext uri="{FF2B5EF4-FFF2-40B4-BE49-F238E27FC236}">
                      <a16:creationId xmlns:a16="http://schemas.microsoft.com/office/drawing/2014/main" id="{3851576A-C920-1C3E-1F75-2F624DC8045A}"/>
                    </a:ext>
                  </a:extLst>
                </p:cNvPr>
                <p:cNvPicPr/>
                <p:nvPr/>
              </p:nvPicPr>
              <p:blipFill>
                <a:blip r:embed="rId115"/>
                <a:stretch>
                  <a:fillRect/>
                </a:stretch>
              </p:blipFill>
              <p:spPr>
                <a:xfrm>
                  <a:off x="3852121" y="3588558"/>
                  <a:ext cx="14832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23" name="筆跡 222">
                  <a:extLst>
                    <a:ext uri="{FF2B5EF4-FFF2-40B4-BE49-F238E27FC236}">
                      <a16:creationId xmlns:a16="http://schemas.microsoft.com/office/drawing/2014/main" id="{1FAD1258-7FFB-AFD4-9F8E-E07E855BF26E}"/>
                    </a:ext>
                  </a:extLst>
                </p14:cNvPr>
                <p14:cNvContentPartPr/>
                <p14:nvPr/>
              </p14:nvContentPartPr>
              <p14:xfrm>
                <a:off x="3902881" y="3652638"/>
                <a:ext cx="79920" cy="149760"/>
              </p14:xfrm>
            </p:contentPart>
          </mc:Choice>
          <mc:Fallback xmlns="">
            <p:pic>
              <p:nvPicPr>
                <p:cNvPr id="223" name="筆跡 222">
                  <a:extLst>
                    <a:ext uri="{FF2B5EF4-FFF2-40B4-BE49-F238E27FC236}">
                      <a16:creationId xmlns:a16="http://schemas.microsoft.com/office/drawing/2014/main" id="{1FAD1258-7FFB-AFD4-9F8E-E07E855BF26E}"/>
                    </a:ext>
                  </a:extLst>
                </p:cNvPr>
                <p:cNvPicPr/>
                <p:nvPr/>
              </p:nvPicPr>
              <p:blipFill>
                <a:blip r:embed="rId117"/>
                <a:stretch>
                  <a:fillRect/>
                </a:stretch>
              </p:blipFill>
              <p:spPr>
                <a:xfrm>
                  <a:off x="3885241" y="3634638"/>
                  <a:ext cx="1155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25" name="筆跡 224">
                  <a:extLst>
                    <a:ext uri="{FF2B5EF4-FFF2-40B4-BE49-F238E27FC236}">
                      <a16:creationId xmlns:a16="http://schemas.microsoft.com/office/drawing/2014/main" id="{121E13AD-2F5A-79F1-A525-FE611FBFA57F}"/>
                    </a:ext>
                  </a:extLst>
                </p14:cNvPr>
                <p14:cNvContentPartPr/>
                <p14:nvPr/>
              </p14:nvContentPartPr>
              <p14:xfrm>
                <a:off x="4152361" y="3963318"/>
                <a:ext cx="181440" cy="164880"/>
              </p14:xfrm>
            </p:contentPart>
          </mc:Choice>
          <mc:Fallback xmlns="">
            <p:pic>
              <p:nvPicPr>
                <p:cNvPr id="225" name="筆跡 224">
                  <a:extLst>
                    <a:ext uri="{FF2B5EF4-FFF2-40B4-BE49-F238E27FC236}">
                      <a16:creationId xmlns:a16="http://schemas.microsoft.com/office/drawing/2014/main" id="{121E13AD-2F5A-79F1-A525-FE611FBFA57F}"/>
                    </a:ext>
                  </a:extLst>
                </p:cNvPr>
                <p:cNvPicPr/>
                <p:nvPr/>
              </p:nvPicPr>
              <p:blipFill>
                <a:blip r:embed="rId119"/>
                <a:stretch>
                  <a:fillRect/>
                </a:stretch>
              </p:blipFill>
              <p:spPr>
                <a:xfrm>
                  <a:off x="4134361" y="3945678"/>
                  <a:ext cx="21708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226" name="筆跡 225">
                  <a:extLst>
                    <a:ext uri="{FF2B5EF4-FFF2-40B4-BE49-F238E27FC236}">
                      <a16:creationId xmlns:a16="http://schemas.microsoft.com/office/drawing/2014/main" id="{8C88BD51-183D-54C0-F4DD-C564EB0B876F}"/>
                    </a:ext>
                  </a:extLst>
                </p14:cNvPr>
                <p14:cNvContentPartPr/>
                <p14:nvPr/>
              </p14:nvContentPartPr>
              <p14:xfrm>
                <a:off x="4369441" y="3800958"/>
                <a:ext cx="73080" cy="337680"/>
              </p14:xfrm>
            </p:contentPart>
          </mc:Choice>
          <mc:Fallback xmlns="">
            <p:pic>
              <p:nvPicPr>
                <p:cNvPr id="226" name="筆跡 225">
                  <a:extLst>
                    <a:ext uri="{FF2B5EF4-FFF2-40B4-BE49-F238E27FC236}">
                      <a16:creationId xmlns:a16="http://schemas.microsoft.com/office/drawing/2014/main" id="{8C88BD51-183D-54C0-F4DD-C564EB0B876F}"/>
                    </a:ext>
                  </a:extLst>
                </p:cNvPr>
                <p:cNvPicPr/>
                <p:nvPr/>
              </p:nvPicPr>
              <p:blipFill>
                <a:blip r:embed="rId121"/>
                <a:stretch>
                  <a:fillRect/>
                </a:stretch>
              </p:blipFill>
              <p:spPr>
                <a:xfrm>
                  <a:off x="4351801" y="3783318"/>
                  <a:ext cx="108720" cy="3733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27" name="筆跡 226">
                  <a:extLst>
                    <a:ext uri="{FF2B5EF4-FFF2-40B4-BE49-F238E27FC236}">
                      <a16:creationId xmlns:a16="http://schemas.microsoft.com/office/drawing/2014/main" id="{1A50849C-EEF0-0A40-DCD5-7EC3807A9F87}"/>
                    </a:ext>
                  </a:extLst>
                </p14:cNvPr>
                <p14:cNvContentPartPr/>
                <p14:nvPr/>
              </p14:nvContentPartPr>
              <p14:xfrm>
                <a:off x="4461601" y="3949638"/>
                <a:ext cx="288360" cy="178560"/>
              </p14:xfrm>
            </p:contentPart>
          </mc:Choice>
          <mc:Fallback xmlns="">
            <p:pic>
              <p:nvPicPr>
                <p:cNvPr id="227" name="筆跡 226">
                  <a:extLst>
                    <a:ext uri="{FF2B5EF4-FFF2-40B4-BE49-F238E27FC236}">
                      <a16:creationId xmlns:a16="http://schemas.microsoft.com/office/drawing/2014/main" id="{1A50849C-EEF0-0A40-DCD5-7EC3807A9F87}"/>
                    </a:ext>
                  </a:extLst>
                </p:cNvPr>
                <p:cNvPicPr/>
                <p:nvPr/>
              </p:nvPicPr>
              <p:blipFill>
                <a:blip r:embed="rId123"/>
                <a:stretch>
                  <a:fillRect/>
                </a:stretch>
              </p:blipFill>
              <p:spPr>
                <a:xfrm>
                  <a:off x="4443601" y="3931638"/>
                  <a:ext cx="324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28" name="筆跡 227">
                  <a:extLst>
                    <a:ext uri="{FF2B5EF4-FFF2-40B4-BE49-F238E27FC236}">
                      <a16:creationId xmlns:a16="http://schemas.microsoft.com/office/drawing/2014/main" id="{356187E8-71A8-B999-084F-685B5DC28D8A}"/>
                    </a:ext>
                  </a:extLst>
                </p14:cNvPr>
                <p14:cNvContentPartPr/>
                <p14:nvPr/>
              </p14:nvContentPartPr>
              <p14:xfrm>
                <a:off x="4751401" y="3940638"/>
                <a:ext cx="99000" cy="181440"/>
              </p14:xfrm>
            </p:contentPart>
          </mc:Choice>
          <mc:Fallback xmlns="">
            <p:pic>
              <p:nvPicPr>
                <p:cNvPr id="228" name="筆跡 227">
                  <a:extLst>
                    <a:ext uri="{FF2B5EF4-FFF2-40B4-BE49-F238E27FC236}">
                      <a16:creationId xmlns:a16="http://schemas.microsoft.com/office/drawing/2014/main" id="{356187E8-71A8-B999-084F-685B5DC28D8A}"/>
                    </a:ext>
                  </a:extLst>
                </p:cNvPr>
                <p:cNvPicPr/>
                <p:nvPr/>
              </p:nvPicPr>
              <p:blipFill>
                <a:blip r:embed="rId125"/>
                <a:stretch>
                  <a:fillRect/>
                </a:stretch>
              </p:blipFill>
              <p:spPr>
                <a:xfrm>
                  <a:off x="4733401" y="3922998"/>
                  <a:ext cx="134640" cy="217080"/>
                </a:xfrm>
                <a:prstGeom prst="rect">
                  <a:avLst/>
                </a:prstGeom>
              </p:spPr>
            </p:pic>
          </mc:Fallback>
        </mc:AlternateContent>
      </p:grpSp>
      <p:grpSp>
        <p:nvGrpSpPr>
          <p:cNvPr id="244" name="群組 243">
            <a:extLst>
              <a:ext uri="{FF2B5EF4-FFF2-40B4-BE49-F238E27FC236}">
                <a16:creationId xmlns:a16="http://schemas.microsoft.com/office/drawing/2014/main" id="{B7B4B019-1FA6-E1B9-3891-FD1EA2065D1B}"/>
              </a:ext>
            </a:extLst>
          </p:cNvPr>
          <p:cNvGrpSpPr/>
          <p:nvPr/>
        </p:nvGrpSpPr>
        <p:grpSpPr>
          <a:xfrm>
            <a:off x="5256481" y="3649038"/>
            <a:ext cx="1138680" cy="490320"/>
            <a:chOff x="5256481" y="3649038"/>
            <a:chExt cx="1138680" cy="490320"/>
          </a:xfrm>
        </p:grpSpPr>
        <mc:AlternateContent xmlns:mc="http://schemas.openxmlformats.org/markup-compatibility/2006" xmlns:p14="http://schemas.microsoft.com/office/powerpoint/2010/main">
          <mc:Choice Requires="p14">
            <p:contentPart p14:bwMode="auto" r:id="rId126">
              <p14:nvContentPartPr>
                <p14:cNvPr id="230" name="筆跡 229">
                  <a:extLst>
                    <a:ext uri="{FF2B5EF4-FFF2-40B4-BE49-F238E27FC236}">
                      <a16:creationId xmlns:a16="http://schemas.microsoft.com/office/drawing/2014/main" id="{78CD3C7D-A11B-3584-6025-69CB0A5B34CE}"/>
                    </a:ext>
                  </a:extLst>
                </p14:cNvPr>
                <p14:cNvContentPartPr/>
                <p14:nvPr/>
              </p14:nvContentPartPr>
              <p14:xfrm>
                <a:off x="5256481" y="3903918"/>
                <a:ext cx="115920" cy="223920"/>
              </p14:xfrm>
            </p:contentPart>
          </mc:Choice>
          <mc:Fallback xmlns="">
            <p:pic>
              <p:nvPicPr>
                <p:cNvPr id="230" name="筆跡 229">
                  <a:extLst>
                    <a:ext uri="{FF2B5EF4-FFF2-40B4-BE49-F238E27FC236}">
                      <a16:creationId xmlns:a16="http://schemas.microsoft.com/office/drawing/2014/main" id="{78CD3C7D-A11B-3584-6025-69CB0A5B34CE}"/>
                    </a:ext>
                  </a:extLst>
                </p:cNvPr>
                <p:cNvPicPr/>
                <p:nvPr/>
              </p:nvPicPr>
              <p:blipFill>
                <a:blip r:embed="rId127"/>
                <a:stretch>
                  <a:fillRect/>
                </a:stretch>
              </p:blipFill>
              <p:spPr>
                <a:xfrm>
                  <a:off x="5238481" y="3886278"/>
                  <a:ext cx="15156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31" name="筆跡 230">
                  <a:extLst>
                    <a:ext uri="{FF2B5EF4-FFF2-40B4-BE49-F238E27FC236}">
                      <a16:creationId xmlns:a16="http://schemas.microsoft.com/office/drawing/2014/main" id="{126E49E0-0B7B-2A6C-D1EA-6ECB1F210D7C}"/>
                    </a:ext>
                  </a:extLst>
                </p14:cNvPr>
                <p14:cNvContentPartPr/>
                <p14:nvPr/>
              </p14:nvContentPartPr>
              <p14:xfrm>
                <a:off x="5386801" y="3934878"/>
                <a:ext cx="123840" cy="169920"/>
              </p14:xfrm>
            </p:contentPart>
          </mc:Choice>
          <mc:Fallback xmlns="">
            <p:pic>
              <p:nvPicPr>
                <p:cNvPr id="231" name="筆跡 230">
                  <a:extLst>
                    <a:ext uri="{FF2B5EF4-FFF2-40B4-BE49-F238E27FC236}">
                      <a16:creationId xmlns:a16="http://schemas.microsoft.com/office/drawing/2014/main" id="{126E49E0-0B7B-2A6C-D1EA-6ECB1F210D7C}"/>
                    </a:ext>
                  </a:extLst>
                </p:cNvPr>
                <p:cNvPicPr/>
                <p:nvPr/>
              </p:nvPicPr>
              <p:blipFill>
                <a:blip r:embed="rId129"/>
                <a:stretch>
                  <a:fillRect/>
                </a:stretch>
              </p:blipFill>
              <p:spPr>
                <a:xfrm>
                  <a:off x="5369161" y="3917238"/>
                  <a:ext cx="1594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32" name="筆跡 231">
                  <a:extLst>
                    <a:ext uri="{FF2B5EF4-FFF2-40B4-BE49-F238E27FC236}">
                      <a16:creationId xmlns:a16="http://schemas.microsoft.com/office/drawing/2014/main" id="{AE43D1F5-A54C-E8A0-3390-845285B15D84}"/>
                    </a:ext>
                  </a:extLst>
                </p14:cNvPr>
                <p14:cNvContentPartPr/>
                <p14:nvPr/>
              </p14:nvContentPartPr>
              <p14:xfrm>
                <a:off x="5562121" y="3944238"/>
                <a:ext cx="94320" cy="163440"/>
              </p14:xfrm>
            </p:contentPart>
          </mc:Choice>
          <mc:Fallback xmlns="">
            <p:pic>
              <p:nvPicPr>
                <p:cNvPr id="232" name="筆跡 231">
                  <a:extLst>
                    <a:ext uri="{FF2B5EF4-FFF2-40B4-BE49-F238E27FC236}">
                      <a16:creationId xmlns:a16="http://schemas.microsoft.com/office/drawing/2014/main" id="{AE43D1F5-A54C-E8A0-3390-845285B15D84}"/>
                    </a:ext>
                  </a:extLst>
                </p:cNvPr>
                <p:cNvPicPr/>
                <p:nvPr/>
              </p:nvPicPr>
              <p:blipFill>
                <a:blip r:embed="rId131"/>
                <a:stretch>
                  <a:fillRect/>
                </a:stretch>
              </p:blipFill>
              <p:spPr>
                <a:xfrm>
                  <a:off x="5544481" y="3926238"/>
                  <a:ext cx="1299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33" name="筆跡 232">
                  <a:extLst>
                    <a:ext uri="{FF2B5EF4-FFF2-40B4-BE49-F238E27FC236}">
                      <a16:creationId xmlns:a16="http://schemas.microsoft.com/office/drawing/2014/main" id="{9EA91DD3-4DF6-81AC-36F9-F2A86AC4F1AD}"/>
                    </a:ext>
                  </a:extLst>
                </p14:cNvPr>
                <p14:cNvContentPartPr/>
                <p14:nvPr/>
              </p14:nvContentPartPr>
              <p14:xfrm>
                <a:off x="5345401" y="3735798"/>
                <a:ext cx="208800" cy="154080"/>
              </p14:xfrm>
            </p:contentPart>
          </mc:Choice>
          <mc:Fallback xmlns="">
            <p:pic>
              <p:nvPicPr>
                <p:cNvPr id="233" name="筆跡 232">
                  <a:extLst>
                    <a:ext uri="{FF2B5EF4-FFF2-40B4-BE49-F238E27FC236}">
                      <a16:creationId xmlns:a16="http://schemas.microsoft.com/office/drawing/2014/main" id="{9EA91DD3-4DF6-81AC-36F9-F2A86AC4F1AD}"/>
                    </a:ext>
                  </a:extLst>
                </p:cNvPr>
                <p:cNvPicPr/>
                <p:nvPr/>
              </p:nvPicPr>
              <p:blipFill>
                <a:blip r:embed="rId133"/>
                <a:stretch>
                  <a:fillRect/>
                </a:stretch>
              </p:blipFill>
              <p:spPr>
                <a:xfrm>
                  <a:off x="5327761" y="3718158"/>
                  <a:ext cx="2444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34" name="筆跡 233">
                  <a:extLst>
                    <a:ext uri="{FF2B5EF4-FFF2-40B4-BE49-F238E27FC236}">
                      <a16:creationId xmlns:a16="http://schemas.microsoft.com/office/drawing/2014/main" id="{E11ED0DD-AC4C-06D6-B4B7-C80617141E97}"/>
                    </a:ext>
                  </a:extLst>
                </p14:cNvPr>
                <p14:cNvContentPartPr/>
                <p14:nvPr/>
              </p14:nvContentPartPr>
              <p14:xfrm>
                <a:off x="5738881" y="3839838"/>
                <a:ext cx="86760" cy="244800"/>
              </p14:xfrm>
            </p:contentPart>
          </mc:Choice>
          <mc:Fallback xmlns="">
            <p:pic>
              <p:nvPicPr>
                <p:cNvPr id="234" name="筆跡 233">
                  <a:extLst>
                    <a:ext uri="{FF2B5EF4-FFF2-40B4-BE49-F238E27FC236}">
                      <a16:creationId xmlns:a16="http://schemas.microsoft.com/office/drawing/2014/main" id="{E11ED0DD-AC4C-06D6-B4B7-C80617141E97}"/>
                    </a:ext>
                  </a:extLst>
                </p:cNvPr>
                <p:cNvPicPr/>
                <p:nvPr/>
              </p:nvPicPr>
              <p:blipFill>
                <a:blip r:embed="rId135"/>
                <a:stretch>
                  <a:fillRect/>
                </a:stretch>
              </p:blipFill>
              <p:spPr>
                <a:xfrm>
                  <a:off x="5721241" y="3822198"/>
                  <a:ext cx="1224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35" name="筆跡 234">
                  <a:extLst>
                    <a:ext uri="{FF2B5EF4-FFF2-40B4-BE49-F238E27FC236}">
                      <a16:creationId xmlns:a16="http://schemas.microsoft.com/office/drawing/2014/main" id="{F287D7C1-6956-42DB-05F2-C20BEC6BB43C}"/>
                    </a:ext>
                  </a:extLst>
                </p14:cNvPr>
                <p14:cNvContentPartPr/>
                <p14:nvPr/>
              </p14:nvContentPartPr>
              <p14:xfrm>
                <a:off x="5923561" y="3838038"/>
                <a:ext cx="19080" cy="286560"/>
              </p14:xfrm>
            </p:contentPart>
          </mc:Choice>
          <mc:Fallback xmlns="">
            <p:pic>
              <p:nvPicPr>
                <p:cNvPr id="235" name="筆跡 234">
                  <a:extLst>
                    <a:ext uri="{FF2B5EF4-FFF2-40B4-BE49-F238E27FC236}">
                      <a16:creationId xmlns:a16="http://schemas.microsoft.com/office/drawing/2014/main" id="{F287D7C1-6956-42DB-05F2-C20BEC6BB43C}"/>
                    </a:ext>
                  </a:extLst>
                </p:cNvPr>
                <p:cNvPicPr/>
                <p:nvPr/>
              </p:nvPicPr>
              <p:blipFill>
                <a:blip r:embed="rId137"/>
                <a:stretch>
                  <a:fillRect/>
                </a:stretch>
              </p:blipFill>
              <p:spPr>
                <a:xfrm>
                  <a:off x="5905561" y="3820038"/>
                  <a:ext cx="5472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36" name="筆跡 235">
                  <a:extLst>
                    <a:ext uri="{FF2B5EF4-FFF2-40B4-BE49-F238E27FC236}">
                      <a16:creationId xmlns:a16="http://schemas.microsoft.com/office/drawing/2014/main" id="{9AEFB56F-3538-DE85-556D-0C3972A74164}"/>
                    </a:ext>
                  </a:extLst>
                </p14:cNvPr>
                <p14:cNvContentPartPr/>
                <p14:nvPr/>
              </p14:nvContentPartPr>
              <p14:xfrm>
                <a:off x="5927881" y="3937398"/>
                <a:ext cx="85320" cy="129240"/>
              </p14:xfrm>
            </p:contentPart>
          </mc:Choice>
          <mc:Fallback xmlns="">
            <p:pic>
              <p:nvPicPr>
                <p:cNvPr id="236" name="筆跡 235">
                  <a:extLst>
                    <a:ext uri="{FF2B5EF4-FFF2-40B4-BE49-F238E27FC236}">
                      <a16:creationId xmlns:a16="http://schemas.microsoft.com/office/drawing/2014/main" id="{9AEFB56F-3538-DE85-556D-0C3972A74164}"/>
                    </a:ext>
                  </a:extLst>
                </p:cNvPr>
                <p:cNvPicPr/>
                <p:nvPr/>
              </p:nvPicPr>
              <p:blipFill>
                <a:blip r:embed="rId139"/>
                <a:stretch>
                  <a:fillRect/>
                </a:stretch>
              </p:blipFill>
              <p:spPr>
                <a:xfrm>
                  <a:off x="5909881" y="3919758"/>
                  <a:ext cx="12096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37" name="筆跡 236">
                  <a:extLst>
                    <a:ext uri="{FF2B5EF4-FFF2-40B4-BE49-F238E27FC236}">
                      <a16:creationId xmlns:a16="http://schemas.microsoft.com/office/drawing/2014/main" id="{D4109033-0977-0508-0577-DE580ED82CDE}"/>
                    </a:ext>
                  </a:extLst>
                </p14:cNvPr>
                <p14:cNvContentPartPr/>
                <p14:nvPr/>
              </p14:nvContentPartPr>
              <p14:xfrm>
                <a:off x="6016081" y="4013718"/>
                <a:ext cx="91080" cy="94680"/>
              </p14:xfrm>
            </p:contentPart>
          </mc:Choice>
          <mc:Fallback xmlns="">
            <p:pic>
              <p:nvPicPr>
                <p:cNvPr id="237" name="筆跡 236">
                  <a:extLst>
                    <a:ext uri="{FF2B5EF4-FFF2-40B4-BE49-F238E27FC236}">
                      <a16:creationId xmlns:a16="http://schemas.microsoft.com/office/drawing/2014/main" id="{D4109033-0977-0508-0577-DE580ED82CDE}"/>
                    </a:ext>
                  </a:extLst>
                </p:cNvPr>
                <p:cNvPicPr/>
                <p:nvPr/>
              </p:nvPicPr>
              <p:blipFill>
                <a:blip r:embed="rId141"/>
                <a:stretch>
                  <a:fillRect/>
                </a:stretch>
              </p:blipFill>
              <p:spPr>
                <a:xfrm>
                  <a:off x="5998081" y="3995718"/>
                  <a:ext cx="1267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40" name="筆跡 239">
                  <a:extLst>
                    <a:ext uri="{FF2B5EF4-FFF2-40B4-BE49-F238E27FC236}">
                      <a16:creationId xmlns:a16="http://schemas.microsoft.com/office/drawing/2014/main" id="{81605203-4799-422D-FF8F-4EBBEAB73046}"/>
                    </a:ext>
                  </a:extLst>
                </p14:cNvPr>
                <p14:cNvContentPartPr/>
                <p14:nvPr/>
              </p14:nvContentPartPr>
              <p14:xfrm>
                <a:off x="5889721" y="3649038"/>
                <a:ext cx="202680" cy="161640"/>
              </p14:xfrm>
            </p:contentPart>
          </mc:Choice>
          <mc:Fallback xmlns="">
            <p:pic>
              <p:nvPicPr>
                <p:cNvPr id="240" name="筆跡 239">
                  <a:extLst>
                    <a:ext uri="{FF2B5EF4-FFF2-40B4-BE49-F238E27FC236}">
                      <a16:creationId xmlns:a16="http://schemas.microsoft.com/office/drawing/2014/main" id="{81605203-4799-422D-FF8F-4EBBEAB73046}"/>
                    </a:ext>
                  </a:extLst>
                </p:cNvPr>
                <p:cNvPicPr/>
                <p:nvPr/>
              </p:nvPicPr>
              <p:blipFill>
                <a:blip r:embed="rId143"/>
                <a:stretch>
                  <a:fillRect/>
                </a:stretch>
              </p:blipFill>
              <p:spPr>
                <a:xfrm>
                  <a:off x="5872081" y="3631038"/>
                  <a:ext cx="23832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241" name="筆跡 240">
                  <a:extLst>
                    <a:ext uri="{FF2B5EF4-FFF2-40B4-BE49-F238E27FC236}">
                      <a16:creationId xmlns:a16="http://schemas.microsoft.com/office/drawing/2014/main" id="{6790D400-C9D6-FBE0-7A16-32615609A8D1}"/>
                    </a:ext>
                  </a:extLst>
                </p14:cNvPr>
                <p14:cNvContentPartPr/>
                <p14:nvPr/>
              </p14:nvContentPartPr>
              <p14:xfrm>
                <a:off x="6107881" y="3795918"/>
                <a:ext cx="115560" cy="343440"/>
              </p14:xfrm>
            </p:contentPart>
          </mc:Choice>
          <mc:Fallback xmlns="">
            <p:pic>
              <p:nvPicPr>
                <p:cNvPr id="241" name="筆跡 240">
                  <a:extLst>
                    <a:ext uri="{FF2B5EF4-FFF2-40B4-BE49-F238E27FC236}">
                      <a16:creationId xmlns:a16="http://schemas.microsoft.com/office/drawing/2014/main" id="{6790D400-C9D6-FBE0-7A16-32615609A8D1}"/>
                    </a:ext>
                  </a:extLst>
                </p:cNvPr>
                <p:cNvPicPr/>
                <p:nvPr/>
              </p:nvPicPr>
              <p:blipFill>
                <a:blip r:embed="rId145"/>
                <a:stretch>
                  <a:fillRect/>
                </a:stretch>
              </p:blipFill>
              <p:spPr>
                <a:xfrm>
                  <a:off x="6089881" y="3778278"/>
                  <a:ext cx="15120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242" name="筆跡 241">
                  <a:extLst>
                    <a:ext uri="{FF2B5EF4-FFF2-40B4-BE49-F238E27FC236}">
                      <a16:creationId xmlns:a16="http://schemas.microsoft.com/office/drawing/2014/main" id="{B55BCB22-D3B5-0C83-4CE9-8534455D9070}"/>
                    </a:ext>
                  </a:extLst>
                </p14:cNvPr>
                <p14:cNvContentPartPr/>
                <p14:nvPr/>
              </p14:nvContentPartPr>
              <p14:xfrm>
                <a:off x="6269161" y="3922638"/>
                <a:ext cx="126000" cy="11160"/>
              </p14:xfrm>
            </p:contentPart>
          </mc:Choice>
          <mc:Fallback xmlns="">
            <p:pic>
              <p:nvPicPr>
                <p:cNvPr id="242" name="筆跡 241">
                  <a:extLst>
                    <a:ext uri="{FF2B5EF4-FFF2-40B4-BE49-F238E27FC236}">
                      <a16:creationId xmlns:a16="http://schemas.microsoft.com/office/drawing/2014/main" id="{B55BCB22-D3B5-0C83-4CE9-8534455D9070}"/>
                    </a:ext>
                  </a:extLst>
                </p:cNvPr>
                <p:cNvPicPr/>
                <p:nvPr/>
              </p:nvPicPr>
              <p:blipFill>
                <a:blip r:embed="rId147"/>
                <a:stretch>
                  <a:fillRect/>
                </a:stretch>
              </p:blipFill>
              <p:spPr>
                <a:xfrm>
                  <a:off x="6251161" y="3904998"/>
                  <a:ext cx="1616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43" name="筆跡 242">
                  <a:extLst>
                    <a:ext uri="{FF2B5EF4-FFF2-40B4-BE49-F238E27FC236}">
                      <a16:creationId xmlns:a16="http://schemas.microsoft.com/office/drawing/2014/main" id="{0D7B258C-24FB-EE1E-5370-6F30A986E7CA}"/>
                    </a:ext>
                  </a:extLst>
                </p14:cNvPr>
                <p14:cNvContentPartPr/>
                <p14:nvPr/>
              </p14:nvContentPartPr>
              <p14:xfrm>
                <a:off x="6282481" y="3973398"/>
                <a:ext cx="96120" cy="7560"/>
              </p14:xfrm>
            </p:contentPart>
          </mc:Choice>
          <mc:Fallback xmlns="">
            <p:pic>
              <p:nvPicPr>
                <p:cNvPr id="243" name="筆跡 242">
                  <a:extLst>
                    <a:ext uri="{FF2B5EF4-FFF2-40B4-BE49-F238E27FC236}">
                      <a16:creationId xmlns:a16="http://schemas.microsoft.com/office/drawing/2014/main" id="{0D7B258C-24FB-EE1E-5370-6F30A986E7CA}"/>
                    </a:ext>
                  </a:extLst>
                </p:cNvPr>
                <p:cNvPicPr/>
                <p:nvPr/>
              </p:nvPicPr>
              <p:blipFill>
                <a:blip r:embed="rId149"/>
                <a:stretch>
                  <a:fillRect/>
                </a:stretch>
              </p:blipFill>
              <p:spPr>
                <a:xfrm>
                  <a:off x="6264481" y="3955398"/>
                  <a:ext cx="131760" cy="43200"/>
                </a:xfrm>
                <a:prstGeom prst="rect">
                  <a:avLst/>
                </a:prstGeom>
              </p:spPr>
            </p:pic>
          </mc:Fallback>
        </mc:AlternateContent>
      </p:grpSp>
      <p:sp>
        <p:nvSpPr>
          <p:cNvPr id="8" name="Connecteur droit 7">
            <a:extLst>
              <a:ext uri="{FF2B5EF4-FFF2-40B4-BE49-F238E27FC236}">
                <a16:creationId xmlns:a16="http://schemas.microsoft.com/office/drawing/2014/main" id="{7FF670F6-DCBE-48BF-8B9D-4AF57FF5F80D}"/>
              </a:ext>
            </a:extLst>
          </p:cNvPr>
          <p:cNvSpPr/>
          <p:nvPr/>
        </p:nvSpPr>
        <p:spPr>
          <a:xfrm>
            <a:off x="6950160" y="3785220"/>
            <a:ext cx="219456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260" name="群組 259">
            <a:extLst>
              <a:ext uri="{FF2B5EF4-FFF2-40B4-BE49-F238E27FC236}">
                <a16:creationId xmlns:a16="http://schemas.microsoft.com/office/drawing/2014/main" id="{909581A7-B970-02B4-ECD9-CCE324DC7BDF}"/>
              </a:ext>
            </a:extLst>
          </p:cNvPr>
          <p:cNvGrpSpPr/>
          <p:nvPr/>
        </p:nvGrpSpPr>
        <p:grpSpPr>
          <a:xfrm>
            <a:off x="6684241" y="3413598"/>
            <a:ext cx="2483640" cy="656280"/>
            <a:chOff x="6684241" y="3413598"/>
            <a:chExt cx="2483640" cy="656280"/>
          </a:xfrm>
        </p:grpSpPr>
        <mc:AlternateContent xmlns:mc="http://schemas.openxmlformats.org/markup-compatibility/2006" xmlns:p14="http://schemas.microsoft.com/office/powerpoint/2010/main">
          <mc:Choice Requires="p14">
            <p:contentPart p14:bwMode="auto" r:id="rId150">
              <p14:nvContentPartPr>
                <p14:cNvPr id="245" name="筆跡 244">
                  <a:extLst>
                    <a:ext uri="{FF2B5EF4-FFF2-40B4-BE49-F238E27FC236}">
                      <a16:creationId xmlns:a16="http://schemas.microsoft.com/office/drawing/2014/main" id="{090C0FB9-B993-AAB0-3C4F-D6BEBA612E3B}"/>
                    </a:ext>
                  </a:extLst>
                </p14:cNvPr>
                <p14:cNvContentPartPr/>
                <p14:nvPr/>
              </p14:nvContentPartPr>
              <p14:xfrm>
                <a:off x="6792961" y="3413598"/>
                <a:ext cx="2374920" cy="66600"/>
              </p14:xfrm>
            </p:contentPart>
          </mc:Choice>
          <mc:Fallback xmlns="">
            <p:pic>
              <p:nvPicPr>
                <p:cNvPr id="245" name="筆跡 244">
                  <a:extLst>
                    <a:ext uri="{FF2B5EF4-FFF2-40B4-BE49-F238E27FC236}">
                      <a16:creationId xmlns:a16="http://schemas.microsoft.com/office/drawing/2014/main" id="{090C0FB9-B993-AAB0-3C4F-D6BEBA612E3B}"/>
                    </a:ext>
                  </a:extLst>
                </p:cNvPr>
                <p:cNvPicPr/>
                <p:nvPr/>
              </p:nvPicPr>
              <p:blipFill>
                <a:blip r:embed="rId151"/>
                <a:stretch>
                  <a:fillRect/>
                </a:stretch>
              </p:blipFill>
              <p:spPr>
                <a:xfrm>
                  <a:off x="6775321" y="3395958"/>
                  <a:ext cx="241056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46" name="筆跡 245">
                  <a:extLst>
                    <a:ext uri="{FF2B5EF4-FFF2-40B4-BE49-F238E27FC236}">
                      <a16:creationId xmlns:a16="http://schemas.microsoft.com/office/drawing/2014/main" id="{4AA65FFE-C9DF-E8B8-3D36-798E52B51120}"/>
                    </a:ext>
                  </a:extLst>
                </p14:cNvPr>
                <p14:cNvContentPartPr/>
                <p14:nvPr/>
              </p14:nvContentPartPr>
              <p14:xfrm>
                <a:off x="6684241" y="3507198"/>
                <a:ext cx="180360" cy="562680"/>
              </p14:xfrm>
            </p:contentPart>
          </mc:Choice>
          <mc:Fallback xmlns="">
            <p:pic>
              <p:nvPicPr>
                <p:cNvPr id="246" name="筆跡 245">
                  <a:extLst>
                    <a:ext uri="{FF2B5EF4-FFF2-40B4-BE49-F238E27FC236}">
                      <a16:creationId xmlns:a16="http://schemas.microsoft.com/office/drawing/2014/main" id="{4AA65FFE-C9DF-E8B8-3D36-798E52B51120}"/>
                    </a:ext>
                  </a:extLst>
                </p:cNvPr>
                <p:cNvPicPr/>
                <p:nvPr/>
              </p:nvPicPr>
              <p:blipFill>
                <a:blip r:embed="rId153"/>
                <a:stretch>
                  <a:fillRect/>
                </a:stretch>
              </p:blipFill>
              <p:spPr>
                <a:xfrm>
                  <a:off x="6666601" y="3489198"/>
                  <a:ext cx="21600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49" name="筆跡 248">
                  <a:extLst>
                    <a:ext uri="{FF2B5EF4-FFF2-40B4-BE49-F238E27FC236}">
                      <a16:creationId xmlns:a16="http://schemas.microsoft.com/office/drawing/2014/main" id="{D0805B73-B575-7D48-5200-5E4EA43E6A4E}"/>
                    </a:ext>
                  </a:extLst>
                </p14:cNvPr>
                <p14:cNvContentPartPr/>
                <p14:nvPr/>
              </p14:nvContentPartPr>
              <p14:xfrm>
                <a:off x="7055695" y="3602670"/>
                <a:ext cx="97560" cy="118080"/>
              </p14:xfrm>
            </p:contentPart>
          </mc:Choice>
          <mc:Fallback xmlns="">
            <p:pic>
              <p:nvPicPr>
                <p:cNvPr id="249" name="筆跡 248">
                  <a:extLst>
                    <a:ext uri="{FF2B5EF4-FFF2-40B4-BE49-F238E27FC236}">
                      <a16:creationId xmlns:a16="http://schemas.microsoft.com/office/drawing/2014/main" id="{D0805B73-B575-7D48-5200-5E4EA43E6A4E}"/>
                    </a:ext>
                  </a:extLst>
                </p:cNvPr>
                <p:cNvPicPr/>
                <p:nvPr/>
              </p:nvPicPr>
              <p:blipFill>
                <a:blip r:embed="rId155"/>
                <a:stretch>
                  <a:fillRect/>
                </a:stretch>
              </p:blipFill>
              <p:spPr>
                <a:xfrm>
                  <a:off x="7037695" y="3585030"/>
                  <a:ext cx="1332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250" name="筆跡 249">
                  <a:extLst>
                    <a:ext uri="{FF2B5EF4-FFF2-40B4-BE49-F238E27FC236}">
                      <a16:creationId xmlns:a16="http://schemas.microsoft.com/office/drawing/2014/main" id="{29B41BFB-3F21-DE72-9415-34D146BF2F0F}"/>
                    </a:ext>
                  </a:extLst>
                </p14:cNvPr>
                <p14:cNvContentPartPr/>
                <p14:nvPr/>
              </p14:nvContentPartPr>
              <p14:xfrm>
                <a:off x="7220575" y="3592590"/>
                <a:ext cx="102240" cy="92160"/>
              </p14:xfrm>
            </p:contentPart>
          </mc:Choice>
          <mc:Fallback xmlns="">
            <p:pic>
              <p:nvPicPr>
                <p:cNvPr id="250" name="筆跡 249">
                  <a:extLst>
                    <a:ext uri="{FF2B5EF4-FFF2-40B4-BE49-F238E27FC236}">
                      <a16:creationId xmlns:a16="http://schemas.microsoft.com/office/drawing/2014/main" id="{29B41BFB-3F21-DE72-9415-34D146BF2F0F}"/>
                    </a:ext>
                  </a:extLst>
                </p:cNvPr>
                <p:cNvPicPr/>
                <p:nvPr/>
              </p:nvPicPr>
              <p:blipFill>
                <a:blip r:embed="rId157"/>
                <a:stretch>
                  <a:fillRect/>
                </a:stretch>
              </p:blipFill>
              <p:spPr>
                <a:xfrm>
                  <a:off x="7202935" y="3574950"/>
                  <a:ext cx="1378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51" name="筆跡 250">
                  <a:extLst>
                    <a:ext uri="{FF2B5EF4-FFF2-40B4-BE49-F238E27FC236}">
                      <a16:creationId xmlns:a16="http://schemas.microsoft.com/office/drawing/2014/main" id="{CDA7DE5B-CC91-05A9-EEC4-E1C13A96D5BA}"/>
                    </a:ext>
                  </a:extLst>
                </p14:cNvPr>
                <p14:cNvContentPartPr/>
                <p14:nvPr/>
              </p14:nvContentPartPr>
              <p14:xfrm>
                <a:off x="7288255" y="3578550"/>
                <a:ext cx="18000" cy="142200"/>
              </p14:xfrm>
            </p:contentPart>
          </mc:Choice>
          <mc:Fallback xmlns="">
            <p:pic>
              <p:nvPicPr>
                <p:cNvPr id="251" name="筆跡 250">
                  <a:extLst>
                    <a:ext uri="{FF2B5EF4-FFF2-40B4-BE49-F238E27FC236}">
                      <a16:creationId xmlns:a16="http://schemas.microsoft.com/office/drawing/2014/main" id="{CDA7DE5B-CC91-05A9-EEC4-E1C13A96D5BA}"/>
                    </a:ext>
                  </a:extLst>
                </p:cNvPr>
                <p:cNvPicPr/>
                <p:nvPr/>
              </p:nvPicPr>
              <p:blipFill>
                <a:blip r:embed="rId159"/>
                <a:stretch>
                  <a:fillRect/>
                </a:stretch>
              </p:blipFill>
              <p:spPr>
                <a:xfrm>
                  <a:off x="7270255" y="3560910"/>
                  <a:ext cx="53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52" name="筆跡 251">
                  <a:extLst>
                    <a:ext uri="{FF2B5EF4-FFF2-40B4-BE49-F238E27FC236}">
                      <a16:creationId xmlns:a16="http://schemas.microsoft.com/office/drawing/2014/main" id="{6E2073EB-368A-76E1-E2E7-24D63BB83D9B}"/>
                    </a:ext>
                  </a:extLst>
                </p14:cNvPr>
                <p14:cNvContentPartPr/>
                <p14:nvPr/>
              </p14:nvContentPartPr>
              <p14:xfrm>
                <a:off x="7431175" y="3582150"/>
                <a:ext cx="81000" cy="143280"/>
              </p14:xfrm>
            </p:contentPart>
          </mc:Choice>
          <mc:Fallback xmlns="">
            <p:pic>
              <p:nvPicPr>
                <p:cNvPr id="252" name="筆跡 251">
                  <a:extLst>
                    <a:ext uri="{FF2B5EF4-FFF2-40B4-BE49-F238E27FC236}">
                      <a16:creationId xmlns:a16="http://schemas.microsoft.com/office/drawing/2014/main" id="{6E2073EB-368A-76E1-E2E7-24D63BB83D9B}"/>
                    </a:ext>
                  </a:extLst>
                </p:cNvPr>
                <p:cNvPicPr/>
                <p:nvPr/>
              </p:nvPicPr>
              <p:blipFill>
                <a:blip r:embed="rId161"/>
                <a:stretch>
                  <a:fillRect/>
                </a:stretch>
              </p:blipFill>
              <p:spPr>
                <a:xfrm>
                  <a:off x="7413535" y="3564150"/>
                  <a:ext cx="1166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54" name="筆跡 253">
                  <a:extLst>
                    <a:ext uri="{FF2B5EF4-FFF2-40B4-BE49-F238E27FC236}">
                      <a16:creationId xmlns:a16="http://schemas.microsoft.com/office/drawing/2014/main" id="{09A41FD0-159D-AD11-9EC0-EC15F936B39A}"/>
                    </a:ext>
                  </a:extLst>
                </p14:cNvPr>
                <p14:cNvContentPartPr/>
                <p14:nvPr/>
              </p14:nvContentPartPr>
              <p14:xfrm>
                <a:off x="7690015" y="3588990"/>
                <a:ext cx="34560" cy="141480"/>
              </p14:xfrm>
            </p:contentPart>
          </mc:Choice>
          <mc:Fallback xmlns="">
            <p:pic>
              <p:nvPicPr>
                <p:cNvPr id="254" name="筆跡 253">
                  <a:extLst>
                    <a:ext uri="{FF2B5EF4-FFF2-40B4-BE49-F238E27FC236}">
                      <a16:creationId xmlns:a16="http://schemas.microsoft.com/office/drawing/2014/main" id="{09A41FD0-159D-AD11-9EC0-EC15F936B39A}"/>
                    </a:ext>
                  </a:extLst>
                </p:cNvPr>
                <p:cNvPicPr/>
                <p:nvPr/>
              </p:nvPicPr>
              <p:blipFill>
                <a:blip r:embed="rId163"/>
                <a:stretch>
                  <a:fillRect/>
                </a:stretch>
              </p:blipFill>
              <p:spPr>
                <a:xfrm>
                  <a:off x="7672375" y="3570990"/>
                  <a:ext cx="702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55" name="筆跡 254">
                  <a:extLst>
                    <a:ext uri="{FF2B5EF4-FFF2-40B4-BE49-F238E27FC236}">
                      <a16:creationId xmlns:a16="http://schemas.microsoft.com/office/drawing/2014/main" id="{729FE0E2-D7FB-7EA0-2C7D-D65A60485A9A}"/>
                    </a:ext>
                  </a:extLst>
                </p14:cNvPr>
                <p14:cNvContentPartPr/>
                <p14:nvPr/>
              </p14:nvContentPartPr>
              <p14:xfrm>
                <a:off x="7780735" y="3581430"/>
                <a:ext cx="74160" cy="134640"/>
              </p14:xfrm>
            </p:contentPart>
          </mc:Choice>
          <mc:Fallback xmlns="">
            <p:pic>
              <p:nvPicPr>
                <p:cNvPr id="255" name="筆跡 254">
                  <a:extLst>
                    <a:ext uri="{FF2B5EF4-FFF2-40B4-BE49-F238E27FC236}">
                      <a16:creationId xmlns:a16="http://schemas.microsoft.com/office/drawing/2014/main" id="{729FE0E2-D7FB-7EA0-2C7D-D65A60485A9A}"/>
                    </a:ext>
                  </a:extLst>
                </p:cNvPr>
                <p:cNvPicPr/>
                <p:nvPr/>
              </p:nvPicPr>
              <p:blipFill>
                <a:blip r:embed="rId165"/>
                <a:stretch>
                  <a:fillRect/>
                </a:stretch>
              </p:blipFill>
              <p:spPr>
                <a:xfrm>
                  <a:off x="7763095" y="3563430"/>
                  <a:ext cx="10980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56" name="筆跡 255">
                  <a:extLst>
                    <a:ext uri="{FF2B5EF4-FFF2-40B4-BE49-F238E27FC236}">
                      <a16:creationId xmlns:a16="http://schemas.microsoft.com/office/drawing/2014/main" id="{47F55F07-4CF0-0095-F947-1AD270D3DBAF}"/>
                    </a:ext>
                  </a:extLst>
                </p14:cNvPr>
                <p14:cNvContentPartPr/>
                <p14:nvPr/>
              </p14:nvContentPartPr>
              <p14:xfrm>
                <a:off x="7904935" y="3639390"/>
                <a:ext cx="90000" cy="10800"/>
              </p14:xfrm>
            </p:contentPart>
          </mc:Choice>
          <mc:Fallback xmlns="">
            <p:pic>
              <p:nvPicPr>
                <p:cNvPr id="256" name="筆跡 255">
                  <a:extLst>
                    <a:ext uri="{FF2B5EF4-FFF2-40B4-BE49-F238E27FC236}">
                      <a16:creationId xmlns:a16="http://schemas.microsoft.com/office/drawing/2014/main" id="{47F55F07-4CF0-0095-F947-1AD270D3DBAF}"/>
                    </a:ext>
                  </a:extLst>
                </p:cNvPr>
                <p:cNvPicPr/>
                <p:nvPr/>
              </p:nvPicPr>
              <p:blipFill>
                <a:blip r:embed="rId167"/>
                <a:stretch>
                  <a:fillRect/>
                </a:stretch>
              </p:blipFill>
              <p:spPr>
                <a:xfrm>
                  <a:off x="7887295" y="3621390"/>
                  <a:ext cx="1256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57" name="筆跡 256">
                  <a:extLst>
                    <a:ext uri="{FF2B5EF4-FFF2-40B4-BE49-F238E27FC236}">
                      <a16:creationId xmlns:a16="http://schemas.microsoft.com/office/drawing/2014/main" id="{A87E9AA9-2352-5C86-07CF-09DEC04F8EED}"/>
                    </a:ext>
                  </a:extLst>
                </p14:cNvPr>
                <p14:cNvContentPartPr/>
                <p14:nvPr/>
              </p14:nvContentPartPr>
              <p14:xfrm>
                <a:off x="8004655" y="3599790"/>
                <a:ext cx="9360" cy="102600"/>
              </p14:xfrm>
            </p:contentPart>
          </mc:Choice>
          <mc:Fallback xmlns="">
            <p:pic>
              <p:nvPicPr>
                <p:cNvPr id="257" name="筆跡 256">
                  <a:extLst>
                    <a:ext uri="{FF2B5EF4-FFF2-40B4-BE49-F238E27FC236}">
                      <a16:creationId xmlns:a16="http://schemas.microsoft.com/office/drawing/2014/main" id="{A87E9AA9-2352-5C86-07CF-09DEC04F8EED}"/>
                    </a:ext>
                  </a:extLst>
                </p:cNvPr>
                <p:cNvPicPr/>
                <p:nvPr/>
              </p:nvPicPr>
              <p:blipFill>
                <a:blip r:embed="rId169"/>
                <a:stretch>
                  <a:fillRect/>
                </a:stretch>
              </p:blipFill>
              <p:spPr>
                <a:xfrm>
                  <a:off x="7986655" y="3581790"/>
                  <a:ext cx="4500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58" name="筆跡 257">
                  <a:extLst>
                    <a:ext uri="{FF2B5EF4-FFF2-40B4-BE49-F238E27FC236}">
                      <a16:creationId xmlns:a16="http://schemas.microsoft.com/office/drawing/2014/main" id="{E48E2AC1-053F-3D92-1344-2DFA3D57705A}"/>
                    </a:ext>
                  </a:extLst>
                </p14:cNvPr>
                <p14:cNvContentPartPr/>
                <p14:nvPr/>
              </p14:nvContentPartPr>
              <p14:xfrm>
                <a:off x="8092855" y="3584310"/>
                <a:ext cx="36720" cy="145440"/>
              </p14:xfrm>
            </p:contentPart>
          </mc:Choice>
          <mc:Fallback xmlns="">
            <p:pic>
              <p:nvPicPr>
                <p:cNvPr id="258" name="筆跡 257">
                  <a:extLst>
                    <a:ext uri="{FF2B5EF4-FFF2-40B4-BE49-F238E27FC236}">
                      <a16:creationId xmlns:a16="http://schemas.microsoft.com/office/drawing/2014/main" id="{E48E2AC1-053F-3D92-1344-2DFA3D57705A}"/>
                    </a:ext>
                  </a:extLst>
                </p:cNvPr>
                <p:cNvPicPr/>
                <p:nvPr/>
              </p:nvPicPr>
              <p:blipFill>
                <a:blip r:embed="rId171"/>
                <a:stretch>
                  <a:fillRect/>
                </a:stretch>
              </p:blipFill>
              <p:spPr>
                <a:xfrm>
                  <a:off x="8075215" y="3566310"/>
                  <a:ext cx="723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59" name="筆跡 258">
                  <a:extLst>
                    <a:ext uri="{FF2B5EF4-FFF2-40B4-BE49-F238E27FC236}">
                      <a16:creationId xmlns:a16="http://schemas.microsoft.com/office/drawing/2014/main" id="{798D3304-F171-FBBD-C276-C5C4FE465438}"/>
                    </a:ext>
                  </a:extLst>
                </p14:cNvPr>
                <p14:cNvContentPartPr/>
                <p14:nvPr/>
              </p14:nvContentPartPr>
              <p14:xfrm>
                <a:off x="8155855" y="3524910"/>
                <a:ext cx="76680" cy="57600"/>
              </p14:xfrm>
            </p:contentPart>
          </mc:Choice>
          <mc:Fallback xmlns="">
            <p:pic>
              <p:nvPicPr>
                <p:cNvPr id="259" name="筆跡 258">
                  <a:extLst>
                    <a:ext uri="{FF2B5EF4-FFF2-40B4-BE49-F238E27FC236}">
                      <a16:creationId xmlns:a16="http://schemas.microsoft.com/office/drawing/2014/main" id="{798D3304-F171-FBBD-C276-C5C4FE465438}"/>
                    </a:ext>
                  </a:extLst>
                </p:cNvPr>
                <p:cNvPicPr/>
                <p:nvPr/>
              </p:nvPicPr>
              <p:blipFill>
                <a:blip r:embed="rId173"/>
                <a:stretch>
                  <a:fillRect/>
                </a:stretch>
              </p:blipFill>
              <p:spPr>
                <a:xfrm>
                  <a:off x="8137855" y="3507270"/>
                  <a:ext cx="112320" cy="93240"/>
                </a:xfrm>
                <a:prstGeom prst="rect">
                  <a:avLst/>
                </a:prstGeom>
              </p:spPr>
            </p:pic>
          </mc:Fallback>
        </mc:AlternateContent>
      </p:grpSp>
      <p:grpSp>
        <p:nvGrpSpPr>
          <p:cNvPr id="277" name="群組 276">
            <a:extLst>
              <a:ext uri="{FF2B5EF4-FFF2-40B4-BE49-F238E27FC236}">
                <a16:creationId xmlns:a16="http://schemas.microsoft.com/office/drawing/2014/main" id="{6DE19ACD-F671-009F-C297-2228D8C87D04}"/>
              </a:ext>
            </a:extLst>
          </p:cNvPr>
          <p:cNvGrpSpPr/>
          <p:nvPr/>
        </p:nvGrpSpPr>
        <p:grpSpPr>
          <a:xfrm>
            <a:off x="6970015" y="3893190"/>
            <a:ext cx="1127160" cy="226440"/>
            <a:chOff x="6970015" y="3893190"/>
            <a:chExt cx="1127160" cy="226440"/>
          </a:xfrm>
        </p:grpSpPr>
        <mc:AlternateContent xmlns:mc="http://schemas.openxmlformats.org/markup-compatibility/2006" xmlns:p14="http://schemas.microsoft.com/office/powerpoint/2010/main">
          <mc:Choice Requires="p14">
            <p:contentPart p14:bwMode="auto" r:id="rId174">
              <p14:nvContentPartPr>
                <p14:cNvPr id="261" name="筆跡 260">
                  <a:extLst>
                    <a:ext uri="{FF2B5EF4-FFF2-40B4-BE49-F238E27FC236}">
                      <a16:creationId xmlns:a16="http://schemas.microsoft.com/office/drawing/2014/main" id="{44A244D2-96A9-0BE0-E046-BF848173008A}"/>
                    </a:ext>
                  </a:extLst>
                </p14:cNvPr>
                <p14:cNvContentPartPr/>
                <p14:nvPr/>
              </p14:nvContentPartPr>
              <p14:xfrm>
                <a:off x="7066135" y="3923070"/>
                <a:ext cx="54360" cy="141120"/>
              </p14:xfrm>
            </p:contentPart>
          </mc:Choice>
          <mc:Fallback xmlns="">
            <p:pic>
              <p:nvPicPr>
                <p:cNvPr id="261" name="筆跡 260">
                  <a:extLst>
                    <a:ext uri="{FF2B5EF4-FFF2-40B4-BE49-F238E27FC236}">
                      <a16:creationId xmlns:a16="http://schemas.microsoft.com/office/drawing/2014/main" id="{44A244D2-96A9-0BE0-E046-BF848173008A}"/>
                    </a:ext>
                  </a:extLst>
                </p:cNvPr>
                <p:cNvPicPr/>
                <p:nvPr/>
              </p:nvPicPr>
              <p:blipFill>
                <a:blip r:embed="rId175"/>
                <a:stretch>
                  <a:fillRect/>
                </a:stretch>
              </p:blipFill>
              <p:spPr>
                <a:xfrm>
                  <a:off x="7048135" y="3905430"/>
                  <a:ext cx="9000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2" name="筆跡 261">
                  <a:extLst>
                    <a:ext uri="{FF2B5EF4-FFF2-40B4-BE49-F238E27FC236}">
                      <a16:creationId xmlns:a16="http://schemas.microsoft.com/office/drawing/2014/main" id="{8D84BDCC-BD2E-FC88-7ECE-FF26C343869C}"/>
                    </a:ext>
                  </a:extLst>
                </p14:cNvPr>
                <p14:cNvContentPartPr/>
                <p14:nvPr/>
              </p14:nvContentPartPr>
              <p14:xfrm>
                <a:off x="7157575" y="3980310"/>
                <a:ext cx="48600" cy="15120"/>
              </p14:xfrm>
            </p:contentPart>
          </mc:Choice>
          <mc:Fallback xmlns="">
            <p:pic>
              <p:nvPicPr>
                <p:cNvPr id="262" name="筆跡 261">
                  <a:extLst>
                    <a:ext uri="{FF2B5EF4-FFF2-40B4-BE49-F238E27FC236}">
                      <a16:creationId xmlns:a16="http://schemas.microsoft.com/office/drawing/2014/main" id="{8D84BDCC-BD2E-FC88-7ECE-FF26C343869C}"/>
                    </a:ext>
                  </a:extLst>
                </p:cNvPr>
                <p:cNvPicPr/>
                <p:nvPr/>
              </p:nvPicPr>
              <p:blipFill>
                <a:blip r:embed="rId177"/>
                <a:stretch>
                  <a:fillRect/>
                </a:stretch>
              </p:blipFill>
              <p:spPr>
                <a:xfrm>
                  <a:off x="7139935" y="3962670"/>
                  <a:ext cx="8424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263" name="筆跡 262">
                  <a:extLst>
                    <a:ext uri="{FF2B5EF4-FFF2-40B4-BE49-F238E27FC236}">
                      <a16:creationId xmlns:a16="http://schemas.microsoft.com/office/drawing/2014/main" id="{4F61DA9C-1E52-94B4-0407-A04B5E677DA0}"/>
                    </a:ext>
                  </a:extLst>
                </p14:cNvPr>
                <p14:cNvContentPartPr/>
                <p14:nvPr/>
              </p14:nvContentPartPr>
              <p14:xfrm>
                <a:off x="7258015" y="3945030"/>
                <a:ext cx="57600" cy="90000"/>
              </p14:xfrm>
            </p:contentPart>
          </mc:Choice>
          <mc:Fallback xmlns="">
            <p:pic>
              <p:nvPicPr>
                <p:cNvPr id="263" name="筆跡 262">
                  <a:extLst>
                    <a:ext uri="{FF2B5EF4-FFF2-40B4-BE49-F238E27FC236}">
                      <a16:creationId xmlns:a16="http://schemas.microsoft.com/office/drawing/2014/main" id="{4F61DA9C-1E52-94B4-0407-A04B5E677DA0}"/>
                    </a:ext>
                  </a:extLst>
                </p:cNvPr>
                <p:cNvPicPr/>
                <p:nvPr/>
              </p:nvPicPr>
              <p:blipFill>
                <a:blip r:embed="rId179"/>
                <a:stretch>
                  <a:fillRect/>
                </a:stretch>
              </p:blipFill>
              <p:spPr>
                <a:xfrm>
                  <a:off x="7240375" y="3927390"/>
                  <a:ext cx="932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4" name="筆跡 263">
                  <a:extLst>
                    <a:ext uri="{FF2B5EF4-FFF2-40B4-BE49-F238E27FC236}">
                      <a16:creationId xmlns:a16="http://schemas.microsoft.com/office/drawing/2014/main" id="{CEB89A11-395A-C151-EEF5-2BF685E74A4A}"/>
                    </a:ext>
                  </a:extLst>
                </p14:cNvPr>
                <p14:cNvContentPartPr/>
                <p14:nvPr/>
              </p14:nvContentPartPr>
              <p14:xfrm>
                <a:off x="6970015" y="3893190"/>
                <a:ext cx="65520" cy="226440"/>
              </p14:xfrm>
            </p:contentPart>
          </mc:Choice>
          <mc:Fallback xmlns="">
            <p:pic>
              <p:nvPicPr>
                <p:cNvPr id="264" name="筆跡 263">
                  <a:extLst>
                    <a:ext uri="{FF2B5EF4-FFF2-40B4-BE49-F238E27FC236}">
                      <a16:creationId xmlns:a16="http://schemas.microsoft.com/office/drawing/2014/main" id="{CEB89A11-395A-C151-EEF5-2BF685E74A4A}"/>
                    </a:ext>
                  </a:extLst>
                </p:cNvPr>
                <p:cNvPicPr/>
                <p:nvPr/>
              </p:nvPicPr>
              <p:blipFill>
                <a:blip r:embed="rId181"/>
                <a:stretch>
                  <a:fillRect/>
                </a:stretch>
              </p:blipFill>
              <p:spPr>
                <a:xfrm>
                  <a:off x="6952375" y="3875550"/>
                  <a:ext cx="101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65" name="筆跡 264">
                  <a:extLst>
                    <a:ext uri="{FF2B5EF4-FFF2-40B4-BE49-F238E27FC236}">
                      <a16:creationId xmlns:a16="http://schemas.microsoft.com/office/drawing/2014/main" id="{4DF8D5C0-E1E4-0666-5F17-0F45CC6BCBB0}"/>
                    </a:ext>
                  </a:extLst>
                </p14:cNvPr>
                <p14:cNvContentPartPr/>
                <p14:nvPr/>
              </p14:nvContentPartPr>
              <p14:xfrm>
                <a:off x="7414975" y="3920190"/>
                <a:ext cx="30960" cy="151560"/>
              </p14:xfrm>
            </p:contentPart>
          </mc:Choice>
          <mc:Fallback xmlns="">
            <p:pic>
              <p:nvPicPr>
                <p:cNvPr id="265" name="筆跡 264">
                  <a:extLst>
                    <a:ext uri="{FF2B5EF4-FFF2-40B4-BE49-F238E27FC236}">
                      <a16:creationId xmlns:a16="http://schemas.microsoft.com/office/drawing/2014/main" id="{4DF8D5C0-E1E4-0666-5F17-0F45CC6BCBB0}"/>
                    </a:ext>
                  </a:extLst>
                </p:cNvPr>
                <p:cNvPicPr/>
                <p:nvPr/>
              </p:nvPicPr>
              <p:blipFill>
                <a:blip r:embed="rId183"/>
                <a:stretch>
                  <a:fillRect/>
                </a:stretch>
              </p:blipFill>
              <p:spPr>
                <a:xfrm>
                  <a:off x="7396975" y="3902550"/>
                  <a:ext cx="6660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66" name="筆跡 265">
                  <a:extLst>
                    <a:ext uri="{FF2B5EF4-FFF2-40B4-BE49-F238E27FC236}">
                      <a16:creationId xmlns:a16="http://schemas.microsoft.com/office/drawing/2014/main" id="{8D2BDF57-C5B0-CCA9-A4AB-C2F5CEBDD879}"/>
                    </a:ext>
                  </a:extLst>
                </p14:cNvPr>
                <p14:cNvContentPartPr/>
                <p14:nvPr/>
              </p14:nvContentPartPr>
              <p14:xfrm>
                <a:off x="7494535" y="3911550"/>
                <a:ext cx="57240" cy="186480"/>
              </p14:xfrm>
            </p:contentPart>
          </mc:Choice>
          <mc:Fallback xmlns="">
            <p:pic>
              <p:nvPicPr>
                <p:cNvPr id="266" name="筆跡 265">
                  <a:extLst>
                    <a:ext uri="{FF2B5EF4-FFF2-40B4-BE49-F238E27FC236}">
                      <a16:creationId xmlns:a16="http://schemas.microsoft.com/office/drawing/2014/main" id="{8D2BDF57-C5B0-CCA9-A4AB-C2F5CEBDD879}"/>
                    </a:ext>
                  </a:extLst>
                </p:cNvPr>
                <p:cNvPicPr/>
                <p:nvPr/>
              </p:nvPicPr>
              <p:blipFill>
                <a:blip r:embed="rId185"/>
                <a:stretch>
                  <a:fillRect/>
                </a:stretch>
              </p:blipFill>
              <p:spPr>
                <a:xfrm>
                  <a:off x="7476895" y="3893910"/>
                  <a:ext cx="9288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68" name="筆跡 267">
                  <a:extLst>
                    <a:ext uri="{FF2B5EF4-FFF2-40B4-BE49-F238E27FC236}">
                      <a16:creationId xmlns:a16="http://schemas.microsoft.com/office/drawing/2014/main" id="{46BD6B8B-ACAC-312C-DDE7-6E00C38B708D}"/>
                    </a:ext>
                  </a:extLst>
                </p14:cNvPr>
                <p14:cNvContentPartPr/>
                <p14:nvPr/>
              </p14:nvContentPartPr>
              <p14:xfrm>
                <a:off x="7612255" y="3929190"/>
                <a:ext cx="79200" cy="127080"/>
              </p14:xfrm>
            </p:contentPart>
          </mc:Choice>
          <mc:Fallback xmlns="">
            <p:pic>
              <p:nvPicPr>
                <p:cNvPr id="268" name="筆跡 267">
                  <a:extLst>
                    <a:ext uri="{FF2B5EF4-FFF2-40B4-BE49-F238E27FC236}">
                      <a16:creationId xmlns:a16="http://schemas.microsoft.com/office/drawing/2014/main" id="{46BD6B8B-ACAC-312C-DDE7-6E00C38B708D}"/>
                    </a:ext>
                  </a:extLst>
                </p:cNvPr>
                <p:cNvPicPr/>
                <p:nvPr/>
              </p:nvPicPr>
              <p:blipFill>
                <a:blip r:embed="rId187"/>
                <a:stretch>
                  <a:fillRect/>
                </a:stretch>
              </p:blipFill>
              <p:spPr>
                <a:xfrm>
                  <a:off x="7594615" y="3911190"/>
                  <a:ext cx="11484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269" name="筆跡 268">
                  <a:extLst>
                    <a:ext uri="{FF2B5EF4-FFF2-40B4-BE49-F238E27FC236}">
                      <a16:creationId xmlns:a16="http://schemas.microsoft.com/office/drawing/2014/main" id="{65B2EC9A-EE55-3886-D576-04AB80806615}"/>
                    </a:ext>
                  </a:extLst>
                </p14:cNvPr>
                <p14:cNvContentPartPr/>
                <p14:nvPr/>
              </p14:nvContentPartPr>
              <p14:xfrm>
                <a:off x="7720255" y="3999390"/>
                <a:ext cx="65880" cy="8280"/>
              </p14:xfrm>
            </p:contentPart>
          </mc:Choice>
          <mc:Fallback xmlns="">
            <p:pic>
              <p:nvPicPr>
                <p:cNvPr id="269" name="筆跡 268">
                  <a:extLst>
                    <a:ext uri="{FF2B5EF4-FFF2-40B4-BE49-F238E27FC236}">
                      <a16:creationId xmlns:a16="http://schemas.microsoft.com/office/drawing/2014/main" id="{65B2EC9A-EE55-3886-D576-04AB80806615}"/>
                    </a:ext>
                  </a:extLst>
                </p:cNvPr>
                <p:cNvPicPr/>
                <p:nvPr/>
              </p:nvPicPr>
              <p:blipFill>
                <a:blip r:embed="rId189"/>
                <a:stretch>
                  <a:fillRect/>
                </a:stretch>
              </p:blipFill>
              <p:spPr>
                <a:xfrm>
                  <a:off x="7702615" y="3981750"/>
                  <a:ext cx="1015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0" name="筆跡 269">
                  <a:extLst>
                    <a:ext uri="{FF2B5EF4-FFF2-40B4-BE49-F238E27FC236}">
                      <a16:creationId xmlns:a16="http://schemas.microsoft.com/office/drawing/2014/main" id="{10E8A6BE-0D7E-6E97-4D0C-F8F919E592C4}"/>
                    </a:ext>
                  </a:extLst>
                </p14:cNvPr>
                <p14:cNvContentPartPr/>
                <p14:nvPr/>
              </p14:nvContentPartPr>
              <p14:xfrm>
                <a:off x="7810975" y="3936390"/>
                <a:ext cx="90000" cy="135360"/>
              </p14:xfrm>
            </p:contentPart>
          </mc:Choice>
          <mc:Fallback xmlns="">
            <p:pic>
              <p:nvPicPr>
                <p:cNvPr id="270" name="筆跡 269">
                  <a:extLst>
                    <a:ext uri="{FF2B5EF4-FFF2-40B4-BE49-F238E27FC236}">
                      <a16:creationId xmlns:a16="http://schemas.microsoft.com/office/drawing/2014/main" id="{10E8A6BE-0D7E-6E97-4D0C-F8F919E592C4}"/>
                    </a:ext>
                  </a:extLst>
                </p:cNvPr>
                <p:cNvPicPr/>
                <p:nvPr/>
              </p:nvPicPr>
              <p:blipFill>
                <a:blip r:embed="rId191"/>
                <a:stretch>
                  <a:fillRect/>
                </a:stretch>
              </p:blipFill>
              <p:spPr>
                <a:xfrm>
                  <a:off x="7793335" y="3918390"/>
                  <a:ext cx="1256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71" name="筆跡 270">
                  <a:extLst>
                    <a:ext uri="{FF2B5EF4-FFF2-40B4-BE49-F238E27FC236}">
                      <a16:creationId xmlns:a16="http://schemas.microsoft.com/office/drawing/2014/main" id="{A99E6C09-2481-264F-2435-C80EC8DB50B0}"/>
                    </a:ext>
                  </a:extLst>
                </p14:cNvPr>
                <p14:cNvContentPartPr/>
                <p14:nvPr/>
              </p14:nvContentPartPr>
              <p14:xfrm>
                <a:off x="7918975" y="3925950"/>
                <a:ext cx="45720" cy="158400"/>
              </p14:xfrm>
            </p:contentPart>
          </mc:Choice>
          <mc:Fallback xmlns="">
            <p:pic>
              <p:nvPicPr>
                <p:cNvPr id="271" name="筆跡 270">
                  <a:extLst>
                    <a:ext uri="{FF2B5EF4-FFF2-40B4-BE49-F238E27FC236}">
                      <a16:creationId xmlns:a16="http://schemas.microsoft.com/office/drawing/2014/main" id="{A99E6C09-2481-264F-2435-C80EC8DB50B0}"/>
                    </a:ext>
                  </a:extLst>
                </p:cNvPr>
                <p:cNvPicPr/>
                <p:nvPr/>
              </p:nvPicPr>
              <p:blipFill>
                <a:blip r:embed="rId193"/>
                <a:stretch>
                  <a:fillRect/>
                </a:stretch>
              </p:blipFill>
              <p:spPr>
                <a:xfrm>
                  <a:off x="7900975" y="3908310"/>
                  <a:ext cx="813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73" name="筆跡 272">
                  <a:extLst>
                    <a:ext uri="{FF2B5EF4-FFF2-40B4-BE49-F238E27FC236}">
                      <a16:creationId xmlns:a16="http://schemas.microsoft.com/office/drawing/2014/main" id="{F0261B0F-80BC-006B-B272-371BC029246D}"/>
                    </a:ext>
                  </a:extLst>
                </p14:cNvPr>
                <p14:cNvContentPartPr/>
                <p14:nvPr/>
              </p14:nvContentPartPr>
              <p14:xfrm>
                <a:off x="8061895" y="3921630"/>
                <a:ext cx="35280" cy="187200"/>
              </p14:xfrm>
            </p:contentPart>
          </mc:Choice>
          <mc:Fallback xmlns="">
            <p:pic>
              <p:nvPicPr>
                <p:cNvPr id="273" name="筆跡 272">
                  <a:extLst>
                    <a:ext uri="{FF2B5EF4-FFF2-40B4-BE49-F238E27FC236}">
                      <a16:creationId xmlns:a16="http://schemas.microsoft.com/office/drawing/2014/main" id="{F0261B0F-80BC-006B-B272-371BC029246D}"/>
                    </a:ext>
                  </a:extLst>
                </p:cNvPr>
                <p:cNvPicPr/>
                <p:nvPr/>
              </p:nvPicPr>
              <p:blipFill>
                <a:blip r:embed="rId195"/>
                <a:stretch>
                  <a:fillRect/>
                </a:stretch>
              </p:blipFill>
              <p:spPr>
                <a:xfrm>
                  <a:off x="8043895" y="3903630"/>
                  <a:ext cx="70920" cy="222840"/>
                </a:xfrm>
                <a:prstGeom prst="rect">
                  <a:avLst/>
                </a:prstGeom>
              </p:spPr>
            </p:pic>
          </mc:Fallback>
        </mc:AlternateContent>
      </p:grpSp>
      <p:grpSp>
        <p:nvGrpSpPr>
          <p:cNvPr id="293" name="群組 292">
            <a:extLst>
              <a:ext uri="{FF2B5EF4-FFF2-40B4-BE49-F238E27FC236}">
                <a16:creationId xmlns:a16="http://schemas.microsoft.com/office/drawing/2014/main" id="{83C2268F-2AFE-9E89-635D-2D8875060B61}"/>
              </a:ext>
            </a:extLst>
          </p:cNvPr>
          <p:cNvGrpSpPr/>
          <p:nvPr/>
        </p:nvGrpSpPr>
        <p:grpSpPr>
          <a:xfrm>
            <a:off x="8170975" y="3909750"/>
            <a:ext cx="1181880" cy="200160"/>
            <a:chOff x="8170975" y="3909750"/>
            <a:chExt cx="1181880" cy="200160"/>
          </a:xfrm>
        </p:grpSpPr>
        <mc:AlternateContent xmlns:mc="http://schemas.openxmlformats.org/markup-compatibility/2006" xmlns:p14="http://schemas.microsoft.com/office/powerpoint/2010/main">
          <mc:Choice Requires="p14">
            <p:contentPart p14:bwMode="auto" r:id="rId196">
              <p14:nvContentPartPr>
                <p14:cNvPr id="278" name="筆跡 277">
                  <a:extLst>
                    <a:ext uri="{FF2B5EF4-FFF2-40B4-BE49-F238E27FC236}">
                      <a16:creationId xmlns:a16="http://schemas.microsoft.com/office/drawing/2014/main" id="{5058B975-F9D4-E43B-1507-6A558DCE7C95}"/>
                    </a:ext>
                  </a:extLst>
                </p14:cNvPr>
                <p14:cNvContentPartPr/>
                <p14:nvPr/>
              </p14:nvContentPartPr>
              <p14:xfrm>
                <a:off x="8170975" y="3948990"/>
                <a:ext cx="95040" cy="132840"/>
              </p14:xfrm>
            </p:contentPart>
          </mc:Choice>
          <mc:Fallback xmlns="">
            <p:pic>
              <p:nvPicPr>
                <p:cNvPr id="278" name="筆跡 277">
                  <a:extLst>
                    <a:ext uri="{FF2B5EF4-FFF2-40B4-BE49-F238E27FC236}">
                      <a16:creationId xmlns:a16="http://schemas.microsoft.com/office/drawing/2014/main" id="{5058B975-F9D4-E43B-1507-6A558DCE7C95}"/>
                    </a:ext>
                  </a:extLst>
                </p:cNvPr>
                <p:cNvPicPr/>
                <p:nvPr/>
              </p:nvPicPr>
              <p:blipFill>
                <a:blip r:embed="rId197"/>
                <a:stretch>
                  <a:fillRect/>
                </a:stretch>
              </p:blipFill>
              <p:spPr>
                <a:xfrm>
                  <a:off x="8153335" y="3931350"/>
                  <a:ext cx="130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79" name="筆跡 278">
                  <a:extLst>
                    <a:ext uri="{FF2B5EF4-FFF2-40B4-BE49-F238E27FC236}">
                      <a16:creationId xmlns:a16="http://schemas.microsoft.com/office/drawing/2014/main" id="{B887F1D5-8C93-6118-18EA-930C357C6F15}"/>
                    </a:ext>
                  </a:extLst>
                </p14:cNvPr>
                <p14:cNvContentPartPr/>
                <p14:nvPr/>
              </p14:nvContentPartPr>
              <p14:xfrm>
                <a:off x="8323975" y="3983910"/>
                <a:ext cx="92520" cy="10800"/>
              </p14:xfrm>
            </p:contentPart>
          </mc:Choice>
          <mc:Fallback xmlns="">
            <p:pic>
              <p:nvPicPr>
                <p:cNvPr id="279" name="筆跡 278">
                  <a:extLst>
                    <a:ext uri="{FF2B5EF4-FFF2-40B4-BE49-F238E27FC236}">
                      <a16:creationId xmlns:a16="http://schemas.microsoft.com/office/drawing/2014/main" id="{B887F1D5-8C93-6118-18EA-930C357C6F15}"/>
                    </a:ext>
                  </a:extLst>
                </p:cNvPr>
                <p:cNvPicPr/>
                <p:nvPr/>
              </p:nvPicPr>
              <p:blipFill>
                <a:blip r:embed="rId199"/>
                <a:stretch>
                  <a:fillRect/>
                </a:stretch>
              </p:blipFill>
              <p:spPr>
                <a:xfrm>
                  <a:off x="8306335" y="3965910"/>
                  <a:ext cx="1281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80" name="筆跡 279">
                  <a:extLst>
                    <a:ext uri="{FF2B5EF4-FFF2-40B4-BE49-F238E27FC236}">
                      <a16:creationId xmlns:a16="http://schemas.microsoft.com/office/drawing/2014/main" id="{BB3FD5AE-BB0A-E755-8BA6-9F00678A76CD}"/>
                    </a:ext>
                  </a:extLst>
                </p14:cNvPr>
                <p14:cNvContentPartPr/>
                <p14:nvPr/>
              </p14:nvContentPartPr>
              <p14:xfrm>
                <a:off x="8382655" y="3954030"/>
                <a:ext cx="12960" cy="93960"/>
              </p14:xfrm>
            </p:contentPart>
          </mc:Choice>
          <mc:Fallback xmlns="">
            <p:pic>
              <p:nvPicPr>
                <p:cNvPr id="280" name="筆跡 279">
                  <a:extLst>
                    <a:ext uri="{FF2B5EF4-FFF2-40B4-BE49-F238E27FC236}">
                      <a16:creationId xmlns:a16="http://schemas.microsoft.com/office/drawing/2014/main" id="{BB3FD5AE-BB0A-E755-8BA6-9F00678A76CD}"/>
                    </a:ext>
                  </a:extLst>
                </p:cNvPr>
                <p:cNvPicPr/>
                <p:nvPr/>
              </p:nvPicPr>
              <p:blipFill>
                <a:blip r:embed="rId201"/>
                <a:stretch>
                  <a:fillRect/>
                </a:stretch>
              </p:blipFill>
              <p:spPr>
                <a:xfrm>
                  <a:off x="8365015" y="3936030"/>
                  <a:ext cx="4860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82" name="筆跡 281">
                  <a:extLst>
                    <a:ext uri="{FF2B5EF4-FFF2-40B4-BE49-F238E27FC236}">
                      <a16:creationId xmlns:a16="http://schemas.microsoft.com/office/drawing/2014/main" id="{FF30EA0E-49A4-8A6D-A18F-1FD426A8DFBC}"/>
                    </a:ext>
                  </a:extLst>
                </p14:cNvPr>
                <p14:cNvContentPartPr/>
                <p14:nvPr/>
              </p14:nvContentPartPr>
              <p14:xfrm>
                <a:off x="8500735" y="3925950"/>
                <a:ext cx="59040" cy="129960"/>
              </p14:xfrm>
            </p:contentPart>
          </mc:Choice>
          <mc:Fallback xmlns="">
            <p:pic>
              <p:nvPicPr>
                <p:cNvPr id="282" name="筆跡 281">
                  <a:extLst>
                    <a:ext uri="{FF2B5EF4-FFF2-40B4-BE49-F238E27FC236}">
                      <a16:creationId xmlns:a16="http://schemas.microsoft.com/office/drawing/2014/main" id="{FF30EA0E-49A4-8A6D-A18F-1FD426A8DFBC}"/>
                    </a:ext>
                  </a:extLst>
                </p:cNvPr>
                <p:cNvPicPr/>
                <p:nvPr/>
              </p:nvPicPr>
              <p:blipFill>
                <a:blip r:embed="rId203"/>
                <a:stretch>
                  <a:fillRect/>
                </a:stretch>
              </p:blipFill>
              <p:spPr>
                <a:xfrm>
                  <a:off x="8483095" y="3908310"/>
                  <a:ext cx="9468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83" name="筆跡 282">
                  <a:extLst>
                    <a:ext uri="{FF2B5EF4-FFF2-40B4-BE49-F238E27FC236}">
                      <a16:creationId xmlns:a16="http://schemas.microsoft.com/office/drawing/2014/main" id="{7B1078A3-2A4D-D541-E9B0-F65112C6BCA3}"/>
                    </a:ext>
                  </a:extLst>
                </p14:cNvPr>
                <p14:cNvContentPartPr/>
                <p14:nvPr/>
              </p14:nvContentPartPr>
              <p14:xfrm>
                <a:off x="8520535" y="3925950"/>
                <a:ext cx="66960" cy="5760"/>
              </p14:xfrm>
            </p:contentPart>
          </mc:Choice>
          <mc:Fallback xmlns="">
            <p:pic>
              <p:nvPicPr>
                <p:cNvPr id="283" name="筆跡 282">
                  <a:extLst>
                    <a:ext uri="{FF2B5EF4-FFF2-40B4-BE49-F238E27FC236}">
                      <a16:creationId xmlns:a16="http://schemas.microsoft.com/office/drawing/2014/main" id="{7B1078A3-2A4D-D541-E9B0-F65112C6BCA3}"/>
                    </a:ext>
                  </a:extLst>
                </p:cNvPr>
                <p:cNvPicPr/>
                <p:nvPr/>
              </p:nvPicPr>
              <p:blipFill>
                <a:blip r:embed="rId205"/>
                <a:stretch>
                  <a:fillRect/>
                </a:stretch>
              </p:blipFill>
              <p:spPr>
                <a:xfrm>
                  <a:off x="8502535" y="3907950"/>
                  <a:ext cx="1026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284" name="筆跡 283">
                  <a:extLst>
                    <a:ext uri="{FF2B5EF4-FFF2-40B4-BE49-F238E27FC236}">
                      <a16:creationId xmlns:a16="http://schemas.microsoft.com/office/drawing/2014/main" id="{12E54555-7B92-AF7C-D142-79DC24ADC802}"/>
                    </a:ext>
                  </a:extLst>
                </p14:cNvPr>
                <p14:cNvContentPartPr/>
                <p14:nvPr/>
              </p14:nvContentPartPr>
              <p14:xfrm>
                <a:off x="8642215" y="3917310"/>
                <a:ext cx="68040" cy="192600"/>
              </p14:xfrm>
            </p:contentPart>
          </mc:Choice>
          <mc:Fallback xmlns="">
            <p:pic>
              <p:nvPicPr>
                <p:cNvPr id="284" name="筆跡 283">
                  <a:extLst>
                    <a:ext uri="{FF2B5EF4-FFF2-40B4-BE49-F238E27FC236}">
                      <a16:creationId xmlns:a16="http://schemas.microsoft.com/office/drawing/2014/main" id="{12E54555-7B92-AF7C-D142-79DC24ADC802}"/>
                    </a:ext>
                  </a:extLst>
                </p:cNvPr>
                <p:cNvPicPr/>
                <p:nvPr/>
              </p:nvPicPr>
              <p:blipFill>
                <a:blip r:embed="rId207"/>
                <a:stretch>
                  <a:fillRect/>
                </a:stretch>
              </p:blipFill>
              <p:spPr>
                <a:xfrm>
                  <a:off x="8624215" y="3899310"/>
                  <a:ext cx="10368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86" name="筆跡 285">
                  <a:extLst>
                    <a:ext uri="{FF2B5EF4-FFF2-40B4-BE49-F238E27FC236}">
                      <a16:creationId xmlns:a16="http://schemas.microsoft.com/office/drawing/2014/main" id="{A2D73722-7EF4-55D4-F02F-45A56A6B0005}"/>
                    </a:ext>
                  </a:extLst>
                </p14:cNvPr>
                <p14:cNvContentPartPr/>
                <p14:nvPr/>
              </p14:nvContentPartPr>
              <p14:xfrm>
                <a:off x="8790175" y="3909750"/>
                <a:ext cx="38160" cy="170640"/>
              </p14:xfrm>
            </p:contentPart>
          </mc:Choice>
          <mc:Fallback xmlns="">
            <p:pic>
              <p:nvPicPr>
                <p:cNvPr id="286" name="筆跡 285">
                  <a:extLst>
                    <a:ext uri="{FF2B5EF4-FFF2-40B4-BE49-F238E27FC236}">
                      <a16:creationId xmlns:a16="http://schemas.microsoft.com/office/drawing/2014/main" id="{A2D73722-7EF4-55D4-F02F-45A56A6B0005}"/>
                    </a:ext>
                  </a:extLst>
                </p:cNvPr>
                <p:cNvPicPr/>
                <p:nvPr/>
              </p:nvPicPr>
              <p:blipFill>
                <a:blip r:embed="rId209"/>
                <a:stretch>
                  <a:fillRect/>
                </a:stretch>
              </p:blipFill>
              <p:spPr>
                <a:xfrm>
                  <a:off x="8772535" y="3891750"/>
                  <a:ext cx="73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88" name="筆跡 287">
                  <a:extLst>
                    <a:ext uri="{FF2B5EF4-FFF2-40B4-BE49-F238E27FC236}">
                      <a16:creationId xmlns:a16="http://schemas.microsoft.com/office/drawing/2014/main" id="{098CBFC4-6223-E000-9198-F0A03385597E}"/>
                    </a:ext>
                  </a:extLst>
                </p14:cNvPr>
                <p14:cNvContentPartPr/>
                <p14:nvPr/>
              </p14:nvContentPartPr>
              <p14:xfrm>
                <a:off x="8883055" y="3930990"/>
                <a:ext cx="89280" cy="123120"/>
              </p14:xfrm>
            </p:contentPart>
          </mc:Choice>
          <mc:Fallback xmlns="">
            <p:pic>
              <p:nvPicPr>
                <p:cNvPr id="288" name="筆跡 287">
                  <a:extLst>
                    <a:ext uri="{FF2B5EF4-FFF2-40B4-BE49-F238E27FC236}">
                      <a16:creationId xmlns:a16="http://schemas.microsoft.com/office/drawing/2014/main" id="{098CBFC4-6223-E000-9198-F0A03385597E}"/>
                    </a:ext>
                  </a:extLst>
                </p:cNvPr>
                <p:cNvPicPr/>
                <p:nvPr/>
              </p:nvPicPr>
              <p:blipFill>
                <a:blip r:embed="rId211"/>
                <a:stretch>
                  <a:fillRect/>
                </a:stretch>
              </p:blipFill>
              <p:spPr>
                <a:xfrm>
                  <a:off x="8865055" y="3912990"/>
                  <a:ext cx="124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89" name="筆跡 288">
                  <a:extLst>
                    <a:ext uri="{FF2B5EF4-FFF2-40B4-BE49-F238E27FC236}">
                      <a16:creationId xmlns:a16="http://schemas.microsoft.com/office/drawing/2014/main" id="{CAD67EAE-D859-75A0-E65F-3E09A1FA6FB2}"/>
                    </a:ext>
                  </a:extLst>
                </p14:cNvPr>
                <p14:cNvContentPartPr/>
                <p14:nvPr/>
              </p14:nvContentPartPr>
              <p14:xfrm>
                <a:off x="8995735" y="3981030"/>
                <a:ext cx="93240" cy="9720"/>
              </p14:xfrm>
            </p:contentPart>
          </mc:Choice>
          <mc:Fallback xmlns="">
            <p:pic>
              <p:nvPicPr>
                <p:cNvPr id="289" name="筆跡 288">
                  <a:extLst>
                    <a:ext uri="{FF2B5EF4-FFF2-40B4-BE49-F238E27FC236}">
                      <a16:creationId xmlns:a16="http://schemas.microsoft.com/office/drawing/2014/main" id="{CAD67EAE-D859-75A0-E65F-3E09A1FA6FB2}"/>
                    </a:ext>
                  </a:extLst>
                </p:cNvPr>
                <p:cNvPicPr/>
                <p:nvPr/>
              </p:nvPicPr>
              <p:blipFill>
                <a:blip r:embed="rId213"/>
                <a:stretch>
                  <a:fillRect/>
                </a:stretch>
              </p:blipFill>
              <p:spPr>
                <a:xfrm>
                  <a:off x="8977735" y="3963030"/>
                  <a:ext cx="1288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90" name="筆跡 289">
                  <a:extLst>
                    <a:ext uri="{FF2B5EF4-FFF2-40B4-BE49-F238E27FC236}">
                      <a16:creationId xmlns:a16="http://schemas.microsoft.com/office/drawing/2014/main" id="{E1EF7ACE-278B-1693-56BC-E9121BEE7FF0}"/>
                    </a:ext>
                  </a:extLst>
                </p14:cNvPr>
                <p14:cNvContentPartPr/>
                <p14:nvPr/>
              </p14:nvContentPartPr>
              <p14:xfrm>
                <a:off x="9042535" y="3957270"/>
                <a:ext cx="20160" cy="102960"/>
              </p14:xfrm>
            </p:contentPart>
          </mc:Choice>
          <mc:Fallback xmlns="">
            <p:pic>
              <p:nvPicPr>
                <p:cNvPr id="290" name="筆跡 289">
                  <a:extLst>
                    <a:ext uri="{FF2B5EF4-FFF2-40B4-BE49-F238E27FC236}">
                      <a16:creationId xmlns:a16="http://schemas.microsoft.com/office/drawing/2014/main" id="{E1EF7ACE-278B-1693-56BC-E9121BEE7FF0}"/>
                    </a:ext>
                  </a:extLst>
                </p:cNvPr>
                <p:cNvPicPr/>
                <p:nvPr/>
              </p:nvPicPr>
              <p:blipFill>
                <a:blip r:embed="rId215"/>
                <a:stretch>
                  <a:fillRect/>
                </a:stretch>
              </p:blipFill>
              <p:spPr>
                <a:xfrm>
                  <a:off x="9024535" y="3939270"/>
                  <a:ext cx="558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91" name="筆跡 290">
                  <a:extLst>
                    <a:ext uri="{FF2B5EF4-FFF2-40B4-BE49-F238E27FC236}">
                      <a16:creationId xmlns:a16="http://schemas.microsoft.com/office/drawing/2014/main" id="{D03EA07E-6DE9-F871-FBF7-D5DD3EEC4263}"/>
                    </a:ext>
                  </a:extLst>
                </p14:cNvPr>
                <p14:cNvContentPartPr/>
                <p14:nvPr/>
              </p14:nvContentPartPr>
              <p14:xfrm>
                <a:off x="9164215" y="3920910"/>
                <a:ext cx="48600" cy="127800"/>
              </p14:xfrm>
            </p:contentPart>
          </mc:Choice>
          <mc:Fallback xmlns="">
            <p:pic>
              <p:nvPicPr>
                <p:cNvPr id="291" name="筆跡 290">
                  <a:extLst>
                    <a:ext uri="{FF2B5EF4-FFF2-40B4-BE49-F238E27FC236}">
                      <a16:creationId xmlns:a16="http://schemas.microsoft.com/office/drawing/2014/main" id="{D03EA07E-6DE9-F871-FBF7-D5DD3EEC4263}"/>
                    </a:ext>
                  </a:extLst>
                </p:cNvPr>
                <p:cNvPicPr/>
                <p:nvPr/>
              </p:nvPicPr>
              <p:blipFill>
                <a:blip r:embed="rId217"/>
                <a:stretch>
                  <a:fillRect/>
                </a:stretch>
              </p:blipFill>
              <p:spPr>
                <a:xfrm>
                  <a:off x="9146575" y="3902910"/>
                  <a:ext cx="842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92" name="筆跡 291">
                  <a:extLst>
                    <a:ext uri="{FF2B5EF4-FFF2-40B4-BE49-F238E27FC236}">
                      <a16:creationId xmlns:a16="http://schemas.microsoft.com/office/drawing/2014/main" id="{24D82A58-B771-EAE8-D909-531834C1951A}"/>
                    </a:ext>
                  </a:extLst>
                </p14:cNvPr>
                <p14:cNvContentPartPr/>
                <p14:nvPr/>
              </p14:nvContentPartPr>
              <p14:xfrm>
                <a:off x="9287335" y="3931350"/>
                <a:ext cx="65520" cy="147960"/>
              </p14:xfrm>
            </p:contentPart>
          </mc:Choice>
          <mc:Fallback xmlns="">
            <p:pic>
              <p:nvPicPr>
                <p:cNvPr id="292" name="筆跡 291">
                  <a:extLst>
                    <a:ext uri="{FF2B5EF4-FFF2-40B4-BE49-F238E27FC236}">
                      <a16:creationId xmlns:a16="http://schemas.microsoft.com/office/drawing/2014/main" id="{24D82A58-B771-EAE8-D909-531834C1951A}"/>
                    </a:ext>
                  </a:extLst>
                </p:cNvPr>
                <p:cNvPicPr/>
                <p:nvPr/>
              </p:nvPicPr>
              <p:blipFill>
                <a:blip r:embed="rId219"/>
                <a:stretch>
                  <a:fillRect/>
                </a:stretch>
              </p:blipFill>
              <p:spPr>
                <a:xfrm>
                  <a:off x="9269695" y="3913710"/>
                  <a:ext cx="101160" cy="183600"/>
                </a:xfrm>
                <a:prstGeom prst="rect">
                  <a:avLst/>
                </a:prstGeom>
              </p:spPr>
            </p:pic>
          </mc:Fallback>
        </mc:AlternateContent>
      </p:grpSp>
      <p:grpSp>
        <p:nvGrpSpPr>
          <p:cNvPr id="303" name="群組 302">
            <a:extLst>
              <a:ext uri="{FF2B5EF4-FFF2-40B4-BE49-F238E27FC236}">
                <a16:creationId xmlns:a16="http://schemas.microsoft.com/office/drawing/2014/main" id="{4641EDC3-D65D-9307-F6FF-C6A0EA3C44E0}"/>
              </a:ext>
            </a:extLst>
          </p:cNvPr>
          <p:cNvGrpSpPr/>
          <p:nvPr/>
        </p:nvGrpSpPr>
        <p:grpSpPr>
          <a:xfrm>
            <a:off x="698368" y="5301398"/>
            <a:ext cx="378360" cy="231120"/>
            <a:chOff x="698368" y="5301398"/>
            <a:chExt cx="378360" cy="231120"/>
          </a:xfrm>
        </p:grpSpPr>
        <mc:AlternateContent xmlns:mc="http://schemas.openxmlformats.org/markup-compatibility/2006" xmlns:p14="http://schemas.microsoft.com/office/powerpoint/2010/main">
          <mc:Choice Requires="p14">
            <p:contentPart p14:bwMode="auto" r:id="rId220">
              <p14:nvContentPartPr>
                <p14:cNvPr id="294" name="筆跡 293">
                  <a:extLst>
                    <a:ext uri="{FF2B5EF4-FFF2-40B4-BE49-F238E27FC236}">
                      <a16:creationId xmlns:a16="http://schemas.microsoft.com/office/drawing/2014/main" id="{AC83B2C0-6265-0806-415F-7D34D3C999D2}"/>
                    </a:ext>
                  </a:extLst>
                </p14:cNvPr>
                <p14:cNvContentPartPr/>
                <p14:nvPr/>
              </p14:nvContentPartPr>
              <p14:xfrm>
                <a:off x="710968" y="5405438"/>
                <a:ext cx="269280" cy="15480"/>
              </p14:xfrm>
            </p:contentPart>
          </mc:Choice>
          <mc:Fallback xmlns="">
            <p:pic>
              <p:nvPicPr>
                <p:cNvPr id="294" name="筆跡 293">
                  <a:extLst>
                    <a:ext uri="{FF2B5EF4-FFF2-40B4-BE49-F238E27FC236}">
                      <a16:creationId xmlns:a16="http://schemas.microsoft.com/office/drawing/2014/main" id="{AC83B2C0-6265-0806-415F-7D34D3C999D2}"/>
                    </a:ext>
                  </a:extLst>
                </p:cNvPr>
                <p:cNvPicPr/>
                <p:nvPr/>
              </p:nvPicPr>
              <p:blipFill>
                <a:blip r:embed="rId221"/>
                <a:stretch>
                  <a:fillRect/>
                </a:stretch>
              </p:blipFill>
              <p:spPr>
                <a:xfrm>
                  <a:off x="692968" y="5387798"/>
                  <a:ext cx="30492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95" name="筆跡 294">
                  <a:extLst>
                    <a:ext uri="{FF2B5EF4-FFF2-40B4-BE49-F238E27FC236}">
                      <a16:creationId xmlns:a16="http://schemas.microsoft.com/office/drawing/2014/main" id="{58026508-DCF3-C665-8CED-7E9FE3FECC95}"/>
                    </a:ext>
                  </a:extLst>
                </p14:cNvPr>
                <p14:cNvContentPartPr/>
                <p14:nvPr/>
              </p14:nvContentPartPr>
              <p14:xfrm>
                <a:off x="698368" y="5501198"/>
                <a:ext cx="250200" cy="31320"/>
              </p14:xfrm>
            </p:contentPart>
          </mc:Choice>
          <mc:Fallback xmlns="">
            <p:pic>
              <p:nvPicPr>
                <p:cNvPr id="295" name="筆跡 294">
                  <a:extLst>
                    <a:ext uri="{FF2B5EF4-FFF2-40B4-BE49-F238E27FC236}">
                      <a16:creationId xmlns:a16="http://schemas.microsoft.com/office/drawing/2014/main" id="{58026508-DCF3-C665-8CED-7E9FE3FECC95}"/>
                    </a:ext>
                  </a:extLst>
                </p:cNvPr>
                <p:cNvPicPr/>
                <p:nvPr/>
              </p:nvPicPr>
              <p:blipFill>
                <a:blip r:embed="rId223"/>
                <a:stretch>
                  <a:fillRect/>
                </a:stretch>
              </p:blipFill>
              <p:spPr>
                <a:xfrm>
                  <a:off x="680368" y="5483558"/>
                  <a:ext cx="28584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96" name="筆跡 295">
                  <a:extLst>
                    <a:ext uri="{FF2B5EF4-FFF2-40B4-BE49-F238E27FC236}">
                      <a16:creationId xmlns:a16="http://schemas.microsoft.com/office/drawing/2014/main" id="{B5C31CD5-5268-AAFA-1AE8-EFF509E1A202}"/>
                    </a:ext>
                  </a:extLst>
                </p14:cNvPr>
                <p14:cNvContentPartPr/>
                <p14:nvPr/>
              </p14:nvContentPartPr>
              <p14:xfrm>
                <a:off x="894568" y="5301398"/>
                <a:ext cx="182160" cy="219960"/>
              </p14:xfrm>
            </p:contentPart>
          </mc:Choice>
          <mc:Fallback xmlns="">
            <p:pic>
              <p:nvPicPr>
                <p:cNvPr id="296" name="筆跡 295">
                  <a:extLst>
                    <a:ext uri="{FF2B5EF4-FFF2-40B4-BE49-F238E27FC236}">
                      <a16:creationId xmlns:a16="http://schemas.microsoft.com/office/drawing/2014/main" id="{B5C31CD5-5268-AAFA-1AE8-EFF509E1A202}"/>
                    </a:ext>
                  </a:extLst>
                </p:cNvPr>
                <p:cNvPicPr/>
                <p:nvPr/>
              </p:nvPicPr>
              <p:blipFill>
                <a:blip r:embed="rId225"/>
                <a:stretch>
                  <a:fillRect/>
                </a:stretch>
              </p:blipFill>
              <p:spPr>
                <a:xfrm>
                  <a:off x="876568" y="5283758"/>
                  <a:ext cx="217800" cy="255600"/>
                </a:xfrm>
                <a:prstGeom prst="rect">
                  <a:avLst/>
                </a:prstGeom>
              </p:spPr>
            </p:pic>
          </mc:Fallback>
        </mc:AlternateContent>
      </p:grpSp>
      <p:grpSp>
        <p:nvGrpSpPr>
          <p:cNvPr id="316" name="群組 315">
            <a:extLst>
              <a:ext uri="{FF2B5EF4-FFF2-40B4-BE49-F238E27FC236}">
                <a16:creationId xmlns:a16="http://schemas.microsoft.com/office/drawing/2014/main" id="{DF813984-6A9B-7FCA-2760-1276ED1338A7}"/>
              </a:ext>
            </a:extLst>
          </p:cNvPr>
          <p:cNvGrpSpPr/>
          <p:nvPr/>
        </p:nvGrpSpPr>
        <p:grpSpPr>
          <a:xfrm>
            <a:off x="1403968" y="5317958"/>
            <a:ext cx="1248480" cy="467640"/>
            <a:chOff x="1403968" y="5317958"/>
            <a:chExt cx="1248480" cy="467640"/>
          </a:xfrm>
        </p:grpSpPr>
        <mc:AlternateContent xmlns:mc="http://schemas.openxmlformats.org/markup-compatibility/2006" xmlns:p14="http://schemas.microsoft.com/office/powerpoint/2010/main">
          <mc:Choice Requires="p14">
            <p:contentPart p14:bwMode="auto" r:id="rId226">
              <p14:nvContentPartPr>
                <p14:cNvPr id="304" name="筆跡 303">
                  <a:extLst>
                    <a:ext uri="{FF2B5EF4-FFF2-40B4-BE49-F238E27FC236}">
                      <a16:creationId xmlns:a16="http://schemas.microsoft.com/office/drawing/2014/main" id="{EB7F6C7A-FD90-C9F8-0ED9-84D7ED0CA77E}"/>
                    </a:ext>
                  </a:extLst>
                </p14:cNvPr>
                <p14:cNvContentPartPr/>
                <p14:nvPr/>
              </p14:nvContentPartPr>
              <p14:xfrm>
                <a:off x="1403968" y="5317958"/>
                <a:ext cx="143280" cy="275760"/>
              </p14:xfrm>
            </p:contentPart>
          </mc:Choice>
          <mc:Fallback xmlns="">
            <p:pic>
              <p:nvPicPr>
                <p:cNvPr id="304" name="筆跡 303">
                  <a:extLst>
                    <a:ext uri="{FF2B5EF4-FFF2-40B4-BE49-F238E27FC236}">
                      <a16:creationId xmlns:a16="http://schemas.microsoft.com/office/drawing/2014/main" id="{EB7F6C7A-FD90-C9F8-0ED9-84D7ED0CA77E}"/>
                    </a:ext>
                  </a:extLst>
                </p:cNvPr>
                <p:cNvPicPr/>
                <p:nvPr/>
              </p:nvPicPr>
              <p:blipFill>
                <a:blip r:embed="rId227"/>
                <a:stretch>
                  <a:fillRect/>
                </a:stretch>
              </p:blipFill>
              <p:spPr>
                <a:xfrm>
                  <a:off x="1385968" y="5300318"/>
                  <a:ext cx="17892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05" name="筆跡 304">
                  <a:extLst>
                    <a:ext uri="{FF2B5EF4-FFF2-40B4-BE49-F238E27FC236}">
                      <a16:creationId xmlns:a16="http://schemas.microsoft.com/office/drawing/2014/main" id="{788FE8C3-7D1A-BBD6-9386-FEEF0A2F3DA7}"/>
                    </a:ext>
                  </a:extLst>
                </p14:cNvPr>
                <p14:cNvContentPartPr/>
                <p14:nvPr/>
              </p14:nvContentPartPr>
              <p14:xfrm>
                <a:off x="1542568" y="5364758"/>
                <a:ext cx="203040" cy="201960"/>
              </p14:xfrm>
            </p:contentPart>
          </mc:Choice>
          <mc:Fallback xmlns="">
            <p:pic>
              <p:nvPicPr>
                <p:cNvPr id="305" name="筆跡 304">
                  <a:extLst>
                    <a:ext uri="{FF2B5EF4-FFF2-40B4-BE49-F238E27FC236}">
                      <a16:creationId xmlns:a16="http://schemas.microsoft.com/office/drawing/2014/main" id="{788FE8C3-7D1A-BBD6-9386-FEEF0A2F3DA7}"/>
                    </a:ext>
                  </a:extLst>
                </p:cNvPr>
                <p:cNvPicPr/>
                <p:nvPr/>
              </p:nvPicPr>
              <p:blipFill>
                <a:blip r:embed="rId229"/>
                <a:stretch>
                  <a:fillRect/>
                </a:stretch>
              </p:blipFill>
              <p:spPr>
                <a:xfrm>
                  <a:off x="1524568" y="5347118"/>
                  <a:ext cx="2386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06" name="筆跡 305">
                  <a:extLst>
                    <a:ext uri="{FF2B5EF4-FFF2-40B4-BE49-F238E27FC236}">
                      <a16:creationId xmlns:a16="http://schemas.microsoft.com/office/drawing/2014/main" id="{2FAF141B-2892-93AD-F5B7-8363741076EC}"/>
                    </a:ext>
                  </a:extLst>
                </p14:cNvPr>
                <p14:cNvContentPartPr/>
                <p14:nvPr/>
              </p14:nvContentPartPr>
              <p14:xfrm>
                <a:off x="1775128" y="5423078"/>
                <a:ext cx="117000" cy="362520"/>
              </p14:xfrm>
            </p:contentPart>
          </mc:Choice>
          <mc:Fallback xmlns="">
            <p:pic>
              <p:nvPicPr>
                <p:cNvPr id="306" name="筆跡 305">
                  <a:extLst>
                    <a:ext uri="{FF2B5EF4-FFF2-40B4-BE49-F238E27FC236}">
                      <a16:creationId xmlns:a16="http://schemas.microsoft.com/office/drawing/2014/main" id="{2FAF141B-2892-93AD-F5B7-8363741076EC}"/>
                    </a:ext>
                  </a:extLst>
                </p:cNvPr>
                <p:cNvPicPr/>
                <p:nvPr/>
              </p:nvPicPr>
              <p:blipFill>
                <a:blip r:embed="rId231"/>
                <a:stretch>
                  <a:fillRect/>
                </a:stretch>
              </p:blipFill>
              <p:spPr>
                <a:xfrm>
                  <a:off x="1757488" y="5405078"/>
                  <a:ext cx="15264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07" name="筆跡 306">
                  <a:extLst>
                    <a:ext uri="{FF2B5EF4-FFF2-40B4-BE49-F238E27FC236}">
                      <a16:creationId xmlns:a16="http://schemas.microsoft.com/office/drawing/2014/main" id="{AA05CB31-0055-6A54-C0A3-60C1F606AD25}"/>
                    </a:ext>
                  </a:extLst>
                </p14:cNvPr>
                <p14:cNvContentPartPr/>
                <p14:nvPr/>
              </p14:nvContentPartPr>
              <p14:xfrm>
                <a:off x="1835968" y="5325158"/>
                <a:ext cx="149400" cy="2520"/>
              </p14:xfrm>
            </p:contentPart>
          </mc:Choice>
          <mc:Fallback xmlns="">
            <p:pic>
              <p:nvPicPr>
                <p:cNvPr id="307" name="筆跡 306">
                  <a:extLst>
                    <a:ext uri="{FF2B5EF4-FFF2-40B4-BE49-F238E27FC236}">
                      <a16:creationId xmlns:a16="http://schemas.microsoft.com/office/drawing/2014/main" id="{AA05CB31-0055-6A54-C0A3-60C1F606AD25}"/>
                    </a:ext>
                  </a:extLst>
                </p:cNvPr>
                <p:cNvPicPr/>
                <p:nvPr/>
              </p:nvPicPr>
              <p:blipFill>
                <a:blip r:embed="rId233"/>
                <a:stretch>
                  <a:fillRect/>
                </a:stretch>
              </p:blipFill>
              <p:spPr>
                <a:xfrm>
                  <a:off x="1818328" y="5307158"/>
                  <a:ext cx="185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09" name="筆跡 308">
                  <a:extLst>
                    <a:ext uri="{FF2B5EF4-FFF2-40B4-BE49-F238E27FC236}">
                      <a16:creationId xmlns:a16="http://schemas.microsoft.com/office/drawing/2014/main" id="{57C60197-D897-5771-7F76-2492DCDC8514}"/>
                    </a:ext>
                  </a:extLst>
                </p14:cNvPr>
                <p14:cNvContentPartPr/>
                <p14:nvPr/>
              </p14:nvContentPartPr>
              <p14:xfrm>
                <a:off x="2027128" y="5384918"/>
                <a:ext cx="245160" cy="177480"/>
              </p14:xfrm>
            </p:contentPart>
          </mc:Choice>
          <mc:Fallback xmlns="">
            <p:pic>
              <p:nvPicPr>
                <p:cNvPr id="309" name="筆跡 308">
                  <a:extLst>
                    <a:ext uri="{FF2B5EF4-FFF2-40B4-BE49-F238E27FC236}">
                      <a16:creationId xmlns:a16="http://schemas.microsoft.com/office/drawing/2014/main" id="{57C60197-D897-5771-7F76-2492DCDC8514}"/>
                    </a:ext>
                  </a:extLst>
                </p:cNvPr>
                <p:cNvPicPr/>
                <p:nvPr/>
              </p:nvPicPr>
              <p:blipFill>
                <a:blip r:embed="rId235"/>
                <a:stretch>
                  <a:fillRect/>
                </a:stretch>
              </p:blipFill>
              <p:spPr>
                <a:xfrm>
                  <a:off x="2009128" y="5367278"/>
                  <a:ext cx="280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10" name="筆跡 309">
                  <a:extLst>
                    <a:ext uri="{FF2B5EF4-FFF2-40B4-BE49-F238E27FC236}">
                      <a16:creationId xmlns:a16="http://schemas.microsoft.com/office/drawing/2014/main" id="{674980C1-3A57-AAC4-0E46-88F8FCF59049}"/>
                    </a:ext>
                  </a:extLst>
                </p14:cNvPr>
                <p14:cNvContentPartPr/>
                <p14:nvPr/>
              </p14:nvContentPartPr>
              <p14:xfrm>
                <a:off x="2321248" y="5337398"/>
                <a:ext cx="125640" cy="228240"/>
              </p14:xfrm>
            </p:contentPart>
          </mc:Choice>
          <mc:Fallback xmlns="">
            <p:pic>
              <p:nvPicPr>
                <p:cNvPr id="310" name="筆跡 309">
                  <a:extLst>
                    <a:ext uri="{FF2B5EF4-FFF2-40B4-BE49-F238E27FC236}">
                      <a16:creationId xmlns:a16="http://schemas.microsoft.com/office/drawing/2014/main" id="{674980C1-3A57-AAC4-0E46-88F8FCF59049}"/>
                    </a:ext>
                  </a:extLst>
                </p:cNvPr>
                <p:cNvPicPr/>
                <p:nvPr/>
              </p:nvPicPr>
              <p:blipFill>
                <a:blip r:embed="rId237"/>
                <a:stretch>
                  <a:fillRect/>
                </a:stretch>
              </p:blipFill>
              <p:spPr>
                <a:xfrm>
                  <a:off x="2303608" y="5319398"/>
                  <a:ext cx="16128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311" name="筆跡 310">
                  <a:extLst>
                    <a:ext uri="{FF2B5EF4-FFF2-40B4-BE49-F238E27FC236}">
                      <a16:creationId xmlns:a16="http://schemas.microsoft.com/office/drawing/2014/main" id="{17D41C34-A9CE-8EFE-4619-1025A2CA3D9E}"/>
                    </a:ext>
                  </a:extLst>
                </p14:cNvPr>
                <p14:cNvContentPartPr/>
                <p14:nvPr/>
              </p14:nvContentPartPr>
              <p14:xfrm>
                <a:off x="2444008" y="5336678"/>
                <a:ext cx="208440" cy="218160"/>
              </p14:xfrm>
            </p:contentPart>
          </mc:Choice>
          <mc:Fallback xmlns="">
            <p:pic>
              <p:nvPicPr>
                <p:cNvPr id="311" name="筆跡 310">
                  <a:extLst>
                    <a:ext uri="{FF2B5EF4-FFF2-40B4-BE49-F238E27FC236}">
                      <a16:creationId xmlns:a16="http://schemas.microsoft.com/office/drawing/2014/main" id="{17D41C34-A9CE-8EFE-4619-1025A2CA3D9E}"/>
                    </a:ext>
                  </a:extLst>
                </p:cNvPr>
                <p:cNvPicPr/>
                <p:nvPr/>
              </p:nvPicPr>
              <p:blipFill>
                <a:blip r:embed="rId239"/>
                <a:stretch>
                  <a:fillRect/>
                </a:stretch>
              </p:blipFill>
              <p:spPr>
                <a:xfrm>
                  <a:off x="2426368" y="5319038"/>
                  <a:ext cx="244080" cy="253800"/>
                </a:xfrm>
                <a:prstGeom prst="rect">
                  <a:avLst/>
                </a:prstGeom>
              </p:spPr>
            </p:pic>
          </mc:Fallback>
        </mc:AlternateContent>
      </p:grpSp>
      <p:grpSp>
        <p:nvGrpSpPr>
          <p:cNvPr id="315" name="群組 314">
            <a:extLst>
              <a:ext uri="{FF2B5EF4-FFF2-40B4-BE49-F238E27FC236}">
                <a16:creationId xmlns:a16="http://schemas.microsoft.com/office/drawing/2014/main" id="{7B979FA9-C0E9-BED9-F48C-2713F6E86F03}"/>
              </a:ext>
            </a:extLst>
          </p:cNvPr>
          <p:cNvGrpSpPr/>
          <p:nvPr/>
        </p:nvGrpSpPr>
        <p:grpSpPr>
          <a:xfrm>
            <a:off x="3228448" y="5257838"/>
            <a:ext cx="330840" cy="330120"/>
            <a:chOff x="3228448" y="5257838"/>
            <a:chExt cx="330840" cy="330120"/>
          </a:xfrm>
        </p:grpSpPr>
        <mc:AlternateContent xmlns:mc="http://schemas.openxmlformats.org/markup-compatibility/2006" xmlns:p14="http://schemas.microsoft.com/office/powerpoint/2010/main">
          <mc:Choice Requires="p14">
            <p:contentPart p14:bwMode="auto" r:id="rId240">
              <p14:nvContentPartPr>
                <p14:cNvPr id="312" name="筆跡 311">
                  <a:extLst>
                    <a:ext uri="{FF2B5EF4-FFF2-40B4-BE49-F238E27FC236}">
                      <a16:creationId xmlns:a16="http://schemas.microsoft.com/office/drawing/2014/main" id="{A9C0490B-6BCA-CDE4-BCC5-DB8B478E1E0A}"/>
                    </a:ext>
                  </a:extLst>
                </p14:cNvPr>
                <p14:cNvContentPartPr/>
                <p14:nvPr/>
              </p14:nvContentPartPr>
              <p14:xfrm>
                <a:off x="3228448" y="5290238"/>
                <a:ext cx="27000" cy="297720"/>
              </p14:xfrm>
            </p:contentPart>
          </mc:Choice>
          <mc:Fallback xmlns="">
            <p:pic>
              <p:nvPicPr>
                <p:cNvPr id="312" name="筆跡 311">
                  <a:extLst>
                    <a:ext uri="{FF2B5EF4-FFF2-40B4-BE49-F238E27FC236}">
                      <a16:creationId xmlns:a16="http://schemas.microsoft.com/office/drawing/2014/main" id="{A9C0490B-6BCA-CDE4-BCC5-DB8B478E1E0A}"/>
                    </a:ext>
                  </a:extLst>
                </p:cNvPr>
                <p:cNvPicPr/>
                <p:nvPr/>
              </p:nvPicPr>
              <p:blipFill>
                <a:blip r:embed="rId241"/>
                <a:stretch>
                  <a:fillRect/>
                </a:stretch>
              </p:blipFill>
              <p:spPr>
                <a:xfrm>
                  <a:off x="3210808" y="5272238"/>
                  <a:ext cx="62640" cy="3333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13" name="筆跡 312">
                  <a:extLst>
                    <a:ext uri="{FF2B5EF4-FFF2-40B4-BE49-F238E27FC236}">
                      <a16:creationId xmlns:a16="http://schemas.microsoft.com/office/drawing/2014/main" id="{A5ABEFC0-2EF8-5D38-F5AB-D7F70BE5E012}"/>
                    </a:ext>
                  </a:extLst>
                </p14:cNvPr>
                <p14:cNvContentPartPr/>
                <p14:nvPr/>
              </p14:nvContentPartPr>
              <p14:xfrm>
                <a:off x="3385768" y="5257838"/>
                <a:ext cx="22680" cy="324720"/>
              </p14:xfrm>
            </p:contentPart>
          </mc:Choice>
          <mc:Fallback xmlns="">
            <p:pic>
              <p:nvPicPr>
                <p:cNvPr id="313" name="筆跡 312">
                  <a:extLst>
                    <a:ext uri="{FF2B5EF4-FFF2-40B4-BE49-F238E27FC236}">
                      <a16:creationId xmlns:a16="http://schemas.microsoft.com/office/drawing/2014/main" id="{A5ABEFC0-2EF8-5D38-F5AB-D7F70BE5E012}"/>
                    </a:ext>
                  </a:extLst>
                </p:cNvPr>
                <p:cNvPicPr/>
                <p:nvPr/>
              </p:nvPicPr>
              <p:blipFill>
                <a:blip r:embed="rId243"/>
                <a:stretch>
                  <a:fillRect/>
                </a:stretch>
              </p:blipFill>
              <p:spPr>
                <a:xfrm>
                  <a:off x="3367768" y="5240198"/>
                  <a:ext cx="5832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14" name="筆跡 313">
                  <a:extLst>
                    <a:ext uri="{FF2B5EF4-FFF2-40B4-BE49-F238E27FC236}">
                      <a16:creationId xmlns:a16="http://schemas.microsoft.com/office/drawing/2014/main" id="{5302BCB7-B85C-677F-4E7A-CED30A1CF231}"/>
                    </a:ext>
                  </a:extLst>
                </p14:cNvPr>
                <p14:cNvContentPartPr/>
                <p14:nvPr/>
              </p14:nvContentPartPr>
              <p14:xfrm>
                <a:off x="3264448" y="5450078"/>
                <a:ext cx="294840" cy="84240"/>
              </p14:xfrm>
            </p:contentPart>
          </mc:Choice>
          <mc:Fallback xmlns="">
            <p:pic>
              <p:nvPicPr>
                <p:cNvPr id="314" name="筆跡 313">
                  <a:extLst>
                    <a:ext uri="{FF2B5EF4-FFF2-40B4-BE49-F238E27FC236}">
                      <a16:creationId xmlns:a16="http://schemas.microsoft.com/office/drawing/2014/main" id="{5302BCB7-B85C-677F-4E7A-CED30A1CF231}"/>
                    </a:ext>
                  </a:extLst>
                </p:cNvPr>
                <p:cNvPicPr/>
                <p:nvPr/>
              </p:nvPicPr>
              <p:blipFill>
                <a:blip r:embed="rId245"/>
                <a:stretch>
                  <a:fillRect/>
                </a:stretch>
              </p:blipFill>
              <p:spPr>
                <a:xfrm>
                  <a:off x="3246448" y="5432438"/>
                  <a:ext cx="330480" cy="119880"/>
                </a:xfrm>
                <a:prstGeom prst="rect">
                  <a:avLst/>
                </a:prstGeom>
              </p:spPr>
            </p:pic>
          </mc:Fallback>
        </mc:AlternateContent>
      </p:grpSp>
      <p:grpSp>
        <p:nvGrpSpPr>
          <p:cNvPr id="328" name="群組 327">
            <a:extLst>
              <a:ext uri="{FF2B5EF4-FFF2-40B4-BE49-F238E27FC236}">
                <a16:creationId xmlns:a16="http://schemas.microsoft.com/office/drawing/2014/main" id="{7D74ED0C-2821-9E66-4890-E0340E134BD4}"/>
              </a:ext>
            </a:extLst>
          </p:cNvPr>
          <p:cNvGrpSpPr/>
          <p:nvPr/>
        </p:nvGrpSpPr>
        <p:grpSpPr>
          <a:xfrm>
            <a:off x="4230688" y="5087198"/>
            <a:ext cx="497880" cy="743400"/>
            <a:chOff x="4230688" y="5087198"/>
            <a:chExt cx="497880" cy="743400"/>
          </a:xfrm>
        </p:grpSpPr>
        <mc:AlternateContent xmlns:mc="http://schemas.openxmlformats.org/markup-compatibility/2006" xmlns:p14="http://schemas.microsoft.com/office/powerpoint/2010/main">
          <mc:Choice Requires="p14">
            <p:contentPart p14:bwMode="auto" r:id="rId246">
              <p14:nvContentPartPr>
                <p14:cNvPr id="317" name="筆跡 316">
                  <a:extLst>
                    <a:ext uri="{FF2B5EF4-FFF2-40B4-BE49-F238E27FC236}">
                      <a16:creationId xmlns:a16="http://schemas.microsoft.com/office/drawing/2014/main" id="{E48D4B39-D1D1-600D-E008-7C0EA324492C}"/>
                    </a:ext>
                  </a:extLst>
                </p14:cNvPr>
                <p14:cNvContentPartPr/>
                <p14:nvPr/>
              </p14:nvContentPartPr>
              <p14:xfrm>
                <a:off x="4230688" y="5421278"/>
                <a:ext cx="171000" cy="175320"/>
              </p14:xfrm>
            </p:contentPart>
          </mc:Choice>
          <mc:Fallback xmlns="">
            <p:pic>
              <p:nvPicPr>
                <p:cNvPr id="317" name="筆跡 316">
                  <a:extLst>
                    <a:ext uri="{FF2B5EF4-FFF2-40B4-BE49-F238E27FC236}">
                      <a16:creationId xmlns:a16="http://schemas.microsoft.com/office/drawing/2014/main" id="{E48D4B39-D1D1-600D-E008-7C0EA324492C}"/>
                    </a:ext>
                  </a:extLst>
                </p:cNvPr>
                <p:cNvPicPr/>
                <p:nvPr/>
              </p:nvPicPr>
              <p:blipFill>
                <a:blip r:embed="rId247"/>
                <a:stretch>
                  <a:fillRect/>
                </a:stretch>
              </p:blipFill>
              <p:spPr>
                <a:xfrm>
                  <a:off x="4213048" y="5403278"/>
                  <a:ext cx="2066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318" name="筆跡 317">
                  <a:extLst>
                    <a:ext uri="{FF2B5EF4-FFF2-40B4-BE49-F238E27FC236}">
                      <a16:creationId xmlns:a16="http://schemas.microsoft.com/office/drawing/2014/main" id="{127C112F-3200-2AA3-78E6-428DC7C11513}"/>
                    </a:ext>
                  </a:extLst>
                </p14:cNvPr>
                <p14:cNvContentPartPr/>
                <p14:nvPr/>
              </p14:nvContentPartPr>
              <p14:xfrm>
                <a:off x="4335088" y="5087198"/>
                <a:ext cx="350640" cy="743400"/>
              </p14:xfrm>
            </p:contentPart>
          </mc:Choice>
          <mc:Fallback xmlns="">
            <p:pic>
              <p:nvPicPr>
                <p:cNvPr id="318" name="筆跡 317">
                  <a:extLst>
                    <a:ext uri="{FF2B5EF4-FFF2-40B4-BE49-F238E27FC236}">
                      <a16:creationId xmlns:a16="http://schemas.microsoft.com/office/drawing/2014/main" id="{127C112F-3200-2AA3-78E6-428DC7C11513}"/>
                    </a:ext>
                  </a:extLst>
                </p:cNvPr>
                <p:cNvPicPr/>
                <p:nvPr/>
              </p:nvPicPr>
              <p:blipFill>
                <a:blip r:embed="rId249"/>
                <a:stretch>
                  <a:fillRect/>
                </a:stretch>
              </p:blipFill>
              <p:spPr>
                <a:xfrm>
                  <a:off x="4317088" y="5069198"/>
                  <a:ext cx="386280" cy="779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319" name="筆跡 318">
                  <a:extLst>
                    <a:ext uri="{FF2B5EF4-FFF2-40B4-BE49-F238E27FC236}">
                      <a16:creationId xmlns:a16="http://schemas.microsoft.com/office/drawing/2014/main" id="{D60CA810-83D6-8DED-9ACF-8E63A377B135}"/>
                    </a:ext>
                  </a:extLst>
                </p14:cNvPr>
                <p14:cNvContentPartPr/>
                <p14:nvPr/>
              </p14:nvContentPartPr>
              <p14:xfrm>
                <a:off x="4436608" y="5472398"/>
                <a:ext cx="291960" cy="46080"/>
              </p14:xfrm>
            </p:contentPart>
          </mc:Choice>
          <mc:Fallback xmlns="">
            <p:pic>
              <p:nvPicPr>
                <p:cNvPr id="319" name="筆跡 318">
                  <a:extLst>
                    <a:ext uri="{FF2B5EF4-FFF2-40B4-BE49-F238E27FC236}">
                      <a16:creationId xmlns:a16="http://schemas.microsoft.com/office/drawing/2014/main" id="{D60CA810-83D6-8DED-9ACF-8E63A377B135}"/>
                    </a:ext>
                  </a:extLst>
                </p:cNvPr>
                <p:cNvPicPr/>
                <p:nvPr/>
              </p:nvPicPr>
              <p:blipFill>
                <a:blip r:embed="rId251"/>
                <a:stretch>
                  <a:fillRect/>
                </a:stretch>
              </p:blipFill>
              <p:spPr>
                <a:xfrm>
                  <a:off x="4418968" y="5454758"/>
                  <a:ext cx="327600" cy="81720"/>
                </a:xfrm>
                <a:prstGeom prst="rect">
                  <a:avLst/>
                </a:prstGeom>
              </p:spPr>
            </p:pic>
          </mc:Fallback>
        </mc:AlternateContent>
      </p:grpSp>
      <p:grpSp>
        <p:nvGrpSpPr>
          <p:cNvPr id="326" name="群組 325">
            <a:extLst>
              <a:ext uri="{FF2B5EF4-FFF2-40B4-BE49-F238E27FC236}">
                <a16:creationId xmlns:a16="http://schemas.microsoft.com/office/drawing/2014/main" id="{D0058BF7-2C75-C659-CCDE-EB897941D1EC}"/>
              </a:ext>
            </a:extLst>
          </p:cNvPr>
          <p:cNvGrpSpPr/>
          <p:nvPr/>
        </p:nvGrpSpPr>
        <p:grpSpPr>
          <a:xfrm>
            <a:off x="6015568" y="5365478"/>
            <a:ext cx="259200" cy="258120"/>
            <a:chOff x="6015568" y="5365478"/>
            <a:chExt cx="259200" cy="258120"/>
          </a:xfrm>
        </p:grpSpPr>
        <mc:AlternateContent xmlns:mc="http://schemas.openxmlformats.org/markup-compatibility/2006" xmlns:p14="http://schemas.microsoft.com/office/powerpoint/2010/main">
          <mc:Choice Requires="p14">
            <p:contentPart p14:bwMode="auto" r:id="rId252">
              <p14:nvContentPartPr>
                <p14:cNvPr id="324" name="筆跡 323">
                  <a:extLst>
                    <a:ext uri="{FF2B5EF4-FFF2-40B4-BE49-F238E27FC236}">
                      <a16:creationId xmlns:a16="http://schemas.microsoft.com/office/drawing/2014/main" id="{B5179824-657A-4828-DC3F-C540E9A0E4DD}"/>
                    </a:ext>
                  </a:extLst>
                </p14:cNvPr>
                <p14:cNvContentPartPr/>
                <p14:nvPr/>
              </p14:nvContentPartPr>
              <p14:xfrm>
                <a:off x="6015568" y="5365478"/>
                <a:ext cx="259200" cy="183600"/>
              </p14:xfrm>
            </p:contentPart>
          </mc:Choice>
          <mc:Fallback xmlns="">
            <p:pic>
              <p:nvPicPr>
                <p:cNvPr id="324" name="筆跡 323">
                  <a:extLst>
                    <a:ext uri="{FF2B5EF4-FFF2-40B4-BE49-F238E27FC236}">
                      <a16:creationId xmlns:a16="http://schemas.microsoft.com/office/drawing/2014/main" id="{B5179824-657A-4828-DC3F-C540E9A0E4DD}"/>
                    </a:ext>
                  </a:extLst>
                </p:cNvPr>
                <p:cNvPicPr/>
                <p:nvPr/>
              </p:nvPicPr>
              <p:blipFill>
                <a:blip r:embed="rId253"/>
                <a:stretch>
                  <a:fillRect/>
                </a:stretch>
              </p:blipFill>
              <p:spPr>
                <a:xfrm>
                  <a:off x="5997928" y="5347478"/>
                  <a:ext cx="2948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325" name="筆跡 324">
                  <a:extLst>
                    <a:ext uri="{FF2B5EF4-FFF2-40B4-BE49-F238E27FC236}">
                      <a16:creationId xmlns:a16="http://schemas.microsoft.com/office/drawing/2014/main" id="{43328C97-0D19-9004-27BC-F0EEA10609A4}"/>
                    </a:ext>
                  </a:extLst>
                </p14:cNvPr>
                <p14:cNvContentPartPr/>
                <p14:nvPr/>
              </p14:nvContentPartPr>
              <p14:xfrm>
                <a:off x="6068848" y="5502998"/>
                <a:ext cx="200520" cy="120600"/>
              </p14:xfrm>
            </p:contentPart>
          </mc:Choice>
          <mc:Fallback xmlns="">
            <p:pic>
              <p:nvPicPr>
                <p:cNvPr id="325" name="筆跡 324">
                  <a:extLst>
                    <a:ext uri="{FF2B5EF4-FFF2-40B4-BE49-F238E27FC236}">
                      <a16:creationId xmlns:a16="http://schemas.microsoft.com/office/drawing/2014/main" id="{43328C97-0D19-9004-27BC-F0EEA10609A4}"/>
                    </a:ext>
                  </a:extLst>
                </p:cNvPr>
                <p:cNvPicPr/>
                <p:nvPr/>
              </p:nvPicPr>
              <p:blipFill>
                <a:blip r:embed="rId255"/>
                <a:stretch>
                  <a:fillRect/>
                </a:stretch>
              </p:blipFill>
              <p:spPr>
                <a:xfrm>
                  <a:off x="6051208" y="5484998"/>
                  <a:ext cx="23616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6">
            <p14:nvContentPartPr>
              <p14:cNvPr id="332" name="筆跡 331">
                <a:extLst>
                  <a:ext uri="{FF2B5EF4-FFF2-40B4-BE49-F238E27FC236}">
                    <a16:creationId xmlns:a16="http://schemas.microsoft.com/office/drawing/2014/main" id="{CB823BCC-2C28-22BE-C806-B58B121FCD0C}"/>
                  </a:ext>
                </a:extLst>
              </p14:cNvPr>
              <p14:cNvContentPartPr/>
              <p14:nvPr/>
            </p14:nvContentPartPr>
            <p14:xfrm>
              <a:off x="6686248" y="5242718"/>
              <a:ext cx="244800" cy="525240"/>
            </p14:xfrm>
          </p:contentPart>
        </mc:Choice>
        <mc:Fallback xmlns="">
          <p:pic>
            <p:nvPicPr>
              <p:cNvPr id="332" name="筆跡 331">
                <a:extLst>
                  <a:ext uri="{FF2B5EF4-FFF2-40B4-BE49-F238E27FC236}">
                    <a16:creationId xmlns:a16="http://schemas.microsoft.com/office/drawing/2014/main" id="{CB823BCC-2C28-22BE-C806-B58B121FCD0C}"/>
                  </a:ext>
                </a:extLst>
              </p:cNvPr>
              <p:cNvPicPr/>
              <p:nvPr/>
            </p:nvPicPr>
            <p:blipFill>
              <a:blip r:embed="rId257"/>
              <a:stretch>
                <a:fillRect/>
              </a:stretch>
            </p:blipFill>
            <p:spPr>
              <a:xfrm>
                <a:off x="6668248" y="5225078"/>
                <a:ext cx="280440" cy="560880"/>
              </a:xfrm>
              <a:prstGeom prst="rect">
                <a:avLst/>
              </a:prstGeom>
            </p:spPr>
          </p:pic>
        </mc:Fallback>
      </mc:AlternateContent>
      <p:grpSp>
        <p:nvGrpSpPr>
          <p:cNvPr id="357" name="群組 356">
            <a:extLst>
              <a:ext uri="{FF2B5EF4-FFF2-40B4-BE49-F238E27FC236}">
                <a16:creationId xmlns:a16="http://schemas.microsoft.com/office/drawing/2014/main" id="{2841EF26-75C9-8D9F-8783-3E3DC4E500F0}"/>
              </a:ext>
            </a:extLst>
          </p:cNvPr>
          <p:cNvGrpSpPr/>
          <p:nvPr/>
        </p:nvGrpSpPr>
        <p:grpSpPr>
          <a:xfrm>
            <a:off x="6971008" y="5499398"/>
            <a:ext cx="487440" cy="372240"/>
            <a:chOff x="6971008" y="5499398"/>
            <a:chExt cx="487440" cy="372240"/>
          </a:xfrm>
        </p:grpSpPr>
        <mc:AlternateContent xmlns:mc="http://schemas.openxmlformats.org/markup-compatibility/2006" xmlns:p14="http://schemas.microsoft.com/office/powerpoint/2010/main">
          <mc:Choice Requires="p14">
            <p:contentPart p14:bwMode="auto" r:id="rId258">
              <p14:nvContentPartPr>
                <p14:cNvPr id="340" name="筆跡 339">
                  <a:extLst>
                    <a:ext uri="{FF2B5EF4-FFF2-40B4-BE49-F238E27FC236}">
                      <a16:creationId xmlns:a16="http://schemas.microsoft.com/office/drawing/2014/main" id="{14A690C6-7DD5-1D4E-FBB3-7EB65D240E6E}"/>
                    </a:ext>
                  </a:extLst>
                </p14:cNvPr>
                <p14:cNvContentPartPr/>
                <p14:nvPr/>
              </p14:nvContentPartPr>
              <p14:xfrm>
                <a:off x="7003408" y="5515598"/>
                <a:ext cx="78480" cy="140040"/>
              </p14:xfrm>
            </p:contentPart>
          </mc:Choice>
          <mc:Fallback xmlns="">
            <p:pic>
              <p:nvPicPr>
                <p:cNvPr id="340" name="筆跡 339">
                  <a:extLst>
                    <a:ext uri="{FF2B5EF4-FFF2-40B4-BE49-F238E27FC236}">
                      <a16:creationId xmlns:a16="http://schemas.microsoft.com/office/drawing/2014/main" id="{14A690C6-7DD5-1D4E-FBB3-7EB65D240E6E}"/>
                    </a:ext>
                  </a:extLst>
                </p:cNvPr>
                <p:cNvPicPr/>
                <p:nvPr/>
              </p:nvPicPr>
              <p:blipFill>
                <a:blip r:embed="rId259"/>
                <a:stretch>
                  <a:fillRect/>
                </a:stretch>
              </p:blipFill>
              <p:spPr>
                <a:xfrm>
                  <a:off x="6985768" y="5497598"/>
                  <a:ext cx="1141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41" name="筆跡 340">
                  <a:extLst>
                    <a:ext uri="{FF2B5EF4-FFF2-40B4-BE49-F238E27FC236}">
                      <a16:creationId xmlns:a16="http://schemas.microsoft.com/office/drawing/2014/main" id="{E5C8549A-C0E3-F912-C870-C8DDF524E707}"/>
                    </a:ext>
                  </a:extLst>
                </p14:cNvPr>
                <p14:cNvContentPartPr/>
                <p14:nvPr/>
              </p14:nvContentPartPr>
              <p14:xfrm>
                <a:off x="7127608" y="5607398"/>
                <a:ext cx="10800" cy="2160"/>
              </p14:xfrm>
            </p:contentPart>
          </mc:Choice>
          <mc:Fallback xmlns="">
            <p:pic>
              <p:nvPicPr>
                <p:cNvPr id="341" name="筆跡 340">
                  <a:extLst>
                    <a:ext uri="{FF2B5EF4-FFF2-40B4-BE49-F238E27FC236}">
                      <a16:creationId xmlns:a16="http://schemas.microsoft.com/office/drawing/2014/main" id="{E5C8549A-C0E3-F912-C870-C8DDF524E707}"/>
                    </a:ext>
                  </a:extLst>
                </p:cNvPr>
                <p:cNvPicPr/>
                <p:nvPr/>
              </p:nvPicPr>
              <p:blipFill>
                <a:blip r:embed="rId261"/>
                <a:stretch>
                  <a:fillRect/>
                </a:stretch>
              </p:blipFill>
              <p:spPr>
                <a:xfrm>
                  <a:off x="7109608" y="5589398"/>
                  <a:ext cx="46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45" name="筆跡 344">
                  <a:extLst>
                    <a:ext uri="{FF2B5EF4-FFF2-40B4-BE49-F238E27FC236}">
                      <a16:creationId xmlns:a16="http://schemas.microsoft.com/office/drawing/2014/main" id="{3F889F33-67DF-357B-5E63-40C9275A6675}"/>
                    </a:ext>
                  </a:extLst>
                </p14:cNvPr>
                <p14:cNvContentPartPr/>
                <p14:nvPr/>
              </p14:nvContentPartPr>
              <p14:xfrm>
                <a:off x="7203208" y="5515958"/>
                <a:ext cx="75960" cy="130320"/>
              </p14:xfrm>
            </p:contentPart>
          </mc:Choice>
          <mc:Fallback xmlns="">
            <p:pic>
              <p:nvPicPr>
                <p:cNvPr id="345" name="筆跡 344">
                  <a:extLst>
                    <a:ext uri="{FF2B5EF4-FFF2-40B4-BE49-F238E27FC236}">
                      <a16:creationId xmlns:a16="http://schemas.microsoft.com/office/drawing/2014/main" id="{3F889F33-67DF-357B-5E63-40C9275A6675}"/>
                    </a:ext>
                  </a:extLst>
                </p:cNvPr>
                <p:cNvPicPr/>
                <p:nvPr/>
              </p:nvPicPr>
              <p:blipFill>
                <a:blip r:embed="rId263"/>
                <a:stretch>
                  <a:fillRect/>
                </a:stretch>
              </p:blipFill>
              <p:spPr>
                <a:xfrm>
                  <a:off x="7185208" y="5497958"/>
                  <a:ext cx="11160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46" name="筆跡 345">
                  <a:extLst>
                    <a:ext uri="{FF2B5EF4-FFF2-40B4-BE49-F238E27FC236}">
                      <a16:creationId xmlns:a16="http://schemas.microsoft.com/office/drawing/2014/main" id="{7A9FE321-23C2-9D97-3092-31DFCFEA5264}"/>
                    </a:ext>
                  </a:extLst>
                </p14:cNvPr>
                <p14:cNvContentPartPr/>
                <p14:nvPr/>
              </p14:nvContentPartPr>
              <p14:xfrm>
                <a:off x="7304368" y="5499398"/>
                <a:ext cx="61200" cy="162360"/>
              </p14:xfrm>
            </p:contentPart>
          </mc:Choice>
          <mc:Fallback xmlns="">
            <p:pic>
              <p:nvPicPr>
                <p:cNvPr id="346" name="筆跡 345">
                  <a:extLst>
                    <a:ext uri="{FF2B5EF4-FFF2-40B4-BE49-F238E27FC236}">
                      <a16:creationId xmlns:a16="http://schemas.microsoft.com/office/drawing/2014/main" id="{7A9FE321-23C2-9D97-3092-31DFCFEA5264}"/>
                    </a:ext>
                  </a:extLst>
                </p:cNvPr>
                <p:cNvPicPr/>
                <p:nvPr/>
              </p:nvPicPr>
              <p:blipFill>
                <a:blip r:embed="rId265"/>
                <a:stretch>
                  <a:fillRect/>
                </a:stretch>
              </p:blipFill>
              <p:spPr>
                <a:xfrm>
                  <a:off x="7286368" y="5481398"/>
                  <a:ext cx="9684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47" name="筆跡 346">
                  <a:extLst>
                    <a:ext uri="{FF2B5EF4-FFF2-40B4-BE49-F238E27FC236}">
                      <a16:creationId xmlns:a16="http://schemas.microsoft.com/office/drawing/2014/main" id="{B7E060B5-A762-DDA2-AB63-71245F38CAA0}"/>
                    </a:ext>
                  </a:extLst>
                </p14:cNvPr>
                <p14:cNvContentPartPr/>
                <p14:nvPr/>
              </p14:nvContentPartPr>
              <p14:xfrm>
                <a:off x="7322728" y="5510558"/>
                <a:ext cx="135720" cy="24120"/>
              </p14:xfrm>
            </p:contentPart>
          </mc:Choice>
          <mc:Fallback xmlns="">
            <p:pic>
              <p:nvPicPr>
                <p:cNvPr id="347" name="筆跡 346">
                  <a:extLst>
                    <a:ext uri="{FF2B5EF4-FFF2-40B4-BE49-F238E27FC236}">
                      <a16:creationId xmlns:a16="http://schemas.microsoft.com/office/drawing/2014/main" id="{B7E060B5-A762-DDA2-AB63-71245F38CAA0}"/>
                    </a:ext>
                  </a:extLst>
                </p:cNvPr>
                <p:cNvPicPr/>
                <p:nvPr/>
              </p:nvPicPr>
              <p:blipFill>
                <a:blip r:embed="rId267"/>
                <a:stretch>
                  <a:fillRect/>
                </a:stretch>
              </p:blipFill>
              <p:spPr>
                <a:xfrm>
                  <a:off x="7304728" y="5492558"/>
                  <a:ext cx="1713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48" name="筆跡 347">
                  <a:extLst>
                    <a:ext uri="{FF2B5EF4-FFF2-40B4-BE49-F238E27FC236}">
                      <a16:creationId xmlns:a16="http://schemas.microsoft.com/office/drawing/2014/main" id="{0F810A08-A1D2-38CA-A668-2F0C0C2B8902}"/>
                    </a:ext>
                  </a:extLst>
                </p14:cNvPr>
                <p14:cNvContentPartPr/>
                <p14:nvPr/>
              </p14:nvContentPartPr>
              <p14:xfrm>
                <a:off x="6971008" y="5710718"/>
                <a:ext cx="356760" cy="41760"/>
              </p14:xfrm>
            </p:contentPart>
          </mc:Choice>
          <mc:Fallback xmlns="">
            <p:pic>
              <p:nvPicPr>
                <p:cNvPr id="348" name="筆跡 347">
                  <a:extLst>
                    <a:ext uri="{FF2B5EF4-FFF2-40B4-BE49-F238E27FC236}">
                      <a16:creationId xmlns:a16="http://schemas.microsoft.com/office/drawing/2014/main" id="{0F810A08-A1D2-38CA-A668-2F0C0C2B8902}"/>
                    </a:ext>
                  </a:extLst>
                </p:cNvPr>
                <p:cNvPicPr/>
                <p:nvPr/>
              </p:nvPicPr>
              <p:blipFill>
                <a:blip r:embed="rId269"/>
                <a:stretch>
                  <a:fillRect/>
                </a:stretch>
              </p:blipFill>
              <p:spPr>
                <a:xfrm>
                  <a:off x="6953368" y="5692718"/>
                  <a:ext cx="39240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349" name="筆跡 348">
                  <a:extLst>
                    <a:ext uri="{FF2B5EF4-FFF2-40B4-BE49-F238E27FC236}">
                      <a16:creationId xmlns:a16="http://schemas.microsoft.com/office/drawing/2014/main" id="{7504753A-8620-4795-CB38-8C5ADD9FD8D5}"/>
                    </a:ext>
                  </a:extLst>
                </p14:cNvPr>
                <p14:cNvContentPartPr/>
                <p14:nvPr/>
              </p14:nvContentPartPr>
              <p14:xfrm>
                <a:off x="7108888" y="5775518"/>
                <a:ext cx="183960" cy="96120"/>
              </p14:xfrm>
            </p:contentPart>
          </mc:Choice>
          <mc:Fallback xmlns="">
            <p:pic>
              <p:nvPicPr>
                <p:cNvPr id="349" name="筆跡 348">
                  <a:extLst>
                    <a:ext uri="{FF2B5EF4-FFF2-40B4-BE49-F238E27FC236}">
                      <a16:creationId xmlns:a16="http://schemas.microsoft.com/office/drawing/2014/main" id="{7504753A-8620-4795-CB38-8C5ADD9FD8D5}"/>
                    </a:ext>
                  </a:extLst>
                </p:cNvPr>
                <p:cNvPicPr/>
                <p:nvPr/>
              </p:nvPicPr>
              <p:blipFill>
                <a:blip r:embed="rId271"/>
                <a:stretch>
                  <a:fillRect/>
                </a:stretch>
              </p:blipFill>
              <p:spPr>
                <a:xfrm>
                  <a:off x="7090888" y="5757518"/>
                  <a:ext cx="219600" cy="131760"/>
                </a:xfrm>
                <a:prstGeom prst="rect">
                  <a:avLst/>
                </a:prstGeom>
              </p:spPr>
            </p:pic>
          </mc:Fallback>
        </mc:AlternateContent>
      </p:grpSp>
      <p:grpSp>
        <p:nvGrpSpPr>
          <p:cNvPr id="356" name="群組 355">
            <a:extLst>
              <a:ext uri="{FF2B5EF4-FFF2-40B4-BE49-F238E27FC236}">
                <a16:creationId xmlns:a16="http://schemas.microsoft.com/office/drawing/2014/main" id="{7E9BABFD-0C74-1F89-67C3-BD12FC1478B2}"/>
              </a:ext>
            </a:extLst>
          </p:cNvPr>
          <p:cNvGrpSpPr/>
          <p:nvPr/>
        </p:nvGrpSpPr>
        <p:grpSpPr>
          <a:xfrm>
            <a:off x="7649248" y="5327678"/>
            <a:ext cx="940680" cy="411480"/>
            <a:chOff x="7649248" y="5327678"/>
            <a:chExt cx="940680" cy="411480"/>
          </a:xfrm>
        </p:grpSpPr>
        <mc:AlternateContent xmlns:mc="http://schemas.openxmlformats.org/markup-compatibility/2006" xmlns:p14="http://schemas.microsoft.com/office/powerpoint/2010/main">
          <mc:Choice Requires="p14">
            <p:contentPart p14:bwMode="auto" r:id="rId272">
              <p14:nvContentPartPr>
                <p14:cNvPr id="350" name="筆跡 349">
                  <a:extLst>
                    <a:ext uri="{FF2B5EF4-FFF2-40B4-BE49-F238E27FC236}">
                      <a16:creationId xmlns:a16="http://schemas.microsoft.com/office/drawing/2014/main" id="{9FE052AB-E241-6AE5-003B-C2B7D20CF96C}"/>
                    </a:ext>
                  </a:extLst>
                </p14:cNvPr>
                <p14:cNvContentPartPr/>
                <p14:nvPr/>
              </p14:nvContentPartPr>
              <p14:xfrm>
                <a:off x="7649248" y="5499758"/>
                <a:ext cx="171360" cy="29160"/>
              </p14:xfrm>
            </p:contentPart>
          </mc:Choice>
          <mc:Fallback xmlns="">
            <p:pic>
              <p:nvPicPr>
                <p:cNvPr id="350" name="筆跡 349">
                  <a:extLst>
                    <a:ext uri="{FF2B5EF4-FFF2-40B4-BE49-F238E27FC236}">
                      <a16:creationId xmlns:a16="http://schemas.microsoft.com/office/drawing/2014/main" id="{9FE052AB-E241-6AE5-003B-C2B7D20CF96C}"/>
                    </a:ext>
                  </a:extLst>
                </p:cNvPr>
                <p:cNvPicPr/>
                <p:nvPr/>
              </p:nvPicPr>
              <p:blipFill>
                <a:blip r:embed="rId273"/>
                <a:stretch>
                  <a:fillRect/>
                </a:stretch>
              </p:blipFill>
              <p:spPr>
                <a:xfrm>
                  <a:off x="7631608" y="5482118"/>
                  <a:ext cx="2070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51" name="筆跡 350">
                  <a:extLst>
                    <a:ext uri="{FF2B5EF4-FFF2-40B4-BE49-F238E27FC236}">
                      <a16:creationId xmlns:a16="http://schemas.microsoft.com/office/drawing/2014/main" id="{CFBC02B1-EC5B-553E-DF7B-1B3EF0F8FA77}"/>
                    </a:ext>
                  </a:extLst>
                </p14:cNvPr>
                <p14:cNvContentPartPr/>
                <p14:nvPr/>
              </p14:nvContentPartPr>
              <p14:xfrm>
                <a:off x="7658608" y="5588318"/>
                <a:ext cx="182520" cy="8280"/>
              </p14:xfrm>
            </p:contentPart>
          </mc:Choice>
          <mc:Fallback xmlns="">
            <p:pic>
              <p:nvPicPr>
                <p:cNvPr id="351" name="筆跡 350">
                  <a:extLst>
                    <a:ext uri="{FF2B5EF4-FFF2-40B4-BE49-F238E27FC236}">
                      <a16:creationId xmlns:a16="http://schemas.microsoft.com/office/drawing/2014/main" id="{CFBC02B1-EC5B-553E-DF7B-1B3EF0F8FA77}"/>
                    </a:ext>
                  </a:extLst>
                </p:cNvPr>
                <p:cNvPicPr/>
                <p:nvPr/>
              </p:nvPicPr>
              <p:blipFill>
                <a:blip r:embed="rId275"/>
                <a:stretch>
                  <a:fillRect/>
                </a:stretch>
              </p:blipFill>
              <p:spPr>
                <a:xfrm>
                  <a:off x="7640968" y="5570318"/>
                  <a:ext cx="2181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52" name="筆跡 351">
                  <a:extLst>
                    <a:ext uri="{FF2B5EF4-FFF2-40B4-BE49-F238E27FC236}">
                      <a16:creationId xmlns:a16="http://schemas.microsoft.com/office/drawing/2014/main" id="{64043A7C-52AF-F75C-A618-7801C934D310}"/>
                    </a:ext>
                  </a:extLst>
                </p14:cNvPr>
                <p14:cNvContentPartPr/>
                <p14:nvPr/>
              </p14:nvContentPartPr>
              <p14:xfrm>
                <a:off x="7902688" y="5410118"/>
                <a:ext cx="129240" cy="227520"/>
              </p14:xfrm>
            </p:contentPart>
          </mc:Choice>
          <mc:Fallback xmlns="">
            <p:pic>
              <p:nvPicPr>
                <p:cNvPr id="352" name="筆跡 351">
                  <a:extLst>
                    <a:ext uri="{FF2B5EF4-FFF2-40B4-BE49-F238E27FC236}">
                      <a16:creationId xmlns:a16="http://schemas.microsoft.com/office/drawing/2014/main" id="{64043A7C-52AF-F75C-A618-7801C934D310}"/>
                    </a:ext>
                  </a:extLst>
                </p:cNvPr>
                <p:cNvPicPr/>
                <p:nvPr/>
              </p:nvPicPr>
              <p:blipFill>
                <a:blip r:embed="rId277"/>
                <a:stretch>
                  <a:fillRect/>
                </a:stretch>
              </p:blipFill>
              <p:spPr>
                <a:xfrm>
                  <a:off x="7885048" y="5392118"/>
                  <a:ext cx="16488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53" name="筆跡 352">
                  <a:extLst>
                    <a:ext uri="{FF2B5EF4-FFF2-40B4-BE49-F238E27FC236}">
                      <a16:creationId xmlns:a16="http://schemas.microsoft.com/office/drawing/2014/main" id="{A7700CB7-291F-31E5-1EDA-430B1A74030E}"/>
                    </a:ext>
                  </a:extLst>
                </p14:cNvPr>
                <p14:cNvContentPartPr/>
                <p14:nvPr/>
              </p14:nvContentPartPr>
              <p14:xfrm>
                <a:off x="8108248" y="5351078"/>
                <a:ext cx="165240" cy="388080"/>
              </p14:xfrm>
            </p:contentPart>
          </mc:Choice>
          <mc:Fallback xmlns="">
            <p:pic>
              <p:nvPicPr>
                <p:cNvPr id="353" name="筆跡 352">
                  <a:extLst>
                    <a:ext uri="{FF2B5EF4-FFF2-40B4-BE49-F238E27FC236}">
                      <a16:creationId xmlns:a16="http://schemas.microsoft.com/office/drawing/2014/main" id="{A7700CB7-291F-31E5-1EDA-430B1A74030E}"/>
                    </a:ext>
                  </a:extLst>
                </p:cNvPr>
                <p:cNvPicPr/>
                <p:nvPr/>
              </p:nvPicPr>
              <p:blipFill>
                <a:blip r:embed="rId279"/>
                <a:stretch>
                  <a:fillRect/>
                </a:stretch>
              </p:blipFill>
              <p:spPr>
                <a:xfrm>
                  <a:off x="8090248" y="5333438"/>
                  <a:ext cx="20088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54" name="筆跡 353">
                  <a:extLst>
                    <a:ext uri="{FF2B5EF4-FFF2-40B4-BE49-F238E27FC236}">
                      <a16:creationId xmlns:a16="http://schemas.microsoft.com/office/drawing/2014/main" id="{933A1897-D346-135B-2938-9ED04B989B6D}"/>
                    </a:ext>
                  </a:extLst>
                </p14:cNvPr>
                <p14:cNvContentPartPr/>
                <p14:nvPr/>
              </p14:nvContentPartPr>
              <p14:xfrm>
                <a:off x="8391208" y="5327678"/>
                <a:ext cx="156960" cy="318960"/>
              </p14:xfrm>
            </p:contentPart>
          </mc:Choice>
          <mc:Fallback xmlns="">
            <p:pic>
              <p:nvPicPr>
                <p:cNvPr id="354" name="筆跡 353">
                  <a:extLst>
                    <a:ext uri="{FF2B5EF4-FFF2-40B4-BE49-F238E27FC236}">
                      <a16:creationId xmlns:a16="http://schemas.microsoft.com/office/drawing/2014/main" id="{933A1897-D346-135B-2938-9ED04B989B6D}"/>
                    </a:ext>
                  </a:extLst>
                </p:cNvPr>
                <p:cNvPicPr/>
                <p:nvPr/>
              </p:nvPicPr>
              <p:blipFill>
                <a:blip r:embed="rId281"/>
                <a:stretch>
                  <a:fillRect/>
                </a:stretch>
              </p:blipFill>
              <p:spPr>
                <a:xfrm>
                  <a:off x="8373208" y="5310038"/>
                  <a:ext cx="1926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55" name="筆跡 354">
                  <a:extLst>
                    <a:ext uri="{FF2B5EF4-FFF2-40B4-BE49-F238E27FC236}">
                      <a16:creationId xmlns:a16="http://schemas.microsoft.com/office/drawing/2014/main" id="{204C6A8B-D859-DA24-161C-E9D3E1392EDF}"/>
                    </a:ext>
                  </a:extLst>
                </p14:cNvPr>
                <p14:cNvContentPartPr/>
                <p14:nvPr/>
              </p14:nvContentPartPr>
              <p14:xfrm>
                <a:off x="8577688" y="5594798"/>
                <a:ext cx="12240" cy="41040"/>
              </p14:xfrm>
            </p:contentPart>
          </mc:Choice>
          <mc:Fallback xmlns="">
            <p:pic>
              <p:nvPicPr>
                <p:cNvPr id="355" name="筆跡 354">
                  <a:extLst>
                    <a:ext uri="{FF2B5EF4-FFF2-40B4-BE49-F238E27FC236}">
                      <a16:creationId xmlns:a16="http://schemas.microsoft.com/office/drawing/2014/main" id="{204C6A8B-D859-DA24-161C-E9D3E1392EDF}"/>
                    </a:ext>
                  </a:extLst>
                </p:cNvPr>
                <p:cNvPicPr/>
                <p:nvPr/>
              </p:nvPicPr>
              <p:blipFill>
                <a:blip r:embed="rId283"/>
                <a:stretch>
                  <a:fillRect/>
                </a:stretch>
              </p:blipFill>
              <p:spPr>
                <a:xfrm>
                  <a:off x="8559688" y="5577158"/>
                  <a:ext cx="47880" cy="76680"/>
                </a:xfrm>
                <a:prstGeom prst="rect">
                  <a:avLst/>
                </a:prstGeom>
              </p:spPr>
            </p:pic>
          </mc:Fallback>
        </mc:AlternateContent>
      </p:grpSp>
      <p:grpSp>
        <p:nvGrpSpPr>
          <p:cNvPr id="360" name="群組 359">
            <a:extLst>
              <a:ext uri="{FF2B5EF4-FFF2-40B4-BE49-F238E27FC236}">
                <a16:creationId xmlns:a16="http://schemas.microsoft.com/office/drawing/2014/main" id="{F39A3051-A603-98F8-4571-F0B75240C798}"/>
              </a:ext>
            </a:extLst>
          </p:cNvPr>
          <p:cNvGrpSpPr/>
          <p:nvPr/>
        </p:nvGrpSpPr>
        <p:grpSpPr>
          <a:xfrm>
            <a:off x="677259" y="3294782"/>
            <a:ext cx="558720" cy="422778"/>
            <a:chOff x="677259" y="3294782"/>
            <a:chExt cx="558720" cy="422778"/>
          </a:xfrm>
        </p:grpSpPr>
        <mc:AlternateContent xmlns:mc="http://schemas.openxmlformats.org/markup-compatibility/2006" xmlns:p14="http://schemas.microsoft.com/office/powerpoint/2010/main">
          <mc:Choice Requires="p14">
            <p:contentPart p14:bwMode="auto" r:id="rId284">
              <p14:nvContentPartPr>
                <p14:cNvPr id="181" name="筆跡 180">
                  <a:extLst>
                    <a:ext uri="{FF2B5EF4-FFF2-40B4-BE49-F238E27FC236}">
                      <a16:creationId xmlns:a16="http://schemas.microsoft.com/office/drawing/2014/main" id="{6C9E993D-6346-11EE-1B78-31D2EC51609B}"/>
                    </a:ext>
                  </a:extLst>
                </p14:cNvPr>
                <p14:cNvContentPartPr/>
                <p14:nvPr/>
              </p14:nvContentPartPr>
              <p14:xfrm>
                <a:off x="677259" y="3294782"/>
                <a:ext cx="234360" cy="314640"/>
              </p14:xfrm>
            </p:contentPart>
          </mc:Choice>
          <mc:Fallback xmlns="">
            <p:pic>
              <p:nvPicPr>
                <p:cNvPr id="181" name="筆跡 180">
                  <a:extLst>
                    <a:ext uri="{FF2B5EF4-FFF2-40B4-BE49-F238E27FC236}">
                      <a16:creationId xmlns:a16="http://schemas.microsoft.com/office/drawing/2014/main" id="{6C9E993D-6346-11EE-1B78-31D2EC51609B}"/>
                    </a:ext>
                  </a:extLst>
                </p:cNvPr>
                <p:cNvPicPr/>
                <p:nvPr/>
              </p:nvPicPr>
              <p:blipFill>
                <a:blip r:embed="rId285"/>
                <a:stretch>
                  <a:fillRect/>
                </a:stretch>
              </p:blipFill>
              <p:spPr>
                <a:xfrm>
                  <a:off x="659619" y="3276782"/>
                  <a:ext cx="27000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82" name="筆跡 181">
                  <a:extLst>
                    <a:ext uri="{FF2B5EF4-FFF2-40B4-BE49-F238E27FC236}">
                      <a16:creationId xmlns:a16="http://schemas.microsoft.com/office/drawing/2014/main" id="{86DDBC92-509A-E8F2-B708-6D0BDDED5836}"/>
                    </a:ext>
                  </a:extLst>
                </p14:cNvPr>
                <p14:cNvContentPartPr/>
                <p14:nvPr/>
              </p14:nvContentPartPr>
              <p14:xfrm>
                <a:off x="697779" y="3358862"/>
                <a:ext cx="176760" cy="167760"/>
              </p14:xfrm>
            </p:contentPart>
          </mc:Choice>
          <mc:Fallback xmlns="">
            <p:pic>
              <p:nvPicPr>
                <p:cNvPr id="182" name="筆跡 181">
                  <a:extLst>
                    <a:ext uri="{FF2B5EF4-FFF2-40B4-BE49-F238E27FC236}">
                      <a16:creationId xmlns:a16="http://schemas.microsoft.com/office/drawing/2014/main" id="{86DDBC92-509A-E8F2-B708-6D0BDDED5836}"/>
                    </a:ext>
                  </a:extLst>
                </p:cNvPr>
                <p:cNvPicPr/>
                <p:nvPr/>
              </p:nvPicPr>
              <p:blipFill>
                <a:blip r:embed="rId287"/>
                <a:stretch>
                  <a:fillRect/>
                </a:stretch>
              </p:blipFill>
              <p:spPr>
                <a:xfrm>
                  <a:off x="679779" y="3341222"/>
                  <a:ext cx="21240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83" name="筆跡 182">
                  <a:extLst>
                    <a:ext uri="{FF2B5EF4-FFF2-40B4-BE49-F238E27FC236}">
                      <a16:creationId xmlns:a16="http://schemas.microsoft.com/office/drawing/2014/main" id="{A853C563-1E20-2EC5-57AB-3EB629B5E173}"/>
                    </a:ext>
                  </a:extLst>
                </p14:cNvPr>
                <p14:cNvContentPartPr/>
                <p14:nvPr/>
              </p14:nvContentPartPr>
              <p14:xfrm>
                <a:off x="1058499" y="3405662"/>
                <a:ext cx="177480" cy="12240"/>
              </p14:xfrm>
            </p:contentPart>
          </mc:Choice>
          <mc:Fallback xmlns="">
            <p:pic>
              <p:nvPicPr>
                <p:cNvPr id="183" name="筆跡 182">
                  <a:extLst>
                    <a:ext uri="{FF2B5EF4-FFF2-40B4-BE49-F238E27FC236}">
                      <a16:creationId xmlns:a16="http://schemas.microsoft.com/office/drawing/2014/main" id="{A853C563-1E20-2EC5-57AB-3EB629B5E173}"/>
                    </a:ext>
                  </a:extLst>
                </p:cNvPr>
                <p:cNvPicPr/>
                <p:nvPr/>
              </p:nvPicPr>
              <p:blipFill>
                <a:blip r:embed="rId289"/>
                <a:stretch>
                  <a:fillRect/>
                </a:stretch>
              </p:blipFill>
              <p:spPr>
                <a:xfrm>
                  <a:off x="1040499" y="3388022"/>
                  <a:ext cx="213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84" name="筆跡 183">
                  <a:extLst>
                    <a:ext uri="{FF2B5EF4-FFF2-40B4-BE49-F238E27FC236}">
                      <a16:creationId xmlns:a16="http://schemas.microsoft.com/office/drawing/2014/main" id="{18087772-1709-3A95-F4AF-6765D7B1568E}"/>
                    </a:ext>
                  </a:extLst>
                </p14:cNvPr>
                <p14:cNvContentPartPr/>
                <p14:nvPr/>
              </p14:nvContentPartPr>
              <p14:xfrm>
                <a:off x="1061379" y="3483062"/>
                <a:ext cx="143280" cy="11880"/>
              </p14:xfrm>
            </p:contentPart>
          </mc:Choice>
          <mc:Fallback xmlns="">
            <p:pic>
              <p:nvPicPr>
                <p:cNvPr id="184" name="筆跡 183">
                  <a:extLst>
                    <a:ext uri="{FF2B5EF4-FFF2-40B4-BE49-F238E27FC236}">
                      <a16:creationId xmlns:a16="http://schemas.microsoft.com/office/drawing/2014/main" id="{18087772-1709-3A95-F4AF-6765D7B1568E}"/>
                    </a:ext>
                  </a:extLst>
                </p:cNvPr>
                <p:cNvPicPr/>
                <p:nvPr/>
              </p:nvPicPr>
              <p:blipFill>
                <a:blip r:embed="rId291"/>
                <a:stretch>
                  <a:fillRect/>
                </a:stretch>
              </p:blipFill>
              <p:spPr>
                <a:xfrm>
                  <a:off x="1043379" y="3465062"/>
                  <a:ext cx="1789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58" name="筆跡 357">
                  <a:extLst>
                    <a:ext uri="{FF2B5EF4-FFF2-40B4-BE49-F238E27FC236}">
                      <a16:creationId xmlns:a16="http://schemas.microsoft.com/office/drawing/2014/main" id="{AD83194A-B169-198D-32B1-FBE4B048A1E4}"/>
                    </a:ext>
                  </a:extLst>
                </p14:cNvPr>
                <p14:cNvContentPartPr/>
                <p14:nvPr/>
              </p14:nvContentPartPr>
              <p14:xfrm>
                <a:off x="941520" y="3530720"/>
                <a:ext cx="26280" cy="186840"/>
              </p14:xfrm>
            </p:contentPart>
          </mc:Choice>
          <mc:Fallback xmlns="">
            <p:pic>
              <p:nvPicPr>
                <p:cNvPr id="358" name="筆跡 357">
                  <a:extLst>
                    <a:ext uri="{FF2B5EF4-FFF2-40B4-BE49-F238E27FC236}">
                      <a16:creationId xmlns:a16="http://schemas.microsoft.com/office/drawing/2014/main" id="{AD83194A-B169-198D-32B1-FBE4B048A1E4}"/>
                    </a:ext>
                  </a:extLst>
                </p:cNvPr>
                <p:cNvPicPr/>
                <p:nvPr/>
              </p:nvPicPr>
              <p:blipFill>
                <a:blip r:embed="rId293"/>
                <a:stretch>
                  <a:fillRect/>
                </a:stretch>
              </p:blipFill>
              <p:spPr>
                <a:xfrm>
                  <a:off x="923520" y="3512720"/>
                  <a:ext cx="619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59" name="筆跡 358">
                  <a:extLst>
                    <a:ext uri="{FF2B5EF4-FFF2-40B4-BE49-F238E27FC236}">
                      <a16:creationId xmlns:a16="http://schemas.microsoft.com/office/drawing/2014/main" id="{AD9965CF-CD53-5BA7-D3C4-5561ED20953F}"/>
                    </a:ext>
                  </a:extLst>
                </p14:cNvPr>
                <p14:cNvContentPartPr/>
                <p14:nvPr/>
              </p14:nvContentPartPr>
              <p14:xfrm>
                <a:off x="964920" y="3583640"/>
                <a:ext cx="84960" cy="95400"/>
              </p14:xfrm>
            </p:contentPart>
          </mc:Choice>
          <mc:Fallback xmlns="">
            <p:pic>
              <p:nvPicPr>
                <p:cNvPr id="359" name="筆跡 358">
                  <a:extLst>
                    <a:ext uri="{FF2B5EF4-FFF2-40B4-BE49-F238E27FC236}">
                      <a16:creationId xmlns:a16="http://schemas.microsoft.com/office/drawing/2014/main" id="{AD9965CF-CD53-5BA7-D3C4-5561ED20953F}"/>
                    </a:ext>
                  </a:extLst>
                </p:cNvPr>
                <p:cNvPicPr/>
                <p:nvPr/>
              </p:nvPicPr>
              <p:blipFill>
                <a:blip r:embed="rId295"/>
                <a:stretch>
                  <a:fillRect/>
                </a:stretch>
              </p:blipFill>
              <p:spPr>
                <a:xfrm>
                  <a:off x="947280" y="3566000"/>
                  <a:ext cx="120600" cy="131040"/>
                </a:xfrm>
                <a:prstGeom prst="rect">
                  <a:avLst/>
                </a:prstGeom>
              </p:spPr>
            </p:pic>
          </mc:Fallback>
        </mc:AlternateContent>
      </p:grpSp>
      <p:grpSp>
        <p:nvGrpSpPr>
          <p:cNvPr id="363" name="群組 362">
            <a:extLst>
              <a:ext uri="{FF2B5EF4-FFF2-40B4-BE49-F238E27FC236}">
                <a16:creationId xmlns:a16="http://schemas.microsoft.com/office/drawing/2014/main" id="{717BE42C-2C80-B060-2494-C3B54C97B0DB}"/>
              </a:ext>
            </a:extLst>
          </p:cNvPr>
          <p:cNvGrpSpPr/>
          <p:nvPr/>
        </p:nvGrpSpPr>
        <p:grpSpPr>
          <a:xfrm>
            <a:off x="5383408" y="5244518"/>
            <a:ext cx="431280" cy="464922"/>
            <a:chOff x="5383408" y="5244518"/>
            <a:chExt cx="431280" cy="464922"/>
          </a:xfrm>
        </p:grpSpPr>
        <mc:AlternateContent xmlns:mc="http://schemas.openxmlformats.org/markup-compatibility/2006" xmlns:p14="http://schemas.microsoft.com/office/powerpoint/2010/main">
          <mc:Choice Requires="p14">
            <p:contentPart p14:bwMode="auto" r:id="rId296">
              <p14:nvContentPartPr>
                <p14:cNvPr id="320" name="筆跡 319">
                  <a:extLst>
                    <a:ext uri="{FF2B5EF4-FFF2-40B4-BE49-F238E27FC236}">
                      <a16:creationId xmlns:a16="http://schemas.microsoft.com/office/drawing/2014/main" id="{9FC409C4-E9CA-F47C-A05C-0DC1BDCC9FCE}"/>
                    </a:ext>
                  </a:extLst>
                </p14:cNvPr>
                <p14:cNvContentPartPr/>
                <p14:nvPr/>
              </p14:nvContentPartPr>
              <p14:xfrm>
                <a:off x="5383408" y="5258198"/>
                <a:ext cx="9000" cy="354240"/>
              </p14:xfrm>
            </p:contentPart>
          </mc:Choice>
          <mc:Fallback xmlns="">
            <p:pic>
              <p:nvPicPr>
                <p:cNvPr id="320" name="筆跡 319">
                  <a:extLst>
                    <a:ext uri="{FF2B5EF4-FFF2-40B4-BE49-F238E27FC236}">
                      <a16:creationId xmlns:a16="http://schemas.microsoft.com/office/drawing/2014/main" id="{9FC409C4-E9CA-F47C-A05C-0DC1BDCC9FCE}"/>
                    </a:ext>
                  </a:extLst>
                </p:cNvPr>
                <p:cNvPicPr/>
                <p:nvPr/>
              </p:nvPicPr>
              <p:blipFill>
                <a:blip r:embed="rId297"/>
                <a:stretch>
                  <a:fillRect/>
                </a:stretch>
              </p:blipFill>
              <p:spPr>
                <a:xfrm>
                  <a:off x="5365408" y="5240558"/>
                  <a:ext cx="4464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21" name="筆跡 320">
                  <a:extLst>
                    <a:ext uri="{FF2B5EF4-FFF2-40B4-BE49-F238E27FC236}">
                      <a16:creationId xmlns:a16="http://schemas.microsoft.com/office/drawing/2014/main" id="{276F29A0-F6ED-D57A-6EC1-4DF80DE6798D}"/>
                    </a:ext>
                  </a:extLst>
                </p14:cNvPr>
                <p14:cNvContentPartPr/>
                <p14:nvPr/>
              </p14:nvContentPartPr>
              <p14:xfrm>
                <a:off x="5447488" y="5281958"/>
                <a:ext cx="234720" cy="316080"/>
              </p14:xfrm>
            </p:contentPart>
          </mc:Choice>
          <mc:Fallback xmlns="">
            <p:pic>
              <p:nvPicPr>
                <p:cNvPr id="321" name="筆跡 320">
                  <a:extLst>
                    <a:ext uri="{FF2B5EF4-FFF2-40B4-BE49-F238E27FC236}">
                      <a16:creationId xmlns:a16="http://schemas.microsoft.com/office/drawing/2014/main" id="{276F29A0-F6ED-D57A-6EC1-4DF80DE6798D}"/>
                    </a:ext>
                  </a:extLst>
                </p:cNvPr>
                <p:cNvPicPr/>
                <p:nvPr/>
              </p:nvPicPr>
              <p:blipFill>
                <a:blip r:embed="rId299"/>
                <a:stretch>
                  <a:fillRect/>
                </a:stretch>
              </p:blipFill>
              <p:spPr>
                <a:xfrm>
                  <a:off x="5429848" y="5264318"/>
                  <a:ext cx="27036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322" name="筆跡 321">
                  <a:extLst>
                    <a:ext uri="{FF2B5EF4-FFF2-40B4-BE49-F238E27FC236}">
                      <a16:creationId xmlns:a16="http://schemas.microsoft.com/office/drawing/2014/main" id="{ADDB0CA4-E020-8973-7307-0804747096A3}"/>
                    </a:ext>
                  </a:extLst>
                </p14:cNvPr>
                <p14:cNvContentPartPr/>
                <p14:nvPr/>
              </p14:nvContentPartPr>
              <p14:xfrm>
                <a:off x="5434528" y="5428838"/>
                <a:ext cx="216720" cy="58680"/>
              </p14:xfrm>
            </p:contentPart>
          </mc:Choice>
          <mc:Fallback xmlns="">
            <p:pic>
              <p:nvPicPr>
                <p:cNvPr id="322" name="筆跡 321">
                  <a:extLst>
                    <a:ext uri="{FF2B5EF4-FFF2-40B4-BE49-F238E27FC236}">
                      <a16:creationId xmlns:a16="http://schemas.microsoft.com/office/drawing/2014/main" id="{ADDB0CA4-E020-8973-7307-0804747096A3}"/>
                    </a:ext>
                  </a:extLst>
                </p:cNvPr>
                <p:cNvPicPr/>
                <p:nvPr/>
              </p:nvPicPr>
              <p:blipFill>
                <a:blip r:embed="rId301"/>
                <a:stretch>
                  <a:fillRect/>
                </a:stretch>
              </p:blipFill>
              <p:spPr>
                <a:xfrm>
                  <a:off x="5416528" y="5411198"/>
                  <a:ext cx="25236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23" name="筆跡 322">
                  <a:extLst>
                    <a:ext uri="{FF2B5EF4-FFF2-40B4-BE49-F238E27FC236}">
                      <a16:creationId xmlns:a16="http://schemas.microsoft.com/office/drawing/2014/main" id="{A146455B-601F-98D8-9C00-E8EA46FE57D5}"/>
                    </a:ext>
                  </a:extLst>
                </p14:cNvPr>
                <p14:cNvContentPartPr/>
                <p14:nvPr/>
              </p14:nvContentPartPr>
              <p14:xfrm>
                <a:off x="5798848" y="5244518"/>
                <a:ext cx="15840" cy="380880"/>
              </p14:xfrm>
            </p:contentPart>
          </mc:Choice>
          <mc:Fallback xmlns="">
            <p:pic>
              <p:nvPicPr>
                <p:cNvPr id="323" name="筆跡 322">
                  <a:extLst>
                    <a:ext uri="{FF2B5EF4-FFF2-40B4-BE49-F238E27FC236}">
                      <a16:creationId xmlns:a16="http://schemas.microsoft.com/office/drawing/2014/main" id="{A146455B-601F-98D8-9C00-E8EA46FE57D5}"/>
                    </a:ext>
                  </a:extLst>
                </p:cNvPr>
                <p:cNvPicPr/>
                <p:nvPr/>
              </p:nvPicPr>
              <p:blipFill>
                <a:blip r:embed="rId303"/>
                <a:stretch>
                  <a:fillRect/>
                </a:stretch>
              </p:blipFill>
              <p:spPr>
                <a:xfrm>
                  <a:off x="5781208" y="5226878"/>
                  <a:ext cx="514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61" name="筆跡 360">
                  <a:extLst>
                    <a:ext uri="{FF2B5EF4-FFF2-40B4-BE49-F238E27FC236}">
                      <a16:creationId xmlns:a16="http://schemas.microsoft.com/office/drawing/2014/main" id="{C836DA6B-EC27-5C2A-94FB-E01967AE9E72}"/>
                    </a:ext>
                  </a:extLst>
                </p14:cNvPr>
                <p14:cNvContentPartPr/>
                <p14:nvPr/>
              </p14:nvContentPartPr>
              <p14:xfrm>
                <a:off x="5665080" y="5541680"/>
                <a:ext cx="17280" cy="167760"/>
              </p14:xfrm>
            </p:contentPart>
          </mc:Choice>
          <mc:Fallback xmlns="">
            <p:pic>
              <p:nvPicPr>
                <p:cNvPr id="361" name="筆跡 360">
                  <a:extLst>
                    <a:ext uri="{FF2B5EF4-FFF2-40B4-BE49-F238E27FC236}">
                      <a16:creationId xmlns:a16="http://schemas.microsoft.com/office/drawing/2014/main" id="{C836DA6B-EC27-5C2A-94FB-E01967AE9E72}"/>
                    </a:ext>
                  </a:extLst>
                </p:cNvPr>
                <p:cNvPicPr/>
                <p:nvPr/>
              </p:nvPicPr>
              <p:blipFill>
                <a:blip r:embed="rId305"/>
                <a:stretch>
                  <a:fillRect/>
                </a:stretch>
              </p:blipFill>
              <p:spPr>
                <a:xfrm>
                  <a:off x="5647080" y="5523680"/>
                  <a:ext cx="5292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62" name="筆跡 361">
                  <a:extLst>
                    <a:ext uri="{FF2B5EF4-FFF2-40B4-BE49-F238E27FC236}">
                      <a16:creationId xmlns:a16="http://schemas.microsoft.com/office/drawing/2014/main" id="{31BF55C8-BF27-66E7-E81A-13748D5DD1BA}"/>
                    </a:ext>
                  </a:extLst>
                </p14:cNvPr>
                <p14:cNvContentPartPr/>
                <p14:nvPr/>
              </p14:nvContentPartPr>
              <p14:xfrm>
                <a:off x="5675520" y="5592800"/>
                <a:ext cx="101160" cy="77760"/>
              </p14:xfrm>
            </p:contentPart>
          </mc:Choice>
          <mc:Fallback xmlns="">
            <p:pic>
              <p:nvPicPr>
                <p:cNvPr id="362" name="筆跡 361">
                  <a:extLst>
                    <a:ext uri="{FF2B5EF4-FFF2-40B4-BE49-F238E27FC236}">
                      <a16:creationId xmlns:a16="http://schemas.microsoft.com/office/drawing/2014/main" id="{31BF55C8-BF27-66E7-E81A-13748D5DD1BA}"/>
                    </a:ext>
                  </a:extLst>
                </p:cNvPr>
                <p:cNvPicPr/>
                <p:nvPr/>
              </p:nvPicPr>
              <p:blipFill>
                <a:blip r:embed="rId307"/>
                <a:stretch>
                  <a:fillRect/>
                </a:stretch>
              </p:blipFill>
              <p:spPr>
                <a:xfrm>
                  <a:off x="5657520" y="5575160"/>
                  <a:ext cx="136800" cy="113400"/>
                </a:xfrm>
                <a:prstGeom prst="rect">
                  <a:avLst/>
                </a:prstGeom>
              </p:spPr>
            </p:pic>
          </mc:Fallback>
        </mc:AlternateContent>
      </p:grpSp>
    </p:spTree>
    <p:extLst>
      <p:ext uri="{BB962C8B-B14F-4D97-AF65-F5344CB8AC3E}">
        <p14:creationId xmlns:p14="http://schemas.microsoft.com/office/powerpoint/2010/main" val="9068526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EDF4-C78D-5F8E-4B91-7A3E1DFF46FC}"/>
            </a:ext>
          </a:extLst>
        </p:cNvPr>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D27B3F11-02A9-666A-7138-97F50DC8D0FB}"/>
              </a:ext>
            </a:extLst>
          </p:cNvPr>
          <p:cNvSpPr>
            <a:spLocks noGrp="1"/>
          </p:cNvSpPr>
          <p:nvPr>
            <p:ph type="sldNum" sz="quarter" idx="12"/>
          </p:nvPr>
        </p:nvSpPr>
        <p:spPr/>
        <p:txBody>
          <a:bodyPr/>
          <a:lstStyle/>
          <a:p>
            <a:fld id="{F7C3EB1E-0928-436D-A66E-D72C5BBE33D9}" type="slidenum">
              <a:rPr lang="zh-TW" altLang="en-US" smtClean="0"/>
              <a:t>49</a:t>
            </a:fld>
            <a:endParaRPr lang="zh-TW" altLang="en-US"/>
          </a:p>
        </p:txBody>
      </p:sp>
      <p:sp>
        <p:nvSpPr>
          <p:cNvPr id="9" name="標題 8">
            <a:extLst>
              <a:ext uri="{FF2B5EF4-FFF2-40B4-BE49-F238E27FC236}">
                <a16:creationId xmlns:a16="http://schemas.microsoft.com/office/drawing/2014/main" id="{F52342A1-3AC0-1FF6-8453-6D2A14447B74}"/>
              </a:ext>
            </a:extLst>
          </p:cNvPr>
          <p:cNvSpPr>
            <a:spLocks noGrp="1"/>
          </p:cNvSpPr>
          <p:nvPr>
            <p:ph type="title"/>
          </p:nvPr>
        </p:nvSpPr>
        <p:spPr/>
        <p:txBody>
          <a:bodyPr/>
          <a:lstStyle/>
          <a:p>
            <a:r>
              <a:rPr lang="en-US" altLang="zh-TW" dirty="0"/>
              <a:t>Skewness</a:t>
            </a:r>
            <a:endParaRPr lang="zh-TW" altLang="en-US" dirty="0"/>
          </a:p>
        </p:txBody>
      </p:sp>
      <p:grpSp>
        <p:nvGrpSpPr>
          <p:cNvPr id="16" name="群組 15">
            <a:extLst>
              <a:ext uri="{FF2B5EF4-FFF2-40B4-BE49-F238E27FC236}">
                <a16:creationId xmlns:a16="http://schemas.microsoft.com/office/drawing/2014/main" id="{24EBEB5E-939D-4825-90DA-ECD8CAD38225}"/>
              </a:ext>
            </a:extLst>
          </p:cNvPr>
          <p:cNvGrpSpPr/>
          <p:nvPr/>
        </p:nvGrpSpPr>
        <p:grpSpPr>
          <a:xfrm>
            <a:off x="291609" y="2471240"/>
            <a:ext cx="1062948" cy="402370"/>
            <a:chOff x="291609" y="2471240"/>
            <a:chExt cx="1062948" cy="402370"/>
          </a:xfrm>
        </p:grpSpPr>
        <mc:AlternateContent xmlns:mc="http://schemas.openxmlformats.org/markup-compatibility/2006" xmlns:p14="http://schemas.microsoft.com/office/powerpoint/2010/main">
          <mc:Choice Requires="p14">
            <p:contentPart p14:bwMode="auto" r:id="rId2">
              <p14:nvContentPartPr>
                <p14:cNvPr id="10" name="筆跡 9">
                  <a:extLst>
                    <a:ext uri="{FF2B5EF4-FFF2-40B4-BE49-F238E27FC236}">
                      <a16:creationId xmlns:a16="http://schemas.microsoft.com/office/drawing/2014/main" id="{D98EA891-CAEE-7CEE-4CFF-E83808171BCE}"/>
                    </a:ext>
                  </a:extLst>
                </p14:cNvPr>
                <p14:cNvContentPartPr/>
                <p14:nvPr/>
              </p14:nvContentPartPr>
              <p14:xfrm>
                <a:off x="291609" y="2545970"/>
                <a:ext cx="238968" cy="327640"/>
              </p14:xfrm>
            </p:contentPart>
          </mc:Choice>
          <mc:Fallback xmlns="">
            <p:pic>
              <p:nvPicPr>
                <p:cNvPr id="10" name="筆跡 9">
                  <a:extLst>
                    <a:ext uri="{FF2B5EF4-FFF2-40B4-BE49-F238E27FC236}">
                      <a16:creationId xmlns:a16="http://schemas.microsoft.com/office/drawing/2014/main" id="{D98EA891-CAEE-7CEE-4CFF-E83808171BCE}"/>
                    </a:ext>
                  </a:extLst>
                </p:cNvPr>
                <p:cNvPicPr/>
                <p:nvPr/>
              </p:nvPicPr>
              <p:blipFill>
                <a:blip r:embed="rId3"/>
                <a:stretch>
                  <a:fillRect/>
                </a:stretch>
              </p:blipFill>
              <p:spPr>
                <a:xfrm>
                  <a:off x="273974" y="2527988"/>
                  <a:ext cx="274597" cy="363245"/>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1" name="筆跡 10">
                  <a:extLst>
                    <a:ext uri="{FF2B5EF4-FFF2-40B4-BE49-F238E27FC236}">
                      <a16:creationId xmlns:a16="http://schemas.microsoft.com/office/drawing/2014/main" id="{02157B3C-1D0B-7999-7CC8-E78C4383BA36}"/>
                    </a:ext>
                  </a:extLst>
                </p14:cNvPr>
                <p14:cNvContentPartPr/>
                <p14:nvPr/>
              </p14:nvContentPartPr>
              <p14:xfrm>
                <a:off x="601124" y="2701285"/>
                <a:ext cx="109864" cy="153921"/>
              </p14:xfrm>
            </p:contentPart>
          </mc:Choice>
          <mc:Fallback xmlns="">
            <p:pic>
              <p:nvPicPr>
                <p:cNvPr id="11" name="筆跡 10">
                  <a:extLst>
                    <a:ext uri="{FF2B5EF4-FFF2-40B4-BE49-F238E27FC236}">
                      <a16:creationId xmlns:a16="http://schemas.microsoft.com/office/drawing/2014/main" id="{02157B3C-1D0B-7999-7CC8-E78C4383BA36}"/>
                    </a:ext>
                  </a:extLst>
                </p:cNvPr>
                <p:cNvPicPr/>
                <p:nvPr/>
              </p:nvPicPr>
              <p:blipFill>
                <a:blip r:embed="rId5"/>
                <a:stretch>
                  <a:fillRect/>
                </a:stretch>
              </p:blipFill>
              <p:spPr>
                <a:xfrm>
                  <a:off x="583114" y="2683304"/>
                  <a:ext cx="145525" cy="189524"/>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2" name="筆跡 11">
                  <a:extLst>
                    <a:ext uri="{FF2B5EF4-FFF2-40B4-BE49-F238E27FC236}">
                      <a16:creationId xmlns:a16="http://schemas.microsoft.com/office/drawing/2014/main" id="{37A0FC2E-0C06-6F9C-4DBD-75761C12A6C0}"/>
                    </a:ext>
                  </a:extLst>
                </p14:cNvPr>
                <p14:cNvContentPartPr/>
                <p14:nvPr/>
              </p14:nvContentPartPr>
              <p14:xfrm>
                <a:off x="786833" y="2471240"/>
                <a:ext cx="107633" cy="373091"/>
              </p14:xfrm>
            </p:contentPart>
          </mc:Choice>
          <mc:Fallback xmlns="">
            <p:pic>
              <p:nvPicPr>
                <p:cNvPr id="12" name="筆跡 11">
                  <a:extLst>
                    <a:ext uri="{FF2B5EF4-FFF2-40B4-BE49-F238E27FC236}">
                      <a16:creationId xmlns:a16="http://schemas.microsoft.com/office/drawing/2014/main" id="{37A0FC2E-0C06-6F9C-4DBD-75761C12A6C0}"/>
                    </a:ext>
                  </a:extLst>
                </p:cNvPr>
                <p:cNvPicPr/>
                <p:nvPr/>
              </p:nvPicPr>
              <p:blipFill>
                <a:blip r:embed="rId7"/>
                <a:stretch>
                  <a:fillRect/>
                </a:stretch>
              </p:blipFill>
              <p:spPr>
                <a:xfrm>
                  <a:off x="768834" y="2453611"/>
                  <a:ext cx="143271" cy="408709"/>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3" name="筆跡 12">
                  <a:extLst>
                    <a:ext uri="{FF2B5EF4-FFF2-40B4-BE49-F238E27FC236}">
                      <a16:creationId xmlns:a16="http://schemas.microsoft.com/office/drawing/2014/main" id="{DF429851-D3BC-A9B7-809A-FCC1C6172AD0}"/>
                    </a:ext>
                  </a:extLst>
                </p14:cNvPr>
                <p14:cNvContentPartPr/>
                <p14:nvPr/>
              </p14:nvContentPartPr>
              <p14:xfrm>
                <a:off x="942985" y="2636315"/>
                <a:ext cx="58278" cy="208853"/>
              </p14:xfrm>
            </p:contentPart>
          </mc:Choice>
          <mc:Fallback xmlns="">
            <p:pic>
              <p:nvPicPr>
                <p:cNvPr id="13" name="筆跡 12">
                  <a:extLst>
                    <a:ext uri="{FF2B5EF4-FFF2-40B4-BE49-F238E27FC236}">
                      <a16:creationId xmlns:a16="http://schemas.microsoft.com/office/drawing/2014/main" id="{DF429851-D3BC-A9B7-809A-FCC1C6172AD0}"/>
                    </a:ext>
                  </a:extLst>
                </p:cNvPr>
                <p:cNvPicPr/>
                <p:nvPr/>
              </p:nvPicPr>
              <p:blipFill>
                <a:blip r:embed="rId9"/>
                <a:stretch>
                  <a:fillRect/>
                </a:stretch>
              </p:blipFill>
              <p:spPr>
                <a:xfrm>
                  <a:off x="925358" y="2618701"/>
                  <a:ext cx="93892" cy="24444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筆跡 13">
                  <a:extLst>
                    <a:ext uri="{FF2B5EF4-FFF2-40B4-BE49-F238E27FC236}">
                      <a16:creationId xmlns:a16="http://schemas.microsoft.com/office/drawing/2014/main" id="{0840AF92-0B34-B853-3241-7C323B3D9F7C}"/>
                    </a:ext>
                  </a:extLst>
                </p14:cNvPr>
                <p14:cNvContentPartPr/>
                <p14:nvPr/>
              </p14:nvContentPartPr>
              <p14:xfrm>
                <a:off x="1033609" y="2669218"/>
                <a:ext cx="152248" cy="152527"/>
              </p14:xfrm>
            </p:contentPart>
          </mc:Choice>
          <mc:Fallback xmlns="">
            <p:pic>
              <p:nvPicPr>
                <p:cNvPr id="14" name="筆跡 13">
                  <a:extLst>
                    <a:ext uri="{FF2B5EF4-FFF2-40B4-BE49-F238E27FC236}">
                      <a16:creationId xmlns:a16="http://schemas.microsoft.com/office/drawing/2014/main" id="{0840AF92-0B34-B853-3241-7C323B3D9F7C}"/>
                    </a:ext>
                  </a:extLst>
                </p:cNvPr>
                <p:cNvPicPr/>
                <p:nvPr/>
              </p:nvPicPr>
              <p:blipFill>
                <a:blip r:embed="rId11"/>
                <a:stretch>
                  <a:fillRect/>
                </a:stretch>
              </p:blipFill>
              <p:spPr>
                <a:xfrm>
                  <a:off x="1015613" y="2651231"/>
                  <a:ext cx="187881" cy="188141"/>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筆跡 14">
                  <a:extLst>
                    <a:ext uri="{FF2B5EF4-FFF2-40B4-BE49-F238E27FC236}">
                      <a16:creationId xmlns:a16="http://schemas.microsoft.com/office/drawing/2014/main" id="{EF704CA7-C410-DA16-CC35-DC0F34255DE3}"/>
                    </a:ext>
                  </a:extLst>
                </p14:cNvPr>
                <p14:cNvContentPartPr/>
                <p14:nvPr/>
              </p14:nvContentPartPr>
              <p14:xfrm>
                <a:off x="1241347" y="2658065"/>
                <a:ext cx="113210" cy="164238"/>
              </p14:xfrm>
            </p:contentPart>
          </mc:Choice>
          <mc:Fallback xmlns="">
            <p:pic>
              <p:nvPicPr>
                <p:cNvPr id="15" name="筆跡 14">
                  <a:extLst>
                    <a:ext uri="{FF2B5EF4-FFF2-40B4-BE49-F238E27FC236}">
                      <a16:creationId xmlns:a16="http://schemas.microsoft.com/office/drawing/2014/main" id="{EF704CA7-C410-DA16-CC35-DC0F34255DE3}"/>
                    </a:ext>
                  </a:extLst>
                </p:cNvPr>
                <p:cNvPicPr/>
                <p:nvPr/>
              </p:nvPicPr>
              <p:blipFill>
                <a:blip r:embed="rId13"/>
                <a:stretch>
                  <a:fillRect/>
                </a:stretch>
              </p:blipFill>
              <p:spPr>
                <a:xfrm>
                  <a:off x="1223377" y="2640096"/>
                  <a:ext cx="148790" cy="19981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6732783D-EF45-BF6E-6F83-B8F07CD60F58}"/>
                  </a:ext>
                </a:extLst>
              </p14:cNvPr>
              <p14:cNvContentPartPr/>
              <p14:nvPr/>
            </p14:nvContentPartPr>
            <p14:xfrm>
              <a:off x="1870415" y="2675632"/>
              <a:ext cx="18682" cy="46567"/>
            </p14:xfrm>
          </p:contentPart>
        </mc:Choice>
        <mc:Fallback xmlns="">
          <p:pic>
            <p:nvPicPr>
              <p:cNvPr id="18" name="筆跡 17">
                <a:extLst>
                  <a:ext uri="{FF2B5EF4-FFF2-40B4-BE49-F238E27FC236}">
                    <a16:creationId xmlns:a16="http://schemas.microsoft.com/office/drawing/2014/main" id="{6732783D-EF45-BF6E-6F83-B8F07CD60F58}"/>
                  </a:ext>
                </a:extLst>
              </p:cNvPr>
              <p:cNvPicPr/>
              <p:nvPr/>
            </p:nvPicPr>
            <p:blipFill>
              <a:blip r:embed="rId15"/>
              <a:stretch>
                <a:fillRect/>
              </a:stretch>
            </p:blipFill>
            <p:spPr>
              <a:xfrm>
                <a:off x="1852452" y="2657583"/>
                <a:ext cx="54250" cy="82304"/>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0" name="筆跡 19">
                <a:extLst>
                  <a:ext uri="{FF2B5EF4-FFF2-40B4-BE49-F238E27FC236}">
                    <a16:creationId xmlns:a16="http://schemas.microsoft.com/office/drawing/2014/main" id="{C5177ACA-D20D-7953-B601-F27C320EA7AD}"/>
                  </a:ext>
                </a:extLst>
              </p14:cNvPr>
              <p14:cNvContentPartPr/>
              <p14:nvPr/>
            </p14:nvContentPartPr>
            <p14:xfrm>
              <a:off x="1861214" y="2647747"/>
              <a:ext cx="35971" cy="130777"/>
            </p14:xfrm>
          </p:contentPart>
        </mc:Choice>
        <mc:Fallback xmlns="">
          <p:pic>
            <p:nvPicPr>
              <p:cNvPr id="20" name="筆跡 19">
                <a:extLst>
                  <a:ext uri="{FF2B5EF4-FFF2-40B4-BE49-F238E27FC236}">
                    <a16:creationId xmlns:a16="http://schemas.microsoft.com/office/drawing/2014/main" id="{C5177ACA-D20D-7953-B601-F27C320EA7AD}"/>
                  </a:ext>
                </a:extLst>
              </p:cNvPr>
              <p:cNvPicPr/>
              <p:nvPr/>
            </p:nvPicPr>
            <p:blipFill>
              <a:blip r:embed="rId17"/>
              <a:stretch>
                <a:fillRect/>
              </a:stretch>
            </p:blipFill>
            <p:spPr>
              <a:xfrm>
                <a:off x="1798624" y="2584700"/>
                <a:ext cx="161510" cy="256510"/>
              </a:xfrm>
              <a:prstGeom prst="rect">
                <a:avLst/>
              </a:prstGeom>
            </p:spPr>
          </p:pic>
        </mc:Fallback>
      </mc:AlternateContent>
      <p:grpSp>
        <p:nvGrpSpPr>
          <p:cNvPr id="30" name="群組 29">
            <a:extLst>
              <a:ext uri="{FF2B5EF4-FFF2-40B4-BE49-F238E27FC236}">
                <a16:creationId xmlns:a16="http://schemas.microsoft.com/office/drawing/2014/main" id="{7BD584D6-ACA1-35EF-52F3-407B8CF2B80F}"/>
              </a:ext>
            </a:extLst>
          </p:cNvPr>
          <p:cNvGrpSpPr/>
          <p:nvPr/>
        </p:nvGrpSpPr>
        <p:grpSpPr>
          <a:xfrm>
            <a:off x="1628380" y="2646632"/>
            <a:ext cx="1527500" cy="207180"/>
            <a:chOff x="1628380" y="2646632"/>
            <a:chExt cx="1527500" cy="207180"/>
          </a:xfrm>
        </p:grpSpPr>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8E33A0F2-F943-5BA6-65F1-F04F055EFFEE}"/>
                    </a:ext>
                  </a:extLst>
                </p14:cNvPr>
                <p14:cNvContentPartPr/>
                <p14:nvPr/>
              </p14:nvContentPartPr>
              <p14:xfrm>
                <a:off x="1628380" y="2698497"/>
                <a:ext cx="143325" cy="145556"/>
              </p14:xfrm>
            </p:contentPart>
          </mc:Choice>
          <mc:Fallback xmlns="">
            <p:pic>
              <p:nvPicPr>
                <p:cNvPr id="21" name="筆跡 20">
                  <a:extLst>
                    <a:ext uri="{FF2B5EF4-FFF2-40B4-BE49-F238E27FC236}">
                      <a16:creationId xmlns:a16="http://schemas.microsoft.com/office/drawing/2014/main" id="{8E33A0F2-F943-5BA6-65F1-F04F055EFFEE}"/>
                    </a:ext>
                  </a:extLst>
                </p:cNvPr>
                <p:cNvPicPr/>
                <p:nvPr/>
              </p:nvPicPr>
              <p:blipFill>
                <a:blip r:embed="rId19"/>
                <a:stretch>
                  <a:fillRect/>
                </a:stretch>
              </p:blipFill>
              <p:spPr>
                <a:xfrm>
                  <a:off x="1610734" y="2680887"/>
                  <a:ext cx="178976" cy="18113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537A735F-49E7-9008-B8BB-00E9464237A2}"/>
                    </a:ext>
                  </a:extLst>
                </p14:cNvPr>
                <p14:cNvContentPartPr/>
                <p14:nvPr/>
              </p14:nvContentPartPr>
              <p14:xfrm>
                <a:off x="1843368" y="2673959"/>
                <a:ext cx="116277" cy="160056"/>
              </p14:xfrm>
            </p:contentPart>
          </mc:Choice>
          <mc:Fallback xmlns="">
            <p:pic>
              <p:nvPicPr>
                <p:cNvPr id="22" name="筆跡 21">
                  <a:extLst>
                    <a:ext uri="{FF2B5EF4-FFF2-40B4-BE49-F238E27FC236}">
                      <a16:creationId xmlns:a16="http://schemas.microsoft.com/office/drawing/2014/main" id="{537A735F-49E7-9008-B8BB-00E9464237A2}"/>
                    </a:ext>
                  </a:extLst>
                </p:cNvPr>
                <p:cNvPicPr/>
                <p:nvPr/>
              </p:nvPicPr>
              <p:blipFill>
                <a:blip r:embed="rId21"/>
                <a:stretch>
                  <a:fillRect/>
                </a:stretch>
              </p:blipFill>
              <p:spPr>
                <a:xfrm>
                  <a:off x="1825368" y="2655975"/>
                  <a:ext cx="151916" cy="195664"/>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04DA4B90-B5DC-89AF-CA24-D8A4584E2071}"/>
                    </a:ext>
                  </a:extLst>
                </p14:cNvPr>
                <p14:cNvContentPartPr/>
                <p14:nvPr/>
              </p14:nvContentPartPr>
              <p14:xfrm>
                <a:off x="2005933" y="2664199"/>
                <a:ext cx="66922" cy="189613"/>
              </p14:xfrm>
            </p:contentPart>
          </mc:Choice>
          <mc:Fallback xmlns="">
            <p:pic>
              <p:nvPicPr>
                <p:cNvPr id="23" name="筆跡 22">
                  <a:extLst>
                    <a:ext uri="{FF2B5EF4-FFF2-40B4-BE49-F238E27FC236}">
                      <a16:creationId xmlns:a16="http://schemas.microsoft.com/office/drawing/2014/main" id="{04DA4B90-B5DC-89AF-CA24-D8A4584E2071}"/>
                    </a:ext>
                  </a:extLst>
                </p:cNvPr>
                <p:cNvPicPr/>
                <p:nvPr/>
              </p:nvPicPr>
              <p:blipFill>
                <a:blip r:embed="rId23"/>
                <a:stretch>
                  <a:fillRect/>
                </a:stretch>
              </p:blipFill>
              <p:spPr>
                <a:xfrm>
                  <a:off x="1988303" y="2646569"/>
                  <a:ext cx="102542" cy="22523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BF894E7F-BFB0-83E1-F9C2-AF149C427B68}"/>
                    </a:ext>
                  </a:extLst>
                </p14:cNvPr>
                <p14:cNvContentPartPr/>
                <p14:nvPr/>
              </p14:nvContentPartPr>
              <p14:xfrm>
                <a:off x="1932876" y="2755102"/>
                <a:ext cx="162565" cy="4740"/>
              </p14:xfrm>
            </p:contentPart>
          </mc:Choice>
          <mc:Fallback xmlns="">
            <p:pic>
              <p:nvPicPr>
                <p:cNvPr id="24" name="筆跡 23">
                  <a:extLst>
                    <a:ext uri="{FF2B5EF4-FFF2-40B4-BE49-F238E27FC236}">
                      <a16:creationId xmlns:a16="http://schemas.microsoft.com/office/drawing/2014/main" id="{BF894E7F-BFB0-83E1-F9C2-AF149C427B68}"/>
                    </a:ext>
                  </a:extLst>
                </p:cNvPr>
                <p:cNvPicPr/>
                <p:nvPr/>
              </p:nvPicPr>
              <p:blipFill>
                <a:blip r:embed="rId25"/>
                <a:stretch>
                  <a:fillRect/>
                </a:stretch>
              </p:blipFill>
              <p:spPr>
                <a:xfrm>
                  <a:off x="1915253" y="2738512"/>
                  <a:ext cx="198171" cy="38259"/>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筆跡 24">
                  <a:extLst>
                    <a:ext uri="{FF2B5EF4-FFF2-40B4-BE49-F238E27FC236}">
                      <a16:creationId xmlns:a16="http://schemas.microsoft.com/office/drawing/2014/main" id="{2FFB8D09-C5FC-4F3D-4547-241245561ED3}"/>
                    </a:ext>
                  </a:extLst>
                </p14:cNvPr>
                <p14:cNvContentPartPr/>
                <p14:nvPr/>
              </p14:nvContentPartPr>
              <p14:xfrm>
                <a:off x="2156508" y="2646632"/>
                <a:ext cx="64691" cy="171209"/>
              </p14:xfrm>
            </p:contentPart>
          </mc:Choice>
          <mc:Fallback xmlns="">
            <p:pic>
              <p:nvPicPr>
                <p:cNvPr id="25" name="筆跡 24">
                  <a:extLst>
                    <a:ext uri="{FF2B5EF4-FFF2-40B4-BE49-F238E27FC236}">
                      <a16:creationId xmlns:a16="http://schemas.microsoft.com/office/drawing/2014/main" id="{2FFB8D09-C5FC-4F3D-4547-241245561ED3}"/>
                    </a:ext>
                  </a:extLst>
                </p:cNvPr>
                <p:cNvPicPr/>
                <p:nvPr/>
              </p:nvPicPr>
              <p:blipFill>
                <a:blip r:embed="rId27"/>
                <a:stretch>
                  <a:fillRect/>
                </a:stretch>
              </p:blipFill>
              <p:spPr>
                <a:xfrm>
                  <a:off x="2138538" y="2628648"/>
                  <a:ext cx="100271" cy="206818"/>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0F764B6F-DAD0-CAEF-67C0-4931086E18F4}"/>
                    </a:ext>
                  </a:extLst>
                </p14:cNvPr>
                <p14:cNvContentPartPr/>
                <p14:nvPr/>
              </p14:nvContentPartPr>
              <p14:xfrm>
                <a:off x="2237372" y="2680372"/>
                <a:ext cx="250122" cy="171488"/>
              </p14:xfrm>
            </p:contentPart>
          </mc:Choice>
          <mc:Fallback xmlns="">
            <p:pic>
              <p:nvPicPr>
                <p:cNvPr id="26" name="筆跡 25">
                  <a:extLst>
                    <a:ext uri="{FF2B5EF4-FFF2-40B4-BE49-F238E27FC236}">
                      <a16:creationId xmlns:a16="http://schemas.microsoft.com/office/drawing/2014/main" id="{0F764B6F-DAD0-CAEF-67C0-4931086E18F4}"/>
                    </a:ext>
                  </a:extLst>
                </p:cNvPr>
                <p:cNvPicPr/>
                <p:nvPr/>
              </p:nvPicPr>
              <p:blipFill>
                <a:blip r:embed="rId29"/>
                <a:stretch>
                  <a:fillRect/>
                </a:stretch>
              </p:blipFill>
              <p:spPr>
                <a:xfrm>
                  <a:off x="2219737" y="2662396"/>
                  <a:ext cx="285751" cy="20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筆跡 26">
                  <a:extLst>
                    <a:ext uri="{FF2B5EF4-FFF2-40B4-BE49-F238E27FC236}">
                      <a16:creationId xmlns:a16="http://schemas.microsoft.com/office/drawing/2014/main" id="{859D155D-0797-86E3-502F-6B9660780EBC}"/>
                    </a:ext>
                  </a:extLst>
                </p14:cNvPr>
                <p14:cNvContentPartPr/>
                <p14:nvPr/>
              </p14:nvContentPartPr>
              <p14:xfrm>
                <a:off x="2543542" y="2655555"/>
                <a:ext cx="292785" cy="187661"/>
              </p14:xfrm>
            </p:contentPart>
          </mc:Choice>
          <mc:Fallback xmlns="">
            <p:pic>
              <p:nvPicPr>
                <p:cNvPr id="27" name="筆跡 26">
                  <a:extLst>
                    <a:ext uri="{FF2B5EF4-FFF2-40B4-BE49-F238E27FC236}">
                      <a16:creationId xmlns:a16="http://schemas.microsoft.com/office/drawing/2014/main" id="{859D155D-0797-86E3-502F-6B9660780EBC}"/>
                    </a:ext>
                  </a:extLst>
                </p:cNvPr>
                <p:cNvPicPr/>
                <p:nvPr/>
              </p:nvPicPr>
              <p:blipFill>
                <a:blip r:embed="rId31"/>
                <a:stretch>
                  <a:fillRect/>
                </a:stretch>
              </p:blipFill>
              <p:spPr>
                <a:xfrm>
                  <a:off x="2525896" y="2637545"/>
                  <a:ext cx="328438" cy="223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8" name="筆跡 27">
                  <a:extLst>
                    <a:ext uri="{FF2B5EF4-FFF2-40B4-BE49-F238E27FC236}">
                      <a16:creationId xmlns:a16="http://schemas.microsoft.com/office/drawing/2014/main" id="{D6E6F461-156E-50F5-64BD-75A87DB986B0}"/>
                    </a:ext>
                  </a:extLst>
                </p14:cNvPr>
                <p14:cNvContentPartPr/>
                <p14:nvPr/>
              </p14:nvContentPartPr>
              <p14:xfrm>
                <a:off x="2705270" y="2679535"/>
                <a:ext cx="272150" cy="124643"/>
              </p14:xfrm>
            </p:contentPart>
          </mc:Choice>
          <mc:Fallback xmlns="">
            <p:pic>
              <p:nvPicPr>
                <p:cNvPr id="28" name="筆跡 27">
                  <a:extLst>
                    <a:ext uri="{FF2B5EF4-FFF2-40B4-BE49-F238E27FC236}">
                      <a16:creationId xmlns:a16="http://schemas.microsoft.com/office/drawing/2014/main" id="{D6E6F461-156E-50F5-64BD-75A87DB986B0}"/>
                    </a:ext>
                  </a:extLst>
                </p:cNvPr>
                <p:cNvPicPr/>
                <p:nvPr/>
              </p:nvPicPr>
              <p:blipFill>
                <a:blip r:embed="rId33"/>
                <a:stretch>
                  <a:fillRect/>
                </a:stretch>
              </p:blipFill>
              <p:spPr>
                <a:xfrm>
                  <a:off x="2687271" y="2661883"/>
                  <a:ext cx="307789" cy="160307"/>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1C0CAE06-47AE-CE06-E17E-A32F7DF4DE36}"/>
                    </a:ext>
                  </a:extLst>
                </p14:cNvPr>
                <p14:cNvContentPartPr/>
                <p14:nvPr/>
              </p14:nvContentPartPr>
              <p14:xfrm>
                <a:off x="2998613" y="2659459"/>
                <a:ext cx="157267" cy="133287"/>
              </p14:xfrm>
            </p:contentPart>
          </mc:Choice>
          <mc:Fallback xmlns="">
            <p:pic>
              <p:nvPicPr>
                <p:cNvPr id="29" name="筆跡 28">
                  <a:extLst>
                    <a:ext uri="{FF2B5EF4-FFF2-40B4-BE49-F238E27FC236}">
                      <a16:creationId xmlns:a16="http://schemas.microsoft.com/office/drawing/2014/main" id="{1C0CAE06-47AE-CE06-E17E-A32F7DF4DE36}"/>
                    </a:ext>
                  </a:extLst>
                </p:cNvPr>
                <p:cNvPicPr/>
                <p:nvPr/>
              </p:nvPicPr>
              <p:blipFill>
                <a:blip r:embed="rId35"/>
                <a:stretch>
                  <a:fillRect/>
                </a:stretch>
              </p:blipFill>
              <p:spPr>
                <a:xfrm>
                  <a:off x="2980979" y="2641807"/>
                  <a:ext cx="192895" cy="16895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
            <p14:nvContentPartPr>
              <p14:cNvPr id="31" name="筆跡 30">
                <a:extLst>
                  <a:ext uri="{FF2B5EF4-FFF2-40B4-BE49-F238E27FC236}">
                    <a16:creationId xmlns:a16="http://schemas.microsoft.com/office/drawing/2014/main" id="{F8DCDA81-4140-4547-5248-F24DF246313E}"/>
                  </a:ext>
                </a:extLst>
              </p14:cNvPr>
              <p14:cNvContentPartPr/>
              <p14:nvPr/>
            </p14:nvContentPartPr>
            <p14:xfrm>
              <a:off x="3386483" y="2607315"/>
              <a:ext cx="20077" cy="8365"/>
            </p14:xfrm>
          </p:contentPart>
        </mc:Choice>
        <mc:Fallback xmlns="">
          <p:pic>
            <p:nvPicPr>
              <p:cNvPr id="31" name="筆跡 30">
                <a:extLst>
                  <a:ext uri="{FF2B5EF4-FFF2-40B4-BE49-F238E27FC236}">
                    <a16:creationId xmlns:a16="http://schemas.microsoft.com/office/drawing/2014/main" id="{F8DCDA81-4140-4547-5248-F24DF246313E}"/>
                  </a:ext>
                </a:extLst>
              </p:cNvPr>
              <p:cNvPicPr/>
              <p:nvPr/>
            </p:nvPicPr>
            <p:blipFill>
              <a:blip r:embed="rId37"/>
              <a:stretch>
                <a:fillRect/>
              </a:stretch>
            </p:blipFill>
            <p:spPr>
              <a:xfrm>
                <a:off x="3368916" y="2589130"/>
                <a:ext cx="55570" cy="4437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2" name="筆跡 31">
                <a:extLst>
                  <a:ext uri="{FF2B5EF4-FFF2-40B4-BE49-F238E27FC236}">
                    <a16:creationId xmlns:a16="http://schemas.microsoft.com/office/drawing/2014/main" id="{700B59C5-AF98-0F6B-B930-015FE1924078}"/>
                  </a:ext>
                </a:extLst>
              </p14:cNvPr>
              <p14:cNvContentPartPr/>
              <p14:nvPr/>
            </p14:nvContentPartPr>
            <p14:xfrm>
              <a:off x="3391502" y="2712997"/>
              <a:ext cx="6971" cy="17567"/>
            </p14:xfrm>
          </p:contentPart>
        </mc:Choice>
        <mc:Fallback xmlns="">
          <p:pic>
            <p:nvPicPr>
              <p:cNvPr id="32" name="筆跡 31">
                <a:extLst>
                  <a:ext uri="{FF2B5EF4-FFF2-40B4-BE49-F238E27FC236}">
                    <a16:creationId xmlns:a16="http://schemas.microsoft.com/office/drawing/2014/main" id="{700B59C5-AF98-0F6B-B930-015FE1924078}"/>
                  </a:ext>
                </a:extLst>
              </p:cNvPr>
              <p:cNvPicPr/>
              <p:nvPr/>
            </p:nvPicPr>
            <p:blipFill>
              <a:blip r:embed="rId39"/>
              <a:stretch>
                <a:fillRect/>
              </a:stretch>
            </p:blipFill>
            <p:spPr>
              <a:xfrm>
                <a:off x="3374423" y="2695071"/>
                <a:ext cx="41477" cy="53060"/>
              </a:xfrm>
              <a:prstGeom prst="rect">
                <a:avLst/>
              </a:prstGeom>
            </p:spPr>
          </p:pic>
        </mc:Fallback>
      </mc:AlternateContent>
      <p:sp>
        <p:nvSpPr>
          <p:cNvPr id="7" name="直線接點 6">
            <a:extLst>
              <a:ext uri="{FF2B5EF4-FFF2-40B4-BE49-F238E27FC236}">
                <a16:creationId xmlns:a16="http://schemas.microsoft.com/office/drawing/2014/main" id="{8F0A307F-B847-482A-9587-217A79D2AC07}"/>
              </a:ext>
            </a:extLst>
          </p:cNvPr>
          <p:cNvSpPr/>
          <p:nvPr/>
        </p:nvSpPr>
        <p:spPr>
          <a:xfrm>
            <a:off x="1121722" y="3702331"/>
            <a:ext cx="1316787" cy="10036"/>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mc:AlternateContent xmlns:mc="http://schemas.openxmlformats.org/markup-compatibility/2006" xmlns:p14="http://schemas.microsoft.com/office/powerpoint/2010/main">
        <mc:Choice Requires="p14">
          <p:contentPart p14:bwMode="auto" r:id="rId40">
            <p14:nvContentPartPr>
              <p14:cNvPr id="39" name="筆跡 38">
                <a:extLst>
                  <a:ext uri="{FF2B5EF4-FFF2-40B4-BE49-F238E27FC236}">
                    <a16:creationId xmlns:a16="http://schemas.microsoft.com/office/drawing/2014/main" id="{B54D05EB-5897-97B0-18FF-598C021BDC38}"/>
                  </a:ext>
                </a:extLst>
              </p14:cNvPr>
              <p14:cNvContentPartPr/>
              <p14:nvPr/>
            </p14:nvContentPartPr>
            <p14:xfrm>
              <a:off x="1739359" y="3441334"/>
              <a:ext cx="163123" cy="203555"/>
            </p14:xfrm>
          </p:contentPart>
        </mc:Choice>
        <mc:Fallback xmlns="">
          <p:pic>
            <p:nvPicPr>
              <p:cNvPr id="39" name="筆跡 38">
                <a:extLst>
                  <a:ext uri="{FF2B5EF4-FFF2-40B4-BE49-F238E27FC236}">
                    <a16:creationId xmlns:a16="http://schemas.microsoft.com/office/drawing/2014/main" id="{B54D05EB-5897-97B0-18FF-598C021BDC38}"/>
                  </a:ext>
                </a:extLst>
              </p:cNvPr>
              <p:cNvPicPr/>
              <p:nvPr/>
            </p:nvPicPr>
            <p:blipFill>
              <a:blip r:embed="rId41"/>
              <a:stretch>
                <a:fillRect/>
              </a:stretch>
            </p:blipFill>
            <p:spPr>
              <a:xfrm>
                <a:off x="1721753" y="3423352"/>
                <a:ext cx="198694" cy="239159"/>
              </a:xfrm>
              <a:prstGeom prst="rect">
                <a:avLst/>
              </a:prstGeom>
            </p:spPr>
          </p:pic>
        </mc:Fallback>
      </mc:AlternateContent>
      <p:grpSp>
        <p:nvGrpSpPr>
          <p:cNvPr id="50" name="群組 49">
            <a:extLst>
              <a:ext uri="{FF2B5EF4-FFF2-40B4-BE49-F238E27FC236}">
                <a16:creationId xmlns:a16="http://schemas.microsoft.com/office/drawing/2014/main" id="{CF4DA304-A1B0-3DDF-0C2A-F6134B5BA021}"/>
              </a:ext>
            </a:extLst>
          </p:cNvPr>
          <p:cNvGrpSpPr/>
          <p:nvPr/>
        </p:nvGrpSpPr>
        <p:grpSpPr>
          <a:xfrm>
            <a:off x="1191155" y="3812473"/>
            <a:ext cx="455071" cy="196306"/>
            <a:chOff x="1191155" y="3812473"/>
            <a:chExt cx="455071" cy="196306"/>
          </a:xfrm>
        </p:grpSpPr>
        <mc:AlternateContent xmlns:mc="http://schemas.openxmlformats.org/markup-compatibility/2006" xmlns:p14="http://schemas.microsoft.com/office/powerpoint/2010/main">
          <mc:Choice Requires="p14">
            <p:contentPart p14:bwMode="auto" r:id="rId42">
              <p14:nvContentPartPr>
                <p14:cNvPr id="40" name="筆跡 39">
                  <a:extLst>
                    <a:ext uri="{FF2B5EF4-FFF2-40B4-BE49-F238E27FC236}">
                      <a16:creationId xmlns:a16="http://schemas.microsoft.com/office/drawing/2014/main" id="{02C4791E-25BB-85E1-0F2E-7AC9C6B0431E}"/>
                    </a:ext>
                  </a:extLst>
                </p14:cNvPr>
                <p14:cNvContentPartPr/>
                <p14:nvPr/>
              </p14:nvContentPartPr>
              <p14:xfrm>
                <a:off x="1191155" y="3823906"/>
                <a:ext cx="54374" cy="184873"/>
              </p14:xfrm>
            </p:contentPart>
          </mc:Choice>
          <mc:Fallback xmlns="">
            <p:pic>
              <p:nvPicPr>
                <p:cNvPr id="40" name="筆跡 39">
                  <a:extLst>
                    <a:ext uri="{FF2B5EF4-FFF2-40B4-BE49-F238E27FC236}">
                      <a16:creationId xmlns:a16="http://schemas.microsoft.com/office/drawing/2014/main" id="{02C4791E-25BB-85E1-0F2E-7AC9C6B0431E}"/>
                    </a:ext>
                  </a:extLst>
                </p:cNvPr>
                <p:cNvPicPr/>
                <p:nvPr/>
              </p:nvPicPr>
              <p:blipFill>
                <a:blip r:embed="rId43"/>
                <a:stretch>
                  <a:fillRect/>
                </a:stretch>
              </p:blipFill>
              <p:spPr>
                <a:xfrm>
                  <a:off x="1173150" y="3806248"/>
                  <a:ext cx="90023" cy="22055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1" name="筆跡 40">
                  <a:extLst>
                    <a:ext uri="{FF2B5EF4-FFF2-40B4-BE49-F238E27FC236}">
                      <a16:creationId xmlns:a16="http://schemas.microsoft.com/office/drawing/2014/main" id="{EA0D55D2-79FF-A225-FA78-82B74C55F003}"/>
                    </a:ext>
                  </a:extLst>
                </p14:cNvPr>
                <p14:cNvContentPartPr/>
                <p14:nvPr/>
              </p14:nvContentPartPr>
              <p14:xfrm>
                <a:off x="1281779" y="3828646"/>
                <a:ext cx="77797" cy="180132"/>
              </p14:xfrm>
            </p:contentPart>
          </mc:Choice>
          <mc:Fallback xmlns="">
            <p:pic>
              <p:nvPicPr>
                <p:cNvPr id="41" name="筆跡 40">
                  <a:extLst>
                    <a:ext uri="{FF2B5EF4-FFF2-40B4-BE49-F238E27FC236}">
                      <a16:creationId xmlns:a16="http://schemas.microsoft.com/office/drawing/2014/main" id="{EA0D55D2-79FF-A225-FA78-82B74C55F003}"/>
                    </a:ext>
                  </a:extLst>
                </p:cNvPr>
                <p:cNvPicPr/>
                <p:nvPr/>
              </p:nvPicPr>
              <p:blipFill>
                <a:blip r:embed="rId45"/>
                <a:stretch>
                  <a:fillRect/>
                </a:stretch>
              </p:blipFill>
              <p:spPr>
                <a:xfrm>
                  <a:off x="1263770" y="3810633"/>
                  <a:ext cx="113454" cy="215798"/>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2" name="筆跡 41">
                  <a:extLst>
                    <a:ext uri="{FF2B5EF4-FFF2-40B4-BE49-F238E27FC236}">
                      <a16:creationId xmlns:a16="http://schemas.microsoft.com/office/drawing/2014/main" id="{C46B1959-5711-05C2-FA23-A315D2290F14}"/>
                    </a:ext>
                  </a:extLst>
                </p14:cNvPr>
                <p14:cNvContentPartPr/>
                <p14:nvPr/>
              </p14:nvContentPartPr>
              <p14:xfrm>
                <a:off x="1388297" y="3883020"/>
                <a:ext cx="120739" cy="8644"/>
              </p14:xfrm>
            </p:contentPart>
          </mc:Choice>
          <mc:Fallback xmlns="">
            <p:pic>
              <p:nvPicPr>
                <p:cNvPr id="42" name="筆跡 41">
                  <a:extLst>
                    <a:ext uri="{FF2B5EF4-FFF2-40B4-BE49-F238E27FC236}">
                      <a16:creationId xmlns:a16="http://schemas.microsoft.com/office/drawing/2014/main" id="{C46B1959-5711-05C2-FA23-A315D2290F14}"/>
                    </a:ext>
                  </a:extLst>
                </p:cNvPr>
                <p:cNvPicPr/>
                <p:nvPr/>
              </p:nvPicPr>
              <p:blipFill>
                <a:blip r:embed="rId47"/>
                <a:stretch>
                  <a:fillRect/>
                </a:stretch>
              </p:blipFill>
              <p:spPr>
                <a:xfrm>
                  <a:off x="1370330" y="3865012"/>
                  <a:ext cx="156314" cy="44301"/>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3" name="筆跡 42">
                  <a:extLst>
                    <a:ext uri="{FF2B5EF4-FFF2-40B4-BE49-F238E27FC236}">
                      <a16:creationId xmlns:a16="http://schemas.microsoft.com/office/drawing/2014/main" id="{267ED5A4-48B2-05A1-66C8-F53D63D8D57D}"/>
                    </a:ext>
                  </a:extLst>
                </p14:cNvPr>
                <p14:cNvContentPartPr/>
                <p14:nvPr/>
              </p14:nvContentPartPr>
              <p14:xfrm>
                <a:off x="1511545" y="3812473"/>
                <a:ext cx="134681" cy="179854"/>
              </p14:xfrm>
            </p:contentPart>
          </mc:Choice>
          <mc:Fallback xmlns="">
            <p:pic>
              <p:nvPicPr>
                <p:cNvPr id="43" name="筆跡 42">
                  <a:extLst>
                    <a:ext uri="{FF2B5EF4-FFF2-40B4-BE49-F238E27FC236}">
                      <a16:creationId xmlns:a16="http://schemas.microsoft.com/office/drawing/2014/main" id="{267ED5A4-48B2-05A1-66C8-F53D63D8D57D}"/>
                    </a:ext>
                  </a:extLst>
                </p:cNvPr>
                <p:cNvPicPr/>
                <p:nvPr/>
              </p:nvPicPr>
              <p:blipFill>
                <a:blip r:embed="rId49"/>
                <a:stretch>
                  <a:fillRect/>
                </a:stretch>
              </p:blipFill>
              <p:spPr>
                <a:xfrm>
                  <a:off x="1493540" y="3794488"/>
                  <a:ext cx="170332" cy="215465"/>
                </a:xfrm>
                <a:prstGeom prst="rect">
                  <a:avLst/>
                </a:prstGeom>
              </p:spPr>
            </p:pic>
          </mc:Fallback>
        </mc:AlternateContent>
      </p:grpSp>
      <p:grpSp>
        <p:nvGrpSpPr>
          <p:cNvPr id="49" name="群組 48">
            <a:extLst>
              <a:ext uri="{FF2B5EF4-FFF2-40B4-BE49-F238E27FC236}">
                <a16:creationId xmlns:a16="http://schemas.microsoft.com/office/drawing/2014/main" id="{297E4FD0-C511-0B73-9641-1FBF6EBE75F1}"/>
              </a:ext>
            </a:extLst>
          </p:cNvPr>
          <p:cNvGrpSpPr/>
          <p:nvPr/>
        </p:nvGrpSpPr>
        <p:grpSpPr>
          <a:xfrm>
            <a:off x="1803493" y="3799367"/>
            <a:ext cx="599233" cy="195469"/>
            <a:chOff x="1803493" y="3799367"/>
            <a:chExt cx="599233" cy="195469"/>
          </a:xfrm>
        </p:grpSpPr>
        <mc:AlternateContent xmlns:mc="http://schemas.openxmlformats.org/markup-compatibility/2006" xmlns:p14="http://schemas.microsoft.com/office/powerpoint/2010/main">
          <mc:Choice Requires="p14">
            <p:contentPart p14:bwMode="auto" r:id="rId50">
              <p14:nvContentPartPr>
                <p14:cNvPr id="44" name="筆跡 43">
                  <a:extLst>
                    <a:ext uri="{FF2B5EF4-FFF2-40B4-BE49-F238E27FC236}">
                      <a16:creationId xmlns:a16="http://schemas.microsoft.com/office/drawing/2014/main" id="{899AA1B6-9AE7-89EB-DDDE-443FF2AF4C33}"/>
                    </a:ext>
                  </a:extLst>
                </p14:cNvPr>
                <p14:cNvContentPartPr/>
                <p14:nvPr/>
              </p14:nvContentPartPr>
              <p14:xfrm>
                <a:off x="1803493" y="3799367"/>
                <a:ext cx="46288" cy="195469"/>
              </p14:xfrm>
            </p:contentPart>
          </mc:Choice>
          <mc:Fallback xmlns="">
            <p:pic>
              <p:nvPicPr>
                <p:cNvPr id="44" name="筆跡 43">
                  <a:extLst>
                    <a:ext uri="{FF2B5EF4-FFF2-40B4-BE49-F238E27FC236}">
                      <a16:creationId xmlns:a16="http://schemas.microsoft.com/office/drawing/2014/main" id="{899AA1B6-9AE7-89EB-DDDE-443FF2AF4C33}"/>
                    </a:ext>
                  </a:extLst>
                </p:cNvPr>
                <p:cNvPicPr/>
                <p:nvPr/>
              </p:nvPicPr>
              <p:blipFill>
                <a:blip r:embed="rId51"/>
                <a:stretch>
                  <a:fillRect/>
                </a:stretch>
              </p:blipFill>
              <p:spPr>
                <a:xfrm>
                  <a:off x="1785552" y="3781368"/>
                  <a:ext cx="81811" cy="231107"/>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D18A0D9A-5A70-0EE0-8D4E-34454FA62AF2}"/>
                    </a:ext>
                  </a:extLst>
                </p14:cNvPr>
                <p14:cNvContentPartPr/>
                <p14:nvPr/>
              </p14:nvContentPartPr>
              <p14:xfrm>
                <a:off x="1937895" y="3813031"/>
                <a:ext cx="85605" cy="177344"/>
              </p14:xfrm>
            </p:contentPart>
          </mc:Choice>
          <mc:Fallback xmlns="">
            <p:pic>
              <p:nvPicPr>
                <p:cNvPr id="45" name="筆跡 44">
                  <a:extLst>
                    <a:ext uri="{FF2B5EF4-FFF2-40B4-BE49-F238E27FC236}">
                      <a16:creationId xmlns:a16="http://schemas.microsoft.com/office/drawing/2014/main" id="{D18A0D9A-5A70-0EE0-8D4E-34454FA62AF2}"/>
                    </a:ext>
                  </a:extLst>
                </p:cNvPr>
                <p:cNvPicPr/>
                <p:nvPr/>
              </p:nvPicPr>
              <p:blipFill>
                <a:blip r:embed="rId53"/>
                <a:stretch>
                  <a:fillRect/>
                </a:stretch>
              </p:blipFill>
              <p:spPr>
                <a:xfrm>
                  <a:off x="1919911" y="3795045"/>
                  <a:ext cx="121214" cy="212957"/>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6" name="筆跡 45">
                  <a:extLst>
                    <a:ext uri="{FF2B5EF4-FFF2-40B4-BE49-F238E27FC236}">
                      <a16:creationId xmlns:a16="http://schemas.microsoft.com/office/drawing/2014/main" id="{A6FD4610-57E7-8F3D-B055-563B1506B92B}"/>
                    </a:ext>
                  </a:extLst>
                </p14:cNvPr>
                <p14:cNvContentPartPr/>
                <p14:nvPr/>
              </p14:nvContentPartPr>
              <p14:xfrm>
                <a:off x="2063653" y="3896962"/>
                <a:ext cx="109306" cy="10038"/>
              </p14:xfrm>
            </p:contentPart>
          </mc:Choice>
          <mc:Fallback xmlns="">
            <p:pic>
              <p:nvPicPr>
                <p:cNvPr id="46" name="筆跡 45">
                  <a:extLst>
                    <a:ext uri="{FF2B5EF4-FFF2-40B4-BE49-F238E27FC236}">
                      <a16:creationId xmlns:a16="http://schemas.microsoft.com/office/drawing/2014/main" id="{A6FD4610-57E7-8F3D-B055-563B1506B92B}"/>
                    </a:ext>
                  </a:extLst>
                </p:cNvPr>
                <p:cNvPicPr/>
                <p:nvPr/>
              </p:nvPicPr>
              <p:blipFill>
                <a:blip r:embed="rId55"/>
                <a:stretch>
                  <a:fillRect/>
                </a:stretch>
              </p:blipFill>
              <p:spPr>
                <a:xfrm>
                  <a:off x="2046035" y="3879037"/>
                  <a:ext cx="144902" cy="4553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筆跡 46">
                  <a:extLst>
                    <a:ext uri="{FF2B5EF4-FFF2-40B4-BE49-F238E27FC236}">
                      <a16:creationId xmlns:a16="http://schemas.microsoft.com/office/drawing/2014/main" id="{81BCFBD3-85DD-0E56-05AA-EBB15CB130EE}"/>
                    </a:ext>
                  </a:extLst>
                </p14:cNvPr>
                <p14:cNvContentPartPr/>
                <p14:nvPr/>
              </p14:nvContentPartPr>
              <p14:xfrm>
                <a:off x="2180767" y="3849001"/>
                <a:ext cx="112652" cy="88114"/>
              </p14:xfrm>
            </p:contentPart>
          </mc:Choice>
          <mc:Fallback xmlns="">
            <p:pic>
              <p:nvPicPr>
                <p:cNvPr id="47" name="筆跡 46">
                  <a:extLst>
                    <a:ext uri="{FF2B5EF4-FFF2-40B4-BE49-F238E27FC236}">
                      <a16:creationId xmlns:a16="http://schemas.microsoft.com/office/drawing/2014/main" id="{81BCFBD3-85DD-0E56-05AA-EBB15CB130EE}"/>
                    </a:ext>
                  </a:extLst>
                </p:cNvPr>
                <p:cNvPicPr/>
                <p:nvPr/>
              </p:nvPicPr>
              <p:blipFill>
                <a:blip r:embed="rId57"/>
                <a:stretch>
                  <a:fillRect/>
                </a:stretch>
              </p:blipFill>
              <p:spPr>
                <a:xfrm>
                  <a:off x="2163131" y="3831378"/>
                  <a:ext cx="148283" cy="123719"/>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4CCCEC21-919B-A549-9893-FF414FBA74C1}"/>
                    </a:ext>
                  </a:extLst>
                </p14:cNvPr>
                <p14:cNvContentPartPr/>
                <p14:nvPr/>
              </p14:nvContentPartPr>
              <p14:xfrm>
                <a:off x="2330227" y="3818886"/>
                <a:ext cx="72499" cy="160335"/>
              </p14:xfrm>
            </p:contentPart>
          </mc:Choice>
          <mc:Fallback xmlns="">
            <p:pic>
              <p:nvPicPr>
                <p:cNvPr id="48" name="筆跡 47">
                  <a:extLst>
                    <a:ext uri="{FF2B5EF4-FFF2-40B4-BE49-F238E27FC236}">
                      <a16:creationId xmlns:a16="http://schemas.microsoft.com/office/drawing/2014/main" id="{4CCCEC21-919B-A549-9893-FF414FBA74C1}"/>
                    </a:ext>
                  </a:extLst>
                </p:cNvPr>
                <p:cNvPicPr/>
                <p:nvPr/>
              </p:nvPicPr>
              <p:blipFill>
                <a:blip r:embed="rId59"/>
                <a:stretch>
                  <a:fillRect/>
                </a:stretch>
              </p:blipFill>
              <p:spPr>
                <a:xfrm>
                  <a:off x="2312641" y="3801271"/>
                  <a:ext cx="108031" cy="195925"/>
                </a:xfrm>
                <a:prstGeom prst="rect">
                  <a:avLst/>
                </a:prstGeom>
              </p:spPr>
            </p:pic>
          </mc:Fallback>
        </mc:AlternateContent>
      </p:grpSp>
      <p:grpSp>
        <p:nvGrpSpPr>
          <p:cNvPr id="60" name="群組 59">
            <a:extLst>
              <a:ext uri="{FF2B5EF4-FFF2-40B4-BE49-F238E27FC236}">
                <a16:creationId xmlns:a16="http://schemas.microsoft.com/office/drawing/2014/main" id="{568F59B3-9DBE-2A90-5B99-C089EE48F94E}"/>
              </a:ext>
            </a:extLst>
          </p:cNvPr>
          <p:cNvGrpSpPr/>
          <p:nvPr/>
        </p:nvGrpSpPr>
        <p:grpSpPr>
          <a:xfrm>
            <a:off x="2631098" y="3809856"/>
            <a:ext cx="190449" cy="163681"/>
            <a:chOff x="2631098" y="3809856"/>
            <a:chExt cx="190449" cy="163681"/>
          </a:xfrm>
        </p:grpSpPr>
        <mc:AlternateContent xmlns:mc="http://schemas.openxmlformats.org/markup-compatibility/2006" xmlns:p14="http://schemas.microsoft.com/office/powerpoint/2010/main">
          <mc:Choice Requires="p14">
            <p:contentPart p14:bwMode="auto" r:id="rId60">
              <p14:nvContentPartPr>
                <p14:cNvPr id="53" name="筆跡 52">
                  <a:extLst>
                    <a:ext uri="{FF2B5EF4-FFF2-40B4-BE49-F238E27FC236}">
                      <a16:creationId xmlns:a16="http://schemas.microsoft.com/office/drawing/2014/main" id="{EF9B5562-A5F2-12B9-069B-83D5E856B547}"/>
                    </a:ext>
                  </a:extLst>
                </p14:cNvPr>
                <p14:cNvContentPartPr/>
                <p14:nvPr/>
              </p14:nvContentPartPr>
              <p14:xfrm>
                <a:off x="2631098" y="3855308"/>
                <a:ext cx="73057" cy="118229"/>
              </p14:xfrm>
            </p:contentPart>
          </mc:Choice>
          <mc:Fallback xmlns="">
            <p:pic>
              <p:nvPicPr>
                <p:cNvPr id="53" name="筆跡 52">
                  <a:extLst>
                    <a:ext uri="{FF2B5EF4-FFF2-40B4-BE49-F238E27FC236}">
                      <a16:creationId xmlns:a16="http://schemas.microsoft.com/office/drawing/2014/main" id="{EF9B5562-A5F2-12B9-069B-83D5E856B547}"/>
                    </a:ext>
                  </a:extLst>
                </p:cNvPr>
                <p:cNvPicPr/>
                <p:nvPr/>
              </p:nvPicPr>
              <p:blipFill>
                <a:blip r:embed="rId61"/>
                <a:stretch>
                  <a:fillRect/>
                </a:stretch>
              </p:blipFill>
              <p:spPr>
                <a:xfrm>
                  <a:off x="2613104" y="3837340"/>
                  <a:ext cx="108686" cy="153806"/>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4" name="筆跡 53">
                  <a:extLst>
                    <a:ext uri="{FF2B5EF4-FFF2-40B4-BE49-F238E27FC236}">
                      <a16:creationId xmlns:a16="http://schemas.microsoft.com/office/drawing/2014/main" id="{6DF1FE3C-D0BD-3BDA-11FE-6B1236D71192}"/>
                    </a:ext>
                  </a:extLst>
                </p14:cNvPr>
                <p14:cNvContentPartPr/>
                <p14:nvPr/>
              </p14:nvContentPartPr>
              <p14:xfrm>
                <a:off x="2648665" y="3809856"/>
                <a:ext cx="29278" cy="9481"/>
              </p14:xfrm>
            </p:contentPart>
          </mc:Choice>
          <mc:Fallback xmlns="">
            <p:pic>
              <p:nvPicPr>
                <p:cNvPr id="54" name="筆跡 53">
                  <a:extLst>
                    <a:ext uri="{FF2B5EF4-FFF2-40B4-BE49-F238E27FC236}">
                      <a16:creationId xmlns:a16="http://schemas.microsoft.com/office/drawing/2014/main" id="{6DF1FE3C-D0BD-3BDA-11FE-6B1236D71192}"/>
                    </a:ext>
                  </a:extLst>
                </p:cNvPr>
                <p:cNvPicPr/>
                <p:nvPr/>
              </p:nvPicPr>
              <p:blipFill>
                <a:blip r:embed="rId63"/>
                <a:stretch>
                  <a:fillRect/>
                </a:stretch>
              </p:blipFill>
              <p:spPr>
                <a:xfrm>
                  <a:off x="2630813" y="3791988"/>
                  <a:ext cx="64626" cy="4558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5" name="筆跡 54">
                  <a:extLst>
                    <a:ext uri="{FF2B5EF4-FFF2-40B4-BE49-F238E27FC236}">
                      <a16:creationId xmlns:a16="http://schemas.microsoft.com/office/drawing/2014/main" id="{7D5E0F2E-5FE8-CD1D-E843-263FA5623C43}"/>
                    </a:ext>
                  </a:extLst>
                </p14:cNvPr>
                <p14:cNvContentPartPr/>
                <p14:nvPr/>
              </p14:nvContentPartPr>
              <p14:xfrm>
                <a:off x="2705270" y="3850010"/>
                <a:ext cx="80586" cy="9202"/>
              </p14:xfrm>
            </p:contentPart>
          </mc:Choice>
          <mc:Fallback xmlns="">
            <p:pic>
              <p:nvPicPr>
                <p:cNvPr id="55" name="筆跡 54">
                  <a:extLst>
                    <a:ext uri="{FF2B5EF4-FFF2-40B4-BE49-F238E27FC236}">
                      <a16:creationId xmlns:a16="http://schemas.microsoft.com/office/drawing/2014/main" id="{7D5E0F2E-5FE8-CD1D-E843-263FA5623C43}"/>
                    </a:ext>
                  </a:extLst>
                </p:cNvPr>
                <p:cNvPicPr/>
                <p:nvPr/>
              </p:nvPicPr>
              <p:blipFill>
                <a:blip r:embed="rId65"/>
                <a:stretch>
                  <a:fillRect/>
                </a:stretch>
              </p:blipFill>
              <p:spPr>
                <a:xfrm>
                  <a:off x="2687282" y="3832668"/>
                  <a:ext cx="116202" cy="44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6" name="筆跡 55">
                  <a:extLst>
                    <a:ext uri="{FF2B5EF4-FFF2-40B4-BE49-F238E27FC236}">
                      <a16:creationId xmlns:a16="http://schemas.microsoft.com/office/drawing/2014/main" id="{AADE5A3E-36F6-A66F-602B-1FB2BFC2A29E}"/>
                    </a:ext>
                  </a:extLst>
                </p14:cNvPr>
                <p14:cNvContentPartPr/>
                <p14:nvPr/>
              </p14:nvContentPartPr>
              <p14:xfrm>
                <a:off x="2691328" y="3894903"/>
                <a:ext cx="99547" cy="6135"/>
              </p14:xfrm>
            </p:contentPart>
          </mc:Choice>
          <mc:Fallback xmlns="">
            <p:pic>
              <p:nvPicPr>
                <p:cNvPr id="56" name="筆跡 55">
                  <a:extLst>
                    <a:ext uri="{FF2B5EF4-FFF2-40B4-BE49-F238E27FC236}">
                      <a16:creationId xmlns:a16="http://schemas.microsoft.com/office/drawing/2014/main" id="{AADE5A3E-36F6-A66F-602B-1FB2BFC2A29E}"/>
                    </a:ext>
                  </a:extLst>
                </p:cNvPr>
                <p:cNvPicPr/>
                <p:nvPr/>
              </p:nvPicPr>
              <p:blipFill>
                <a:blip r:embed="rId67"/>
                <a:stretch>
                  <a:fillRect/>
                </a:stretch>
              </p:blipFill>
              <p:spPr>
                <a:xfrm>
                  <a:off x="2673359" y="3876859"/>
                  <a:ext cx="135125" cy="41862"/>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7" name="筆跡 56">
                  <a:extLst>
                    <a:ext uri="{FF2B5EF4-FFF2-40B4-BE49-F238E27FC236}">
                      <a16:creationId xmlns:a16="http://schemas.microsoft.com/office/drawing/2014/main" id="{B0BF04DF-98DE-A559-B9FC-94DFFFD8EF91}"/>
                    </a:ext>
                  </a:extLst>
                </p14:cNvPr>
                <p14:cNvContentPartPr/>
                <p14:nvPr/>
              </p14:nvContentPartPr>
              <p14:xfrm>
                <a:off x="2812066" y="3820452"/>
                <a:ext cx="9481" cy="150575"/>
              </p14:xfrm>
            </p:contentPart>
          </mc:Choice>
          <mc:Fallback xmlns="">
            <p:pic>
              <p:nvPicPr>
                <p:cNvPr id="57" name="筆跡 56">
                  <a:extLst>
                    <a:ext uri="{FF2B5EF4-FFF2-40B4-BE49-F238E27FC236}">
                      <a16:creationId xmlns:a16="http://schemas.microsoft.com/office/drawing/2014/main" id="{B0BF04DF-98DE-A559-B9FC-94DFFFD8EF91}"/>
                    </a:ext>
                  </a:extLst>
                </p:cNvPr>
                <p:cNvPicPr/>
                <p:nvPr/>
              </p:nvPicPr>
              <p:blipFill>
                <a:blip r:embed="rId69"/>
                <a:stretch>
                  <a:fillRect/>
                </a:stretch>
              </p:blipFill>
              <p:spPr>
                <a:xfrm>
                  <a:off x="2794860" y="3802441"/>
                  <a:ext cx="44245" cy="186238"/>
                </a:xfrm>
                <a:prstGeom prst="rect">
                  <a:avLst/>
                </a:prstGeom>
              </p:spPr>
            </p:pic>
          </mc:Fallback>
        </mc:AlternateContent>
      </p:grpSp>
      <p:grpSp>
        <p:nvGrpSpPr>
          <p:cNvPr id="59" name="群組 58">
            <a:extLst>
              <a:ext uri="{FF2B5EF4-FFF2-40B4-BE49-F238E27FC236}">
                <a16:creationId xmlns:a16="http://schemas.microsoft.com/office/drawing/2014/main" id="{2DD95078-E61A-90B0-26E1-A0BF2F290153}"/>
              </a:ext>
            </a:extLst>
          </p:cNvPr>
          <p:cNvGrpSpPr/>
          <p:nvPr/>
        </p:nvGrpSpPr>
        <p:grpSpPr>
          <a:xfrm>
            <a:off x="2614646" y="3379602"/>
            <a:ext cx="226699" cy="342977"/>
            <a:chOff x="2614646" y="3379602"/>
            <a:chExt cx="226699" cy="342977"/>
          </a:xfrm>
        </p:grpSpPr>
        <mc:AlternateContent xmlns:mc="http://schemas.openxmlformats.org/markup-compatibility/2006" xmlns:p14="http://schemas.microsoft.com/office/powerpoint/2010/main">
          <mc:Choice Requires="p14">
            <p:contentPart p14:bwMode="auto" r:id="rId70">
              <p14:nvContentPartPr>
                <p14:cNvPr id="51" name="筆跡 50">
                  <a:extLst>
                    <a:ext uri="{FF2B5EF4-FFF2-40B4-BE49-F238E27FC236}">
                      <a16:creationId xmlns:a16="http://schemas.microsoft.com/office/drawing/2014/main" id="{27023D02-7663-7EDB-84CC-2C717000E118}"/>
                    </a:ext>
                  </a:extLst>
                </p14:cNvPr>
                <p14:cNvContentPartPr/>
                <p14:nvPr/>
              </p14:nvContentPartPr>
              <p14:xfrm>
                <a:off x="2631098" y="3571167"/>
                <a:ext cx="177902" cy="10317"/>
              </p14:xfrm>
            </p:contentPart>
          </mc:Choice>
          <mc:Fallback xmlns="">
            <p:pic>
              <p:nvPicPr>
                <p:cNvPr id="51" name="筆跡 50">
                  <a:extLst>
                    <a:ext uri="{FF2B5EF4-FFF2-40B4-BE49-F238E27FC236}">
                      <a16:creationId xmlns:a16="http://schemas.microsoft.com/office/drawing/2014/main" id="{27023D02-7663-7EDB-84CC-2C717000E118}"/>
                    </a:ext>
                  </a:extLst>
                </p:cNvPr>
                <p:cNvPicPr/>
                <p:nvPr/>
              </p:nvPicPr>
              <p:blipFill>
                <a:blip r:embed="rId71"/>
                <a:stretch>
                  <a:fillRect/>
                </a:stretch>
              </p:blipFill>
              <p:spPr>
                <a:xfrm>
                  <a:off x="2613128" y="3553379"/>
                  <a:ext cx="213482" cy="45537"/>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筆跡 51">
                  <a:extLst>
                    <a:ext uri="{FF2B5EF4-FFF2-40B4-BE49-F238E27FC236}">
                      <a16:creationId xmlns:a16="http://schemas.microsoft.com/office/drawing/2014/main" id="{26E22B69-C6FC-FD20-844D-DBC8723392C0}"/>
                    </a:ext>
                  </a:extLst>
                </p14:cNvPr>
                <p14:cNvContentPartPr/>
                <p14:nvPr/>
              </p14:nvContentPartPr>
              <p14:xfrm>
                <a:off x="2614646" y="3610205"/>
                <a:ext cx="174555" cy="112374"/>
              </p14:xfrm>
            </p:contentPart>
          </mc:Choice>
          <mc:Fallback xmlns="">
            <p:pic>
              <p:nvPicPr>
                <p:cNvPr id="52" name="筆跡 51">
                  <a:extLst>
                    <a:ext uri="{FF2B5EF4-FFF2-40B4-BE49-F238E27FC236}">
                      <a16:creationId xmlns:a16="http://schemas.microsoft.com/office/drawing/2014/main" id="{26E22B69-C6FC-FD20-844D-DBC8723392C0}"/>
                    </a:ext>
                  </a:extLst>
                </p:cNvPr>
                <p:cNvPicPr/>
                <p:nvPr/>
              </p:nvPicPr>
              <p:blipFill>
                <a:blip r:embed="rId73"/>
                <a:stretch>
                  <a:fillRect/>
                </a:stretch>
              </p:blipFill>
              <p:spPr>
                <a:xfrm>
                  <a:off x="2596651" y="3592557"/>
                  <a:ext cx="210186" cy="148031"/>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8" name="筆跡 57">
                  <a:extLst>
                    <a:ext uri="{FF2B5EF4-FFF2-40B4-BE49-F238E27FC236}">
                      <a16:creationId xmlns:a16="http://schemas.microsoft.com/office/drawing/2014/main" id="{23008E72-AED7-D2EE-03BF-BFCB4057C87B}"/>
                    </a:ext>
                  </a:extLst>
                </p14:cNvPr>
                <p14:cNvContentPartPr/>
                <p14:nvPr/>
              </p14:nvContentPartPr>
              <p14:xfrm>
                <a:off x="2674318" y="3379602"/>
                <a:ext cx="167027" cy="130220"/>
              </p14:xfrm>
            </p:contentPart>
          </mc:Choice>
          <mc:Fallback xmlns="">
            <p:pic>
              <p:nvPicPr>
                <p:cNvPr id="58" name="筆跡 57">
                  <a:extLst>
                    <a:ext uri="{FF2B5EF4-FFF2-40B4-BE49-F238E27FC236}">
                      <a16:creationId xmlns:a16="http://schemas.microsoft.com/office/drawing/2014/main" id="{23008E72-AED7-D2EE-03BF-BFCB4057C87B}"/>
                    </a:ext>
                  </a:extLst>
                </p:cNvPr>
                <p:cNvPicPr/>
                <p:nvPr/>
              </p:nvPicPr>
              <p:blipFill>
                <a:blip r:embed="rId75"/>
                <a:stretch>
                  <a:fillRect/>
                </a:stretch>
              </p:blipFill>
              <p:spPr>
                <a:xfrm>
                  <a:off x="2656679" y="3361616"/>
                  <a:ext cx="202664" cy="165833"/>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6">
            <p14:nvContentPartPr>
              <p14:cNvPr id="74" name="筆跡 73">
                <a:extLst>
                  <a:ext uri="{FF2B5EF4-FFF2-40B4-BE49-F238E27FC236}">
                    <a16:creationId xmlns:a16="http://schemas.microsoft.com/office/drawing/2014/main" id="{19A2BCF4-849D-C2BB-1C9D-FED91C1345D2}"/>
                  </a:ext>
                </a:extLst>
              </p14:cNvPr>
              <p14:cNvContentPartPr/>
              <p14:nvPr/>
            </p14:nvContentPartPr>
            <p14:xfrm>
              <a:off x="3144726" y="3639483"/>
              <a:ext cx="956988" cy="17567"/>
            </p14:xfrm>
          </p:contentPart>
        </mc:Choice>
        <mc:Fallback xmlns="">
          <p:pic>
            <p:nvPicPr>
              <p:cNvPr id="74" name="筆跡 73">
                <a:extLst>
                  <a:ext uri="{FF2B5EF4-FFF2-40B4-BE49-F238E27FC236}">
                    <a16:creationId xmlns:a16="http://schemas.microsoft.com/office/drawing/2014/main" id="{19A2BCF4-849D-C2BB-1C9D-FED91C1345D2}"/>
                  </a:ext>
                </a:extLst>
              </p:cNvPr>
              <p:cNvPicPr/>
              <p:nvPr/>
            </p:nvPicPr>
            <p:blipFill>
              <a:blip r:embed="rId77"/>
              <a:stretch>
                <a:fillRect/>
              </a:stretch>
            </p:blipFill>
            <p:spPr>
              <a:xfrm>
                <a:off x="3127091" y="3621557"/>
                <a:ext cx="992619" cy="53060"/>
              </a:xfrm>
              <a:prstGeom prst="rect">
                <a:avLst/>
              </a:prstGeom>
            </p:spPr>
          </p:pic>
        </mc:Fallback>
      </mc:AlternateContent>
      <p:grpSp>
        <p:nvGrpSpPr>
          <p:cNvPr id="94" name="群組 93">
            <a:extLst>
              <a:ext uri="{FF2B5EF4-FFF2-40B4-BE49-F238E27FC236}">
                <a16:creationId xmlns:a16="http://schemas.microsoft.com/office/drawing/2014/main" id="{705D62BF-FE29-6046-9FE0-183AEA0FD0FF}"/>
              </a:ext>
            </a:extLst>
          </p:cNvPr>
          <p:cNvGrpSpPr/>
          <p:nvPr/>
        </p:nvGrpSpPr>
        <p:grpSpPr>
          <a:xfrm>
            <a:off x="3047410" y="3189989"/>
            <a:ext cx="1302752" cy="1002997"/>
            <a:chOff x="3047410" y="3189989"/>
            <a:chExt cx="1302752" cy="1002997"/>
          </a:xfrm>
        </p:grpSpPr>
        <mc:AlternateContent xmlns:mc="http://schemas.openxmlformats.org/markup-compatibility/2006" xmlns:p14="http://schemas.microsoft.com/office/powerpoint/2010/main">
          <mc:Choice Requires="p14">
            <p:contentPart p14:bwMode="auto" r:id="rId78">
              <p14:nvContentPartPr>
                <p14:cNvPr id="79" name="筆跡 78">
                  <a:extLst>
                    <a:ext uri="{FF2B5EF4-FFF2-40B4-BE49-F238E27FC236}">
                      <a16:creationId xmlns:a16="http://schemas.microsoft.com/office/drawing/2014/main" id="{75BDAD3E-4CEB-C2E9-EDB3-BA2A97F287EC}"/>
                    </a:ext>
                  </a:extLst>
                </p14:cNvPr>
                <p14:cNvContentPartPr/>
                <p14:nvPr/>
              </p14:nvContentPartPr>
              <p14:xfrm>
                <a:off x="3254311" y="3402467"/>
                <a:ext cx="159498" cy="172046"/>
              </p14:xfrm>
            </p:contentPart>
          </mc:Choice>
          <mc:Fallback xmlns="">
            <p:pic>
              <p:nvPicPr>
                <p:cNvPr id="79" name="筆跡 78">
                  <a:extLst>
                    <a:ext uri="{FF2B5EF4-FFF2-40B4-BE49-F238E27FC236}">
                      <a16:creationId xmlns:a16="http://schemas.microsoft.com/office/drawing/2014/main" id="{75BDAD3E-4CEB-C2E9-EDB3-BA2A97F287EC}"/>
                    </a:ext>
                  </a:extLst>
                </p:cNvPr>
                <p:cNvPicPr/>
                <p:nvPr/>
              </p:nvPicPr>
              <p:blipFill>
                <a:blip r:embed="rId79"/>
                <a:stretch>
                  <a:fillRect/>
                </a:stretch>
              </p:blipFill>
              <p:spPr>
                <a:xfrm>
                  <a:off x="3236309" y="3384471"/>
                  <a:ext cx="195142" cy="20767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0" name="筆跡 79">
                  <a:extLst>
                    <a:ext uri="{FF2B5EF4-FFF2-40B4-BE49-F238E27FC236}">
                      <a16:creationId xmlns:a16="http://schemas.microsoft.com/office/drawing/2014/main" id="{DD9D9FEE-6A57-F29E-A9DF-29405F5D1ABE}"/>
                    </a:ext>
                  </a:extLst>
                </p14:cNvPr>
                <p14:cNvContentPartPr/>
                <p14:nvPr/>
              </p14:nvContentPartPr>
              <p14:xfrm>
                <a:off x="3295022" y="3383227"/>
                <a:ext cx="141094" cy="184315"/>
              </p14:xfrm>
            </p:contentPart>
          </mc:Choice>
          <mc:Fallback xmlns="">
            <p:pic>
              <p:nvPicPr>
                <p:cNvPr id="80" name="筆跡 79">
                  <a:extLst>
                    <a:ext uri="{FF2B5EF4-FFF2-40B4-BE49-F238E27FC236}">
                      <a16:creationId xmlns:a16="http://schemas.microsoft.com/office/drawing/2014/main" id="{DD9D9FEE-6A57-F29E-A9DF-29405F5D1ABE}"/>
                    </a:ext>
                  </a:extLst>
                </p:cNvPr>
                <p:cNvPicPr/>
                <p:nvPr/>
              </p:nvPicPr>
              <p:blipFill>
                <a:blip r:embed="rId81"/>
                <a:stretch>
                  <a:fillRect/>
                </a:stretch>
              </p:blipFill>
              <p:spPr>
                <a:xfrm>
                  <a:off x="3277385" y="3365587"/>
                  <a:ext cx="176727" cy="219954"/>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1" name="筆跡 80">
                  <a:extLst>
                    <a:ext uri="{FF2B5EF4-FFF2-40B4-BE49-F238E27FC236}">
                      <a16:creationId xmlns:a16="http://schemas.microsoft.com/office/drawing/2014/main" id="{FAB8326F-8D97-ACF5-731B-AFD1C76F9755}"/>
                    </a:ext>
                  </a:extLst>
                </p14:cNvPr>
                <p14:cNvContentPartPr/>
                <p14:nvPr/>
              </p14:nvContentPartPr>
              <p14:xfrm>
                <a:off x="3457029" y="3445130"/>
                <a:ext cx="65807" cy="132450"/>
              </p14:xfrm>
            </p:contentPart>
          </mc:Choice>
          <mc:Fallback xmlns="">
            <p:pic>
              <p:nvPicPr>
                <p:cNvPr id="81" name="筆跡 80">
                  <a:extLst>
                    <a:ext uri="{FF2B5EF4-FFF2-40B4-BE49-F238E27FC236}">
                      <a16:creationId xmlns:a16="http://schemas.microsoft.com/office/drawing/2014/main" id="{FAB8326F-8D97-ACF5-731B-AFD1C76F9755}"/>
                    </a:ext>
                  </a:extLst>
                </p:cNvPr>
                <p:cNvPicPr/>
                <p:nvPr/>
              </p:nvPicPr>
              <p:blipFill>
                <a:blip r:embed="rId83"/>
                <a:stretch>
                  <a:fillRect/>
                </a:stretch>
              </p:blipFill>
              <p:spPr>
                <a:xfrm>
                  <a:off x="3439049" y="3427494"/>
                  <a:ext cx="101408" cy="16808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2" name="筆跡 81">
                  <a:extLst>
                    <a:ext uri="{FF2B5EF4-FFF2-40B4-BE49-F238E27FC236}">
                      <a16:creationId xmlns:a16="http://schemas.microsoft.com/office/drawing/2014/main" id="{3F45B8C2-7671-FE9F-CDB9-886135B5AE0A}"/>
                    </a:ext>
                  </a:extLst>
                </p14:cNvPr>
                <p14:cNvContentPartPr/>
                <p14:nvPr/>
              </p14:nvContentPartPr>
              <p14:xfrm>
                <a:off x="3604816" y="3487793"/>
                <a:ext cx="160613" cy="9202"/>
              </p14:xfrm>
            </p:contentPart>
          </mc:Choice>
          <mc:Fallback xmlns="">
            <p:pic>
              <p:nvPicPr>
                <p:cNvPr id="82" name="筆跡 81">
                  <a:extLst>
                    <a:ext uri="{FF2B5EF4-FFF2-40B4-BE49-F238E27FC236}">
                      <a16:creationId xmlns:a16="http://schemas.microsoft.com/office/drawing/2014/main" id="{3F45B8C2-7671-FE9F-CDB9-886135B5AE0A}"/>
                    </a:ext>
                  </a:extLst>
                </p:cNvPr>
                <p:cNvPicPr/>
                <p:nvPr/>
              </p:nvPicPr>
              <p:blipFill>
                <a:blip r:embed="rId85"/>
                <a:stretch>
                  <a:fillRect/>
                </a:stretch>
              </p:blipFill>
              <p:spPr>
                <a:xfrm>
                  <a:off x="3586850" y="3470097"/>
                  <a:ext cx="196185" cy="44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3" name="筆跡 82">
                  <a:extLst>
                    <a:ext uri="{FF2B5EF4-FFF2-40B4-BE49-F238E27FC236}">
                      <a16:creationId xmlns:a16="http://schemas.microsoft.com/office/drawing/2014/main" id="{EFD71475-71D6-9C10-6876-815B8BAC140F}"/>
                    </a:ext>
                  </a:extLst>
                </p14:cNvPr>
                <p14:cNvContentPartPr/>
                <p14:nvPr/>
              </p14:nvContentPartPr>
              <p14:xfrm>
                <a:off x="3824544" y="3374025"/>
                <a:ext cx="192959" cy="17567"/>
              </p14:xfrm>
            </p:contentPart>
          </mc:Choice>
          <mc:Fallback xmlns="">
            <p:pic>
              <p:nvPicPr>
                <p:cNvPr id="83" name="筆跡 82">
                  <a:extLst>
                    <a:ext uri="{FF2B5EF4-FFF2-40B4-BE49-F238E27FC236}">
                      <a16:creationId xmlns:a16="http://schemas.microsoft.com/office/drawing/2014/main" id="{EFD71475-71D6-9C10-6876-815B8BAC140F}"/>
                    </a:ext>
                  </a:extLst>
                </p:cNvPr>
                <p:cNvPicPr/>
                <p:nvPr/>
              </p:nvPicPr>
              <p:blipFill>
                <a:blip r:embed="rId87"/>
                <a:stretch>
                  <a:fillRect/>
                </a:stretch>
              </p:blipFill>
              <p:spPr>
                <a:xfrm>
                  <a:off x="3806544" y="3356099"/>
                  <a:ext cx="228599" cy="530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4" name="筆跡 83">
                  <a:extLst>
                    <a:ext uri="{FF2B5EF4-FFF2-40B4-BE49-F238E27FC236}">
                      <a16:creationId xmlns:a16="http://schemas.microsoft.com/office/drawing/2014/main" id="{F461090C-AC2F-75AD-F568-0E9CC5FB98B6}"/>
                    </a:ext>
                  </a:extLst>
                </p14:cNvPr>
                <p14:cNvContentPartPr/>
                <p14:nvPr/>
              </p14:nvContentPartPr>
              <p14:xfrm>
                <a:off x="3854101" y="3430073"/>
                <a:ext cx="120181" cy="165911"/>
              </p14:xfrm>
            </p:contentPart>
          </mc:Choice>
          <mc:Fallback xmlns="">
            <p:pic>
              <p:nvPicPr>
                <p:cNvPr id="84" name="筆跡 83">
                  <a:extLst>
                    <a:ext uri="{FF2B5EF4-FFF2-40B4-BE49-F238E27FC236}">
                      <a16:creationId xmlns:a16="http://schemas.microsoft.com/office/drawing/2014/main" id="{F461090C-AC2F-75AD-F568-0E9CC5FB98B6}"/>
                    </a:ext>
                  </a:extLst>
                </p:cNvPr>
                <p:cNvPicPr/>
                <p:nvPr/>
              </p:nvPicPr>
              <p:blipFill>
                <a:blip r:embed="rId89"/>
                <a:stretch>
                  <a:fillRect/>
                </a:stretch>
              </p:blipFill>
              <p:spPr>
                <a:xfrm>
                  <a:off x="3836110" y="3412078"/>
                  <a:ext cx="155804" cy="2015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5" name="筆跡 84">
                  <a:extLst>
                    <a:ext uri="{FF2B5EF4-FFF2-40B4-BE49-F238E27FC236}">
                      <a16:creationId xmlns:a16="http://schemas.microsoft.com/office/drawing/2014/main" id="{D9A3FB9A-80E1-814E-AF6F-1B975A4977A0}"/>
                    </a:ext>
                  </a:extLst>
                </p14:cNvPr>
                <p14:cNvContentPartPr/>
                <p14:nvPr/>
              </p14:nvContentPartPr>
              <p14:xfrm>
                <a:off x="3864140" y="3450428"/>
                <a:ext cx="121018" cy="103451"/>
              </p14:xfrm>
            </p:contentPart>
          </mc:Choice>
          <mc:Fallback xmlns="">
            <p:pic>
              <p:nvPicPr>
                <p:cNvPr id="85" name="筆跡 84">
                  <a:extLst>
                    <a:ext uri="{FF2B5EF4-FFF2-40B4-BE49-F238E27FC236}">
                      <a16:creationId xmlns:a16="http://schemas.microsoft.com/office/drawing/2014/main" id="{D9A3FB9A-80E1-814E-AF6F-1B975A4977A0}"/>
                    </a:ext>
                  </a:extLst>
                </p:cNvPr>
                <p:cNvPicPr/>
                <p:nvPr/>
              </p:nvPicPr>
              <p:blipFill>
                <a:blip r:embed="rId91"/>
                <a:stretch>
                  <a:fillRect/>
                </a:stretch>
              </p:blipFill>
              <p:spPr>
                <a:xfrm>
                  <a:off x="3846185" y="3432827"/>
                  <a:ext cx="156569" cy="13901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7" name="筆跡 86">
                  <a:extLst>
                    <a:ext uri="{FF2B5EF4-FFF2-40B4-BE49-F238E27FC236}">
                      <a16:creationId xmlns:a16="http://schemas.microsoft.com/office/drawing/2014/main" id="{E61C4127-A0EF-97A2-D0C5-791703C85FD4}"/>
                    </a:ext>
                  </a:extLst>
                </p14:cNvPr>
                <p14:cNvContentPartPr/>
                <p14:nvPr/>
              </p14:nvContentPartPr>
              <p14:xfrm>
                <a:off x="3573864" y="3671271"/>
                <a:ext cx="216661" cy="135518"/>
              </p14:xfrm>
            </p:contentPart>
          </mc:Choice>
          <mc:Fallback xmlns="">
            <p:pic>
              <p:nvPicPr>
                <p:cNvPr id="87" name="筆跡 86">
                  <a:extLst>
                    <a:ext uri="{FF2B5EF4-FFF2-40B4-BE49-F238E27FC236}">
                      <a16:creationId xmlns:a16="http://schemas.microsoft.com/office/drawing/2014/main" id="{E61C4127-A0EF-97A2-D0C5-791703C85FD4}"/>
                    </a:ext>
                  </a:extLst>
                </p:cNvPr>
                <p:cNvPicPr/>
                <p:nvPr/>
              </p:nvPicPr>
              <p:blipFill>
                <a:blip r:embed="rId93"/>
                <a:stretch>
                  <a:fillRect/>
                </a:stretch>
              </p:blipFill>
              <p:spPr>
                <a:xfrm>
                  <a:off x="3556229" y="3653610"/>
                  <a:ext cx="252291" cy="17120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88" name="筆跡 87">
                  <a:extLst>
                    <a:ext uri="{FF2B5EF4-FFF2-40B4-BE49-F238E27FC236}">
                      <a16:creationId xmlns:a16="http://schemas.microsoft.com/office/drawing/2014/main" id="{226CF8D5-07F1-8FA8-189F-38B466FCE81A}"/>
                    </a:ext>
                  </a:extLst>
                </p14:cNvPr>
                <p14:cNvContentPartPr/>
                <p14:nvPr/>
              </p14:nvContentPartPr>
              <p14:xfrm>
                <a:off x="3600912" y="3809020"/>
                <a:ext cx="209132" cy="156710"/>
              </p14:xfrm>
            </p:contentPart>
          </mc:Choice>
          <mc:Fallback xmlns="">
            <p:pic>
              <p:nvPicPr>
                <p:cNvPr id="88" name="筆跡 87">
                  <a:extLst>
                    <a:ext uri="{FF2B5EF4-FFF2-40B4-BE49-F238E27FC236}">
                      <a16:creationId xmlns:a16="http://schemas.microsoft.com/office/drawing/2014/main" id="{226CF8D5-07F1-8FA8-189F-38B466FCE81A}"/>
                    </a:ext>
                  </a:extLst>
                </p:cNvPr>
                <p:cNvPicPr/>
                <p:nvPr/>
              </p:nvPicPr>
              <p:blipFill>
                <a:blip r:embed="rId95"/>
                <a:stretch>
                  <a:fillRect/>
                </a:stretch>
              </p:blipFill>
              <p:spPr>
                <a:xfrm>
                  <a:off x="3582914" y="3791408"/>
                  <a:ext cx="244767" cy="192293"/>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0" name="筆跡 89">
                  <a:extLst>
                    <a:ext uri="{FF2B5EF4-FFF2-40B4-BE49-F238E27FC236}">
                      <a16:creationId xmlns:a16="http://schemas.microsoft.com/office/drawing/2014/main" id="{C652138E-6BEC-7542-2721-9C464FF21A24}"/>
                    </a:ext>
                  </a:extLst>
                </p14:cNvPr>
                <p14:cNvContentPartPr/>
                <p14:nvPr/>
              </p14:nvContentPartPr>
              <p14:xfrm>
                <a:off x="3047410" y="3297065"/>
                <a:ext cx="253189" cy="895921"/>
              </p14:xfrm>
            </p:contentPart>
          </mc:Choice>
          <mc:Fallback xmlns="">
            <p:pic>
              <p:nvPicPr>
                <p:cNvPr id="90" name="筆跡 89">
                  <a:extLst>
                    <a:ext uri="{FF2B5EF4-FFF2-40B4-BE49-F238E27FC236}">
                      <a16:creationId xmlns:a16="http://schemas.microsoft.com/office/drawing/2014/main" id="{C652138E-6BEC-7542-2721-9C464FF21A24}"/>
                    </a:ext>
                  </a:extLst>
                </p:cNvPr>
                <p:cNvPicPr/>
                <p:nvPr/>
              </p:nvPicPr>
              <p:blipFill>
                <a:blip r:embed="rId97"/>
                <a:stretch>
                  <a:fillRect/>
                </a:stretch>
              </p:blipFill>
              <p:spPr>
                <a:xfrm>
                  <a:off x="3029402" y="3279067"/>
                  <a:ext cx="288844" cy="931556"/>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1" name="筆跡 90">
                  <a:extLst>
                    <a:ext uri="{FF2B5EF4-FFF2-40B4-BE49-F238E27FC236}">
                      <a16:creationId xmlns:a16="http://schemas.microsoft.com/office/drawing/2014/main" id="{9556803B-18ED-4A7E-9071-4E9A05FA47F7}"/>
                    </a:ext>
                  </a:extLst>
                </p14:cNvPr>
                <p14:cNvContentPartPr/>
                <p14:nvPr/>
              </p14:nvContentPartPr>
              <p14:xfrm>
                <a:off x="4068810" y="3336939"/>
                <a:ext cx="181248" cy="746462"/>
              </p14:xfrm>
            </p:contentPart>
          </mc:Choice>
          <mc:Fallback xmlns="">
            <p:pic>
              <p:nvPicPr>
                <p:cNvPr id="91" name="筆跡 90">
                  <a:extLst>
                    <a:ext uri="{FF2B5EF4-FFF2-40B4-BE49-F238E27FC236}">
                      <a16:creationId xmlns:a16="http://schemas.microsoft.com/office/drawing/2014/main" id="{9556803B-18ED-4A7E-9071-4E9A05FA47F7}"/>
                    </a:ext>
                  </a:extLst>
                </p:cNvPr>
                <p:cNvPicPr/>
                <p:nvPr/>
              </p:nvPicPr>
              <p:blipFill>
                <a:blip r:embed="rId99"/>
                <a:stretch>
                  <a:fillRect/>
                </a:stretch>
              </p:blipFill>
              <p:spPr>
                <a:xfrm>
                  <a:off x="4050793" y="3318943"/>
                  <a:ext cx="216921" cy="782094"/>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3" name="筆跡 92">
                  <a:extLst>
                    <a:ext uri="{FF2B5EF4-FFF2-40B4-BE49-F238E27FC236}">
                      <a16:creationId xmlns:a16="http://schemas.microsoft.com/office/drawing/2014/main" id="{E5D46211-6D2D-6DFC-5D6A-1AA5F756B5D8}"/>
                    </a:ext>
                  </a:extLst>
                </p14:cNvPr>
                <p14:cNvContentPartPr/>
                <p14:nvPr/>
              </p14:nvContentPartPr>
              <p14:xfrm>
                <a:off x="4240298" y="3189989"/>
                <a:ext cx="109864" cy="168700"/>
              </p14:xfrm>
            </p:contentPart>
          </mc:Choice>
          <mc:Fallback xmlns="">
            <p:pic>
              <p:nvPicPr>
                <p:cNvPr id="93" name="筆跡 92">
                  <a:extLst>
                    <a:ext uri="{FF2B5EF4-FFF2-40B4-BE49-F238E27FC236}">
                      <a16:creationId xmlns:a16="http://schemas.microsoft.com/office/drawing/2014/main" id="{E5D46211-6D2D-6DFC-5D6A-1AA5F756B5D8}"/>
                    </a:ext>
                  </a:extLst>
                </p:cNvPr>
                <p:cNvPicPr/>
                <p:nvPr/>
              </p:nvPicPr>
              <p:blipFill>
                <a:blip r:embed="rId101"/>
                <a:stretch>
                  <a:fillRect/>
                </a:stretch>
              </p:blipFill>
              <p:spPr>
                <a:xfrm>
                  <a:off x="4222346" y="3172364"/>
                  <a:ext cx="145408" cy="204310"/>
                </a:xfrm>
                <a:prstGeom prst="rect">
                  <a:avLst/>
                </a:prstGeom>
              </p:spPr>
            </p:pic>
          </mc:Fallback>
        </mc:AlternateContent>
      </p:grpSp>
      <p:grpSp>
        <p:nvGrpSpPr>
          <p:cNvPr id="97" name="群組 96">
            <a:extLst>
              <a:ext uri="{FF2B5EF4-FFF2-40B4-BE49-F238E27FC236}">
                <a16:creationId xmlns:a16="http://schemas.microsoft.com/office/drawing/2014/main" id="{8FB11802-D29B-A838-48F8-7C3F1175864A}"/>
              </a:ext>
            </a:extLst>
          </p:cNvPr>
          <p:cNvGrpSpPr/>
          <p:nvPr/>
        </p:nvGrpSpPr>
        <p:grpSpPr>
          <a:xfrm>
            <a:off x="228869" y="4726519"/>
            <a:ext cx="567724" cy="372255"/>
            <a:chOff x="228869" y="4726519"/>
            <a:chExt cx="567724" cy="372255"/>
          </a:xfrm>
        </p:grpSpPr>
        <mc:AlternateContent xmlns:mc="http://schemas.openxmlformats.org/markup-compatibility/2006" xmlns:p14="http://schemas.microsoft.com/office/powerpoint/2010/main">
          <mc:Choice Requires="p14">
            <p:contentPart p14:bwMode="auto" r:id="rId102">
              <p14:nvContentPartPr>
                <p14:cNvPr id="95" name="筆跡 94">
                  <a:extLst>
                    <a:ext uri="{FF2B5EF4-FFF2-40B4-BE49-F238E27FC236}">
                      <a16:creationId xmlns:a16="http://schemas.microsoft.com/office/drawing/2014/main" id="{BE33F79D-8D97-19B7-B4E9-8FD3B5EDD8DE}"/>
                    </a:ext>
                  </a:extLst>
                </p14:cNvPr>
                <p14:cNvContentPartPr/>
                <p14:nvPr/>
              </p14:nvContentPartPr>
              <p14:xfrm>
                <a:off x="228869" y="4896334"/>
                <a:ext cx="331544" cy="192401"/>
              </p14:xfrm>
            </p:contentPart>
          </mc:Choice>
          <mc:Fallback xmlns="">
            <p:pic>
              <p:nvPicPr>
                <p:cNvPr id="95" name="筆跡 94">
                  <a:extLst>
                    <a:ext uri="{FF2B5EF4-FFF2-40B4-BE49-F238E27FC236}">
                      <a16:creationId xmlns:a16="http://schemas.microsoft.com/office/drawing/2014/main" id="{BE33F79D-8D97-19B7-B4E9-8FD3B5EDD8DE}"/>
                    </a:ext>
                  </a:extLst>
                </p:cNvPr>
                <p:cNvPicPr/>
                <p:nvPr/>
              </p:nvPicPr>
              <p:blipFill>
                <a:blip r:embed="rId103"/>
                <a:stretch>
                  <a:fillRect/>
                </a:stretch>
              </p:blipFill>
              <p:spPr>
                <a:xfrm>
                  <a:off x="211230" y="4878353"/>
                  <a:ext cx="367182" cy="228004"/>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筆跡 95">
                  <a:extLst>
                    <a:ext uri="{FF2B5EF4-FFF2-40B4-BE49-F238E27FC236}">
                      <a16:creationId xmlns:a16="http://schemas.microsoft.com/office/drawing/2014/main" id="{D662FAB9-1776-FCAA-680A-4B0DAD6161DE}"/>
                    </a:ext>
                  </a:extLst>
                </p14:cNvPr>
                <p14:cNvContentPartPr/>
                <p14:nvPr/>
              </p14:nvContentPartPr>
              <p14:xfrm>
                <a:off x="629566" y="4726519"/>
                <a:ext cx="167027" cy="372255"/>
              </p14:xfrm>
            </p:contentPart>
          </mc:Choice>
          <mc:Fallback xmlns="">
            <p:pic>
              <p:nvPicPr>
                <p:cNvPr id="96" name="筆跡 95">
                  <a:extLst>
                    <a:ext uri="{FF2B5EF4-FFF2-40B4-BE49-F238E27FC236}">
                      <a16:creationId xmlns:a16="http://schemas.microsoft.com/office/drawing/2014/main" id="{D662FAB9-1776-FCAA-680A-4B0DAD6161DE}"/>
                    </a:ext>
                  </a:extLst>
                </p:cNvPr>
                <p:cNvPicPr/>
                <p:nvPr/>
              </p:nvPicPr>
              <p:blipFill>
                <a:blip r:embed="rId105"/>
                <a:stretch>
                  <a:fillRect/>
                </a:stretch>
              </p:blipFill>
              <p:spPr>
                <a:xfrm>
                  <a:off x="611927" y="4708536"/>
                  <a:ext cx="202664" cy="407862"/>
                </a:xfrm>
                <a:prstGeom prst="rect">
                  <a:avLst/>
                </a:prstGeom>
              </p:spPr>
            </p:pic>
          </mc:Fallback>
        </mc:AlternateContent>
      </p:grpSp>
      <p:grpSp>
        <p:nvGrpSpPr>
          <p:cNvPr id="102" name="群組 101">
            <a:extLst>
              <a:ext uri="{FF2B5EF4-FFF2-40B4-BE49-F238E27FC236}">
                <a16:creationId xmlns:a16="http://schemas.microsoft.com/office/drawing/2014/main" id="{1E7780DE-1AEC-D4E7-3270-D4640E87CB23}"/>
              </a:ext>
            </a:extLst>
          </p:cNvPr>
          <p:cNvGrpSpPr/>
          <p:nvPr/>
        </p:nvGrpSpPr>
        <p:grpSpPr>
          <a:xfrm>
            <a:off x="1195616" y="4708673"/>
            <a:ext cx="761520" cy="412688"/>
            <a:chOff x="1195616" y="4708673"/>
            <a:chExt cx="761520" cy="412688"/>
          </a:xfrm>
        </p:grpSpPr>
        <mc:AlternateContent xmlns:mc="http://schemas.openxmlformats.org/markup-compatibility/2006" xmlns:p14="http://schemas.microsoft.com/office/powerpoint/2010/main">
          <mc:Choice Requires="p14">
            <p:contentPart p14:bwMode="auto" r:id="rId106">
              <p14:nvContentPartPr>
                <p14:cNvPr id="98" name="筆跡 97">
                  <a:extLst>
                    <a:ext uri="{FF2B5EF4-FFF2-40B4-BE49-F238E27FC236}">
                      <a16:creationId xmlns:a16="http://schemas.microsoft.com/office/drawing/2014/main" id="{3B3424AB-0ABD-CA40-0496-C248185339DC}"/>
                    </a:ext>
                  </a:extLst>
                </p14:cNvPr>
                <p14:cNvContentPartPr/>
                <p14:nvPr/>
              </p14:nvContentPartPr>
              <p14:xfrm>
                <a:off x="1214299" y="4849489"/>
                <a:ext cx="148065" cy="271872"/>
              </p14:xfrm>
            </p:contentPart>
          </mc:Choice>
          <mc:Fallback xmlns="">
            <p:pic>
              <p:nvPicPr>
                <p:cNvPr id="98" name="筆跡 97">
                  <a:extLst>
                    <a:ext uri="{FF2B5EF4-FFF2-40B4-BE49-F238E27FC236}">
                      <a16:creationId xmlns:a16="http://schemas.microsoft.com/office/drawing/2014/main" id="{3B3424AB-0ABD-CA40-0496-C248185339DC}"/>
                    </a:ext>
                  </a:extLst>
                </p:cNvPr>
                <p:cNvPicPr/>
                <p:nvPr/>
              </p:nvPicPr>
              <p:blipFill>
                <a:blip r:embed="rId107"/>
                <a:stretch>
                  <a:fillRect/>
                </a:stretch>
              </p:blipFill>
              <p:spPr>
                <a:xfrm>
                  <a:off x="1196330" y="4831508"/>
                  <a:ext cx="183644" cy="307474"/>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9" name="筆跡 98">
                  <a:extLst>
                    <a:ext uri="{FF2B5EF4-FFF2-40B4-BE49-F238E27FC236}">
                      <a16:creationId xmlns:a16="http://schemas.microsoft.com/office/drawing/2014/main" id="{F60445A4-551F-0119-3483-04DC28D6CF2D}"/>
                    </a:ext>
                  </a:extLst>
                </p14:cNvPr>
                <p14:cNvContentPartPr/>
                <p14:nvPr/>
              </p14:nvContentPartPr>
              <p14:xfrm>
                <a:off x="1403075" y="4907767"/>
                <a:ext cx="353015" cy="191007"/>
              </p14:xfrm>
            </p:contentPart>
          </mc:Choice>
          <mc:Fallback xmlns="">
            <p:pic>
              <p:nvPicPr>
                <p:cNvPr id="99" name="筆跡 98">
                  <a:extLst>
                    <a:ext uri="{FF2B5EF4-FFF2-40B4-BE49-F238E27FC236}">
                      <a16:creationId xmlns:a16="http://schemas.microsoft.com/office/drawing/2014/main" id="{F60445A4-551F-0119-3483-04DC28D6CF2D}"/>
                    </a:ext>
                  </a:extLst>
                </p:cNvPr>
                <p:cNvPicPr/>
                <p:nvPr/>
              </p:nvPicPr>
              <p:blipFill>
                <a:blip r:embed="rId109"/>
                <a:stretch>
                  <a:fillRect/>
                </a:stretch>
              </p:blipFill>
              <p:spPr>
                <a:xfrm>
                  <a:off x="1385082" y="4890141"/>
                  <a:ext cx="388640" cy="226618"/>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0" name="筆跡 99">
                  <a:extLst>
                    <a:ext uri="{FF2B5EF4-FFF2-40B4-BE49-F238E27FC236}">
                      <a16:creationId xmlns:a16="http://schemas.microsoft.com/office/drawing/2014/main" id="{BBA149E2-D8B5-AE94-0B07-36C4B6B7B88B}"/>
                    </a:ext>
                  </a:extLst>
                </p14:cNvPr>
                <p14:cNvContentPartPr/>
                <p14:nvPr/>
              </p14:nvContentPartPr>
              <p14:xfrm>
                <a:off x="1195616" y="4708673"/>
                <a:ext cx="246218" cy="141652"/>
              </p14:xfrm>
            </p:contentPart>
          </mc:Choice>
          <mc:Fallback xmlns="">
            <p:pic>
              <p:nvPicPr>
                <p:cNvPr id="100" name="筆跡 99">
                  <a:extLst>
                    <a:ext uri="{FF2B5EF4-FFF2-40B4-BE49-F238E27FC236}">
                      <a16:creationId xmlns:a16="http://schemas.microsoft.com/office/drawing/2014/main" id="{BBA149E2-D8B5-AE94-0B07-36C4B6B7B88B}"/>
                    </a:ext>
                  </a:extLst>
                </p:cNvPr>
                <p:cNvPicPr/>
                <p:nvPr/>
              </p:nvPicPr>
              <p:blipFill>
                <a:blip r:embed="rId111"/>
                <a:stretch>
                  <a:fillRect/>
                </a:stretch>
              </p:blipFill>
              <p:spPr>
                <a:xfrm>
                  <a:off x="1177978" y="4690651"/>
                  <a:ext cx="281855" cy="177335"/>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筆跡 100">
                  <a:extLst>
                    <a:ext uri="{FF2B5EF4-FFF2-40B4-BE49-F238E27FC236}">
                      <a16:creationId xmlns:a16="http://schemas.microsoft.com/office/drawing/2014/main" id="{C265BA3C-E586-316D-3E85-1EAA6AB3F4C0}"/>
                    </a:ext>
                  </a:extLst>
                </p14:cNvPr>
                <p14:cNvContentPartPr/>
                <p14:nvPr/>
              </p14:nvContentPartPr>
              <p14:xfrm>
                <a:off x="1846714" y="4801528"/>
                <a:ext cx="110422" cy="298919"/>
              </p14:xfrm>
            </p:contentPart>
          </mc:Choice>
          <mc:Fallback xmlns="">
            <p:pic>
              <p:nvPicPr>
                <p:cNvPr id="101" name="筆跡 100">
                  <a:extLst>
                    <a:ext uri="{FF2B5EF4-FFF2-40B4-BE49-F238E27FC236}">
                      <a16:creationId xmlns:a16="http://schemas.microsoft.com/office/drawing/2014/main" id="{C265BA3C-E586-316D-3E85-1EAA6AB3F4C0}"/>
                    </a:ext>
                  </a:extLst>
                </p:cNvPr>
                <p:cNvPicPr/>
                <p:nvPr/>
              </p:nvPicPr>
              <p:blipFill>
                <a:blip r:embed="rId113"/>
                <a:stretch>
                  <a:fillRect/>
                </a:stretch>
              </p:blipFill>
              <p:spPr>
                <a:xfrm>
                  <a:off x="1828730" y="4783521"/>
                  <a:ext cx="146030" cy="334573"/>
                </a:xfrm>
                <a:prstGeom prst="rect">
                  <a:avLst/>
                </a:prstGeom>
              </p:spPr>
            </p:pic>
          </mc:Fallback>
        </mc:AlternateContent>
      </p:grpSp>
      <p:grpSp>
        <p:nvGrpSpPr>
          <p:cNvPr id="104" name="群組 103">
            <a:extLst>
              <a:ext uri="{FF2B5EF4-FFF2-40B4-BE49-F238E27FC236}">
                <a16:creationId xmlns:a16="http://schemas.microsoft.com/office/drawing/2014/main" id="{66A0FB89-12CE-FE75-3912-9B7BD583EDAD}"/>
              </a:ext>
            </a:extLst>
          </p:cNvPr>
          <p:cNvGrpSpPr/>
          <p:nvPr/>
        </p:nvGrpSpPr>
        <p:grpSpPr>
          <a:xfrm>
            <a:off x="280176" y="3572111"/>
            <a:ext cx="507215" cy="487695"/>
            <a:chOff x="280176" y="3572111"/>
            <a:chExt cx="507215" cy="487695"/>
          </a:xfrm>
        </p:grpSpPr>
        <mc:AlternateContent xmlns:mc="http://schemas.openxmlformats.org/markup-compatibility/2006" xmlns:p14="http://schemas.microsoft.com/office/powerpoint/2010/main">
          <mc:Choice Requires="p14">
            <p:contentPart p14:bwMode="auto" r:id="rId114">
              <p14:nvContentPartPr>
                <p14:cNvPr id="33" name="筆跡 32">
                  <a:extLst>
                    <a:ext uri="{FF2B5EF4-FFF2-40B4-BE49-F238E27FC236}">
                      <a16:creationId xmlns:a16="http://schemas.microsoft.com/office/drawing/2014/main" id="{B6DDE20B-0FB7-AA10-C090-521E290A8D21}"/>
                    </a:ext>
                  </a:extLst>
                </p14:cNvPr>
                <p14:cNvContentPartPr/>
                <p14:nvPr/>
              </p14:nvContentPartPr>
              <p14:xfrm>
                <a:off x="289936" y="3572111"/>
                <a:ext cx="265737" cy="216661"/>
              </p14:xfrm>
            </p:contentPart>
          </mc:Choice>
          <mc:Fallback xmlns="">
            <p:pic>
              <p:nvPicPr>
                <p:cNvPr id="33" name="筆跡 32">
                  <a:extLst>
                    <a:ext uri="{FF2B5EF4-FFF2-40B4-BE49-F238E27FC236}">
                      <a16:creationId xmlns:a16="http://schemas.microsoft.com/office/drawing/2014/main" id="{B6DDE20B-0FB7-AA10-C090-521E290A8D21}"/>
                    </a:ext>
                  </a:extLst>
                </p:cNvPr>
                <p:cNvPicPr/>
                <p:nvPr/>
              </p:nvPicPr>
              <p:blipFill>
                <a:blip r:embed="rId115"/>
                <a:stretch>
                  <a:fillRect/>
                </a:stretch>
              </p:blipFill>
              <p:spPr>
                <a:xfrm>
                  <a:off x="271932" y="3554116"/>
                  <a:ext cx="301385" cy="252291"/>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34" name="筆跡 33">
                  <a:extLst>
                    <a:ext uri="{FF2B5EF4-FFF2-40B4-BE49-F238E27FC236}">
                      <a16:creationId xmlns:a16="http://schemas.microsoft.com/office/drawing/2014/main" id="{78C85A29-2E1E-F366-8AFE-7949C92A2403}"/>
                    </a:ext>
                  </a:extLst>
                </p14:cNvPr>
                <p14:cNvContentPartPr/>
                <p14:nvPr/>
              </p14:nvContentPartPr>
              <p14:xfrm>
                <a:off x="280176" y="3762281"/>
                <a:ext cx="178738" cy="236459"/>
              </p14:xfrm>
            </p:contentPart>
          </mc:Choice>
          <mc:Fallback xmlns="">
            <p:pic>
              <p:nvPicPr>
                <p:cNvPr id="34" name="筆跡 33">
                  <a:extLst>
                    <a:ext uri="{FF2B5EF4-FFF2-40B4-BE49-F238E27FC236}">
                      <a16:creationId xmlns:a16="http://schemas.microsoft.com/office/drawing/2014/main" id="{78C85A29-2E1E-F366-8AFE-7949C92A2403}"/>
                    </a:ext>
                  </a:extLst>
                </p:cNvPr>
                <p:cNvPicPr/>
                <p:nvPr/>
              </p:nvPicPr>
              <p:blipFill>
                <a:blip r:embed="rId117"/>
                <a:stretch>
                  <a:fillRect/>
                </a:stretch>
              </p:blipFill>
              <p:spPr>
                <a:xfrm>
                  <a:off x="262518" y="3744646"/>
                  <a:ext cx="214414" cy="27209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35" name="筆跡 34">
                  <a:extLst>
                    <a:ext uri="{FF2B5EF4-FFF2-40B4-BE49-F238E27FC236}">
                      <a16:creationId xmlns:a16="http://schemas.microsoft.com/office/drawing/2014/main" id="{38116D70-B9A0-99A4-34B1-4508DC0BA5F3}"/>
                    </a:ext>
                  </a:extLst>
                </p14:cNvPr>
                <p14:cNvContentPartPr/>
                <p14:nvPr/>
              </p14:nvContentPartPr>
              <p14:xfrm>
                <a:off x="652989" y="3805223"/>
                <a:ext cx="134402" cy="13663"/>
              </p14:xfrm>
            </p:contentPart>
          </mc:Choice>
          <mc:Fallback xmlns="">
            <p:pic>
              <p:nvPicPr>
                <p:cNvPr id="35" name="筆跡 34">
                  <a:extLst>
                    <a:ext uri="{FF2B5EF4-FFF2-40B4-BE49-F238E27FC236}">
                      <a16:creationId xmlns:a16="http://schemas.microsoft.com/office/drawing/2014/main" id="{38116D70-B9A0-99A4-34B1-4508DC0BA5F3}"/>
                    </a:ext>
                  </a:extLst>
                </p:cNvPr>
                <p:cNvPicPr/>
                <p:nvPr/>
              </p:nvPicPr>
              <p:blipFill>
                <a:blip r:embed="rId119"/>
                <a:stretch>
                  <a:fillRect/>
                </a:stretch>
              </p:blipFill>
              <p:spPr>
                <a:xfrm>
                  <a:off x="635380" y="3787245"/>
                  <a:ext cx="169979" cy="49259"/>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36" name="筆跡 35">
                  <a:extLst>
                    <a:ext uri="{FF2B5EF4-FFF2-40B4-BE49-F238E27FC236}">
                      <a16:creationId xmlns:a16="http://schemas.microsoft.com/office/drawing/2014/main" id="{E50FC8C3-7C21-8D2D-6F05-773763A85292}"/>
                    </a:ext>
                  </a:extLst>
                </p14:cNvPr>
                <p14:cNvContentPartPr/>
                <p14:nvPr/>
              </p14:nvContentPartPr>
              <p14:xfrm>
                <a:off x="642950" y="3861828"/>
                <a:ext cx="104845" cy="8923"/>
              </p14:xfrm>
            </p:contentPart>
          </mc:Choice>
          <mc:Fallback xmlns="">
            <p:pic>
              <p:nvPicPr>
                <p:cNvPr id="36" name="筆跡 35">
                  <a:extLst>
                    <a:ext uri="{FF2B5EF4-FFF2-40B4-BE49-F238E27FC236}">
                      <a16:creationId xmlns:a16="http://schemas.microsoft.com/office/drawing/2014/main" id="{E50FC8C3-7C21-8D2D-6F05-773763A85292}"/>
                    </a:ext>
                  </a:extLst>
                </p:cNvPr>
                <p:cNvPicPr/>
                <p:nvPr/>
              </p:nvPicPr>
              <p:blipFill>
                <a:blip r:embed="rId121"/>
                <a:stretch>
                  <a:fillRect/>
                </a:stretch>
              </p:blipFill>
              <p:spPr>
                <a:xfrm>
                  <a:off x="624935" y="3844339"/>
                  <a:ext cx="140514" cy="4425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3" name="筆跡 102">
                  <a:extLst>
                    <a:ext uri="{FF2B5EF4-FFF2-40B4-BE49-F238E27FC236}">
                      <a16:creationId xmlns:a16="http://schemas.microsoft.com/office/drawing/2014/main" id="{3035A3EF-6F02-2BBE-AA13-0474B41CE9EF}"/>
                    </a:ext>
                  </a:extLst>
                </p14:cNvPr>
                <p14:cNvContentPartPr/>
                <p14:nvPr/>
              </p14:nvContentPartPr>
              <p14:xfrm>
                <a:off x="496837" y="3876049"/>
                <a:ext cx="118508" cy="183757"/>
              </p14:xfrm>
            </p:contentPart>
          </mc:Choice>
          <mc:Fallback xmlns="">
            <p:pic>
              <p:nvPicPr>
                <p:cNvPr id="103" name="筆跡 102">
                  <a:extLst>
                    <a:ext uri="{FF2B5EF4-FFF2-40B4-BE49-F238E27FC236}">
                      <a16:creationId xmlns:a16="http://schemas.microsoft.com/office/drawing/2014/main" id="{3035A3EF-6F02-2BBE-AA13-0474B41CE9EF}"/>
                    </a:ext>
                  </a:extLst>
                </p:cNvPr>
                <p:cNvPicPr/>
                <p:nvPr/>
              </p:nvPicPr>
              <p:blipFill>
                <a:blip r:embed="rId123"/>
                <a:stretch>
                  <a:fillRect/>
                </a:stretch>
              </p:blipFill>
              <p:spPr>
                <a:xfrm>
                  <a:off x="479187" y="3858428"/>
                  <a:ext cx="154168" cy="219358"/>
                </a:xfrm>
                <a:prstGeom prst="rect">
                  <a:avLst/>
                </a:prstGeom>
              </p:spPr>
            </p:pic>
          </mc:Fallback>
        </mc:AlternateContent>
      </p:grpSp>
      <p:grpSp>
        <p:nvGrpSpPr>
          <p:cNvPr id="145" name="群組 144">
            <a:extLst>
              <a:ext uri="{FF2B5EF4-FFF2-40B4-BE49-F238E27FC236}">
                <a16:creationId xmlns:a16="http://schemas.microsoft.com/office/drawing/2014/main" id="{38F90AC1-0BF0-18D0-5299-DB07D9C3739D}"/>
              </a:ext>
            </a:extLst>
          </p:cNvPr>
          <p:cNvGrpSpPr/>
          <p:nvPr/>
        </p:nvGrpSpPr>
        <p:grpSpPr>
          <a:xfrm>
            <a:off x="2118585" y="4505676"/>
            <a:ext cx="3760193" cy="843220"/>
            <a:chOff x="2118585" y="4505676"/>
            <a:chExt cx="3760193" cy="843220"/>
          </a:xfrm>
        </p:grpSpPr>
        <mc:AlternateContent xmlns:mc="http://schemas.openxmlformats.org/markup-compatibility/2006" xmlns:p14="http://schemas.microsoft.com/office/powerpoint/2010/main">
          <mc:Choice Requires="p14">
            <p:contentPart p14:bwMode="auto" r:id="rId124">
              <p14:nvContentPartPr>
                <p14:cNvPr id="105" name="筆跡 104">
                  <a:extLst>
                    <a:ext uri="{FF2B5EF4-FFF2-40B4-BE49-F238E27FC236}">
                      <a16:creationId xmlns:a16="http://schemas.microsoft.com/office/drawing/2014/main" id="{5BFE96C7-2D33-E16C-AA87-1017F38F5C90}"/>
                    </a:ext>
                  </a:extLst>
                </p14:cNvPr>
                <p14:cNvContentPartPr/>
                <p14:nvPr/>
              </p14:nvContentPartPr>
              <p14:xfrm>
                <a:off x="2118585" y="4845306"/>
                <a:ext cx="150017" cy="241757"/>
              </p14:xfrm>
            </p:contentPart>
          </mc:Choice>
          <mc:Fallback xmlns="">
            <p:pic>
              <p:nvPicPr>
                <p:cNvPr id="105" name="筆跡 104">
                  <a:extLst>
                    <a:ext uri="{FF2B5EF4-FFF2-40B4-BE49-F238E27FC236}">
                      <a16:creationId xmlns:a16="http://schemas.microsoft.com/office/drawing/2014/main" id="{5BFE96C7-2D33-E16C-AA87-1017F38F5C90}"/>
                    </a:ext>
                  </a:extLst>
                </p:cNvPr>
                <p:cNvPicPr/>
                <p:nvPr/>
              </p:nvPicPr>
              <p:blipFill>
                <a:blip r:embed="rId125"/>
                <a:stretch>
                  <a:fillRect/>
                </a:stretch>
              </p:blipFill>
              <p:spPr>
                <a:xfrm>
                  <a:off x="2100957" y="4827678"/>
                  <a:ext cx="185633" cy="277373"/>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6" name="筆跡 105">
                  <a:extLst>
                    <a:ext uri="{FF2B5EF4-FFF2-40B4-BE49-F238E27FC236}">
                      <a16:creationId xmlns:a16="http://schemas.microsoft.com/office/drawing/2014/main" id="{112BE8BD-BC4F-290D-8BDC-2A03E1F3D3EE}"/>
                    </a:ext>
                  </a:extLst>
                </p14:cNvPr>
                <p14:cNvContentPartPr/>
                <p14:nvPr/>
              </p14:nvContentPartPr>
              <p14:xfrm>
                <a:off x="2331621" y="4932863"/>
                <a:ext cx="23423" cy="159219"/>
              </p14:xfrm>
            </p:contentPart>
          </mc:Choice>
          <mc:Fallback xmlns="">
            <p:pic>
              <p:nvPicPr>
                <p:cNvPr id="106" name="筆跡 105">
                  <a:extLst>
                    <a:ext uri="{FF2B5EF4-FFF2-40B4-BE49-F238E27FC236}">
                      <a16:creationId xmlns:a16="http://schemas.microsoft.com/office/drawing/2014/main" id="{112BE8BD-BC4F-290D-8BDC-2A03E1F3D3EE}"/>
                    </a:ext>
                  </a:extLst>
                </p:cNvPr>
                <p:cNvPicPr/>
                <p:nvPr/>
              </p:nvPicPr>
              <p:blipFill>
                <a:blip r:embed="rId127"/>
                <a:stretch>
                  <a:fillRect/>
                </a:stretch>
              </p:blipFill>
              <p:spPr>
                <a:xfrm>
                  <a:off x="2313964" y="4914852"/>
                  <a:ext cx="59098" cy="194881"/>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07" name="筆跡 106">
                  <a:extLst>
                    <a:ext uri="{FF2B5EF4-FFF2-40B4-BE49-F238E27FC236}">
                      <a16:creationId xmlns:a16="http://schemas.microsoft.com/office/drawing/2014/main" id="{0FB33F1A-1172-7924-0857-7F51184EF4A3}"/>
                    </a:ext>
                  </a:extLst>
                </p14:cNvPr>
                <p14:cNvContentPartPr/>
                <p14:nvPr/>
              </p14:nvContentPartPr>
              <p14:xfrm>
                <a:off x="2324092" y="5016237"/>
                <a:ext cx="93691" cy="98710"/>
              </p14:xfrm>
            </p:contentPart>
          </mc:Choice>
          <mc:Fallback xmlns="">
            <p:pic>
              <p:nvPicPr>
                <p:cNvPr id="107" name="筆跡 106">
                  <a:extLst>
                    <a:ext uri="{FF2B5EF4-FFF2-40B4-BE49-F238E27FC236}">
                      <a16:creationId xmlns:a16="http://schemas.microsoft.com/office/drawing/2014/main" id="{0FB33F1A-1172-7924-0857-7F51184EF4A3}"/>
                    </a:ext>
                  </a:extLst>
                </p:cNvPr>
                <p:cNvPicPr/>
                <p:nvPr/>
              </p:nvPicPr>
              <p:blipFill>
                <a:blip r:embed="rId129"/>
                <a:stretch>
                  <a:fillRect/>
                </a:stretch>
              </p:blipFill>
              <p:spPr>
                <a:xfrm>
                  <a:off x="2306144" y="4998290"/>
                  <a:ext cx="129229" cy="134246"/>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08" name="筆跡 107">
                  <a:extLst>
                    <a:ext uri="{FF2B5EF4-FFF2-40B4-BE49-F238E27FC236}">
                      <a16:creationId xmlns:a16="http://schemas.microsoft.com/office/drawing/2014/main" id="{ADB04278-BEF0-F77D-F039-276EE8152939}"/>
                    </a:ext>
                  </a:extLst>
                </p14:cNvPr>
                <p14:cNvContentPartPr/>
                <p14:nvPr/>
              </p14:nvContentPartPr>
              <p14:xfrm>
                <a:off x="2126672" y="4658760"/>
                <a:ext cx="240920" cy="170094"/>
              </p14:xfrm>
            </p:contentPart>
          </mc:Choice>
          <mc:Fallback xmlns="">
            <p:pic>
              <p:nvPicPr>
                <p:cNvPr id="108" name="筆跡 107">
                  <a:extLst>
                    <a:ext uri="{FF2B5EF4-FFF2-40B4-BE49-F238E27FC236}">
                      <a16:creationId xmlns:a16="http://schemas.microsoft.com/office/drawing/2014/main" id="{ADB04278-BEF0-F77D-F039-276EE8152939}"/>
                    </a:ext>
                  </a:extLst>
                </p:cNvPr>
                <p:cNvPicPr/>
                <p:nvPr/>
              </p:nvPicPr>
              <p:blipFill>
                <a:blip r:embed="rId131"/>
                <a:stretch>
                  <a:fillRect/>
                </a:stretch>
              </p:blipFill>
              <p:spPr>
                <a:xfrm>
                  <a:off x="2108693" y="4641102"/>
                  <a:ext cx="276519" cy="20577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09" name="筆跡 108">
                  <a:extLst>
                    <a:ext uri="{FF2B5EF4-FFF2-40B4-BE49-F238E27FC236}">
                      <a16:creationId xmlns:a16="http://schemas.microsoft.com/office/drawing/2014/main" id="{1610A885-DDE9-F2B2-E8BF-5CBCFEE6BE0D}"/>
                    </a:ext>
                  </a:extLst>
                </p14:cNvPr>
                <p14:cNvContentPartPr/>
                <p14:nvPr/>
              </p14:nvContentPartPr>
              <p14:xfrm>
                <a:off x="2524023" y="4770298"/>
                <a:ext cx="102335" cy="346880"/>
              </p14:xfrm>
            </p:contentPart>
          </mc:Choice>
          <mc:Fallback xmlns="">
            <p:pic>
              <p:nvPicPr>
                <p:cNvPr id="109" name="筆跡 108">
                  <a:extLst>
                    <a:ext uri="{FF2B5EF4-FFF2-40B4-BE49-F238E27FC236}">
                      <a16:creationId xmlns:a16="http://schemas.microsoft.com/office/drawing/2014/main" id="{1610A885-DDE9-F2B2-E8BF-5CBCFEE6BE0D}"/>
                    </a:ext>
                  </a:extLst>
                </p:cNvPr>
                <p:cNvPicPr/>
                <p:nvPr/>
              </p:nvPicPr>
              <p:blipFill>
                <a:blip r:embed="rId133"/>
                <a:stretch>
                  <a:fillRect/>
                </a:stretch>
              </p:blipFill>
              <p:spPr>
                <a:xfrm>
                  <a:off x="2506069" y="4752306"/>
                  <a:ext cx="137883" cy="38250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0" name="筆跡 109">
                  <a:extLst>
                    <a:ext uri="{FF2B5EF4-FFF2-40B4-BE49-F238E27FC236}">
                      <a16:creationId xmlns:a16="http://schemas.microsoft.com/office/drawing/2014/main" id="{D30B2202-98CD-9ABF-0493-78021FD79279}"/>
                    </a:ext>
                  </a:extLst>
                </p14:cNvPr>
                <p14:cNvContentPartPr/>
                <p14:nvPr/>
              </p14:nvContentPartPr>
              <p14:xfrm>
                <a:off x="2788086" y="4877652"/>
                <a:ext cx="162565" cy="10596"/>
              </p14:xfrm>
            </p:contentPart>
          </mc:Choice>
          <mc:Fallback xmlns="">
            <p:pic>
              <p:nvPicPr>
                <p:cNvPr id="110" name="筆跡 109">
                  <a:extLst>
                    <a:ext uri="{FF2B5EF4-FFF2-40B4-BE49-F238E27FC236}">
                      <a16:creationId xmlns:a16="http://schemas.microsoft.com/office/drawing/2014/main" id="{D30B2202-98CD-9ABF-0493-78021FD79279}"/>
                    </a:ext>
                  </a:extLst>
                </p:cNvPr>
                <p:cNvPicPr/>
                <p:nvPr/>
              </p:nvPicPr>
              <p:blipFill>
                <a:blip r:embed="rId135"/>
                <a:stretch>
                  <a:fillRect/>
                </a:stretch>
              </p:blipFill>
              <p:spPr>
                <a:xfrm>
                  <a:off x="2770103" y="4859383"/>
                  <a:ext cx="198171" cy="46769"/>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1" name="筆跡 110">
                  <a:extLst>
                    <a:ext uri="{FF2B5EF4-FFF2-40B4-BE49-F238E27FC236}">
                      <a16:creationId xmlns:a16="http://schemas.microsoft.com/office/drawing/2014/main" id="{06E1C607-CA68-E0E2-062C-0AC86DC7B054}"/>
                    </a:ext>
                  </a:extLst>
                </p14:cNvPr>
                <p14:cNvContentPartPr/>
                <p14:nvPr/>
              </p14:nvContentPartPr>
              <p14:xfrm>
                <a:off x="2768289" y="4960747"/>
                <a:ext cx="166190" cy="9481"/>
              </p14:xfrm>
            </p:contentPart>
          </mc:Choice>
          <mc:Fallback xmlns="">
            <p:pic>
              <p:nvPicPr>
                <p:cNvPr id="111" name="筆跡 110">
                  <a:extLst>
                    <a:ext uri="{FF2B5EF4-FFF2-40B4-BE49-F238E27FC236}">
                      <a16:creationId xmlns:a16="http://schemas.microsoft.com/office/drawing/2014/main" id="{06E1C607-CA68-E0E2-062C-0AC86DC7B054}"/>
                    </a:ext>
                  </a:extLst>
                </p:cNvPr>
                <p:cNvPicPr/>
                <p:nvPr/>
              </p:nvPicPr>
              <p:blipFill>
                <a:blip r:embed="rId137"/>
                <a:stretch>
                  <a:fillRect/>
                </a:stretch>
              </p:blipFill>
              <p:spPr>
                <a:xfrm>
                  <a:off x="2750663" y="4942514"/>
                  <a:ext cx="201802" cy="45582"/>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3" name="筆跡 112">
                  <a:extLst>
                    <a:ext uri="{FF2B5EF4-FFF2-40B4-BE49-F238E27FC236}">
                      <a16:creationId xmlns:a16="http://schemas.microsoft.com/office/drawing/2014/main" id="{1E0DF6A1-75E2-DFB0-98E4-2B32A272B99B}"/>
                    </a:ext>
                  </a:extLst>
                </p14:cNvPr>
                <p14:cNvContentPartPr/>
                <p14:nvPr/>
              </p14:nvContentPartPr>
              <p14:xfrm>
                <a:off x="3242600" y="4505676"/>
                <a:ext cx="2636178" cy="62740"/>
              </p14:xfrm>
            </p:contentPart>
          </mc:Choice>
          <mc:Fallback xmlns="">
            <p:pic>
              <p:nvPicPr>
                <p:cNvPr id="113" name="筆跡 112">
                  <a:extLst>
                    <a:ext uri="{FF2B5EF4-FFF2-40B4-BE49-F238E27FC236}">
                      <a16:creationId xmlns:a16="http://schemas.microsoft.com/office/drawing/2014/main" id="{1E0DF6A1-75E2-DFB0-98E4-2B32A272B99B}"/>
                    </a:ext>
                  </a:extLst>
                </p:cNvPr>
                <p:cNvPicPr/>
                <p:nvPr/>
              </p:nvPicPr>
              <p:blipFill>
                <a:blip r:embed="rId139"/>
                <a:stretch>
                  <a:fillRect/>
                </a:stretch>
              </p:blipFill>
              <p:spPr>
                <a:xfrm>
                  <a:off x="3224601" y="4488008"/>
                  <a:ext cx="2671817" cy="98437"/>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4" name="筆跡 113">
                  <a:extLst>
                    <a:ext uri="{FF2B5EF4-FFF2-40B4-BE49-F238E27FC236}">
                      <a16:creationId xmlns:a16="http://schemas.microsoft.com/office/drawing/2014/main" id="{C8F3012F-9177-B149-AD4F-C43AB58D3F30}"/>
                    </a:ext>
                  </a:extLst>
                </p14:cNvPr>
                <p14:cNvContentPartPr/>
                <p14:nvPr/>
              </p14:nvContentPartPr>
              <p14:xfrm>
                <a:off x="3082823" y="4574829"/>
                <a:ext cx="198257" cy="737539"/>
              </p14:xfrm>
            </p:contentPart>
          </mc:Choice>
          <mc:Fallback xmlns="">
            <p:pic>
              <p:nvPicPr>
                <p:cNvPr id="114" name="筆跡 113">
                  <a:extLst>
                    <a:ext uri="{FF2B5EF4-FFF2-40B4-BE49-F238E27FC236}">
                      <a16:creationId xmlns:a16="http://schemas.microsoft.com/office/drawing/2014/main" id="{C8F3012F-9177-B149-AD4F-C43AB58D3F30}"/>
                    </a:ext>
                  </a:extLst>
                </p:cNvPr>
                <p:cNvPicPr/>
                <p:nvPr/>
              </p:nvPicPr>
              <p:blipFill>
                <a:blip r:embed="rId141"/>
                <a:stretch>
                  <a:fillRect/>
                </a:stretch>
              </p:blipFill>
              <p:spPr>
                <a:xfrm>
                  <a:off x="3065192" y="4557191"/>
                  <a:ext cx="233878" cy="773174"/>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6" name="筆跡 115">
                  <a:extLst>
                    <a:ext uri="{FF2B5EF4-FFF2-40B4-BE49-F238E27FC236}">
                      <a16:creationId xmlns:a16="http://schemas.microsoft.com/office/drawing/2014/main" id="{E3E5976D-7B8C-D558-2E03-59A5598539BC}"/>
                    </a:ext>
                  </a:extLst>
                </p14:cNvPr>
                <p14:cNvContentPartPr/>
                <p14:nvPr/>
              </p14:nvContentPartPr>
              <p14:xfrm>
                <a:off x="3449222" y="4862873"/>
                <a:ext cx="2282884" cy="88951"/>
              </p14:xfrm>
            </p:contentPart>
          </mc:Choice>
          <mc:Fallback xmlns="">
            <p:pic>
              <p:nvPicPr>
                <p:cNvPr id="116" name="筆跡 115">
                  <a:extLst>
                    <a:ext uri="{FF2B5EF4-FFF2-40B4-BE49-F238E27FC236}">
                      <a16:creationId xmlns:a16="http://schemas.microsoft.com/office/drawing/2014/main" id="{E3E5976D-7B8C-D558-2E03-59A5598539BC}"/>
                    </a:ext>
                  </a:extLst>
                </p:cNvPr>
                <p:cNvPicPr/>
                <p:nvPr/>
              </p:nvPicPr>
              <p:blipFill>
                <a:blip r:embed="rId143"/>
                <a:stretch>
                  <a:fillRect/>
                </a:stretch>
              </p:blipFill>
              <p:spPr>
                <a:xfrm>
                  <a:off x="3431581" y="4845227"/>
                  <a:ext cx="2318526" cy="124603"/>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8" name="筆跡 117">
                  <a:extLst>
                    <a:ext uri="{FF2B5EF4-FFF2-40B4-BE49-F238E27FC236}">
                      <a16:creationId xmlns:a16="http://schemas.microsoft.com/office/drawing/2014/main" id="{C5128664-E87D-85BE-6284-F508C54B3281}"/>
                    </a:ext>
                  </a:extLst>
                </p14:cNvPr>
                <p14:cNvContentPartPr/>
                <p14:nvPr/>
              </p14:nvContentPartPr>
              <p14:xfrm>
                <a:off x="3775747" y="4682183"/>
                <a:ext cx="151969" cy="249564"/>
              </p14:xfrm>
            </p:contentPart>
          </mc:Choice>
          <mc:Fallback xmlns="">
            <p:pic>
              <p:nvPicPr>
                <p:cNvPr id="118" name="筆跡 117">
                  <a:extLst>
                    <a:ext uri="{FF2B5EF4-FFF2-40B4-BE49-F238E27FC236}">
                      <a16:creationId xmlns:a16="http://schemas.microsoft.com/office/drawing/2014/main" id="{C5128664-E87D-85BE-6284-F508C54B3281}"/>
                    </a:ext>
                  </a:extLst>
                </p:cNvPr>
                <p:cNvPicPr/>
                <p:nvPr/>
              </p:nvPicPr>
              <p:blipFill>
                <a:blip r:embed="rId145"/>
                <a:stretch>
                  <a:fillRect/>
                </a:stretch>
              </p:blipFill>
              <p:spPr>
                <a:xfrm>
                  <a:off x="3758143" y="4664177"/>
                  <a:ext cx="187536" cy="285216"/>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20" name="筆跡 119">
                  <a:extLst>
                    <a:ext uri="{FF2B5EF4-FFF2-40B4-BE49-F238E27FC236}">
                      <a16:creationId xmlns:a16="http://schemas.microsoft.com/office/drawing/2014/main" id="{3AC5A51C-A81B-6DE5-1E7E-0EB2744C1007}"/>
                    </a:ext>
                  </a:extLst>
                </p14:cNvPr>
                <p14:cNvContentPartPr/>
                <p14:nvPr/>
              </p14:nvContentPartPr>
              <p14:xfrm>
                <a:off x="4085541" y="4758865"/>
                <a:ext cx="95085" cy="168979"/>
              </p14:xfrm>
            </p:contentPart>
          </mc:Choice>
          <mc:Fallback xmlns="">
            <p:pic>
              <p:nvPicPr>
                <p:cNvPr id="120" name="筆跡 119">
                  <a:extLst>
                    <a:ext uri="{FF2B5EF4-FFF2-40B4-BE49-F238E27FC236}">
                      <a16:creationId xmlns:a16="http://schemas.microsoft.com/office/drawing/2014/main" id="{3AC5A51C-A81B-6DE5-1E7E-0EB2744C1007}"/>
                    </a:ext>
                  </a:extLst>
                </p:cNvPr>
                <p:cNvPicPr/>
                <p:nvPr/>
              </p:nvPicPr>
              <p:blipFill>
                <a:blip r:embed="rId147"/>
                <a:stretch>
                  <a:fillRect/>
                </a:stretch>
              </p:blipFill>
              <p:spPr>
                <a:xfrm>
                  <a:off x="4067959" y="4740889"/>
                  <a:ext cx="130607" cy="204572"/>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1" name="筆跡 120">
                  <a:extLst>
                    <a:ext uri="{FF2B5EF4-FFF2-40B4-BE49-F238E27FC236}">
                      <a16:creationId xmlns:a16="http://schemas.microsoft.com/office/drawing/2014/main" id="{9AAD0D91-7132-DB39-780F-4100F56A42E6}"/>
                    </a:ext>
                  </a:extLst>
                </p14:cNvPr>
                <p14:cNvContentPartPr/>
                <p14:nvPr/>
              </p14:nvContentPartPr>
              <p14:xfrm>
                <a:off x="4323394" y="4760538"/>
                <a:ext cx="56884" cy="153642"/>
              </p14:xfrm>
            </p:contentPart>
          </mc:Choice>
          <mc:Fallback xmlns="">
            <p:pic>
              <p:nvPicPr>
                <p:cNvPr id="121" name="筆跡 120">
                  <a:extLst>
                    <a:ext uri="{FF2B5EF4-FFF2-40B4-BE49-F238E27FC236}">
                      <a16:creationId xmlns:a16="http://schemas.microsoft.com/office/drawing/2014/main" id="{9AAD0D91-7132-DB39-780F-4100F56A42E6}"/>
                    </a:ext>
                  </a:extLst>
                </p:cNvPr>
                <p:cNvPicPr/>
                <p:nvPr/>
              </p:nvPicPr>
              <p:blipFill>
                <a:blip r:embed="rId149"/>
                <a:stretch>
                  <a:fillRect/>
                </a:stretch>
              </p:blipFill>
              <p:spPr>
                <a:xfrm>
                  <a:off x="4305753" y="4742907"/>
                  <a:ext cx="92527" cy="18926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2" name="筆跡 121">
                  <a:extLst>
                    <a:ext uri="{FF2B5EF4-FFF2-40B4-BE49-F238E27FC236}">
                      <a16:creationId xmlns:a16="http://schemas.microsoft.com/office/drawing/2014/main" id="{5A163DB5-4065-CCBE-CFDF-C2801E65B90C}"/>
                    </a:ext>
                  </a:extLst>
                </p14:cNvPr>
                <p14:cNvContentPartPr/>
                <p14:nvPr/>
              </p14:nvContentPartPr>
              <p14:xfrm>
                <a:off x="4472017" y="4745481"/>
                <a:ext cx="115162" cy="166190"/>
              </p14:xfrm>
            </p:contentPart>
          </mc:Choice>
          <mc:Fallback xmlns="">
            <p:pic>
              <p:nvPicPr>
                <p:cNvPr id="122" name="筆跡 121">
                  <a:extLst>
                    <a:ext uri="{FF2B5EF4-FFF2-40B4-BE49-F238E27FC236}">
                      <a16:creationId xmlns:a16="http://schemas.microsoft.com/office/drawing/2014/main" id="{5A163DB5-4065-CCBE-CFDF-C2801E65B90C}"/>
                    </a:ext>
                  </a:extLst>
                </p:cNvPr>
                <p:cNvPicPr/>
                <p:nvPr/>
              </p:nvPicPr>
              <p:blipFill>
                <a:blip r:embed="rId151"/>
                <a:stretch>
                  <a:fillRect/>
                </a:stretch>
              </p:blipFill>
              <p:spPr>
                <a:xfrm>
                  <a:off x="4454383" y="4727495"/>
                  <a:ext cx="150790" cy="201802"/>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3" name="筆跡 122">
                  <a:extLst>
                    <a:ext uri="{FF2B5EF4-FFF2-40B4-BE49-F238E27FC236}">
                      <a16:creationId xmlns:a16="http://schemas.microsoft.com/office/drawing/2014/main" id="{04107C23-36F6-4DDB-F003-0D8FE3C0D744}"/>
                    </a:ext>
                  </a:extLst>
                </p14:cNvPr>
                <p14:cNvContentPartPr/>
                <p14:nvPr/>
              </p14:nvContentPartPr>
              <p14:xfrm>
                <a:off x="4658842" y="4792884"/>
                <a:ext cx="139142" cy="19519"/>
              </p14:xfrm>
            </p:contentPart>
          </mc:Choice>
          <mc:Fallback xmlns="">
            <p:pic>
              <p:nvPicPr>
                <p:cNvPr id="123" name="筆跡 122">
                  <a:extLst>
                    <a:ext uri="{FF2B5EF4-FFF2-40B4-BE49-F238E27FC236}">
                      <a16:creationId xmlns:a16="http://schemas.microsoft.com/office/drawing/2014/main" id="{04107C23-36F6-4DDB-F003-0D8FE3C0D744}"/>
                    </a:ext>
                  </a:extLst>
                </p:cNvPr>
                <p:cNvPicPr/>
                <p:nvPr/>
              </p:nvPicPr>
              <p:blipFill>
                <a:blip r:embed="rId153"/>
                <a:stretch>
                  <a:fillRect/>
                </a:stretch>
              </p:blipFill>
              <p:spPr>
                <a:xfrm>
                  <a:off x="4640865" y="4775494"/>
                  <a:ext cx="174736" cy="5465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4" name="筆跡 123">
                  <a:extLst>
                    <a:ext uri="{FF2B5EF4-FFF2-40B4-BE49-F238E27FC236}">
                      <a16:creationId xmlns:a16="http://schemas.microsoft.com/office/drawing/2014/main" id="{8A6CE17B-E68F-B71B-FFB9-F7601F3F78B4}"/>
                    </a:ext>
                  </a:extLst>
                </p14:cNvPr>
                <p14:cNvContentPartPr/>
                <p14:nvPr/>
              </p14:nvContentPartPr>
              <p14:xfrm>
                <a:off x="4851801" y="4731538"/>
                <a:ext cx="11154" cy="152248"/>
              </p14:xfrm>
            </p:contentPart>
          </mc:Choice>
          <mc:Fallback xmlns="">
            <p:pic>
              <p:nvPicPr>
                <p:cNvPr id="124" name="筆跡 123">
                  <a:extLst>
                    <a:ext uri="{FF2B5EF4-FFF2-40B4-BE49-F238E27FC236}">
                      <a16:creationId xmlns:a16="http://schemas.microsoft.com/office/drawing/2014/main" id="{8A6CE17B-E68F-B71B-FFB9-F7601F3F78B4}"/>
                    </a:ext>
                  </a:extLst>
                </p:cNvPr>
                <p:cNvPicPr/>
                <p:nvPr/>
              </p:nvPicPr>
              <p:blipFill>
                <a:blip r:embed="rId155"/>
                <a:stretch>
                  <a:fillRect/>
                </a:stretch>
              </p:blipFill>
              <p:spPr>
                <a:xfrm>
                  <a:off x="4833811" y="4713542"/>
                  <a:ext cx="46775" cy="187881"/>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5" name="筆跡 124">
                  <a:extLst>
                    <a:ext uri="{FF2B5EF4-FFF2-40B4-BE49-F238E27FC236}">
                      <a16:creationId xmlns:a16="http://schemas.microsoft.com/office/drawing/2014/main" id="{8007F9C0-88D8-8A88-5195-78CA2FF12FC2}"/>
                    </a:ext>
                  </a:extLst>
                </p14:cNvPr>
                <p14:cNvContentPartPr/>
                <p14:nvPr/>
              </p14:nvContentPartPr>
              <p14:xfrm>
                <a:off x="4985924" y="4702539"/>
                <a:ext cx="67480" cy="243708"/>
              </p14:xfrm>
            </p:contentPart>
          </mc:Choice>
          <mc:Fallback xmlns="">
            <p:pic>
              <p:nvPicPr>
                <p:cNvPr id="125" name="筆跡 124">
                  <a:extLst>
                    <a:ext uri="{FF2B5EF4-FFF2-40B4-BE49-F238E27FC236}">
                      <a16:creationId xmlns:a16="http://schemas.microsoft.com/office/drawing/2014/main" id="{8007F9C0-88D8-8A88-5195-78CA2FF12FC2}"/>
                    </a:ext>
                  </a:extLst>
                </p:cNvPr>
                <p:cNvPicPr/>
                <p:nvPr/>
              </p:nvPicPr>
              <p:blipFill>
                <a:blip r:embed="rId157"/>
                <a:stretch>
                  <a:fillRect/>
                </a:stretch>
              </p:blipFill>
              <p:spPr>
                <a:xfrm>
                  <a:off x="4968336" y="4684540"/>
                  <a:ext cx="103015" cy="279346"/>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7" name="筆跡 126">
                  <a:extLst>
                    <a:ext uri="{FF2B5EF4-FFF2-40B4-BE49-F238E27FC236}">
                      <a16:creationId xmlns:a16="http://schemas.microsoft.com/office/drawing/2014/main" id="{D5AE903E-6E69-3E75-B22B-AA7EB42453CE}"/>
                    </a:ext>
                  </a:extLst>
                </p14:cNvPr>
                <p14:cNvContentPartPr/>
                <p14:nvPr/>
              </p14:nvContentPartPr>
              <p14:xfrm>
                <a:off x="3713007" y="5169043"/>
                <a:ext cx="51865" cy="151690"/>
              </p14:xfrm>
            </p:contentPart>
          </mc:Choice>
          <mc:Fallback xmlns="">
            <p:pic>
              <p:nvPicPr>
                <p:cNvPr id="127" name="筆跡 126">
                  <a:extLst>
                    <a:ext uri="{FF2B5EF4-FFF2-40B4-BE49-F238E27FC236}">
                      <a16:creationId xmlns:a16="http://schemas.microsoft.com/office/drawing/2014/main" id="{D5AE903E-6E69-3E75-B22B-AA7EB42453CE}"/>
                    </a:ext>
                  </a:extLst>
                </p:cNvPr>
                <p:cNvPicPr/>
                <p:nvPr/>
              </p:nvPicPr>
              <p:blipFill>
                <a:blip r:embed="rId159"/>
                <a:stretch>
                  <a:fillRect/>
                </a:stretch>
              </p:blipFill>
              <p:spPr>
                <a:xfrm>
                  <a:off x="3695358" y="5151430"/>
                  <a:ext cx="87522" cy="187276"/>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8" name="筆跡 127">
                  <a:extLst>
                    <a:ext uri="{FF2B5EF4-FFF2-40B4-BE49-F238E27FC236}">
                      <a16:creationId xmlns:a16="http://schemas.microsoft.com/office/drawing/2014/main" id="{80076909-FC57-0C5E-1E0A-D4D6FA8CFF7E}"/>
                    </a:ext>
                  </a:extLst>
                </p14:cNvPr>
                <p14:cNvContentPartPr/>
                <p14:nvPr/>
              </p14:nvContentPartPr>
              <p14:xfrm>
                <a:off x="3824544" y="5152591"/>
                <a:ext cx="120739" cy="132729"/>
              </p14:xfrm>
            </p:contentPart>
          </mc:Choice>
          <mc:Fallback xmlns="">
            <p:pic>
              <p:nvPicPr>
                <p:cNvPr id="128" name="筆跡 127">
                  <a:extLst>
                    <a:ext uri="{FF2B5EF4-FFF2-40B4-BE49-F238E27FC236}">
                      <a16:creationId xmlns:a16="http://schemas.microsoft.com/office/drawing/2014/main" id="{80076909-FC57-0C5E-1E0A-D4D6FA8CFF7E}"/>
                    </a:ext>
                  </a:extLst>
                </p:cNvPr>
                <p:cNvPicPr/>
                <p:nvPr/>
              </p:nvPicPr>
              <p:blipFill>
                <a:blip r:embed="rId161"/>
                <a:stretch>
                  <a:fillRect/>
                </a:stretch>
              </p:blipFill>
              <p:spPr>
                <a:xfrm>
                  <a:off x="3806577" y="5134966"/>
                  <a:ext cx="156314" cy="168339"/>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9" name="筆跡 128">
                  <a:extLst>
                    <a:ext uri="{FF2B5EF4-FFF2-40B4-BE49-F238E27FC236}">
                      <a16:creationId xmlns:a16="http://schemas.microsoft.com/office/drawing/2014/main" id="{17503162-473B-96D7-B01A-FE6A85AA12EF}"/>
                    </a:ext>
                  </a:extLst>
                </p14:cNvPr>
                <p14:cNvContentPartPr/>
                <p14:nvPr/>
              </p14:nvContentPartPr>
              <p14:xfrm>
                <a:off x="3974004" y="5220907"/>
                <a:ext cx="80586" cy="17567"/>
              </p14:xfrm>
            </p:contentPart>
          </mc:Choice>
          <mc:Fallback xmlns="">
            <p:pic>
              <p:nvPicPr>
                <p:cNvPr id="129" name="筆跡 128">
                  <a:extLst>
                    <a:ext uri="{FF2B5EF4-FFF2-40B4-BE49-F238E27FC236}">
                      <a16:creationId xmlns:a16="http://schemas.microsoft.com/office/drawing/2014/main" id="{17503162-473B-96D7-B01A-FE6A85AA12EF}"/>
                    </a:ext>
                  </a:extLst>
                </p:cNvPr>
                <p:cNvPicPr/>
                <p:nvPr/>
              </p:nvPicPr>
              <p:blipFill>
                <a:blip r:embed="rId163"/>
                <a:stretch>
                  <a:fillRect/>
                </a:stretch>
              </p:blipFill>
              <p:spPr>
                <a:xfrm>
                  <a:off x="3956016" y="5202981"/>
                  <a:ext cx="116202" cy="530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0" name="筆跡 129">
                  <a:extLst>
                    <a:ext uri="{FF2B5EF4-FFF2-40B4-BE49-F238E27FC236}">
                      <a16:creationId xmlns:a16="http://schemas.microsoft.com/office/drawing/2014/main" id="{3F2E3913-DE09-6E5B-22E3-CAFE82F7999E}"/>
                    </a:ext>
                  </a:extLst>
                </p14:cNvPr>
                <p14:cNvContentPartPr/>
                <p14:nvPr/>
              </p14:nvContentPartPr>
              <p14:xfrm>
                <a:off x="4078012" y="5155937"/>
                <a:ext cx="141652" cy="136354"/>
              </p14:xfrm>
            </p:contentPart>
          </mc:Choice>
          <mc:Fallback xmlns="">
            <p:pic>
              <p:nvPicPr>
                <p:cNvPr id="130" name="筆跡 129">
                  <a:extLst>
                    <a:ext uri="{FF2B5EF4-FFF2-40B4-BE49-F238E27FC236}">
                      <a16:creationId xmlns:a16="http://schemas.microsoft.com/office/drawing/2014/main" id="{3F2E3913-DE09-6E5B-22E3-CAFE82F7999E}"/>
                    </a:ext>
                  </a:extLst>
                </p:cNvPr>
                <p:cNvPicPr/>
                <p:nvPr/>
              </p:nvPicPr>
              <p:blipFill>
                <a:blip r:embed="rId165"/>
                <a:stretch>
                  <a:fillRect/>
                </a:stretch>
              </p:blipFill>
              <p:spPr>
                <a:xfrm>
                  <a:off x="4060395" y="5138308"/>
                  <a:ext cx="177245" cy="171972"/>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1" name="筆跡 130">
                  <a:extLst>
                    <a:ext uri="{FF2B5EF4-FFF2-40B4-BE49-F238E27FC236}">
                      <a16:creationId xmlns:a16="http://schemas.microsoft.com/office/drawing/2014/main" id="{3714ECF1-6F0F-EA85-DE71-CA8209860206}"/>
                    </a:ext>
                  </a:extLst>
                </p14:cNvPr>
                <p14:cNvContentPartPr/>
                <p14:nvPr/>
              </p14:nvContentPartPr>
              <p14:xfrm>
                <a:off x="4264558" y="5101005"/>
                <a:ext cx="81701" cy="247891"/>
              </p14:xfrm>
            </p:contentPart>
          </mc:Choice>
          <mc:Fallback xmlns="">
            <p:pic>
              <p:nvPicPr>
                <p:cNvPr id="131" name="筆跡 130">
                  <a:extLst>
                    <a:ext uri="{FF2B5EF4-FFF2-40B4-BE49-F238E27FC236}">
                      <a16:creationId xmlns:a16="http://schemas.microsoft.com/office/drawing/2014/main" id="{3714ECF1-6F0F-EA85-DE71-CA8209860206}"/>
                    </a:ext>
                  </a:extLst>
                </p:cNvPr>
                <p:cNvPicPr/>
                <p:nvPr/>
              </p:nvPicPr>
              <p:blipFill>
                <a:blip r:embed="rId167"/>
                <a:stretch>
                  <a:fillRect/>
                </a:stretch>
              </p:blipFill>
              <p:spPr>
                <a:xfrm>
                  <a:off x="4246922" y="5083016"/>
                  <a:ext cx="117333" cy="28351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3" name="筆跡 132">
                  <a:extLst>
                    <a:ext uri="{FF2B5EF4-FFF2-40B4-BE49-F238E27FC236}">
                      <a16:creationId xmlns:a16="http://schemas.microsoft.com/office/drawing/2014/main" id="{54700153-DF44-DDE7-1047-DF84414ED079}"/>
                    </a:ext>
                  </a:extLst>
                </p14:cNvPr>
                <p14:cNvContentPartPr/>
                <p14:nvPr/>
              </p14:nvContentPartPr>
              <p14:xfrm>
                <a:off x="4430748" y="5120803"/>
                <a:ext cx="59115" cy="165354"/>
              </p14:xfrm>
            </p:contentPart>
          </mc:Choice>
          <mc:Fallback xmlns="">
            <p:pic>
              <p:nvPicPr>
                <p:cNvPr id="133" name="筆跡 132">
                  <a:extLst>
                    <a:ext uri="{FF2B5EF4-FFF2-40B4-BE49-F238E27FC236}">
                      <a16:creationId xmlns:a16="http://schemas.microsoft.com/office/drawing/2014/main" id="{54700153-DF44-DDE7-1047-DF84414ED079}"/>
                    </a:ext>
                  </a:extLst>
                </p:cNvPr>
                <p:cNvPicPr/>
                <p:nvPr/>
              </p:nvPicPr>
              <p:blipFill>
                <a:blip r:embed="rId169"/>
                <a:stretch>
                  <a:fillRect/>
                </a:stretch>
              </p:blipFill>
              <p:spPr>
                <a:xfrm>
                  <a:off x="4412725" y="5103189"/>
                  <a:ext cx="94800" cy="200941"/>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4" name="筆跡 133">
                  <a:extLst>
                    <a:ext uri="{FF2B5EF4-FFF2-40B4-BE49-F238E27FC236}">
                      <a16:creationId xmlns:a16="http://schemas.microsoft.com/office/drawing/2014/main" id="{20E1809A-6E8F-9DFB-4C44-77E1F3164881}"/>
                    </a:ext>
                  </a:extLst>
                </p14:cNvPr>
                <p14:cNvContentPartPr/>
                <p14:nvPr/>
              </p14:nvContentPartPr>
              <p14:xfrm>
                <a:off x="4509661" y="5118851"/>
                <a:ext cx="147229" cy="158383"/>
              </p14:xfrm>
            </p:contentPart>
          </mc:Choice>
          <mc:Fallback xmlns="">
            <p:pic>
              <p:nvPicPr>
                <p:cNvPr id="134" name="筆跡 133">
                  <a:extLst>
                    <a:ext uri="{FF2B5EF4-FFF2-40B4-BE49-F238E27FC236}">
                      <a16:creationId xmlns:a16="http://schemas.microsoft.com/office/drawing/2014/main" id="{20E1809A-6E8F-9DFB-4C44-77E1F3164881}"/>
                    </a:ext>
                  </a:extLst>
                </p:cNvPr>
                <p:cNvPicPr/>
                <p:nvPr/>
              </p:nvPicPr>
              <p:blipFill>
                <a:blip r:embed="rId171"/>
                <a:stretch>
                  <a:fillRect/>
                </a:stretch>
              </p:blipFill>
              <p:spPr>
                <a:xfrm>
                  <a:off x="4492022" y="5101253"/>
                  <a:ext cx="182866" cy="19393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5" name="筆跡 134">
                  <a:extLst>
                    <a:ext uri="{FF2B5EF4-FFF2-40B4-BE49-F238E27FC236}">
                      <a16:creationId xmlns:a16="http://schemas.microsoft.com/office/drawing/2014/main" id="{6BA93A71-D09A-C9AE-84B1-4D359116248B}"/>
                    </a:ext>
                  </a:extLst>
                </p14:cNvPr>
                <p14:cNvContentPartPr/>
                <p14:nvPr/>
              </p14:nvContentPartPr>
              <p14:xfrm>
                <a:off x="4654659" y="5193859"/>
                <a:ext cx="125200" cy="11433"/>
              </p14:xfrm>
            </p:contentPart>
          </mc:Choice>
          <mc:Fallback xmlns="">
            <p:pic>
              <p:nvPicPr>
                <p:cNvPr id="135" name="筆跡 134">
                  <a:extLst>
                    <a:ext uri="{FF2B5EF4-FFF2-40B4-BE49-F238E27FC236}">
                      <a16:creationId xmlns:a16="http://schemas.microsoft.com/office/drawing/2014/main" id="{6BA93A71-D09A-C9AE-84B1-4D359116248B}"/>
                    </a:ext>
                  </a:extLst>
                </p:cNvPr>
                <p:cNvPicPr/>
                <p:nvPr/>
              </p:nvPicPr>
              <p:blipFill>
                <a:blip r:embed="rId173"/>
                <a:stretch>
                  <a:fillRect/>
                </a:stretch>
              </p:blipFill>
              <p:spPr>
                <a:xfrm>
                  <a:off x="4637030" y="5175995"/>
                  <a:ext cx="160817" cy="46804"/>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6" name="筆跡 135">
                  <a:extLst>
                    <a:ext uri="{FF2B5EF4-FFF2-40B4-BE49-F238E27FC236}">
                      <a16:creationId xmlns:a16="http://schemas.microsoft.com/office/drawing/2014/main" id="{DC31890F-B2BE-C0A1-E0EB-D9C34F7642D9}"/>
                    </a:ext>
                  </a:extLst>
                </p14:cNvPr>
                <p14:cNvContentPartPr/>
                <p14:nvPr/>
              </p14:nvContentPartPr>
              <p14:xfrm>
                <a:off x="4730225" y="5121918"/>
                <a:ext cx="118508" cy="172604"/>
              </p14:xfrm>
            </p:contentPart>
          </mc:Choice>
          <mc:Fallback xmlns="">
            <p:pic>
              <p:nvPicPr>
                <p:cNvPr id="136" name="筆跡 135">
                  <a:extLst>
                    <a:ext uri="{FF2B5EF4-FFF2-40B4-BE49-F238E27FC236}">
                      <a16:creationId xmlns:a16="http://schemas.microsoft.com/office/drawing/2014/main" id="{DC31890F-B2BE-C0A1-E0EB-D9C34F7642D9}"/>
                    </a:ext>
                  </a:extLst>
                </p:cNvPr>
                <p:cNvPicPr/>
                <p:nvPr/>
              </p:nvPicPr>
              <p:blipFill>
                <a:blip r:embed="rId175"/>
                <a:stretch>
                  <a:fillRect/>
                </a:stretch>
              </p:blipFill>
              <p:spPr>
                <a:xfrm>
                  <a:off x="4712215" y="5103938"/>
                  <a:ext cx="154168" cy="208204"/>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7" name="筆跡 136">
                  <a:extLst>
                    <a:ext uri="{FF2B5EF4-FFF2-40B4-BE49-F238E27FC236}">
                      <a16:creationId xmlns:a16="http://schemas.microsoft.com/office/drawing/2014/main" id="{4BA0404C-7156-C055-8F8B-5F8FE2F13C63}"/>
                    </a:ext>
                  </a:extLst>
                </p14:cNvPr>
                <p14:cNvContentPartPr/>
                <p14:nvPr/>
              </p14:nvContentPartPr>
              <p14:xfrm>
                <a:off x="4911194" y="5101841"/>
                <a:ext cx="67480" cy="208017"/>
              </p14:xfrm>
            </p:contentPart>
          </mc:Choice>
          <mc:Fallback xmlns="">
            <p:pic>
              <p:nvPicPr>
                <p:cNvPr id="137" name="筆跡 136">
                  <a:extLst>
                    <a:ext uri="{FF2B5EF4-FFF2-40B4-BE49-F238E27FC236}">
                      <a16:creationId xmlns:a16="http://schemas.microsoft.com/office/drawing/2014/main" id="{4BA0404C-7156-C055-8F8B-5F8FE2F13C63}"/>
                    </a:ext>
                  </a:extLst>
                </p:cNvPr>
                <p:cNvPicPr/>
                <p:nvPr/>
              </p:nvPicPr>
              <p:blipFill>
                <a:blip r:embed="rId177"/>
                <a:stretch>
                  <a:fillRect/>
                </a:stretch>
              </p:blipFill>
              <p:spPr>
                <a:xfrm>
                  <a:off x="4893247" y="5083846"/>
                  <a:ext cx="103015" cy="24364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筆跡 138">
                  <a:extLst>
                    <a:ext uri="{FF2B5EF4-FFF2-40B4-BE49-F238E27FC236}">
                      <a16:creationId xmlns:a16="http://schemas.microsoft.com/office/drawing/2014/main" id="{13D83DDA-3AE7-F4D2-6BC8-442E28386697}"/>
                    </a:ext>
                  </a:extLst>
                </p14:cNvPr>
                <p14:cNvContentPartPr/>
                <p14:nvPr/>
              </p14:nvContentPartPr>
              <p14:xfrm>
                <a:off x="5095230" y="5102120"/>
                <a:ext cx="59393" cy="178738"/>
              </p14:xfrm>
            </p:contentPart>
          </mc:Choice>
          <mc:Fallback xmlns="">
            <p:pic>
              <p:nvPicPr>
                <p:cNvPr id="139" name="筆跡 138">
                  <a:extLst>
                    <a:ext uri="{FF2B5EF4-FFF2-40B4-BE49-F238E27FC236}">
                      <a16:creationId xmlns:a16="http://schemas.microsoft.com/office/drawing/2014/main" id="{13D83DDA-3AE7-F4D2-6BC8-442E28386697}"/>
                    </a:ext>
                  </a:extLst>
                </p:cNvPr>
                <p:cNvPicPr/>
                <p:nvPr/>
              </p:nvPicPr>
              <p:blipFill>
                <a:blip r:embed="rId179"/>
                <a:stretch>
                  <a:fillRect/>
                </a:stretch>
              </p:blipFill>
              <p:spPr>
                <a:xfrm>
                  <a:off x="5077232" y="5084138"/>
                  <a:ext cx="95029" cy="214342"/>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0" name="筆跡 139">
                  <a:extLst>
                    <a:ext uri="{FF2B5EF4-FFF2-40B4-BE49-F238E27FC236}">
                      <a16:creationId xmlns:a16="http://schemas.microsoft.com/office/drawing/2014/main" id="{B3698FDF-FAD0-581D-BB99-535710DEA156}"/>
                    </a:ext>
                  </a:extLst>
                </p14:cNvPr>
                <p14:cNvContentPartPr/>
                <p14:nvPr/>
              </p14:nvContentPartPr>
              <p14:xfrm>
                <a:off x="5193104" y="5101284"/>
                <a:ext cx="162565" cy="156152"/>
              </p14:xfrm>
            </p:contentPart>
          </mc:Choice>
          <mc:Fallback xmlns="">
            <p:pic>
              <p:nvPicPr>
                <p:cNvPr id="140" name="筆跡 139">
                  <a:extLst>
                    <a:ext uri="{FF2B5EF4-FFF2-40B4-BE49-F238E27FC236}">
                      <a16:creationId xmlns:a16="http://schemas.microsoft.com/office/drawing/2014/main" id="{B3698FDF-FAD0-581D-BB99-535710DEA156}"/>
                    </a:ext>
                  </a:extLst>
                </p:cNvPr>
                <p:cNvPicPr/>
                <p:nvPr/>
              </p:nvPicPr>
              <p:blipFill>
                <a:blip r:embed="rId181"/>
                <a:stretch>
                  <a:fillRect/>
                </a:stretch>
              </p:blipFill>
              <p:spPr>
                <a:xfrm>
                  <a:off x="5175481" y="5083294"/>
                  <a:ext cx="198171" cy="191772"/>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筆跡 140">
                  <a:extLst>
                    <a:ext uri="{FF2B5EF4-FFF2-40B4-BE49-F238E27FC236}">
                      <a16:creationId xmlns:a16="http://schemas.microsoft.com/office/drawing/2014/main" id="{7486D595-E25B-73A5-DE12-FB2859EAF4AE}"/>
                    </a:ext>
                  </a:extLst>
                </p14:cNvPr>
                <p14:cNvContentPartPr/>
                <p14:nvPr/>
              </p14:nvContentPartPr>
              <p14:xfrm>
                <a:off x="5351208" y="5155658"/>
                <a:ext cx="125758" cy="7808"/>
              </p14:xfrm>
            </p:contentPart>
          </mc:Choice>
          <mc:Fallback xmlns="">
            <p:pic>
              <p:nvPicPr>
                <p:cNvPr id="141" name="筆跡 140">
                  <a:extLst>
                    <a:ext uri="{FF2B5EF4-FFF2-40B4-BE49-F238E27FC236}">
                      <a16:creationId xmlns:a16="http://schemas.microsoft.com/office/drawing/2014/main" id="{7486D595-E25B-73A5-DE12-FB2859EAF4AE}"/>
                    </a:ext>
                  </a:extLst>
                </p:cNvPr>
                <p:cNvPicPr/>
                <p:nvPr/>
              </p:nvPicPr>
              <p:blipFill>
                <a:blip r:embed="rId183"/>
                <a:stretch>
                  <a:fillRect/>
                </a:stretch>
              </p:blipFill>
              <p:spPr>
                <a:xfrm>
                  <a:off x="5333191" y="5137913"/>
                  <a:ext cx="161431" cy="42944"/>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2" name="筆跡 141">
                  <a:extLst>
                    <a:ext uri="{FF2B5EF4-FFF2-40B4-BE49-F238E27FC236}">
                      <a16:creationId xmlns:a16="http://schemas.microsoft.com/office/drawing/2014/main" id="{9845944B-3030-2BDC-88FA-283BD5039713}"/>
                    </a:ext>
                  </a:extLst>
                </p14:cNvPr>
                <p14:cNvContentPartPr/>
                <p14:nvPr/>
              </p14:nvContentPartPr>
              <p14:xfrm>
                <a:off x="5445178" y="5102957"/>
                <a:ext cx="14221" cy="126037"/>
              </p14:xfrm>
            </p:contentPart>
          </mc:Choice>
          <mc:Fallback xmlns="">
            <p:pic>
              <p:nvPicPr>
                <p:cNvPr id="142" name="筆跡 141">
                  <a:extLst>
                    <a:ext uri="{FF2B5EF4-FFF2-40B4-BE49-F238E27FC236}">
                      <a16:creationId xmlns:a16="http://schemas.microsoft.com/office/drawing/2014/main" id="{9845944B-3030-2BDC-88FA-283BD5039713}"/>
                    </a:ext>
                  </a:extLst>
                </p:cNvPr>
                <p:cNvPicPr/>
                <p:nvPr/>
              </p:nvPicPr>
              <p:blipFill>
                <a:blip r:embed="rId185"/>
                <a:stretch>
                  <a:fillRect/>
                </a:stretch>
              </p:blipFill>
              <p:spPr>
                <a:xfrm>
                  <a:off x="5427402" y="5084952"/>
                  <a:ext cx="49418" cy="161687"/>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3" name="筆跡 142">
                  <a:extLst>
                    <a:ext uri="{FF2B5EF4-FFF2-40B4-BE49-F238E27FC236}">
                      <a16:creationId xmlns:a16="http://schemas.microsoft.com/office/drawing/2014/main" id="{DF505DFB-B73E-11BA-0AE2-30170B571977}"/>
                    </a:ext>
                  </a:extLst>
                </p14:cNvPr>
                <p14:cNvContentPartPr/>
                <p14:nvPr/>
              </p14:nvContentPartPr>
              <p14:xfrm>
                <a:off x="5550023" y="5051092"/>
                <a:ext cx="92018" cy="180969"/>
              </p14:xfrm>
            </p:contentPart>
          </mc:Choice>
          <mc:Fallback xmlns="">
            <p:pic>
              <p:nvPicPr>
                <p:cNvPr id="143" name="筆跡 142">
                  <a:extLst>
                    <a:ext uri="{FF2B5EF4-FFF2-40B4-BE49-F238E27FC236}">
                      <a16:creationId xmlns:a16="http://schemas.microsoft.com/office/drawing/2014/main" id="{DF505DFB-B73E-11BA-0AE2-30170B571977}"/>
                    </a:ext>
                  </a:extLst>
                </p:cNvPr>
                <p:cNvPicPr/>
                <p:nvPr/>
              </p:nvPicPr>
              <p:blipFill>
                <a:blip r:embed="rId187"/>
                <a:stretch>
                  <a:fillRect/>
                </a:stretch>
              </p:blipFill>
              <p:spPr>
                <a:xfrm>
                  <a:off x="5532051" y="5033103"/>
                  <a:ext cx="127603" cy="21658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4" name="筆跡 143">
                  <a:extLst>
                    <a:ext uri="{FF2B5EF4-FFF2-40B4-BE49-F238E27FC236}">
                      <a16:creationId xmlns:a16="http://schemas.microsoft.com/office/drawing/2014/main" id="{DADDD1BB-83C0-CB7A-249B-6641427708DB}"/>
                    </a:ext>
                  </a:extLst>
                </p14:cNvPr>
                <p14:cNvContentPartPr/>
                <p14:nvPr/>
              </p14:nvContentPartPr>
              <p14:xfrm>
                <a:off x="5681636" y="5023487"/>
                <a:ext cx="96480" cy="266574"/>
              </p14:xfrm>
            </p:contentPart>
          </mc:Choice>
          <mc:Fallback xmlns="">
            <p:pic>
              <p:nvPicPr>
                <p:cNvPr id="144" name="筆跡 143">
                  <a:extLst>
                    <a:ext uri="{FF2B5EF4-FFF2-40B4-BE49-F238E27FC236}">
                      <a16:creationId xmlns:a16="http://schemas.microsoft.com/office/drawing/2014/main" id="{DADDD1BB-83C0-CB7A-249B-6641427708DB}"/>
                    </a:ext>
                  </a:extLst>
                </p:cNvPr>
                <p:cNvPicPr/>
                <p:nvPr/>
              </p:nvPicPr>
              <p:blipFill>
                <a:blip r:embed="rId189"/>
                <a:stretch>
                  <a:fillRect/>
                </a:stretch>
              </p:blipFill>
              <p:spPr>
                <a:xfrm>
                  <a:off x="5664062" y="5005475"/>
                  <a:ext cx="131988" cy="302237"/>
                </a:xfrm>
                <a:prstGeom prst="rect">
                  <a:avLst/>
                </a:prstGeom>
              </p:spPr>
            </p:pic>
          </mc:Fallback>
        </mc:AlternateContent>
      </p:grpSp>
      <p:sp>
        <p:nvSpPr>
          <p:cNvPr id="8" name="直線接點 7">
            <a:extLst>
              <a:ext uri="{FF2B5EF4-FFF2-40B4-BE49-F238E27FC236}">
                <a16:creationId xmlns:a16="http://schemas.microsoft.com/office/drawing/2014/main" id="{683903C0-506D-4EE4-AD06-4E7DF92428C3}"/>
              </a:ext>
            </a:extLst>
          </p:cNvPr>
          <p:cNvSpPr/>
          <p:nvPr/>
        </p:nvSpPr>
        <p:spPr>
          <a:xfrm rot="5400000">
            <a:off x="4364640" y="3726180"/>
            <a:ext cx="3474720" cy="0"/>
          </a:xfrm>
          <a:prstGeom prst="line">
            <a:avLst/>
          </a:prstGeom>
          <a:solidFill>
            <a:srgbClr val="000000">
              <a:alpha val="5000"/>
            </a:srgbClr>
          </a:solidFill>
          <a:ln w="36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ko-KR" altLang="en-US">
              <a:solidFill>
                <a:srgbClr val="000000"/>
              </a:solidFill>
            </a:endParaRPr>
          </a:p>
        </p:txBody>
      </p:sp>
      <p:grpSp>
        <p:nvGrpSpPr>
          <p:cNvPr id="162" name="群組 161">
            <a:extLst>
              <a:ext uri="{FF2B5EF4-FFF2-40B4-BE49-F238E27FC236}">
                <a16:creationId xmlns:a16="http://schemas.microsoft.com/office/drawing/2014/main" id="{05B14167-284E-780B-02E1-D39AF142CB20}"/>
              </a:ext>
            </a:extLst>
          </p:cNvPr>
          <p:cNvGrpSpPr/>
          <p:nvPr/>
        </p:nvGrpSpPr>
        <p:grpSpPr>
          <a:xfrm>
            <a:off x="6241325" y="2337157"/>
            <a:ext cx="1270440" cy="370080"/>
            <a:chOff x="6241325" y="2337157"/>
            <a:chExt cx="1270440" cy="370080"/>
          </a:xfrm>
        </p:grpSpPr>
        <mc:AlternateContent xmlns:mc="http://schemas.openxmlformats.org/markup-compatibility/2006" xmlns:p14="http://schemas.microsoft.com/office/powerpoint/2010/main">
          <mc:Choice Requires="p14">
            <p:contentPart p14:bwMode="auto" r:id="rId190">
              <p14:nvContentPartPr>
                <p14:cNvPr id="150" name="筆跡 149">
                  <a:extLst>
                    <a:ext uri="{FF2B5EF4-FFF2-40B4-BE49-F238E27FC236}">
                      <a16:creationId xmlns:a16="http://schemas.microsoft.com/office/drawing/2014/main" id="{29440823-3E8B-EADB-4080-22050735C439}"/>
                    </a:ext>
                  </a:extLst>
                </p14:cNvPr>
                <p14:cNvContentPartPr/>
                <p14:nvPr/>
              </p14:nvContentPartPr>
              <p14:xfrm>
                <a:off x="6256805" y="2337157"/>
                <a:ext cx="15480" cy="362880"/>
              </p14:xfrm>
            </p:contentPart>
          </mc:Choice>
          <mc:Fallback xmlns="">
            <p:pic>
              <p:nvPicPr>
                <p:cNvPr id="150" name="筆跡 149">
                  <a:extLst>
                    <a:ext uri="{FF2B5EF4-FFF2-40B4-BE49-F238E27FC236}">
                      <a16:creationId xmlns:a16="http://schemas.microsoft.com/office/drawing/2014/main" id="{29440823-3E8B-EADB-4080-22050735C439}"/>
                    </a:ext>
                  </a:extLst>
                </p:cNvPr>
                <p:cNvPicPr/>
                <p:nvPr/>
              </p:nvPicPr>
              <p:blipFill>
                <a:blip r:embed="rId191"/>
                <a:stretch>
                  <a:fillRect/>
                </a:stretch>
              </p:blipFill>
              <p:spPr>
                <a:xfrm>
                  <a:off x="6238805" y="2319517"/>
                  <a:ext cx="511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1" name="筆跡 150">
                  <a:extLst>
                    <a:ext uri="{FF2B5EF4-FFF2-40B4-BE49-F238E27FC236}">
                      <a16:creationId xmlns:a16="http://schemas.microsoft.com/office/drawing/2014/main" id="{E531E5EC-5151-75B1-1F28-E622D108D262}"/>
                    </a:ext>
                  </a:extLst>
                </p14:cNvPr>
                <p14:cNvContentPartPr/>
                <p14:nvPr/>
              </p14:nvContentPartPr>
              <p14:xfrm>
                <a:off x="6338525" y="2397637"/>
                <a:ext cx="7920" cy="273960"/>
              </p14:xfrm>
            </p:contentPart>
          </mc:Choice>
          <mc:Fallback xmlns="">
            <p:pic>
              <p:nvPicPr>
                <p:cNvPr id="151" name="筆跡 150">
                  <a:extLst>
                    <a:ext uri="{FF2B5EF4-FFF2-40B4-BE49-F238E27FC236}">
                      <a16:creationId xmlns:a16="http://schemas.microsoft.com/office/drawing/2014/main" id="{E531E5EC-5151-75B1-1F28-E622D108D262}"/>
                    </a:ext>
                  </a:extLst>
                </p:cNvPr>
                <p:cNvPicPr/>
                <p:nvPr/>
              </p:nvPicPr>
              <p:blipFill>
                <a:blip r:embed="rId193"/>
                <a:stretch>
                  <a:fillRect/>
                </a:stretch>
              </p:blipFill>
              <p:spPr>
                <a:xfrm>
                  <a:off x="6320885" y="2379637"/>
                  <a:ext cx="4356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2" name="筆跡 151">
                  <a:extLst>
                    <a:ext uri="{FF2B5EF4-FFF2-40B4-BE49-F238E27FC236}">
                      <a16:creationId xmlns:a16="http://schemas.microsoft.com/office/drawing/2014/main" id="{F19EDDBF-42AC-11AB-861A-F0C83C8F4F2D}"/>
                    </a:ext>
                  </a:extLst>
                </p14:cNvPr>
                <p14:cNvContentPartPr/>
                <p14:nvPr/>
              </p14:nvContentPartPr>
              <p14:xfrm>
                <a:off x="6241325" y="2577277"/>
                <a:ext cx="218880" cy="81000"/>
              </p14:xfrm>
            </p:contentPart>
          </mc:Choice>
          <mc:Fallback xmlns="">
            <p:pic>
              <p:nvPicPr>
                <p:cNvPr id="152" name="筆跡 151">
                  <a:extLst>
                    <a:ext uri="{FF2B5EF4-FFF2-40B4-BE49-F238E27FC236}">
                      <a16:creationId xmlns:a16="http://schemas.microsoft.com/office/drawing/2014/main" id="{F19EDDBF-42AC-11AB-861A-F0C83C8F4F2D}"/>
                    </a:ext>
                  </a:extLst>
                </p:cNvPr>
                <p:cNvPicPr/>
                <p:nvPr/>
              </p:nvPicPr>
              <p:blipFill>
                <a:blip r:embed="rId195"/>
                <a:stretch>
                  <a:fillRect/>
                </a:stretch>
              </p:blipFill>
              <p:spPr>
                <a:xfrm>
                  <a:off x="6223685" y="2559637"/>
                  <a:ext cx="2545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3" name="筆跡 152">
                  <a:extLst>
                    <a:ext uri="{FF2B5EF4-FFF2-40B4-BE49-F238E27FC236}">
                      <a16:creationId xmlns:a16="http://schemas.microsoft.com/office/drawing/2014/main" id="{AA8F5687-7E27-9BC2-50FE-D0058B190DFC}"/>
                    </a:ext>
                  </a:extLst>
                </p14:cNvPr>
                <p14:cNvContentPartPr/>
                <p14:nvPr/>
              </p14:nvContentPartPr>
              <p14:xfrm>
                <a:off x="6604925" y="2546317"/>
                <a:ext cx="17280" cy="8280"/>
              </p14:xfrm>
            </p:contentPart>
          </mc:Choice>
          <mc:Fallback xmlns="">
            <p:pic>
              <p:nvPicPr>
                <p:cNvPr id="153" name="筆跡 152">
                  <a:extLst>
                    <a:ext uri="{FF2B5EF4-FFF2-40B4-BE49-F238E27FC236}">
                      <a16:creationId xmlns:a16="http://schemas.microsoft.com/office/drawing/2014/main" id="{AA8F5687-7E27-9BC2-50FE-D0058B190DFC}"/>
                    </a:ext>
                  </a:extLst>
                </p:cNvPr>
                <p:cNvPicPr/>
                <p:nvPr/>
              </p:nvPicPr>
              <p:blipFill>
                <a:blip r:embed="rId197"/>
                <a:stretch>
                  <a:fillRect/>
                </a:stretch>
              </p:blipFill>
              <p:spPr>
                <a:xfrm>
                  <a:off x="6587285" y="2528317"/>
                  <a:ext cx="52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4" name="筆跡 153">
                  <a:extLst>
                    <a:ext uri="{FF2B5EF4-FFF2-40B4-BE49-F238E27FC236}">
                      <a16:creationId xmlns:a16="http://schemas.microsoft.com/office/drawing/2014/main" id="{9355BDC2-F790-D60F-E6B5-0637B336B01D}"/>
                    </a:ext>
                  </a:extLst>
                </p14:cNvPr>
                <p14:cNvContentPartPr/>
                <p14:nvPr/>
              </p14:nvContentPartPr>
              <p14:xfrm>
                <a:off x="6604925" y="2593117"/>
                <a:ext cx="2160" cy="4320"/>
              </p14:xfrm>
            </p:contentPart>
          </mc:Choice>
          <mc:Fallback xmlns="">
            <p:pic>
              <p:nvPicPr>
                <p:cNvPr id="154" name="筆跡 153">
                  <a:extLst>
                    <a:ext uri="{FF2B5EF4-FFF2-40B4-BE49-F238E27FC236}">
                      <a16:creationId xmlns:a16="http://schemas.microsoft.com/office/drawing/2014/main" id="{9355BDC2-F790-D60F-E6B5-0637B336B01D}"/>
                    </a:ext>
                  </a:extLst>
                </p:cNvPr>
                <p:cNvPicPr/>
                <p:nvPr/>
              </p:nvPicPr>
              <p:blipFill>
                <a:blip r:embed="rId199"/>
                <a:stretch>
                  <a:fillRect/>
                </a:stretch>
              </p:blipFill>
              <p:spPr>
                <a:xfrm>
                  <a:off x="6587285" y="2575477"/>
                  <a:ext cx="37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5" name="筆跡 154">
                  <a:extLst>
                    <a:ext uri="{FF2B5EF4-FFF2-40B4-BE49-F238E27FC236}">
                      <a16:creationId xmlns:a16="http://schemas.microsoft.com/office/drawing/2014/main" id="{6BB0C9EE-1C77-A92B-BED5-AA7D5D17E692}"/>
                    </a:ext>
                  </a:extLst>
                </p14:cNvPr>
                <p14:cNvContentPartPr/>
                <p14:nvPr/>
              </p14:nvContentPartPr>
              <p14:xfrm>
                <a:off x="6839285" y="2410237"/>
                <a:ext cx="153000" cy="257760"/>
              </p14:xfrm>
            </p:contentPart>
          </mc:Choice>
          <mc:Fallback xmlns="">
            <p:pic>
              <p:nvPicPr>
                <p:cNvPr id="155" name="筆跡 154">
                  <a:extLst>
                    <a:ext uri="{FF2B5EF4-FFF2-40B4-BE49-F238E27FC236}">
                      <a16:creationId xmlns:a16="http://schemas.microsoft.com/office/drawing/2014/main" id="{6BB0C9EE-1C77-A92B-BED5-AA7D5D17E692}"/>
                    </a:ext>
                  </a:extLst>
                </p:cNvPr>
                <p:cNvPicPr/>
                <p:nvPr/>
              </p:nvPicPr>
              <p:blipFill>
                <a:blip r:embed="rId201"/>
                <a:stretch>
                  <a:fillRect/>
                </a:stretch>
              </p:blipFill>
              <p:spPr>
                <a:xfrm>
                  <a:off x="6821645" y="2392597"/>
                  <a:ext cx="18864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6" name="筆跡 155">
                  <a:extLst>
                    <a:ext uri="{FF2B5EF4-FFF2-40B4-BE49-F238E27FC236}">
                      <a16:creationId xmlns:a16="http://schemas.microsoft.com/office/drawing/2014/main" id="{0BDDA4F5-9D67-BD67-A1DC-ED474560B254}"/>
                    </a:ext>
                  </a:extLst>
                </p14:cNvPr>
                <p14:cNvContentPartPr/>
                <p14:nvPr/>
              </p14:nvContentPartPr>
              <p14:xfrm>
                <a:off x="6999845" y="2544517"/>
                <a:ext cx="20520" cy="162720"/>
              </p14:xfrm>
            </p:contentPart>
          </mc:Choice>
          <mc:Fallback xmlns="">
            <p:pic>
              <p:nvPicPr>
                <p:cNvPr id="156" name="筆跡 155">
                  <a:extLst>
                    <a:ext uri="{FF2B5EF4-FFF2-40B4-BE49-F238E27FC236}">
                      <a16:creationId xmlns:a16="http://schemas.microsoft.com/office/drawing/2014/main" id="{0BDDA4F5-9D67-BD67-A1DC-ED474560B254}"/>
                    </a:ext>
                  </a:extLst>
                </p:cNvPr>
                <p:cNvPicPr/>
                <p:nvPr/>
              </p:nvPicPr>
              <p:blipFill>
                <a:blip r:embed="rId203"/>
                <a:stretch>
                  <a:fillRect/>
                </a:stretch>
              </p:blipFill>
              <p:spPr>
                <a:xfrm>
                  <a:off x="6982205" y="2526517"/>
                  <a:ext cx="56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7" name="筆跡 156">
                  <a:extLst>
                    <a:ext uri="{FF2B5EF4-FFF2-40B4-BE49-F238E27FC236}">
                      <a16:creationId xmlns:a16="http://schemas.microsoft.com/office/drawing/2014/main" id="{706A592F-F32C-D117-D3A5-81484F2BE106}"/>
                    </a:ext>
                  </a:extLst>
                </p14:cNvPr>
                <p14:cNvContentPartPr/>
                <p14:nvPr/>
              </p14:nvContentPartPr>
              <p14:xfrm>
                <a:off x="7014965" y="2576917"/>
                <a:ext cx="82440" cy="118800"/>
              </p14:xfrm>
            </p:contentPart>
          </mc:Choice>
          <mc:Fallback xmlns="">
            <p:pic>
              <p:nvPicPr>
                <p:cNvPr id="157" name="筆跡 156">
                  <a:extLst>
                    <a:ext uri="{FF2B5EF4-FFF2-40B4-BE49-F238E27FC236}">
                      <a16:creationId xmlns:a16="http://schemas.microsoft.com/office/drawing/2014/main" id="{706A592F-F32C-D117-D3A5-81484F2BE106}"/>
                    </a:ext>
                  </a:extLst>
                </p:cNvPr>
                <p:cNvPicPr/>
                <p:nvPr/>
              </p:nvPicPr>
              <p:blipFill>
                <a:blip r:embed="rId205"/>
                <a:stretch>
                  <a:fillRect/>
                </a:stretch>
              </p:blipFill>
              <p:spPr>
                <a:xfrm>
                  <a:off x="6997325" y="2559277"/>
                  <a:ext cx="1180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58" name="筆跡 157">
                  <a:extLst>
                    <a:ext uri="{FF2B5EF4-FFF2-40B4-BE49-F238E27FC236}">
                      <a16:creationId xmlns:a16="http://schemas.microsoft.com/office/drawing/2014/main" id="{4A764BAE-97B0-9838-874E-372B441A7476}"/>
                    </a:ext>
                  </a:extLst>
                </p14:cNvPr>
                <p14:cNvContentPartPr/>
                <p14:nvPr/>
              </p14:nvContentPartPr>
              <p14:xfrm>
                <a:off x="7205045" y="2504197"/>
                <a:ext cx="148680" cy="21240"/>
              </p14:xfrm>
            </p:contentPart>
          </mc:Choice>
          <mc:Fallback xmlns="">
            <p:pic>
              <p:nvPicPr>
                <p:cNvPr id="158" name="筆跡 157">
                  <a:extLst>
                    <a:ext uri="{FF2B5EF4-FFF2-40B4-BE49-F238E27FC236}">
                      <a16:creationId xmlns:a16="http://schemas.microsoft.com/office/drawing/2014/main" id="{4A764BAE-97B0-9838-874E-372B441A7476}"/>
                    </a:ext>
                  </a:extLst>
                </p:cNvPr>
                <p:cNvPicPr/>
                <p:nvPr/>
              </p:nvPicPr>
              <p:blipFill>
                <a:blip r:embed="rId207"/>
                <a:stretch>
                  <a:fillRect/>
                </a:stretch>
              </p:blipFill>
              <p:spPr>
                <a:xfrm>
                  <a:off x="7187405" y="2486557"/>
                  <a:ext cx="1843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9" name="筆跡 158">
                  <a:extLst>
                    <a:ext uri="{FF2B5EF4-FFF2-40B4-BE49-F238E27FC236}">
                      <a16:creationId xmlns:a16="http://schemas.microsoft.com/office/drawing/2014/main" id="{A99EC443-4D25-9766-39F7-C83468993B7D}"/>
                    </a:ext>
                  </a:extLst>
                </p14:cNvPr>
                <p14:cNvContentPartPr/>
                <p14:nvPr/>
              </p14:nvContentPartPr>
              <p14:xfrm>
                <a:off x="7202165" y="2548117"/>
                <a:ext cx="194760" cy="46440"/>
              </p14:xfrm>
            </p:contentPart>
          </mc:Choice>
          <mc:Fallback xmlns="">
            <p:pic>
              <p:nvPicPr>
                <p:cNvPr id="159" name="筆跡 158">
                  <a:extLst>
                    <a:ext uri="{FF2B5EF4-FFF2-40B4-BE49-F238E27FC236}">
                      <a16:creationId xmlns:a16="http://schemas.microsoft.com/office/drawing/2014/main" id="{A99EC443-4D25-9766-39F7-C83468993B7D}"/>
                    </a:ext>
                  </a:extLst>
                </p:cNvPr>
                <p:cNvPicPr/>
                <p:nvPr/>
              </p:nvPicPr>
              <p:blipFill>
                <a:blip r:embed="rId209"/>
                <a:stretch>
                  <a:fillRect/>
                </a:stretch>
              </p:blipFill>
              <p:spPr>
                <a:xfrm>
                  <a:off x="7184525" y="2530477"/>
                  <a:ext cx="230400" cy="820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0" name="筆跡 159">
                  <a:extLst>
                    <a:ext uri="{FF2B5EF4-FFF2-40B4-BE49-F238E27FC236}">
                      <a16:creationId xmlns:a16="http://schemas.microsoft.com/office/drawing/2014/main" id="{03F38CBB-765D-F06A-EF4E-B697A9C31F76}"/>
                    </a:ext>
                  </a:extLst>
                </p14:cNvPr>
                <p14:cNvContentPartPr/>
                <p14:nvPr/>
              </p14:nvContentPartPr>
              <p14:xfrm>
                <a:off x="7405925" y="2502397"/>
                <a:ext cx="105840" cy="106200"/>
              </p14:xfrm>
            </p:contentPart>
          </mc:Choice>
          <mc:Fallback xmlns="">
            <p:pic>
              <p:nvPicPr>
                <p:cNvPr id="160" name="筆跡 159">
                  <a:extLst>
                    <a:ext uri="{FF2B5EF4-FFF2-40B4-BE49-F238E27FC236}">
                      <a16:creationId xmlns:a16="http://schemas.microsoft.com/office/drawing/2014/main" id="{03F38CBB-765D-F06A-EF4E-B697A9C31F76}"/>
                    </a:ext>
                  </a:extLst>
                </p:cNvPr>
                <p:cNvPicPr/>
                <p:nvPr/>
              </p:nvPicPr>
              <p:blipFill>
                <a:blip r:embed="rId211"/>
                <a:stretch>
                  <a:fillRect/>
                </a:stretch>
              </p:blipFill>
              <p:spPr>
                <a:xfrm>
                  <a:off x="7388285" y="2484757"/>
                  <a:ext cx="141480" cy="141840"/>
                </a:xfrm>
                <a:prstGeom prst="rect">
                  <a:avLst/>
                </a:prstGeom>
              </p:spPr>
            </p:pic>
          </mc:Fallback>
        </mc:AlternateContent>
      </p:grpSp>
      <p:grpSp>
        <p:nvGrpSpPr>
          <p:cNvPr id="166" name="群組 165">
            <a:extLst>
              <a:ext uri="{FF2B5EF4-FFF2-40B4-BE49-F238E27FC236}">
                <a16:creationId xmlns:a16="http://schemas.microsoft.com/office/drawing/2014/main" id="{E2DD2FB5-D30B-34CC-23E8-928D3A82FDDC}"/>
              </a:ext>
            </a:extLst>
          </p:cNvPr>
          <p:cNvGrpSpPr/>
          <p:nvPr/>
        </p:nvGrpSpPr>
        <p:grpSpPr>
          <a:xfrm>
            <a:off x="7837925" y="2365957"/>
            <a:ext cx="384120" cy="343440"/>
            <a:chOff x="7837925" y="2365957"/>
            <a:chExt cx="384120" cy="343440"/>
          </a:xfrm>
        </p:grpSpPr>
        <mc:AlternateContent xmlns:mc="http://schemas.openxmlformats.org/markup-compatibility/2006" xmlns:p14="http://schemas.microsoft.com/office/powerpoint/2010/main">
          <mc:Choice Requires="p14">
            <p:contentPart p14:bwMode="auto" r:id="rId212">
              <p14:nvContentPartPr>
                <p14:cNvPr id="163" name="筆跡 162">
                  <a:extLst>
                    <a:ext uri="{FF2B5EF4-FFF2-40B4-BE49-F238E27FC236}">
                      <a16:creationId xmlns:a16="http://schemas.microsoft.com/office/drawing/2014/main" id="{0C58E739-BC15-57BE-9A4F-FB34E977D956}"/>
                    </a:ext>
                  </a:extLst>
                </p14:cNvPr>
                <p14:cNvContentPartPr/>
                <p14:nvPr/>
              </p14:nvContentPartPr>
              <p14:xfrm>
                <a:off x="7837925" y="2365957"/>
                <a:ext cx="165600" cy="336960"/>
              </p14:xfrm>
            </p:contentPart>
          </mc:Choice>
          <mc:Fallback xmlns="">
            <p:pic>
              <p:nvPicPr>
                <p:cNvPr id="163" name="筆跡 162">
                  <a:extLst>
                    <a:ext uri="{FF2B5EF4-FFF2-40B4-BE49-F238E27FC236}">
                      <a16:creationId xmlns:a16="http://schemas.microsoft.com/office/drawing/2014/main" id="{0C58E739-BC15-57BE-9A4F-FB34E977D956}"/>
                    </a:ext>
                  </a:extLst>
                </p:cNvPr>
                <p:cNvPicPr/>
                <p:nvPr/>
              </p:nvPicPr>
              <p:blipFill>
                <a:blip r:embed="rId213"/>
                <a:stretch>
                  <a:fillRect/>
                </a:stretch>
              </p:blipFill>
              <p:spPr>
                <a:xfrm>
                  <a:off x="7820285" y="2347957"/>
                  <a:ext cx="201240" cy="372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4" name="筆跡 163">
                  <a:extLst>
                    <a:ext uri="{FF2B5EF4-FFF2-40B4-BE49-F238E27FC236}">
                      <a16:creationId xmlns:a16="http://schemas.microsoft.com/office/drawing/2014/main" id="{E3D49098-BE46-EE4D-E362-6B9C749A976E}"/>
                    </a:ext>
                  </a:extLst>
                </p14:cNvPr>
                <p14:cNvContentPartPr/>
                <p14:nvPr/>
              </p14:nvContentPartPr>
              <p14:xfrm>
                <a:off x="7988765" y="2648557"/>
                <a:ext cx="50760" cy="60840"/>
              </p14:xfrm>
            </p:contentPart>
          </mc:Choice>
          <mc:Fallback xmlns="">
            <p:pic>
              <p:nvPicPr>
                <p:cNvPr id="164" name="筆跡 163">
                  <a:extLst>
                    <a:ext uri="{FF2B5EF4-FFF2-40B4-BE49-F238E27FC236}">
                      <a16:creationId xmlns:a16="http://schemas.microsoft.com/office/drawing/2014/main" id="{E3D49098-BE46-EE4D-E362-6B9C749A976E}"/>
                    </a:ext>
                  </a:extLst>
                </p:cNvPr>
                <p:cNvPicPr/>
                <p:nvPr/>
              </p:nvPicPr>
              <p:blipFill>
                <a:blip r:embed="rId215"/>
                <a:stretch>
                  <a:fillRect/>
                </a:stretch>
              </p:blipFill>
              <p:spPr>
                <a:xfrm>
                  <a:off x="7971125" y="2630557"/>
                  <a:ext cx="86400" cy="964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5" name="筆跡 164">
                  <a:extLst>
                    <a:ext uri="{FF2B5EF4-FFF2-40B4-BE49-F238E27FC236}">
                      <a16:creationId xmlns:a16="http://schemas.microsoft.com/office/drawing/2014/main" id="{A11285D5-3D2A-8533-ED8D-18623B113B0E}"/>
                    </a:ext>
                  </a:extLst>
                </p14:cNvPr>
                <p14:cNvContentPartPr/>
                <p14:nvPr/>
              </p14:nvContentPartPr>
              <p14:xfrm>
                <a:off x="8122325" y="2475757"/>
                <a:ext cx="99720" cy="187560"/>
              </p14:xfrm>
            </p:contentPart>
          </mc:Choice>
          <mc:Fallback xmlns="">
            <p:pic>
              <p:nvPicPr>
                <p:cNvPr id="165" name="筆跡 164">
                  <a:extLst>
                    <a:ext uri="{FF2B5EF4-FFF2-40B4-BE49-F238E27FC236}">
                      <a16:creationId xmlns:a16="http://schemas.microsoft.com/office/drawing/2014/main" id="{A11285D5-3D2A-8533-ED8D-18623B113B0E}"/>
                    </a:ext>
                  </a:extLst>
                </p:cNvPr>
                <p:cNvPicPr/>
                <p:nvPr/>
              </p:nvPicPr>
              <p:blipFill>
                <a:blip r:embed="rId217"/>
                <a:stretch>
                  <a:fillRect/>
                </a:stretch>
              </p:blipFill>
              <p:spPr>
                <a:xfrm>
                  <a:off x="8104325" y="2458117"/>
                  <a:ext cx="135360" cy="223200"/>
                </a:xfrm>
                <a:prstGeom prst="rect">
                  <a:avLst/>
                </a:prstGeom>
              </p:spPr>
            </p:pic>
          </mc:Fallback>
        </mc:AlternateContent>
      </p:grpSp>
      <p:grpSp>
        <p:nvGrpSpPr>
          <p:cNvPr id="171" name="群組 170">
            <a:extLst>
              <a:ext uri="{FF2B5EF4-FFF2-40B4-BE49-F238E27FC236}">
                <a16:creationId xmlns:a16="http://schemas.microsoft.com/office/drawing/2014/main" id="{25C320AF-57F6-6B5C-AFCB-D66266240AF7}"/>
              </a:ext>
            </a:extLst>
          </p:cNvPr>
          <p:cNvGrpSpPr/>
          <p:nvPr/>
        </p:nvGrpSpPr>
        <p:grpSpPr>
          <a:xfrm>
            <a:off x="8510045" y="2316997"/>
            <a:ext cx="304920" cy="338760"/>
            <a:chOff x="8510045" y="2316997"/>
            <a:chExt cx="304920" cy="338760"/>
          </a:xfrm>
        </p:grpSpPr>
        <mc:AlternateContent xmlns:mc="http://schemas.openxmlformats.org/markup-compatibility/2006" xmlns:p14="http://schemas.microsoft.com/office/powerpoint/2010/main">
          <mc:Choice Requires="p14">
            <p:contentPart p14:bwMode="auto" r:id="rId218">
              <p14:nvContentPartPr>
                <p14:cNvPr id="167" name="筆跡 166">
                  <a:extLst>
                    <a:ext uri="{FF2B5EF4-FFF2-40B4-BE49-F238E27FC236}">
                      <a16:creationId xmlns:a16="http://schemas.microsoft.com/office/drawing/2014/main" id="{0A916C8F-12DB-5C2F-AB93-DF3D17977F16}"/>
                    </a:ext>
                  </a:extLst>
                </p14:cNvPr>
                <p14:cNvContentPartPr/>
                <p14:nvPr/>
              </p14:nvContentPartPr>
              <p14:xfrm>
                <a:off x="8511125" y="2318077"/>
                <a:ext cx="9720" cy="334080"/>
              </p14:xfrm>
            </p:contentPart>
          </mc:Choice>
          <mc:Fallback xmlns="">
            <p:pic>
              <p:nvPicPr>
                <p:cNvPr id="167" name="筆跡 166">
                  <a:extLst>
                    <a:ext uri="{FF2B5EF4-FFF2-40B4-BE49-F238E27FC236}">
                      <a16:creationId xmlns:a16="http://schemas.microsoft.com/office/drawing/2014/main" id="{0A916C8F-12DB-5C2F-AB93-DF3D17977F16}"/>
                    </a:ext>
                  </a:extLst>
                </p:cNvPr>
                <p:cNvPicPr/>
                <p:nvPr/>
              </p:nvPicPr>
              <p:blipFill>
                <a:blip r:embed="rId219"/>
                <a:stretch>
                  <a:fillRect/>
                </a:stretch>
              </p:blipFill>
              <p:spPr>
                <a:xfrm>
                  <a:off x="8493485" y="2300437"/>
                  <a:ext cx="4536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8" name="筆跡 167">
                  <a:extLst>
                    <a:ext uri="{FF2B5EF4-FFF2-40B4-BE49-F238E27FC236}">
                      <a16:creationId xmlns:a16="http://schemas.microsoft.com/office/drawing/2014/main" id="{F7B1BFC9-8DA0-A27F-3BF5-A0F928FD11E0}"/>
                    </a:ext>
                  </a:extLst>
                </p14:cNvPr>
                <p14:cNvContentPartPr/>
                <p14:nvPr/>
              </p14:nvContentPartPr>
              <p14:xfrm>
                <a:off x="8635325" y="2316997"/>
                <a:ext cx="10800" cy="338760"/>
              </p14:xfrm>
            </p:contentPart>
          </mc:Choice>
          <mc:Fallback xmlns="">
            <p:pic>
              <p:nvPicPr>
                <p:cNvPr id="168" name="筆跡 167">
                  <a:extLst>
                    <a:ext uri="{FF2B5EF4-FFF2-40B4-BE49-F238E27FC236}">
                      <a16:creationId xmlns:a16="http://schemas.microsoft.com/office/drawing/2014/main" id="{F7B1BFC9-8DA0-A27F-3BF5-A0F928FD11E0}"/>
                    </a:ext>
                  </a:extLst>
                </p:cNvPr>
                <p:cNvPicPr/>
                <p:nvPr/>
              </p:nvPicPr>
              <p:blipFill>
                <a:blip r:embed="rId221"/>
                <a:stretch>
                  <a:fillRect/>
                </a:stretch>
              </p:blipFill>
              <p:spPr>
                <a:xfrm>
                  <a:off x="8617325" y="2299357"/>
                  <a:ext cx="46440" cy="374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9" name="筆跡 168">
                  <a:extLst>
                    <a:ext uri="{FF2B5EF4-FFF2-40B4-BE49-F238E27FC236}">
                      <a16:creationId xmlns:a16="http://schemas.microsoft.com/office/drawing/2014/main" id="{27DEAFD3-84BB-49BB-EB4C-5CF07562BCEE}"/>
                    </a:ext>
                  </a:extLst>
                </p14:cNvPr>
                <p14:cNvContentPartPr/>
                <p14:nvPr/>
              </p14:nvContentPartPr>
              <p14:xfrm>
                <a:off x="8510045" y="2531197"/>
                <a:ext cx="116640" cy="8280"/>
              </p14:xfrm>
            </p:contentPart>
          </mc:Choice>
          <mc:Fallback xmlns="">
            <p:pic>
              <p:nvPicPr>
                <p:cNvPr id="169" name="筆跡 168">
                  <a:extLst>
                    <a:ext uri="{FF2B5EF4-FFF2-40B4-BE49-F238E27FC236}">
                      <a16:creationId xmlns:a16="http://schemas.microsoft.com/office/drawing/2014/main" id="{27DEAFD3-84BB-49BB-EB4C-5CF07562BCEE}"/>
                    </a:ext>
                  </a:extLst>
                </p:cNvPr>
                <p:cNvPicPr/>
                <p:nvPr/>
              </p:nvPicPr>
              <p:blipFill>
                <a:blip r:embed="rId223"/>
                <a:stretch>
                  <a:fillRect/>
                </a:stretch>
              </p:blipFill>
              <p:spPr>
                <a:xfrm>
                  <a:off x="8492045" y="2513557"/>
                  <a:ext cx="1522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0" name="筆跡 169">
                  <a:extLst>
                    <a:ext uri="{FF2B5EF4-FFF2-40B4-BE49-F238E27FC236}">
                      <a16:creationId xmlns:a16="http://schemas.microsoft.com/office/drawing/2014/main" id="{D7D80A36-1162-2B67-32ED-AD2182839C37}"/>
                    </a:ext>
                  </a:extLst>
                </p14:cNvPr>
                <p14:cNvContentPartPr/>
                <p14:nvPr/>
              </p14:nvContentPartPr>
              <p14:xfrm>
                <a:off x="8704445" y="2486917"/>
                <a:ext cx="110520" cy="150840"/>
              </p14:xfrm>
            </p:contentPart>
          </mc:Choice>
          <mc:Fallback xmlns="">
            <p:pic>
              <p:nvPicPr>
                <p:cNvPr id="170" name="筆跡 169">
                  <a:extLst>
                    <a:ext uri="{FF2B5EF4-FFF2-40B4-BE49-F238E27FC236}">
                      <a16:creationId xmlns:a16="http://schemas.microsoft.com/office/drawing/2014/main" id="{D7D80A36-1162-2B67-32ED-AD2182839C37}"/>
                    </a:ext>
                  </a:extLst>
                </p:cNvPr>
                <p:cNvPicPr/>
                <p:nvPr/>
              </p:nvPicPr>
              <p:blipFill>
                <a:blip r:embed="rId225"/>
                <a:stretch>
                  <a:fillRect/>
                </a:stretch>
              </p:blipFill>
              <p:spPr>
                <a:xfrm>
                  <a:off x="8686805" y="2469277"/>
                  <a:ext cx="146160" cy="186480"/>
                </a:xfrm>
                <a:prstGeom prst="rect">
                  <a:avLst/>
                </a:prstGeom>
              </p:spPr>
            </p:pic>
          </mc:Fallback>
        </mc:AlternateContent>
      </p:grpSp>
      <p:grpSp>
        <p:nvGrpSpPr>
          <p:cNvPr id="182" name="群組 181">
            <a:extLst>
              <a:ext uri="{FF2B5EF4-FFF2-40B4-BE49-F238E27FC236}">
                <a16:creationId xmlns:a16="http://schemas.microsoft.com/office/drawing/2014/main" id="{E6B08053-F0ED-DBFD-C7D6-58EE18B86379}"/>
              </a:ext>
            </a:extLst>
          </p:cNvPr>
          <p:cNvGrpSpPr/>
          <p:nvPr/>
        </p:nvGrpSpPr>
        <p:grpSpPr>
          <a:xfrm>
            <a:off x="9056885" y="2315917"/>
            <a:ext cx="677880" cy="317880"/>
            <a:chOff x="9056885" y="2315917"/>
            <a:chExt cx="677880" cy="317880"/>
          </a:xfrm>
        </p:grpSpPr>
        <mc:AlternateContent xmlns:mc="http://schemas.openxmlformats.org/markup-compatibility/2006" xmlns:p14="http://schemas.microsoft.com/office/powerpoint/2010/main">
          <mc:Choice Requires="p14">
            <p:contentPart p14:bwMode="auto" r:id="rId226">
              <p14:nvContentPartPr>
                <p14:cNvPr id="172" name="筆跡 171">
                  <a:extLst>
                    <a:ext uri="{FF2B5EF4-FFF2-40B4-BE49-F238E27FC236}">
                      <a16:creationId xmlns:a16="http://schemas.microsoft.com/office/drawing/2014/main" id="{B63BC2A7-3091-2EFF-3EF1-2AEF599148E8}"/>
                    </a:ext>
                  </a:extLst>
                </p14:cNvPr>
                <p14:cNvContentPartPr/>
                <p14:nvPr/>
              </p14:nvContentPartPr>
              <p14:xfrm>
                <a:off x="9056885" y="2409877"/>
                <a:ext cx="1800" cy="4680"/>
              </p14:xfrm>
            </p:contentPart>
          </mc:Choice>
          <mc:Fallback xmlns="">
            <p:pic>
              <p:nvPicPr>
                <p:cNvPr id="172" name="筆跡 171">
                  <a:extLst>
                    <a:ext uri="{FF2B5EF4-FFF2-40B4-BE49-F238E27FC236}">
                      <a16:creationId xmlns:a16="http://schemas.microsoft.com/office/drawing/2014/main" id="{B63BC2A7-3091-2EFF-3EF1-2AEF599148E8}"/>
                    </a:ext>
                  </a:extLst>
                </p:cNvPr>
                <p:cNvPicPr/>
                <p:nvPr/>
              </p:nvPicPr>
              <p:blipFill>
                <a:blip r:embed="rId199"/>
                <a:stretch>
                  <a:fillRect/>
                </a:stretch>
              </p:blipFill>
              <p:spPr>
                <a:xfrm>
                  <a:off x="9039245" y="2391877"/>
                  <a:ext cx="3744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73" name="筆跡 172">
                  <a:extLst>
                    <a:ext uri="{FF2B5EF4-FFF2-40B4-BE49-F238E27FC236}">
                      <a16:creationId xmlns:a16="http://schemas.microsoft.com/office/drawing/2014/main" id="{F67704A4-D161-856D-C9D0-B2094A838199}"/>
                    </a:ext>
                  </a:extLst>
                </p14:cNvPr>
                <p14:cNvContentPartPr/>
                <p14:nvPr/>
              </p14:nvContentPartPr>
              <p14:xfrm>
                <a:off x="9060125" y="2484397"/>
                <a:ext cx="2880" cy="2160"/>
              </p14:xfrm>
            </p:contentPart>
          </mc:Choice>
          <mc:Fallback xmlns="">
            <p:pic>
              <p:nvPicPr>
                <p:cNvPr id="173" name="筆跡 172">
                  <a:extLst>
                    <a:ext uri="{FF2B5EF4-FFF2-40B4-BE49-F238E27FC236}">
                      <a16:creationId xmlns:a16="http://schemas.microsoft.com/office/drawing/2014/main" id="{F67704A4-D161-856D-C9D0-B2094A838199}"/>
                    </a:ext>
                  </a:extLst>
                </p:cNvPr>
                <p:cNvPicPr/>
                <p:nvPr/>
              </p:nvPicPr>
              <p:blipFill>
                <a:blip r:embed="rId199"/>
                <a:stretch>
                  <a:fillRect/>
                </a:stretch>
              </p:blipFill>
              <p:spPr>
                <a:xfrm>
                  <a:off x="9042125" y="2466757"/>
                  <a:ext cx="385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4" name="筆跡 173">
                  <a:extLst>
                    <a:ext uri="{FF2B5EF4-FFF2-40B4-BE49-F238E27FC236}">
                      <a16:creationId xmlns:a16="http://schemas.microsoft.com/office/drawing/2014/main" id="{D330CFD5-45D1-FDE6-F38C-015247D03233}"/>
                    </a:ext>
                  </a:extLst>
                </p14:cNvPr>
                <p14:cNvContentPartPr/>
                <p14:nvPr/>
              </p14:nvContentPartPr>
              <p14:xfrm>
                <a:off x="9173525" y="2335717"/>
                <a:ext cx="195120" cy="278280"/>
              </p14:xfrm>
            </p:contentPart>
          </mc:Choice>
          <mc:Fallback xmlns="">
            <p:pic>
              <p:nvPicPr>
                <p:cNvPr id="174" name="筆跡 173">
                  <a:extLst>
                    <a:ext uri="{FF2B5EF4-FFF2-40B4-BE49-F238E27FC236}">
                      <a16:creationId xmlns:a16="http://schemas.microsoft.com/office/drawing/2014/main" id="{D330CFD5-45D1-FDE6-F38C-015247D03233}"/>
                    </a:ext>
                  </a:extLst>
                </p:cNvPr>
                <p:cNvPicPr/>
                <p:nvPr/>
              </p:nvPicPr>
              <p:blipFill>
                <a:blip r:embed="rId229"/>
                <a:stretch>
                  <a:fillRect/>
                </a:stretch>
              </p:blipFill>
              <p:spPr>
                <a:xfrm>
                  <a:off x="9155525" y="2317717"/>
                  <a:ext cx="230760" cy="313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5" name="筆跡 174">
                  <a:extLst>
                    <a:ext uri="{FF2B5EF4-FFF2-40B4-BE49-F238E27FC236}">
                      <a16:creationId xmlns:a16="http://schemas.microsoft.com/office/drawing/2014/main" id="{0F2ED7CA-544F-B2FB-A2D8-54D7FD4C6F0F}"/>
                    </a:ext>
                  </a:extLst>
                </p14:cNvPr>
                <p14:cNvContentPartPr/>
                <p14:nvPr/>
              </p14:nvContentPartPr>
              <p14:xfrm>
                <a:off x="9418325" y="2480437"/>
                <a:ext cx="5400" cy="153360"/>
              </p14:xfrm>
            </p:contentPart>
          </mc:Choice>
          <mc:Fallback xmlns="">
            <p:pic>
              <p:nvPicPr>
                <p:cNvPr id="175" name="筆跡 174">
                  <a:extLst>
                    <a:ext uri="{FF2B5EF4-FFF2-40B4-BE49-F238E27FC236}">
                      <a16:creationId xmlns:a16="http://schemas.microsoft.com/office/drawing/2014/main" id="{0F2ED7CA-544F-B2FB-A2D8-54D7FD4C6F0F}"/>
                    </a:ext>
                  </a:extLst>
                </p:cNvPr>
                <p:cNvPicPr/>
                <p:nvPr/>
              </p:nvPicPr>
              <p:blipFill>
                <a:blip r:embed="rId231"/>
                <a:stretch>
                  <a:fillRect/>
                </a:stretch>
              </p:blipFill>
              <p:spPr>
                <a:xfrm>
                  <a:off x="9400325" y="2462437"/>
                  <a:ext cx="410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6" name="筆跡 175">
                  <a:extLst>
                    <a:ext uri="{FF2B5EF4-FFF2-40B4-BE49-F238E27FC236}">
                      <a16:creationId xmlns:a16="http://schemas.microsoft.com/office/drawing/2014/main" id="{C88D0DB4-2E64-E26B-08B4-372696B15D18}"/>
                    </a:ext>
                  </a:extLst>
                </p14:cNvPr>
                <p14:cNvContentPartPr/>
                <p14:nvPr/>
              </p14:nvContentPartPr>
              <p14:xfrm>
                <a:off x="9417245" y="2553157"/>
                <a:ext cx="85680" cy="72360"/>
              </p14:xfrm>
            </p:contentPart>
          </mc:Choice>
          <mc:Fallback xmlns="">
            <p:pic>
              <p:nvPicPr>
                <p:cNvPr id="176" name="筆跡 175">
                  <a:extLst>
                    <a:ext uri="{FF2B5EF4-FFF2-40B4-BE49-F238E27FC236}">
                      <a16:creationId xmlns:a16="http://schemas.microsoft.com/office/drawing/2014/main" id="{C88D0DB4-2E64-E26B-08B4-372696B15D18}"/>
                    </a:ext>
                  </a:extLst>
                </p:cNvPr>
                <p:cNvPicPr/>
                <p:nvPr/>
              </p:nvPicPr>
              <p:blipFill>
                <a:blip r:embed="rId233"/>
                <a:stretch>
                  <a:fillRect/>
                </a:stretch>
              </p:blipFill>
              <p:spPr>
                <a:xfrm>
                  <a:off x="9399605" y="2535517"/>
                  <a:ext cx="12132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8" name="筆跡 177">
                  <a:extLst>
                    <a:ext uri="{FF2B5EF4-FFF2-40B4-BE49-F238E27FC236}">
                      <a16:creationId xmlns:a16="http://schemas.microsoft.com/office/drawing/2014/main" id="{13303A6E-7A2E-DCA8-9924-8D88AFD76342}"/>
                    </a:ext>
                  </a:extLst>
                </p14:cNvPr>
                <p14:cNvContentPartPr/>
                <p14:nvPr/>
              </p14:nvContentPartPr>
              <p14:xfrm>
                <a:off x="9572765" y="2391877"/>
                <a:ext cx="162000" cy="22320"/>
              </p14:xfrm>
            </p:contentPart>
          </mc:Choice>
          <mc:Fallback xmlns="">
            <p:pic>
              <p:nvPicPr>
                <p:cNvPr id="178" name="筆跡 177">
                  <a:extLst>
                    <a:ext uri="{FF2B5EF4-FFF2-40B4-BE49-F238E27FC236}">
                      <a16:creationId xmlns:a16="http://schemas.microsoft.com/office/drawing/2014/main" id="{13303A6E-7A2E-DCA8-9924-8D88AFD76342}"/>
                    </a:ext>
                  </a:extLst>
                </p:cNvPr>
                <p:cNvPicPr/>
                <p:nvPr/>
              </p:nvPicPr>
              <p:blipFill>
                <a:blip r:embed="rId235"/>
                <a:stretch>
                  <a:fillRect/>
                </a:stretch>
              </p:blipFill>
              <p:spPr>
                <a:xfrm>
                  <a:off x="9554765" y="2374237"/>
                  <a:ext cx="1976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9" name="筆跡 178">
                  <a:extLst>
                    <a:ext uri="{FF2B5EF4-FFF2-40B4-BE49-F238E27FC236}">
                      <a16:creationId xmlns:a16="http://schemas.microsoft.com/office/drawing/2014/main" id="{9AB94C6D-41B2-FC99-9692-9D38AB61AD8F}"/>
                    </a:ext>
                  </a:extLst>
                </p14:cNvPr>
                <p14:cNvContentPartPr/>
                <p14:nvPr/>
              </p14:nvContentPartPr>
              <p14:xfrm>
                <a:off x="9572405" y="2437957"/>
                <a:ext cx="115920" cy="11160"/>
              </p14:xfrm>
            </p:contentPart>
          </mc:Choice>
          <mc:Fallback xmlns="">
            <p:pic>
              <p:nvPicPr>
                <p:cNvPr id="179" name="筆跡 178">
                  <a:extLst>
                    <a:ext uri="{FF2B5EF4-FFF2-40B4-BE49-F238E27FC236}">
                      <a16:creationId xmlns:a16="http://schemas.microsoft.com/office/drawing/2014/main" id="{9AB94C6D-41B2-FC99-9692-9D38AB61AD8F}"/>
                    </a:ext>
                  </a:extLst>
                </p:cNvPr>
                <p:cNvPicPr/>
                <p:nvPr/>
              </p:nvPicPr>
              <p:blipFill>
                <a:blip r:embed="rId237"/>
                <a:stretch>
                  <a:fillRect/>
                </a:stretch>
              </p:blipFill>
              <p:spPr>
                <a:xfrm>
                  <a:off x="9554405" y="2419957"/>
                  <a:ext cx="15156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0" name="筆跡 179">
                  <a:extLst>
                    <a:ext uri="{FF2B5EF4-FFF2-40B4-BE49-F238E27FC236}">
                      <a16:creationId xmlns:a16="http://schemas.microsoft.com/office/drawing/2014/main" id="{FA201F7D-E5C2-1C1D-9604-530818BA822A}"/>
                    </a:ext>
                  </a:extLst>
                </p14:cNvPr>
                <p14:cNvContentPartPr/>
                <p14:nvPr/>
              </p14:nvContentPartPr>
              <p14:xfrm>
                <a:off x="9632165" y="2315917"/>
                <a:ext cx="68040" cy="171000"/>
              </p14:xfrm>
            </p:contentPart>
          </mc:Choice>
          <mc:Fallback xmlns="">
            <p:pic>
              <p:nvPicPr>
                <p:cNvPr id="180" name="筆跡 179">
                  <a:extLst>
                    <a:ext uri="{FF2B5EF4-FFF2-40B4-BE49-F238E27FC236}">
                      <a16:creationId xmlns:a16="http://schemas.microsoft.com/office/drawing/2014/main" id="{FA201F7D-E5C2-1C1D-9604-530818BA822A}"/>
                    </a:ext>
                  </a:extLst>
                </p:cNvPr>
                <p:cNvPicPr/>
                <p:nvPr/>
              </p:nvPicPr>
              <p:blipFill>
                <a:blip r:embed="rId239"/>
                <a:stretch>
                  <a:fillRect/>
                </a:stretch>
              </p:blipFill>
              <p:spPr>
                <a:xfrm>
                  <a:off x="9614165" y="2297917"/>
                  <a:ext cx="103680" cy="20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0">
            <p14:nvContentPartPr>
              <p14:cNvPr id="181" name="筆跡 180">
                <a:extLst>
                  <a:ext uri="{FF2B5EF4-FFF2-40B4-BE49-F238E27FC236}">
                    <a16:creationId xmlns:a16="http://schemas.microsoft.com/office/drawing/2014/main" id="{D2EDD20C-143D-564B-8FC9-D20CFB6157BE}"/>
                  </a:ext>
                </a:extLst>
              </p14:cNvPr>
              <p14:cNvContentPartPr/>
              <p14:nvPr/>
            </p14:nvContentPartPr>
            <p14:xfrm>
              <a:off x="9905045" y="2355517"/>
              <a:ext cx="93600" cy="175680"/>
            </p14:xfrm>
          </p:contentPart>
        </mc:Choice>
        <mc:Fallback xmlns="">
          <p:pic>
            <p:nvPicPr>
              <p:cNvPr id="181" name="筆跡 180">
                <a:extLst>
                  <a:ext uri="{FF2B5EF4-FFF2-40B4-BE49-F238E27FC236}">
                    <a16:creationId xmlns:a16="http://schemas.microsoft.com/office/drawing/2014/main" id="{D2EDD20C-143D-564B-8FC9-D20CFB6157BE}"/>
                  </a:ext>
                </a:extLst>
              </p:cNvPr>
              <p:cNvPicPr/>
              <p:nvPr/>
            </p:nvPicPr>
            <p:blipFill>
              <a:blip r:embed="rId241"/>
              <a:stretch>
                <a:fillRect/>
              </a:stretch>
            </p:blipFill>
            <p:spPr>
              <a:xfrm>
                <a:off x="9887405" y="2337517"/>
                <a:ext cx="129240" cy="211320"/>
              </a:xfrm>
              <a:prstGeom prst="rect">
                <a:avLst/>
              </a:prstGeom>
            </p:spPr>
          </p:pic>
        </mc:Fallback>
      </mc:AlternateContent>
      <p:grpSp>
        <p:nvGrpSpPr>
          <p:cNvPr id="240" name="群組 239">
            <a:extLst>
              <a:ext uri="{FF2B5EF4-FFF2-40B4-BE49-F238E27FC236}">
                <a16:creationId xmlns:a16="http://schemas.microsoft.com/office/drawing/2014/main" id="{B12C02C5-46BB-223F-D965-0F8F6B76860C}"/>
              </a:ext>
            </a:extLst>
          </p:cNvPr>
          <p:cNvGrpSpPr/>
          <p:nvPr/>
        </p:nvGrpSpPr>
        <p:grpSpPr>
          <a:xfrm>
            <a:off x="6306308" y="5150445"/>
            <a:ext cx="1012320" cy="486360"/>
            <a:chOff x="6306308" y="5150445"/>
            <a:chExt cx="1012320" cy="486360"/>
          </a:xfrm>
        </p:grpSpPr>
        <mc:AlternateContent xmlns:mc="http://schemas.openxmlformats.org/markup-compatibility/2006" xmlns:p14="http://schemas.microsoft.com/office/powerpoint/2010/main">
          <mc:Choice Requires="p14">
            <p:contentPart p14:bwMode="auto" r:id="rId242">
              <p14:nvContentPartPr>
                <p14:cNvPr id="221" name="筆跡 220">
                  <a:extLst>
                    <a:ext uri="{FF2B5EF4-FFF2-40B4-BE49-F238E27FC236}">
                      <a16:creationId xmlns:a16="http://schemas.microsoft.com/office/drawing/2014/main" id="{942B3832-5300-9D26-3163-95E39C00FD8C}"/>
                    </a:ext>
                  </a:extLst>
                </p14:cNvPr>
                <p14:cNvContentPartPr/>
                <p14:nvPr/>
              </p14:nvContentPartPr>
              <p14:xfrm>
                <a:off x="6325388" y="5150445"/>
                <a:ext cx="21600" cy="361800"/>
              </p14:xfrm>
            </p:contentPart>
          </mc:Choice>
          <mc:Fallback xmlns="">
            <p:pic>
              <p:nvPicPr>
                <p:cNvPr id="221" name="筆跡 220">
                  <a:extLst>
                    <a:ext uri="{FF2B5EF4-FFF2-40B4-BE49-F238E27FC236}">
                      <a16:creationId xmlns:a16="http://schemas.microsoft.com/office/drawing/2014/main" id="{942B3832-5300-9D26-3163-95E39C00FD8C}"/>
                    </a:ext>
                  </a:extLst>
                </p:cNvPr>
                <p:cNvPicPr/>
                <p:nvPr/>
              </p:nvPicPr>
              <p:blipFill>
                <a:blip r:embed="rId243"/>
                <a:stretch>
                  <a:fillRect/>
                </a:stretch>
              </p:blipFill>
              <p:spPr>
                <a:xfrm>
                  <a:off x="6307748" y="5132805"/>
                  <a:ext cx="57240" cy="3974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22" name="筆跡 221">
                  <a:extLst>
                    <a:ext uri="{FF2B5EF4-FFF2-40B4-BE49-F238E27FC236}">
                      <a16:creationId xmlns:a16="http://schemas.microsoft.com/office/drawing/2014/main" id="{5C75055C-6B34-2783-D18B-56884F4C2E2C}"/>
                    </a:ext>
                  </a:extLst>
                </p14:cNvPr>
                <p14:cNvContentPartPr/>
                <p14:nvPr/>
              </p14:nvContentPartPr>
              <p14:xfrm>
                <a:off x="6306308" y="5176725"/>
                <a:ext cx="225360" cy="342360"/>
              </p14:xfrm>
            </p:contentPart>
          </mc:Choice>
          <mc:Fallback xmlns="">
            <p:pic>
              <p:nvPicPr>
                <p:cNvPr id="222" name="筆跡 221">
                  <a:extLst>
                    <a:ext uri="{FF2B5EF4-FFF2-40B4-BE49-F238E27FC236}">
                      <a16:creationId xmlns:a16="http://schemas.microsoft.com/office/drawing/2014/main" id="{5C75055C-6B34-2783-D18B-56884F4C2E2C}"/>
                    </a:ext>
                  </a:extLst>
                </p:cNvPr>
                <p:cNvPicPr/>
                <p:nvPr/>
              </p:nvPicPr>
              <p:blipFill>
                <a:blip r:embed="rId245"/>
                <a:stretch>
                  <a:fillRect/>
                </a:stretch>
              </p:blipFill>
              <p:spPr>
                <a:xfrm>
                  <a:off x="6288668" y="5158725"/>
                  <a:ext cx="26100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23" name="筆跡 222">
                  <a:extLst>
                    <a:ext uri="{FF2B5EF4-FFF2-40B4-BE49-F238E27FC236}">
                      <a16:creationId xmlns:a16="http://schemas.microsoft.com/office/drawing/2014/main" id="{C294D534-5993-FAC9-B7D2-270C91ADE2D2}"/>
                    </a:ext>
                  </a:extLst>
                </p14:cNvPr>
                <p14:cNvContentPartPr/>
                <p14:nvPr/>
              </p14:nvContentPartPr>
              <p14:xfrm>
                <a:off x="6535268" y="5366445"/>
                <a:ext cx="155520" cy="147600"/>
              </p14:xfrm>
            </p:contentPart>
          </mc:Choice>
          <mc:Fallback xmlns="">
            <p:pic>
              <p:nvPicPr>
                <p:cNvPr id="223" name="筆跡 222">
                  <a:extLst>
                    <a:ext uri="{FF2B5EF4-FFF2-40B4-BE49-F238E27FC236}">
                      <a16:creationId xmlns:a16="http://schemas.microsoft.com/office/drawing/2014/main" id="{C294D534-5993-FAC9-B7D2-270C91ADE2D2}"/>
                    </a:ext>
                  </a:extLst>
                </p:cNvPr>
                <p:cNvPicPr/>
                <p:nvPr/>
              </p:nvPicPr>
              <p:blipFill>
                <a:blip r:embed="rId247"/>
                <a:stretch>
                  <a:fillRect/>
                </a:stretch>
              </p:blipFill>
              <p:spPr>
                <a:xfrm>
                  <a:off x="6517268" y="5348445"/>
                  <a:ext cx="19116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224" name="筆跡 223">
                  <a:extLst>
                    <a:ext uri="{FF2B5EF4-FFF2-40B4-BE49-F238E27FC236}">
                      <a16:creationId xmlns:a16="http://schemas.microsoft.com/office/drawing/2014/main" id="{A3D77615-29A6-B5E2-6226-19664F1B94ED}"/>
                    </a:ext>
                  </a:extLst>
                </p14:cNvPr>
                <p14:cNvContentPartPr/>
                <p14:nvPr/>
              </p14:nvContentPartPr>
              <p14:xfrm>
                <a:off x="6706628" y="5388405"/>
                <a:ext cx="83160" cy="248400"/>
              </p14:xfrm>
            </p:contentPart>
          </mc:Choice>
          <mc:Fallback xmlns="">
            <p:pic>
              <p:nvPicPr>
                <p:cNvPr id="224" name="筆跡 223">
                  <a:extLst>
                    <a:ext uri="{FF2B5EF4-FFF2-40B4-BE49-F238E27FC236}">
                      <a16:creationId xmlns:a16="http://schemas.microsoft.com/office/drawing/2014/main" id="{A3D77615-29A6-B5E2-6226-19664F1B94ED}"/>
                    </a:ext>
                  </a:extLst>
                </p:cNvPr>
                <p:cNvPicPr/>
                <p:nvPr/>
              </p:nvPicPr>
              <p:blipFill>
                <a:blip r:embed="rId249"/>
                <a:stretch>
                  <a:fillRect/>
                </a:stretch>
              </p:blipFill>
              <p:spPr>
                <a:xfrm>
                  <a:off x="6688628" y="5370405"/>
                  <a:ext cx="1188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25" name="筆跡 224">
                  <a:extLst>
                    <a:ext uri="{FF2B5EF4-FFF2-40B4-BE49-F238E27FC236}">
                      <a16:creationId xmlns:a16="http://schemas.microsoft.com/office/drawing/2014/main" id="{6ACCCCD6-9F58-C4EC-CE4E-1249002F8CE1}"/>
                    </a:ext>
                  </a:extLst>
                </p14:cNvPr>
                <p14:cNvContentPartPr/>
                <p14:nvPr/>
              </p14:nvContentPartPr>
              <p14:xfrm>
                <a:off x="6762068" y="5329725"/>
                <a:ext cx="61920" cy="16200"/>
              </p14:xfrm>
            </p:contentPart>
          </mc:Choice>
          <mc:Fallback xmlns="">
            <p:pic>
              <p:nvPicPr>
                <p:cNvPr id="225" name="筆跡 224">
                  <a:extLst>
                    <a:ext uri="{FF2B5EF4-FFF2-40B4-BE49-F238E27FC236}">
                      <a16:creationId xmlns:a16="http://schemas.microsoft.com/office/drawing/2014/main" id="{6ACCCCD6-9F58-C4EC-CE4E-1249002F8CE1}"/>
                    </a:ext>
                  </a:extLst>
                </p:cNvPr>
                <p:cNvPicPr/>
                <p:nvPr/>
              </p:nvPicPr>
              <p:blipFill>
                <a:blip r:embed="rId251"/>
                <a:stretch>
                  <a:fillRect/>
                </a:stretch>
              </p:blipFill>
              <p:spPr>
                <a:xfrm>
                  <a:off x="6744068" y="5311725"/>
                  <a:ext cx="975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26" name="筆跡 225">
                  <a:extLst>
                    <a:ext uri="{FF2B5EF4-FFF2-40B4-BE49-F238E27FC236}">
                      <a16:creationId xmlns:a16="http://schemas.microsoft.com/office/drawing/2014/main" id="{4E36BBA9-23EE-4F61-A0C5-E18BC2D11426}"/>
                    </a:ext>
                  </a:extLst>
                </p14:cNvPr>
                <p14:cNvContentPartPr/>
                <p14:nvPr/>
              </p14:nvContentPartPr>
              <p14:xfrm>
                <a:off x="6866828" y="5366085"/>
                <a:ext cx="153000" cy="187920"/>
              </p14:xfrm>
            </p:contentPart>
          </mc:Choice>
          <mc:Fallback xmlns="">
            <p:pic>
              <p:nvPicPr>
                <p:cNvPr id="226" name="筆跡 225">
                  <a:extLst>
                    <a:ext uri="{FF2B5EF4-FFF2-40B4-BE49-F238E27FC236}">
                      <a16:creationId xmlns:a16="http://schemas.microsoft.com/office/drawing/2014/main" id="{4E36BBA9-23EE-4F61-A0C5-E18BC2D11426}"/>
                    </a:ext>
                  </a:extLst>
                </p:cNvPr>
                <p:cNvPicPr/>
                <p:nvPr/>
              </p:nvPicPr>
              <p:blipFill>
                <a:blip r:embed="rId253"/>
                <a:stretch>
                  <a:fillRect/>
                </a:stretch>
              </p:blipFill>
              <p:spPr>
                <a:xfrm>
                  <a:off x="6848828" y="5348445"/>
                  <a:ext cx="188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227" name="筆跡 226">
                  <a:extLst>
                    <a:ext uri="{FF2B5EF4-FFF2-40B4-BE49-F238E27FC236}">
                      <a16:creationId xmlns:a16="http://schemas.microsoft.com/office/drawing/2014/main" id="{E1870BFA-2788-CE2D-5283-D7ACF9CFE227}"/>
                    </a:ext>
                  </a:extLst>
                </p14:cNvPr>
                <p14:cNvContentPartPr/>
                <p14:nvPr/>
              </p14:nvContentPartPr>
              <p14:xfrm>
                <a:off x="7066988" y="5378325"/>
                <a:ext cx="147600" cy="176400"/>
              </p14:xfrm>
            </p:contentPart>
          </mc:Choice>
          <mc:Fallback xmlns="">
            <p:pic>
              <p:nvPicPr>
                <p:cNvPr id="227" name="筆跡 226">
                  <a:extLst>
                    <a:ext uri="{FF2B5EF4-FFF2-40B4-BE49-F238E27FC236}">
                      <a16:creationId xmlns:a16="http://schemas.microsoft.com/office/drawing/2014/main" id="{E1870BFA-2788-CE2D-5283-D7ACF9CFE227}"/>
                    </a:ext>
                  </a:extLst>
                </p:cNvPr>
                <p:cNvPicPr/>
                <p:nvPr/>
              </p:nvPicPr>
              <p:blipFill>
                <a:blip r:embed="rId255"/>
                <a:stretch>
                  <a:fillRect/>
                </a:stretch>
              </p:blipFill>
              <p:spPr>
                <a:xfrm>
                  <a:off x="7049348" y="5360325"/>
                  <a:ext cx="18324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8" name="筆跡 227">
                  <a:extLst>
                    <a:ext uri="{FF2B5EF4-FFF2-40B4-BE49-F238E27FC236}">
                      <a16:creationId xmlns:a16="http://schemas.microsoft.com/office/drawing/2014/main" id="{DF165E48-B8DB-3ECD-16CC-08BEFCD2A0FB}"/>
                    </a:ext>
                  </a:extLst>
                </p14:cNvPr>
                <p14:cNvContentPartPr/>
                <p14:nvPr/>
              </p14:nvContentPartPr>
              <p14:xfrm>
                <a:off x="7252748" y="5338365"/>
                <a:ext cx="47160" cy="185400"/>
              </p14:xfrm>
            </p:contentPart>
          </mc:Choice>
          <mc:Fallback xmlns="">
            <p:pic>
              <p:nvPicPr>
                <p:cNvPr id="228" name="筆跡 227">
                  <a:extLst>
                    <a:ext uri="{FF2B5EF4-FFF2-40B4-BE49-F238E27FC236}">
                      <a16:creationId xmlns:a16="http://schemas.microsoft.com/office/drawing/2014/main" id="{DF165E48-B8DB-3ECD-16CC-08BEFCD2A0FB}"/>
                    </a:ext>
                  </a:extLst>
                </p:cNvPr>
                <p:cNvPicPr/>
                <p:nvPr/>
              </p:nvPicPr>
              <p:blipFill>
                <a:blip r:embed="rId257"/>
                <a:stretch>
                  <a:fillRect/>
                </a:stretch>
              </p:blipFill>
              <p:spPr>
                <a:xfrm>
                  <a:off x="7234748" y="5320725"/>
                  <a:ext cx="8280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9" name="筆跡 228">
                  <a:extLst>
                    <a:ext uri="{FF2B5EF4-FFF2-40B4-BE49-F238E27FC236}">
                      <a16:creationId xmlns:a16="http://schemas.microsoft.com/office/drawing/2014/main" id="{2D033ABF-1D9D-94F8-A39E-5474724E719D}"/>
                    </a:ext>
                  </a:extLst>
                </p14:cNvPr>
                <p14:cNvContentPartPr/>
                <p14:nvPr/>
              </p14:nvContentPartPr>
              <p14:xfrm>
                <a:off x="7184348" y="5437365"/>
                <a:ext cx="134280" cy="4320"/>
              </p14:xfrm>
            </p:contentPart>
          </mc:Choice>
          <mc:Fallback xmlns="">
            <p:pic>
              <p:nvPicPr>
                <p:cNvPr id="229" name="筆跡 228">
                  <a:extLst>
                    <a:ext uri="{FF2B5EF4-FFF2-40B4-BE49-F238E27FC236}">
                      <a16:creationId xmlns:a16="http://schemas.microsoft.com/office/drawing/2014/main" id="{2D033ABF-1D9D-94F8-A39E-5474724E719D}"/>
                    </a:ext>
                  </a:extLst>
                </p:cNvPr>
                <p:cNvPicPr/>
                <p:nvPr/>
              </p:nvPicPr>
              <p:blipFill>
                <a:blip r:embed="rId259"/>
                <a:stretch>
                  <a:fillRect/>
                </a:stretch>
              </p:blipFill>
              <p:spPr>
                <a:xfrm>
                  <a:off x="7166708" y="5419365"/>
                  <a:ext cx="169920" cy="39960"/>
                </a:xfrm>
                <a:prstGeom prst="rect">
                  <a:avLst/>
                </a:prstGeom>
              </p:spPr>
            </p:pic>
          </mc:Fallback>
        </mc:AlternateContent>
      </p:grpSp>
      <p:grpSp>
        <p:nvGrpSpPr>
          <p:cNvPr id="239" name="群組 238">
            <a:extLst>
              <a:ext uri="{FF2B5EF4-FFF2-40B4-BE49-F238E27FC236}">
                <a16:creationId xmlns:a16="http://schemas.microsoft.com/office/drawing/2014/main" id="{6BD4CA47-210E-E945-5AAB-A39BE0433F6F}"/>
              </a:ext>
            </a:extLst>
          </p:cNvPr>
          <p:cNvGrpSpPr/>
          <p:nvPr/>
        </p:nvGrpSpPr>
        <p:grpSpPr>
          <a:xfrm>
            <a:off x="7596188" y="5199405"/>
            <a:ext cx="257400" cy="368280"/>
            <a:chOff x="7596188" y="5199405"/>
            <a:chExt cx="257400" cy="368280"/>
          </a:xfrm>
        </p:grpSpPr>
        <mc:AlternateContent xmlns:mc="http://schemas.openxmlformats.org/markup-compatibility/2006" xmlns:p14="http://schemas.microsoft.com/office/powerpoint/2010/main">
          <mc:Choice Requires="p14">
            <p:contentPart p14:bwMode="auto" r:id="rId260">
              <p14:nvContentPartPr>
                <p14:cNvPr id="230" name="筆跡 229">
                  <a:extLst>
                    <a:ext uri="{FF2B5EF4-FFF2-40B4-BE49-F238E27FC236}">
                      <a16:creationId xmlns:a16="http://schemas.microsoft.com/office/drawing/2014/main" id="{FABC794F-974E-B7B5-AAF1-01F22F88A74C}"/>
                    </a:ext>
                  </a:extLst>
                </p14:cNvPr>
                <p14:cNvContentPartPr/>
                <p14:nvPr/>
              </p14:nvContentPartPr>
              <p14:xfrm>
                <a:off x="7605188" y="5201925"/>
                <a:ext cx="12960" cy="365760"/>
              </p14:xfrm>
            </p:contentPart>
          </mc:Choice>
          <mc:Fallback xmlns="">
            <p:pic>
              <p:nvPicPr>
                <p:cNvPr id="230" name="筆跡 229">
                  <a:extLst>
                    <a:ext uri="{FF2B5EF4-FFF2-40B4-BE49-F238E27FC236}">
                      <a16:creationId xmlns:a16="http://schemas.microsoft.com/office/drawing/2014/main" id="{FABC794F-974E-B7B5-AAF1-01F22F88A74C}"/>
                    </a:ext>
                  </a:extLst>
                </p:cNvPr>
                <p:cNvPicPr/>
                <p:nvPr/>
              </p:nvPicPr>
              <p:blipFill>
                <a:blip r:embed="rId261"/>
                <a:stretch>
                  <a:fillRect/>
                </a:stretch>
              </p:blipFill>
              <p:spPr>
                <a:xfrm>
                  <a:off x="7587188" y="5183925"/>
                  <a:ext cx="4860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31" name="筆跡 230">
                  <a:extLst>
                    <a:ext uri="{FF2B5EF4-FFF2-40B4-BE49-F238E27FC236}">
                      <a16:creationId xmlns:a16="http://schemas.microsoft.com/office/drawing/2014/main" id="{10488DCC-2E11-3D4A-681D-C3DFF12E4113}"/>
                    </a:ext>
                  </a:extLst>
                </p14:cNvPr>
                <p14:cNvContentPartPr/>
                <p14:nvPr/>
              </p14:nvContentPartPr>
              <p14:xfrm>
                <a:off x="7730108" y="5199405"/>
                <a:ext cx="12960" cy="305280"/>
              </p14:xfrm>
            </p:contentPart>
          </mc:Choice>
          <mc:Fallback xmlns="">
            <p:pic>
              <p:nvPicPr>
                <p:cNvPr id="231" name="筆跡 230">
                  <a:extLst>
                    <a:ext uri="{FF2B5EF4-FFF2-40B4-BE49-F238E27FC236}">
                      <a16:creationId xmlns:a16="http://schemas.microsoft.com/office/drawing/2014/main" id="{10488DCC-2E11-3D4A-681D-C3DFF12E4113}"/>
                    </a:ext>
                  </a:extLst>
                </p:cNvPr>
                <p:cNvPicPr/>
                <p:nvPr/>
              </p:nvPicPr>
              <p:blipFill>
                <a:blip r:embed="rId263"/>
                <a:stretch>
                  <a:fillRect/>
                </a:stretch>
              </p:blipFill>
              <p:spPr>
                <a:xfrm>
                  <a:off x="7712108" y="5181405"/>
                  <a:ext cx="4860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2" name="筆跡 231">
                  <a:extLst>
                    <a:ext uri="{FF2B5EF4-FFF2-40B4-BE49-F238E27FC236}">
                      <a16:creationId xmlns:a16="http://schemas.microsoft.com/office/drawing/2014/main" id="{761F730E-C49B-FDA3-0A15-7E2F31A46F6B}"/>
                    </a:ext>
                  </a:extLst>
                </p14:cNvPr>
                <p14:cNvContentPartPr/>
                <p14:nvPr/>
              </p14:nvContentPartPr>
              <p14:xfrm>
                <a:off x="7596188" y="5451045"/>
                <a:ext cx="157680" cy="5400"/>
              </p14:xfrm>
            </p:contentPart>
          </mc:Choice>
          <mc:Fallback xmlns="">
            <p:pic>
              <p:nvPicPr>
                <p:cNvPr id="232" name="筆跡 231">
                  <a:extLst>
                    <a:ext uri="{FF2B5EF4-FFF2-40B4-BE49-F238E27FC236}">
                      <a16:creationId xmlns:a16="http://schemas.microsoft.com/office/drawing/2014/main" id="{761F730E-C49B-FDA3-0A15-7E2F31A46F6B}"/>
                    </a:ext>
                  </a:extLst>
                </p:cNvPr>
                <p:cNvPicPr/>
                <p:nvPr/>
              </p:nvPicPr>
              <p:blipFill>
                <a:blip r:embed="rId265"/>
                <a:stretch>
                  <a:fillRect/>
                </a:stretch>
              </p:blipFill>
              <p:spPr>
                <a:xfrm>
                  <a:off x="7578548" y="5433405"/>
                  <a:ext cx="19332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33" name="筆跡 232">
                  <a:extLst>
                    <a:ext uri="{FF2B5EF4-FFF2-40B4-BE49-F238E27FC236}">
                      <a16:creationId xmlns:a16="http://schemas.microsoft.com/office/drawing/2014/main" id="{799F06F2-7B14-A8F9-A863-9D9370D5D092}"/>
                    </a:ext>
                  </a:extLst>
                </p14:cNvPr>
                <p14:cNvContentPartPr/>
                <p14:nvPr/>
              </p14:nvContentPartPr>
              <p14:xfrm>
                <a:off x="7803548" y="5440605"/>
                <a:ext cx="50040" cy="76320"/>
              </p14:xfrm>
            </p:contentPart>
          </mc:Choice>
          <mc:Fallback xmlns="">
            <p:pic>
              <p:nvPicPr>
                <p:cNvPr id="233" name="筆跡 232">
                  <a:extLst>
                    <a:ext uri="{FF2B5EF4-FFF2-40B4-BE49-F238E27FC236}">
                      <a16:creationId xmlns:a16="http://schemas.microsoft.com/office/drawing/2014/main" id="{799F06F2-7B14-A8F9-A863-9D9370D5D092}"/>
                    </a:ext>
                  </a:extLst>
                </p:cNvPr>
                <p:cNvPicPr/>
                <p:nvPr/>
              </p:nvPicPr>
              <p:blipFill>
                <a:blip r:embed="rId267"/>
                <a:stretch>
                  <a:fillRect/>
                </a:stretch>
              </p:blipFill>
              <p:spPr>
                <a:xfrm>
                  <a:off x="7785908" y="5422605"/>
                  <a:ext cx="85680" cy="111960"/>
                </a:xfrm>
                <a:prstGeom prst="rect">
                  <a:avLst/>
                </a:prstGeom>
              </p:spPr>
            </p:pic>
          </mc:Fallback>
        </mc:AlternateContent>
      </p:grpSp>
      <p:grpSp>
        <p:nvGrpSpPr>
          <p:cNvPr id="238" name="群組 237">
            <a:extLst>
              <a:ext uri="{FF2B5EF4-FFF2-40B4-BE49-F238E27FC236}">
                <a16:creationId xmlns:a16="http://schemas.microsoft.com/office/drawing/2014/main" id="{FA6E6EEB-EFE9-57D2-A01E-2F68DB2009C1}"/>
              </a:ext>
            </a:extLst>
          </p:cNvPr>
          <p:cNvGrpSpPr/>
          <p:nvPr/>
        </p:nvGrpSpPr>
        <p:grpSpPr>
          <a:xfrm>
            <a:off x="8123228" y="5123445"/>
            <a:ext cx="338760" cy="527760"/>
            <a:chOff x="8123228" y="5123445"/>
            <a:chExt cx="338760" cy="527760"/>
          </a:xfrm>
        </p:grpSpPr>
        <mc:AlternateContent xmlns:mc="http://schemas.openxmlformats.org/markup-compatibility/2006" xmlns:p14="http://schemas.microsoft.com/office/powerpoint/2010/main">
          <mc:Choice Requires="p14">
            <p:contentPart p14:bwMode="auto" r:id="rId268">
              <p14:nvContentPartPr>
                <p14:cNvPr id="234" name="筆跡 233">
                  <a:extLst>
                    <a:ext uri="{FF2B5EF4-FFF2-40B4-BE49-F238E27FC236}">
                      <a16:creationId xmlns:a16="http://schemas.microsoft.com/office/drawing/2014/main" id="{6B770211-E724-43DE-8EEC-9FB022FBD5BB}"/>
                    </a:ext>
                  </a:extLst>
                </p14:cNvPr>
                <p14:cNvContentPartPr/>
                <p14:nvPr/>
              </p14:nvContentPartPr>
              <p14:xfrm>
                <a:off x="8123228" y="5384445"/>
                <a:ext cx="43920" cy="153360"/>
              </p14:xfrm>
            </p:contentPart>
          </mc:Choice>
          <mc:Fallback xmlns="">
            <p:pic>
              <p:nvPicPr>
                <p:cNvPr id="234" name="筆跡 233">
                  <a:extLst>
                    <a:ext uri="{FF2B5EF4-FFF2-40B4-BE49-F238E27FC236}">
                      <a16:creationId xmlns:a16="http://schemas.microsoft.com/office/drawing/2014/main" id="{6B770211-E724-43DE-8EEC-9FB022FBD5BB}"/>
                    </a:ext>
                  </a:extLst>
                </p:cNvPr>
                <p:cNvPicPr/>
                <p:nvPr/>
              </p:nvPicPr>
              <p:blipFill>
                <a:blip r:embed="rId269"/>
                <a:stretch>
                  <a:fillRect/>
                </a:stretch>
              </p:blipFill>
              <p:spPr>
                <a:xfrm>
                  <a:off x="8105588" y="5366445"/>
                  <a:ext cx="795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35" name="筆跡 234">
                  <a:extLst>
                    <a:ext uri="{FF2B5EF4-FFF2-40B4-BE49-F238E27FC236}">
                      <a16:creationId xmlns:a16="http://schemas.microsoft.com/office/drawing/2014/main" id="{9BC1AC1F-32E1-CEAD-DDAF-7D9801F3F2C5}"/>
                    </a:ext>
                  </a:extLst>
                </p14:cNvPr>
                <p14:cNvContentPartPr/>
                <p14:nvPr/>
              </p14:nvContentPartPr>
              <p14:xfrm>
                <a:off x="8169308" y="5311005"/>
                <a:ext cx="360" cy="360"/>
              </p14:xfrm>
            </p:contentPart>
          </mc:Choice>
          <mc:Fallback xmlns="">
            <p:pic>
              <p:nvPicPr>
                <p:cNvPr id="235" name="筆跡 234">
                  <a:extLst>
                    <a:ext uri="{FF2B5EF4-FFF2-40B4-BE49-F238E27FC236}">
                      <a16:creationId xmlns:a16="http://schemas.microsoft.com/office/drawing/2014/main" id="{9BC1AC1F-32E1-CEAD-DDAF-7D9801F3F2C5}"/>
                    </a:ext>
                  </a:extLst>
                </p:cNvPr>
                <p:cNvPicPr/>
                <p:nvPr/>
              </p:nvPicPr>
              <p:blipFill>
                <a:blip r:embed="rId271"/>
                <a:stretch>
                  <a:fillRect/>
                </a:stretch>
              </p:blipFill>
              <p:spPr>
                <a:xfrm>
                  <a:off x="8151668" y="5293365"/>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6" name="筆跡 235">
                  <a:extLst>
                    <a:ext uri="{FF2B5EF4-FFF2-40B4-BE49-F238E27FC236}">
                      <a16:creationId xmlns:a16="http://schemas.microsoft.com/office/drawing/2014/main" id="{346BB827-736D-BFD4-ACD3-228DE395A572}"/>
                    </a:ext>
                  </a:extLst>
                </p14:cNvPr>
                <p14:cNvContentPartPr/>
                <p14:nvPr/>
              </p14:nvContentPartPr>
              <p14:xfrm>
                <a:off x="8304308" y="5123445"/>
                <a:ext cx="104400" cy="527760"/>
              </p14:xfrm>
            </p:contentPart>
          </mc:Choice>
          <mc:Fallback xmlns="">
            <p:pic>
              <p:nvPicPr>
                <p:cNvPr id="236" name="筆跡 235">
                  <a:extLst>
                    <a:ext uri="{FF2B5EF4-FFF2-40B4-BE49-F238E27FC236}">
                      <a16:creationId xmlns:a16="http://schemas.microsoft.com/office/drawing/2014/main" id="{346BB827-736D-BFD4-ACD3-228DE395A572}"/>
                    </a:ext>
                  </a:extLst>
                </p:cNvPr>
                <p:cNvPicPr/>
                <p:nvPr/>
              </p:nvPicPr>
              <p:blipFill>
                <a:blip r:embed="rId273"/>
                <a:stretch>
                  <a:fillRect/>
                </a:stretch>
              </p:blipFill>
              <p:spPr>
                <a:xfrm>
                  <a:off x="8286308" y="5105445"/>
                  <a:ext cx="140040" cy="563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7" name="筆跡 236">
                  <a:extLst>
                    <a:ext uri="{FF2B5EF4-FFF2-40B4-BE49-F238E27FC236}">
                      <a16:creationId xmlns:a16="http://schemas.microsoft.com/office/drawing/2014/main" id="{6BC3FBE2-9868-EDB4-94F7-75A371F29D71}"/>
                    </a:ext>
                  </a:extLst>
                </p14:cNvPr>
                <p14:cNvContentPartPr/>
                <p14:nvPr/>
              </p14:nvContentPartPr>
              <p14:xfrm>
                <a:off x="8273708" y="5317485"/>
                <a:ext cx="188280" cy="32400"/>
              </p14:xfrm>
            </p:contentPart>
          </mc:Choice>
          <mc:Fallback xmlns="">
            <p:pic>
              <p:nvPicPr>
                <p:cNvPr id="237" name="筆跡 236">
                  <a:extLst>
                    <a:ext uri="{FF2B5EF4-FFF2-40B4-BE49-F238E27FC236}">
                      <a16:creationId xmlns:a16="http://schemas.microsoft.com/office/drawing/2014/main" id="{6BC3FBE2-9868-EDB4-94F7-75A371F29D71}"/>
                    </a:ext>
                  </a:extLst>
                </p:cNvPr>
                <p:cNvPicPr/>
                <p:nvPr/>
              </p:nvPicPr>
              <p:blipFill>
                <a:blip r:embed="rId275"/>
                <a:stretch>
                  <a:fillRect/>
                </a:stretch>
              </p:blipFill>
              <p:spPr>
                <a:xfrm>
                  <a:off x="8256068" y="5299845"/>
                  <a:ext cx="223920" cy="68040"/>
                </a:xfrm>
                <a:prstGeom prst="rect">
                  <a:avLst/>
                </a:prstGeom>
              </p:spPr>
            </p:pic>
          </mc:Fallback>
        </mc:AlternateContent>
      </p:grpSp>
      <p:grpSp>
        <p:nvGrpSpPr>
          <p:cNvPr id="262" name="群組 261">
            <a:extLst>
              <a:ext uri="{FF2B5EF4-FFF2-40B4-BE49-F238E27FC236}">
                <a16:creationId xmlns:a16="http://schemas.microsoft.com/office/drawing/2014/main" id="{9B9430CE-0609-5A34-F6C0-DF8144E731F1}"/>
              </a:ext>
            </a:extLst>
          </p:cNvPr>
          <p:cNvGrpSpPr/>
          <p:nvPr/>
        </p:nvGrpSpPr>
        <p:grpSpPr>
          <a:xfrm>
            <a:off x="9776407" y="5225953"/>
            <a:ext cx="1391577" cy="386603"/>
            <a:chOff x="9776407" y="5225953"/>
            <a:chExt cx="1391577" cy="386603"/>
          </a:xfrm>
        </p:grpSpPr>
        <mc:AlternateContent xmlns:mc="http://schemas.openxmlformats.org/markup-compatibility/2006" xmlns:p14="http://schemas.microsoft.com/office/powerpoint/2010/main">
          <mc:Choice Requires="p14">
            <p:contentPart p14:bwMode="auto" r:id="rId276">
              <p14:nvContentPartPr>
                <p14:cNvPr id="247" name="筆跡 246">
                  <a:extLst>
                    <a:ext uri="{FF2B5EF4-FFF2-40B4-BE49-F238E27FC236}">
                      <a16:creationId xmlns:a16="http://schemas.microsoft.com/office/drawing/2014/main" id="{A463BBBA-EE33-1ABD-ECD0-0298AA16E0C5}"/>
                    </a:ext>
                  </a:extLst>
                </p14:cNvPr>
                <p14:cNvContentPartPr/>
                <p14:nvPr/>
              </p14:nvContentPartPr>
              <p14:xfrm>
                <a:off x="9776407" y="5225953"/>
                <a:ext cx="148680" cy="354600"/>
              </p14:xfrm>
            </p:contentPart>
          </mc:Choice>
          <mc:Fallback xmlns="">
            <p:pic>
              <p:nvPicPr>
                <p:cNvPr id="247" name="筆跡 246">
                  <a:extLst>
                    <a:ext uri="{FF2B5EF4-FFF2-40B4-BE49-F238E27FC236}">
                      <a16:creationId xmlns:a16="http://schemas.microsoft.com/office/drawing/2014/main" id="{A463BBBA-EE33-1ABD-ECD0-0298AA16E0C5}"/>
                    </a:ext>
                  </a:extLst>
                </p:cNvPr>
                <p:cNvPicPr/>
                <p:nvPr/>
              </p:nvPicPr>
              <p:blipFill>
                <a:blip r:embed="rId277"/>
                <a:stretch>
                  <a:fillRect/>
                </a:stretch>
              </p:blipFill>
              <p:spPr>
                <a:xfrm>
                  <a:off x="9758767" y="5208313"/>
                  <a:ext cx="184320" cy="39024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48" name="筆跡 247">
                  <a:extLst>
                    <a:ext uri="{FF2B5EF4-FFF2-40B4-BE49-F238E27FC236}">
                      <a16:creationId xmlns:a16="http://schemas.microsoft.com/office/drawing/2014/main" id="{291B3E42-983B-852E-F782-6E85779DB603}"/>
                    </a:ext>
                  </a:extLst>
                </p14:cNvPr>
                <p14:cNvContentPartPr/>
                <p14:nvPr/>
              </p14:nvContentPartPr>
              <p14:xfrm>
                <a:off x="10009327" y="5341873"/>
                <a:ext cx="59760" cy="96840"/>
              </p14:xfrm>
            </p:contentPart>
          </mc:Choice>
          <mc:Fallback xmlns="">
            <p:pic>
              <p:nvPicPr>
                <p:cNvPr id="248" name="筆跡 247">
                  <a:extLst>
                    <a:ext uri="{FF2B5EF4-FFF2-40B4-BE49-F238E27FC236}">
                      <a16:creationId xmlns:a16="http://schemas.microsoft.com/office/drawing/2014/main" id="{291B3E42-983B-852E-F782-6E85779DB603}"/>
                    </a:ext>
                  </a:extLst>
                </p:cNvPr>
                <p:cNvPicPr/>
                <p:nvPr/>
              </p:nvPicPr>
              <p:blipFill>
                <a:blip r:embed="rId279"/>
                <a:stretch>
                  <a:fillRect/>
                </a:stretch>
              </p:blipFill>
              <p:spPr>
                <a:xfrm>
                  <a:off x="9991687" y="5324233"/>
                  <a:ext cx="95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9" name="筆跡 248">
                  <a:extLst>
                    <a:ext uri="{FF2B5EF4-FFF2-40B4-BE49-F238E27FC236}">
                      <a16:creationId xmlns:a16="http://schemas.microsoft.com/office/drawing/2014/main" id="{EC8778D7-D745-65A3-94B9-0CA504E42D2A}"/>
                    </a:ext>
                  </a:extLst>
                </p14:cNvPr>
                <p14:cNvContentPartPr/>
                <p14:nvPr/>
              </p14:nvContentPartPr>
              <p14:xfrm>
                <a:off x="10106167" y="5411353"/>
                <a:ext cx="23400" cy="14040"/>
              </p14:xfrm>
            </p:contentPart>
          </mc:Choice>
          <mc:Fallback xmlns="">
            <p:pic>
              <p:nvPicPr>
                <p:cNvPr id="249" name="筆跡 248">
                  <a:extLst>
                    <a:ext uri="{FF2B5EF4-FFF2-40B4-BE49-F238E27FC236}">
                      <a16:creationId xmlns:a16="http://schemas.microsoft.com/office/drawing/2014/main" id="{EC8778D7-D745-65A3-94B9-0CA504E42D2A}"/>
                    </a:ext>
                  </a:extLst>
                </p:cNvPr>
                <p:cNvPicPr/>
                <p:nvPr/>
              </p:nvPicPr>
              <p:blipFill>
                <a:blip r:embed="rId281"/>
                <a:stretch>
                  <a:fillRect/>
                </a:stretch>
              </p:blipFill>
              <p:spPr>
                <a:xfrm>
                  <a:off x="10088167" y="5393353"/>
                  <a:ext cx="590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50" name="筆跡 249">
                  <a:extLst>
                    <a:ext uri="{FF2B5EF4-FFF2-40B4-BE49-F238E27FC236}">
                      <a16:creationId xmlns:a16="http://schemas.microsoft.com/office/drawing/2014/main" id="{6FF73E42-BB52-5D99-FBB8-17A463F0AED4}"/>
                    </a:ext>
                  </a:extLst>
                </p14:cNvPr>
                <p14:cNvContentPartPr/>
                <p14:nvPr/>
              </p14:nvContentPartPr>
              <p14:xfrm>
                <a:off x="10142527" y="5341513"/>
                <a:ext cx="60840" cy="87120"/>
              </p14:xfrm>
            </p:contentPart>
          </mc:Choice>
          <mc:Fallback xmlns="">
            <p:pic>
              <p:nvPicPr>
                <p:cNvPr id="250" name="筆跡 249">
                  <a:extLst>
                    <a:ext uri="{FF2B5EF4-FFF2-40B4-BE49-F238E27FC236}">
                      <a16:creationId xmlns:a16="http://schemas.microsoft.com/office/drawing/2014/main" id="{6FF73E42-BB52-5D99-FBB8-17A463F0AED4}"/>
                    </a:ext>
                  </a:extLst>
                </p:cNvPr>
                <p:cNvPicPr/>
                <p:nvPr/>
              </p:nvPicPr>
              <p:blipFill>
                <a:blip r:embed="rId283"/>
                <a:stretch>
                  <a:fillRect/>
                </a:stretch>
              </p:blipFill>
              <p:spPr>
                <a:xfrm>
                  <a:off x="10124887" y="5323513"/>
                  <a:ext cx="964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51" name="筆跡 250">
                  <a:extLst>
                    <a:ext uri="{FF2B5EF4-FFF2-40B4-BE49-F238E27FC236}">
                      <a16:creationId xmlns:a16="http://schemas.microsoft.com/office/drawing/2014/main" id="{C4E9DBDE-592C-FDF6-97FF-6BAE571280BA}"/>
                    </a:ext>
                  </a:extLst>
                </p14:cNvPr>
                <p14:cNvContentPartPr/>
                <p14:nvPr/>
              </p14:nvContentPartPr>
              <p14:xfrm>
                <a:off x="10217767" y="5327473"/>
                <a:ext cx="95760" cy="129600"/>
              </p14:xfrm>
            </p:contentPart>
          </mc:Choice>
          <mc:Fallback xmlns="">
            <p:pic>
              <p:nvPicPr>
                <p:cNvPr id="251" name="筆跡 250">
                  <a:extLst>
                    <a:ext uri="{FF2B5EF4-FFF2-40B4-BE49-F238E27FC236}">
                      <a16:creationId xmlns:a16="http://schemas.microsoft.com/office/drawing/2014/main" id="{C4E9DBDE-592C-FDF6-97FF-6BAE571280BA}"/>
                    </a:ext>
                  </a:extLst>
                </p:cNvPr>
                <p:cNvPicPr/>
                <p:nvPr/>
              </p:nvPicPr>
              <p:blipFill>
                <a:blip r:embed="rId285"/>
                <a:stretch>
                  <a:fillRect/>
                </a:stretch>
              </p:blipFill>
              <p:spPr>
                <a:xfrm>
                  <a:off x="10200127" y="5309473"/>
                  <a:ext cx="1314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52" name="筆跡 251">
                  <a:extLst>
                    <a:ext uri="{FF2B5EF4-FFF2-40B4-BE49-F238E27FC236}">
                      <a16:creationId xmlns:a16="http://schemas.microsoft.com/office/drawing/2014/main" id="{0F78E323-A663-C250-A113-06BD8FDF8435}"/>
                    </a:ext>
                  </a:extLst>
                </p14:cNvPr>
                <p14:cNvContentPartPr/>
                <p14:nvPr/>
              </p14:nvContentPartPr>
              <p14:xfrm>
                <a:off x="9930487" y="5488033"/>
                <a:ext cx="346680" cy="33480"/>
              </p14:xfrm>
            </p:contentPart>
          </mc:Choice>
          <mc:Fallback xmlns="">
            <p:pic>
              <p:nvPicPr>
                <p:cNvPr id="252" name="筆跡 251">
                  <a:extLst>
                    <a:ext uri="{FF2B5EF4-FFF2-40B4-BE49-F238E27FC236}">
                      <a16:creationId xmlns:a16="http://schemas.microsoft.com/office/drawing/2014/main" id="{0F78E323-A663-C250-A113-06BD8FDF8435}"/>
                    </a:ext>
                  </a:extLst>
                </p:cNvPr>
                <p:cNvPicPr/>
                <p:nvPr/>
              </p:nvPicPr>
              <p:blipFill>
                <a:blip r:embed="rId287"/>
                <a:stretch>
                  <a:fillRect/>
                </a:stretch>
              </p:blipFill>
              <p:spPr>
                <a:xfrm>
                  <a:off x="9912847" y="5470393"/>
                  <a:ext cx="38232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53" name="筆跡 252">
                  <a:extLst>
                    <a:ext uri="{FF2B5EF4-FFF2-40B4-BE49-F238E27FC236}">
                      <a16:creationId xmlns:a16="http://schemas.microsoft.com/office/drawing/2014/main" id="{202EE57A-AA4C-477B-60A5-6F84EEA2057B}"/>
                    </a:ext>
                  </a:extLst>
                </p14:cNvPr>
                <p14:cNvContentPartPr/>
                <p14:nvPr/>
              </p14:nvContentPartPr>
              <p14:xfrm>
                <a:off x="10055407" y="5545633"/>
                <a:ext cx="194760" cy="64440"/>
              </p14:xfrm>
            </p:contentPart>
          </mc:Choice>
          <mc:Fallback xmlns="">
            <p:pic>
              <p:nvPicPr>
                <p:cNvPr id="253" name="筆跡 252">
                  <a:extLst>
                    <a:ext uri="{FF2B5EF4-FFF2-40B4-BE49-F238E27FC236}">
                      <a16:creationId xmlns:a16="http://schemas.microsoft.com/office/drawing/2014/main" id="{202EE57A-AA4C-477B-60A5-6F84EEA2057B}"/>
                    </a:ext>
                  </a:extLst>
                </p:cNvPr>
                <p:cNvPicPr/>
                <p:nvPr/>
              </p:nvPicPr>
              <p:blipFill>
                <a:blip r:embed="rId289"/>
                <a:stretch>
                  <a:fillRect/>
                </a:stretch>
              </p:blipFill>
              <p:spPr>
                <a:xfrm>
                  <a:off x="10037767" y="5527993"/>
                  <a:ext cx="2304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55" name="筆跡 254">
                  <a:extLst>
                    <a:ext uri="{FF2B5EF4-FFF2-40B4-BE49-F238E27FC236}">
                      <a16:creationId xmlns:a16="http://schemas.microsoft.com/office/drawing/2014/main" id="{62C3AA3E-EE91-B79A-CC4A-B74FB585AC2F}"/>
                    </a:ext>
                  </a:extLst>
                </p14:cNvPr>
                <p14:cNvContentPartPr/>
                <p14:nvPr/>
              </p14:nvContentPartPr>
              <p14:xfrm>
                <a:off x="10422967" y="5379673"/>
                <a:ext cx="137160" cy="6840"/>
              </p14:xfrm>
            </p:contentPart>
          </mc:Choice>
          <mc:Fallback xmlns="">
            <p:pic>
              <p:nvPicPr>
                <p:cNvPr id="255" name="筆跡 254">
                  <a:extLst>
                    <a:ext uri="{FF2B5EF4-FFF2-40B4-BE49-F238E27FC236}">
                      <a16:creationId xmlns:a16="http://schemas.microsoft.com/office/drawing/2014/main" id="{62C3AA3E-EE91-B79A-CC4A-B74FB585AC2F}"/>
                    </a:ext>
                  </a:extLst>
                </p:cNvPr>
                <p:cNvPicPr/>
                <p:nvPr/>
              </p:nvPicPr>
              <p:blipFill>
                <a:blip r:embed="rId291"/>
                <a:stretch>
                  <a:fillRect/>
                </a:stretch>
              </p:blipFill>
              <p:spPr>
                <a:xfrm>
                  <a:off x="10405327" y="5362033"/>
                  <a:ext cx="1728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56" name="筆跡 255">
                  <a:extLst>
                    <a:ext uri="{FF2B5EF4-FFF2-40B4-BE49-F238E27FC236}">
                      <a16:creationId xmlns:a16="http://schemas.microsoft.com/office/drawing/2014/main" id="{ACD30D29-AA99-F4D5-E427-820ADB24FD02}"/>
                    </a:ext>
                  </a:extLst>
                </p14:cNvPr>
                <p14:cNvContentPartPr/>
                <p14:nvPr/>
              </p14:nvContentPartPr>
              <p14:xfrm>
                <a:off x="10397047" y="5446993"/>
                <a:ext cx="146520" cy="15480"/>
              </p14:xfrm>
            </p:contentPart>
          </mc:Choice>
          <mc:Fallback xmlns="">
            <p:pic>
              <p:nvPicPr>
                <p:cNvPr id="256" name="筆跡 255">
                  <a:extLst>
                    <a:ext uri="{FF2B5EF4-FFF2-40B4-BE49-F238E27FC236}">
                      <a16:creationId xmlns:a16="http://schemas.microsoft.com/office/drawing/2014/main" id="{ACD30D29-AA99-F4D5-E427-820ADB24FD02}"/>
                    </a:ext>
                  </a:extLst>
                </p:cNvPr>
                <p:cNvPicPr/>
                <p:nvPr/>
              </p:nvPicPr>
              <p:blipFill>
                <a:blip r:embed="rId293"/>
                <a:stretch>
                  <a:fillRect/>
                </a:stretch>
              </p:blipFill>
              <p:spPr>
                <a:xfrm>
                  <a:off x="10379407" y="5429353"/>
                  <a:ext cx="1821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58" name="筆跡 257">
                  <a:extLst>
                    <a:ext uri="{FF2B5EF4-FFF2-40B4-BE49-F238E27FC236}">
                      <a16:creationId xmlns:a16="http://schemas.microsoft.com/office/drawing/2014/main" id="{204B764E-9FE1-2DEF-136C-61574B7FAA61}"/>
                    </a:ext>
                  </a:extLst>
                </p14:cNvPr>
                <p14:cNvContentPartPr/>
                <p14:nvPr/>
              </p14:nvContentPartPr>
              <p14:xfrm>
                <a:off x="10672264" y="5315916"/>
                <a:ext cx="34920" cy="289800"/>
              </p14:xfrm>
            </p:contentPart>
          </mc:Choice>
          <mc:Fallback xmlns="">
            <p:pic>
              <p:nvPicPr>
                <p:cNvPr id="258" name="筆跡 257">
                  <a:extLst>
                    <a:ext uri="{FF2B5EF4-FFF2-40B4-BE49-F238E27FC236}">
                      <a16:creationId xmlns:a16="http://schemas.microsoft.com/office/drawing/2014/main" id="{204B764E-9FE1-2DEF-136C-61574B7FAA61}"/>
                    </a:ext>
                  </a:extLst>
                </p:cNvPr>
                <p:cNvPicPr/>
                <p:nvPr/>
              </p:nvPicPr>
              <p:blipFill>
                <a:blip r:embed="rId295"/>
                <a:stretch>
                  <a:fillRect/>
                </a:stretch>
              </p:blipFill>
              <p:spPr>
                <a:xfrm>
                  <a:off x="10654264" y="5297916"/>
                  <a:ext cx="70560" cy="3254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9" name="筆跡 258">
                  <a:extLst>
                    <a:ext uri="{FF2B5EF4-FFF2-40B4-BE49-F238E27FC236}">
                      <a16:creationId xmlns:a16="http://schemas.microsoft.com/office/drawing/2014/main" id="{F59F8AE2-C945-2BA2-1C7C-4F007591BAA8}"/>
                    </a:ext>
                  </a:extLst>
                </p14:cNvPr>
                <p14:cNvContentPartPr/>
                <p14:nvPr/>
              </p14:nvContentPartPr>
              <p14:xfrm>
                <a:off x="10762264" y="5545956"/>
                <a:ext cx="2520" cy="7560"/>
              </p14:xfrm>
            </p:contentPart>
          </mc:Choice>
          <mc:Fallback xmlns="">
            <p:pic>
              <p:nvPicPr>
                <p:cNvPr id="259" name="筆跡 258">
                  <a:extLst>
                    <a:ext uri="{FF2B5EF4-FFF2-40B4-BE49-F238E27FC236}">
                      <a16:creationId xmlns:a16="http://schemas.microsoft.com/office/drawing/2014/main" id="{F59F8AE2-C945-2BA2-1C7C-4F007591BAA8}"/>
                    </a:ext>
                  </a:extLst>
                </p:cNvPr>
                <p:cNvPicPr/>
                <p:nvPr/>
              </p:nvPicPr>
              <p:blipFill>
                <a:blip r:embed="rId199"/>
                <a:stretch>
                  <a:fillRect/>
                </a:stretch>
              </p:blipFill>
              <p:spPr>
                <a:xfrm>
                  <a:off x="10744264" y="5528316"/>
                  <a:ext cx="381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60" name="筆跡 259">
                  <a:extLst>
                    <a:ext uri="{FF2B5EF4-FFF2-40B4-BE49-F238E27FC236}">
                      <a16:creationId xmlns:a16="http://schemas.microsoft.com/office/drawing/2014/main" id="{8234E220-9E5D-4C2A-CA57-02E5D8499C50}"/>
                    </a:ext>
                  </a:extLst>
                </p14:cNvPr>
                <p14:cNvContentPartPr/>
                <p14:nvPr/>
              </p14:nvContentPartPr>
              <p14:xfrm>
                <a:off x="10892944" y="5308716"/>
                <a:ext cx="127080" cy="303840"/>
              </p14:xfrm>
            </p:contentPart>
          </mc:Choice>
          <mc:Fallback xmlns="">
            <p:pic>
              <p:nvPicPr>
                <p:cNvPr id="260" name="筆跡 259">
                  <a:extLst>
                    <a:ext uri="{FF2B5EF4-FFF2-40B4-BE49-F238E27FC236}">
                      <a16:creationId xmlns:a16="http://schemas.microsoft.com/office/drawing/2014/main" id="{8234E220-9E5D-4C2A-CA57-02E5D8499C50}"/>
                    </a:ext>
                  </a:extLst>
                </p:cNvPr>
                <p:cNvPicPr/>
                <p:nvPr/>
              </p:nvPicPr>
              <p:blipFill>
                <a:blip r:embed="rId298"/>
                <a:stretch>
                  <a:fillRect/>
                </a:stretch>
              </p:blipFill>
              <p:spPr>
                <a:xfrm>
                  <a:off x="10875304" y="5290716"/>
                  <a:ext cx="162720" cy="3394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61" name="筆跡 260">
                  <a:extLst>
                    <a:ext uri="{FF2B5EF4-FFF2-40B4-BE49-F238E27FC236}">
                      <a16:creationId xmlns:a16="http://schemas.microsoft.com/office/drawing/2014/main" id="{3C06F0F4-B93E-25FA-272C-3CB7BE7745D6}"/>
                    </a:ext>
                  </a:extLst>
                </p14:cNvPr>
                <p14:cNvContentPartPr/>
                <p14:nvPr/>
              </p14:nvContentPartPr>
              <p14:xfrm>
                <a:off x="11077984" y="5307636"/>
                <a:ext cx="90000" cy="238680"/>
              </p14:xfrm>
            </p:contentPart>
          </mc:Choice>
          <mc:Fallback xmlns="">
            <p:pic>
              <p:nvPicPr>
                <p:cNvPr id="261" name="筆跡 260">
                  <a:extLst>
                    <a:ext uri="{FF2B5EF4-FFF2-40B4-BE49-F238E27FC236}">
                      <a16:creationId xmlns:a16="http://schemas.microsoft.com/office/drawing/2014/main" id="{3C06F0F4-B93E-25FA-272C-3CB7BE7745D6}"/>
                    </a:ext>
                  </a:extLst>
                </p:cNvPr>
                <p:cNvPicPr/>
                <p:nvPr/>
              </p:nvPicPr>
              <p:blipFill>
                <a:blip r:embed="rId300"/>
                <a:stretch>
                  <a:fillRect/>
                </a:stretch>
              </p:blipFill>
              <p:spPr>
                <a:xfrm>
                  <a:off x="11060344" y="5289636"/>
                  <a:ext cx="125640" cy="274320"/>
                </a:xfrm>
                <a:prstGeom prst="rect">
                  <a:avLst/>
                </a:prstGeom>
              </p:spPr>
            </p:pic>
          </mc:Fallback>
        </mc:AlternateContent>
      </p:grpSp>
      <p:grpSp>
        <p:nvGrpSpPr>
          <p:cNvPr id="264" name="群組 263">
            <a:extLst>
              <a:ext uri="{FF2B5EF4-FFF2-40B4-BE49-F238E27FC236}">
                <a16:creationId xmlns:a16="http://schemas.microsoft.com/office/drawing/2014/main" id="{14047F9E-0954-F315-E4A7-9EA78B333DBB}"/>
              </a:ext>
            </a:extLst>
          </p:cNvPr>
          <p:cNvGrpSpPr/>
          <p:nvPr/>
        </p:nvGrpSpPr>
        <p:grpSpPr>
          <a:xfrm>
            <a:off x="6325850" y="3352642"/>
            <a:ext cx="1905840" cy="1031040"/>
            <a:chOff x="6325850" y="3352642"/>
            <a:chExt cx="1905840" cy="1031040"/>
          </a:xfrm>
        </p:grpSpPr>
        <mc:AlternateContent xmlns:mc="http://schemas.openxmlformats.org/markup-compatibility/2006" xmlns:p14="http://schemas.microsoft.com/office/powerpoint/2010/main">
          <mc:Choice Requires="p14">
            <p:contentPart p14:bwMode="auto" r:id="rId301">
              <p14:nvContentPartPr>
                <p14:cNvPr id="183" name="筆跡 182">
                  <a:extLst>
                    <a:ext uri="{FF2B5EF4-FFF2-40B4-BE49-F238E27FC236}">
                      <a16:creationId xmlns:a16="http://schemas.microsoft.com/office/drawing/2014/main" id="{BE160B58-A5E7-9E41-E0F7-89CE3F454F1B}"/>
                    </a:ext>
                  </a:extLst>
                </p14:cNvPr>
                <p14:cNvContentPartPr/>
                <p14:nvPr/>
              </p14:nvContentPartPr>
              <p14:xfrm>
                <a:off x="6325850" y="3764482"/>
                <a:ext cx="218880" cy="274680"/>
              </p14:xfrm>
            </p:contentPart>
          </mc:Choice>
          <mc:Fallback xmlns="">
            <p:pic>
              <p:nvPicPr>
                <p:cNvPr id="183" name="筆跡 182">
                  <a:extLst>
                    <a:ext uri="{FF2B5EF4-FFF2-40B4-BE49-F238E27FC236}">
                      <a16:creationId xmlns:a16="http://schemas.microsoft.com/office/drawing/2014/main" id="{BE160B58-A5E7-9E41-E0F7-89CE3F454F1B}"/>
                    </a:ext>
                  </a:extLst>
                </p:cNvPr>
                <p:cNvPicPr/>
                <p:nvPr/>
              </p:nvPicPr>
              <p:blipFill>
                <a:blip r:embed="rId302"/>
                <a:stretch>
                  <a:fillRect/>
                </a:stretch>
              </p:blipFill>
              <p:spPr>
                <a:xfrm>
                  <a:off x="6308210" y="3746482"/>
                  <a:ext cx="25452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184" name="筆跡 183">
                  <a:extLst>
                    <a:ext uri="{FF2B5EF4-FFF2-40B4-BE49-F238E27FC236}">
                      <a16:creationId xmlns:a16="http://schemas.microsoft.com/office/drawing/2014/main" id="{A999C01B-85CE-E64C-B8AE-5B00773B1F1D}"/>
                    </a:ext>
                  </a:extLst>
                </p14:cNvPr>
                <p14:cNvContentPartPr/>
                <p14:nvPr/>
              </p14:nvContentPartPr>
              <p14:xfrm>
                <a:off x="6363290" y="3881122"/>
                <a:ext cx="161280" cy="58680"/>
              </p14:xfrm>
            </p:contentPart>
          </mc:Choice>
          <mc:Fallback xmlns="">
            <p:pic>
              <p:nvPicPr>
                <p:cNvPr id="184" name="筆跡 183">
                  <a:extLst>
                    <a:ext uri="{FF2B5EF4-FFF2-40B4-BE49-F238E27FC236}">
                      <a16:creationId xmlns:a16="http://schemas.microsoft.com/office/drawing/2014/main" id="{A999C01B-85CE-E64C-B8AE-5B00773B1F1D}"/>
                    </a:ext>
                  </a:extLst>
                </p:cNvPr>
                <p:cNvPicPr/>
                <p:nvPr/>
              </p:nvPicPr>
              <p:blipFill>
                <a:blip r:embed="rId304"/>
                <a:stretch>
                  <a:fillRect/>
                </a:stretch>
              </p:blipFill>
              <p:spPr>
                <a:xfrm>
                  <a:off x="6345290" y="3863122"/>
                  <a:ext cx="1969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186" name="筆跡 185">
                  <a:extLst>
                    <a:ext uri="{FF2B5EF4-FFF2-40B4-BE49-F238E27FC236}">
                      <a16:creationId xmlns:a16="http://schemas.microsoft.com/office/drawing/2014/main" id="{7F04688E-CCAE-7C14-1BF1-711820283AE3}"/>
                    </a:ext>
                  </a:extLst>
                </p14:cNvPr>
                <p14:cNvContentPartPr/>
                <p14:nvPr/>
              </p14:nvContentPartPr>
              <p14:xfrm>
                <a:off x="6670730" y="3824602"/>
                <a:ext cx="109440" cy="18720"/>
              </p14:xfrm>
            </p:contentPart>
          </mc:Choice>
          <mc:Fallback xmlns="">
            <p:pic>
              <p:nvPicPr>
                <p:cNvPr id="186" name="筆跡 185">
                  <a:extLst>
                    <a:ext uri="{FF2B5EF4-FFF2-40B4-BE49-F238E27FC236}">
                      <a16:creationId xmlns:a16="http://schemas.microsoft.com/office/drawing/2014/main" id="{7F04688E-CCAE-7C14-1BF1-711820283AE3}"/>
                    </a:ext>
                  </a:extLst>
                </p:cNvPr>
                <p:cNvPicPr/>
                <p:nvPr/>
              </p:nvPicPr>
              <p:blipFill>
                <a:blip r:embed="rId306"/>
                <a:stretch>
                  <a:fillRect/>
                </a:stretch>
              </p:blipFill>
              <p:spPr>
                <a:xfrm>
                  <a:off x="6652730" y="3806962"/>
                  <a:ext cx="14508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187" name="筆跡 186">
                  <a:extLst>
                    <a:ext uri="{FF2B5EF4-FFF2-40B4-BE49-F238E27FC236}">
                      <a16:creationId xmlns:a16="http://schemas.microsoft.com/office/drawing/2014/main" id="{31D29C4E-8B86-A913-0E1E-C2C90C7BA465}"/>
                    </a:ext>
                  </a:extLst>
                </p14:cNvPr>
                <p14:cNvContentPartPr/>
                <p14:nvPr/>
              </p14:nvContentPartPr>
              <p14:xfrm>
                <a:off x="6652370" y="3895162"/>
                <a:ext cx="112320" cy="13680"/>
              </p14:xfrm>
            </p:contentPart>
          </mc:Choice>
          <mc:Fallback xmlns="">
            <p:pic>
              <p:nvPicPr>
                <p:cNvPr id="187" name="筆跡 186">
                  <a:extLst>
                    <a:ext uri="{FF2B5EF4-FFF2-40B4-BE49-F238E27FC236}">
                      <a16:creationId xmlns:a16="http://schemas.microsoft.com/office/drawing/2014/main" id="{31D29C4E-8B86-A913-0E1E-C2C90C7BA465}"/>
                    </a:ext>
                  </a:extLst>
                </p:cNvPr>
                <p:cNvPicPr/>
                <p:nvPr/>
              </p:nvPicPr>
              <p:blipFill>
                <a:blip r:embed="rId308"/>
                <a:stretch>
                  <a:fillRect/>
                </a:stretch>
              </p:blipFill>
              <p:spPr>
                <a:xfrm>
                  <a:off x="6634730" y="3877162"/>
                  <a:ext cx="14796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189" name="筆跡 188">
                  <a:extLst>
                    <a:ext uri="{FF2B5EF4-FFF2-40B4-BE49-F238E27FC236}">
                      <a16:creationId xmlns:a16="http://schemas.microsoft.com/office/drawing/2014/main" id="{760D82E3-A8C9-1801-77EB-DE9BD1DAEF73}"/>
                    </a:ext>
                  </a:extLst>
                </p14:cNvPr>
                <p14:cNvContentPartPr/>
                <p14:nvPr/>
              </p14:nvContentPartPr>
              <p14:xfrm>
                <a:off x="7016330" y="3555322"/>
                <a:ext cx="152280" cy="194040"/>
              </p14:xfrm>
            </p:contentPart>
          </mc:Choice>
          <mc:Fallback xmlns="">
            <p:pic>
              <p:nvPicPr>
                <p:cNvPr id="189" name="筆跡 188">
                  <a:extLst>
                    <a:ext uri="{FF2B5EF4-FFF2-40B4-BE49-F238E27FC236}">
                      <a16:creationId xmlns:a16="http://schemas.microsoft.com/office/drawing/2014/main" id="{760D82E3-A8C9-1801-77EB-DE9BD1DAEF73}"/>
                    </a:ext>
                  </a:extLst>
                </p:cNvPr>
                <p:cNvPicPr/>
                <p:nvPr/>
              </p:nvPicPr>
              <p:blipFill>
                <a:blip r:embed="rId310"/>
                <a:stretch>
                  <a:fillRect/>
                </a:stretch>
              </p:blipFill>
              <p:spPr>
                <a:xfrm>
                  <a:off x="6998330" y="3537322"/>
                  <a:ext cx="1879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190" name="筆跡 189">
                  <a:extLst>
                    <a:ext uri="{FF2B5EF4-FFF2-40B4-BE49-F238E27FC236}">
                      <a16:creationId xmlns:a16="http://schemas.microsoft.com/office/drawing/2014/main" id="{777265A9-B515-9DE4-39A4-69C6416CACE1}"/>
                    </a:ext>
                  </a:extLst>
                </p14:cNvPr>
                <p14:cNvContentPartPr/>
                <p14:nvPr/>
              </p14:nvContentPartPr>
              <p14:xfrm>
                <a:off x="7199930" y="3637762"/>
                <a:ext cx="18000" cy="115560"/>
              </p14:xfrm>
            </p:contentPart>
          </mc:Choice>
          <mc:Fallback xmlns="">
            <p:pic>
              <p:nvPicPr>
                <p:cNvPr id="190" name="筆跡 189">
                  <a:extLst>
                    <a:ext uri="{FF2B5EF4-FFF2-40B4-BE49-F238E27FC236}">
                      <a16:creationId xmlns:a16="http://schemas.microsoft.com/office/drawing/2014/main" id="{777265A9-B515-9DE4-39A4-69C6416CACE1}"/>
                    </a:ext>
                  </a:extLst>
                </p:cNvPr>
                <p:cNvPicPr/>
                <p:nvPr/>
              </p:nvPicPr>
              <p:blipFill>
                <a:blip r:embed="rId312"/>
                <a:stretch>
                  <a:fillRect/>
                </a:stretch>
              </p:blipFill>
              <p:spPr>
                <a:xfrm>
                  <a:off x="7181930" y="3620122"/>
                  <a:ext cx="5364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191" name="筆跡 190">
                  <a:extLst>
                    <a:ext uri="{FF2B5EF4-FFF2-40B4-BE49-F238E27FC236}">
                      <a16:creationId xmlns:a16="http://schemas.microsoft.com/office/drawing/2014/main" id="{C3694B61-D0D2-76AB-61F0-D2E1881BEC8C}"/>
                    </a:ext>
                  </a:extLst>
                </p14:cNvPr>
                <p14:cNvContentPartPr/>
                <p14:nvPr/>
              </p14:nvContentPartPr>
              <p14:xfrm>
                <a:off x="7192010" y="3683482"/>
                <a:ext cx="80640" cy="63000"/>
              </p14:xfrm>
            </p:contentPart>
          </mc:Choice>
          <mc:Fallback xmlns="">
            <p:pic>
              <p:nvPicPr>
                <p:cNvPr id="191" name="筆跡 190">
                  <a:extLst>
                    <a:ext uri="{FF2B5EF4-FFF2-40B4-BE49-F238E27FC236}">
                      <a16:creationId xmlns:a16="http://schemas.microsoft.com/office/drawing/2014/main" id="{C3694B61-D0D2-76AB-61F0-D2E1881BEC8C}"/>
                    </a:ext>
                  </a:extLst>
                </p:cNvPr>
                <p:cNvPicPr/>
                <p:nvPr/>
              </p:nvPicPr>
              <p:blipFill>
                <a:blip r:embed="rId314"/>
                <a:stretch>
                  <a:fillRect/>
                </a:stretch>
              </p:blipFill>
              <p:spPr>
                <a:xfrm>
                  <a:off x="7174010" y="3665482"/>
                  <a:ext cx="11628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192" name="筆跡 191">
                  <a:extLst>
                    <a:ext uri="{FF2B5EF4-FFF2-40B4-BE49-F238E27FC236}">
                      <a16:creationId xmlns:a16="http://schemas.microsoft.com/office/drawing/2014/main" id="{B639CE1F-DE86-7F3F-A71F-5A0FE39D8B9A}"/>
                    </a:ext>
                  </a:extLst>
                </p14:cNvPr>
                <p14:cNvContentPartPr/>
                <p14:nvPr/>
              </p14:nvContentPartPr>
              <p14:xfrm>
                <a:off x="7009490" y="3352642"/>
                <a:ext cx="200160" cy="185040"/>
              </p14:xfrm>
            </p:contentPart>
          </mc:Choice>
          <mc:Fallback xmlns="">
            <p:pic>
              <p:nvPicPr>
                <p:cNvPr id="192" name="筆跡 191">
                  <a:extLst>
                    <a:ext uri="{FF2B5EF4-FFF2-40B4-BE49-F238E27FC236}">
                      <a16:creationId xmlns:a16="http://schemas.microsoft.com/office/drawing/2014/main" id="{B639CE1F-DE86-7F3F-A71F-5A0FE39D8B9A}"/>
                    </a:ext>
                  </a:extLst>
                </p:cNvPr>
                <p:cNvPicPr/>
                <p:nvPr/>
              </p:nvPicPr>
              <p:blipFill>
                <a:blip r:embed="rId316"/>
                <a:stretch>
                  <a:fillRect/>
                </a:stretch>
              </p:blipFill>
              <p:spPr>
                <a:xfrm>
                  <a:off x="6991850" y="3334642"/>
                  <a:ext cx="2358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193" name="筆跡 192">
                  <a:extLst>
                    <a:ext uri="{FF2B5EF4-FFF2-40B4-BE49-F238E27FC236}">
                      <a16:creationId xmlns:a16="http://schemas.microsoft.com/office/drawing/2014/main" id="{6A62B6E3-43F1-DC9D-87F3-C91D65A06FB5}"/>
                    </a:ext>
                  </a:extLst>
                </p14:cNvPr>
                <p14:cNvContentPartPr/>
                <p14:nvPr/>
              </p14:nvContentPartPr>
              <p14:xfrm>
                <a:off x="7329170" y="3574402"/>
                <a:ext cx="153000" cy="29880"/>
              </p14:xfrm>
            </p:contentPart>
          </mc:Choice>
          <mc:Fallback xmlns="">
            <p:pic>
              <p:nvPicPr>
                <p:cNvPr id="193" name="筆跡 192">
                  <a:extLst>
                    <a:ext uri="{FF2B5EF4-FFF2-40B4-BE49-F238E27FC236}">
                      <a16:creationId xmlns:a16="http://schemas.microsoft.com/office/drawing/2014/main" id="{6A62B6E3-43F1-DC9D-87F3-C91D65A06FB5}"/>
                    </a:ext>
                  </a:extLst>
                </p:cNvPr>
                <p:cNvPicPr/>
                <p:nvPr/>
              </p:nvPicPr>
              <p:blipFill>
                <a:blip r:embed="rId318"/>
                <a:stretch>
                  <a:fillRect/>
                </a:stretch>
              </p:blipFill>
              <p:spPr>
                <a:xfrm>
                  <a:off x="7311530" y="3556402"/>
                  <a:ext cx="18864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195" name="筆跡 194">
                  <a:extLst>
                    <a:ext uri="{FF2B5EF4-FFF2-40B4-BE49-F238E27FC236}">
                      <a16:creationId xmlns:a16="http://schemas.microsoft.com/office/drawing/2014/main" id="{C5D184EE-6B27-EBEC-BC7A-93BF89DCF8B9}"/>
                    </a:ext>
                  </a:extLst>
                </p14:cNvPr>
                <p14:cNvContentPartPr/>
                <p14:nvPr/>
              </p14:nvContentPartPr>
              <p14:xfrm>
                <a:off x="7641650" y="3460282"/>
                <a:ext cx="145080" cy="230400"/>
              </p14:xfrm>
            </p:contentPart>
          </mc:Choice>
          <mc:Fallback xmlns="">
            <p:pic>
              <p:nvPicPr>
                <p:cNvPr id="195" name="筆跡 194">
                  <a:extLst>
                    <a:ext uri="{FF2B5EF4-FFF2-40B4-BE49-F238E27FC236}">
                      <a16:creationId xmlns:a16="http://schemas.microsoft.com/office/drawing/2014/main" id="{C5D184EE-6B27-EBEC-BC7A-93BF89DCF8B9}"/>
                    </a:ext>
                  </a:extLst>
                </p:cNvPr>
                <p:cNvPicPr/>
                <p:nvPr/>
              </p:nvPicPr>
              <p:blipFill>
                <a:blip r:embed="rId320"/>
                <a:stretch>
                  <a:fillRect/>
                </a:stretch>
              </p:blipFill>
              <p:spPr>
                <a:xfrm>
                  <a:off x="7624010" y="3442642"/>
                  <a:ext cx="18072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196" name="筆跡 195">
                  <a:extLst>
                    <a:ext uri="{FF2B5EF4-FFF2-40B4-BE49-F238E27FC236}">
                      <a16:creationId xmlns:a16="http://schemas.microsoft.com/office/drawing/2014/main" id="{7390F32F-9034-AC40-365C-145AFC6F1BE0}"/>
                    </a:ext>
                  </a:extLst>
                </p14:cNvPr>
                <p14:cNvContentPartPr/>
                <p14:nvPr/>
              </p14:nvContentPartPr>
              <p14:xfrm>
                <a:off x="7823090" y="3554962"/>
                <a:ext cx="9360" cy="135720"/>
              </p14:xfrm>
            </p:contentPart>
          </mc:Choice>
          <mc:Fallback xmlns="">
            <p:pic>
              <p:nvPicPr>
                <p:cNvPr id="196" name="筆跡 195">
                  <a:extLst>
                    <a:ext uri="{FF2B5EF4-FFF2-40B4-BE49-F238E27FC236}">
                      <a16:creationId xmlns:a16="http://schemas.microsoft.com/office/drawing/2014/main" id="{7390F32F-9034-AC40-365C-145AFC6F1BE0}"/>
                    </a:ext>
                  </a:extLst>
                </p:cNvPr>
                <p:cNvPicPr/>
                <p:nvPr/>
              </p:nvPicPr>
              <p:blipFill>
                <a:blip r:embed="rId322"/>
                <a:stretch>
                  <a:fillRect/>
                </a:stretch>
              </p:blipFill>
              <p:spPr>
                <a:xfrm>
                  <a:off x="7805450" y="3536962"/>
                  <a:ext cx="4500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97" name="筆跡 196">
                  <a:extLst>
                    <a:ext uri="{FF2B5EF4-FFF2-40B4-BE49-F238E27FC236}">
                      <a16:creationId xmlns:a16="http://schemas.microsoft.com/office/drawing/2014/main" id="{C8A5927B-9905-165E-210F-AA03DF69F9EB}"/>
                    </a:ext>
                  </a:extLst>
                </p14:cNvPr>
                <p14:cNvContentPartPr/>
                <p14:nvPr/>
              </p14:nvContentPartPr>
              <p14:xfrm>
                <a:off x="7808330" y="3624442"/>
                <a:ext cx="102240" cy="79560"/>
              </p14:xfrm>
            </p:contentPart>
          </mc:Choice>
          <mc:Fallback xmlns="">
            <p:pic>
              <p:nvPicPr>
                <p:cNvPr id="197" name="筆跡 196">
                  <a:extLst>
                    <a:ext uri="{FF2B5EF4-FFF2-40B4-BE49-F238E27FC236}">
                      <a16:creationId xmlns:a16="http://schemas.microsoft.com/office/drawing/2014/main" id="{C8A5927B-9905-165E-210F-AA03DF69F9EB}"/>
                    </a:ext>
                  </a:extLst>
                </p:cNvPr>
                <p:cNvPicPr/>
                <p:nvPr/>
              </p:nvPicPr>
              <p:blipFill>
                <a:blip r:embed="rId324"/>
                <a:stretch>
                  <a:fillRect/>
                </a:stretch>
              </p:blipFill>
              <p:spPr>
                <a:xfrm>
                  <a:off x="7790690" y="3606802"/>
                  <a:ext cx="13788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199" name="筆跡 198">
                  <a:extLst>
                    <a:ext uri="{FF2B5EF4-FFF2-40B4-BE49-F238E27FC236}">
                      <a16:creationId xmlns:a16="http://schemas.microsoft.com/office/drawing/2014/main" id="{287D65D0-0F7C-2E80-BFCD-F947030FD1DA}"/>
                    </a:ext>
                  </a:extLst>
                </p14:cNvPr>
                <p14:cNvContentPartPr/>
                <p14:nvPr/>
              </p14:nvContentPartPr>
              <p14:xfrm>
                <a:off x="6905090" y="3781042"/>
                <a:ext cx="1326600" cy="98280"/>
              </p14:xfrm>
            </p:contentPart>
          </mc:Choice>
          <mc:Fallback xmlns="">
            <p:pic>
              <p:nvPicPr>
                <p:cNvPr id="199" name="筆跡 198">
                  <a:extLst>
                    <a:ext uri="{FF2B5EF4-FFF2-40B4-BE49-F238E27FC236}">
                      <a16:creationId xmlns:a16="http://schemas.microsoft.com/office/drawing/2014/main" id="{287D65D0-0F7C-2E80-BFCD-F947030FD1DA}"/>
                    </a:ext>
                  </a:extLst>
                </p:cNvPr>
                <p:cNvPicPr/>
                <p:nvPr/>
              </p:nvPicPr>
              <p:blipFill>
                <a:blip r:embed="rId326"/>
                <a:stretch>
                  <a:fillRect/>
                </a:stretch>
              </p:blipFill>
              <p:spPr>
                <a:xfrm>
                  <a:off x="6887450" y="3763042"/>
                  <a:ext cx="136224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01" name="筆跡 200">
                  <a:extLst>
                    <a:ext uri="{FF2B5EF4-FFF2-40B4-BE49-F238E27FC236}">
                      <a16:creationId xmlns:a16="http://schemas.microsoft.com/office/drawing/2014/main" id="{FEEA681C-5659-79A9-2055-24CDF343A8B0}"/>
                    </a:ext>
                  </a:extLst>
                </p14:cNvPr>
                <p14:cNvContentPartPr/>
                <p14:nvPr/>
              </p14:nvContentPartPr>
              <p14:xfrm>
                <a:off x="7008410" y="3933322"/>
                <a:ext cx="1155240" cy="52200"/>
              </p14:xfrm>
            </p:contentPart>
          </mc:Choice>
          <mc:Fallback xmlns="">
            <p:pic>
              <p:nvPicPr>
                <p:cNvPr id="201" name="筆跡 200">
                  <a:extLst>
                    <a:ext uri="{FF2B5EF4-FFF2-40B4-BE49-F238E27FC236}">
                      <a16:creationId xmlns:a16="http://schemas.microsoft.com/office/drawing/2014/main" id="{FEEA681C-5659-79A9-2055-24CDF343A8B0}"/>
                    </a:ext>
                  </a:extLst>
                </p:cNvPr>
                <p:cNvPicPr/>
                <p:nvPr/>
              </p:nvPicPr>
              <p:blipFill>
                <a:blip r:embed="rId328"/>
                <a:stretch>
                  <a:fillRect/>
                </a:stretch>
              </p:blipFill>
              <p:spPr>
                <a:xfrm>
                  <a:off x="6990770" y="3915322"/>
                  <a:ext cx="119088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02" name="筆跡 201">
                  <a:extLst>
                    <a:ext uri="{FF2B5EF4-FFF2-40B4-BE49-F238E27FC236}">
                      <a16:creationId xmlns:a16="http://schemas.microsoft.com/office/drawing/2014/main" id="{5DC94453-F6BF-2DF3-A350-9F8D87781901}"/>
                    </a:ext>
                  </a:extLst>
                </p14:cNvPr>
                <p14:cNvContentPartPr/>
                <p14:nvPr/>
              </p14:nvContentPartPr>
              <p14:xfrm>
                <a:off x="6910490" y="4031242"/>
                <a:ext cx="132480" cy="344520"/>
              </p14:xfrm>
            </p:contentPart>
          </mc:Choice>
          <mc:Fallback xmlns="">
            <p:pic>
              <p:nvPicPr>
                <p:cNvPr id="202" name="筆跡 201">
                  <a:extLst>
                    <a:ext uri="{FF2B5EF4-FFF2-40B4-BE49-F238E27FC236}">
                      <a16:creationId xmlns:a16="http://schemas.microsoft.com/office/drawing/2014/main" id="{5DC94453-F6BF-2DF3-A350-9F8D87781901}"/>
                    </a:ext>
                  </a:extLst>
                </p:cNvPr>
                <p:cNvPicPr/>
                <p:nvPr/>
              </p:nvPicPr>
              <p:blipFill>
                <a:blip r:embed="rId330"/>
                <a:stretch>
                  <a:fillRect/>
                </a:stretch>
              </p:blipFill>
              <p:spPr>
                <a:xfrm>
                  <a:off x="6892850" y="4013242"/>
                  <a:ext cx="168120" cy="38016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04" name="筆跡 203">
                  <a:extLst>
                    <a:ext uri="{FF2B5EF4-FFF2-40B4-BE49-F238E27FC236}">
                      <a16:creationId xmlns:a16="http://schemas.microsoft.com/office/drawing/2014/main" id="{81BF0057-657C-42EE-4600-7C21C958A5CF}"/>
                    </a:ext>
                  </a:extLst>
                </p14:cNvPr>
                <p14:cNvContentPartPr/>
                <p14:nvPr/>
              </p14:nvContentPartPr>
              <p14:xfrm>
                <a:off x="7170770" y="4193602"/>
                <a:ext cx="91080" cy="189360"/>
              </p14:xfrm>
            </p:contentPart>
          </mc:Choice>
          <mc:Fallback xmlns="">
            <p:pic>
              <p:nvPicPr>
                <p:cNvPr id="204" name="筆跡 203">
                  <a:extLst>
                    <a:ext uri="{FF2B5EF4-FFF2-40B4-BE49-F238E27FC236}">
                      <a16:creationId xmlns:a16="http://schemas.microsoft.com/office/drawing/2014/main" id="{81BF0057-657C-42EE-4600-7C21C958A5CF}"/>
                    </a:ext>
                  </a:extLst>
                </p:cNvPr>
                <p:cNvPicPr/>
                <p:nvPr/>
              </p:nvPicPr>
              <p:blipFill>
                <a:blip r:embed="rId332"/>
                <a:stretch>
                  <a:fillRect/>
                </a:stretch>
              </p:blipFill>
              <p:spPr>
                <a:xfrm>
                  <a:off x="7152770" y="4175602"/>
                  <a:ext cx="1267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05" name="筆跡 204">
                  <a:extLst>
                    <a:ext uri="{FF2B5EF4-FFF2-40B4-BE49-F238E27FC236}">
                      <a16:creationId xmlns:a16="http://schemas.microsoft.com/office/drawing/2014/main" id="{8E2922C5-8514-14BD-D265-76DDFAF75984}"/>
                    </a:ext>
                  </a:extLst>
                </p14:cNvPr>
                <p14:cNvContentPartPr/>
                <p14:nvPr/>
              </p14:nvContentPartPr>
              <p14:xfrm>
                <a:off x="7272650" y="4218082"/>
                <a:ext cx="121320" cy="140400"/>
              </p14:xfrm>
            </p:contentPart>
          </mc:Choice>
          <mc:Fallback xmlns="">
            <p:pic>
              <p:nvPicPr>
                <p:cNvPr id="205" name="筆跡 204">
                  <a:extLst>
                    <a:ext uri="{FF2B5EF4-FFF2-40B4-BE49-F238E27FC236}">
                      <a16:creationId xmlns:a16="http://schemas.microsoft.com/office/drawing/2014/main" id="{8E2922C5-8514-14BD-D265-76DDFAF75984}"/>
                    </a:ext>
                  </a:extLst>
                </p:cNvPr>
                <p:cNvPicPr/>
                <p:nvPr/>
              </p:nvPicPr>
              <p:blipFill>
                <a:blip r:embed="rId334"/>
                <a:stretch>
                  <a:fillRect/>
                </a:stretch>
              </p:blipFill>
              <p:spPr>
                <a:xfrm>
                  <a:off x="7255010" y="4200442"/>
                  <a:ext cx="1569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06" name="筆跡 205">
                  <a:extLst>
                    <a:ext uri="{FF2B5EF4-FFF2-40B4-BE49-F238E27FC236}">
                      <a16:creationId xmlns:a16="http://schemas.microsoft.com/office/drawing/2014/main" id="{00044B8D-F6E4-710B-722E-2AE4E9454F89}"/>
                    </a:ext>
                  </a:extLst>
                </p14:cNvPr>
                <p14:cNvContentPartPr/>
                <p14:nvPr/>
              </p14:nvContentPartPr>
              <p14:xfrm>
                <a:off x="7391450" y="4240762"/>
                <a:ext cx="15120" cy="102960"/>
              </p14:xfrm>
            </p:contentPart>
          </mc:Choice>
          <mc:Fallback xmlns="">
            <p:pic>
              <p:nvPicPr>
                <p:cNvPr id="206" name="筆跡 205">
                  <a:extLst>
                    <a:ext uri="{FF2B5EF4-FFF2-40B4-BE49-F238E27FC236}">
                      <a16:creationId xmlns:a16="http://schemas.microsoft.com/office/drawing/2014/main" id="{00044B8D-F6E4-710B-722E-2AE4E9454F89}"/>
                    </a:ext>
                  </a:extLst>
                </p:cNvPr>
                <p:cNvPicPr/>
                <p:nvPr/>
              </p:nvPicPr>
              <p:blipFill>
                <a:blip r:embed="rId336"/>
                <a:stretch>
                  <a:fillRect/>
                </a:stretch>
              </p:blipFill>
              <p:spPr>
                <a:xfrm>
                  <a:off x="7373450" y="4223122"/>
                  <a:ext cx="507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07" name="筆跡 206">
                  <a:extLst>
                    <a:ext uri="{FF2B5EF4-FFF2-40B4-BE49-F238E27FC236}">
                      <a16:creationId xmlns:a16="http://schemas.microsoft.com/office/drawing/2014/main" id="{B934A723-39C9-46D9-7AE1-F700EDE336A5}"/>
                    </a:ext>
                  </a:extLst>
                </p14:cNvPr>
                <p14:cNvContentPartPr/>
                <p14:nvPr/>
              </p14:nvContentPartPr>
              <p14:xfrm>
                <a:off x="7462370" y="4188202"/>
                <a:ext cx="133920" cy="167040"/>
              </p14:xfrm>
            </p:contentPart>
          </mc:Choice>
          <mc:Fallback xmlns="">
            <p:pic>
              <p:nvPicPr>
                <p:cNvPr id="207" name="筆跡 206">
                  <a:extLst>
                    <a:ext uri="{FF2B5EF4-FFF2-40B4-BE49-F238E27FC236}">
                      <a16:creationId xmlns:a16="http://schemas.microsoft.com/office/drawing/2014/main" id="{B934A723-39C9-46D9-7AE1-F700EDE336A5}"/>
                    </a:ext>
                  </a:extLst>
                </p:cNvPr>
                <p:cNvPicPr/>
                <p:nvPr/>
              </p:nvPicPr>
              <p:blipFill>
                <a:blip r:embed="rId338"/>
                <a:stretch>
                  <a:fillRect/>
                </a:stretch>
              </p:blipFill>
              <p:spPr>
                <a:xfrm>
                  <a:off x="7444730" y="4170202"/>
                  <a:ext cx="1695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08" name="筆跡 207">
                  <a:extLst>
                    <a:ext uri="{FF2B5EF4-FFF2-40B4-BE49-F238E27FC236}">
                      <a16:creationId xmlns:a16="http://schemas.microsoft.com/office/drawing/2014/main" id="{15EF80FA-0C8D-3AC4-8C35-C8B1A3D9F0F8}"/>
                    </a:ext>
                  </a:extLst>
                </p14:cNvPr>
                <p14:cNvContentPartPr/>
                <p14:nvPr/>
              </p14:nvContentPartPr>
              <p14:xfrm>
                <a:off x="7699610" y="4001722"/>
                <a:ext cx="233280" cy="165240"/>
              </p14:xfrm>
            </p:contentPart>
          </mc:Choice>
          <mc:Fallback xmlns="">
            <p:pic>
              <p:nvPicPr>
                <p:cNvPr id="208" name="筆跡 207">
                  <a:extLst>
                    <a:ext uri="{FF2B5EF4-FFF2-40B4-BE49-F238E27FC236}">
                      <a16:creationId xmlns:a16="http://schemas.microsoft.com/office/drawing/2014/main" id="{15EF80FA-0C8D-3AC4-8C35-C8B1A3D9F0F8}"/>
                    </a:ext>
                  </a:extLst>
                </p:cNvPr>
                <p:cNvPicPr/>
                <p:nvPr/>
              </p:nvPicPr>
              <p:blipFill>
                <a:blip r:embed="rId340"/>
                <a:stretch>
                  <a:fillRect/>
                </a:stretch>
              </p:blipFill>
              <p:spPr>
                <a:xfrm>
                  <a:off x="7681970" y="3983722"/>
                  <a:ext cx="268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09" name="筆跡 208">
                  <a:extLst>
                    <a:ext uri="{FF2B5EF4-FFF2-40B4-BE49-F238E27FC236}">
                      <a16:creationId xmlns:a16="http://schemas.microsoft.com/office/drawing/2014/main" id="{36C99354-A0C8-011C-C5AF-5962740D0B69}"/>
                    </a:ext>
                  </a:extLst>
                </p14:cNvPr>
                <p14:cNvContentPartPr/>
                <p14:nvPr/>
              </p14:nvContentPartPr>
              <p14:xfrm>
                <a:off x="7757210" y="4173442"/>
                <a:ext cx="118080" cy="183240"/>
              </p14:xfrm>
            </p:contentPart>
          </mc:Choice>
          <mc:Fallback xmlns="">
            <p:pic>
              <p:nvPicPr>
                <p:cNvPr id="209" name="筆跡 208">
                  <a:extLst>
                    <a:ext uri="{FF2B5EF4-FFF2-40B4-BE49-F238E27FC236}">
                      <a16:creationId xmlns:a16="http://schemas.microsoft.com/office/drawing/2014/main" id="{36C99354-A0C8-011C-C5AF-5962740D0B69}"/>
                    </a:ext>
                  </a:extLst>
                </p:cNvPr>
                <p:cNvPicPr/>
                <p:nvPr/>
              </p:nvPicPr>
              <p:blipFill>
                <a:blip r:embed="rId342"/>
                <a:stretch>
                  <a:fillRect/>
                </a:stretch>
              </p:blipFill>
              <p:spPr>
                <a:xfrm>
                  <a:off x="7739570" y="4155802"/>
                  <a:ext cx="15372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10" name="筆跡 209">
                  <a:extLst>
                    <a:ext uri="{FF2B5EF4-FFF2-40B4-BE49-F238E27FC236}">
                      <a16:creationId xmlns:a16="http://schemas.microsoft.com/office/drawing/2014/main" id="{6591160C-E402-96F3-E444-27D2883FC1AE}"/>
                    </a:ext>
                  </a:extLst>
                </p14:cNvPr>
                <p14:cNvContentPartPr/>
                <p14:nvPr/>
              </p14:nvContentPartPr>
              <p14:xfrm>
                <a:off x="7925330" y="4237882"/>
                <a:ext cx="6840" cy="126720"/>
              </p14:xfrm>
            </p:contentPart>
          </mc:Choice>
          <mc:Fallback xmlns="">
            <p:pic>
              <p:nvPicPr>
                <p:cNvPr id="210" name="筆跡 209">
                  <a:extLst>
                    <a:ext uri="{FF2B5EF4-FFF2-40B4-BE49-F238E27FC236}">
                      <a16:creationId xmlns:a16="http://schemas.microsoft.com/office/drawing/2014/main" id="{6591160C-E402-96F3-E444-27D2883FC1AE}"/>
                    </a:ext>
                  </a:extLst>
                </p:cNvPr>
                <p:cNvPicPr/>
                <p:nvPr/>
              </p:nvPicPr>
              <p:blipFill>
                <a:blip r:embed="rId344"/>
                <a:stretch>
                  <a:fillRect/>
                </a:stretch>
              </p:blipFill>
              <p:spPr>
                <a:xfrm>
                  <a:off x="7907690" y="4219882"/>
                  <a:ext cx="424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11" name="筆跡 210">
                  <a:extLst>
                    <a:ext uri="{FF2B5EF4-FFF2-40B4-BE49-F238E27FC236}">
                      <a16:creationId xmlns:a16="http://schemas.microsoft.com/office/drawing/2014/main" id="{E8C380AC-8113-8E98-7361-0621E98DB967}"/>
                    </a:ext>
                  </a:extLst>
                </p14:cNvPr>
                <p14:cNvContentPartPr/>
                <p14:nvPr/>
              </p14:nvContentPartPr>
              <p14:xfrm>
                <a:off x="7914530" y="4290082"/>
                <a:ext cx="69480" cy="52920"/>
              </p14:xfrm>
            </p:contentPart>
          </mc:Choice>
          <mc:Fallback xmlns="">
            <p:pic>
              <p:nvPicPr>
                <p:cNvPr id="211" name="筆跡 210">
                  <a:extLst>
                    <a:ext uri="{FF2B5EF4-FFF2-40B4-BE49-F238E27FC236}">
                      <a16:creationId xmlns:a16="http://schemas.microsoft.com/office/drawing/2014/main" id="{E8C380AC-8113-8E98-7361-0621E98DB967}"/>
                    </a:ext>
                  </a:extLst>
                </p:cNvPr>
                <p:cNvPicPr/>
                <p:nvPr/>
              </p:nvPicPr>
              <p:blipFill>
                <a:blip r:embed="rId346"/>
                <a:stretch>
                  <a:fillRect/>
                </a:stretch>
              </p:blipFill>
              <p:spPr>
                <a:xfrm>
                  <a:off x="7896530" y="4272082"/>
                  <a:ext cx="10512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12" name="筆跡 211">
                  <a:extLst>
                    <a:ext uri="{FF2B5EF4-FFF2-40B4-BE49-F238E27FC236}">
                      <a16:creationId xmlns:a16="http://schemas.microsoft.com/office/drawing/2014/main" id="{A892F31E-9129-4070-D376-AFC3CA5F8B06}"/>
                    </a:ext>
                  </a:extLst>
                </p14:cNvPr>
                <p14:cNvContentPartPr/>
                <p14:nvPr/>
              </p14:nvContentPartPr>
              <p14:xfrm>
                <a:off x="8089490" y="4114042"/>
                <a:ext cx="63000" cy="269640"/>
              </p14:xfrm>
            </p:contentPart>
          </mc:Choice>
          <mc:Fallback xmlns="">
            <p:pic>
              <p:nvPicPr>
                <p:cNvPr id="212" name="筆跡 211">
                  <a:extLst>
                    <a:ext uri="{FF2B5EF4-FFF2-40B4-BE49-F238E27FC236}">
                      <a16:creationId xmlns:a16="http://schemas.microsoft.com/office/drawing/2014/main" id="{A892F31E-9129-4070-D376-AFC3CA5F8B06}"/>
                    </a:ext>
                  </a:extLst>
                </p:cNvPr>
                <p:cNvPicPr/>
                <p:nvPr/>
              </p:nvPicPr>
              <p:blipFill>
                <a:blip r:embed="rId348"/>
                <a:stretch>
                  <a:fillRect/>
                </a:stretch>
              </p:blipFill>
              <p:spPr>
                <a:xfrm>
                  <a:off x="8071490" y="4096402"/>
                  <a:ext cx="9864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63" name="筆跡 262">
                  <a:extLst>
                    <a:ext uri="{FF2B5EF4-FFF2-40B4-BE49-F238E27FC236}">
                      <a16:creationId xmlns:a16="http://schemas.microsoft.com/office/drawing/2014/main" id="{118EAB42-812B-DB80-E1CF-E5C0DFFFECED}"/>
                    </a:ext>
                  </a:extLst>
                </p14:cNvPr>
                <p14:cNvContentPartPr/>
                <p14:nvPr/>
              </p14:nvContentPartPr>
              <p14:xfrm>
                <a:off x="6576600" y="4012400"/>
                <a:ext cx="87480" cy="122760"/>
              </p14:xfrm>
            </p:contentPart>
          </mc:Choice>
          <mc:Fallback xmlns="">
            <p:pic>
              <p:nvPicPr>
                <p:cNvPr id="263" name="筆跡 262">
                  <a:extLst>
                    <a:ext uri="{FF2B5EF4-FFF2-40B4-BE49-F238E27FC236}">
                      <a16:creationId xmlns:a16="http://schemas.microsoft.com/office/drawing/2014/main" id="{118EAB42-812B-DB80-E1CF-E5C0DFFFECED}"/>
                    </a:ext>
                  </a:extLst>
                </p:cNvPr>
                <p:cNvPicPr/>
                <p:nvPr/>
              </p:nvPicPr>
              <p:blipFill>
                <a:blip r:embed="rId350"/>
                <a:stretch>
                  <a:fillRect/>
                </a:stretch>
              </p:blipFill>
              <p:spPr>
                <a:xfrm>
                  <a:off x="6558600" y="3994400"/>
                  <a:ext cx="123120" cy="158400"/>
                </a:xfrm>
                <a:prstGeom prst="rect">
                  <a:avLst/>
                </a:prstGeom>
              </p:spPr>
            </p:pic>
          </mc:Fallback>
        </mc:AlternateContent>
      </p:grpSp>
      <p:grpSp>
        <p:nvGrpSpPr>
          <p:cNvPr id="266" name="群組 265">
            <a:extLst>
              <a:ext uri="{FF2B5EF4-FFF2-40B4-BE49-F238E27FC236}">
                <a16:creationId xmlns:a16="http://schemas.microsoft.com/office/drawing/2014/main" id="{46281245-178F-E38B-ED80-8D623E9F7A69}"/>
              </a:ext>
            </a:extLst>
          </p:cNvPr>
          <p:cNvGrpSpPr/>
          <p:nvPr/>
        </p:nvGrpSpPr>
        <p:grpSpPr>
          <a:xfrm>
            <a:off x="8827447" y="5237473"/>
            <a:ext cx="821160" cy="425167"/>
            <a:chOff x="8827447" y="5237473"/>
            <a:chExt cx="821160" cy="425167"/>
          </a:xfrm>
        </p:grpSpPr>
        <mc:AlternateContent xmlns:mc="http://schemas.openxmlformats.org/markup-compatibility/2006" xmlns:p14="http://schemas.microsoft.com/office/powerpoint/2010/main">
          <mc:Choice Requires="p14">
            <p:contentPart p14:bwMode="auto" r:id="rId351">
              <p14:nvContentPartPr>
                <p14:cNvPr id="241" name="筆跡 240">
                  <a:extLst>
                    <a:ext uri="{FF2B5EF4-FFF2-40B4-BE49-F238E27FC236}">
                      <a16:creationId xmlns:a16="http://schemas.microsoft.com/office/drawing/2014/main" id="{91C7ACD8-5388-0A55-94AA-CFA3C5273AB0}"/>
                    </a:ext>
                  </a:extLst>
                </p14:cNvPr>
                <p14:cNvContentPartPr/>
                <p14:nvPr/>
              </p14:nvContentPartPr>
              <p14:xfrm>
                <a:off x="8827447" y="5237473"/>
                <a:ext cx="8280" cy="388800"/>
              </p14:xfrm>
            </p:contentPart>
          </mc:Choice>
          <mc:Fallback xmlns="">
            <p:pic>
              <p:nvPicPr>
                <p:cNvPr id="241" name="筆跡 240">
                  <a:extLst>
                    <a:ext uri="{FF2B5EF4-FFF2-40B4-BE49-F238E27FC236}">
                      <a16:creationId xmlns:a16="http://schemas.microsoft.com/office/drawing/2014/main" id="{91C7ACD8-5388-0A55-94AA-CFA3C5273AB0}"/>
                    </a:ext>
                  </a:extLst>
                </p:cNvPr>
                <p:cNvPicPr/>
                <p:nvPr/>
              </p:nvPicPr>
              <p:blipFill>
                <a:blip r:embed="rId352"/>
                <a:stretch>
                  <a:fillRect/>
                </a:stretch>
              </p:blipFill>
              <p:spPr>
                <a:xfrm>
                  <a:off x="8809807" y="5219473"/>
                  <a:ext cx="4392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42" name="筆跡 241">
                  <a:extLst>
                    <a:ext uri="{FF2B5EF4-FFF2-40B4-BE49-F238E27FC236}">
                      <a16:creationId xmlns:a16="http://schemas.microsoft.com/office/drawing/2014/main" id="{15D752E3-E4F8-53BD-606D-51F1A95737C9}"/>
                    </a:ext>
                  </a:extLst>
                </p14:cNvPr>
                <p14:cNvContentPartPr/>
                <p14:nvPr/>
              </p14:nvContentPartPr>
              <p14:xfrm>
                <a:off x="8963527" y="5290033"/>
                <a:ext cx="190800" cy="274320"/>
              </p14:xfrm>
            </p:contentPart>
          </mc:Choice>
          <mc:Fallback xmlns="">
            <p:pic>
              <p:nvPicPr>
                <p:cNvPr id="242" name="筆跡 241">
                  <a:extLst>
                    <a:ext uri="{FF2B5EF4-FFF2-40B4-BE49-F238E27FC236}">
                      <a16:creationId xmlns:a16="http://schemas.microsoft.com/office/drawing/2014/main" id="{15D752E3-E4F8-53BD-606D-51F1A95737C9}"/>
                    </a:ext>
                  </a:extLst>
                </p:cNvPr>
                <p:cNvPicPr/>
                <p:nvPr/>
              </p:nvPicPr>
              <p:blipFill>
                <a:blip r:embed="rId354"/>
                <a:stretch>
                  <a:fillRect/>
                </a:stretch>
              </p:blipFill>
              <p:spPr>
                <a:xfrm>
                  <a:off x="8945887" y="5272393"/>
                  <a:ext cx="22644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43" name="筆跡 242">
                  <a:extLst>
                    <a:ext uri="{FF2B5EF4-FFF2-40B4-BE49-F238E27FC236}">
                      <a16:creationId xmlns:a16="http://schemas.microsoft.com/office/drawing/2014/main" id="{431F02CB-334E-0156-E1F0-C7DD2902CF5B}"/>
                    </a:ext>
                  </a:extLst>
                </p14:cNvPr>
                <p14:cNvContentPartPr/>
                <p14:nvPr/>
              </p14:nvContentPartPr>
              <p14:xfrm>
                <a:off x="8961007" y="5426113"/>
                <a:ext cx="189360" cy="41040"/>
              </p14:xfrm>
            </p:contentPart>
          </mc:Choice>
          <mc:Fallback xmlns="">
            <p:pic>
              <p:nvPicPr>
                <p:cNvPr id="243" name="筆跡 242">
                  <a:extLst>
                    <a:ext uri="{FF2B5EF4-FFF2-40B4-BE49-F238E27FC236}">
                      <a16:creationId xmlns:a16="http://schemas.microsoft.com/office/drawing/2014/main" id="{431F02CB-334E-0156-E1F0-C7DD2902CF5B}"/>
                    </a:ext>
                  </a:extLst>
                </p:cNvPr>
                <p:cNvPicPr/>
                <p:nvPr/>
              </p:nvPicPr>
              <p:blipFill>
                <a:blip r:embed="rId356"/>
                <a:stretch>
                  <a:fillRect/>
                </a:stretch>
              </p:blipFill>
              <p:spPr>
                <a:xfrm>
                  <a:off x="8943367" y="5408473"/>
                  <a:ext cx="2250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44" name="筆跡 243">
                  <a:extLst>
                    <a:ext uri="{FF2B5EF4-FFF2-40B4-BE49-F238E27FC236}">
                      <a16:creationId xmlns:a16="http://schemas.microsoft.com/office/drawing/2014/main" id="{35F9C932-8512-CE9E-714E-BC5F0D68279F}"/>
                    </a:ext>
                  </a:extLst>
                </p14:cNvPr>
                <p14:cNvContentPartPr/>
                <p14:nvPr/>
              </p14:nvContentPartPr>
              <p14:xfrm>
                <a:off x="9303007" y="5268793"/>
                <a:ext cx="18720" cy="286560"/>
              </p14:xfrm>
            </p:contentPart>
          </mc:Choice>
          <mc:Fallback xmlns="">
            <p:pic>
              <p:nvPicPr>
                <p:cNvPr id="244" name="筆跡 243">
                  <a:extLst>
                    <a:ext uri="{FF2B5EF4-FFF2-40B4-BE49-F238E27FC236}">
                      <a16:creationId xmlns:a16="http://schemas.microsoft.com/office/drawing/2014/main" id="{35F9C932-8512-CE9E-714E-BC5F0D68279F}"/>
                    </a:ext>
                  </a:extLst>
                </p:cNvPr>
                <p:cNvPicPr/>
                <p:nvPr/>
              </p:nvPicPr>
              <p:blipFill>
                <a:blip r:embed="rId358"/>
                <a:stretch>
                  <a:fillRect/>
                </a:stretch>
              </p:blipFill>
              <p:spPr>
                <a:xfrm>
                  <a:off x="9285367" y="5250793"/>
                  <a:ext cx="5436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45" name="筆跡 244">
                  <a:extLst>
                    <a:ext uri="{FF2B5EF4-FFF2-40B4-BE49-F238E27FC236}">
                      <a16:creationId xmlns:a16="http://schemas.microsoft.com/office/drawing/2014/main" id="{F0E8F26E-9ADB-F017-4BF5-BC7FA2F504C2}"/>
                    </a:ext>
                  </a:extLst>
                </p14:cNvPr>
                <p14:cNvContentPartPr/>
                <p14:nvPr/>
              </p14:nvContentPartPr>
              <p14:xfrm>
                <a:off x="9440887" y="5350513"/>
                <a:ext cx="207720" cy="201960"/>
              </p14:xfrm>
            </p:contentPart>
          </mc:Choice>
          <mc:Fallback xmlns="">
            <p:pic>
              <p:nvPicPr>
                <p:cNvPr id="245" name="筆跡 244">
                  <a:extLst>
                    <a:ext uri="{FF2B5EF4-FFF2-40B4-BE49-F238E27FC236}">
                      <a16:creationId xmlns:a16="http://schemas.microsoft.com/office/drawing/2014/main" id="{F0E8F26E-9ADB-F017-4BF5-BC7FA2F504C2}"/>
                    </a:ext>
                  </a:extLst>
                </p:cNvPr>
                <p:cNvPicPr/>
                <p:nvPr/>
              </p:nvPicPr>
              <p:blipFill>
                <a:blip r:embed="rId360"/>
                <a:stretch>
                  <a:fillRect/>
                </a:stretch>
              </p:blipFill>
              <p:spPr>
                <a:xfrm>
                  <a:off x="9423247" y="5332513"/>
                  <a:ext cx="2433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65" name="筆跡 264">
                  <a:extLst>
                    <a:ext uri="{FF2B5EF4-FFF2-40B4-BE49-F238E27FC236}">
                      <a16:creationId xmlns:a16="http://schemas.microsoft.com/office/drawing/2014/main" id="{CA6170E3-6A3C-20F8-BEC2-9C6FC220EE0A}"/>
                    </a:ext>
                  </a:extLst>
                </p14:cNvPr>
                <p14:cNvContentPartPr/>
                <p14:nvPr/>
              </p14:nvContentPartPr>
              <p14:xfrm>
                <a:off x="9160320" y="5556800"/>
                <a:ext cx="91800" cy="105840"/>
              </p14:xfrm>
            </p:contentPart>
          </mc:Choice>
          <mc:Fallback xmlns="">
            <p:pic>
              <p:nvPicPr>
                <p:cNvPr id="265" name="筆跡 264">
                  <a:extLst>
                    <a:ext uri="{FF2B5EF4-FFF2-40B4-BE49-F238E27FC236}">
                      <a16:creationId xmlns:a16="http://schemas.microsoft.com/office/drawing/2014/main" id="{CA6170E3-6A3C-20F8-BEC2-9C6FC220EE0A}"/>
                    </a:ext>
                  </a:extLst>
                </p:cNvPr>
                <p:cNvPicPr/>
                <p:nvPr/>
              </p:nvPicPr>
              <p:blipFill>
                <a:blip r:embed="rId362"/>
                <a:stretch>
                  <a:fillRect/>
                </a:stretch>
              </p:blipFill>
              <p:spPr>
                <a:xfrm>
                  <a:off x="9142320" y="5538800"/>
                  <a:ext cx="127440" cy="141480"/>
                </a:xfrm>
                <a:prstGeom prst="rect">
                  <a:avLst/>
                </a:prstGeom>
              </p:spPr>
            </p:pic>
          </mc:Fallback>
        </mc:AlternateContent>
      </p:grpSp>
    </p:spTree>
    <p:extLst>
      <p:ext uri="{BB962C8B-B14F-4D97-AF65-F5344CB8AC3E}">
        <p14:creationId xmlns:p14="http://schemas.microsoft.com/office/powerpoint/2010/main" val="22016426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6387D9B-BB86-4A7E-A22F-91E27C8CB553}"/>
              </a:ext>
            </a:extLst>
          </p:cNvPr>
          <p:cNvSpPr>
            <a:spLocks noGrp="1"/>
          </p:cNvSpPr>
          <p:nvPr>
            <p:ph type="title"/>
          </p:nvPr>
        </p:nvSpPr>
        <p:spPr/>
        <p:txBody>
          <a:bodyPr/>
          <a:lstStyle/>
          <a:p>
            <a:r>
              <a:rPr lang="en-US" altLang="zh-TW" dirty="0"/>
              <a:t>Binomial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4D1446D-1802-43B8-B7F5-4CF43AE11F85}"/>
                  </a:ext>
                </a:extLst>
              </p:cNvPr>
              <p:cNvSpPr>
                <a:spLocks noGrp="1"/>
              </p:cNvSpPr>
              <p:nvPr>
                <p:ph idx="1"/>
              </p:nvPr>
            </p:nvSpPr>
            <p:spPr/>
            <p:txBody>
              <a:bodyPr/>
              <a:lstStyle/>
              <a:p>
                <a:r>
                  <a:rPr lang="en-US" altLang="zh-TW" dirty="0"/>
                  <a:t>If the outcome of the data forms a binary structure</a:t>
                </a:r>
                <a:r>
                  <a:rPr lang="zh-TW" altLang="en-US" dirty="0"/>
                  <a:t>， </a:t>
                </a:r>
                <a:r>
                  <a:rPr lang="en-US" altLang="zh-TW" dirty="0"/>
                  <a:t>such as gender, success, or survival/death.</a:t>
                </a:r>
              </a:p>
              <a:p>
                <a:r>
                  <a:rPr lang="en-US" altLang="zh-TW" dirty="0"/>
                  <a:t>This data structure is the so-called binary population or dichotomous population.</a:t>
                </a:r>
              </a:p>
              <a:p>
                <a:r>
                  <a:rPr lang="en-US" altLang="zh-TW" dirty="0"/>
                  <a:t>Usually, we denoted what we are interested in as 1 for the outcome.</a:t>
                </a:r>
              </a:p>
              <a:p>
                <a:r>
                  <a:rPr lang="en-US" altLang="zh-TW" dirty="0"/>
                  <a:t>Therefore, for a dataset with size </a:t>
                </a:r>
                <a14:m>
                  <m:oMath xmlns:m="http://schemas.openxmlformats.org/officeDocument/2006/math">
                    <m:r>
                      <a:rPr lang="en-US" altLang="zh-TW" i="1" dirty="0" smtClean="0">
                        <a:latin typeface="Cambria Math" panose="02040503050406030204" pitchFamily="18" charset="0"/>
                      </a:rPr>
                      <m:t>𝑛</m:t>
                    </m:r>
                  </m:oMath>
                </a14:m>
                <a:r>
                  <a:rPr lang="en-US" altLang="zh-TW" dirty="0"/>
                  <a:t> and the count of 1 as </a:t>
                </a:r>
                <a14:m>
                  <m:oMath xmlns:m="http://schemas.openxmlformats.org/officeDocument/2006/math">
                    <m:r>
                      <a:rPr lang="en-US" altLang="zh-TW" b="0" i="1" dirty="0" smtClean="0">
                        <a:latin typeface="Cambria Math" panose="02040503050406030204" pitchFamily="18" charset="0"/>
                      </a:rPr>
                      <m:t>𝑋</m:t>
                    </m:r>
                  </m:oMath>
                </a14:m>
                <a:r>
                  <a:rPr lang="zh-TW" altLang="en-US" dirty="0"/>
                  <a:t> </a:t>
                </a:r>
                <a:r>
                  <a:rPr lang="en-US" altLang="zh-TW" dirty="0"/>
                  <a:t>the probability of </a:t>
                </a:r>
              </a:p>
              <a:p>
                <a:pPr marL="0" indent="0">
                  <a:buNone/>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𝑃</m:t>
                      </m:r>
                      <m:d>
                        <m:dPr>
                          <m:ctrlPr>
                            <a:rPr lang="en-US" altLang="zh-TW" i="1" dirty="0" smtClean="0">
                              <a:latin typeface="Cambria Math" panose="02040503050406030204" pitchFamily="18" charset="0"/>
                            </a:rPr>
                          </m:ctrlPr>
                        </m:dPr>
                        <m:e>
                          <m:r>
                            <a:rPr lang="en-US" altLang="zh-TW" i="1" dirty="0" smtClean="0">
                              <a:latin typeface="Cambria Math" panose="02040503050406030204" pitchFamily="18" charset="0"/>
                            </a:rPr>
                            <m:t>𝑋</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𝑥</m:t>
                          </m:r>
                        </m:e>
                      </m:d>
                      <m:r>
                        <a:rPr lang="en-US" altLang="zh-TW" i="1" dirty="0" smtClean="0">
                          <a:latin typeface="Cambria Math" panose="02040503050406030204" pitchFamily="18" charset="0"/>
                        </a:rPr>
                        <m:t>=</m:t>
                      </m:r>
                      <m:d>
                        <m:dPr>
                          <m:ctrlPr>
                            <a:rPr lang="en-US" altLang="zh-TW" i="1" dirty="0" smtClean="0">
                              <a:latin typeface="Cambria Math" panose="02040503050406030204" pitchFamily="18" charset="0"/>
                            </a:rPr>
                          </m:ctrlPr>
                        </m:dPr>
                        <m:e>
                          <m:eqArr>
                            <m:eqArrPr>
                              <m:ctrlPr>
                                <a:rPr lang="en-US" altLang="zh-TW" i="1" dirty="0" smtClean="0">
                                  <a:latin typeface="Cambria Math" panose="02040503050406030204" pitchFamily="18" charset="0"/>
                                </a:rPr>
                              </m:ctrlPr>
                            </m:eqArrPr>
                            <m:e>
                              <m:r>
                                <a:rPr lang="en-US" altLang="zh-TW" b="0" i="1" dirty="0" smtClean="0">
                                  <a:latin typeface="Cambria Math" panose="02040503050406030204" pitchFamily="18" charset="0"/>
                                </a:rPr>
                                <m:t>𝑛</m:t>
                              </m:r>
                            </m:e>
                            <m:e>
                              <m:r>
                                <a:rPr lang="en-US" altLang="zh-TW" b="0" i="1" smtClean="0">
                                  <a:latin typeface="Cambria Math" panose="02040503050406030204" pitchFamily="18" charset="0"/>
                                </a:rPr>
                                <m:t>𝑥</m:t>
                              </m:r>
                            </m:e>
                          </m:eqArr>
                        </m:e>
                      </m:d>
                      <m:sSup>
                        <m:sSupPr>
                          <m:ctrlPr>
                            <a:rPr lang="en-US" altLang="zh-TW" b="0" i="1" dirty="0" smtClean="0">
                              <a:latin typeface="Cambria Math" panose="02040503050406030204" pitchFamily="18" charset="0"/>
                            </a:rPr>
                          </m:ctrlPr>
                        </m:sSupPr>
                        <m:e>
                          <m:r>
                            <a:rPr lang="en-US" altLang="zh-TW" b="0" i="1" dirty="0" smtClean="0">
                              <a:latin typeface="Cambria Math" panose="02040503050406030204" pitchFamily="18" charset="0"/>
                            </a:rPr>
                            <m:t>𝑝</m:t>
                          </m:r>
                        </m:e>
                        <m:sup>
                          <m:r>
                            <a:rPr lang="en-US" altLang="zh-TW" b="0" i="1" dirty="0" smtClean="0">
                              <a:latin typeface="Cambria Math" panose="02040503050406030204" pitchFamily="18" charset="0"/>
                            </a:rPr>
                            <m:t>𝑥</m:t>
                          </m:r>
                        </m:sup>
                      </m:sSup>
                      <m:sSup>
                        <m:sSupPr>
                          <m:ctrlPr>
                            <a:rPr lang="en-US" altLang="zh-TW" b="0" i="1" dirty="0" smtClean="0">
                              <a:latin typeface="Cambria Math" panose="02040503050406030204" pitchFamily="18" charset="0"/>
                            </a:rPr>
                          </m:ctrlPr>
                        </m:sSupPr>
                        <m:e>
                          <m:d>
                            <m:dPr>
                              <m:ctrlPr>
                                <a:rPr lang="en-US" altLang="zh-TW" b="0" i="1" dirty="0" smtClean="0">
                                  <a:latin typeface="Cambria Math" panose="02040503050406030204" pitchFamily="18" charset="0"/>
                                </a:rPr>
                              </m:ctrlPr>
                            </m:dPr>
                            <m:e>
                              <m:r>
                                <a:rPr lang="en-US" altLang="zh-TW" b="0" i="1" dirty="0" smtClean="0">
                                  <a:latin typeface="Cambria Math" panose="02040503050406030204" pitchFamily="18" charset="0"/>
                                </a:rPr>
                                <m:t>1−</m:t>
                              </m:r>
                              <m:r>
                                <a:rPr lang="en-US" altLang="zh-TW" b="0" i="1" dirty="0" smtClean="0">
                                  <a:latin typeface="Cambria Math" panose="02040503050406030204" pitchFamily="18" charset="0"/>
                                </a:rPr>
                                <m:t>𝑝</m:t>
                              </m:r>
                            </m:e>
                          </m:d>
                        </m:e>
                        <m:sup>
                          <m:r>
                            <a:rPr lang="en-US" altLang="zh-TW" b="0" i="1" dirty="0" smtClean="0">
                              <a:latin typeface="Cambria Math" panose="02040503050406030204" pitchFamily="18" charset="0"/>
                            </a:rPr>
                            <m:t>𝑛</m:t>
                          </m:r>
                          <m:r>
                            <a:rPr lang="en-US" altLang="zh-TW" i="1" dirty="0">
                              <a:latin typeface="Cambria Math" panose="02040503050406030204" pitchFamily="18" charset="0"/>
                            </a:rPr>
                            <m:t>−</m:t>
                          </m:r>
                          <m:r>
                            <a:rPr lang="en-US" altLang="zh-TW" i="1" dirty="0">
                              <a:latin typeface="Cambria Math" panose="02040503050406030204" pitchFamily="18" charset="0"/>
                            </a:rPr>
                            <m:t>𝑥</m:t>
                          </m:r>
                        </m:sup>
                      </m:sSup>
                      <m:r>
                        <a:rPr lang="en-US" altLang="zh-TW" b="0" i="1" dirty="0" smtClean="0">
                          <a:latin typeface="Cambria Math" panose="02040503050406030204" pitchFamily="18" charset="0"/>
                        </a:rPr>
                        <m:t>,</m:t>
                      </m:r>
                    </m:oMath>
                  </m:oMathPara>
                </a14:m>
                <a:endParaRPr lang="en-US" altLang="zh-TW" dirty="0"/>
              </a:p>
              <a:p>
                <a:pPr marL="0" indent="0">
                  <a:buNone/>
                </a:pPr>
                <a:r>
                  <a:rPr lang="en-US" altLang="zh-TW" dirty="0"/>
                  <a:t>Where p is the success probability that each outcome equals 1(usually unknown).</a:t>
                </a:r>
                <a:endParaRPr lang="zh-TW" altLang="en-US" dirty="0"/>
              </a:p>
            </p:txBody>
          </p:sp>
        </mc:Choice>
        <mc:Fallback xmlns="">
          <p:sp>
            <p:nvSpPr>
              <p:cNvPr id="3" name="內容版面配置區 2">
                <a:extLst>
                  <a:ext uri="{FF2B5EF4-FFF2-40B4-BE49-F238E27FC236}">
                    <a16:creationId xmlns:a16="http://schemas.microsoft.com/office/drawing/2014/main" id="{44D1446D-1802-43B8-B7F5-4CF43AE11F85}"/>
                  </a:ext>
                </a:extLst>
              </p:cNvPr>
              <p:cNvSpPr>
                <a:spLocks noGrp="1" noRot="1" noChangeAspect="1" noMove="1" noResize="1" noEditPoints="1" noAdjustHandles="1" noChangeArrowheads="1" noChangeShapeType="1" noTextEdit="1"/>
              </p:cNvSpPr>
              <p:nvPr>
                <p:ph idx="1"/>
              </p:nvPr>
            </p:nvSpPr>
            <p:spPr>
              <a:blipFill>
                <a:blip r:embed="rId2"/>
                <a:stretch>
                  <a:fillRect l="-667" t="-1504" r="-200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02ABFAF-DE41-4AAE-8E54-C47D9D21ED9B}"/>
              </a:ext>
            </a:extLst>
          </p:cNvPr>
          <p:cNvSpPr>
            <a:spLocks noGrp="1"/>
          </p:cNvSpPr>
          <p:nvPr>
            <p:ph type="sldNum" sz="quarter" idx="12"/>
          </p:nvPr>
        </p:nvSpPr>
        <p:spPr/>
        <p:txBody>
          <a:bodyPr/>
          <a:lstStyle/>
          <a:p>
            <a:fld id="{F7C3EB1E-0928-436D-A66E-D72C5BBE33D9}" type="slidenum">
              <a:rPr lang="zh-TW" altLang="en-US" smtClean="0"/>
              <a:t>5</a:t>
            </a:fld>
            <a:endParaRPr lang="zh-TW" altLang="en-US"/>
          </a:p>
        </p:txBody>
      </p:sp>
    </p:spTree>
    <p:extLst>
      <p:ext uri="{BB962C8B-B14F-4D97-AF65-F5344CB8AC3E}">
        <p14:creationId xmlns:p14="http://schemas.microsoft.com/office/powerpoint/2010/main" val="37533352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95943B-6BE9-2379-53ED-EE534C88B65C}"/>
            </a:ext>
          </a:extLst>
        </p:cNvPr>
        <p:cNvGrpSpPr/>
        <p:nvPr/>
      </p:nvGrpSpPr>
      <p:grpSpPr>
        <a:xfrm>
          <a:off x="0" y="0"/>
          <a:ext cx="0" cy="0"/>
          <a:chOff x="0" y="0"/>
          <a:chExt cx="0" cy="0"/>
        </a:xfrm>
      </p:grpSpPr>
      <p:grpSp>
        <p:nvGrpSpPr>
          <p:cNvPr id="7" name="群組 6">
            <a:extLst>
              <a:ext uri="{FF2B5EF4-FFF2-40B4-BE49-F238E27FC236}">
                <a16:creationId xmlns:a16="http://schemas.microsoft.com/office/drawing/2014/main" id="{3E8B5CF0-FDD3-9066-AFBC-E8176CB40163}"/>
              </a:ext>
            </a:extLst>
          </p:cNvPr>
          <p:cNvGrpSpPr/>
          <p:nvPr/>
        </p:nvGrpSpPr>
        <p:grpSpPr>
          <a:xfrm>
            <a:off x="997960" y="704920"/>
            <a:ext cx="496080" cy="713520"/>
            <a:chOff x="997960" y="704920"/>
            <a:chExt cx="496080" cy="713520"/>
          </a:xfrm>
        </p:grpSpPr>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D07A1831-BEDE-EEA7-2375-552728B937A6}"/>
                    </a:ext>
                  </a:extLst>
                </p14:cNvPr>
                <p14:cNvContentPartPr/>
                <p14:nvPr/>
              </p14:nvContentPartPr>
              <p14:xfrm>
                <a:off x="997960" y="945400"/>
                <a:ext cx="231840" cy="47160"/>
              </p14:xfrm>
            </p:contentPart>
          </mc:Choice>
          <mc:Fallback xmlns="">
            <p:pic>
              <p:nvPicPr>
                <p:cNvPr id="2" name="筆跡 1">
                  <a:extLst>
                    <a:ext uri="{FF2B5EF4-FFF2-40B4-BE49-F238E27FC236}">
                      <a16:creationId xmlns:a16="http://schemas.microsoft.com/office/drawing/2014/main" id="{D07A1831-BEDE-EEA7-2375-552728B937A6}"/>
                    </a:ext>
                  </a:extLst>
                </p:cNvPr>
                <p:cNvPicPr/>
                <p:nvPr/>
              </p:nvPicPr>
              <p:blipFill>
                <a:blip r:embed="rId3"/>
                <a:stretch>
                  <a:fillRect/>
                </a:stretch>
              </p:blipFill>
              <p:spPr>
                <a:xfrm>
                  <a:off x="980320" y="927760"/>
                  <a:ext cx="26748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 name="筆跡 2">
                  <a:extLst>
                    <a:ext uri="{FF2B5EF4-FFF2-40B4-BE49-F238E27FC236}">
                      <a16:creationId xmlns:a16="http://schemas.microsoft.com/office/drawing/2014/main" id="{8F8F15F0-34E5-DB76-AE8C-82A6509CCFC0}"/>
                    </a:ext>
                  </a:extLst>
                </p14:cNvPr>
                <p14:cNvContentPartPr/>
                <p14:nvPr/>
              </p14:nvContentPartPr>
              <p14:xfrm>
                <a:off x="1067800" y="982480"/>
                <a:ext cx="39960" cy="255240"/>
              </p14:xfrm>
            </p:contentPart>
          </mc:Choice>
          <mc:Fallback xmlns="">
            <p:pic>
              <p:nvPicPr>
                <p:cNvPr id="3" name="筆跡 2">
                  <a:extLst>
                    <a:ext uri="{FF2B5EF4-FFF2-40B4-BE49-F238E27FC236}">
                      <a16:creationId xmlns:a16="http://schemas.microsoft.com/office/drawing/2014/main" id="{8F8F15F0-34E5-DB76-AE8C-82A6509CCFC0}"/>
                    </a:ext>
                  </a:extLst>
                </p:cNvPr>
                <p:cNvPicPr/>
                <p:nvPr/>
              </p:nvPicPr>
              <p:blipFill>
                <a:blip r:embed="rId5"/>
                <a:stretch>
                  <a:fillRect/>
                </a:stretch>
              </p:blipFill>
              <p:spPr>
                <a:xfrm>
                  <a:off x="1050160" y="964480"/>
                  <a:ext cx="7560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筆跡 3">
                  <a:extLst>
                    <a:ext uri="{FF2B5EF4-FFF2-40B4-BE49-F238E27FC236}">
                      <a16:creationId xmlns:a16="http://schemas.microsoft.com/office/drawing/2014/main" id="{A528D71D-40AF-821A-7274-DBA7965B755E}"/>
                    </a:ext>
                  </a:extLst>
                </p14:cNvPr>
                <p14:cNvContentPartPr/>
                <p14:nvPr/>
              </p14:nvContentPartPr>
              <p14:xfrm>
                <a:off x="1015960" y="1200280"/>
                <a:ext cx="204480" cy="29520"/>
              </p14:xfrm>
            </p:contentPart>
          </mc:Choice>
          <mc:Fallback xmlns="">
            <p:pic>
              <p:nvPicPr>
                <p:cNvPr id="4" name="筆跡 3">
                  <a:extLst>
                    <a:ext uri="{FF2B5EF4-FFF2-40B4-BE49-F238E27FC236}">
                      <a16:creationId xmlns:a16="http://schemas.microsoft.com/office/drawing/2014/main" id="{A528D71D-40AF-821A-7274-DBA7965B755E}"/>
                    </a:ext>
                  </a:extLst>
                </p:cNvPr>
                <p:cNvPicPr/>
                <p:nvPr/>
              </p:nvPicPr>
              <p:blipFill>
                <a:blip r:embed="rId7"/>
                <a:stretch>
                  <a:fillRect/>
                </a:stretch>
              </p:blipFill>
              <p:spPr>
                <a:xfrm>
                  <a:off x="998320" y="1182280"/>
                  <a:ext cx="24012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 name="筆跡 4">
                  <a:extLst>
                    <a:ext uri="{FF2B5EF4-FFF2-40B4-BE49-F238E27FC236}">
                      <a16:creationId xmlns:a16="http://schemas.microsoft.com/office/drawing/2014/main" id="{E780760F-EF77-9CC6-6AEC-11AF1A835673}"/>
                    </a:ext>
                  </a:extLst>
                </p14:cNvPr>
                <p14:cNvContentPartPr/>
                <p14:nvPr/>
              </p14:nvContentPartPr>
              <p14:xfrm>
                <a:off x="1176160" y="704920"/>
                <a:ext cx="317880" cy="713520"/>
              </p14:xfrm>
            </p:contentPart>
          </mc:Choice>
          <mc:Fallback xmlns="">
            <p:pic>
              <p:nvPicPr>
                <p:cNvPr id="5" name="筆跡 4">
                  <a:extLst>
                    <a:ext uri="{FF2B5EF4-FFF2-40B4-BE49-F238E27FC236}">
                      <a16:creationId xmlns:a16="http://schemas.microsoft.com/office/drawing/2014/main" id="{E780760F-EF77-9CC6-6AEC-11AF1A835673}"/>
                    </a:ext>
                  </a:extLst>
                </p:cNvPr>
                <p:cNvPicPr/>
                <p:nvPr/>
              </p:nvPicPr>
              <p:blipFill>
                <a:blip r:embed="rId9"/>
                <a:stretch>
                  <a:fillRect/>
                </a:stretch>
              </p:blipFill>
              <p:spPr>
                <a:xfrm>
                  <a:off x="1158160" y="687280"/>
                  <a:ext cx="353520" cy="749160"/>
                </a:xfrm>
                <a:prstGeom prst="rect">
                  <a:avLst/>
                </a:prstGeom>
              </p:spPr>
            </p:pic>
          </mc:Fallback>
        </mc:AlternateContent>
      </p:grpSp>
      <p:grpSp>
        <p:nvGrpSpPr>
          <p:cNvPr id="12" name="群組 11">
            <a:extLst>
              <a:ext uri="{FF2B5EF4-FFF2-40B4-BE49-F238E27FC236}">
                <a16:creationId xmlns:a16="http://schemas.microsoft.com/office/drawing/2014/main" id="{3A94DEEE-CDD1-5AF6-1CC3-26FBA693E7B4}"/>
              </a:ext>
            </a:extLst>
          </p:cNvPr>
          <p:cNvGrpSpPr/>
          <p:nvPr/>
        </p:nvGrpSpPr>
        <p:grpSpPr>
          <a:xfrm>
            <a:off x="1822000" y="813640"/>
            <a:ext cx="594720" cy="464760"/>
            <a:chOff x="1822000" y="813640"/>
            <a:chExt cx="594720" cy="464760"/>
          </a:xfrm>
        </p:grpSpPr>
        <mc:AlternateContent xmlns:mc="http://schemas.openxmlformats.org/markup-compatibility/2006" xmlns:p14="http://schemas.microsoft.com/office/powerpoint/2010/main">
          <mc:Choice Requires="p14">
            <p:contentPart p14:bwMode="auto" r:id="rId10">
              <p14:nvContentPartPr>
                <p14:cNvPr id="8" name="筆跡 7">
                  <a:extLst>
                    <a:ext uri="{FF2B5EF4-FFF2-40B4-BE49-F238E27FC236}">
                      <a16:creationId xmlns:a16="http://schemas.microsoft.com/office/drawing/2014/main" id="{740C1FCE-23AB-65CF-A002-89F2CF1DA041}"/>
                    </a:ext>
                  </a:extLst>
                </p14:cNvPr>
                <p14:cNvContentPartPr/>
                <p14:nvPr/>
              </p14:nvContentPartPr>
              <p14:xfrm>
                <a:off x="1822000" y="825520"/>
                <a:ext cx="161640" cy="452880"/>
              </p14:xfrm>
            </p:contentPart>
          </mc:Choice>
          <mc:Fallback xmlns="">
            <p:pic>
              <p:nvPicPr>
                <p:cNvPr id="8" name="筆跡 7">
                  <a:extLst>
                    <a:ext uri="{FF2B5EF4-FFF2-40B4-BE49-F238E27FC236}">
                      <a16:creationId xmlns:a16="http://schemas.microsoft.com/office/drawing/2014/main" id="{740C1FCE-23AB-65CF-A002-89F2CF1DA041}"/>
                    </a:ext>
                  </a:extLst>
                </p:cNvPr>
                <p:cNvPicPr/>
                <p:nvPr/>
              </p:nvPicPr>
              <p:blipFill>
                <a:blip r:embed="rId11"/>
                <a:stretch>
                  <a:fillRect/>
                </a:stretch>
              </p:blipFill>
              <p:spPr>
                <a:xfrm>
                  <a:off x="1804360" y="807880"/>
                  <a:ext cx="197280" cy="488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9" name="筆跡 8">
                  <a:extLst>
                    <a:ext uri="{FF2B5EF4-FFF2-40B4-BE49-F238E27FC236}">
                      <a16:creationId xmlns:a16="http://schemas.microsoft.com/office/drawing/2014/main" id="{70D33557-5C35-AD33-9086-7FE263DE34C6}"/>
                    </a:ext>
                  </a:extLst>
                </p14:cNvPr>
                <p14:cNvContentPartPr/>
                <p14:nvPr/>
              </p14:nvContentPartPr>
              <p14:xfrm>
                <a:off x="2028280" y="1072120"/>
                <a:ext cx="92880" cy="158400"/>
              </p14:xfrm>
            </p:contentPart>
          </mc:Choice>
          <mc:Fallback xmlns="">
            <p:pic>
              <p:nvPicPr>
                <p:cNvPr id="9" name="筆跡 8">
                  <a:extLst>
                    <a:ext uri="{FF2B5EF4-FFF2-40B4-BE49-F238E27FC236}">
                      <a16:creationId xmlns:a16="http://schemas.microsoft.com/office/drawing/2014/main" id="{70D33557-5C35-AD33-9086-7FE263DE34C6}"/>
                    </a:ext>
                  </a:extLst>
                </p:cNvPr>
                <p:cNvPicPr/>
                <p:nvPr/>
              </p:nvPicPr>
              <p:blipFill>
                <a:blip r:embed="rId13"/>
                <a:stretch>
                  <a:fillRect/>
                </a:stretch>
              </p:blipFill>
              <p:spPr>
                <a:xfrm>
                  <a:off x="2010280" y="1054120"/>
                  <a:ext cx="1285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 name="筆跡 9">
                  <a:extLst>
                    <a:ext uri="{FF2B5EF4-FFF2-40B4-BE49-F238E27FC236}">
                      <a16:creationId xmlns:a16="http://schemas.microsoft.com/office/drawing/2014/main" id="{66780E73-0C51-E9AC-6EFB-ECE1DBEFF7C6}"/>
                    </a:ext>
                  </a:extLst>
                </p14:cNvPr>
                <p14:cNvContentPartPr/>
                <p14:nvPr/>
              </p14:nvContentPartPr>
              <p14:xfrm>
                <a:off x="2113600" y="1023520"/>
                <a:ext cx="165240" cy="171720"/>
              </p14:xfrm>
            </p:contentPart>
          </mc:Choice>
          <mc:Fallback xmlns="">
            <p:pic>
              <p:nvPicPr>
                <p:cNvPr id="10" name="筆跡 9">
                  <a:extLst>
                    <a:ext uri="{FF2B5EF4-FFF2-40B4-BE49-F238E27FC236}">
                      <a16:creationId xmlns:a16="http://schemas.microsoft.com/office/drawing/2014/main" id="{66780E73-0C51-E9AC-6EFB-ECE1DBEFF7C6}"/>
                    </a:ext>
                  </a:extLst>
                </p:cNvPr>
                <p:cNvPicPr/>
                <p:nvPr/>
              </p:nvPicPr>
              <p:blipFill>
                <a:blip r:embed="rId15"/>
                <a:stretch>
                  <a:fillRect/>
                </a:stretch>
              </p:blipFill>
              <p:spPr>
                <a:xfrm>
                  <a:off x="2095600" y="1005520"/>
                  <a:ext cx="2008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6DBCB62C-C795-635C-5A0D-E5BC89929966}"/>
                    </a:ext>
                  </a:extLst>
                </p14:cNvPr>
                <p14:cNvContentPartPr/>
                <p14:nvPr/>
              </p14:nvContentPartPr>
              <p14:xfrm>
                <a:off x="2293960" y="813640"/>
                <a:ext cx="122760" cy="397080"/>
              </p14:xfrm>
            </p:contentPart>
          </mc:Choice>
          <mc:Fallback xmlns="">
            <p:pic>
              <p:nvPicPr>
                <p:cNvPr id="11" name="筆跡 10">
                  <a:extLst>
                    <a:ext uri="{FF2B5EF4-FFF2-40B4-BE49-F238E27FC236}">
                      <a16:creationId xmlns:a16="http://schemas.microsoft.com/office/drawing/2014/main" id="{6DBCB62C-C795-635C-5A0D-E5BC89929966}"/>
                    </a:ext>
                  </a:extLst>
                </p:cNvPr>
                <p:cNvPicPr/>
                <p:nvPr/>
              </p:nvPicPr>
              <p:blipFill>
                <a:blip r:embed="rId17"/>
                <a:stretch>
                  <a:fillRect/>
                </a:stretch>
              </p:blipFill>
              <p:spPr>
                <a:xfrm>
                  <a:off x="2275960" y="796000"/>
                  <a:ext cx="158400" cy="432720"/>
                </a:xfrm>
                <a:prstGeom prst="rect">
                  <a:avLst/>
                </a:prstGeom>
              </p:spPr>
            </p:pic>
          </mc:Fallback>
        </mc:AlternateContent>
      </p:grpSp>
      <p:grpSp>
        <p:nvGrpSpPr>
          <p:cNvPr id="15" name="群組 14">
            <a:extLst>
              <a:ext uri="{FF2B5EF4-FFF2-40B4-BE49-F238E27FC236}">
                <a16:creationId xmlns:a16="http://schemas.microsoft.com/office/drawing/2014/main" id="{7286E383-6897-A85D-CF83-D2707C697CC6}"/>
              </a:ext>
            </a:extLst>
          </p:cNvPr>
          <p:cNvGrpSpPr/>
          <p:nvPr/>
        </p:nvGrpSpPr>
        <p:grpSpPr>
          <a:xfrm>
            <a:off x="3014680" y="843520"/>
            <a:ext cx="263160" cy="331920"/>
            <a:chOff x="3014680" y="843520"/>
            <a:chExt cx="263160" cy="331920"/>
          </a:xfrm>
        </p:grpSpPr>
        <mc:AlternateContent xmlns:mc="http://schemas.openxmlformats.org/markup-compatibility/2006" xmlns:p14="http://schemas.microsoft.com/office/powerpoint/2010/main">
          <mc:Choice Requires="p14">
            <p:contentPart p14:bwMode="auto" r:id="rId18">
              <p14:nvContentPartPr>
                <p14:cNvPr id="13" name="筆跡 12">
                  <a:extLst>
                    <a:ext uri="{FF2B5EF4-FFF2-40B4-BE49-F238E27FC236}">
                      <a16:creationId xmlns:a16="http://schemas.microsoft.com/office/drawing/2014/main" id="{AC4BF2FE-776B-D3D6-7FA3-D09875AA30F1}"/>
                    </a:ext>
                  </a:extLst>
                </p14:cNvPr>
                <p14:cNvContentPartPr/>
                <p14:nvPr/>
              </p14:nvContentPartPr>
              <p14:xfrm>
                <a:off x="3014680" y="843520"/>
                <a:ext cx="52200" cy="318240"/>
              </p14:xfrm>
            </p:contentPart>
          </mc:Choice>
          <mc:Fallback xmlns="">
            <p:pic>
              <p:nvPicPr>
                <p:cNvPr id="13" name="筆跡 12">
                  <a:extLst>
                    <a:ext uri="{FF2B5EF4-FFF2-40B4-BE49-F238E27FC236}">
                      <a16:creationId xmlns:a16="http://schemas.microsoft.com/office/drawing/2014/main" id="{AC4BF2FE-776B-D3D6-7FA3-D09875AA30F1}"/>
                    </a:ext>
                  </a:extLst>
                </p:cNvPr>
                <p:cNvPicPr/>
                <p:nvPr/>
              </p:nvPicPr>
              <p:blipFill>
                <a:blip r:embed="rId19"/>
                <a:stretch>
                  <a:fillRect/>
                </a:stretch>
              </p:blipFill>
              <p:spPr>
                <a:xfrm>
                  <a:off x="2997040" y="825520"/>
                  <a:ext cx="8784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筆跡 13">
                  <a:extLst>
                    <a:ext uri="{FF2B5EF4-FFF2-40B4-BE49-F238E27FC236}">
                      <a16:creationId xmlns:a16="http://schemas.microsoft.com/office/drawing/2014/main" id="{FFE7DD07-EA1D-D749-95D0-D8DE85DB2F46}"/>
                    </a:ext>
                  </a:extLst>
                </p14:cNvPr>
                <p14:cNvContentPartPr/>
                <p14:nvPr/>
              </p14:nvContentPartPr>
              <p14:xfrm>
                <a:off x="3026920" y="924880"/>
                <a:ext cx="250920" cy="250560"/>
              </p14:xfrm>
            </p:contentPart>
          </mc:Choice>
          <mc:Fallback xmlns="">
            <p:pic>
              <p:nvPicPr>
                <p:cNvPr id="14" name="筆跡 13">
                  <a:extLst>
                    <a:ext uri="{FF2B5EF4-FFF2-40B4-BE49-F238E27FC236}">
                      <a16:creationId xmlns:a16="http://schemas.microsoft.com/office/drawing/2014/main" id="{FFE7DD07-EA1D-D749-95D0-D8DE85DB2F46}"/>
                    </a:ext>
                  </a:extLst>
                </p:cNvPr>
                <p:cNvPicPr/>
                <p:nvPr/>
              </p:nvPicPr>
              <p:blipFill>
                <a:blip r:embed="rId21"/>
                <a:stretch>
                  <a:fillRect/>
                </a:stretch>
              </p:blipFill>
              <p:spPr>
                <a:xfrm>
                  <a:off x="3008920" y="906880"/>
                  <a:ext cx="286560" cy="286200"/>
                </a:xfrm>
                <a:prstGeom prst="rect">
                  <a:avLst/>
                </a:prstGeom>
              </p:spPr>
            </p:pic>
          </mc:Fallback>
        </mc:AlternateContent>
      </p:grpSp>
      <p:grpSp>
        <p:nvGrpSpPr>
          <p:cNvPr id="18" name="群組 17">
            <a:extLst>
              <a:ext uri="{FF2B5EF4-FFF2-40B4-BE49-F238E27FC236}">
                <a16:creationId xmlns:a16="http://schemas.microsoft.com/office/drawing/2014/main" id="{6E16C299-8CD1-8B5E-487C-1473B9FAADAA}"/>
              </a:ext>
            </a:extLst>
          </p:cNvPr>
          <p:cNvGrpSpPr/>
          <p:nvPr/>
        </p:nvGrpSpPr>
        <p:grpSpPr>
          <a:xfrm>
            <a:off x="3548200" y="812200"/>
            <a:ext cx="638280" cy="337320"/>
            <a:chOff x="3548200" y="812200"/>
            <a:chExt cx="638280" cy="337320"/>
          </a:xfrm>
        </p:grpSpPr>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81AA44A0-0F90-5F48-EDC7-CC0322D3B35B}"/>
                    </a:ext>
                  </a:extLst>
                </p14:cNvPr>
                <p14:cNvContentPartPr/>
                <p14:nvPr/>
              </p14:nvContentPartPr>
              <p14:xfrm>
                <a:off x="3548200" y="996520"/>
                <a:ext cx="426240" cy="153000"/>
              </p14:xfrm>
            </p:contentPart>
          </mc:Choice>
          <mc:Fallback xmlns="">
            <p:pic>
              <p:nvPicPr>
                <p:cNvPr id="16" name="筆跡 15">
                  <a:extLst>
                    <a:ext uri="{FF2B5EF4-FFF2-40B4-BE49-F238E27FC236}">
                      <a16:creationId xmlns:a16="http://schemas.microsoft.com/office/drawing/2014/main" id="{81AA44A0-0F90-5F48-EDC7-CC0322D3B35B}"/>
                    </a:ext>
                  </a:extLst>
                </p:cNvPr>
                <p:cNvPicPr/>
                <p:nvPr/>
              </p:nvPicPr>
              <p:blipFill>
                <a:blip r:embed="rId23"/>
                <a:stretch>
                  <a:fillRect/>
                </a:stretch>
              </p:blipFill>
              <p:spPr>
                <a:xfrm>
                  <a:off x="3530200" y="978880"/>
                  <a:ext cx="46188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05882F7B-41D3-FC10-27BB-8A4328EE7B73}"/>
                    </a:ext>
                  </a:extLst>
                </p14:cNvPr>
                <p14:cNvContentPartPr/>
                <p14:nvPr/>
              </p14:nvContentPartPr>
              <p14:xfrm>
                <a:off x="4027000" y="812200"/>
                <a:ext cx="159480" cy="295920"/>
              </p14:xfrm>
            </p:contentPart>
          </mc:Choice>
          <mc:Fallback xmlns="">
            <p:pic>
              <p:nvPicPr>
                <p:cNvPr id="17" name="筆跡 16">
                  <a:extLst>
                    <a:ext uri="{FF2B5EF4-FFF2-40B4-BE49-F238E27FC236}">
                      <a16:creationId xmlns:a16="http://schemas.microsoft.com/office/drawing/2014/main" id="{05882F7B-41D3-FC10-27BB-8A4328EE7B73}"/>
                    </a:ext>
                  </a:extLst>
                </p:cNvPr>
                <p:cNvPicPr/>
                <p:nvPr/>
              </p:nvPicPr>
              <p:blipFill>
                <a:blip r:embed="rId25"/>
                <a:stretch>
                  <a:fillRect/>
                </a:stretch>
              </p:blipFill>
              <p:spPr>
                <a:xfrm>
                  <a:off x="4009000" y="794560"/>
                  <a:ext cx="195120" cy="331560"/>
                </a:xfrm>
                <a:prstGeom prst="rect">
                  <a:avLst/>
                </a:prstGeom>
              </p:spPr>
            </p:pic>
          </mc:Fallback>
        </mc:AlternateContent>
      </p:grpSp>
      <p:grpSp>
        <p:nvGrpSpPr>
          <p:cNvPr id="22" name="群組 21">
            <a:extLst>
              <a:ext uri="{FF2B5EF4-FFF2-40B4-BE49-F238E27FC236}">
                <a16:creationId xmlns:a16="http://schemas.microsoft.com/office/drawing/2014/main" id="{5E12016E-CB41-7879-8911-7AF7F09C2C34}"/>
              </a:ext>
            </a:extLst>
          </p:cNvPr>
          <p:cNvGrpSpPr/>
          <p:nvPr/>
        </p:nvGrpSpPr>
        <p:grpSpPr>
          <a:xfrm>
            <a:off x="4674640" y="767200"/>
            <a:ext cx="437400" cy="399960"/>
            <a:chOff x="4674640" y="767200"/>
            <a:chExt cx="437400" cy="399960"/>
          </a:xfrm>
        </p:grpSpPr>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FD4418AD-9B36-D89D-3CF4-49E738F8F082}"/>
                    </a:ext>
                  </a:extLst>
                </p14:cNvPr>
                <p14:cNvContentPartPr/>
                <p14:nvPr/>
              </p14:nvContentPartPr>
              <p14:xfrm>
                <a:off x="4674640" y="767200"/>
                <a:ext cx="160920" cy="360720"/>
              </p14:xfrm>
            </p:contentPart>
          </mc:Choice>
          <mc:Fallback xmlns="">
            <p:pic>
              <p:nvPicPr>
                <p:cNvPr id="19" name="筆跡 18">
                  <a:extLst>
                    <a:ext uri="{FF2B5EF4-FFF2-40B4-BE49-F238E27FC236}">
                      <a16:creationId xmlns:a16="http://schemas.microsoft.com/office/drawing/2014/main" id="{FD4418AD-9B36-D89D-3CF4-49E738F8F082}"/>
                    </a:ext>
                  </a:extLst>
                </p:cNvPr>
                <p:cNvPicPr/>
                <p:nvPr/>
              </p:nvPicPr>
              <p:blipFill>
                <a:blip r:embed="rId27"/>
                <a:stretch>
                  <a:fillRect/>
                </a:stretch>
              </p:blipFill>
              <p:spPr>
                <a:xfrm>
                  <a:off x="4657000" y="749560"/>
                  <a:ext cx="19656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6ACB50B4-664C-0B78-FF0C-F9FA48772167}"/>
                    </a:ext>
                  </a:extLst>
                </p14:cNvPr>
                <p14:cNvContentPartPr/>
                <p14:nvPr/>
              </p14:nvContentPartPr>
              <p14:xfrm>
                <a:off x="4910440" y="958360"/>
                <a:ext cx="20160" cy="193680"/>
              </p14:xfrm>
            </p:contentPart>
          </mc:Choice>
          <mc:Fallback xmlns="">
            <p:pic>
              <p:nvPicPr>
                <p:cNvPr id="20" name="筆跡 19">
                  <a:extLst>
                    <a:ext uri="{FF2B5EF4-FFF2-40B4-BE49-F238E27FC236}">
                      <a16:creationId xmlns:a16="http://schemas.microsoft.com/office/drawing/2014/main" id="{6ACB50B4-664C-0B78-FF0C-F9FA48772167}"/>
                    </a:ext>
                  </a:extLst>
                </p:cNvPr>
                <p:cNvPicPr/>
                <p:nvPr/>
              </p:nvPicPr>
              <p:blipFill>
                <a:blip r:embed="rId29"/>
                <a:stretch>
                  <a:fillRect/>
                </a:stretch>
              </p:blipFill>
              <p:spPr>
                <a:xfrm>
                  <a:off x="4892800" y="940360"/>
                  <a:ext cx="558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59938259-1882-DEC8-C35E-FA149EF1C092}"/>
                    </a:ext>
                  </a:extLst>
                </p14:cNvPr>
                <p14:cNvContentPartPr/>
                <p14:nvPr/>
              </p14:nvContentPartPr>
              <p14:xfrm>
                <a:off x="4915480" y="1038280"/>
                <a:ext cx="196560" cy="128880"/>
              </p14:xfrm>
            </p:contentPart>
          </mc:Choice>
          <mc:Fallback xmlns="">
            <p:pic>
              <p:nvPicPr>
                <p:cNvPr id="21" name="筆跡 20">
                  <a:extLst>
                    <a:ext uri="{FF2B5EF4-FFF2-40B4-BE49-F238E27FC236}">
                      <a16:creationId xmlns:a16="http://schemas.microsoft.com/office/drawing/2014/main" id="{59938259-1882-DEC8-C35E-FA149EF1C092}"/>
                    </a:ext>
                  </a:extLst>
                </p:cNvPr>
                <p:cNvPicPr/>
                <p:nvPr/>
              </p:nvPicPr>
              <p:blipFill>
                <a:blip r:embed="rId31"/>
                <a:stretch>
                  <a:fillRect/>
                </a:stretch>
              </p:blipFill>
              <p:spPr>
                <a:xfrm>
                  <a:off x="4897840" y="1020280"/>
                  <a:ext cx="232200" cy="164520"/>
                </a:xfrm>
                <a:prstGeom prst="rect">
                  <a:avLst/>
                </a:prstGeom>
              </p:spPr>
            </p:pic>
          </mc:Fallback>
        </mc:AlternateContent>
      </p:grpSp>
      <p:grpSp>
        <p:nvGrpSpPr>
          <p:cNvPr id="32" name="群組 31">
            <a:extLst>
              <a:ext uri="{FF2B5EF4-FFF2-40B4-BE49-F238E27FC236}">
                <a16:creationId xmlns:a16="http://schemas.microsoft.com/office/drawing/2014/main" id="{6E5DE02A-06CD-CE7E-6B79-37A392A3B1DC}"/>
              </a:ext>
            </a:extLst>
          </p:cNvPr>
          <p:cNvGrpSpPr/>
          <p:nvPr/>
        </p:nvGrpSpPr>
        <p:grpSpPr>
          <a:xfrm>
            <a:off x="5487880" y="1024600"/>
            <a:ext cx="493920" cy="203040"/>
            <a:chOff x="5487880" y="1024600"/>
            <a:chExt cx="493920" cy="203040"/>
          </a:xfrm>
        </p:grpSpPr>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E7F0287B-00CC-8BE7-55D5-CE5992912DE3}"/>
                    </a:ext>
                  </a:extLst>
                </p14:cNvPr>
                <p14:cNvContentPartPr/>
                <p14:nvPr/>
              </p14:nvContentPartPr>
              <p14:xfrm>
                <a:off x="5487880" y="1024600"/>
                <a:ext cx="225360" cy="203040"/>
              </p14:xfrm>
            </p:contentPart>
          </mc:Choice>
          <mc:Fallback xmlns="">
            <p:pic>
              <p:nvPicPr>
                <p:cNvPr id="23" name="筆跡 22">
                  <a:extLst>
                    <a:ext uri="{FF2B5EF4-FFF2-40B4-BE49-F238E27FC236}">
                      <a16:creationId xmlns:a16="http://schemas.microsoft.com/office/drawing/2014/main" id="{E7F0287B-00CC-8BE7-55D5-CE5992912DE3}"/>
                    </a:ext>
                  </a:extLst>
                </p:cNvPr>
                <p:cNvPicPr/>
                <p:nvPr/>
              </p:nvPicPr>
              <p:blipFill>
                <a:blip r:embed="rId33"/>
                <a:stretch>
                  <a:fillRect/>
                </a:stretch>
              </p:blipFill>
              <p:spPr>
                <a:xfrm>
                  <a:off x="5470240" y="1006600"/>
                  <a:ext cx="26100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038E1AEA-BAC5-5BF1-A61A-8D55F47983AA}"/>
                    </a:ext>
                  </a:extLst>
                </p14:cNvPr>
                <p14:cNvContentPartPr/>
                <p14:nvPr/>
              </p14:nvContentPartPr>
              <p14:xfrm>
                <a:off x="5734840" y="1039360"/>
                <a:ext cx="86040" cy="172080"/>
              </p14:xfrm>
            </p:contentPart>
          </mc:Choice>
          <mc:Fallback xmlns="">
            <p:pic>
              <p:nvPicPr>
                <p:cNvPr id="24" name="筆跡 23">
                  <a:extLst>
                    <a:ext uri="{FF2B5EF4-FFF2-40B4-BE49-F238E27FC236}">
                      <a16:creationId xmlns:a16="http://schemas.microsoft.com/office/drawing/2014/main" id="{038E1AEA-BAC5-5BF1-A61A-8D55F47983AA}"/>
                    </a:ext>
                  </a:extLst>
                </p:cNvPr>
                <p:cNvPicPr/>
                <p:nvPr/>
              </p:nvPicPr>
              <p:blipFill>
                <a:blip r:embed="rId35"/>
                <a:stretch>
                  <a:fillRect/>
                </a:stretch>
              </p:blipFill>
              <p:spPr>
                <a:xfrm>
                  <a:off x="5717200" y="1021720"/>
                  <a:ext cx="1216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5230DB28-AFED-8514-EAB4-1A849A694D20}"/>
                    </a:ext>
                  </a:extLst>
                </p14:cNvPr>
                <p14:cNvContentPartPr/>
                <p14:nvPr/>
              </p14:nvContentPartPr>
              <p14:xfrm>
                <a:off x="5842120" y="1051600"/>
                <a:ext cx="139680" cy="171720"/>
              </p14:xfrm>
            </p:contentPart>
          </mc:Choice>
          <mc:Fallback xmlns="">
            <p:pic>
              <p:nvPicPr>
                <p:cNvPr id="25" name="筆跡 24">
                  <a:extLst>
                    <a:ext uri="{FF2B5EF4-FFF2-40B4-BE49-F238E27FC236}">
                      <a16:creationId xmlns:a16="http://schemas.microsoft.com/office/drawing/2014/main" id="{5230DB28-AFED-8514-EAB4-1A849A694D20}"/>
                    </a:ext>
                  </a:extLst>
                </p:cNvPr>
                <p:cNvPicPr/>
                <p:nvPr/>
              </p:nvPicPr>
              <p:blipFill>
                <a:blip r:embed="rId37"/>
                <a:stretch>
                  <a:fillRect/>
                </a:stretch>
              </p:blipFill>
              <p:spPr>
                <a:xfrm>
                  <a:off x="5824480" y="1033960"/>
                  <a:ext cx="175320" cy="207360"/>
                </a:xfrm>
                <a:prstGeom prst="rect">
                  <a:avLst/>
                </a:prstGeom>
              </p:spPr>
            </p:pic>
          </mc:Fallback>
        </mc:AlternateContent>
      </p:grpSp>
      <p:grpSp>
        <p:nvGrpSpPr>
          <p:cNvPr id="41" name="群組 40">
            <a:extLst>
              <a:ext uri="{FF2B5EF4-FFF2-40B4-BE49-F238E27FC236}">
                <a16:creationId xmlns:a16="http://schemas.microsoft.com/office/drawing/2014/main" id="{C577F2B6-F16C-D12F-0BB6-3F3E31D70B76}"/>
              </a:ext>
            </a:extLst>
          </p:cNvPr>
          <p:cNvGrpSpPr/>
          <p:nvPr/>
        </p:nvGrpSpPr>
        <p:grpSpPr>
          <a:xfrm>
            <a:off x="6320920" y="870880"/>
            <a:ext cx="1605600" cy="371880"/>
            <a:chOff x="6320920" y="870880"/>
            <a:chExt cx="1605600" cy="371880"/>
          </a:xfrm>
        </p:grpSpPr>
        <mc:AlternateContent xmlns:mc="http://schemas.openxmlformats.org/markup-compatibility/2006" xmlns:p14="http://schemas.microsoft.com/office/powerpoint/2010/main">
          <mc:Choice Requires="p14">
            <p:contentPart p14:bwMode="auto" r:id="rId38">
              <p14:nvContentPartPr>
                <p14:cNvPr id="33" name="筆跡 32">
                  <a:extLst>
                    <a:ext uri="{FF2B5EF4-FFF2-40B4-BE49-F238E27FC236}">
                      <a16:creationId xmlns:a16="http://schemas.microsoft.com/office/drawing/2014/main" id="{36205B53-A55E-4104-41A7-0A914F646B48}"/>
                    </a:ext>
                  </a:extLst>
                </p14:cNvPr>
                <p14:cNvContentPartPr/>
                <p14:nvPr/>
              </p14:nvContentPartPr>
              <p14:xfrm>
                <a:off x="6320920" y="1060240"/>
                <a:ext cx="361440" cy="182520"/>
              </p14:xfrm>
            </p:contentPart>
          </mc:Choice>
          <mc:Fallback xmlns="">
            <p:pic>
              <p:nvPicPr>
                <p:cNvPr id="33" name="筆跡 32">
                  <a:extLst>
                    <a:ext uri="{FF2B5EF4-FFF2-40B4-BE49-F238E27FC236}">
                      <a16:creationId xmlns:a16="http://schemas.microsoft.com/office/drawing/2014/main" id="{36205B53-A55E-4104-41A7-0A914F646B48}"/>
                    </a:ext>
                  </a:extLst>
                </p:cNvPr>
                <p:cNvPicPr/>
                <p:nvPr/>
              </p:nvPicPr>
              <p:blipFill>
                <a:blip r:embed="rId39"/>
                <a:stretch>
                  <a:fillRect/>
                </a:stretch>
              </p:blipFill>
              <p:spPr>
                <a:xfrm>
                  <a:off x="6303280" y="1042240"/>
                  <a:ext cx="39708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4" name="筆跡 33">
                  <a:extLst>
                    <a:ext uri="{FF2B5EF4-FFF2-40B4-BE49-F238E27FC236}">
                      <a16:creationId xmlns:a16="http://schemas.microsoft.com/office/drawing/2014/main" id="{A82F255B-F6B4-21ED-D82D-765720440E60}"/>
                    </a:ext>
                  </a:extLst>
                </p14:cNvPr>
                <p14:cNvContentPartPr/>
                <p14:nvPr/>
              </p14:nvContentPartPr>
              <p14:xfrm>
                <a:off x="6811600" y="870880"/>
                <a:ext cx="4320" cy="343080"/>
              </p14:xfrm>
            </p:contentPart>
          </mc:Choice>
          <mc:Fallback xmlns="">
            <p:pic>
              <p:nvPicPr>
                <p:cNvPr id="34" name="筆跡 33">
                  <a:extLst>
                    <a:ext uri="{FF2B5EF4-FFF2-40B4-BE49-F238E27FC236}">
                      <a16:creationId xmlns:a16="http://schemas.microsoft.com/office/drawing/2014/main" id="{A82F255B-F6B4-21ED-D82D-765720440E60}"/>
                    </a:ext>
                  </a:extLst>
                </p:cNvPr>
                <p:cNvPicPr/>
                <p:nvPr/>
              </p:nvPicPr>
              <p:blipFill>
                <a:blip r:embed="rId41"/>
                <a:stretch>
                  <a:fillRect/>
                </a:stretch>
              </p:blipFill>
              <p:spPr>
                <a:xfrm>
                  <a:off x="6793960" y="852880"/>
                  <a:ext cx="3996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5" name="筆跡 34">
                  <a:extLst>
                    <a:ext uri="{FF2B5EF4-FFF2-40B4-BE49-F238E27FC236}">
                      <a16:creationId xmlns:a16="http://schemas.microsoft.com/office/drawing/2014/main" id="{C4E708C6-5EB4-717E-9FC3-DB583AFC3DE4}"/>
                    </a:ext>
                  </a:extLst>
                </p14:cNvPr>
                <p14:cNvContentPartPr/>
                <p14:nvPr/>
              </p14:nvContentPartPr>
              <p14:xfrm>
                <a:off x="6808360" y="1086520"/>
                <a:ext cx="97920" cy="100440"/>
              </p14:xfrm>
            </p:contentPart>
          </mc:Choice>
          <mc:Fallback xmlns="">
            <p:pic>
              <p:nvPicPr>
                <p:cNvPr id="35" name="筆跡 34">
                  <a:extLst>
                    <a:ext uri="{FF2B5EF4-FFF2-40B4-BE49-F238E27FC236}">
                      <a16:creationId xmlns:a16="http://schemas.microsoft.com/office/drawing/2014/main" id="{C4E708C6-5EB4-717E-9FC3-DB583AFC3DE4}"/>
                    </a:ext>
                  </a:extLst>
                </p:cNvPr>
                <p:cNvPicPr/>
                <p:nvPr/>
              </p:nvPicPr>
              <p:blipFill>
                <a:blip r:embed="rId43"/>
                <a:stretch>
                  <a:fillRect/>
                </a:stretch>
              </p:blipFill>
              <p:spPr>
                <a:xfrm>
                  <a:off x="6790720" y="1068880"/>
                  <a:ext cx="1335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6" name="筆跡 35">
                  <a:extLst>
                    <a:ext uri="{FF2B5EF4-FFF2-40B4-BE49-F238E27FC236}">
                      <a16:creationId xmlns:a16="http://schemas.microsoft.com/office/drawing/2014/main" id="{4B6FEB42-3C72-8EC6-8770-8C3C21E84BAA}"/>
                    </a:ext>
                  </a:extLst>
                </p14:cNvPr>
                <p14:cNvContentPartPr/>
                <p14:nvPr/>
              </p14:nvContentPartPr>
              <p14:xfrm>
                <a:off x="7000240" y="1048720"/>
                <a:ext cx="104400" cy="154800"/>
              </p14:xfrm>
            </p:contentPart>
          </mc:Choice>
          <mc:Fallback xmlns="">
            <p:pic>
              <p:nvPicPr>
                <p:cNvPr id="36" name="筆跡 35">
                  <a:extLst>
                    <a:ext uri="{FF2B5EF4-FFF2-40B4-BE49-F238E27FC236}">
                      <a16:creationId xmlns:a16="http://schemas.microsoft.com/office/drawing/2014/main" id="{4B6FEB42-3C72-8EC6-8770-8C3C21E84BAA}"/>
                    </a:ext>
                  </a:extLst>
                </p:cNvPr>
                <p:cNvPicPr/>
                <p:nvPr/>
              </p:nvPicPr>
              <p:blipFill>
                <a:blip r:embed="rId45"/>
                <a:stretch>
                  <a:fillRect/>
                </a:stretch>
              </p:blipFill>
              <p:spPr>
                <a:xfrm>
                  <a:off x="6982240" y="1030720"/>
                  <a:ext cx="1400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筆跡 36">
                  <a:extLst>
                    <a:ext uri="{FF2B5EF4-FFF2-40B4-BE49-F238E27FC236}">
                      <a16:creationId xmlns:a16="http://schemas.microsoft.com/office/drawing/2014/main" id="{B5D840DF-3434-B0D5-6522-6467F6B58159}"/>
                    </a:ext>
                  </a:extLst>
                </p14:cNvPr>
                <p14:cNvContentPartPr/>
                <p14:nvPr/>
              </p14:nvContentPartPr>
              <p14:xfrm>
                <a:off x="7197520" y="1056640"/>
                <a:ext cx="82080" cy="144360"/>
              </p14:xfrm>
            </p:contentPart>
          </mc:Choice>
          <mc:Fallback xmlns="">
            <p:pic>
              <p:nvPicPr>
                <p:cNvPr id="37" name="筆跡 36">
                  <a:extLst>
                    <a:ext uri="{FF2B5EF4-FFF2-40B4-BE49-F238E27FC236}">
                      <a16:creationId xmlns:a16="http://schemas.microsoft.com/office/drawing/2014/main" id="{B5D840DF-3434-B0D5-6522-6467F6B58159}"/>
                    </a:ext>
                  </a:extLst>
                </p:cNvPr>
                <p:cNvPicPr/>
                <p:nvPr/>
              </p:nvPicPr>
              <p:blipFill>
                <a:blip r:embed="rId47"/>
                <a:stretch>
                  <a:fillRect/>
                </a:stretch>
              </p:blipFill>
              <p:spPr>
                <a:xfrm>
                  <a:off x="7179520" y="1039000"/>
                  <a:ext cx="11772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筆跡 37">
                  <a:extLst>
                    <a:ext uri="{FF2B5EF4-FFF2-40B4-BE49-F238E27FC236}">
                      <a16:creationId xmlns:a16="http://schemas.microsoft.com/office/drawing/2014/main" id="{D98C96FB-AD17-3D2A-F309-44602A8707D4}"/>
                    </a:ext>
                  </a:extLst>
                </p14:cNvPr>
                <p14:cNvContentPartPr/>
                <p14:nvPr/>
              </p14:nvContentPartPr>
              <p14:xfrm>
                <a:off x="7415680" y="1031440"/>
                <a:ext cx="250200" cy="195480"/>
              </p14:xfrm>
            </p:contentPart>
          </mc:Choice>
          <mc:Fallback xmlns="">
            <p:pic>
              <p:nvPicPr>
                <p:cNvPr id="38" name="筆跡 37">
                  <a:extLst>
                    <a:ext uri="{FF2B5EF4-FFF2-40B4-BE49-F238E27FC236}">
                      <a16:creationId xmlns:a16="http://schemas.microsoft.com/office/drawing/2014/main" id="{D98C96FB-AD17-3D2A-F309-44602A8707D4}"/>
                    </a:ext>
                  </a:extLst>
                </p:cNvPr>
                <p:cNvPicPr/>
                <p:nvPr/>
              </p:nvPicPr>
              <p:blipFill>
                <a:blip r:embed="rId49"/>
                <a:stretch>
                  <a:fillRect/>
                </a:stretch>
              </p:blipFill>
              <p:spPr>
                <a:xfrm>
                  <a:off x="7398040" y="1013440"/>
                  <a:ext cx="28584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0" name="筆跡 39">
                  <a:extLst>
                    <a:ext uri="{FF2B5EF4-FFF2-40B4-BE49-F238E27FC236}">
                      <a16:creationId xmlns:a16="http://schemas.microsoft.com/office/drawing/2014/main" id="{353DDAD7-779B-13B9-6FFD-3A90DD5EAA4E}"/>
                    </a:ext>
                  </a:extLst>
                </p14:cNvPr>
                <p14:cNvContentPartPr/>
                <p14:nvPr/>
              </p14:nvContentPartPr>
              <p14:xfrm>
                <a:off x="7773880" y="1037560"/>
                <a:ext cx="152640" cy="167040"/>
              </p14:xfrm>
            </p:contentPart>
          </mc:Choice>
          <mc:Fallback xmlns="">
            <p:pic>
              <p:nvPicPr>
                <p:cNvPr id="40" name="筆跡 39">
                  <a:extLst>
                    <a:ext uri="{FF2B5EF4-FFF2-40B4-BE49-F238E27FC236}">
                      <a16:creationId xmlns:a16="http://schemas.microsoft.com/office/drawing/2014/main" id="{353DDAD7-779B-13B9-6FFD-3A90DD5EAA4E}"/>
                    </a:ext>
                  </a:extLst>
                </p:cNvPr>
                <p:cNvPicPr/>
                <p:nvPr/>
              </p:nvPicPr>
              <p:blipFill>
                <a:blip r:embed="rId51"/>
                <a:stretch>
                  <a:fillRect/>
                </a:stretch>
              </p:blipFill>
              <p:spPr>
                <a:xfrm>
                  <a:off x="7755880" y="1019560"/>
                  <a:ext cx="188280" cy="202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
            <p14:nvContentPartPr>
              <p14:cNvPr id="45" name="筆跡 44">
                <a:extLst>
                  <a:ext uri="{FF2B5EF4-FFF2-40B4-BE49-F238E27FC236}">
                    <a16:creationId xmlns:a16="http://schemas.microsoft.com/office/drawing/2014/main" id="{C364B662-775E-1BF4-1C61-60B27B30AFF3}"/>
                  </a:ext>
                </a:extLst>
              </p14:cNvPr>
              <p14:cNvContentPartPr/>
              <p14:nvPr/>
            </p14:nvContentPartPr>
            <p14:xfrm>
              <a:off x="8001760" y="1215400"/>
              <a:ext cx="87840" cy="105480"/>
            </p14:xfrm>
          </p:contentPart>
        </mc:Choice>
        <mc:Fallback xmlns="">
          <p:pic>
            <p:nvPicPr>
              <p:cNvPr id="45" name="筆跡 44">
                <a:extLst>
                  <a:ext uri="{FF2B5EF4-FFF2-40B4-BE49-F238E27FC236}">
                    <a16:creationId xmlns:a16="http://schemas.microsoft.com/office/drawing/2014/main" id="{C364B662-775E-1BF4-1C61-60B27B30AFF3}"/>
                  </a:ext>
                </a:extLst>
              </p:cNvPr>
              <p:cNvPicPr/>
              <p:nvPr/>
            </p:nvPicPr>
            <p:blipFill>
              <a:blip r:embed="rId53"/>
              <a:stretch>
                <a:fillRect/>
              </a:stretch>
            </p:blipFill>
            <p:spPr>
              <a:xfrm>
                <a:off x="7983760" y="1197760"/>
                <a:ext cx="123480" cy="141120"/>
              </a:xfrm>
              <a:prstGeom prst="rect">
                <a:avLst/>
              </a:prstGeom>
            </p:spPr>
          </p:pic>
        </mc:Fallback>
      </mc:AlternateContent>
      <p:grpSp>
        <p:nvGrpSpPr>
          <p:cNvPr id="62" name="群組 61">
            <a:extLst>
              <a:ext uri="{FF2B5EF4-FFF2-40B4-BE49-F238E27FC236}">
                <a16:creationId xmlns:a16="http://schemas.microsoft.com/office/drawing/2014/main" id="{8EEFA25E-324D-7C93-E31B-1F94B8EF6406}"/>
              </a:ext>
            </a:extLst>
          </p:cNvPr>
          <p:cNvGrpSpPr/>
          <p:nvPr/>
        </p:nvGrpSpPr>
        <p:grpSpPr>
          <a:xfrm>
            <a:off x="8398320" y="971240"/>
            <a:ext cx="531000" cy="270720"/>
            <a:chOff x="8398320" y="971240"/>
            <a:chExt cx="531000" cy="270720"/>
          </a:xfrm>
        </p:grpSpPr>
        <mc:AlternateContent xmlns:mc="http://schemas.openxmlformats.org/markup-compatibility/2006" xmlns:p14="http://schemas.microsoft.com/office/powerpoint/2010/main">
          <mc:Choice Requires="p14">
            <p:contentPart p14:bwMode="auto" r:id="rId54">
              <p14:nvContentPartPr>
                <p14:cNvPr id="46" name="筆跡 45">
                  <a:extLst>
                    <a:ext uri="{FF2B5EF4-FFF2-40B4-BE49-F238E27FC236}">
                      <a16:creationId xmlns:a16="http://schemas.microsoft.com/office/drawing/2014/main" id="{792CCC0E-6B06-CC9A-8075-67B4DBF6FD9F}"/>
                    </a:ext>
                  </a:extLst>
                </p14:cNvPr>
                <p14:cNvContentPartPr/>
                <p14:nvPr/>
              </p14:nvContentPartPr>
              <p14:xfrm>
                <a:off x="8398320" y="971240"/>
                <a:ext cx="267480" cy="270720"/>
              </p14:xfrm>
            </p:contentPart>
          </mc:Choice>
          <mc:Fallback xmlns="">
            <p:pic>
              <p:nvPicPr>
                <p:cNvPr id="46" name="筆跡 45">
                  <a:extLst>
                    <a:ext uri="{FF2B5EF4-FFF2-40B4-BE49-F238E27FC236}">
                      <a16:creationId xmlns:a16="http://schemas.microsoft.com/office/drawing/2014/main" id="{792CCC0E-6B06-CC9A-8075-67B4DBF6FD9F}"/>
                    </a:ext>
                  </a:extLst>
                </p:cNvPr>
                <p:cNvPicPr/>
                <p:nvPr/>
              </p:nvPicPr>
              <p:blipFill>
                <a:blip r:embed="rId55"/>
                <a:stretch>
                  <a:fillRect/>
                </a:stretch>
              </p:blipFill>
              <p:spPr>
                <a:xfrm>
                  <a:off x="8380680" y="953600"/>
                  <a:ext cx="3031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7" name="筆跡 46">
                  <a:extLst>
                    <a:ext uri="{FF2B5EF4-FFF2-40B4-BE49-F238E27FC236}">
                      <a16:creationId xmlns:a16="http://schemas.microsoft.com/office/drawing/2014/main" id="{806B665A-72D8-43D2-7500-2E5F2C71E631}"/>
                    </a:ext>
                  </a:extLst>
                </p14:cNvPr>
                <p14:cNvContentPartPr/>
                <p14:nvPr/>
              </p14:nvContentPartPr>
              <p14:xfrm>
                <a:off x="8720880" y="1069880"/>
                <a:ext cx="208440" cy="167040"/>
              </p14:xfrm>
            </p:contentPart>
          </mc:Choice>
          <mc:Fallback xmlns="">
            <p:pic>
              <p:nvPicPr>
                <p:cNvPr id="47" name="筆跡 46">
                  <a:extLst>
                    <a:ext uri="{FF2B5EF4-FFF2-40B4-BE49-F238E27FC236}">
                      <a16:creationId xmlns:a16="http://schemas.microsoft.com/office/drawing/2014/main" id="{806B665A-72D8-43D2-7500-2E5F2C71E631}"/>
                    </a:ext>
                  </a:extLst>
                </p:cNvPr>
                <p:cNvPicPr/>
                <p:nvPr/>
              </p:nvPicPr>
              <p:blipFill>
                <a:blip r:embed="rId57"/>
                <a:stretch>
                  <a:fillRect/>
                </a:stretch>
              </p:blipFill>
              <p:spPr>
                <a:xfrm>
                  <a:off x="8702880" y="1051880"/>
                  <a:ext cx="244080" cy="202680"/>
                </a:xfrm>
                <a:prstGeom prst="rect">
                  <a:avLst/>
                </a:prstGeom>
              </p:spPr>
            </p:pic>
          </mc:Fallback>
        </mc:AlternateContent>
      </p:grpSp>
      <p:grpSp>
        <p:nvGrpSpPr>
          <p:cNvPr id="61" name="群組 60">
            <a:extLst>
              <a:ext uri="{FF2B5EF4-FFF2-40B4-BE49-F238E27FC236}">
                <a16:creationId xmlns:a16="http://schemas.microsoft.com/office/drawing/2014/main" id="{9915E14A-732A-0247-CD89-6988EE45A047}"/>
              </a:ext>
            </a:extLst>
          </p:cNvPr>
          <p:cNvGrpSpPr/>
          <p:nvPr/>
        </p:nvGrpSpPr>
        <p:grpSpPr>
          <a:xfrm>
            <a:off x="9325680" y="1059440"/>
            <a:ext cx="556560" cy="204480"/>
            <a:chOff x="9325680" y="1059440"/>
            <a:chExt cx="556560" cy="204480"/>
          </a:xfrm>
        </p:grpSpPr>
        <mc:AlternateContent xmlns:mc="http://schemas.openxmlformats.org/markup-compatibility/2006" xmlns:p14="http://schemas.microsoft.com/office/powerpoint/2010/main">
          <mc:Choice Requires="p14">
            <p:contentPart p14:bwMode="auto" r:id="rId58">
              <p14:nvContentPartPr>
                <p14:cNvPr id="48" name="筆跡 47">
                  <a:extLst>
                    <a:ext uri="{FF2B5EF4-FFF2-40B4-BE49-F238E27FC236}">
                      <a16:creationId xmlns:a16="http://schemas.microsoft.com/office/drawing/2014/main" id="{9BFF0981-B4AD-43BD-4C15-75502A992516}"/>
                    </a:ext>
                  </a:extLst>
                </p14:cNvPr>
                <p14:cNvContentPartPr/>
                <p14:nvPr/>
              </p14:nvContentPartPr>
              <p14:xfrm>
                <a:off x="9325680" y="1059440"/>
                <a:ext cx="161640" cy="197640"/>
              </p14:xfrm>
            </p:contentPart>
          </mc:Choice>
          <mc:Fallback xmlns="">
            <p:pic>
              <p:nvPicPr>
                <p:cNvPr id="48" name="筆跡 47">
                  <a:extLst>
                    <a:ext uri="{FF2B5EF4-FFF2-40B4-BE49-F238E27FC236}">
                      <a16:creationId xmlns:a16="http://schemas.microsoft.com/office/drawing/2014/main" id="{9BFF0981-B4AD-43BD-4C15-75502A992516}"/>
                    </a:ext>
                  </a:extLst>
                </p:cNvPr>
                <p:cNvPicPr/>
                <p:nvPr/>
              </p:nvPicPr>
              <p:blipFill>
                <a:blip r:embed="rId59"/>
                <a:stretch>
                  <a:fillRect/>
                </a:stretch>
              </p:blipFill>
              <p:spPr>
                <a:xfrm>
                  <a:off x="9307680" y="1041440"/>
                  <a:ext cx="1972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8CE5E4FB-79F2-9C81-FCD2-E9369BF69E01}"/>
                    </a:ext>
                  </a:extLst>
                </p14:cNvPr>
                <p14:cNvContentPartPr/>
                <p14:nvPr/>
              </p14:nvContentPartPr>
              <p14:xfrm>
                <a:off x="9537720" y="1078520"/>
                <a:ext cx="149400" cy="185400"/>
              </p14:xfrm>
            </p:contentPart>
          </mc:Choice>
          <mc:Fallback xmlns="">
            <p:pic>
              <p:nvPicPr>
                <p:cNvPr id="49" name="筆跡 48">
                  <a:extLst>
                    <a:ext uri="{FF2B5EF4-FFF2-40B4-BE49-F238E27FC236}">
                      <a16:creationId xmlns:a16="http://schemas.microsoft.com/office/drawing/2014/main" id="{8CE5E4FB-79F2-9C81-FCD2-E9369BF69E01}"/>
                    </a:ext>
                  </a:extLst>
                </p:cNvPr>
                <p:cNvPicPr/>
                <p:nvPr/>
              </p:nvPicPr>
              <p:blipFill>
                <a:blip r:embed="rId61"/>
                <a:stretch>
                  <a:fillRect/>
                </a:stretch>
              </p:blipFill>
              <p:spPr>
                <a:xfrm>
                  <a:off x="9520080" y="1060880"/>
                  <a:ext cx="1850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F18905EF-DA1A-4A7F-526D-DC06AAD55B05}"/>
                    </a:ext>
                  </a:extLst>
                </p14:cNvPr>
                <p14:cNvContentPartPr/>
                <p14:nvPr/>
              </p14:nvContentPartPr>
              <p14:xfrm>
                <a:off x="9757320" y="1067000"/>
                <a:ext cx="124920" cy="195840"/>
              </p14:xfrm>
            </p:contentPart>
          </mc:Choice>
          <mc:Fallback xmlns="">
            <p:pic>
              <p:nvPicPr>
                <p:cNvPr id="50" name="筆跡 49">
                  <a:extLst>
                    <a:ext uri="{FF2B5EF4-FFF2-40B4-BE49-F238E27FC236}">
                      <a16:creationId xmlns:a16="http://schemas.microsoft.com/office/drawing/2014/main" id="{F18905EF-DA1A-4A7F-526D-DC06AAD55B05}"/>
                    </a:ext>
                  </a:extLst>
                </p:cNvPr>
                <p:cNvPicPr/>
                <p:nvPr/>
              </p:nvPicPr>
              <p:blipFill>
                <a:blip r:embed="rId63"/>
                <a:stretch>
                  <a:fillRect/>
                </a:stretch>
              </p:blipFill>
              <p:spPr>
                <a:xfrm>
                  <a:off x="9739680" y="1049000"/>
                  <a:ext cx="160560" cy="231480"/>
                </a:xfrm>
                <a:prstGeom prst="rect">
                  <a:avLst/>
                </a:prstGeom>
              </p:spPr>
            </p:pic>
          </mc:Fallback>
        </mc:AlternateContent>
      </p:grpSp>
      <p:grpSp>
        <p:nvGrpSpPr>
          <p:cNvPr id="79" name="群組 78">
            <a:extLst>
              <a:ext uri="{FF2B5EF4-FFF2-40B4-BE49-F238E27FC236}">
                <a16:creationId xmlns:a16="http://schemas.microsoft.com/office/drawing/2014/main" id="{9D199A5A-EF63-4960-0022-991F35B7509A}"/>
              </a:ext>
            </a:extLst>
          </p:cNvPr>
          <p:cNvGrpSpPr/>
          <p:nvPr/>
        </p:nvGrpSpPr>
        <p:grpSpPr>
          <a:xfrm>
            <a:off x="10189320" y="990480"/>
            <a:ext cx="981720" cy="274680"/>
            <a:chOff x="10189320" y="990480"/>
            <a:chExt cx="981720" cy="274680"/>
          </a:xfrm>
        </p:grpSpPr>
        <mc:AlternateContent xmlns:mc="http://schemas.openxmlformats.org/markup-compatibility/2006" xmlns:p14="http://schemas.microsoft.com/office/powerpoint/2010/main">
          <mc:Choice Requires="p14">
            <p:contentPart p14:bwMode="auto" r:id="rId64">
              <p14:nvContentPartPr>
                <p14:cNvPr id="69" name="筆跡 68">
                  <a:extLst>
                    <a:ext uri="{FF2B5EF4-FFF2-40B4-BE49-F238E27FC236}">
                      <a16:creationId xmlns:a16="http://schemas.microsoft.com/office/drawing/2014/main" id="{A0F5E90F-D2FD-90CA-AD0B-CD92E20E8AB4}"/>
                    </a:ext>
                  </a:extLst>
                </p14:cNvPr>
                <p14:cNvContentPartPr/>
                <p14:nvPr/>
              </p14:nvContentPartPr>
              <p14:xfrm>
                <a:off x="10246920" y="1030080"/>
                <a:ext cx="158040" cy="235080"/>
              </p14:xfrm>
            </p:contentPart>
          </mc:Choice>
          <mc:Fallback xmlns="">
            <p:pic>
              <p:nvPicPr>
                <p:cNvPr id="69" name="筆跡 68">
                  <a:extLst>
                    <a:ext uri="{FF2B5EF4-FFF2-40B4-BE49-F238E27FC236}">
                      <a16:creationId xmlns:a16="http://schemas.microsoft.com/office/drawing/2014/main" id="{A0F5E90F-D2FD-90CA-AD0B-CD92E20E8AB4}"/>
                    </a:ext>
                  </a:extLst>
                </p:cNvPr>
                <p:cNvPicPr/>
                <p:nvPr/>
              </p:nvPicPr>
              <p:blipFill>
                <a:blip r:embed="rId65"/>
                <a:stretch>
                  <a:fillRect/>
                </a:stretch>
              </p:blipFill>
              <p:spPr>
                <a:xfrm>
                  <a:off x="10228920" y="1012080"/>
                  <a:ext cx="193680" cy="270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0" name="筆跡 69">
                  <a:extLst>
                    <a:ext uri="{FF2B5EF4-FFF2-40B4-BE49-F238E27FC236}">
                      <a16:creationId xmlns:a16="http://schemas.microsoft.com/office/drawing/2014/main" id="{FB2C8BBB-E3EB-12DA-E3B3-054D46A8819A}"/>
                    </a:ext>
                  </a:extLst>
                </p14:cNvPr>
                <p14:cNvContentPartPr/>
                <p14:nvPr/>
              </p14:nvContentPartPr>
              <p14:xfrm>
                <a:off x="10189320" y="1133400"/>
                <a:ext cx="271800" cy="19800"/>
              </p14:xfrm>
            </p:contentPart>
          </mc:Choice>
          <mc:Fallback xmlns="">
            <p:pic>
              <p:nvPicPr>
                <p:cNvPr id="70" name="筆跡 69">
                  <a:extLst>
                    <a:ext uri="{FF2B5EF4-FFF2-40B4-BE49-F238E27FC236}">
                      <a16:creationId xmlns:a16="http://schemas.microsoft.com/office/drawing/2014/main" id="{FB2C8BBB-E3EB-12DA-E3B3-054D46A8819A}"/>
                    </a:ext>
                  </a:extLst>
                </p:cNvPr>
                <p:cNvPicPr/>
                <p:nvPr/>
              </p:nvPicPr>
              <p:blipFill>
                <a:blip r:embed="rId67"/>
                <a:stretch>
                  <a:fillRect/>
                </a:stretch>
              </p:blipFill>
              <p:spPr>
                <a:xfrm>
                  <a:off x="10171680" y="1115400"/>
                  <a:ext cx="307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1" name="筆跡 70">
                  <a:extLst>
                    <a:ext uri="{FF2B5EF4-FFF2-40B4-BE49-F238E27FC236}">
                      <a16:creationId xmlns:a16="http://schemas.microsoft.com/office/drawing/2014/main" id="{A475195C-192C-C824-F98B-E5D11770DE5B}"/>
                    </a:ext>
                  </a:extLst>
                </p14:cNvPr>
                <p14:cNvContentPartPr/>
                <p14:nvPr/>
              </p14:nvContentPartPr>
              <p14:xfrm>
                <a:off x="10493520" y="1078680"/>
                <a:ext cx="228240" cy="143280"/>
              </p14:xfrm>
            </p:contentPart>
          </mc:Choice>
          <mc:Fallback xmlns="">
            <p:pic>
              <p:nvPicPr>
                <p:cNvPr id="71" name="筆跡 70">
                  <a:extLst>
                    <a:ext uri="{FF2B5EF4-FFF2-40B4-BE49-F238E27FC236}">
                      <a16:creationId xmlns:a16="http://schemas.microsoft.com/office/drawing/2014/main" id="{A475195C-192C-C824-F98B-E5D11770DE5B}"/>
                    </a:ext>
                  </a:extLst>
                </p:cNvPr>
                <p:cNvPicPr/>
                <p:nvPr/>
              </p:nvPicPr>
              <p:blipFill>
                <a:blip r:embed="rId69"/>
                <a:stretch>
                  <a:fillRect/>
                </a:stretch>
              </p:blipFill>
              <p:spPr>
                <a:xfrm>
                  <a:off x="10475880" y="1060680"/>
                  <a:ext cx="2638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2" name="筆跡 71">
                  <a:extLst>
                    <a:ext uri="{FF2B5EF4-FFF2-40B4-BE49-F238E27FC236}">
                      <a16:creationId xmlns:a16="http://schemas.microsoft.com/office/drawing/2014/main" id="{8D52E4CE-0240-8054-A628-DC23B6C3B479}"/>
                    </a:ext>
                  </a:extLst>
                </p14:cNvPr>
                <p14:cNvContentPartPr/>
                <p14:nvPr/>
              </p14:nvContentPartPr>
              <p14:xfrm>
                <a:off x="10717440" y="1062840"/>
                <a:ext cx="104400" cy="174960"/>
              </p14:xfrm>
            </p:contentPart>
          </mc:Choice>
          <mc:Fallback xmlns="">
            <p:pic>
              <p:nvPicPr>
                <p:cNvPr id="72" name="筆跡 71">
                  <a:extLst>
                    <a:ext uri="{FF2B5EF4-FFF2-40B4-BE49-F238E27FC236}">
                      <a16:creationId xmlns:a16="http://schemas.microsoft.com/office/drawing/2014/main" id="{8D52E4CE-0240-8054-A628-DC23B6C3B479}"/>
                    </a:ext>
                  </a:extLst>
                </p:cNvPr>
                <p:cNvPicPr/>
                <p:nvPr/>
              </p:nvPicPr>
              <p:blipFill>
                <a:blip r:embed="rId71"/>
                <a:stretch>
                  <a:fillRect/>
                </a:stretch>
              </p:blipFill>
              <p:spPr>
                <a:xfrm>
                  <a:off x="10699440" y="1044840"/>
                  <a:ext cx="1400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5" name="筆跡 74">
                  <a:extLst>
                    <a:ext uri="{FF2B5EF4-FFF2-40B4-BE49-F238E27FC236}">
                      <a16:creationId xmlns:a16="http://schemas.microsoft.com/office/drawing/2014/main" id="{949F769B-6D80-DC2F-3F73-ED2C30FD1955}"/>
                    </a:ext>
                  </a:extLst>
                </p14:cNvPr>
                <p14:cNvContentPartPr/>
                <p14:nvPr/>
              </p14:nvContentPartPr>
              <p14:xfrm>
                <a:off x="11154840" y="1003080"/>
                <a:ext cx="16200" cy="10440"/>
              </p14:xfrm>
            </p:contentPart>
          </mc:Choice>
          <mc:Fallback xmlns="">
            <p:pic>
              <p:nvPicPr>
                <p:cNvPr id="75" name="筆跡 74">
                  <a:extLst>
                    <a:ext uri="{FF2B5EF4-FFF2-40B4-BE49-F238E27FC236}">
                      <a16:creationId xmlns:a16="http://schemas.microsoft.com/office/drawing/2014/main" id="{949F769B-6D80-DC2F-3F73-ED2C30FD1955}"/>
                    </a:ext>
                  </a:extLst>
                </p:cNvPr>
                <p:cNvPicPr/>
                <p:nvPr/>
              </p:nvPicPr>
              <p:blipFill>
                <a:blip r:embed="rId73"/>
                <a:stretch>
                  <a:fillRect/>
                </a:stretch>
              </p:blipFill>
              <p:spPr>
                <a:xfrm>
                  <a:off x="11136840" y="985440"/>
                  <a:ext cx="518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77" name="筆跡 76">
                  <a:extLst>
                    <a:ext uri="{FF2B5EF4-FFF2-40B4-BE49-F238E27FC236}">
                      <a16:creationId xmlns:a16="http://schemas.microsoft.com/office/drawing/2014/main" id="{B4F3BD86-E143-507C-B3FA-769A30DD940A}"/>
                    </a:ext>
                  </a:extLst>
                </p14:cNvPr>
                <p14:cNvContentPartPr/>
                <p14:nvPr/>
              </p14:nvContentPartPr>
              <p14:xfrm>
                <a:off x="10951440" y="990480"/>
                <a:ext cx="112320" cy="217800"/>
              </p14:xfrm>
            </p:contentPart>
          </mc:Choice>
          <mc:Fallback xmlns="">
            <p:pic>
              <p:nvPicPr>
                <p:cNvPr id="77" name="筆跡 76">
                  <a:extLst>
                    <a:ext uri="{FF2B5EF4-FFF2-40B4-BE49-F238E27FC236}">
                      <a16:creationId xmlns:a16="http://schemas.microsoft.com/office/drawing/2014/main" id="{B4F3BD86-E143-507C-B3FA-769A30DD940A}"/>
                    </a:ext>
                  </a:extLst>
                </p:cNvPr>
                <p:cNvPicPr/>
                <p:nvPr/>
              </p:nvPicPr>
              <p:blipFill>
                <a:blip r:embed="rId75"/>
                <a:stretch>
                  <a:fillRect/>
                </a:stretch>
              </p:blipFill>
              <p:spPr>
                <a:xfrm>
                  <a:off x="10933440" y="972480"/>
                  <a:ext cx="1479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8" name="筆跡 77">
                  <a:extLst>
                    <a:ext uri="{FF2B5EF4-FFF2-40B4-BE49-F238E27FC236}">
                      <a16:creationId xmlns:a16="http://schemas.microsoft.com/office/drawing/2014/main" id="{CD33F6AC-CEF3-B548-8058-5C0F887672D3}"/>
                    </a:ext>
                  </a:extLst>
                </p14:cNvPr>
                <p14:cNvContentPartPr/>
                <p14:nvPr/>
              </p14:nvContentPartPr>
              <p14:xfrm>
                <a:off x="10899960" y="1007400"/>
                <a:ext cx="152640" cy="40320"/>
              </p14:xfrm>
            </p:contentPart>
          </mc:Choice>
          <mc:Fallback xmlns="">
            <p:pic>
              <p:nvPicPr>
                <p:cNvPr id="78" name="筆跡 77">
                  <a:extLst>
                    <a:ext uri="{FF2B5EF4-FFF2-40B4-BE49-F238E27FC236}">
                      <a16:creationId xmlns:a16="http://schemas.microsoft.com/office/drawing/2014/main" id="{CD33F6AC-CEF3-B548-8058-5C0F887672D3}"/>
                    </a:ext>
                  </a:extLst>
                </p:cNvPr>
                <p:cNvPicPr/>
                <p:nvPr/>
              </p:nvPicPr>
              <p:blipFill>
                <a:blip r:embed="rId77"/>
                <a:stretch>
                  <a:fillRect/>
                </a:stretch>
              </p:blipFill>
              <p:spPr>
                <a:xfrm>
                  <a:off x="10881960" y="989760"/>
                  <a:ext cx="188280" cy="75960"/>
                </a:xfrm>
                <a:prstGeom prst="rect">
                  <a:avLst/>
                </a:prstGeom>
              </p:spPr>
            </p:pic>
          </mc:Fallback>
        </mc:AlternateContent>
      </p:grpSp>
      <p:grpSp>
        <p:nvGrpSpPr>
          <p:cNvPr id="84" name="群組 83">
            <a:extLst>
              <a:ext uri="{FF2B5EF4-FFF2-40B4-BE49-F238E27FC236}">
                <a16:creationId xmlns:a16="http://schemas.microsoft.com/office/drawing/2014/main" id="{9B8E5BF9-8EE2-9E83-4D4D-B49BF6BA4EDF}"/>
              </a:ext>
            </a:extLst>
          </p:cNvPr>
          <p:cNvGrpSpPr/>
          <p:nvPr/>
        </p:nvGrpSpPr>
        <p:grpSpPr>
          <a:xfrm>
            <a:off x="1061400" y="1699040"/>
            <a:ext cx="468720" cy="312120"/>
            <a:chOff x="1061400" y="1699040"/>
            <a:chExt cx="468720" cy="312120"/>
          </a:xfrm>
        </p:grpSpPr>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4F8D4AC3-24CC-1DAE-C7B4-00D74323F83F}"/>
                    </a:ext>
                  </a:extLst>
                </p14:cNvPr>
                <p14:cNvContentPartPr/>
                <p14:nvPr/>
              </p14:nvContentPartPr>
              <p14:xfrm>
                <a:off x="1077240" y="1699040"/>
                <a:ext cx="18720" cy="312120"/>
              </p14:xfrm>
            </p:contentPart>
          </mc:Choice>
          <mc:Fallback xmlns="">
            <p:pic>
              <p:nvPicPr>
                <p:cNvPr id="80" name="筆跡 79">
                  <a:extLst>
                    <a:ext uri="{FF2B5EF4-FFF2-40B4-BE49-F238E27FC236}">
                      <a16:creationId xmlns:a16="http://schemas.microsoft.com/office/drawing/2014/main" id="{4F8D4AC3-24CC-1DAE-C7B4-00D74323F83F}"/>
                    </a:ext>
                  </a:extLst>
                </p:cNvPr>
                <p:cNvPicPr/>
                <p:nvPr/>
              </p:nvPicPr>
              <p:blipFill>
                <a:blip r:embed="rId79"/>
                <a:stretch>
                  <a:fillRect/>
                </a:stretch>
              </p:blipFill>
              <p:spPr>
                <a:xfrm>
                  <a:off x="1059600" y="1681040"/>
                  <a:ext cx="5436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6E4B6100-0298-69FE-D346-CCD1C9FC7CA2}"/>
                    </a:ext>
                  </a:extLst>
                </p14:cNvPr>
                <p14:cNvContentPartPr/>
                <p14:nvPr/>
              </p14:nvContentPartPr>
              <p14:xfrm>
                <a:off x="1185960" y="1720280"/>
                <a:ext cx="13680" cy="271440"/>
              </p14:xfrm>
            </p:contentPart>
          </mc:Choice>
          <mc:Fallback xmlns="">
            <p:pic>
              <p:nvPicPr>
                <p:cNvPr id="81" name="筆跡 80">
                  <a:extLst>
                    <a:ext uri="{FF2B5EF4-FFF2-40B4-BE49-F238E27FC236}">
                      <a16:creationId xmlns:a16="http://schemas.microsoft.com/office/drawing/2014/main" id="{6E4B6100-0298-69FE-D346-CCD1C9FC7CA2}"/>
                    </a:ext>
                  </a:extLst>
                </p:cNvPr>
                <p:cNvPicPr/>
                <p:nvPr/>
              </p:nvPicPr>
              <p:blipFill>
                <a:blip r:embed="rId81"/>
                <a:stretch>
                  <a:fillRect/>
                </a:stretch>
              </p:blipFill>
              <p:spPr>
                <a:xfrm>
                  <a:off x="1167960" y="1702640"/>
                  <a:ext cx="493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2" name="筆跡 81">
                  <a:extLst>
                    <a:ext uri="{FF2B5EF4-FFF2-40B4-BE49-F238E27FC236}">
                      <a16:creationId xmlns:a16="http://schemas.microsoft.com/office/drawing/2014/main" id="{A345ED95-613A-C9A0-84A9-5A515E281D6C}"/>
                    </a:ext>
                  </a:extLst>
                </p14:cNvPr>
                <p14:cNvContentPartPr/>
                <p14:nvPr/>
              </p14:nvContentPartPr>
              <p14:xfrm>
                <a:off x="1061400" y="1854920"/>
                <a:ext cx="316080" cy="95040"/>
              </p14:xfrm>
            </p:contentPart>
          </mc:Choice>
          <mc:Fallback xmlns="">
            <p:pic>
              <p:nvPicPr>
                <p:cNvPr id="82" name="筆跡 81">
                  <a:extLst>
                    <a:ext uri="{FF2B5EF4-FFF2-40B4-BE49-F238E27FC236}">
                      <a16:creationId xmlns:a16="http://schemas.microsoft.com/office/drawing/2014/main" id="{A345ED95-613A-C9A0-84A9-5A515E281D6C}"/>
                    </a:ext>
                  </a:extLst>
                </p:cNvPr>
                <p:cNvPicPr/>
                <p:nvPr/>
              </p:nvPicPr>
              <p:blipFill>
                <a:blip r:embed="rId83"/>
                <a:stretch>
                  <a:fillRect/>
                </a:stretch>
              </p:blipFill>
              <p:spPr>
                <a:xfrm>
                  <a:off x="1043400" y="1836920"/>
                  <a:ext cx="35172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3" name="筆跡 82">
                  <a:extLst>
                    <a:ext uri="{FF2B5EF4-FFF2-40B4-BE49-F238E27FC236}">
                      <a16:creationId xmlns:a16="http://schemas.microsoft.com/office/drawing/2014/main" id="{07031B79-6104-3004-67A0-924A314E3D99}"/>
                    </a:ext>
                  </a:extLst>
                </p14:cNvPr>
                <p14:cNvContentPartPr/>
                <p14:nvPr/>
              </p14:nvContentPartPr>
              <p14:xfrm>
                <a:off x="1513920" y="1803800"/>
                <a:ext cx="16200" cy="82440"/>
              </p14:xfrm>
            </p:contentPart>
          </mc:Choice>
          <mc:Fallback xmlns="">
            <p:pic>
              <p:nvPicPr>
                <p:cNvPr id="83" name="筆跡 82">
                  <a:extLst>
                    <a:ext uri="{FF2B5EF4-FFF2-40B4-BE49-F238E27FC236}">
                      <a16:creationId xmlns:a16="http://schemas.microsoft.com/office/drawing/2014/main" id="{07031B79-6104-3004-67A0-924A314E3D99}"/>
                    </a:ext>
                  </a:extLst>
                </p:cNvPr>
                <p:cNvPicPr/>
                <p:nvPr/>
              </p:nvPicPr>
              <p:blipFill>
                <a:blip r:embed="rId85"/>
                <a:stretch>
                  <a:fillRect/>
                </a:stretch>
              </p:blipFill>
              <p:spPr>
                <a:xfrm>
                  <a:off x="1495920" y="1786160"/>
                  <a:ext cx="51840" cy="118080"/>
                </a:xfrm>
                <a:prstGeom prst="rect">
                  <a:avLst/>
                </a:prstGeom>
              </p:spPr>
            </p:pic>
          </mc:Fallback>
        </mc:AlternateContent>
      </p:grpSp>
      <p:grpSp>
        <p:nvGrpSpPr>
          <p:cNvPr id="98" name="群組 97">
            <a:extLst>
              <a:ext uri="{FF2B5EF4-FFF2-40B4-BE49-F238E27FC236}">
                <a16:creationId xmlns:a16="http://schemas.microsoft.com/office/drawing/2014/main" id="{0B908B17-AC3A-B643-0F41-6DCF39DADEE4}"/>
              </a:ext>
            </a:extLst>
          </p:cNvPr>
          <p:cNvGrpSpPr/>
          <p:nvPr/>
        </p:nvGrpSpPr>
        <p:grpSpPr>
          <a:xfrm>
            <a:off x="1786800" y="1683560"/>
            <a:ext cx="404640" cy="371880"/>
            <a:chOff x="1786800" y="1683560"/>
            <a:chExt cx="404640" cy="371880"/>
          </a:xfrm>
        </p:grpSpPr>
        <mc:AlternateContent xmlns:mc="http://schemas.openxmlformats.org/markup-compatibility/2006" xmlns:p14="http://schemas.microsoft.com/office/powerpoint/2010/main">
          <mc:Choice Requires="p14">
            <p:contentPart p14:bwMode="auto" r:id="rId86">
              <p14:nvContentPartPr>
                <p14:cNvPr id="85" name="筆跡 84">
                  <a:extLst>
                    <a:ext uri="{FF2B5EF4-FFF2-40B4-BE49-F238E27FC236}">
                      <a16:creationId xmlns:a16="http://schemas.microsoft.com/office/drawing/2014/main" id="{49183899-12D0-3FD0-CDB1-A663106C8268}"/>
                    </a:ext>
                  </a:extLst>
                </p14:cNvPr>
                <p14:cNvContentPartPr/>
                <p14:nvPr/>
              </p14:nvContentPartPr>
              <p14:xfrm>
                <a:off x="1949160" y="1683560"/>
                <a:ext cx="48960" cy="318240"/>
              </p14:xfrm>
            </p:contentPart>
          </mc:Choice>
          <mc:Fallback xmlns="">
            <p:pic>
              <p:nvPicPr>
                <p:cNvPr id="85" name="筆跡 84">
                  <a:extLst>
                    <a:ext uri="{FF2B5EF4-FFF2-40B4-BE49-F238E27FC236}">
                      <a16:creationId xmlns:a16="http://schemas.microsoft.com/office/drawing/2014/main" id="{49183899-12D0-3FD0-CDB1-A663106C8268}"/>
                    </a:ext>
                  </a:extLst>
                </p:cNvPr>
                <p:cNvPicPr/>
                <p:nvPr/>
              </p:nvPicPr>
              <p:blipFill>
                <a:blip r:embed="rId87"/>
                <a:stretch>
                  <a:fillRect/>
                </a:stretch>
              </p:blipFill>
              <p:spPr>
                <a:xfrm>
                  <a:off x="1931520" y="1665920"/>
                  <a:ext cx="84600" cy="353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6" name="筆跡 85">
                  <a:extLst>
                    <a:ext uri="{FF2B5EF4-FFF2-40B4-BE49-F238E27FC236}">
                      <a16:creationId xmlns:a16="http://schemas.microsoft.com/office/drawing/2014/main" id="{51A2D9EC-7598-E17A-CA0D-38D9B311BF13}"/>
                    </a:ext>
                  </a:extLst>
                </p14:cNvPr>
                <p14:cNvContentPartPr/>
                <p14:nvPr/>
              </p14:nvContentPartPr>
              <p14:xfrm>
                <a:off x="1998480" y="1759520"/>
                <a:ext cx="192960" cy="232200"/>
              </p14:xfrm>
            </p:contentPart>
          </mc:Choice>
          <mc:Fallback xmlns="">
            <p:pic>
              <p:nvPicPr>
                <p:cNvPr id="86" name="筆跡 85">
                  <a:extLst>
                    <a:ext uri="{FF2B5EF4-FFF2-40B4-BE49-F238E27FC236}">
                      <a16:creationId xmlns:a16="http://schemas.microsoft.com/office/drawing/2014/main" id="{51A2D9EC-7598-E17A-CA0D-38D9B311BF13}"/>
                    </a:ext>
                  </a:extLst>
                </p:cNvPr>
                <p:cNvPicPr/>
                <p:nvPr/>
              </p:nvPicPr>
              <p:blipFill>
                <a:blip r:embed="rId89"/>
                <a:stretch>
                  <a:fillRect/>
                </a:stretch>
              </p:blipFill>
              <p:spPr>
                <a:xfrm>
                  <a:off x="1980480" y="1741880"/>
                  <a:ext cx="2286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3" name="筆跡 92">
                  <a:extLst>
                    <a:ext uri="{FF2B5EF4-FFF2-40B4-BE49-F238E27FC236}">
                      <a16:creationId xmlns:a16="http://schemas.microsoft.com/office/drawing/2014/main" id="{021989F9-CB48-121E-580A-7752A83A7011}"/>
                    </a:ext>
                  </a:extLst>
                </p14:cNvPr>
                <p14:cNvContentPartPr/>
                <p14:nvPr/>
              </p14:nvContentPartPr>
              <p14:xfrm>
                <a:off x="1786800" y="1687520"/>
                <a:ext cx="122400" cy="367920"/>
              </p14:xfrm>
            </p:contentPart>
          </mc:Choice>
          <mc:Fallback xmlns="">
            <p:pic>
              <p:nvPicPr>
                <p:cNvPr id="93" name="筆跡 92">
                  <a:extLst>
                    <a:ext uri="{FF2B5EF4-FFF2-40B4-BE49-F238E27FC236}">
                      <a16:creationId xmlns:a16="http://schemas.microsoft.com/office/drawing/2014/main" id="{021989F9-CB48-121E-580A-7752A83A7011}"/>
                    </a:ext>
                  </a:extLst>
                </p:cNvPr>
                <p:cNvPicPr/>
                <p:nvPr/>
              </p:nvPicPr>
              <p:blipFill>
                <a:blip r:embed="rId91"/>
                <a:stretch>
                  <a:fillRect/>
                </a:stretch>
              </p:blipFill>
              <p:spPr>
                <a:xfrm>
                  <a:off x="1768800" y="1669520"/>
                  <a:ext cx="158040" cy="403560"/>
                </a:xfrm>
                <a:prstGeom prst="rect">
                  <a:avLst/>
                </a:prstGeom>
              </p:spPr>
            </p:pic>
          </mc:Fallback>
        </mc:AlternateContent>
      </p:grpSp>
      <p:grpSp>
        <p:nvGrpSpPr>
          <p:cNvPr id="97" name="群組 96">
            <a:extLst>
              <a:ext uri="{FF2B5EF4-FFF2-40B4-BE49-F238E27FC236}">
                <a16:creationId xmlns:a16="http://schemas.microsoft.com/office/drawing/2014/main" id="{D0EFDB28-9EFC-4748-E7B2-FCF461E79DC2}"/>
              </a:ext>
            </a:extLst>
          </p:cNvPr>
          <p:cNvGrpSpPr/>
          <p:nvPr/>
        </p:nvGrpSpPr>
        <p:grpSpPr>
          <a:xfrm>
            <a:off x="2378280" y="1622720"/>
            <a:ext cx="1023120" cy="408600"/>
            <a:chOff x="2378280" y="1622720"/>
            <a:chExt cx="1023120" cy="408600"/>
          </a:xfrm>
        </p:grpSpPr>
        <mc:AlternateContent xmlns:mc="http://schemas.openxmlformats.org/markup-compatibility/2006" xmlns:p14="http://schemas.microsoft.com/office/powerpoint/2010/main">
          <mc:Choice Requires="p14">
            <p:contentPart p14:bwMode="auto" r:id="rId92">
              <p14:nvContentPartPr>
                <p14:cNvPr id="89" name="筆跡 88">
                  <a:extLst>
                    <a:ext uri="{FF2B5EF4-FFF2-40B4-BE49-F238E27FC236}">
                      <a16:creationId xmlns:a16="http://schemas.microsoft.com/office/drawing/2014/main" id="{B557D084-1A2A-5FB0-E4B9-DBE1EB77FC5E}"/>
                    </a:ext>
                  </a:extLst>
                </p14:cNvPr>
                <p14:cNvContentPartPr/>
                <p14:nvPr/>
              </p14:nvContentPartPr>
              <p14:xfrm>
                <a:off x="2378280" y="1930160"/>
                <a:ext cx="36000" cy="57240"/>
              </p14:xfrm>
            </p:contentPart>
          </mc:Choice>
          <mc:Fallback xmlns="">
            <p:pic>
              <p:nvPicPr>
                <p:cNvPr id="89" name="筆跡 88">
                  <a:extLst>
                    <a:ext uri="{FF2B5EF4-FFF2-40B4-BE49-F238E27FC236}">
                      <a16:creationId xmlns:a16="http://schemas.microsoft.com/office/drawing/2014/main" id="{B557D084-1A2A-5FB0-E4B9-DBE1EB77FC5E}"/>
                    </a:ext>
                  </a:extLst>
                </p:cNvPr>
                <p:cNvPicPr/>
                <p:nvPr/>
              </p:nvPicPr>
              <p:blipFill>
                <a:blip r:embed="rId93"/>
                <a:stretch>
                  <a:fillRect/>
                </a:stretch>
              </p:blipFill>
              <p:spPr>
                <a:xfrm>
                  <a:off x="2360640" y="1912160"/>
                  <a:ext cx="7164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筆跡 89">
                  <a:extLst>
                    <a:ext uri="{FF2B5EF4-FFF2-40B4-BE49-F238E27FC236}">
                      <a16:creationId xmlns:a16="http://schemas.microsoft.com/office/drawing/2014/main" id="{437279ED-0721-D3A6-2B4B-3BE1D6DA608E}"/>
                    </a:ext>
                  </a:extLst>
                </p14:cNvPr>
                <p14:cNvContentPartPr/>
                <p14:nvPr/>
              </p14:nvContentPartPr>
              <p14:xfrm>
                <a:off x="2561160" y="1710920"/>
                <a:ext cx="148320" cy="231840"/>
              </p14:xfrm>
            </p:contentPart>
          </mc:Choice>
          <mc:Fallback xmlns="">
            <p:pic>
              <p:nvPicPr>
                <p:cNvPr id="90" name="筆跡 89">
                  <a:extLst>
                    <a:ext uri="{FF2B5EF4-FFF2-40B4-BE49-F238E27FC236}">
                      <a16:creationId xmlns:a16="http://schemas.microsoft.com/office/drawing/2014/main" id="{437279ED-0721-D3A6-2B4B-3BE1D6DA608E}"/>
                    </a:ext>
                  </a:extLst>
                </p:cNvPr>
                <p:cNvPicPr/>
                <p:nvPr/>
              </p:nvPicPr>
              <p:blipFill>
                <a:blip r:embed="rId95"/>
                <a:stretch>
                  <a:fillRect/>
                </a:stretch>
              </p:blipFill>
              <p:spPr>
                <a:xfrm>
                  <a:off x="2543520" y="1692920"/>
                  <a:ext cx="1839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91" name="筆跡 90">
                  <a:extLst>
                    <a:ext uri="{FF2B5EF4-FFF2-40B4-BE49-F238E27FC236}">
                      <a16:creationId xmlns:a16="http://schemas.microsoft.com/office/drawing/2014/main" id="{5C4245DB-C1F2-3C00-0374-06C16C9D8BFE}"/>
                    </a:ext>
                  </a:extLst>
                </p14:cNvPr>
                <p14:cNvContentPartPr/>
                <p14:nvPr/>
              </p14:nvContentPartPr>
              <p14:xfrm>
                <a:off x="2809560" y="1794800"/>
                <a:ext cx="19080" cy="185760"/>
              </p14:xfrm>
            </p:contentPart>
          </mc:Choice>
          <mc:Fallback xmlns="">
            <p:pic>
              <p:nvPicPr>
                <p:cNvPr id="91" name="筆跡 90">
                  <a:extLst>
                    <a:ext uri="{FF2B5EF4-FFF2-40B4-BE49-F238E27FC236}">
                      <a16:creationId xmlns:a16="http://schemas.microsoft.com/office/drawing/2014/main" id="{5C4245DB-C1F2-3C00-0374-06C16C9D8BFE}"/>
                    </a:ext>
                  </a:extLst>
                </p:cNvPr>
                <p:cNvPicPr/>
                <p:nvPr/>
              </p:nvPicPr>
              <p:blipFill>
                <a:blip r:embed="rId97"/>
                <a:stretch>
                  <a:fillRect/>
                </a:stretch>
              </p:blipFill>
              <p:spPr>
                <a:xfrm>
                  <a:off x="2791920" y="1777160"/>
                  <a:ext cx="547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2" name="筆跡 91">
                  <a:extLst>
                    <a:ext uri="{FF2B5EF4-FFF2-40B4-BE49-F238E27FC236}">
                      <a16:creationId xmlns:a16="http://schemas.microsoft.com/office/drawing/2014/main" id="{C161E346-154E-383F-7B41-C2074A341C53}"/>
                    </a:ext>
                  </a:extLst>
                </p14:cNvPr>
                <p14:cNvContentPartPr/>
                <p14:nvPr/>
              </p14:nvContentPartPr>
              <p14:xfrm>
                <a:off x="2821440" y="1863200"/>
                <a:ext cx="105120" cy="88920"/>
              </p14:xfrm>
            </p:contentPart>
          </mc:Choice>
          <mc:Fallback xmlns="">
            <p:pic>
              <p:nvPicPr>
                <p:cNvPr id="92" name="筆跡 91">
                  <a:extLst>
                    <a:ext uri="{FF2B5EF4-FFF2-40B4-BE49-F238E27FC236}">
                      <a16:creationId xmlns:a16="http://schemas.microsoft.com/office/drawing/2014/main" id="{C161E346-154E-383F-7B41-C2074A341C53}"/>
                    </a:ext>
                  </a:extLst>
                </p:cNvPr>
                <p:cNvPicPr/>
                <p:nvPr/>
              </p:nvPicPr>
              <p:blipFill>
                <a:blip r:embed="rId99"/>
                <a:stretch>
                  <a:fillRect/>
                </a:stretch>
              </p:blipFill>
              <p:spPr>
                <a:xfrm>
                  <a:off x="2803440" y="1845560"/>
                  <a:ext cx="1407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4" name="筆跡 93">
                  <a:extLst>
                    <a:ext uri="{FF2B5EF4-FFF2-40B4-BE49-F238E27FC236}">
                      <a16:creationId xmlns:a16="http://schemas.microsoft.com/office/drawing/2014/main" id="{4474ED29-5E4D-689B-28BB-51C227024EB7}"/>
                    </a:ext>
                  </a:extLst>
                </p14:cNvPr>
                <p14:cNvContentPartPr/>
                <p14:nvPr/>
              </p14:nvContentPartPr>
              <p14:xfrm>
                <a:off x="3019080" y="1622720"/>
                <a:ext cx="103320" cy="408600"/>
              </p14:xfrm>
            </p:contentPart>
          </mc:Choice>
          <mc:Fallback xmlns="">
            <p:pic>
              <p:nvPicPr>
                <p:cNvPr id="94" name="筆跡 93">
                  <a:extLst>
                    <a:ext uri="{FF2B5EF4-FFF2-40B4-BE49-F238E27FC236}">
                      <a16:creationId xmlns:a16="http://schemas.microsoft.com/office/drawing/2014/main" id="{4474ED29-5E4D-689B-28BB-51C227024EB7}"/>
                    </a:ext>
                  </a:extLst>
                </p:cNvPr>
                <p:cNvPicPr/>
                <p:nvPr/>
              </p:nvPicPr>
              <p:blipFill>
                <a:blip r:embed="rId101"/>
                <a:stretch>
                  <a:fillRect/>
                </a:stretch>
              </p:blipFill>
              <p:spPr>
                <a:xfrm>
                  <a:off x="3001440" y="1604720"/>
                  <a:ext cx="138960" cy="444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筆跡 94">
                  <a:extLst>
                    <a:ext uri="{FF2B5EF4-FFF2-40B4-BE49-F238E27FC236}">
                      <a16:creationId xmlns:a16="http://schemas.microsoft.com/office/drawing/2014/main" id="{90E79B9D-825A-D82C-4FDA-A0F754B74F8F}"/>
                    </a:ext>
                  </a:extLst>
                </p14:cNvPr>
                <p14:cNvContentPartPr/>
                <p14:nvPr/>
              </p14:nvContentPartPr>
              <p14:xfrm>
                <a:off x="3227160" y="1786160"/>
                <a:ext cx="163440" cy="16560"/>
              </p14:xfrm>
            </p:contentPart>
          </mc:Choice>
          <mc:Fallback xmlns="">
            <p:pic>
              <p:nvPicPr>
                <p:cNvPr id="95" name="筆跡 94">
                  <a:extLst>
                    <a:ext uri="{FF2B5EF4-FFF2-40B4-BE49-F238E27FC236}">
                      <a16:creationId xmlns:a16="http://schemas.microsoft.com/office/drawing/2014/main" id="{90E79B9D-825A-D82C-4FDA-A0F754B74F8F}"/>
                    </a:ext>
                  </a:extLst>
                </p:cNvPr>
                <p:cNvPicPr/>
                <p:nvPr/>
              </p:nvPicPr>
              <p:blipFill>
                <a:blip r:embed="rId103"/>
                <a:stretch>
                  <a:fillRect/>
                </a:stretch>
              </p:blipFill>
              <p:spPr>
                <a:xfrm>
                  <a:off x="3209520" y="1768520"/>
                  <a:ext cx="1990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筆跡 95">
                  <a:extLst>
                    <a:ext uri="{FF2B5EF4-FFF2-40B4-BE49-F238E27FC236}">
                      <a16:creationId xmlns:a16="http://schemas.microsoft.com/office/drawing/2014/main" id="{99FDFC8F-4D52-F314-2DE3-5999CEAE1CAB}"/>
                    </a:ext>
                  </a:extLst>
                </p14:cNvPr>
                <p14:cNvContentPartPr/>
                <p14:nvPr/>
              </p14:nvContentPartPr>
              <p14:xfrm>
                <a:off x="3264600" y="1855640"/>
                <a:ext cx="136800" cy="11160"/>
              </p14:xfrm>
            </p:contentPart>
          </mc:Choice>
          <mc:Fallback xmlns="">
            <p:pic>
              <p:nvPicPr>
                <p:cNvPr id="96" name="筆跡 95">
                  <a:extLst>
                    <a:ext uri="{FF2B5EF4-FFF2-40B4-BE49-F238E27FC236}">
                      <a16:creationId xmlns:a16="http://schemas.microsoft.com/office/drawing/2014/main" id="{99FDFC8F-4D52-F314-2DE3-5999CEAE1CAB}"/>
                    </a:ext>
                  </a:extLst>
                </p:cNvPr>
                <p:cNvPicPr/>
                <p:nvPr/>
              </p:nvPicPr>
              <p:blipFill>
                <a:blip r:embed="rId105"/>
                <a:stretch>
                  <a:fillRect/>
                </a:stretch>
              </p:blipFill>
              <p:spPr>
                <a:xfrm>
                  <a:off x="3246960" y="1838000"/>
                  <a:ext cx="172440" cy="46800"/>
                </a:xfrm>
                <a:prstGeom prst="rect">
                  <a:avLst/>
                </a:prstGeom>
              </p:spPr>
            </p:pic>
          </mc:Fallback>
        </mc:AlternateContent>
      </p:grpSp>
      <p:grpSp>
        <p:nvGrpSpPr>
          <p:cNvPr id="104" name="群組 103">
            <a:extLst>
              <a:ext uri="{FF2B5EF4-FFF2-40B4-BE49-F238E27FC236}">
                <a16:creationId xmlns:a16="http://schemas.microsoft.com/office/drawing/2014/main" id="{42EA2ED1-8AF4-85C9-C372-458DC09AE769}"/>
              </a:ext>
            </a:extLst>
          </p:cNvPr>
          <p:cNvGrpSpPr/>
          <p:nvPr/>
        </p:nvGrpSpPr>
        <p:grpSpPr>
          <a:xfrm>
            <a:off x="3736200" y="1596080"/>
            <a:ext cx="812880" cy="370800"/>
            <a:chOff x="3736200" y="1596080"/>
            <a:chExt cx="812880" cy="370800"/>
          </a:xfrm>
        </p:grpSpPr>
        <mc:AlternateContent xmlns:mc="http://schemas.openxmlformats.org/markup-compatibility/2006" xmlns:p14="http://schemas.microsoft.com/office/powerpoint/2010/main">
          <mc:Choice Requires="p14">
            <p:contentPart p14:bwMode="auto" r:id="rId106">
              <p14:nvContentPartPr>
                <p14:cNvPr id="99" name="筆跡 98">
                  <a:extLst>
                    <a:ext uri="{FF2B5EF4-FFF2-40B4-BE49-F238E27FC236}">
                      <a16:creationId xmlns:a16="http://schemas.microsoft.com/office/drawing/2014/main" id="{D993E64A-D367-C86C-8905-5E883A768D10}"/>
                    </a:ext>
                  </a:extLst>
                </p14:cNvPr>
                <p14:cNvContentPartPr/>
                <p14:nvPr/>
              </p14:nvContentPartPr>
              <p14:xfrm>
                <a:off x="3736200" y="1596080"/>
                <a:ext cx="69840" cy="363240"/>
              </p14:xfrm>
            </p:contentPart>
          </mc:Choice>
          <mc:Fallback xmlns="">
            <p:pic>
              <p:nvPicPr>
                <p:cNvPr id="99" name="筆跡 98">
                  <a:extLst>
                    <a:ext uri="{FF2B5EF4-FFF2-40B4-BE49-F238E27FC236}">
                      <a16:creationId xmlns:a16="http://schemas.microsoft.com/office/drawing/2014/main" id="{D993E64A-D367-C86C-8905-5E883A768D10}"/>
                    </a:ext>
                  </a:extLst>
                </p:cNvPr>
                <p:cNvPicPr/>
                <p:nvPr/>
              </p:nvPicPr>
              <p:blipFill>
                <a:blip r:embed="rId107"/>
                <a:stretch>
                  <a:fillRect/>
                </a:stretch>
              </p:blipFill>
              <p:spPr>
                <a:xfrm>
                  <a:off x="3718560" y="1578080"/>
                  <a:ext cx="105480" cy="398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0" name="筆跡 99">
                  <a:extLst>
                    <a:ext uri="{FF2B5EF4-FFF2-40B4-BE49-F238E27FC236}">
                      <a16:creationId xmlns:a16="http://schemas.microsoft.com/office/drawing/2014/main" id="{ACDE5ABC-9BAE-D3C6-D1F7-3620DC4E38ED}"/>
                    </a:ext>
                  </a:extLst>
                </p14:cNvPr>
                <p14:cNvContentPartPr/>
                <p14:nvPr/>
              </p14:nvContentPartPr>
              <p14:xfrm>
                <a:off x="3914040" y="1712360"/>
                <a:ext cx="122760" cy="206640"/>
              </p14:xfrm>
            </p:contentPart>
          </mc:Choice>
          <mc:Fallback xmlns="">
            <p:pic>
              <p:nvPicPr>
                <p:cNvPr id="100" name="筆跡 99">
                  <a:extLst>
                    <a:ext uri="{FF2B5EF4-FFF2-40B4-BE49-F238E27FC236}">
                      <a16:creationId xmlns:a16="http://schemas.microsoft.com/office/drawing/2014/main" id="{ACDE5ABC-9BAE-D3C6-D1F7-3620DC4E38ED}"/>
                    </a:ext>
                  </a:extLst>
                </p:cNvPr>
                <p:cNvPicPr/>
                <p:nvPr/>
              </p:nvPicPr>
              <p:blipFill>
                <a:blip r:embed="rId109"/>
                <a:stretch>
                  <a:fillRect/>
                </a:stretch>
              </p:blipFill>
              <p:spPr>
                <a:xfrm>
                  <a:off x="3896400" y="1694360"/>
                  <a:ext cx="15840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01" name="筆跡 100">
                  <a:extLst>
                    <a:ext uri="{FF2B5EF4-FFF2-40B4-BE49-F238E27FC236}">
                      <a16:creationId xmlns:a16="http://schemas.microsoft.com/office/drawing/2014/main" id="{17485A79-38AA-B079-C12A-28CAC0BF1D37}"/>
                    </a:ext>
                  </a:extLst>
                </p14:cNvPr>
                <p14:cNvContentPartPr/>
                <p14:nvPr/>
              </p14:nvContentPartPr>
              <p14:xfrm>
                <a:off x="4129320" y="1901000"/>
                <a:ext cx="10080" cy="10800"/>
              </p14:xfrm>
            </p:contentPart>
          </mc:Choice>
          <mc:Fallback xmlns="">
            <p:pic>
              <p:nvPicPr>
                <p:cNvPr id="101" name="筆跡 100">
                  <a:extLst>
                    <a:ext uri="{FF2B5EF4-FFF2-40B4-BE49-F238E27FC236}">
                      <a16:creationId xmlns:a16="http://schemas.microsoft.com/office/drawing/2014/main" id="{17485A79-38AA-B079-C12A-28CAC0BF1D37}"/>
                    </a:ext>
                  </a:extLst>
                </p:cNvPr>
                <p:cNvPicPr/>
                <p:nvPr/>
              </p:nvPicPr>
              <p:blipFill>
                <a:blip r:embed="rId111"/>
                <a:stretch>
                  <a:fillRect/>
                </a:stretch>
              </p:blipFill>
              <p:spPr>
                <a:xfrm>
                  <a:off x="4111320" y="1883360"/>
                  <a:ext cx="457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2" name="筆跡 101">
                  <a:extLst>
                    <a:ext uri="{FF2B5EF4-FFF2-40B4-BE49-F238E27FC236}">
                      <a16:creationId xmlns:a16="http://schemas.microsoft.com/office/drawing/2014/main" id="{D129C407-6BF3-81AF-9501-0B5E9C5A6A8B}"/>
                    </a:ext>
                  </a:extLst>
                </p14:cNvPr>
                <p14:cNvContentPartPr/>
                <p14:nvPr/>
              </p14:nvContentPartPr>
              <p14:xfrm>
                <a:off x="4259640" y="1725320"/>
                <a:ext cx="147960" cy="207000"/>
              </p14:xfrm>
            </p:contentPart>
          </mc:Choice>
          <mc:Fallback xmlns="">
            <p:pic>
              <p:nvPicPr>
                <p:cNvPr id="102" name="筆跡 101">
                  <a:extLst>
                    <a:ext uri="{FF2B5EF4-FFF2-40B4-BE49-F238E27FC236}">
                      <a16:creationId xmlns:a16="http://schemas.microsoft.com/office/drawing/2014/main" id="{D129C407-6BF3-81AF-9501-0B5E9C5A6A8B}"/>
                    </a:ext>
                  </a:extLst>
                </p:cNvPr>
                <p:cNvPicPr/>
                <p:nvPr/>
              </p:nvPicPr>
              <p:blipFill>
                <a:blip r:embed="rId113"/>
                <a:stretch>
                  <a:fillRect/>
                </a:stretch>
              </p:blipFill>
              <p:spPr>
                <a:xfrm>
                  <a:off x="4241640" y="1707320"/>
                  <a:ext cx="18360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3" name="筆跡 102">
                  <a:extLst>
                    <a:ext uri="{FF2B5EF4-FFF2-40B4-BE49-F238E27FC236}">
                      <a16:creationId xmlns:a16="http://schemas.microsoft.com/office/drawing/2014/main" id="{B6F1B026-0EAC-7D65-EB59-EDA27BDADAED}"/>
                    </a:ext>
                  </a:extLst>
                </p14:cNvPr>
                <p14:cNvContentPartPr/>
                <p14:nvPr/>
              </p14:nvContentPartPr>
              <p14:xfrm>
                <a:off x="4460880" y="1650800"/>
                <a:ext cx="88200" cy="316080"/>
              </p14:xfrm>
            </p:contentPart>
          </mc:Choice>
          <mc:Fallback xmlns="">
            <p:pic>
              <p:nvPicPr>
                <p:cNvPr id="103" name="筆跡 102">
                  <a:extLst>
                    <a:ext uri="{FF2B5EF4-FFF2-40B4-BE49-F238E27FC236}">
                      <a16:creationId xmlns:a16="http://schemas.microsoft.com/office/drawing/2014/main" id="{B6F1B026-0EAC-7D65-EB59-EDA27BDADAED}"/>
                    </a:ext>
                  </a:extLst>
                </p:cNvPr>
                <p:cNvPicPr/>
                <p:nvPr/>
              </p:nvPicPr>
              <p:blipFill>
                <a:blip r:embed="rId115"/>
                <a:stretch>
                  <a:fillRect/>
                </a:stretch>
              </p:blipFill>
              <p:spPr>
                <a:xfrm>
                  <a:off x="4443240" y="1633160"/>
                  <a:ext cx="123840" cy="351720"/>
                </a:xfrm>
                <a:prstGeom prst="rect">
                  <a:avLst/>
                </a:prstGeom>
              </p:spPr>
            </p:pic>
          </mc:Fallback>
        </mc:AlternateContent>
      </p:grpSp>
      <p:grpSp>
        <p:nvGrpSpPr>
          <p:cNvPr id="108" name="群組 107">
            <a:extLst>
              <a:ext uri="{FF2B5EF4-FFF2-40B4-BE49-F238E27FC236}">
                <a16:creationId xmlns:a16="http://schemas.microsoft.com/office/drawing/2014/main" id="{A474A6CB-EA95-6842-8E0A-88DDF7265BA0}"/>
              </a:ext>
            </a:extLst>
          </p:cNvPr>
          <p:cNvGrpSpPr/>
          <p:nvPr/>
        </p:nvGrpSpPr>
        <p:grpSpPr>
          <a:xfrm>
            <a:off x="4919880" y="1735400"/>
            <a:ext cx="400680" cy="222480"/>
            <a:chOff x="4919880" y="1735400"/>
            <a:chExt cx="400680" cy="222480"/>
          </a:xfrm>
        </p:grpSpPr>
        <mc:AlternateContent xmlns:mc="http://schemas.openxmlformats.org/markup-compatibility/2006" xmlns:p14="http://schemas.microsoft.com/office/powerpoint/2010/main">
          <mc:Choice Requires="p14">
            <p:contentPart p14:bwMode="auto" r:id="rId116">
              <p14:nvContentPartPr>
                <p14:cNvPr id="105" name="筆跡 104">
                  <a:extLst>
                    <a:ext uri="{FF2B5EF4-FFF2-40B4-BE49-F238E27FC236}">
                      <a16:creationId xmlns:a16="http://schemas.microsoft.com/office/drawing/2014/main" id="{B44AAF25-8EFC-A5E8-D7A4-B44AD9550663}"/>
                    </a:ext>
                  </a:extLst>
                </p14:cNvPr>
                <p14:cNvContentPartPr/>
                <p14:nvPr/>
              </p14:nvContentPartPr>
              <p14:xfrm>
                <a:off x="4919880" y="1754480"/>
                <a:ext cx="139680" cy="199800"/>
              </p14:xfrm>
            </p:contentPart>
          </mc:Choice>
          <mc:Fallback xmlns="">
            <p:pic>
              <p:nvPicPr>
                <p:cNvPr id="105" name="筆跡 104">
                  <a:extLst>
                    <a:ext uri="{FF2B5EF4-FFF2-40B4-BE49-F238E27FC236}">
                      <a16:creationId xmlns:a16="http://schemas.microsoft.com/office/drawing/2014/main" id="{B44AAF25-8EFC-A5E8-D7A4-B44AD9550663}"/>
                    </a:ext>
                  </a:extLst>
                </p:cNvPr>
                <p:cNvPicPr/>
                <p:nvPr/>
              </p:nvPicPr>
              <p:blipFill>
                <a:blip r:embed="rId117"/>
                <a:stretch>
                  <a:fillRect/>
                </a:stretch>
              </p:blipFill>
              <p:spPr>
                <a:xfrm>
                  <a:off x="4901880" y="1736480"/>
                  <a:ext cx="1753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6" name="筆跡 105">
                  <a:extLst>
                    <a:ext uri="{FF2B5EF4-FFF2-40B4-BE49-F238E27FC236}">
                      <a16:creationId xmlns:a16="http://schemas.microsoft.com/office/drawing/2014/main" id="{B801C2B9-99EE-7D41-00AF-43C45EDD2644}"/>
                    </a:ext>
                  </a:extLst>
                </p14:cNvPr>
                <p14:cNvContentPartPr/>
                <p14:nvPr/>
              </p14:nvContentPartPr>
              <p14:xfrm>
                <a:off x="5112480" y="1898120"/>
                <a:ext cx="32400" cy="50040"/>
              </p14:xfrm>
            </p:contentPart>
          </mc:Choice>
          <mc:Fallback xmlns="">
            <p:pic>
              <p:nvPicPr>
                <p:cNvPr id="106" name="筆跡 105">
                  <a:extLst>
                    <a:ext uri="{FF2B5EF4-FFF2-40B4-BE49-F238E27FC236}">
                      <a16:creationId xmlns:a16="http://schemas.microsoft.com/office/drawing/2014/main" id="{B801C2B9-99EE-7D41-00AF-43C45EDD2644}"/>
                    </a:ext>
                  </a:extLst>
                </p:cNvPr>
                <p:cNvPicPr/>
                <p:nvPr/>
              </p:nvPicPr>
              <p:blipFill>
                <a:blip r:embed="rId119"/>
                <a:stretch>
                  <a:fillRect/>
                </a:stretch>
              </p:blipFill>
              <p:spPr>
                <a:xfrm>
                  <a:off x="5094480" y="1880480"/>
                  <a:ext cx="6804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07" name="筆跡 106">
                  <a:extLst>
                    <a:ext uri="{FF2B5EF4-FFF2-40B4-BE49-F238E27FC236}">
                      <a16:creationId xmlns:a16="http://schemas.microsoft.com/office/drawing/2014/main" id="{47A1EC26-E4F6-1688-6292-6EF4FC91439B}"/>
                    </a:ext>
                  </a:extLst>
                </p14:cNvPr>
                <p14:cNvContentPartPr/>
                <p14:nvPr/>
              </p14:nvContentPartPr>
              <p14:xfrm>
                <a:off x="5211840" y="1735400"/>
                <a:ext cx="108720" cy="222480"/>
              </p14:xfrm>
            </p:contentPart>
          </mc:Choice>
          <mc:Fallback xmlns="">
            <p:pic>
              <p:nvPicPr>
                <p:cNvPr id="107" name="筆跡 106">
                  <a:extLst>
                    <a:ext uri="{FF2B5EF4-FFF2-40B4-BE49-F238E27FC236}">
                      <a16:creationId xmlns:a16="http://schemas.microsoft.com/office/drawing/2014/main" id="{47A1EC26-E4F6-1688-6292-6EF4FC91439B}"/>
                    </a:ext>
                  </a:extLst>
                </p:cNvPr>
                <p:cNvPicPr/>
                <p:nvPr/>
              </p:nvPicPr>
              <p:blipFill>
                <a:blip r:embed="rId121"/>
                <a:stretch>
                  <a:fillRect/>
                </a:stretch>
              </p:blipFill>
              <p:spPr>
                <a:xfrm>
                  <a:off x="5194200" y="1717760"/>
                  <a:ext cx="144360" cy="258120"/>
                </a:xfrm>
                <a:prstGeom prst="rect">
                  <a:avLst/>
                </a:prstGeom>
              </p:spPr>
            </p:pic>
          </mc:Fallback>
        </mc:AlternateContent>
      </p:grpSp>
      <p:grpSp>
        <p:nvGrpSpPr>
          <p:cNvPr id="114" name="群組 113">
            <a:extLst>
              <a:ext uri="{FF2B5EF4-FFF2-40B4-BE49-F238E27FC236}">
                <a16:creationId xmlns:a16="http://schemas.microsoft.com/office/drawing/2014/main" id="{030BA746-DFA0-938B-51F8-038D21781F86}"/>
              </a:ext>
            </a:extLst>
          </p:cNvPr>
          <p:cNvGrpSpPr/>
          <p:nvPr/>
        </p:nvGrpSpPr>
        <p:grpSpPr>
          <a:xfrm>
            <a:off x="5687040" y="1692920"/>
            <a:ext cx="523800" cy="317880"/>
            <a:chOff x="5687040" y="1692920"/>
            <a:chExt cx="523800" cy="317880"/>
          </a:xfrm>
        </p:grpSpPr>
        <mc:AlternateContent xmlns:mc="http://schemas.openxmlformats.org/markup-compatibility/2006" xmlns:p14="http://schemas.microsoft.com/office/powerpoint/2010/main">
          <mc:Choice Requires="p14">
            <p:contentPart p14:bwMode="auto" r:id="rId122">
              <p14:nvContentPartPr>
                <p14:cNvPr id="109" name="筆跡 108">
                  <a:extLst>
                    <a:ext uri="{FF2B5EF4-FFF2-40B4-BE49-F238E27FC236}">
                      <a16:creationId xmlns:a16="http://schemas.microsoft.com/office/drawing/2014/main" id="{0E996DA1-1863-06D2-513B-3C3E8BF7157E}"/>
                    </a:ext>
                  </a:extLst>
                </p14:cNvPr>
                <p14:cNvContentPartPr/>
                <p14:nvPr/>
              </p14:nvContentPartPr>
              <p14:xfrm>
                <a:off x="5687040" y="1692920"/>
                <a:ext cx="25560" cy="308160"/>
              </p14:xfrm>
            </p:contentPart>
          </mc:Choice>
          <mc:Fallback xmlns="">
            <p:pic>
              <p:nvPicPr>
                <p:cNvPr id="109" name="筆跡 108">
                  <a:extLst>
                    <a:ext uri="{FF2B5EF4-FFF2-40B4-BE49-F238E27FC236}">
                      <a16:creationId xmlns:a16="http://schemas.microsoft.com/office/drawing/2014/main" id="{0E996DA1-1863-06D2-513B-3C3E8BF7157E}"/>
                    </a:ext>
                  </a:extLst>
                </p:cNvPr>
                <p:cNvPicPr/>
                <p:nvPr/>
              </p:nvPicPr>
              <p:blipFill>
                <a:blip r:embed="rId123"/>
                <a:stretch>
                  <a:fillRect/>
                </a:stretch>
              </p:blipFill>
              <p:spPr>
                <a:xfrm>
                  <a:off x="5669400" y="1675280"/>
                  <a:ext cx="6120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10" name="筆跡 109">
                  <a:extLst>
                    <a:ext uri="{FF2B5EF4-FFF2-40B4-BE49-F238E27FC236}">
                      <a16:creationId xmlns:a16="http://schemas.microsoft.com/office/drawing/2014/main" id="{914FBA9F-5A4A-2937-B5B1-7961CEEE341E}"/>
                    </a:ext>
                  </a:extLst>
                </p14:cNvPr>
                <p14:cNvContentPartPr/>
                <p14:nvPr/>
              </p14:nvContentPartPr>
              <p14:xfrm>
                <a:off x="5840400" y="1722440"/>
                <a:ext cx="17640" cy="275400"/>
              </p14:xfrm>
            </p:contentPart>
          </mc:Choice>
          <mc:Fallback xmlns="">
            <p:pic>
              <p:nvPicPr>
                <p:cNvPr id="110" name="筆跡 109">
                  <a:extLst>
                    <a:ext uri="{FF2B5EF4-FFF2-40B4-BE49-F238E27FC236}">
                      <a16:creationId xmlns:a16="http://schemas.microsoft.com/office/drawing/2014/main" id="{914FBA9F-5A4A-2937-B5B1-7961CEEE341E}"/>
                    </a:ext>
                  </a:extLst>
                </p:cNvPr>
                <p:cNvPicPr/>
                <p:nvPr/>
              </p:nvPicPr>
              <p:blipFill>
                <a:blip r:embed="rId125"/>
                <a:stretch>
                  <a:fillRect/>
                </a:stretch>
              </p:blipFill>
              <p:spPr>
                <a:xfrm>
                  <a:off x="5822760" y="1704800"/>
                  <a:ext cx="532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11" name="筆跡 110">
                  <a:extLst>
                    <a:ext uri="{FF2B5EF4-FFF2-40B4-BE49-F238E27FC236}">
                      <a16:creationId xmlns:a16="http://schemas.microsoft.com/office/drawing/2014/main" id="{181FA367-1694-0E2C-DDEC-ECA8EA0AA6CD}"/>
                    </a:ext>
                  </a:extLst>
                </p14:cNvPr>
                <p14:cNvContentPartPr/>
                <p14:nvPr/>
              </p14:nvContentPartPr>
              <p14:xfrm>
                <a:off x="5724840" y="1916120"/>
                <a:ext cx="164160" cy="10800"/>
              </p14:xfrm>
            </p:contentPart>
          </mc:Choice>
          <mc:Fallback xmlns="">
            <p:pic>
              <p:nvPicPr>
                <p:cNvPr id="111" name="筆跡 110">
                  <a:extLst>
                    <a:ext uri="{FF2B5EF4-FFF2-40B4-BE49-F238E27FC236}">
                      <a16:creationId xmlns:a16="http://schemas.microsoft.com/office/drawing/2014/main" id="{181FA367-1694-0E2C-DDEC-ECA8EA0AA6CD}"/>
                    </a:ext>
                  </a:extLst>
                </p:cNvPr>
                <p:cNvPicPr/>
                <p:nvPr/>
              </p:nvPicPr>
              <p:blipFill>
                <a:blip r:embed="rId127"/>
                <a:stretch>
                  <a:fillRect/>
                </a:stretch>
              </p:blipFill>
              <p:spPr>
                <a:xfrm>
                  <a:off x="5707200" y="1898120"/>
                  <a:ext cx="1998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2" name="筆跡 111">
                  <a:extLst>
                    <a:ext uri="{FF2B5EF4-FFF2-40B4-BE49-F238E27FC236}">
                      <a16:creationId xmlns:a16="http://schemas.microsoft.com/office/drawing/2014/main" id="{B2042171-623B-A62C-5D7C-F5BAE1E19B35}"/>
                    </a:ext>
                  </a:extLst>
                </p14:cNvPr>
                <p14:cNvContentPartPr/>
                <p14:nvPr/>
              </p14:nvContentPartPr>
              <p14:xfrm>
                <a:off x="5899440" y="1858880"/>
                <a:ext cx="168840" cy="151920"/>
              </p14:xfrm>
            </p:contentPart>
          </mc:Choice>
          <mc:Fallback xmlns="">
            <p:pic>
              <p:nvPicPr>
                <p:cNvPr id="112" name="筆跡 111">
                  <a:extLst>
                    <a:ext uri="{FF2B5EF4-FFF2-40B4-BE49-F238E27FC236}">
                      <a16:creationId xmlns:a16="http://schemas.microsoft.com/office/drawing/2014/main" id="{B2042171-623B-A62C-5D7C-F5BAE1E19B35}"/>
                    </a:ext>
                  </a:extLst>
                </p:cNvPr>
                <p:cNvPicPr/>
                <p:nvPr/>
              </p:nvPicPr>
              <p:blipFill>
                <a:blip r:embed="rId129"/>
                <a:stretch>
                  <a:fillRect/>
                </a:stretch>
              </p:blipFill>
              <p:spPr>
                <a:xfrm>
                  <a:off x="5881440" y="1840880"/>
                  <a:ext cx="2044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3" name="筆跡 112">
                  <a:extLst>
                    <a:ext uri="{FF2B5EF4-FFF2-40B4-BE49-F238E27FC236}">
                      <a16:creationId xmlns:a16="http://schemas.microsoft.com/office/drawing/2014/main" id="{6D9FC1B2-B0E5-64D1-99EE-22A7872A19D1}"/>
                    </a:ext>
                  </a:extLst>
                </p14:cNvPr>
                <p14:cNvContentPartPr/>
                <p14:nvPr/>
              </p14:nvContentPartPr>
              <p14:xfrm>
                <a:off x="6180600" y="1840520"/>
                <a:ext cx="30240" cy="100800"/>
              </p14:xfrm>
            </p:contentPart>
          </mc:Choice>
          <mc:Fallback xmlns="">
            <p:pic>
              <p:nvPicPr>
                <p:cNvPr id="113" name="筆跡 112">
                  <a:extLst>
                    <a:ext uri="{FF2B5EF4-FFF2-40B4-BE49-F238E27FC236}">
                      <a16:creationId xmlns:a16="http://schemas.microsoft.com/office/drawing/2014/main" id="{6D9FC1B2-B0E5-64D1-99EE-22A7872A19D1}"/>
                    </a:ext>
                  </a:extLst>
                </p:cNvPr>
                <p:cNvPicPr/>
                <p:nvPr/>
              </p:nvPicPr>
              <p:blipFill>
                <a:blip r:embed="rId131"/>
                <a:stretch>
                  <a:fillRect/>
                </a:stretch>
              </p:blipFill>
              <p:spPr>
                <a:xfrm>
                  <a:off x="6162600" y="1822520"/>
                  <a:ext cx="65880" cy="136440"/>
                </a:xfrm>
                <a:prstGeom prst="rect">
                  <a:avLst/>
                </a:prstGeom>
              </p:spPr>
            </p:pic>
          </mc:Fallback>
        </mc:AlternateContent>
      </p:grpSp>
      <p:grpSp>
        <p:nvGrpSpPr>
          <p:cNvPr id="135" name="群組 134">
            <a:extLst>
              <a:ext uri="{FF2B5EF4-FFF2-40B4-BE49-F238E27FC236}">
                <a16:creationId xmlns:a16="http://schemas.microsoft.com/office/drawing/2014/main" id="{AB252E7A-FCA4-3840-066C-9E4398C808CA}"/>
              </a:ext>
            </a:extLst>
          </p:cNvPr>
          <p:cNvGrpSpPr/>
          <p:nvPr/>
        </p:nvGrpSpPr>
        <p:grpSpPr>
          <a:xfrm>
            <a:off x="6705120" y="1671680"/>
            <a:ext cx="653760" cy="304200"/>
            <a:chOff x="6705120" y="1671680"/>
            <a:chExt cx="653760" cy="304200"/>
          </a:xfrm>
        </p:grpSpPr>
        <mc:AlternateContent xmlns:mc="http://schemas.openxmlformats.org/markup-compatibility/2006" xmlns:p14="http://schemas.microsoft.com/office/powerpoint/2010/main">
          <mc:Choice Requires="p14">
            <p:contentPart p14:bwMode="auto" r:id="rId132">
              <p14:nvContentPartPr>
                <p14:cNvPr id="122" name="筆跡 121">
                  <a:extLst>
                    <a:ext uri="{FF2B5EF4-FFF2-40B4-BE49-F238E27FC236}">
                      <a16:creationId xmlns:a16="http://schemas.microsoft.com/office/drawing/2014/main" id="{F9B960CF-3F5E-A42A-7CD1-59DDFC7ECF4B}"/>
                    </a:ext>
                  </a:extLst>
                </p14:cNvPr>
                <p14:cNvContentPartPr/>
                <p14:nvPr/>
              </p14:nvContentPartPr>
              <p14:xfrm>
                <a:off x="6705120" y="1671680"/>
                <a:ext cx="10800" cy="304200"/>
              </p14:xfrm>
            </p:contentPart>
          </mc:Choice>
          <mc:Fallback xmlns="">
            <p:pic>
              <p:nvPicPr>
                <p:cNvPr id="122" name="筆跡 121">
                  <a:extLst>
                    <a:ext uri="{FF2B5EF4-FFF2-40B4-BE49-F238E27FC236}">
                      <a16:creationId xmlns:a16="http://schemas.microsoft.com/office/drawing/2014/main" id="{F9B960CF-3F5E-A42A-7CD1-59DDFC7ECF4B}"/>
                    </a:ext>
                  </a:extLst>
                </p:cNvPr>
                <p:cNvPicPr/>
                <p:nvPr/>
              </p:nvPicPr>
              <p:blipFill>
                <a:blip r:embed="rId133"/>
                <a:stretch>
                  <a:fillRect/>
                </a:stretch>
              </p:blipFill>
              <p:spPr>
                <a:xfrm>
                  <a:off x="6687120" y="1654040"/>
                  <a:ext cx="4644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3" name="筆跡 122">
                  <a:extLst>
                    <a:ext uri="{FF2B5EF4-FFF2-40B4-BE49-F238E27FC236}">
                      <a16:creationId xmlns:a16="http://schemas.microsoft.com/office/drawing/2014/main" id="{89173677-7179-9C6C-7F6A-57FC81A333B1}"/>
                    </a:ext>
                  </a:extLst>
                </p14:cNvPr>
                <p14:cNvContentPartPr/>
                <p14:nvPr/>
              </p14:nvContentPartPr>
              <p14:xfrm>
                <a:off x="6723120" y="1760240"/>
                <a:ext cx="147240" cy="195120"/>
              </p14:xfrm>
            </p:contentPart>
          </mc:Choice>
          <mc:Fallback xmlns="">
            <p:pic>
              <p:nvPicPr>
                <p:cNvPr id="123" name="筆跡 122">
                  <a:extLst>
                    <a:ext uri="{FF2B5EF4-FFF2-40B4-BE49-F238E27FC236}">
                      <a16:creationId xmlns:a16="http://schemas.microsoft.com/office/drawing/2014/main" id="{89173677-7179-9C6C-7F6A-57FC81A333B1}"/>
                    </a:ext>
                  </a:extLst>
                </p:cNvPr>
                <p:cNvPicPr/>
                <p:nvPr/>
              </p:nvPicPr>
              <p:blipFill>
                <a:blip r:embed="rId135"/>
                <a:stretch>
                  <a:fillRect/>
                </a:stretch>
              </p:blipFill>
              <p:spPr>
                <a:xfrm>
                  <a:off x="6705480" y="1742600"/>
                  <a:ext cx="18288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5" name="筆跡 124">
                  <a:extLst>
                    <a:ext uri="{FF2B5EF4-FFF2-40B4-BE49-F238E27FC236}">
                      <a16:creationId xmlns:a16="http://schemas.microsoft.com/office/drawing/2014/main" id="{D574B9D4-ADD3-06BE-296C-C0240D2DB952}"/>
                    </a:ext>
                  </a:extLst>
                </p14:cNvPr>
                <p14:cNvContentPartPr/>
                <p14:nvPr/>
              </p14:nvContentPartPr>
              <p14:xfrm>
                <a:off x="6972960" y="1799840"/>
                <a:ext cx="226800" cy="14760"/>
              </p14:xfrm>
            </p:contentPart>
          </mc:Choice>
          <mc:Fallback xmlns="">
            <p:pic>
              <p:nvPicPr>
                <p:cNvPr id="125" name="筆跡 124">
                  <a:extLst>
                    <a:ext uri="{FF2B5EF4-FFF2-40B4-BE49-F238E27FC236}">
                      <a16:creationId xmlns:a16="http://schemas.microsoft.com/office/drawing/2014/main" id="{D574B9D4-ADD3-06BE-296C-C0240D2DB952}"/>
                    </a:ext>
                  </a:extLst>
                </p:cNvPr>
                <p:cNvPicPr/>
                <p:nvPr/>
              </p:nvPicPr>
              <p:blipFill>
                <a:blip r:embed="rId137"/>
                <a:stretch>
                  <a:fillRect/>
                </a:stretch>
              </p:blipFill>
              <p:spPr>
                <a:xfrm>
                  <a:off x="6955320" y="1782200"/>
                  <a:ext cx="262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6" name="筆跡 125">
                  <a:extLst>
                    <a:ext uri="{FF2B5EF4-FFF2-40B4-BE49-F238E27FC236}">
                      <a16:creationId xmlns:a16="http://schemas.microsoft.com/office/drawing/2014/main" id="{195744FA-1E5E-8CA2-AEAD-8D6274F27F3E}"/>
                    </a:ext>
                  </a:extLst>
                </p14:cNvPr>
                <p14:cNvContentPartPr/>
                <p14:nvPr/>
              </p14:nvContentPartPr>
              <p14:xfrm>
                <a:off x="6953160" y="1866800"/>
                <a:ext cx="248400" cy="19080"/>
              </p14:xfrm>
            </p:contentPart>
          </mc:Choice>
          <mc:Fallback xmlns="">
            <p:pic>
              <p:nvPicPr>
                <p:cNvPr id="126" name="筆跡 125">
                  <a:extLst>
                    <a:ext uri="{FF2B5EF4-FFF2-40B4-BE49-F238E27FC236}">
                      <a16:creationId xmlns:a16="http://schemas.microsoft.com/office/drawing/2014/main" id="{195744FA-1E5E-8CA2-AEAD-8D6274F27F3E}"/>
                    </a:ext>
                  </a:extLst>
                </p:cNvPr>
                <p:cNvPicPr/>
                <p:nvPr/>
              </p:nvPicPr>
              <p:blipFill>
                <a:blip r:embed="rId139"/>
                <a:stretch>
                  <a:fillRect/>
                </a:stretch>
              </p:blipFill>
              <p:spPr>
                <a:xfrm>
                  <a:off x="6935160" y="1849160"/>
                  <a:ext cx="284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7" name="筆跡 126">
                  <a:extLst>
                    <a:ext uri="{FF2B5EF4-FFF2-40B4-BE49-F238E27FC236}">
                      <a16:creationId xmlns:a16="http://schemas.microsoft.com/office/drawing/2014/main" id="{D6CB629D-781B-2E3A-060E-4D501A67AE8D}"/>
                    </a:ext>
                  </a:extLst>
                </p14:cNvPr>
                <p14:cNvContentPartPr/>
                <p14:nvPr/>
              </p14:nvContentPartPr>
              <p14:xfrm>
                <a:off x="7014000" y="1722800"/>
                <a:ext cx="138960" cy="233640"/>
              </p14:xfrm>
            </p:contentPart>
          </mc:Choice>
          <mc:Fallback xmlns="">
            <p:pic>
              <p:nvPicPr>
                <p:cNvPr id="127" name="筆跡 126">
                  <a:extLst>
                    <a:ext uri="{FF2B5EF4-FFF2-40B4-BE49-F238E27FC236}">
                      <a16:creationId xmlns:a16="http://schemas.microsoft.com/office/drawing/2014/main" id="{D6CB629D-781B-2E3A-060E-4D501A67AE8D}"/>
                    </a:ext>
                  </a:extLst>
                </p:cNvPr>
                <p:cNvPicPr/>
                <p:nvPr/>
              </p:nvPicPr>
              <p:blipFill>
                <a:blip r:embed="rId141"/>
                <a:stretch>
                  <a:fillRect/>
                </a:stretch>
              </p:blipFill>
              <p:spPr>
                <a:xfrm>
                  <a:off x="6996360" y="1704800"/>
                  <a:ext cx="1746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8" name="筆跡 127">
                  <a:extLst>
                    <a:ext uri="{FF2B5EF4-FFF2-40B4-BE49-F238E27FC236}">
                      <a16:creationId xmlns:a16="http://schemas.microsoft.com/office/drawing/2014/main" id="{3B53D927-FD81-1190-0266-32824CFFB17F}"/>
                    </a:ext>
                  </a:extLst>
                </p14:cNvPr>
                <p14:cNvContentPartPr/>
                <p14:nvPr/>
              </p14:nvContentPartPr>
              <p14:xfrm>
                <a:off x="7223160" y="1764200"/>
                <a:ext cx="135720" cy="138240"/>
              </p14:xfrm>
            </p:contentPart>
          </mc:Choice>
          <mc:Fallback xmlns="">
            <p:pic>
              <p:nvPicPr>
                <p:cNvPr id="128" name="筆跡 127">
                  <a:extLst>
                    <a:ext uri="{FF2B5EF4-FFF2-40B4-BE49-F238E27FC236}">
                      <a16:creationId xmlns:a16="http://schemas.microsoft.com/office/drawing/2014/main" id="{3B53D927-FD81-1190-0266-32824CFFB17F}"/>
                    </a:ext>
                  </a:extLst>
                </p:cNvPr>
                <p:cNvPicPr/>
                <p:nvPr/>
              </p:nvPicPr>
              <p:blipFill>
                <a:blip r:embed="rId143"/>
                <a:stretch>
                  <a:fillRect/>
                </a:stretch>
              </p:blipFill>
              <p:spPr>
                <a:xfrm>
                  <a:off x="7205520" y="1746200"/>
                  <a:ext cx="171360" cy="173880"/>
                </a:xfrm>
                <a:prstGeom prst="rect">
                  <a:avLst/>
                </a:prstGeom>
              </p:spPr>
            </p:pic>
          </mc:Fallback>
        </mc:AlternateContent>
      </p:grpSp>
      <p:grpSp>
        <p:nvGrpSpPr>
          <p:cNvPr id="134" name="群組 133">
            <a:extLst>
              <a:ext uri="{FF2B5EF4-FFF2-40B4-BE49-F238E27FC236}">
                <a16:creationId xmlns:a16="http://schemas.microsoft.com/office/drawing/2014/main" id="{2D3E11E0-0010-F720-E0A3-697E7310B617}"/>
              </a:ext>
            </a:extLst>
          </p:cNvPr>
          <p:cNvGrpSpPr/>
          <p:nvPr/>
        </p:nvGrpSpPr>
        <p:grpSpPr>
          <a:xfrm>
            <a:off x="7592520" y="1787960"/>
            <a:ext cx="340200" cy="165240"/>
            <a:chOff x="7592520" y="1787960"/>
            <a:chExt cx="340200" cy="165240"/>
          </a:xfrm>
        </p:grpSpPr>
        <mc:AlternateContent xmlns:mc="http://schemas.openxmlformats.org/markup-compatibility/2006" xmlns:p14="http://schemas.microsoft.com/office/powerpoint/2010/main">
          <mc:Choice Requires="p14">
            <p:contentPart p14:bwMode="auto" r:id="rId144">
              <p14:nvContentPartPr>
                <p14:cNvPr id="129" name="筆跡 128">
                  <a:extLst>
                    <a:ext uri="{FF2B5EF4-FFF2-40B4-BE49-F238E27FC236}">
                      <a16:creationId xmlns:a16="http://schemas.microsoft.com/office/drawing/2014/main" id="{C5C07B61-74BE-505C-95F0-D3E7E8F9ED70}"/>
                    </a:ext>
                  </a:extLst>
                </p14:cNvPr>
                <p14:cNvContentPartPr/>
                <p14:nvPr/>
              </p14:nvContentPartPr>
              <p14:xfrm>
                <a:off x="7592520" y="1798040"/>
                <a:ext cx="109440" cy="128160"/>
              </p14:xfrm>
            </p:contentPart>
          </mc:Choice>
          <mc:Fallback xmlns="">
            <p:pic>
              <p:nvPicPr>
                <p:cNvPr id="129" name="筆跡 128">
                  <a:extLst>
                    <a:ext uri="{FF2B5EF4-FFF2-40B4-BE49-F238E27FC236}">
                      <a16:creationId xmlns:a16="http://schemas.microsoft.com/office/drawing/2014/main" id="{C5C07B61-74BE-505C-95F0-D3E7E8F9ED70}"/>
                    </a:ext>
                  </a:extLst>
                </p:cNvPr>
                <p:cNvPicPr/>
                <p:nvPr/>
              </p:nvPicPr>
              <p:blipFill>
                <a:blip r:embed="rId145"/>
                <a:stretch>
                  <a:fillRect/>
                </a:stretch>
              </p:blipFill>
              <p:spPr>
                <a:xfrm>
                  <a:off x="7574520" y="1780040"/>
                  <a:ext cx="14508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30" name="筆跡 129">
                  <a:extLst>
                    <a:ext uri="{FF2B5EF4-FFF2-40B4-BE49-F238E27FC236}">
                      <a16:creationId xmlns:a16="http://schemas.microsoft.com/office/drawing/2014/main" id="{5FF74FDC-F6E2-795A-301E-94A5B7CE601D}"/>
                    </a:ext>
                  </a:extLst>
                </p14:cNvPr>
                <p14:cNvContentPartPr/>
                <p14:nvPr/>
              </p14:nvContentPartPr>
              <p14:xfrm>
                <a:off x="7786920" y="1787960"/>
                <a:ext cx="145800" cy="165240"/>
              </p14:xfrm>
            </p:contentPart>
          </mc:Choice>
          <mc:Fallback xmlns="">
            <p:pic>
              <p:nvPicPr>
                <p:cNvPr id="130" name="筆跡 129">
                  <a:extLst>
                    <a:ext uri="{FF2B5EF4-FFF2-40B4-BE49-F238E27FC236}">
                      <a16:creationId xmlns:a16="http://schemas.microsoft.com/office/drawing/2014/main" id="{5FF74FDC-F6E2-795A-301E-94A5B7CE601D}"/>
                    </a:ext>
                  </a:extLst>
                </p:cNvPr>
                <p:cNvPicPr/>
                <p:nvPr/>
              </p:nvPicPr>
              <p:blipFill>
                <a:blip r:embed="rId147"/>
                <a:stretch>
                  <a:fillRect/>
                </a:stretch>
              </p:blipFill>
              <p:spPr>
                <a:xfrm>
                  <a:off x="7769280" y="1769960"/>
                  <a:ext cx="181440" cy="200880"/>
                </a:xfrm>
                <a:prstGeom prst="rect">
                  <a:avLst/>
                </a:prstGeom>
              </p:spPr>
            </p:pic>
          </mc:Fallback>
        </mc:AlternateContent>
      </p:grpSp>
      <p:grpSp>
        <p:nvGrpSpPr>
          <p:cNvPr id="143" name="群組 142">
            <a:extLst>
              <a:ext uri="{FF2B5EF4-FFF2-40B4-BE49-F238E27FC236}">
                <a16:creationId xmlns:a16="http://schemas.microsoft.com/office/drawing/2014/main" id="{03705C85-721A-90AC-F160-39E0D282951B}"/>
              </a:ext>
            </a:extLst>
          </p:cNvPr>
          <p:cNvGrpSpPr/>
          <p:nvPr/>
        </p:nvGrpSpPr>
        <p:grpSpPr>
          <a:xfrm>
            <a:off x="8251680" y="1651520"/>
            <a:ext cx="1063440" cy="352800"/>
            <a:chOff x="8251680" y="1651520"/>
            <a:chExt cx="1063440" cy="352800"/>
          </a:xfrm>
        </p:grpSpPr>
        <mc:AlternateContent xmlns:mc="http://schemas.openxmlformats.org/markup-compatibility/2006" xmlns:p14="http://schemas.microsoft.com/office/powerpoint/2010/main">
          <mc:Choice Requires="p14">
            <p:contentPart p14:bwMode="auto" r:id="rId148">
              <p14:nvContentPartPr>
                <p14:cNvPr id="136" name="筆跡 135">
                  <a:extLst>
                    <a:ext uri="{FF2B5EF4-FFF2-40B4-BE49-F238E27FC236}">
                      <a16:creationId xmlns:a16="http://schemas.microsoft.com/office/drawing/2014/main" id="{A6DF5A4F-0DFA-7FAB-6F1E-AEEE7894925E}"/>
                    </a:ext>
                  </a:extLst>
                </p14:cNvPr>
                <p14:cNvContentPartPr/>
                <p14:nvPr/>
              </p14:nvContentPartPr>
              <p14:xfrm>
                <a:off x="8251680" y="1651520"/>
                <a:ext cx="269280" cy="349560"/>
              </p14:xfrm>
            </p:contentPart>
          </mc:Choice>
          <mc:Fallback xmlns="">
            <p:pic>
              <p:nvPicPr>
                <p:cNvPr id="136" name="筆跡 135">
                  <a:extLst>
                    <a:ext uri="{FF2B5EF4-FFF2-40B4-BE49-F238E27FC236}">
                      <a16:creationId xmlns:a16="http://schemas.microsoft.com/office/drawing/2014/main" id="{A6DF5A4F-0DFA-7FAB-6F1E-AEEE7894925E}"/>
                    </a:ext>
                  </a:extLst>
                </p:cNvPr>
                <p:cNvPicPr/>
                <p:nvPr/>
              </p:nvPicPr>
              <p:blipFill>
                <a:blip r:embed="rId149"/>
                <a:stretch>
                  <a:fillRect/>
                </a:stretch>
              </p:blipFill>
              <p:spPr>
                <a:xfrm>
                  <a:off x="8234040" y="1633520"/>
                  <a:ext cx="3049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37" name="筆跡 136">
                  <a:extLst>
                    <a:ext uri="{FF2B5EF4-FFF2-40B4-BE49-F238E27FC236}">
                      <a16:creationId xmlns:a16="http://schemas.microsoft.com/office/drawing/2014/main" id="{A3773294-4890-6042-EC2D-E70E5E6AFF09}"/>
                    </a:ext>
                  </a:extLst>
                </p14:cNvPr>
                <p14:cNvContentPartPr/>
                <p14:nvPr/>
              </p14:nvContentPartPr>
              <p14:xfrm>
                <a:off x="8527440" y="1821080"/>
                <a:ext cx="28800" cy="178200"/>
              </p14:xfrm>
            </p:contentPart>
          </mc:Choice>
          <mc:Fallback xmlns="">
            <p:pic>
              <p:nvPicPr>
                <p:cNvPr id="137" name="筆跡 136">
                  <a:extLst>
                    <a:ext uri="{FF2B5EF4-FFF2-40B4-BE49-F238E27FC236}">
                      <a16:creationId xmlns:a16="http://schemas.microsoft.com/office/drawing/2014/main" id="{A3773294-4890-6042-EC2D-E70E5E6AFF09}"/>
                    </a:ext>
                  </a:extLst>
                </p:cNvPr>
                <p:cNvPicPr/>
                <p:nvPr/>
              </p:nvPicPr>
              <p:blipFill>
                <a:blip r:embed="rId151"/>
                <a:stretch>
                  <a:fillRect/>
                </a:stretch>
              </p:blipFill>
              <p:spPr>
                <a:xfrm>
                  <a:off x="8509800" y="1803440"/>
                  <a:ext cx="6444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38" name="筆跡 137">
                  <a:extLst>
                    <a:ext uri="{FF2B5EF4-FFF2-40B4-BE49-F238E27FC236}">
                      <a16:creationId xmlns:a16="http://schemas.microsoft.com/office/drawing/2014/main" id="{068F2B3B-C3A0-DC35-1248-CAC72CBF5936}"/>
                    </a:ext>
                  </a:extLst>
                </p14:cNvPr>
                <p14:cNvContentPartPr/>
                <p14:nvPr/>
              </p14:nvContentPartPr>
              <p14:xfrm>
                <a:off x="8529240" y="1899920"/>
                <a:ext cx="99360" cy="104400"/>
              </p14:xfrm>
            </p:contentPart>
          </mc:Choice>
          <mc:Fallback xmlns="">
            <p:pic>
              <p:nvPicPr>
                <p:cNvPr id="138" name="筆跡 137">
                  <a:extLst>
                    <a:ext uri="{FF2B5EF4-FFF2-40B4-BE49-F238E27FC236}">
                      <a16:creationId xmlns:a16="http://schemas.microsoft.com/office/drawing/2014/main" id="{068F2B3B-C3A0-DC35-1248-CAC72CBF5936}"/>
                    </a:ext>
                  </a:extLst>
                </p:cNvPr>
                <p:cNvPicPr/>
                <p:nvPr/>
              </p:nvPicPr>
              <p:blipFill>
                <a:blip r:embed="rId153"/>
                <a:stretch>
                  <a:fillRect/>
                </a:stretch>
              </p:blipFill>
              <p:spPr>
                <a:xfrm>
                  <a:off x="8511240" y="1881920"/>
                  <a:ext cx="1350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39" name="筆跡 138">
                  <a:extLst>
                    <a:ext uri="{FF2B5EF4-FFF2-40B4-BE49-F238E27FC236}">
                      <a16:creationId xmlns:a16="http://schemas.microsoft.com/office/drawing/2014/main" id="{9746E9CB-6ACC-D8C4-8865-C59793BCFF4F}"/>
                    </a:ext>
                  </a:extLst>
                </p14:cNvPr>
                <p14:cNvContentPartPr/>
                <p14:nvPr/>
              </p14:nvContentPartPr>
              <p14:xfrm>
                <a:off x="8729400" y="1780760"/>
                <a:ext cx="225360" cy="21600"/>
              </p14:xfrm>
            </p:contentPart>
          </mc:Choice>
          <mc:Fallback xmlns="">
            <p:pic>
              <p:nvPicPr>
                <p:cNvPr id="139" name="筆跡 138">
                  <a:extLst>
                    <a:ext uri="{FF2B5EF4-FFF2-40B4-BE49-F238E27FC236}">
                      <a16:creationId xmlns:a16="http://schemas.microsoft.com/office/drawing/2014/main" id="{9746E9CB-6ACC-D8C4-8865-C59793BCFF4F}"/>
                    </a:ext>
                  </a:extLst>
                </p:cNvPr>
                <p:cNvPicPr/>
                <p:nvPr/>
              </p:nvPicPr>
              <p:blipFill>
                <a:blip r:embed="rId155"/>
                <a:stretch>
                  <a:fillRect/>
                </a:stretch>
              </p:blipFill>
              <p:spPr>
                <a:xfrm>
                  <a:off x="8711760" y="1762760"/>
                  <a:ext cx="261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40" name="筆跡 139">
                  <a:extLst>
                    <a:ext uri="{FF2B5EF4-FFF2-40B4-BE49-F238E27FC236}">
                      <a16:creationId xmlns:a16="http://schemas.microsoft.com/office/drawing/2014/main" id="{75A784A0-06DA-77D7-E260-115BAB691DAD}"/>
                    </a:ext>
                  </a:extLst>
                </p14:cNvPr>
                <p14:cNvContentPartPr/>
                <p14:nvPr/>
              </p14:nvContentPartPr>
              <p14:xfrm>
                <a:off x="8736240" y="1862840"/>
                <a:ext cx="232560" cy="12240"/>
              </p14:xfrm>
            </p:contentPart>
          </mc:Choice>
          <mc:Fallback xmlns="">
            <p:pic>
              <p:nvPicPr>
                <p:cNvPr id="140" name="筆跡 139">
                  <a:extLst>
                    <a:ext uri="{FF2B5EF4-FFF2-40B4-BE49-F238E27FC236}">
                      <a16:creationId xmlns:a16="http://schemas.microsoft.com/office/drawing/2014/main" id="{75A784A0-06DA-77D7-E260-115BAB691DAD}"/>
                    </a:ext>
                  </a:extLst>
                </p:cNvPr>
                <p:cNvPicPr/>
                <p:nvPr/>
              </p:nvPicPr>
              <p:blipFill>
                <a:blip r:embed="rId157"/>
                <a:stretch>
                  <a:fillRect/>
                </a:stretch>
              </p:blipFill>
              <p:spPr>
                <a:xfrm>
                  <a:off x="8718240" y="1845200"/>
                  <a:ext cx="2682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41" name="筆跡 140">
                  <a:extLst>
                    <a:ext uri="{FF2B5EF4-FFF2-40B4-BE49-F238E27FC236}">
                      <a16:creationId xmlns:a16="http://schemas.microsoft.com/office/drawing/2014/main" id="{23574388-A84F-93BF-ACCC-F35B0F81B046}"/>
                    </a:ext>
                  </a:extLst>
                </p14:cNvPr>
                <p14:cNvContentPartPr/>
                <p14:nvPr/>
              </p14:nvContentPartPr>
              <p14:xfrm>
                <a:off x="8811840" y="1745480"/>
                <a:ext cx="100440" cy="224280"/>
              </p14:xfrm>
            </p:contentPart>
          </mc:Choice>
          <mc:Fallback xmlns="">
            <p:pic>
              <p:nvPicPr>
                <p:cNvPr id="141" name="筆跡 140">
                  <a:extLst>
                    <a:ext uri="{FF2B5EF4-FFF2-40B4-BE49-F238E27FC236}">
                      <a16:creationId xmlns:a16="http://schemas.microsoft.com/office/drawing/2014/main" id="{23574388-A84F-93BF-ACCC-F35B0F81B046}"/>
                    </a:ext>
                  </a:extLst>
                </p:cNvPr>
                <p:cNvPicPr/>
                <p:nvPr/>
              </p:nvPicPr>
              <p:blipFill>
                <a:blip r:embed="rId159"/>
                <a:stretch>
                  <a:fillRect/>
                </a:stretch>
              </p:blipFill>
              <p:spPr>
                <a:xfrm>
                  <a:off x="8793840" y="1727840"/>
                  <a:ext cx="1360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42" name="筆跡 141">
                  <a:extLst>
                    <a:ext uri="{FF2B5EF4-FFF2-40B4-BE49-F238E27FC236}">
                      <a16:creationId xmlns:a16="http://schemas.microsoft.com/office/drawing/2014/main" id="{A30BDBB6-A825-8E67-28D8-804C322ECFC5}"/>
                    </a:ext>
                  </a:extLst>
                </p14:cNvPr>
                <p14:cNvContentPartPr/>
                <p14:nvPr/>
              </p14:nvContentPartPr>
              <p14:xfrm>
                <a:off x="9088680" y="1777160"/>
                <a:ext cx="226440" cy="204120"/>
              </p14:xfrm>
            </p:contentPart>
          </mc:Choice>
          <mc:Fallback xmlns="">
            <p:pic>
              <p:nvPicPr>
                <p:cNvPr id="142" name="筆跡 141">
                  <a:extLst>
                    <a:ext uri="{FF2B5EF4-FFF2-40B4-BE49-F238E27FC236}">
                      <a16:creationId xmlns:a16="http://schemas.microsoft.com/office/drawing/2014/main" id="{A30BDBB6-A825-8E67-28D8-804C322ECFC5}"/>
                    </a:ext>
                  </a:extLst>
                </p:cNvPr>
                <p:cNvPicPr/>
                <p:nvPr/>
              </p:nvPicPr>
              <p:blipFill>
                <a:blip r:embed="rId161"/>
                <a:stretch>
                  <a:fillRect/>
                </a:stretch>
              </p:blipFill>
              <p:spPr>
                <a:xfrm>
                  <a:off x="9070680" y="1759520"/>
                  <a:ext cx="262080" cy="239760"/>
                </a:xfrm>
                <a:prstGeom prst="rect">
                  <a:avLst/>
                </a:prstGeom>
              </p:spPr>
            </p:pic>
          </mc:Fallback>
        </mc:AlternateContent>
      </p:grpSp>
      <p:grpSp>
        <p:nvGrpSpPr>
          <p:cNvPr id="147" name="群組 146">
            <a:extLst>
              <a:ext uri="{FF2B5EF4-FFF2-40B4-BE49-F238E27FC236}">
                <a16:creationId xmlns:a16="http://schemas.microsoft.com/office/drawing/2014/main" id="{933363D3-8299-0623-23ED-1C5D1649B191}"/>
              </a:ext>
            </a:extLst>
          </p:cNvPr>
          <p:cNvGrpSpPr/>
          <p:nvPr/>
        </p:nvGrpSpPr>
        <p:grpSpPr>
          <a:xfrm>
            <a:off x="771240" y="3158840"/>
            <a:ext cx="277920" cy="243720"/>
            <a:chOff x="771240" y="3158840"/>
            <a:chExt cx="277920" cy="243720"/>
          </a:xfrm>
        </p:grpSpPr>
        <mc:AlternateContent xmlns:mc="http://schemas.openxmlformats.org/markup-compatibility/2006" xmlns:p14="http://schemas.microsoft.com/office/powerpoint/2010/main">
          <mc:Choice Requires="p14">
            <p:contentPart p14:bwMode="auto" r:id="rId162">
              <p14:nvContentPartPr>
                <p14:cNvPr id="144" name="筆跡 143">
                  <a:extLst>
                    <a:ext uri="{FF2B5EF4-FFF2-40B4-BE49-F238E27FC236}">
                      <a16:creationId xmlns:a16="http://schemas.microsoft.com/office/drawing/2014/main" id="{D4C5E7DD-8AF9-E13D-832C-DC8421F8F6BF}"/>
                    </a:ext>
                  </a:extLst>
                </p14:cNvPr>
                <p14:cNvContentPartPr/>
                <p14:nvPr/>
              </p14:nvContentPartPr>
              <p14:xfrm>
                <a:off x="839640" y="3158840"/>
                <a:ext cx="149760" cy="240840"/>
              </p14:xfrm>
            </p:contentPart>
          </mc:Choice>
          <mc:Fallback xmlns="">
            <p:pic>
              <p:nvPicPr>
                <p:cNvPr id="144" name="筆跡 143">
                  <a:extLst>
                    <a:ext uri="{FF2B5EF4-FFF2-40B4-BE49-F238E27FC236}">
                      <a16:creationId xmlns:a16="http://schemas.microsoft.com/office/drawing/2014/main" id="{D4C5E7DD-8AF9-E13D-832C-DC8421F8F6BF}"/>
                    </a:ext>
                  </a:extLst>
                </p:cNvPr>
                <p:cNvPicPr/>
                <p:nvPr/>
              </p:nvPicPr>
              <p:blipFill>
                <a:blip r:embed="rId163"/>
                <a:stretch>
                  <a:fillRect/>
                </a:stretch>
              </p:blipFill>
              <p:spPr>
                <a:xfrm>
                  <a:off x="822000" y="3141200"/>
                  <a:ext cx="1854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45" name="筆跡 144">
                  <a:extLst>
                    <a:ext uri="{FF2B5EF4-FFF2-40B4-BE49-F238E27FC236}">
                      <a16:creationId xmlns:a16="http://schemas.microsoft.com/office/drawing/2014/main" id="{E9D8F968-8EB7-B3D6-46BF-878B0D1BD813}"/>
                    </a:ext>
                  </a:extLst>
                </p14:cNvPr>
                <p14:cNvContentPartPr/>
                <p14:nvPr/>
              </p14:nvContentPartPr>
              <p14:xfrm>
                <a:off x="827040" y="3218240"/>
                <a:ext cx="142200" cy="184320"/>
              </p14:xfrm>
            </p:contentPart>
          </mc:Choice>
          <mc:Fallback xmlns="">
            <p:pic>
              <p:nvPicPr>
                <p:cNvPr id="145" name="筆跡 144">
                  <a:extLst>
                    <a:ext uri="{FF2B5EF4-FFF2-40B4-BE49-F238E27FC236}">
                      <a16:creationId xmlns:a16="http://schemas.microsoft.com/office/drawing/2014/main" id="{E9D8F968-8EB7-B3D6-46BF-878B0D1BD813}"/>
                    </a:ext>
                  </a:extLst>
                </p:cNvPr>
                <p:cNvPicPr/>
                <p:nvPr/>
              </p:nvPicPr>
              <p:blipFill>
                <a:blip r:embed="rId165"/>
                <a:stretch>
                  <a:fillRect/>
                </a:stretch>
              </p:blipFill>
              <p:spPr>
                <a:xfrm>
                  <a:off x="809040" y="3200600"/>
                  <a:ext cx="1778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46" name="筆跡 145">
                  <a:extLst>
                    <a:ext uri="{FF2B5EF4-FFF2-40B4-BE49-F238E27FC236}">
                      <a16:creationId xmlns:a16="http://schemas.microsoft.com/office/drawing/2014/main" id="{81DD18C9-E6C1-8F6D-74DE-FE7EAB6ECC16}"/>
                    </a:ext>
                  </a:extLst>
                </p14:cNvPr>
                <p14:cNvContentPartPr/>
                <p14:nvPr/>
              </p14:nvContentPartPr>
              <p14:xfrm>
                <a:off x="771240" y="3270800"/>
                <a:ext cx="277920" cy="18360"/>
              </p14:xfrm>
            </p:contentPart>
          </mc:Choice>
          <mc:Fallback xmlns="">
            <p:pic>
              <p:nvPicPr>
                <p:cNvPr id="146" name="筆跡 145">
                  <a:extLst>
                    <a:ext uri="{FF2B5EF4-FFF2-40B4-BE49-F238E27FC236}">
                      <a16:creationId xmlns:a16="http://schemas.microsoft.com/office/drawing/2014/main" id="{81DD18C9-E6C1-8F6D-74DE-FE7EAB6ECC16}"/>
                    </a:ext>
                  </a:extLst>
                </p:cNvPr>
                <p:cNvPicPr/>
                <p:nvPr/>
              </p:nvPicPr>
              <p:blipFill>
                <a:blip r:embed="rId167"/>
                <a:stretch>
                  <a:fillRect/>
                </a:stretch>
              </p:blipFill>
              <p:spPr>
                <a:xfrm>
                  <a:off x="753600" y="3252800"/>
                  <a:ext cx="313560" cy="54000"/>
                </a:xfrm>
                <a:prstGeom prst="rect">
                  <a:avLst/>
                </a:prstGeom>
              </p:spPr>
            </p:pic>
          </mc:Fallback>
        </mc:AlternateContent>
      </p:grpSp>
      <p:grpSp>
        <p:nvGrpSpPr>
          <p:cNvPr id="163" name="群組 162">
            <a:extLst>
              <a:ext uri="{FF2B5EF4-FFF2-40B4-BE49-F238E27FC236}">
                <a16:creationId xmlns:a16="http://schemas.microsoft.com/office/drawing/2014/main" id="{BDC97033-CA24-C808-6ABE-C634B4AD85DD}"/>
              </a:ext>
            </a:extLst>
          </p:cNvPr>
          <p:cNvGrpSpPr/>
          <p:nvPr/>
        </p:nvGrpSpPr>
        <p:grpSpPr>
          <a:xfrm>
            <a:off x="1378200" y="3013760"/>
            <a:ext cx="365400" cy="680040"/>
            <a:chOff x="1378200" y="3013760"/>
            <a:chExt cx="365400" cy="680040"/>
          </a:xfrm>
        </p:grpSpPr>
        <mc:AlternateContent xmlns:mc="http://schemas.openxmlformats.org/markup-compatibility/2006" xmlns:p14="http://schemas.microsoft.com/office/powerpoint/2010/main">
          <mc:Choice Requires="p14">
            <p:contentPart p14:bwMode="auto" r:id="rId168">
              <p14:nvContentPartPr>
                <p14:cNvPr id="159" name="筆跡 158">
                  <a:extLst>
                    <a:ext uri="{FF2B5EF4-FFF2-40B4-BE49-F238E27FC236}">
                      <a16:creationId xmlns:a16="http://schemas.microsoft.com/office/drawing/2014/main" id="{391F83FA-73AD-6520-713C-0BEFE550E7FA}"/>
                    </a:ext>
                  </a:extLst>
                </p14:cNvPr>
                <p14:cNvContentPartPr/>
                <p14:nvPr/>
              </p14:nvContentPartPr>
              <p14:xfrm>
                <a:off x="1417080" y="3038600"/>
                <a:ext cx="19800" cy="309600"/>
              </p14:xfrm>
            </p:contentPart>
          </mc:Choice>
          <mc:Fallback xmlns="">
            <p:pic>
              <p:nvPicPr>
                <p:cNvPr id="159" name="筆跡 158">
                  <a:extLst>
                    <a:ext uri="{FF2B5EF4-FFF2-40B4-BE49-F238E27FC236}">
                      <a16:creationId xmlns:a16="http://schemas.microsoft.com/office/drawing/2014/main" id="{391F83FA-73AD-6520-713C-0BEFE550E7FA}"/>
                    </a:ext>
                  </a:extLst>
                </p:cNvPr>
                <p:cNvPicPr/>
                <p:nvPr/>
              </p:nvPicPr>
              <p:blipFill>
                <a:blip r:embed="rId169"/>
                <a:stretch>
                  <a:fillRect/>
                </a:stretch>
              </p:blipFill>
              <p:spPr>
                <a:xfrm>
                  <a:off x="1399080" y="3020600"/>
                  <a:ext cx="5544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0" name="筆跡 159">
                  <a:extLst>
                    <a:ext uri="{FF2B5EF4-FFF2-40B4-BE49-F238E27FC236}">
                      <a16:creationId xmlns:a16="http://schemas.microsoft.com/office/drawing/2014/main" id="{D0F8BCDE-CDD0-8243-10E6-4E49D177D5F3}"/>
                    </a:ext>
                  </a:extLst>
                </p14:cNvPr>
                <p14:cNvContentPartPr/>
                <p14:nvPr/>
              </p14:nvContentPartPr>
              <p14:xfrm>
                <a:off x="1378200" y="3013760"/>
                <a:ext cx="192960" cy="372240"/>
              </p14:xfrm>
            </p:contentPart>
          </mc:Choice>
          <mc:Fallback xmlns="">
            <p:pic>
              <p:nvPicPr>
                <p:cNvPr id="160" name="筆跡 159">
                  <a:extLst>
                    <a:ext uri="{FF2B5EF4-FFF2-40B4-BE49-F238E27FC236}">
                      <a16:creationId xmlns:a16="http://schemas.microsoft.com/office/drawing/2014/main" id="{D0F8BCDE-CDD0-8243-10E6-4E49D177D5F3}"/>
                    </a:ext>
                  </a:extLst>
                </p:cNvPr>
                <p:cNvPicPr/>
                <p:nvPr/>
              </p:nvPicPr>
              <p:blipFill>
                <a:blip r:embed="rId171"/>
                <a:stretch>
                  <a:fillRect/>
                </a:stretch>
              </p:blipFill>
              <p:spPr>
                <a:xfrm>
                  <a:off x="1360200" y="2996120"/>
                  <a:ext cx="228600" cy="4078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1" name="筆跡 160">
                  <a:extLst>
                    <a:ext uri="{FF2B5EF4-FFF2-40B4-BE49-F238E27FC236}">
                      <a16:creationId xmlns:a16="http://schemas.microsoft.com/office/drawing/2014/main" id="{ABCBAE7B-9200-1068-BF27-4E2B2CD10953}"/>
                    </a:ext>
                  </a:extLst>
                </p14:cNvPr>
                <p14:cNvContentPartPr/>
                <p14:nvPr/>
              </p14:nvContentPartPr>
              <p14:xfrm>
                <a:off x="1565400" y="3243080"/>
                <a:ext cx="114120" cy="124920"/>
              </p14:xfrm>
            </p:contentPart>
          </mc:Choice>
          <mc:Fallback xmlns="">
            <p:pic>
              <p:nvPicPr>
                <p:cNvPr id="161" name="筆跡 160">
                  <a:extLst>
                    <a:ext uri="{FF2B5EF4-FFF2-40B4-BE49-F238E27FC236}">
                      <a16:creationId xmlns:a16="http://schemas.microsoft.com/office/drawing/2014/main" id="{ABCBAE7B-9200-1068-BF27-4E2B2CD10953}"/>
                    </a:ext>
                  </a:extLst>
                </p:cNvPr>
                <p:cNvPicPr/>
                <p:nvPr/>
              </p:nvPicPr>
              <p:blipFill>
                <a:blip r:embed="rId173"/>
                <a:stretch>
                  <a:fillRect/>
                </a:stretch>
              </p:blipFill>
              <p:spPr>
                <a:xfrm>
                  <a:off x="1547400" y="3225080"/>
                  <a:ext cx="1497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2" name="筆跡 161">
                  <a:extLst>
                    <a:ext uri="{FF2B5EF4-FFF2-40B4-BE49-F238E27FC236}">
                      <a16:creationId xmlns:a16="http://schemas.microsoft.com/office/drawing/2014/main" id="{B5421108-7608-BB7F-6643-9F86A337A6F0}"/>
                    </a:ext>
                  </a:extLst>
                </p14:cNvPr>
                <p14:cNvContentPartPr/>
                <p14:nvPr/>
              </p14:nvContentPartPr>
              <p14:xfrm>
                <a:off x="1444800" y="3181520"/>
                <a:ext cx="298800" cy="512280"/>
              </p14:xfrm>
            </p:contentPart>
          </mc:Choice>
          <mc:Fallback xmlns="">
            <p:pic>
              <p:nvPicPr>
                <p:cNvPr id="162" name="筆跡 161">
                  <a:extLst>
                    <a:ext uri="{FF2B5EF4-FFF2-40B4-BE49-F238E27FC236}">
                      <a16:creationId xmlns:a16="http://schemas.microsoft.com/office/drawing/2014/main" id="{B5421108-7608-BB7F-6643-9F86A337A6F0}"/>
                    </a:ext>
                  </a:extLst>
                </p:cNvPr>
                <p:cNvPicPr/>
                <p:nvPr/>
              </p:nvPicPr>
              <p:blipFill>
                <a:blip r:embed="rId175"/>
                <a:stretch>
                  <a:fillRect/>
                </a:stretch>
              </p:blipFill>
              <p:spPr>
                <a:xfrm>
                  <a:off x="1426800" y="3163520"/>
                  <a:ext cx="334440" cy="547920"/>
                </a:xfrm>
                <a:prstGeom prst="rect">
                  <a:avLst/>
                </a:prstGeom>
              </p:spPr>
            </p:pic>
          </mc:Fallback>
        </mc:AlternateContent>
      </p:grpSp>
      <p:grpSp>
        <p:nvGrpSpPr>
          <p:cNvPr id="178" name="群組 177">
            <a:extLst>
              <a:ext uri="{FF2B5EF4-FFF2-40B4-BE49-F238E27FC236}">
                <a16:creationId xmlns:a16="http://schemas.microsoft.com/office/drawing/2014/main" id="{5DFE74BC-57D0-4032-09B9-AD579FAC11B0}"/>
              </a:ext>
            </a:extLst>
          </p:cNvPr>
          <p:cNvGrpSpPr/>
          <p:nvPr/>
        </p:nvGrpSpPr>
        <p:grpSpPr>
          <a:xfrm>
            <a:off x="2149680" y="3141560"/>
            <a:ext cx="1147320" cy="606240"/>
            <a:chOff x="2149680" y="3141560"/>
            <a:chExt cx="1147320" cy="606240"/>
          </a:xfrm>
        </p:grpSpPr>
        <mc:AlternateContent xmlns:mc="http://schemas.openxmlformats.org/markup-compatibility/2006" xmlns:p14="http://schemas.microsoft.com/office/powerpoint/2010/main">
          <mc:Choice Requires="p14">
            <p:contentPart p14:bwMode="auto" r:id="rId176">
              <p14:nvContentPartPr>
                <p14:cNvPr id="164" name="筆跡 163">
                  <a:extLst>
                    <a:ext uri="{FF2B5EF4-FFF2-40B4-BE49-F238E27FC236}">
                      <a16:creationId xmlns:a16="http://schemas.microsoft.com/office/drawing/2014/main" id="{D7F9C24F-EA8A-7CF4-8F8D-38D0DC79CAC1}"/>
                    </a:ext>
                  </a:extLst>
                </p14:cNvPr>
                <p14:cNvContentPartPr/>
                <p14:nvPr/>
              </p14:nvContentPartPr>
              <p14:xfrm>
                <a:off x="2149680" y="3182240"/>
                <a:ext cx="131040" cy="241560"/>
              </p14:xfrm>
            </p:contentPart>
          </mc:Choice>
          <mc:Fallback xmlns="">
            <p:pic>
              <p:nvPicPr>
                <p:cNvPr id="164" name="筆跡 163">
                  <a:extLst>
                    <a:ext uri="{FF2B5EF4-FFF2-40B4-BE49-F238E27FC236}">
                      <a16:creationId xmlns:a16="http://schemas.microsoft.com/office/drawing/2014/main" id="{D7F9C24F-EA8A-7CF4-8F8D-38D0DC79CAC1}"/>
                    </a:ext>
                  </a:extLst>
                </p:cNvPr>
                <p:cNvPicPr/>
                <p:nvPr/>
              </p:nvPicPr>
              <p:blipFill>
                <a:blip r:embed="rId177"/>
                <a:stretch>
                  <a:fillRect/>
                </a:stretch>
              </p:blipFill>
              <p:spPr>
                <a:xfrm>
                  <a:off x="2131680" y="3164240"/>
                  <a:ext cx="1666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5" name="筆跡 164">
                  <a:extLst>
                    <a:ext uri="{FF2B5EF4-FFF2-40B4-BE49-F238E27FC236}">
                      <a16:creationId xmlns:a16="http://schemas.microsoft.com/office/drawing/2014/main" id="{1FF79B98-AE9C-CC17-F8BC-D6C5C35BA740}"/>
                    </a:ext>
                  </a:extLst>
                </p14:cNvPr>
                <p14:cNvContentPartPr/>
                <p14:nvPr/>
              </p14:nvContentPartPr>
              <p14:xfrm>
                <a:off x="2243640" y="3261800"/>
                <a:ext cx="156240" cy="177480"/>
              </p14:xfrm>
            </p:contentPart>
          </mc:Choice>
          <mc:Fallback xmlns="">
            <p:pic>
              <p:nvPicPr>
                <p:cNvPr id="165" name="筆跡 164">
                  <a:extLst>
                    <a:ext uri="{FF2B5EF4-FFF2-40B4-BE49-F238E27FC236}">
                      <a16:creationId xmlns:a16="http://schemas.microsoft.com/office/drawing/2014/main" id="{1FF79B98-AE9C-CC17-F8BC-D6C5C35BA740}"/>
                    </a:ext>
                  </a:extLst>
                </p:cNvPr>
                <p:cNvPicPr/>
                <p:nvPr/>
              </p:nvPicPr>
              <p:blipFill>
                <a:blip r:embed="rId179"/>
                <a:stretch>
                  <a:fillRect/>
                </a:stretch>
              </p:blipFill>
              <p:spPr>
                <a:xfrm>
                  <a:off x="2226000" y="3243800"/>
                  <a:ext cx="1918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6" name="筆跡 165">
                  <a:extLst>
                    <a:ext uri="{FF2B5EF4-FFF2-40B4-BE49-F238E27FC236}">
                      <a16:creationId xmlns:a16="http://schemas.microsoft.com/office/drawing/2014/main" id="{8B31A247-DE6E-BAD2-E682-B3570FB7FD5A}"/>
                    </a:ext>
                  </a:extLst>
                </p14:cNvPr>
                <p14:cNvContentPartPr/>
                <p14:nvPr/>
              </p14:nvContentPartPr>
              <p14:xfrm>
                <a:off x="2501400" y="3182240"/>
                <a:ext cx="87120" cy="217800"/>
              </p14:xfrm>
            </p:contentPart>
          </mc:Choice>
          <mc:Fallback xmlns="">
            <p:pic>
              <p:nvPicPr>
                <p:cNvPr id="166" name="筆跡 165">
                  <a:extLst>
                    <a:ext uri="{FF2B5EF4-FFF2-40B4-BE49-F238E27FC236}">
                      <a16:creationId xmlns:a16="http://schemas.microsoft.com/office/drawing/2014/main" id="{8B31A247-DE6E-BAD2-E682-B3570FB7FD5A}"/>
                    </a:ext>
                  </a:extLst>
                </p:cNvPr>
                <p:cNvPicPr/>
                <p:nvPr/>
              </p:nvPicPr>
              <p:blipFill>
                <a:blip r:embed="rId181"/>
                <a:stretch>
                  <a:fillRect/>
                </a:stretch>
              </p:blipFill>
              <p:spPr>
                <a:xfrm>
                  <a:off x="2483760" y="3164600"/>
                  <a:ext cx="1227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7" name="筆跡 166">
                  <a:extLst>
                    <a:ext uri="{FF2B5EF4-FFF2-40B4-BE49-F238E27FC236}">
                      <a16:creationId xmlns:a16="http://schemas.microsoft.com/office/drawing/2014/main" id="{BC9644D9-E5A7-58DE-D47D-7481CBB135FB}"/>
                    </a:ext>
                  </a:extLst>
                </p14:cNvPr>
                <p14:cNvContentPartPr/>
                <p14:nvPr/>
              </p14:nvContentPartPr>
              <p14:xfrm>
                <a:off x="2391600" y="3224000"/>
                <a:ext cx="264600" cy="27720"/>
              </p14:xfrm>
            </p:contentPart>
          </mc:Choice>
          <mc:Fallback xmlns="">
            <p:pic>
              <p:nvPicPr>
                <p:cNvPr id="167" name="筆跡 166">
                  <a:extLst>
                    <a:ext uri="{FF2B5EF4-FFF2-40B4-BE49-F238E27FC236}">
                      <a16:creationId xmlns:a16="http://schemas.microsoft.com/office/drawing/2014/main" id="{BC9644D9-E5A7-58DE-D47D-7481CBB135FB}"/>
                    </a:ext>
                  </a:extLst>
                </p:cNvPr>
                <p:cNvPicPr/>
                <p:nvPr/>
              </p:nvPicPr>
              <p:blipFill>
                <a:blip r:embed="rId183"/>
                <a:stretch>
                  <a:fillRect/>
                </a:stretch>
              </p:blipFill>
              <p:spPr>
                <a:xfrm>
                  <a:off x="2373960" y="3206360"/>
                  <a:ext cx="3002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68" name="筆跡 167">
                  <a:extLst>
                    <a:ext uri="{FF2B5EF4-FFF2-40B4-BE49-F238E27FC236}">
                      <a16:creationId xmlns:a16="http://schemas.microsoft.com/office/drawing/2014/main" id="{25DFBA7A-058B-4926-779C-409EA7272508}"/>
                    </a:ext>
                  </a:extLst>
                </p14:cNvPr>
                <p14:cNvContentPartPr/>
                <p14:nvPr/>
              </p14:nvContentPartPr>
              <p14:xfrm>
                <a:off x="2649720" y="3170360"/>
                <a:ext cx="164520" cy="220680"/>
              </p14:xfrm>
            </p:contentPart>
          </mc:Choice>
          <mc:Fallback xmlns="">
            <p:pic>
              <p:nvPicPr>
                <p:cNvPr id="168" name="筆跡 167">
                  <a:extLst>
                    <a:ext uri="{FF2B5EF4-FFF2-40B4-BE49-F238E27FC236}">
                      <a16:creationId xmlns:a16="http://schemas.microsoft.com/office/drawing/2014/main" id="{25DFBA7A-058B-4926-779C-409EA7272508}"/>
                    </a:ext>
                  </a:extLst>
                </p:cNvPr>
                <p:cNvPicPr/>
                <p:nvPr/>
              </p:nvPicPr>
              <p:blipFill>
                <a:blip r:embed="rId185"/>
                <a:stretch>
                  <a:fillRect/>
                </a:stretch>
              </p:blipFill>
              <p:spPr>
                <a:xfrm>
                  <a:off x="2631720" y="3152360"/>
                  <a:ext cx="2001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69" name="筆跡 168">
                  <a:extLst>
                    <a:ext uri="{FF2B5EF4-FFF2-40B4-BE49-F238E27FC236}">
                      <a16:creationId xmlns:a16="http://schemas.microsoft.com/office/drawing/2014/main" id="{AA6FBAB2-1082-7CFC-EADF-558BFF222ECE}"/>
                    </a:ext>
                  </a:extLst>
                </p14:cNvPr>
                <p14:cNvContentPartPr/>
                <p14:nvPr/>
              </p14:nvContentPartPr>
              <p14:xfrm>
                <a:off x="2875800" y="3229400"/>
                <a:ext cx="6840" cy="141480"/>
              </p14:xfrm>
            </p:contentPart>
          </mc:Choice>
          <mc:Fallback xmlns="">
            <p:pic>
              <p:nvPicPr>
                <p:cNvPr id="169" name="筆跡 168">
                  <a:extLst>
                    <a:ext uri="{FF2B5EF4-FFF2-40B4-BE49-F238E27FC236}">
                      <a16:creationId xmlns:a16="http://schemas.microsoft.com/office/drawing/2014/main" id="{AA6FBAB2-1082-7CFC-EADF-558BFF222ECE}"/>
                    </a:ext>
                  </a:extLst>
                </p:cNvPr>
                <p:cNvPicPr/>
                <p:nvPr/>
              </p:nvPicPr>
              <p:blipFill>
                <a:blip r:embed="rId187"/>
                <a:stretch>
                  <a:fillRect/>
                </a:stretch>
              </p:blipFill>
              <p:spPr>
                <a:xfrm>
                  <a:off x="2857800" y="3211400"/>
                  <a:ext cx="424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0" name="筆跡 169">
                  <a:extLst>
                    <a:ext uri="{FF2B5EF4-FFF2-40B4-BE49-F238E27FC236}">
                      <a16:creationId xmlns:a16="http://schemas.microsoft.com/office/drawing/2014/main" id="{30BA0E28-5535-4D9E-8BB4-EE9A72DA44F8}"/>
                    </a:ext>
                  </a:extLst>
                </p14:cNvPr>
                <p14:cNvContentPartPr/>
                <p14:nvPr/>
              </p14:nvContentPartPr>
              <p14:xfrm>
                <a:off x="2904600" y="3141560"/>
                <a:ext cx="77400" cy="26640"/>
              </p14:xfrm>
            </p:contentPart>
          </mc:Choice>
          <mc:Fallback xmlns="">
            <p:pic>
              <p:nvPicPr>
                <p:cNvPr id="170" name="筆跡 169">
                  <a:extLst>
                    <a:ext uri="{FF2B5EF4-FFF2-40B4-BE49-F238E27FC236}">
                      <a16:creationId xmlns:a16="http://schemas.microsoft.com/office/drawing/2014/main" id="{30BA0E28-5535-4D9E-8BB4-EE9A72DA44F8}"/>
                    </a:ext>
                  </a:extLst>
                </p:cNvPr>
                <p:cNvPicPr/>
                <p:nvPr/>
              </p:nvPicPr>
              <p:blipFill>
                <a:blip r:embed="rId189"/>
                <a:stretch>
                  <a:fillRect/>
                </a:stretch>
              </p:blipFill>
              <p:spPr>
                <a:xfrm>
                  <a:off x="2886960" y="3123920"/>
                  <a:ext cx="113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71" name="筆跡 170">
                  <a:extLst>
                    <a:ext uri="{FF2B5EF4-FFF2-40B4-BE49-F238E27FC236}">
                      <a16:creationId xmlns:a16="http://schemas.microsoft.com/office/drawing/2014/main" id="{E0B225B1-4DF3-4F0A-F557-418B888A434C}"/>
                    </a:ext>
                  </a:extLst>
                </p14:cNvPr>
                <p14:cNvContentPartPr/>
                <p14:nvPr/>
              </p14:nvContentPartPr>
              <p14:xfrm>
                <a:off x="2978760" y="3197720"/>
                <a:ext cx="318240" cy="550080"/>
              </p14:xfrm>
            </p:contentPart>
          </mc:Choice>
          <mc:Fallback xmlns="">
            <p:pic>
              <p:nvPicPr>
                <p:cNvPr id="171" name="筆跡 170">
                  <a:extLst>
                    <a:ext uri="{FF2B5EF4-FFF2-40B4-BE49-F238E27FC236}">
                      <a16:creationId xmlns:a16="http://schemas.microsoft.com/office/drawing/2014/main" id="{E0B225B1-4DF3-4F0A-F557-418B888A434C}"/>
                    </a:ext>
                  </a:extLst>
                </p:cNvPr>
                <p:cNvPicPr/>
                <p:nvPr/>
              </p:nvPicPr>
              <p:blipFill>
                <a:blip r:embed="rId191"/>
                <a:stretch>
                  <a:fillRect/>
                </a:stretch>
              </p:blipFill>
              <p:spPr>
                <a:xfrm>
                  <a:off x="2960760" y="3179720"/>
                  <a:ext cx="353880" cy="585720"/>
                </a:xfrm>
                <a:prstGeom prst="rect">
                  <a:avLst/>
                </a:prstGeom>
              </p:spPr>
            </p:pic>
          </mc:Fallback>
        </mc:AlternateContent>
      </p:grpSp>
      <p:grpSp>
        <p:nvGrpSpPr>
          <p:cNvPr id="177" name="群組 176">
            <a:extLst>
              <a:ext uri="{FF2B5EF4-FFF2-40B4-BE49-F238E27FC236}">
                <a16:creationId xmlns:a16="http://schemas.microsoft.com/office/drawing/2014/main" id="{03F44BEF-1AA6-F4CB-4FCB-0BDCDCAD3752}"/>
              </a:ext>
            </a:extLst>
          </p:cNvPr>
          <p:cNvGrpSpPr/>
          <p:nvPr/>
        </p:nvGrpSpPr>
        <p:grpSpPr>
          <a:xfrm>
            <a:off x="3624600" y="2973800"/>
            <a:ext cx="627840" cy="395280"/>
            <a:chOff x="3624600" y="2973800"/>
            <a:chExt cx="627840" cy="395280"/>
          </a:xfrm>
        </p:grpSpPr>
        <mc:AlternateContent xmlns:mc="http://schemas.openxmlformats.org/markup-compatibility/2006" xmlns:p14="http://schemas.microsoft.com/office/powerpoint/2010/main">
          <mc:Choice Requires="p14">
            <p:contentPart p14:bwMode="auto" r:id="rId192">
              <p14:nvContentPartPr>
                <p14:cNvPr id="172" name="筆跡 171">
                  <a:extLst>
                    <a:ext uri="{FF2B5EF4-FFF2-40B4-BE49-F238E27FC236}">
                      <a16:creationId xmlns:a16="http://schemas.microsoft.com/office/drawing/2014/main" id="{244B8A1D-8CB1-5355-24DA-5CC480A99DE6}"/>
                    </a:ext>
                  </a:extLst>
                </p14:cNvPr>
                <p14:cNvContentPartPr/>
                <p14:nvPr/>
              </p14:nvContentPartPr>
              <p14:xfrm>
                <a:off x="3624600" y="3139760"/>
                <a:ext cx="229320" cy="229320"/>
              </p14:xfrm>
            </p:contentPart>
          </mc:Choice>
          <mc:Fallback xmlns="">
            <p:pic>
              <p:nvPicPr>
                <p:cNvPr id="172" name="筆跡 171">
                  <a:extLst>
                    <a:ext uri="{FF2B5EF4-FFF2-40B4-BE49-F238E27FC236}">
                      <a16:creationId xmlns:a16="http://schemas.microsoft.com/office/drawing/2014/main" id="{244B8A1D-8CB1-5355-24DA-5CC480A99DE6}"/>
                    </a:ext>
                  </a:extLst>
                </p:cNvPr>
                <p:cNvPicPr/>
                <p:nvPr/>
              </p:nvPicPr>
              <p:blipFill>
                <a:blip r:embed="rId193"/>
                <a:stretch>
                  <a:fillRect/>
                </a:stretch>
              </p:blipFill>
              <p:spPr>
                <a:xfrm>
                  <a:off x="3606600" y="3121760"/>
                  <a:ext cx="26496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3" name="筆跡 172">
                  <a:extLst>
                    <a:ext uri="{FF2B5EF4-FFF2-40B4-BE49-F238E27FC236}">
                      <a16:creationId xmlns:a16="http://schemas.microsoft.com/office/drawing/2014/main" id="{EE201D19-7B67-626A-41AA-1A82B2E9C88D}"/>
                    </a:ext>
                  </a:extLst>
                </p14:cNvPr>
                <p14:cNvContentPartPr/>
                <p14:nvPr/>
              </p14:nvContentPartPr>
              <p14:xfrm>
                <a:off x="3861120" y="2973800"/>
                <a:ext cx="126360" cy="188640"/>
              </p14:xfrm>
            </p:contentPart>
          </mc:Choice>
          <mc:Fallback xmlns="">
            <p:pic>
              <p:nvPicPr>
                <p:cNvPr id="173" name="筆跡 172">
                  <a:extLst>
                    <a:ext uri="{FF2B5EF4-FFF2-40B4-BE49-F238E27FC236}">
                      <a16:creationId xmlns:a16="http://schemas.microsoft.com/office/drawing/2014/main" id="{EE201D19-7B67-626A-41AA-1A82B2E9C88D}"/>
                    </a:ext>
                  </a:extLst>
                </p:cNvPr>
                <p:cNvPicPr/>
                <p:nvPr/>
              </p:nvPicPr>
              <p:blipFill>
                <a:blip r:embed="rId195"/>
                <a:stretch>
                  <a:fillRect/>
                </a:stretch>
              </p:blipFill>
              <p:spPr>
                <a:xfrm>
                  <a:off x="3843480" y="2955800"/>
                  <a:ext cx="16200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4" name="筆跡 173">
                  <a:extLst>
                    <a:ext uri="{FF2B5EF4-FFF2-40B4-BE49-F238E27FC236}">
                      <a16:creationId xmlns:a16="http://schemas.microsoft.com/office/drawing/2014/main" id="{C463E0B2-DA92-6C4A-C75A-135C46558242}"/>
                    </a:ext>
                  </a:extLst>
                </p14:cNvPr>
                <p14:cNvContentPartPr/>
                <p14:nvPr/>
              </p14:nvContentPartPr>
              <p14:xfrm>
                <a:off x="3829800" y="2981360"/>
                <a:ext cx="178200" cy="177840"/>
              </p14:xfrm>
            </p:contentPart>
          </mc:Choice>
          <mc:Fallback xmlns="">
            <p:pic>
              <p:nvPicPr>
                <p:cNvPr id="174" name="筆跡 173">
                  <a:extLst>
                    <a:ext uri="{FF2B5EF4-FFF2-40B4-BE49-F238E27FC236}">
                      <a16:creationId xmlns:a16="http://schemas.microsoft.com/office/drawing/2014/main" id="{C463E0B2-DA92-6C4A-C75A-135C46558242}"/>
                    </a:ext>
                  </a:extLst>
                </p:cNvPr>
                <p:cNvPicPr/>
                <p:nvPr/>
              </p:nvPicPr>
              <p:blipFill>
                <a:blip r:embed="rId197"/>
                <a:stretch>
                  <a:fillRect/>
                </a:stretch>
              </p:blipFill>
              <p:spPr>
                <a:xfrm>
                  <a:off x="3812160" y="2963360"/>
                  <a:ext cx="2138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5" name="筆跡 174">
                  <a:extLst>
                    <a:ext uri="{FF2B5EF4-FFF2-40B4-BE49-F238E27FC236}">
                      <a16:creationId xmlns:a16="http://schemas.microsoft.com/office/drawing/2014/main" id="{F3421E16-91BE-2702-580E-0F9E3D612F63}"/>
                    </a:ext>
                  </a:extLst>
                </p14:cNvPr>
                <p14:cNvContentPartPr/>
                <p14:nvPr/>
              </p14:nvContentPartPr>
              <p14:xfrm>
                <a:off x="4079280" y="3181520"/>
                <a:ext cx="173160" cy="16560"/>
              </p14:xfrm>
            </p:contentPart>
          </mc:Choice>
          <mc:Fallback xmlns="">
            <p:pic>
              <p:nvPicPr>
                <p:cNvPr id="175" name="筆跡 174">
                  <a:extLst>
                    <a:ext uri="{FF2B5EF4-FFF2-40B4-BE49-F238E27FC236}">
                      <a16:creationId xmlns:a16="http://schemas.microsoft.com/office/drawing/2014/main" id="{F3421E16-91BE-2702-580E-0F9E3D612F63}"/>
                    </a:ext>
                  </a:extLst>
                </p:cNvPr>
                <p:cNvPicPr/>
                <p:nvPr/>
              </p:nvPicPr>
              <p:blipFill>
                <a:blip r:embed="rId199"/>
                <a:stretch>
                  <a:fillRect/>
                </a:stretch>
              </p:blipFill>
              <p:spPr>
                <a:xfrm>
                  <a:off x="4061640" y="3163520"/>
                  <a:ext cx="20880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6" name="筆跡 175">
                  <a:extLst>
                    <a:ext uri="{FF2B5EF4-FFF2-40B4-BE49-F238E27FC236}">
                      <a16:creationId xmlns:a16="http://schemas.microsoft.com/office/drawing/2014/main" id="{14DF61E1-DADB-46D1-EBF9-F3852BCAAD6F}"/>
                    </a:ext>
                  </a:extLst>
                </p14:cNvPr>
                <p14:cNvContentPartPr/>
                <p14:nvPr/>
              </p14:nvContentPartPr>
              <p14:xfrm>
                <a:off x="4073160" y="3239480"/>
                <a:ext cx="162720" cy="15120"/>
              </p14:xfrm>
            </p:contentPart>
          </mc:Choice>
          <mc:Fallback xmlns="">
            <p:pic>
              <p:nvPicPr>
                <p:cNvPr id="176" name="筆跡 175">
                  <a:extLst>
                    <a:ext uri="{FF2B5EF4-FFF2-40B4-BE49-F238E27FC236}">
                      <a16:creationId xmlns:a16="http://schemas.microsoft.com/office/drawing/2014/main" id="{14DF61E1-DADB-46D1-EBF9-F3852BCAAD6F}"/>
                    </a:ext>
                  </a:extLst>
                </p:cNvPr>
                <p:cNvPicPr/>
                <p:nvPr/>
              </p:nvPicPr>
              <p:blipFill>
                <a:blip r:embed="rId201"/>
                <a:stretch>
                  <a:fillRect/>
                </a:stretch>
              </p:blipFill>
              <p:spPr>
                <a:xfrm>
                  <a:off x="4055520" y="3221480"/>
                  <a:ext cx="198360" cy="50760"/>
                </a:xfrm>
                <a:prstGeom prst="rect">
                  <a:avLst/>
                </a:prstGeom>
              </p:spPr>
            </p:pic>
          </mc:Fallback>
        </mc:AlternateContent>
      </p:grpSp>
      <p:grpSp>
        <p:nvGrpSpPr>
          <p:cNvPr id="182" name="群組 181">
            <a:extLst>
              <a:ext uri="{FF2B5EF4-FFF2-40B4-BE49-F238E27FC236}">
                <a16:creationId xmlns:a16="http://schemas.microsoft.com/office/drawing/2014/main" id="{BD57E63B-736C-299D-76BF-69997446DDC1}"/>
              </a:ext>
            </a:extLst>
          </p:cNvPr>
          <p:cNvGrpSpPr/>
          <p:nvPr/>
        </p:nvGrpSpPr>
        <p:grpSpPr>
          <a:xfrm>
            <a:off x="4534320" y="2937080"/>
            <a:ext cx="498240" cy="545760"/>
            <a:chOff x="4534320" y="2937080"/>
            <a:chExt cx="498240" cy="545760"/>
          </a:xfrm>
        </p:grpSpPr>
        <mc:AlternateContent xmlns:mc="http://schemas.openxmlformats.org/markup-compatibility/2006" xmlns:p14="http://schemas.microsoft.com/office/powerpoint/2010/main">
          <mc:Choice Requires="p14">
            <p:contentPart p14:bwMode="auto" r:id="rId202">
              <p14:nvContentPartPr>
                <p14:cNvPr id="179" name="筆跡 178">
                  <a:extLst>
                    <a:ext uri="{FF2B5EF4-FFF2-40B4-BE49-F238E27FC236}">
                      <a16:creationId xmlns:a16="http://schemas.microsoft.com/office/drawing/2014/main" id="{FB3455D1-3D41-1661-206E-8E53472D52C9}"/>
                    </a:ext>
                  </a:extLst>
                </p14:cNvPr>
                <p14:cNvContentPartPr/>
                <p14:nvPr/>
              </p14:nvContentPartPr>
              <p14:xfrm>
                <a:off x="4534320" y="2937080"/>
                <a:ext cx="226080" cy="212400"/>
              </p14:xfrm>
            </p:contentPart>
          </mc:Choice>
          <mc:Fallback xmlns="">
            <p:pic>
              <p:nvPicPr>
                <p:cNvPr id="179" name="筆跡 178">
                  <a:extLst>
                    <a:ext uri="{FF2B5EF4-FFF2-40B4-BE49-F238E27FC236}">
                      <a16:creationId xmlns:a16="http://schemas.microsoft.com/office/drawing/2014/main" id="{FB3455D1-3D41-1661-206E-8E53472D52C9}"/>
                    </a:ext>
                  </a:extLst>
                </p:cNvPr>
                <p:cNvPicPr/>
                <p:nvPr/>
              </p:nvPicPr>
              <p:blipFill>
                <a:blip r:embed="rId203"/>
                <a:stretch>
                  <a:fillRect/>
                </a:stretch>
              </p:blipFill>
              <p:spPr>
                <a:xfrm>
                  <a:off x="4516320" y="2919440"/>
                  <a:ext cx="2617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0" name="筆跡 179">
                  <a:extLst>
                    <a:ext uri="{FF2B5EF4-FFF2-40B4-BE49-F238E27FC236}">
                      <a16:creationId xmlns:a16="http://schemas.microsoft.com/office/drawing/2014/main" id="{010361F4-9DE4-50D2-5AB3-4937AA3486BE}"/>
                    </a:ext>
                  </a:extLst>
                </p14:cNvPr>
                <p14:cNvContentPartPr/>
                <p14:nvPr/>
              </p14:nvContentPartPr>
              <p14:xfrm>
                <a:off x="4589040" y="2993960"/>
                <a:ext cx="358200" cy="488880"/>
              </p14:xfrm>
            </p:contentPart>
          </mc:Choice>
          <mc:Fallback xmlns="">
            <p:pic>
              <p:nvPicPr>
                <p:cNvPr id="180" name="筆跡 179">
                  <a:extLst>
                    <a:ext uri="{FF2B5EF4-FFF2-40B4-BE49-F238E27FC236}">
                      <a16:creationId xmlns:a16="http://schemas.microsoft.com/office/drawing/2014/main" id="{010361F4-9DE4-50D2-5AB3-4937AA3486BE}"/>
                    </a:ext>
                  </a:extLst>
                </p:cNvPr>
                <p:cNvPicPr/>
                <p:nvPr/>
              </p:nvPicPr>
              <p:blipFill>
                <a:blip r:embed="rId205"/>
                <a:stretch>
                  <a:fillRect/>
                </a:stretch>
              </p:blipFill>
              <p:spPr>
                <a:xfrm>
                  <a:off x="4571400" y="2975960"/>
                  <a:ext cx="393840" cy="5245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1" name="筆跡 180">
                  <a:extLst>
                    <a:ext uri="{FF2B5EF4-FFF2-40B4-BE49-F238E27FC236}">
                      <a16:creationId xmlns:a16="http://schemas.microsoft.com/office/drawing/2014/main" id="{916036FE-DF97-E031-D35A-F730336B1085}"/>
                    </a:ext>
                  </a:extLst>
                </p14:cNvPr>
                <p14:cNvContentPartPr/>
                <p14:nvPr/>
              </p14:nvContentPartPr>
              <p14:xfrm>
                <a:off x="4805760" y="3173240"/>
                <a:ext cx="226800" cy="230400"/>
              </p14:xfrm>
            </p:contentPart>
          </mc:Choice>
          <mc:Fallback xmlns="">
            <p:pic>
              <p:nvPicPr>
                <p:cNvPr id="181" name="筆跡 180">
                  <a:extLst>
                    <a:ext uri="{FF2B5EF4-FFF2-40B4-BE49-F238E27FC236}">
                      <a16:creationId xmlns:a16="http://schemas.microsoft.com/office/drawing/2014/main" id="{916036FE-DF97-E031-D35A-F730336B1085}"/>
                    </a:ext>
                  </a:extLst>
                </p:cNvPr>
                <p:cNvPicPr/>
                <p:nvPr/>
              </p:nvPicPr>
              <p:blipFill>
                <a:blip r:embed="rId207"/>
                <a:stretch>
                  <a:fillRect/>
                </a:stretch>
              </p:blipFill>
              <p:spPr>
                <a:xfrm>
                  <a:off x="4788120" y="3155240"/>
                  <a:ext cx="262440" cy="266040"/>
                </a:xfrm>
                <a:prstGeom prst="rect">
                  <a:avLst/>
                </a:prstGeom>
              </p:spPr>
            </p:pic>
          </mc:Fallback>
        </mc:AlternateContent>
      </p:grpSp>
      <p:grpSp>
        <p:nvGrpSpPr>
          <p:cNvPr id="186" name="群組 185">
            <a:extLst>
              <a:ext uri="{FF2B5EF4-FFF2-40B4-BE49-F238E27FC236}">
                <a16:creationId xmlns:a16="http://schemas.microsoft.com/office/drawing/2014/main" id="{7E637366-AA48-B896-456C-0F5E69DF4F36}"/>
              </a:ext>
            </a:extLst>
          </p:cNvPr>
          <p:cNvGrpSpPr/>
          <p:nvPr/>
        </p:nvGrpSpPr>
        <p:grpSpPr>
          <a:xfrm>
            <a:off x="1029720" y="4156760"/>
            <a:ext cx="471960" cy="774000"/>
            <a:chOff x="1029720" y="4156760"/>
            <a:chExt cx="471960" cy="774000"/>
          </a:xfrm>
        </p:grpSpPr>
        <mc:AlternateContent xmlns:mc="http://schemas.openxmlformats.org/markup-compatibility/2006" xmlns:p14="http://schemas.microsoft.com/office/powerpoint/2010/main">
          <mc:Choice Requires="p14">
            <p:contentPart p14:bwMode="auto" r:id="rId208">
              <p14:nvContentPartPr>
                <p14:cNvPr id="183" name="筆跡 182">
                  <a:extLst>
                    <a:ext uri="{FF2B5EF4-FFF2-40B4-BE49-F238E27FC236}">
                      <a16:creationId xmlns:a16="http://schemas.microsoft.com/office/drawing/2014/main" id="{53480695-75F0-C858-FC52-D6F48027DF14}"/>
                    </a:ext>
                  </a:extLst>
                </p14:cNvPr>
                <p14:cNvContentPartPr/>
                <p14:nvPr/>
              </p14:nvContentPartPr>
              <p14:xfrm>
                <a:off x="1029720" y="4606760"/>
                <a:ext cx="157680" cy="209520"/>
              </p14:xfrm>
            </p:contentPart>
          </mc:Choice>
          <mc:Fallback xmlns="">
            <p:pic>
              <p:nvPicPr>
                <p:cNvPr id="183" name="筆跡 182">
                  <a:extLst>
                    <a:ext uri="{FF2B5EF4-FFF2-40B4-BE49-F238E27FC236}">
                      <a16:creationId xmlns:a16="http://schemas.microsoft.com/office/drawing/2014/main" id="{53480695-75F0-C858-FC52-D6F48027DF14}"/>
                    </a:ext>
                  </a:extLst>
                </p:cNvPr>
                <p:cNvPicPr/>
                <p:nvPr/>
              </p:nvPicPr>
              <p:blipFill>
                <a:blip r:embed="rId209"/>
                <a:stretch>
                  <a:fillRect/>
                </a:stretch>
              </p:blipFill>
              <p:spPr>
                <a:xfrm>
                  <a:off x="1012080" y="4588760"/>
                  <a:ext cx="19332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4" name="筆跡 183">
                  <a:extLst>
                    <a:ext uri="{FF2B5EF4-FFF2-40B4-BE49-F238E27FC236}">
                      <a16:creationId xmlns:a16="http://schemas.microsoft.com/office/drawing/2014/main" id="{06B20581-621B-64F0-122C-8C3C0A8C1704}"/>
                    </a:ext>
                  </a:extLst>
                </p14:cNvPr>
                <p14:cNvContentPartPr/>
                <p14:nvPr/>
              </p14:nvContentPartPr>
              <p14:xfrm>
                <a:off x="1152120" y="4156760"/>
                <a:ext cx="240120" cy="774000"/>
              </p14:xfrm>
            </p:contentPart>
          </mc:Choice>
          <mc:Fallback xmlns="">
            <p:pic>
              <p:nvPicPr>
                <p:cNvPr id="184" name="筆跡 183">
                  <a:extLst>
                    <a:ext uri="{FF2B5EF4-FFF2-40B4-BE49-F238E27FC236}">
                      <a16:creationId xmlns:a16="http://schemas.microsoft.com/office/drawing/2014/main" id="{06B20581-621B-64F0-122C-8C3C0A8C1704}"/>
                    </a:ext>
                  </a:extLst>
                </p:cNvPr>
                <p:cNvPicPr/>
                <p:nvPr/>
              </p:nvPicPr>
              <p:blipFill>
                <a:blip r:embed="rId211"/>
                <a:stretch>
                  <a:fillRect/>
                </a:stretch>
              </p:blipFill>
              <p:spPr>
                <a:xfrm>
                  <a:off x="1134480" y="4139120"/>
                  <a:ext cx="275760" cy="809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85" name="筆跡 184">
                  <a:extLst>
                    <a:ext uri="{FF2B5EF4-FFF2-40B4-BE49-F238E27FC236}">
                      <a16:creationId xmlns:a16="http://schemas.microsoft.com/office/drawing/2014/main" id="{BAB706C4-874F-5BA0-21B8-607E5E2A9A5F}"/>
                    </a:ext>
                  </a:extLst>
                </p14:cNvPr>
                <p14:cNvContentPartPr/>
                <p14:nvPr/>
              </p14:nvContentPartPr>
              <p14:xfrm>
                <a:off x="1249320" y="4513520"/>
                <a:ext cx="252360" cy="50040"/>
              </p14:xfrm>
            </p:contentPart>
          </mc:Choice>
          <mc:Fallback xmlns="">
            <p:pic>
              <p:nvPicPr>
                <p:cNvPr id="185" name="筆跡 184">
                  <a:extLst>
                    <a:ext uri="{FF2B5EF4-FFF2-40B4-BE49-F238E27FC236}">
                      <a16:creationId xmlns:a16="http://schemas.microsoft.com/office/drawing/2014/main" id="{BAB706C4-874F-5BA0-21B8-607E5E2A9A5F}"/>
                    </a:ext>
                  </a:extLst>
                </p:cNvPr>
                <p:cNvPicPr/>
                <p:nvPr/>
              </p:nvPicPr>
              <p:blipFill>
                <a:blip r:embed="rId213"/>
                <a:stretch>
                  <a:fillRect/>
                </a:stretch>
              </p:blipFill>
              <p:spPr>
                <a:xfrm>
                  <a:off x="1231680" y="4495880"/>
                  <a:ext cx="288000" cy="85680"/>
                </a:xfrm>
                <a:prstGeom prst="rect">
                  <a:avLst/>
                </a:prstGeom>
              </p:spPr>
            </p:pic>
          </mc:Fallback>
        </mc:AlternateContent>
      </p:grpSp>
      <p:grpSp>
        <p:nvGrpSpPr>
          <p:cNvPr id="220" name="群組 219">
            <a:extLst>
              <a:ext uri="{FF2B5EF4-FFF2-40B4-BE49-F238E27FC236}">
                <a16:creationId xmlns:a16="http://schemas.microsoft.com/office/drawing/2014/main" id="{900627FF-49C1-BCA4-5D8B-4B163733DEE3}"/>
              </a:ext>
            </a:extLst>
          </p:cNvPr>
          <p:cNvGrpSpPr/>
          <p:nvPr/>
        </p:nvGrpSpPr>
        <p:grpSpPr>
          <a:xfrm>
            <a:off x="5580840" y="4435040"/>
            <a:ext cx="1626120" cy="598680"/>
            <a:chOff x="5580840" y="4435040"/>
            <a:chExt cx="1626120" cy="598680"/>
          </a:xfrm>
        </p:grpSpPr>
        <mc:AlternateContent xmlns:mc="http://schemas.openxmlformats.org/markup-compatibility/2006" xmlns:p14="http://schemas.microsoft.com/office/powerpoint/2010/main">
          <mc:Choice Requires="p14">
            <p:contentPart p14:bwMode="auto" r:id="rId214">
              <p14:nvContentPartPr>
                <p14:cNvPr id="205" name="筆跡 204">
                  <a:extLst>
                    <a:ext uri="{FF2B5EF4-FFF2-40B4-BE49-F238E27FC236}">
                      <a16:creationId xmlns:a16="http://schemas.microsoft.com/office/drawing/2014/main" id="{B0CC0EC7-E991-A5B6-4FA8-03438A58C911}"/>
                    </a:ext>
                  </a:extLst>
                </p14:cNvPr>
                <p14:cNvContentPartPr/>
                <p14:nvPr/>
              </p14:nvContentPartPr>
              <p14:xfrm>
                <a:off x="5580840" y="4435040"/>
                <a:ext cx="18360" cy="463680"/>
              </p14:xfrm>
            </p:contentPart>
          </mc:Choice>
          <mc:Fallback xmlns="">
            <p:pic>
              <p:nvPicPr>
                <p:cNvPr id="205" name="筆跡 204">
                  <a:extLst>
                    <a:ext uri="{FF2B5EF4-FFF2-40B4-BE49-F238E27FC236}">
                      <a16:creationId xmlns:a16="http://schemas.microsoft.com/office/drawing/2014/main" id="{B0CC0EC7-E991-A5B6-4FA8-03438A58C911}"/>
                    </a:ext>
                  </a:extLst>
                </p:cNvPr>
                <p:cNvPicPr/>
                <p:nvPr/>
              </p:nvPicPr>
              <p:blipFill>
                <a:blip r:embed="rId215"/>
                <a:stretch>
                  <a:fillRect/>
                </a:stretch>
              </p:blipFill>
              <p:spPr>
                <a:xfrm>
                  <a:off x="5563200" y="4417400"/>
                  <a:ext cx="54000" cy="499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06" name="筆跡 205">
                  <a:extLst>
                    <a:ext uri="{FF2B5EF4-FFF2-40B4-BE49-F238E27FC236}">
                      <a16:creationId xmlns:a16="http://schemas.microsoft.com/office/drawing/2014/main" id="{4FB2ED31-3374-B49A-225E-6E67E8322717}"/>
                    </a:ext>
                  </a:extLst>
                </p14:cNvPr>
                <p14:cNvContentPartPr/>
                <p14:nvPr/>
              </p14:nvContentPartPr>
              <p14:xfrm>
                <a:off x="5646720" y="4509920"/>
                <a:ext cx="268560" cy="331560"/>
              </p14:xfrm>
            </p:contentPart>
          </mc:Choice>
          <mc:Fallback xmlns="">
            <p:pic>
              <p:nvPicPr>
                <p:cNvPr id="206" name="筆跡 205">
                  <a:extLst>
                    <a:ext uri="{FF2B5EF4-FFF2-40B4-BE49-F238E27FC236}">
                      <a16:creationId xmlns:a16="http://schemas.microsoft.com/office/drawing/2014/main" id="{4FB2ED31-3374-B49A-225E-6E67E8322717}"/>
                    </a:ext>
                  </a:extLst>
                </p:cNvPr>
                <p:cNvPicPr/>
                <p:nvPr/>
              </p:nvPicPr>
              <p:blipFill>
                <a:blip r:embed="rId217"/>
                <a:stretch>
                  <a:fillRect/>
                </a:stretch>
              </p:blipFill>
              <p:spPr>
                <a:xfrm>
                  <a:off x="5629080" y="4492280"/>
                  <a:ext cx="30420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07" name="筆跡 206">
                  <a:extLst>
                    <a:ext uri="{FF2B5EF4-FFF2-40B4-BE49-F238E27FC236}">
                      <a16:creationId xmlns:a16="http://schemas.microsoft.com/office/drawing/2014/main" id="{F9EB66FF-7649-9A60-7A68-ED5DA956E0C6}"/>
                    </a:ext>
                  </a:extLst>
                </p14:cNvPr>
                <p14:cNvContentPartPr/>
                <p14:nvPr/>
              </p14:nvContentPartPr>
              <p14:xfrm>
                <a:off x="5678400" y="4683440"/>
                <a:ext cx="197640" cy="67320"/>
              </p14:xfrm>
            </p:contentPart>
          </mc:Choice>
          <mc:Fallback xmlns="">
            <p:pic>
              <p:nvPicPr>
                <p:cNvPr id="207" name="筆跡 206">
                  <a:extLst>
                    <a:ext uri="{FF2B5EF4-FFF2-40B4-BE49-F238E27FC236}">
                      <a16:creationId xmlns:a16="http://schemas.microsoft.com/office/drawing/2014/main" id="{F9EB66FF-7649-9A60-7A68-ED5DA956E0C6}"/>
                    </a:ext>
                  </a:extLst>
                </p:cNvPr>
                <p:cNvPicPr/>
                <p:nvPr/>
              </p:nvPicPr>
              <p:blipFill>
                <a:blip r:embed="rId219"/>
                <a:stretch>
                  <a:fillRect/>
                </a:stretch>
              </p:blipFill>
              <p:spPr>
                <a:xfrm>
                  <a:off x="5660400" y="4665800"/>
                  <a:ext cx="23328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08" name="筆跡 207">
                  <a:extLst>
                    <a:ext uri="{FF2B5EF4-FFF2-40B4-BE49-F238E27FC236}">
                      <a16:creationId xmlns:a16="http://schemas.microsoft.com/office/drawing/2014/main" id="{E44D497C-8854-EDB8-20D7-F7D2D2A2399B}"/>
                    </a:ext>
                  </a:extLst>
                </p14:cNvPr>
                <p14:cNvContentPartPr/>
                <p14:nvPr/>
              </p14:nvContentPartPr>
              <p14:xfrm>
                <a:off x="5929320" y="4733120"/>
                <a:ext cx="152280" cy="149760"/>
              </p14:xfrm>
            </p:contentPart>
          </mc:Choice>
          <mc:Fallback xmlns="">
            <p:pic>
              <p:nvPicPr>
                <p:cNvPr id="208" name="筆跡 207">
                  <a:extLst>
                    <a:ext uri="{FF2B5EF4-FFF2-40B4-BE49-F238E27FC236}">
                      <a16:creationId xmlns:a16="http://schemas.microsoft.com/office/drawing/2014/main" id="{E44D497C-8854-EDB8-20D7-F7D2D2A2399B}"/>
                    </a:ext>
                  </a:extLst>
                </p:cNvPr>
                <p:cNvPicPr/>
                <p:nvPr/>
              </p:nvPicPr>
              <p:blipFill>
                <a:blip r:embed="rId221"/>
                <a:stretch>
                  <a:fillRect/>
                </a:stretch>
              </p:blipFill>
              <p:spPr>
                <a:xfrm>
                  <a:off x="5911680" y="4715480"/>
                  <a:ext cx="1879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209" name="筆跡 208">
                  <a:extLst>
                    <a:ext uri="{FF2B5EF4-FFF2-40B4-BE49-F238E27FC236}">
                      <a16:creationId xmlns:a16="http://schemas.microsoft.com/office/drawing/2014/main" id="{5213A715-31E9-CF85-E2C1-9DADA7A1ED06}"/>
                    </a:ext>
                  </a:extLst>
                </p14:cNvPr>
                <p14:cNvContentPartPr/>
                <p14:nvPr/>
              </p14:nvContentPartPr>
              <p14:xfrm>
                <a:off x="6211920" y="4489040"/>
                <a:ext cx="20160" cy="482040"/>
              </p14:xfrm>
            </p:contentPart>
          </mc:Choice>
          <mc:Fallback xmlns="">
            <p:pic>
              <p:nvPicPr>
                <p:cNvPr id="209" name="筆跡 208">
                  <a:extLst>
                    <a:ext uri="{FF2B5EF4-FFF2-40B4-BE49-F238E27FC236}">
                      <a16:creationId xmlns:a16="http://schemas.microsoft.com/office/drawing/2014/main" id="{5213A715-31E9-CF85-E2C1-9DADA7A1ED06}"/>
                    </a:ext>
                  </a:extLst>
                </p:cNvPr>
                <p:cNvPicPr/>
                <p:nvPr/>
              </p:nvPicPr>
              <p:blipFill>
                <a:blip r:embed="rId223"/>
                <a:stretch>
                  <a:fillRect/>
                </a:stretch>
              </p:blipFill>
              <p:spPr>
                <a:xfrm>
                  <a:off x="6193920" y="4471040"/>
                  <a:ext cx="55800" cy="517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3" name="筆跡 212">
                  <a:extLst>
                    <a:ext uri="{FF2B5EF4-FFF2-40B4-BE49-F238E27FC236}">
                      <a16:creationId xmlns:a16="http://schemas.microsoft.com/office/drawing/2014/main" id="{2B465CE3-AE9F-F53B-B1A6-CE2D57947A1F}"/>
                    </a:ext>
                  </a:extLst>
                </p14:cNvPr>
                <p14:cNvContentPartPr/>
                <p14:nvPr/>
              </p14:nvContentPartPr>
              <p14:xfrm>
                <a:off x="6606480" y="4494080"/>
                <a:ext cx="188280" cy="391680"/>
              </p14:xfrm>
            </p:contentPart>
          </mc:Choice>
          <mc:Fallback xmlns="">
            <p:pic>
              <p:nvPicPr>
                <p:cNvPr id="213" name="筆跡 212">
                  <a:extLst>
                    <a:ext uri="{FF2B5EF4-FFF2-40B4-BE49-F238E27FC236}">
                      <a16:creationId xmlns:a16="http://schemas.microsoft.com/office/drawing/2014/main" id="{2B465CE3-AE9F-F53B-B1A6-CE2D57947A1F}"/>
                    </a:ext>
                  </a:extLst>
                </p:cNvPr>
                <p:cNvPicPr/>
                <p:nvPr/>
              </p:nvPicPr>
              <p:blipFill>
                <a:blip r:embed="rId225"/>
                <a:stretch>
                  <a:fillRect/>
                </a:stretch>
              </p:blipFill>
              <p:spPr>
                <a:xfrm>
                  <a:off x="6588840" y="4476440"/>
                  <a:ext cx="223920" cy="42732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4" name="筆跡 213">
                  <a:extLst>
                    <a:ext uri="{FF2B5EF4-FFF2-40B4-BE49-F238E27FC236}">
                      <a16:creationId xmlns:a16="http://schemas.microsoft.com/office/drawing/2014/main" id="{B03B296A-A4F8-013F-EC63-3C142E58A8C1}"/>
                    </a:ext>
                  </a:extLst>
                </p14:cNvPr>
                <p14:cNvContentPartPr/>
                <p14:nvPr/>
              </p14:nvContentPartPr>
              <p14:xfrm>
                <a:off x="6849840" y="4672640"/>
                <a:ext cx="173520" cy="161640"/>
              </p14:xfrm>
            </p:contentPart>
          </mc:Choice>
          <mc:Fallback xmlns="">
            <p:pic>
              <p:nvPicPr>
                <p:cNvPr id="214" name="筆跡 213">
                  <a:extLst>
                    <a:ext uri="{FF2B5EF4-FFF2-40B4-BE49-F238E27FC236}">
                      <a16:creationId xmlns:a16="http://schemas.microsoft.com/office/drawing/2014/main" id="{B03B296A-A4F8-013F-EC63-3C142E58A8C1}"/>
                    </a:ext>
                  </a:extLst>
                </p:cNvPr>
                <p:cNvPicPr/>
                <p:nvPr/>
              </p:nvPicPr>
              <p:blipFill>
                <a:blip r:embed="rId227"/>
                <a:stretch>
                  <a:fillRect/>
                </a:stretch>
              </p:blipFill>
              <p:spPr>
                <a:xfrm>
                  <a:off x="6832200" y="4655000"/>
                  <a:ext cx="20916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5" name="筆跡 214">
                  <a:extLst>
                    <a:ext uri="{FF2B5EF4-FFF2-40B4-BE49-F238E27FC236}">
                      <a16:creationId xmlns:a16="http://schemas.microsoft.com/office/drawing/2014/main" id="{D3A805F4-9044-0FB0-D262-BB3382703E38}"/>
                    </a:ext>
                  </a:extLst>
                </p14:cNvPr>
                <p14:cNvContentPartPr/>
                <p14:nvPr/>
              </p14:nvContentPartPr>
              <p14:xfrm>
                <a:off x="6880440" y="4768760"/>
                <a:ext cx="282960" cy="264960"/>
              </p14:xfrm>
            </p:contentPart>
          </mc:Choice>
          <mc:Fallback xmlns="">
            <p:pic>
              <p:nvPicPr>
                <p:cNvPr id="215" name="筆跡 214">
                  <a:extLst>
                    <a:ext uri="{FF2B5EF4-FFF2-40B4-BE49-F238E27FC236}">
                      <a16:creationId xmlns:a16="http://schemas.microsoft.com/office/drawing/2014/main" id="{D3A805F4-9044-0FB0-D262-BB3382703E38}"/>
                    </a:ext>
                  </a:extLst>
                </p:cNvPr>
                <p:cNvPicPr/>
                <p:nvPr/>
              </p:nvPicPr>
              <p:blipFill>
                <a:blip r:embed="rId229"/>
                <a:stretch>
                  <a:fillRect/>
                </a:stretch>
              </p:blipFill>
              <p:spPr>
                <a:xfrm>
                  <a:off x="6862800" y="4751120"/>
                  <a:ext cx="31860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6" name="筆跡 215">
                  <a:extLst>
                    <a:ext uri="{FF2B5EF4-FFF2-40B4-BE49-F238E27FC236}">
                      <a16:creationId xmlns:a16="http://schemas.microsoft.com/office/drawing/2014/main" id="{97F64B72-16D4-E2CF-3E6F-586F1B43D430}"/>
                    </a:ext>
                  </a:extLst>
                </p14:cNvPr>
                <p14:cNvContentPartPr/>
                <p14:nvPr/>
              </p14:nvContentPartPr>
              <p14:xfrm>
                <a:off x="7012200" y="4864880"/>
                <a:ext cx="183240" cy="136080"/>
              </p14:xfrm>
            </p:contentPart>
          </mc:Choice>
          <mc:Fallback xmlns="">
            <p:pic>
              <p:nvPicPr>
                <p:cNvPr id="216" name="筆跡 215">
                  <a:extLst>
                    <a:ext uri="{FF2B5EF4-FFF2-40B4-BE49-F238E27FC236}">
                      <a16:creationId xmlns:a16="http://schemas.microsoft.com/office/drawing/2014/main" id="{97F64B72-16D4-E2CF-3E6F-586F1B43D430}"/>
                    </a:ext>
                  </a:extLst>
                </p:cNvPr>
                <p:cNvPicPr/>
                <p:nvPr/>
              </p:nvPicPr>
              <p:blipFill>
                <a:blip r:embed="rId231"/>
                <a:stretch>
                  <a:fillRect/>
                </a:stretch>
              </p:blipFill>
              <p:spPr>
                <a:xfrm>
                  <a:off x="6994200" y="4847240"/>
                  <a:ext cx="218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18" name="筆跡 217">
                  <a:extLst>
                    <a:ext uri="{FF2B5EF4-FFF2-40B4-BE49-F238E27FC236}">
                      <a16:creationId xmlns:a16="http://schemas.microsoft.com/office/drawing/2014/main" id="{59BCAE99-F657-F169-8A91-AF13536422D9}"/>
                    </a:ext>
                  </a:extLst>
                </p14:cNvPr>
                <p14:cNvContentPartPr/>
                <p14:nvPr/>
              </p14:nvContentPartPr>
              <p14:xfrm>
                <a:off x="7016520" y="4567160"/>
                <a:ext cx="133200" cy="132120"/>
              </p14:xfrm>
            </p:contentPart>
          </mc:Choice>
          <mc:Fallback xmlns="">
            <p:pic>
              <p:nvPicPr>
                <p:cNvPr id="218" name="筆跡 217">
                  <a:extLst>
                    <a:ext uri="{FF2B5EF4-FFF2-40B4-BE49-F238E27FC236}">
                      <a16:creationId xmlns:a16="http://schemas.microsoft.com/office/drawing/2014/main" id="{59BCAE99-F657-F169-8A91-AF13536422D9}"/>
                    </a:ext>
                  </a:extLst>
                </p:cNvPr>
                <p:cNvPicPr/>
                <p:nvPr/>
              </p:nvPicPr>
              <p:blipFill>
                <a:blip r:embed="rId233"/>
                <a:stretch>
                  <a:fillRect/>
                </a:stretch>
              </p:blipFill>
              <p:spPr>
                <a:xfrm>
                  <a:off x="6998520" y="4549520"/>
                  <a:ext cx="1688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19" name="筆跡 218">
                  <a:extLst>
                    <a:ext uri="{FF2B5EF4-FFF2-40B4-BE49-F238E27FC236}">
                      <a16:creationId xmlns:a16="http://schemas.microsoft.com/office/drawing/2014/main" id="{41379DCC-7CF5-EC67-4A3C-7C044DCE1CA1}"/>
                    </a:ext>
                  </a:extLst>
                </p14:cNvPr>
                <p14:cNvContentPartPr/>
                <p14:nvPr/>
              </p14:nvContentPartPr>
              <p14:xfrm>
                <a:off x="7025880" y="4615400"/>
                <a:ext cx="181080" cy="19800"/>
              </p14:xfrm>
            </p:contentPart>
          </mc:Choice>
          <mc:Fallback xmlns="">
            <p:pic>
              <p:nvPicPr>
                <p:cNvPr id="219" name="筆跡 218">
                  <a:extLst>
                    <a:ext uri="{FF2B5EF4-FFF2-40B4-BE49-F238E27FC236}">
                      <a16:creationId xmlns:a16="http://schemas.microsoft.com/office/drawing/2014/main" id="{41379DCC-7CF5-EC67-4A3C-7C044DCE1CA1}"/>
                    </a:ext>
                  </a:extLst>
                </p:cNvPr>
                <p:cNvPicPr/>
                <p:nvPr/>
              </p:nvPicPr>
              <p:blipFill>
                <a:blip r:embed="rId235"/>
                <a:stretch>
                  <a:fillRect/>
                </a:stretch>
              </p:blipFill>
              <p:spPr>
                <a:xfrm>
                  <a:off x="7007880" y="4597760"/>
                  <a:ext cx="216720" cy="55440"/>
                </a:xfrm>
                <a:prstGeom prst="rect">
                  <a:avLst/>
                </a:prstGeom>
              </p:spPr>
            </p:pic>
          </mc:Fallback>
        </mc:AlternateContent>
      </p:grpSp>
      <p:grpSp>
        <p:nvGrpSpPr>
          <p:cNvPr id="222" name="群組 221">
            <a:extLst>
              <a:ext uri="{FF2B5EF4-FFF2-40B4-BE49-F238E27FC236}">
                <a16:creationId xmlns:a16="http://schemas.microsoft.com/office/drawing/2014/main" id="{3C652305-7115-28B5-33B7-2E804DF79DED}"/>
              </a:ext>
            </a:extLst>
          </p:cNvPr>
          <p:cNvGrpSpPr/>
          <p:nvPr/>
        </p:nvGrpSpPr>
        <p:grpSpPr>
          <a:xfrm>
            <a:off x="2273160" y="4405880"/>
            <a:ext cx="1730520" cy="559080"/>
            <a:chOff x="2273160" y="4405880"/>
            <a:chExt cx="1730520" cy="559080"/>
          </a:xfrm>
        </p:grpSpPr>
        <mc:AlternateContent xmlns:mc="http://schemas.openxmlformats.org/markup-compatibility/2006" xmlns:p14="http://schemas.microsoft.com/office/powerpoint/2010/main">
          <mc:Choice Requires="p14">
            <p:contentPart p14:bwMode="auto" r:id="rId236">
              <p14:nvContentPartPr>
                <p14:cNvPr id="187" name="筆跡 186">
                  <a:extLst>
                    <a:ext uri="{FF2B5EF4-FFF2-40B4-BE49-F238E27FC236}">
                      <a16:creationId xmlns:a16="http://schemas.microsoft.com/office/drawing/2014/main" id="{51DB4015-E3D5-A704-8292-C780DB056A1E}"/>
                    </a:ext>
                  </a:extLst>
                </p14:cNvPr>
                <p14:cNvContentPartPr/>
                <p14:nvPr/>
              </p14:nvContentPartPr>
              <p14:xfrm>
                <a:off x="2346240" y="4462040"/>
                <a:ext cx="312480" cy="311040"/>
              </p14:xfrm>
            </p:contentPart>
          </mc:Choice>
          <mc:Fallback xmlns="">
            <p:pic>
              <p:nvPicPr>
                <p:cNvPr id="187" name="筆跡 186">
                  <a:extLst>
                    <a:ext uri="{FF2B5EF4-FFF2-40B4-BE49-F238E27FC236}">
                      <a16:creationId xmlns:a16="http://schemas.microsoft.com/office/drawing/2014/main" id="{51DB4015-E3D5-A704-8292-C780DB056A1E}"/>
                    </a:ext>
                  </a:extLst>
                </p:cNvPr>
                <p:cNvPicPr/>
                <p:nvPr/>
              </p:nvPicPr>
              <p:blipFill>
                <a:blip r:embed="rId237"/>
                <a:stretch>
                  <a:fillRect/>
                </a:stretch>
              </p:blipFill>
              <p:spPr>
                <a:xfrm>
                  <a:off x="2328240" y="4444040"/>
                  <a:ext cx="34812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8" name="筆跡 187">
                  <a:extLst>
                    <a:ext uri="{FF2B5EF4-FFF2-40B4-BE49-F238E27FC236}">
                      <a16:creationId xmlns:a16="http://schemas.microsoft.com/office/drawing/2014/main" id="{F97F7783-8F24-33AD-A6C3-EDBE5F7635E4}"/>
                    </a:ext>
                  </a:extLst>
                </p14:cNvPr>
                <p14:cNvContentPartPr/>
                <p14:nvPr/>
              </p14:nvContentPartPr>
              <p14:xfrm>
                <a:off x="2462880" y="4613240"/>
                <a:ext cx="132840" cy="40320"/>
              </p14:xfrm>
            </p:contentPart>
          </mc:Choice>
          <mc:Fallback xmlns="">
            <p:pic>
              <p:nvPicPr>
                <p:cNvPr id="188" name="筆跡 187">
                  <a:extLst>
                    <a:ext uri="{FF2B5EF4-FFF2-40B4-BE49-F238E27FC236}">
                      <a16:creationId xmlns:a16="http://schemas.microsoft.com/office/drawing/2014/main" id="{F97F7783-8F24-33AD-A6C3-EDBE5F7635E4}"/>
                    </a:ext>
                  </a:extLst>
                </p:cNvPr>
                <p:cNvPicPr/>
                <p:nvPr/>
              </p:nvPicPr>
              <p:blipFill>
                <a:blip r:embed="rId239"/>
                <a:stretch>
                  <a:fillRect/>
                </a:stretch>
              </p:blipFill>
              <p:spPr>
                <a:xfrm>
                  <a:off x="2444880" y="4595240"/>
                  <a:ext cx="16848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9" name="筆跡 188">
                  <a:extLst>
                    <a:ext uri="{FF2B5EF4-FFF2-40B4-BE49-F238E27FC236}">
                      <a16:creationId xmlns:a16="http://schemas.microsoft.com/office/drawing/2014/main" id="{35C5E2AC-0442-07B6-B036-127697FAF168}"/>
                    </a:ext>
                  </a:extLst>
                </p14:cNvPr>
                <p14:cNvContentPartPr/>
                <p14:nvPr/>
              </p14:nvContentPartPr>
              <p14:xfrm>
                <a:off x="2656920" y="4620080"/>
                <a:ext cx="41400" cy="186480"/>
              </p14:xfrm>
            </p:contentPart>
          </mc:Choice>
          <mc:Fallback xmlns="">
            <p:pic>
              <p:nvPicPr>
                <p:cNvPr id="189" name="筆跡 188">
                  <a:extLst>
                    <a:ext uri="{FF2B5EF4-FFF2-40B4-BE49-F238E27FC236}">
                      <a16:creationId xmlns:a16="http://schemas.microsoft.com/office/drawing/2014/main" id="{35C5E2AC-0442-07B6-B036-127697FAF168}"/>
                    </a:ext>
                  </a:extLst>
                </p:cNvPr>
                <p:cNvPicPr/>
                <p:nvPr/>
              </p:nvPicPr>
              <p:blipFill>
                <a:blip r:embed="rId241"/>
                <a:stretch>
                  <a:fillRect/>
                </a:stretch>
              </p:blipFill>
              <p:spPr>
                <a:xfrm>
                  <a:off x="2638920" y="4602440"/>
                  <a:ext cx="770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0" name="筆跡 189">
                  <a:extLst>
                    <a:ext uri="{FF2B5EF4-FFF2-40B4-BE49-F238E27FC236}">
                      <a16:creationId xmlns:a16="http://schemas.microsoft.com/office/drawing/2014/main" id="{DB618D11-3634-96B6-0776-8628D2FD53D6}"/>
                    </a:ext>
                  </a:extLst>
                </p14:cNvPr>
                <p14:cNvContentPartPr/>
                <p14:nvPr/>
              </p14:nvContentPartPr>
              <p14:xfrm>
                <a:off x="2687880" y="4683440"/>
                <a:ext cx="135360" cy="117360"/>
              </p14:xfrm>
            </p:contentPart>
          </mc:Choice>
          <mc:Fallback xmlns="">
            <p:pic>
              <p:nvPicPr>
                <p:cNvPr id="190" name="筆跡 189">
                  <a:extLst>
                    <a:ext uri="{FF2B5EF4-FFF2-40B4-BE49-F238E27FC236}">
                      <a16:creationId xmlns:a16="http://schemas.microsoft.com/office/drawing/2014/main" id="{DB618D11-3634-96B6-0776-8628D2FD53D6}"/>
                    </a:ext>
                  </a:extLst>
                </p:cNvPr>
                <p:cNvPicPr/>
                <p:nvPr/>
              </p:nvPicPr>
              <p:blipFill>
                <a:blip r:embed="rId243"/>
                <a:stretch>
                  <a:fillRect/>
                </a:stretch>
              </p:blipFill>
              <p:spPr>
                <a:xfrm>
                  <a:off x="2670240" y="4665800"/>
                  <a:ext cx="171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1" name="筆跡 190">
                  <a:extLst>
                    <a:ext uri="{FF2B5EF4-FFF2-40B4-BE49-F238E27FC236}">
                      <a16:creationId xmlns:a16="http://schemas.microsoft.com/office/drawing/2014/main" id="{AFC1529B-94CE-348C-06F0-1B6FC27A5AB9}"/>
                    </a:ext>
                  </a:extLst>
                </p14:cNvPr>
                <p14:cNvContentPartPr/>
                <p14:nvPr/>
              </p14:nvContentPartPr>
              <p14:xfrm>
                <a:off x="2273160" y="4448360"/>
                <a:ext cx="24840" cy="434160"/>
              </p14:xfrm>
            </p:contentPart>
          </mc:Choice>
          <mc:Fallback xmlns="">
            <p:pic>
              <p:nvPicPr>
                <p:cNvPr id="191" name="筆跡 190">
                  <a:extLst>
                    <a:ext uri="{FF2B5EF4-FFF2-40B4-BE49-F238E27FC236}">
                      <a16:creationId xmlns:a16="http://schemas.microsoft.com/office/drawing/2014/main" id="{AFC1529B-94CE-348C-06F0-1B6FC27A5AB9}"/>
                    </a:ext>
                  </a:extLst>
                </p:cNvPr>
                <p:cNvPicPr/>
                <p:nvPr/>
              </p:nvPicPr>
              <p:blipFill>
                <a:blip r:embed="rId245"/>
                <a:stretch>
                  <a:fillRect/>
                </a:stretch>
              </p:blipFill>
              <p:spPr>
                <a:xfrm>
                  <a:off x="2255160" y="4430360"/>
                  <a:ext cx="60480" cy="4698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2" name="筆跡 191">
                  <a:extLst>
                    <a:ext uri="{FF2B5EF4-FFF2-40B4-BE49-F238E27FC236}">
                      <a16:creationId xmlns:a16="http://schemas.microsoft.com/office/drawing/2014/main" id="{B6E94324-CFCC-F545-B418-DAD6A7268214}"/>
                    </a:ext>
                  </a:extLst>
                </p14:cNvPr>
                <p14:cNvContentPartPr/>
                <p14:nvPr/>
              </p14:nvContentPartPr>
              <p14:xfrm>
                <a:off x="2788320" y="4405880"/>
                <a:ext cx="44280" cy="483480"/>
              </p14:xfrm>
            </p:contentPart>
          </mc:Choice>
          <mc:Fallback xmlns="">
            <p:pic>
              <p:nvPicPr>
                <p:cNvPr id="192" name="筆跡 191">
                  <a:extLst>
                    <a:ext uri="{FF2B5EF4-FFF2-40B4-BE49-F238E27FC236}">
                      <a16:creationId xmlns:a16="http://schemas.microsoft.com/office/drawing/2014/main" id="{B6E94324-CFCC-F545-B418-DAD6A7268214}"/>
                    </a:ext>
                  </a:extLst>
                </p:cNvPr>
                <p:cNvPicPr/>
                <p:nvPr/>
              </p:nvPicPr>
              <p:blipFill>
                <a:blip r:embed="rId247"/>
                <a:stretch>
                  <a:fillRect/>
                </a:stretch>
              </p:blipFill>
              <p:spPr>
                <a:xfrm>
                  <a:off x="2770320" y="4388240"/>
                  <a:ext cx="79920" cy="5191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5" name="筆跡 194">
                  <a:extLst>
                    <a:ext uri="{FF2B5EF4-FFF2-40B4-BE49-F238E27FC236}">
                      <a16:creationId xmlns:a16="http://schemas.microsoft.com/office/drawing/2014/main" id="{5EFE8323-F1A3-2AC7-65D0-CD9797D6B473}"/>
                    </a:ext>
                  </a:extLst>
                </p14:cNvPr>
                <p14:cNvContentPartPr/>
                <p14:nvPr/>
              </p14:nvContentPartPr>
              <p14:xfrm>
                <a:off x="3406440" y="4443320"/>
                <a:ext cx="220320" cy="480240"/>
              </p14:xfrm>
            </p:contentPart>
          </mc:Choice>
          <mc:Fallback xmlns="">
            <p:pic>
              <p:nvPicPr>
                <p:cNvPr id="195" name="筆跡 194">
                  <a:extLst>
                    <a:ext uri="{FF2B5EF4-FFF2-40B4-BE49-F238E27FC236}">
                      <a16:creationId xmlns:a16="http://schemas.microsoft.com/office/drawing/2014/main" id="{5EFE8323-F1A3-2AC7-65D0-CD9797D6B473}"/>
                    </a:ext>
                  </a:extLst>
                </p:cNvPr>
                <p:cNvPicPr/>
                <p:nvPr/>
              </p:nvPicPr>
              <p:blipFill>
                <a:blip r:embed="rId249"/>
                <a:stretch>
                  <a:fillRect/>
                </a:stretch>
              </p:blipFill>
              <p:spPr>
                <a:xfrm>
                  <a:off x="3388440" y="4425680"/>
                  <a:ext cx="255960" cy="5158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6" name="筆跡 195">
                  <a:extLst>
                    <a:ext uri="{FF2B5EF4-FFF2-40B4-BE49-F238E27FC236}">
                      <a16:creationId xmlns:a16="http://schemas.microsoft.com/office/drawing/2014/main" id="{CF1275E5-57B4-5424-8617-352C7B478215}"/>
                    </a:ext>
                  </a:extLst>
                </p14:cNvPr>
                <p14:cNvContentPartPr/>
                <p14:nvPr/>
              </p14:nvContentPartPr>
              <p14:xfrm>
                <a:off x="3691920" y="4603160"/>
                <a:ext cx="187560" cy="179280"/>
              </p14:xfrm>
            </p:contentPart>
          </mc:Choice>
          <mc:Fallback xmlns="">
            <p:pic>
              <p:nvPicPr>
                <p:cNvPr id="196" name="筆跡 195">
                  <a:extLst>
                    <a:ext uri="{FF2B5EF4-FFF2-40B4-BE49-F238E27FC236}">
                      <a16:creationId xmlns:a16="http://schemas.microsoft.com/office/drawing/2014/main" id="{CF1275E5-57B4-5424-8617-352C7B478215}"/>
                    </a:ext>
                  </a:extLst>
                </p:cNvPr>
                <p:cNvPicPr/>
                <p:nvPr/>
              </p:nvPicPr>
              <p:blipFill>
                <a:blip r:embed="rId251"/>
                <a:stretch>
                  <a:fillRect/>
                </a:stretch>
              </p:blipFill>
              <p:spPr>
                <a:xfrm>
                  <a:off x="3674280" y="4585160"/>
                  <a:ext cx="2232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7" name="筆跡 196">
                  <a:extLst>
                    <a:ext uri="{FF2B5EF4-FFF2-40B4-BE49-F238E27FC236}">
                      <a16:creationId xmlns:a16="http://schemas.microsoft.com/office/drawing/2014/main" id="{E82209E0-FBB2-9C83-96B6-9607111C7EF5}"/>
                    </a:ext>
                  </a:extLst>
                </p14:cNvPr>
                <p14:cNvContentPartPr/>
                <p14:nvPr/>
              </p14:nvContentPartPr>
              <p14:xfrm>
                <a:off x="3872640" y="4523600"/>
                <a:ext cx="131040" cy="149760"/>
              </p14:xfrm>
            </p:contentPart>
          </mc:Choice>
          <mc:Fallback xmlns="">
            <p:pic>
              <p:nvPicPr>
                <p:cNvPr id="197" name="筆跡 196">
                  <a:extLst>
                    <a:ext uri="{FF2B5EF4-FFF2-40B4-BE49-F238E27FC236}">
                      <a16:creationId xmlns:a16="http://schemas.microsoft.com/office/drawing/2014/main" id="{E82209E0-FBB2-9C83-96B6-9607111C7EF5}"/>
                    </a:ext>
                  </a:extLst>
                </p:cNvPr>
                <p:cNvPicPr/>
                <p:nvPr/>
              </p:nvPicPr>
              <p:blipFill>
                <a:blip r:embed="rId253"/>
                <a:stretch>
                  <a:fillRect/>
                </a:stretch>
              </p:blipFill>
              <p:spPr>
                <a:xfrm>
                  <a:off x="3854640" y="4505600"/>
                  <a:ext cx="16668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98" name="筆跡 197">
                  <a:extLst>
                    <a:ext uri="{FF2B5EF4-FFF2-40B4-BE49-F238E27FC236}">
                      <a16:creationId xmlns:a16="http://schemas.microsoft.com/office/drawing/2014/main" id="{E1656BC3-B472-F50F-0556-2411EE1CCC54}"/>
                    </a:ext>
                  </a:extLst>
                </p14:cNvPr>
                <p14:cNvContentPartPr/>
                <p14:nvPr/>
              </p14:nvContentPartPr>
              <p14:xfrm>
                <a:off x="3861120" y="4560320"/>
                <a:ext cx="138960" cy="11880"/>
              </p14:xfrm>
            </p:contentPart>
          </mc:Choice>
          <mc:Fallback xmlns="">
            <p:pic>
              <p:nvPicPr>
                <p:cNvPr id="198" name="筆跡 197">
                  <a:extLst>
                    <a:ext uri="{FF2B5EF4-FFF2-40B4-BE49-F238E27FC236}">
                      <a16:creationId xmlns:a16="http://schemas.microsoft.com/office/drawing/2014/main" id="{E1656BC3-B472-F50F-0556-2411EE1CCC54}"/>
                    </a:ext>
                  </a:extLst>
                </p:cNvPr>
                <p:cNvPicPr/>
                <p:nvPr/>
              </p:nvPicPr>
              <p:blipFill>
                <a:blip r:embed="rId255"/>
                <a:stretch>
                  <a:fillRect/>
                </a:stretch>
              </p:blipFill>
              <p:spPr>
                <a:xfrm>
                  <a:off x="3843480" y="4542680"/>
                  <a:ext cx="1746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9" name="筆跡 198">
                  <a:extLst>
                    <a:ext uri="{FF2B5EF4-FFF2-40B4-BE49-F238E27FC236}">
                      <a16:creationId xmlns:a16="http://schemas.microsoft.com/office/drawing/2014/main" id="{3CA6C990-6DEF-9A09-994D-87D34A17772B}"/>
                    </a:ext>
                  </a:extLst>
                </p14:cNvPr>
                <p14:cNvContentPartPr/>
                <p14:nvPr/>
              </p14:nvContentPartPr>
              <p14:xfrm>
                <a:off x="3690120" y="4819520"/>
                <a:ext cx="264960" cy="33480"/>
              </p14:xfrm>
            </p:contentPart>
          </mc:Choice>
          <mc:Fallback xmlns="">
            <p:pic>
              <p:nvPicPr>
                <p:cNvPr id="199" name="筆跡 198">
                  <a:extLst>
                    <a:ext uri="{FF2B5EF4-FFF2-40B4-BE49-F238E27FC236}">
                      <a16:creationId xmlns:a16="http://schemas.microsoft.com/office/drawing/2014/main" id="{3CA6C990-6DEF-9A09-994D-87D34A17772B}"/>
                    </a:ext>
                  </a:extLst>
                </p:cNvPr>
                <p:cNvPicPr/>
                <p:nvPr/>
              </p:nvPicPr>
              <p:blipFill>
                <a:blip r:embed="rId257"/>
                <a:stretch>
                  <a:fillRect/>
                </a:stretch>
              </p:blipFill>
              <p:spPr>
                <a:xfrm>
                  <a:off x="3672120" y="4801520"/>
                  <a:ext cx="30060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00" name="筆跡 199">
                  <a:extLst>
                    <a:ext uri="{FF2B5EF4-FFF2-40B4-BE49-F238E27FC236}">
                      <a16:creationId xmlns:a16="http://schemas.microsoft.com/office/drawing/2014/main" id="{BC0D174F-0AC8-667C-4391-F5442F5DA3A7}"/>
                    </a:ext>
                  </a:extLst>
                </p14:cNvPr>
                <p14:cNvContentPartPr/>
                <p14:nvPr/>
              </p14:nvContentPartPr>
              <p14:xfrm>
                <a:off x="3748800" y="4872800"/>
                <a:ext cx="139320" cy="92160"/>
              </p14:xfrm>
            </p:contentPart>
          </mc:Choice>
          <mc:Fallback xmlns="">
            <p:pic>
              <p:nvPicPr>
                <p:cNvPr id="200" name="筆跡 199">
                  <a:extLst>
                    <a:ext uri="{FF2B5EF4-FFF2-40B4-BE49-F238E27FC236}">
                      <a16:creationId xmlns:a16="http://schemas.microsoft.com/office/drawing/2014/main" id="{BC0D174F-0AC8-667C-4391-F5442F5DA3A7}"/>
                    </a:ext>
                  </a:extLst>
                </p:cNvPr>
                <p:cNvPicPr/>
                <p:nvPr/>
              </p:nvPicPr>
              <p:blipFill>
                <a:blip r:embed="rId259"/>
                <a:stretch>
                  <a:fillRect/>
                </a:stretch>
              </p:blipFill>
              <p:spPr>
                <a:xfrm>
                  <a:off x="3731160" y="4854800"/>
                  <a:ext cx="1749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1" name="筆跡 220">
                  <a:extLst>
                    <a:ext uri="{FF2B5EF4-FFF2-40B4-BE49-F238E27FC236}">
                      <a16:creationId xmlns:a16="http://schemas.microsoft.com/office/drawing/2014/main" id="{4DF9AB28-A0F6-6F14-22FB-0F1C954BCBB0}"/>
                    </a:ext>
                  </a:extLst>
                </p14:cNvPr>
                <p14:cNvContentPartPr/>
                <p14:nvPr/>
              </p14:nvContentPartPr>
              <p14:xfrm>
                <a:off x="3016920" y="4599600"/>
                <a:ext cx="213840" cy="144720"/>
              </p14:xfrm>
            </p:contentPart>
          </mc:Choice>
          <mc:Fallback xmlns="">
            <p:pic>
              <p:nvPicPr>
                <p:cNvPr id="221" name="筆跡 220">
                  <a:extLst>
                    <a:ext uri="{FF2B5EF4-FFF2-40B4-BE49-F238E27FC236}">
                      <a16:creationId xmlns:a16="http://schemas.microsoft.com/office/drawing/2014/main" id="{4DF9AB28-A0F6-6F14-22FB-0F1C954BCBB0}"/>
                    </a:ext>
                  </a:extLst>
                </p:cNvPr>
                <p:cNvPicPr/>
                <p:nvPr/>
              </p:nvPicPr>
              <p:blipFill>
                <a:blip r:embed="rId261"/>
                <a:stretch>
                  <a:fillRect/>
                </a:stretch>
              </p:blipFill>
              <p:spPr>
                <a:xfrm>
                  <a:off x="2998920" y="4581600"/>
                  <a:ext cx="24948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2">
            <p14:nvContentPartPr>
              <p14:cNvPr id="223" name="筆跡 222">
                <a:extLst>
                  <a:ext uri="{FF2B5EF4-FFF2-40B4-BE49-F238E27FC236}">
                    <a16:creationId xmlns:a16="http://schemas.microsoft.com/office/drawing/2014/main" id="{0202BE39-A8F5-9379-2B52-D6BDBB6C5A2C}"/>
                  </a:ext>
                </a:extLst>
              </p14:cNvPr>
              <p14:cNvContentPartPr/>
              <p14:nvPr/>
            </p14:nvContentPartPr>
            <p14:xfrm>
              <a:off x="6323520" y="4685280"/>
              <a:ext cx="196200" cy="128160"/>
            </p14:xfrm>
          </p:contentPart>
        </mc:Choice>
        <mc:Fallback xmlns="">
          <p:pic>
            <p:nvPicPr>
              <p:cNvPr id="223" name="筆跡 222">
                <a:extLst>
                  <a:ext uri="{FF2B5EF4-FFF2-40B4-BE49-F238E27FC236}">
                    <a16:creationId xmlns:a16="http://schemas.microsoft.com/office/drawing/2014/main" id="{0202BE39-A8F5-9379-2B52-D6BDBB6C5A2C}"/>
                  </a:ext>
                </a:extLst>
              </p:cNvPr>
              <p:cNvPicPr/>
              <p:nvPr/>
            </p:nvPicPr>
            <p:blipFill>
              <a:blip r:embed="rId263"/>
              <a:stretch>
                <a:fillRect/>
              </a:stretch>
            </p:blipFill>
            <p:spPr>
              <a:xfrm>
                <a:off x="6305520" y="4667640"/>
                <a:ext cx="231840" cy="163800"/>
              </a:xfrm>
              <a:prstGeom prst="rect">
                <a:avLst/>
              </a:prstGeom>
            </p:spPr>
          </p:pic>
        </mc:Fallback>
      </mc:AlternateContent>
      <p:grpSp>
        <p:nvGrpSpPr>
          <p:cNvPr id="235" name="群組 234">
            <a:extLst>
              <a:ext uri="{FF2B5EF4-FFF2-40B4-BE49-F238E27FC236}">
                <a16:creationId xmlns:a16="http://schemas.microsoft.com/office/drawing/2014/main" id="{4C985DE0-36E9-3B91-8CD6-63DB14B650C4}"/>
              </a:ext>
            </a:extLst>
          </p:cNvPr>
          <p:cNvGrpSpPr/>
          <p:nvPr/>
        </p:nvGrpSpPr>
        <p:grpSpPr>
          <a:xfrm>
            <a:off x="1138440" y="5309520"/>
            <a:ext cx="995760" cy="431280"/>
            <a:chOff x="1138440" y="5309520"/>
            <a:chExt cx="995760" cy="431280"/>
          </a:xfrm>
        </p:grpSpPr>
        <mc:AlternateContent xmlns:mc="http://schemas.openxmlformats.org/markup-compatibility/2006" xmlns:p14="http://schemas.microsoft.com/office/powerpoint/2010/main">
          <mc:Choice Requires="p14">
            <p:contentPart p14:bwMode="auto" r:id="rId264">
              <p14:nvContentPartPr>
                <p14:cNvPr id="224" name="筆跡 223">
                  <a:extLst>
                    <a:ext uri="{FF2B5EF4-FFF2-40B4-BE49-F238E27FC236}">
                      <a16:creationId xmlns:a16="http://schemas.microsoft.com/office/drawing/2014/main" id="{A5C56187-5AC2-191D-519A-0877FF86A4A2}"/>
                    </a:ext>
                  </a:extLst>
                </p14:cNvPr>
                <p14:cNvContentPartPr/>
                <p14:nvPr/>
              </p14:nvContentPartPr>
              <p14:xfrm>
                <a:off x="1138440" y="5309520"/>
                <a:ext cx="174240" cy="302400"/>
              </p14:xfrm>
            </p:contentPart>
          </mc:Choice>
          <mc:Fallback xmlns="">
            <p:pic>
              <p:nvPicPr>
                <p:cNvPr id="224" name="筆跡 223">
                  <a:extLst>
                    <a:ext uri="{FF2B5EF4-FFF2-40B4-BE49-F238E27FC236}">
                      <a16:creationId xmlns:a16="http://schemas.microsoft.com/office/drawing/2014/main" id="{A5C56187-5AC2-191D-519A-0877FF86A4A2}"/>
                    </a:ext>
                  </a:extLst>
                </p:cNvPr>
                <p:cNvPicPr/>
                <p:nvPr/>
              </p:nvPicPr>
              <p:blipFill>
                <a:blip r:embed="rId265"/>
                <a:stretch>
                  <a:fillRect/>
                </a:stretch>
              </p:blipFill>
              <p:spPr>
                <a:xfrm>
                  <a:off x="1120800" y="5291520"/>
                  <a:ext cx="209880" cy="33804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25" name="筆跡 224">
                  <a:extLst>
                    <a:ext uri="{FF2B5EF4-FFF2-40B4-BE49-F238E27FC236}">
                      <a16:creationId xmlns:a16="http://schemas.microsoft.com/office/drawing/2014/main" id="{A5E934E7-E3C8-7C9F-7763-BBD91FE3BA4D}"/>
                    </a:ext>
                  </a:extLst>
                </p14:cNvPr>
                <p14:cNvContentPartPr/>
                <p14:nvPr/>
              </p14:nvContentPartPr>
              <p14:xfrm>
                <a:off x="1306560" y="5396280"/>
                <a:ext cx="153000" cy="149040"/>
              </p14:xfrm>
            </p:contentPart>
          </mc:Choice>
          <mc:Fallback xmlns="">
            <p:pic>
              <p:nvPicPr>
                <p:cNvPr id="225" name="筆跡 224">
                  <a:extLst>
                    <a:ext uri="{FF2B5EF4-FFF2-40B4-BE49-F238E27FC236}">
                      <a16:creationId xmlns:a16="http://schemas.microsoft.com/office/drawing/2014/main" id="{A5E934E7-E3C8-7C9F-7763-BBD91FE3BA4D}"/>
                    </a:ext>
                  </a:extLst>
                </p:cNvPr>
                <p:cNvPicPr/>
                <p:nvPr/>
              </p:nvPicPr>
              <p:blipFill>
                <a:blip r:embed="rId267"/>
                <a:stretch>
                  <a:fillRect/>
                </a:stretch>
              </p:blipFill>
              <p:spPr>
                <a:xfrm>
                  <a:off x="1288560" y="5378280"/>
                  <a:ext cx="1886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26" name="筆跡 225">
                  <a:extLst>
                    <a:ext uri="{FF2B5EF4-FFF2-40B4-BE49-F238E27FC236}">
                      <a16:creationId xmlns:a16="http://schemas.microsoft.com/office/drawing/2014/main" id="{36F8EBC3-C7FC-885F-087C-88E05A23455C}"/>
                    </a:ext>
                  </a:extLst>
                </p14:cNvPr>
                <p14:cNvContentPartPr/>
                <p14:nvPr/>
              </p14:nvContentPartPr>
              <p14:xfrm>
                <a:off x="1406640" y="5419320"/>
                <a:ext cx="159480" cy="321480"/>
              </p14:xfrm>
            </p:contentPart>
          </mc:Choice>
          <mc:Fallback xmlns="">
            <p:pic>
              <p:nvPicPr>
                <p:cNvPr id="226" name="筆跡 225">
                  <a:extLst>
                    <a:ext uri="{FF2B5EF4-FFF2-40B4-BE49-F238E27FC236}">
                      <a16:creationId xmlns:a16="http://schemas.microsoft.com/office/drawing/2014/main" id="{36F8EBC3-C7FC-885F-087C-88E05A23455C}"/>
                    </a:ext>
                  </a:extLst>
                </p:cNvPr>
                <p:cNvPicPr/>
                <p:nvPr/>
              </p:nvPicPr>
              <p:blipFill>
                <a:blip r:embed="rId269"/>
                <a:stretch>
                  <a:fillRect/>
                </a:stretch>
              </p:blipFill>
              <p:spPr>
                <a:xfrm>
                  <a:off x="1388640" y="5401320"/>
                  <a:ext cx="19512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227" name="筆跡 226">
                  <a:extLst>
                    <a:ext uri="{FF2B5EF4-FFF2-40B4-BE49-F238E27FC236}">
                      <a16:creationId xmlns:a16="http://schemas.microsoft.com/office/drawing/2014/main" id="{7F2A4C44-26FD-F40D-A1C8-681CAD2BE117}"/>
                    </a:ext>
                  </a:extLst>
                </p14:cNvPr>
                <p14:cNvContentPartPr/>
                <p14:nvPr/>
              </p14:nvContentPartPr>
              <p14:xfrm>
                <a:off x="1523640" y="5350200"/>
                <a:ext cx="80640" cy="11880"/>
              </p14:xfrm>
            </p:contentPart>
          </mc:Choice>
          <mc:Fallback xmlns="">
            <p:pic>
              <p:nvPicPr>
                <p:cNvPr id="227" name="筆跡 226">
                  <a:extLst>
                    <a:ext uri="{FF2B5EF4-FFF2-40B4-BE49-F238E27FC236}">
                      <a16:creationId xmlns:a16="http://schemas.microsoft.com/office/drawing/2014/main" id="{7F2A4C44-26FD-F40D-A1C8-681CAD2BE117}"/>
                    </a:ext>
                  </a:extLst>
                </p:cNvPr>
                <p:cNvPicPr/>
                <p:nvPr/>
              </p:nvPicPr>
              <p:blipFill>
                <a:blip r:embed="rId271"/>
                <a:stretch>
                  <a:fillRect/>
                </a:stretch>
              </p:blipFill>
              <p:spPr>
                <a:xfrm>
                  <a:off x="1505640" y="5332560"/>
                  <a:ext cx="116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28" name="筆跡 227">
                  <a:extLst>
                    <a:ext uri="{FF2B5EF4-FFF2-40B4-BE49-F238E27FC236}">
                      <a16:creationId xmlns:a16="http://schemas.microsoft.com/office/drawing/2014/main" id="{D08136CB-85F8-9C59-CB46-3F448459398E}"/>
                    </a:ext>
                  </a:extLst>
                </p14:cNvPr>
                <p14:cNvContentPartPr/>
                <p14:nvPr/>
              </p14:nvContentPartPr>
              <p14:xfrm>
                <a:off x="1640640" y="5319240"/>
                <a:ext cx="409680" cy="225720"/>
              </p14:xfrm>
            </p:contentPart>
          </mc:Choice>
          <mc:Fallback xmlns="">
            <p:pic>
              <p:nvPicPr>
                <p:cNvPr id="228" name="筆跡 227">
                  <a:extLst>
                    <a:ext uri="{FF2B5EF4-FFF2-40B4-BE49-F238E27FC236}">
                      <a16:creationId xmlns:a16="http://schemas.microsoft.com/office/drawing/2014/main" id="{D08136CB-85F8-9C59-CB46-3F448459398E}"/>
                    </a:ext>
                  </a:extLst>
                </p:cNvPr>
                <p:cNvPicPr/>
                <p:nvPr/>
              </p:nvPicPr>
              <p:blipFill>
                <a:blip r:embed="rId273"/>
                <a:stretch>
                  <a:fillRect/>
                </a:stretch>
              </p:blipFill>
              <p:spPr>
                <a:xfrm>
                  <a:off x="1622640" y="5301240"/>
                  <a:ext cx="44532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29" name="筆跡 228">
                  <a:extLst>
                    <a:ext uri="{FF2B5EF4-FFF2-40B4-BE49-F238E27FC236}">
                      <a16:creationId xmlns:a16="http://schemas.microsoft.com/office/drawing/2014/main" id="{29EBA163-ACFF-20B4-FB97-5AD04BDACFA8}"/>
                    </a:ext>
                  </a:extLst>
                </p14:cNvPr>
                <p14:cNvContentPartPr/>
                <p14:nvPr/>
              </p14:nvContentPartPr>
              <p14:xfrm>
                <a:off x="1940520" y="5353800"/>
                <a:ext cx="193680" cy="28800"/>
              </p14:xfrm>
            </p:contentPart>
          </mc:Choice>
          <mc:Fallback xmlns="">
            <p:pic>
              <p:nvPicPr>
                <p:cNvPr id="229" name="筆跡 228">
                  <a:extLst>
                    <a:ext uri="{FF2B5EF4-FFF2-40B4-BE49-F238E27FC236}">
                      <a16:creationId xmlns:a16="http://schemas.microsoft.com/office/drawing/2014/main" id="{29EBA163-ACFF-20B4-FB97-5AD04BDACFA8}"/>
                    </a:ext>
                  </a:extLst>
                </p:cNvPr>
                <p:cNvPicPr/>
                <p:nvPr/>
              </p:nvPicPr>
              <p:blipFill>
                <a:blip r:embed="rId275"/>
                <a:stretch>
                  <a:fillRect/>
                </a:stretch>
              </p:blipFill>
              <p:spPr>
                <a:xfrm>
                  <a:off x="1922520" y="5336160"/>
                  <a:ext cx="229320" cy="64440"/>
                </a:xfrm>
                <a:prstGeom prst="rect">
                  <a:avLst/>
                </a:prstGeom>
              </p:spPr>
            </p:pic>
          </mc:Fallback>
        </mc:AlternateContent>
      </p:grpSp>
      <p:grpSp>
        <p:nvGrpSpPr>
          <p:cNvPr id="234" name="群組 233">
            <a:extLst>
              <a:ext uri="{FF2B5EF4-FFF2-40B4-BE49-F238E27FC236}">
                <a16:creationId xmlns:a16="http://schemas.microsoft.com/office/drawing/2014/main" id="{8B139943-E95E-1CDA-78BA-70C476BE0B51}"/>
              </a:ext>
            </a:extLst>
          </p:cNvPr>
          <p:cNvGrpSpPr/>
          <p:nvPr/>
        </p:nvGrpSpPr>
        <p:grpSpPr>
          <a:xfrm>
            <a:off x="2580960" y="5277120"/>
            <a:ext cx="402120" cy="320760"/>
            <a:chOff x="2580960" y="5277120"/>
            <a:chExt cx="402120" cy="320760"/>
          </a:xfrm>
        </p:grpSpPr>
        <mc:AlternateContent xmlns:mc="http://schemas.openxmlformats.org/markup-compatibility/2006" xmlns:p14="http://schemas.microsoft.com/office/powerpoint/2010/main">
          <mc:Choice Requires="p14">
            <p:contentPart p14:bwMode="auto" r:id="rId276">
              <p14:nvContentPartPr>
                <p14:cNvPr id="230" name="筆跡 229">
                  <a:extLst>
                    <a:ext uri="{FF2B5EF4-FFF2-40B4-BE49-F238E27FC236}">
                      <a16:creationId xmlns:a16="http://schemas.microsoft.com/office/drawing/2014/main" id="{E169F5F3-A1A7-6553-7844-258646303BBB}"/>
                    </a:ext>
                  </a:extLst>
                </p14:cNvPr>
                <p14:cNvContentPartPr/>
                <p14:nvPr/>
              </p14:nvContentPartPr>
              <p14:xfrm>
                <a:off x="2580960" y="5277120"/>
                <a:ext cx="49680" cy="320760"/>
              </p14:xfrm>
            </p:contentPart>
          </mc:Choice>
          <mc:Fallback xmlns="">
            <p:pic>
              <p:nvPicPr>
                <p:cNvPr id="230" name="筆跡 229">
                  <a:extLst>
                    <a:ext uri="{FF2B5EF4-FFF2-40B4-BE49-F238E27FC236}">
                      <a16:creationId xmlns:a16="http://schemas.microsoft.com/office/drawing/2014/main" id="{E169F5F3-A1A7-6553-7844-258646303BBB}"/>
                    </a:ext>
                  </a:extLst>
                </p:cNvPr>
                <p:cNvPicPr/>
                <p:nvPr/>
              </p:nvPicPr>
              <p:blipFill>
                <a:blip r:embed="rId277"/>
                <a:stretch>
                  <a:fillRect/>
                </a:stretch>
              </p:blipFill>
              <p:spPr>
                <a:xfrm>
                  <a:off x="2562960" y="5259120"/>
                  <a:ext cx="8532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31" name="筆跡 230">
                  <a:extLst>
                    <a:ext uri="{FF2B5EF4-FFF2-40B4-BE49-F238E27FC236}">
                      <a16:creationId xmlns:a16="http://schemas.microsoft.com/office/drawing/2014/main" id="{6B78D858-AA5D-027F-9717-4D5D8D4697EC}"/>
                    </a:ext>
                  </a:extLst>
                </p14:cNvPr>
                <p14:cNvContentPartPr/>
                <p14:nvPr/>
              </p14:nvContentPartPr>
              <p14:xfrm>
                <a:off x="2712720" y="5278560"/>
                <a:ext cx="26640" cy="293040"/>
              </p14:xfrm>
            </p:contentPart>
          </mc:Choice>
          <mc:Fallback xmlns="">
            <p:pic>
              <p:nvPicPr>
                <p:cNvPr id="231" name="筆跡 230">
                  <a:extLst>
                    <a:ext uri="{FF2B5EF4-FFF2-40B4-BE49-F238E27FC236}">
                      <a16:creationId xmlns:a16="http://schemas.microsoft.com/office/drawing/2014/main" id="{6B78D858-AA5D-027F-9717-4D5D8D4697EC}"/>
                    </a:ext>
                  </a:extLst>
                </p:cNvPr>
                <p:cNvPicPr/>
                <p:nvPr/>
              </p:nvPicPr>
              <p:blipFill>
                <a:blip r:embed="rId279"/>
                <a:stretch>
                  <a:fillRect/>
                </a:stretch>
              </p:blipFill>
              <p:spPr>
                <a:xfrm>
                  <a:off x="2694720" y="5260560"/>
                  <a:ext cx="62280" cy="328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32" name="筆跡 231">
                  <a:extLst>
                    <a:ext uri="{FF2B5EF4-FFF2-40B4-BE49-F238E27FC236}">
                      <a16:creationId xmlns:a16="http://schemas.microsoft.com/office/drawing/2014/main" id="{7BB02A65-A8D1-CE3D-DC1F-95770BADFD8B}"/>
                    </a:ext>
                  </a:extLst>
                </p14:cNvPr>
                <p14:cNvContentPartPr/>
                <p14:nvPr/>
              </p14:nvContentPartPr>
              <p14:xfrm>
                <a:off x="2602560" y="5433720"/>
                <a:ext cx="268200" cy="93960"/>
              </p14:xfrm>
            </p:contentPart>
          </mc:Choice>
          <mc:Fallback xmlns="">
            <p:pic>
              <p:nvPicPr>
                <p:cNvPr id="232" name="筆跡 231">
                  <a:extLst>
                    <a:ext uri="{FF2B5EF4-FFF2-40B4-BE49-F238E27FC236}">
                      <a16:creationId xmlns:a16="http://schemas.microsoft.com/office/drawing/2014/main" id="{7BB02A65-A8D1-CE3D-DC1F-95770BADFD8B}"/>
                    </a:ext>
                  </a:extLst>
                </p:cNvPr>
                <p:cNvPicPr/>
                <p:nvPr/>
              </p:nvPicPr>
              <p:blipFill>
                <a:blip r:embed="rId281"/>
                <a:stretch>
                  <a:fillRect/>
                </a:stretch>
              </p:blipFill>
              <p:spPr>
                <a:xfrm>
                  <a:off x="2584560" y="5415720"/>
                  <a:ext cx="303840" cy="1296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33" name="筆跡 232">
                  <a:extLst>
                    <a:ext uri="{FF2B5EF4-FFF2-40B4-BE49-F238E27FC236}">
                      <a16:creationId xmlns:a16="http://schemas.microsoft.com/office/drawing/2014/main" id="{4110FFF2-566A-F8A8-2D08-F5992260C815}"/>
                    </a:ext>
                  </a:extLst>
                </p14:cNvPr>
                <p14:cNvContentPartPr/>
                <p14:nvPr/>
              </p14:nvContentPartPr>
              <p14:xfrm>
                <a:off x="2973000" y="5523360"/>
                <a:ext cx="10080" cy="7200"/>
              </p14:xfrm>
            </p:contentPart>
          </mc:Choice>
          <mc:Fallback xmlns="">
            <p:pic>
              <p:nvPicPr>
                <p:cNvPr id="233" name="筆跡 232">
                  <a:extLst>
                    <a:ext uri="{FF2B5EF4-FFF2-40B4-BE49-F238E27FC236}">
                      <a16:creationId xmlns:a16="http://schemas.microsoft.com/office/drawing/2014/main" id="{4110FFF2-566A-F8A8-2D08-F5992260C815}"/>
                    </a:ext>
                  </a:extLst>
                </p:cNvPr>
                <p:cNvPicPr/>
                <p:nvPr/>
              </p:nvPicPr>
              <p:blipFill>
                <a:blip r:embed="rId283"/>
                <a:stretch>
                  <a:fillRect/>
                </a:stretch>
              </p:blipFill>
              <p:spPr>
                <a:xfrm>
                  <a:off x="2955000" y="5505720"/>
                  <a:ext cx="45720" cy="42840"/>
                </a:xfrm>
                <a:prstGeom prst="rect">
                  <a:avLst/>
                </a:prstGeom>
              </p:spPr>
            </p:pic>
          </mc:Fallback>
        </mc:AlternateContent>
      </p:grpSp>
      <p:grpSp>
        <p:nvGrpSpPr>
          <p:cNvPr id="238" name="群組 237">
            <a:extLst>
              <a:ext uri="{FF2B5EF4-FFF2-40B4-BE49-F238E27FC236}">
                <a16:creationId xmlns:a16="http://schemas.microsoft.com/office/drawing/2014/main" id="{DF83ACC4-885D-618B-26EA-728A3FB6EE9D}"/>
              </a:ext>
            </a:extLst>
          </p:cNvPr>
          <p:cNvGrpSpPr/>
          <p:nvPr/>
        </p:nvGrpSpPr>
        <p:grpSpPr>
          <a:xfrm>
            <a:off x="4560120" y="4584842"/>
            <a:ext cx="387000" cy="282600"/>
            <a:chOff x="4560120" y="4584842"/>
            <a:chExt cx="387000" cy="282600"/>
          </a:xfrm>
        </p:grpSpPr>
        <mc:AlternateContent xmlns:mc="http://schemas.openxmlformats.org/markup-compatibility/2006" xmlns:p14="http://schemas.microsoft.com/office/powerpoint/2010/main">
          <mc:Choice Requires="p14">
            <p:contentPart p14:bwMode="auto" r:id="rId284">
              <p14:nvContentPartPr>
                <p14:cNvPr id="236" name="筆跡 235">
                  <a:extLst>
                    <a:ext uri="{FF2B5EF4-FFF2-40B4-BE49-F238E27FC236}">
                      <a16:creationId xmlns:a16="http://schemas.microsoft.com/office/drawing/2014/main" id="{21B024F8-EABD-F002-2C29-FBF58403571D}"/>
                    </a:ext>
                  </a:extLst>
                </p14:cNvPr>
                <p14:cNvContentPartPr/>
                <p14:nvPr/>
              </p14:nvContentPartPr>
              <p14:xfrm>
                <a:off x="4560120" y="4629482"/>
                <a:ext cx="180720" cy="237960"/>
              </p14:xfrm>
            </p:contentPart>
          </mc:Choice>
          <mc:Fallback xmlns="">
            <p:pic>
              <p:nvPicPr>
                <p:cNvPr id="236" name="筆跡 235">
                  <a:extLst>
                    <a:ext uri="{FF2B5EF4-FFF2-40B4-BE49-F238E27FC236}">
                      <a16:creationId xmlns:a16="http://schemas.microsoft.com/office/drawing/2014/main" id="{21B024F8-EABD-F002-2C29-FBF58403571D}"/>
                    </a:ext>
                  </a:extLst>
                </p:cNvPr>
                <p:cNvPicPr/>
                <p:nvPr/>
              </p:nvPicPr>
              <p:blipFill>
                <a:blip r:embed="rId285"/>
                <a:stretch>
                  <a:fillRect/>
                </a:stretch>
              </p:blipFill>
              <p:spPr>
                <a:xfrm>
                  <a:off x="4542480" y="4611842"/>
                  <a:ext cx="2163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37" name="筆跡 236">
                  <a:extLst>
                    <a:ext uri="{FF2B5EF4-FFF2-40B4-BE49-F238E27FC236}">
                      <a16:creationId xmlns:a16="http://schemas.microsoft.com/office/drawing/2014/main" id="{BF198051-23D6-B11F-B5B8-04C510CA21D9}"/>
                    </a:ext>
                  </a:extLst>
                </p14:cNvPr>
                <p14:cNvContentPartPr/>
                <p14:nvPr/>
              </p14:nvContentPartPr>
              <p14:xfrm>
                <a:off x="4807800" y="4584842"/>
                <a:ext cx="139320" cy="271080"/>
              </p14:xfrm>
            </p:contentPart>
          </mc:Choice>
          <mc:Fallback xmlns="">
            <p:pic>
              <p:nvPicPr>
                <p:cNvPr id="237" name="筆跡 236">
                  <a:extLst>
                    <a:ext uri="{FF2B5EF4-FFF2-40B4-BE49-F238E27FC236}">
                      <a16:creationId xmlns:a16="http://schemas.microsoft.com/office/drawing/2014/main" id="{BF198051-23D6-B11F-B5B8-04C510CA21D9}"/>
                    </a:ext>
                  </a:extLst>
                </p:cNvPr>
                <p:cNvPicPr/>
                <p:nvPr/>
              </p:nvPicPr>
              <p:blipFill>
                <a:blip r:embed="rId287"/>
                <a:stretch>
                  <a:fillRect/>
                </a:stretch>
              </p:blipFill>
              <p:spPr>
                <a:xfrm>
                  <a:off x="4790160" y="4567202"/>
                  <a:ext cx="174960" cy="306720"/>
                </a:xfrm>
                <a:prstGeom prst="rect">
                  <a:avLst/>
                </a:prstGeom>
              </p:spPr>
            </p:pic>
          </mc:Fallback>
        </mc:AlternateContent>
      </p:grpSp>
    </p:spTree>
    <p:extLst>
      <p:ext uri="{BB962C8B-B14F-4D97-AF65-F5344CB8AC3E}">
        <p14:creationId xmlns:p14="http://schemas.microsoft.com/office/powerpoint/2010/main" val="27085951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a:extLst>
              <a:ext uri="{FF2B5EF4-FFF2-40B4-BE49-F238E27FC236}">
                <a16:creationId xmlns:a16="http://schemas.microsoft.com/office/drawing/2014/main" id="{8ABEE47A-8A3B-A579-BDBA-6CEF2F56CA4B}"/>
              </a:ext>
            </a:extLst>
          </p:cNvPr>
          <p:cNvSpPr>
            <a:spLocks noGrp="1"/>
          </p:cNvSpPr>
          <p:nvPr>
            <p:ph idx="1"/>
          </p:nvPr>
        </p:nvSpPr>
        <p:spPr>
          <a:xfrm>
            <a:off x="418994" y="411124"/>
            <a:ext cx="10058400" cy="4050792"/>
          </a:xfrm>
        </p:spPr>
        <p:txBody>
          <a:bodyPr/>
          <a:lstStyle/>
          <a:p>
            <a:r>
              <a:rPr lang="en-US" altLang="zh-TW" dirty="0"/>
              <a:t>Consider we have the data: </a:t>
            </a:r>
          </a:p>
          <a:p>
            <a:r>
              <a:rPr lang="en-US" altLang="zh-TW" dirty="0"/>
              <a:t>90,64,74,77,100,65,90,</a:t>
            </a:r>
          </a:p>
          <a:p>
            <a:r>
              <a:rPr lang="en-US" altLang="zh-TW" dirty="0"/>
              <a:t>72,95,88,57,64,80,100,</a:t>
            </a:r>
          </a:p>
          <a:p>
            <a:r>
              <a:rPr lang="en-US" altLang="zh-TW" dirty="0"/>
              <a:t>90,89,100,35,95,84,76.</a:t>
            </a:r>
            <a:endParaRPr lang="zh-TW" altLang="en-US" dirty="0"/>
          </a:p>
        </p:txBody>
      </p:sp>
      <p:sp>
        <p:nvSpPr>
          <p:cNvPr id="4" name="投影片編號版面配置區 3">
            <a:extLst>
              <a:ext uri="{FF2B5EF4-FFF2-40B4-BE49-F238E27FC236}">
                <a16:creationId xmlns:a16="http://schemas.microsoft.com/office/drawing/2014/main" id="{F4872812-53EE-9679-9EC3-39BD0D17E964}"/>
              </a:ext>
            </a:extLst>
          </p:cNvPr>
          <p:cNvSpPr>
            <a:spLocks noGrp="1"/>
          </p:cNvSpPr>
          <p:nvPr>
            <p:ph type="sldNum" sz="quarter" idx="12"/>
          </p:nvPr>
        </p:nvSpPr>
        <p:spPr/>
        <p:txBody>
          <a:bodyPr/>
          <a:lstStyle/>
          <a:p>
            <a:fld id="{F7C3EB1E-0928-436D-A66E-D72C5BBE33D9}" type="slidenum">
              <a:rPr lang="zh-TW" altLang="en-US" smtClean="0"/>
              <a:t>51</a:t>
            </a:fld>
            <a:endParaRPr lang="zh-TW" altLang="en-US"/>
          </a:p>
        </p:txBody>
      </p:sp>
      <p:grpSp>
        <p:nvGrpSpPr>
          <p:cNvPr id="7" name="群組 6">
            <a:extLst>
              <a:ext uri="{FF2B5EF4-FFF2-40B4-BE49-F238E27FC236}">
                <a16:creationId xmlns:a16="http://schemas.microsoft.com/office/drawing/2014/main" id="{B9ABE074-E069-3FF1-572E-CE8A0739B276}"/>
              </a:ext>
            </a:extLst>
          </p:cNvPr>
          <p:cNvGrpSpPr/>
          <p:nvPr/>
        </p:nvGrpSpPr>
        <p:grpSpPr>
          <a:xfrm>
            <a:off x="625144" y="2358049"/>
            <a:ext cx="405360" cy="282960"/>
            <a:chOff x="625144" y="2358049"/>
            <a:chExt cx="405360" cy="28296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FEF7D241-6DF2-E260-15C6-0307BEDF3251}"/>
                    </a:ext>
                  </a:extLst>
                </p14:cNvPr>
                <p14:cNvContentPartPr/>
                <p14:nvPr/>
              </p14:nvContentPartPr>
              <p14:xfrm>
                <a:off x="625144" y="2358049"/>
                <a:ext cx="405360" cy="282960"/>
              </p14:xfrm>
            </p:contentPart>
          </mc:Choice>
          <mc:Fallback xmlns="">
            <p:pic>
              <p:nvPicPr>
                <p:cNvPr id="5" name="筆跡 4">
                  <a:extLst>
                    <a:ext uri="{FF2B5EF4-FFF2-40B4-BE49-F238E27FC236}">
                      <a16:creationId xmlns:a16="http://schemas.microsoft.com/office/drawing/2014/main" id="{FEF7D241-6DF2-E260-15C6-0307BEDF3251}"/>
                    </a:ext>
                  </a:extLst>
                </p:cNvPr>
                <p:cNvPicPr/>
                <p:nvPr/>
              </p:nvPicPr>
              <p:blipFill>
                <a:blip r:embed="rId3"/>
                <a:stretch>
                  <a:fillRect/>
                </a:stretch>
              </p:blipFill>
              <p:spPr>
                <a:xfrm>
                  <a:off x="607144" y="2340409"/>
                  <a:ext cx="44100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A281747B-5A2F-FC6B-1D61-80F28616985A}"/>
                    </a:ext>
                  </a:extLst>
                </p14:cNvPr>
                <p14:cNvContentPartPr/>
                <p14:nvPr/>
              </p14:nvContentPartPr>
              <p14:xfrm>
                <a:off x="817744" y="2370289"/>
                <a:ext cx="11880" cy="251280"/>
              </p14:xfrm>
            </p:contentPart>
          </mc:Choice>
          <mc:Fallback xmlns="">
            <p:pic>
              <p:nvPicPr>
                <p:cNvPr id="6" name="筆跡 5">
                  <a:extLst>
                    <a:ext uri="{FF2B5EF4-FFF2-40B4-BE49-F238E27FC236}">
                      <a16:creationId xmlns:a16="http://schemas.microsoft.com/office/drawing/2014/main" id="{A281747B-5A2F-FC6B-1D61-80F28616985A}"/>
                    </a:ext>
                  </a:extLst>
                </p:cNvPr>
                <p:cNvPicPr/>
                <p:nvPr/>
              </p:nvPicPr>
              <p:blipFill>
                <a:blip r:embed="rId5"/>
                <a:stretch>
                  <a:fillRect/>
                </a:stretch>
              </p:blipFill>
              <p:spPr>
                <a:xfrm>
                  <a:off x="800104" y="2352649"/>
                  <a:ext cx="47520" cy="286920"/>
                </a:xfrm>
                <a:prstGeom prst="rect">
                  <a:avLst/>
                </a:prstGeom>
              </p:spPr>
            </p:pic>
          </mc:Fallback>
        </mc:AlternateContent>
      </p:grpSp>
      <p:grpSp>
        <p:nvGrpSpPr>
          <p:cNvPr id="35" name="群組 34">
            <a:extLst>
              <a:ext uri="{FF2B5EF4-FFF2-40B4-BE49-F238E27FC236}">
                <a16:creationId xmlns:a16="http://schemas.microsoft.com/office/drawing/2014/main" id="{E05B1EC1-A5F1-FAE2-1EFB-56BADF4ADAF3}"/>
              </a:ext>
            </a:extLst>
          </p:cNvPr>
          <p:cNvGrpSpPr/>
          <p:nvPr/>
        </p:nvGrpSpPr>
        <p:grpSpPr>
          <a:xfrm>
            <a:off x="1397344" y="2187409"/>
            <a:ext cx="3259440" cy="865080"/>
            <a:chOff x="1397344" y="2187409"/>
            <a:chExt cx="3259440" cy="865080"/>
          </a:xfrm>
        </p:grpSpPr>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9132F1AA-FC6C-666B-14BF-E161F1B8FEAF}"/>
                    </a:ext>
                  </a:extLst>
                </p14:cNvPr>
                <p14:cNvContentPartPr/>
                <p14:nvPr/>
              </p14:nvContentPartPr>
              <p14:xfrm>
                <a:off x="1397344" y="2356969"/>
                <a:ext cx="280080" cy="30600"/>
              </p14:xfrm>
            </p:contentPart>
          </mc:Choice>
          <mc:Fallback xmlns="">
            <p:pic>
              <p:nvPicPr>
                <p:cNvPr id="8" name="筆跡 7">
                  <a:extLst>
                    <a:ext uri="{FF2B5EF4-FFF2-40B4-BE49-F238E27FC236}">
                      <a16:creationId xmlns:a16="http://schemas.microsoft.com/office/drawing/2014/main" id="{9132F1AA-FC6C-666B-14BF-E161F1B8FEAF}"/>
                    </a:ext>
                  </a:extLst>
                </p:cNvPr>
                <p:cNvPicPr/>
                <p:nvPr/>
              </p:nvPicPr>
              <p:blipFill>
                <a:blip r:embed="rId7"/>
                <a:stretch>
                  <a:fillRect/>
                </a:stretch>
              </p:blipFill>
              <p:spPr>
                <a:xfrm>
                  <a:off x="1379344" y="2338969"/>
                  <a:ext cx="3157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79BCF33D-3D68-8D1B-A9F7-69DF750038A6}"/>
                    </a:ext>
                  </a:extLst>
                </p14:cNvPr>
                <p14:cNvContentPartPr/>
                <p14:nvPr/>
              </p14:nvContentPartPr>
              <p14:xfrm>
                <a:off x="1420744" y="2499169"/>
                <a:ext cx="116640" cy="202680"/>
              </p14:xfrm>
            </p:contentPart>
          </mc:Choice>
          <mc:Fallback xmlns="">
            <p:pic>
              <p:nvPicPr>
                <p:cNvPr id="9" name="筆跡 8">
                  <a:extLst>
                    <a:ext uri="{FF2B5EF4-FFF2-40B4-BE49-F238E27FC236}">
                      <a16:creationId xmlns:a16="http://schemas.microsoft.com/office/drawing/2014/main" id="{79BCF33D-3D68-8D1B-A9F7-69DF750038A6}"/>
                    </a:ext>
                  </a:extLst>
                </p:cNvPr>
                <p:cNvPicPr/>
                <p:nvPr/>
              </p:nvPicPr>
              <p:blipFill>
                <a:blip r:embed="rId9"/>
                <a:stretch>
                  <a:fillRect/>
                </a:stretch>
              </p:blipFill>
              <p:spPr>
                <a:xfrm>
                  <a:off x="1402744" y="2481529"/>
                  <a:ext cx="152280" cy="238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81C7C939-A9CC-560F-C586-31C21B8AE49B}"/>
                    </a:ext>
                  </a:extLst>
                </p14:cNvPr>
                <p14:cNvContentPartPr/>
                <p14:nvPr/>
              </p14:nvContentPartPr>
              <p14:xfrm>
                <a:off x="1531624" y="2488009"/>
                <a:ext cx="142560" cy="210600"/>
              </p14:xfrm>
            </p:contentPart>
          </mc:Choice>
          <mc:Fallback xmlns="">
            <p:pic>
              <p:nvPicPr>
                <p:cNvPr id="10" name="筆跡 9">
                  <a:extLst>
                    <a:ext uri="{FF2B5EF4-FFF2-40B4-BE49-F238E27FC236}">
                      <a16:creationId xmlns:a16="http://schemas.microsoft.com/office/drawing/2014/main" id="{81C7C939-A9CC-560F-C586-31C21B8AE49B}"/>
                    </a:ext>
                  </a:extLst>
                </p:cNvPr>
                <p:cNvPicPr/>
                <p:nvPr/>
              </p:nvPicPr>
              <p:blipFill>
                <a:blip r:embed="rId11"/>
                <a:stretch>
                  <a:fillRect/>
                </a:stretch>
              </p:blipFill>
              <p:spPr>
                <a:xfrm>
                  <a:off x="1513624" y="2470009"/>
                  <a:ext cx="1782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67357500-DAAB-30E9-AE87-2133FDE5839C}"/>
                    </a:ext>
                  </a:extLst>
                </p14:cNvPr>
                <p14:cNvContentPartPr/>
                <p14:nvPr/>
              </p14:nvContentPartPr>
              <p14:xfrm>
                <a:off x="1831864" y="2516809"/>
                <a:ext cx="113040" cy="17640"/>
              </p14:xfrm>
            </p:contentPart>
          </mc:Choice>
          <mc:Fallback xmlns="">
            <p:pic>
              <p:nvPicPr>
                <p:cNvPr id="11" name="筆跡 10">
                  <a:extLst>
                    <a:ext uri="{FF2B5EF4-FFF2-40B4-BE49-F238E27FC236}">
                      <a16:creationId xmlns:a16="http://schemas.microsoft.com/office/drawing/2014/main" id="{67357500-DAAB-30E9-AE87-2133FDE5839C}"/>
                    </a:ext>
                  </a:extLst>
                </p:cNvPr>
                <p:cNvPicPr/>
                <p:nvPr/>
              </p:nvPicPr>
              <p:blipFill>
                <a:blip r:embed="rId13"/>
                <a:stretch>
                  <a:fillRect/>
                </a:stretch>
              </p:blipFill>
              <p:spPr>
                <a:xfrm>
                  <a:off x="1814224" y="2498809"/>
                  <a:ext cx="1486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0E887261-399F-7594-9902-DC7C7F7E1C11}"/>
                    </a:ext>
                  </a:extLst>
                </p14:cNvPr>
                <p14:cNvContentPartPr/>
                <p14:nvPr/>
              </p14:nvContentPartPr>
              <p14:xfrm>
                <a:off x="1826464" y="2594569"/>
                <a:ext cx="125280" cy="5040"/>
              </p14:xfrm>
            </p:contentPart>
          </mc:Choice>
          <mc:Fallback xmlns="">
            <p:pic>
              <p:nvPicPr>
                <p:cNvPr id="12" name="筆跡 11">
                  <a:extLst>
                    <a:ext uri="{FF2B5EF4-FFF2-40B4-BE49-F238E27FC236}">
                      <a16:creationId xmlns:a16="http://schemas.microsoft.com/office/drawing/2014/main" id="{0E887261-399F-7594-9902-DC7C7F7E1C11}"/>
                    </a:ext>
                  </a:extLst>
                </p:cNvPr>
                <p:cNvPicPr/>
                <p:nvPr/>
              </p:nvPicPr>
              <p:blipFill>
                <a:blip r:embed="rId15"/>
                <a:stretch>
                  <a:fillRect/>
                </a:stretch>
              </p:blipFill>
              <p:spPr>
                <a:xfrm>
                  <a:off x="1808464" y="2576929"/>
                  <a:ext cx="1609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C4233F2D-77B5-699F-4FE8-8FD0638CF3FB}"/>
                    </a:ext>
                  </a:extLst>
                </p14:cNvPr>
                <p14:cNvContentPartPr/>
                <p14:nvPr/>
              </p14:nvContentPartPr>
              <p14:xfrm>
                <a:off x="2320384" y="2187409"/>
                <a:ext cx="198360" cy="14040"/>
              </p14:xfrm>
            </p:contentPart>
          </mc:Choice>
          <mc:Fallback xmlns="">
            <p:pic>
              <p:nvPicPr>
                <p:cNvPr id="14" name="筆跡 13">
                  <a:extLst>
                    <a:ext uri="{FF2B5EF4-FFF2-40B4-BE49-F238E27FC236}">
                      <a16:creationId xmlns:a16="http://schemas.microsoft.com/office/drawing/2014/main" id="{C4233F2D-77B5-699F-4FE8-8FD0638CF3FB}"/>
                    </a:ext>
                  </a:extLst>
                </p:cNvPr>
                <p:cNvPicPr/>
                <p:nvPr/>
              </p:nvPicPr>
              <p:blipFill>
                <a:blip r:embed="rId17"/>
                <a:stretch>
                  <a:fillRect/>
                </a:stretch>
              </p:blipFill>
              <p:spPr>
                <a:xfrm>
                  <a:off x="2302384" y="2169409"/>
                  <a:ext cx="23400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AB635263-8B75-37AF-88D9-B9D56C7BF16F}"/>
                    </a:ext>
                  </a:extLst>
                </p14:cNvPr>
                <p14:cNvContentPartPr/>
                <p14:nvPr/>
              </p14:nvContentPartPr>
              <p14:xfrm>
                <a:off x="2295184" y="2233489"/>
                <a:ext cx="172080" cy="197280"/>
              </p14:xfrm>
            </p:contentPart>
          </mc:Choice>
          <mc:Fallback xmlns="">
            <p:pic>
              <p:nvPicPr>
                <p:cNvPr id="15" name="筆跡 14">
                  <a:extLst>
                    <a:ext uri="{FF2B5EF4-FFF2-40B4-BE49-F238E27FC236}">
                      <a16:creationId xmlns:a16="http://schemas.microsoft.com/office/drawing/2014/main" id="{AB635263-8B75-37AF-88D9-B9D56C7BF16F}"/>
                    </a:ext>
                  </a:extLst>
                </p:cNvPr>
                <p:cNvPicPr/>
                <p:nvPr/>
              </p:nvPicPr>
              <p:blipFill>
                <a:blip r:embed="rId19"/>
                <a:stretch>
                  <a:fillRect/>
                </a:stretch>
              </p:blipFill>
              <p:spPr>
                <a:xfrm>
                  <a:off x="2277184" y="2215849"/>
                  <a:ext cx="2077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8FC9D7FB-357F-AF2B-6973-553A96B53072}"/>
                    </a:ext>
                  </a:extLst>
                </p14:cNvPr>
                <p14:cNvContentPartPr/>
                <p14:nvPr/>
              </p14:nvContentPartPr>
              <p14:xfrm>
                <a:off x="2573464" y="2231689"/>
                <a:ext cx="169200" cy="210600"/>
              </p14:xfrm>
            </p:contentPart>
          </mc:Choice>
          <mc:Fallback xmlns="">
            <p:pic>
              <p:nvPicPr>
                <p:cNvPr id="16" name="筆跡 15">
                  <a:extLst>
                    <a:ext uri="{FF2B5EF4-FFF2-40B4-BE49-F238E27FC236}">
                      <a16:creationId xmlns:a16="http://schemas.microsoft.com/office/drawing/2014/main" id="{8FC9D7FB-357F-AF2B-6973-553A96B53072}"/>
                    </a:ext>
                  </a:extLst>
                </p:cNvPr>
                <p:cNvPicPr/>
                <p:nvPr/>
              </p:nvPicPr>
              <p:blipFill>
                <a:blip r:embed="rId21"/>
                <a:stretch>
                  <a:fillRect/>
                </a:stretch>
              </p:blipFill>
              <p:spPr>
                <a:xfrm>
                  <a:off x="2555824" y="2214049"/>
                  <a:ext cx="2048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AF6FCDE5-0299-611B-3D9B-108B0E21D641}"/>
                    </a:ext>
                  </a:extLst>
                </p14:cNvPr>
                <p14:cNvContentPartPr/>
                <p14:nvPr/>
              </p14:nvContentPartPr>
              <p14:xfrm>
                <a:off x="2635024" y="2201089"/>
                <a:ext cx="142200" cy="173160"/>
              </p14:xfrm>
            </p:contentPart>
          </mc:Choice>
          <mc:Fallback xmlns="">
            <p:pic>
              <p:nvPicPr>
                <p:cNvPr id="17" name="筆跡 16">
                  <a:extLst>
                    <a:ext uri="{FF2B5EF4-FFF2-40B4-BE49-F238E27FC236}">
                      <a16:creationId xmlns:a16="http://schemas.microsoft.com/office/drawing/2014/main" id="{AF6FCDE5-0299-611B-3D9B-108B0E21D641}"/>
                    </a:ext>
                  </a:extLst>
                </p:cNvPr>
                <p:cNvPicPr/>
                <p:nvPr/>
              </p:nvPicPr>
              <p:blipFill>
                <a:blip r:embed="rId23"/>
                <a:stretch>
                  <a:fillRect/>
                </a:stretch>
              </p:blipFill>
              <p:spPr>
                <a:xfrm>
                  <a:off x="2617384" y="2183089"/>
                  <a:ext cx="17784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7213458B-9A5E-7066-BAD8-AC062EFE4849}"/>
                    </a:ext>
                  </a:extLst>
                </p14:cNvPr>
                <p14:cNvContentPartPr/>
                <p14:nvPr/>
              </p14:nvContentPartPr>
              <p14:xfrm>
                <a:off x="2802424" y="2272369"/>
                <a:ext cx="150120" cy="174240"/>
              </p14:xfrm>
            </p:contentPart>
          </mc:Choice>
          <mc:Fallback xmlns="">
            <p:pic>
              <p:nvPicPr>
                <p:cNvPr id="18" name="筆跡 17">
                  <a:extLst>
                    <a:ext uri="{FF2B5EF4-FFF2-40B4-BE49-F238E27FC236}">
                      <a16:creationId xmlns:a16="http://schemas.microsoft.com/office/drawing/2014/main" id="{7213458B-9A5E-7066-BAD8-AC062EFE4849}"/>
                    </a:ext>
                  </a:extLst>
                </p:cNvPr>
                <p:cNvPicPr/>
                <p:nvPr/>
              </p:nvPicPr>
              <p:blipFill>
                <a:blip r:embed="rId25"/>
                <a:stretch>
                  <a:fillRect/>
                </a:stretch>
              </p:blipFill>
              <p:spPr>
                <a:xfrm>
                  <a:off x="2784784" y="2254729"/>
                  <a:ext cx="18576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1FC11F7F-EFAF-0C3A-0E9D-F79AFCCA642F}"/>
                    </a:ext>
                  </a:extLst>
                </p14:cNvPr>
                <p14:cNvContentPartPr/>
                <p14:nvPr/>
              </p14:nvContentPartPr>
              <p14:xfrm>
                <a:off x="2195464" y="2608249"/>
                <a:ext cx="750960" cy="36000"/>
              </p14:xfrm>
            </p:contentPart>
          </mc:Choice>
          <mc:Fallback xmlns="">
            <p:pic>
              <p:nvPicPr>
                <p:cNvPr id="19" name="筆跡 18">
                  <a:extLst>
                    <a:ext uri="{FF2B5EF4-FFF2-40B4-BE49-F238E27FC236}">
                      <a16:creationId xmlns:a16="http://schemas.microsoft.com/office/drawing/2014/main" id="{1FC11F7F-EFAF-0C3A-0E9D-F79AFCCA642F}"/>
                    </a:ext>
                  </a:extLst>
                </p:cNvPr>
                <p:cNvPicPr/>
                <p:nvPr/>
              </p:nvPicPr>
              <p:blipFill>
                <a:blip r:embed="rId27"/>
                <a:stretch>
                  <a:fillRect/>
                </a:stretch>
              </p:blipFill>
              <p:spPr>
                <a:xfrm>
                  <a:off x="2177464" y="2590249"/>
                  <a:ext cx="78660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7B9B1A76-FF34-5619-40B6-01C23EECB486}"/>
                    </a:ext>
                  </a:extLst>
                </p14:cNvPr>
                <p14:cNvContentPartPr/>
                <p14:nvPr/>
              </p14:nvContentPartPr>
              <p14:xfrm>
                <a:off x="2516584" y="2718409"/>
                <a:ext cx="163080" cy="199440"/>
              </p14:xfrm>
            </p:contentPart>
          </mc:Choice>
          <mc:Fallback xmlns="">
            <p:pic>
              <p:nvPicPr>
                <p:cNvPr id="20" name="筆跡 19">
                  <a:extLst>
                    <a:ext uri="{FF2B5EF4-FFF2-40B4-BE49-F238E27FC236}">
                      <a16:creationId xmlns:a16="http://schemas.microsoft.com/office/drawing/2014/main" id="{7B9B1A76-FF34-5619-40B6-01C23EECB486}"/>
                    </a:ext>
                  </a:extLst>
                </p:cNvPr>
                <p:cNvPicPr/>
                <p:nvPr/>
              </p:nvPicPr>
              <p:blipFill>
                <a:blip r:embed="rId29"/>
                <a:stretch>
                  <a:fillRect/>
                </a:stretch>
              </p:blipFill>
              <p:spPr>
                <a:xfrm>
                  <a:off x="2498944" y="2700409"/>
                  <a:ext cx="19872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CF9BBA5F-D4D1-CC2B-CDA1-46BBDC18FD46}"/>
                    </a:ext>
                  </a:extLst>
                </p14:cNvPr>
                <p14:cNvContentPartPr/>
                <p14:nvPr/>
              </p14:nvContentPartPr>
              <p14:xfrm>
                <a:off x="3197704" y="2561809"/>
                <a:ext cx="164880" cy="6480"/>
              </p14:xfrm>
            </p:contentPart>
          </mc:Choice>
          <mc:Fallback xmlns="">
            <p:pic>
              <p:nvPicPr>
                <p:cNvPr id="21" name="筆跡 20">
                  <a:extLst>
                    <a:ext uri="{FF2B5EF4-FFF2-40B4-BE49-F238E27FC236}">
                      <a16:creationId xmlns:a16="http://schemas.microsoft.com/office/drawing/2014/main" id="{CF9BBA5F-D4D1-CC2B-CDA1-46BBDC18FD46}"/>
                    </a:ext>
                  </a:extLst>
                </p:cNvPr>
                <p:cNvPicPr/>
                <p:nvPr/>
              </p:nvPicPr>
              <p:blipFill>
                <a:blip r:embed="rId31"/>
                <a:stretch>
                  <a:fillRect/>
                </a:stretch>
              </p:blipFill>
              <p:spPr>
                <a:xfrm>
                  <a:off x="3179704" y="2544169"/>
                  <a:ext cx="2005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6BE1D79F-451B-6758-EA3E-05BF07AFCC0C}"/>
                    </a:ext>
                  </a:extLst>
                </p14:cNvPr>
                <p14:cNvContentPartPr/>
                <p14:nvPr/>
              </p14:nvContentPartPr>
              <p14:xfrm>
                <a:off x="3182944" y="2630569"/>
                <a:ext cx="204120" cy="33480"/>
              </p14:xfrm>
            </p:contentPart>
          </mc:Choice>
          <mc:Fallback xmlns="">
            <p:pic>
              <p:nvPicPr>
                <p:cNvPr id="22" name="筆跡 21">
                  <a:extLst>
                    <a:ext uri="{FF2B5EF4-FFF2-40B4-BE49-F238E27FC236}">
                      <a16:creationId xmlns:a16="http://schemas.microsoft.com/office/drawing/2014/main" id="{6BE1D79F-451B-6758-EA3E-05BF07AFCC0C}"/>
                    </a:ext>
                  </a:extLst>
                </p:cNvPr>
                <p:cNvPicPr/>
                <p:nvPr/>
              </p:nvPicPr>
              <p:blipFill>
                <a:blip r:embed="rId33"/>
                <a:stretch>
                  <a:fillRect/>
                </a:stretch>
              </p:blipFill>
              <p:spPr>
                <a:xfrm>
                  <a:off x="3164944" y="2612569"/>
                  <a:ext cx="2397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6F873E6F-BFC5-8B94-9159-A3760FC38D58}"/>
                    </a:ext>
                  </a:extLst>
                </p14:cNvPr>
                <p14:cNvContentPartPr/>
                <p14:nvPr/>
              </p14:nvContentPartPr>
              <p14:xfrm>
                <a:off x="3745264" y="2349769"/>
                <a:ext cx="81000" cy="154080"/>
              </p14:xfrm>
            </p:contentPart>
          </mc:Choice>
          <mc:Fallback xmlns="">
            <p:pic>
              <p:nvPicPr>
                <p:cNvPr id="25" name="筆跡 24">
                  <a:extLst>
                    <a:ext uri="{FF2B5EF4-FFF2-40B4-BE49-F238E27FC236}">
                      <a16:creationId xmlns:a16="http://schemas.microsoft.com/office/drawing/2014/main" id="{6F873E6F-BFC5-8B94-9159-A3760FC38D58}"/>
                    </a:ext>
                  </a:extLst>
                </p:cNvPr>
                <p:cNvPicPr/>
                <p:nvPr/>
              </p:nvPicPr>
              <p:blipFill>
                <a:blip r:embed="rId35"/>
                <a:stretch>
                  <a:fillRect/>
                </a:stretch>
              </p:blipFill>
              <p:spPr>
                <a:xfrm>
                  <a:off x="3727264" y="2331769"/>
                  <a:ext cx="116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7EFB4C24-39F1-D152-D514-87C1BFAF6A75}"/>
                    </a:ext>
                  </a:extLst>
                </p14:cNvPr>
                <p14:cNvContentPartPr/>
                <p14:nvPr/>
              </p14:nvContentPartPr>
              <p14:xfrm>
                <a:off x="3904384" y="2315209"/>
                <a:ext cx="94680" cy="122400"/>
              </p14:xfrm>
            </p:contentPart>
          </mc:Choice>
          <mc:Fallback xmlns="">
            <p:pic>
              <p:nvPicPr>
                <p:cNvPr id="26" name="筆跡 25">
                  <a:extLst>
                    <a:ext uri="{FF2B5EF4-FFF2-40B4-BE49-F238E27FC236}">
                      <a16:creationId xmlns:a16="http://schemas.microsoft.com/office/drawing/2014/main" id="{7EFB4C24-39F1-D152-D514-87C1BFAF6A75}"/>
                    </a:ext>
                  </a:extLst>
                </p:cNvPr>
                <p:cNvPicPr/>
                <p:nvPr/>
              </p:nvPicPr>
              <p:blipFill>
                <a:blip r:embed="rId37"/>
                <a:stretch>
                  <a:fillRect/>
                </a:stretch>
              </p:blipFill>
              <p:spPr>
                <a:xfrm>
                  <a:off x="3886384" y="2297569"/>
                  <a:ext cx="130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FA87B61A-45E7-A159-B304-C1D97110C3B0}"/>
                    </a:ext>
                  </a:extLst>
                </p14:cNvPr>
                <p14:cNvContentPartPr/>
                <p14:nvPr/>
              </p14:nvContentPartPr>
              <p14:xfrm>
                <a:off x="3965584" y="2303689"/>
                <a:ext cx="130680" cy="300960"/>
              </p14:xfrm>
            </p:contentPart>
          </mc:Choice>
          <mc:Fallback xmlns="">
            <p:pic>
              <p:nvPicPr>
                <p:cNvPr id="27" name="筆跡 26">
                  <a:extLst>
                    <a:ext uri="{FF2B5EF4-FFF2-40B4-BE49-F238E27FC236}">
                      <a16:creationId xmlns:a16="http://schemas.microsoft.com/office/drawing/2014/main" id="{FA87B61A-45E7-A159-B304-C1D97110C3B0}"/>
                    </a:ext>
                  </a:extLst>
                </p:cNvPr>
                <p:cNvPicPr/>
                <p:nvPr/>
              </p:nvPicPr>
              <p:blipFill>
                <a:blip r:embed="rId39"/>
                <a:stretch>
                  <a:fillRect/>
                </a:stretch>
              </p:blipFill>
              <p:spPr>
                <a:xfrm>
                  <a:off x="3947944" y="2286049"/>
                  <a:ext cx="166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9597FC79-E0E3-8C40-30A0-FA8CDCC4204D}"/>
                    </a:ext>
                  </a:extLst>
                </p14:cNvPr>
                <p14:cNvContentPartPr/>
                <p14:nvPr/>
              </p14:nvContentPartPr>
              <p14:xfrm>
                <a:off x="4241704" y="2353729"/>
                <a:ext cx="146880" cy="141840"/>
              </p14:xfrm>
            </p:contentPart>
          </mc:Choice>
          <mc:Fallback xmlns="">
            <p:pic>
              <p:nvPicPr>
                <p:cNvPr id="29" name="筆跡 28">
                  <a:extLst>
                    <a:ext uri="{FF2B5EF4-FFF2-40B4-BE49-F238E27FC236}">
                      <a16:creationId xmlns:a16="http://schemas.microsoft.com/office/drawing/2014/main" id="{9597FC79-E0E3-8C40-30A0-FA8CDCC4204D}"/>
                    </a:ext>
                  </a:extLst>
                </p:cNvPr>
                <p:cNvPicPr/>
                <p:nvPr/>
              </p:nvPicPr>
              <p:blipFill>
                <a:blip r:embed="rId41"/>
                <a:stretch>
                  <a:fillRect/>
                </a:stretch>
              </p:blipFill>
              <p:spPr>
                <a:xfrm>
                  <a:off x="4224064" y="2335729"/>
                  <a:ext cx="1825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59F4ABA1-5457-3CA0-FF81-EA81DEFB6143}"/>
                    </a:ext>
                  </a:extLst>
                </p14:cNvPr>
                <p14:cNvContentPartPr/>
                <p14:nvPr/>
              </p14:nvContentPartPr>
              <p14:xfrm>
                <a:off x="4465624" y="2250049"/>
                <a:ext cx="118080" cy="195480"/>
              </p14:xfrm>
            </p:contentPart>
          </mc:Choice>
          <mc:Fallback xmlns="">
            <p:pic>
              <p:nvPicPr>
                <p:cNvPr id="30" name="筆跡 29">
                  <a:extLst>
                    <a:ext uri="{FF2B5EF4-FFF2-40B4-BE49-F238E27FC236}">
                      <a16:creationId xmlns:a16="http://schemas.microsoft.com/office/drawing/2014/main" id="{59F4ABA1-5457-3CA0-FF81-EA81DEFB6143}"/>
                    </a:ext>
                  </a:extLst>
                </p:cNvPr>
                <p:cNvPicPr/>
                <p:nvPr/>
              </p:nvPicPr>
              <p:blipFill>
                <a:blip r:embed="rId43"/>
                <a:stretch>
                  <a:fillRect/>
                </a:stretch>
              </p:blipFill>
              <p:spPr>
                <a:xfrm>
                  <a:off x="4447624" y="2232409"/>
                  <a:ext cx="1537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C84F600A-0348-5FEC-4420-314934801193}"/>
                    </a:ext>
                  </a:extLst>
                </p14:cNvPr>
                <p14:cNvContentPartPr/>
                <p14:nvPr/>
              </p14:nvContentPartPr>
              <p14:xfrm>
                <a:off x="3575344" y="2677369"/>
                <a:ext cx="1081440" cy="25920"/>
              </p14:xfrm>
            </p:contentPart>
          </mc:Choice>
          <mc:Fallback xmlns="">
            <p:pic>
              <p:nvPicPr>
                <p:cNvPr id="31" name="筆跡 30">
                  <a:extLst>
                    <a:ext uri="{FF2B5EF4-FFF2-40B4-BE49-F238E27FC236}">
                      <a16:creationId xmlns:a16="http://schemas.microsoft.com/office/drawing/2014/main" id="{C84F600A-0348-5FEC-4420-314934801193}"/>
                    </a:ext>
                  </a:extLst>
                </p:cNvPr>
                <p:cNvPicPr/>
                <p:nvPr/>
              </p:nvPicPr>
              <p:blipFill>
                <a:blip r:embed="rId45"/>
                <a:stretch>
                  <a:fillRect/>
                </a:stretch>
              </p:blipFill>
              <p:spPr>
                <a:xfrm>
                  <a:off x="3557704" y="2659369"/>
                  <a:ext cx="111708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5E449B49-D025-50C6-4166-E7A5AD2ADC97}"/>
                    </a:ext>
                  </a:extLst>
                </p14:cNvPr>
                <p14:cNvContentPartPr/>
                <p14:nvPr/>
              </p14:nvContentPartPr>
              <p14:xfrm>
                <a:off x="3909424" y="2862049"/>
                <a:ext cx="180360" cy="154440"/>
              </p14:xfrm>
            </p:contentPart>
          </mc:Choice>
          <mc:Fallback xmlns="">
            <p:pic>
              <p:nvPicPr>
                <p:cNvPr id="32" name="筆跡 31">
                  <a:extLst>
                    <a:ext uri="{FF2B5EF4-FFF2-40B4-BE49-F238E27FC236}">
                      <a16:creationId xmlns:a16="http://schemas.microsoft.com/office/drawing/2014/main" id="{5E449B49-D025-50C6-4166-E7A5AD2ADC97}"/>
                    </a:ext>
                  </a:extLst>
                </p:cNvPr>
                <p:cNvPicPr/>
                <p:nvPr/>
              </p:nvPicPr>
              <p:blipFill>
                <a:blip r:embed="rId47"/>
                <a:stretch>
                  <a:fillRect/>
                </a:stretch>
              </p:blipFill>
              <p:spPr>
                <a:xfrm>
                  <a:off x="3891784" y="2844049"/>
                  <a:ext cx="216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6A4402D4-19F9-D449-5ADE-62056926CDD6}"/>
                    </a:ext>
                  </a:extLst>
                </p14:cNvPr>
                <p14:cNvContentPartPr/>
                <p14:nvPr/>
              </p14:nvContentPartPr>
              <p14:xfrm>
                <a:off x="4256464" y="2833249"/>
                <a:ext cx="30240" cy="219240"/>
              </p14:xfrm>
            </p:contentPart>
          </mc:Choice>
          <mc:Fallback xmlns="">
            <p:pic>
              <p:nvPicPr>
                <p:cNvPr id="33" name="筆跡 32">
                  <a:extLst>
                    <a:ext uri="{FF2B5EF4-FFF2-40B4-BE49-F238E27FC236}">
                      <a16:creationId xmlns:a16="http://schemas.microsoft.com/office/drawing/2014/main" id="{6A4402D4-19F9-D449-5ADE-62056926CDD6}"/>
                    </a:ext>
                  </a:extLst>
                </p:cNvPr>
                <p:cNvPicPr/>
                <p:nvPr/>
              </p:nvPicPr>
              <p:blipFill>
                <a:blip r:embed="rId49"/>
                <a:stretch>
                  <a:fillRect/>
                </a:stretch>
              </p:blipFill>
              <p:spPr>
                <a:xfrm>
                  <a:off x="4238464" y="2815609"/>
                  <a:ext cx="65880" cy="254880"/>
                </a:xfrm>
                <a:prstGeom prst="rect">
                  <a:avLst/>
                </a:prstGeom>
              </p:spPr>
            </p:pic>
          </mc:Fallback>
        </mc:AlternateContent>
      </p:grpSp>
      <p:grpSp>
        <p:nvGrpSpPr>
          <p:cNvPr id="47" name="群組 46">
            <a:extLst>
              <a:ext uri="{FF2B5EF4-FFF2-40B4-BE49-F238E27FC236}">
                <a16:creationId xmlns:a16="http://schemas.microsoft.com/office/drawing/2014/main" id="{9D34F73D-C88F-16DB-8EFC-B7447168F173}"/>
              </a:ext>
            </a:extLst>
          </p:cNvPr>
          <p:cNvGrpSpPr/>
          <p:nvPr/>
        </p:nvGrpSpPr>
        <p:grpSpPr>
          <a:xfrm>
            <a:off x="4896904" y="2517889"/>
            <a:ext cx="1368720" cy="318600"/>
            <a:chOff x="4896904" y="2517889"/>
            <a:chExt cx="1368720" cy="318600"/>
          </a:xfrm>
        </p:grpSpPr>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B246D840-8A48-BE48-2B83-A081DBC311EA}"/>
                    </a:ext>
                  </a:extLst>
                </p14:cNvPr>
                <p14:cNvContentPartPr/>
                <p14:nvPr/>
              </p14:nvContentPartPr>
              <p14:xfrm>
                <a:off x="4896904" y="2551729"/>
                <a:ext cx="214560" cy="64440"/>
              </p14:xfrm>
            </p:contentPart>
          </mc:Choice>
          <mc:Fallback xmlns="">
            <p:pic>
              <p:nvPicPr>
                <p:cNvPr id="36" name="筆跡 35">
                  <a:extLst>
                    <a:ext uri="{FF2B5EF4-FFF2-40B4-BE49-F238E27FC236}">
                      <a16:creationId xmlns:a16="http://schemas.microsoft.com/office/drawing/2014/main" id="{B246D840-8A48-BE48-2B83-A081DBC311EA}"/>
                    </a:ext>
                  </a:extLst>
                </p:cNvPr>
                <p:cNvPicPr/>
                <p:nvPr/>
              </p:nvPicPr>
              <p:blipFill>
                <a:blip r:embed="rId51"/>
                <a:stretch>
                  <a:fillRect/>
                </a:stretch>
              </p:blipFill>
              <p:spPr>
                <a:xfrm>
                  <a:off x="4878904" y="2533729"/>
                  <a:ext cx="25020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1AF910CA-D181-435D-7E88-AF1C4CB3E385}"/>
                    </a:ext>
                  </a:extLst>
                </p14:cNvPr>
                <p14:cNvContentPartPr/>
                <p14:nvPr/>
              </p14:nvContentPartPr>
              <p14:xfrm>
                <a:off x="4914544" y="2668009"/>
                <a:ext cx="209520" cy="19080"/>
              </p14:xfrm>
            </p:contentPart>
          </mc:Choice>
          <mc:Fallback xmlns="">
            <p:pic>
              <p:nvPicPr>
                <p:cNvPr id="37" name="筆跡 36">
                  <a:extLst>
                    <a:ext uri="{FF2B5EF4-FFF2-40B4-BE49-F238E27FC236}">
                      <a16:creationId xmlns:a16="http://schemas.microsoft.com/office/drawing/2014/main" id="{1AF910CA-D181-435D-7E88-AF1C4CB3E385}"/>
                    </a:ext>
                  </a:extLst>
                </p:cNvPr>
                <p:cNvPicPr/>
                <p:nvPr/>
              </p:nvPicPr>
              <p:blipFill>
                <a:blip r:embed="rId53"/>
                <a:stretch>
                  <a:fillRect/>
                </a:stretch>
              </p:blipFill>
              <p:spPr>
                <a:xfrm>
                  <a:off x="4896904" y="2650009"/>
                  <a:ext cx="24516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D6A51609-C9E8-CB12-82D1-5298A92B5011}"/>
                    </a:ext>
                  </a:extLst>
                </p14:cNvPr>
                <p14:cNvContentPartPr/>
                <p14:nvPr/>
              </p14:nvContentPartPr>
              <p14:xfrm>
                <a:off x="4919944" y="2741809"/>
                <a:ext cx="237960" cy="6480"/>
              </p14:xfrm>
            </p:contentPart>
          </mc:Choice>
          <mc:Fallback xmlns="">
            <p:pic>
              <p:nvPicPr>
                <p:cNvPr id="38" name="筆跡 37">
                  <a:extLst>
                    <a:ext uri="{FF2B5EF4-FFF2-40B4-BE49-F238E27FC236}">
                      <a16:creationId xmlns:a16="http://schemas.microsoft.com/office/drawing/2014/main" id="{D6A51609-C9E8-CB12-82D1-5298A92B5011}"/>
                    </a:ext>
                  </a:extLst>
                </p:cNvPr>
                <p:cNvPicPr/>
                <p:nvPr/>
              </p:nvPicPr>
              <p:blipFill>
                <a:blip r:embed="rId55"/>
                <a:stretch>
                  <a:fillRect/>
                </a:stretch>
              </p:blipFill>
              <p:spPr>
                <a:xfrm>
                  <a:off x="4901944" y="2724169"/>
                  <a:ext cx="2736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47734676-979D-8F8F-9952-2D7DCA19724A}"/>
                    </a:ext>
                  </a:extLst>
                </p14:cNvPr>
                <p14:cNvContentPartPr/>
                <p14:nvPr/>
              </p14:nvContentPartPr>
              <p14:xfrm>
                <a:off x="5353744" y="2534809"/>
                <a:ext cx="216720" cy="280440"/>
              </p14:xfrm>
            </p:contentPart>
          </mc:Choice>
          <mc:Fallback xmlns="">
            <p:pic>
              <p:nvPicPr>
                <p:cNvPr id="40" name="筆跡 39">
                  <a:extLst>
                    <a:ext uri="{FF2B5EF4-FFF2-40B4-BE49-F238E27FC236}">
                      <a16:creationId xmlns:a16="http://schemas.microsoft.com/office/drawing/2014/main" id="{47734676-979D-8F8F-9952-2D7DCA19724A}"/>
                    </a:ext>
                  </a:extLst>
                </p:cNvPr>
                <p:cNvPicPr/>
                <p:nvPr/>
              </p:nvPicPr>
              <p:blipFill>
                <a:blip r:embed="rId57"/>
                <a:stretch>
                  <a:fillRect/>
                </a:stretch>
              </p:blipFill>
              <p:spPr>
                <a:xfrm>
                  <a:off x="5335744" y="2516809"/>
                  <a:ext cx="252360" cy="3160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1E20BB26-111D-8A40-FBAC-13ADC490B8E8}"/>
                    </a:ext>
                  </a:extLst>
                </p14:cNvPr>
                <p14:cNvContentPartPr/>
                <p14:nvPr/>
              </p14:nvContentPartPr>
              <p14:xfrm>
                <a:off x="5592064" y="2628409"/>
                <a:ext cx="77760" cy="124200"/>
              </p14:xfrm>
            </p:contentPart>
          </mc:Choice>
          <mc:Fallback xmlns="">
            <p:pic>
              <p:nvPicPr>
                <p:cNvPr id="41" name="筆跡 40">
                  <a:extLst>
                    <a:ext uri="{FF2B5EF4-FFF2-40B4-BE49-F238E27FC236}">
                      <a16:creationId xmlns:a16="http://schemas.microsoft.com/office/drawing/2014/main" id="{1E20BB26-111D-8A40-FBAC-13ADC490B8E8}"/>
                    </a:ext>
                  </a:extLst>
                </p:cNvPr>
                <p:cNvPicPr/>
                <p:nvPr/>
              </p:nvPicPr>
              <p:blipFill>
                <a:blip r:embed="rId59"/>
                <a:stretch>
                  <a:fillRect/>
                </a:stretch>
              </p:blipFill>
              <p:spPr>
                <a:xfrm>
                  <a:off x="5574064" y="2610769"/>
                  <a:ext cx="11340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9214B8B9-4C90-9673-6E49-5EFEBE3C4250}"/>
                    </a:ext>
                  </a:extLst>
                </p14:cNvPr>
                <p14:cNvContentPartPr/>
                <p14:nvPr/>
              </p14:nvContentPartPr>
              <p14:xfrm>
                <a:off x="5733544" y="2750089"/>
                <a:ext cx="33120" cy="24120"/>
              </p14:xfrm>
            </p:contentPart>
          </mc:Choice>
          <mc:Fallback xmlns="">
            <p:pic>
              <p:nvPicPr>
                <p:cNvPr id="42" name="筆跡 41">
                  <a:extLst>
                    <a:ext uri="{FF2B5EF4-FFF2-40B4-BE49-F238E27FC236}">
                      <a16:creationId xmlns:a16="http://schemas.microsoft.com/office/drawing/2014/main" id="{9214B8B9-4C90-9673-6E49-5EFEBE3C4250}"/>
                    </a:ext>
                  </a:extLst>
                </p:cNvPr>
                <p:cNvPicPr/>
                <p:nvPr/>
              </p:nvPicPr>
              <p:blipFill>
                <a:blip r:embed="rId61"/>
                <a:stretch>
                  <a:fillRect/>
                </a:stretch>
              </p:blipFill>
              <p:spPr>
                <a:xfrm>
                  <a:off x="5715544" y="2732449"/>
                  <a:ext cx="68760" cy="59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4E23A223-4F07-62B4-27C4-3B7081FCDCDE}"/>
                    </a:ext>
                  </a:extLst>
                </p14:cNvPr>
                <p14:cNvContentPartPr/>
                <p14:nvPr/>
              </p14:nvContentPartPr>
              <p14:xfrm>
                <a:off x="5880064" y="2592049"/>
                <a:ext cx="115920" cy="134280"/>
              </p14:xfrm>
            </p:contentPart>
          </mc:Choice>
          <mc:Fallback xmlns="">
            <p:pic>
              <p:nvPicPr>
                <p:cNvPr id="44" name="筆跡 43">
                  <a:extLst>
                    <a:ext uri="{FF2B5EF4-FFF2-40B4-BE49-F238E27FC236}">
                      <a16:creationId xmlns:a16="http://schemas.microsoft.com/office/drawing/2014/main" id="{4E23A223-4F07-62B4-27C4-3B7081FCDCDE}"/>
                    </a:ext>
                  </a:extLst>
                </p:cNvPr>
                <p:cNvPicPr/>
                <p:nvPr/>
              </p:nvPicPr>
              <p:blipFill>
                <a:blip r:embed="rId63"/>
                <a:stretch>
                  <a:fillRect/>
                </a:stretch>
              </p:blipFill>
              <p:spPr>
                <a:xfrm>
                  <a:off x="5862424" y="2574409"/>
                  <a:ext cx="151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4D594FC8-DE2C-17D4-7547-76F5AEFE9E2A}"/>
                    </a:ext>
                  </a:extLst>
                </p14:cNvPr>
                <p14:cNvContentPartPr/>
                <p14:nvPr/>
              </p14:nvContentPartPr>
              <p14:xfrm>
                <a:off x="6094624" y="2517889"/>
                <a:ext cx="171000" cy="154080"/>
              </p14:xfrm>
            </p:contentPart>
          </mc:Choice>
          <mc:Fallback xmlns="">
            <p:pic>
              <p:nvPicPr>
                <p:cNvPr id="45" name="筆跡 44">
                  <a:extLst>
                    <a:ext uri="{FF2B5EF4-FFF2-40B4-BE49-F238E27FC236}">
                      <a16:creationId xmlns:a16="http://schemas.microsoft.com/office/drawing/2014/main" id="{4D594FC8-DE2C-17D4-7547-76F5AEFE9E2A}"/>
                    </a:ext>
                  </a:extLst>
                </p:cNvPr>
                <p:cNvPicPr/>
                <p:nvPr/>
              </p:nvPicPr>
              <p:blipFill>
                <a:blip r:embed="rId65"/>
                <a:stretch>
                  <a:fillRect/>
                </a:stretch>
              </p:blipFill>
              <p:spPr>
                <a:xfrm>
                  <a:off x="6076984" y="2500249"/>
                  <a:ext cx="206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84DCB40F-BA62-7164-A038-DFF7AADB6A06}"/>
                    </a:ext>
                  </a:extLst>
                </p14:cNvPr>
                <p14:cNvContentPartPr/>
                <p14:nvPr/>
              </p14:nvContentPartPr>
              <p14:xfrm>
                <a:off x="6178864" y="2525449"/>
                <a:ext cx="74880" cy="311040"/>
              </p14:xfrm>
            </p:contentPart>
          </mc:Choice>
          <mc:Fallback xmlns="">
            <p:pic>
              <p:nvPicPr>
                <p:cNvPr id="46" name="筆跡 45">
                  <a:extLst>
                    <a:ext uri="{FF2B5EF4-FFF2-40B4-BE49-F238E27FC236}">
                      <a16:creationId xmlns:a16="http://schemas.microsoft.com/office/drawing/2014/main" id="{84DCB40F-BA62-7164-A038-DFF7AADB6A06}"/>
                    </a:ext>
                  </a:extLst>
                </p:cNvPr>
                <p:cNvPicPr/>
                <p:nvPr/>
              </p:nvPicPr>
              <p:blipFill>
                <a:blip r:embed="rId67"/>
                <a:stretch>
                  <a:fillRect/>
                </a:stretch>
              </p:blipFill>
              <p:spPr>
                <a:xfrm>
                  <a:off x="6160864" y="2507449"/>
                  <a:ext cx="110520" cy="346680"/>
                </a:xfrm>
                <a:prstGeom prst="rect">
                  <a:avLst/>
                </a:prstGeom>
              </p:spPr>
            </p:pic>
          </mc:Fallback>
        </mc:AlternateContent>
      </p:grpSp>
      <p:grpSp>
        <p:nvGrpSpPr>
          <p:cNvPr id="50" name="群組 49">
            <a:extLst>
              <a:ext uri="{FF2B5EF4-FFF2-40B4-BE49-F238E27FC236}">
                <a16:creationId xmlns:a16="http://schemas.microsoft.com/office/drawing/2014/main" id="{4194483C-F8BB-E456-E2C5-FB29A020C9C6}"/>
              </a:ext>
            </a:extLst>
          </p:cNvPr>
          <p:cNvGrpSpPr/>
          <p:nvPr/>
        </p:nvGrpSpPr>
        <p:grpSpPr>
          <a:xfrm>
            <a:off x="594544" y="3783649"/>
            <a:ext cx="305280" cy="370080"/>
            <a:chOff x="594544" y="3783649"/>
            <a:chExt cx="305280" cy="370080"/>
          </a:xfrm>
        </p:grpSpPr>
        <mc:AlternateContent xmlns:mc="http://schemas.openxmlformats.org/markup-compatibility/2006" xmlns:p14="http://schemas.microsoft.com/office/powerpoint/2010/main">
          <mc:Choice Requires="p14">
            <p:contentPart p14:bwMode="auto" r:id="rId68">
              <p14:nvContentPartPr>
                <p14:cNvPr id="48" name="筆跡 47">
                  <a:extLst>
                    <a:ext uri="{FF2B5EF4-FFF2-40B4-BE49-F238E27FC236}">
                      <a16:creationId xmlns:a16="http://schemas.microsoft.com/office/drawing/2014/main" id="{330D97A2-0241-917E-0B5E-71284B6BE746}"/>
                    </a:ext>
                  </a:extLst>
                </p14:cNvPr>
                <p14:cNvContentPartPr/>
                <p14:nvPr/>
              </p14:nvContentPartPr>
              <p14:xfrm>
                <a:off x="671944" y="3907489"/>
                <a:ext cx="173880" cy="166320"/>
              </p14:xfrm>
            </p:contentPart>
          </mc:Choice>
          <mc:Fallback xmlns="">
            <p:pic>
              <p:nvPicPr>
                <p:cNvPr id="48" name="筆跡 47">
                  <a:extLst>
                    <a:ext uri="{FF2B5EF4-FFF2-40B4-BE49-F238E27FC236}">
                      <a16:creationId xmlns:a16="http://schemas.microsoft.com/office/drawing/2014/main" id="{330D97A2-0241-917E-0B5E-71284B6BE746}"/>
                    </a:ext>
                  </a:extLst>
                </p:cNvPr>
                <p:cNvPicPr/>
                <p:nvPr/>
              </p:nvPicPr>
              <p:blipFill>
                <a:blip r:embed="rId69"/>
                <a:stretch>
                  <a:fillRect/>
                </a:stretch>
              </p:blipFill>
              <p:spPr>
                <a:xfrm>
                  <a:off x="653944" y="3889489"/>
                  <a:ext cx="2095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B383880D-DCE9-18CE-E3E0-8E0AFD6F32C7}"/>
                    </a:ext>
                  </a:extLst>
                </p14:cNvPr>
                <p14:cNvContentPartPr/>
                <p14:nvPr/>
              </p14:nvContentPartPr>
              <p14:xfrm>
                <a:off x="594544" y="3783649"/>
                <a:ext cx="305280" cy="370080"/>
              </p14:xfrm>
            </p:contentPart>
          </mc:Choice>
          <mc:Fallback xmlns="">
            <p:pic>
              <p:nvPicPr>
                <p:cNvPr id="49" name="筆跡 48">
                  <a:extLst>
                    <a:ext uri="{FF2B5EF4-FFF2-40B4-BE49-F238E27FC236}">
                      <a16:creationId xmlns:a16="http://schemas.microsoft.com/office/drawing/2014/main" id="{B383880D-DCE9-18CE-E3E0-8E0AFD6F32C7}"/>
                    </a:ext>
                  </a:extLst>
                </p:cNvPr>
                <p:cNvPicPr/>
                <p:nvPr/>
              </p:nvPicPr>
              <p:blipFill>
                <a:blip r:embed="rId71"/>
                <a:stretch>
                  <a:fillRect/>
                </a:stretch>
              </p:blipFill>
              <p:spPr>
                <a:xfrm>
                  <a:off x="576544" y="3766009"/>
                  <a:ext cx="340920" cy="405720"/>
                </a:xfrm>
                <a:prstGeom prst="rect">
                  <a:avLst/>
                </a:prstGeom>
              </p:spPr>
            </p:pic>
          </mc:Fallback>
        </mc:AlternateContent>
      </p:grpSp>
      <p:grpSp>
        <p:nvGrpSpPr>
          <p:cNvPr id="57" name="群組 56">
            <a:extLst>
              <a:ext uri="{FF2B5EF4-FFF2-40B4-BE49-F238E27FC236}">
                <a16:creationId xmlns:a16="http://schemas.microsoft.com/office/drawing/2014/main" id="{013FDC1C-F5C4-71B8-992A-3AD4E1BCD189}"/>
              </a:ext>
            </a:extLst>
          </p:cNvPr>
          <p:cNvGrpSpPr/>
          <p:nvPr/>
        </p:nvGrpSpPr>
        <p:grpSpPr>
          <a:xfrm>
            <a:off x="1340104" y="3694369"/>
            <a:ext cx="756720" cy="427680"/>
            <a:chOff x="1340104" y="3694369"/>
            <a:chExt cx="756720" cy="427680"/>
          </a:xfrm>
        </p:grpSpPr>
        <mc:AlternateContent xmlns:mc="http://schemas.openxmlformats.org/markup-compatibility/2006" xmlns:p14="http://schemas.microsoft.com/office/powerpoint/2010/main">
          <mc:Choice Requires="p14">
            <p:contentPart p14:bwMode="auto" r:id="rId72">
              <p14:nvContentPartPr>
                <p14:cNvPr id="52" name="筆跡 51">
                  <a:extLst>
                    <a:ext uri="{FF2B5EF4-FFF2-40B4-BE49-F238E27FC236}">
                      <a16:creationId xmlns:a16="http://schemas.microsoft.com/office/drawing/2014/main" id="{436BFEAD-9B32-43C7-EEF2-07FCC8AC05D2}"/>
                    </a:ext>
                  </a:extLst>
                </p14:cNvPr>
                <p14:cNvContentPartPr/>
                <p14:nvPr/>
              </p14:nvContentPartPr>
              <p14:xfrm>
                <a:off x="1340104" y="3694369"/>
                <a:ext cx="379080" cy="223920"/>
              </p14:xfrm>
            </p:contentPart>
          </mc:Choice>
          <mc:Fallback xmlns="">
            <p:pic>
              <p:nvPicPr>
                <p:cNvPr id="52" name="筆跡 51">
                  <a:extLst>
                    <a:ext uri="{FF2B5EF4-FFF2-40B4-BE49-F238E27FC236}">
                      <a16:creationId xmlns:a16="http://schemas.microsoft.com/office/drawing/2014/main" id="{436BFEAD-9B32-43C7-EEF2-07FCC8AC05D2}"/>
                    </a:ext>
                  </a:extLst>
                </p:cNvPr>
                <p:cNvPicPr/>
                <p:nvPr/>
              </p:nvPicPr>
              <p:blipFill>
                <a:blip r:embed="rId73"/>
                <a:stretch>
                  <a:fillRect/>
                </a:stretch>
              </p:blipFill>
              <p:spPr>
                <a:xfrm>
                  <a:off x="1322104" y="3676729"/>
                  <a:ext cx="41472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23E4103D-4221-01B9-54F2-BBDEEF7A099C}"/>
                    </a:ext>
                  </a:extLst>
                </p14:cNvPr>
                <p14:cNvContentPartPr/>
                <p14:nvPr/>
              </p14:nvContentPartPr>
              <p14:xfrm>
                <a:off x="1398064" y="3880129"/>
                <a:ext cx="288360" cy="241920"/>
              </p14:xfrm>
            </p:contentPart>
          </mc:Choice>
          <mc:Fallback xmlns="">
            <p:pic>
              <p:nvPicPr>
                <p:cNvPr id="53" name="筆跡 52">
                  <a:extLst>
                    <a:ext uri="{FF2B5EF4-FFF2-40B4-BE49-F238E27FC236}">
                      <a16:creationId xmlns:a16="http://schemas.microsoft.com/office/drawing/2014/main" id="{23E4103D-4221-01B9-54F2-BBDEEF7A099C}"/>
                    </a:ext>
                  </a:extLst>
                </p:cNvPr>
                <p:cNvPicPr/>
                <p:nvPr/>
              </p:nvPicPr>
              <p:blipFill>
                <a:blip r:embed="rId75"/>
                <a:stretch>
                  <a:fillRect/>
                </a:stretch>
              </p:blipFill>
              <p:spPr>
                <a:xfrm>
                  <a:off x="1380424" y="3862129"/>
                  <a:ext cx="324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5" name="筆跡 54">
                  <a:extLst>
                    <a:ext uri="{FF2B5EF4-FFF2-40B4-BE49-F238E27FC236}">
                      <a16:creationId xmlns:a16="http://schemas.microsoft.com/office/drawing/2014/main" id="{D958CCA7-CBA6-C1B0-A111-382AAA717051}"/>
                    </a:ext>
                  </a:extLst>
                </p14:cNvPr>
                <p14:cNvContentPartPr/>
                <p14:nvPr/>
              </p14:nvContentPartPr>
              <p14:xfrm>
                <a:off x="1926184" y="3909649"/>
                <a:ext cx="170640" cy="25560"/>
              </p14:xfrm>
            </p:contentPart>
          </mc:Choice>
          <mc:Fallback xmlns="">
            <p:pic>
              <p:nvPicPr>
                <p:cNvPr id="55" name="筆跡 54">
                  <a:extLst>
                    <a:ext uri="{FF2B5EF4-FFF2-40B4-BE49-F238E27FC236}">
                      <a16:creationId xmlns:a16="http://schemas.microsoft.com/office/drawing/2014/main" id="{D958CCA7-CBA6-C1B0-A111-382AAA717051}"/>
                    </a:ext>
                  </a:extLst>
                </p:cNvPr>
                <p:cNvPicPr/>
                <p:nvPr/>
              </p:nvPicPr>
              <p:blipFill>
                <a:blip r:embed="rId77"/>
                <a:stretch>
                  <a:fillRect/>
                </a:stretch>
              </p:blipFill>
              <p:spPr>
                <a:xfrm>
                  <a:off x="1908184" y="3891649"/>
                  <a:ext cx="20628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6" name="筆跡 55">
                  <a:extLst>
                    <a:ext uri="{FF2B5EF4-FFF2-40B4-BE49-F238E27FC236}">
                      <a16:creationId xmlns:a16="http://schemas.microsoft.com/office/drawing/2014/main" id="{CE5B3A60-C348-EFB7-67C0-5F52912B3615}"/>
                    </a:ext>
                  </a:extLst>
                </p14:cNvPr>
                <p14:cNvContentPartPr/>
                <p14:nvPr/>
              </p14:nvContentPartPr>
              <p14:xfrm>
                <a:off x="1903864" y="4011889"/>
                <a:ext cx="139320" cy="2520"/>
              </p14:xfrm>
            </p:contentPart>
          </mc:Choice>
          <mc:Fallback xmlns="">
            <p:pic>
              <p:nvPicPr>
                <p:cNvPr id="56" name="筆跡 55">
                  <a:extLst>
                    <a:ext uri="{FF2B5EF4-FFF2-40B4-BE49-F238E27FC236}">
                      <a16:creationId xmlns:a16="http://schemas.microsoft.com/office/drawing/2014/main" id="{CE5B3A60-C348-EFB7-67C0-5F52912B3615}"/>
                    </a:ext>
                  </a:extLst>
                </p:cNvPr>
                <p:cNvPicPr/>
                <p:nvPr/>
              </p:nvPicPr>
              <p:blipFill>
                <a:blip r:embed="rId79"/>
                <a:stretch>
                  <a:fillRect/>
                </a:stretch>
              </p:blipFill>
              <p:spPr>
                <a:xfrm>
                  <a:off x="1886224" y="3993889"/>
                  <a:ext cx="174960" cy="38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9" name="筆跡 58">
                <a:extLst>
                  <a:ext uri="{FF2B5EF4-FFF2-40B4-BE49-F238E27FC236}">
                    <a16:creationId xmlns:a16="http://schemas.microsoft.com/office/drawing/2014/main" id="{4B8C386C-6532-0D32-0698-57A22958D6B1}"/>
                  </a:ext>
                </a:extLst>
              </p14:cNvPr>
              <p14:cNvContentPartPr/>
              <p14:nvPr/>
            </p14:nvContentPartPr>
            <p14:xfrm>
              <a:off x="2502544" y="3470809"/>
              <a:ext cx="203400" cy="660240"/>
            </p14:xfrm>
          </p:contentPart>
        </mc:Choice>
        <mc:Fallback xmlns="">
          <p:pic>
            <p:nvPicPr>
              <p:cNvPr id="59" name="筆跡 58">
                <a:extLst>
                  <a:ext uri="{FF2B5EF4-FFF2-40B4-BE49-F238E27FC236}">
                    <a16:creationId xmlns:a16="http://schemas.microsoft.com/office/drawing/2014/main" id="{4B8C386C-6532-0D32-0698-57A22958D6B1}"/>
                  </a:ext>
                </a:extLst>
              </p:cNvPr>
              <p:cNvPicPr/>
              <p:nvPr/>
            </p:nvPicPr>
            <p:blipFill>
              <a:blip r:embed="rId81"/>
              <a:stretch>
                <a:fillRect/>
              </a:stretch>
            </p:blipFill>
            <p:spPr>
              <a:xfrm>
                <a:off x="2484904" y="3453169"/>
                <a:ext cx="239040" cy="695880"/>
              </a:xfrm>
              <a:prstGeom prst="rect">
                <a:avLst/>
              </a:prstGeom>
            </p:spPr>
          </p:pic>
        </mc:Fallback>
      </mc:AlternateContent>
      <p:grpSp>
        <p:nvGrpSpPr>
          <p:cNvPr id="79" name="群組 78">
            <a:extLst>
              <a:ext uri="{FF2B5EF4-FFF2-40B4-BE49-F238E27FC236}">
                <a16:creationId xmlns:a16="http://schemas.microsoft.com/office/drawing/2014/main" id="{84894749-E213-CE43-1DD6-1C8CA0375CA6}"/>
              </a:ext>
            </a:extLst>
          </p:cNvPr>
          <p:cNvGrpSpPr/>
          <p:nvPr/>
        </p:nvGrpSpPr>
        <p:grpSpPr>
          <a:xfrm>
            <a:off x="2690104" y="3426889"/>
            <a:ext cx="1858320" cy="811800"/>
            <a:chOff x="2690104" y="3426889"/>
            <a:chExt cx="1858320" cy="811800"/>
          </a:xfrm>
        </p:grpSpPr>
        <mc:AlternateContent xmlns:mc="http://schemas.openxmlformats.org/markup-compatibility/2006" xmlns:p14="http://schemas.microsoft.com/office/powerpoint/2010/main">
          <mc:Choice Requires="p14">
            <p:contentPart p14:bwMode="auto" r:id="rId82">
              <p14:nvContentPartPr>
                <p14:cNvPr id="61" name="筆跡 60">
                  <a:extLst>
                    <a:ext uri="{FF2B5EF4-FFF2-40B4-BE49-F238E27FC236}">
                      <a16:creationId xmlns:a16="http://schemas.microsoft.com/office/drawing/2014/main" id="{8ECE8DD3-3792-8CFF-707B-0A58404B84BE}"/>
                    </a:ext>
                  </a:extLst>
                </p14:cNvPr>
                <p14:cNvContentPartPr/>
                <p14:nvPr/>
              </p14:nvContentPartPr>
              <p14:xfrm>
                <a:off x="2690104" y="3426889"/>
                <a:ext cx="1782000" cy="42840"/>
              </p14:xfrm>
            </p:contentPart>
          </mc:Choice>
          <mc:Fallback xmlns="">
            <p:pic>
              <p:nvPicPr>
                <p:cNvPr id="61" name="筆跡 60">
                  <a:extLst>
                    <a:ext uri="{FF2B5EF4-FFF2-40B4-BE49-F238E27FC236}">
                      <a16:creationId xmlns:a16="http://schemas.microsoft.com/office/drawing/2014/main" id="{8ECE8DD3-3792-8CFF-707B-0A58404B84BE}"/>
                    </a:ext>
                  </a:extLst>
                </p:cNvPr>
                <p:cNvPicPr/>
                <p:nvPr/>
              </p:nvPicPr>
              <p:blipFill>
                <a:blip r:embed="rId83"/>
                <a:stretch>
                  <a:fillRect/>
                </a:stretch>
              </p:blipFill>
              <p:spPr>
                <a:xfrm>
                  <a:off x="2672104" y="3409249"/>
                  <a:ext cx="181764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2" name="筆跡 61">
                  <a:extLst>
                    <a:ext uri="{FF2B5EF4-FFF2-40B4-BE49-F238E27FC236}">
                      <a16:creationId xmlns:a16="http://schemas.microsoft.com/office/drawing/2014/main" id="{DDD3A28F-B57E-F48A-4820-2BFBF2C777CF}"/>
                    </a:ext>
                  </a:extLst>
                </p14:cNvPr>
                <p14:cNvContentPartPr/>
                <p14:nvPr/>
              </p14:nvContentPartPr>
              <p14:xfrm>
                <a:off x="2823304" y="3552889"/>
                <a:ext cx="224640" cy="24840"/>
              </p14:xfrm>
            </p:contentPart>
          </mc:Choice>
          <mc:Fallback xmlns="">
            <p:pic>
              <p:nvPicPr>
                <p:cNvPr id="62" name="筆跡 61">
                  <a:extLst>
                    <a:ext uri="{FF2B5EF4-FFF2-40B4-BE49-F238E27FC236}">
                      <a16:creationId xmlns:a16="http://schemas.microsoft.com/office/drawing/2014/main" id="{DDD3A28F-B57E-F48A-4820-2BFBF2C777CF}"/>
                    </a:ext>
                  </a:extLst>
                </p:cNvPr>
                <p:cNvPicPr/>
                <p:nvPr/>
              </p:nvPicPr>
              <p:blipFill>
                <a:blip r:embed="rId85"/>
                <a:stretch>
                  <a:fillRect/>
                </a:stretch>
              </p:blipFill>
              <p:spPr>
                <a:xfrm>
                  <a:off x="2805664" y="3535249"/>
                  <a:ext cx="26028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3" name="筆跡 62">
                  <a:extLst>
                    <a:ext uri="{FF2B5EF4-FFF2-40B4-BE49-F238E27FC236}">
                      <a16:creationId xmlns:a16="http://schemas.microsoft.com/office/drawing/2014/main" id="{3C67B377-9148-8A08-48C1-232339844760}"/>
                    </a:ext>
                  </a:extLst>
                </p14:cNvPr>
                <p14:cNvContentPartPr/>
                <p14:nvPr/>
              </p14:nvContentPartPr>
              <p14:xfrm>
                <a:off x="2823664" y="3585649"/>
                <a:ext cx="250200" cy="137520"/>
              </p14:xfrm>
            </p:contentPart>
          </mc:Choice>
          <mc:Fallback xmlns="">
            <p:pic>
              <p:nvPicPr>
                <p:cNvPr id="63" name="筆跡 62">
                  <a:extLst>
                    <a:ext uri="{FF2B5EF4-FFF2-40B4-BE49-F238E27FC236}">
                      <a16:creationId xmlns:a16="http://schemas.microsoft.com/office/drawing/2014/main" id="{3C67B377-9148-8A08-48C1-232339844760}"/>
                    </a:ext>
                  </a:extLst>
                </p:cNvPr>
                <p:cNvPicPr/>
                <p:nvPr/>
              </p:nvPicPr>
              <p:blipFill>
                <a:blip r:embed="rId87"/>
                <a:stretch>
                  <a:fillRect/>
                </a:stretch>
              </p:blipFill>
              <p:spPr>
                <a:xfrm>
                  <a:off x="2806024" y="3568009"/>
                  <a:ext cx="2858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4" name="筆跡 63">
                  <a:extLst>
                    <a:ext uri="{FF2B5EF4-FFF2-40B4-BE49-F238E27FC236}">
                      <a16:creationId xmlns:a16="http://schemas.microsoft.com/office/drawing/2014/main" id="{F66FF9F8-F7F3-F331-37A5-E879B598964B}"/>
                    </a:ext>
                  </a:extLst>
                </p14:cNvPr>
                <p14:cNvContentPartPr/>
                <p14:nvPr/>
              </p14:nvContentPartPr>
              <p14:xfrm>
                <a:off x="3148384" y="3536329"/>
                <a:ext cx="96120" cy="255240"/>
              </p14:xfrm>
            </p:contentPart>
          </mc:Choice>
          <mc:Fallback xmlns="">
            <p:pic>
              <p:nvPicPr>
                <p:cNvPr id="64" name="筆跡 63">
                  <a:extLst>
                    <a:ext uri="{FF2B5EF4-FFF2-40B4-BE49-F238E27FC236}">
                      <a16:creationId xmlns:a16="http://schemas.microsoft.com/office/drawing/2014/main" id="{F66FF9F8-F7F3-F331-37A5-E879B598964B}"/>
                    </a:ext>
                  </a:extLst>
                </p:cNvPr>
                <p:cNvPicPr/>
                <p:nvPr/>
              </p:nvPicPr>
              <p:blipFill>
                <a:blip r:embed="rId89"/>
                <a:stretch>
                  <a:fillRect/>
                </a:stretch>
              </p:blipFill>
              <p:spPr>
                <a:xfrm>
                  <a:off x="3130744" y="3518689"/>
                  <a:ext cx="13176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5" name="筆跡 64">
                  <a:extLst>
                    <a:ext uri="{FF2B5EF4-FFF2-40B4-BE49-F238E27FC236}">
                      <a16:creationId xmlns:a16="http://schemas.microsoft.com/office/drawing/2014/main" id="{8E384588-D508-93B8-BEBF-E2E56C293016}"/>
                    </a:ext>
                  </a:extLst>
                </p14:cNvPr>
                <p14:cNvContentPartPr/>
                <p14:nvPr/>
              </p14:nvContentPartPr>
              <p14:xfrm>
                <a:off x="3252064" y="3589969"/>
                <a:ext cx="138600" cy="168840"/>
              </p14:xfrm>
            </p:contentPart>
          </mc:Choice>
          <mc:Fallback xmlns="">
            <p:pic>
              <p:nvPicPr>
                <p:cNvPr id="65" name="筆跡 64">
                  <a:extLst>
                    <a:ext uri="{FF2B5EF4-FFF2-40B4-BE49-F238E27FC236}">
                      <a16:creationId xmlns:a16="http://schemas.microsoft.com/office/drawing/2014/main" id="{8E384588-D508-93B8-BEBF-E2E56C293016}"/>
                    </a:ext>
                  </a:extLst>
                </p:cNvPr>
                <p:cNvPicPr/>
                <p:nvPr/>
              </p:nvPicPr>
              <p:blipFill>
                <a:blip r:embed="rId91"/>
                <a:stretch>
                  <a:fillRect/>
                </a:stretch>
              </p:blipFill>
              <p:spPr>
                <a:xfrm>
                  <a:off x="3234064" y="3571969"/>
                  <a:ext cx="17424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6" name="筆跡 65">
                  <a:extLst>
                    <a:ext uri="{FF2B5EF4-FFF2-40B4-BE49-F238E27FC236}">
                      <a16:creationId xmlns:a16="http://schemas.microsoft.com/office/drawing/2014/main" id="{4D17D966-7A27-EA51-7904-AB1CA7B7A5AD}"/>
                    </a:ext>
                  </a:extLst>
                </p14:cNvPr>
                <p14:cNvContentPartPr/>
                <p14:nvPr/>
              </p14:nvContentPartPr>
              <p14:xfrm>
                <a:off x="3288784" y="3567289"/>
                <a:ext cx="218160" cy="233640"/>
              </p14:xfrm>
            </p:contentPart>
          </mc:Choice>
          <mc:Fallback xmlns="">
            <p:pic>
              <p:nvPicPr>
                <p:cNvPr id="66" name="筆跡 65">
                  <a:extLst>
                    <a:ext uri="{FF2B5EF4-FFF2-40B4-BE49-F238E27FC236}">
                      <a16:creationId xmlns:a16="http://schemas.microsoft.com/office/drawing/2014/main" id="{4D17D966-7A27-EA51-7904-AB1CA7B7A5AD}"/>
                    </a:ext>
                  </a:extLst>
                </p:cNvPr>
                <p:cNvPicPr/>
                <p:nvPr/>
              </p:nvPicPr>
              <p:blipFill>
                <a:blip r:embed="rId93"/>
                <a:stretch>
                  <a:fillRect/>
                </a:stretch>
              </p:blipFill>
              <p:spPr>
                <a:xfrm>
                  <a:off x="3271144" y="3549289"/>
                  <a:ext cx="25380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7" name="筆跡 66">
                  <a:extLst>
                    <a:ext uri="{FF2B5EF4-FFF2-40B4-BE49-F238E27FC236}">
                      <a16:creationId xmlns:a16="http://schemas.microsoft.com/office/drawing/2014/main" id="{84EA8089-2BDB-4FBB-F271-BED6EF9E1360}"/>
                    </a:ext>
                  </a:extLst>
                </p14:cNvPr>
                <p14:cNvContentPartPr/>
                <p14:nvPr/>
              </p14:nvContentPartPr>
              <p14:xfrm>
                <a:off x="3463744" y="3646489"/>
                <a:ext cx="36360" cy="12240"/>
              </p14:xfrm>
            </p:contentPart>
          </mc:Choice>
          <mc:Fallback xmlns="">
            <p:pic>
              <p:nvPicPr>
                <p:cNvPr id="67" name="筆跡 66">
                  <a:extLst>
                    <a:ext uri="{FF2B5EF4-FFF2-40B4-BE49-F238E27FC236}">
                      <a16:creationId xmlns:a16="http://schemas.microsoft.com/office/drawing/2014/main" id="{84EA8089-2BDB-4FBB-F271-BED6EF9E1360}"/>
                    </a:ext>
                  </a:extLst>
                </p:cNvPr>
                <p:cNvPicPr/>
                <p:nvPr/>
              </p:nvPicPr>
              <p:blipFill>
                <a:blip r:embed="rId95"/>
                <a:stretch>
                  <a:fillRect/>
                </a:stretch>
              </p:blipFill>
              <p:spPr>
                <a:xfrm>
                  <a:off x="3445744" y="3628849"/>
                  <a:ext cx="7200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8" name="筆跡 67">
                  <a:extLst>
                    <a:ext uri="{FF2B5EF4-FFF2-40B4-BE49-F238E27FC236}">
                      <a16:creationId xmlns:a16="http://schemas.microsoft.com/office/drawing/2014/main" id="{86FB3F82-CCA6-B9E9-7CA1-C7A54CCBC299}"/>
                    </a:ext>
                  </a:extLst>
                </p14:cNvPr>
                <p14:cNvContentPartPr/>
                <p14:nvPr/>
              </p14:nvContentPartPr>
              <p14:xfrm>
                <a:off x="3580384" y="3606169"/>
                <a:ext cx="437400" cy="84600"/>
              </p14:xfrm>
            </p:contentPart>
          </mc:Choice>
          <mc:Fallback xmlns="">
            <p:pic>
              <p:nvPicPr>
                <p:cNvPr id="68" name="筆跡 67">
                  <a:extLst>
                    <a:ext uri="{FF2B5EF4-FFF2-40B4-BE49-F238E27FC236}">
                      <a16:creationId xmlns:a16="http://schemas.microsoft.com/office/drawing/2014/main" id="{86FB3F82-CCA6-B9E9-7CA1-C7A54CCBC299}"/>
                    </a:ext>
                  </a:extLst>
                </p:cNvPr>
                <p:cNvPicPr/>
                <p:nvPr/>
              </p:nvPicPr>
              <p:blipFill>
                <a:blip r:embed="rId97"/>
                <a:stretch>
                  <a:fillRect/>
                </a:stretch>
              </p:blipFill>
              <p:spPr>
                <a:xfrm>
                  <a:off x="3562384" y="3588169"/>
                  <a:ext cx="4730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9" name="筆跡 68">
                  <a:extLst>
                    <a:ext uri="{FF2B5EF4-FFF2-40B4-BE49-F238E27FC236}">
                      <a16:creationId xmlns:a16="http://schemas.microsoft.com/office/drawing/2014/main" id="{80BF7A6E-13C5-CBED-B89E-2BB3E382E07F}"/>
                    </a:ext>
                  </a:extLst>
                </p14:cNvPr>
                <p14:cNvContentPartPr/>
                <p14:nvPr/>
              </p14:nvContentPartPr>
              <p14:xfrm>
                <a:off x="3835264" y="3647569"/>
                <a:ext cx="95400" cy="140040"/>
              </p14:xfrm>
            </p:contentPart>
          </mc:Choice>
          <mc:Fallback xmlns="">
            <p:pic>
              <p:nvPicPr>
                <p:cNvPr id="69" name="筆跡 68">
                  <a:extLst>
                    <a:ext uri="{FF2B5EF4-FFF2-40B4-BE49-F238E27FC236}">
                      <a16:creationId xmlns:a16="http://schemas.microsoft.com/office/drawing/2014/main" id="{80BF7A6E-13C5-CBED-B89E-2BB3E382E07F}"/>
                    </a:ext>
                  </a:extLst>
                </p:cNvPr>
                <p:cNvPicPr/>
                <p:nvPr/>
              </p:nvPicPr>
              <p:blipFill>
                <a:blip r:embed="rId99"/>
                <a:stretch>
                  <a:fillRect/>
                </a:stretch>
              </p:blipFill>
              <p:spPr>
                <a:xfrm>
                  <a:off x="3817264" y="3629569"/>
                  <a:ext cx="1310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0" name="筆跡 69">
                  <a:extLst>
                    <a:ext uri="{FF2B5EF4-FFF2-40B4-BE49-F238E27FC236}">
                      <a16:creationId xmlns:a16="http://schemas.microsoft.com/office/drawing/2014/main" id="{5EA8D915-6573-6AC7-5181-662CBC59F292}"/>
                    </a:ext>
                  </a:extLst>
                </p14:cNvPr>
                <p14:cNvContentPartPr/>
                <p14:nvPr/>
              </p14:nvContentPartPr>
              <p14:xfrm>
                <a:off x="3810064" y="3622009"/>
                <a:ext cx="313560" cy="232200"/>
              </p14:xfrm>
            </p:contentPart>
          </mc:Choice>
          <mc:Fallback xmlns="">
            <p:pic>
              <p:nvPicPr>
                <p:cNvPr id="70" name="筆跡 69">
                  <a:extLst>
                    <a:ext uri="{FF2B5EF4-FFF2-40B4-BE49-F238E27FC236}">
                      <a16:creationId xmlns:a16="http://schemas.microsoft.com/office/drawing/2014/main" id="{5EA8D915-6573-6AC7-5181-662CBC59F292}"/>
                    </a:ext>
                  </a:extLst>
                </p:cNvPr>
                <p:cNvPicPr/>
                <p:nvPr/>
              </p:nvPicPr>
              <p:blipFill>
                <a:blip r:embed="rId101"/>
                <a:stretch>
                  <a:fillRect/>
                </a:stretch>
              </p:blipFill>
              <p:spPr>
                <a:xfrm>
                  <a:off x="3792064" y="3604369"/>
                  <a:ext cx="3492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1" name="筆跡 70">
                  <a:extLst>
                    <a:ext uri="{FF2B5EF4-FFF2-40B4-BE49-F238E27FC236}">
                      <a16:creationId xmlns:a16="http://schemas.microsoft.com/office/drawing/2014/main" id="{33CE703D-1199-BC80-A647-8C92BD15F3F6}"/>
                    </a:ext>
                  </a:extLst>
                </p14:cNvPr>
                <p14:cNvContentPartPr/>
                <p14:nvPr/>
              </p14:nvContentPartPr>
              <p14:xfrm>
                <a:off x="4157464" y="3568369"/>
                <a:ext cx="111960" cy="62280"/>
              </p14:xfrm>
            </p:contentPart>
          </mc:Choice>
          <mc:Fallback xmlns="">
            <p:pic>
              <p:nvPicPr>
                <p:cNvPr id="71" name="筆跡 70">
                  <a:extLst>
                    <a:ext uri="{FF2B5EF4-FFF2-40B4-BE49-F238E27FC236}">
                      <a16:creationId xmlns:a16="http://schemas.microsoft.com/office/drawing/2014/main" id="{33CE703D-1199-BC80-A647-8C92BD15F3F6}"/>
                    </a:ext>
                  </a:extLst>
                </p:cNvPr>
                <p:cNvPicPr/>
                <p:nvPr/>
              </p:nvPicPr>
              <p:blipFill>
                <a:blip r:embed="rId103"/>
                <a:stretch>
                  <a:fillRect/>
                </a:stretch>
              </p:blipFill>
              <p:spPr>
                <a:xfrm>
                  <a:off x="4139464" y="3550729"/>
                  <a:ext cx="14760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筆跡 74">
                  <a:extLst>
                    <a:ext uri="{FF2B5EF4-FFF2-40B4-BE49-F238E27FC236}">
                      <a16:creationId xmlns:a16="http://schemas.microsoft.com/office/drawing/2014/main" id="{C90E69EF-B35A-EFCE-4BE9-02E72E1E08C5}"/>
                    </a:ext>
                  </a:extLst>
                </p14:cNvPr>
                <p14:cNvContentPartPr/>
                <p14:nvPr/>
              </p14:nvContentPartPr>
              <p14:xfrm>
                <a:off x="2716384" y="3867169"/>
                <a:ext cx="1832040" cy="50760"/>
              </p14:xfrm>
            </p:contentPart>
          </mc:Choice>
          <mc:Fallback xmlns="">
            <p:pic>
              <p:nvPicPr>
                <p:cNvPr id="75" name="筆跡 74">
                  <a:extLst>
                    <a:ext uri="{FF2B5EF4-FFF2-40B4-BE49-F238E27FC236}">
                      <a16:creationId xmlns:a16="http://schemas.microsoft.com/office/drawing/2014/main" id="{C90E69EF-B35A-EFCE-4BE9-02E72E1E08C5}"/>
                    </a:ext>
                  </a:extLst>
                </p:cNvPr>
                <p:cNvPicPr/>
                <p:nvPr/>
              </p:nvPicPr>
              <p:blipFill>
                <a:blip r:embed="rId105"/>
                <a:stretch>
                  <a:fillRect/>
                </a:stretch>
              </p:blipFill>
              <p:spPr>
                <a:xfrm>
                  <a:off x="2698744" y="3849169"/>
                  <a:ext cx="1867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6" name="筆跡 75">
                  <a:extLst>
                    <a:ext uri="{FF2B5EF4-FFF2-40B4-BE49-F238E27FC236}">
                      <a16:creationId xmlns:a16="http://schemas.microsoft.com/office/drawing/2014/main" id="{B6D71B21-59F9-6D66-5DF7-96E1390A5C28}"/>
                    </a:ext>
                  </a:extLst>
                </p14:cNvPr>
                <p14:cNvContentPartPr/>
                <p14:nvPr/>
              </p14:nvContentPartPr>
              <p14:xfrm>
                <a:off x="3265384" y="3969049"/>
                <a:ext cx="210240" cy="249120"/>
              </p14:xfrm>
            </p:contentPart>
          </mc:Choice>
          <mc:Fallback xmlns="">
            <p:pic>
              <p:nvPicPr>
                <p:cNvPr id="76" name="筆跡 75">
                  <a:extLst>
                    <a:ext uri="{FF2B5EF4-FFF2-40B4-BE49-F238E27FC236}">
                      <a16:creationId xmlns:a16="http://schemas.microsoft.com/office/drawing/2014/main" id="{B6D71B21-59F9-6D66-5DF7-96E1390A5C28}"/>
                    </a:ext>
                  </a:extLst>
                </p:cNvPr>
                <p:cNvPicPr/>
                <p:nvPr/>
              </p:nvPicPr>
              <p:blipFill>
                <a:blip r:embed="rId107"/>
                <a:stretch>
                  <a:fillRect/>
                </a:stretch>
              </p:blipFill>
              <p:spPr>
                <a:xfrm>
                  <a:off x="3247384" y="3951409"/>
                  <a:ext cx="24588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7" name="筆跡 76">
                  <a:extLst>
                    <a:ext uri="{FF2B5EF4-FFF2-40B4-BE49-F238E27FC236}">
                      <a16:creationId xmlns:a16="http://schemas.microsoft.com/office/drawing/2014/main" id="{A01C74D0-7C4F-A79F-D08E-E022E140772A}"/>
                    </a:ext>
                  </a:extLst>
                </p14:cNvPr>
                <p14:cNvContentPartPr/>
                <p14:nvPr/>
              </p14:nvContentPartPr>
              <p14:xfrm>
                <a:off x="3558424" y="4061569"/>
                <a:ext cx="205200" cy="13320"/>
              </p14:xfrm>
            </p:contentPart>
          </mc:Choice>
          <mc:Fallback xmlns="">
            <p:pic>
              <p:nvPicPr>
                <p:cNvPr id="77" name="筆跡 76">
                  <a:extLst>
                    <a:ext uri="{FF2B5EF4-FFF2-40B4-BE49-F238E27FC236}">
                      <a16:creationId xmlns:a16="http://schemas.microsoft.com/office/drawing/2014/main" id="{A01C74D0-7C4F-A79F-D08E-E022E140772A}"/>
                    </a:ext>
                  </a:extLst>
                </p:cNvPr>
                <p:cNvPicPr/>
                <p:nvPr/>
              </p:nvPicPr>
              <p:blipFill>
                <a:blip r:embed="rId109"/>
                <a:stretch>
                  <a:fillRect/>
                </a:stretch>
              </p:blipFill>
              <p:spPr>
                <a:xfrm>
                  <a:off x="3540424" y="4043929"/>
                  <a:ext cx="2408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8" name="筆跡 77">
                  <a:extLst>
                    <a:ext uri="{FF2B5EF4-FFF2-40B4-BE49-F238E27FC236}">
                      <a16:creationId xmlns:a16="http://schemas.microsoft.com/office/drawing/2014/main" id="{10FFE82B-3B57-7539-B195-9128472F57E0}"/>
                    </a:ext>
                  </a:extLst>
                </p14:cNvPr>
                <p14:cNvContentPartPr/>
                <p14:nvPr/>
              </p14:nvContentPartPr>
              <p14:xfrm>
                <a:off x="3722224" y="4010089"/>
                <a:ext cx="58680" cy="228600"/>
              </p14:xfrm>
            </p:contentPart>
          </mc:Choice>
          <mc:Fallback xmlns="">
            <p:pic>
              <p:nvPicPr>
                <p:cNvPr id="78" name="筆跡 77">
                  <a:extLst>
                    <a:ext uri="{FF2B5EF4-FFF2-40B4-BE49-F238E27FC236}">
                      <a16:creationId xmlns:a16="http://schemas.microsoft.com/office/drawing/2014/main" id="{10FFE82B-3B57-7539-B195-9128472F57E0}"/>
                    </a:ext>
                  </a:extLst>
                </p:cNvPr>
                <p:cNvPicPr/>
                <p:nvPr/>
              </p:nvPicPr>
              <p:blipFill>
                <a:blip r:embed="rId111"/>
                <a:stretch>
                  <a:fillRect/>
                </a:stretch>
              </p:blipFill>
              <p:spPr>
                <a:xfrm>
                  <a:off x="3704224" y="3992449"/>
                  <a:ext cx="94320" cy="264240"/>
                </a:xfrm>
                <a:prstGeom prst="rect">
                  <a:avLst/>
                </a:prstGeom>
              </p:spPr>
            </p:pic>
          </mc:Fallback>
        </mc:AlternateContent>
      </p:grpSp>
      <p:grpSp>
        <p:nvGrpSpPr>
          <p:cNvPr id="96" name="群組 95">
            <a:extLst>
              <a:ext uri="{FF2B5EF4-FFF2-40B4-BE49-F238E27FC236}">
                <a16:creationId xmlns:a16="http://schemas.microsoft.com/office/drawing/2014/main" id="{9EDE11BD-C473-43E5-1D6D-4681970BE86A}"/>
              </a:ext>
            </a:extLst>
          </p:cNvPr>
          <p:cNvGrpSpPr/>
          <p:nvPr/>
        </p:nvGrpSpPr>
        <p:grpSpPr>
          <a:xfrm>
            <a:off x="4734544" y="3400609"/>
            <a:ext cx="1808280" cy="747360"/>
            <a:chOff x="4734544" y="3400609"/>
            <a:chExt cx="1808280" cy="747360"/>
          </a:xfrm>
        </p:grpSpPr>
        <mc:AlternateContent xmlns:mc="http://schemas.openxmlformats.org/markup-compatibility/2006" xmlns:p14="http://schemas.microsoft.com/office/powerpoint/2010/main">
          <mc:Choice Requires="p14">
            <p:contentPart p14:bwMode="auto" r:id="rId112">
              <p14:nvContentPartPr>
                <p14:cNvPr id="80" name="筆跡 79">
                  <a:extLst>
                    <a:ext uri="{FF2B5EF4-FFF2-40B4-BE49-F238E27FC236}">
                      <a16:creationId xmlns:a16="http://schemas.microsoft.com/office/drawing/2014/main" id="{542AEC45-7F00-2E3F-F712-A5C980BF0945}"/>
                    </a:ext>
                  </a:extLst>
                </p14:cNvPr>
                <p14:cNvContentPartPr/>
                <p14:nvPr/>
              </p14:nvContentPartPr>
              <p14:xfrm>
                <a:off x="4749304" y="3908209"/>
                <a:ext cx="160200" cy="18000"/>
              </p14:xfrm>
            </p:contentPart>
          </mc:Choice>
          <mc:Fallback xmlns="">
            <p:pic>
              <p:nvPicPr>
                <p:cNvPr id="80" name="筆跡 79">
                  <a:extLst>
                    <a:ext uri="{FF2B5EF4-FFF2-40B4-BE49-F238E27FC236}">
                      <a16:creationId xmlns:a16="http://schemas.microsoft.com/office/drawing/2014/main" id="{542AEC45-7F00-2E3F-F712-A5C980BF0945}"/>
                    </a:ext>
                  </a:extLst>
                </p:cNvPr>
                <p:cNvPicPr/>
                <p:nvPr/>
              </p:nvPicPr>
              <p:blipFill>
                <a:blip r:embed="rId113"/>
                <a:stretch>
                  <a:fillRect/>
                </a:stretch>
              </p:blipFill>
              <p:spPr>
                <a:xfrm>
                  <a:off x="4731304" y="3890569"/>
                  <a:ext cx="1958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1" name="筆跡 80">
                  <a:extLst>
                    <a:ext uri="{FF2B5EF4-FFF2-40B4-BE49-F238E27FC236}">
                      <a16:creationId xmlns:a16="http://schemas.microsoft.com/office/drawing/2014/main" id="{1F0689B0-755E-C445-9D0F-C722A310AAB2}"/>
                    </a:ext>
                  </a:extLst>
                </p14:cNvPr>
                <p14:cNvContentPartPr/>
                <p14:nvPr/>
              </p14:nvContentPartPr>
              <p14:xfrm>
                <a:off x="4734544" y="3994609"/>
                <a:ext cx="186120" cy="14400"/>
              </p14:xfrm>
            </p:contentPart>
          </mc:Choice>
          <mc:Fallback xmlns="">
            <p:pic>
              <p:nvPicPr>
                <p:cNvPr id="81" name="筆跡 80">
                  <a:extLst>
                    <a:ext uri="{FF2B5EF4-FFF2-40B4-BE49-F238E27FC236}">
                      <a16:creationId xmlns:a16="http://schemas.microsoft.com/office/drawing/2014/main" id="{1F0689B0-755E-C445-9D0F-C722A310AAB2}"/>
                    </a:ext>
                  </a:extLst>
                </p:cNvPr>
                <p:cNvPicPr/>
                <p:nvPr/>
              </p:nvPicPr>
              <p:blipFill>
                <a:blip r:embed="rId115"/>
                <a:stretch>
                  <a:fillRect/>
                </a:stretch>
              </p:blipFill>
              <p:spPr>
                <a:xfrm>
                  <a:off x="4716544" y="3976609"/>
                  <a:ext cx="22176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筆跡 81">
                  <a:extLst>
                    <a:ext uri="{FF2B5EF4-FFF2-40B4-BE49-F238E27FC236}">
                      <a16:creationId xmlns:a16="http://schemas.microsoft.com/office/drawing/2014/main" id="{65BC1534-4316-20E9-9F64-A677FAD359F8}"/>
                    </a:ext>
                  </a:extLst>
                </p14:cNvPr>
                <p14:cNvContentPartPr/>
                <p14:nvPr/>
              </p14:nvContentPartPr>
              <p14:xfrm>
                <a:off x="5308024" y="3400609"/>
                <a:ext cx="1234800" cy="52920"/>
              </p14:xfrm>
            </p:contentPart>
          </mc:Choice>
          <mc:Fallback xmlns="">
            <p:pic>
              <p:nvPicPr>
                <p:cNvPr id="82" name="筆跡 81">
                  <a:extLst>
                    <a:ext uri="{FF2B5EF4-FFF2-40B4-BE49-F238E27FC236}">
                      <a16:creationId xmlns:a16="http://schemas.microsoft.com/office/drawing/2014/main" id="{65BC1534-4316-20E9-9F64-A677FAD359F8}"/>
                    </a:ext>
                  </a:extLst>
                </p:cNvPr>
                <p:cNvPicPr/>
                <p:nvPr/>
              </p:nvPicPr>
              <p:blipFill>
                <a:blip r:embed="rId117"/>
                <a:stretch>
                  <a:fillRect/>
                </a:stretch>
              </p:blipFill>
              <p:spPr>
                <a:xfrm>
                  <a:off x="5290024" y="3382609"/>
                  <a:ext cx="127044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筆跡 82">
                  <a:extLst>
                    <a:ext uri="{FF2B5EF4-FFF2-40B4-BE49-F238E27FC236}">
                      <a16:creationId xmlns:a16="http://schemas.microsoft.com/office/drawing/2014/main" id="{B43F08B2-4568-EF46-0A5D-BAE1F0E4FD55}"/>
                    </a:ext>
                  </a:extLst>
                </p14:cNvPr>
                <p14:cNvContentPartPr/>
                <p14:nvPr/>
              </p14:nvContentPartPr>
              <p14:xfrm>
                <a:off x="5039104" y="3467569"/>
                <a:ext cx="299520" cy="680400"/>
              </p14:xfrm>
            </p:contentPart>
          </mc:Choice>
          <mc:Fallback xmlns="">
            <p:pic>
              <p:nvPicPr>
                <p:cNvPr id="83" name="筆跡 82">
                  <a:extLst>
                    <a:ext uri="{FF2B5EF4-FFF2-40B4-BE49-F238E27FC236}">
                      <a16:creationId xmlns:a16="http://schemas.microsoft.com/office/drawing/2014/main" id="{B43F08B2-4568-EF46-0A5D-BAE1F0E4FD55}"/>
                    </a:ext>
                  </a:extLst>
                </p:cNvPr>
                <p:cNvPicPr/>
                <p:nvPr/>
              </p:nvPicPr>
              <p:blipFill>
                <a:blip r:embed="rId119"/>
                <a:stretch>
                  <a:fillRect/>
                </a:stretch>
              </p:blipFill>
              <p:spPr>
                <a:xfrm>
                  <a:off x="5021464" y="3449929"/>
                  <a:ext cx="33516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5" name="筆跡 84">
                  <a:extLst>
                    <a:ext uri="{FF2B5EF4-FFF2-40B4-BE49-F238E27FC236}">
                      <a16:creationId xmlns:a16="http://schemas.microsoft.com/office/drawing/2014/main" id="{24963C3B-4546-5769-5DBD-5DE4E4D8694F}"/>
                    </a:ext>
                  </a:extLst>
                </p14:cNvPr>
                <p14:cNvContentPartPr/>
                <p14:nvPr/>
              </p14:nvContentPartPr>
              <p14:xfrm>
                <a:off x="5396944" y="3540289"/>
                <a:ext cx="91800" cy="221400"/>
              </p14:xfrm>
            </p:contentPart>
          </mc:Choice>
          <mc:Fallback xmlns="">
            <p:pic>
              <p:nvPicPr>
                <p:cNvPr id="85" name="筆跡 84">
                  <a:extLst>
                    <a:ext uri="{FF2B5EF4-FFF2-40B4-BE49-F238E27FC236}">
                      <a16:creationId xmlns:a16="http://schemas.microsoft.com/office/drawing/2014/main" id="{24963C3B-4546-5769-5DBD-5DE4E4D8694F}"/>
                    </a:ext>
                  </a:extLst>
                </p:cNvPr>
                <p:cNvPicPr/>
                <p:nvPr/>
              </p:nvPicPr>
              <p:blipFill>
                <a:blip r:embed="rId121"/>
                <a:stretch>
                  <a:fillRect/>
                </a:stretch>
              </p:blipFill>
              <p:spPr>
                <a:xfrm>
                  <a:off x="5379304" y="3522649"/>
                  <a:ext cx="12744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6" name="筆跡 85">
                  <a:extLst>
                    <a:ext uri="{FF2B5EF4-FFF2-40B4-BE49-F238E27FC236}">
                      <a16:creationId xmlns:a16="http://schemas.microsoft.com/office/drawing/2014/main" id="{85E3DCEE-AD3B-10DE-F64F-67CA9E760B84}"/>
                    </a:ext>
                  </a:extLst>
                </p14:cNvPr>
                <p14:cNvContentPartPr/>
                <p14:nvPr/>
              </p14:nvContentPartPr>
              <p14:xfrm>
                <a:off x="5437984" y="3609769"/>
                <a:ext cx="146160" cy="11160"/>
              </p14:xfrm>
            </p:contentPart>
          </mc:Choice>
          <mc:Fallback xmlns="">
            <p:pic>
              <p:nvPicPr>
                <p:cNvPr id="86" name="筆跡 85">
                  <a:extLst>
                    <a:ext uri="{FF2B5EF4-FFF2-40B4-BE49-F238E27FC236}">
                      <a16:creationId xmlns:a16="http://schemas.microsoft.com/office/drawing/2014/main" id="{85E3DCEE-AD3B-10DE-F64F-67CA9E760B84}"/>
                    </a:ext>
                  </a:extLst>
                </p:cNvPr>
                <p:cNvPicPr/>
                <p:nvPr/>
              </p:nvPicPr>
              <p:blipFill>
                <a:blip r:embed="rId123"/>
                <a:stretch>
                  <a:fillRect/>
                </a:stretch>
              </p:blipFill>
              <p:spPr>
                <a:xfrm>
                  <a:off x="5419984" y="3591769"/>
                  <a:ext cx="18180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7" name="筆跡 86">
                  <a:extLst>
                    <a:ext uri="{FF2B5EF4-FFF2-40B4-BE49-F238E27FC236}">
                      <a16:creationId xmlns:a16="http://schemas.microsoft.com/office/drawing/2014/main" id="{E0B76957-2C08-22C0-9F64-2E42924EFABB}"/>
                    </a:ext>
                  </a:extLst>
                </p14:cNvPr>
                <p14:cNvContentPartPr/>
                <p14:nvPr/>
              </p14:nvContentPartPr>
              <p14:xfrm>
                <a:off x="5560744" y="3560089"/>
                <a:ext cx="100440" cy="213480"/>
              </p14:xfrm>
            </p:contentPart>
          </mc:Choice>
          <mc:Fallback xmlns="">
            <p:pic>
              <p:nvPicPr>
                <p:cNvPr id="87" name="筆跡 86">
                  <a:extLst>
                    <a:ext uri="{FF2B5EF4-FFF2-40B4-BE49-F238E27FC236}">
                      <a16:creationId xmlns:a16="http://schemas.microsoft.com/office/drawing/2014/main" id="{E0B76957-2C08-22C0-9F64-2E42924EFABB}"/>
                    </a:ext>
                  </a:extLst>
                </p:cNvPr>
                <p:cNvPicPr/>
                <p:nvPr/>
              </p:nvPicPr>
              <p:blipFill>
                <a:blip r:embed="rId125"/>
                <a:stretch>
                  <a:fillRect/>
                </a:stretch>
              </p:blipFill>
              <p:spPr>
                <a:xfrm>
                  <a:off x="5542744" y="3542449"/>
                  <a:ext cx="13608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筆跡 87">
                  <a:extLst>
                    <a:ext uri="{FF2B5EF4-FFF2-40B4-BE49-F238E27FC236}">
                      <a16:creationId xmlns:a16="http://schemas.microsoft.com/office/drawing/2014/main" id="{1BAD38A5-3CE0-E931-B148-9CB7F9371147}"/>
                    </a:ext>
                  </a:extLst>
                </p14:cNvPr>
                <p14:cNvContentPartPr/>
                <p14:nvPr/>
              </p14:nvContentPartPr>
              <p14:xfrm>
                <a:off x="5573704" y="3604369"/>
                <a:ext cx="107640" cy="9000"/>
              </p14:xfrm>
            </p:contentPart>
          </mc:Choice>
          <mc:Fallback xmlns="">
            <p:pic>
              <p:nvPicPr>
                <p:cNvPr id="88" name="筆跡 87">
                  <a:extLst>
                    <a:ext uri="{FF2B5EF4-FFF2-40B4-BE49-F238E27FC236}">
                      <a16:creationId xmlns:a16="http://schemas.microsoft.com/office/drawing/2014/main" id="{1BAD38A5-3CE0-E931-B148-9CB7F9371147}"/>
                    </a:ext>
                  </a:extLst>
                </p:cNvPr>
                <p:cNvPicPr/>
                <p:nvPr/>
              </p:nvPicPr>
              <p:blipFill>
                <a:blip r:embed="rId127"/>
                <a:stretch>
                  <a:fillRect/>
                </a:stretch>
              </p:blipFill>
              <p:spPr>
                <a:xfrm>
                  <a:off x="5556064" y="3586729"/>
                  <a:ext cx="143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6B3E38AA-2803-EC45-FDBD-8F6118F31036}"/>
                    </a:ext>
                  </a:extLst>
                </p14:cNvPr>
                <p14:cNvContentPartPr/>
                <p14:nvPr/>
              </p14:nvContentPartPr>
              <p14:xfrm>
                <a:off x="5724544" y="3605089"/>
                <a:ext cx="117360" cy="113040"/>
              </p14:xfrm>
            </p:contentPart>
          </mc:Choice>
          <mc:Fallback xmlns="">
            <p:pic>
              <p:nvPicPr>
                <p:cNvPr id="90" name="筆跡 89">
                  <a:extLst>
                    <a:ext uri="{FF2B5EF4-FFF2-40B4-BE49-F238E27FC236}">
                      <a16:creationId xmlns:a16="http://schemas.microsoft.com/office/drawing/2014/main" id="{6B3E38AA-2803-EC45-FDBD-8F6118F31036}"/>
                    </a:ext>
                  </a:extLst>
                </p:cNvPr>
                <p:cNvPicPr/>
                <p:nvPr/>
              </p:nvPicPr>
              <p:blipFill>
                <a:blip r:embed="rId129"/>
                <a:stretch>
                  <a:fillRect/>
                </a:stretch>
              </p:blipFill>
              <p:spPr>
                <a:xfrm>
                  <a:off x="5706544" y="3587089"/>
                  <a:ext cx="1530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92D0236A-AD02-1363-BE02-217FB37DD4D5}"/>
                    </a:ext>
                  </a:extLst>
                </p14:cNvPr>
                <p14:cNvContentPartPr/>
                <p14:nvPr/>
              </p14:nvContentPartPr>
              <p14:xfrm>
                <a:off x="5920384" y="3564409"/>
                <a:ext cx="110880" cy="204120"/>
              </p14:xfrm>
            </p:contentPart>
          </mc:Choice>
          <mc:Fallback xmlns="">
            <p:pic>
              <p:nvPicPr>
                <p:cNvPr id="91" name="筆跡 90">
                  <a:extLst>
                    <a:ext uri="{FF2B5EF4-FFF2-40B4-BE49-F238E27FC236}">
                      <a16:creationId xmlns:a16="http://schemas.microsoft.com/office/drawing/2014/main" id="{92D0236A-AD02-1363-BE02-217FB37DD4D5}"/>
                    </a:ext>
                  </a:extLst>
                </p:cNvPr>
                <p:cNvPicPr/>
                <p:nvPr/>
              </p:nvPicPr>
              <p:blipFill>
                <a:blip r:embed="rId131"/>
                <a:stretch>
                  <a:fillRect/>
                </a:stretch>
              </p:blipFill>
              <p:spPr>
                <a:xfrm>
                  <a:off x="5902744" y="3546769"/>
                  <a:ext cx="146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筆跡 91">
                  <a:extLst>
                    <a:ext uri="{FF2B5EF4-FFF2-40B4-BE49-F238E27FC236}">
                      <a16:creationId xmlns:a16="http://schemas.microsoft.com/office/drawing/2014/main" id="{1A5325C0-BDDE-BABE-4C3A-E4A6504A4510}"/>
                    </a:ext>
                  </a:extLst>
                </p14:cNvPr>
                <p14:cNvContentPartPr/>
                <p14:nvPr/>
              </p14:nvContentPartPr>
              <p14:xfrm>
                <a:off x="6093544" y="3744409"/>
                <a:ext cx="25200" cy="14760"/>
              </p14:xfrm>
            </p:contentPart>
          </mc:Choice>
          <mc:Fallback xmlns="">
            <p:pic>
              <p:nvPicPr>
                <p:cNvPr id="92" name="筆跡 91">
                  <a:extLst>
                    <a:ext uri="{FF2B5EF4-FFF2-40B4-BE49-F238E27FC236}">
                      <a16:creationId xmlns:a16="http://schemas.microsoft.com/office/drawing/2014/main" id="{1A5325C0-BDDE-BABE-4C3A-E4A6504A4510}"/>
                    </a:ext>
                  </a:extLst>
                </p:cNvPr>
                <p:cNvPicPr/>
                <p:nvPr/>
              </p:nvPicPr>
              <p:blipFill>
                <a:blip r:embed="rId133"/>
                <a:stretch>
                  <a:fillRect/>
                </a:stretch>
              </p:blipFill>
              <p:spPr>
                <a:xfrm>
                  <a:off x="6075544" y="3726409"/>
                  <a:ext cx="608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筆跡 92">
                  <a:extLst>
                    <a:ext uri="{FF2B5EF4-FFF2-40B4-BE49-F238E27FC236}">
                      <a16:creationId xmlns:a16="http://schemas.microsoft.com/office/drawing/2014/main" id="{678E1865-FB5E-05C8-B4A1-61EB74AE9488}"/>
                    </a:ext>
                  </a:extLst>
                </p14:cNvPr>
                <p14:cNvContentPartPr/>
                <p14:nvPr/>
              </p14:nvContentPartPr>
              <p14:xfrm>
                <a:off x="6200464" y="3559369"/>
                <a:ext cx="107640" cy="198720"/>
              </p14:xfrm>
            </p:contentPart>
          </mc:Choice>
          <mc:Fallback xmlns="">
            <p:pic>
              <p:nvPicPr>
                <p:cNvPr id="93" name="筆跡 92">
                  <a:extLst>
                    <a:ext uri="{FF2B5EF4-FFF2-40B4-BE49-F238E27FC236}">
                      <a16:creationId xmlns:a16="http://schemas.microsoft.com/office/drawing/2014/main" id="{678E1865-FB5E-05C8-B4A1-61EB74AE9488}"/>
                    </a:ext>
                  </a:extLst>
                </p:cNvPr>
                <p:cNvPicPr/>
                <p:nvPr/>
              </p:nvPicPr>
              <p:blipFill>
                <a:blip r:embed="rId135"/>
                <a:stretch>
                  <a:fillRect/>
                </a:stretch>
              </p:blipFill>
              <p:spPr>
                <a:xfrm>
                  <a:off x="6182464" y="3541369"/>
                  <a:ext cx="1432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4" name="筆跡 93">
                  <a:extLst>
                    <a:ext uri="{FF2B5EF4-FFF2-40B4-BE49-F238E27FC236}">
                      <a16:creationId xmlns:a16="http://schemas.microsoft.com/office/drawing/2014/main" id="{EF9A8DB5-DBC8-C0BA-D527-CD5EFE01DF7E}"/>
                    </a:ext>
                  </a:extLst>
                </p14:cNvPr>
                <p14:cNvContentPartPr/>
                <p14:nvPr/>
              </p14:nvContentPartPr>
              <p14:xfrm>
                <a:off x="6437704" y="3579889"/>
                <a:ext cx="12960" cy="157320"/>
              </p14:xfrm>
            </p:contentPart>
          </mc:Choice>
          <mc:Fallback xmlns="">
            <p:pic>
              <p:nvPicPr>
                <p:cNvPr id="94" name="筆跡 93">
                  <a:extLst>
                    <a:ext uri="{FF2B5EF4-FFF2-40B4-BE49-F238E27FC236}">
                      <a16:creationId xmlns:a16="http://schemas.microsoft.com/office/drawing/2014/main" id="{EF9A8DB5-DBC8-C0BA-D527-CD5EFE01DF7E}"/>
                    </a:ext>
                  </a:extLst>
                </p:cNvPr>
                <p:cNvPicPr/>
                <p:nvPr/>
              </p:nvPicPr>
              <p:blipFill>
                <a:blip r:embed="rId137"/>
                <a:stretch>
                  <a:fillRect/>
                </a:stretch>
              </p:blipFill>
              <p:spPr>
                <a:xfrm>
                  <a:off x="6420064" y="3562249"/>
                  <a:ext cx="48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5" name="筆跡 94">
                  <a:extLst>
                    <a:ext uri="{FF2B5EF4-FFF2-40B4-BE49-F238E27FC236}">
                      <a16:creationId xmlns:a16="http://schemas.microsoft.com/office/drawing/2014/main" id="{6F6AC9F2-45D5-9B77-8FCE-35E194C6C054}"/>
                    </a:ext>
                  </a:extLst>
                </p14:cNvPr>
                <p14:cNvContentPartPr/>
                <p14:nvPr/>
              </p14:nvContentPartPr>
              <p14:xfrm>
                <a:off x="5387944" y="3861769"/>
                <a:ext cx="987120" cy="16560"/>
              </p14:xfrm>
            </p:contentPart>
          </mc:Choice>
          <mc:Fallback xmlns="">
            <p:pic>
              <p:nvPicPr>
                <p:cNvPr id="95" name="筆跡 94">
                  <a:extLst>
                    <a:ext uri="{FF2B5EF4-FFF2-40B4-BE49-F238E27FC236}">
                      <a16:creationId xmlns:a16="http://schemas.microsoft.com/office/drawing/2014/main" id="{6F6AC9F2-45D5-9B77-8FCE-35E194C6C054}"/>
                    </a:ext>
                  </a:extLst>
                </p:cNvPr>
                <p:cNvPicPr/>
                <p:nvPr/>
              </p:nvPicPr>
              <p:blipFill>
                <a:blip r:embed="rId139"/>
                <a:stretch>
                  <a:fillRect/>
                </a:stretch>
              </p:blipFill>
              <p:spPr>
                <a:xfrm>
                  <a:off x="5370304" y="3844129"/>
                  <a:ext cx="1022760" cy="52200"/>
                </a:xfrm>
                <a:prstGeom prst="rect">
                  <a:avLst/>
                </a:prstGeom>
              </p:spPr>
            </p:pic>
          </mc:Fallback>
        </mc:AlternateContent>
      </p:grpSp>
      <p:grpSp>
        <p:nvGrpSpPr>
          <p:cNvPr id="101" name="群組 100">
            <a:extLst>
              <a:ext uri="{FF2B5EF4-FFF2-40B4-BE49-F238E27FC236}">
                <a16:creationId xmlns:a16="http://schemas.microsoft.com/office/drawing/2014/main" id="{203BBADA-01B5-0F13-5EE4-F0B31D650FF2}"/>
              </a:ext>
            </a:extLst>
          </p:cNvPr>
          <p:cNvGrpSpPr/>
          <p:nvPr/>
        </p:nvGrpSpPr>
        <p:grpSpPr>
          <a:xfrm>
            <a:off x="5415304" y="3984529"/>
            <a:ext cx="736200" cy="210960"/>
            <a:chOff x="5415304" y="3984529"/>
            <a:chExt cx="736200" cy="210960"/>
          </a:xfrm>
        </p:grpSpPr>
        <mc:AlternateContent xmlns:mc="http://schemas.openxmlformats.org/markup-compatibility/2006" xmlns:p14="http://schemas.microsoft.com/office/powerpoint/2010/main">
          <mc:Choice Requires="p14">
            <p:contentPart p14:bwMode="auto" r:id="rId140">
              <p14:nvContentPartPr>
                <p14:cNvPr id="97" name="筆跡 96">
                  <a:extLst>
                    <a:ext uri="{FF2B5EF4-FFF2-40B4-BE49-F238E27FC236}">
                      <a16:creationId xmlns:a16="http://schemas.microsoft.com/office/drawing/2014/main" id="{0D7EA631-5258-623A-04C2-697059848838}"/>
                    </a:ext>
                  </a:extLst>
                </p14:cNvPr>
                <p14:cNvContentPartPr/>
                <p14:nvPr/>
              </p14:nvContentPartPr>
              <p14:xfrm>
                <a:off x="5415304" y="4035649"/>
                <a:ext cx="139680" cy="129960"/>
              </p14:xfrm>
            </p:contentPart>
          </mc:Choice>
          <mc:Fallback xmlns="">
            <p:pic>
              <p:nvPicPr>
                <p:cNvPr id="97" name="筆跡 96">
                  <a:extLst>
                    <a:ext uri="{FF2B5EF4-FFF2-40B4-BE49-F238E27FC236}">
                      <a16:creationId xmlns:a16="http://schemas.microsoft.com/office/drawing/2014/main" id="{0D7EA631-5258-623A-04C2-697059848838}"/>
                    </a:ext>
                  </a:extLst>
                </p:cNvPr>
                <p:cNvPicPr/>
                <p:nvPr/>
              </p:nvPicPr>
              <p:blipFill>
                <a:blip r:embed="rId141"/>
                <a:stretch>
                  <a:fillRect/>
                </a:stretch>
              </p:blipFill>
              <p:spPr>
                <a:xfrm>
                  <a:off x="5397304" y="4017649"/>
                  <a:ext cx="17532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8" name="筆跡 97">
                  <a:extLst>
                    <a:ext uri="{FF2B5EF4-FFF2-40B4-BE49-F238E27FC236}">
                      <a16:creationId xmlns:a16="http://schemas.microsoft.com/office/drawing/2014/main" id="{8F55320B-35E3-118A-B300-101672D8861A}"/>
                    </a:ext>
                  </a:extLst>
                </p14:cNvPr>
                <p14:cNvContentPartPr/>
                <p14:nvPr/>
              </p14:nvContentPartPr>
              <p14:xfrm>
                <a:off x="5624104" y="3990289"/>
                <a:ext cx="22320" cy="181080"/>
              </p14:xfrm>
            </p:contentPart>
          </mc:Choice>
          <mc:Fallback xmlns="">
            <p:pic>
              <p:nvPicPr>
                <p:cNvPr id="98" name="筆跡 97">
                  <a:extLst>
                    <a:ext uri="{FF2B5EF4-FFF2-40B4-BE49-F238E27FC236}">
                      <a16:creationId xmlns:a16="http://schemas.microsoft.com/office/drawing/2014/main" id="{8F55320B-35E3-118A-B300-101672D8861A}"/>
                    </a:ext>
                  </a:extLst>
                </p:cNvPr>
                <p:cNvPicPr/>
                <p:nvPr/>
              </p:nvPicPr>
              <p:blipFill>
                <a:blip r:embed="rId143"/>
                <a:stretch>
                  <a:fillRect/>
                </a:stretch>
              </p:blipFill>
              <p:spPr>
                <a:xfrm>
                  <a:off x="5606464" y="3972289"/>
                  <a:ext cx="579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9" name="筆跡 98">
                  <a:extLst>
                    <a:ext uri="{FF2B5EF4-FFF2-40B4-BE49-F238E27FC236}">
                      <a16:creationId xmlns:a16="http://schemas.microsoft.com/office/drawing/2014/main" id="{97B3A9B5-CBD2-8D72-781E-1D6A64491C25}"/>
                    </a:ext>
                  </a:extLst>
                </p14:cNvPr>
                <p14:cNvContentPartPr/>
                <p14:nvPr/>
              </p14:nvContentPartPr>
              <p14:xfrm>
                <a:off x="5803024" y="4064809"/>
                <a:ext cx="216360" cy="9000"/>
              </p14:xfrm>
            </p:contentPart>
          </mc:Choice>
          <mc:Fallback xmlns="">
            <p:pic>
              <p:nvPicPr>
                <p:cNvPr id="99" name="筆跡 98">
                  <a:extLst>
                    <a:ext uri="{FF2B5EF4-FFF2-40B4-BE49-F238E27FC236}">
                      <a16:creationId xmlns:a16="http://schemas.microsoft.com/office/drawing/2014/main" id="{97B3A9B5-CBD2-8D72-781E-1D6A64491C25}"/>
                    </a:ext>
                  </a:extLst>
                </p:cNvPr>
                <p:cNvPicPr/>
                <p:nvPr/>
              </p:nvPicPr>
              <p:blipFill>
                <a:blip r:embed="rId145"/>
                <a:stretch>
                  <a:fillRect/>
                </a:stretch>
              </p:blipFill>
              <p:spPr>
                <a:xfrm>
                  <a:off x="5785384" y="4047169"/>
                  <a:ext cx="252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0" name="筆跡 99">
                  <a:extLst>
                    <a:ext uri="{FF2B5EF4-FFF2-40B4-BE49-F238E27FC236}">
                      <a16:creationId xmlns:a16="http://schemas.microsoft.com/office/drawing/2014/main" id="{A83B2BBC-89E5-9F4B-732A-412FF7995C43}"/>
                    </a:ext>
                  </a:extLst>
                </p14:cNvPr>
                <p14:cNvContentPartPr/>
                <p14:nvPr/>
              </p14:nvContentPartPr>
              <p14:xfrm>
                <a:off x="6127744" y="3984529"/>
                <a:ext cx="23760" cy="210960"/>
              </p14:xfrm>
            </p:contentPart>
          </mc:Choice>
          <mc:Fallback xmlns="">
            <p:pic>
              <p:nvPicPr>
                <p:cNvPr id="100" name="筆跡 99">
                  <a:extLst>
                    <a:ext uri="{FF2B5EF4-FFF2-40B4-BE49-F238E27FC236}">
                      <a16:creationId xmlns:a16="http://schemas.microsoft.com/office/drawing/2014/main" id="{A83B2BBC-89E5-9F4B-732A-412FF7995C43}"/>
                    </a:ext>
                  </a:extLst>
                </p:cNvPr>
                <p:cNvPicPr/>
                <p:nvPr/>
              </p:nvPicPr>
              <p:blipFill>
                <a:blip r:embed="rId147"/>
                <a:stretch>
                  <a:fillRect/>
                </a:stretch>
              </p:blipFill>
              <p:spPr>
                <a:xfrm>
                  <a:off x="6109744" y="3966889"/>
                  <a:ext cx="59400" cy="246600"/>
                </a:xfrm>
                <a:prstGeom prst="rect">
                  <a:avLst/>
                </a:prstGeom>
              </p:spPr>
            </p:pic>
          </mc:Fallback>
        </mc:AlternateContent>
      </p:grpSp>
      <p:grpSp>
        <p:nvGrpSpPr>
          <p:cNvPr id="115" name="群組 114">
            <a:extLst>
              <a:ext uri="{FF2B5EF4-FFF2-40B4-BE49-F238E27FC236}">
                <a16:creationId xmlns:a16="http://schemas.microsoft.com/office/drawing/2014/main" id="{9D1FF6E0-D3F9-B4AC-B158-0C362A988BD9}"/>
              </a:ext>
            </a:extLst>
          </p:cNvPr>
          <p:cNvGrpSpPr/>
          <p:nvPr/>
        </p:nvGrpSpPr>
        <p:grpSpPr>
          <a:xfrm>
            <a:off x="6665224" y="3496009"/>
            <a:ext cx="2022480" cy="698760"/>
            <a:chOff x="6665224" y="3496009"/>
            <a:chExt cx="2022480" cy="698760"/>
          </a:xfrm>
        </p:grpSpPr>
        <mc:AlternateContent xmlns:mc="http://schemas.openxmlformats.org/markup-compatibility/2006" xmlns:p14="http://schemas.microsoft.com/office/powerpoint/2010/main">
          <mc:Choice Requires="p14">
            <p:contentPart p14:bwMode="auto" r:id="rId148">
              <p14:nvContentPartPr>
                <p14:cNvPr id="102" name="筆跡 101">
                  <a:extLst>
                    <a:ext uri="{FF2B5EF4-FFF2-40B4-BE49-F238E27FC236}">
                      <a16:creationId xmlns:a16="http://schemas.microsoft.com/office/drawing/2014/main" id="{6A45976F-DB14-8A2E-282A-9616B6480136}"/>
                    </a:ext>
                  </a:extLst>
                </p14:cNvPr>
                <p14:cNvContentPartPr/>
                <p14:nvPr/>
              </p14:nvContentPartPr>
              <p14:xfrm>
                <a:off x="6665224" y="3824689"/>
                <a:ext cx="255960" cy="32040"/>
              </p14:xfrm>
            </p:contentPart>
          </mc:Choice>
          <mc:Fallback xmlns="">
            <p:pic>
              <p:nvPicPr>
                <p:cNvPr id="102" name="筆跡 101">
                  <a:extLst>
                    <a:ext uri="{FF2B5EF4-FFF2-40B4-BE49-F238E27FC236}">
                      <a16:creationId xmlns:a16="http://schemas.microsoft.com/office/drawing/2014/main" id="{6A45976F-DB14-8A2E-282A-9616B6480136}"/>
                    </a:ext>
                  </a:extLst>
                </p:cNvPr>
                <p:cNvPicPr/>
                <p:nvPr/>
              </p:nvPicPr>
              <p:blipFill>
                <a:blip r:embed="rId149"/>
                <a:stretch>
                  <a:fillRect/>
                </a:stretch>
              </p:blipFill>
              <p:spPr>
                <a:xfrm>
                  <a:off x="6647224" y="3806689"/>
                  <a:ext cx="291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筆跡 102">
                  <a:extLst>
                    <a:ext uri="{FF2B5EF4-FFF2-40B4-BE49-F238E27FC236}">
                      <a16:creationId xmlns:a16="http://schemas.microsoft.com/office/drawing/2014/main" id="{2E1BDF6A-46BB-3C65-BDD2-0E2820919FB9}"/>
                    </a:ext>
                  </a:extLst>
                </p14:cNvPr>
                <p14:cNvContentPartPr/>
                <p14:nvPr/>
              </p14:nvContentPartPr>
              <p14:xfrm>
                <a:off x="6698344" y="3902809"/>
                <a:ext cx="161640" cy="9000"/>
              </p14:xfrm>
            </p:contentPart>
          </mc:Choice>
          <mc:Fallback xmlns="">
            <p:pic>
              <p:nvPicPr>
                <p:cNvPr id="103" name="筆跡 102">
                  <a:extLst>
                    <a:ext uri="{FF2B5EF4-FFF2-40B4-BE49-F238E27FC236}">
                      <a16:creationId xmlns:a16="http://schemas.microsoft.com/office/drawing/2014/main" id="{2E1BDF6A-46BB-3C65-BDD2-0E2820919FB9}"/>
                    </a:ext>
                  </a:extLst>
                </p:cNvPr>
                <p:cNvPicPr/>
                <p:nvPr/>
              </p:nvPicPr>
              <p:blipFill>
                <a:blip r:embed="rId151"/>
                <a:stretch>
                  <a:fillRect/>
                </a:stretch>
              </p:blipFill>
              <p:spPr>
                <a:xfrm>
                  <a:off x="6680704" y="3885169"/>
                  <a:ext cx="197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 name="筆跡 103">
                  <a:extLst>
                    <a:ext uri="{FF2B5EF4-FFF2-40B4-BE49-F238E27FC236}">
                      <a16:creationId xmlns:a16="http://schemas.microsoft.com/office/drawing/2014/main" id="{A003DBED-EF44-B311-0C72-DF93827880EB}"/>
                    </a:ext>
                  </a:extLst>
                </p14:cNvPr>
                <p14:cNvContentPartPr/>
                <p14:nvPr/>
              </p14:nvContentPartPr>
              <p14:xfrm>
                <a:off x="7375864" y="3496009"/>
                <a:ext cx="1274760" cy="85680"/>
              </p14:xfrm>
            </p:contentPart>
          </mc:Choice>
          <mc:Fallback xmlns="">
            <p:pic>
              <p:nvPicPr>
                <p:cNvPr id="104" name="筆跡 103">
                  <a:extLst>
                    <a:ext uri="{FF2B5EF4-FFF2-40B4-BE49-F238E27FC236}">
                      <a16:creationId xmlns:a16="http://schemas.microsoft.com/office/drawing/2014/main" id="{A003DBED-EF44-B311-0C72-DF93827880EB}"/>
                    </a:ext>
                  </a:extLst>
                </p:cNvPr>
                <p:cNvPicPr/>
                <p:nvPr/>
              </p:nvPicPr>
              <p:blipFill>
                <a:blip r:embed="rId153"/>
                <a:stretch>
                  <a:fillRect/>
                </a:stretch>
              </p:blipFill>
              <p:spPr>
                <a:xfrm>
                  <a:off x="7358224" y="3478369"/>
                  <a:ext cx="13104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5" name="筆跡 104">
                  <a:extLst>
                    <a:ext uri="{FF2B5EF4-FFF2-40B4-BE49-F238E27FC236}">
                      <a16:creationId xmlns:a16="http://schemas.microsoft.com/office/drawing/2014/main" id="{EF782CB5-1B99-F70C-3E47-898AD658D5B4}"/>
                    </a:ext>
                  </a:extLst>
                </p14:cNvPr>
                <p14:cNvContentPartPr/>
                <p14:nvPr/>
              </p14:nvContentPartPr>
              <p14:xfrm>
                <a:off x="7129984" y="3587809"/>
                <a:ext cx="316440" cy="520920"/>
              </p14:xfrm>
            </p:contentPart>
          </mc:Choice>
          <mc:Fallback xmlns="">
            <p:pic>
              <p:nvPicPr>
                <p:cNvPr id="105" name="筆跡 104">
                  <a:extLst>
                    <a:ext uri="{FF2B5EF4-FFF2-40B4-BE49-F238E27FC236}">
                      <a16:creationId xmlns:a16="http://schemas.microsoft.com/office/drawing/2014/main" id="{EF782CB5-1B99-F70C-3E47-898AD658D5B4}"/>
                    </a:ext>
                  </a:extLst>
                </p:cNvPr>
                <p:cNvPicPr/>
                <p:nvPr/>
              </p:nvPicPr>
              <p:blipFill>
                <a:blip r:embed="rId155"/>
                <a:stretch>
                  <a:fillRect/>
                </a:stretch>
              </p:blipFill>
              <p:spPr>
                <a:xfrm>
                  <a:off x="7112344" y="3569809"/>
                  <a:ext cx="352080" cy="55656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7" name="筆跡 106">
                  <a:extLst>
                    <a:ext uri="{FF2B5EF4-FFF2-40B4-BE49-F238E27FC236}">
                      <a16:creationId xmlns:a16="http://schemas.microsoft.com/office/drawing/2014/main" id="{FA4BEC87-68C9-724A-7D91-7DCDAEF5F8A1}"/>
                    </a:ext>
                  </a:extLst>
                </p14:cNvPr>
                <p14:cNvContentPartPr/>
                <p14:nvPr/>
              </p14:nvContentPartPr>
              <p14:xfrm>
                <a:off x="7514104" y="3838729"/>
                <a:ext cx="160200" cy="158400"/>
              </p14:xfrm>
            </p:contentPart>
          </mc:Choice>
          <mc:Fallback xmlns="">
            <p:pic>
              <p:nvPicPr>
                <p:cNvPr id="107" name="筆跡 106">
                  <a:extLst>
                    <a:ext uri="{FF2B5EF4-FFF2-40B4-BE49-F238E27FC236}">
                      <a16:creationId xmlns:a16="http://schemas.microsoft.com/office/drawing/2014/main" id="{FA4BEC87-68C9-724A-7D91-7DCDAEF5F8A1}"/>
                    </a:ext>
                  </a:extLst>
                </p:cNvPr>
                <p:cNvPicPr/>
                <p:nvPr/>
              </p:nvPicPr>
              <p:blipFill>
                <a:blip r:embed="rId157"/>
                <a:stretch>
                  <a:fillRect/>
                </a:stretch>
              </p:blipFill>
              <p:spPr>
                <a:xfrm>
                  <a:off x="7496104" y="3820729"/>
                  <a:ext cx="19584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8" name="筆跡 107">
                  <a:extLst>
                    <a:ext uri="{FF2B5EF4-FFF2-40B4-BE49-F238E27FC236}">
                      <a16:creationId xmlns:a16="http://schemas.microsoft.com/office/drawing/2014/main" id="{BB658478-F8B7-C639-E3E5-4927A916F18B}"/>
                    </a:ext>
                  </a:extLst>
                </p14:cNvPr>
                <p14:cNvContentPartPr/>
                <p14:nvPr/>
              </p14:nvContentPartPr>
              <p14:xfrm>
                <a:off x="7747384" y="3804529"/>
                <a:ext cx="74160" cy="73080"/>
              </p14:xfrm>
            </p:contentPart>
          </mc:Choice>
          <mc:Fallback xmlns="">
            <p:pic>
              <p:nvPicPr>
                <p:cNvPr id="108" name="筆跡 107">
                  <a:extLst>
                    <a:ext uri="{FF2B5EF4-FFF2-40B4-BE49-F238E27FC236}">
                      <a16:creationId xmlns:a16="http://schemas.microsoft.com/office/drawing/2014/main" id="{BB658478-F8B7-C639-E3E5-4927A916F18B}"/>
                    </a:ext>
                  </a:extLst>
                </p:cNvPr>
                <p:cNvPicPr/>
                <p:nvPr/>
              </p:nvPicPr>
              <p:blipFill>
                <a:blip r:embed="rId159"/>
                <a:stretch>
                  <a:fillRect/>
                </a:stretch>
              </p:blipFill>
              <p:spPr>
                <a:xfrm>
                  <a:off x="7729384" y="3786889"/>
                  <a:ext cx="10980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9" name="筆跡 108">
                  <a:extLst>
                    <a:ext uri="{FF2B5EF4-FFF2-40B4-BE49-F238E27FC236}">
                      <a16:creationId xmlns:a16="http://schemas.microsoft.com/office/drawing/2014/main" id="{F8FD2A21-85FA-D88C-9FFD-66246699B9CA}"/>
                    </a:ext>
                  </a:extLst>
                </p14:cNvPr>
                <p14:cNvContentPartPr/>
                <p14:nvPr/>
              </p14:nvContentPartPr>
              <p14:xfrm>
                <a:off x="7753504" y="3794809"/>
                <a:ext cx="114120" cy="340920"/>
              </p14:xfrm>
            </p:contentPart>
          </mc:Choice>
          <mc:Fallback xmlns="">
            <p:pic>
              <p:nvPicPr>
                <p:cNvPr id="109" name="筆跡 108">
                  <a:extLst>
                    <a:ext uri="{FF2B5EF4-FFF2-40B4-BE49-F238E27FC236}">
                      <a16:creationId xmlns:a16="http://schemas.microsoft.com/office/drawing/2014/main" id="{F8FD2A21-85FA-D88C-9FFD-66246699B9CA}"/>
                    </a:ext>
                  </a:extLst>
                </p:cNvPr>
                <p:cNvPicPr/>
                <p:nvPr/>
              </p:nvPicPr>
              <p:blipFill>
                <a:blip r:embed="rId161"/>
                <a:stretch>
                  <a:fillRect/>
                </a:stretch>
              </p:blipFill>
              <p:spPr>
                <a:xfrm>
                  <a:off x="7735864" y="3776809"/>
                  <a:ext cx="149760" cy="376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0" name="筆跡 109">
                  <a:extLst>
                    <a:ext uri="{FF2B5EF4-FFF2-40B4-BE49-F238E27FC236}">
                      <a16:creationId xmlns:a16="http://schemas.microsoft.com/office/drawing/2014/main" id="{9719F672-8350-9DA2-A219-B67E6EC7B09D}"/>
                    </a:ext>
                  </a:extLst>
                </p14:cNvPr>
                <p14:cNvContentPartPr/>
                <p14:nvPr/>
              </p14:nvContentPartPr>
              <p14:xfrm>
                <a:off x="7921984" y="3751969"/>
                <a:ext cx="124920" cy="312480"/>
              </p14:xfrm>
            </p:contentPart>
          </mc:Choice>
          <mc:Fallback xmlns="">
            <p:pic>
              <p:nvPicPr>
                <p:cNvPr id="110" name="筆跡 109">
                  <a:extLst>
                    <a:ext uri="{FF2B5EF4-FFF2-40B4-BE49-F238E27FC236}">
                      <a16:creationId xmlns:a16="http://schemas.microsoft.com/office/drawing/2014/main" id="{9719F672-8350-9DA2-A219-B67E6EC7B09D}"/>
                    </a:ext>
                  </a:extLst>
                </p:cNvPr>
                <p:cNvPicPr/>
                <p:nvPr/>
              </p:nvPicPr>
              <p:blipFill>
                <a:blip r:embed="rId163"/>
                <a:stretch>
                  <a:fillRect/>
                </a:stretch>
              </p:blipFill>
              <p:spPr>
                <a:xfrm>
                  <a:off x="7904344" y="3734329"/>
                  <a:ext cx="160560" cy="348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1" name="筆跡 110">
                  <a:extLst>
                    <a:ext uri="{FF2B5EF4-FFF2-40B4-BE49-F238E27FC236}">
                      <a16:creationId xmlns:a16="http://schemas.microsoft.com/office/drawing/2014/main" id="{85C9FBBB-EC6A-14A1-8CB1-11456CB36470}"/>
                    </a:ext>
                  </a:extLst>
                </p14:cNvPr>
                <p14:cNvContentPartPr/>
                <p14:nvPr/>
              </p14:nvContentPartPr>
              <p14:xfrm>
                <a:off x="8127544" y="4068769"/>
                <a:ext cx="6120" cy="10080"/>
              </p14:xfrm>
            </p:contentPart>
          </mc:Choice>
          <mc:Fallback xmlns="">
            <p:pic>
              <p:nvPicPr>
                <p:cNvPr id="111" name="筆跡 110">
                  <a:extLst>
                    <a:ext uri="{FF2B5EF4-FFF2-40B4-BE49-F238E27FC236}">
                      <a16:creationId xmlns:a16="http://schemas.microsoft.com/office/drawing/2014/main" id="{85C9FBBB-EC6A-14A1-8CB1-11456CB36470}"/>
                    </a:ext>
                  </a:extLst>
                </p:cNvPr>
                <p:cNvPicPr/>
                <p:nvPr/>
              </p:nvPicPr>
              <p:blipFill>
                <a:blip r:embed="rId165"/>
                <a:stretch>
                  <a:fillRect/>
                </a:stretch>
              </p:blipFill>
              <p:spPr>
                <a:xfrm>
                  <a:off x="8109904" y="4051129"/>
                  <a:ext cx="41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3" name="筆跡 112">
                  <a:extLst>
                    <a:ext uri="{FF2B5EF4-FFF2-40B4-BE49-F238E27FC236}">
                      <a16:creationId xmlns:a16="http://schemas.microsoft.com/office/drawing/2014/main" id="{8100DDC3-D084-4052-E55C-F2D30A242B90}"/>
                    </a:ext>
                  </a:extLst>
                </p14:cNvPr>
                <p14:cNvContentPartPr/>
                <p14:nvPr/>
              </p14:nvContentPartPr>
              <p14:xfrm>
                <a:off x="8294224" y="3885169"/>
                <a:ext cx="141480" cy="127800"/>
              </p14:xfrm>
            </p:contentPart>
          </mc:Choice>
          <mc:Fallback xmlns="">
            <p:pic>
              <p:nvPicPr>
                <p:cNvPr id="113" name="筆跡 112">
                  <a:extLst>
                    <a:ext uri="{FF2B5EF4-FFF2-40B4-BE49-F238E27FC236}">
                      <a16:creationId xmlns:a16="http://schemas.microsoft.com/office/drawing/2014/main" id="{8100DDC3-D084-4052-E55C-F2D30A242B90}"/>
                    </a:ext>
                  </a:extLst>
                </p:cNvPr>
                <p:cNvPicPr/>
                <p:nvPr/>
              </p:nvPicPr>
              <p:blipFill>
                <a:blip r:embed="rId167"/>
                <a:stretch>
                  <a:fillRect/>
                </a:stretch>
              </p:blipFill>
              <p:spPr>
                <a:xfrm>
                  <a:off x="8276224" y="3867169"/>
                  <a:ext cx="17712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4" name="筆跡 113">
                  <a:extLst>
                    <a:ext uri="{FF2B5EF4-FFF2-40B4-BE49-F238E27FC236}">
                      <a16:creationId xmlns:a16="http://schemas.microsoft.com/office/drawing/2014/main" id="{BC81C969-0DB1-7EA1-0146-A487762ADC52}"/>
                    </a:ext>
                  </a:extLst>
                </p14:cNvPr>
                <p14:cNvContentPartPr/>
                <p14:nvPr/>
              </p14:nvContentPartPr>
              <p14:xfrm>
                <a:off x="8523184" y="3763849"/>
                <a:ext cx="164520" cy="430920"/>
              </p14:xfrm>
            </p:contentPart>
          </mc:Choice>
          <mc:Fallback xmlns="">
            <p:pic>
              <p:nvPicPr>
                <p:cNvPr id="114" name="筆跡 113">
                  <a:extLst>
                    <a:ext uri="{FF2B5EF4-FFF2-40B4-BE49-F238E27FC236}">
                      <a16:creationId xmlns:a16="http://schemas.microsoft.com/office/drawing/2014/main" id="{BC81C969-0DB1-7EA1-0146-A487762ADC52}"/>
                    </a:ext>
                  </a:extLst>
                </p:cNvPr>
                <p:cNvPicPr/>
                <p:nvPr/>
              </p:nvPicPr>
              <p:blipFill>
                <a:blip r:embed="rId169"/>
                <a:stretch>
                  <a:fillRect/>
                </a:stretch>
              </p:blipFill>
              <p:spPr>
                <a:xfrm>
                  <a:off x="8505544" y="3745849"/>
                  <a:ext cx="200160" cy="466560"/>
                </a:xfrm>
                <a:prstGeom prst="rect">
                  <a:avLst/>
                </a:prstGeom>
              </p:spPr>
            </p:pic>
          </mc:Fallback>
        </mc:AlternateContent>
      </p:grpSp>
      <p:grpSp>
        <p:nvGrpSpPr>
          <p:cNvPr id="122" name="群組 121">
            <a:extLst>
              <a:ext uri="{FF2B5EF4-FFF2-40B4-BE49-F238E27FC236}">
                <a16:creationId xmlns:a16="http://schemas.microsoft.com/office/drawing/2014/main" id="{F9053B1C-2708-0BA5-0F08-89EBB389325E}"/>
              </a:ext>
            </a:extLst>
          </p:cNvPr>
          <p:cNvGrpSpPr/>
          <p:nvPr/>
        </p:nvGrpSpPr>
        <p:grpSpPr>
          <a:xfrm>
            <a:off x="3919864" y="922009"/>
            <a:ext cx="1410120" cy="1129320"/>
            <a:chOff x="3919864" y="922009"/>
            <a:chExt cx="1410120" cy="1129320"/>
          </a:xfrm>
        </p:grpSpPr>
        <mc:AlternateContent xmlns:mc="http://schemas.openxmlformats.org/markup-compatibility/2006" xmlns:p14="http://schemas.microsoft.com/office/powerpoint/2010/main">
          <mc:Choice Requires="p14">
            <p:contentPart p14:bwMode="auto" r:id="rId170">
              <p14:nvContentPartPr>
                <p14:cNvPr id="116" name="筆跡 115">
                  <a:extLst>
                    <a:ext uri="{FF2B5EF4-FFF2-40B4-BE49-F238E27FC236}">
                      <a16:creationId xmlns:a16="http://schemas.microsoft.com/office/drawing/2014/main" id="{50E71640-033D-FE23-94F4-5F55E34F2F84}"/>
                    </a:ext>
                  </a:extLst>
                </p14:cNvPr>
                <p14:cNvContentPartPr/>
                <p14:nvPr/>
              </p14:nvContentPartPr>
              <p14:xfrm>
                <a:off x="3919864" y="922009"/>
                <a:ext cx="267480" cy="1129320"/>
              </p14:xfrm>
            </p:contentPart>
          </mc:Choice>
          <mc:Fallback xmlns="">
            <p:pic>
              <p:nvPicPr>
                <p:cNvPr id="116" name="筆跡 115">
                  <a:extLst>
                    <a:ext uri="{FF2B5EF4-FFF2-40B4-BE49-F238E27FC236}">
                      <a16:creationId xmlns:a16="http://schemas.microsoft.com/office/drawing/2014/main" id="{50E71640-033D-FE23-94F4-5F55E34F2F84}"/>
                    </a:ext>
                  </a:extLst>
                </p:cNvPr>
                <p:cNvPicPr/>
                <p:nvPr/>
              </p:nvPicPr>
              <p:blipFill>
                <a:blip r:embed="rId171"/>
                <a:stretch>
                  <a:fillRect/>
                </a:stretch>
              </p:blipFill>
              <p:spPr>
                <a:xfrm>
                  <a:off x="3902224" y="904369"/>
                  <a:ext cx="303120" cy="116496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17" name="筆跡 116">
                  <a:extLst>
                    <a:ext uri="{FF2B5EF4-FFF2-40B4-BE49-F238E27FC236}">
                      <a16:creationId xmlns:a16="http://schemas.microsoft.com/office/drawing/2014/main" id="{E0670F9F-4890-C210-F29A-E76B91154F1B}"/>
                    </a:ext>
                  </a:extLst>
                </p14:cNvPr>
                <p14:cNvContentPartPr/>
                <p14:nvPr/>
              </p14:nvContentPartPr>
              <p14:xfrm>
                <a:off x="4450144" y="1089049"/>
                <a:ext cx="238680" cy="380880"/>
              </p14:xfrm>
            </p:contentPart>
          </mc:Choice>
          <mc:Fallback xmlns="">
            <p:pic>
              <p:nvPicPr>
                <p:cNvPr id="117" name="筆跡 116">
                  <a:extLst>
                    <a:ext uri="{FF2B5EF4-FFF2-40B4-BE49-F238E27FC236}">
                      <a16:creationId xmlns:a16="http://schemas.microsoft.com/office/drawing/2014/main" id="{E0670F9F-4890-C210-F29A-E76B91154F1B}"/>
                    </a:ext>
                  </a:extLst>
                </p:cNvPr>
                <p:cNvPicPr/>
                <p:nvPr/>
              </p:nvPicPr>
              <p:blipFill>
                <a:blip r:embed="rId173"/>
                <a:stretch>
                  <a:fillRect/>
                </a:stretch>
              </p:blipFill>
              <p:spPr>
                <a:xfrm>
                  <a:off x="4432144" y="1071049"/>
                  <a:ext cx="27432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8" name="筆跡 117">
                  <a:extLst>
                    <a:ext uri="{FF2B5EF4-FFF2-40B4-BE49-F238E27FC236}">
                      <a16:creationId xmlns:a16="http://schemas.microsoft.com/office/drawing/2014/main" id="{42F8D9C3-21A4-3A2A-7C5C-FE6A51FD55EC}"/>
                    </a:ext>
                  </a:extLst>
                </p14:cNvPr>
                <p14:cNvContentPartPr/>
                <p14:nvPr/>
              </p14:nvContentPartPr>
              <p14:xfrm>
                <a:off x="4785304" y="1230889"/>
                <a:ext cx="151920" cy="14040"/>
              </p14:xfrm>
            </p:contentPart>
          </mc:Choice>
          <mc:Fallback xmlns="">
            <p:pic>
              <p:nvPicPr>
                <p:cNvPr id="118" name="筆跡 117">
                  <a:extLst>
                    <a:ext uri="{FF2B5EF4-FFF2-40B4-BE49-F238E27FC236}">
                      <a16:creationId xmlns:a16="http://schemas.microsoft.com/office/drawing/2014/main" id="{42F8D9C3-21A4-3A2A-7C5C-FE6A51FD55EC}"/>
                    </a:ext>
                  </a:extLst>
                </p:cNvPr>
                <p:cNvPicPr/>
                <p:nvPr/>
              </p:nvPicPr>
              <p:blipFill>
                <a:blip r:embed="rId175"/>
                <a:stretch>
                  <a:fillRect/>
                </a:stretch>
              </p:blipFill>
              <p:spPr>
                <a:xfrm>
                  <a:off x="4767304" y="1213249"/>
                  <a:ext cx="18756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19" name="筆跡 118">
                  <a:extLst>
                    <a:ext uri="{FF2B5EF4-FFF2-40B4-BE49-F238E27FC236}">
                      <a16:creationId xmlns:a16="http://schemas.microsoft.com/office/drawing/2014/main" id="{80A50613-5F94-7406-A268-3AF4A3DBAD70}"/>
                    </a:ext>
                  </a:extLst>
                </p14:cNvPr>
                <p14:cNvContentPartPr/>
                <p14:nvPr/>
              </p14:nvContentPartPr>
              <p14:xfrm>
                <a:off x="4771624" y="1323769"/>
                <a:ext cx="163800" cy="19800"/>
              </p14:xfrm>
            </p:contentPart>
          </mc:Choice>
          <mc:Fallback xmlns="">
            <p:pic>
              <p:nvPicPr>
                <p:cNvPr id="119" name="筆跡 118">
                  <a:extLst>
                    <a:ext uri="{FF2B5EF4-FFF2-40B4-BE49-F238E27FC236}">
                      <a16:creationId xmlns:a16="http://schemas.microsoft.com/office/drawing/2014/main" id="{80A50613-5F94-7406-A268-3AF4A3DBAD70}"/>
                    </a:ext>
                  </a:extLst>
                </p:cNvPr>
                <p:cNvPicPr/>
                <p:nvPr/>
              </p:nvPicPr>
              <p:blipFill>
                <a:blip r:embed="rId177"/>
                <a:stretch>
                  <a:fillRect/>
                </a:stretch>
              </p:blipFill>
              <p:spPr>
                <a:xfrm>
                  <a:off x="4753624" y="1305769"/>
                  <a:ext cx="199440" cy="5544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0" name="筆跡 119">
                  <a:extLst>
                    <a:ext uri="{FF2B5EF4-FFF2-40B4-BE49-F238E27FC236}">
                      <a16:creationId xmlns:a16="http://schemas.microsoft.com/office/drawing/2014/main" id="{0C4A1EE4-1F4C-8C79-C8DE-1FA413309A27}"/>
                    </a:ext>
                  </a:extLst>
                </p14:cNvPr>
                <p14:cNvContentPartPr/>
                <p14:nvPr/>
              </p14:nvContentPartPr>
              <p14:xfrm>
                <a:off x="4978264" y="1125409"/>
                <a:ext cx="237600" cy="250200"/>
              </p14:xfrm>
            </p:contentPart>
          </mc:Choice>
          <mc:Fallback xmlns="">
            <p:pic>
              <p:nvPicPr>
                <p:cNvPr id="120" name="筆跡 119">
                  <a:extLst>
                    <a:ext uri="{FF2B5EF4-FFF2-40B4-BE49-F238E27FC236}">
                      <a16:creationId xmlns:a16="http://schemas.microsoft.com/office/drawing/2014/main" id="{0C4A1EE4-1F4C-8C79-C8DE-1FA413309A27}"/>
                    </a:ext>
                  </a:extLst>
                </p:cNvPr>
                <p:cNvPicPr/>
                <p:nvPr/>
              </p:nvPicPr>
              <p:blipFill>
                <a:blip r:embed="rId179"/>
                <a:stretch>
                  <a:fillRect/>
                </a:stretch>
              </p:blipFill>
              <p:spPr>
                <a:xfrm>
                  <a:off x="4960264" y="1107409"/>
                  <a:ext cx="27324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1" name="筆跡 120">
                  <a:extLst>
                    <a:ext uri="{FF2B5EF4-FFF2-40B4-BE49-F238E27FC236}">
                      <a16:creationId xmlns:a16="http://schemas.microsoft.com/office/drawing/2014/main" id="{E7C0D6F1-B3D1-3BEE-F39A-0CC3D35E633D}"/>
                    </a:ext>
                  </a:extLst>
                </p14:cNvPr>
                <p14:cNvContentPartPr/>
                <p14:nvPr/>
              </p14:nvContentPartPr>
              <p14:xfrm>
                <a:off x="5314504" y="1180129"/>
                <a:ext cx="15480" cy="199440"/>
              </p14:xfrm>
            </p:contentPart>
          </mc:Choice>
          <mc:Fallback xmlns="">
            <p:pic>
              <p:nvPicPr>
                <p:cNvPr id="121" name="筆跡 120">
                  <a:extLst>
                    <a:ext uri="{FF2B5EF4-FFF2-40B4-BE49-F238E27FC236}">
                      <a16:creationId xmlns:a16="http://schemas.microsoft.com/office/drawing/2014/main" id="{E7C0D6F1-B3D1-3BEE-F39A-0CC3D35E633D}"/>
                    </a:ext>
                  </a:extLst>
                </p:cNvPr>
                <p:cNvPicPr/>
                <p:nvPr/>
              </p:nvPicPr>
              <p:blipFill>
                <a:blip r:embed="rId181"/>
                <a:stretch>
                  <a:fillRect/>
                </a:stretch>
              </p:blipFill>
              <p:spPr>
                <a:xfrm>
                  <a:off x="5296864" y="1162129"/>
                  <a:ext cx="51120" cy="235080"/>
                </a:xfrm>
                <a:prstGeom prst="rect">
                  <a:avLst/>
                </a:prstGeom>
              </p:spPr>
            </p:pic>
          </mc:Fallback>
        </mc:AlternateContent>
      </p:grpSp>
    </p:spTree>
    <p:extLst>
      <p:ext uri="{BB962C8B-B14F-4D97-AF65-F5344CB8AC3E}">
        <p14:creationId xmlns:p14="http://schemas.microsoft.com/office/powerpoint/2010/main" val="34602252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7371B-63C9-5ECB-B2B9-7C9D7C66B88F}"/>
            </a:ext>
          </a:extLst>
        </p:cNvPr>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2">
            <p14:nvContentPartPr>
              <p14:cNvPr id="2" name="筆跡 1">
                <a:extLst>
                  <a:ext uri="{FF2B5EF4-FFF2-40B4-BE49-F238E27FC236}">
                    <a16:creationId xmlns:a16="http://schemas.microsoft.com/office/drawing/2014/main" id="{A531CFF7-D973-5E72-288A-93CC11CB5C77}"/>
                  </a:ext>
                </a:extLst>
              </p14:cNvPr>
              <p14:cNvContentPartPr/>
              <p14:nvPr/>
            </p14:nvContentPartPr>
            <p14:xfrm>
              <a:off x="1278184" y="816889"/>
              <a:ext cx="401760" cy="348480"/>
            </p14:xfrm>
          </p:contentPart>
        </mc:Choice>
        <mc:Fallback xmlns="">
          <p:pic>
            <p:nvPicPr>
              <p:cNvPr id="2" name="筆跡 1">
                <a:extLst>
                  <a:ext uri="{FF2B5EF4-FFF2-40B4-BE49-F238E27FC236}">
                    <a16:creationId xmlns:a16="http://schemas.microsoft.com/office/drawing/2014/main" id="{A531CFF7-D973-5E72-288A-93CC11CB5C77}"/>
                  </a:ext>
                </a:extLst>
              </p:cNvPr>
              <p:cNvPicPr/>
              <p:nvPr/>
            </p:nvPicPr>
            <p:blipFill>
              <a:blip r:embed="rId3"/>
              <a:stretch>
                <a:fillRect/>
              </a:stretch>
            </p:blipFill>
            <p:spPr>
              <a:xfrm>
                <a:off x="1260544" y="799249"/>
                <a:ext cx="437400" cy="384120"/>
              </a:xfrm>
              <a:prstGeom prst="rect">
                <a:avLst/>
              </a:prstGeom>
            </p:spPr>
          </p:pic>
        </mc:Fallback>
      </mc:AlternateContent>
      <p:grpSp>
        <p:nvGrpSpPr>
          <p:cNvPr id="32" name="群組 31">
            <a:extLst>
              <a:ext uri="{FF2B5EF4-FFF2-40B4-BE49-F238E27FC236}">
                <a16:creationId xmlns:a16="http://schemas.microsoft.com/office/drawing/2014/main" id="{89BAFD2B-8BE7-20D3-37D4-8AC5DA573275}"/>
              </a:ext>
            </a:extLst>
          </p:cNvPr>
          <p:cNvGrpSpPr/>
          <p:nvPr/>
        </p:nvGrpSpPr>
        <p:grpSpPr>
          <a:xfrm>
            <a:off x="2314264" y="319009"/>
            <a:ext cx="2835360" cy="1149120"/>
            <a:chOff x="2314264" y="319009"/>
            <a:chExt cx="2835360" cy="1149120"/>
          </a:xfrm>
        </p:grpSpPr>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14490A2A-3799-C95E-5204-9DEA8B050E8D}"/>
                    </a:ext>
                  </a:extLst>
                </p14:cNvPr>
                <p14:cNvContentPartPr/>
                <p14:nvPr/>
              </p14:nvContentPartPr>
              <p14:xfrm>
                <a:off x="2393464" y="1183729"/>
                <a:ext cx="118440" cy="147960"/>
              </p14:xfrm>
            </p:contentPart>
          </mc:Choice>
          <mc:Fallback xmlns="">
            <p:pic>
              <p:nvPicPr>
                <p:cNvPr id="7" name="筆跡 6">
                  <a:extLst>
                    <a:ext uri="{FF2B5EF4-FFF2-40B4-BE49-F238E27FC236}">
                      <a16:creationId xmlns:a16="http://schemas.microsoft.com/office/drawing/2014/main" id="{14490A2A-3799-C95E-5204-9DEA8B050E8D}"/>
                    </a:ext>
                  </a:extLst>
                </p:cNvPr>
                <p:cNvPicPr/>
                <p:nvPr/>
              </p:nvPicPr>
              <p:blipFill>
                <a:blip r:embed="rId5"/>
                <a:stretch>
                  <a:fillRect/>
                </a:stretch>
              </p:blipFill>
              <p:spPr>
                <a:xfrm>
                  <a:off x="2375464" y="1166089"/>
                  <a:ext cx="1540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0752EA72-3A19-BDB3-1F12-D6DA99091864}"/>
                    </a:ext>
                  </a:extLst>
                </p14:cNvPr>
                <p14:cNvContentPartPr/>
                <p14:nvPr/>
              </p14:nvContentPartPr>
              <p14:xfrm>
                <a:off x="2437384" y="1121089"/>
                <a:ext cx="61200" cy="12600"/>
              </p14:xfrm>
            </p:contentPart>
          </mc:Choice>
          <mc:Fallback xmlns="">
            <p:pic>
              <p:nvPicPr>
                <p:cNvPr id="8" name="筆跡 7">
                  <a:extLst>
                    <a:ext uri="{FF2B5EF4-FFF2-40B4-BE49-F238E27FC236}">
                      <a16:creationId xmlns:a16="http://schemas.microsoft.com/office/drawing/2014/main" id="{0752EA72-3A19-BDB3-1F12-D6DA99091864}"/>
                    </a:ext>
                  </a:extLst>
                </p:cNvPr>
                <p:cNvPicPr/>
                <p:nvPr/>
              </p:nvPicPr>
              <p:blipFill>
                <a:blip r:embed="rId7"/>
                <a:stretch>
                  <a:fillRect/>
                </a:stretch>
              </p:blipFill>
              <p:spPr>
                <a:xfrm>
                  <a:off x="2419384" y="1103449"/>
                  <a:ext cx="9684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99C31A25-328D-86D8-609E-1E5D1D8F0FEC}"/>
                    </a:ext>
                  </a:extLst>
                </p14:cNvPr>
                <p14:cNvContentPartPr/>
                <p14:nvPr/>
              </p14:nvContentPartPr>
              <p14:xfrm>
                <a:off x="2491024" y="1174009"/>
                <a:ext cx="172080" cy="65520"/>
              </p14:xfrm>
            </p:contentPart>
          </mc:Choice>
          <mc:Fallback xmlns="">
            <p:pic>
              <p:nvPicPr>
                <p:cNvPr id="9" name="筆跡 8">
                  <a:extLst>
                    <a:ext uri="{FF2B5EF4-FFF2-40B4-BE49-F238E27FC236}">
                      <a16:creationId xmlns:a16="http://schemas.microsoft.com/office/drawing/2014/main" id="{99C31A25-328D-86D8-609E-1E5D1D8F0FEC}"/>
                    </a:ext>
                  </a:extLst>
                </p:cNvPr>
                <p:cNvPicPr/>
                <p:nvPr/>
              </p:nvPicPr>
              <p:blipFill>
                <a:blip r:embed="rId9"/>
                <a:stretch>
                  <a:fillRect/>
                </a:stretch>
              </p:blipFill>
              <p:spPr>
                <a:xfrm>
                  <a:off x="2473384" y="1156369"/>
                  <a:ext cx="20772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CD2A6EC3-8A08-1262-05F0-B2134C62EAF2}"/>
                    </a:ext>
                  </a:extLst>
                </p14:cNvPr>
                <p14:cNvContentPartPr/>
                <p14:nvPr/>
              </p14:nvContentPartPr>
              <p14:xfrm>
                <a:off x="2712064" y="1187689"/>
                <a:ext cx="7200" cy="77760"/>
              </p14:xfrm>
            </p:contentPart>
          </mc:Choice>
          <mc:Fallback xmlns="">
            <p:pic>
              <p:nvPicPr>
                <p:cNvPr id="10" name="筆跡 9">
                  <a:extLst>
                    <a:ext uri="{FF2B5EF4-FFF2-40B4-BE49-F238E27FC236}">
                      <a16:creationId xmlns:a16="http://schemas.microsoft.com/office/drawing/2014/main" id="{CD2A6EC3-8A08-1262-05F0-B2134C62EAF2}"/>
                    </a:ext>
                  </a:extLst>
                </p:cNvPr>
                <p:cNvPicPr/>
                <p:nvPr/>
              </p:nvPicPr>
              <p:blipFill>
                <a:blip r:embed="rId11"/>
                <a:stretch>
                  <a:fillRect/>
                </a:stretch>
              </p:blipFill>
              <p:spPr>
                <a:xfrm>
                  <a:off x="2694064" y="1170049"/>
                  <a:ext cx="4284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3" name="筆跡 2">
                  <a:extLst>
                    <a:ext uri="{FF2B5EF4-FFF2-40B4-BE49-F238E27FC236}">
                      <a16:creationId xmlns:a16="http://schemas.microsoft.com/office/drawing/2014/main" id="{B15EBB42-2134-BD9A-04DA-F5F88F5DE068}"/>
                    </a:ext>
                  </a:extLst>
                </p14:cNvPr>
                <p14:cNvContentPartPr/>
                <p14:nvPr/>
              </p14:nvContentPartPr>
              <p14:xfrm>
                <a:off x="2380504" y="763249"/>
                <a:ext cx="277200" cy="25560"/>
              </p14:xfrm>
            </p:contentPart>
          </mc:Choice>
          <mc:Fallback xmlns="">
            <p:pic>
              <p:nvPicPr>
                <p:cNvPr id="3" name="筆跡 2">
                  <a:extLst>
                    <a:ext uri="{FF2B5EF4-FFF2-40B4-BE49-F238E27FC236}">
                      <a16:creationId xmlns:a16="http://schemas.microsoft.com/office/drawing/2014/main" id="{B15EBB42-2134-BD9A-04DA-F5F88F5DE068}"/>
                    </a:ext>
                  </a:extLst>
                </p:cNvPr>
                <p:cNvPicPr/>
                <p:nvPr/>
              </p:nvPicPr>
              <p:blipFill>
                <a:blip r:embed="rId13"/>
                <a:stretch>
                  <a:fillRect/>
                </a:stretch>
              </p:blipFill>
              <p:spPr>
                <a:xfrm>
                  <a:off x="2362504" y="745609"/>
                  <a:ext cx="312840" cy="61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 name="筆跡 3">
                  <a:extLst>
                    <a:ext uri="{FF2B5EF4-FFF2-40B4-BE49-F238E27FC236}">
                      <a16:creationId xmlns:a16="http://schemas.microsoft.com/office/drawing/2014/main" id="{EAFEA81F-E186-CE2A-5644-2E6972B196ED}"/>
                    </a:ext>
                  </a:extLst>
                </p14:cNvPr>
                <p14:cNvContentPartPr/>
                <p14:nvPr/>
              </p14:nvContentPartPr>
              <p14:xfrm>
                <a:off x="2314264" y="811849"/>
                <a:ext cx="365760" cy="212040"/>
              </p14:xfrm>
            </p:contentPart>
          </mc:Choice>
          <mc:Fallback xmlns="">
            <p:pic>
              <p:nvPicPr>
                <p:cNvPr id="4" name="筆跡 3">
                  <a:extLst>
                    <a:ext uri="{FF2B5EF4-FFF2-40B4-BE49-F238E27FC236}">
                      <a16:creationId xmlns:a16="http://schemas.microsoft.com/office/drawing/2014/main" id="{EAFEA81F-E186-CE2A-5644-2E6972B196ED}"/>
                    </a:ext>
                  </a:extLst>
                </p:cNvPr>
                <p:cNvPicPr/>
                <p:nvPr/>
              </p:nvPicPr>
              <p:blipFill>
                <a:blip r:embed="rId15"/>
                <a:stretch>
                  <a:fillRect/>
                </a:stretch>
              </p:blipFill>
              <p:spPr>
                <a:xfrm>
                  <a:off x="2296264" y="793849"/>
                  <a:ext cx="40140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1" name="筆跡 10">
                  <a:extLst>
                    <a:ext uri="{FF2B5EF4-FFF2-40B4-BE49-F238E27FC236}">
                      <a16:creationId xmlns:a16="http://schemas.microsoft.com/office/drawing/2014/main" id="{FEC1A3B3-83D8-31A0-A453-3D3D75D19551}"/>
                    </a:ext>
                  </a:extLst>
                </p14:cNvPr>
                <p14:cNvContentPartPr/>
                <p14:nvPr/>
              </p14:nvContentPartPr>
              <p14:xfrm>
                <a:off x="2476264" y="551209"/>
                <a:ext cx="162720" cy="167760"/>
              </p14:xfrm>
            </p:contentPart>
          </mc:Choice>
          <mc:Fallback xmlns="">
            <p:pic>
              <p:nvPicPr>
                <p:cNvPr id="11" name="筆跡 10">
                  <a:extLst>
                    <a:ext uri="{FF2B5EF4-FFF2-40B4-BE49-F238E27FC236}">
                      <a16:creationId xmlns:a16="http://schemas.microsoft.com/office/drawing/2014/main" id="{FEC1A3B3-83D8-31A0-A453-3D3D75D19551}"/>
                    </a:ext>
                  </a:extLst>
                </p:cNvPr>
                <p:cNvPicPr/>
                <p:nvPr/>
              </p:nvPicPr>
              <p:blipFill>
                <a:blip r:embed="rId17"/>
                <a:stretch>
                  <a:fillRect/>
                </a:stretch>
              </p:blipFill>
              <p:spPr>
                <a:xfrm>
                  <a:off x="2458264" y="533569"/>
                  <a:ext cx="1983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BE816451-B6A3-F098-E48F-AC5D32006ABE}"/>
                    </a:ext>
                  </a:extLst>
                </p14:cNvPr>
                <p14:cNvContentPartPr/>
                <p14:nvPr/>
              </p14:nvContentPartPr>
              <p14:xfrm>
                <a:off x="2999344" y="516289"/>
                <a:ext cx="186840" cy="939600"/>
              </p14:xfrm>
            </p:contentPart>
          </mc:Choice>
          <mc:Fallback xmlns="">
            <p:pic>
              <p:nvPicPr>
                <p:cNvPr id="14" name="筆跡 13">
                  <a:extLst>
                    <a:ext uri="{FF2B5EF4-FFF2-40B4-BE49-F238E27FC236}">
                      <a16:creationId xmlns:a16="http://schemas.microsoft.com/office/drawing/2014/main" id="{BE816451-B6A3-F098-E48F-AC5D32006ABE}"/>
                    </a:ext>
                  </a:extLst>
                </p:cNvPr>
                <p:cNvPicPr/>
                <p:nvPr/>
              </p:nvPicPr>
              <p:blipFill>
                <a:blip r:embed="rId19"/>
                <a:stretch>
                  <a:fillRect/>
                </a:stretch>
              </p:blipFill>
              <p:spPr>
                <a:xfrm>
                  <a:off x="2981704" y="498649"/>
                  <a:ext cx="222480" cy="975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655A9E78-3675-C741-421C-716EA6B89C79}"/>
                    </a:ext>
                  </a:extLst>
                </p14:cNvPr>
                <p14:cNvContentPartPr/>
                <p14:nvPr/>
              </p14:nvContentPartPr>
              <p14:xfrm>
                <a:off x="3323344" y="541129"/>
                <a:ext cx="112320" cy="214200"/>
              </p14:xfrm>
            </p:contentPart>
          </mc:Choice>
          <mc:Fallback xmlns="">
            <p:pic>
              <p:nvPicPr>
                <p:cNvPr id="15" name="筆跡 14">
                  <a:extLst>
                    <a:ext uri="{FF2B5EF4-FFF2-40B4-BE49-F238E27FC236}">
                      <a16:creationId xmlns:a16="http://schemas.microsoft.com/office/drawing/2014/main" id="{655A9E78-3675-C741-421C-716EA6B89C79}"/>
                    </a:ext>
                  </a:extLst>
                </p:cNvPr>
                <p:cNvPicPr/>
                <p:nvPr/>
              </p:nvPicPr>
              <p:blipFill>
                <a:blip r:embed="rId21"/>
                <a:stretch>
                  <a:fillRect/>
                </a:stretch>
              </p:blipFill>
              <p:spPr>
                <a:xfrm>
                  <a:off x="3305704" y="523489"/>
                  <a:ext cx="147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94D3A08D-07DB-7710-E2CF-EAA4BBDC2DC6}"/>
                    </a:ext>
                  </a:extLst>
                </p14:cNvPr>
                <p14:cNvContentPartPr/>
                <p14:nvPr/>
              </p14:nvContentPartPr>
              <p14:xfrm>
                <a:off x="3422704" y="538969"/>
                <a:ext cx="118440" cy="205560"/>
              </p14:xfrm>
            </p:contentPart>
          </mc:Choice>
          <mc:Fallback xmlns="">
            <p:pic>
              <p:nvPicPr>
                <p:cNvPr id="16" name="筆跡 15">
                  <a:extLst>
                    <a:ext uri="{FF2B5EF4-FFF2-40B4-BE49-F238E27FC236}">
                      <a16:creationId xmlns:a16="http://schemas.microsoft.com/office/drawing/2014/main" id="{94D3A08D-07DB-7710-E2CF-EAA4BBDC2DC6}"/>
                    </a:ext>
                  </a:extLst>
                </p:cNvPr>
                <p:cNvPicPr/>
                <p:nvPr/>
              </p:nvPicPr>
              <p:blipFill>
                <a:blip r:embed="rId23"/>
                <a:stretch>
                  <a:fillRect/>
                </a:stretch>
              </p:blipFill>
              <p:spPr>
                <a:xfrm>
                  <a:off x="3404704" y="521329"/>
                  <a:ext cx="15408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筆跡 16">
                  <a:extLst>
                    <a:ext uri="{FF2B5EF4-FFF2-40B4-BE49-F238E27FC236}">
                      <a16:creationId xmlns:a16="http://schemas.microsoft.com/office/drawing/2014/main" id="{F5986179-4B4D-4B5D-D135-912B268DE8DF}"/>
                    </a:ext>
                  </a:extLst>
                </p14:cNvPr>
                <p14:cNvContentPartPr/>
                <p14:nvPr/>
              </p14:nvContentPartPr>
              <p14:xfrm>
                <a:off x="3587944" y="608089"/>
                <a:ext cx="131040" cy="163440"/>
              </p14:xfrm>
            </p:contentPart>
          </mc:Choice>
          <mc:Fallback xmlns="">
            <p:pic>
              <p:nvPicPr>
                <p:cNvPr id="17" name="筆跡 16">
                  <a:extLst>
                    <a:ext uri="{FF2B5EF4-FFF2-40B4-BE49-F238E27FC236}">
                      <a16:creationId xmlns:a16="http://schemas.microsoft.com/office/drawing/2014/main" id="{F5986179-4B4D-4B5D-D135-912B268DE8DF}"/>
                    </a:ext>
                  </a:extLst>
                </p:cNvPr>
                <p:cNvPicPr/>
                <p:nvPr/>
              </p:nvPicPr>
              <p:blipFill>
                <a:blip r:embed="rId25"/>
                <a:stretch>
                  <a:fillRect/>
                </a:stretch>
              </p:blipFill>
              <p:spPr>
                <a:xfrm>
                  <a:off x="3570304" y="590449"/>
                  <a:ext cx="1666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筆跡 17">
                  <a:extLst>
                    <a:ext uri="{FF2B5EF4-FFF2-40B4-BE49-F238E27FC236}">
                      <a16:creationId xmlns:a16="http://schemas.microsoft.com/office/drawing/2014/main" id="{09B5C71D-4F26-2C70-28EB-0F725BB01B69}"/>
                    </a:ext>
                  </a:extLst>
                </p14:cNvPr>
                <p14:cNvContentPartPr/>
                <p14:nvPr/>
              </p14:nvContentPartPr>
              <p14:xfrm>
                <a:off x="3769744" y="675049"/>
                <a:ext cx="184680" cy="16920"/>
              </p14:xfrm>
            </p:contentPart>
          </mc:Choice>
          <mc:Fallback xmlns="">
            <p:pic>
              <p:nvPicPr>
                <p:cNvPr id="18" name="筆跡 17">
                  <a:extLst>
                    <a:ext uri="{FF2B5EF4-FFF2-40B4-BE49-F238E27FC236}">
                      <a16:creationId xmlns:a16="http://schemas.microsoft.com/office/drawing/2014/main" id="{09B5C71D-4F26-2C70-28EB-0F725BB01B69}"/>
                    </a:ext>
                  </a:extLst>
                </p:cNvPr>
                <p:cNvPicPr/>
                <p:nvPr/>
              </p:nvPicPr>
              <p:blipFill>
                <a:blip r:embed="rId27"/>
                <a:stretch>
                  <a:fillRect/>
                </a:stretch>
              </p:blipFill>
              <p:spPr>
                <a:xfrm>
                  <a:off x="3752104" y="657049"/>
                  <a:ext cx="22032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241CA162-EBDA-6556-9318-51FDF91CB377}"/>
                    </a:ext>
                  </a:extLst>
                </p14:cNvPr>
                <p14:cNvContentPartPr/>
                <p14:nvPr/>
              </p14:nvContentPartPr>
              <p14:xfrm>
                <a:off x="4147744" y="508369"/>
                <a:ext cx="282240" cy="16560"/>
              </p14:xfrm>
            </p:contentPart>
          </mc:Choice>
          <mc:Fallback xmlns="">
            <p:pic>
              <p:nvPicPr>
                <p:cNvPr id="20" name="筆跡 19">
                  <a:extLst>
                    <a:ext uri="{FF2B5EF4-FFF2-40B4-BE49-F238E27FC236}">
                      <a16:creationId xmlns:a16="http://schemas.microsoft.com/office/drawing/2014/main" id="{241CA162-EBDA-6556-9318-51FDF91CB377}"/>
                    </a:ext>
                  </a:extLst>
                </p:cNvPr>
                <p:cNvPicPr/>
                <p:nvPr/>
              </p:nvPicPr>
              <p:blipFill>
                <a:blip r:embed="rId29"/>
                <a:stretch>
                  <a:fillRect/>
                </a:stretch>
              </p:blipFill>
              <p:spPr>
                <a:xfrm>
                  <a:off x="4130104" y="490729"/>
                  <a:ext cx="31788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9291593B-3B4A-BA04-6207-18237B5BB099}"/>
                    </a:ext>
                  </a:extLst>
                </p14:cNvPr>
                <p14:cNvContentPartPr/>
                <p14:nvPr/>
              </p14:nvContentPartPr>
              <p14:xfrm>
                <a:off x="4194544" y="596929"/>
                <a:ext cx="194760" cy="161280"/>
              </p14:xfrm>
            </p:contentPart>
          </mc:Choice>
          <mc:Fallback xmlns="">
            <p:pic>
              <p:nvPicPr>
                <p:cNvPr id="21" name="筆跡 20">
                  <a:extLst>
                    <a:ext uri="{FF2B5EF4-FFF2-40B4-BE49-F238E27FC236}">
                      <a16:creationId xmlns:a16="http://schemas.microsoft.com/office/drawing/2014/main" id="{9291593B-3B4A-BA04-6207-18237B5BB099}"/>
                    </a:ext>
                  </a:extLst>
                </p:cNvPr>
                <p:cNvPicPr/>
                <p:nvPr/>
              </p:nvPicPr>
              <p:blipFill>
                <a:blip r:embed="rId31"/>
                <a:stretch>
                  <a:fillRect/>
                </a:stretch>
              </p:blipFill>
              <p:spPr>
                <a:xfrm>
                  <a:off x="4176904" y="579289"/>
                  <a:ext cx="2304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1A2D9A99-E173-4D4A-E12A-26F862D565E2}"/>
                    </a:ext>
                  </a:extLst>
                </p14:cNvPr>
                <p14:cNvContentPartPr/>
                <p14:nvPr/>
              </p14:nvContentPartPr>
              <p14:xfrm>
                <a:off x="4168624" y="587929"/>
                <a:ext cx="218520" cy="185760"/>
              </p14:xfrm>
            </p:contentPart>
          </mc:Choice>
          <mc:Fallback xmlns="">
            <p:pic>
              <p:nvPicPr>
                <p:cNvPr id="22" name="筆跡 21">
                  <a:extLst>
                    <a:ext uri="{FF2B5EF4-FFF2-40B4-BE49-F238E27FC236}">
                      <a16:creationId xmlns:a16="http://schemas.microsoft.com/office/drawing/2014/main" id="{1A2D9A99-E173-4D4A-E12A-26F862D565E2}"/>
                    </a:ext>
                  </a:extLst>
                </p:cNvPr>
                <p:cNvPicPr/>
                <p:nvPr/>
              </p:nvPicPr>
              <p:blipFill>
                <a:blip r:embed="rId33"/>
                <a:stretch>
                  <a:fillRect/>
                </a:stretch>
              </p:blipFill>
              <p:spPr>
                <a:xfrm>
                  <a:off x="4150624" y="569929"/>
                  <a:ext cx="2541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73048205-DA2F-67F6-4705-C4D094E1F687}"/>
                    </a:ext>
                  </a:extLst>
                </p14:cNvPr>
                <p14:cNvContentPartPr/>
                <p14:nvPr/>
              </p14:nvContentPartPr>
              <p14:xfrm>
                <a:off x="3252784" y="905449"/>
                <a:ext cx="1508040" cy="72720"/>
              </p14:xfrm>
            </p:contentPart>
          </mc:Choice>
          <mc:Fallback xmlns="">
            <p:pic>
              <p:nvPicPr>
                <p:cNvPr id="24" name="筆跡 23">
                  <a:extLst>
                    <a:ext uri="{FF2B5EF4-FFF2-40B4-BE49-F238E27FC236}">
                      <a16:creationId xmlns:a16="http://schemas.microsoft.com/office/drawing/2014/main" id="{73048205-DA2F-67F6-4705-C4D094E1F687}"/>
                    </a:ext>
                  </a:extLst>
                </p:cNvPr>
                <p:cNvPicPr/>
                <p:nvPr/>
              </p:nvPicPr>
              <p:blipFill>
                <a:blip r:embed="rId35"/>
                <a:stretch>
                  <a:fillRect/>
                </a:stretch>
              </p:blipFill>
              <p:spPr>
                <a:xfrm>
                  <a:off x="3235144" y="887809"/>
                  <a:ext cx="154368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5" name="筆跡 24">
                  <a:extLst>
                    <a:ext uri="{FF2B5EF4-FFF2-40B4-BE49-F238E27FC236}">
                      <a16:creationId xmlns:a16="http://schemas.microsoft.com/office/drawing/2014/main" id="{6F1DC412-921B-5CA0-5E75-B43AC17758E4}"/>
                    </a:ext>
                  </a:extLst>
                </p14:cNvPr>
                <p14:cNvContentPartPr/>
                <p14:nvPr/>
              </p14:nvContentPartPr>
              <p14:xfrm>
                <a:off x="3613864" y="1058449"/>
                <a:ext cx="398880" cy="182880"/>
              </p14:xfrm>
            </p:contentPart>
          </mc:Choice>
          <mc:Fallback xmlns="">
            <p:pic>
              <p:nvPicPr>
                <p:cNvPr id="25" name="筆跡 24">
                  <a:extLst>
                    <a:ext uri="{FF2B5EF4-FFF2-40B4-BE49-F238E27FC236}">
                      <a16:creationId xmlns:a16="http://schemas.microsoft.com/office/drawing/2014/main" id="{6F1DC412-921B-5CA0-5E75-B43AC17758E4}"/>
                    </a:ext>
                  </a:extLst>
                </p:cNvPr>
                <p:cNvPicPr/>
                <p:nvPr/>
              </p:nvPicPr>
              <p:blipFill>
                <a:blip r:embed="rId37"/>
                <a:stretch>
                  <a:fillRect/>
                </a:stretch>
              </p:blipFill>
              <p:spPr>
                <a:xfrm>
                  <a:off x="3596224" y="1040809"/>
                  <a:ext cx="434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6" name="筆跡 25">
                  <a:extLst>
                    <a:ext uri="{FF2B5EF4-FFF2-40B4-BE49-F238E27FC236}">
                      <a16:creationId xmlns:a16="http://schemas.microsoft.com/office/drawing/2014/main" id="{B810AE9E-BA43-25F2-B200-E1540BC46AA1}"/>
                    </a:ext>
                  </a:extLst>
                </p14:cNvPr>
                <p14:cNvContentPartPr/>
                <p14:nvPr/>
              </p14:nvContentPartPr>
              <p14:xfrm>
                <a:off x="3697744" y="1283449"/>
                <a:ext cx="264600" cy="184680"/>
              </p14:xfrm>
            </p:contentPart>
          </mc:Choice>
          <mc:Fallback xmlns="">
            <p:pic>
              <p:nvPicPr>
                <p:cNvPr id="26" name="筆跡 25">
                  <a:extLst>
                    <a:ext uri="{FF2B5EF4-FFF2-40B4-BE49-F238E27FC236}">
                      <a16:creationId xmlns:a16="http://schemas.microsoft.com/office/drawing/2014/main" id="{B810AE9E-BA43-25F2-B200-E1540BC46AA1}"/>
                    </a:ext>
                  </a:extLst>
                </p:cNvPr>
                <p:cNvPicPr/>
                <p:nvPr/>
              </p:nvPicPr>
              <p:blipFill>
                <a:blip r:embed="rId39"/>
                <a:stretch>
                  <a:fillRect/>
                </a:stretch>
              </p:blipFill>
              <p:spPr>
                <a:xfrm>
                  <a:off x="3680104" y="1265809"/>
                  <a:ext cx="30024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8F615ABC-FA4C-6856-D1A7-DF4483679E66}"/>
                    </a:ext>
                  </a:extLst>
                </p14:cNvPr>
                <p14:cNvContentPartPr/>
                <p14:nvPr/>
              </p14:nvContentPartPr>
              <p14:xfrm>
                <a:off x="4702504" y="488209"/>
                <a:ext cx="226080" cy="868680"/>
              </p14:xfrm>
            </p:contentPart>
          </mc:Choice>
          <mc:Fallback xmlns="">
            <p:pic>
              <p:nvPicPr>
                <p:cNvPr id="28" name="筆跡 27">
                  <a:extLst>
                    <a:ext uri="{FF2B5EF4-FFF2-40B4-BE49-F238E27FC236}">
                      <a16:creationId xmlns:a16="http://schemas.microsoft.com/office/drawing/2014/main" id="{8F615ABC-FA4C-6856-D1A7-DF4483679E66}"/>
                    </a:ext>
                  </a:extLst>
                </p:cNvPr>
                <p:cNvPicPr/>
                <p:nvPr/>
              </p:nvPicPr>
              <p:blipFill>
                <a:blip r:embed="rId41"/>
                <a:stretch>
                  <a:fillRect/>
                </a:stretch>
              </p:blipFill>
              <p:spPr>
                <a:xfrm>
                  <a:off x="4684504" y="470209"/>
                  <a:ext cx="261720" cy="904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1ACF860C-DDB2-A97E-8186-069F7AC6B48B}"/>
                    </a:ext>
                  </a:extLst>
                </p14:cNvPr>
                <p14:cNvContentPartPr/>
                <p14:nvPr/>
              </p14:nvContentPartPr>
              <p14:xfrm>
                <a:off x="4894384" y="319729"/>
                <a:ext cx="255240" cy="112680"/>
              </p14:xfrm>
            </p:contentPart>
          </mc:Choice>
          <mc:Fallback xmlns="">
            <p:pic>
              <p:nvPicPr>
                <p:cNvPr id="30" name="筆跡 29">
                  <a:extLst>
                    <a:ext uri="{FF2B5EF4-FFF2-40B4-BE49-F238E27FC236}">
                      <a16:creationId xmlns:a16="http://schemas.microsoft.com/office/drawing/2014/main" id="{1ACF860C-DDB2-A97E-8186-069F7AC6B48B}"/>
                    </a:ext>
                  </a:extLst>
                </p:cNvPr>
                <p:cNvPicPr/>
                <p:nvPr/>
              </p:nvPicPr>
              <p:blipFill>
                <a:blip r:embed="rId43"/>
                <a:stretch>
                  <a:fillRect/>
                </a:stretch>
              </p:blipFill>
              <p:spPr>
                <a:xfrm>
                  <a:off x="4876384" y="301729"/>
                  <a:ext cx="2908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5F86FD86-4DAB-8693-B609-549C7DD6F089}"/>
                    </a:ext>
                  </a:extLst>
                </p14:cNvPr>
                <p14:cNvContentPartPr/>
                <p14:nvPr/>
              </p14:nvContentPartPr>
              <p14:xfrm>
                <a:off x="5028304" y="319009"/>
                <a:ext cx="35280" cy="308880"/>
              </p14:xfrm>
            </p:contentPart>
          </mc:Choice>
          <mc:Fallback xmlns="">
            <p:pic>
              <p:nvPicPr>
                <p:cNvPr id="31" name="筆跡 30">
                  <a:extLst>
                    <a:ext uri="{FF2B5EF4-FFF2-40B4-BE49-F238E27FC236}">
                      <a16:creationId xmlns:a16="http://schemas.microsoft.com/office/drawing/2014/main" id="{5F86FD86-4DAB-8693-B609-549C7DD6F089}"/>
                    </a:ext>
                  </a:extLst>
                </p:cNvPr>
                <p:cNvPicPr/>
                <p:nvPr/>
              </p:nvPicPr>
              <p:blipFill>
                <a:blip r:embed="rId45"/>
                <a:stretch>
                  <a:fillRect/>
                </a:stretch>
              </p:blipFill>
              <p:spPr>
                <a:xfrm>
                  <a:off x="5010664" y="301369"/>
                  <a:ext cx="70920" cy="344520"/>
                </a:xfrm>
                <a:prstGeom prst="rect">
                  <a:avLst/>
                </a:prstGeom>
              </p:spPr>
            </p:pic>
          </mc:Fallback>
        </mc:AlternateContent>
      </p:grpSp>
      <p:grpSp>
        <p:nvGrpSpPr>
          <p:cNvPr id="35" name="群組 34">
            <a:extLst>
              <a:ext uri="{FF2B5EF4-FFF2-40B4-BE49-F238E27FC236}">
                <a16:creationId xmlns:a16="http://schemas.microsoft.com/office/drawing/2014/main" id="{E5135027-2722-F857-3C21-EFC5B236BA4C}"/>
              </a:ext>
            </a:extLst>
          </p:cNvPr>
          <p:cNvGrpSpPr/>
          <p:nvPr/>
        </p:nvGrpSpPr>
        <p:grpSpPr>
          <a:xfrm>
            <a:off x="5368864" y="952969"/>
            <a:ext cx="229680" cy="124920"/>
            <a:chOff x="5368864" y="952969"/>
            <a:chExt cx="229680" cy="124920"/>
          </a:xfrm>
        </p:grpSpPr>
        <mc:AlternateContent xmlns:mc="http://schemas.openxmlformats.org/markup-compatibility/2006" xmlns:p14="http://schemas.microsoft.com/office/powerpoint/2010/main">
          <mc:Choice Requires="p14">
            <p:contentPart p14:bwMode="auto" r:id="rId46">
              <p14:nvContentPartPr>
                <p14:cNvPr id="33" name="筆跡 32">
                  <a:extLst>
                    <a:ext uri="{FF2B5EF4-FFF2-40B4-BE49-F238E27FC236}">
                      <a16:creationId xmlns:a16="http://schemas.microsoft.com/office/drawing/2014/main" id="{5BEC1601-F577-5E43-00EF-BE66AF42EACC}"/>
                    </a:ext>
                  </a:extLst>
                </p14:cNvPr>
                <p14:cNvContentPartPr/>
                <p14:nvPr/>
              </p14:nvContentPartPr>
              <p14:xfrm>
                <a:off x="5381824" y="952969"/>
                <a:ext cx="211680" cy="12600"/>
              </p14:xfrm>
            </p:contentPart>
          </mc:Choice>
          <mc:Fallback xmlns="">
            <p:pic>
              <p:nvPicPr>
                <p:cNvPr id="33" name="筆跡 32">
                  <a:extLst>
                    <a:ext uri="{FF2B5EF4-FFF2-40B4-BE49-F238E27FC236}">
                      <a16:creationId xmlns:a16="http://schemas.microsoft.com/office/drawing/2014/main" id="{5BEC1601-F577-5E43-00EF-BE66AF42EACC}"/>
                    </a:ext>
                  </a:extLst>
                </p:cNvPr>
                <p:cNvPicPr/>
                <p:nvPr/>
              </p:nvPicPr>
              <p:blipFill>
                <a:blip r:embed="rId47"/>
                <a:stretch>
                  <a:fillRect/>
                </a:stretch>
              </p:blipFill>
              <p:spPr>
                <a:xfrm>
                  <a:off x="5363824" y="934969"/>
                  <a:ext cx="2473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4" name="筆跡 33">
                  <a:extLst>
                    <a:ext uri="{FF2B5EF4-FFF2-40B4-BE49-F238E27FC236}">
                      <a16:creationId xmlns:a16="http://schemas.microsoft.com/office/drawing/2014/main" id="{98575BDF-1C69-5C98-0CAA-2929246E41D7}"/>
                    </a:ext>
                  </a:extLst>
                </p14:cNvPr>
                <p14:cNvContentPartPr/>
                <p14:nvPr/>
              </p14:nvContentPartPr>
              <p14:xfrm>
                <a:off x="5368864" y="1058449"/>
                <a:ext cx="229680" cy="19440"/>
              </p14:xfrm>
            </p:contentPart>
          </mc:Choice>
          <mc:Fallback xmlns="">
            <p:pic>
              <p:nvPicPr>
                <p:cNvPr id="34" name="筆跡 33">
                  <a:extLst>
                    <a:ext uri="{FF2B5EF4-FFF2-40B4-BE49-F238E27FC236}">
                      <a16:creationId xmlns:a16="http://schemas.microsoft.com/office/drawing/2014/main" id="{98575BDF-1C69-5C98-0CAA-2929246E41D7}"/>
                    </a:ext>
                  </a:extLst>
                </p:cNvPr>
                <p:cNvPicPr/>
                <p:nvPr/>
              </p:nvPicPr>
              <p:blipFill>
                <a:blip r:embed="rId49"/>
                <a:stretch>
                  <a:fillRect/>
                </a:stretch>
              </p:blipFill>
              <p:spPr>
                <a:xfrm>
                  <a:off x="5350864" y="1040449"/>
                  <a:ext cx="265320" cy="55080"/>
                </a:xfrm>
                <a:prstGeom prst="rect">
                  <a:avLst/>
                </a:prstGeom>
              </p:spPr>
            </p:pic>
          </mc:Fallback>
        </mc:AlternateContent>
      </p:grpSp>
      <p:grpSp>
        <p:nvGrpSpPr>
          <p:cNvPr id="41" name="群組 40">
            <a:extLst>
              <a:ext uri="{FF2B5EF4-FFF2-40B4-BE49-F238E27FC236}">
                <a16:creationId xmlns:a16="http://schemas.microsoft.com/office/drawing/2014/main" id="{71B659B9-1615-503F-129E-3AC006E94564}"/>
              </a:ext>
            </a:extLst>
          </p:cNvPr>
          <p:cNvGrpSpPr/>
          <p:nvPr/>
        </p:nvGrpSpPr>
        <p:grpSpPr>
          <a:xfrm>
            <a:off x="5971504" y="728329"/>
            <a:ext cx="1137600" cy="421920"/>
            <a:chOff x="5971504" y="728329"/>
            <a:chExt cx="1137600" cy="421920"/>
          </a:xfrm>
        </p:grpSpPr>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88EE9DF9-608D-CF9F-46DE-A3F2498474DF}"/>
                    </a:ext>
                  </a:extLst>
                </p14:cNvPr>
                <p14:cNvContentPartPr/>
                <p14:nvPr/>
              </p14:nvContentPartPr>
              <p14:xfrm>
                <a:off x="5971504" y="728329"/>
                <a:ext cx="182520" cy="421920"/>
              </p14:xfrm>
            </p:contentPart>
          </mc:Choice>
          <mc:Fallback xmlns="">
            <p:pic>
              <p:nvPicPr>
                <p:cNvPr id="36" name="筆跡 35">
                  <a:extLst>
                    <a:ext uri="{FF2B5EF4-FFF2-40B4-BE49-F238E27FC236}">
                      <a16:creationId xmlns:a16="http://schemas.microsoft.com/office/drawing/2014/main" id="{88EE9DF9-608D-CF9F-46DE-A3F2498474DF}"/>
                    </a:ext>
                  </a:extLst>
                </p:cNvPr>
                <p:cNvPicPr/>
                <p:nvPr/>
              </p:nvPicPr>
              <p:blipFill>
                <a:blip r:embed="rId51"/>
                <a:stretch>
                  <a:fillRect/>
                </a:stretch>
              </p:blipFill>
              <p:spPr>
                <a:xfrm>
                  <a:off x="5953504" y="710329"/>
                  <a:ext cx="218160" cy="457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B5EE15F1-E13E-D2EE-DADA-EFDAAB102D50}"/>
                    </a:ext>
                  </a:extLst>
                </p14:cNvPr>
                <p14:cNvContentPartPr/>
                <p14:nvPr/>
              </p14:nvContentPartPr>
              <p14:xfrm>
                <a:off x="6264544" y="785209"/>
                <a:ext cx="238320" cy="340200"/>
              </p14:xfrm>
            </p:contentPart>
          </mc:Choice>
          <mc:Fallback xmlns="">
            <p:pic>
              <p:nvPicPr>
                <p:cNvPr id="37" name="筆跡 36">
                  <a:extLst>
                    <a:ext uri="{FF2B5EF4-FFF2-40B4-BE49-F238E27FC236}">
                      <a16:creationId xmlns:a16="http://schemas.microsoft.com/office/drawing/2014/main" id="{B5EE15F1-E13E-D2EE-DADA-EFDAAB102D50}"/>
                    </a:ext>
                  </a:extLst>
                </p:cNvPr>
                <p:cNvPicPr/>
                <p:nvPr/>
              </p:nvPicPr>
              <p:blipFill>
                <a:blip r:embed="rId53"/>
                <a:stretch>
                  <a:fillRect/>
                </a:stretch>
              </p:blipFill>
              <p:spPr>
                <a:xfrm>
                  <a:off x="6246904" y="767209"/>
                  <a:ext cx="273960" cy="3758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B8DD300F-16CB-75EB-2C45-C8F92254D7C2}"/>
                    </a:ext>
                  </a:extLst>
                </p14:cNvPr>
                <p14:cNvContentPartPr/>
                <p14:nvPr/>
              </p14:nvContentPartPr>
              <p14:xfrm>
                <a:off x="6527344" y="1037929"/>
                <a:ext cx="18360" cy="85680"/>
              </p14:xfrm>
            </p:contentPart>
          </mc:Choice>
          <mc:Fallback xmlns="">
            <p:pic>
              <p:nvPicPr>
                <p:cNvPr id="38" name="筆跡 37">
                  <a:extLst>
                    <a:ext uri="{FF2B5EF4-FFF2-40B4-BE49-F238E27FC236}">
                      <a16:creationId xmlns:a16="http://schemas.microsoft.com/office/drawing/2014/main" id="{B8DD300F-16CB-75EB-2C45-C8F92254D7C2}"/>
                    </a:ext>
                  </a:extLst>
                </p:cNvPr>
                <p:cNvPicPr/>
                <p:nvPr/>
              </p:nvPicPr>
              <p:blipFill>
                <a:blip r:embed="rId55"/>
                <a:stretch>
                  <a:fillRect/>
                </a:stretch>
              </p:blipFill>
              <p:spPr>
                <a:xfrm>
                  <a:off x="6509704" y="1020289"/>
                  <a:ext cx="5400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5268E6C8-F36D-4C6D-DB5D-61DB66EF4A5D}"/>
                    </a:ext>
                  </a:extLst>
                </p14:cNvPr>
                <p14:cNvContentPartPr/>
                <p14:nvPr/>
              </p14:nvContentPartPr>
              <p14:xfrm>
                <a:off x="6704824" y="902929"/>
                <a:ext cx="118080" cy="175680"/>
              </p14:xfrm>
            </p:contentPart>
          </mc:Choice>
          <mc:Fallback xmlns="">
            <p:pic>
              <p:nvPicPr>
                <p:cNvPr id="39" name="筆跡 38">
                  <a:extLst>
                    <a:ext uri="{FF2B5EF4-FFF2-40B4-BE49-F238E27FC236}">
                      <a16:creationId xmlns:a16="http://schemas.microsoft.com/office/drawing/2014/main" id="{5268E6C8-F36D-4C6D-DB5D-61DB66EF4A5D}"/>
                    </a:ext>
                  </a:extLst>
                </p:cNvPr>
                <p:cNvPicPr/>
                <p:nvPr/>
              </p:nvPicPr>
              <p:blipFill>
                <a:blip r:embed="rId57"/>
                <a:stretch>
                  <a:fillRect/>
                </a:stretch>
              </p:blipFill>
              <p:spPr>
                <a:xfrm>
                  <a:off x="6687184" y="884929"/>
                  <a:ext cx="1537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A81B3343-6D44-2B10-37CA-9EA23702AB04}"/>
                    </a:ext>
                  </a:extLst>
                </p14:cNvPr>
                <p14:cNvContentPartPr/>
                <p14:nvPr/>
              </p14:nvContentPartPr>
              <p14:xfrm>
                <a:off x="6915064" y="902209"/>
                <a:ext cx="194040" cy="142560"/>
              </p14:xfrm>
            </p:contentPart>
          </mc:Choice>
          <mc:Fallback xmlns="">
            <p:pic>
              <p:nvPicPr>
                <p:cNvPr id="40" name="筆跡 39">
                  <a:extLst>
                    <a:ext uri="{FF2B5EF4-FFF2-40B4-BE49-F238E27FC236}">
                      <a16:creationId xmlns:a16="http://schemas.microsoft.com/office/drawing/2014/main" id="{A81B3343-6D44-2B10-37CA-9EA23702AB04}"/>
                    </a:ext>
                  </a:extLst>
                </p:cNvPr>
                <p:cNvPicPr/>
                <p:nvPr/>
              </p:nvPicPr>
              <p:blipFill>
                <a:blip r:embed="rId59"/>
                <a:stretch>
                  <a:fillRect/>
                </a:stretch>
              </p:blipFill>
              <p:spPr>
                <a:xfrm>
                  <a:off x="6897424" y="884569"/>
                  <a:ext cx="229680" cy="178200"/>
                </a:xfrm>
                <a:prstGeom prst="rect">
                  <a:avLst/>
                </a:prstGeom>
              </p:spPr>
            </p:pic>
          </mc:Fallback>
        </mc:AlternateContent>
      </p:grpSp>
      <p:grpSp>
        <p:nvGrpSpPr>
          <p:cNvPr id="47" name="群組 46">
            <a:extLst>
              <a:ext uri="{FF2B5EF4-FFF2-40B4-BE49-F238E27FC236}">
                <a16:creationId xmlns:a16="http://schemas.microsoft.com/office/drawing/2014/main" id="{31CCF23E-45A8-03DF-4FD8-CBB3D98337CC}"/>
              </a:ext>
            </a:extLst>
          </p:cNvPr>
          <p:cNvGrpSpPr/>
          <p:nvPr/>
        </p:nvGrpSpPr>
        <p:grpSpPr>
          <a:xfrm>
            <a:off x="228782" y="2478799"/>
            <a:ext cx="327185" cy="395217"/>
            <a:chOff x="228782" y="2478799"/>
            <a:chExt cx="327185" cy="395217"/>
          </a:xfrm>
        </p:grpSpPr>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1BDAF08E-756B-68F2-E480-C6B98B249E77}"/>
                    </a:ext>
                  </a:extLst>
                </p14:cNvPr>
                <p14:cNvContentPartPr/>
                <p14:nvPr/>
              </p14:nvContentPartPr>
              <p14:xfrm>
                <a:off x="268393" y="2638810"/>
                <a:ext cx="22155" cy="231849"/>
              </p14:xfrm>
            </p:contentPart>
          </mc:Choice>
          <mc:Fallback xmlns="">
            <p:pic>
              <p:nvPicPr>
                <p:cNvPr id="42" name="筆跡 41">
                  <a:extLst>
                    <a:ext uri="{FF2B5EF4-FFF2-40B4-BE49-F238E27FC236}">
                      <a16:creationId xmlns:a16="http://schemas.microsoft.com/office/drawing/2014/main" id="{1BDAF08E-756B-68F2-E480-C6B98B249E77}"/>
                    </a:ext>
                  </a:extLst>
                </p:cNvPr>
                <p:cNvPicPr/>
                <p:nvPr/>
              </p:nvPicPr>
              <p:blipFill>
                <a:blip r:embed="rId61"/>
                <a:stretch>
                  <a:fillRect/>
                </a:stretch>
              </p:blipFill>
              <p:spPr>
                <a:xfrm>
                  <a:off x="250526" y="2620809"/>
                  <a:ext cx="57532" cy="26749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F3622B5B-7B31-F501-C10B-18B6BF68E253}"/>
                    </a:ext>
                  </a:extLst>
                </p14:cNvPr>
                <p14:cNvContentPartPr/>
                <p14:nvPr/>
              </p14:nvContentPartPr>
              <p14:xfrm>
                <a:off x="287863" y="2712438"/>
                <a:ext cx="155088" cy="145689"/>
              </p14:xfrm>
            </p:contentPart>
          </mc:Choice>
          <mc:Fallback xmlns="">
            <p:pic>
              <p:nvPicPr>
                <p:cNvPr id="43" name="筆跡 42">
                  <a:extLst>
                    <a:ext uri="{FF2B5EF4-FFF2-40B4-BE49-F238E27FC236}">
                      <a16:creationId xmlns:a16="http://schemas.microsoft.com/office/drawing/2014/main" id="{F3622B5B-7B31-F501-C10B-18B6BF68E253}"/>
                    </a:ext>
                  </a:extLst>
                </p:cNvPr>
                <p:cNvPicPr/>
                <p:nvPr/>
              </p:nvPicPr>
              <p:blipFill>
                <a:blip r:embed="rId63"/>
                <a:stretch>
                  <a:fillRect/>
                </a:stretch>
              </p:blipFill>
              <p:spPr>
                <a:xfrm>
                  <a:off x="270231" y="2694452"/>
                  <a:ext cx="190711" cy="181302"/>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4" name="筆跡 43">
                  <a:extLst>
                    <a:ext uri="{FF2B5EF4-FFF2-40B4-BE49-F238E27FC236}">
                      <a16:creationId xmlns:a16="http://schemas.microsoft.com/office/drawing/2014/main" id="{2D6D993F-97AE-8060-4933-3A8C937742FF}"/>
                    </a:ext>
                  </a:extLst>
                </p14:cNvPr>
                <p14:cNvContentPartPr/>
                <p14:nvPr/>
              </p14:nvContentPartPr>
              <p14:xfrm>
                <a:off x="228782" y="2478799"/>
                <a:ext cx="220659" cy="168068"/>
              </p14:xfrm>
            </p:contentPart>
          </mc:Choice>
          <mc:Fallback xmlns="">
            <p:pic>
              <p:nvPicPr>
                <p:cNvPr id="44" name="筆跡 43">
                  <a:extLst>
                    <a:ext uri="{FF2B5EF4-FFF2-40B4-BE49-F238E27FC236}">
                      <a16:creationId xmlns:a16="http://schemas.microsoft.com/office/drawing/2014/main" id="{2D6D993F-97AE-8060-4933-3A8C937742FF}"/>
                    </a:ext>
                  </a:extLst>
                </p:cNvPr>
                <p:cNvPicPr/>
                <p:nvPr/>
              </p:nvPicPr>
              <p:blipFill>
                <a:blip r:embed="rId65"/>
                <a:stretch>
                  <a:fillRect/>
                </a:stretch>
              </p:blipFill>
              <p:spPr>
                <a:xfrm>
                  <a:off x="210813" y="2460805"/>
                  <a:ext cx="256238" cy="20369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C9FBCB29-2C2A-484A-78AB-68032CC03686}"/>
                    </a:ext>
                  </a:extLst>
                </p14:cNvPr>
                <p14:cNvContentPartPr/>
                <p14:nvPr/>
              </p14:nvContentPartPr>
              <p14:xfrm>
                <a:off x="450113" y="2777785"/>
                <a:ext cx="105854" cy="96231"/>
              </p14:xfrm>
            </p:contentPart>
          </mc:Choice>
          <mc:Fallback xmlns="">
            <p:pic>
              <p:nvPicPr>
                <p:cNvPr id="46" name="筆跡 45">
                  <a:extLst>
                    <a:ext uri="{FF2B5EF4-FFF2-40B4-BE49-F238E27FC236}">
                      <a16:creationId xmlns:a16="http://schemas.microsoft.com/office/drawing/2014/main" id="{C9FBCB29-2C2A-484A-78AB-68032CC03686}"/>
                    </a:ext>
                  </a:extLst>
                </p:cNvPr>
                <p:cNvPicPr/>
                <p:nvPr/>
              </p:nvPicPr>
              <p:blipFill>
                <a:blip r:embed="rId67"/>
                <a:stretch>
                  <a:fillRect/>
                </a:stretch>
              </p:blipFill>
              <p:spPr>
                <a:xfrm>
                  <a:off x="432172" y="2760191"/>
                  <a:ext cx="141378" cy="131779"/>
                </a:xfrm>
                <a:prstGeom prst="rect">
                  <a:avLst/>
                </a:prstGeom>
              </p:spPr>
            </p:pic>
          </mc:Fallback>
        </mc:AlternateContent>
      </p:grpSp>
      <p:grpSp>
        <p:nvGrpSpPr>
          <p:cNvPr id="108" name="群組 107">
            <a:extLst>
              <a:ext uri="{FF2B5EF4-FFF2-40B4-BE49-F238E27FC236}">
                <a16:creationId xmlns:a16="http://schemas.microsoft.com/office/drawing/2014/main" id="{1E98877D-E1A8-1786-B1BA-9A83BEEBE079}"/>
              </a:ext>
            </a:extLst>
          </p:cNvPr>
          <p:cNvGrpSpPr/>
          <p:nvPr/>
        </p:nvGrpSpPr>
        <p:grpSpPr>
          <a:xfrm>
            <a:off x="3217080" y="2278281"/>
            <a:ext cx="1497393" cy="732025"/>
            <a:chOff x="3217080" y="2278281"/>
            <a:chExt cx="1497393" cy="732025"/>
          </a:xfrm>
        </p:grpSpPr>
        <mc:AlternateContent xmlns:mc="http://schemas.openxmlformats.org/markup-compatibility/2006" xmlns:p14="http://schemas.microsoft.com/office/powerpoint/2010/main">
          <mc:Choice Requires="p14">
            <p:contentPart p14:bwMode="auto" r:id="rId68">
              <p14:nvContentPartPr>
                <p14:cNvPr id="83" name="筆跡 82">
                  <a:extLst>
                    <a:ext uri="{FF2B5EF4-FFF2-40B4-BE49-F238E27FC236}">
                      <a16:creationId xmlns:a16="http://schemas.microsoft.com/office/drawing/2014/main" id="{3C809739-6372-C301-5819-3411CACF4033}"/>
                    </a:ext>
                  </a:extLst>
                </p14:cNvPr>
                <p14:cNvContentPartPr/>
                <p14:nvPr/>
              </p14:nvContentPartPr>
              <p14:xfrm>
                <a:off x="3264747" y="2422403"/>
                <a:ext cx="101378" cy="155536"/>
              </p14:xfrm>
            </p:contentPart>
          </mc:Choice>
          <mc:Fallback xmlns="">
            <p:pic>
              <p:nvPicPr>
                <p:cNvPr id="83" name="筆跡 82">
                  <a:extLst>
                    <a:ext uri="{FF2B5EF4-FFF2-40B4-BE49-F238E27FC236}">
                      <a16:creationId xmlns:a16="http://schemas.microsoft.com/office/drawing/2014/main" id="{3C809739-6372-C301-5819-3411CACF4033}"/>
                    </a:ext>
                  </a:extLst>
                </p:cNvPr>
                <p:cNvPicPr/>
                <p:nvPr/>
              </p:nvPicPr>
              <p:blipFill>
                <a:blip r:embed="rId69"/>
                <a:stretch>
                  <a:fillRect/>
                </a:stretch>
              </p:blipFill>
              <p:spPr>
                <a:xfrm>
                  <a:off x="3247132" y="2404761"/>
                  <a:ext cx="136968" cy="1911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84" name="筆跡 83">
                  <a:extLst>
                    <a:ext uri="{FF2B5EF4-FFF2-40B4-BE49-F238E27FC236}">
                      <a16:creationId xmlns:a16="http://schemas.microsoft.com/office/drawing/2014/main" id="{17EA7378-2E22-E37A-B3C7-45CA89B124A6}"/>
                    </a:ext>
                  </a:extLst>
                </p14:cNvPr>
                <p14:cNvContentPartPr/>
                <p14:nvPr/>
              </p14:nvContentPartPr>
              <p14:xfrm>
                <a:off x="3249306" y="2573015"/>
                <a:ext cx="146360" cy="13651"/>
              </p14:xfrm>
            </p:contentPart>
          </mc:Choice>
          <mc:Fallback xmlns="">
            <p:pic>
              <p:nvPicPr>
                <p:cNvPr id="84" name="筆跡 83">
                  <a:extLst>
                    <a:ext uri="{FF2B5EF4-FFF2-40B4-BE49-F238E27FC236}">
                      <a16:creationId xmlns:a16="http://schemas.microsoft.com/office/drawing/2014/main" id="{17EA7378-2E22-E37A-B3C7-45CA89B124A6}"/>
                    </a:ext>
                  </a:extLst>
                </p:cNvPr>
                <p:cNvPicPr/>
                <p:nvPr/>
              </p:nvPicPr>
              <p:blipFill>
                <a:blip r:embed="rId71"/>
                <a:stretch>
                  <a:fillRect/>
                </a:stretch>
              </p:blipFill>
              <p:spPr>
                <a:xfrm>
                  <a:off x="3231326" y="2555514"/>
                  <a:ext cx="181961" cy="48304"/>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85" name="筆跡 84">
                  <a:extLst>
                    <a:ext uri="{FF2B5EF4-FFF2-40B4-BE49-F238E27FC236}">
                      <a16:creationId xmlns:a16="http://schemas.microsoft.com/office/drawing/2014/main" id="{12635459-9166-7478-1B25-97A0C81FBC5F}"/>
                    </a:ext>
                  </a:extLst>
                </p14:cNvPr>
                <p14:cNvContentPartPr/>
                <p14:nvPr/>
              </p14:nvContentPartPr>
              <p14:xfrm>
                <a:off x="3224912" y="2608822"/>
                <a:ext cx="204546" cy="103616"/>
              </p14:xfrm>
            </p:contentPart>
          </mc:Choice>
          <mc:Fallback xmlns="">
            <p:pic>
              <p:nvPicPr>
                <p:cNvPr id="85" name="筆跡 84">
                  <a:extLst>
                    <a:ext uri="{FF2B5EF4-FFF2-40B4-BE49-F238E27FC236}">
                      <a16:creationId xmlns:a16="http://schemas.microsoft.com/office/drawing/2014/main" id="{12635459-9166-7478-1B25-97A0C81FBC5F}"/>
                    </a:ext>
                  </a:extLst>
                </p:cNvPr>
                <p:cNvPicPr/>
                <p:nvPr/>
              </p:nvPicPr>
              <p:blipFill>
                <a:blip r:embed="rId73"/>
                <a:stretch>
                  <a:fillRect/>
                </a:stretch>
              </p:blipFill>
              <p:spPr>
                <a:xfrm>
                  <a:off x="3206938" y="2590833"/>
                  <a:ext cx="240135" cy="139234"/>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7" name="筆跡 86">
                  <a:extLst>
                    <a:ext uri="{FF2B5EF4-FFF2-40B4-BE49-F238E27FC236}">
                      <a16:creationId xmlns:a16="http://schemas.microsoft.com/office/drawing/2014/main" id="{66995C1E-E96F-7173-55C3-4559B9C53C8D}"/>
                    </a:ext>
                  </a:extLst>
                </p14:cNvPr>
                <p14:cNvContentPartPr/>
                <p14:nvPr/>
              </p14:nvContentPartPr>
              <p14:xfrm>
                <a:off x="3217080" y="2860365"/>
                <a:ext cx="53039" cy="133156"/>
              </p14:xfrm>
            </p:contentPart>
          </mc:Choice>
          <mc:Fallback xmlns="">
            <p:pic>
              <p:nvPicPr>
                <p:cNvPr id="87" name="筆跡 86">
                  <a:extLst>
                    <a:ext uri="{FF2B5EF4-FFF2-40B4-BE49-F238E27FC236}">
                      <a16:creationId xmlns:a16="http://schemas.microsoft.com/office/drawing/2014/main" id="{66995C1E-E96F-7173-55C3-4559B9C53C8D}"/>
                    </a:ext>
                  </a:extLst>
                </p:cNvPr>
                <p:cNvPicPr/>
                <p:nvPr/>
              </p:nvPicPr>
              <p:blipFill>
                <a:blip r:embed="rId75"/>
                <a:stretch>
                  <a:fillRect/>
                </a:stretch>
              </p:blipFill>
              <p:spPr>
                <a:xfrm>
                  <a:off x="3199161" y="2842371"/>
                  <a:ext cx="88518" cy="168784"/>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8" name="筆跡 87">
                  <a:extLst>
                    <a:ext uri="{FF2B5EF4-FFF2-40B4-BE49-F238E27FC236}">
                      <a16:creationId xmlns:a16="http://schemas.microsoft.com/office/drawing/2014/main" id="{58E0F641-C056-C2E2-C468-19908BB4A3EF}"/>
                    </a:ext>
                  </a:extLst>
                </p14:cNvPr>
                <p14:cNvContentPartPr/>
                <p14:nvPr/>
              </p14:nvContentPartPr>
              <p14:xfrm>
                <a:off x="3234088" y="2810907"/>
                <a:ext cx="62886" cy="21932"/>
              </p14:xfrm>
            </p:contentPart>
          </mc:Choice>
          <mc:Fallback xmlns="">
            <p:pic>
              <p:nvPicPr>
                <p:cNvPr id="88" name="筆跡 87">
                  <a:extLst>
                    <a:ext uri="{FF2B5EF4-FFF2-40B4-BE49-F238E27FC236}">
                      <a16:creationId xmlns:a16="http://schemas.microsoft.com/office/drawing/2014/main" id="{58E0F641-C056-C2E2-C468-19908BB4A3EF}"/>
                    </a:ext>
                  </a:extLst>
                </p:cNvPr>
                <p:cNvPicPr/>
                <p:nvPr/>
              </p:nvPicPr>
              <p:blipFill>
                <a:blip r:embed="rId77"/>
                <a:stretch>
                  <a:fillRect/>
                </a:stretch>
              </p:blipFill>
              <p:spPr>
                <a:xfrm>
                  <a:off x="3216121" y="2793289"/>
                  <a:ext cx="98462" cy="57527"/>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9" name="筆跡 88">
                  <a:extLst>
                    <a:ext uri="{FF2B5EF4-FFF2-40B4-BE49-F238E27FC236}">
                      <a16:creationId xmlns:a16="http://schemas.microsoft.com/office/drawing/2014/main" id="{219DD2A7-C7E1-28A6-43A7-4D4261901837}"/>
                    </a:ext>
                  </a:extLst>
                </p14:cNvPr>
                <p14:cNvContentPartPr/>
                <p14:nvPr/>
              </p14:nvContentPartPr>
              <p14:xfrm>
                <a:off x="3266985" y="2848727"/>
                <a:ext cx="123086" cy="66914"/>
              </p14:xfrm>
            </p:contentPart>
          </mc:Choice>
          <mc:Fallback xmlns="">
            <p:pic>
              <p:nvPicPr>
                <p:cNvPr id="89" name="筆跡 88">
                  <a:extLst>
                    <a:ext uri="{FF2B5EF4-FFF2-40B4-BE49-F238E27FC236}">
                      <a16:creationId xmlns:a16="http://schemas.microsoft.com/office/drawing/2014/main" id="{219DD2A7-C7E1-28A6-43A7-4D4261901837}"/>
                    </a:ext>
                  </a:extLst>
                </p:cNvPr>
                <p:cNvPicPr/>
                <p:nvPr/>
              </p:nvPicPr>
              <p:blipFill>
                <a:blip r:embed="rId79"/>
                <a:stretch>
                  <a:fillRect/>
                </a:stretch>
              </p:blipFill>
              <p:spPr>
                <a:xfrm>
                  <a:off x="3249350" y="2830739"/>
                  <a:ext cx="158716" cy="10253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90" name="筆跡 89">
                  <a:extLst>
                    <a:ext uri="{FF2B5EF4-FFF2-40B4-BE49-F238E27FC236}">
                      <a16:creationId xmlns:a16="http://schemas.microsoft.com/office/drawing/2014/main" id="{F5D9A72D-7966-33D8-21B7-56DF4886D61A}"/>
                    </a:ext>
                  </a:extLst>
                </p14:cNvPr>
                <p14:cNvContentPartPr/>
                <p14:nvPr/>
              </p14:nvContentPartPr>
              <p14:xfrm>
                <a:off x="3403722" y="2819411"/>
                <a:ext cx="8952" cy="142556"/>
              </p14:xfrm>
            </p:contentPart>
          </mc:Choice>
          <mc:Fallback xmlns="">
            <p:pic>
              <p:nvPicPr>
                <p:cNvPr id="90" name="筆跡 89">
                  <a:extLst>
                    <a:ext uri="{FF2B5EF4-FFF2-40B4-BE49-F238E27FC236}">
                      <a16:creationId xmlns:a16="http://schemas.microsoft.com/office/drawing/2014/main" id="{F5D9A72D-7966-33D8-21B7-56DF4886D61A}"/>
                    </a:ext>
                  </a:extLst>
                </p:cNvPr>
                <p:cNvPicPr/>
                <p:nvPr/>
              </p:nvPicPr>
              <p:blipFill>
                <a:blip r:embed="rId81"/>
                <a:stretch>
                  <a:fillRect/>
                </a:stretch>
              </p:blipFill>
              <p:spPr>
                <a:xfrm>
                  <a:off x="3385818" y="2801412"/>
                  <a:ext cx="44402" cy="178195"/>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91" name="筆跡 90">
                  <a:extLst>
                    <a:ext uri="{FF2B5EF4-FFF2-40B4-BE49-F238E27FC236}">
                      <a16:creationId xmlns:a16="http://schemas.microsoft.com/office/drawing/2014/main" id="{9A485CE8-6903-C533-8110-7CF0E053AC57}"/>
                    </a:ext>
                  </a:extLst>
                </p14:cNvPr>
                <p14:cNvContentPartPr/>
                <p14:nvPr/>
              </p14:nvContentPartPr>
              <p14:xfrm>
                <a:off x="3561720" y="2413228"/>
                <a:ext cx="111225" cy="597078"/>
              </p14:xfrm>
            </p:contentPart>
          </mc:Choice>
          <mc:Fallback xmlns="">
            <p:pic>
              <p:nvPicPr>
                <p:cNvPr id="91" name="筆跡 90">
                  <a:extLst>
                    <a:ext uri="{FF2B5EF4-FFF2-40B4-BE49-F238E27FC236}">
                      <a16:creationId xmlns:a16="http://schemas.microsoft.com/office/drawing/2014/main" id="{9A485CE8-6903-C533-8110-7CF0E053AC57}"/>
                    </a:ext>
                  </a:extLst>
                </p:cNvPr>
                <p:cNvPicPr/>
                <p:nvPr/>
              </p:nvPicPr>
              <p:blipFill>
                <a:blip r:embed="rId83"/>
                <a:stretch>
                  <a:fillRect/>
                </a:stretch>
              </p:blipFill>
              <p:spPr>
                <a:xfrm>
                  <a:off x="3543722" y="2395233"/>
                  <a:ext cx="146860" cy="632708"/>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93" name="筆跡 92">
                  <a:extLst>
                    <a:ext uri="{FF2B5EF4-FFF2-40B4-BE49-F238E27FC236}">
                      <a16:creationId xmlns:a16="http://schemas.microsoft.com/office/drawing/2014/main" id="{E7748F75-FA6A-894D-A599-22570061E7C8}"/>
                    </a:ext>
                  </a:extLst>
                </p14:cNvPr>
                <p14:cNvContentPartPr/>
                <p14:nvPr/>
              </p14:nvContentPartPr>
              <p14:xfrm>
                <a:off x="3764252" y="2406738"/>
                <a:ext cx="132933" cy="162921"/>
              </p14:xfrm>
            </p:contentPart>
          </mc:Choice>
          <mc:Fallback xmlns="">
            <p:pic>
              <p:nvPicPr>
                <p:cNvPr id="93" name="筆跡 92">
                  <a:extLst>
                    <a:ext uri="{FF2B5EF4-FFF2-40B4-BE49-F238E27FC236}">
                      <a16:creationId xmlns:a16="http://schemas.microsoft.com/office/drawing/2014/main" id="{E7748F75-FA6A-894D-A599-22570061E7C8}"/>
                    </a:ext>
                  </a:extLst>
                </p:cNvPr>
                <p:cNvPicPr/>
                <p:nvPr/>
              </p:nvPicPr>
              <p:blipFill>
                <a:blip r:embed="rId85"/>
                <a:stretch>
                  <a:fillRect/>
                </a:stretch>
              </p:blipFill>
              <p:spPr>
                <a:xfrm>
                  <a:off x="3746288" y="2389115"/>
                  <a:ext cx="168502" cy="198526"/>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4" name="筆跡 93">
                  <a:extLst>
                    <a:ext uri="{FF2B5EF4-FFF2-40B4-BE49-F238E27FC236}">
                      <a16:creationId xmlns:a16="http://schemas.microsoft.com/office/drawing/2014/main" id="{E408581A-E9E5-8F51-26BF-EC0D90C7BDB3}"/>
                    </a:ext>
                  </a:extLst>
                </p14:cNvPr>
                <p14:cNvContentPartPr/>
                <p14:nvPr/>
              </p14:nvContentPartPr>
              <p14:xfrm>
                <a:off x="3785736" y="2388834"/>
                <a:ext cx="119729" cy="190223"/>
              </p14:xfrm>
            </p:contentPart>
          </mc:Choice>
          <mc:Fallback xmlns="">
            <p:pic>
              <p:nvPicPr>
                <p:cNvPr id="94" name="筆跡 93">
                  <a:extLst>
                    <a:ext uri="{FF2B5EF4-FFF2-40B4-BE49-F238E27FC236}">
                      <a16:creationId xmlns:a16="http://schemas.microsoft.com/office/drawing/2014/main" id="{E408581A-E9E5-8F51-26BF-EC0D90C7BDB3}"/>
                    </a:ext>
                  </a:extLst>
                </p:cNvPr>
                <p:cNvPicPr/>
                <p:nvPr/>
              </p:nvPicPr>
              <p:blipFill>
                <a:blip r:embed="rId87"/>
                <a:stretch>
                  <a:fillRect/>
                </a:stretch>
              </p:blipFill>
              <p:spPr>
                <a:xfrm>
                  <a:off x="3767759" y="2370855"/>
                  <a:ext cx="155324" cy="225822"/>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5" name="筆跡 94">
                  <a:extLst>
                    <a:ext uri="{FF2B5EF4-FFF2-40B4-BE49-F238E27FC236}">
                      <a16:creationId xmlns:a16="http://schemas.microsoft.com/office/drawing/2014/main" id="{EAE0FF05-AEC7-E799-5797-2716336595C7}"/>
                    </a:ext>
                  </a:extLst>
                </p14:cNvPr>
                <p14:cNvContentPartPr/>
                <p14:nvPr/>
              </p14:nvContentPartPr>
              <p14:xfrm>
                <a:off x="3926725" y="2425536"/>
                <a:ext cx="62662" cy="128681"/>
              </p14:xfrm>
            </p:contentPart>
          </mc:Choice>
          <mc:Fallback xmlns="">
            <p:pic>
              <p:nvPicPr>
                <p:cNvPr id="95" name="筆跡 94">
                  <a:extLst>
                    <a:ext uri="{FF2B5EF4-FFF2-40B4-BE49-F238E27FC236}">
                      <a16:creationId xmlns:a16="http://schemas.microsoft.com/office/drawing/2014/main" id="{EAE0FF05-AEC7-E799-5797-2716336595C7}"/>
                    </a:ext>
                  </a:extLst>
                </p:cNvPr>
                <p:cNvPicPr/>
                <p:nvPr/>
              </p:nvPicPr>
              <p:blipFill>
                <a:blip r:embed="rId89"/>
                <a:stretch>
                  <a:fillRect/>
                </a:stretch>
              </p:blipFill>
              <p:spPr>
                <a:xfrm>
                  <a:off x="3909079" y="2407564"/>
                  <a:ext cx="98315" cy="16426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6" name="筆跡 95">
                  <a:extLst>
                    <a:ext uri="{FF2B5EF4-FFF2-40B4-BE49-F238E27FC236}">
                      <a16:creationId xmlns:a16="http://schemas.microsoft.com/office/drawing/2014/main" id="{78513824-8CDD-1A44-7071-76BDF82713FB}"/>
                    </a:ext>
                  </a:extLst>
                </p14:cNvPr>
                <p14:cNvContentPartPr/>
                <p14:nvPr/>
              </p14:nvContentPartPr>
              <p14:xfrm>
                <a:off x="4028774" y="2486184"/>
                <a:ext cx="108987" cy="16113"/>
              </p14:xfrm>
            </p:contentPart>
          </mc:Choice>
          <mc:Fallback xmlns="">
            <p:pic>
              <p:nvPicPr>
                <p:cNvPr id="96" name="筆跡 95">
                  <a:extLst>
                    <a:ext uri="{FF2B5EF4-FFF2-40B4-BE49-F238E27FC236}">
                      <a16:creationId xmlns:a16="http://schemas.microsoft.com/office/drawing/2014/main" id="{78513824-8CDD-1A44-7071-76BDF82713FB}"/>
                    </a:ext>
                  </a:extLst>
                </p:cNvPr>
                <p:cNvPicPr/>
                <p:nvPr/>
              </p:nvPicPr>
              <p:blipFill>
                <a:blip r:embed="rId91"/>
                <a:stretch>
                  <a:fillRect/>
                </a:stretch>
              </p:blipFill>
              <p:spPr>
                <a:xfrm>
                  <a:off x="4011149" y="2468281"/>
                  <a:ext cx="144597" cy="5156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7" name="筆跡 96">
                  <a:extLst>
                    <a:ext uri="{FF2B5EF4-FFF2-40B4-BE49-F238E27FC236}">
                      <a16:creationId xmlns:a16="http://schemas.microsoft.com/office/drawing/2014/main" id="{19ABCE6F-1AA8-F12A-C8AE-3A4C543272FE}"/>
                    </a:ext>
                  </a:extLst>
                </p14:cNvPr>
                <p14:cNvContentPartPr/>
                <p14:nvPr/>
              </p14:nvContentPartPr>
              <p14:xfrm>
                <a:off x="4169092" y="2416585"/>
                <a:ext cx="167397" cy="10966"/>
              </p14:xfrm>
            </p:contentPart>
          </mc:Choice>
          <mc:Fallback xmlns="">
            <p:pic>
              <p:nvPicPr>
                <p:cNvPr id="97" name="筆跡 96">
                  <a:extLst>
                    <a:ext uri="{FF2B5EF4-FFF2-40B4-BE49-F238E27FC236}">
                      <a16:creationId xmlns:a16="http://schemas.microsoft.com/office/drawing/2014/main" id="{19ABCE6F-1AA8-F12A-C8AE-3A4C543272FE}"/>
                    </a:ext>
                  </a:extLst>
                </p:cNvPr>
                <p:cNvPicPr/>
                <p:nvPr/>
              </p:nvPicPr>
              <p:blipFill>
                <a:blip r:embed="rId93"/>
                <a:stretch>
                  <a:fillRect/>
                </a:stretch>
              </p:blipFill>
              <p:spPr>
                <a:xfrm>
                  <a:off x="4151092" y="2398898"/>
                  <a:ext cx="203036" cy="4598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8" name="筆跡 97">
                  <a:extLst>
                    <a:ext uri="{FF2B5EF4-FFF2-40B4-BE49-F238E27FC236}">
                      <a16:creationId xmlns:a16="http://schemas.microsoft.com/office/drawing/2014/main" id="{1D9DF9AE-E622-5CA9-9883-8C5AB36E9F73}"/>
                    </a:ext>
                  </a:extLst>
                </p14:cNvPr>
                <p14:cNvContentPartPr/>
                <p14:nvPr/>
              </p14:nvContentPartPr>
              <p14:xfrm>
                <a:off x="4193261" y="2464029"/>
                <a:ext cx="117043" cy="111449"/>
              </p14:xfrm>
            </p:contentPart>
          </mc:Choice>
          <mc:Fallback xmlns="">
            <p:pic>
              <p:nvPicPr>
                <p:cNvPr id="98" name="筆跡 97">
                  <a:extLst>
                    <a:ext uri="{FF2B5EF4-FFF2-40B4-BE49-F238E27FC236}">
                      <a16:creationId xmlns:a16="http://schemas.microsoft.com/office/drawing/2014/main" id="{1D9DF9AE-E622-5CA9-9883-8C5AB36E9F73}"/>
                    </a:ext>
                  </a:extLst>
                </p:cNvPr>
                <p:cNvPicPr/>
                <p:nvPr/>
              </p:nvPicPr>
              <p:blipFill>
                <a:blip r:embed="rId95"/>
                <a:stretch>
                  <a:fillRect/>
                </a:stretch>
              </p:blipFill>
              <p:spPr>
                <a:xfrm>
                  <a:off x="4175254" y="2446053"/>
                  <a:ext cx="152696" cy="147041"/>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01" name="筆跡 100">
                  <a:extLst>
                    <a:ext uri="{FF2B5EF4-FFF2-40B4-BE49-F238E27FC236}">
                      <a16:creationId xmlns:a16="http://schemas.microsoft.com/office/drawing/2014/main" id="{3D7E1D8B-EB07-9D03-A623-54E08965B3F9}"/>
                    </a:ext>
                  </a:extLst>
                </p14:cNvPr>
                <p14:cNvContentPartPr/>
                <p14:nvPr/>
              </p14:nvContentPartPr>
              <p14:xfrm>
                <a:off x="4318361" y="2398905"/>
                <a:ext cx="210365" cy="599763"/>
              </p14:xfrm>
            </p:contentPart>
          </mc:Choice>
          <mc:Fallback xmlns="">
            <p:pic>
              <p:nvPicPr>
                <p:cNvPr id="101" name="筆跡 100">
                  <a:extLst>
                    <a:ext uri="{FF2B5EF4-FFF2-40B4-BE49-F238E27FC236}">
                      <a16:creationId xmlns:a16="http://schemas.microsoft.com/office/drawing/2014/main" id="{3D7E1D8B-EB07-9D03-A623-54E08965B3F9}"/>
                    </a:ext>
                  </a:extLst>
                </p:cNvPr>
                <p:cNvPicPr/>
                <p:nvPr/>
              </p:nvPicPr>
              <p:blipFill>
                <a:blip r:embed="rId97"/>
                <a:stretch>
                  <a:fillRect/>
                </a:stretch>
              </p:blipFill>
              <p:spPr>
                <a:xfrm>
                  <a:off x="4300741" y="2380916"/>
                  <a:ext cx="245965" cy="635382"/>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2" name="筆跡 101">
                  <a:extLst>
                    <a:ext uri="{FF2B5EF4-FFF2-40B4-BE49-F238E27FC236}">
                      <a16:creationId xmlns:a16="http://schemas.microsoft.com/office/drawing/2014/main" id="{6198DE45-8590-60ED-5492-C249E2584EAB}"/>
                    </a:ext>
                  </a:extLst>
                </p14:cNvPr>
                <p14:cNvContentPartPr/>
                <p14:nvPr/>
              </p14:nvContentPartPr>
              <p14:xfrm>
                <a:off x="4554462" y="2278281"/>
                <a:ext cx="160011" cy="70271"/>
              </p14:xfrm>
            </p:contentPart>
          </mc:Choice>
          <mc:Fallback xmlns="">
            <p:pic>
              <p:nvPicPr>
                <p:cNvPr id="102" name="筆跡 101">
                  <a:extLst>
                    <a:ext uri="{FF2B5EF4-FFF2-40B4-BE49-F238E27FC236}">
                      <a16:creationId xmlns:a16="http://schemas.microsoft.com/office/drawing/2014/main" id="{6198DE45-8590-60ED-5492-C249E2584EAB}"/>
                    </a:ext>
                  </a:extLst>
                </p:cNvPr>
                <p:cNvPicPr/>
                <p:nvPr/>
              </p:nvPicPr>
              <p:blipFill>
                <a:blip r:embed="rId99"/>
                <a:stretch>
                  <a:fillRect/>
                </a:stretch>
              </p:blipFill>
              <p:spPr>
                <a:xfrm>
                  <a:off x="4536483" y="2260355"/>
                  <a:ext cx="195609" cy="10576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03" name="筆跡 102">
                  <a:extLst>
                    <a:ext uri="{FF2B5EF4-FFF2-40B4-BE49-F238E27FC236}">
                      <a16:creationId xmlns:a16="http://schemas.microsoft.com/office/drawing/2014/main" id="{75D6E967-19D3-2786-2D53-C99B22AE4913}"/>
                    </a:ext>
                  </a:extLst>
                </p14:cNvPr>
                <p14:cNvContentPartPr/>
                <p14:nvPr/>
              </p14:nvContentPartPr>
              <p14:xfrm>
                <a:off x="4642189" y="2287680"/>
                <a:ext cx="20813" cy="161354"/>
              </p14:xfrm>
            </p:contentPart>
          </mc:Choice>
          <mc:Fallback xmlns="">
            <p:pic>
              <p:nvPicPr>
                <p:cNvPr id="103" name="筆跡 102">
                  <a:extLst>
                    <a:ext uri="{FF2B5EF4-FFF2-40B4-BE49-F238E27FC236}">
                      <a16:creationId xmlns:a16="http://schemas.microsoft.com/office/drawing/2014/main" id="{75D6E967-19D3-2786-2D53-C99B22AE4913}"/>
                    </a:ext>
                  </a:extLst>
                </p:cNvPr>
                <p:cNvPicPr/>
                <p:nvPr/>
              </p:nvPicPr>
              <p:blipFill>
                <a:blip r:embed="rId101"/>
                <a:stretch>
                  <a:fillRect/>
                </a:stretch>
              </p:blipFill>
              <p:spPr>
                <a:xfrm>
                  <a:off x="4624247" y="2269672"/>
                  <a:ext cx="56339" cy="19701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4" name="筆跡 103">
                  <a:extLst>
                    <a:ext uri="{FF2B5EF4-FFF2-40B4-BE49-F238E27FC236}">
                      <a16:creationId xmlns:a16="http://schemas.microsoft.com/office/drawing/2014/main" id="{A1404C87-19AB-A404-8F1F-BEB7627B93CF}"/>
                    </a:ext>
                  </a:extLst>
                </p14:cNvPr>
                <p14:cNvContentPartPr/>
                <p14:nvPr/>
              </p14:nvContentPartPr>
              <p14:xfrm>
                <a:off x="3609835" y="2666784"/>
                <a:ext cx="944627" cy="11190"/>
              </p14:xfrm>
            </p:contentPart>
          </mc:Choice>
          <mc:Fallback xmlns="">
            <p:pic>
              <p:nvPicPr>
                <p:cNvPr id="104" name="筆跡 103">
                  <a:extLst>
                    <a:ext uri="{FF2B5EF4-FFF2-40B4-BE49-F238E27FC236}">
                      <a16:creationId xmlns:a16="http://schemas.microsoft.com/office/drawing/2014/main" id="{A1404C87-19AB-A404-8F1F-BEB7627B93CF}"/>
                    </a:ext>
                  </a:extLst>
                </p:cNvPr>
                <p:cNvPicPr/>
                <p:nvPr/>
              </p:nvPicPr>
              <p:blipFill>
                <a:blip r:embed="rId103"/>
                <a:stretch>
                  <a:fillRect/>
                </a:stretch>
              </p:blipFill>
              <p:spPr>
                <a:xfrm>
                  <a:off x="3591835" y="2648736"/>
                  <a:ext cx="980267" cy="46926"/>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6" name="筆跡 105">
                  <a:extLst>
                    <a:ext uri="{FF2B5EF4-FFF2-40B4-BE49-F238E27FC236}">
                      <a16:creationId xmlns:a16="http://schemas.microsoft.com/office/drawing/2014/main" id="{9E1F93A8-4C47-621E-72F3-F41BC2410DF7}"/>
                    </a:ext>
                  </a:extLst>
                </p14:cNvPr>
                <p14:cNvContentPartPr/>
                <p14:nvPr/>
              </p14:nvContentPartPr>
              <p14:xfrm>
                <a:off x="3884876" y="2746902"/>
                <a:ext cx="239234" cy="115477"/>
              </p14:xfrm>
            </p:contentPart>
          </mc:Choice>
          <mc:Fallback xmlns="">
            <p:pic>
              <p:nvPicPr>
                <p:cNvPr id="106" name="筆跡 105">
                  <a:extLst>
                    <a:ext uri="{FF2B5EF4-FFF2-40B4-BE49-F238E27FC236}">
                      <a16:creationId xmlns:a16="http://schemas.microsoft.com/office/drawing/2014/main" id="{9E1F93A8-4C47-621E-72F3-F41BC2410DF7}"/>
                    </a:ext>
                  </a:extLst>
                </p:cNvPr>
                <p:cNvPicPr/>
                <p:nvPr/>
              </p:nvPicPr>
              <p:blipFill>
                <a:blip r:embed="rId105"/>
                <a:stretch>
                  <a:fillRect/>
                </a:stretch>
              </p:blipFill>
              <p:spPr>
                <a:xfrm>
                  <a:off x="3866888" y="2728915"/>
                  <a:ext cx="274849" cy="151091"/>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7" name="筆跡 106">
                  <a:extLst>
                    <a:ext uri="{FF2B5EF4-FFF2-40B4-BE49-F238E27FC236}">
                      <a16:creationId xmlns:a16="http://schemas.microsoft.com/office/drawing/2014/main" id="{DEDE74EC-D8F7-911A-857E-D61843AD7E14}"/>
                    </a:ext>
                  </a:extLst>
                </p14:cNvPr>
                <p14:cNvContentPartPr/>
                <p14:nvPr/>
              </p14:nvContentPartPr>
              <p14:xfrm>
                <a:off x="3902108" y="2869988"/>
                <a:ext cx="243934" cy="138751"/>
              </p14:xfrm>
            </p:contentPart>
          </mc:Choice>
          <mc:Fallback xmlns="">
            <p:pic>
              <p:nvPicPr>
                <p:cNvPr id="107" name="筆跡 106">
                  <a:extLst>
                    <a:ext uri="{FF2B5EF4-FFF2-40B4-BE49-F238E27FC236}">
                      <a16:creationId xmlns:a16="http://schemas.microsoft.com/office/drawing/2014/main" id="{DEDE74EC-D8F7-911A-857E-D61843AD7E14}"/>
                    </a:ext>
                  </a:extLst>
                </p:cNvPr>
                <p:cNvPicPr/>
                <p:nvPr/>
              </p:nvPicPr>
              <p:blipFill>
                <a:blip r:embed="rId107"/>
                <a:stretch>
                  <a:fillRect/>
                </a:stretch>
              </p:blipFill>
              <p:spPr>
                <a:xfrm>
                  <a:off x="3884119" y="2852015"/>
                  <a:ext cx="279553" cy="174337"/>
                </a:xfrm>
                <a:prstGeom prst="rect">
                  <a:avLst/>
                </a:prstGeom>
              </p:spPr>
            </p:pic>
          </mc:Fallback>
        </mc:AlternateContent>
      </p:grpSp>
      <p:grpSp>
        <p:nvGrpSpPr>
          <p:cNvPr id="110" name="群組 109">
            <a:extLst>
              <a:ext uri="{FF2B5EF4-FFF2-40B4-BE49-F238E27FC236}">
                <a16:creationId xmlns:a16="http://schemas.microsoft.com/office/drawing/2014/main" id="{FA134509-2021-AC6A-0070-B70432EBF97E}"/>
              </a:ext>
            </a:extLst>
          </p:cNvPr>
          <p:cNvGrpSpPr/>
          <p:nvPr/>
        </p:nvGrpSpPr>
        <p:grpSpPr>
          <a:xfrm>
            <a:off x="805942" y="2306031"/>
            <a:ext cx="2234789" cy="1018031"/>
            <a:chOff x="805942" y="2306031"/>
            <a:chExt cx="2234789" cy="1018031"/>
          </a:xfrm>
        </p:grpSpPr>
        <mc:AlternateContent xmlns:mc="http://schemas.openxmlformats.org/markup-compatibility/2006" xmlns:p14="http://schemas.microsoft.com/office/powerpoint/2010/main">
          <mc:Choice Requires="p14">
            <p:contentPart p14:bwMode="auto" r:id="rId108">
              <p14:nvContentPartPr>
                <p14:cNvPr id="48" name="筆跡 47">
                  <a:extLst>
                    <a:ext uri="{FF2B5EF4-FFF2-40B4-BE49-F238E27FC236}">
                      <a16:creationId xmlns:a16="http://schemas.microsoft.com/office/drawing/2014/main" id="{3675A6DB-1B03-3455-73F5-58F640096D8A}"/>
                    </a:ext>
                  </a:extLst>
                </p14:cNvPr>
                <p14:cNvContentPartPr/>
                <p14:nvPr/>
              </p14:nvContentPartPr>
              <p14:xfrm>
                <a:off x="813775" y="2688716"/>
                <a:ext cx="115701" cy="11861"/>
              </p14:xfrm>
            </p:contentPart>
          </mc:Choice>
          <mc:Fallback xmlns="">
            <p:pic>
              <p:nvPicPr>
                <p:cNvPr id="48" name="筆跡 47">
                  <a:extLst>
                    <a:ext uri="{FF2B5EF4-FFF2-40B4-BE49-F238E27FC236}">
                      <a16:creationId xmlns:a16="http://schemas.microsoft.com/office/drawing/2014/main" id="{3675A6DB-1B03-3455-73F5-58F640096D8A}"/>
                    </a:ext>
                  </a:extLst>
                </p:cNvPr>
                <p:cNvPicPr/>
                <p:nvPr/>
              </p:nvPicPr>
              <p:blipFill>
                <a:blip r:embed="rId109"/>
                <a:stretch>
                  <a:fillRect/>
                </a:stretch>
              </p:blipFill>
              <p:spPr>
                <a:xfrm>
                  <a:off x="795809" y="2670745"/>
                  <a:ext cx="151274" cy="47444"/>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49" name="筆跡 48">
                  <a:extLst>
                    <a:ext uri="{FF2B5EF4-FFF2-40B4-BE49-F238E27FC236}">
                      <a16:creationId xmlns:a16="http://schemas.microsoft.com/office/drawing/2014/main" id="{619C6982-6484-0B61-F688-484F81BF960E}"/>
                    </a:ext>
                  </a:extLst>
                </p14:cNvPr>
                <p14:cNvContentPartPr/>
                <p14:nvPr/>
              </p14:nvContentPartPr>
              <p14:xfrm>
                <a:off x="805942" y="2732355"/>
                <a:ext cx="151284" cy="14099"/>
              </p14:xfrm>
            </p:contentPart>
          </mc:Choice>
          <mc:Fallback xmlns="">
            <p:pic>
              <p:nvPicPr>
                <p:cNvPr id="49" name="筆跡 48">
                  <a:extLst>
                    <a:ext uri="{FF2B5EF4-FFF2-40B4-BE49-F238E27FC236}">
                      <a16:creationId xmlns:a16="http://schemas.microsoft.com/office/drawing/2014/main" id="{619C6982-6484-0B61-F688-484F81BF960E}"/>
                    </a:ext>
                  </a:extLst>
                </p:cNvPr>
                <p:cNvPicPr/>
                <p:nvPr/>
              </p:nvPicPr>
              <p:blipFill>
                <a:blip r:embed="rId111"/>
                <a:stretch>
                  <a:fillRect/>
                </a:stretch>
              </p:blipFill>
              <p:spPr>
                <a:xfrm>
                  <a:off x="787975" y="2714731"/>
                  <a:ext cx="186859" cy="48994"/>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51" name="筆跡 50">
                  <a:extLst>
                    <a:ext uri="{FF2B5EF4-FFF2-40B4-BE49-F238E27FC236}">
                      <a16:creationId xmlns:a16="http://schemas.microsoft.com/office/drawing/2014/main" id="{F3C59C5E-0E72-B46F-822F-AC21EE33F5BC}"/>
                    </a:ext>
                  </a:extLst>
                </p14:cNvPr>
                <p14:cNvContentPartPr/>
                <p14:nvPr/>
              </p14:nvContentPartPr>
              <p14:xfrm>
                <a:off x="1460982" y="2506325"/>
                <a:ext cx="87055" cy="146584"/>
              </p14:xfrm>
            </p:contentPart>
          </mc:Choice>
          <mc:Fallback xmlns="">
            <p:pic>
              <p:nvPicPr>
                <p:cNvPr id="51" name="筆跡 50">
                  <a:extLst>
                    <a:ext uri="{FF2B5EF4-FFF2-40B4-BE49-F238E27FC236}">
                      <a16:creationId xmlns:a16="http://schemas.microsoft.com/office/drawing/2014/main" id="{F3C59C5E-0E72-B46F-822F-AC21EE33F5BC}"/>
                    </a:ext>
                  </a:extLst>
                </p:cNvPr>
                <p:cNvPicPr/>
                <p:nvPr/>
              </p:nvPicPr>
              <p:blipFill>
                <a:blip r:embed="rId113"/>
                <a:stretch>
                  <a:fillRect/>
                </a:stretch>
              </p:blipFill>
              <p:spPr>
                <a:xfrm>
                  <a:off x="1442995" y="2488361"/>
                  <a:ext cx="122668" cy="182152"/>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52" name="筆跡 51">
                  <a:extLst>
                    <a:ext uri="{FF2B5EF4-FFF2-40B4-BE49-F238E27FC236}">
                      <a16:creationId xmlns:a16="http://schemas.microsoft.com/office/drawing/2014/main" id="{18933A04-CF8E-1BBC-80D1-A86A65B161A6}"/>
                    </a:ext>
                  </a:extLst>
                </p14:cNvPr>
                <p14:cNvContentPartPr/>
                <p14:nvPr/>
              </p14:nvContentPartPr>
              <p14:xfrm>
                <a:off x="1653891" y="2501626"/>
                <a:ext cx="52367" cy="147927"/>
              </p14:xfrm>
            </p:contentPart>
          </mc:Choice>
          <mc:Fallback xmlns="">
            <p:pic>
              <p:nvPicPr>
                <p:cNvPr id="52" name="筆跡 51">
                  <a:extLst>
                    <a:ext uri="{FF2B5EF4-FFF2-40B4-BE49-F238E27FC236}">
                      <a16:creationId xmlns:a16="http://schemas.microsoft.com/office/drawing/2014/main" id="{18933A04-CF8E-1BBC-80D1-A86A65B161A6}"/>
                    </a:ext>
                  </a:extLst>
                </p:cNvPr>
                <p:cNvPicPr/>
                <p:nvPr/>
              </p:nvPicPr>
              <p:blipFill>
                <a:blip r:embed="rId115"/>
                <a:stretch>
                  <a:fillRect/>
                </a:stretch>
              </p:blipFill>
              <p:spPr>
                <a:xfrm>
                  <a:off x="1635957" y="2483630"/>
                  <a:ext cx="87876" cy="183559"/>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53" name="筆跡 52">
                  <a:extLst>
                    <a:ext uri="{FF2B5EF4-FFF2-40B4-BE49-F238E27FC236}">
                      <a16:creationId xmlns:a16="http://schemas.microsoft.com/office/drawing/2014/main" id="{6CC628EE-BACC-DFB9-7E60-6EDEE0157948}"/>
                    </a:ext>
                  </a:extLst>
                </p14:cNvPr>
                <p14:cNvContentPartPr/>
                <p14:nvPr/>
              </p14:nvContentPartPr>
              <p14:xfrm>
                <a:off x="1730204" y="2487751"/>
                <a:ext cx="77208" cy="129352"/>
              </p14:xfrm>
            </p:contentPart>
          </mc:Choice>
          <mc:Fallback xmlns="">
            <p:pic>
              <p:nvPicPr>
                <p:cNvPr id="53" name="筆跡 52">
                  <a:extLst>
                    <a:ext uri="{FF2B5EF4-FFF2-40B4-BE49-F238E27FC236}">
                      <a16:creationId xmlns:a16="http://schemas.microsoft.com/office/drawing/2014/main" id="{6CC628EE-BACC-DFB9-7E60-6EDEE0157948}"/>
                    </a:ext>
                  </a:extLst>
                </p:cNvPr>
                <p:cNvPicPr/>
                <p:nvPr/>
              </p:nvPicPr>
              <p:blipFill>
                <a:blip r:embed="rId117"/>
                <a:stretch>
                  <a:fillRect/>
                </a:stretch>
              </p:blipFill>
              <p:spPr>
                <a:xfrm>
                  <a:off x="1712249" y="2470145"/>
                  <a:ext cx="112760" cy="164924"/>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54" name="筆跡 53">
                  <a:extLst>
                    <a:ext uri="{FF2B5EF4-FFF2-40B4-BE49-F238E27FC236}">
                      <a16:creationId xmlns:a16="http://schemas.microsoft.com/office/drawing/2014/main" id="{2CADA709-BB5D-4CD4-9199-CB5C0F97EE09}"/>
                    </a:ext>
                  </a:extLst>
                </p14:cNvPr>
                <p14:cNvContentPartPr/>
                <p14:nvPr/>
              </p14:nvContentPartPr>
              <p14:xfrm>
                <a:off x="1831582" y="2529152"/>
                <a:ext cx="140989" cy="19918"/>
              </p14:xfrm>
            </p:contentPart>
          </mc:Choice>
          <mc:Fallback xmlns="">
            <p:pic>
              <p:nvPicPr>
                <p:cNvPr id="54" name="筆跡 53">
                  <a:extLst>
                    <a:ext uri="{FF2B5EF4-FFF2-40B4-BE49-F238E27FC236}">
                      <a16:creationId xmlns:a16="http://schemas.microsoft.com/office/drawing/2014/main" id="{2CADA709-BB5D-4CD4-9199-CB5C0F97EE09}"/>
                    </a:ext>
                  </a:extLst>
                </p:cNvPr>
                <p:cNvPicPr/>
                <p:nvPr/>
              </p:nvPicPr>
              <p:blipFill>
                <a:blip r:embed="rId119"/>
                <a:stretch>
                  <a:fillRect/>
                </a:stretch>
              </p:blipFill>
              <p:spPr>
                <a:xfrm>
                  <a:off x="1813599" y="2511724"/>
                  <a:ext cx="176596" cy="5513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55" name="筆跡 54">
                  <a:extLst>
                    <a:ext uri="{FF2B5EF4-FFF2-40B4-BE49-F238E27FC236}">
                      <a16:creationId xmlns:a16="http://schemas.microsoft.com/office/drawing/2014/main" id="{615DB313-EA74-1323-558C-941AE4E27DA1}"/>
                    </a:ext>
                  </a:extLst>
                </p14:cNvPr>
                <p14:cNvContentPartPr/>
                <p14:nvPr/>
              </p14:nvContentPartPr>
              <p14:xfrm>
                <a:off x="1914609" y="2477904"/>
                <a:ext cx="78999" cy="130695"/>
              </p14:xfrm>
            </p:contentPart>
          </mc:Choice>
          <mc:Fallback xmlns="">
            <p:pic>
              <p:nvPicPr>
                <p:cNvPr id="55" name="筆跡 54">
                  <a:extLst>
                    <a:ext uri="{FF2B5EF4-FFF2-40B4-BE49-F238E27FC236}">
                      <a16:creationId xmlns:a16="http://schemas.microsoft.com/office/drawing/2014/main" id="{615DB313-EA74-1323-558C-941AE4E27DA1}"/>
                    </a:ext>
                  </a:extLst>
                </p:cNvPr>
                <p:cNvPicPr/>
                <p:nvPr/>
              </p:nvPicPr>
              <p:blipFill>
                <a:blip r:embed="rId121"/>
                <a:stretch>
                  <a:fillRect/>
                </a:stretch>
              </p:blipFill>
              <p:spPr>
                <a:xfrm>
                  <a:off x="1896655" y="2459951"/>
                  <a:ext cx="114549" cy="166241"/>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56" name="筆跡 55">
                  <a:extLst>
                    <a:ext uri="{FF2B5EF4-FFF2-40B4-BE49-F238E27FC236}">
                      <a16:creationId xmlns:a16="http://schemas.microsoft.com/office/drawing/2014/main" id="{DEAB867D-1378-8494-63CF-9DB48FDD9A53}"/>
                    </a:ext>
                  </a:extLst>
                </p14:cNvPr>
                <p14:cNvContentPartPr/>
                <p14:nvPr/>
              </p14:nvContentPartPr>
              <p14:xfrm>
                <a:off x="2066340" y="2469176"/>
                <a:ext cx="56172" cy="177020"/>
              </p14:xfrm>
            </p:contentPart>
          </mc:Choice>
          <mc:Fallback xmlns="">
            <p:pic>
              <p:nvPicPr>
                <p:cNvPr id="56" name="筆跡 55">
                  <a:extLst>
                    <a:ext uri="{FF2B5EF4-FFF2-40B4-BE49-F238E27FC236}">
                      <a16:creationId xmlns:a16="http://schemas.microsoft.com/office/drawing/2014/main" id="{DEAB867D-1378-8494-63CF-9DB48FDD9A53}"/>
                    </a:ext>
                  </a:extLst>
                </p:cNvPr>
                <p:cNvPicPr/>
                <p:nvPr/>
              </p:nvPicPr>
              <p:blipFill>
                <a:blip r:embed="rId123"/>
                <a:stretch>
                  <a:fillRect/>
                </a:stretch>
              </p:blipFill>
              <p:spPr>
                <a:xfrm>
                  <a:off x="2048336" y="2451186"/>
                  <a:ext cx="91820" cy="2126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58" name="筆跡 57">
                  <a:extLst>
                    <a:ext uri="{FF2B5EF4-FFF2-40B4-BE49-F238E27FC236}">
                      <a16:creationId xmlns:a16="http://schemas.microsoft.com/office/drawing/2014/main" id="{FE43540C-CD90-2702-CBD2-9A052802AD43}"/>
                    </a:ext>
                  </a:extLst>
                </p14:cNvPr>
                <p14:cNvContentPartPr/>
                <p14:nvPr/>
              </p14:nvContentPartPr>
              <p14:xfrm>
                <a:off x="1129993" y="2714900"/>
                <a:ext cx="1910738" cy="38940"/>
              </p14:xfrm>
            </p:contentPart>
          </mc:Choice>
          <mc:Fallback xmlns="">
            <p:pic>
              <p:nvPicPr>
                <p:cNvPr id="58" name="筆跡 57">
                  <a:extLst>
                    <a:ext uri="{FF2B5EF4-FFF2-40B4-BE49-F238E27FC236}">
                      <a16:creationId xmlns:a16="http://schemas.microsoft.com/office/drawing/2014/main" id="{FE43540C-CD90-2702-CBD2-9A052802AD43}"/>
                    </a:ext>
                  </a:extLst>
                </p:cNvPr>
                <p:cNvPicPr/>
                <p:nvPr/>
              </p:nvPicPr>
              <p:blipFill>
                <a:blip r:embed="rId125"/>
                <a:stretch>
                  <a:fillRect/>
                </a:stretch>
              </p:blipFill>
              <p:spPr>
                <a:xfrm>
                  <a:off x="1112354" y="2697038"/>
                  <a:ext cx="1946375" cy="74308"/>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67" name="筆跡 66">
                  <a:extLst>
                    <a:ext uri="{FF2B5EF4-FFF2-40B4-BE49-F238E27FC236}">
                      <a16:creationId xmlns:a16="http://schemas.microsoft.com/office/drawing/2014/main" id="{F3C20165-0139-F978-959B-CDF789F86F1F}"/>
                    </a:ext>
                  </a:extLst>
                </p14:cNvPr>
                <p14:cNvContentPartPr/>
                <p14:nvPr/>
              </p14:nvContentPartPr>
              <p14:xfrm>
                <a:off x="1236295" y="2898857"/>
                <a:ext cx="67138" cy="167620"/>
              </p14:xfrm>
            </p:contentPart>
          </mc:Choice>
          <mc:Fallback xmlns="">
            <p:pic>
              <p:nvPicPr>
                <p:cNvPr id="67" name="筆跡 66">
                  <a:extLst>
                    <a:ext uri="{FF2B5EF4-FFF2-40B4-BE49-F238E27FC236}">
                      <a16:creationId xmlns:a16="http://schemas.microsoft.com/office/drawing/2014/main" id="{F3C20165-0139-F978-959B-CDF789F86F1F}"/>
                    </a:ext>
                  </a:extLst>
                </p:cNvPr>
                <p:cNvPicPr/>
                <p:nvPr/>
              </p:nvPicPr>
              <p:blipFill>
                <a:blip r:embed="rId127"/>
                <a:stretch>
                  <a:fillRect/>
                </a:stretch>
              </p:blipFill>
              <p:spPr>
                <a:xfrm>
                  <a:off x="1218703" y="2880872"/>
                  <a:ext cx="102682" cy="20323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68" name="筆跡 67">
                  <a:extLst>
                    <a:ext uri="{FF2B5EF4-FFF2-40B4-BE49-F238E27FC236}">
                      <a16:creationId xmlns:a16="http://schemas.microsoft.com/office/drawing/2014/main" id="{8E76CA29-D349-8404-824B-D8B52B95C047}"/>
                    </a:ext>
                  </a:extLst>
                </p14:cNvPr>
                <p14:cNvContentPartPr/>
                <p14:nvPr/>
              </p14:nvContentPartPr>
              <p14:xfrm>
                <a:off x="1307237" y="2894157"/>
                <a:ext cx="74523" cy="156431"/>
              </p14:xfrm>
            </p:contentPart>
          </mc:Choice>
          <mc:Fallback xmlns="">
            <p:pic>
              <p:nvPicPr>
                <p:cNvPr id="68" name="筆跡 67">
                  <a:extLst>
                    <a:ext uri="{FF2B5EF4-FFF2-40B4-BE49-F238E27FC236}">
                      <a16:creationId xmlns:a16="http://schemas.microsoft.com/office/drawing/2014/main" id="{8E76CA29-D349-8404-824B-D8B52B95C047}"/>
                    </a:ext>
                  </a:extLst>
                </p:cNvPr>
                <p:cNvPicPr/>
                <p:nvPr/>
              </p:nvPicPr>
              <p:blipFill>
                <a:blip r:embed="rId129"/>
                <a:stretch>
                  <a:fillRect/>
                </a:stretch>
              </p:blipFill>
              <p:spPr>
                <a:xfrm>
                  <a:off x="1289323" y="2876176"/>
                  <a:ext cx="109993" cy="19203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69" name="筆跡 68">
                  <a:extLst>
                    <a:ext uri="{FF2B5EF4-FFF2-40B4-BE49-F238E27FC236}">
                      <a16:creationId xmlns:a16="http://schemas.microsoft.com/office/drawing/2014/main" id="{6881F2E8-7335-2586-5F9D-3FF9F71BFA04}"/>
                    </a:ext>
                  </a:extLst>
                </p14:cNvPr>
                <p14:cNvContentPartPr/>
                <p14:nvPr/>
              </p14:nvContentPartPr>
              <p14:xfrm>
                <a:off x="1404363" y="2947644"/>
                <a:ext cx="120176" cy="24841"/>
              </p14:xfrm>
            </p:contentPart>
          </mc:Choice>
          <mc:Fallback xmlns="">
            <p:pic>
              <p:nvPicPr>
                <p:cNvPr id="69" name="筆跡 68">
                  <a:extLst>
                    <a:ext uri="{FF2B5EF4-FFF2-40B4-BE49-F238E27FC236}">
                      <a16:creationId xmlns:a16="http://schemas.microsoft.com/office/drawing/2014/main" id="{6881F2E8-7335-2586-5F9D-3FF9F71BFA04}"/>
                    </a:ext>
                  </a:extLst>
                </p:cNvPr>
                <p:cNvPicPr/>
                <p:nvPr/>
              </p:nvPicPr>
              <p:blipFill>
                <a:blip r:embed="rId131"/>
                <a:stretch>
                  <a:fillRect/>
                </a:stretch>
              </p:blipFill>
              <p:spPr>
                <a:xfrm>
                  <a:off x="1386373" y="2930003"/>
                  <a:ext cx="155797" cy="60482"/>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70" name="筆跡 69">
                  <a:extLst>
                    <a:ext uri="{FF2B5EF4-FFF2-40B4-BE49-F238E27FC236}">
                      <a16:creationId xmlns:a16="http://schemas.microsoft.com/office/drawing/2014/main" id="{A004B401-C7BC-6B06-B7AE-D69EFC261C47}"/>
                    </a:ext>
                  </a:extLst>
                </p14:cNvPr>
                <p14:cNvContentPartPr/>
                <p14:nvPr/>
              </p14:nvContentPartPr>
              <p14:xfrm>
                <a:off x="1518049" y="2884982"/>
                <a:ext cx="107196" cy="167173"/>
              </p14:xfrm>
            </p:contentPart>
          </mc:Choice>
          <mc:Fallback xmlns="">
            <p:pic>
              <p:nvPicPr>
                <p:cNvPr id="70" name="筆跡 69">
                  <a:extLst>
                    <a:ext uri="{FF2B5EF4-FFF2-40B4-BE49-F238E27FC236}">
                      <a16:creationId xmlns:a16="http://schemas.microsoft.com/office/drawing/2014/main" id="{A004B401-C7BC-6B06-B7AE-D69EFC261C47}"/>
                    </a:ext>
                  </a:extLst>
                </p:cNvPr>
                <p:cNvPicPr/>
                <p:nvPr/>
              </p:nvPicPr>
              <p:blipFill>
                <a:blip r:embed="rId133"/>
                <a:stretch>
                  <a:fillRect/>
                </a:stretch>
              </p:blipFill>
              <p:spPr>
                <a:xfrm>
                  <a:off x="1500063" y="2867006"/>
                  <a:ext cx="142808" cy="202765"/>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71" name="筆跡 70">
                  <a:extLst>
                    <a:ext uri="{FF2B5EF4-FFF2-40B4-BE49-F238E27FC236}">
                      <a16:creationId xmlns:a16="http://schemas.microsoft.com/office/drawing/2014/main" id="{8F04C946-48C6-8DF5-A3BE-DFD84BE711B8}"/>
                    </a:ext>
                  </a:extLst>
                </p14:cNvPr>
                <p14:cNvContentPartPr/>
                <p14:nvPr/>
              </p14:nvContentPartPr>
              <p14:xfrm>
                <a:off x="1692159" y="2862603"/>
                <a:ext cx="53934" cy="211707"/>
              </p14:xfrm>
            </p:contentPart>
          </mc:Choice>
          <mc:Fallback xmlns="">
            <p:pic>
              <p:nvPicPr>
                <p:cNvPr id="71" name="筆跡 70">
                  <a:extLst>
                    <a:ext uri="{FF2B5EF4-FFF2-40B4-BE49-F238E27FC236}">
                      <a16:creationId xmlns:a16="http://schemas.microsoft.com/office/drawing/2014/main" id="{8F04C946-48C6-8DF5-A3BE-DFD84BE711B8}"/>
                    </a:ext>
                  </a:extLst>
                </p:cNvPr>
                <p:cNvPicPr/>
                <p:nvPr/>
              </p:nvPicPr>
              <p:blipFill>
                <a:blip r:embed="rId135"/>
                <a:stretch>
                  <a:fillRect/>
                </a:stretch>
              </p:blipFill>
              <p:spPr>
                <a:xfrm>
                  <a:off x="1674181" y="2844961"/>
                  <a:ext cx="89530" cy="247352"/>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72" name="筆跡 71">
                  <a:extLst>
                    <a:ext uri="{FF2B5EF4-FFF2-40B4-BE49-F238E27FC236}">
                      <a16:creationId xmlns:a16="http://schemas.microsoft.com/office/drawing/2014/main" id="{FA8B5FA4-2E3F-6EA7-AE53-C209DF55F311}"/>
                    </a:ext>
                  </a:extLst>
                </p14:cNvPr>
                <p14:cNvContentPartPr/>
                <p14:nvPr/>
              </p14:nvContentPartPr>
              <p14:xfrm>
                <a:off x="1778991" y="2890800"/>
                <a:ext cx="97797" cy="160907"/>
              </p14:xfrm>
            </p:contentPart>
          </mc:Choice>
          <mc:Fallback xmlns="">
            <p:pic>
              <p:nvPicPr>
                <p:cNvPr id="72" name="筆跡 71">
                  <a:extLst>
                    <a:ext uri="{FF2B5EF4-FFF2-40B4-BE49-F238E27FC236}">
                      <a16:creationId xmlns:a16="http://schemas.microsoft.com/office/drawing/2014/main" id="{FA8B5FA4-2E3F-6EA7-AE53-C209DF55F311}"/>
                    </a:ext>
                  </a:extLst>
                </p:cNvPr>
                <p:cNvPicPr/>
                <p:nvPr/>
              </p:nvPicPr>
              <p:blipFill>
                <a:blip r:embed="rId137"/>
                <a:stretch>
                  <a:fillRect/>
                </a:stretch>
              </p:blipFill>
              <p:spPr>
                <a:xfrm>
                  <a:off x="1761373" y="2872801"/>
                  <a:ext cx="133392" cy="196544"/>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73" name="筆跡 72">
                  <a:extLst>
                    <a:ext uri="{FF2B5EF4-FFF2-40B4-BE49-F238E27FC236}">
                      <a16:creationId xmlns:a16="http://schemas.microsoft.com/office/drawing/2014/main" id="{0F51E17E-F874-19BF-8607-6E46929C7F8F}"/>
                    </a:ext>
                  </a:extLst>
                </p14:cNvPr>
                <p14:cNvContentPartPr/>
                <p14:nvPr/>
              </p14:nvContentPartPr>
              <p14:xfrm>
                <a:off x="1925575" y="2962190"/>
                <a:ext cx="108315" cy="19022"/>
              </p14:xfrm>
            </p:contentPart>
          </mc:Choice>
          <mc:Fallback xmlns="">
            <p:pic>
              <p:nvPicPr>
                <p:cNvPr id="73" name="筆跡 72">
                  <a:extLst>
                    <a:ext uri="{FF2B5EF4-FFF2-40B4-BE49-F238E27FC236}">
                      <a16:creationId xmlns:a16="http://schemas.microsoft.com/office/drawing/2014/main" id="{0F51E17E-F874-19BF-8607-6E46929C7F8F}"/>
                    </a:ext>
                  </a:extLst>
                </p:cNvPr>
                <p:cNvPicPr/>
                <p:nvPr/>
              </p:nvPicPr>
              <p:blipFill>
                <a:blip r:embed="rId139"/>
                <a:stretch>
                  <a:fillRect/>
                </a:stretch>
              </p:blipFill>
              <p:spPr>
                <a:xfrm>
                  <a:off x="1907582" y="2944604"/>
                  <a:ext cx="143940" cy="54554"/>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74" name="筆跡 73">
                  <a:extLst>
                    <a:ext uri="{FF2B5EF4-FFF2-40B4-BE49-F238E27FC236}">
                      <a16:creationId xmlns:a16="http://schemas.microsoft.com/office/drawing/2014/main" id="{43244022-BB67-2F1C-57FB-E2070D4D997B}"/>
                    </a:ext>
                  </a:extLst>
                </p14:cNvPr>
                <p14:cNvContentPartPr/>
                <p14:nvPr/>
              </p14:nvContentPartPr>
              <p14:xfrm>
                <a:off x="2021134" y="2912732"/>
                <a:ext cx="62438" cy="101154"/>
              </p14:xfrm>
            </p:contentPart>
          </mc:Choice>
          <mc:Fallback xmlns="">
            <p:pic>
              <p:nvPicPr>
                <p:cNvPr id="74" name="筆跡 73">
                  <a:extLst>
                    <a:ext uri="{FF2B5EF4-FFF2-40B4-BE49-F238E27FC236}">
                      <a16:creationId xmlns:a16="http://schemas.microsoft.com/office/drawing/2014/main" id="{43244022-BB67-2F1C-57FB-E2070D4D997B}"/>
                    </a:ext>
                  </a:extLst>
                </p:cNvPr>
                <p:cNvPicPr/>
                <p:nvPr/>
              </p:nvPicPr>
              <p:blipFill>
                <a:blip r:embed="rId141"/>
                <a:stretch>
                  <a:fillRect/>
                </a:stretch>
              </p:blipFill>
              <p:spPr>
                <a:xfrm>
                  <a:off x="2003192" y="2895093"/>
                  <a:ext cx="97963" cy="136792"/>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75" name="筆跡 74">
                  <a:extLst>
                    <a:ext uri="{FF2B5EF4-FFF2-40B4-BE49-F238E27FC236}">
                      <a16:creationId xmlns:a16="http://schemas.microsoft.com/office/drawing/2014/main" id="{AC24F78D-EDAF-0125-9FEF-9D34830C438E}"/>
                    </a:ext>
                  </a:extLst>
                </p14:cNvPr>
                <p14:cNvContentPartPr/>
                <p14:nvPr/>
              </p14:nvContentPartPr>
              <p14:xfrm>
                <a:off x="2191664" y="2897514"/>
                <a:ext cx="50577" cy="209470"/>
              </p14:xfrm>
            </p:contentPart>
          </mc:Choice>
          <mc:Fallback xmlns="">
            <p:pic>
              <p:nvPicPr>
                <p:cNvPr id="75" name="筆跡 74">
                  <a:extLst>
                    <a:ext uri="{FF2B5EF4-FFF2-40B4-BE49-F238E27FC236}">
                      <a16:creationId xmlns:a16="http://schemas.microsoft.com/office/drawing/2014/main" id="{AC24F78D-EDAF-0125-9FEF-9D34830C438E}"/>
                    </a:ext>
                  </a:extLst>
                </p:cNvPr>
                <p:cNvPicPr/>
                <p:nvPr/>
              </p:nvPicPr>
              <p:blipFill>
                <a:blip r:embed="rId143"/>
                <a:stretch>
                  <a:fillRect/>
                </a:stretch>
              </p:blipFill>
              <p:spPr>
                <a:xfrm>
                  <a:off x="2174088" y="2879878"/>
                  <a:ext cx="86089" cy="245101"/>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77" name="筆跡 76">
                  <a:extLst>
                    <a:ext uri="{FF2B5EF4-FFF2-40B4-BE49-F238E27FC236}">
                      <a16:creationId xmlns:a16="http://schemas.microsoft.com/office/drawing/2014/main" id="{5EE6C96F-F143-53E8-BA0F-C3C669C9360B}"/>
                    </a:ext>
                  </a:extLst>
                </p14:cNvPr>
                <p14:cNvContentPartPr/>
                <p14:nvPr/>
              </p14:nvContentPartPr>
              <p14:xfrm>
                <a:off x="2347647" y="2886996"/>
                <a:ext cx="68704" cy="165606"/>
              </p14:xfrm>
            </p:contentPart>
          </mc:Choice>
          <mc:Fallback xmlns="">
            <p:pic>
              <p:nvPicPr>
                <p:cNvPr id="77" name="筆跡 76">
                  <a:extLst>
                    <a:ext uri="{FF2B5EF4-FFF2-40B4-BE49-F238E27FC236}">
                      <a16:creationId xmlns:a16="http://schemas.microsoft.com/office/drawing/2014/main" id="{5EE6C96F-F143-53E8-BA0F-C3C669C9360B}"/>
                    </a:ext>
                  </a:extLst>
                </p:cNvPr>
                <p:cNvPicPr/>
                <p:nvPr/>
              </p:nvPicPr>
              <p:blipFill>
                <a:blip r:embed="rId145"/>
                <a:stretch>
                  <a:fillRect/>
                </a:stretch>
              </p:blipFill>
              <p:spPr>
                <a:xfrm>
                  <a:off x="2329662" y="2868995"/>
                  <a:ext cx="104315" cy="201247"/>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78" name="筆跡 77">
                  <a:extLst>
                    <a:ext uri="{FF2B5EF4-FFF2-40B4-BE49-F238E27FC236}">
                      <a16:creationId xmlns:a16="http://schemas.microsoft.com/office/drawing/2014/main" id="{2452F6AB-0A83-A730-B055-6167FCCF591B}"/>
                    </a:ext>
                  </a:extLst>
                </p14:cNvPr>
                <p14:cNvContentPartPr/>
                <p14:nvPr/>
              </p14:nvContentPartPr>
              <p14:xfrm>
                <a:off x="2419260" y="2902438"/>
                <a:ext cx="86831" cy="138975"/>
              </p14:xfrm>
            </p:contentPart>
          </mc:Choice>
          <mc:Fallback xmlns="">
            <p:pic>
              <p:nvPicPr>
                <p:cNvPr id="78" name="筆跡 77">
                  <a:extLst>
                    <a:ext uri="{FF2B5EF4-FFF2-40B4-BE49-F238E27FC236}">
                      <a16:creationId xmlns:a16="http://schemas.microsoft.com/office/drawing/2014/main" id="{2452F6AB-0A83-A730-B055-6167FCCF591B}"/>
                    </a:ext>
                  </a:extLst>
                </p:cNvPr>
                <p:cNvPicPr/>
                <p:nvPr/>
              </p:nvPicPr>
              <p:blipFill>
                <a:blip r:embed="rId147"/>
                <a:stretch>
                  <a:fillRect/>
                </a:stretch>
              </p:blipFill>
              <p:spPr>
                <a:xfrm>
                  <a:off x="2401245" y="2884796"/>
                  <a:ext cx="122500" cy="174619"/>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79" name="筆跡 78">
                  <a:extLst>
                    <a:ext uri="{FF2B5EF4-FFF2-40B4-BE49-F238E27FC236}">
                      <a16:creationId xmlns:a16="http://schemas.microsoft.com/office/drawing/2014/main" id="{C70C8278-03C3-98B1-27E1-6386599E23A6}"/>
                    </a:ext>
                  </a:extLst>
                </p14:cNvPr>
                <p14:cNvContentPartPr/>
                <p14:nvPr/>
              </p14:nvContentPartPr>
              <p14:xfrm>
                <a:off x="2517729" y="2963533"/>
                <a:ext cx="105630" cy="12085"/>
              </p14:xfrm>
            </p:contentPart>
          </mc:Choice>
          <mc:Fallback xmlns="">
            <p:pic>
              <p:nvPicPr>
                <p:cNvPr id="79" name="筆跡 78">
                  <a:extLst>
                    <a:ext uri="{FF2B5EF4-FFF2-40B4-BE49-F238E27FC236}">
                      <a16:creationId xmlns:a16="http://schemas.microsoft.com/office/drawing/2014/main" id="{C70C8278-03C3-98B1-27E1-6386599E23A6}"/>
                    </a:ext>
                  </a:extLst>
                </p:cNvPr>
                <p:cNvPicPr/>
                <p:nvPr/>
              </p:nvPicPr>
              <p:blipFill>
                <a:blip r:embed="rId149"/>
                <a:stretch>
                  <a:fillRect/>
                </a:stretch>
              </p:blipFill>
              <p:spPr>
                <a:xfrm>
                  <a:off x="2499765" y="2945761"/>
                  <a:ext cx="141199" cy="47274"/>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80" name="筆跡 79">
                  <a:extLst>
                    <a:ext uri="{FF2B5EF4-FFF2-40B4-BE49-F238E27FC236}">
                      <a16:creationId xmlns:a16="http://schemas.microsoft.com/office/drawing/2014/main" id="{99A3ADE4-633A-B342-1562-35FAFDFFB6FA}"/>
                    </a:ext>
                  </a:extLst>
                </p14:cNvPr>
                <p14:cNvContentPartPr/>
                <p14:nvPr/>
              </p14:nvContentPartPr>
              <p14:xfrm>
                <a:off x="2650885" y="2886101"/>
                <a:ext cx="81237" cy="158669"/>
              </p14:xfrm>
            </p:contentPart>
          </mc:Choice>
          <mc:Fallback xmlns="">
            <p:pic>
              <p:nvPicPr>
                <p:cNvPr id="80" name="筆跡 79">
                  <a:extLst>
                    <a:ext uri="{FF2B5EF4-FFF2-40B4-BE49-F238E27FC236}">
                      <a16:creationId xmlns:a16="http://schemas.microsoft.com/office/drawing/2014/main" id="{99A3ADE4-633A-B342-1562-35FAFDFFB6FA}"/>
                    </a:ext>
                  </a:extLst>
                </p:cNvPr>
                <p:cNvPicPr/>
                <p:nvPr/>
              </p:nvPicPr>
              <p:blipFill>
                <a:blip r:embed="rId151"/>
                <a:stretch>
                  <a:fillRect/>
                </a:stretch>
              </p:blipFill>
              <p:spPr>
                <a:xfrm>
                  <a:off x="2632912" y="2868111"/>
                  <a:ext cx="116823" cy="194289"/>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81" name="筆跡 80">
                  <a:extLst>
                    <a:ext uri="{FF2B5EF4-FFF2-40B4-BE49-F238E27FC236}">
                      <a16:creationId xmlns:a16="http://schemas.microsoft.com/office/drawing/2014/main" id="{E4643C96-D3AF-ACE6-BC30-355CB207A25C}"/>
                    </a:ext>
                  </a:extLst>
                </p14:cNvPr>
                <p14:cNvContentPartPr/>
                <p14:nvPr/>
              </p14:nvContentPartPr>
              <p14:xfrm>
                <a:off x="2752935" y="2888339"/>
                <a:ext cx="101378" cy="201637"/>
              </p14:xfrm>
            </p:contentPart>
          </mc:Choice>
          <mc:Fallback xmlns="">
            <p:pic>
              <p:nvPicPr>
                <p:cNvPr id="81" name="筆跡 80">
                  <a:extLst>
                    <a:ext uri="{FF2B5EF4-FFF2-40B4-BE49-F238E27FC236}">
                      <a16:creationId xmlns:a16="http://schemas.microsoft.com/office/drawing/2014/main" id="{E4643C96-D3AF-ACE6-BC30-355CB207A25C}"/>
                    </a:ext>
                  </a:extLst>
                </p:cNvPr>
                <p:cNvPicPr/>
                <p:nvPr/>
              </p:nvPicPr>
              <p:blipFill>
                <a:blip r:embed="rId153"/>
                <a:stretch>
                  <a:fillRect/>
                </a:stretch>
              </p:blipFill>
              <p:spPr>
                <a:xfrm>
                  <a:off x="2734960" y="2870336"/>
                  <a:ext cx="136968" cy="237284"/>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9" name="筆跡 108">
                  <a:extLst>
                    <a:ext uri="{FF2B5EF4-FFF2-40B4-BE49-F238E27FC236}">
                      <a16:creationId xmlns:a16="http://schemas.microsoft.com/office/drawing/2014/main" id="{11AC2C9D-E463-FE2E-7A39-9411AB02FE53}"/>
                    </a:ext>
                  </a:extLst>
                </p14:cNvPr>
                <p14:cNvContentPartPr/>
                <p14:nvPr/>
              </p14:nvContentPartPr>
              <p14:xfrm>
                <a:off x="1063303" y="2306031"/>
                <a:ext cx="198056" cy="1018031"/>
              </p14:xfrm>
            </p:contentPart>
          </mc:Choice>
          <mc:Fallback xmlns="">
            <p:pic>
              <p:nvPicPr>
                <p:cNvPr id="109" name="筆跡 108">
                  <a:extLst>
                    <a:ext uri="{FF2B5EF4-FFF2-40B4-BE49-F238E27FC236}">
                      <a16:creationId xmlns:a16="http://schemas.microsoft.com/office/drawing/2014/main" id="{11AC2C9D-E463-FE2E-7A39-9411AB02FE53}"/>
                    </a:ext>
                  </a:extLst>
                </p:cNvPr>
                <p:cNvPicPr/>
                <p:nvPr/>
              </p:nvPicPr>
              <p:blipFill>
                <a:blip r:embed="rId155"/>
                <a:stretch>
                  <a:fillRect/>
                </a:stretch>
              </p:blipFill>
              <p:spPr>
                <a:xfrm>
                  <a:off x="1045298" y="2288392"/>
                  <a:ext cx="233706" cy="1053669"/>
                </a:xfrm>
                <a:prstGeom prst="rect">
                  <a:avLst/>
                </a:prstGeom>
              </p:spPr>
            </p:pic>
          </mc:Fallback>
        </mc:AlternateContent>
      </p:grpSp>
      <p:grpSp>
        <p:nvGrpSpPr>
          <p:cNvPr id="113" name="群組 112">
            <a:extLst>
              <a:ext uri="{FF2B5EF4-FFF2-40B4-BE49-F238E27FC236}">
                <a16:creationId xmlns:a16="http://schemas.microsoft.com/office/drawing/2014/main" id="{17CD2461-2DB6-2142-7E0E-BD25A63BD28A}"/>
              </a:ext>
            </a:extLst>
          </p:cNvPr>
          <p:cNvGrpSpPr/>
          <p:nvPr/>
        </p:nvGrpSpPr>
        <p:grpSpPr>
          <a:xfrm>
            <a:off x="4882765" y="2207339"/>
            <a:ext cx="412897" cy="940151"/>
            <a:chOff x="4882765" y="2207339"/>
            <a:chExt cx="412897" cy="940151"/>
          </a:xfrm>
        </p:grpSpPr>
        <mc:AlternateContent xmlns:mc="http://schemas.openxmlformats.org/markup-compatibility/2006" xmlns:p14="http://schemas.microsoft.com/office/powerpoint/2010/main">
          <mc:Choice Requires="p14">
            <p:contentPart p14:bwMode="auto" r:id="rId156">
              <p14:nvContentPartPr>
                <p14:cNvPr id="111" name="筆跡 110">
                  <a:extLst>
                    <a:ext uri="{FF2B5EF4-FFF2-40B4-BE49-F238E27FC236}">
                      <a16:creationId xmlns:a16="http://schemas.microsoft.com/office/drawing/2014/main" id="{323924B7-AD30-9BC1-037B-99AD847FFA63}"/>
                    </a:ext>
                  </a:extLst>
                </p14:cNvPr>
                <p14:cNvContentPartPr/>
                <p14:nvPr/>
              </p14:nvContentPartPr>
              <p14:xfrm>
                <a:off x="4882765" y="2207339"/>
                <a:ext cx="147031" cy="940151"/>
              </p14:xfrm>
            </p:contentPart>
          </mc:Choice>
          <mc:Fallback xmlns="">
            <p:pic>
              <p:nvPicPr>
                <p:cNvPr id="111" name="筆跡 110">
                  <a:extLst>
                    <a:ext uri="{FF2B5EF4-FFF2-40B4-BE49-F238E27FC236}">
                      <a16:creationId xmlns:a16="http://schemas.microsoft.com/office/drawing/2014/main" id="{323924B7-AD30-9BC1-037B-99AD847FFA63}"/>
                    </a:ext>
                  </a:extLst>
                </p:cNvPr>
                <p:cNvPicPr/>
                <p:nvPr/>
              </p:nvPicPr>
              <p:blipFill>
                <a:blip r:embed="rId157"/>
                <a:stretch>
                  <a:fillRect/>
                </a:stretch>
              </p:blipFill>
              <p:spPr>
                <a:xfrm>
                  <a:off x="4864791" y="2189342"/>
                  <a:ext cx="182620" cy="97578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2" name="筆跡 111">
                  <a:extLst>
                    <a:ext uri="{FF2B5EF4-FFF2-40B4-BE49-F238E27FC236}">
                      <a16:creationId xmlns:a16="http://schemas.microsoft.com/office/drawing/2014/main" id="{D46585B8-3ECD-130E-BDE5-BF43DF2EFA6C}"/>
                    </a:ext>
                  </a:extLst>
                </p14:cNvPr>
                <p14:cNvContentPartPr/>
                <p14:nvPr/>
              </p14:nvContentPartPr>
              <p14:xfrm>
                <a:off x="5152211" y="2590471"/>
                <a:ext cx="143451" cy="8504"/>
              </p14:xfrm>
            </p:contentPart>
          </mc:Choice>
          <mc:Fallback xmlns="">
            <p:pic>
              <p:nvPicPr>
                <p:cNvPr id="112" name="筆跡 111">
                  <a:extLst>
                    <a:ext uri="{FF2B5EF4-FFF2-40B4-BE49-F238E27FC236}">
                      <a16:creationId xmlns:a16="http://schemas.microsoft.com/office/drawing/2014/main" id="{D46585B8-3ECD-130E-BDE5-BF43DF2EFA6C}"/>
                    </a:ext>
                  </a:extLst>
                </p:cNvPr>
                <p:cNvPicPr/>
                <p:nvPr/>
              </p:nvPicPr>
              <p:blipFill>
                <a:blip r:embed="rId159"/>
                <a:stretch>
                  <a:fillRect/>
                </a:stretch>
              </p:blipFill>
              <p:spPr>
                <a:xfrm>
                  <a:off x="5134594" y="2573109"/>
                  <a:ext cx="179044" cy="43583"/>
                </a:xfrm>
                <a:prstGeom prst="rect">
                  <a:avLst/>
                </a:prstGeom>
              </p:spPr>
            </p:pic>
          </mc:Fallback>
        </mc:AlternateContent>
      </p:grpSp>
      <p:grpSp>
        <p:nvGrpSpPr>
          <p:cNvPr id="135" name="群組 134">
            <a:extLst>
              <a:ext uri="{FF2B5EF4-FFF2-40B4-BE49-F238E27FC236}">
                <a16:creationId xmlns:a16="http://schemas.microsoft.com/office/drawing/2014/main" id="{22A9DC8E-E18C-C420-3E8B-66FB573CF2CE}"/>
              </a:ext>
            </a:extLst>
          </p:cNvPr>
          <p:cNvGrpSpPr/>
          <p:nvPr/>
        </p:nvGrpSpPr>
        <p:grpSpPr>
          <a:xfrm>
            <a:off x="5438441" y="2315431"/>
            <a:ext cx="1101953" cy="642060"/>
            <a:chOff x="5438441" y="2315431"/>
            <a:chExt cx="1101953" cy="642060"/>
          </a:xfrm>
        </p:grpSpPr>
        <mc:AlternateContent xmlns:mc="http://schemas.openxmlformats.org/markup-compatibility/2006" xmlns:p14="http://schemas.microsoft.com/office/powerpoint/2010/main">
          <mc:Choice Requires="p14">
            <p:contentPart p14:bwMode="auto" r:id="rId160">
              <p14:nvContentPartPr>
                <p14:cNvPr id="114" name="筆跡 113">
                  <a:extLst>
                    <a:ext uri="{FF2B5EF4-FFF2-40B4-BE49-F238E27FC236}">
                      <a16:creationId xmlns:a16="http://schemas.microsoft.com/office/drawing/2014/main" id="{890CC2CE-BDCB-44F8-28F0-48059540277B}"/>
                    </a:ext>
                  </a:extLst>
                </p14:cNvPr>
                <p14:cNvContentPartPr/>
                <p14:nvPr/>
              </p14:nvContentPartPr>
              <p14:xfrm>
                <a:off x="5610090" y="2358846"/>
                <a:ext cx="136066" cy="187762"/>
              </p14:xfrm>
            </p:contentPart>
          </mc:Choice>
          <mc:Fallback xmlns="">
            <p:pic>
              <p:nvPicPr>
                <p:cNvPr id="114" name="筆跡 113">
                  <a:extLst>
                    <a:ext uri="{FF2B5EF4-FFF2-40B4-BE49-F238E27FC236}">
                      <a16:creationId xmlns:a16="http://schemas.microsoft.com/office/drawing/2014/main" id="{890CC2CE-BDCB-44F8-28F0-48059540277B}"/>
                    </a:ext>
                  </a:extLst>
                </p:cNvPr>
                <p:cNvPicPr/>
                <p:nvPr/>
              </p:nvPicPr>
              <p:blipFill>
                <a:blip r:embed="rId161"/>
                <a:stretch>
                  <a:fillRect/>
                </a:stretch>
              </p:blipFill>
              <p:spPr>
                <a:xfrm>
                  <a:off x="5592092" y="2341221"/>
                  <a:ext cx="171702" cy="22337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5" name="筆跡 114">
                  <a:extLst>
                    <a:ext uri="{FF2B5EF4-FFF2-40B4-BE49-F238E27FC236}">
                      <a16:creationId xmlns:a16="http://schemas.microsoft.com/office/drawing/2014/main" id="{1E559B92-CF90-1B1E-478A-3103ED5EF164}"/>
                    </a:ext>
                  </a:extLst>
                </p14:cNvPr>
                <p14:cNvContentPartPr/>
                <p14:nvPr/>
              </p14:nvContentPartPr>
              <p14:xfrm>
                <a:off x="5778829" y="2393086"/>
                <a:ext cx="58410" cy="176348"/>
              </p14:xfrm>
            </p:contentPart>
          </mc:Choice>
          <mc:Fallback xmlns="">
            <p:pic>
              <p:nvPicPr>
                <p:cNvPr id="115" name="筆跡 114">
                  <a:extLst>
                    <a:ext uri="{FF2B5EF4-FFF2-40B4-BE49-F238E27FC236}">
                      <a16:creationId xmlns:a16="http://schemas.microsoft.com/office/drawing/2014/main" id="{1E559B92-CF90-1B1E-478A-3103ED5EF164}"/>
                    </a:ext>
                  </a:extLst>
                </p:cNvPr>
                <p:cNvPicPr/>
                <p:nvPr/>
              </p:nvPicPr>
              <p:blipFill>
                <a:blip r:embed="rId163"/>
                <a:stretch>
                  <a:fillRect/>
                </a:stretch>
              </p:blipFill>
              <p:spPr>
                <a:xfrm>
                  <a:off x="5761270" y="2375091"/>
                  <a:ext cx="93886" cy="211977"/>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6" name="筆跡 115">
                  <a:extLst>
                    <a:ext uri="{FF2B5EF4-FFF2-40B4-BE49-F238E27FC236}">
                      <a16:creationId xmlns:a16="http://schemas.microsoft.com/office/drawing/2014/main" id="{BF5C26A4-06D1-0D38-C77A-81C84C747179}"/>
                    </a:ext>
                  </a:extLst>
                </p14:cNvPr>
                <p14:cNvContentPartPr/>
                <p14:nvPr/>
              </p14:nvContentPartPr>
              <p14:xfrm>
                <a:off x="5858276" y="2419718"/>
                <a:ext cx="93321" cy="150165"/>
              </p14:xfrm>
            </p:contentPart>
          </mc:Choice>
          <mc:Fallback xmlns="">
            <p:pic>
              <p:nvPicPr>
                <p:cNvPr id="116" name="筆跡 115">
                  <a:extLst>
                    <a:ext uri="{FF2B5EF4-FFF2-40B4-BE49-F238E27FC236}">
                      <a16:creationId xmlns:a16="http://schemas.microsoft.com/office/drawing/2014/main" id="{BF5C26A4-06D1-0D38-C77A-81C84C747179}"/>
                    </a:ext>
                  </a:extLst>
                </p:cNvPr>
                <p:cNvPicPr/>
                <p:nvPr/>
              </p:nvPicPr>
              <p:blipFill>
                <a:blip r:embed="rId165"/>
                <a:stretch>
                  <a:fillRect/>
                </a:stretch>
              </p:blipFill>
              <p:spPr>
                <a:xfrm>
                  <a:off x="5840260" y="2401713"/>
                  <a:ext cx="128992" cy="185816"/>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筆跡 116">
                  <a:extLst>
                    <a:ext uri="{FF2B5EF4-FFF2-40B4-BE49-F238E27FC236}">
                      <a16:creationId xmlns:a16="http://schemas.microsoft.com/office/drawing/2014/main" id="{DFCAF0AC-AE09-78BD-B747-CBE202E29F28}"/>
                    </a:ext>
                  </a:extLst>
                </p14:cNvPr>
                <p14:cNvContentPartPr/>
                <p14:nvPr/>
              </p14:nvContentPartPr>
              <p14:xfrm>
                <a:off x="5967486" y="2419718"/>
                <a:ext cx="131590" cy="119505"/>
              </p14:xfrm>
            </p:contentPart>
          </mc:Choice>
          <mc:Fallback xmlns="">
            <p:pic>
              <p:nvPicPr>
                <p:cNvPr id="117" name="筆跡 116">
                  <a:extLst>
                    <a:ext uri="{FF2B5EF4-FFF2-40B4-BE49-F238E27FC236}">
                      <a16:creationId xmlns:a16="http://schemas.microsoft.com/office/drawing/2014/main" id="{DFCAF0AC-AE09-78BD-B747-CBE202E29F28}"/>
                    </a:ext>
                  </a:extLst>
                </p:cNvPr>
                <p:cNvPicPr/>
                <p:nvPr/>
              </p:nvPicPr>
              <p:blipFill>
                <a:blip r:embed="rId167"/>
                <a:stretch>
                  <a:fillRect/>
                </a:stretch>
              </p:blipFill>
              <p:spPr>
                <a:xfrm>
                  <a:off x="5949509" y="2401720"/>
                  <a:ext cx="167184" cy="155141"/>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8" name="筆跡 117">
                  <a:extLst>
                    <a:ext uri="{FF2B5EF4-FFF2-40B4-BE49-F238E27FC236}">
                      <a16:creationId xmlns:a16="http://schemas.microsoft.com/office/drawing/2014/main" id="{BB10819F-67A6-1A4F-F04D-8CC301E06EEF}"/>
                    </a:ext>
                  </a:extLst>
                </p14:cNvPr>
                <p14:cNvContentPartPr/>
                <p14:nvPr/>
              </p14:nvContentPartPr>
              <p14:xfrm>
                <a:off x="6111385" y="2391520"/>
                <a:ext cx="118386" cy="188657"/>
              </p14:xfrm>
            </p:contentPart>
          </mc:Choice>
          <mc:Fallback xmlns="">
            <p:pic>
              <p:nvPicPr>
                <p:cNvPr id="118" name="筆跡 117">
                  <a:extLst>
                    <a:ext uri="{FF2B5EF4-FFF2-40B4-BE49-F238E27FC236}">
                      <a16:creationId xmlns:a16="http://schemas.microsoft.com/office/drawing/2014/main" id="{BB10819F-67A6-1A4F-F04D-8CC301E06EEF}"/>
                    </a:ext>
                  </a:extLst>
                </p:cNvPr>
                <p:cNvPicPr/>
                <p:nvPr/>
              </p:nvPicPr>
              <p:blipFill>
                <a:blip r:embed="rId169"/>
                <a:stretch>
                  <a:fillRect/>
                </a:stretch>
              </p:blipFill>
              <p:spPr>
                <a:xfrm>
                  <a:off x="6093393" y="2373518"/>
                  <a:ext cx="154010" cy="2243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19" name="筆跡 118">
                  <a:extLst>
                    <a:ext uri="{FF2B5EF4-FFF2-40B4-BE49-F238E27FC236}">
                      <a16:creationId xmlns:a16="http://schemas.microsoft.com/office/drawing/2014/main" id="{6CE65656-387F-6CC5-1611-4DA510F5BB18}"/>
                    </a:ext>
                  </a:extLst>
                </p14:cNvPr>
                <p14:cNvContentPartPr/>
                <p14:nvPr/>
              </p14:nvContentPartPr>
              <p14:xfrm>
                <a:off x="6246108" y="2315431"/>
                <a:ext cx="94440" cy="53039"/>
              </p14:xfrm>
            </p:contentPart>
          </mc:Choice>
          <mc:Fallback xmlns="">
            <p:pic>
              <p:nvPicPr>
                <p:cNvPr id="119" name="筆跡 118">
                  <a:extLst>
                    <a:ext uri="{FF2B5EF4-FFF2-40B4-BE49-F238E27FC236}">
                      <a16:creationId xmlns:a16="http://schemas.microsoft.com/office/drawing/2014/main" id="{6CE65656-387F-6CC5-1611-4DA510F5BB18}"/>
                    </a:ext>
                  </a:extLst>
                </p:cNvPr>
                <p:cNvPicPr/>
                <p:nvPr/>
              </p:nvPicPr>
              <p:blipFill>
                <a:blip r:embed="rId171"/>
                <a:stretch>
                  <a:fillRect/>
                </a:stretch>
              </p:blipFill>
              <p:spPr>
                <a:xfrm>
                  <a:off x="6228513" y="2297512"/>
                  <a:ext cx="129990" cy="8851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2" name="筆跡 121">
                  <a:extLst>
                    <a:ext uri="{FF2B5EF4-FFF2-40B4-BE49-F238E27FC236}">
                      <a16:creationId xmlns:a16="http://schemas.microsoft.com/office/drawing/2014/main" id="{C6345F44-F999-8046-CDF0-344015E52AEE}"/>
                    </a:ext>
                  </a:extLst>
                </p14:cNvPr>
                <p14:cNvContentPartPr/>
                <p14:nvPr/>
              </p14:nvContentPartPr>
              <p14:xfrm>
                <a:off x="5438441" y="2609270"/>
                <a:ext cx="1101953" cy="26407"/>
              </p14:xfrm>
            </p:contentPart>
          </mc:Choice>
          <mc:Fallback xmlns="">
            <p:pic>
              <p:nvPicPr>
                <p:cNvPr id="122" name="筆跡 121">
                  <a:extLst>
                    <a:ext uri="{FF2B5EF4-FFF2-40B4-BE49-F238E27FC236}">
                      <a16:creationId xmlns:a16="http://schemas.microsoft.com/office/drawing/2014/main" id="{C6345F44-F999-8046-CDF0-344015E52AEE}"/>
                    </a:ext>
                  </a:extLst>
                </p:cNvPr>
                <p:cNvPicPr/>
                <p:nvPr/>
              </p:nvPicPr>
              <p:blipFill>
                <a:blip r:embed="rId173"/>
                <a:stretch>
                  <a:fillRect/>
                </a:stretch>
              </p:blipFill>
              <p:spPr>
                <a:xfrm>
                  <a:off x="5420447" y="2591183"/>
                  <a:ext cx="1137581" cy="62219"/>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4" name="筆跡 123">
                  <a:extLst>
                    <a:ext uri="{FF2B5EF4-FFF2-40B4-BE49-F238E27FC236}">
                      <a16:creationId xmlns:a16="http://schemas.microsoft.com/office/drawing/2014/main" id="{C4B6A88E-5294-7096-3457-FF03BCFC0C10}"/>
                    </a:ext>
                  </a:extLst>
                </p14:cNvPr>
                <p14:cNvContentPartPr/>
                <p14:nvPr/>
              </p14:nvContentPartPr>
              <p14:xfrm>
                <a:off x="5499984" y="2708633"/>
                <a:ext cx="94217" cy="165382"/>
              </p14:xfrm>
            </p:contentPart>
          </mc:Choice>
          <mc:Fallback xmlns="">
            <p:pic>
              <p:nvPicPr>
                <p:cNvPr id="124" name="筆跡 123">
                  <a:extLst>
                    <a:ext uri="{FF2B5EF4-FFF2-40B4-BE49-F238E27FC236}">
                      <a16:creationId xmlns:a16="http://schemas.microsoft.com/office/drawing/2014/main" id="{C4B6A88E-5294-7096-3457-FF03BCFC0C10}"/>
                    </a:ext>
                  </a:extLst>
                </p:cNvPr>
                <p:cNvPicPr/>
                <p:nvPr/>
              </p:nvPicPr>
              <p:blipFill>
                <a:blip r:embed="rId175"/>
                <a:stretch>
                  <a:fillRect/>
                </a:stretch>
              </p:blipFill>
              <p:spPr>
                <a:xfrm>
                  <a:off x="5482004" y="2691016"/>
                  <a:ext cx="129818" cy="200975"/>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5" name="筆跡 124">
                  <a:extLst>
                    <a:ext uri="{FF2B5EF4-FFF2-40B4-BE49-F238E27FC236}">
                      <a16:creationId xmlns:a16="http://schemas.microsoft.com/office/drawing/2014/main" id="{67047A13-D0BF-2E5A-44BB-6BB411D5EC55}"/>
                    </a:ext>
                  </a:extLst>
                </p14:cNvPr>
                <p14:cNvContentPartPr/>
                <p14:nvPr/>
              </p14:nvContentPartPr>
              <p14:xfrm>
                <a:off x="5605614" y="2820977"/>
                <a:ext cx="54829" cy="3133"/>
              </p14:xfrm>
            </p:contentPart>
          </mc:Choice>
          <mc:Fallback xmlns="">
            <p:pic>
              <p:nvPicPr>
                <p:cNvPr id="125" name="筆跡 124">
                  <a:extLst>
                    <a:ext uri="{FF2B5EF4-FFF2-40B4-BE49-F238E27FC236}">
                      <a16:creationId xmlns:a16="http://schemas.microsoft.com/office/drawing/2014/main" id="{67047A13-D0BF-2E5A-44BB-6BB411D5EC55}"/>
                    </a:ext>
                  </a:extLst>
                </p:cNvPr>
                <p:cNvPicPr/>
                <p:nvPr/>
              </p:nvPicPr>
              <p:blipFill>
                <a:blip r:embed="rId177"/>
                <a:stretch>
                  <a:fillRect/>
                </a:stretch>
              </p:blipFill>
              <p:spPr>
                <a:xfrm>
                  <a:off x="5587696" y="2803571"/>
                  <a:ext cx="90307" cy="3759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6" name="筆跡 125">
                  <a:extLst>
                    <a:ext uri="{FF2B5EF4-FFF2-40B4-BE49-F238E27FC236}">
                      <a16:creationId xmlns:a16="http://schemas.microsoft.com/office/drawing/2014/main" id="{7DC88A38-2F67-F1D8-43A1-DAB08EF8C3D7}"/>
                    </a:ext>
                  </a:extLst>
                </p14:cNvPr>
                <p14:cNvContentPartPr/>
                <p14:nvPr/>
              </p14:nvContentPartPr>
              <p14:xfrm>
                <a:off x="5676333" y="2761896"/>
                <a:ext cx="76089" cy="91531"/>
              </p14:xfrm>
            </p:contentPart>
          </mc:Choice>
          <mc:Fallback xmlns="">
            <p:pic>
              <p:nvPicPr>
                <p:cNvPr id="126" name="筆跡 125">
                  <a:extLst>
                    <a:ext uri="{FF2B5EF4-FFF2-40B4-BE49-F238E27FC236}">
                      <a16:creationId xmlns:a16="http://schemas.microsoft.com/office/drawing/2014/main" id="{7DC88A38-2F67-F1D8-43A1-DAB08EF8C3D7}"/>
                    </a:ext>
                  </a:extLst>
                </p:cNvPr>
                <p:cNvPicPr/>
                <p:nvPr/>
              </p:nvPicPr>
              <p:blipFill>
                <a:blip r:embed="rId179"/>
                <a:stretch>
                  <a:fillRect/>
                </a:stretch>
              </p:blipFill>
              <p:spPr>
                <a:xfrm>
                  <a:off x="5658387" y="2744308"/>
                  <a:ext cx="111621" cy="127067"/>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7" name="筆跡 126">
                  <a:extLst>
                    <a:ext uri="{FF2B5EF4-FFF2-40B4-BE49-F238E27FC236}">
                      <a16:creationId xmlns:a16="http://schemas.microsoft.com/office/drawing/2014/main" id="{8F4E3973-70CA-5B50-9E17-E2C4BCFBBA56}"/>
                    </a:ext>
                  </a:extLst>
                </p14:cNvPr>
                <p14:cNvContentPartPr/>
                <p14:nvPr/>
              </p14:nvContentPartPr>
              <p14:xfrm>
                <a:off x="5448512" y="2674169"/>
                <a:ext cx="65795" cy="234982"/>
              </p14:xfrm>
            </p:contentPart>
          </mc:Choice>
          <mc:Fallback xmlns="">
            <p:pic>
              <p:nvPicPr>
                <p:cNvPr id="127" name="筆跡 126">
                  <a:extLst>
                    <a:ext uri="{FF2B5EF4-FFF2-40B4-BE49-F238E27FC236}">
                      <a16:creationId xmlns:a16="http://schemas.microsoft.com/office/drawing/2014/main" id="{8F4E3973-70CA-5B50-9E17-E2C4BCFBBA56}"/>
                    </a:ext>
                  </a:extLst>
                </p:cNvPr>
                <p:cNvPicPr/>
                <p:nvPr/>
              </p:nvPicPr>
              <p:blipFill>
                <a:blip r:embed="rId181"/>
                <a:stretch>
                  <a:fillRect/>
                </a:stretch>
              </p:blipFill>
              <p:spPr>
                <a:xfrm>
                  <a:off x="5430535" y="2656536"/>
                  <a:ext cx="101389" cy="270607"/>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8" name="筆跡 127">
                  <a:extLst>
                    <a:ext uri="{FF2B5EF4-FFF2-40B4-BE49-F238E27FC236}">
                      <a16:creationId xmlns:a16="http://schemas.microsoft.com/office/drawing/2014/main" id="{601A8CCB-E3A1-9510-9978-6DBBAD64B258}"/>
                    </a:ext>
                  </a:extLst>
                </p14:cNvPr>
                <p14:cNvContentPartPr/>
                <p14:nvPr/>
              </p14:nvContentPartPr>
              <p14:xfrm>
                <a:off x="5796061" y="2739069"/>
                <a:ext cx="86831" cy="183286"/>
              </p14:xfrm>
            </p:contentPart>
          </mc:Choice>
          <mc:Fallback xmlns="">
            <p:pic>
              <p:nvPicPr>
                <p:cNvPr id="128" name="筆跡 127">
                  <a:extLst>
                    <a:ext uri="{FF2B5EF4-FFF2-40B4-BE49-F238E27FC236}">
                      <a16:creationId xmlns:a16="http://schemas.microsoft.com/office/drawing/2014/main" id="{601A8CCB-E3A1-9510-9978-6DBBAD64B258}"/>
                    </a:ext>
                  </a:extLst>
                </p:cNvPr>
                <p:cNvPicPr/>
                <p:nvPr/>
              </p:nvPicPr>
              <p:blipFill>
                <a:blip r:embed="rId183"/>
                <a:stretch>
                  <a:fillRect/>
                </a:stretch>
              </p:blipFill>
              <p:spPr>
                <a:xfrm>
                  <a:off x="5778121" y="2721425"/>
                  <a:ext cx="122353" cy="218935"/>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9" name="筆跡 128">
                  <a:extLst>
                    <a:ext uri="{FF2B5EF4-FFF2-40B4-BE49-F238E27FC236}">
                      <a16:creationId xmlns:a16="http://schemas.microsoft.com/office/drawing/2014/main" id="{67AA12CE-F58A-9558-FD70-0AB665F6E218}"/>
                    </a:ext>
                  </a:extLst>
                </p14:cNvPr>
                <p14:cNvContentPartPr/>
                <p14:nvPr/>
              </p14:nvContentPartPr>
              <p14:xfrm>
                <a:off x="5982033" y="2707515"/>
                <a:ext cx="41849" cy="182614"/>
              </p14:xfrm>
            </p:contentPart>
          </mc:Choice>
          <mc:Fallback xmlns="">
            <p:pic>
              <p:nvPicPr>
                <p:cNvPr id="129" name="筆跡 128">
                  <a:extLst>
                    <a:ext uri="{FF2B5EF4-FFF2-40B4-BE49-F238E27FC236}">
                      <a16:creationId xmlns:a16="http://schemas.microsoft.com/office/drawing/2014/main" id="{67AA12CE-F58A-9558-FD70-0AB665F6E218}"/>
                    </a:ext>
                  </a:extLst>
                </p:cNvPr>
                <p:cNvPicPr/>
                <p:nvPr/>
              </p:nvPicPr>
              <p:blipFill>
                <a:blip r:embed="rId185"/>
                <a:stretch>
                  <a:fillRect/>
                </a:stretch>
              </p:blipFill>
              <p:spPr>
                <a:xfrm>
                  <a:off x="5964149" y="2689541"/>
                  <a:ext cx="77260" cy="218202"/>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1" name="筆跡 130">
                  <a:extLst>
                    <a:ext uri="{FF2B5EF4-FFF2-40B4-BE49-F238E27FC236}">
                      <a16:creationId xmlns:a16="http://schemas.microsoft.com/office/drawing/2014/main" id="{C02B528F-EEFB-1C5B-8873-6AD67E346434}"/>
                    </a:ext>
                  </a:extLst>
                </p14:cNvPr>
                <p14:cNvContentPartPr/>
                <p14:nvPr/>
              </p14:nvContentPartPr>
              <p14:xfrm>
                <a:off x="6095272" y="2735936"/>
                <a:ext cx="90188" cy="130247"/>
              </p14:xfrm>
            </p:contentPart>
          </mc:Choice>
          <mc:Fallback xmlns="">
            <p:pic>
              <p:nvPicPr>
                <p:cNvPr id="131" name="筆跡 130">
                  <a:extLst>
                    <a:ext uri="{FF2B5EF4-FFF2-40B4-BE49-F238E27FC236}">
                      <a16:creationId xmlns:a16="http://schemas.microsoft.com/office/drawing/2014/main" id="{C02B528F-EEFB-1C5B-8873-6AD67E346434}"/>
                    </a:ext>
                  </a:extLst>
                </p:cNvPr>
                <p:cNvPicPr/>
                <p:nvPr/>
              </p:nvPicPr>
              <p:blipFill>
                <a:blip r:embed="rId187"/>
                <a:stretch>
                  <a:fillRect/>
                </a:stretch>
              </p:blipFill>
              <p:spPr>
                <a:xfrm>
                  <a:off x="6077306" y="2717946"/>
                  <a:ext cx="125760" cy="16586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2" name="筆跡 131">
                  <a:extLst>
                    <a:ext uri="{FF2B5EF4-FFF2-40B4-BE49-F238E27FC236}">
                      <a16:creationId xmlns:a16="http://schemas.microsoft.com/office/drawing/2014/main" id="{574A76F0-5E5D-3E07-2BFF-1136C0210F29}"/>
                    </a:ext>
                  </a:extLst>
                </p14:cNvPr>
                <p14:cNvContentPartPr/>
                <p14:nvPr/>
              </p14:nvContentPartPr>
              <p14:xfrm>
                <a:off x="6210972" y="2815159"/>
                <a:ext cx="91979" cy="5371"/>
              </p14:xfrm>
            </p:contentPart>
          </mc:Choice>
          <mc:Fallback xmlns="">
            <p:pic>
              <p:nvPicPr>
                <p:cNvPr id="132" name="筆跡 131">
                  <a:extLst>
                    <a:ext uri="{FF2B5EF4-FFF2-40B4-BE49-F238E27FC236}">
                      <a16:creationId xmlns:a16="http://schemas.microsoft.com/office/drawing/2014/main" id="{574A76F0-5E5D-3E07-2BFF-1136C0210F29}"/>
                    </a:ext>
                  </a:extLst>
                </p:cNvPr>
                <p:cNvPicPr/>
                <p:nvPr/>
              </p:nvPicPr>
              <p:blipFill>
                <a:blip r:embed="rId189"/>
                <a:stretch>
                  <a:fillRect/>
                </a:stretch>
              </p:blipFill>
              <p:spPr>
                <a:xfrm>
                  <a:off x="6193007" y="2797256"/>
                  <a:ext cx="127549" cy="408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3" name="筆跡 132">
                  <a:extLst>
                    <a:ext uri="{FF2B5EF4-FFF2-40B4-BE49-F238E27FC236}">
                      <a16:creationId xmlns:a16="http://schemas.microsoft.com/office/drawing/2014/main" id="{BE90C059-48EB-47CB-0BDC-37B09CACAE1B}"/>
                    </a:ext>
                  </a:extLst>
                </p14:cNvPr>
                <p14:cNvContentPartPr/>
                <p14:nvPr/>
              </p14:nvContentPartPr>
              <p14:xfrm>
                <a:off x="6316602" y="2736831"/>
                <a:ext cx="86160" cy="160011"/>
              </p14:xfrm>
            </p:contentPart>
          </mc:Choice>
          <mc:Fallback xmlns="">
            <p:pic>
              <p:nvPicPr>
                <p:cNvPr id="133" name="筆跡 132">
                  <a:extLst>
                    <a:ext uri="{FF2B5EF4-FFF2-40B4-BE49-F238E27FC236}">
                      <a16:creationId xmlns:a16="http://schemas.microsoft.com/office/drawing/2014/main" id="{BE90C059-48EB-47CB-0BDC-37B09CACAE1B}"/>
                    </a:ext>
                  </a:extLst>
                </p:cNvPr>
                <p:cNvPicPr/>
                <p:nvPr/>
              </p:nvPicPr>
              <p:blipFill>
                <a:blip r:embed="rId191"/>
                <a:stretch>
                  <a:fillRect/>
                </a:stretch>
              </p:blipFill>
              <p:spPr>
                <a:xfrm>
                  <a:off x="6298652" y="2718852"/>
                  <a:ext cx="121701" cy="195609"/>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4" name="筆跡 133">
                  <a:extLst>
                    <a:ext uri="{FF2B5EF4-FFF2-40B4-BE49-F238E27FC236}">
                      <a16:creationId xmlns:a16="http://schemas.microsoft.com/office/drawing/2014/main" id="{369EA34A-FD85-91AA-EC7A-CFFDBB7EB9DD}"/>
                    </a:ext>
                  </a:extLst>
                </p14:cNvPr>
                <p14:cNvContentPartPr/>
                <p14:nvPr/>
              </p14:nvContentPartPr>
              <p14:xfrm>
                <a:off x="6462739" y="2747126"/>
                <a:ext cx="67585" cy="210365"/>
              </p14:xfrm>
            </p:contentPart>
          </mc:Choice>
          <mc:Fallback xmlns="">
            <p:pic>
              <p:nvPicPr>
                <p:cNvPr id="134" name="筆跡 133">
                  <a:extLst>
                    <a:ext uri="{FF2B5EF4-FFF2-40B4-BE49-F238E27FC236}">
                      <a16:creationId xmlns:a16="http://schemas.microsoft.com/office/drawing/2014/main" id="{369EA34A-FD85-91AA-EC7A-CFFDBB7EB9DD}"/>
                    </a:ext>
                  </a:extLst>
                </p:cNvPr>
                <p:cNvPicPr/>
                <p:nvPr/>
              </p:nvPicPr>
              <p:blipFill>
                <a:blip r:embed="rId193"/>
                <a:stretch>
                  <a:fillRect/>
                </a:stretch>
              </p:blipFill>
              <p:spPr>
                <a:xfrm>
                  <a:off x="6444764" y="2729506"/>
                  <a:ext cx="103175" cy="245965"/>
                </a:xfrm>
                <a:prstGeom prst="rect">
                  <a:avLst/>
                </a:prstGeom>
              </p:spPr>
            </p:pic>
          </mc:Fallback>
        </mc:AlternateContent>
      </p:grpSp>
      <p:grpSp>
        <p:nvGrpSpPr>
          <p:cNvPr id="141" name="群組 140">
            <a:extLst>
              <a:ext uri="{FF2B5EF4-FFF2-40B4-BE49-F238E27FC236}">
                <a16:creationId xmlns:a16="http://schemas.microsoft.com/office/drawing/2014/main" id="{75485A66-C246-9D7B-30A6-4CC06A1309BD}"/>
              </a:ext>
            </a:extLst>
          </p:cNvPr>
          <p:cNvGrpSpPr/>
          <p:nvPr/>
        </p:nvGrpSpPr>
        <p:grpSpPr>
          <a:xfrm>
            <a:off x="6756911" y="2035865"/>
            <a:ext cx="511589" cy="1326864"/>
            <a:chOff x="6756911" y="2035865"/>
            <a:chExt cx="511589" cy="1326864"/>
          </a:xfrm>
        </p:grpSpPr>
        <mc:AlternateContent xmlns:mc="http://schemas.openxmlformats.org/markup-compatibility/2006" xmlns:p14="http://schemas.microsoft.com/office/powerpoint/2010/main">
          <mc:Choice Requires="p14">
            <p:contentPart p14:bwMode="auto" r:id="rId194">
              <p14:nvContentPartPr>
                <p14:cNvPr id="136" name="筆跡 135">
                  <a:extLst>
                    <a:ext uri="{FF2B5EF4-FFF2-40B4-BE49-F238E27FC236}">
                      <a16:creationId xmlns:a16="http://schemas.microsoft.com/office/drawing/2014/main" id="{4E80E301-22F7-F983-31A9-6BC275982E6D}"/>
                    </a:ext>
                  </a:extLst>
                </p14:cNvPr>
                <p14:cNvContentPartPr/>
                <p14:nvPr/>
              </p14:nvContentPartPr>
              <p14:xfrm>
                <a:off x="6756911" y="2035865"/>
                <a:ext cx="15218" cy="1326864"/>
              </p14:xfrm>
            </p:contentPart>
          </mc:Choice>
          <mc:Fallback xmlns="">
            <p:pic>
              <p:nvPicPr>
                <p:cNvPr id="136" name="筆跡 135">
                  <a:extLst>
                    <a:ext uri="{FF2B5EF4-FFF2-40B4-BE49-F238E27FC236}">
                      <a16:creationId xmlns:a16="http://schemas.microsoft.com/office/drawing/2014/main" id="{4E80E301-22F7-F983-31A9-6BC275982E6D}"/>
                    </a:ext>
                  </a:extLst>
                </p:cNvPr>
                <p:cNvPicPr/>
                <p:nvPr/>
              </p:nvPicPr>
              <p:blipFill>
                <a:blip r:embed="rId195"/>
                <a:stretch>
                  <a:fillRect/>
                </a:stretch>
              </p:blipFill>
              <p:spPr>
                <a:xfrm>
                  <a:off x="6739216" y="2018226"/>
                  <a:ext cx="50255" cy="1362501"/>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37" name="筆跡 136">
                  <a:extLst>
                    <a:ext uri="{FF2B5EF4-FFF2-40B4-BE49-F238E27FC236}">
                      <a16:creationId xmlns:a16="http://schemas.microsoft.com/office/drawing/2014/main" id="{74C39155-AF7A-E074-0122-7096C9BEF0BD}"/>
                    </a:ext>
                  </a:extLst>
                </p14:cNvPr>
                <p14:cNvContentPartPr/>
                <p14:nvPr/>
              </p14:nvContentPartPr>
              <p14:xfrm>
                <a:off x="6848218" y="3181010"/>
                <a:ext cx="105182" cy="165159"/>
              </p14:xfrm>
            </p:contentPart>
          </mc:Choice>
          <mc:Fallback xmlns="">
            <p:pic>
              <p:nvPicPr>
                <p:cNvPr id="137" name="筆跡 136">
                  <a:extLst>
                    <a:ext uri="{FF2B5EF4-FFF2-40B4-BE49-F238E27FC236}">
                      <a16:creationId xmlns:a16="http://schemas.microsoft.com/office/drawing/2014/main" id="{74C39155-AF7A-E074-0122-7096C9BEF0BD}"/>
                    </a:ext>
                  </a:extLst>
                </p:cNvPr>
                <p:cNvPicPr/>
                <p:nvPr/>
              </p:nvPicPr>
              <p:blipFill>
                <a:blip r:embed="rId197"/>
                <a:stretch>
                  <a:fillRect/>
                </a:stretch>
              </p:blipFill>
              <p:spPr>
                <a:xfrm>
                  <a:off x="6830628" y="3163019"/>
                  <a:ext cx="140721" cy="200782"/>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筆跡 137">
                  <a:extLst>
                    <a:ext uri="{FF2B5EF4-FFF2-40B4-BE49-F238E27FC236}">
                      <a16:creationId xmlns:a16="http://schemas.microsoft.com/office/drawing/2014/main" id="{07CEEFD6-B2BC-717F-F0BA-8FE69427C304}"/>
                    </a:ext>
                  </a:extLst>
                </p14:cNvPr>
                <p14:cNvContentPartPr/>
                <p14:nvPr/>
              </p14:nvContentPartPr>
              <p14:xfrm>
                <a:off x="6999726" y="3218159"/>
                <a:ext cx="81460" cy="22603"/>
              </p14:xfrm>
            </p:contentPart>
          </mc:Choice>
          <mc:Fallback xmlns="">
            <p:pic>
              <p:nvPicPr>
                <p:cNvPr id="138" name="筆跡 137">
                  <a:extLst>
                    <a:ext uri="{FF2B5EF4-FFF2-40B4-BE49-F238E27FC236}">
                      <a16:creationId xmlns:a16="http://schemas.microsoft.com/office/drawing/2014/main" id="{07CEEFD6-B2BC-717F-F0BA-8FE69427C304}"/>
                    </a:ext>
                  </a:extLst>
                </p:cNvPr>
                <p:cNvPicPr/>
                <p:nvPr/>
              </p:nvPicPr>
              <p:blipFill>
                <a:blip r:embed="rId199"/>
                <a:stretch>
                  <a:fillRect/>
                </a:stretch>
              </p:blipFill>
              <p:spPr>
                <a:xfrm>
                  <a:off x="6982142" y="3200220"/>
                  <a:ext cx="116987" cy="58122"/>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39" name="筆跡 138">
                  <a:extLst>
                    <a:ext uri="{FF2B5EF4-FFF2-40B4-BE49-F238E27FC236}">
                      <a16:creationId xmlns:a16="http://schemas.microsoft.com/office/drawing/2014/main" id="{B3F44692-7AD7-869D-06DC-52F338B54154}"/>
                    </a:ext>
                  </a:extLst>
                </p14:cNvPr>
                <p14:cNvContentPartPr/>
                <p14:nvPr/>
              </p14:nvContentPartPr>
              <p14:xfrm>
                <a:off x="7017405" y="3264708"/>
                <a:ext cx="68928" cy="9399"/>
              </p14:xfrm>
            </p:contentPart>
          </mc:Choice>
          <mc:Fallback xmlns="">
            <p:pic>
              <p:nvPicPr>
                <p:cNvPr id="139" name="筆跡 138">
                  <a:extLst>
                    <a:ext uri="{FF2B5EF4-FFF2-40B4-BE49-F238E27FC236}">
                      <a16:creationId xmlns:a16="http://schemas.microsoft.com/office/drawing/2014/main" id="{B3F44692-7AD7-869D-06DC-52F338B54154}"/>
                    </a:ext>
                  </a:extLst>
                </p:cNvPr>
                <p:cNvPicPr/>
                <p:nvPr/>
              </p:nvPicPr>
              <p:blipFill>
                <a:blip r:embed="rId201"/>
                <a:stretch>
                  <a:fillRect/>
                </a:stretch>
              </p:blipFill>
              <p:spPr>
                <a:xfrm>
                  <a:off x="6999455" y="3247302"/>
                  <a:ext cx="104469" cy="43862"/>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0" name="筆跡 139">
                  <a:extLst>
                    <a:ext uri="{FF2B5EF4-FFF2-40B4-BE49-F238E27FC236}">
                      <a16:creationId xmlns:a16="http://schemas.microsoft.com/office/drawing/2014/main" id="{56A09A81-3124-F7C8-550F-A09EEF6ACDE0}"/>
                    </a:ext>
                  </a:extLst>
                </p14:cNvPr>
                <p14:cNvContentPartPr/>
                <p14:nvPr/>
              </p14:nvContentPartPr>
              <p14:xfrm>
                <a:off x="7126616" y="3186605"/>
                <a:ext cx="141884" cy="109882"/>
              </p14:xfrm>
            </p:contentPart>
          </mc:Choice>
          <mc:Fallback xmlns="">
            <p:pic>
              <p:nvPicPr>
                <p:cNvPr id="140" name="筆跡 139">
                  <a:extLst>
                    <a:ext uri="{FF2B5EF4-FFF2-40B4-BE49-F238E27FC236}">
                      <a16:creationId xmlns:a16="http://schemas.microsoft.com/office/drawing/2014/main" id="{56A09A81-3124-F7C8-550F-A09EEF6ACDE0}"/>
                    </a:ext>
                  </a:extLst>
                </p:cNvPr>
                <p:cNvPicPr/>
                <p:nvPr/>
              </p:nvPicPr>
              <p:blipFill>
                <a:blip r:embed="rId203"/>
                <a:stretch>
                  <a:fillRect/>
                </a:stretch>
              </p:blipFill>
              <p:spPr>
                <a:xfrm>
                  <a:off x="7108610" y="3168592"/>
                  <a:ext cx="177535" cy="145549"/>
                </a:xfrm>
                <a:prstGeom prst="rect">
                  <a:avLst/>
                </a:prstGeom>
              </p:spPr>
            </p:pic>
          </mc:Fallback>
        </mc:AlternateContent>
      </p:grpSp>
      <p:grpSp>
        <p:nvGrpSpPr>
          <p:cNvPr id="150" name="群組 149">
            <a:extLst>
              <a:ext uri="{FF2B5EF4-FFF2-40B4-BE49-F238E27FC236}">
                <a16:creationId xmlns:a16="http://schemas.microsoft.com/office/drawing/2014/main" id="{32029154-BF47-9DEE-415F-B0224F3FD1BA}"/>
              </a:ext>
            </a:extLst>
          </p:cNvPr>
          <p:cNvGrpSpPr/>
          <p:nvPr/>
        </p:nvGrpSpPr>
        <p:grpSpPr>
          <a:xfrm>
            <a:off x="617371" y="3302128"/>
            <a:ext cx="938628" cy="463671"/>
            <a:chOff x="938160" y="3743970"/>
            <a:chExt cx="1240200" cy="355680"/>
          </a:xfrm>
        </p:grpSpPr>
        <mc:AlternateContent xmlns:mc="http://schemas.openxmlformats.org/markup-compatibility/2006" xmlns:p14="http://schemas.microsoft.com/office/powerpoint/2010/main">
          <mc:Choice Requires="p14">
            <p:contentPart p14:bwMode="auto" r:id="rId204">
              <p14:nvContentPartPr>
                <p14:cNvPr id="142" name="筆跡 141">
                  <a:extLst>
                    <a:ext uri="{FF2B5EF4-FFF2-40B4-BE49-F238E27FC236}">
                      <a16:creationId xmlns:a16="http://schemas.microsoft.com/office/drawing/2014/main" id="{2449F714-BB3F-262A-DACE-C6B3A0527F06}"/>
                    </a:ext>
                  </a:extLst>
                </p14:cNvPr>
                <p14:cNvContentPartPr/>
                <p14:nvPr/>
              </p14:nvContentPartPr>
              <p14:xfrm>
                <a:off x="999360" y="3913170"/>
                <a:ext cx="217800" cy="25920"/>
              </p14:xfrm>
            </p:contentPart>
          </mc:Choice>
          <mc:Fallback xmlns="">
            <p:pic>
              <p:nvPicPr>
                <p:cNvPr id="142" name="筆跡 141">
                  <a:extLst>
                    <a:ext uri="{FF2B5EF4-FFF2-40B4-BE49-F238E27FC236}">
                      <a16:creationId xmlns:a16="http://schemas.microsoft.com/office/drawing/2014/main" id="{2449F714-BB3F-262A-DACE-C6B3A0527F06}"/>
                    </a:ext>
                  </a:extLst>
                </p:cNvPr>
                <p:cNvPicPr/>
                <p:nvPr/>
              </p:nvPicPr>
              <p:blipFill>
                <a:blip r:embed="rId205"/>
                <a:stretch>
                  <a:fillRect/>
                </a:stretch>
              </p:blipFill>
              <p:spPr>
                <a:xfrm>
                  <a:off x="975583" y="3899383"/>
                  <a:ext cx="264879" cy="53219"/>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3" name="筆跡 142">
                  <a:extLst>
                    <a:ext uri="{FF2B5EF4-FFF2-40B4-BE49-F238E27FC236}">
                      <a16:creationId xmlns:a16="http://schemas.microsoft.com/office/drawing/2014/main" id="{B4921E40-C159-1223-25A9-D655CD2BCD7F}"/>
                    </a:ext>
                  </a:extLst>
                </p14:cNvPr>
                <p14:cNvContentPartPr/>
                <p14:nvPr/>
              </p14:nvContentPartPr>
              <p14:xfrm>
                <a:off x="938160" y="4039170"/>
                <a:ext cx="240120" cy="15480"/>
              </p14:xfrm>
            </p:contentPart>
          </mc:Choice>
          <mc:Fallback xmlns="">
            <p:pic>
              <p:nvPicPr>
                <p:cNvPr id="143" name="筆跡 142">
                  <a:extLst>
                    <a:ext uri="{FF2B5EF4-FFF2-40B4-BE49-F238E27FC236}">
                      <a16:creationId xmlns:a16="http://schemas.microsoft.com/office/drawing/2014/main" id="{B4921E40-C159-1223-25A9-D655CD2BCD7F}"/>
                    </a:ext>
                  </a:extLst>
                </p:cNvPr>
                <p:cNvPicPr/>
                <p:nvPr/>
              </p:nvPicPr>
              <p:blipFill>
                <a:blip r:embed="rId207"/>
                <a:stretch>
                  <a:fillRect/>
                </a:stretch>
              </p:blipFill>
              <p:spPr>
                <a:xfrm>
                  <a:off x="914386" y="4025625"/>
                  <a:ext cx="287193" cy="42846"/>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5" name="筆跡 144">
                  <a:extLst>
                    <a:ext uri="{FF2B5EF4-FFF2-40B4-BE49-F238E27FC236}">
                      <a16:creationId xmlns:a16="http://schemas.microsoft.com/office/drawing/2014/main" id="{12C7FCA9-5991-4304-66B2-2E0B04E49687}"/>
                    </a:ext>
                  </a:extLst>
                </p14:cNvPr>
                <p14:cNvContentPartPr/>
                <p14:nvPr/>
              </p14:nvContentPartPr>
              <p14:xfrm>
                <a:off x="1483560" y="3783930"/>
                <a:ext cx="34200" cy="315720"/>
              </p14:xfrm>
            </p:contentPart>
          </mc:Choice>
          <mc:Fallback xmlns="">
            <p:pic>
              <p:nvPicPr>
                <p:cNvPr id="145" name="筆跡 144">
                  <a:extLst>
                    <a:ext uri="{FF2B5EF4-FFF2-40B4-BE49-F238E27FC236}">
                      <a16:creationId xmlns:a16="http://schemas.microsoft.com/office/drawing/2014/main" id="{12C7FCA9-5991-4304-66B2-2E0B04E49687}"/>
                    </a:ext>
                  </a:extLst>
                </p:cNvPr>
                <p:cNvPicPr/>
                <p:nvPr/>
              </p:nvPicPr>
              <p:blipFill>
                <a:blip r:embed="rId209"/>
                <a:stretch>
                  <a:fillRect/>
                </a:stretch>
              </p:blipFill>
              <p:spPr>
                <a:xfrm>
                  <a:off x="1459810" y="3770119"/>
                  <a:ext cx="81225" cy="343066"/>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6" name="筆跡 145">
                  <a:extLst>
                    <a:ext uri="{FF2B5EF4-FFF2-40B4-BE49-F238E27FC236}">
                      <a16:creationId xmlns:a16="http://schemas.microsoft.com/office/drawing/2014/main" id="{07FB6C42-A56A-AEC7-AB35-2E2DADB730C6}"/>
                    </a:ext>
                  </a:extLst>
                </p14:cNvPr>
                <p14:cNvContentPartPr/>
                <p14:nvPr/>
              </p14:nvContentPartPr>
              <p14:xfrm>
                <a:off x="1542240" y="4033050"/>
                <a:ext cx="27000" cy="15120"/>
              </p14:xfrm>
            </p:contentPart>
          </mc:Choice>
          <mc:Fallback xmlns="">
            <p:pic>
              <p:nvPicPr>
                <p:cNvPr id="146" name="筆跡 145">
                  <a:extLst>
                    <a:ext uri="{FF2B5EF4-FFF2-40B4-BE49-F238E27FC236}">
                      <a16:creationId xmlns:a16="http://schemas.microsoft.com/office/drawing/2014/main" id="{07FB6C42-A56A-AEC7-AB35-2E2DADB730C6}"/>
                    </a:ext>
                  </a:extLst>
                </p:cNvPr>
                <p:cNvPicPr/>
                <p:nvPr/>
              </p:nvPicPr>
              <p:blipFill>
                <a:blip r:embed="rId211"/>
                <a:stretch>
                  <a:fillRect/>
                </a:stretch>
              </p:blipFill>
              <p:spPr>
                <a:xfrm>
                  <a:off x="1519029" y="4019305"/>
                  <a:ext cx="73895" cy="42336"/>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7" name="筆跡 146">
                  <a:extLst>
                    <a:ext uri="{FF2B5EF4-FFF2-40B4-BE49-F238E27FC236}">
                      <a16:creationId xmlns:a16="http://schemas.microsoft.com/office/drawing/2014/main" id="{C16A194A-2CCD-8B0D-EA19-ABD34A724ABD}"/>
                    </a:ext>
                  </a:extLst>
                </p14:cNvPr>
                <p14:cNvContentPartPr/>
                <p14:nvPr/>
              </p14:nvContentPartPr>
              <p14:xfrm>
                <a:off x="1701720" y="3830010"/>
                <a:ext cx="15480" cy="236520"/>
              </p14:xfrm>
            </p:contentPart>
          </mc:Choice>
          <mc:Fallback xmlns="">
            <p:pic>
              <p:nvPicPr>
                <p:cNvPr id="147" name="筆跡 146">
                  <a:extLst>
                    <a:ext uri="{FF2B5EF4-FFF2-40B4-BE49-F238E27FC236}">
                      <a16:creationId xmlns:a16="http://schemas.microsoft.com/office/drawing/2014/main" id="{C16A194A-2CCD-8B0D-EA19-ABD34A724ABD}"/>
                    </a:ext>
                  </a:extLst>
                </p:cNvPr>
                <p:cNvPicPr/>
                <p:nvPr/>
              </p:nvPicPr>
              <p:blipFill>
                <a:blip r:embed="rId213"/>
                <a:stretch>
                  <a:fillRect/>
                </a:stretch>
              </p:blipFill>
              <p:spPr>
                <a:xfrm>
                  <a:off x="1678735" y="3816211"/>
                  <a:ext cx="61920" cy="263843"/>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8" name="筆跡 147">
                  <a:extLst>
                    <a:ext uri="{FF2B5EF4-FFF2-40B4-BE49-F238E27FC236}">
                      <a16:creationId xmlns:a16="http://schemas.microsoft.com/office/drawing/2014/main" id="{5B606D13-2105-FF3E-1A6C-543F2C21DEB3}"/>
                    </a:ext>
                  </a:extLst>
                </p14:cNvPr>
                <p14:cNvContentPartPr/>
                <p14:nvPr/>
              </p14:nvContentPartPr>
              <p14:xfrm>
                <a:off x="1789920" y="3822810"/>
                <a:ext cx="182520" cy="234720"/>
              </p14:xfrm>
            </p:contentPart>
          </mc:Choice>
          <mc:Fallback xmlns="">
            <p:pic>
              <p:nvPicPr>
                <p:cNvPr id="148" name="筆跡 147">
                  <a:extLst>
                    <a:ext uri="{FF2B5EF4-FFF2-40B4-BE49-F238E27FC236}">
                      <a16:creationId xmlns:a16="http://schemas.microsoft.com/office/drawing/2014/main" id="{5B606D13-2105-FF3E-1A6C-543F2C21DEB3}"/>
                    </a:ext>
                  </a:extLst>
                </p:cNvPr>
                <p:cNvPicPr/>
                <p:nvPr/>
              </p:nvPicPr>
              <p:blipFill>
                <a:blip r:embed="rId215"/>
                <a:stretch>
                  <a:fillRect/>
                </a:stretch>
              </p:blipFill>
              <p:spPr>
                <a:xfrm>
                  <a:off x="1766630" y="3808987"/>
                  <a:ext cx="229576" cy="26209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9" name="筆跡 148">
                  <a:extLst>
                    <a:ext uri="{FF2B5EF4-FFF2-40B4-BE49-F238E27FC236}">
                      <a16:creationId xmlns:a16="http://schemas.microsoft.com/office/drawing/2014/main" id="{E013D46D-B072-7601-2314-D943D958440D}"/>
                    </a:ext>
                  </a:extLst>
                </p14:cNvPr>
                <p14:cNvContentPartPr/>
                <p14:nvPr/>
              </p14:nvContentPartPr>
              <p14:xfrm>
                <a:off x="2020680" y="3743970"/>
                <a:ext cx="157680" cy="345600"/>
              </p14:xfrm>
            </p:contentPart>
          </mc:Choice>
          <mc:Fallback xmlns="">
            <p:pic>
              <p:nvPicPr>
                <p:cNvPr id="149" name="筆跡 148">
                  <a:extLst>
                    <a:ext uri="{FF2B5EF4-FFF2-40B4-BE49-F238E27FC236}">
                      <a16:creationId xmlns:a16="http://schemas.microsoft.com/office/drawing/2014/main" id="{E013D46D-B072-7601-2314-D943D958440D}"/>
                    </a:ext>
                  </a:extLst>
                </p:cNvPr>
                <p:cNvPicPr/>
                <p:nvPr/>
              </p:nvPicPr>
              <p:blipFill>
                <a:blip r:embed="rId217"/>
                <a:stretch>
                  <a:fillRect/>
                </a:stretch>
              </p:blipFill>
              <p:spPr>
                <a:xfrm>
                  <a:off x="1997408" y="3730157"/>
                  <a:ext cx="204699" cy="372950"/>
                </a:xfrm>
                <a:prstGeom prst="rect">
                  <a:avLst/>
                </a:prstGeom>
              </p:spPr>
            </p:pic>
          </mc:Fallback>
        </mc:AlternateContent>
      </p:grpSp>
      <p:grpSp>
        <p:nvGrpSpPr>
          <p:cNvPr id="162" name="群組 161">
            <a:extLst>
              <a:ext uri="{FF2B5EF4-FFF2-40B4-BE49-F238E27FC236}">
                <a16:creationId xmlns:a16="http://schemas.microsoft.com/office/drawing/2014/main" id="{ADFB8064-B4AF-4642-449C-D76EE83EDB23}"/>
              </a:ext>
            </a:extLst>
          </p:cNvPr>
          <p:cNvGrpSpPr/>
          <p:nvPr/>
        </p:nvGrpSpPr>
        <p:grpSpPr>
          <a:xfrm>
            <a:off x="144883" y="4075391"/>
            <a:ext cx="1380592" cy="453967"/>
            <a:chOff x="144883" y="4075391"/>
            <a:chExt cx="1380592" cy="453967"/>
          </a:xfrm>
        </p:grpSpPr>
        <mc:AlternateContent xmlns:mc="http://schemas.openxmlformats.org/markup-compatibility/2006" xmlns:p14="http://schemas.microsoft.com/office/powerpoint/2010/main">
          <mc:Choice Requires="p14">
            <p:contentPart p14:bwMode="auto" r:id="rId218">
              <p14:nvContentPartPr>
                <p14:cNvPr id="151" name="筆跡 150">
                  <a:extLst>
                    <a:ext uri="{FF2B5EF4-FFF2-40B4-BE49-F238E27FC236}">
                      <a16:creationId xmlns:a16="http://schemas.microsoft.com/office/drawing/2014/main" id="{953FCB5B-4465-1B50-E622-86369F87DC28}"/>
                    </a:ext>
                  </a:extLst>
                </p14:cNvPr>
                <p14:cNvContentPartPr/>
                <p14:nvPr/>
              </p14:nvContentPartPr>
              <p14:xfrm>
                <a:off x="144883" y="4248476"/>
                <a:ext cx="128790" cy="269871"/>
              </p14:xfrm>
            </p:contentPart>
          </mc:Choice>
          <mc:Fallback xmlns="">
            <p:pic>
              <p:nvPicPr>
                <p:cNvPr id="151" name="筆跡 150">
                  <a:extLst>
                    <a:ext uri="{FF2B5EF4-FFF2-40B4-BE49-F238E27FC236}">
                      <a16:creationId xmlns:a16="http://schemas.microsoft.com/office/drawing/2014/main" id="{953FCB5B-4465-1B50-E622-86369F87DC28}"/>
                    </a:ext>
                  </a:extLst>
                </p:cNvPr>
                <p:cNvPicPr/>
                <p:nvPr/>
              </p:nvPicPr>
              <p:blipFill>
                <a:blip r:embed="rId219"/>
                <a:stretch>
                  <a:fillRect/>
                </a:stretch>
              </p:blipFill>
              <p:spPr>
                <a:xfrm>
                  <a:off x="126896" y="4230485"/>
                  <a:ext cx="164405" cy="305494"/>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52" name="筆跡 151">
                  <a:extLst>
                    <a:ext uri="{FF2B5EF4-FFF2-40B4-BE49-F238E27FC236}">
                      <a16:creationId xmlns:a16="http://schemas.microsoft.com/office/drawing/2014/main" id="{12CDB52A-1FB0-B4AF-94E0-9C6BDBFED951}"/>
                    </a:ext>
                  </a:extLst>
                </p14:cNvPr>
                <p14:cNvContentPartPr/>
                <p14:nvPr/>
              </p14:nvContentPartPr>
              <p14:xfrm>
                <a:off x="268808" y="4295589"/>
                <a:ext cx="121109" cy="179743"/>
              </p14:xfrm>
            </p:contentPart>
          </mc:Choice>
          <mc:Fallback xmlns="">
            <p:pic>
              <p:nvPicPr>
                <p:cNvPr id="152" name="筆跡 151">
                  <a:extLst>
                    <a:ext uri="{FF2B5EF4-FFF2-40B4-BE49-F238E27FC236}">
                      <a16:creationId xmlns:a16="http://schemas.microsoft.com/office/drawing/2014/main" id="{12CDB52A-1FB0-B4AF-94E0-9C6BDBFED951}"/>
                    </a:ext>
                  </a:extLst>
                </p:cNvPr>
                <p:cNvPicPr/>
                <p:nvPr/>
              </p:nvPicPr>
              <p:blipFill>
                <a:blip r:embed="rId221"/>
                <a:stretch>
                  <a:fillRect/>
                </a:stretch>
              </p:blipFill>
              <p:spPr>
                <a:xfrm>
                  <a:off x="250839" y="4277939"/>
                  <a:ext cx="156687" cy="21540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53" name="筆跡 152">
                  <a:extLst>
                    <a:ext uri="{FF2B5EF4-FFF2-40B4-BE49-F238E27FC236}">
                      <a16:creationId xmlns:a16="http://schemas.microsoft.com/office/drawing/2014/main" id="{AA04F45B-0BAB-DB51-D8B0-7F06E5842C2D}"/>
                    </a:ext>
                  </a:extLst>
                </p14:cNvPr>
                <p14:cNvContentPartPr/>
                <p14:nvPr/>
              </p14:nvContentPartPr>
              <p14:xfrm>
                <a:off x="441895" y="4317609"/>
                <a:ext cx="100882" cy="171549"/>
              </p14:xfrm>
            </p:contentPart>
          </mc:Choice>
          <mc:Fallback xmlns="">
            <p:pic>
              <p:nvPicPr>
                <p:cNvPr id="153" name="筆跡 152">
                  <a:extLst>
                    <a:ext uri="{FF2B5EF4-FFF2-40B4-BE49-F238E27FC236}">
                      <a16:creationId xmlns:a16="http://schemas.microsoft.com/office/drawing/2014/main" id="{AA04F45B-0BAB-DB51-D8B0-7F06E5842C2D}"/>
                    </a:ext>
                  </a:extLst>
                </p:cNvPr>
                <p:cNvPicPr/>
                <p:nvPr/>
              </p:nvPicPr>
              <p:blipFill>
                <a:blip r:embed="rId223"/>
                <a:stretch>
                  <a:fillRect/>
                </a:stretch>
              </p:blipFill>
              <p:spPr>
                <a:xfrm>
                  <a:off x="423944" y="4299627"/>
                  <a:ext cx="136424" cy="207154"/>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4" name="筆跡 153">
                  <a:extLst>
                    <a:ext uri="{FF2B5EF4-FFF2-40B4-BE49-F238E27FC236}">
                      <a16:creationId xmlns:a16="http://schemas.microsoft.com/office/drawing/2014/main" id="{25BAAD8E-13F7-0325-0312-731257B080C8}"/>
                    </a:ext>
                  </a:extLst>
                </p14:cNvPr>
                <p14:cNvContentPartPr/>
                <p14:nvPr/>
              </p14:nvContentPartPr>
              <p14:xfrm>
                <a:off x="654411" y="4254878"/>
                <a:ext cx="81678" cy="274480"/>
              </p14:xfrm>
            </p:contentPart>
          </mc:Choice>
          <mc:Fallback xmlns="">
            <p:pic>
              <p:nvPicPr>
                <p:cNvPr id="154" name="筆跡 153">
                  <a:extLst>
                    <a:ext uri="{FF2B5EF4-FFF2-40B4-BE49-F238E27FC236}">
                      <a16:creationId xmlns:a16="http://schemas.microsoft.com/office/drawing/2014/main" id="{25BAAD8E-13F7-0325-0312-731257B080C8}"/>
                    </a:ext>
                  </a:extLst>
                </p:cNvPr>
                <p:cNvPicPr/>
                <p:nvPr/>
              </p:nvPicPr>
              <p:blipFill>
                <a:blip r:embed="rId225"/>
                <a:stretch>
                  <a:fillRect/>
                </a:stretch>
              </p:blipFill>
              <p:spPr>
                <a:xfrm>
                  <a:off x="636420" y="4236891"/>
                  <a:ext cx="117300" cy="310094"/>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5" name="筆跡 154">
                  <a:extLst>
                    <a:ext uri="{FF2B5EF4-FFF2-40B4-BE49-F238E27FC236}">
                      <a16:creationId xmlns:a16="http://schemas.microsoft.com/office/drawing/2014/main" id="{06972532-C620-DE1B-CABC-84C21548FD37}"/>
                    </a:ext>
                  </a:extLst>
                </p14:cNvPr>
                <p14:cNvContentPartPr/>
                <p14:nvPr/>
              </p14:nvContentPartPr>
              <p14:xfrm>
                <a:off x="833386" y="4075391"/>
                <a:ext cx="200995" cy="158235"/>
              </p14:xfrm>
            </p:contentPart>
          </mc:Choice>
          <mc:Fallback xmlns="">
            <p:pic>
              <p:nvPicPr>
                <p:cNvPr id="155" name="筆跡 154">
                  <a:extLst>
                    <a:ext uri="{FF2B5EF4-FFF2-40B4-BE49-F238E27FC236}">
                      <a16:creationId xmlns:a16="http://schemas.microsoft.com/office/drawing/2014/main" id="{06972532-C620-DE1B-CABC-84C21548FD37}"/>
                    </a:ext>
                  </a:extLst>
                </p:cNvPr>
                <p:cNvPicPr/>
                <p:nvPr/>
              </p:nvPicPr>
              <p:blipFill>
                <a:blip r:embed="rId227"/>
                <a:stretch>
                  <a:fillRect/>
                </a:stretch>
              </p:blipFill>
              <p:spPr>
                <a:xfrm>
                  <a:off x="815408" y="4057410"/>
                  <a:ext cx="236592" cy="19383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6" name="筆跡 155">
                  <a:extLst>
                    <a:ext uri="{FF2B5EF4-FFF2-40B4-BE49-F238E27FC236}">
                      <a16:creationId xmlns:a16="http://schemas.microsoft.com/office/drawing/2014/main" id="{5DE0E809-9187-1AE7-5F18-3FCD71025291}"/>
                    </a:ext>
                  </a:extLst>
                </p14:cNvPr>
                <p14:cNvContentPartPr/>
                <p14:nvPr/>
              </p14:nvContentPartPr>
              <p14:xfrm>
                <a:off x="905846" y="4267680"/>
                <a:ext cx="6401" cy="257837"/>
              </p14:xfrm>
            </p:contentPart>
          </mc:Choice>
          <mc:Fallback xmlns="">
            <p:pic>
              <p:nvPicPr>
                <p:cNvPr id="156" name="筆跡 155">
                  <a:extLst>
                    <a:ext uri="{FF2B5EF4-FFF2-40B4-BE49-F238E27FC236}">
                      <a16:creationId xmlns:a16="http://schemas.microsoft.com/office/drawing/2014/main" id="{5DE0E809-9187-1AE7-5F18-3FCD71025291}"/>
                    </a:ext>
                  </a:extLst>
                </p:cNvPr>
                <p:cNvPicPr/>
                <p:nvPr/>
              </p:nvPicPr>
              <p:blipFill>
                <a:blip r:embed="rId229"/>
                <a:stretch>
                  <a:fillRect/>
                </a:stretch>
              </p:blipFill>
              <p:spPr>
                <a:xfrm>
                  <a:off x="888065" y="4249675"/>
                  <a:ext cx="41607" cy="293488"/>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7" name="筆跡 156">
                  <a:extLst>
                    <a:ext uri="{FF2B5EF4-FFF2-40B4-BE49-F238E27FC236}">
                      <a16:creationId xmlns:a16="http://schemas.microsoft.com/office/drawing/2014/main" id="{15B4AC45-539A-4B61-7BF4-744003527479}"/>
                    </a:ext>
                  </a:extLst>
                </p14:cNvPr>
                <p14:cNvContentPartPr/>
                <p14:nvPr/>
              </p14:nvContentPartPr>
              <p14:xfrm>
                <a:off x="914296" y="4352175"/>
                <a:ext cx="86286" cy="123669"/>
              </p14:xfrm>
            </p:contentPart>
          </mc:Choice>
          <mc:Fallback xmlns="">
            <p:pic>
              <p:nvPicPr>
                <p:cNvPr id="157" name="筆跡 156">
                  <a:extLst>
                    <a:ext uri="{FF2B5EF4-FFF2-40B4-BE49-F238E27FC236}">
                      <a16:creationId xmlns:a16="http://schemas.microsoft.com/office/drawing/2014/main" id="{15B4AC45-539A-4B61-7BF4-744003527479}"/>
                    </a:ext>
                  </a:extLst>
                </p:cNvPr>
                <p:cNvPicPr/>
                <p:nvPr/>
              </p:nvPicPr>
              <p:blipFill>
                <a:blip r:embed="rId231"/>
                <a:stretch>
                  <a:fillRect/>
                </a:stretch>
              </p:blipFill>
              <p:spPr>
                <a:xfrm>
                  <a:off x="896320" y="4334200"/>
                  <a:ext cx="121879" cy="1592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8" name="筆跡 157">
                  <a:extLst>
                    <a:ext uri="{FF2B5EF4-FFF2-40B4-BE49-F238E27FC236}">
                      <a16:creationId xmlns:a16="http://schemas.microsoft.com/office/drawing/2014/main" id="{43A6D037-843E-4FC2-DC9C-55AB30E128BB}"/>
                    </a:ext>
                  </a:extLst>
                </p14:cNvPr>
                <p14:cNvContentPartPr/>
                <p14:nvPr/>
              </p14:nvContentPartPr>
              <p14:xfrm>
                <a:off x="1069971" y="4407224"/>
                <a:ext cx="60427" cy="88591"/>
              </p14:xfrm>
            </p:contentPart>
          </mc:Choice>
          <mc:Fallback xmlns="">
            <p:pic>
              <p:nvPicPr>
                <p:cNvPr id="158" name="筆跡 157">
                  <a:extLst>
                    <a:ext uri="{FF2B5EF4-FFF2-40B4-BE49-F238E27FC236}">
                      <a16:creationId xmlns:a16="http://schemas.microsoft.com/office/drawing/2014/main" id="{43A6D037-843E-4FC2-DC9C-55AB30E128BB}"/>
                    </a:ext>
                  </a:extLst>
                </p:cNvPr>
                <p:cNvPicPr/>
                <p:nvPr/>
              </p:nvPicPr>
              <p:blipFill>
                <a:blip r:embed="rId233"/>
                <a:stretch>
                  <a:fillRect/>
                </a:stretch>
              </p:blipFill>
              <p:spPr>
                <a:xfrm>
                  <a:off x="1052346" y="4389218"/>
                  <a:ext cx="96036" cy="124243"/>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9" name="筆跡 158">
                  <a:extLst>
                    <a:ext uri="{FF2B5EF4-FFF2-40B4-BE49-F238E27FC236}">
                      <a16:creationId xmlns:a16="http://schemas.microsoft.com/office/drawing/2014/main" id="{552C7902-A711-FACC-5EEC-4FA2A053849F}"/>
                    </a:ext>
                  </a:extLst>
                </p14:cNvPr>
                <p14:cNvContentPartPr/>
                <p14:nvPr/>
              </p14:nvContentPartPr>
              <p14:xfrm>
                <a:off x="1195688" y="4190611"/>
                <a:ext cx="83982" cy="331066"/>
              </p14:xfrm>
            </p:contentPart>
          </mc:Choice>
          <mc:Fallback xmlns="">
            <p:pic>
              <p:nvPicPr>
                <p:cNvPr id="159" name="筆跡 158">
                  <a:extLst>
                    <a:ext uri="{FF2B5EF4-FFF2-40B4-BE49-F238E27FC236}">
                      <a16:creationId xmlns:a16="http://schemas.microsoft.com/office/drawing/2014/main" id="{552C7902-A711-FACC-5EEC-4FA2A053849F}"/>
                    </a:ext>
                  </a:extLst>
                </p:cNvPr>
                <p:cNvPicPr/>
                <p:nvPr/>
              </p:nvPicPr>
              <p:blipFill>
                <a:blip r:embed="rId235"/>
                <a:stretch>
                  <a:fillRect/>
                </a:stretch>
              </p:blipFill>
              <p:spPr>
                <a:xfrm>
                  <a:off x="1178102" y="4172618"/>
                  <a:ext cx="119513" cy="366692"/>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60" name="筆跡 159">
                  <a:extLst>
                    <a:ext uri="{FF2B5EF4-FFF2-40B4-BE49-F238E27FC236}">
                      <a16:creationId xmlns:a16="http://schemas.microsoft.com/office/drawing/2014/main" id="{221C64ED-BC85-A0C0-010E-0E3CF1489EBE}"/>
                    </a:ext>
                  </a:extLst>
                </p14:cNvPr>
                <p14:cNvContentPartPr/>
                <p14:nvPr/>
              </p14:nvContentPartPr>
              <p14:xfrm>
                <a:off x="1405645" y="4275106"/>
                <a:ext cx="117268" cy="8706"/>
              </p14:xfrm>
            </p:contentPart>
          </mc:Choice>
          <mc:Fallback xmlns="">
            <p:pic>
              <p:nvPicPr>
                <p:cNvPr id="160" name="筆跡 159">
                  <a:extLst>
                    <a:ext uri="{FF2B5EF4-FFF2-40B4-BE49-F238E27FC236}">
                      <a16:creationId xmlns:a16="http://schemas.microsoft.com/office/drawing/2014/main" id="{221C64ED-BC85-A0C0-010E-0E3CF1489EBE}"/>
                    </a:ext>
                  </a:extLst>
                </p:cNvPr>
                <p:cNvPicPr/>
                <p:nvPr/>
              </p:nvPicPr>
              <p:blipFill>
                <a:blip r:embed="rId237"/>
                <a:stretch>
                  <a:fillRect/>
                </a:stretch>
              </p:blipFill>
              <p:spPr>
                <a:xfrm>
                  <a:off x="1388019" y="4257694"/>
                  <a:ext cx="152880" cy="43182"/>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1" name="筆跡 160">
                  <a:extLst>
                    <a:ext uri="{FF2B5EF4-FFF2-40B4-BE49-F238E27FC236}">
                      <a16:creationId xmlns:a16="http://schemas.microsoft.com/office/drawing/2014/main" id="{BAF713BF-4479-63E9-8FD3-F6326A14D9E3}"/>
                    </a:ext>
                  </a:extLst>
                </p14:cNvPr>
                <p14:cNvContentPartPr/>
                <p14:nvPr/>
              </p14:nvContentPartPr>
              <p14:xfrm>
                <a:off x="1357509" y="4342956"/>
                <a:ext cx="167966" cy="30213"/>
              </p14:xfrm>
            </p:contentPart>
          </mc:Choice>
          <mc:Fallback xmlns="">
            <p:pic>
              <p:nvPicPr>
                <p:cNvPr id="161" name="筆跡 160">
                  <a:extLst>
                    <a:ext uri="{FF2B5EF4-FFF2-40B4-BE49-F238E27FC236}">
                      <a16:creationId xmlns:a16="http://schemas.microsoft.com/office/drawing/2014/main" id="{BAF713BF-4479-63E9-8FD3-F6326A14D9E3}"/>
                    </a:ext>
                  </a:extLst>
                </p:cNvPr>
                <p:cNvPicPr/>
                <p:nvPr/>
              </p:nvPicPr>
              <p:blipFill>
                <a:blip r:embed="rId239"/>
                <a:stretch>
                  <a:fillRect/>
                </a:stretch>
              </p:blipFill>
              <p:spPr>
                <a:xfrm>
                  <a:off x="1339525" y="4325332"/>
                  <a:ext cx="203573" cy="65821"/>
                </a:xfrm>
                <a:prstGeom prst="rect">
                  <a:avLst/>
                </a:prstGeom>
              </p:spPr>
            </p:pic>
          </mc:Fallback>
        </mc:AlternateContent>
      </p:grpSp>
      <p:grpSp>
        <p:nvGrpSpPr>
          <p:cNvPr id="165" name="群組 164">
            <a:extLst>
              <a:ext uri="{FF2B5EF4-FFF2-40B4-BE49-F238E27FC236}">
                <a16:creationId xmlns:a16="http://schemas.microsoft.com/office/drawing/2014/main" id="{512E7EFA-B2A2-9E07-665E-8E773ADC58AB}"/>
              </a:ext>
            </a:extLst>
          </p:cNvPr>
          <p:cNvGrpSpPr/>
          <p:nvPr/>
        </p:nvGrpSpPr>
        <p:grpSpPr>
          <a:xfrm>
            <a:off x="1857052" y="3980398"/>
            <a:ext cx="3570023" cy="805260"/>
            <a:chOff x="1857052" y="3980398"/>
            <a:chExt cx="3570023" cy="805260"/>
          </a:xfrm>
        </p:grpSpPr>
        <mc:AlternateContent xmlns:mc="http://schemas.openxmlformats.org/markup-compatibility/2006" xmlns:p14="http://schemas.microsoft.com/office/powerpoint/2010/main">
          <mc:Choice Requires="p14">
            <p:contentPart p14:bwMode="auto" r:id="rId240">
              <p14:nvContentPartPr>
                <p14:cNvPr id="163" name="筆跡 162">
                  <a:extLst>
                    <a:ext uri="{FF2B5EF4-FFF2-40B4-BE49-F238E27FC236}">
                      <a16:creationId xmlns:a16="http://schemas.microsoft.com/office/drawing/2014/main" id="{F3882C9E-2FB2-2939-3A29-EAF3DE68137B}"/>
                    </a:ext>
                  </a:extLst>
                </p14:cNvPr>
                <p14:cNvContentPartPr/>
                <p14:nvPr/>
              </p14:nvContentPartPr>
              <p14:xfrm>
                <a:off x="2062142" y="3980398"/>
                <a:ext cx="3364933" cy="37383"/>
              </p14:xfrm>
            </p:contentPart>
          </mc:Choice>
          <mc:Fallback xmlns="">
            <p:pic>
              <p:nvPicPr>
                <p:cNvPr id="163" name="筆跡 162">
                  <a:extLst>
                    <a:ext uri="{FF2B5EF4-FFF2-40B4-BE49-F238E27FC236}">
                      <a16:creationId xmlns:a16="http://schemas.microsoft.com/office/drawing/2014/main" id="{F3882C9E-2FB2-2939-3A29-EAF3DE68137B}"/>
                    </a:ext>
                  </a:extLst>
                </p:cNvPr>
                <p:cNvPicPr/>
                <p:nvPr/>
              </p:nvPicPr>
              <p:blipFill>
                <a:blip r:embed="rId241"/>
                <a:stretch>
                  <a:fillRect/>
                </a:stretch>
              </p:blipFill>
              <p:spPr>
                <a:xfrm>
                  <a:off x="2044144" y="3962425"/>
                  <a:ext cx="3400569" cy="72969"/>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4" name="筆跡 163">
                  <a:extLst>
                    <a:ext uri="{FF2B5EF4-FFF2-40B4-BE49-F238E27FC236}">
                      <a16:creationId xmlns:a16="http://schemas.microsoft.com/office/drawing/2014/main" id="{C7E75A3D-0E4C-9FA3-BA83-8E6C777A9336}"/>
                    </a:ext>
                  </a:extLst>
                </p14:cNvPr>
                <p14:cNvContentPartPr/>
                <p14:nvPr/>
              </p14:nvContentPartPr>
              <p14:xfrm>
                <a:off x="1857052" y="4001650"/>
                <a:ext cx="206628" cy="784008"/>
              </p14:xfrm>
            </p:contentPart>
          </mc:Choice>
          <mc:Fallback xmlns="">
            <p:pic>
              <p:nvPicPr>
                <p:cNvPr id="164" name="筆跡 163">
                  <a:extLst>
                    <a:ext uri="{FF2B5EF4-FFF2-40B4-BE49-F238E27FC236}">
                      <a16:creationId xmlns:a16="http://schemas.microsoft.com/office/drawing/2014/main" id="{C7E75A3D-0E4C-9FA3-BA83-8E6C777A9336}"/>
                    </a:ext>
                  </a:extLst>
                </p:cNvPr>
                <p:cNvPicPr/>
                <p:nvPr/>
              </p:nvPicPr>
              <p:blipFill>
                <a:blip r:embed="rId243"/>
                <a:stretch>
                  <a:fillRect/>
                </a:stretch>
              </p:blipFill>
              <p:spPr>
                <a:xfrm>
                  <a:off x="1839053" y="3984012"/>
                  <a:ext cx="242266" cy="819645"/>
                </a:xfrm>
                <a:prstGeom prst="rect">
                  <a:avLst/>
                </a:prstGeom>
              </p:spPr>
            </p:pic>
          </mc:Fallback>
        </mc:AlternateContent>
      </p:grpSp>
      <p:grpSp>
        <p:nvGrpSpPr>
          <p:cNvPr id="181" name="群組 180">
            <a:extLst>
              <a:ext uri="{FF2B5EF4-FFF2-40B4-BE49-F238E27FC236}">
                <a16:creationId xmlns:a16="http://schemas.microsoft.com/office/drawing/2014/main" id="{B5A713E1-5639-5FC0-230B-C266F2A4A9C1}"/>
              </a:ext>
            </a:extLst>
          </p:cNvPr>
          <p:cNvGrpSpPr/>
          <p:nvPr/>
        </p:nvGrpSpPr>
        <p:grpSpPr>
          <a:xfrm>
            <a:off x="2344303" y="4113540"/>
            <a:ext cx="1678626" cy="255021"/>
            <a:chOff x="2344303" y="4113540"/>
            <a:chExt cx="1678626" cy="255021"/>
          </a:xfrm>
        </p:grpSpPr>
        <mc:AlternateContent xmlns:mc="http://schemas.openxmlformats.org/markup-compatibility/2006" xmlns:p14="http://schemas.microsoft.com/office/powerpoint/2010/main">
          <mc:Choice Requires="p14">
            <p:contentPart p14:bwMode="auto" r:id="rId244">
              <p14:nvContentPartPr>
                <p14:cNvPr id="166" name="筆跡 165">
                  <a:extLst>
                    <a:ext uri="{FF2B5EF4-FFF2-40B4-BE49-F238E27FC236}">
                      <a16:creationId xmlns:a16="http://schemas.microsoft.com/office/drawing/2014/main" id="{5A55B08B-B0E2-781B-70C4-8C762B683CDB}"/>
                    </a:ext>
                  </a:extLst>
                </p14:cNvPr>
                <p14:cNvContentPartPr/>
                <p14:nvPr/>
              </p14:nvContentPartPr>
              <p14:xfrm>
                <a:off x="2344303" y="4177552"/>
                <a:ext cx="135447" cy="112916"/>
              </p14:xfrm>
            </p:contentPart>
          </mc:Choice>
          <mc:Fallback xmlns="">
            <p:pic>
              <p:nvPicPr>
                <p:cNvPr id="166" name="筆跡 165">
                  <a:extLst>
                    <a:ext uri="{FF2B5EF4-FFF2-40B4-BE49-F238E27FC236}">
                      <a16:creationId xmlns:a16="http://schemas.microsoft.com/office/drawing/2014/main" id="{5A55B08B-B0E2-781B-70C4-8C762B683CDB}"/>
                    </a:ext>
                  </a:extLst>
                </p:cNvPr>
                <p:cNvPicPr/>
                <p:nvPr/>
              </p:nvPicPr>
              <p:blipFill>
                <a:blip r:embed="rId245"/>
                <a:stretch>
                  <a:fillRect/>
                </a:stretch>
              </p:blipFill>
              <p:spPr>
                <a:xfrm>
                  <a:off x="2326339" y="4159572"/>
                  <a:ext cx="171015" cy="148517"/>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7" name="筆跡 166">
                  <a:extLst>
                    <a:ext uri="{FF2B5EF4-FFF2-40B4-BE49-F238E27FC236}">
                      <a16:creationId xmlns:a16="http://schemas.microsoft.com/office/drawing/2014/main" id="{F614B439-0310-03D4-3B75-D3A7A8857A62}"/>
                    </a:ext>
                  </a:extLst>
                </p14:cNvPr>
                <p14:cNvContentPartPr/>
                <p14:nvPr/>
              </p14:nvContentPartPr>
              <p14:xfrm>
                <a:off x="2507148" y="4174224"/>
                <a:ext cx="134679" cy="99346"/>
              </p14:xfrm>
            </p:contentPart>
          </mc:Choice>
          <mc:Fallback xmlns="">
            <p:pic>
              <p:nvPicPr>
                <p:cNvPr id="167" name="筆跡 166">
                  <a:extLst>
                    <a:ext uri="{FF2B5EF4-FFF2-40B4-BE49-F238E27FC236}">
                      <a16:creationId xmlns:a16="http://schemas.microsoft.com/office/drawing/2014/main" id="{F614B439-0310-03D4-3B75-D3A7A8857A62}"/>
                    </a:ext>
                  </a:extLst>
                </p:cNvPr>
                <p:cNvPicPr/>
                <p:nvPr/>
              </p:nvPicPr>
              <p:blipFill>
                <a:blip r:embed="rId247"/>
                <a:stretch>
                  <a:fillRect/>
                </a:stretch>
              </p:blipFill>
              <p:spPr>
                <a:xfrm>
                  <a:off x="2489143" y="4156586"/>
                  <a:ext cx="170329" cy="134981"/>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8" name="筆跡 167">
                  <a:extLst>
                    <a:ext uri="{FF2B5EF4-FFF2-40B4-BE49-F238E27FC236}">
                      <a16:creationId xmlns:a16="http://schemas.microsoft.com/office/drawing/2014/main" id="{922EEDFA-9679-895E-FEB3-80C513A58CCA}"/>
                    </a:ext>
                  </a:extLst>
                </p14:cNvPr>
                <p14:cNvContentPartPr/>
                <p14:nvPr/>
              </p14:nvContentPartPr>
              <p14:xfrm>
                <a:off x="2599068" y="4157324"/>
                <a:ext cx="25861" cy="170270"/>
              </p14:xfrm>
            </p:contentPart>
          </mc:Choice>
          <mc:Fallback xmlns="">
            <p:pic>
              <p:nvPicPr>
                <p:cNvPr id="168" name="筆跡 167">
                  <a:extLst>
                    <a:ext uri="{FF2B5EF4-FFF2-40B4-BE49-F238E27FC236}">
                      <a16:creationId xmlns:a16="http://schemas.microsoft.com/office/drawing/2014/main" id="{922EEDFA-9679-895E-FEB3-80C513A58CCA}"/>
                    </a:ext>
                  </a:extLst>
                </p:cNvPr>
                <p:cNvPicPr/>
                <p:nvPr/>
              </p:nvPicPr>
              <p:blipFill>
                <a:blip r:embed="rId249"/>
                <a:stretch>
                  <a:fillRect/>
                </a:stretch>
              </p:blipFill>
              <p:spPr>
                <a:xfrm>
                  <a:off x="2581109" y="4139325"/>
                  <a:ext cx="61420" cy="205908"/>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0" name="筆跡 169">
                  <a:extLst>
                    <a:ext uri="{FF2B5EF4-FFF2-40B4-BE49-F238E27FC236}">
                      <a16:creationId xmlns:a16="http://schemas.microsoft.com/office/drawing/2014/main" id="{891F9CC4-5BB3-A194-D05A-46FFD6D00AF2}"/>
                    </a:ext>
                  </a:extLst>
                </p14:cNvPr>
                <p14:cNvContentPartPr/>
                <p14:nvPr/>
              </p14:nvContentPartPr>
              <p14:xfrm>
                <a:off x="2820801" y="4160141"/>
                <a:ext cx="42247" cy="167197"/>
              </p14:xfrm>
            </p:contentPart>
          </mc:Choice>
          <mc:Fallback xmlns="">
            <p:pic>
              <p:nvPicPr>
                <p:cNvPr id="170" name="筆跡 169">
                  <a:extLst>
                    <a:ext uri="{FF2B5EF4-FFF2-40B4-BE49-F238E27FC236}">
                      <a16:creationId xmlns:a16="http://schemas.microsoft.com/office/drawing/2014/main" id="{891F9CC4-5BB3-A194-D05A-46FFD6D00AF2}"/>
                    </a:ext>
                  </a:extLst>
                </p:cNvPr>
                <p:cNvPicPr/>
                <p:nvPr/>
              </p:nvPicPr>
              <p:blipFill>
                <a:blip r:embed="rId251"/>
                <a:stretch>
                  <a:fillRect/>
                </a:stretch>
              </p:blipFill>
              <p:spPr>
                <a:xfrm>
                  <a:off x="2802900" y="4142522"/>
                  <a:ext cx="77692" cy="202794"/>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1" name="筆跡 170">
                  <a:extLst>
                    <a:ext uri="{FF2B5EF4-FFF2-40B4-BE49-F238E27FC236}">
                      <a16:creationId xmlns:a16="http://schemas.microsoft.com/office/drawing/2014/main" id="{63A6AC5A-0141-48D4-598B-9216ABC014CA}"/>
                    </a:ext>
                  </a:extLst>
                </p14:cNvPr>
                <p14:cNvContentPartPr/>
                <p14:nvPr/>
              </p14:nvContentPartPr>
              <p14:xfrm>
                <a:off x="2908625" y="4183953"/>
                <a:ext cx="80654" cy="98321"/>
              </p14:xfrm>
            </p:contentPart>
          </mc:Choice>
          <mc:Fallback xmlns="">
            <p:pic>
              <p:nvPicPr>
                <p:cNvPr id="171" name="筆跡 170">
                  <a:extLst>
                    <a:ext uri="{FF2B5EF4-FFF2-40B4-BE49-F238E27FC236}">
                      <a16:creationId xmlns:a16="http://schemas.microsoft.com/office/drawing/2014/main" id="{63A6AC5A-0141-48D4-598B-9216ABC014CA}"/>
                    </a:ext>
                  </a:extLst>
                </p:cNvPr>
                <p:cNvPicPr/>
                <p:nvPr/>
              </p:nvPicPr>
              <p:blipFill>
                <a:blip r:embed="rId253"/>
                <a:stretch>
                  <a:fillRect/>
                </a:stretch>
              </p:blipFill>
              <p:spPr>
                <a:xfrm>
                  <a:off x="2890702" y="4166306"/>
                  <a:ext cx="116142" cy="133976"/>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72" name="筆跡 171">
                  <a:extLst>
                    <a:ext uri="{FF2B5EF4-FFF2-40B4-BE49-F238E27FC236}">
                      <a16:creationId xmlns:a16="http://schemas.microsoft.com/office/drawing/2014/main" id="{260BBD0B-E16F-7911-09E2-50C55F2F9435}"/>
                    </a:ext>
                  </a:extLst>
                </p14:cNvPr>
                <p14:cNvContentPartPr/>
                <p14:nvPr/>
              </p14:nvContentPartPr>
              <p14:xfrm>
                <a:off x="3074542" y="4174224"/>
                <a:ext cx="11266" cy="110100"/>
              </p14:xfrm>
            </p:contentPart>
          </mc:Choice>
          <mc:Fallback xmlns="">
            <p:pic>
              <p:nvPicPr>
                <p:cNvPr id="172" name="筆跡 171">
                  <a:extLst>
                    <a:ext uri="{FF2B5EF4-FFF2-40B4-BE49-F238E27FC236}">
                      <a16:creationId xmlns:a16="http://schemas.microsoft.com/office/drawing/2014/main" id="{260BBD0B-E16F-7911-09E2-50C55F2F9435}"/>
                    </a:ext>
                  </a:extLst>
                </p:cNvPr>
                <p:cNvPicPr/>
                <p:nvPr/>
              </p:nvPicPr>
              <p:blipFill>
                <a:blip r:embed="rId255"/>
                <a:stretch>
                  <a:fillRect/>
                </a:stretch>
              </p:blipFill>
              <p:spPr>
                <a:xfrm>
                  <a:off x="3056939" y="4156594"/>
                  <a:ext cx="46120" cy="145721"/>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3" name="筆跡 172">
                  <a:extLst>
                    <a:ext uri="{FF2B5EF4-FFF2-40B4-BE49-F238E27FC236}">
                      <a16:creationId xmlns:a16="http://schemas.microsoft.com/office/drawing/2014/main" id="{76386093-258C-C2E5-C3DC-DC1B8D9677BB}"/>
                    </a:ext>
                  </a:extLst>
                </p14:cNvPr>
                <p14:cNvContentPartPr/>
                <p14:nvPr/>
              </p14:nvContentPartPr>
              <p14:xfrm>
                <a:off x="3118325" y="4145547"/>
                <a:ext cx="77325" cy="182048"/>
              </p14:xfrm>
            </p:contentPart>
          </mc:Choice>
          <mc:Fallback xmlns="">
            <p:pic>
              <p:nvPicPr>
                <p:cNvPr id="173" name="筆跡 172">
                  <a:extLst>
                    <a:ext uri="{FF2B5EF4-FFF2-40B4-BE49-F238E27FC236}">
                      <a16:creationId xmlns:a16="http://schemas.microsoft.com/office/drawing/2014/main" id="{76386093-258C-C2E5-C3DC-DC1B8D9677BB}"/>
                    </a:ext>
                  </a:extLst>
                </p:cNvPr>
                <p:cNvPicPr/>
                <p:nvPr/>
              </p:nvPicPr>
              <p:blipFill>
                <a:blip r:embed="rId257"/>
                <a:stretch>
                  <a:fillRect/>
                </a:stretch>
              </p:blipFill>
              <p:spPr>
                <a:xfrm>
                  <a:off x="3100702" y="4127558"/>
                  <a:ext cx="112930" cy="217666"/>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5" name="筆跡 174">
                  <a:extLst>
                    <a:ext uri="{FF2B5EF4-FFF2-40B4-BE49-F238E27FC236}">
                      <a16:creationId xmlns:a16="http://schemas.microsoft.com/office/drawing/2014/main" id="{1D3D92D4-CBAD-1F17-2510-7DF2FECEFA66}"/>
                    </a:ext>
                  </a:extLst>
                </p14:cNvPr>
                <p14:cNvContentPartPr/>
                <p14:nvPr/>
              </p14:nvContentPartPr>
              <p14:xfrm>
                <a:off x="3346973" y="4113540"/>
                <a:ext cx="72205" cy="249131"/>
              </p14:xfrm>
            </p:contentPart>
          </mc:Choice>
          <mc:Fallback xmlns="">
            <p:pic>
              <p:nvPicPr>
                <p:cNvPr id="175" name="筆跡 174">
                  <a:extLst>
                    <a:ext uri="{FF2B5EF4-FFF2-40B4-BE49-F238E27FC236}">
                      <a16:creationId xmlns:a16="http://schemas.microsoft.com/office/drawing/2014/main" id="{1D3D92D4-CBAD-1F17-2510-7DF2FECEFA66}"/>
                    </a:ext>
                  </a:extLst>
                </p:cNvPr>
                <p:cNvPicPr/>
                <p:nvPr/>
              </p:nvPicPr>
              <p:blipFill>
                <a:blip r:embed="rId259"/>
                <a:stretch>
                  <a:fillRect/>
                </a:stretch>
              </p:blipFill>
              <p:spPr>
                <a:xfrm>
                  <a:off x="3329371" y="4095899"/>
                  <a:ext cx="107769" cy="284773"/>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76" name="筆跡 175">
                  <a:extLst>
                    <a:ext uri="{FF2B5EF4-FFF2-40B4-BE49-F238E27FC236}">
                      <a16:creationId xmlns:a16="http://schemas.microsoft.com/office/drawing/2014/main" id="{1EA94953-D15A-3BE9-618D-E4F46F26CBBB}"/>
                    </a:ext>
                  </a:extLst>
                </p14:cNvPr>
                <p14:cNvContentPartPr/>
                <p14:nvPr/>
              </p14:nvContentPartPr>
              <p14:xfrm>
                <a:off x="3436076" y="4163213"/>
                <a:ext cx="136728" cy="130583"/>
              </p14:xfrm>
            </p:contentPart>
          </mc:Choice>
          <mc:Fallback xmlns="">
            <p:pic>
              <p:nvPicPr>
                <p:cNvPr id="176" name="筆跡 175">
                  <a:extLst>
                    <a:ext uri="{FF2B5EF4-FFF2-40B4-BE49-F238E27FC236}">
                      <a16:creationId xmlns:a16="http://schemas.microsoft.com/office/drawing/2014/main" id="{1EA94953-D15A-3BE9-618D-E4F46F26CBBB}"/>
                    </a:ext>
                  </a:extLst>
                </p:cNvPr>
                <p:cNvPicPr/>
                <p:nvPr/>
              </p:nvPicPr>
              <p:blipFill>
                <a:blip r:embed="rId261"/>
                <a:stretch>
                  <a:fillRect/>
                </a:stretch>
              </p:blipFill>
              <p:spPr>
                <a:xfrm>
                  <a:off x="3418085" y="4145586"/>
                  <a:ext cx="172349" cy="166197"/>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77" name="筆跡 176">
                  <a:extLst>
                    <a:ext uri="{FF2B5EF4-FFF2-40B4-BE49-F238E27FC236}">
                      <a16:creationId xmlns:a16="http://schemas.microsoft.com/office/drawing/2014/main" id="{BD5F85BA-E06D-B850-688A-C0F1D8A8D5B6}"/>
                    </a:ext>
                  </a:extLst>
                </p14:cNvPr>
                <p14:cNvContentPartPr/>
                <p14:nvPr/>
              </p14:nvContentPartPr>
              <p14:xfrm>
                <a:off x="3639887" y="4209558"/>
                <a:ext cx="24581" cy="110612"/>
              </p14:xfrm>
            </p:contentPart>
          </mc:Choice>
          <mc:Fallback xmlns="">
            <p:pic>
              <p:nvPicPr>
                <p:cNvPr id="177" name="筆跡 176">
                  <a:extLst>
                    <a:ext uri="{FF2B5EF4-FFF2-40B4-BE49-F238E27FC236}">
                      <a16:creationId xmlns:a16="http://schemas.microsoft.com/office/drawing/2014/main" id="{BD5F85BA-E06D-B850-688A-C0F1D8A8D5B6}"/>
                    </a:ext>
                  </a:extLst>
                </p:cNvPr>
                <p:cNvPicPr/>
                <p:nvPr/>
              </p:nvPicPr>
              <p:blipFill>
                <a:blip r:embed="rId263"/>
                <a:stretch>
                  <a:fillRect/>
                </a:stretch>
              </p:blipFill>
              <p:spPr>
                <a:xfrm>
                  <a:off x="3622075" y="4191602"/>
                  <a:ext cx="59849" cy="146166"/>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78" name="筆跡 177">
                  <a:extLst>
                    <a:ext uri="{FF2B5EF4-FFF2-40B4-BE49-F238E27FC236}">
                      <a16:creationId xmlns:a16="http://schemas.microsoft.com/office/drawing/2014/main" id="{530888FC-B88E-B2D1-AC1D-7848D2B4E859}"/>
                    </a:ext>
                  </a:extLst>
                </p14:cNvPr>
                <p14:cNvContentPartPr/>
                <p14:nvPr/>
              </p14:nvContentPartPr>
              <p14:xfrm>
                <a:off x="3700826" y="4198548"/>
                <a:ext cx="151834" cy="127510"/>
              </p14:xfrm>
            </p:contentPart>
          </mc:Choice>
          <mc:Fallback xmlns="">
            <p:pic>
              <p:nvPicPr>
                <p:cNvPr id="178" name="筆跡 177">
                  <a:extLst>
                    <a:ext uri="{FF2B5EF4-FFF2-40B4-BE49-F238E27FC236}">
                      <a16:creationId xmlns:a16="http://schemas.microsoft.com/office/drawing/2014/main" id="{530888FC-B88E-B2D1-AC1D-7848D2B4E859}"/>
                    </a:ext>
                  </a:extLst>
                </p:cNvPr>
                <p:cNvPicPr/>
                <p:nvPr/>
              </p:nvPicPr>
              <p:blipFill>
                <a:blip r:embed="rId265"/>
                <a:stretch>
                  <a:fillRect/>
                </a:stretch>
              </p:blipFill>
              <p:spPr>
                <a:xfrm>
                  <a:off x="3682836" y="4180589"/>
                  <a:ext cx="187454" cy="163069"/>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79" name="筆跡 178">
                  <a:extLst>
                    <a:ext uri="{FF2B5EF4-FFF2-40B4-BE49-F238E27FC236}">
                      <a16:creationId xmlns:a16="http://schemas.microsoft.com/office/drawing/2014/main" id="{A5F3D55E-C051-7BBB-ED4C-91FBE18CA198}"/>
                    </a:ext>
                  </a:extLst>
                </p14:cNvPr>
                <p14:cNvContentPartPr/>
                <p14:nvPr/>
              </p14:nvContentPartPr>
              <p14:xfrm>
                <a:off x="3916415" y="4177808"/>
                <a:ext cx="106514" cy="190753"/>
              </p14:xfrm>
            </p:contentPart>
          </mc:Choice>
          <mc:Fallback xmlns="">
            <p:pic>
              <p:nvPicPr>
                <p:cNvPr id="179" name="筆跡 178">
                  <a:extLst>
                    <a:ext uri="{FF2B5EF4-FFF2-40B4-BE49-F238E27FC236}">
                      <a16:creationId xmlns:a16="http://schemas.microsoft.com/office/drawing/2014/main" id="{A5F3D55E-C051-7BBB-ED4C-91FBE18CA198}"/>
                    </a:ext>
                  </a:extLst>
                </p:cNvPr>
                <p:cNvPicPr/>
                <p:nvPr/>
              </p:nvPicPr>
              <p:blipFill>
                <a:blip r:embed="rId267"/>
                <a:stretch>
                  <a:fillRect/>
                </a:stretch>
              </p:blipFill>
              <p:spPr>
                <a:xfrm>
                  <a:off x="3898423" y="4159812"/>
                  <a:ext cx="142139" cy="22638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182" name="筆跡 181">
                <a:extLst>
                  <a:ext uri="{FF2B5EF4-FFF2-40B4-BE49-F238E27FC236}">
                    <a16:creationId xmlns:a16="http://schemas.microsoft.com/office/drawing/2014/main" id="{093AB3FD-5A0A-7F8D-0055-C37E2F633751}"/>
                  </a:ext>
                </a:extLst>
              </p14:cNvPr>
              <p14:cNvContentPartPr/>
              <p14:nvPr/>
            </p14:nvContentPartPr>
            <p14:xfrm>
              <a:off x="3974793" y="4083072"/>
              <a:ext cx="123669" cy="73741"/>
            </p14:xfrm>
          </p:contentPart>
        </mc:Choice>
        <mc:Fallback xmlns="">
          <p:pic>
            <p:nvPicPr>
              <p:cNvPr id="182" name="筆跡 181">
                <a:extLst>
                  <a:ext uri="{FF2B5EF4-FFF2-40B4-BE49-F238E27FC236}">
                    <a16:creationId xmlns:a16="http://schemas.microsoft.com/office/drawing/2014/main" id="{093AB3FD-5A0A-7F8D-0055-C37E2F633751}"/>
                  </a:ext>
                </a:extLst>
              </p:cNvPr>
              <p:cNvPicPr/>
              <p:nvPr/>
            </p:nvPicPr>
            <p:blipFill>
              <a:blip r:embed="rId269"/>
              <a:stretch>
                <a:fillRect/>
              </a:stretch>
            </p:blipFill>
            <p:spPr>
              <a:xfrm>
                <a:off x="3956818" y="4065446"/>
                <a:ext cx="159260" cy="109353"/>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3" name="筆跡 182">
                <a:extLst>
                  <a:ext uri="{FF2B5EF4-FFF2-40B4-BE49-F238E27FC236}">
                    <a16:creationId xmlns:a16="http://schemas.microsoft.com/office/drawing/2014/main" id="{129C9BE3-8975-46D8-228F-41B21CDF3FCD}"/>
                  </a:ext>
                </a:extLst>
              </p14:cNvPr>
              <p14:cNvContentPartPr/>
              <p14:nvPr/>
            </p14:nvContentPartPr>
            <p14:xfrm>
              <a:off x="2114375" y="4455616"/>
              <a:ext cx="3449428" cy="163613"/>
            </p14:xfrm>
          </p:contentPart>
        </mc:Choice>
        <mc:Fallback xmlns="">
          <p:pic>
            <p:nvPicPr>
              <p:cNvPr id="183" name="筆跡 182">
                <a:extLst>
                  <a:ext uri="{FF2B5EF4-FFF2-40B4-BE49-F238E27FC236}">
                    <a16:creationId xmlns:a16="http://schemas.microsoft.com/office/drawing/2014/main" id="{129C9BE3-8975-46D8-228F-41B21CDF3FCD}"/>
                  </a:ext>
                </a:extLst>
              </p:cNvPr>
              <p:cNvPicPr/>
              <p:nvPr/>
            </p:nvPicPr>
            <p:blipFill>
              <a:blip r:embed="rId271"/>
              <a:stretch>
                <a:fillRect/>
              </a:stretch>
            </p:blipFill>
            <p:spPr>
              <a:xfrm>
                <a:off x="2096375" y="4437637"/>
                <a:ext cx="3485067" cy="199212"/>
              </a:xfrm>
              <a:prstGeom prst="rect">
                <a:avLst/>
              </a:prstGeom>
            </p:spPr>
          </p:pic>
        </mc:Fallback>
      </mc:AlternateContent>
      <p:grpSp>
        <p:nvGrpSpPr>
          <p:cNvPr id="198" name="群組 197">
            <a:extLst>
              <a:ext uri="{FF2B5EF4-FFF2-40B4-BE49-F238E27FC236}">
                <a16:creationId xmlns:a16="http://schemas.microsoft.com/office/drawing/2014/main" id="{02E98327-3388-ABA2-5B91-5A426BBB63CA}"/>
              </a:ext>
            </a:extLst>
          </p:cNvPr>
          <p:cNvGrpSpPr/>
          <p:nvPr/>
        </p:nvGrpSpPr>
        <p:grpSpPr>
          <a:xfrm>
            <a:off x="2329452" y="4614876"/>
            <a:ext cx="1389552" cy="275503"/>
            <a:chOff x="2329452" y="4614876"/>
            <a:chExt cx="1389552" cy="275503"/>
          </a:xfrm>
        </p:grpSpPr>
        <mc:AlternateContent xmlns:mc="http://schemas.openxmlformats.org/markup-compatibility/2006" xmlns:p14="http://schemas.microsoft.com/office/powerpoint/2010/main">
          <mc:Choice Requires="p14">
            <p:contentPart p14:bwMode="auto" r:id="rId272">
              <p14:nvContentPartPr>
                <p14:cNvPr id="188" name="筆跡 187">
                  <a:extLst>
                    <a:ext uri="{FF2B5EF4-FFF2-40B4-BE49-F238E27FC236}">
                      <a16:creationId xmlns:a16="http://schemas.microsoft.com/office/drawing/2014/main" id="{60D6F1AC-7D85-7ED1-EAAF-38AC64818C3A}"/>
                    </a:ext>
                  </a:extLst>
                </p14:cNvPr>
                <p14:cNvContentPartPr/>
                <p14:nvPr/>
              </p14:nvContentPartPr>
              <p14:xfrm>
                <a:off x="2329452" y="4664292"/>
                <a:ext cx="56586" cy="209445"/>
              </p14:xfrm>
            </p:contentPart>
          </mc:Choice>
          <mc:Fallback xmlns="">
            <p:pic>
              <p:nvPicPr>
                <p:cNvPr id="188" name="筆跡 187">
                  <a:extLst>
                    <a:ext uri="{FF2B5EF4-FFF2-40B4-BE49-F238E27FC236}">
                      <a16:creationId xmlns:a16="http://schemas.microsoft.com/office/drawing/2014/main" id="{60D6F1AC-7D85-7ED1-EAAF-38AC64818C3A}"/>
                    </a:ext>
                  </a:extLst>
                </p:cNvPr>
                <p:cNvPicPr/>
                <p:nvPr/>
              </p:nvPicPr>
              <p:blipFill>
                <a:blip r:embed="rId273"/>
                <a:stretch>
                  <a:fillRect/>
                </a:stretch>
              </p:blipFill>
              <p:spPr>
                <a:xfrm>
                  <a:off x="2311431" y="4646298"/>
                  <a:ext cx="92268" cy="245072"/>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89" name="筆跡 188">
                  <a:extLst>
                    <a:ext uri="{FF2B5EF4-FFF2-40B4-BE49-F238E27FC236}">
                      <a16:creationId xmlns:a16="http://schemas.microsoft.com/office/drawing/2014/main" id="{5B802DC3-A77D-5205-3782-DEC522374041}"/>
                    </a:ext>
                  </a:extLst>
                </p14:cNvPr>
                <p14:cNvContentPartPr/>
                <p14:nvPr/>
              </p14:nvContentPartPr>
              <p14:xfrm>
                <a:off x="2425726" y="4614876"/>
                <a:ext cx="143385" cy="275503"/>
              </p14:xfrm>
            </p:contentPart>
          </mc:Choice>
          <mc:Fallback xmlns="">
            <p:pic>
              <p:nvPicPr>
                <p:cNvPr id="189" name="筆跡 188">
                  <a:extLst>
                    <a:ext uri="{FF2B5EF4-FFF2-40B4-BE49-F238E27FC236}">
                      <a16:creationId xmlns:a16="http://schemas.microsoft.com/office/drawing/2014/main" id="{5B802DC3-A77D-5205-3782-DEC522374041}"/>
                    </a:ext>
                  </a:extLst>
                </p:cNvPr>
                <p:cNvPicPr/>
                <p:nvPr/>
              </p:nvPicPr>
              <p:blipFill>
                <a:blip r:embed="rId275"/>
                <a:stretch>
                  <a:fillRect/>
                </a:stretch>
              </p:blipFill>
              <p:spPr>
                <a:xfrm>
                  <a:off x="2407758" y="4596893"/>
                  <a:ext cx="178962" cy="31111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0" name="筆跡 189">
                  <a:extLst>
                    <a:ext uri="{FF2B5EF4-FFF2-40B4-BE49-F238E27FC236}">
                      <a16:creationId xmlns:a16="http://schemas.microsoft.com/office/drawing/2014/main" id="{ED967F80-77F4-CE87-060A-CC0E037F624A}"/>
                    </a:ext>
                  </a:extLst>
                </p14:cNvPr>
                <p14:cNvContentPartPr/>
                <p14:nvPr/>
              </p14:nvContentPartPr>
              <p14:xfrm>
                <a:off x="2611870" y="4774904"/>
                <a:ext cx="3328" cy="2817"/>
              </p14:xfrm>
            </p:contentPart>
          </mc:Choice>
          <mc:Fallback xmlns="">
            <p:pic>
              <p:nvPicPr>
                <p:cNvPr id="190" name="筆跡 189">
                  <a:extLst>
                    <a:ext uri="{FF2B5EF4-FFF2-40B4-BE49-F238E27FC236}">
                      <a16:creationId xmlns:a16="http://schemas.microsoft.com/office/drawing/2014/main" id="{ED967F80-77F4-CE87-060A-CC0E037F624A}"/>
                    </a:ext>
                  </a:extLst>
                </p:cNvPr>
                <p:cNvPicPr/>
                <p:nvPr/>
              </p:nvPicPr>
              <p:blipFill>
                <a:blip r:embed="rId277"/>
                <a:stretch>
                  <a:fillRect/>
                </a:stretch>
              </p:blipFill>
              <p:spPr>
                <a:xfrm>
                  <a:off x="2595230" y="4757298"/>
                  <a:ext cx="36275" cy="37677"/>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91" name="筆跡 190">
                  <a:extLst>
                    <a:ext uri="{FF2B5EF4-FFF2-40B4-BE49-F238E27FC236}">
                      <a16:creationId xmlns:a16="http://schemas.microsoft.com/office/drawing/2014/main" id="{2DEA1D4C-13FC-2335-05BE-11F9512A601A}"/>
                    </a:ext>
                  </a:extLst>
                </p14:cNvPr>
                <p14:cNvContentPartPr/>
                <p14:nvPr/>
              </p14:nvContentPartPr>
              <p14:xfrm>
                <a:off x="2774970" y="4675302"/>
                <a:ext cx="51977" cy="167966"/>
              </p14:xfrm>
            </p:contentPart>
          </mc:Choice>
          <mc:Fallback xmlns="">
            <p:pic>
              <p:nvPicPr>
                <p:cNvPr id="191" name="筆跡 190">
                  <a:extLst>
                    <a:ext uri="{FF2B5EF4-FFF2-40B4-BE49-F238E27FC236}">
                      <a16:creationId xmlns:a16="http://schemas.microsoft.com/office/drawing/2014/main" id="{2DEA1D4C-13FC-2335-05BE-11F9512A601A}"/>
                    </a:ext>
                  </a:extLst>
                </p:cNvPr>
                <p:cNvPicPr/>
                <p:nvPr/>
              </p:nvPicPr>
              <p:blipFill>
                <a:blip r:embed="rId279"/>
                <a:stretch>
                  <a:fillRect/>
                </a:stretch>
              </p:blipFill>
              <p:spPr>
                <a:xfrm>
                  <a:off x="2757405" y="4657318"/>
                  <a:ext cx="87465" cy="203573"/>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2" name="筆跡 191">
                  <a:extLst>
                    <a:ext uri="{FF2B5EF4-FFF2-40B4-BE49-F238E27FC236}">
                      <a16:creationId xmlns:a16="http://schemas.microsoft.com/office/drawing/2014/main" id="{BA0D0DE6-0D72-7DB1-A543-4A11EF08ADE5}"/>
                    </a:ext>
                  </a:extLst>
                </p14:cNvPr>
                <p14:cNvContentPartPr/>
                <p14:nvPr/>
              </p14:nvContentPartPr>
              <p14:xfrm>
                <a:off x="2868169" y="4650210"/>
                <a:ext cx="125719" cy="175390"/>
              </p14:xfrm>
            </p:contentPart>
          </mc:Choice>
          <mc:Fallback xmlns="">
            <p:pic>
              <p:nvPicPr>
                <p:cNvPr id="192" name="筆跡 191">
                  <a:extLst>
                    <a:ext uri="{FF2B5EF4-FFF2-40B4-BE49-F238E27FC236}">
                      <a16:creationId xmlns:a16="http://schemas.microsoft.com/office/drawing/2014/main" id="{BA0D0DE6-0D72-7DB1-A543-4A11EF08ADE5}"/>
                    </a:ext>
                  </a:extLst>
                </p:cNvPr>
                <p:cNvPicPr/>
                <p:nvPr/>
              </p:nvPicPr>
              <p:blipFill>
                <a:blip r:embed="rId281"/>
                <a:stretch>
                  <a:fillRect/>
                </a:stretch>
              </p:blipFill>
              <p:spPr>
                <a:xfrm>
                  <a:off x="2850209" y="4632203"/>
                  <a:ext cx="161280" cy="211044"/>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3" name="筆跡 192">
                  <a:extLst>
                    <a:ext uri="{FF2B5EF4-FFF2-40B4-BE49-F238E27FC236}">
                      <a16:creationId xmlns:a16="http://schemas.microsoft.com/office/drawing/2014/main" id="{F6F64818-BB06-D8DA-BCB2-541588C75C5B}"/>
                    </a:ext>
                  </a:extLst>
                </p14:cNvPr>
                <p14:cNvContentPartPr/>
                <p14:nvPr/>
              </p14:nvContentPartPr>
              <p14:xfrm>
                <a:off x="3108851" y="4761845"/>
                <a:ext cx="6913" cy="11266"/>
              </p14:xfrm>
            </p:contentPart>
          </mc:Choice>
          <mc:Fallback xmlns="">
            <p:pic>
              <p:nvPicPr>
                <p:cNvPr id="193" name="筆跡 192">
                  <a:extLst>
                    <a:ext uri="{FF2B5EF4-FFF2-40B4-BE49-F238E27FC236}">
                      <a16:creationId xmlns:a16="http://schemas.microsoft.com/office/drawing/2014/main" id="{F6F64818-BB06-D8DA-BCB2-541588C75C5B}"/>
                    </a:ext>
                  </a:extLst>
                </p:cNvPr>
                <p:cNvPicPr/>
                <p:nvPr/>
              </p:nvPicPr>
              <p:blipFill>
                <a:blip r:embed="rId283"/>
                <a:stretch>
                  <a:fillRect/>
                </a:stretch>
              </p:blipFill>
              <p:spPr>
                <a:xfrm>
                  <a:off x="3091914" y="4744037"/>
                  <a:ext cx="41132" cy="47245"/>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95" name="筆跡 194">
                  <a:extLst>
                    <a:ext uri="{FF2B5EF4-FFF2-40B4-BE49-F238E27FC236}">
                      <a16:creationId xmlns:a16="http://schemas.microsoft.com/office/drawing/2014/main" id="{BF94EDE3-C729-61E9-3429-1F02FE449483}"/>
                    </a:ext>
                  </a:extLst>
                </p14:cNvPr>
                <p14:cNvContentPartPr/>
                <p14:nvPr/>
              </p14:nvContentPartPr>
              <p14:xfrm>
                <a:off x="3340059" y="4695786"/>
                <a:ext cx="132375" cy="119829"/>
              </p14:xfrm>
            </p:contentPart>
          </mc:Choice>
          <mc:Fallback xmlns="">
            <p:pic>
              <p:nvPicPr>
                <p:cNvPr id="195" name="筆跡 194">
                  <a:extLst>
                    <a:ext uri="{FF2B5EF4-FFF2-40B4-BE49-F238E27FC236}">
                      <a16:creationId xmlns:a16="http://schemas.microsoft.com/office/drawing/2014/main" id="{BF94EDE3-C729-61E9-3429-1F02FE449483}"/>
                    </a:ext>
                  </a:extLst>
                </p:cNvPr>
                <p:cNvPicPr/>
                <p:nvPr/>
              </p:nvPicPr>
              <p:blipFill>
                <a:blip r:embed="rId285"/>
                <a:stretch>
                  <a:fillRect/>
                </a:stretch>
              </p:blipFill>
              <p:spPr>
                <a:xfrm>
                  <a:off x="3322073" y="4677794"/>
                  <a:ext cx="167987" cy="155454"/>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96" name="筆跡 195">
                  <a:extLst>
                    <a:ext uri="{FF2B5EF4-FFF2-40B4-BE49-F238E27FC236}">
                      <a16:creationId xmlns:a16="http://schemas.microsoft.com/office/drawing/2014/main" id="{D4182CF1-8C58-3A50-77EB-DCBB1DB2BEC1}"/>
                    </a:ext>
                  </a:extLst>
                </p14:cNvPr>
                <p14:cNvContentPartPr/>
                <p14:nvPr/>
              </p14:nvContentPartPr>
              <p14:xfrm>
                <a:off x="3520314" y="4659683"/>
                <a:ext cx="104466" cy="177951"/>
              </p14:xfrm>
            </p:contentPart>
          </mc:Choice>
          <mc:Fallback xmlns="">
            <p:pic>
              <p:nvPicPr>
                <p:cNvPr id="196" name="筆跡 195">
                  <a:extLst>
                    <a:ext uri="{FF2B5EF4-FFF2-40B4-BE49-F238E27FC236}">
                      <a16:creationId xmlns:a16="http://schemas.microsoft.com/office/drawing/2014/main" id="{D4182CF1-8C58-3A50-77EB-DCBB1DB2BEC1}"/>
                    </a:ext>
                  </a:extLst>
                </p:cNvPr>
                <p:cNvPicPr/>
                <p:nvPr/>
              </p:nvPicPr>
              <p:blipFill>
                <a:blip r:embed="rId287"/>
                <a:stretch>
                  <a:fillRect/>
                </a:stretch>
              </p:blipFill>
              <p:spPr>
                <a:xfrm>
                  <a:off x="3502663" y="4642032"/>
                  <a:ext cx="140129" cy="213613"/>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97" name="筆跡 196">
                  <a:extLst>
                    <a:ext uri="{FF2B5EF4-FFF2-40B4-BE49-F238E27FC236}">
                      <a16:creationId xmlns:a16="http://schemas.microsoft.com/office/drawing/2014/main" id="{98593E62-949F-C68A-5497-F5DDB59F6F75}"/>
                    </a:ext>
                  </a:extLst>
                </p14:cNvPr>
                <p14:cNvContentPartPr/>
                <p14:nvPr/>
              </p14:nvContentPartPr>
              <p14:xfrm>
                <a:off x="3710555" y="4771831"/>
                <a:ext cx="8449" cy="4864"/>
              </p14:xfrm>
            </p:contentPart>
          </mc:Choice>
          <mc:Fallback xmlns="">
            <p:pic>
              <p:nvPicPr>
                <p:cNvPr id="197" name="筆跡 196">
                  <a:extLst>
                    <a:ext uri="{FF2B5EF4-FFF2-40B4-BE49-F238E27FC236}">
                      <a16:creationId xmlns:a16="http://schemas.microsoft.com/office/drawing/2014/main" id="{98593E62-949F-C68A-5497-F5DDB59F6F75}"/>
                    </a:ext>
                  </a:extLst>
                </p:cNvPr>
                <p:cNvPicPr/>
                <p:nvPr/>
              </p:nvPicPr>
              <p:blipFill>
                <a:blip r:embed="rId289"/>
                <a:stretch>
                  <a:fillRect/>
                </a:stretch>
              </p:blipFill>
              <p:spPr>
                <a:xfrm>
                  <a:off x="3693305" y="4754460"/>
                  <a:ext cx="43301" cy="39259"/>
                </a:xfrm>
                <a:prstGeom prst="rect">
                  <a:avLst/>
                </a:prstGeom>
              </p:spPr>
            </p:pic>
          </mc:Fallback>
        </mc:AlternateContent>
      </p:grpSp>
      <p:grpSp>
        <p:nvGrpSpPr>
          <p:cNvPr id="202" name="群組 201">
            <a:extLst>
              <a:ext uri="{FF2B5EF4-FFF2-40B4-BE49-F238E27FC236}">
                <a16:creationId xmlns:a16="http://schemas.microsoft.com/office/drawing/2014/main" id="{2EF003FF-F490-6BAF-F710-DCA028E9BD54}"/>
              </a:ext>
            </a:extLst>
          </p:cNvPr>
          <p:cNvGrpSpPr/>
          <p:nvPr/>
        </p:nvGrpSpPr>
        <p:grpSpPr>
          <a:xfrm>
            <a:off x="3947140" y="4617181"/>
            <a:ext cx="336699" cy="289842"/>
            <a:chOff x="3947140" y="4617181"/>
            <a:chExt cx="336699" cy="289842"/>
          </a:xfrm>
        </p:grpSpPr>
        <mc:AlternateContent xmlns:mc="http://schemas.openxmlformats.org/markup-compatibility/2006" xmlns:p14="http://schemas.microsoft.com/office/powerpoint/2010/main">
          <mc:Choice Requires="p14">
            <p:contentPart p14:bwMode="auto" r:id="rId290">
              <p14:nvContentPartPr>
                <p14:cNvPr id="199" name="筆跡 198">
                  <a:extLst>
                    <a:ext uri="{FF2B5EF4-FFF2-40B4-BE49-F238E27FC236}">
                      <a16:creationId xmlns:a16="http://schemas.microsoft.com/office/drawing/2014/main" id="{FCAA40BD-C9FE-0C0A-0F45-61787429CECC}"/>
                    </a:ext>
                  </a:extLst>
                </p14:cNvPr>
                <p14:cNvContentPartPr/>
                <p14:nvPr/>
              </p14:nvContentPartPr>
              <p14:xfrm>
                <a:off x="3947140" y="4706796"/>
                <a:ext cx="79118" cy="86031"/>
              </p14:xfrm>
            </p:contentPart>
          </mc:Choice>
          <mc:Fallback xmlns="">
            <p:pic>
              <p:nvPicPr>
                <p:cNvPr id="199" name="筆跡 198">
                  <a:extLst>
                    <a:ext uri="{FF2B5EF4-FFF2-40B4-BE49-F238E27FC236}">
                      <a16:creationId xmlns:a16="http://schemas.microsoft.com/office/drawing/2014/main" id="{FCAA40BD-C9FE-0C0A-0F45-61787429CECC}"/>
                    </a:ext>
                  </a:extLst>
                </p:cNvPr>
                <p:cNvPicPr/>
                <p:nvPr/>
              </p:nvPicPr>
              <p:blipFill>
                <a:blip r:embed="rId291"/>
                <a:stretch>
                  <a:fillRect/>
                </a:stretch>
              </p:blipFill>
              <p:spPr>
                <a:xfrm>
                  <a:off x="3929159" y="4689158"/>
                  <a:ext cx="114721" cy="121667"/>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00" name="筆跡 199">
                  <a:extLst>
                    <a:ext uri="{FF2B5EF4-FFF2-40B4-BE49-F238E27FC236}">
                      <a16:creationId xmlns:a16="http://schemas.microsoft.com/office/drawing/2014/main" id="{D5334388-D152-AC79-9460-AA94EDE691CF}"/>
                    </a:ext>
                  </a:extLst>
                </p14:cNvPr>
                <p14:cNvContentPartPr/>
                <p14:nvPr/>
              </p14:nvContentPartPr>
              <p14:xfrm>
                <a:off x="4139173" y="4633311"/>
                <a:ext cx="144666" cy="111123"/>
              </p14:xfrm>
            </p:contentPart>
          </mc:Choice>
          <mc:Fallback xmlns="">
            <p:pic>
              <p:nvPicPr>
                <p:cNvPr id="200" name="筆跡 199">
                  <a:extLst>
                    <a:ext uri="{FF2B5EF4-FFF2-40B4-BE49-F238E27FC236}">
                      <a16:creationId xmlns:a16="http://schemas.microsoft.com/office/drawing/2014/main" id="{D5334388-D152-AC79-9460-AA94EDE691CF}"/>
                    </a:ext>
                  </a:extLst>
                </p:cNvPr>
                <p:cNvPicPr/>
                <p:nvPr/>
              </p:nvPicPr>
              <p:blipFill>
                <a:blip r:embed="rId293"/>
                <a:stretch>
                  <a:fillRect/>
                </a:stretch>
              </p:blipFill>
              <p:spPr>
                <a:xfrm>
                  <a:off x="4121180" y="4615330"/>
                  <a:ext cx="180293" cy="146726"/>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01" name="筆跡 200">
                  <a:extLst>
                    <a:ext uri="{FF2B5EF4-FFF2-40B4-BE49-F238E27FC236}">
                      <a16:creationId xmlns:a16="http://schemas.microsoft.com/office/drawing/2014/main" id="{FE5FA400-031F-E870-A10E-283EA987E0BF}"/>
                    </a:ext>
                  </a:extLst>
                </p14:cNvPr>
                <p14:cNvContentPartPr/>
                <p14:nvPr/>
              </p14:nvContentPartPr>
              <p14:xfrm>
                <a:off x="4147111" y="4617181"/>
                <a:ext cx="109587" cy="289842"/>
              </p14:xfrm>
            </p:contentPart>
          </mc:Choice>
          <mc:Fallback xmlns="">
            <p:pic>
              <p:nvPicPr>
                <p:cNvPr id="201" name="筆跡 200">
                  <a:extLst>
                    <a:ext uri="{FF2B5EF4-FFF2-40B4-BE49-F238E27FC236}">
                      <a16:creationId xmlns:a16="http://schemas.microsoft.com/office/drawing/2014/main" id="{FE5FA400-031F-E870-A10E-283EA987E0BF}"/>
                    </a:ext>
                  </a:extLst>
                </p:cNvPr>
                <p:cNvPicPr/>
                <p:nvPr/>
              </p:nvPicPr>
              <p:blipFill>
                <a:blip r:embed="rId295"/>
                <a:stretch>
                  <a:fillRect/>
                </a:stretch>
              </p:blipFill>
              <p:spPr>
                <a:xfrm>
                  <a:off x="4129087" y="4599178"/>
                  <a:ext cx="145275" cy="325487"/>
                </a:xfrm>
                <a:prstGeom prst="rect">
                  <a:avLst/>
                </a:prstGeom>
              </p:spPr>
            </p:pic>
          </mc:Fallback>
        </mc:AlternateContent>
      </p:grpSp>
      <p:grpSp>
        <p:nvGrpSpPr>
          <p:cNvPr id="214" name="群組 213">
            <a:extLst>
              <a:ext uri="{FF2B5EF4-FFF2-40B4-BE49-F238E27FC236}">
                <a16:creationId xmlns:a16="http://schemas.microsoft.com/office/drawing/2014/main" id="{2A020A60-F054-A57F-AF7F-EEED2C33BA04}"/>
              </a:ext>
            </a:extLst>
          </p:cNvPr>
          <p:cNvGrpSpPr/>
          <p:nvPr/>
        </p:nvGrpSpPr>
        <p:grpSpPr>
          <a:xfrm>
            <a:off x="2070080" y="4939028"/>
            <a:ext cx="990635" cy="413256"/>
            <a:chOff x="2070080" y="4939028"/>
            <a:chExt cx="990635" cy="413256"/>
          </a:xfrm>
        </p:grpSpPr>
        <mc:AlternateContent xmlns:mc="http://schemas.openxmlformats.org/markup-compatibility/2006" xmlns:p14="http://schemas.microsoft.com/office/powerpoint/2010/main">
          <mc:Choice Requires="p14">
            <p:contentPart p14:bwMode="auto" r:id="rId296">
              <p14:nvContentPartPr>
                <p14:cNvPr id="203" name="筆跡 202">
                  <a:extLst>
                    <a:ext uri="{FF2B5EF4-FFF2-40B4-BE49-F238E27FC236}">
                      <a16:creationId xmlns:a16="http://schemas.microsoft.com/office/drawing/2014/main" id="{38C1CEBB-21EB-129D-0CCC-331AAEFB14EA}"/>
                    </a:ext>
                  </a:extLst>
                </p14:cNvPr>
                <p14:cNvContentPartPr/>
                <p14:nvPr/>
              </p14:nvContentPartPr>
              <p14:xfrm>
                <a:off x="2070080" y="4939028"/>
                <a:ext cx="49160" cy="175134"/>
              </p14:xfrm>
            </p:contentPart>
          </mc:Choice>
          <mc:Fallback xmlns="">
            <p:pic>
              <p:nvPicPr>
                <p:cNvPr id="203" name="筆跡 202">
                  <a:extLst>
                    <a:ext uri="{FF2B5EF4-FFF2-40B4-BE49-F238E27FC236}">
                      <a16:creationId xmlns:a16="http://schemas.microsoft.com/office/drawing/2014/main" id="{38C1CEBB-21EB-129D-0CCC-331AAEFB14EA}"/>
                    </a:ext>
                  </a:extLst>
                </p:cNvPr>
                <p:cNvPicPr/>
                <p:nvPr/>
              </p:nvPicPr>
              <p:blipFill>
                <a:blip r:embed="rId297"/>
                <a:stretch>
                  <a:fillRect/>
                </a:stretch>
              </p:blipFill>
              <p:spPr>
                <a:xfrm>
                  <a:off x="2052138" y="4921047"/>
                  <a:ext cx="84684" cy="210736"/>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4" name="筆跡 203">
                  <a:extLst>
                    <a:ext uri="{FF2B5EF4-FFF2-40B4-BE49-F238E27FC236}">
                      <a16:creationId xmlns:a16="http://schemas.microsoft.com/office/drawing/2014/main" id="{30EE4D40-EBFD-F2F0-87D2-084B496C7E04}"/>
                    </a:ext>
                  </a:extLst>
                </p14:cNvPr>
                <p14:cNvContentPartPr/>
                <p14:nvPr/>
              </p14:nvContentPartPr>
              <p14:xfrm>
                <a:off x="2176594" y="4949014"/>
                <a:ext cx="77069" cy="136216"/>
              </p14:xfrm>
            </p:contentPart>
          </mc:Choice>
          <mc:Fallback xmlns="">
            <p:pic>
              <p:nvPicPr>
                <p:cNvPr id="204" name="筆跡 203">
                  <a:extLst>
                    <a:ext uri="{FF2B5EF4-FFF2-40B4-BE49-F238E27FC236}">
                      <a16:creationId xmlns:a16="http://schemas.microsoft.com/office/drawing/2014/main" id="{30EE4D40-EBFD-F2F0-87D2-084B496C7E04}"/>
                    </a:ext>
                  </a:extLst>
                </p:cNvPr>
                <p:cNvPicPr/>
                <p:nvPr/>
              </p:nvPicPr>
              <p:blipFill>
                <a:blip r:embed="rId299"/>
                <a:stretch>
                  <a:fillRect/>
                </a:stretch>
              </p:blipFill>
              <p:spPr>
                <a:xfrm>
                  <a:off x="2158587" y="4931044"/>
                  <a:ext cx="112722" cy="171797"/>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5" name="筆跡 204">
                  <a:extLst>
                    <a:ext uri="{FF2B5EF4-FFF2-40B4-BE49-F238E27FC236}">
                      <a16:creationId xmlns:a16="http://schemas.microsoft.com/office/drawing/2014/main" id="{14B6DE71-9E43-BCB1-ECA4-3BFB3C7B2A22}"/>
                    </a:ext>
                  </a:extLst>
                </p14:cNvPr>
                <p14:cNvContentPartPr/>
                <p14:nvPr/>
              </p14:nvContentPartPr>
              <p14:xfrm>
                <a:off x="2277220" y="5020450"/>
                <a:ext cx="71692" cy="14594"/>
              </p14:xfrm>
            </p:contentPart>
          </mc:Choice>
          <mc:Fallback xmlns="">
            <p:pic>
              <p:nvPicPr>
                <p:cNvPr id="205" name="筆跡 204">
                  <a:extLst>
                    <a:ext uri="{FF2B5EF4-FFF2-40B4-BE49-F238E27FC236}">
                      <a16:creationId xmlns:a16="http://schemas.microsoft.com/office/drawing/2014/main" id="{14B6DE71-9E43-BCB1-ECA4-3BFB3C7B2A22}"/>
                    </a:ext>
                  </a:extLst>
                </p:cNvPr>
                <p:cNvPicPr/>
                <p:nvPr/>
              </p:nvPicPr>
              <p:blipFill>
                <a:blip r:embed="rId301"/>
                <a:stretch>
                  <a:fillRect/>
                </a:stretch>
              </p:blipFill>
              <p:spPr>
                <a:xfrm>
                  <a:off x="2259297" y="5002652"/>
                  <a:ext cx="107180" cy="49833"/>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06" name="筆跡 205">
                  <a:extLst>
                    <a:ext uri="{FF2B5EF4-FFF2-40B4-BE49-F238E27FC236}">
                      <a16:creationId xmlns:a16="http://schemas.microsoft.com/office/drawing/2014/main" id="{FFE75CF3-B69C-967F-4D5E-C71A094034A8}"/>
                    </a:ext>
                  </a:extLst>
                </p14:cNvPr>
                <p14:cNvContentPartPr/>
                <p14:nvPr/>
              </p14:nvContentPartPr>
              <p14:xfrm>
                <a:off x="2369652" y="4962072"/>
                <a:ext cx="164124" cy="125461"/>
              </p14:xfrm>
            </p:contentPart>
          </mc:Choice>
          <mc:Fallback xmlns="">
            <p:pic>
              <p:nvPicPr>
                <p:cNvPr id="206" name="筆跡 205">
                  <a:extLst>
                    <a:ext uri="{FF2B5EF4-FFF2-40B4-BE49-F238E27FC236}">
                      <a16:creationId xmlns:a16="http://schemas.microsoft.com/office/drawing/2014/main" id="{FFE75CF3-B69C-967F-4D5E-C71A094034A8}"/>
                    </a:ext>
                  </a:extLst>
                </p:cNvPr>
                <p:cNvPicPr/>
                <p:nvPr/>
              </p:nvPicPr>
              <p:blipFill>
                <a:blip r:embed="rId303"/>
                <a:stretch>
                  <a:fillRect/>
                </a:stretch>
              </p:blipFill>
              <p:spPr>
                <a:xfrm>
                  <a:off x="2352016" y="4944098"/>
                  <a:ext cx="199756" cy="16105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08" name="筆跡 207">
                  <a:extLst>
                    <a:ext uri="{FF2B5EF4-FFF2-40B4-BE49-F238E27FC236}">
                      <a16:creationId xmlns:a16="http://schemas.microsoft.com/office/drawing/2014/main" id="{088AF84B-614B-CFE5-5766-811D94328ADB}"/>
                    </a:ext>
                  </a:extLst>
                </p14:cNvPr>
                <p14:cNvContentPartPr/>
                <p14:nvPr/>
              </p14:nvContentPartPr>
              <p14:xfrm>
                <a:off x="2681258" y="5178942"/>
                <a:ext cx="89615" cy="136216"/>
              </p14:xfrm>
            </p:contentPart>
          </mc:Choice>
          <mc:Fallback xmlns="">
            <p:pic>
              <p:nvPicPr>
                <p:cNvPr id="208" name="筆跡 207">
                  <a:extLst>
                    <a:ext uri="{FF2B5EF4-FFF2-40B4-BE49-F238E27FC236}">
                      <a16:creationId xmlns:a16="http://schemas.microsoft.com/office/drawing/2014/main" id="{088AF84B-614B-CFE5-5766-811D94328ADB}"/>
                    </a:ext>
                  </a:extLst>
                </p:cNvPr>
                <p:cNvPicPr/>
                <p:nvPr/>
              </p:nvPicPr>
              <p:blipFill>
                <a:blip r:embed="rId305"/>
                <a:stretch>
                  <a:fillRect/>
                </a:stretch>
              </p:blipFill>
              <p:spPr>
                <a:xfrm>
                  <a:off x="2663335" y="5160972"/>
                  <a:ext cx="125103" cy="171797"/>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09" name="筆跡 208">
                  <a:extLst>
                    <a:ext uri="{FF2B5EF4-FFF2-40B4-BE49-F238E27FC236}">
                      <a16:creationId xmlns:a16="http://schemas.microsoft.com/office/drawing/2014/main" id="{C4E98E34-8CF8-741D-F23E-F4A9EBA6DCFB}"/>
                    </a:ext>
                  </a:extLst>
                </p14:cNvPr>
                <p14:cNvContentPartPr/>
                <p14:nvPr/>
              </p14:nvContentPartPr>
              <p14:xfrm>
                <a:off x="2792892" y="5232199"/>
                <a:ext cx="71692" cy="5121"/>
              </p14:xfrm>
            </p:contentPart>
          </mc:Choice>
          <mc:Fallback xmlns="">
            <p:pic>
              <p:nvPicPr>
                <p:cNvPr id="209" name="筆跡 208">
                  <a:extLst>
                    <a:ext uri="{FF2B5EF4-FFF2-40B4-BE49-F238E27FC236}">
                      <a16:creationId xmlns:a16="http://schemas.microsoft.com/office/drawing/2014/main" id="{C4E98E34-8CF8-741D-F23E-F4A9EBA6DCFB}"/>
                    </a:ext>
                  </a:extLst>
                </p:cNvPr>
                <p:cNvPicPr/>
                <p:nvPr/>
              </p:nvPicPr>
              <p:blipFill>
                <a:blip r:embed="rId307"/>
                <a:stretch>
                  <a:fillRect/>
                </a:stretch>
              </p:blipFill>
              <p:spPr>
                <a:xfrm>
                  <a:off x="2775327" y="5213910"/>
                  <a:ext cx="107180" cy="41334"/>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2" name="筆跡 211">
                  <a:extLst>
                    <a:ext uri="{FF2B5EF4-FFF2-40B4-BE49-F238E27FC236}">
                      <a16:creationId xmlns:a16="http://schemas.microsoft.com/office/drawing/2014/main" id="{C8A30540-1C51-9E60-8154-8AB53B4F5B7A}"/>
                    </a:ext>
                  </a:extLst>
                </p14:cNvPr>
                <p14:cNvContentPartPr/>
                <p14:nvPr/>
              </p14:nvContentPartPr>
              <p14:xfrm>
                <a:off x="2897104" y="5164091"/>
                <a:ext cx="80910" cy="134935"/>
              </p14:xfrm>
            </p:contentPart>
          </mc:Choice>
          <mc:Fallback xmlns="">
            <p:pic>
              <p:nvPicPr>
                <p:cNvPr id="212" name="筆跡 211">
                  <a:extLst>
                    <a:ext uri="{FF2B5EF4-FFF2-40B4-BE49-F238E27FC236}">
                      <a16:creationId xmlns:a16="http://schemas.microsoft.com/office/drawing/2014/main" id="{C8A30540-1C51-9E60-8154-8AB53B4F5B7A}"/>
                    </a:ext>
                  </a:extLst>
                </p:cNvPr>
                <p:cNvPicPr/>
                <p:nvPr/>
              </p:nvPicPr>
              <p:blipFill>
                <a:blip r:embed="rId309"/>
                <a:stretch>
                  <a:fillRect/>
                </a:stretch>
              </p:blipFill>
              <p:spPr>
                <a:xfrm>
                  <a:off x="2879484" y="5146459"/>
                  <a:ext cx="116510" cy="170558"/>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3" name="筆跡 212">
                  <a:extLst>
                    <a:ext uri="{FF2B5EF4-FFF2-40B4-BE49-F238E27FC236}">
                      <a16:creationId xmlns:a16="http://schemas.microsoft.com/office/drawing/2014/main" id="{F38B7179-274E-819E-0EAF-7C06468B0010}"/>
                    </a:ext>
                  </a:extLst>
                </p14:cNvPr>
                <p14:cNvContentPartPr/>
                <p14:nvPr/>
              </p14:nvContentPartPr>
              <p14:xfrm>
                <a:off x="2897615" y="5162043"/>
                <a:ext cx="163100" cy="190241"/>
              </p14:xfrm>
            </p:contentPart>
          </mc:Choice>
          <mc:Fallback xmlns="">
            <p:pic>
              <p:nvPicPr>
                <p:cNvPr id="213" name="筆跡 212">
                  <a:extLst>
                    <a:ext uri="{FF2B5EF4-FFF2-40B4-BE49-F238E27FC236}">
                      <a16:creationId xmlns:a16="http://schemas.microsoft.com/office/drawing/2014/main" id="{F38B7179-274E-819E-0EAF-7C06468B0010}"/>
                    </a:ext>
                  </a:extLst>
                </p:cNvPr>
                <p:cNvPicPr/>
                <p:nvPr/>
              </p:nvPicPr>
              <p:blipFill>
                <a:blip r:embed="rId311"/>
                <a:stretch>
                  <a:fillRect/>
                </a:stretch>
              </p:blipFill>
              <p:spPr>
                <a:xfrm>
                  <a:off x="2879613" y="5144028"/>
                  <a:ext cx="198744" cy="225911"/>
                </a:xfrm>
                <a:prstGeom prst="rect">
                  <a:avLst/>
                </a:prstGeom>
              </p:spPr>
            </p:pic>
          </mc:Fallback>
        </mc:AlternateContent>
      </p:grpSp>
      <p:grpSp>
        <p:nvGrpSpPr>
          <p:cNvPr id="231" name="群組 230">
            <a:extLst>
              <a:ext uri="{FF2B5EF4-FFF2-40B4-BE49-F238E27FC236}">
                <a16:creationId xmlns:a16="http://schemas.microsoft.com/office/drawing/2014/main" id="{EA19B7B8-F56E-AE86-90B1-E9777493D70C}"/>
              </a:ext>
            </a:extLst>
          </p:cNvPr>
          <p:cNvGrpSpPr/>
          <p:nvPr/>
        </p:nvGrpSpPr>
        <p:grpSpPr>
          <a:xfrm>
            <a:off x="3364127" y="4916496"/>
            <a:ext cx="1198545" cy="231976"/>
            <a:chOff x="3364127" y="4916496"/>
            <a:chExt cx="1198545" cy="231976"/>
          </a:xfrm>
        </p:grpSpPr>
        <mc:AlternateContent xmlns:mc="http://schemas.openxmlformats.org/markup-compatibility/2006" xmlns:p14="http://schemas.microsoft.com/office/powerpoint/2010/main">
          <mc:Choice Requires="p14">
            <p:contentPart p14:bwMode="auto" r:id="rId312">
              <p14:nvContentPartPr>
                <p14:cNvPr id="219" name="筆跡 218">
                  <a:extLst>
                    <a:ext uri="{FF2B5EF4-FFF2-40B4-BE49-F238E27FC236}">
                      <a16:creationId xmlns:a16="http://schemas.microsoft.com/office/drawing/2014/main" id="{8C8A6B3A-66A4-F625-C145-F681456BB309}"/>
                    </a:ext>
                  </a:extLst>
                </p14:cNvPr>
                <p14:cNvContentPartPr/>
                <p14:nvPr/>
              </p14:nvContentPartPr>
              <p14:xfrm>
                <a:off x="3364127" y="4921873"/>
                <a:ext cx="58122" cy="164380"/>
              </p14:xfrm>
            </p:contentPart>
          </mc:Choice>
          <mc:Fallback xmlns="">
            <p:pic>
              <p:nvPicPr>
                <p:cNvPr id="219" name="筆跡 218">
                  <a:extLst>
                    <a:ext uri="{FF2B5EF4-FFF2-40B4-BE49-F238E27FC236}">
                      <a16:creationId xmlns:a16="http://schemas.microsoft.com/office/drawing/2014/main" id="{8C8A6B3A-66A4-F625-C145-F681456BB309}"/>
                    </a:ext>
                  </a:extLst>
                </p:cNvPr>
                <p:cNvPicPr/>
                <p:nvPr/>
              </p:nvPicPr>
              <p:blipFill>
                <a:blip r:embed="rId313"/>
                <a:stretch>
                  <a:fillRect/>
                </a:stretch>
              </p:blipFill>
              <p:spPr>
                <a:xfrm>
                  <a:off x="3346547" y="4903888"/>
                  <a:ext cx="93641" cy="19999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0" name="筆跡 219">
                  <a:extLst>
                    <a:ext uri="{FF2B5EF4-FFF2-40B4-BE49-F238E27FC236}">
                      <a16:creationId xmlns:a16="http://schemas.microsoft.com/office/drawing/2014/main" id="{60899C4A-207F-DB52-4DA1-E9BD1681A8D6}"/>
                    </a:ext>
                  </a:extLst>
                </p14:cNvPr>
                <p14:cNvContentPartPr/>
                <p14:nvPr/>
              </p14:nvContentPartPr>
              <p14:xfrm>
                <a:off x="3450670" y="4916496"/>
                <a:ext cx="67339" cy="147738"/>
              </p14:xfrm>
            </p:contentPart>
          </mc:Choice>
          <mc:Fallback xmlns="">
            <p:pic>
              <p:nvPicPr>
                <p:cNvPr id="220" name="筆跡 219">
                  <a:extLst>
                    <a:ext uri="{FF2B5EF4-FFF2-40B4-BE49-F238E27FC236}">
                      <a16:creationId xmlns:a16="http://schemas.microsoft.com/office/drawing/2014/main" id="{60899C4A-207F-DB52-4DA1-E9BD1681A8D6}"/>
                    </a:ext>
                  </a:extLst>
                </p:cNvPr>
                <p:cNvPicPr/>
                <p:nvPr/>
              </p:nvPicPr>
              <p:blipFill>
                <a:blip r:embed="rId315"/>
                <a:stretch>
                  <a:fillRect/>
                </a:stretch>
              </p:blipFill>
              <p:spPr>
                <a:xfrm>
                  <a:off x="3432761" y="4898523"/>
                  <a:ext cx="102799" cy="183325"/>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21" name="筆跡 220">
                  <a:extLst>
                    <a:ext uri="{FF2B5EF4-FFF2-40B4-BE49-F238E27FC236}">
                      <a16:creationId xmlns:a16="http://schemas.microsoft.com/office/drawing/2014/main" id="{1E9978EA-F658-FB0A-19FC-B526B8113560}"/>
                    </a:ext>
                  </a:extLst>
                </p14:cNvPr>
                <p14:cNvContentPartPr/>
                <p14:nvPr/>
              </p14:nvContentPartPr>
              <p14:xfrm>
                <a:off x="3525435" y="4942357"/>
                <a:ext cx="106514" cy="117268"/>
              </p14:xfrm>
            </p:contentPart>
          </mc:Choice>
          <mc:Fallback xmlns="">
            <p:pic>
              <p:nvPicPr>
                <p:cNvPr id="221" name="筆跡 220">
                  <a:extLst>
                    <a:ext uri="{FF2B5EF4-FFF2-40B4-BE49-F238E27FC236}">
                      <a16:creationId xmlns:a16="http://schemas.microsoft.com/office/drawing/2014/main" id="{1E9978EA-F658-FB0A-19FC-B526B8113560}"/>
                    </a:ext>
                  </a:extLst>
                </p:cNvPr>
                <p:cNvPicPr/>
                <p:nvPr/>
              </p:nvPicPr>
              <p:blipFill>
                <a:blip r:embed="rId317"/>
                <a:stretch>
                  <a:fillRect/>
                </a:stretch>
              </p:blipFill>
              <p:spPr>
                <a:xfrm>
                  <a:off x="3507503" y="4924371"/>
                  <a:ext cx="142019" cy="1528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2" name="筆跡 221">
                  <a:extLst>
                    <a:ext uri="{FF2B5EF4-FFF2-40B4-BE49-F238E27FC236}">
                      <a16:creationId xmlns:a16="http://schemas.microsoft.com/office/drawing/2014/main" id="{17A1F9BD-FED5-5069-B862-D69844925A42}"/>
                    </a:ext>
                  </a:extLst>
                </p14:cNvPr>
                <p14:cNvContentPartPr/>
                <p14:nvPr/>
              </p14:nvContentPartPr>
              <p14:xfrm>
                <a:off x="3655763" y="4935955"/>
                <a:ext cx="62731" cy="150042"/>
              </p14:xfrm>
            </p:contentPart>
          </mc:Choice>
          <mc:Fallback xmlns="">
            <p:pic>
              <p:nvPicPr>
                <p:cNvPr id="222" name="筆跡 221">
                  <a:extLst>
                    <a:ext uri="{FF2B5EF4-FFF2-40B4-BE49-F238E27FC236}">
                      <a16:creationId xmlns:a16="http://schemas.microsoft.com/office/drawing/2014/main" id="{17A1F9BD-FED5-5069-B862-D69844925A42}"/>
                    </a:ext>
                  </a:extLst>
                </p:cNvPr>
                <p:cNvPicPr/>
                <p:nvPr/>
              </p:nvPicPr>
              <p:blipFill>
                <a:blip r:embed="rId319"/>
                <a:stretch>
                  <a:fillRect/>
                </a:stretch>
              </p:blipFill>
              <p:spPr>
                <a:xfrm>
                  <a:off x="3637737" y="4917964"/>
                  <a:ext cx="98423" cy="185663"/>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3" name="筆跡 222">
                  <a:extLst>
                    <a:ext uri="{FF2B5EF4-FFF2-40B4-BE49-F238E27FC236}">
                      <a16:creationId xmlns:a16="http://schemas.microsoft.com/office/drawing/2014/main" id="{6EED41C0-C18D-139A-EDD7-14906EB13477}"/>
                    </a:ext>
                  </a:extLst>
                </p14:cNvPr>
                <p14:cNvContentPartPr/>
                <p14:nvPr/>
              </p14:nvContentPartPr>
              <p14:xfrm>
                <a:off x="3699033" y="4920593"/>
                <a:ext cx="89359" cy="46600"/>
              </p14:xfrm>
            </p:contentPart>
          </mc:Choice>
          <mc:Fallback xmlns="">
            <p:pic>
              <p:nvPicPr>
                <p:cNvPr id="223" name="筆跡 222">
                  <a:extLst>
                    <a:ext uri="{FF2B5EF4-FFF2-40B4-BE49-F238E27FC236}">
                      <a16:creationId xmlns:a16="http://schemas.microsoft.com/office/drawing/2014/main" id="{6EED41C0-C18D-139A-EDD7-14906EB13477}"/>
                    </a:ext>
                  </a:extLst>
                </p:cNvPr>
                <p:cNvPicPr/>
                <p:nvPr/>
              </p:nvPicPr>
              <p:blipFill>
                <a:blip r:embed="rId321"/>
                <a:stretch>
                  <a:fillRect/>
                </a:stretch>
              </p:blipFill>
              <p:spPr>
                <a:xfrm>
                  <a:off x="3681089" y="4902892"/>
                  <a:ext cx="124887" cy="82363"/>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4" name="筆跡 223">
                  <a:extLst>
                    <a:ext uri="{FF2B5EF4-FFF2-40B4-BE49-F238E27FC236}">
                      <a16:creationId xmlns:a16="http://schemas.microsoft.com/office/drawing/2014/main" id="{8FFAEF58-2CE8-56F5-E75F-3D71E25E367B}"/>
                    </a:ext>
                  </a:extLst>
                </p14:cNvPr>
                <p14:cNvContentPartPr/>
                <p14:nvPr/>
              </p14:nvContentPartPr>
              <p14:xfrm>
                <a:off x="3749475" y="4928529"/>
                <a:ext cx="94481" cy="181279"/>
              </p14:xfrm>
            </p:contentPart>
          </mc:Choice>
          <mc:Fallback xmlns="">
            <p:pic>
              <p:nvPicPr>
                <p:cNvPr id="224" name="筆跡 223">
                  <a:extLst>
                    <a:ext uri="{FF2B5EF4-FFF2-40B4-BE49-F238E27FC236}">
                      <a16:creationId xmlns:a16="http://schemas.microsoft.com/office/drawing/2014/main" id="{8FFAEF58-2CE8-56F5-E75F-3D71E25E367B}"/>
                    </a:ext>
                  </a:extLst>
                </p:cNvPr>
                <p:cNvPicPr/>
                <p:nvPr/>
              </p:nvPicPr>
              <p:blipFill>
                <a:blip r:embed="rId323"/>
                <a:stretch>
                  <a:fillRect/>
                </a:stretch>
              </p:blipFill>
              <p:spPr>
                <a:xfrm>
                  <a:off x="3731444" y="4910545"/>
                  <a:ext cx="130182" cy="216887"/>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5" name="筆跡 224">
                  <a:extLst>
                    <a:ext uri="{FF2B5EF4-FFF2-40B4-BE49-F238E27FC236}">
                      <a16:creationId xmlns:a16="http://schemas.microsoft.com/office/drawing/2014/main" id="{B5AA9C30-9ABA-6E8B-DDF6-961C9B8D89F6}"/>
                    </a:ext>
                  </a:extLst>
                </p14:cNvPr>
                <p14:cNvContentPartPr/>
                <p14:nvPr/>
              </p14:nvContentPartPr>
              <p14:xfrm>
                <a:off x="4044438" y="4945429"/>
                <a:ext cx="55049" cy="167708"/>
              </p14:xfrm>
            </p:contentPart>
          </mc:Choice>
          <mc:Fallback xmlns="">
            <p:pic>
              <p:nvPicPr>
                <p:cNvPr id="225" name="筆跡 224">
                  <a:extLst>
                    <a:ext uri="{FF2B5EF4-FFF2-40B4-BE49-F238E27FC236}">
                      <a16:creationId xmlns:a16="http://schemas.microsoft.com/office/drawing/2014/main" id="{B5AA9C30-9ABA-6E8B-DDF6-961C9B8D89F6}"/>
                    </a:ext>
                  </a:extLst>
                </p:cNvPr>
                <p:cNvPicPr/>
                <p:nvPr/>
              </p:nvPicPr>
              <p:blipFill>
                <a:blip r:embed="rId325"/>
                <a:stretch>
                  <a:fillRect/>
                </a:stretch>
              </p:blipFill>
              <p:spPr>
                <a:xfrm>
                  <a:off x="4026448" y="4927435"/>
                  <a:ext cx="90669" cy="203337"/>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6" name="筆跡 225">
                  <a:extLst>
                    <a:ext uri="{FF2B5EF4-FFF2-40B4-BE49-F238E27FC236}">
                      <a16:creationId xmlns:a16="http://schemas.microsoft.com/office/drawing/2014/main" id="{1812B68A-881D-BEDC-8225-AE06870B379B}"/>
                    </a:ext>
                  </a:extLst>
                </p14:cNvPr>
                <p14:cNvContentPartPr/>
                <p14:nvPr/>
              </p14:nvContentPartPr>
              <p14:xfrm>
                <a:off x="4117922" y="4948502"/>
                <a:ext cx="101138" cy="148249"/>
              </p14:xfrm>
            </p:contentPart>
          </mc:Choice>
          <mc:Fallback xmlns="">
            <p:pic>
              <p:nvPicPr>
                <p:cNvPr id="226" name="筆跡 225">
                  <a:extLst>
                    <a:ext uri="{FF2B5EF4-FFF2-40B4-BE49-F238E27FC236}">
                      <a16:creationId xmlns:a16="http://schemas.microsoft.com/office/drawing/2014/main" id="{1812B68A-881D-BEDC-8225-AE06870B379B}"/>
                    </a:ext>
                  </a:extLst>
                </p:cNvPr>
                <p:cNvPicPr/>
                <p:nvPr/>
              </p:nvPicPr>
              <p:blipFill>
                <a:blip r:embed="rId327"/>
                <a:stretch>
                  <a:fillRect/>
                </a:stretch>
              </p:blipFill>
              <p:spPr>
                <a:xfrm>
                  <a:off x="4099926" y="4930511"/>
                  <a:ext cx="136770" cy="183872"/>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7" name="筆跡 226">
                  <a:extLst>
                    <a:ext uri="{FF2B5EF4-FFF2-40B4-BE49-F238E27FC236}">
                      <a16:creationId xmlns:a16="http://schemas.microsoft.com/office/drawing/2014/main" id="{B8934356-0479-C105-FCEE-20F51E2F40AF}"/>
                    </a:ext>
                  </a:extLst>
                </p14:cNvPr>
                <p14:cNvContentPartPr/>
                <p14:nvPr/>
              </p14:nvContentPartPr>
              <p14:xfrm>
                <a:off x="4219316" y="4984092"/>
                <a:ext cx="117524" cy="136471"/>
              </p14:xfrm>
            </p:contentPart>
          </mc:Choice>
          <mc:Fallback xmlns="">
            <p:pic>
              <p:nvPicPr>
                <p:cNvPr id="227" name="筆跡 226">
                  <a:extLst>
                    <a:ext uri="{FF2B5EF4-FFF2-40B4-BE49-F238E27FC236}">
                      <a16:creationId xmlns:a16="http://schemas.microsoft.com/office/drawing/2014/main" id="{B8934356-0479-C105-FCEE-20F51E2F40AF}"/>
                    </a:ext>
                  </a:extLst>
                </p:cNvPr>
                <p:cNvPicPr/>
                <p:nvPr/>
              </p:nvPicPr>
              <p:blipFill>
                <a:blip r:embed="rId329"/>
                <a:stretch>
                  <a:fillRect/>
                </a:stretch>
              </p:blipFill>
              <p:spPr>
                <a:xfrm>
                  <a:off x="4201346" y="4966494"/>
                  <a:ext cx="153105" cy="172025"/>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9" name="筆跡 228">
                  <a:extLst>
                    <a:ext uri="{FF2B5EF4-FFF2-40B4-BE49-F238E27FC236}">
                      <a16:creationId xmlns:a16="http://schemas.microsoft.com/office/drawing/2014/main" id="{1FC5BE1F-711E-8B76-498F-7A8223A8A938}"/>
                    </a:ext>
                  </a:extLst>
                </p14:cNvPr>
                <p14:cNvContentPartPr/>
                <p14:nvPr/>
              </p14:nvContentPartPr>
              <p14:xfrm>
                <a:off x="4383696" y="4966937"/>
                <a:ext cx="69901" cy="136984"/>
              </p14:xfrm>
            </p:contentPart>
          </mc:Choice>
          <mc:Fallback xmlns="">
            <p:pic>
              <p:nvPicPr>
                <p:cNvPr id="229" name="筆跡 228">
                  <a:extLst>
                    <a:ext uri="{FF2B5EF4-FFF2-40B4-BE49-F238E27FC236}">
                      <a16:creationId xmlns:a16="http://schemas.microsoft.com/office/drawing/2014/main" id="{1FC5BE1F-711E-8B76-498F-7A8223A8A938}"/>
                    </a:ext>
                  </a:extLst>
                </p:cNvPr>
                <p:cNvPicPr/>
                <p:nvPr/>
              </p:nvPicPr>
              <p:blipFill>
                <a:blip r:embed="rId331"/>
                <a:stretch>
                  <a:fillRect/>
                </a:stretch>
              </p:blipFill>
              <p:spPr>
                <a:xfrm>
                  <a:off x="4366131" y="4948960"/>
                  <a:ext cx="105389" cy="172578"/>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0" name="筆跡 229">
                  <a:extLst>
                    <a:ext uri="{FF2B5EF4-FFF2-40B4-BE49-F238E27FC236}">
                      <a16:creationId xmlns:a16="http://schemas.microsoft.com/office/drawing/2014/main" id="{B5FB1273-D639-2792-0C0C-2E93D2AD9E8D}"/>
                    </a:ext>
                  </a:extLst>
                </p14:cNvPr>
                <p14:cNvContentPartPr/>
                <p14:nvPr/>
              </p14:nvContentPartPr>
              <p14:xfrm>
                <a:off x="4450268" y="4928786"/>
                <a:ext cx="112404" cy="219686"/>
              </p14:xfrm>
            </p:contentPart>
          </mc:Choice>
          <mc:Fallback xmlns="">
            <p:pic>
              <p:nvPicPr>
                <p:cNvPr id="230" name="筆跡 229">
                  <a:extLst>
                    <a:ext uri="{FF2B5EF4-FFF2-40B4-BE49-F238E27FC236}">
                      <a16:creationId xmlns:a16="http://schemas.microsoft.com/office/drawing/2014/main" id="{B5FB1273-D639-2792-0C0C-2E93D2AD9E8D}"/>
                    </a:ext>
                  </a:extLst>
                </p:cNvPr>
                <p:cNvPicPr/>
                <p:nvPr/>
              </p:nvPicPr>
              <p:blipFill>
                <a:blip r:embed="rId333"/>
                <a:stretch>
                  <a:fillRect/>
                </a:stretch>
              </p:blipFill>
              <p:spPr>
                <a:xfrm>
                  <a:off x="4432615" y="4911168"/>
                  <a:ext cx="148071" cy="255282"/>
                </a:xfrm>
                <a:prstGeom prst="rect">
                  <a:avLst/>
                </a:prstGeom>
              </p:spPr>
            </p:pic>
          </mc:Fallback>
        </mc:AlternateContent>
      </p:grpSp>
      <p:grpSp>
        <p:nvGrpSpPr>
          <p:cNvPr id="244" name="群組 243">
            <a:extLst>
              <a:ext uri="{FF2B5EF4-FFF2-40B4-BE49-F238E27FC236}">
                <a16:creationId xmlns:a16="http://schemas.microsoft.com/office/drawing/2014/main" id="{63160166-B844-6401-E813-56A9FE36722C}"/>
              </a:ext>
            </a:extLst>
          </p:cNvPr>
          <p:cNvGrpSpPr/>
          <p:nvPr/>
        </p:nvGrpSpPr>
        <p:grpSpPr>
          <a:xfrm>
            <a:off x="5624487" y="4234137"/>
            <a:ext cx="1252824" cy="407880"/>
            <a:chOff x="5624487" y="4234137"/>
            <a:chExt cx="1252824" cy="407880"/>
          </a:xfrm>
        </p:grpSpPr>
        <mc:AlternateContent xmlns:mc="http://schemas.openxmlformats.org/markup-compatibility/2006" xmlns:p14="http://schemas.microsoft.com/office/powerpoint/2010/main">
          <mc:Choice Requires="p14">
            <p:contentPart p14:bwMode="auto" r:id="rId334">
              <p14:nvContentPartPr>
                <p14:cNvPr id="232" name="筆跡 231">
                  <a:extLst>
                    <a:ext uri="{FF2B5EF4-FFF2-40B4-BE49-F238E27FC236}">
                      <a16:creationId xmlns:a16="http://schemas.microsoft.com/office/drawing/2014/main" id="{EC425944-E121-5198-A192-CC2053BBB919}"/>
                    </a:ext>
                  </a:extLst>
                </p14:cNvPr>
                <p14:cNvContentPartPr/>
                <p14:nvPr/>
              </p14:nvContentPartPr>
              <p14:xfrm>
                <a:off x="5633448" y="4474820"/>
                <a:ext cx="151578" cy="15362"/>
              </p14:xfrm>
            </p:contentPart>
          </mc:Choice>
          <mc:Fallback xmlns="">
            <p:pic>
              <p:nvPicPr>
                <p:cNvPr id="232" name="筆跡 231">
                  <a:extLst>
                    <a:ext uri="{FF2B5EF4-FFF2-40B4-BE49-F238E27FC236}">
                      <a16:creationId xmlns:a16="http://schemas.microsoft.com/office/drawing/2014/main" id="{EC425944-E121-5198-A192-CC2053BBB919}"/>
                    </a:ext>
                  </a:extLst>
                </p:cNvPr>
                <p:cNvPicPr/>
                <p:nvPr/>
              </p:nvPicPr>
              <p:blipFill>
                <a:blip r:embed="rId335"/>
                <a:stretch>
                  <a:fillRect/>
                </a:stretch>
              </p:blipFill>
              <p:spPr>
                <a:xfrm>
                  <a:off x="5615489" y="4456957"/>
                  <a:ext cx="187138" cy="5073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3" name="筆跡 232">
                  <a:extLst>
                    <a:ext uri="{FF2B5EF4-FFF2-40B4-BE49-F238E27FC236}">
                      <a16:creationId xmlns:a16="http://schemas.microsoft.com/office/drawing/2014/main" id="{11819896-7900-2EA7-5D14-B3E49C96A96D}"/>
                    </a:ext>
                  </a:extLst>
                </p14:cNvPr>
                <p14:cNvContentPartPr/>
                <p14:nvPr/>
              </p14:nvContentPartPr>
              <p14:xfrm>
                <a:off x="5624487" y="4560851"/>
                <a:ext cx="141849" cy="10754"/>
              </p14:xfrm>
            </p:contentPart>
          </mc:Choice>
          <mc:Fallback xmlns="">
            <p:pic>
              <p:nvPicPr>
                <p:cNvPr id="233" name="筆跡 232">
                  <a:extLst>
                    <a:ext uri="{FF2B5EF4-FFF2-40B4-BE49-F238E27FC236}">
                      <a16:creationId xmlns:a16="http://schemas.microsoft.com/office/drawing/2014/main" id="{11819896-7900-2EA7-5D14-B3E49C96A96D}"/>
                    </a:ext>
                  </a:extLst>
                </p:cNvPr>
                <p:cNvPicPr/>
                <p:nvPr/>
              </p:nvPicPr>
              <p:blipFill>
                <a:blip r:embed="rId337"/>
                <a:stretch>
                  <a:fillRect/>
                </a:stretch>
              </p:blipFill>
              <p:spPr>
                <a:xfrm>
                  <a:off x="5606531" y="4542928"/>
                  <a:ext cx="177401" cy="46242"/>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5" name="筆跡 234">
                  <a:extLst>
                    <a:ext uri="{FF2B5EF4-FFF2-40B4-BE49-F238E27FC236}">
                      <a16:creationId xmlns:a16="http://schemas.microsoft.com/office/drawing/2014/main" id="{75ABDEA4-F969-5225-54AC-E69796CC2CE2}"/>
                    </a:ext>
                  </a:extLst>
                </p14:cNvPr>
                <p14:cNvContentPartPr/>
                <p14:nvPr/>
              </p14:nvContentPartPr>
              <p14:xfrm>
                <a:off x="6141184" y="4234137"/>
                <a:ext cx="678261" cy="32262"/>
              </p14:xfrm>
            </p:contentPart>
          </mc:Choice>
          <mc:Fallback xmlns="">
            <p:pic>
              <p:nvPicPr>
                <p:cNvPr id="235" name="筆跡 234">
                  <a:extLst>
                    <a:ext uri="{FF2B5EF4-FFF2-40B4-BE49-F238E27FC236}">
                      <a16:creationId xmlns:a16="http://schemas.microsoft.com/office/drawing/2014/main" id="{75ABDEA4-F969-5225-54AC-E69796CC2CE2}"/>
                    </a:ext>
                  </a:extLst>
                </p:cNvPr>
                <p:cNvPicPr/>
                <p:nvPr/>
              </p:nvPicPr>
              <p:blipFill>
                <a:blip r:embed="rId339"/>
                <a:stretch>
                  <a:fillRect/>
                </a:stretch>
              </p:blipFill>
              <p:spPr>
                <a:xfrm>
                  <a:off x="6123183" y="4216572"/>
                  <a:ext cx="713902" cy="6775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6" name="筆跡 235">
                  <a:extLst>
                    <a:ext uri="{FF2B5EF4-FFF2-40B4-BE49-F238E27FC236}">
                      <a16:creationId xmlns:a16="http://schemas.microsoft.com/office/drawing/2014/main" id="{195197AA-92D8-BE8A-FA88-ACABEF6F66F9}"/>
                    </a:ext>
                  </a:extLst>
                </p14:cNvPr>
                <p14:cNvContentPartPr/>
                <p14:nvPr/>
              </p14:nvContentPartPr>
              <p14:xfrm>
                <a:off x="5965537" y="4267680"/>
                <a:ext cx="231720" cy="368960"/>
              </p14:xfrm>
            </p:contentPart>
          </mc:Choice>
          <mc:Fallback xmlns="">
            <p:pic>
              <p:nvPicPr>
                <p:cNvPr id="236" name="筆跡 235">
                  <a:extLst>
                    <a:ext uri="{FF2B5EF4-FFF2-40B4-BE49-F238E27FC236}">
                      <a16:creationId xmlns:a16="http://schemas.microsoft.com/office/drawing/2014/main" id="{195197AA-92D8-BE8A-FA88-ACABEF6F66F9}"/>
                    </a:ext>
                  </a:extLst>
                </p:cNvPr>
                <p:cNvPicPr/>
                <p:nvPr/>
              </p:nvPicPr>
              <p:blipFill>
                <a:blip r:embed="rId341"/>
                <a:stretch>
                  <a:fillRect/>
                </a:stretch>
              </p:blipFill>
              <p:spPr>
                <a:xfrm>
                  <a:off x="5947546" y="4250042"/>
                  <a:ext cx="267342" cy="404596"/>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37" name="筆跡 236">
                  <a:extLst>
                    <a:ext uri="{FF2B5EF4-FFF2-40B4-BE49-F238E27FC236}">
                      <a16:creationId xmlns:a16="http://schemas.microsoft.com/office/drawing/2014/main" id="{DCEE7D4C-A1E9-7E3E-5276-3226797D55A4}"/>
                    </a:ext>
                  </a:extLst>
                </p14:cNvPr>
                <p14:cNvContentPartPr/>
                <p14:nvPr/>
              </p14:nvContentPartPr>
              <p14:xfrm>
                <a:off x="6217997" y="4461761"/>
                <a:ext cx="84750" cy="141080"/>
              </p14:xfrm>
            </p:contentPart>
          </mc:Choice>
          <mc:Fallback xmlns="">
            <p:pic>
              <p:nvPicPr>
                <p:cNvPr id="237" name="筆跡 236">
                  <a:extLst>
                    <a:ext uri="{FF2B5EF4-FFF2-40B4-BE49-F238E27FC236}">
                      <a16:creationId xmlns:a16="http://schemas.microsoft.com/office/drawing/2014/main" id="{DCEE7D4C-A1E9-7E3E-5276-3226797D55A4}"/>
                    </a:ext>
                  </a:extLst>
                </p:cNvPr>
                <p:cNvPicPr/>
                <p:nvPr/>
              </p:nvPicPr>
              <p:blipFill>
                <a:blip r:embed="rId343"/>
                <a:stretch>
                  <a:fillRect/>
                </a:stretch>
              </p:blipFill>
              <p:spPr>
                <a:xfrm>
                  <a:off x="6199965" y="4444126"/>
                  <a:ext cx="120453" cy="17671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38" name="筆跡 237">
                  <a:extLst>
                    <a:ext uri="{FF2B5EF4-FFF2-40B4-BE49-F238E27FC236}">
                      <a16:creationId xmlns:a16="http://schemas.microsoft.com/office/drawing/2014/main" id="{459773A7-D8F7-6335-07E5-B68D50C3F7E9}"/>
                    </a:ext>
                  </a:extLst>
                </p14:cNvPr>
                <p14:cNvContentPartPr/>
                <p14:nvPr/>
              </p14:nvContentPartPr>
              <p14:xfrm>
                <a:off x="6321695" y="4579542"/>
                <a:ext cx="13058" cy="34054"/>
              </p14:xfrm>
            </p:contentPart>
          </mc:Choice>
          <mc:Fallback xmlns="">
            <p:pic>
              <p:nvPicPr>
                <p:cNvPr id="238" name="筆跡 237">
                  <a:extLst>
                    <a:ext uri="{FF2B5EF4-FFF2-40B4-BE49-F238E27FC236}">
                      <a16:creationId xmlns:a16="http://schemas.microsoft.com/office/drawing/2014/main" id="{459773A7-D8F7-6335-07E5-B68D50C3F7E9}"/>
                    </a:ext>
                  </a:extLst>
                </p:cNvPr>
                <p:cNvPicPr/>
                <p:nvPr/>
              </p:nvPicPr>
              <p:blipFill>
                <a:blip r:embed="rId345"/>
                <a:stretch>
                  <a:fillRect/>
                </a:stretch>
              </p:blipFill>
              <p:spPr>
                <a:xfrm>
                  <a:off x="6303559" y="4561619"/>
                  <a:ext cx="48968" cy="69542"/>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0" name="筆跡 239">
                  <a:extLst>
                    <a:ext uri="{FF2B5EF4-FFF2-40B4-BE49-F238E27FC236}">
                      <a16:creationId xmlns:a16="http://schemas.microsoft.com/office/drawing/2014/main" id="{D88C81E9-C51F-9A62-D47E-4C72834FE219}"/>
                    </a:ext>
                  </a:extLst>
                </p14:cNvPr>
                <p14:cNvContentPartPr/>
                <p14:nvPr/>
              </p14:nvContentPartPr>
              <p14:xfrm>
                <a:off x="6465080" y="4405944"/>
                <a:ext cx="98065" cy="236073"/>
              </p14:xfrm>
            </p:contentPart>
          </mc:Choice>
          <mc:Fallback xmlns="">
            <p:pic>
              <p:nvPicPr>
                <p:cNvPr id="240" name="筆跡 239">
                  <a:extLst>
                    <a:ext uri="{FF2B5EF4-FFF2-40B4-BE49-F238E27FC236}">
                      <a16:creationId xmlns:a16="http://schemas.microsoft.com/office/drawing/2014/main" id="{D88C81E9-C51F-9A62-D47E-4C72834FE219}"/>
                    </a:ext>
                  </a:extLst>
                </p:cNvPr>
                <p:cNvPicPr/>
                <p:nvPr/>
              </p:nvPicPr>
              <p:blipFill>
                <a:blip r:embed="rId347"/>
                <a:stretch>
                  <a:fillRect/>
                </a:stretch>
              </p:blipFill>
              <p:spPr>
                <a:xfrm>
                  <a:off x="6447119" y="4387951"/>
                  <a:ext cx="133627" cy="2717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1" name="筆跡 240">
                  <a:extLst>
                    <a:ext uri="{FF2B5EF4-FFF2-40B4-BE49-F238E27FC236}">
                      <a16:creationId xmlns:a16="http://schemas.microsoft.com/office/drawing/2014/main" id="{6A096B8A-2C29-6D36-C326-80BD53E06680}"/>
                    </a:ext>
                  </a:extLst>
                </p14:cNvPr>
                <p14:cNvContentPartPr/>
                <p14:nvPr/>
              </p14:nvContentPartPr>
              <p14:xfrm>
                <a:off x="6579531" y="4445375"/>
                <a:ext cx="125206" cy="126742"/>
              </p14:xfrm>
            </p:contentPart>
          </mc:Choice>
          <mc:Fallback xmlns="">
            <p:pic>
              <p:nvPicPr>
                <p:cNvPr id="241" name="筆跡 240">
                  <a:extLst>
                    <a:ext uri="{FF2B5EF4-FFF2-40B4-BE49-F238E27FC236}">
                      <a16:creationId xmlns:a16="http://schemas.microsoft.com/office/drawing/2014/main" id="{6A096B8A-2C29-6D36-C326-80BD53E06680}"/>
                    </a:ext>
                  </a:extLst>
                </p:cNvPr>
                <p:cNvPicPr/>
                <p:nvPr/>
              </p:nvPicPr>
              <p:blipFill>
                <a:blip r:embed="rId349"/>
                <a:stretch>
                  <a:fillRect/>
                </a:stretch>
              </p:blipFill>
              <p:spPr>
                <a:xfrm>
                  <a:off x="6561901" y="4427782"/>
                  <a:ext cx="160825" cy="162287"/>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42" name="筆跡 241">
                  <a:extLst>
                    <a:ext uri="{FF2B5EF4-FFF2-40B4-BE49-F238E27FC236}">
                      <a16:creationId xmlns:a16="http://schemas.microsoft.com/office/drawing/2014/main" id="{BDABDC05-A05B-7FC8-B6A7-98068186FBBE}"/>
                    </a:ext>
                  </a:extLst>
                </p14:cNvPr>
                <p14:cNvContentPartPr/>
                <p14:nvPr/>
              </p14:nvContentPartPr>
              <p14:xfrm>
                <a:off x="6618963" y="4474563"/>
                <a:ext cx="82958" cy="134423"/>
              </p14:xfrm>
            </p:contentPart>
          </mc:Choice>
          <mc:Fallback xmlns="">
            <p:pic>
              <p:nvPicPr>
                <p:cNvPr id="242" name="筆跡 241">
                  <a:extLst>
                    <a:ext uri="{FF2B5EF4-FFF2-40B4-BE49-F238E27FC236}">
                      <a16:creationId xmlns:a16="http://schemas.microsoft.com/office/drawing/2014/main" id="{BDABDC05-A05B-7FC8-B6A7-98068186FBBE}"/>
                    </a:ext>
                  </a:extLst>
                </p:cNvPr>
                <p:cNvPicPr/>
                <p:nvPr/>
              </p:nvPicPr>
              <p:blipFill>
                <a:blip r:embed="rId351"/>
                <a:stretch>
                  <a:fillRect/>
                </a:stretch>
              </p:blipFill>
              <p:spPr>
                <a:xfrm>
                  <a:off x="6601007" y="4456592"/>
                  <a:ext cx="118511" cy="170006"/>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43" name="筆跡 242">
                  <a:extLst>
                    <a:ext uri="{FF2B5EF4-FFF2-40B4-BE49-F238E27FC236}">
                      <a16:creationId xmlns:a16="http://schemas.microsoft.com/office/drawing/2014/main" id="{3C127FEB-A11B-7E04-94A9-345F58114A07}"/>
                    </a:ext>
                  </a:extLst>
                </p14:cNvPr>
                <p14:cNvContentPartPr/>
                <p14:nvPr/>
              </p14:nvContentPartPr>
              <p14:xfrm>
                <a:off x="6689887" y="4459202"/>
                <a:ext cx="187424" cy="156187"/>
              </p14:xfrm>
            </p:contentPart>
          </mc:Choice>
          <mc:Fallback xmlns="">
            <p:pic>
              <p:nvPicPr>
                <p:cNvPr id="243" name="筆跡 242">
                  <a:extLst>
                    <a:ext uri="{FF2B5EF4-FFF2-40B4-BE49-F238E27FC236}">
                      <a16:creationId xmlns:a16="http://schemas.microsoft.com/office/drawing/2014/main" id="{3C127FEB-A11B-7E04-94A9-345F58114A07}"/>
                    </a:ext>
                  </a:extLst>
                </p:cNvPr>
                <p:cNvPicPr/>
                <p:nvPr/>
              </p:nvPicPr>
              <p:blipFill>
                <a:blip r:embed="rId353"/>
                <a:stretch>
                  <a:fillRect/>
                </a:stretch>
              </p:blipFill>
              <p:spPr>
                <a:xfrm>
                  <a:off x="6671900" y="4441568"/>
                  <a:ext cx="223038" cy="19181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4">
            <p14:nvContentPartPr>
              <p14:cNvPr id="246" name="筆跡 245">
                <a:extLst>
                  <a:ext uri="{FF2B5EF4-FFF2-40B4-BE49-F238E27FC236}">
                    <a16:creationId xmlns:a16="http://schemas.microsoft.com/office/drawing/2014/main" id="{C7F9DE1D-13A2-9C8B-8204-AC2A66D65B4A}"/>
                  </a:ext>
                </a:extLst>
              </p14:cNvPr>
              <p14:cNvContentPartPr/>
              <p14:nvPr/>
            </p14:nvContentPartPr>
            <p14:xfrm>
              <a:off x="2585574" y="5162528"/>
              <a:ext cx="45698" cy="216481"/>
            </p14:xfrm>
          </p:contentPart>
        </mc:Choice>
        <mc:Fallback xmlns="">
          <p:pic>
            <p:nvPicPr>
              <p:cNvPr id="246" name="筆跡 245">
                <a:extLst>
                  <a:ext uri="{FF2B5EF4-FFF2-40B4-BE49-F238E27FC236}">
                    <a16:creationId xmlns:a16="http://schemas.microsoft.com/office/drawing/2014/main" id="{C7F9DE1D-13A2-9C8B-8204-AC2A66D65B4A}"/>
                  </a:ext>
                </a:extLst>
              </p:cNvPr>
              <p:cNvPicPr/>
              <p:nvPr/>
            </p:nvPicPr>
            <p:blipFill>
              <a:blip r:embed="rId355"/>
              <a:stretch>
                <a:fillRect/>
              </a:stretch>
            </p:blipFill>
            <p:spPr>
              <a:xfrm>
                <a:off x="2567583" y="5144548"/>
                <a:ext cx="81321" cy="252082"/>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47" name="筆跡 246">
                <a:extLst>
                  <a:ext uri="{FF2B5EF4-FFF2-40B4-BE49-F238E27FC236}">
                    <a16:creationId xmlns:a16="http://schemas.microsoft.com/office/drawing/2014/main" id="{18652F86-8A87-9261-9665-9EF3C7D147AA}"/>
                  </a:ext>
                </a:extLst>
              </p14:cNvPr>
              <p14:cNvContentPartPr/>
              <p14:nvPr/>
            </p14:nvContentPartPr>
            <p14:xfrm>
              <a:off x="7537680" y="1983122"/>
              <a:ext cx="60480" cy="4007160"/>
            </p14:xfrm>
          </p:contentPart>
        </mc:Choice>
        <mc:Fallback xmlns="">
          <p:pic>
            <p:nvPicPr>
              <p:cNvPr id="247" name="筆跡 246">
                <a:extLst>
                  <a:ext uri="{FF2B5EF4-FFF2-40B4-BE49-F238E27FC236}">
                    <a16:creationId xmlns:a16="http://schemas.microsoft.com/office/drawing/2014/main" id="{18652F86-8A87-9261-9665-9EF3C7D147AA}"/>
                  </a:ext>
                </a:extLst>
              </p:cNvPr>
              <p:cNvPicPr/>
              <p:nvPr/>
            </p:nvPicPr>
            <p:blipFill>
              <a:blip r:embed="rId357"/>
              <a:stretch>
                <a:fillRect/>
              </a:stretch>
            </p:blipFill>
            <p:spPr>
              <a:xfrm>
                <a:off x="7520040" y="1965122"/>
                <a:ext cx="96120" cy="4042800"/>
              </a:xfrm>
              <a:prstGeom prst="rect">
                <a:avLst/>
              </a:prstGeom>
            </p:spPr>
          </p:pic>
        </mc:Fallback>
      </mc:AlternateContent>
      <p:grpSp>
        <p:nvGrpSpPr>
          <p:cNvPr id="291" name="群組 290">
            <a:extLst>
              <a:ext uri="{FF2B5EF4-FFF2-40B4-BE49-F238E27FC236}">
                <a16:creationId xmlns:a16="http://schemas.microsoft.com/office/drawing/2014/main" id="{2C63E4CF-7CD1-125F-A90F-890A70D1B041}"/>
              </a:ext>
            </a:extLst>
          </p:cNvPr>
          <p:cNvGrpSpPr/>
          <p:nvPr/>
        </p:nvGrpSpPr>
        <p:grpSpPr>
          <a:xfrm>
            <a:off x="7819920" y="1833362"/>
            <a:ext cx="4169880" cy="1202760"/>
            <a:chOff x="7819920" y="1833362"/>
            <a:chExt cx="4169880" cy="1202760"/>
          </a:xfrm>
        </p:grpSpPr>
        <mc:AlternateContent xmlns:mc="http://schemas.openxmlformats.org/markup-compatibility/2006" xmlns:p14="http://schemas.microsoft.com/office/powerpoint/2010/main">
          <mc:Choice Requires="p14">
            <p:contentPart p14:bwMode="auto" r:id="rId358">
              <p14:nvContentPartPr>
                <p14:cNvPr id="248" name="筆跡 247">
                  <a:extLst>
                    <a:ext uri="{FF2B5EF4-FFF2-40B4-BE49-F238E27FC236}">
                      <a16:creationId xmlns:a16="http://schemas.microsoft.com/office/drawing/2014/main" id="{A5AFC667-EEC2-94A3-D6B2-77F1E777DBC7}"/>
                    </a:ext>
                  </a:extLst>
                </p14:cNvPr>
                <p14:cNvContentPartPr/>
                <p14:nvPr/>
              </p14:nvContentPartPr>
              <p14:xfrm>
                <a:off x="7850160" y="2140442"/>
                <a:ext cx="282960" cy="334440"/>
              </p14:xfrm>
            </p:contentPart>
          </mc:Choice>
          <mc:Fallback xmlns="">
            <p:pic>
              <p:nvPicPr>
                <p:cNvPr id="248" name="筆跡 247">
                  <a:extLst>
                    <a:ext uri="{FF2B5EF4-FFF2-40B4-BE49-F238E27FC236}">
                      <a16:creationId xmlns:a16="http://schemas.microsoft.com/office/drawing/2014/main" id="{A5AFC667-EEC2-94A3-D6B2-77F1E777DBC7}"/>
                    </a:ext>
                  </a:extLst>
                </p:cNvPr>
                <p:cNvPicPr/>
                <p:nvPr/>
              </p:nvPicPr>
              <p:blipFill>
                <a:blip r:embed="rId359"/>
                <a:stretch>
                  <a:fillRect/>
                </a:stretch>
              </p:blipFill>
              <p:spPr>
                <a:xfrm>
                  <a:off x="7832160" y="2122442"/>
                  <a:ext cx="3186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49" name="筆跡 248">
                  <a:extLst>
                    <a:ext uri="{FF2B5EF4-FFF2-40B4-BE49-F238E27FC236}">
                      <a16:creationId xmlns:a16="http://schemas.microsoft.com/office/drawing/2014/main" id="{14B26CF5-5114-1909-1772-C155729FBB62}"/>
                    </a:ext>
                  </a:extLst>
                </p14:cNvPr>
                <p14:cNvContentPartPr/>
                <p14:nvPr/>
              </p14:nvContentPartPr>
              <p14:xfrm>
                <a:off x="7819920" y="2344922"/>
                <a:ext cx="334800" cy="33840"/>
              </p14:xfrm>
            </p:contentPart>
          </mc:Choice>
          <mc:Fallback xmlns="">
            <p:pic>
              <p:nvPicPr>
                <p:cNvPr id="249" name="筆跡 248">
                  <a:extLst>
                    <a:ext uri="{FF2B5EF4-FFF2-40B4-BE49-F238E27FC236}">
                      <a16:creationId xmlns:a16="http://schemas.microsoft.com/office/drawing/2014/main" id="{14B26CF5-5114-1909-1772-C155729FBB62}"/>
                    </a:ext>
                  </a:extLst>
                </p:cNvPr>
                <p:cNvPicPr/>
                <p:nvPr/>
              </p:nvPicPr>
              <p:blipFill>
                <a:blip r:embed="rId361"/>
                <a:stretch>
                  <a:fillRect/>
                </a:stretch>
              </p:blipFill>
              <p:spPr>
                <a:xfrm>
                  <a:off x="7801920" y="2326922"/>
                  <a:ext cx="37044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0" name="筆跡 249">
                  <a:extLst>
                    <a:ext uri="{FF2B5EF4-FFF2-40B4-BE49-F238E27FC236}">
                      <a16:creationId xmlns:a16="http://schemas.microsoft.com/office/drawing/2014/main" id="{E13192A9-AD3D-07EF-1240-E2D7C4576C5E}"/>
                    </a:ext>
                  </a:extLst>
                </p14:cNvPr>
                <p14:cNvContentPartPr/>
                <p14:nvPr/>
              </p14:nvContentPartPr>
              <p14:xfrm>
                <a:off x="8145000" y="2313602"/>
                <a:ext cx="165240" cy="283320"/>
              </p14:xfrm>
            </p:contentPart>
          </mc:Choice>
          <mc:Fallback xmlns="">
            <p:pic>
              <p:nvPicPr>
                <p:cNvPr id="250" name="筆跡 249">
                  <a:extLst>
                    <a:ext uri="{FF2B5EF4-FFF2-40B4-BE49-F238E27FC236}">
                      <a16:creationId xmlns:a16="http://schemas.microsoft.com/office/drawing/2014/main" id="{E13192A9-AD3D-07EF-1240-E2D7C4576C5E}"/>
                    </a:ext>
                  </a:extLst>
                </p:cNvPr>
                <p:cNvPicPr/>
                <p:nvPr/>
              </p:nvPicPr>
              <p:blipFill>
                <a:blip r:embed="rId363"/>
                <a:stretch>
                  <a:fillRect/>
                </a:stretch>
              </p:blipFill>
              <p:spPr>
                <a:xfrm>
                  <a:off x="8127360" y="2295962"/>
                  <a:ext cx="20088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1" name="筆跡 250">
                  <a:extLst>
                    <a:ext uri="{FF2B5EF4-FFF2-40B4-BE49-F238E27FC236}">
                      <a16:creationId xmlns:a16="http://schemas.microsoft.com/office/drawing/2014/main" id="{32BC5AE0-E896-F723-4078-64C9997E7A7B}"/>
                    </a:ext>
                  </a:extLst>
                </p14:cNvPr>
                <p14:cNvContentPartPr/>
                <p14:nvPr/>
              </p14:nvContentPartPr>
              <p14:xfrm>
                <a:off x="8421120" y="2302802"/>
                <a:ext cx="182160" cy="29880"/>
              </p14:xfrm>
            </p:contentPart>
          </mc:Choice>
          <mc:Fallback xmlns="">
            <p:pic>
              <p:nvPicPr>
                <p:cNvPr id="251" name="筆跡 250">
                  <a:extLst>
                    <a:ext uri="{FF2B5EF4-FFF2-40B4-BE49-F238E27FC236}">
                      <a16:creationId xmlns:a16="http://schemas.microsoft.com/office/drawing/2014/main" id="{32BC5AE0-E896-F723-4078-64C9997E7A7B}"/>
                    </a:ext>
                  </a:extLst>
                </p:cNvPr>
                <p:cNvPicPr/>
                <p:nvPr/>
              </p:nvPicPr>
              <p:blipFill>
                <a:blip r:embed="rId365"/>
                <a:stretch>
                  <a:fillRect/>
                </a:stretch>
              </p:blipFill>
              <p:spPr>
                <a:xfrm>
                  <a:off x="8403480" y="2285162"/>
                  <a:ext cx="2178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2" name="筆跡 251">
                  <a:extLst>
                    <a:ext uri="{FF2B5EF4-FFF2-40B4-BE49-F238E27FC236}">
                      <a16:creationId xmlns:a16="http://schemas.microsoft.com/office/drawing/2014/main" id="{04F3DBE6-33A7-4C05-E388-3C9DE307F435}"/>
                    </a:ext>
                  </a:extLst>
                </p14:cNvPr>
                <p14:cNvContentPartPr/>
                <p14:nvPr/>
              </p14:nvContentPartPr>
              <p14:xfrm>
                <a:off x="8444880" y="2402882"/>
                <a:ext cx="186120" cy="17640"/>
              </p14:xfrm>
            </p:contentPart>
          </mc:Choice>
          <mc:Fallback xmlns="">
            <p:pic>
              <p:nvPicPr>
                <p:cNvPr id="252" name="筆跡 251">
                  <a:extLst>
                    <a:ext uri="{FF2B5EF4-FFF2-40B4-BE49-F238E27FC236}">
                      <a16:creationId xmlns:a16="http://schemas.microsoft.com/office/drawing/2014/main" id="{04F3DBE6-33A7-4C05-E388-3C9DE307F435}"/>
                    </a:ext>
                  </a:extLst>
                </p:cNvPr>
                <p:cNvPicPr/>
                <p:nvPr/>
              </p:nvPicPr>
              <p:blipFill>
                <a:blip r:embed="rId367"/>
                <a:stretch>
                  <a:fillRect/>
                </a:stretch>
              </p:blipFill>
              <p:spPr>
                <a:xfrm>
                  <a:off x="8426880" y="2384882"/>
                  <a:ext cx="2217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54" name="筆跡 253">
                  <a:extLst>
                    <a:ext uri="{FF2B5EF4-FFF2-40B4-BE49-F238E27FC236}">
                      <a16:creationId xmlns:a16="http://schemas.microsoft.com/office/drawing/2014/main" id="{E8FF7325-F093-76B4-AC45-8D76EEEC16A6}"/>
                    </a:ext>
                  </a:extLst>
                </p14:cNvPr>
                <p14:cNvContentPartPr/>
                <p14:nvPr/>
              </p14:nvContentPartPr>
              <p14:xfrm>
                <a:off x="8859960" y="1833362"/>
                <a:ext cx="400680" cy="264960"/>
              </p14:xfrm>
            </p:contentPart>
          </mc:Choice>
          <mc:Fallback xmlns="">
            <p:pic>
              <p:nvPicPr>
                <p:cNvPr id="254" name="筆跡 253">
                  <a:extLst>
                    <a:ext uri="{FF2B5EF4-FFF2-40B4-BE49-F238E27FC236}">
                      <a16:creationId xmlns:a16="http://schemas.microsoft.com/office/drawing/2014/main" id="{E8FF7325-F093-76B4-AC45-8D76EEEC16A6}"/>
                    </a:ext>
                  </a:extLst>
                </p:cNvPr>
                <p:cNvPicPr/>
                <p:nvPr/>
              </p:nvPicPr>
              <p:blipFill>
                <a:blip r:embed="rId369"/>
                <a:stretch>
                  <a:fillRect/>
                </a:stretch>
              </p:blipFill>
              <p:spPr>
                <a:xfrm>
                  <a:off x="8842320" y="1815722"/>
                  <a:ext cx="4363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55" name="筆跡 254">
                  <a:extLst>
                    <a:ext uri="{FF2B5EF4-FFF2-40B4-BE49-F238E27FC236}">
                      <a16:creationId xmlns:a16="http://schemas.microsoft.com/office/drawing/2014/main" id="{6ED2316B-E6F9-8F1F-4BE4-4E0AD7107377}"/>
                    </a:ext>
                  </a:extLst>
                </p14:cNvPr>
                <p14:cNvContentPartPr/>
                <p14:nvPr/>
              </p14:nvContentPartPr>
              <p14:xfrm>
                <a:off x="9015480" y="2016962"/>
                <a:ext cx="30600" cy="335880"/>
              </p14:xfrm>
            </p:contentPart>
          </mc:Choice>
          <mc:Fallback xmlns="">
            <p:pic>
              <p:nvPicPr>
                <p:cNvPr id="255" name="筆跡 254">
                  <a:extLst>
                    <a:ext uri="{FF2B5EF4-FFF2-40B4-BE49-F238E27FC236}">
                      <a16:creationId xmlns:a16="http://schemas.microsoft.com/office/drawing/2014/main" id="{6ED2316B-E6F9-8F1F-4BE4-4E0AD7107377}"/>
                    </a:ext>
                  </a:extLst>
                </p:cNvPr>
                <p:cNvPicPr/>
                <p:nvPr/>
              </p:nvPicPr>
              <p:blipFill>
                <a:blip r:embed="rId371"/>
                <a:stretch>
                  <a:fillRect/>
                </a:stretch>
              </p:blipFill>
              <p:spPr>
                <a:xfrm>
                  <a:off x="8997840" y="1998962"/>
                  <a:ext cx="66240" cy="371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56" name="筆跡 255">
                  <a:extLst>
                    <a:ext uri="{FF2B5EF4-FFF2-40B4-BE49-F238E27FC236}">
                      <a16:creationId xmlns:a16="http://schemas.microsoft.com/office/drawing/2014/main" id="{38E8E68C-065C-F84F-32CC-0FE67A52DDF5}"/>
                    </a:ext>
                  </a:extLst>
                </p14:cNvPr>
                <p14:cNvContentPartPr/>
                <p14:nvPr/>
              </p14:nvContentPartPr>
              <p14:xfrm>
                <a:off x="8997480" y="2120642"/>
                <a:ext cx="212400" cy="201960"/>
              </p14:xfrm>
            </p:contentPart>
          </mc:Choice>
          <mc:Fallback xmlns="">
            <p:pic>
              <p:nvPicPr>
                <p:cNvPr id="256" name="筆跡 255">
                  <a:extLst>
                    <a:ext uri="{FF2B5EF4-FFF2-40B4-BE49-F238E27FC236}">
                      <a16:creationId xmlns:a16="http://schemas.microsoft.com/office/drawing/2014/main" id="{38E8E68C-065C-F84F-32CC-0FE67A52DDF5}"/>
                    </a:ext>
                  </a:extLst>
                </p:cNvPr>
                <p:cNvPicPr/>
                <p:nvPr/>
              </p:nvPicPr>
              <p:blipFill>
                <a:blip r:embed="rId373"/>
                <a:stretch>
                  <a:fillRect/>
                </a:stretch>
              </p:blipFill>
              <p:spPr>
                <a:xfrm>
                  <a:off x="8979840" y="2102642"/>
                  <a:ext cx="24804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57" name="筆跡 256">
                  <a:extLst>
                    <a:ext uri="{FF2B5EF4-FFF2-40B4-BE49-F238E27FC236}">
                      <a16:creationId xmlns:a16="http://schemas.microsoft.com/office/drawing/2014/main" id="{2DC3E779-D2AA-2EF0-8749-ECF1757C1F0D}"/>
                    </a:ext>
                  </a:extLst>
                </p14:cNvPr>
                <p14:cNvContentPartPr/>
                <p14:nvPr/>
              </p14:nvContentPartPr>
              <p14:xfrm>
                <a:off x="9223920" y="2189762"/>
                <a:ext cx="415440" cy="178200"/>
              </p14:xfrm>
            </p:contentPart>
          </mc:Choice>
          <mc:Fallback xmlns="">
            <p:pic>
              <p:nvPicPr>
                <p:cNvPr id="257" name="筆跡 256">
                  <a:extLst>
                    <a:ext uri="{FF2B5EF4-FFF2-40B4-BE49-F238E27FC236}">
                      <a16:creationId xmlns:a16="http://schemas.microsoft.com/office/drawing/2014/main" id="{2DC3E779-D2AA-2EF0-8749-ECF1757C1F0D}"/>
                    </a:ext>
                  </a:extLst>
                </p:cNvPr>
                <p:cNvPicPr/>
                <p:nvPr/>
              </p:nvPicPr>
              <p:blipFill>
                <a:blip r:embed="rId375"/>
                <a:stretch>
                  <a:fillRect/>
                </a:stretch>
              </p:blipFill>
              <p:spPr>
                <a:xfrm>
                  <a:off x="9206280" y="2171762"/>
                  <a:ext cx="4510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58" name="筆跡 257">
                  <a:extLst>
                    <a:ext uri="{FF2B5EF4-FFF2-40B4-BE49-F238E27FC236}">
                      <a16:creationId xmlns:a16="http://schemas.microsoft.com/office/drawing/2014/main" id="{DBFC1BAF-49FD-9770-EA5C-85CF6BC05643}"/>
                    </a:ext>
                  </a:extLst>
                </p14:cNvPr>
                <p14:cNvContentPartPr/>
                <p14:nvPr/>
              </p14:nvContentPartPr>
              <p14:xfrm>
                <a:off x="9760320" y="2036762"/>
                <a:ext cx="191520" cy="262440"/>
              </p14:xfrm>
            </p:contentPart>
          </mc:Choice>
          <mc:Fallback xmlns="">
            <p:pic>
              <p:nvPicPr>
                <p:cNvPr id="258" name="筆跡 257">
                  <a:extLst>
                    <a:ext uri="{FF2B5EF4-FFF2-40B4-BE49-F238E27FC236}">
                      <a16:creationId xmlns:a16="http://schemas.microsoft.com/office/drawing/2014/main" id="{DBFC1BAF-49FD-9770-EA5C-85CF6BC05643}"/>
                    </a:ext>
                  </a:extLst>
                </p:cNvPr>
                <p:cNvPicPr/>
                <p:nvPr/>
              </p:nvPicPr>
              <p:blipFill>
                <a:blip r:embed="rId377"/>
                <a:stretch>
                  <a:fillRect/>
                </a:stretch>
              </p:blipFill>
              <p:spPr>
                <a:xfrm>
                  <a:off x="9742320" y="2019122"/>
                  <a:ext cx="2271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59" name="筆跡 258">
                  <a:extLst>
                    <a:ext uri="{FF2B5EF4-FFF2-40B4-BE49-F238E27FC236}">
                      <a16:creationId xmlns:a16="http://schemas.microsoft.com/office/drawing/2014/main" id="{5C910777-2A3D-C580-3FE4-1D9F10BA64B5}"/>
                    </a:ext>
                  </a:extLst>
                </p14:cNvPr>
                <p14:cNvContentPartPr/>
                <p14:nvPr/>
              </p14:nvContentPartPr>
              <p14:xfrm>
                <a:off x="8755200" y="2438522"/>
                <a:ext cx="1428120" cy="88920"/>
              </p14:xfrm>
            </p:contentPart>
          </mc:Choice>
          <mc:Fallback xmlns="">
            <p:pic>
              <p:nvPicPr>
                <p:cNvPr id="259" name="筆跡 258">
                  <a:extLst>
                    <a:ext uri="{FF2B5EF4-FFF2-40B4-BE49-F238E27FC236}">
                      <a16:creationId xmlns:a16="http://schemas.microsoft.com/office/drawing/2014/main" id="{5C910777-2A3D-C580-3FE4-1D9F10BA64B5}"/>
                    </a:ext>
                  </a:extLst>
                </p:cNvPr>
                <p:cNvPicPr/>
                <p:nvPr/>
              </p:nvPicPr>
              <p:blipFill>
                <a:blip r:embed="rId379"/>
                <a:stretch>
                  <a:fillRect/>
                </a:stretch>
              </p:blipFill>
              <p:spPr>
                <a:xfrm>
                  <a:off x="8737200" y="2420882"/>
                  <a:ext cx="14637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61" name="筆跡 260">
                  <a:extLst>
                    <a:ext uri="{FF2B5EF4-FFF2-40B4-BE49-F238E27FC236}">
                      <a16:creationId xmlns:a16="http://schemas.microsoft.com/office/drawing/2014/main" id="{6107C1EF-33C3-C2BC-3E4E-4B92A1B10AE2}"/>
                    </a:ext>
                  </a:extLst>
                </p14:cNvPr>
                <p14:cNvContentPartPr/>
                <p14:nvPr/>
              </p14:nvContentPartPr>
              <p14:xfrm>
                <a:off x="9034920" y="2659562"/>
                <a:ext cx="188640" cy="320760"/>
              </p14:xfrm>
            </p:contentPart>
          </mc:Choice>
          <mc:Fallback xmlns="">
            <p:pic>
              <p:nvPicPr>
                <p:cNvPr id="261" name="筆跡 260">
                  <a:extLst>
                    <a:ext uri="{FF2B5EF4-FFF2-40B4-BE49-F238E27FC236}">
                      <a16:creationId xmlns:a16="http://schemas.microsoft.com/office/drawing/2014/main" id="{6107C1EF-33C3-C2BC-3E4E-4B92A1B10AE2}"/>
                    </a:ext>
                  </a:extLst>
                </p:cNvPr>
                <p:cNvPicPr/>
                <p:nvPr/>
              </p:nvPicPr>
              <p:blipFill>
                <a:blip r:embed="rId381"/>
                <a:stretch>
                  <a:fillRect/>
                </a:stretch>
              </p:blipFill>
              <p:spPr>
                <a:xfrm>
                  <a:off x="9016920" y="2641562"/>
                  <a:ext cx="22428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62" name="筆跡 261">
                  <a:extLst>
                    <a:ext uri="{FF2B5EF4-FFF2-40B4-BE49-F238E27FC236}">
                      <a16:creationId xmlns:a16="http://schemas.microsoft.com/office/drawing/2014/main" id="{005BCF54-79E1-4436-939C-AD091AB919B5}"/>
                    </a:ext>
                  </a:extLst>
                </p14:cNvPr>
                <p14:cNvContentPartPr/>
                <p14:nvPr/>
              </p14:nvContentPartPr>
              <p14:xfrm>
                <a:off x="9236520" y="2726882"/>
                <a:ext cx="142200" cy="208440"/>
              </p14:xfrm>
            </p:contentPart>
          </mc:Choice>
          <mc:Fallback xmlns="">
            <p:pic>
              <p:nvPicPr>
                <p:cNvPr id="262" name="筆跡 261">
                  <a:extLst>
                    <a:ext uri="{FF2B5EF4-FFF2-40B4-BE49-F238E27FC236}">
                      <a16:creationId xmlns:a16="http://schemas.microsoft.com/office/drawing/2014/main" id="{005BCF54-79E1-4436-939C-AD091AB919B5}"/>
                    </a:ext>
                  </a:extLst>
                </p:cNvPr>
                <p:cNvPicPr/>
                <p:nvPr/>
              </p:nvPicPr>
              <p:blipFill>
                <a:blip r:embed="rId383"/>
                <a:stretch>
                  <a:fillRect/>
                </a:stretch>
              </p:blipFill>
              <p:spPr>
                <a:xfrm>
                  <a:off x="9218880" y="2708882"/>
                  <a:ext cx="17784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63" name="筆跡 262">
                  <a:extLst>
                    <a:ext uri="{FF2B5EF4-FFF2-40B4-BE49-F238E27FC236}">
                      <a16:creationId xmlns:a16="http://schemas.microsoft.com/office/drawing/2014/main" id="{FD1224CD-7A05-FD90-C4CD-EA8CD9F0FE83}"/>
                    </a:ext>
                  </a:extLst>
                </p14:cNvPr>
                <p14:cNvContentPartPr/>
                <p14:nvPr/>
              </p14:nvContentPartPr>
              <p14:xfrm>
                <a:off x="9398520" y="2755322"/>
                <a:ext cx="31320" cy="172080"/>
              </p14:xfrm>
            </p:contentPart>
          </mc:Choice>
          <mc:Fallback xmlns="">
            <p:pic>
              <p:nvPicPr>
                <p:cNvPr id="263" name="筆跡 262">
                  <a:extLst>
                    <a:ext uri="{FF2B5EF4-FFF2-40B4-BE49-F238E27FC236}">
                      <a16:creationId xmlns:a16="http://schemas.microsoft.com/office/drawing/2014/main" id="{FD1224CD-7A05-FD90-C4CD-EA8CD9F0FE83}"/>
                    </a:ext>
                  </a:extLst>
                </p:cNvPr>
                <p:cNvPicPr/>
                <p:nvPr/>
              </p:nvPicPr>
              <p:blipFill>
                <a:blip r:embed="rId385"/>
                <a:stretch>
                  <a:fillRect/>
                </a:stretch>
              </p:blipFill>
              <p:spPr>
                <a:xfrm>
                  <a:off x="9380520" y="2737682"/>
                  <a:ext cx="669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64" name="筆跡 263">
                  <a:extLst>
                    <a:ext uri="{FF2B5EF4-FFF2-40B4-BE49-F238E27FC236}">
                      <a16:creationId xmlns:a16="http://schemas.microsoft.com/office/drawing/2014/main" id="{29038EB2-9A88-B4F3-9AE3-D05C8B1945EE}"/>
                    </a:ext>
                  </a:extLst>
                </p14:cNvPr>
                <p14:cNvContentPartPr/>
                <p14:nvPr/>
              </p14:nvContentPartPr>
              <p14:xfrm>
                <a:off x="9475200" y="2727242"/>
                <a:ext cx="175680" cy="176040"/>
              </p14:xfrm>
            </p:contentPart>
          </mc:Choice>
          <mc:Fallback xmlns="">
            <p:pic>
              <p:nvPicPr>
                <p:cNvPr id="264" name="筆跡 263">
                  <a:extLst>
                    <a:ext uri="{FF2B5EF4-FFF2-40B4-BE49-F238E27FC236}">
                      <a16:creationId xmlns:a16="http://schemas.microsoft.com/office/drawing/2014/main" id="{29038EB2-9A88-B4F3-9AE3-D05C8B1945EE}"/>
                    </a:ext>
                  </a:extLst>
                </p:cNvPr>
                <p:cNvPicPr/>
                <p:nvPr/>
              </p:nvPicPr>
              <p:blipFill>
                <a:blip r:embed="rId387"/>
                <a:stretch>
                  <a:fillRect/>
                </a:stretch>
              </p:blipFill>
              <p:spPr>
                <a:xfrm>
                  <a:off x="9457200" y="2709602"/>
                  <a:ext cx="211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65" name="筆跡 264">
                  <a:extLst>
                    <a:ext uri="{FF2B5EF4-FFF2-40B4-BE49-F238E27FC236}">
                      <a16:creationId xmlns:a16="http://schemas.microsoft.com/office/drawing/2014/main" id="{AED8604F-9BA7-72A4-F64F-815A65EF7714}"/>
                    </a:ext>
                  </a:extLst>
                </p14:cNvPr>
                <p14:cNvContentPartPr/>
                <p14:nvPr/>
              </p14:nvContentPartPr>
              <p14:xfrm>
                <a:off x="9703080" y="2643002"/>
                <a:ext cx="105120" cy="285840"/>
              </p14:xfrm>
            </p:contentPart>
          </mc:Choice>
          <mc:Fallback xmlns="">
            <p:pic>
              <p:nvPicPr>
                <p:cNvPr id="265" name="筆跡 264">
                  <a:extLst>
                    <a:ext uri="{FF2B5EF4-FFF2-40B4-BE49-F238E27FC236}">
                      <a16:creationId xmlns:a16="http://schemas.microsoft.com/office/drawing/2014/main" id="{AED8604F-9BA7-72A4-F64F-815A65EF7714}"/>
                    </a:ext>
                  </a:extLst>
                </p:cNvPr>
                <p:cNvPicPr/>
                <p:nvPr/>
              </p:nvPicPr>
              <p:blipFill>
                <a:blip r:embed="rId389"/>
                <a:stretch>
                  <a:fillRect/>
                </a:stretch>
              </p:blipFill>
              <p:spPr>
                <a:xfrm>
                  <a:off x="9685440" y="2625362"/>
                  <a:ext cx="1407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66" name="筆跡 265">
                  <a:extLst>
                    <a:ext uri="{FF2B5EF4-FFF2-40B4-BE49-F238E27FC236}">
                      <a16:creationId xmlns:a16="http://schemas.microsoft.com/office/drawing/2014/main" id="{FD7F59D6-1DA4-CD34-8A91-D8FA702A0FD5}"/>
                    </a:ext>
                  </a:extLst>
                </p14:cNvPr>
                <p14:cNvContentPartPr/>
                <p14:nvPr/>
              </p14:nvContentPartPr>
              <p14:xfrm>
                <a:off x="9858600" y="2472722"/>
                <a:ext cx="304920" cy="185760"/>
              </p14:xfrm>
            </p:contentPart>
          </mc:Choice>
          <mc:Fallback xmlns="">
            <p:pic>
              <p:nvPicPr>
                <p:cNvPr id="266" name="筆跡 265">
                  <a:extLst>
                    <a:ext uri="{FF2B5EF4-FFF2-40B4-BE49-F238E27FC236}">
                      <a16:creationId xmlns:a16="http://schemas.microsoft.com/office/drawing/2014/main" id="{FD7F59D6-1DA4-CD34-8A91-D8FA702A0FD5}"/>
                    </a:ext>
                  </a:extLst>
                </p:cNvPr>
                <p:cNvPicPr/>
                <p:nvPr/>
              </p:nvPicPr>
              <p:blipFill>
                <a:blip r:embed="rId391"/>
                <a:stretch>
                  <a:fillRect/>
                </a:stretch>
              </p:blipFill>
              <p:spPr>
                <a:xfrm>
                  <a:off x="9840600" y="2455082"/>
                  <a:ext cx="340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67" name="筆跡 266">
                  <a:extLst>
                    <a:ext uri="{FF2B5EF4-FFF2-40B4-BE49-F238E27FC236}">
                      <a16:creationId xmlns:a16="http://schemas.microsoft.com/office/drawing/2014/main" id="{01B12EB5-C85E-D01B-DD3F-33A1DD909CBC}"/>
                    </a:ext>
                  </a:extLst>
                </p14:cNvPr>
                <p14:cNvContentPartPr/>
                <p14:nvPr/>
              </p14:nvContentPartPr>
              <p14:xfrm>
                <a:off x="9982080" y="2612042"/>
                <a:ext cx="31680" cy="306720"/>
              </p14:xfrm>
            </p:contentPart>
          </mc:Choice>
          <mc:Fallback xmlns="">
            <p:pic>
              <p:nvPicPr>
                <p:cNvPr id="267" name="筆跡 266">
                  <a:extLst>
                    <a:ext uri="{FF2B5EF4-FFF2-40B4-BE49-F238E27FC236}">
                      <a16:creationId xmlns:a16="http://schemas.microsoft.com/office/drawing/2014/main" id="{01B12EB5-C85E-D01B-DD3F-33A1DD909CBC}"/>
                    </a:ext>
                  </a:extLst>
                </p:cNvPr>
                <p:cNvPicPr/>
                <p:nvPr/>
              </p:nvPicPr>
              <p:blipFill>
                <a:blip r:embed="rId393"/>
                <a:stretch>
                  <a:fillRect/>
                </a:stretch>
              </p:blipFill>
              <p:spPr>
                <a:xfrm>
                  <a:off x="9964440" y="2594402"/>
                  <a:ext cx="67320" cy="3423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68" name="筆跡 267">
                  <a:extLst>
                    <a:ext uri="{FF2B5EF4-FFF2-40B4-BE49-F238E27FC236}">
                      <a16:creationId xmlns:a16="http://schemas.microsoft.com/office/drawing/2014/main" id="{D3F82E53-AE8B-3059-24F0-455527612EAB}"/>
                    </a:ext>
                  </a:extLst>
                </p14:cNvPr>
                <p14:cNvContentPartPr/>
                <p14:nvPr/>
              </p14:nvContentPartPr>
              <p14:xfrm>
                <a:off x="9978120" y="2750282"/>
                <a:ext cx="144360" cy="124560"/>
              </p14:xfrm>
            </p:contentPart>
          </mc:Choice>
          <mc:Fallback xmlns="">
            <p:pic>
              <p:nvPicPr>
                <p:cNvPr id="268" name="筆跡 267">
                  <a:extLst>
                    <a:ext uri="{FF2B5EF4-FFF2-40B4-BE49-F238E27FC236}">
                      <a16:creationId xmlns:a16="http://schemas.microsoft.com/office/drawing/2014/main" id="{D3F82E53-AE8B-3059-24F0-455527612EAB}"/>
                    </a:ext>
                  </a:extLst>
                </p:cNvPr>
                <p:cNvPicPr/>
                <p:nvPr/>
              </p:nvPicPr>
              <p:blipFill>
                <a:blip r:embed="rId395"/>
                <a:stretch>
                  <a:fillRect/>
                </a:stretch>
              </p:blipFill>
              <p:spPr>
                <a:xfrm>
                  <a:off x="9960480" y="2732282"/>
                  <a:ext cx="18000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69" name="筆跡 268">
                  <a:extLst>
                    <a:ext uri="{FF2B5EF4-FFF2-40B4-BE49-F238E27FC236}">
                      <a16:creationId xmlns:a16="http://schemas.microsoft.com/office/drawing/2014/main" id="{B4B8DFA7-2D0B-5CF1-529D-886448457E93}"/>
                    </a:ext>
                  </a:extLst>
                </p14:cNvPr>
                <p14:cNvContentPartPr/>
                <p14:nvPr/>
              </p14:nvContentPartPr>
              <p14:xfrm>
                <a:off x="10165680" y="2783042"/>
                <a:ext cx="124560" cy="104760"/>
              </p14:xfrm>
            </p:contentPart>
          </mc:Choice>
          <mc:Fallback xmlns="">
            <p:pic>
              <p:nvPicPr>
                <p:cNvPr id="269" name="筆跡 268">
                  <a:extLst>
                    <a:ext uri="{FF2B5EF4-FFF2-40B4-BE49-F238E27FC236}">
                      <a16:creationId xmlns:a16="http://schemas.microsoft.com/office/drawing/2014/main" id="{B4B8DFA7-2D0B-5CF1-529D-886448457E93}"/>
                    </a:ext>
                  </a:extLst>
                </p:cNvPr>
                <p:cNvPicPr/>
                <p:nvPr/>
              </p:nvPicPr>
              <p:blipFill>
                <a:blip r:embed="rId397"/>
                <a:stretch>
                  <a:fillRect/>
                </a:stretch>
              </p:blipFill>
              <p:spPr>
                <a:xfrm>
                  <a:off x="10148040" y="2765402"/>
                  <a:ext cx="16020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70" name="筆跡 269">
                  <a:extLst>
                    <a:ext uri="{FF2B5EF4-FFF2-40B4-BE49-F238E27FC236}">
                      <a16:creationId xmlns:a16="http://schemas.microsoft.com/office/drawing/2014/main" id="{4DE52565-9918-79C9-751A-156A67C057CD}"/>
                    </a:ext>
                  </a:extLst>
                </p14:cNvPr>
                <p14:cNvContentPartPr/>
                <p14:nvPr/>
              </p14:nvContentPartPr>
              <p14:xfrm>
                <a:off x="10270080" y="2554802"/>
                <a:ext cx="107280" cy="382680"/>
              </p14:xfrm>
            </p:contentPart>
          </mc:Choice>
          <mc:Fallback xmlns="">
            <p:pic>
              <p:nvPicPr>
                <p:cNvPr id="270" name="筆跡 269">
                  <a:extLst>
                    <a:ext uri="{FF2B5EF4-FFF2-40B4-BE49-F238E27FC236}">
                      <a16:creationId xmlns:a16="http://schemas.microsoft.com/office/drawing/2014/main" id="{4DE52565-9918-79C9-751A-156A67C057CD}"/>
                    </a:ext>
                  </a:extLst>
                </p:cNvPr>
                <p:cNvPicPr/>
                <p:nvPr/>
              </p:nvPicPr>
              <p:blipFill>
                <a:blip r:embed="rId399"/>
                <a:stretch>
                  <a:fillRect/>
                </a:stretch>
              </p:blipFill>
              <p:spPr>
                <a:xfrm>
                  <a:off x="10252080" y="2537162"/>
                  <a:ext cx="142920" cy="41832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71" name="筆跡 270">
                  <a:extLst>
                    <a:ext uri="{FF2B5EF4-FFF2-40B4-BE49-F238E27FC236}">
                      <a16:creationId xmlns:a16="http://schemas.microsoft.com/office/drawing/2014/main" id="{BB3050E4-F1A8-EC3C-F0EE-795C85891B68}"/>
                    </a:ext>
                  </a:extLst>
                </p14:cNvPr>
                <p14:cNvContentPartPr/>
                <p14:nvPr/>
              </p14:nvContentPartPr>
              <p14:xfrm>
                <a:off x="10511280" y="2427362"/>
                <a:ext cx="182160" cy="17280"/>
              </p14:xfrm>
            </p:contentPart>
          </mc:Choice>
          <mc:Fallback xmlns="">
            <p:pic>
              <p:nvPicPr>
                <p:cNvPr id="271" name="筆跡 270">
                  <a:extLst>
                    <a:ext uri="{FF2B5EF4-FFF2-40B4-BE49-F238E27FC236}">
                      <a16:creationId xmlns:a16="http://schemas.microsoft.com/office/drawing/2014/main" id="{BB3050E4-F1A8-EC3C-F0EE-795C85891B68}"/>
                    </a:ext>
                  </a:extLst>
                </p:cNvPr>
                <p:cNvPicPr/>
                <p:nvPr/>
              </p:nvPicPr>
              <p:blipFill>
                <a:blip r:embed="rId401"/>
                <a:stretch>
                  <a:fillRect/>
                </a:stretch>
              </p:blipFill>
              <p:spPr>
                <a:xfrm>
                  <a:off x="10493280" y="2409722"/>
                  <a:ext cx="217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72" name="筆跡 271">
                  <a:extLst>
                    <a:ext uri="{FF2B5EF4-FFF2-40B4-BE49-F238E27FC236}">
                      <a16:creationId xmlns:a16="http://schemas.microsoft.com/office/drawing/2014/main" id="{916F61B6-064C-E1B4-0B81-AF2E6AEB5E50}"/>
                    </a:ext>
                  </a:extLst>
                </p14:cNvPr>
                <p14:cNvContentPartPr/>
                <p14:nvPr/>
              </p14:nvContentPartPr>
              <p14:xfrm>
                <a:off x="10518120" y="2519882"/>
                <a:ext cx="198720" cy="11880"/>
              </p14:xfrm>
            </p:contentPart>
          </mc:Choice>
          <mc:Fallback xmlns="">
            <p:pic>
              <p:nvPicPr>
                <p:cNvPr id="272" name="筆跡 271">
                  <a:extLst>
                    <a:ext uri="{FF2B5EF4-FFF2-40B4-BE49-F238E27FC236}">
                      <a16:creationId xmlns:a16="http://schemas.microsoft.com/office/drawing/2014/main" id="{916F61B6-064C-E1B4-0B81-AF2E6AEB5E50}"/>
                    </a:ext>
                  </a:extLst>
                </p:cNvPr>
                <p:cNvPicPr/>
                <p:nvPr/>
              </p:nvPicPr>
              <p:blipFill>
                <a:blip r:embed="rId403"/>
                <a:stretch>
                  <a:fillRect/>
                </a:stretch>
              </p:blipFill>
              <p:spPr>
                <a:xfrm>
                  <a:off x="10500480" y="2502242"/>
                  <a:ext cx="2343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74" name="筆跡 273">
                  <a:extLst>
                    <a:ext uri="{FF2B5EF4-FFF2-40B4-BE49-F238E27FC236}">
                      <a16:creationId xmlns:a16="http://schemas.microsoft.com/office/drawing/2014/main" id="{E1802ED0-2B7D-2476-E189-4D513D378D39}"/>
                    </a:ext>
                  </a:extLst>
                </p14:cNvPr>
                <p14:cNvContentPartPr/>
                <p14:nvPr/>
              </p14:nvContentPartPr>
              <p14:xfrm>
                <a:off x="10952280" y="2000402"/>
                <a:ext cx="29160" cy="286560"/>
              </p14:xfrm>
            </p:contentPart>
          </mc:Choice>
          <mc:Fallback xmlns="">
            <p:pic>
              <p:nvPicPr>
                <p:cNvPr id="274" name="筆跡 273">
                  <a:extLst>
                    <a:ext uri="{FF2B5EF4-FFF2-40B4-BE49-F238E27FC236}">
                      <a16:creationId xmlns:a16="http://schemas.microsoft.com/office/drawing/2014/main" id="{E1802ED0-2B7D-2476-E189-4D513D378D39}"/>
                    </a:ext>
                  </a:extLst>
                </p:cNvPr>
                <p:cNvPicPr/>
                <p:nvPr/>
              </p:nvPicPr>
              <p:blipFill>
                <a:blip r:embed="rId405"/>
                <a:stretch>
                  <a:fillRect/>
                </a:stretch>
              </p:blipFill>
              <p:spPr>
                <a:xfrm>
                  <a:off x="10934280" y="1982402"/>
                  <a:ext cx="64800" cy="3222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75" name="筆跡 274">
                  <a:extLst>
                    <a:ext uri="{FF2B5EF4-FFF2-40B4-BE49-F238E27FC236}">
                      <a16:creationId xmlns:a16="http://schemas.microsoft.com/office/drawing/2014/main" id="{44441975-B6D0-FA54-3E6B-9419E1075F57}"/>
                    </a:ext>
                  </a:extLst>
                </p14:cNvPr>
                <p14:cNvContentPartPr/>
                <p14:nvPr/>
              </p14:nvContentPartPr>
              <p14:xfrm>
                <a:off x="11061000" y="2190482"/>
                <a:ext cx="75960" cy="14400"/>
              </p14:xfrm>
            </p:contentPart>
          </mc:Choice>
          <mc:Fallback xmlns="">
            <p:pic>
              <p:nvPicPr>
                <p:cNvPr id="275" name="筆跡 274">
                  <a:extLst>
                    <a:ext uri="{FF2B5EF4-FFF2-40B4-BE49-F238E27FC236}">
                      <a16:creationId xmlns:a16="http://schemas.microsoft.com/office/drawing/2014/main" id="{44441975-B6D0-FA54-3E6B-9419E1075F57}"/>
                    </a:ext>
                  </a:extLst>
                </p:cNvPr>
                <p:cNvPicPr/>
                <p:nvPr/>
              </p:nvPicPr>
              <p:blipFill>
                <a:blip r:embed="rId407"/>
                <a:stretch>
                  <a:fillRect/>
                </a:stretch>
              </p:blipFill>
              <p:spPr>
                <a:xfrm>
                  <a:off x="11043000" y="2172482"/>
                  <a:ext cx="11160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76" name="筆跡 275">
                  <a:extLst>
                    <a:ext uri="{FF2B5EF4-FFF2-40B4-BE49-F238E27FC236}">
                      <a16:creationId xmlns:a16="http://schemas.microsoft.com/office/drawing/2014/main" id="{E93FBE00-8A27-C6B1-458B-9846F58BCE89}"/>
                    </a:ext>
                  </a:extLst>
                </p14:cNvPr>
                <p14:cNvContentPartPr/>
                <p14:nvPr/>
              </p14:nvContentPartPr>
              <p14:xfrm>
                <a:off x="11200680" y="2001122"/>
                <a:ext cx="33480" cy="280800"/>
              </p14:xfrm>
            </p:contentPart>
          </mc:Choice>
          <mc:Fallback xmlns="">
            <p:pic>
              <p:nvPicPr>
                <p:cNvPr id="276" name="筆跡 275">
                  <a:extLst>
                    <a:ext uri="{FF2B5EF4-FFF2-40B4-BE49-F238E27FC236}">
                      <a16:creationId xmlns:a16="http://schemas.microsoft.com/office/drawing/2014/main" id="{E93FBE00-8A27-C6B1-458B-9846F58BCE89}"/>
                    </a:ext>
                  </a:extLst>
                </p:cNvPr>
                <p:cNvPicPr/>
                <p:nvPr/>
              </p:nvPicPr>
              <p:blipFill>
                <a:blip r:embed="rId409"/>
                <a:stretch>
                  <a:fillRect/>
                </a:stretch>
              </p:blipFill>
              <p:spPr>
                <a:xfrm>
                  <a:off x="11182680" y="1983122"/>
                  <a:ext cx="6912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77" name="筆跡 276">
                  <a:extLst>
                    <a:ext uri="{FF2B5EF4-FFF2-40B4-BE49-F238E27FC236}">
                      <a16:creationId xmlns:a16="http://schemas.microsoft.com/office/drawing/2014/main" id="{2F256CF0-34BF-7A83-8236-866FFF1B58EE}"/>
                    </a:ext>
                  </a:extLst>
                </p14:cNvPr>
                <p14:cNvContentPartPr/>
                <p14:nvPr/>
              </p14:nvContentPartPr>
              <p14:xfrm>
                <a:off x="11334960" y="1966562"/>
                <a:ext cx="165960" cy="261360"/>
              </p14:xfrm>
            </p:contentPart>
          </mc:Choice>
          <mc:Fallback xmlns="">
            <p:pic>
              <p:nvPicPr>
                <p:cNvPr id="277" name="筆跡 276">
                  <a:extLst>
                    <a:ext uri="{FF2B5EF4-FFF2-40B4-BE49-F238E27FC236}">
                      <a16:creationId xmlns:a16="http://schemas.microsoft.com/office/drawing/2014/main" id="{2F256CF0-34BF-7A83-8236-866FFF1B58EE}"/>
                    </a:ext>
                  </a:extLst>
                </p:cNvPr>
                <p:cNvPicPr/>
                <p:nvPr/>
              </p:nvPicPr>
              <p:blipFill>
                <a:blip r:embed="rId411"/>
                <a:stretch>
                  <a:fillRect/>
                </a:stretch>
              </p:blipFill>
              <p:spPr>
                <a:xfrm>
                  <a:off x="11316960" y="1948562"/>
                  <a:ext cx="2016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78" name="筆跡 277">
                  <a:extLst>
                    <a:ext uri="{FF2B5EF4-FFF2-40B4-BE49-F238E27FC236}">
                      <a16:creationId xmlns:a16="http://schemas.microsoft.com/office/drawing/2014/main" id="{F51D0EEA-77F5-01B5-07A2-49955322FAAA}"/>
                    </a:ext>
                  </a:extLst>
                </p14:cNvPr>
                <p14:cNvContentPartPr/>
                <p14:nvPr/>
              </p14:nvContentPartPr>
              <p14:xfrm>
                <a:off x="11610720" y="1943882"/>
                <a:ext cx="144720" cy="256320"/>
              </p14:xfrm>
            </p:contentPart>
          </mc:Choice>
          <mc:Fallback xmlns="">
            <p:pic>
              <p:nvPicPr>
                <p:cNvPr id="278" name="筆跡 277">
                  <a:extLst>
                    <a:ext uri="{FF2B5EF4-FFF2-40B4-BE49-F238E27FC236}">
                      <a16:creationId xmlns:a16="http://schemas.microsoft.com/office/drawing/2014/main" id="{F51D0EEA-77F5-01B5-07A2-49955322FAAA}"/>
                    </a:ext>
                  </a:extLst>
                </p:cNvPr>
                <p:cNvPicPr/>
                <p:nvPr/>
              </p:nvPicPr>
              <p:blipFill>
                <a:blip r:embed="rId413"/>
                <a:stretch>
                  <a:fillRect/>
                </a:stretch>
              </p:blipFill>
              <p:spPr>
                <a:xfrm>
                  <a:off x="11592720" y="1926242"/>
                  <a:ext cx="18036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80" name="筆跡 279">
                  <a:extLst>
                    <a:ext uri="{FF2B5EF4-FFF2-40B4-BE49-F238E27FC236}">
                      <a16:creationId xmlns:a16="http://schemas.microsoft.com/office/drawing/2014/main" id="{F2F59C27-2FD3-18A0-8B52-0E96096979BF}"/>
                    </a:ext>
                  </a:extLst>
                </p14:cNvPr>
                <p14:cNvContentPartPr/>
                <p14:nvPr/>
              </p14:nvContentPartPr>
              <p14:xfrm>
                <a:off x="10820520" y="2397122"/>
                <a:ext cx="994680" cy="72720"/>
              </p14:xfrm>
            </p:contentPart>
          </mc:Choice>
          <mc:Fallback xmlns="">
            <p:pic>
              <p:nvPicPr>
                <p:cNvPr id="280" name="筆跡 279">
                  <a:extLst>
                    <a:ext uri="{FF2B5EF4-FFF2-40B4-BE49-F238E27FC236}">
                      <a16:creationId xmlns:a16="http://schemas.microsoft.com/office/drawing/2014/main" id="{F2F59C27-2FD3-18A0-8B52-0E96096979BF}"/>
                    </a:ext>
                  </a:extLst>
                </p:cNvPr>
                <p:cNvPicPr/>
                <p:nvPr/>
              </p:nvPicPr>
              <p:blipFill>
                <a:blip r:embed="rId415"/>
                <a:stretch>
                  <a:fillRect/>
                </a:stretch>
              </p:blipFill>
              <p:spPr>
                <a:xfrm>
                  <a:off x="10802520" y="2379122"/>
                  <a:ext cx="1030320" cy="1083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81" name="筆跡 280">
                  <a:extLst>
                    <a:ext uri="{FF2B5EF4-FFF2-40B4-BE49-F238E27FC236}">
                      <a16:creationId xmlns:a16="http://schemas.microsoft.com/office/drawing/2014/main" id="{AE7A018F-0319-4BAB-B4EE-81F425DDDA2F}"/>
                    </a:ext>
                  </a:extLst>
                </p14:cNvPr>
                <p14:cNvContentPartPr/>
                <p14:nvPr/>
              </p14:nvContentPartPr>
              <p14:xfrm>
                <a:off x="10991880" y="2574242"/>
                <a:ext cx="662040" cy="30600"/>
              </p14:xfrm>
            </p:contentPart>
          </mc:Choice>
          <mc:Fallback xmlns="">
            <p:pic>
              <p:nvPicPr>
                <p:cNvPr id="281" name="筆跡 280">
                  <a:extLst>
                    <a:ext uri="{FF2B5EF4-FFF2-40B4-BE49-F238E27FC236}">
                      <a16:creationId xmlns:a16="http://schemas.microsoft.com/office/drawing/2014/main" id="{AE7A018F-0319-4BAB-B4EE-81F425DDDA2F}"/>
                    </a:ext>
                  </a:extLst>
                </p:cNvPr>
                <p:cNvPicPr/>
                <p:nvPr/>
              </p:nvPicPr>
              <p:blipFill>
                <a:blip r:embed="rId417"/>
                <a:stretch>
                  <a:fillRect/>
                </a:stretch>
              </p:blipFill>
              <p:spPr>
                <a:xfrm>
                  <a:off x="10974240" y="2556602"/>
                  <a:ext cx="6976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82" name="筆跡 281">
                  <a:extLst>
                    <a:ext uri="{FF2B5EF4-FFF2-40B4-BE49-F238E27FC236}">
                      <a16:creationId xmlns:a16="http://schemas.microsoft.com/office/drawing/2014/main" id="{195820ED-CB31-C3D3-AC91-AB2A9B58AACD}"/>
                    </a:ext>
                  </a:extLst>
                </p14:cNvPr>
                <p14:cNvContentPartPr/>
                <p14:nvPr/>
              </p14:nvContentPartPr>
              <p14:xfrm>
                <a:off x="10739160" y="2654522"/>
                <a:ext cx="252360" cy="334440"/>
              </p14:xfrm>
            </p:contentPart>
          </mc:Choice>
          <mc:Fallback xmlns="">
            <p:pic>
              <p:nvPicPr>
                <p:cNvPr id="282" name="筆跡 281">
                  <a:extLst>
                    <a:ext uri="{FF2B5EF4-FFF2-40B4-BE49-F238E27FC236}">
                      <a16:creationId xmlns:a16="http://schemas.microsoft.com/office/drawing/2014/main" id="{195820ED-CB31-C3D3-AC91-AB2A9B58AACD}"/>
                    </a:ext>
                  </a:extLst>
                </p:cNvPr>
                <p:cNvPicPr/>
                <p:nvPr/>
              </p:nvPicPr>
              <p:blipFill>
                <a:blip r:embed="rId419"/>
                <a:stretch>
                  <a:fillRect/>
                </a:stretch>
              </p:blipFill>
              <p:spPr>
                <a:xfrm>
                  <a:off x="10721160" y="2636522"/>
                  <a:ext cx="28800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84" name="筆跡 283">
                  <a:extLst>
                    <a:ext uri="{FF2B5EF4-FFF2-40B4-BE49-F238E27FC236}">
                      <a16:creationId xmlns:a16="http://schemas.microsoft.com/office/drawing/2014/main" id="{F8E002C7-66AA-C00F-979A-E0BDC4598227}"/>
                    </a:ext>
                  </a:extLst>
                </p14:cNvPr>
                <p14:cNvContentPartPr/>
                <p14:nvPr/>
              </p14:nvContentPartPr>
              <p14:xfrm>
                <a:off x="11116800" y="2780882"/>
                <a:ext cx="86040" cy="174960"/>
              </p14:xfrm>
            </p:contentPart>
          </mc:Choice>
          <mc:Fallback xmlns="">
            <p:pic>
              <p:nvPicPr>
                <p:cNvPr id="284" name="筆跡 283">
                  <a:extLst>
                    <a:ext uri="{FF2B5EF4-FFF2-40B4-BE49-F238E27FC236}">
                      <a16:creationId xmlns:a16="http://schemas.microsoft.com/office/drawing/2014/main" id="{F8E002C7-66AA-C00F-979A-E0BDC4598227}"/>
                    </a:ext>
                  </a:extLst>
                </p:cNvPr>
                <p:cNvPicPr/>
                <p:nvPr/>
              </p:nvPicPr>
              <p:blipFill>
                <a:blip r:embed="rId421"/>
                <a:stretch>
                  <a:fillRect/>
                </a:stretch>
              </p:blipFill>
              <p:spPr>
                <a:xfrm>
                  <a:off x="11099160" y="2762882"/>
                  <a:ext cx="1216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85" name="筆跡 284">
                  <a:extLst>
                    <a:ext uri="{FF2B5EF4-FFF2-40B4-BE49-F238E27FC236}">
                      <a16:creationId xmlns:a16="http://schemas.microsoft.com/office/drawing/2014/main" id="{EFEB8EE3-2FA9-324D-397F-603F8A16FE12}"/>
                    </a:ext>
                  </a:extLst>
                </p14:cNvPr>
                <p14:cNvContentPartPr/>
                <p14:nvPr/>
              </p14:nvContentPartPr>
              <p14:xfrm>
                <a:off x="11274480" y="2906522"/>
                <a:ext cx="13680" cy="23400"/>
              </p14:xfrm>
            </p:contentPart>
          </mc:Choice>
          <mc:Fallback xmlns="">
            <p:pic>
              <p:nvPicPr>
                <p:cNvPr id="285" name="筆跡 284">
                  <a:extLst>
                    <a:ext uri="{FF2B5EF4-FFF2-40B4-BE49-F238E27FC236}">
                      <a16:creationId xmlns:a16="http://schemas.microsoft.com/office/drawing/2014/main" id="{EFEB8EE3-2FA9-324D-397F-603F8A16FE12}"/>
                    </a:ext>
                  </a:extLst>
                </p:cNvPr>
                <p:cNvPicPr/>
                <p:nvPr/>
              </p:nvPicPr>
              <p:blipFill>
                <a:blip r:embed="rId423"/>
                <a:stretch>
                  <a:fillRect/>
                </a:stretch>
              </p:blipFill>
              <p:spPr>
                <a:xfrm>
                  <a:off x="11256840" y="2888522"/>
                  <a:ext cx="49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87" name="筆跡 286">
                  <a:extLst>
                    <a:ext uri="{FF2B5EF4-FFF2-40B4-BE49-F238E27FC236}">
                      <a16:creationId xmlns:a16="http://schemas.microsoft.com/office/drawing/2014/main" id="{D5BA2F55-15DE-9654-8A48-3A1234DDC989}"/>
                    </a:ext>
                  </a:extLst>
                </p14:cNvPr>
                <p14:cNvContentPartPr/>
                <p14:nvPr/>
              </p14:nvContentPartPr>
              <p14:xfrm>
                <a:off x="11424240" y="2703122"/>
                <a:ext cx="152640" cy="264240"/>
              </p14:xfrm>
            </p:contentPart>
          </mc:Choice>
          <mc:Fallback xmlns="">
            <p:pic>
              <p:nvPicPr>
                <p:cNvPr id="287" name="筆跡 286">
                  <a:extLst>
                    <a:ext uri="{FF2B5EF4-FFF2-40B4-BE49-F238E27FC236}">
                      <a16:creationId xmlns:a16="http://schemas.microsoft.com/office/drawing/2014/main" id="{D5BA2F55-15DE-9654-8A48-3A1234DDC989}"/>
                    </a:ext>
                  </a:extLst>
                </p:cNvPr>
                <p:cNvPicPr/>
                <p:nvPr/>
              </p:nvPicPr>
              <p:blipFill>
                <a:blip r:embed="rId425"/>
                <a:stretch>
                  <a:fillRect/>
                </a:stretch>
              </p:blipFill>
              <p:spPr>
                <a:xfrm>
                  <a:off x="11406240" y="2685482"/>
                  <a:ext cx="18828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288" name="筆跡 287">
                  <a:extLst>
                    <a:ext uri="{FF2B5EF4-FFF2-40B4-BE49-F238E27FC236}">
                      <a16:creationId xmlns:a16="http://schemas.microsoft.com/office/drawing/2014/main" id="{4437D37D-854B-ACAF-628E-ED4CB7A9CF63}"/>
                    </a:ext>
                  </a:extLst>
                </p14:cNvPr>
                <p14:cNvContentPartPr/>
                <p14:nvPr/>
              </p14:nvContentPartPr>
              <p14:xfrm>
                <a:off x="11610360" y="2740562"/>
                <a:ext cx="186120" cy="173160"/>
              </p14:xfrm>
            </p:contentPart>
          </mc:Choice>
          <mc:Fallback xmlns="">
            <p:pic>
              <p:nvPicPr>
                <p:cNvPr id="288" name="筆跡 287">
                  <a:extLst>
                    <a:ext uri="{FF2B5EF4-FFF2-40B4-BE49-F238E27FC236}">
                      <a16:creationId xmlns:a16="http://schemas.microsoft.com/office/drawing/2014/main" id="{4437D37D-854B-ACAF-628E-ED4CB7A9CF63}"/>
                    </a:ext>
                  </a:extLst>
                </p:cNvPr>
                <p:cNvPicPr/>
                <p:nvPr/>
              </p:nvPicPr>
              <p:blipFill>
                <a:blip r:embed="rId427"/>
                <a:stretch>
                  <a:fillRect/>
                </a:stretch>
              </p:blipFill>
              <p:spPr>
                <a:xfrm>
                  <a:off x="11592360" y="2722922"/>
                  <a:ext cx="221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89" name="筆跡 288">
                  <a:extLst>
                    <a:ext uri="{FF2B5EF4-FFF2-40B4-BE49-F238E27FC236}">
                      <a16:creationId xmlns:a16="http://schemas.microsoft.com/office/drawing/2014/main" id="{CC5C79E0-3A65-AB14-6677-53758F9ED646}"/>
                    </a:ext>
                  </a:extLst>
                </p14:cNvPr>
                <p14:cNvContentPartPr/>
                <p14:nvPr/>
              </p14:nvContentPartPr>
              <p14:xfrm>
                <a:off x="11730960" y="2769362"/>
                <a:ext cx="61200" cy="187200"/>
              </p14:xfrm>
            </p:contentPart>
          </mc:Choice>
          <mc:Fallback xmlns="">
            <p:pic>
              <p:nvPicPr>
                <p:cNvPr id="289" name="筆跡 288">
                  <a:extLst>
                    <a:ext uri="{FF2B5EF4-FFF2-40B4-BE49-F238E27FC236}">
                      <a16:creationId xmlns:a16="http://schemas.microsoft.com/office/drawing/2014/main" id="{CC5C79E0-3A65-AB14-6677-53758F9ED646}"/>
                    </a:ext>
                  </a:extLst>
                </p:cNvPr>
                <p:cNvPicPr/>
                <p:nvPr/>
              </p:nvPicPr>
              <p:blipFill>
                <a:blip r:embed="rId429"/>
                <a:stretch>
                  <a:fillRect/>
                </a:stretch>
              </p:blipFill>
              <p:spPr>
                <a:xfrm>
                  <a:off x="11713320" y="2751722"/>
                  <a:ext cx="968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90" name="筆跡 289">
                  <a:extLst>
                    <a:ext uri="{FF2B5EF4-FFF2-40B4-BE49-F238E27FC236}">
                      <a16:creationId xmlns:a16="http://schemas.microsoft.com/office/drawing/2014/main" id="{55030427-381F-19E9-F66E-F0D5F7A2843E}"/>
                    </a:ext>
                  </a:extLst>
                </p14:cNvPr>
                <p14:cNvContentPartPr/>
                <p14:nvPr/>
              </p14:nvContentPartPr>
              <p14:xfrm>
                <a:off x="11779560" y="2739482"/>
                <a:ext cx="210240" cy="296640"/>
              </p14:xfrm>
            </p:contentPart>
          </mc:Choice>
          <mc:Fallback xmlns="">
            <p:pic>
              <p:nvPicPr>
                <p:cNvPr id="290" name="筆跡 289">
                  <a:extLst>
                    <a:ext uri="{FF2B5EF4-FFF2-40B4-BE49-F238E27FC236}">
                      <a16:creationId xmlns:a16="http://schemas.microsoft.com/office/drawing/2014/main" id="{55030427-381F-19E9-F66E-F0D5F7A2843E}"/>
                    </a:ext>
                  </a:extLst>
                </p:cNvPr>
                <p:cNvPicPr/>
                <p:nvPr/>
              </p:nvPicPr>
              <p:blipFill>
                <a:blip r:embed="rId431"/>
                <a:stretch>
                  <a:fillRect/>
                </a:stretch>
              </p:blipFill>
              <p:spPr>
                <a:xfrm>
                  <a:off x="11761560" y="2721482"/>
                  <a:ext cx="245880" cy="332280"/>
                </a:xfrm>
                <a:prstGeom prst="rect">
                  <a:avLst/>
                </a:prstGeom>
              </p:spPr>
            </p:pic>
          </mc:Fallback>
        </mc:AlternateContent>
      </p:grpSp>
      <p:grpSp>
        <p:nvGrpSpPr>
          <p:cNvPr id="303" name="群組 302">
            <a:extLst>
              <a:ext uri="{FF2B5EF4-FFF2-40B4-BE49-F238E27FC236}">
                <a16:creationId xmlns:a16="http://schemas.microsoft.com/office/drawing/2014/main" id="{393BA902-5FDE-3A45-12DE-3962C36579B7}"/>
              </a:ext>
            </a:extLst>
          </p:cNvPr>
          <p:cNvGrpSpPr/>
          <p:nvPr/>
        </p:nvGrpSpPr>
        <p:grpSpPr>
          <a:xfrm>
            <a:off x="8016840" y="3391442"/>
            <a:ext cx="1301400" cy="371520"/>
            <a:chOff x="8016840" y="3391442"/>
            <a:chExt cx="1301400" cy="371520"/>
          </a:xfrm>
        </p:grpSpPr>
        <mc:AlternateContent xmlns:mc="http://schemas.openxmlformats.org/markup-compatibility/2006" xmlns:p14="http://schemas.microsoft.com/office/powerpoint/2010/main">
          <mc:Choice Requires="p14">
            <p:contentPart p14:bwMode="auto" r:id="rId432">
              <p14:nvContentPartPr>
                <p14:cNvPr id="292" name="筆跡 291">
                  <a:extLst>
                    <a:ext uri="{FF2B5EF4-FFF2-40B4-BE49-F238E27FC236}">
                      <a16:creationId xmlns:a16="http://schemas.microsoft.com/office/drawing/2014/main" id="{B48E36B6-2CB2-4F9E-3EDE-04E14E2B1E96}"/>
                    </a:ext>
                  </a:extLst>
                </p14:cNvPr>
                <p14:cNvContentPartPr/>
                <p14:nvPr/>
              </p14:nvContentPartPr>
              <p14:xfrm>
                <a:off x="8016840" y="3526082"/>
                <a:ext cx="282240" cy="127800"/>
              </p14:xfrm>
            </p:contentPart>
          </mc:Choice>
          <mc:Fallback xmlns="">
            <p:pic>
              <p:nvPicPr>
                <p:cNvPr id="292" name="筆跡 291">
                  <a:extLst>
                    <a:ext uri="{FF2B5EF4-FFF2-40B4-BE49-F238E27FC236}">
                      <a16:creationId xmlns:a16="http://schemas.microsoft.com/office/drawing/2014/main" id="{B48E36B6-2CB2-4F9E-3EDE-04E14E2B1E96}"/>
                    </a:ext>
                  </a:extLst>
                </p:cNvPr>
                <p:cNvPicPr/>
                <p:nvPr/>
              </p:nvPicPr>
              <p:blipFill>
                <a:blip r:embed="rId433"/>
                <a:stretch>
                  <a:fillRect/>
                </a:stretch>
              </p:blipFill>
              <p:spPr>
                <a:xfrm>
                  <a:off x="7999200" y="3508082"/>
                  <a:ext cx="3178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293" name="筆跡 292">
                  <a:extLst>
                    <a:ext uri="{FF2B5EF4-FFF2-40B4-BE49-F238E27FC236}">
                      <a16:creationId xmlns:a16="http://schemas.microsoft.com/office/drawing/2014/main" id="{9AF1CFDC-1435-1E62-706D-32D1172942DC}"/>
                    </a:ext>
                  </a:extLst>
                </p14:cNvPr>
                <p14:cNvContentPartPr/>
                <p14:nvPr/>
              </p14:nvContentPartPr>
              <p14:xfrm>
                <a:off x="8016840" y="3657842"/>
                <a:ext cx="266400" cy="32760"/>
              </p14:xfrm>
            </p:contentPart>
          </mc:Choice>
          <mc:Fallback xmlns="">
            <p:pic>
              <p:nvPicPr>
                <p:cNvPr id="293" name="筆跡 292">
                  <a:extLst>
                    <a:ext uri="{FF2B5EF4-FFF2-40B4-BE49-F238E27FC236}">
                      <a16:creationId xmlns:a16="http://schemas.microsoft.com/office/drawing/2014/main" id="{9AF1CFDC-1435-1E62-706D-32D1172942DC}"/>
                    </a:ext>
                  </a:extLst>
                </p:cNvPr>
                <p:cNvPicPr/>
                <p:nvPr/>
              </p:nvPicPr>
              <p:blipFill>
                <a:blip r:embed="rId435"/>
                <a:stretch>
                  <a:fillRect/>
                </a:stretch>
              </p:blipFill>
              <p:spPr>
                <a:xfrm>
                  <a:off x="7998840" y="3640202"/>
                  <a:ext cx="302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94" name="筆跡 293">
                  <a:extLst>
                    <a:ext uri="{FF2B5EF4-FFF2-40B4-BE49-F238E27FC236}">
                      <a16:creationId xmlns:a16="http://schemas.microsoft.com/office/drawing/2014/main" id="{4626ABB3-A984-1F16-6DD2-DB23F85E0A16}"/>
                    </a:ext>
                  </a:extLst>
                </p14:cNvPr>
                <p14:cNvContentPartPr/>
                <p14:nvPr/>
              </p14:nvContentPartPr>
              <p14:xfrm>
                <a:off x="8058240" y="3741002"/>
                <a:ext cx="192960" cy="13680"/>
              </p14:xfrm>
            </p:contentPart>
          </mc:Choice>
          <mc:Fallback xmlns="">
            <p:pic>
              <p:nvPicPr>
                <p:cNvPr id="294" name="筆跡 293">
                  <a:extLst>
                    <a:ext uri="{FF2B5EF4-FFF2-40B4-BE49-F238E27FC236}">
                      <a16:creationId xmlns:a16="http://schemas.microsoft.com/office/drawing/2014/main" id="{4626ABB3-A984-1F16-6DD2-DB23F85E0A16}"/>
                    </a:ext>
                  </a:extLst>
                </p:cNvPr>
                <p:cNvPicPr/>
                <p:nvPr/>
              </p:nvPicPr>
              <p:blipFill>
                <a:blip r:embed="rId437"/>
                <a:stretch>
                  <a:fillRect/>
                </a:stretch>
              </p:blipFill>
              <p:spPr>
                <a:xfrm>
                  <a:off x="8040600" y="3723002"/>
                  <a:ext cx="22860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96" name="筆跡 295">
                  <a:extLst>
                    <a:ext uri="{FF2B5EF4-FFF2-40B4-BE49-F238E27FC236}">
                      <a16:creationId xmlns:a16="http://schemas.microsoft.com/office/drawing/2014/main" id="{FDC5BA4C-58C6-8B2A-7B1F-568AA825D2C0}"/>
                    </a:ext>
                  </a:extLst>
                </p14:cNvPr>
                <p14:cNvContentPartPr/>
                <p14:nvPr/>
              </p14:nvContentPartPr>
              <p14:xfrm>
                <a:off x="8503560" y="3479282"/>
                <a:ext cx="30600" cy="283680"/>
              </p14:xfrm>
            </p:contentPart>
          </mc:Choice>
          <mc:Fallback xmlns="">
            <p:pic>
              <p:nvPicPr>
                <p:cNvPr id="296" name="筆跡 295">
                  <a:extLst>
                    <a:ext uri="{FF2B5EF4-FFF2-40B4-BE49-F238E27FC236}">
                      <a16:creationId xmlns:a16="http://schemas.microsoft.com/office/drawing/2014/main" id="{FDC5BA4C-58C6-8B2A-7B1F-568AA825D2C0}"/>
                    </a:ext>
                  </a:extLst>
                </p:cNvPr>
                <p:cNvPicPr/>
                <p:nvPr/>
              </p:nvPicPr>
              <p:blipFill>
                <a:blip r:embed="rId439"/>
                <a:stretch>
                  <a:fillRect/>
                </a:stretch>
              </p:blipFill>
              <p:spPr>
                <a:xfrm>
                  <a:off x="8485920" y="3461642"/>
                  <a:ext cx="6624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97" name="筆跡 296">
                  <a:extLst>
                    <a:ext uri="{FF2B5EF4-FFF2-40B4-BE49-F238E27FC236}">
                      <a16:creationId xmlns:a16="http://schemas.microsoft.com/office/drawing/2014/main" id="{454A1747-7FF2-BA26-8E4E-24F15AA8A80D}"/>
                    </a:ext>
                  </a:extLst>
                </p14:cNvPr>
                <p14:cNvContentPartPr/>
                <p14:nvPr/>
              </p14:nvContentPartPr>
              <p14:xfrm>
                <a:off x="8581680" y="3722282"/>
                <a:ext cx="8640" cy="19440"/>
              </p14:xfrm>
            </p:contentPart>
          </mc:Choice>
          <mc:Fallback xmlns="">
            <p:pic>
              <p:nvPicPr>
                <p:cNvPr id="297" name="筆跡 296">
                  <a:extLst>
                    <a:ext uri="{FF2B5EF4-FFF2-40B4-BE49-F238E27FC236}">
                      <a16:creationId xmlns:a16="http://schemas.microsoft.com/office/drawing/2014/main" id="{454A1747-7FF2-BA26-8E4E-24F15AA8A80D}"/>
                    </a:ext>
                  </a:extLst>
                </p:cNvPr>
                <p:cNvPicPr/>
                <p:nvPr/>
              </p:nvPicPr>
              <p:blipFill>
                <a:blip r:embed="rId441"/>
                <a:stretch>
                  <a:fillRect/>
                </a:stretch>
              </p:blipFill>
              <p:spPr>
                <a:xfrm>
                  <a:off x="8564040" y="3704642"/>
                  <a:ext cx="442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99" name="筆跡 298">
                  <a:extLst>
                    <a:ext uri="{FF2B5EF4-FFF2-40B4-BE49-F238E27FC236}">
                      <a16:creationId xmlns:a16="http://schemas.microsoft.com/office/drawing/2014/main" id="{F16C3417-D2D2-EE72-ED6D-B94FA30576FB}"/>
                    </a:ext>
                  </a:extLst>
                </p14:cNvPr>
                <p14:cNvContentPartPr/>
                <p14:nvPr/>
              </p14:nvContentPartPr>
              <p14:xfrm>
                <a:off x="8793000" y="3447242"/>
                <a:ext cx="30600" cy="279360"/>
              </p14:xfrm>
            </p:contentPart>
          </mc:Choice>
          <mc:Fallback xmlns="">
            <p:pic>
              <p:nvPicPr>
                <p:cNvPr id="299" name="筆跡 298">
                  <a:extLst>
                    <a:ext uri="{FF2B5EF4-FFF2-40B4-BE49-F238E27FC236}">
                      <a16:creationId xmlns:a16="http://schemas.microsoft.com/office/drawing/2014/main" id="{F16C3417-D2D2-EE72-ED6D-B94FA30576FB}"/>
                    </a:ext>
                  </a:extLst>
                </p:cNvPr>
                <p:cNvPicPr/>
                <p:nvPr/>
              </p:nvPicPr>
              <p:blipFill>
                <a:blip r:embed="rId443"/>
                <a:stretch>
                  <a:fillRect/>
                </a:stretch>
              </p:blipFill>
              <p:spPr>
                <a:xfrm>
                  <a:off x="8775000" y="3429242"/>
                  <a:ext cx="6624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01" name="筆跡 300">
                  <a:extLst>
                    <a:ext uri="{FF2B5EF4-FFF2-40B4-BE49-F238E27FC236}">
                      <a16:creationId xmlns:a16="http://schemas.microsoft.com/office/drawing/2014/main" id="{FA645B45-189F-D8E4-FDC8-EFBCB1CE73DF}"/>
                    </a:ext>
                  </a:extLst>
                </p14:cNvPr>
                <p14:cNvContentPartPr/>
                <p14:nvPr/>
              </p14:nvContentPartPr>
              <p14:xfrm>
                <a:off x="8942040" y="3391442"/>
                <a:ext cx="153000" cy="324360"/>
              </p14:xfrm>
            </p:contentPart>
          </mc:Choice>
          <mc:Fallback xmlns="">
            <p:pic>
              <p:nvPicPr>
                <p:cNvPr id="301" name="筆跡 300">
                  <a:extLst>
                    <a:ext uri="{FF2B5EF4-FFF2-40B4-BE49-F238E27FC236}">
                      <a16:creationId xmlns:a16="http://schemas.microsoft.com/office/drawing/2014/main" id="{FA645B45-189F-D8E4-FDC8-EFBCB1CE73DF}"/>
                    </a:ext>
                  </a:extLst>
                </p:cNvPr>
                <p:cNvPicPr/>
                <p:nvPr/>
              </p:nvPicPr>
              <p:blipFill>
                <a:blip r:embed="rId445"/>
                <a:stretch>
                  <a:fillRect/>
                </a:stretch>
              </p:blipFill>
              <p:spPr>
                <a:xfrm>
                  <a:off x="8924400" y="3373802"/>
                  <a:ext cx="1886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02" name="筆跡 301">
                  <a:extLst>
                    <a:ext uri="{FF2B5EF4-FFF2-40B4-BE49-F238E27FC236}">
                      <a16:creationId xmlns:a16="http://schemas.microsoft.com/office/drawing/2014/main" id="{78D46225-9377-81EB-02E4-8E60963D10B6}"/>
                    </a:ext>
                  </a:extLst>
                </p14:cNvPr>
                <p14:cNvContentPartPr/>
                <p14:nvPr/>
              </p14:nvContentPartPr>
              <p14:xfrm>
                <a:off x="9197640" y="3425642"/>
                <a:ext cx="120600" cy="311400"/>
              </p14:xfrm>
            </p:contentPart>
          </mc:Choice>
          <mc:Fallback xmlns="">
            <p:pic>
              <p:nvPicPr>
                <p:cNvPr id="302" name="筆跡 301">
                  <a:extLst>
                    <a:ext uri="{FF2B5EF4-FFF2-40B4-BE49-F238E27FC236}">
                      <a16:creationId xmlns:a16="http://schemas.microsoft.com/office/drawing/2014/main" id="{78D46225-9377-81EB-02E4-8E60963D10B6}"/>
                    </a:ext>
                  </a:extLst>
                </p:cNvPr>
                <p:cNvPicPr/>
                <p:nvPr/>
              </p:nvPicPr>
              <p:blipFill>
                <a:blip r:embed="rId447"/>
                <a:stretch>
                  <a:fillRect/>
                </a:stretch>
              </p:blipFill>
              <p:spPr>
                <a:xfrm>
                  <a:off x="9179640" y="3407642"/>
                  <a:ext cx="156240" cy="347040"/>
                </a:xfrm>
                <a:prstGeom prst="rect">
                  <a:avLst/>
                </a:prstGeom>
              </p:spPr>
            </p:pic>
          </mc:Fallback>
        </mc:AlternateContent>
      </p:grpSp>
    </p:spTree>
    <p:extLst>
      <p:ext uri="{BB962C8B-B14F-4D97-AF65-F5344CB8AC3E}">
        <p14:creationId xmlns:p14="http://schemas.microsoft.com/office/powerpoint/2010/main" val="1148723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65400-014F-9058-8E0C-0A67D906C75F}"/>
            </a:ext>
          </a:extLst>
        </p:cNvPr>
        <p:cNvGrpSpPr/>
        <p:nvPr/>
      </p:nvGrpSpPr>
      <p:grpSpPr>
        <a:xfrm>
          <a:off x="0" y="0"/>
          <a:ext cx="0" cy="0"/>
          <a:chOff x="0" y="0"/>
          <a:chExt cx="0" cy="0"/>
        </a:xfrm>
      </p:grpSpPr>
      <p:grpSp>
        <p:nvGrpSpPr>
          <p:cNvPr id="50" name="群組 49">
            <a:extLst>
              <a:ext uri="{FF2B5EF4-FFF2-40B4-BE49-F238E27FC236}">
                <a16:creationId xmlns:a16="http://schemas.microsoft.com/office/drawing/2014/main" id="{D87DF77D-6E27-375D-6459-E2E7B3F2AF48}"/>
              </a:ext>
            </a:extLst>
          </p:cNvPr>
          <p:cNvGrpSpPr/>
          <p:nvPr/>
        </p:nvGrpSpPr>
        <p:grpSpPr>
          <a:xfrm>
            <a:off x="682046" y="2338245"/>
            <a:ext cx="163213" cy="103713"/>
            <a:chOff x="682046" y="2338245"/>
            <a:chExt cx="163213" cy="103713"/>
          </a:xfrm>
        </p:grpSpPr>
        <mc:AlternateContent xmlns:mc="http://schemas.openxmlformats.org/markup-compatibility/2006" xmlns:p14="http://schemas.microsoft.com/office/powerpoint/2010/main">
          <mc:Choice Requires="p14">
            <p:contentPart p14:bwMode="auto" r:id="rId2">
              <p14:nvContentPartPr>
                <p14:cNvPr id="48" name="筆跡 47">
                  <a:extLst>
                    <a:ext uri="{FF2B5EF4-FFF2-40B4-BE49-F238E27FC236}">
                      <a16:creationId xmlns:a16="http://schemas.microsoft.com/office/drawing/2014/main" id="{58DA9B1E-ABDA-EF40-A0D7-F732C27B8830}"/>
                    </a:ext>
                  </a:extLst>
                </p14:cNvPr>
                <p14:cNvContentPartPr/>
                <p14:nvPr/>
              </p14:nvContentPartPr>
              <p14:xfrm>
                <a:off x="682046" y="2338245"/>
                <a:ext cx="163213" cy="16620"/>
              </p14:xfrm>
            </p:contentPart>
          </mc:Choice>
          <mc:Fallback xmlns="">
            <p:pic>
              <p:nvPicPr>
                <p:cNvPr id="48" name="筆跡 47">
                  <a:extLst>
                    <a:ext uri="{FF2B5EF4-FFF2-40B4-BE49-F238E27FC236}">
                      <a16:creationId xmlns:a16="http://schemas.microsoft.com/office/drawing/2014/main" id="{58DA9B1E-ABDA-EF40-A0D7-F732C27B8830}"/>
                    </a:ext>
                  </a:extLst>
                </p:cNvPr>
                <p:cNvPicPr/>
                <p:nvPr/>
              </p:nvPicPr>
              <p:blipFill>
                <a:blip r:embed="rId3"/>
                <a:stretch>
                  <a:fillRect/>
                </a:stretch>
              </p:blipFill>
              <p:spPr>
                <a:xfrm>
                  <a:off x="664031" y="2320180"/>
                  <a:ext cx="198882" cy="5238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9" name="筆跡 48">
                  <a:extLst>
                    <a:ext uri="{FF2B5EF4-FFF2-40B4-BE49-F238E27FC236}">
                      <a16:creationId xmlns:a16="http://schemas.microsoft.com/office/drawing/2014/main" id="{5BAF51FF-29A4-8756-079F-3FE9AB13033F}"/>
                    </a:ext>
                  </a:extLst>
                </p14:cNvPr>
                <p14:cNvContentPartPr/>
                <p14:nvPr/>
              </p14:nvContentPartPr>
              <p14:xfrm>
                <a:off x="691686" y="2416362"/>
                <a:ext cx="128310" cy="25596"/>
              </p14:xfrm>
            </p:contentPart>
          </mc:Choice>
          <mc:Fallback xmlns="">
            <p:pic>
              <p:nvPicPr>
                <p:cNvPr id="49" name="筆跡 48">
                  <a:extLst>
                    <a:ext uri="{FF2B5EF4-FFF2-40B4-BE49-F238E27FC236}">
                      <a16:creationId xmlns:a16="http://schemas.microsoft.com/office/drawing/2014/main" id="{5BAF51FF-29A4-8756-079F-3FE9AB13033F}"/>
                    </a:ext>
                  </a:extLst>
                </p:cNvPr>
                <p:cNvPicPr/>
                <p:nvPr/>
              </p:nvPicPr>
              <p:blipFill>
                <a:blip r:embed="rId5"/>
                <a:stretch>
                  <a:fillRect/>
                </a:stretch>
              </p:blipFill>
              <p:spPr>
                <a:xfrm>
                  <a:off x="674025" y="2398942"/>
                  <a:ext cx="163992" cy="60791"/>
                </a:xfrm>
                <a:prstGeom prst="rect">
                  <a:avLst/>
                </a:prstGeom>
              </p:spPr>
            </p:pic>
          </mc:Fallback>
        </mc:AlternateContent>
      </p:grpSp>
      <p:grpSp>
        <p:nvGrpSpPr>
          <p:cNvPr id="54" name="群組 53">
            <a:extLst>
              <a:ext uri="{FF2B5EF4-FFF2-40B4-BE49-F238E27FC236}">
                <a16:creationId xmlns:a16="http://schemas.microsoft.com/office/drawing/2014/main" id="{25FB5BD4-1EAD-906E-8CCE-A81FBF929DCA}"/>
              </a:ext>
            </a:extLst>
          </p:cNvPr>
          <p:cNvGrpSpPr/>
          <p:nvPr/>
        </p:nvGrpSpPr>
        <p:grpSpPr>
          <a:xfrm>
            <a:off x="1265092" y="1908773"/>
            <a:ext cx="780497" cy="817061"/>
            <a:chOff x="1265092" y="1908773"/>
            <a:chExt cx="780497" cy="817061"/>
          </a:xfrm>
        </p:grpSpPr>
        <mc:AlternateContent xmlns:mc="http://schemas.openxmlformats.org/markup-compatibility/2006" xmlns:p14="http://schemas.microsoft.com/office/powerpoint/2010/main">
          <mc:Choice Requires="p14">
            <p:contentPart p14:bwMode="auto" r:id="rId6">
              <p14:nvContentPartPr>
                <p14:cNvPr id="51" name="筆跡 50">
                  <a:extLst>
                    <a:ext uri="{FF2B5EF4-FFF2-40B4-BE49-F238E27FC236}">
                      <a16:creationId xmlns:a16="http://schemas.microsoft.com/office/drawing/2014/main" id="{1CD641AB-E06A-97D8-BC7D-73C12A912462}"/>
                    </a:ext>
                  </a:extLst>
                </p14:cNvPr>
                <p14:cNvContentPartPr/>
                <p14:nvPr/>
              </p14:nvContentPartPr>
              <p14:xfrm>
                <a:off x="1301325" y="2009493"/>
                <a:ext cx="213074" cy="121329"/>
              </p14:xfrm>
            </p:contentPart>
          </mc:Choice>
          <mc:Fallback xmlns="">
            <p:pic>
              <p:nvPicPr>
                <p:cNvPr id="51" name="筆跡 50">
                  <a:extLst>
                    <a:ext uri="{FF2B5EF4-FFF2-40B4-BE49-F238E27FC236}">
                      <a16:creationId xmlns:a16="http://schemas.microsoft.com/office/drawing/2014/main" id="{1CD641AB-E06A-97D8-BC7D-73C12A912462}"/>
                    </a:ext>
                  </a:extLst>
                </p:cNvPr>
                <p:cNvPicPr/>
                <p:nvPr/>
              </p:nvPicPr>
              <p:blipFill>
                <a:blip r:embed="rId7"/>
                <a:stretch>
                  <a:fillRect/>
                </a:stretch>
              </p:blipFill>
              <p:spPr>
                <a:xfrm>
                  <a:off x="1283329" y="1991492"/>
                  <a:ext cx="248706" cy="156972"/>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52" name="筆跡 51">
                  <a:extLst>
                    <a:ext uri="{FF2B5EF4-FFF2-40B4-BE49-F238E27FC236}">
                      <a16:creationId xmlns:a16="http://schemas.microsoft.com/office/drawing/2014/main" id="{69C2FA08-4B80-BDB3-4293-B80276A860FF}"/>
                    </a:ext>
                  </a:extLst>
                </p14:cNvPr>
                <p14:cNvContentPartPr/>
                <p14:nvPr/>
              </p14:nvContentPartPr>
              <p14:xfrm>
                <a:off x="1615451" y="1908773"/>
                <a:ext cx="17618" cy="230027"/>
              </p14:xfrm>
            </p:contentPart>
          </mc:Choice>
          <mc:Fallback xmlns="">
            <p:pic>
              <p:nvPicPr>
                <p:cNvPr id="52" name="筆跡 51">
                  <a:extLst>
                    <a:ext uri="{FF2B5EF4-FFF2-40B4-BE49-F238E27FC236}">
                      <a16:creationId xmlns:a16="http://schemas.microsoft.com/office/drawing/2014/main" id="{69C2FA08-4B80-BDB3-4293-B80276A860FF}"/>
                    </a:ext>
                  </a:extLst>
                </p:cNvPr>
                <p:cNvPicPr/>
                <p:nvPr/>
              </p:nvPicPr>
              <p:blipFill>
                <a:blip r:embed="rId9"/>
                <a:stretch>
                  <a:fillRect/>
                </a:stretch>
              </p:blipFill>
              <p:spPr>
                <a:xfrm>
                  <a:off x="1597833" y="1891134"/>
                  <a:ext cx="53214" cy="26566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53" name="筆跡 52">
                  <a:extLst>
                    <a:ext uri="{FF2B5EF4-FFF2-40B4-BE49-F238E27FC236}">
                      <a16:creationId xmlns:a16="http://schemas.microsoft.com/office/drawing/2014/main" id="{90F72980-5132-7DA6-6F8E-667E24897919}"/>
                    </a:ext>
                  </a:extLst>
                </p14:cNvPr>
                <p14:cNvContentPartPr/>
                <p14:nvPr/>
              </p14:nvContentPartPr>
              <p14:xfrm>
                <a:off x="1265092" y="1937692"/>
                <a:ext cx="780497" cy="788142"/>
              </p14:xfrm>
            </p:contentPart>
          </mc:Choice>
          <mc:Fallback xmlns="">
            <p:pic>
              <p:nvPicPr>
                <p:cNvPr id="53" name="筆跡 52">
                  <a:extLst>
                    <a:ext uri="{FF2B5EF4-FFF2-40B4-BE49-F238E27FC236}">
                      <a16:creationId xmlns:a16="http://schemas.microsoft.com/office/drawing/2014/main" id="{90F72980-5132-7DA6-6F8E-667E24897919}"/>
                    </a:ext>
                  </a:extLst>
                </p:cNvPr>
                <p:cNvPicPr/>
                <p:nvPr/>
              </p:nvPicPr>
              <p:blipFill>
                <a:blip r:embed="rId11"/>
                <a:stretch>
                  <a:fillRect/>
                </a:stretch>
              </p:blipFill>
              <p:spPr>
                <a:xfrm>
                  <a:off x="1247452" y="1919698"/>
                  <a:ext cx="816138" cy="823770"/>
                </a:xfrm>
                <a:prstGeom prst="rect">
                  <a:avLst/>
                </a:prstGeom>
              </p:spPr>
            </p:pic>
          </mc:Fallback>
        </mc:AlternateContent>
      </p:grpSp>
      <p:grpSp>
        <p:nvGrpSpPr>
          <p:cNvPr id="57" name="群組 56">
            <a:extLst>
              <a:ext uri="{FF2B5EF4-FFF2-40B4-BE49-F238E27FC236}">
                <a16:creationId xmlns:a16="http://schemas.microsoft.com/office/drawing/2014/main" id="{4535565E-D239-268F-7C5E-64F9E6BF3250}"/>
              </a:ext>
            </a:extLst>
          </p:cNvPr>
          <p:cNvGrpSpPr/>
          <p:nvPr/>
        </p:nvGrpSpPr>
        <p:grpSpPr>
          <a:xfrm>
            <a:off x="278834" y="376034"/>
            <a:ext cx="5369406" cy="1123211"/>
            <a:chOff x="278834" y="376034"/>
            <a:chExt cx="5369406" cy="1123211"/>
          </a:xfrm>
        </p:grpSpPr>
        <mc:AlternateContent xmlns:mc="http://schemas.openxmlformats.org/markup-compatibility/2006" xmlns:p14="http://schemas.microsoft.com/office/powerpoint/2010/main">
          <mc:Choice Requires="p14">
            <p:contentPart p14:bwMode="auto" r:id="rId12">
              <p14:nvContentPartPr>
                <p14:cNvPr id="5" name="筆跡 4">
                  <a:extLst>
                    <a:ext uri="{FF2B5EF4-FFF2-40B4-BE49-F238E27FC236}">
                      <a16:creationId xmlns:a16="http://schemas.microsoft.com/office/drawing/2014/main" id="{0D98D0F6-55BC-C7BF-FB27-78F9C34BBB95}"/>
                    </a:ext>
                  </a:extLst>
                </p14:cNvPr>
                <p14:cNvContentPartPr/>
                <p14:nvPr/>
              </p14:nvContentPartPr>
              <p14:xfrm>
                <a:off x="278834" y="583790"/>
                <a:ext cx="389584" cy="266592"/>
              </p14:xfrm>
            </p:contentPart>
          </mc:Choice>
          <mc:Fallback xmlns="">
            <p:pic>
              <p:nvPicPr>
                <p:cNvPr id="5" name="筆跡 4">
                  <a:extLst>
                    <a:ext uri="{FF2B5EF4-FFF2-40B4-BE49-F238E27FC236}">
                      <a16:creationId xmlns:a16="http://schemas.microsoft.com/office/drawing/2014/main" id="{0D98D0F6-55BC-C7BF-FB27-78F9C34BBB95}"/>
                    </a:ext>
                  </a:extLst>
                </p:cNvPr>
                <p:cNvPicPr/>
                <p:nvPr/>
              </p:nvPicPr>
              <p:blipFill>
                <a:blip r:embed="rId13"/>
                <a:stretch>
                  <a:fillRect/>
                </a:stretch>
              </p:blipFill>
              <p:spPr>
                <a:xfrm>
                  <a:off x="260831" y="565801"/>
                  <a:ext cx="425230" cy="30221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筆跡 6">
                  <a:extLst>
                    <a:ext uri="{FF2B5EF4-FFF2-40B4-BE49-F238E27FC236}">
                      <a16:creationId xmlns:a16="http://schemas.microsoft.com/office/drawing/2014/main" id="{8C13235F-4009-7DD8-E0ED-D3011A85A6F0}"/>
                    </a:ext>
                  </a:extLst>
                </p14:cNvPr>
                <p14:cNvContentPartPr/>
                <p14:nvPr/>
              </p14:nvContentPartPr>
              <p14:xfrm>
                <a:off x="382213" y="874648"/>
                <a:ext cx="201772" cy="366647"/>
              </p14:xfrm>
            </p:contentPart>
          </mc:Choice>
          <mc:Fallback xmlns="">
            <p:pic>
              <p:nvPicPr>
                <p:cNvPr id="7" name="筆跡 6">
                  <a:extLst>
                    <a:ext uri="{FF2B5EF4-FFF2-40B4-BE49-F238E27FC236}">
                      <a16:creationId xmlns:a16="http://schemas.microsoft.com/office/drawing/2014/main" id="{8C13235F-4009-7DD8-E0ED-D3011A85A6F0}"/>
                    </a:ext>
                  </a:extLst>
                </p:cNvPr>
                <p:cNvPicPr/>
                <p:nvPr/>
              </p:nvPicPr>
              <p:blipFill>
                <a:blip r:embed="rId15"/>
                <a:stretch>
                  <a:fillRect/>
                </a:stretch>
              </p:blipFill>
              <p:spPr>
                <a:xfrm>
                  <a:off x="364230" y="856640"/>
                  <a:ext cx="237379" cy="40230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筆跡 7">
                  <a:extLst>
                    <a:ext uri="{FF2B5EF4-FFF2-40B4-BE49-F238E27FC236}">
                      <a16:creationId xmlns:a16="http://schemas.microsoft.com/office/drawing/2014/main" id="{E7E94601-7C0F-13EE-32C4-E250B53E4DF2}"/>
                    </a:ext>
                  </a:extLst>
                </p14:cNvPr>
                <p14:cNvContentPartPr/>
                <p14:nvPr/>
              </p14:nvContentPartPr>
              <p14:xfrm>
                <a:off x="605260" y="1001628"/>
                <a:ext cx="27590" cy="251634"/>
              </p14:xfrm>
            </p:contentPart>
          </mc:Choice>
          <mc:Fallback xmlns="">
            <p:pic>
              <p:nvPicPr>
                <p:cNvPr id="8" name="筆跡 7">
                  <a:extLst>
                    <a:ext uri="{FF2B5EF4-FFF2-40B4-BE49-F238E27FC236}">
                      <a16:creationId xmlns:a16="http://schemas.microsoft.com/office/drawing/2014/main" id="{E7E94601-7C0F-13EE-32C4-E250B53E4DF2}"/>
                    </a:ext>
                  </a:extLst>
                </p:cNvPr>
                <p:cNvPicPr/>
                <p:nvPr/>
              </p:nvPicPr>
              <p:blipFill>
                <a:blip r:embed="rId17"/>
                <a:stretch>
                  <a:fillRect/>
                </a:stretch>
              </p:blipFill>
              <p:spPr>
                <a:xfrm>
                  <a:off x="587109" y="983988"/>
                  <a:ext cx="63530" cy="287273"/>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9" name="筆跡 8">
                  <a:extLst>
                    <a:ext uri="{FF2B5EF4-FFF2-40B4-BE49-F238E27FC236}">
                      <a16:creationId xmlns:a16="http://schemas.microsoft.com/office/drawing/2014/main" id="{797067C9-DF3C-4229-5595-32EC220CB740}"/>
                    </a:ext>
                  </a:extLst>
                </p14:cNvPr>
                <p14:cNvContentPartPr/>
                <p14:nvPr/>
              </p14:nvContentPartPr>
              <p14:xfrm>
                <a:off x="623542" y="1095367"/>
                <a:ext cx="161883" cy="160886"/>
              </p14:xfrm>
            </p:contentPart>
          </mc:Choice>
          <mc:Fallback xmlns="">
            <p:pic>
              <p:nvPicPr>
                <p:cNvPr id="9" name="筆跡 8">
                  <a:extLst>
                    <a:ext uri="{FF2B5EF4-FFF2-40B4-BE49-F238E27FC236}">
                      <a16:creationId xmlns:a16="http://schemas.microsoft.com/office/drawing/2014/main" id="{797067C9-DF3C-4229-5595-32EC220CB740}"/>
                    </a:ext>
                  </a:extLst>
                </p:cNvPr>
                <p:cNvPicPr/>
                <p:nvPr/>
              </p:nvPicPr>
              <p:blipFill>
                <a:blip r:embed="rId19"/>
                <a:stretch>
                  <a:fillRect/>
                </a:stretch>
              </p:blipFill>
              <p:spPr>
                <a:xfrm>
                  <a:off x="605915" y="1077731"/>
                  <a:ext cx="197497" cy="196518"/>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0" name="筆跡 9">
                  <a:extLst>
                    <a:ext uri="{FF2B5EF4-FFF2-40B4-BE49-F238E27FC236}">
                      <a16:creationId xmlns:a16="http://schemas.microsoft.com/office/drawing/2014/main" id="{F1FE8BD7-629E-CD8E-6E23-6E9769A52AD0}"/>
                    </a:ext>
                  </a:extLst>
                </p14:cNvPr>
                <p14:cNvContentPartPr/>
                <p14:nvPr/>
              </p14:nvContentPartPr>
              <p14:xfrm>
                <a:off x="879830" y="940465"/>
                <a:ext cx="198781" cy="27258"/>
              </p14:xfrm>
            </p:contentPart>
          </mc:Choice>
          <mc:Fallback xmlns="">
            <p:pic>
              <p:nvPicPr>
                <p:cNvPr id="10" name="筆跡 9">
                  <a:extLst>
                    <a:ext uri="{FF2B5EF4-FFF2-40B4-BE49-F238E27FC236}">
                      <a16:creationId xmlns:a16="http://schemas.microsoft.com/office/drawing/2014/main" id="{F1FE8BD7-629E-CD8E-6E23-6E9769A52AD0}"/>
                    </a:ext>
                  </a:extLst>
                </p:cNvPr>
                <p:cNvPicPr/>
                <p:nvPr/>
              </p:nvPicPr>
              <p:blipFill>
                <a:blip r:embed="rId21"/>
                <a:stretch>
                  <a:fillRect/>
                </a:stretch>
              </p:blipFill>
              <p:spPr>
                <a:xfrm>
                  <a:off x="862216" y="922891"/>
                  <a:ext cx="234367" cy="62765"/>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 name="筆跡 10">
                  <a:extLst>
                    <a:ext uri="{FF2B5EF4-FFF2-40B4-BE49-F238E27FC236}">
                      <a16:creationId xmlns:a16="http://schemas.microsoft.com/office/drawing/2014/main" id="{B5FAA739-F4BD-12E2-4289-AB64F5CAFB99}"/>
                    </a:ext>
                  </a:extLst>
                </p14:cNvPr>
                <p14:cNvContentPartPr/>
                <p14:nvPr/>
              </p14:nvContentPartPr>
              <p14:xfrm>
                <a:off x="918389" y="1019578"/>
                <a:ext cx="148255" cy="10305"/>
              </p14:xfrm>
            </p:contentPart>
          </mc:Choice>
          <mc:Fallback xmlns="">
            <p:pic>
              <p:nvPicPr>
                <p:cNvPr id="11" name="筆跡 10">
                  <a:extLst>
                    <a:ext uri="{FF2B5EF4-FFF2-40B4-BE49-F238E27FC236}">
                      <a16:creationId xmlns:a16="http://schemas.microsoft.com/office/drawing/2014/main" id="{B5FAA739-F4BD-12E2-4289-AB64F5CAFB99}"/>
                    </a:ext>
                  </a:extLst>
                </p:cNvPr>
                <p:cNvPicPr/>
                <p:nvPr/>
              </p:nvPicPr>
              <p:blipFill>
                <a:blip r:embed="rId23"/>
                <a:stretch>
                  <a:fillRect/>
                </a:stretch>
              </p:blipFill>
              <p:spPr>
                <a:xfrm>
                  <a:off x="900397" y="1001176"/>
                  <a:ext cx="183879" cy="46741"/>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3" name="筆跡 12">
                  <a:extLst>
                    <a:ext uri="{FF2B5EF4-FFF2-40B4-BE49-F238E27FC236}">
                      <a16:creationId xmlns:a16="http://schemas.microsoft.com/office/drawing/2014/main" id="{D838E45D-8DE0-4120-10A9-7BFA52AC81CB}"/>
                    </a:ext>
                  </a:extLst>
                </p14:cNvPr>
                <p14:cNvContentPartPr/>
                <p14:nvPr/>
              </p14:nvContentPartPr>
              <p14:xfrm>
                <a:off x="1608471" y="616698"/>
                <a:ext cx="152576" cy="210415"/>
              </p14:xfrm>
            </p:contentPart>
          </mc:Choice>
          <mc:Fallback xmlns="">
            <p:pic>
              <p:nvPicPr>
                <p:cNvPr id="13" name="筆跡 12">
                  <a:extLst>
                    <a:ext uri="{FF2B5EF4-FFF2-40B4-BE49-F238E27FC236}">
                      <a16:creationId xmlns:a16="http://schemas.microsoft.com/office/drawing/2014/main" id="{D838E45D-8DE0-4120-10A9-7BFA52AC81CB}"/>
                    </a:ext>
                  </a:extLst>
                </p:cNvPr>
                <p:cNvPicPr/>
                <p:nvPr/>
              </p:nvPicPr>
              <p:blipFill>
                <a:blip r:embed="rId25"/>
                <a:stretch>
                  <a:fillRect/>
                </a:stretch>
              </p:blipFill>
              <p:spPr>
                <a:xfrm>
                  <a:off x="1590838" y="599073"/>
                  <a:ext cx="188201" cy="246024"/>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4" name="筆跡 13">
                  <a:extLst>
                    <a:ext uri="{FF2B5EF4-FFF2-40B4-BE49-F238E27FC236}">
                      <a16:creationId xmlns:a16="http://schemas.microsoft.com/office/drawing/2014/main" id="{7227219B-D04F-A595-3780-289868D96C0F}"/>
                    </a:ext>
                  </a:extLst>
                </p14:cNvPr>
                <p14:cNvContentPartPr/>
                <p14:nvPr/>
              </p14:nvContentPartPr>
              <p14:xfrm>
                <a:off x="1400383" y="617695"/>
                <a:ext cx="722325" cy="824707"/>
              </p14:xfrm>
            </p:contentPart>
          </mc:Choice>
          <mc:Fallback xmlns="">
            <p:pic>
              <p:nvPicPr>
                <p:cNvPr id="14" name="筆跡 13">
                  <a:extLst>
                    <a:ext uri="{FF2B5EF4-FFF2-40B4-BE49-F238E27FC236}">
                      <a16:creationId xmlns:a16="http://schemas.microsoft.com/office/drawing/2014/main" id="{7227219B-D04F-A595-3780-289868D96C0F}"/>
                    </a:ext>
                  </a:extLst>
                </p:cNvPr>
                <p:cNvPicPr/>
                <p:nvPr/>
              </p:nvPicPr>
              <p:blipFill>
                <a:blip r:embed="rId27"/>
                <a:stretch>
                  <a:fillRect/>
                </a:stretch>
              </p:blipFill>
              <p:spPr>
                <a:xfrm>
                  <a:off x="1382748" y="599696"/>
                  <a:ext cx="757955" cy="860345"/>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6" name="筆跡 15">
                  <a:extLst>
                    <a:ext uri="{FF2B5EF4-FFF2-40B4-BE49-F238E27FC236}">
                      <a16:creationId xmlns:a16="http://schemas.microsoft.com/office/drawing/2014/main" id="{BFD51BC6-D033-8BD1-0119-F6FC4A2BE3A9}"/>
                    </a:ext>
                  </a:extLst>
                </p14:cNvPr>
                <p14:cNvContentPartPr/>
                <p14:nvPr/>
              </p14:nvContentPartPr>
              <p14:xfrm>
                <a:off x="1778000" y="1071766"/>
                <a:ext cx="104376" cy="233351"/>
              </p14:xfrm>
            </p:contentPart>
          </mc:Choice>
          <mc:Fallback xmlns="">
            <p:pic>
              <p:nvPicPr>
                <p:cNvPr id="16" name="筆跡 15">
                  <a:extLst>
                    <a:ext uri="{FF2B5EF4-FFF2-40B4-BE49-F238E27FC236}">
                      <a16:creationId xmlns:a16="http://schemas.microsoft.com/office/drawing/2014/main" id="{BFD51BC6-D033-8BD1-0119-F6FC4A2BE3A9}"/>
                    </a:ext>
                  </a:extLst>
                </p:cNvPr>
                <p:cNvPicPr/>
                <p:nvPr/>
              </p:nvPicPr>
              <p:blipFill>
                <a:blip r:embed="rId29"/>
                <a:stretch>
                  <a:fillRect/>
                </a:stretch>
              </p:blipFill>
              <p:spPr>
                <a:xfrm>
                  <a:off x="1760004" y="1053788"/>
                  <a:ext cx="140008" cy="268947"/>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7" name="筆跡 16">
                  <a:extLst>
                    <a:ext uri="{FF2B5EF4-FFF2-40B4-BE49-F238E27FC236}">
                      <a16:creationId xmlns:a16="http://schemas.microsoft.com/office/drawing/2014/main" id="{547E22EE-881A-7855-BA1C-16E4F40AEC74}"/>
                    </a:ext>
                  </a:extLst>
                </p14:cNvPr>
                <p14:cNvContentPartPr/>
                <p14:nvPr/>
              </p14:nvContentPartPr>
              <p14:xfrm>
                <a:off x="1896005" y="1064453"/>
                <a:ext cx="94404" cy="225373"/>
              </p14:xfrm>
            </p:contentPart>
          </mc:Choice>
          <mc:Fallback xmlns="">
            <p:pic>
              <p:nvPicPr>
                <p:cNvPr id="17" name="筆跡 16">
                  <a:extLst>
                    <a:ext uri="{FF2B5EF4-FFF2-40B4-BE49-F238E27FC236}">
                      <a16:creationId xmlns:a16="http://schemas.microsoft.com/office/drawing/2014/main" id="{547E22EE-881A-7855-BA1C-16E4F40AEC74}"/>
                    </a:ext>
                  </a:extLst>
                </p:cNvPr>
                <p:cNvPicPr/>
                <p:nvPr/>
              </p:nvPicPr>
              <p:blipFill>
                <a:blip r:embed="rId31"/>
                <a:stretch>
                  <a:fillRect/>
                </a:stretch>
              </p:blipFill>
              <p:spPr>
                <a:xfrm>
                  <a:off x="1878349" y="1046452"/>
                  <a:ext cx="130076" cy="261015"/>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8" name="筆跡 17">
                  <a:extLst>
                    <a:ext uri="{FF2B5EF4-FFF2-40B4-BE49-F238E27FC236}">
                      <a16:creationId xmlns:a16="http://schemas.microsoft.com/office/drawing/2014/main" id="{54AFACEF-E650-538C-CD16-06A960C9D9B7}"/>
                    </a:ext>
                  </a:extLst>
                </p14:cNvPr>
                <p14:cNvContentPartPr/>
                <p14:nvPr/>
              </p14:nvContentPartPr>
              <p14:xfrm>
                <a:off x="2013345" y="1093041"/>
                <a:ext cx="180498" cy="150914"/>
              </p14:xfrm>
            </p:contentPart>
          </mc:Choice>
          <mc:Fallback xmlns="">
            <p:pic>
              <p:nvPicPr>
                <p:cNvPr id="18" name="筆跡 17">
                  <a:extLst>
                    <a:ext uri="{FF2B5EF4-FFF2-40B4-BE49-F238E27FC236}">
                      <a16:creationId xmlns:a16="http://schemas.microsoft.com/office/drawing/2014/main" id="{54AFACEF-E650-538C-CD16-06A960C9D9B7}"/>
                    </a:ext>
                  </a:extLst>
                </p:cNvPr>
                <p:cNvPicPr/>
                <p:nvPr/>
              </p:nvPicPr>
              <p:blipFill>
                <a:blip r:embed="rId33"/>
                <a:stretch>
                  <a:fillRect/>
                </a:stretch>
              </p:blipFill>
              <p:spPr>
                <a:xfrm>
                  <a:off x="1995367" y="1075392"/>
                  <a:ext cx="216094" cy="186571"/>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9" name="筆跡 18">
                  <a:extLst>
                    <a:ext uri="{FF2B5EF4-FFF2-40B4-BE49-F238E27FC236}">
                      <a16:creationId xmlns:a16="http://schemas.microsoft.com/office/drawing/2014/main" id="{222FF98B-2C44-1A36-CEE2-12A3C37148AD}"/>
                    </a:ext>
                  </a:extLst>
                </p14:cNvPr>
                <p14:cNvContentPartPr/>
                <p14:nvPr/>
              </p14:nvContentPartPr>
              <p14:xfrm>
                <a:off x="2204813" y="1044841"/>
                <a:ext cx="117008" cy="239002"/>
              </p14:xfrm>
            </p:contentPart>
          </mc:Choice>
          <mc:Fallback xmlns="">
            <p:pic>
              <p:nvPicPr>
                <p:cNvPr id="19" name="筆跡 18">
                  <a:extLst>
                    <a:ext uri="{FF2B5EF4-FFF2-40B4-BE49-F238E27FC236}">
                      <a16:creationId xmlns:a16="http://schemas.microsoft.com/office/drawing/2014/main" id="{222FF98B-2C44-1A36-CEE2-12A3C37148AD}"/>
                    </a:ext>
                  </a:extLst>
                </p:cNvPr>
                <p:cNvPicPr/>
                <p:nvPr/>
              </p:nvPicPr>
              <p:blipFill>
                <a:blip r:embed="rId35"/>
                <a:stretch>
                  <a:fillRect/>
                </a:stretch>
              </p:blipFill>
              <p:spPr>
                <a:xfrm>
                  <a:off x="2186812" y="1027204"/>
                  <a:ext cx="152650" cy="274636"/>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0" name="筆跡 19">
                  <a:extLst>
                    <a:ext uri="{FF2B5EF4-FFF2-40B4-BE49-F238E27FC236}">
                      <a16:creationId xmlns:a16="http://schemas.microsoft.com/office/drawing/2014/main" id="{289871C4-9D2B-2F5D-D9C3-200C5C8732B5}"/>
                    </a:ext>
                  </a:extLst>
                </p14:cNvPr>
                <p14:cNvContentPartPr/>
                <p14:nvPr/>
              </p14:nvContentPartPr>
              <p14:xfrm>
                <a:off x="2409909" y="1036531"/>
                <a:ext cx="76454" cy="226038"/>
              </p14:xfrm>
            </p:contentPart>
          </mc:Choice>
          <mc:Fallback xmlns="">
            <p:pic>
              <p:nvPicPr>
                <p:cNvPr id="20" name="筆跡 19">
                  <a:extLst>
                    <a:ext uri="{FF2B5EF4-FFF2-40B4-BE49-F238E27FC236}">
                      <a16:creationId xmlns:a16="http://schemas.microsoft.com/office/drawing/2014/main" id="{289871C4-9D2B-2F5D-D9C3-200C5C8732B5}"/>
                    </a:ext>
                  </a:extLst>
                </p:cNvPr>
                <p:cNvPicPr/>
                <p:nvPr/>
              </p:nvPicPr>
              <p:blipFill>
                <a:blip r:embed="rId37"/>
                <a:stretch>
                  <a:fillRect/>
                </a:stretch>
              </p:blipFill>
              <p:spPr>
                <a:xfrm>
                  <a:off x="2391877" y="1018894"/>
                  <a:ext cx="112157" cy="261671"/>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1" name="筆跡 20">
                  <a:extLst>
                    <a:ext uri="{FF2B5EF4-FFF2-40B4-BE49-F238E27FC236}">
                      <a16:creationId xmlns:a16="http://schemas.microsoft.com/office/drawing/2014/main" id="{D0BFF6EF-B783-EB35-742E-78AEF240298F}"/>
                    </a:ext>
                  </a:extLst>
                </p14:cNvPr>
                <p14:cNvContentPartPr/>
                <p14:nvPr/>
              </p14:nvContentPartPr>
              <p14:xfrm>
                <a:off x="2514286" y="1044841"/>
                <a:ext cx="130969" cy="215069"/>
              </p14:xfrm>
            </p:contentPart>
          </mc:Choice>
          <mc:Fallback xmlns="">
            <p:pic>
              <p:nvPicPr>
                <p:cNvPr id="21" name="筆跡 20">
                  <a:extLst>
                    <a:ext uri="{FF2B5EF4-FFF2-40B4-BE49-F238E27FC236}">
                      <a16:creationId xmlns:a16="http://schemas.microsoft.com/office/drawing/2014/main" id="{D0BFF6EF-B783-EB35-742E-78AEF240298F}"/>
                    </a:ext>
                  </a:extLst>
                </p:cNvPr>
                <p:cNvPicPr/>
                <p:nvPr/>
              </p:nvPicPr>
              <p:blipFill>
                <a:blip r:embed="rId39"/>
                <a:stretch>
                  <a:fillRect/>
                </a:stretch>
              </p:blipFill>
              <p:spPr>
                <a:xfrm>
                  <a:off x="2496656" y="1027218"/>
                  <a:ext cx="166590" cy="250674"/>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2" name="筆跡 21">
                  <a:extLst>
                    <a:ext uri="{FF2B5EF4-FFF2-40B4-BE49-F238E27FC236}">
                      <a16:creationId xmlns:a16="http://schemas.microsoft.com/office/drawing/2014/main" id="{917511F7-4E06-9075-5612-F0BCEA64C191}"/>
                    </a:ext>
                  </a:extLst>
                </p14:cNvPr>
                <p14:cNvContentPartPr/>
                <p14:nvPr/>
              </p14:nvContentPartPr>
              <p14:xfrm>
                <a:off x="2705089" y="1153207"/>
                <a:ext cx="139944" cy="6981"/>
              </p14:xfrm>
            </p:contentPart>
          </mc:Choice>
          <mc:Fallback xmlns="">
            <p:pic>
              <p:nvPicPr>
                <p:cNvPr id="22" name="筆跡 21">
                  <a:extLst>
                    <a:ext uri="{FF2B5EF4-FFF2-40B4-BE49-F238E27FC236}">
                      <a16:creationId xmlns:a16="http://schemas.microsoft.com/office/drawing/2014/main" id="{917511F7-4E06-9075-5612-F0BCEA64C191}"/>
                    </a:ext>
                  </a:extLst>
                </p:cNvPr>
                <p:cNvPicPr/>
                <p:nvPr/>
              </p:nvPicPr>
              <p:blipFill>
                <a:blip r:embed="rId41"/>
                <a:stretch>
                  <a:fillRect/>
                </a:stretch>
              </p:blipFill>
              <p:spPr>
                <a:xfrm>
                  <a:off x="2687416" y="1134836"/>
                  <a:ext cx="175651" cy="43356"/>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3" name="筆跡 22">
                  <a:extLst>
                    <a:ext uri="{FF2B5EF4-FFF2-40B4-BE49-F238E27FC236}">
                      <a16:creationId xmlns:a16="http://schemas.microsoft.com/office/drawing/2014/main" id="{6F978337-D4F9-9BE1-F4D8-7B25C3071357}"/>
                    </a:ext>
                  </a:extLst>
                </p14:cNvPr>
                <p14:cNvContentPartPr/>
                <p14:nvPr/>
              </p14:nvContentPartPr>
              <p14:xfrm>
                <a:off x="2836723" y="1038526"/>
                <a:ext cx="271911" cy="267922"/>
              </p14:xfrm>
            </p:contentPart>
          </mc:Choice>
          <mc:Fallback xmlns="">
            <p:pic>
              <p:nvPicPr>
                <p:cNvPr id="23" name="筆跡 22">
                  <a:extLst>
                    <a:ext uri="{FF2B5EF4-FFF2-40B4-BE49-F238E27FC236}">
                      <a16:creationId xmlns:a16="http://schemas.microsoft.com/office/drawing/2014/main" id="{6F978337-D4F9-9BE1-F4D8-7B25C3071357}"/>
                    </a:ext>
                  </a:extLst>
                </p:cNvPr>
                <p:cNvPicPr/>
                <p:nvPr/>
              </p:nvPicPr>
              <p:blipFill>
                <a:blip r:embed="rId43"/>
                <a:stretch>
                  <a:fillRect/>
                </a:stretch>
              </p:blipFill>
              <p:spPr>
                <a:xfrm>
                  <a:off x="2818716" y="1020545"/>
                  <a:ext cx="307566" cy="30352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2B44E3AF-5E78-53B5-C0BC-0D3877ECD857}"/>
                    </a:ext>
                  </a:extLst>
                </p14:cNvPr>
                <p14:cNvContentPartPr/>
                <p14:nvPr/>
              </p14:nvContentPartPr>
              <p14:xfrm>
                <a:off x="3505530" y="770271"/>
                <a:ext cx="291523" cy="49529"/>
              </p14:xfrm>
            </p:contentPart>
          </mc:Choice>
          <mc:Fallback xmlns="">
            <p:pic>
              <p:nvPicPr>
                <p:cNvPr id="28" name="筆跡 27">
                  <a:extLst>
                    <a:ext uri="{FF2B5EF4-FFF2-40B4-BE49-F238E27FC236}">
                      <a16:creationId xmlns:a16="http://schemas.microsoft.com/office/drawing/2014/main" id="{2B44E3AF-5E78-53B5-C0BC-0D3877ECD857}"/>
                    </a:ext>
                  </a:extLst>
                </p:cNvPr>
                <p:cNvPicPr/>
                <p:nvPr/>
              </p:nvPicPr>
              <p:blipFill>
                <a:blip r:embed="rId45"/>
                <a:stretch>
                  <a:fillRect/>
                </a:stretch>
              </p:blipFill>
              <p:spPr>
                <a:xfrm>
                  <a:off x="3487535" y="752195"/>
                  <a:ext cx="327154" cy="8532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72DAC998-8EED-1825-7C4C-5D38F2228870}"/>
                    </a:ext>
                  </a:extLst>
                </p14:cNvPr>
                <p14:cNvContentPartPr/>
                <p14:nvPr/>
              </p14:nvContentPartPr>
              <p14:xfrm>
                <a:off x="3472954" y="809163"/>
                <a:ext cx="301163" cy="240664"/>
              </p14:xfrm>
            </p:contentPart>
          </mc:Choice>
          <mc:Fallback xmlns="">
            <p:pic>
              <p:nvPicPr>
                <p:cNvPr id="29" name="筆跡 28">
                  <a:extLst>
                    <a:ext uri="{FF2B5EF4-FFF2-40B4-BE49-F238E27FC236}">
                      <a16:creationId xmlns:a16="http://schemas.microsoft.com/office/drawing/2014/main" id="{72DAC998-8EED-1825-7C4C-5D38F2228870}"/>
                    </a:ext>
                  </a:extLst>
                </p:cNvPr>
                <p:cNvPicPr/>
                <p:nvPr/>
              </p:nvPicPr>
              <p:blipFill>
                <a:blip r:embed="rId47"/>
                <a:stretch>
                  <a:fillRect/>
                </a:stretch>
              </p:blipFill>
              <p:spPr>
                <a:xfrm>
                  <a:off x="3454963" y="791536"/>
                  <a:ext cx="336784" cy="276278"/>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1" name="筆跡 30">
                  <a:extLst>
                    <a:ext uri="{FF2B5EF4-FFF2-40B4-BE49-F238E27FC236}">
                      <a16:creationId xmlns:a16="http://schemas.microsoft.com/office/drawing/2014/main" id="{F66F873B-D9D5-0814-39C1-FE3536EFCBCC}"/>
                    </a:ext>
                  </a:extLst>
                </p14:cNvPr>
                <p14:cNvContentPartPr/>
                <p14:nvPr/>
              </p14:nvContentPartPr>
              <p14:xfrm>
                <a:off x="4011457" y="525286"/>
                <a:ext cx="171191" cy="887533"/>
              </p14:xfrm>
            </p:contentPart>
          </mc:Choice>
          <mc:Fallback xmlns="">
            <p:pic>
              <p:nvPicPr>
                <p:cNvPr id="31" name="筆跡 30">
                  <a:extLst>
                    <a:ext uri="{FF2B5EF4-FFF2-40B4-BE49-F238E27FC236}">
                      <a16:creationId xmlns:a16="http://schemas.microsoft.com/office/drawing/2014/main" id="{F66F873B-D9D5-0814-39C1-FE3536EFCBCC}"/>
                    </a:ext>
                  </a:extLst>
                </p:cNvPr>
                <p:cNvPicPr/>
                <p:nvPr/>
              </p:nvPicPr>
              <p:blipFill>
                <a:blip r:embed="rId49"/>
                <a:stretch>
                  <a:fillRect/>
                </a:stretch>
              </p:blipFill>
              <p:spPr>
                <a:xfrm>
                  <a:off x="3993475" y="507291"/>
                  <a:ext cx="206796" cy="923164"/>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B7076A86-80BB-B0A8-02B3-15773D57CBDE}"/>
                    </a:ext>
                  </a:extLst>
                </p14:cNvPr>
                <p14:cNvContentPartPr/>
                <p14:nvPr/>
              </p14:nvContentPartPr>
              <p14:xfrm>
                <a:off x="4296332" y="588443"/>
                <a:ext cx="182493" cy="273240"/>
              </p14:xfrm>
            </p:contentPart>
          </mc:Choice>
          <mc:Fallback xmlns="">
            <p:pic>
              <p:nvPicPr>
                <p:cNvPr id="33" name="筆跡 32">
                  <a:extLst>
                    <a:ext uri="{FF2B5EF4-FFF2-40B4-BE49-F238E27FC236}">
                      <a16:creationId xmlns:a16="http://schemas.microsoft.com/office/drawing/2014/main" id="{B7076A86-80BB-B0A8-02B3-15773D57CBDE}"/>
                    </a:ext>
                  </a:extLst>
                </p:cNvPr>
                <p:cNvPicPr/>
                <p:nvPr/>
              </p:nvPicPr>
              <p:blipFill>
                <a:blip r:embed="rId51"/>
                <a:stretch>
                  <a:fillRect/>
                </a:stretch>
              </p:blipFill>
              <p:spPr>
                <a:xfrm>
                  <a:off x="4278335" y="570803"/>
                  <a:ext cx="218128"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BD7207E6-0641-D8FA-45F0-A180A96EF084}"/>
                    </a:ext>
                  </a:extLst>
                </p14:cNvPr>
                <p14:cNvContentPartPr/>
                <p14:nvPr/>
              </p14:nvContentPartPr>
              <p14:xfrm>
                <a:off x="4336886" y="566504"/>
                <a:ext cx="211080" cy="292852"/>
              </p14:xfrm>
            </p:contentPart>
          </mc:Choice>
          <mc:Fallback xmlns="">
            <p:pic>
              <p:nvPicPr>
                <p:cNvPr id="34" name="筆跡 33">
                  <a:extLst>
                    <a:ext uri="{FF2B5EF4-FFF2-40B4-BE49-F238E27FC236}">
                      <a16:creationId xmlns:a16="http://schemas.microsoft.com/office/drawing/2014/main" id="{BD7207E6-0641-D8FA-45F0-A180A96EF084}"/>
                    </a:ext>
                  </a:extLst>
                </p:cNvPr>
                <p:cNvPicPr/>
                <p:nvPr/>
              </p:nvPicPr>
              <p:blipFill>
                <a:blip r:embed="rId53"/>
                <a:stretch>
                  <a:fillRect/>
                </a:stretch>
              </p:blipFill>
              <p:spPr>
                <a:xfrm>
                  <a:off x="4319236" y="548875"/>
                  <a:ext cx="246740" cy="328469"/>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B6FB1B48-F14D-4C3A-B9D9-131A8A091475}"/>
                    </a:ext>
                  </a:extLst>
                </p14:cNvPr>
                <p14:cNvContentPartPr/>
                <p14:nvPr/>
              </p14:nvContentPartPr>
              <p14:xfrm>
                <a:off x="4529018" y="652931"/>
                <a:ext cx="148255" cy="190138"/>
              </p14:xfrm>
            </p:contentPart>
          </mc:Choice>
          <mc:Fallback xmlns="">
            <p:pic>
              <p:nvPicPr>
                <p:cNvPr id="35" name="筆跡 34">
                  <a:extLst>
                    <a:ext uri="{FF2B5EF4-FFF2-40B4-BE49-F238E27FC236}">
                      <a16:creationId xmlns:a16="http://schemas.microsoft.com/office/drawing/2014/main" id="{B6FB1B48-F14D-4C3A-B9D9-131A8A091475}"/>
                    </a:ext>
                  </a:extLst>
                </p:cNvPr>
                <p:cNvPicPr/>
                <p:nvPr/>
              </p:nvPicPr>
              <p:blipFill>
                <a:blip r:embed="rId55"/>
                <a:stretch>
                  <a:fillRect/>
                </a:stretch>
              </p:blipFill>
              <p:spPr>
                <a:xfrm>
                  <a:off x="4511386" y="635319"/>
                  <a:ext cx="183879" cy="225721"/>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172981A4-5E71-7DBD-6601-782E4670E0CD}"/>
                    </a:ext>
                  </a:extLst>
                </p14:cNvPr>
                <p14:cNvContentPartPr/>
                <p14:nvPr/>
              </p14:nvContentPartPr>
              <p14:xfrm>
                <a:off x="4717162" y="737695"/>
                <a:ext cx="94737" cy="19945"/>
              </p14:xfrm>
            </p:contentPart>
          </mc:Choice>
          <mc:Fallback xmlns="">
            <p:pic>
              <p:nvPicPr>
                <p:cNvPr id="36" name="筆跡 35">
                  <a:extLst>
                    <a:ext uri="{FF2B5EF4-FFF2-40B4-BE49-F238E27FC236}">
                      <a16:creationId xmlns:a16="http://schemas.microsoft.com/office/drawing/2014/main" id="{172981A4-5E71-7DBD-6601-782E4670E0CD}"/>
                    </a:ext>
                  </a:extLst>
                </p:cNvPr>
                <p:cNvPicPr/>
                <p:nvPr/>
              </p:nvPicPr>
              <p:blipFill>
                <a:blip r:embed="rId57"/>
                <a:stretch>
                  <a:fillRect/>
                </a:stretch>
              </p:blipFill>
              <p:spPr>
                <a:xfrm>
                  <a:off x="4699511" y="719563"/>
                  <a:ext cx="130398" cy="55846"/>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028F77BD-061D-B684-BF62-2AF7C5CCD48E}"/>
                    </a:ext>
                  </a:extLst>
                </p14:cNvPr>
                <p14:cNvContentPartPr/>
                <p14:nvPr/>
              </p14:nvContentPartPr>
              <p14:xfrm>
                <a:off x="4907965" y="599745"/>
                <a:ext cx="255623" cy="38892"/>
              </p14:xfrm>
            </p:contentPart>
          </mc:Choice>
          <mc:Fallback xmlns="">
            <p:pic>
              <p:nvPicPr>
                <p:cNvPr id="37" name="筆跡 36">
                  <a:extLst>
                    <a:ext uri="{FF2B5EF4-FFF2-40B4-BE49-F238E27FC236}">
                      <a16:creationId xmlns:a16="http://schemas.microsoft.com/office/drawing/2014/main" id="{028F77BD-061D-B684-BF62-2AF7C5CCD48E}"/>
                    </a:ext>
                  </a:extLst>
                </p:cNvPr>
                <p:cNvPicPr/>
                <p:nvPr/>
              </p:nvPicPr>
              <p:blipFill>
                <a:blip r:embed="rId59"/>
                <a:stretch>
                  <a:fillRect/>
                </a:stretch>
              </p:blipFill>
              <p:spPr>
                <a:xfrm>
                  <a:off x="4890323" y="582100"/>
                  <a:ext cx="291266" cy="74543"/>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27D80F6F-2201-22A6-4811-7AE3B2EA0ACE}"/>
                    </a:ext>
                  </a:extLst>
                </p14:cNvPr>
                <p14:cNvContentPartPr/>
                <p14:nvPr/>
              </p14:nvContentPartPr>
              <p14:xfrm>
                <a:off x="4925915" y="658582"/>
                <a:ext cx="222049" cy="242659"/>
              </p14:xfrm>
            </p:contentPart>
          </mc:Choice>
          <mc:Fallback xmlns="">
            <p:pic>
              <p:nvPicPr>
                <p:cNvPr id="38" name="筆跡 37">
                  <a:extLst>
                    <a:ext uri="{FF2B5EF4-FFF2-40B4-BE49-F238E27FC236}">
                      <a16:creationId xmlns:a16="http://schemas.microsoft.com/office/drawing/2014/main" id="{27D80F6F-2201-22A6-4811-7AE3B2EA0ACE}"/>
                    </a:ext>
                  </a:extLst>
                </p:cNvPr>
                <p:cNvPicPr/>
                <p:nvPr/>
              </p:nvPicPr>
              <p:blipFill>
                <a:blip r:embed="rId61"/>
                <a:stretch>
                  <a:fillRect/>
                </a:stretch>
              </p:blipFill>
              <p:spPr>
                <a:xfrm>
                  <a:off x="4907921" y="640581"/>
                  <a:ext cx="257678" cy="278302"/>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0" name="筆跡 39">
                  <a:extLst>
                    <a:ext uri="{FF2B5EF4-FFF2-40B4-BE49-F238E27FC236}">
                      <a16:creationId xmlns:a16="http://schemas.microsoft.com/office/drawing/2014/main" id="{2AC59E6F-BCB2-D66C-B36E-6E9A9F0E8D59}"/>
                    </a:ext>
                  </a:extLst>
                </p14:cNvPr>
                <p14:cNvContentPartPr/>
                <p14:nvPr/>
              </p14:nvContentPartPr>
              <p14:xfrm>
                <a:off x="4173008" y="952764"/>
                <a:ext cx="1081660" cy="75457"/>
              </p14:xfrm>
            </p:contentPart>
          </mc:Choice>
          <mc:Fallback xmlns="">
            <p:pic>
              <p:nvPicPr>
                <p:cNvPr id="40" name="筆跡 39">
                  <a:extLst>
                    <a:ext uri="{FF2B5EF4-FFF2-40B4-BE49-F238E27FC236}">
                      <a16:creationId xmlns:a16="http://schemas.microsoft.com/office/drawing/2014/main" id="{2AC59E6F-BCB2-D66C-B36E-6E9A9F0E8D59}"/>
                    </a:ext>
                  </a:extLst>
                </p:cNvPr>
                <p:cNvPicPr/>
                <p:nvPr/>
              </p:nvPicPr>
              <p:blipFill>
                <a:blip r:embed="rId63"/>
                <a:stretch>
                  <a:fillRect/>
                </a:stretch>
              </p:blipFill>
              <p:spPr>
                <a:xfrm>
                  <a:off x="4155010" y="935073"/>
                  <a:ext cx="1117295" cy="1112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1" name="筆跡 40">
                  <a:extLst>
                    <a:ext uri="{FF2B5EF4-FFF2-40B4-BE49-F238E27FC236}">
                      <a16:creationId xmlns:a16="http://schemas.microsoft.com/office/drawing/2014/main" id="{BD8063A2-AE14-9F1B-A2B7-E3D8CC737DC2}"/>
                    </a:ext>
                  </a:extLst>
                </p14:cNvPr>
                <p14:cNvContentPartPr/>
                <p14:nvPr/>
              </p14:nvContentPartPr>
              <p14:xfrm>
                <a:off x="4442259" y="1081406"/>
                <a:ext cx="449417" cy="161883"/>
              </p14:xfrm>
            </p:contentPart>
          </mc:Choice>
          <mc:Fallback xmlns="">
            <p:pic>
              <p:nvPicPr>
                <p:cNvPr id="41" name="筆跡 40">
                  <a:extLst>
                    <a:ext uri="{FF2B5EF4-FFF2-40B4-BE49-F238E27FC236}">
                      <a16:creationId xmlns:a16="http://schemas.microsoft.com/office/drawing/2014/main" id="{BD8063A2-AE14-9F1B-A2B7-E3D8CC737DC2}"/>
                    </a:ext>
                  </a:extLst>
                </p:cNvPr>
                <p:cNvPicPr/>
                <p:nvPr/>
              </p:nvPicPr>
              <p:blipFill>
                <a:blip r:embed="rId65"/>
                <a:stretch>
                  <a:fillRect/>
                </a:stretch>
              </p:blipFill>
              <p:spPr>
                <a:xfrm>
                  <a:off x="4424614" y="1063419"/>
                  <a:ext cx="485068" cy="19749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筆跡 43">
                  <a:extLst>
                    <a:ext uri="{FF2B5EF4-FFF2-40B4-BE49-F238E27FC236}">
                      <a16:creationId xmlns:a16="http://schemas.microsoft.com/office/drawing/2014/main" id="{4C574965-1D06-1E48-10EA-CB3FFF89CA01}"/>
                    </a:ext>
                  </a:extLst>
                </p14:cNvPr>
                <p14:cNvContentPartPr/>
                <p14:nvPr/>
              </p14:nvContentPartPr>
              <p14:xfrm>
                <a:off x="4596830" y="1234979"/>
                <a:ext cx="309141" cy="201108"/>
              </p14:xfrm>
            </p:contentPart>
          </mc:Choice>
          <mc:Fallback xmlns="">
            <p:pic>
              <p:nvPicPr>
                <p:cNvPr id="44" name="筆跡 43">
                  <a:extLst>
                    <a:ext uri="{FF2B5EF4-FFF2-40B4-BE49-F238E27FC236}">
                      <a16:creationId xmlns:a16="http://schemas.microsoft.com/office/drawing/2014/main" id="{4C574965-1D06-1E48-10EA-CB3FFF89CA01}"/>
                    </a:ext>
                  </a:extLst>
                </p:cNvPr>
                <p:cNvPicPr/>
                <p:nvPr/>
              </p:nvPicPr>
              <p:blipFill>
                <a:blip r:embed="rId67"/>
                <a:stretch>
                  <a:fillRect/>
                </a:stretch>
              </p:blipFill>
              <p:spPr>
                <a:xfrm>
                  <a:off x="4578836" y="1216991"/>
                  <a:ext cx="344770" cy="236725"/>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筆跡 44">
                  <a:extLst>
                    <a:ext uri="{FF2B5EF4-FFF2-40B4-BE49-F238E27FC236}">
                      <a16:creationId xmlns:a16="http://schemas.microsoft.com/office/drawing/2014/main" id="{DE8A9B85-8CD0-75ED-54F5-11345940EF63}"/>
                    </a:ext>
                  </a:extLst>
                </p14:cNvPr>
                <p14:cNvContentPartPr/>
                <p14:nvPr/>
              </p14:nvContentPartPr>
              <p14:xfrm>
                <a:off x="5204141" y="502017"/>
                <a:ext cx="255623" cy="861272"/>
              </p14:xfrm>
            </p:contentPart>
          </mc:Choice>
          <mc:Fallback xmlns="">
            <p:pic>
              <p:nvPicPr>
                <p:cNvPr id="45" name="筆跡 44">
                  <a:extLst>
                    <a:ext uri="{FF2B5EF4-FFF2-40B4-BE49-F238E27FC236}">
                      <a16:creationId xmlns:a16="http://schemas.microsoft.com/office/drawing/2014/main" id="{DE8A9B85-8CD0-75ED-54F5-11345940EF63}"/>
                    </a:ext>
                  </a:extLst>
                </p:cNvPr>
                <p:cNvPicPr/>
                <p:nvPr/>
              </p:nvPicPr>
              <p:blipFill>
                <a:blip r:embed="rId69"/>
                <a:stretch>
                  <a:fillRect/>
                </a:stretch>
              </p:blipFill>
              <p:spPr>
                <a:xfrm>
                  <a:off x="5186139" y="484014"/>
                  <a:ext cx="291266" cy="896918"/>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EB93140B-514F-62B5-4CE5-BEF21E40C14D}"/>
                    </a:ext>
                  </a:extLst>
                </p14:cNvPr>
                <p14:cNvContentPartPr/>
                <p14:nvPr/>
              </p14:nvContentPartPr>
              <p14:xfrm>
                <a:off x="5530235" y="376034"/>
                <a:ext cx="118005" cy="180498"/>
              </p14:xfrm>
            </p:contentPart>
          </mc:Choice>
          <mc:Fallback xmlns="">
            <p:pic>
              <p:nvPicPr>
                <p:cNvPr id="46" name="筆跡 45">
                  <a:extLst>
                    <a:ext uri="{FF2B5EF4-FFF2-40B4-BE49-F238E27FC236}">
                      <a16:creationId xmlns:a16="http://schemas.microsoft.com/office/drawing/2014/main" id="{EB93140B-514F-62B5-4CE5-BEF21E40C14D}"/>
                    </a:ext>
                  </a:extLst>
                </p:cNvPr>
                <p:cNvPicPr/>
                <p:nvPr/>
              </p:nvPicPr>
              <p:blipFill>
                <a:blip r:embed="rId71"/>
                <a:stretch>
                  <a:fillRect/>
                </a:stretch>
              </p:blipFill>
              <p:spPr>
                <a:xfrm>
                  <a:off x="5512606" y="358020"/>
                  <a:ext cx="153622" cy="216165"/>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5" name="筆跡 54">
                  <a:extLst>
                    <a:ext uri="{FF2B5EF4-FFF2-40B4-BE49-F238E27FC236}">
                      <a16:creationId xmlns:a16="http://schemas.microsoft.com/office/drawing/2014/main" id="{A1C0B2A4-523E-8986-F316-3DEC17A92930}"/>
                    </a:ext>
                  </a:extLst>
                </p14:cNvPr>
                <p14:cNvContentPartPr/>
                <p14:nvPr/>
              </p14:nvContentPartPr>
              <p14:xfrm>
                <a:off x="1222544" y="475757"/>
                <a:ext cx="247645" cy="1023488"/>
              </p14:xfrm>
            </p:contentPart>
          </mc:Choice>
          <mc:Fallback xmlns="">
            <p:pic>
              <p:nvPicPr>
                <p:cNvPr id="55" name="筆跡 54">
                  <a:extLst>
                    <a:ext uri="{FF2B5EF4-FFF2-40B4-BE49-F238E27FC236}">
                      <a16:creationId xmlns:a16="http://schemas.microsoft.com/office/drawing/2014/main" id="{A1C0B2A4-523E-8986-F316-3DEC17A92930}"/>
                    </a:ext>
                  </a:extLst>
                </p:cNvPr>
                <p:cNvPicPr/>
                <p:nvPr/>
              </p:nvPicPr>
              <p:blipFill>
                <a:blip r:embed="rId73"/>
                <a:stretch>
                  <a:fillRect/>
                </a:stretch>
              </p:blipFill>
              <p:spPr>
                <a:xfrm>
                  <a:off x="1204547" y="457757"/>
                  <a:ext cx="283280" cy="105912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6" name="筆跡 55">
                  <a:extLst>
                    <a:ext uri="{FF2B5EF4-FFF2-40B4-BE49-F238E27FC236}">
                      <a16:creationId xmlns:a16="http://schemas.microsoft.com/office/drawing/2014/main" id="{B7ADF6DA-4C3C-37A4-20B9-2B180AAAF2CA}"/>
                    </a:ext>
                  </a:extLst>
                </p14:cNvPr>
                <p14:cNvContentPartPr/>
                <p14:nvPr/>
              </p14:nvContentPartPr>
              <p14:xfrm>
                <a:off x="3219991" y="562848"/>
                <a:ext cx="117008" cy="795455"/>
              </p14:xfrm>
            </p:contentPart>
          </mc:Choice>
          <mc:Fallback xmlns="">
            <p:pic>
              <p:nvPicPr>
                <p:cNvPr id="56" name="筆跡 55">
                  <a:extLst>
                    <a:ext uri="{FF2B5EF4-FFF2-40B4-BE49-F238E27FC236}">
                      <a16:creationId xmlns:a16="http://schemas.microsoft.com/office/drawing/2014/main" id="{B7ADF6DA-4C3C-37A4-20B9-2B180AAAF2CA}"/>
                    </a:ext>
                  </a:extLst>
                </p:cNvPr>
                <p:cNvPicPr/>
                <p:nvPr/>
              </p:nvPicPr>
              <p:blipFill>
                <a:blip r:embed="rId75"/>
                <a:stretch>
                  <a:fillRect/>
                </a:stretch>
              </p:blipFill>
              <p:spPr>
                <a:xfrm>
                  <a:off x="3201990" y="545211"/>
                  <a:ext cx="152650" cy="831089"/>
                </a:xfrm>
                <a:prstGeom prst="rect">
                  <a:avLst/>
                </a:prstGeom>
              </p:spPr>
            </p:pic>
          </mc:Fallback>
        </mc:AlternateContent>
      </p:grpSp>
      <p:grpSp>
        <p:nvGrpSpPr>
          <p:cNvPr id="68" name="群組 67">
            <a:extLst>
              <a:ext uri="{FF2B5EF4-FFF2-40B4-BE49-F238E27FC236}">
                <a16:creationId xmlns:a16="http://schemas.microsoft.com/office/drawing/2014/main" id="{DE6E8721-F20A-F086-A87B-E1DD0B4BD2F6}"/>
              </a:ext>
            </a:extLst>
          </p:cNvPr>
          <p:cNvGrpSpPr/>
          <p:nvPr/>
        </p:nvGrpSpPr>
        <p:grpSpPr>
          <a:xfrm>
            <a:off x="1492128" y="2322290"/>
            <a:ext cx="755566" cy="420165"/>
            <a:chOff x="1492128" y="2322290"/>
            <a:chExt cx="755566" cy="420165"/>
          </a:xfrm>
        </p:grpSpPr>
        <mc:AlternateContent xmlns:mc="http://schemas.openxmlformats.org/markup-compatibility/2006" xmlns:p14="http://schemas.microsoft.com/office/powerpoint/2010/main">
          <mc:Choice Requires="p14">
            <p:contentPart p14:bwMode="auto" r:id="rId76">
              <p14:nvContentPartPr>
                <p14:cNvPr id="63" name="筆跡 62">
                  <a:extLst>
                    <a:ext uri="{FF2B5EF4-FFF2-40B4-BE49-F238E27FC236}">
                      <a16:creationId xmlns:a16="http://schemas.microsoft.com/office/drawing/2014/main" id="{A9D280DE-F6D6-AADB-A8BF-30A853D85534}"/>
                    </a:ext>
                  </a:extLst>
                </p14:cNvPr>
                <p14:cNvContentPartPr/>
                <p14:nvPr/>
              </p14:nvContentPartPr>
              <p14:xfrm>
                <a:off x="1492128" y="2440960"/>
                <a:ext cx="177507" cy="176509"/>
              </p14:xfrm>
            </p:contentPart>
          </mc:Choice>
          <mc:Fallback xmlns="">
            <p:pic>
              <p:nvPicPr>
                <p:cNvPr id="63" name="筆跡 62">
                  <a:extLst>
                    <a:ext uri="{FF2B5EF4-FFF2-40B4-BE49-F238E27FC236}">
                      <a16:creationId xmlns:a16="http://schemas.microsoft.com/office/drawing/2014/main" id="{A9D280DE-F6D6-AADB-A8BF-30A853D85534}"/>
                    </a:ext>
                  </a:extLst>
                </p:cNvPr>
                <p:cNvPicPr/>
                <p:nvPr/>
              </p:nvPicPr>
              <p:blipFill>
                <a:blip r:embed="rId77"/>
                <a:stretch>
                  <a:fillRect/>
                </a:stretch>
              </p:blipFill>
              <p:spPr>
                <a:xfrm>
                  <a:off x="1474485" y="2422986"/>
                  <a:ext cx="213152" cy="212098"/>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4" name="筆跡 63">
                  <a:extLst>
                    <a:ext uri="{FF2B5EF4-FFF2-40B4-BE49-F238E27FC236}">
                      <a16:creationId xmlns:a16="http://schemas.microsoft.com/office/drawing/2014/main" id="{8E292EB9-06B4-B6F3-4346-CE26DEF093C5}"/>
                    </a:ext>
                  </a:extLst>
                </p14:cNvPr>
                <p14:cNvContentPartPr/>
                <p14:nvPr/>
              </p14:nvContentPartPr>
              <p14:xfrm>
                <a:off x="1708858" y="2480849"/>
                <a:ext cx="105374" cy="82437"/>
              </p14:xfrm>
            </p:contentPart>
          </mc:Choice>
          <mc:Fallback xmlns="">
            <p:pic>
              <p:nvPicPr>
                <p:cNvPr id="64" name="筆跡 63">
                  <a:extLst>
                    <a:ext uri="{FF2B5EF4-FFF2-40B4-BE49-F238E27FC236}">
                      <a16:creationId xmlns:a16="http://schemas.microsoft.com/office/drawing/2014/main" id="{8E292EB9-06B4-B6F3-4346-CE26DEF093C5}"/>
                    </a:ext>
                  </a:extLst>
                </p:cNvPr>
                <p:cNvPicPr/>
                <p:nvPr/>
              </p:nvPicPr>
              <p:blipFill>
                <a:blip r:embed="rId79"/>
                <a:stretch>
                  <a:fillRect/>
                </a:stretch>
              </p:blipFill>
              <p:spPr>
                <a:xfrm>
                  <a:off x="1690876" y="2462850"/>
                  <a:ext cx="140978" cy="118076"/>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5" name="筆跡 64">
                  <a:extLst>
                    <a:ext uri="{FF2B5EF4-FFF2-40B4-BE49-F238E27FC236}">
                      <a16:creationId xmlns:a16="http://schemas.microsoft.com/office/drawing/2014/main" id="{C3FFD9FC-521D-915C-9054-CD4DFFBDC1D6}"/>
                    </a:ext>
                  </a:extLst>
                </p14:cNvPr>
                <p14:cNvContentPartPr/>
                <p14:nvPr/>
              </p14:nvContentPartPr>
              <p14:xfrm>
                <a:off x="1993733" y="2381459"/>
                <a:ext cx="13629" cy="221385"/>
              </p14:xfrm>
            </p:contentPart>
          </mc:Choice>
          <mc:Fallback xmlns="">
            <p:pic>
              <p:nvPicPr>
                <p:cNvPr id="65" name="筆跡 64">
                  <a:extLst>
                    <a:ext uri="{FF2B5EF4-FFF2-40B4-BE49-F238E27FC236}">
                      <a16:creationId xmlns:a16="http://schemas.microsoft.com/office/drawing/2014/main" id="{C3FFD9FC-521D-915C-9054-CD4DFFBDC1D6}"/>
                    </a:ext>
                  </a:extLst>
                </p:cNvPr>
                <p:cNvPicPr/>
                <p:nvPr/>
              </p:nvPicPr>
              <p:blipFill>
                <a:blip r:embed="rId81"/>
                <a:stretch>
                  <a:fillRect/>
                </a:stretch>
              </p:blipFill>
              <p:spPr>
                <a:xfrm>
                  <a:off x="1975800" y="2363820"/>
                  <a:ext cx="49136" cy="257023"/>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6" name="筆跡 65">
                  <a:extLst>
                    <a:ext uri="{FF2B5EF4-FFF2-40B4-BE49-F238E27FC236}">
                      <a16:creationId xmlns:a16="http://schemas.microsoft.com/office/drawing/2014/main" id="{1AB065E9-2438-4330-A253-8CB2DC6DA618}"/>
                    </a:ext>
                  </a:extLst>
                </p14:cNvPr>
                <p14:cNvContentPartPr/>
                <p14:nvPr/>
              </p14:nvContentPartPr>
              <p14:xfrm>
                <a:off x="1923595" y="2477192"/>
                <a:ext cx="10305" cy="15623"/>
              </p14:xfrm>
            </p:contentPart>
          </mc:Choice>
          <mc:Fallback xmlns="">
            <p:pic>
              <p:nvPicPr>
                <p:cNvPr id="66" name="筆跡 65">
                  <a:extLst>
                    <a:ext uri="{FF2B5EF4-FFF2-40B4-BE49-F238E27FC236}">
                      <a16:creationId xmlns:a16="http://schemas.microsoft.com/office/drawing/2014/main" id="{1AB065E9-2438-4330-A253-8CB2DC6DA618}"/>
                    </a:ext>
                  </a:extLst>
                </p:cNvPr>
                <p:cNvPicPr/>
                <p:nvPr/>
              </p:nvPicPr>
              <p:blipFill>
                <a:blip r:embed="rId83"/>
                <a:stretch>
                  <a:fillRect/>
                </a:stretch>
              </p:blipFill>
              <p:spPr>
                <a:xfrm>
                  <a:off x="1905828" y="2459794"/>
                  <a:ext cx="45484" cy="50775"/>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7" name="筆跡 66">
                  <a:extLst>
                    <a:ext uri="{FF2B5EF4-FFF2-40B4-BE49-F238E27FC236}">
                      <a16:creationId xmlns:a16="http://schemas.microsoft.com/office/drawing/2014/main" id="{696865B5-B96F-8533-E418-3742FD193B8B}"/>
                    </a:ext>
                  </a:extLst>
                </p14:cNvPr>
                <p14:cNvContentPartPr/>
                <p14:nvPr/>
              </p14:nvContentPartPr>
              <p14:xfrm>
                <a:off x="2103761" y="2322290"/>
                <a:ext cx="143933" cy="420165"/>
              </p14:xfrm>
            </p:contentPart>
          </mc:Choice>
          <mc:Fallback xmlns="">
            <p:pic>
              <p:nvPicPr>
                <p:cNvPr id="67" name="筆跡 66">
                  <a:extLst>
                    <a:ext uri="{FF2B5EF4-FFF2-40B4-BE49-F238E27FC236}">
                      <a16:creationId xmlns:a16="http://schemas.microsoft.com/office/drawing/2014/main" id="{696865B5-B96F-8533-E418-3742FD193B8B}"/>
                    </a:ext>
                  </a:extLst>
                </p:cNvPr>
                <p:cNvPicPr/>
                <p:nvPr/>
              </p:nvPicPr>
              <p:blipFill>
                <a:blip r:embed="rId85"/>
                <a:stretch>
                  <a:fillRect/>
                </a:stretch>
              </p:blipFill>
              <p:spPr>
                <a:xfrm>
                  <a:off x="2085769" y="2304288"/>
                  <a:ext cx="179556" cy="455809"/>
                </a:xfrm>
                <a:prstGeom prst="rect">
                  <a:avLst/>
                </a:prstGeom>
              </p:spPr>
            </p:pic>
          </mc:Fallback>
        </mc:AlternateContent>
      </p:grpSp>
      <p:grpSp>
        <p:nvGrpSpPr>
          <p:cNvPr id="71" name="群組 70">
            <a:extLst>
              <a:ext uri="{FF2B5EF4-FFF2-40B4-BE49-F238E27FC236}">
                <a16:creationId xmlns:a16="http://schemas.microsoft.com/office/drawing/2014/main" id="{46C71C5E-AF33-47D1-DE3E-928856D5AC04}"/>
              </a:ext>
            </a:extLst>
          </p:cNvPr>
          <p:cNvGrpSpPr/>
          <p:nvPr/>
        </p:nvGrpSpPr>
        <p:grpSpPr>
          <a:xfrm>
            <a:off x="2672513" y="1999520"/>
            <a:ext cx="363323" cy="415511"/>
            <a:chOff x="2672513" y="1999520"/>
            <a:chExt cx="363323" cy="415511"/>
          </a:xfrm>
        </p:grpSpPr>
        <mc:AlternateContent xmlns:mc="http://schemas.openxmlformats.org/markup-compatibility/2006" xmlns:p14="http://schemas.microsoft.com/office/powerpoint/2010/main">
          <mc:Choice Requires="p14">
            <p:contentPart p14:bwMode="auto" r:id="rId86">
              <p14:nvContentPartPr>
                <p14:cNvPr id="69" name="筆跡 68">
                  <a:extLst>
                    <a:ext uri="{FF2B5EF4-FFF2-40B4-BE49-F238E27FC236}">
                      <a16:creationId xmlns:a16="http://schemas.microsoft.com/office/drawing/2014/main" id="{F8EF5AB4-B360-3BF7-5887-F39E0EDC65FF}"/>
                    </a:ext>
                  </a:extLst>
                </p14:cNvPr>
                <p14:cNvContentPartPr/>
                <p14:nvPr/>
              </p14:nvContentPartPr>
              <p14:xfrm>
                <a:off x="2672513" y="1999520"/>
                <a:ext cx="113352" cy="415511"/>
              </p14:xfrm>
            </p:contentPart>
          </mc:Choice>
          <mc:Fallback xmlns="">
            <p:pic>
              <p:nvPicPr>
                <p:cNvPr id="69" name="筆跡 68">
                  <a:extLst>
                    <a:ext uri="{FF2B5EF4-FFF2-40B4-BE49-F238E27FC236}">
                      <a16:creationId xmlns:a16="http://schemas.microsoft.com/office/drawing/2014/main" id="{F8EF5AB4-B360-3BF7-5887-F39E0EDC65FF}"/>
                    </a:ext>
                  </a:extLst>
                </p:cNvPr>
                <p:cNvPicPr/>
                <p:nvPr/>
              </p:nvPicPr>
              <p:blipFill>
                <a:blip r:embed="rId87"/>
                <a:stretch>
                  <a:fillRect/>
                </a:stretch>
              </p:blipFill>
              <p:spPr>
                <a:xfrm>
                  <a:off x="2654521" y="1981533"/>
                  <a:ext cx="148977" cy="451126"/>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70" name="筆跡 69">
                  <a:extLst>
                    <a:ext uri="{FF2B5EF4-FFF2-40B4-BE49-F238E27FC236}">
                      <a16:creationId xmlns:a16="http://schemas.microsoft.com/office/drawing/2014/main" id="{305F552F-095C-E67A-394D-1A674C48B0F7}"/>
                    </a:ext>
                  </a:extLst>
                </p14:cNvPr>
                <p14:cNvContentPartPr/>
                <p14:nvPr/>
              </p14:nvContentPartPr>
              <p14:xfrm>
                <a:off x="2845033" y="2193647"/>
                <a:ext cx="190803" cy="20277"/>
              </p14:xfrm>
            </p:contentPart>
          </mc:Choice>
          <mc:Fallback xmlns="">
            <p:pic>
              <p:nvPicPr>
                <p:cNvPr id="70" name="筆跡 69">
                  <a:extLst>
                    <a:ext uri="{FF2B5EF4-FFF2-40B4-BE49-F238E27FC236}">
                      <a16:creationId xmlns:a16="http://schemas.microsoft.com/office/drawing/2014/main" id="{305F552F-095C-E67A-394D-1A674C48B0F7}"/>
                    </a:ext>
                  </a:extLst>
                </p:cNvPr>
                <p:cNvPicPr/>
                <p:nvPr/>
              </p:nvPicPr>
              <p:blipFill>
                <a:blip r:embed="rId89"/>
                <a:stretch>
                  <a:fillRect/>
                </a:stretch>
              </p:blipFill>
              <p:spPr>
                <a:xfrm>
                  <a:off x="2827393" y="2175860"/>
                  <a:ext cx="226444" cy="55495"/>
                </a:xfrm>
                <a:prstGeom prst="rect">
                  <a:avLst/>
                </a:prstGeom>
              </p:spPr>
            </p:pic>
          </mc:Fallback>
        </mc:AlternateContent>
      </p:grpSp>
      <p:grpSp>
        <p:nvGrpSpPr>
          <p:cNvPr id="81" name="群組 80">
            <a:extLst>
              <a:ext uri="{FF2B5EF4-FFF2-40B4-BE49-F238E27FC236}">
                <a16:creationId xmlns:a16="http://schemas.microsoft.com/office/drawing/2014/main" id="{464E4757-413E-8C65-AF83-5AE81961A7D3}"/>
              </a:ext>
            </a:extLst>
          </p:cNvPr>
          <p:cNvGrpSpPr/>
          <p:nvPr/>
        </p:nvGrpSpPr>
        <p:grpSpPr>
          <a:xfrm>
            <a:off x="3174451" y="1943343"/>
            <a:ext cx="1311354" cy="510581"/>
            <a:chOff x="3174451" y="1943343"/>
            <a:chExt cx="1311354" cy="510581"/>
          </a:xfrm>
        </p:grpSpPr>
        <mc:AlternateContent xmlns:mc="http://schemas.openxmlformats.org/markup-compatibility/2006" xmlns:p14="http://schemas.microsoft.com/office/powerpoint/2010/main">
          <mc:Choice Requires="p14">
            <p:contentPart p14:bwMode="auto" r:id="rId90">
              <p14:nvContentPartPr>
                <p14:cNvPr id="72" name="筆跡 71">
                  <a:extLst>
                    <a:ext uri="{FF2B5EF4-FFF2-40B4-BE49-F238E27FC236}">
                      <a16:creationId xmlns:a16="http://schemas.microsoft.com/office/drawing/2014/main" id="{12FD0B20-E7B1-D7BC-4094-EB32FC444EED}"/>
                    </a:ext>
                  </a:extLst>
                </p14:cNvPr>
                <p14:cNvContentPartPr/>
                <p14:nvPr/>
              </p14:nvContentPartPr>
              <p14:xfrm>
                <a:off x="3174451" y="2068329"/>
                <a:ext cx="28255" cy="292188"/>
              </p14:xfrm>
            </p:contentPart>
          </mc:Choice>
          <mc:Fallback xmlns="">
            <p:pic>
              <p:nvPicPr>
                <p:cNvPr id="72" name="筆跡 71">
                  <a:extLst>
                    <a:ext uri="{FF2B5EF4-FFF2-40B4-BE49-F238E27FC236}">
                      <a16:creationId xmlns:a16="http://schemas.microsoft.com/office/drawing/2014/main" id="{12FD0B20-E7B1-D7BC-4094-EB32FC444EED}"/>
                    </a:ext>
                  </a:extLst>
                </p:cNvPr>
                <p:cNvPicPr/>
                <p:nvPr/>
              </p:nvPicPr>
              <p:blipFill>
                <a:blip r:embed="rId91"/>
                <a:stretch>
                  <a:fillRect/>
                </a:stretch>
              </p:blipFill>
              <p:spPr>
                <a:xfrm>
                  <a:off x="3156339" y="2050697"/>
                  <a:ext cx="64117" cy="32781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3" name="筆跡 72">
                  <a:extLst>
                    <a:ext uri="{FF2B5EF4-FFF2-40B4-BE49-F238E27FC236}">
                      <a16:creationId xmlns:a16="http://schemas.microsoft.com/office/drawing/2014/main" id="{DFC31E41-B381-8F65-6083-65EC00FB9A00}"/>
                    </a:ext>
                  </a:extLst>
                </p14:cNvPr>
                <p14:cNvContentPartPr/>
                <p14:nvPr/>
              </p14:nvContentPartPr>
              <p14:xfrm>
                <a:off x="3281819" y="2016141"/>
                <a:ext cx="177174" cy="311135"/>
              </p14:xfrm>
            </p:contentPart>
          </mc:Choice>
          <mc:Fallback xmlns="">
            <p:pic>
              <p:nvPicPr>
                <p:cNvPr id="73" name="筆跡 72">
                  <a:extLst>
                    <a:ext uri="{FF2B5EF4-FFF2-40B4-BE49-F238E27FC236}">
                      <a16:creationId xmlns:a16="http://schemas.microsoft.com/office/drawing/2014/main" id="{DFC31E41-B381-8F65-6083-65EC00FB9A00}"/>
                    </a:ext>
                  </a:extLst>
                </p:cNvPr>
                <p:cNvPicPr/>
                <p:nvPr/>
              </p:nvPicPr>
              <p:blipFill>
                <a:blip r:embed="rId93"/>
                <a:stretch>
                  <a:fillRect/>
                </a:stretch>
              </p:blipFill>
              <p:spPr>
                <a:xfrm>
                  <a:off x="3264174" y="1998496"/>
                  <a:ext cx="212825" cy="346786"/>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4" name="筆跡 73">
                  <a:extLst>
                    <a:ext uri="{FF2B5EF4-FFF2-40B4-BE49-F238E27FC236}">
                      <a16:creationId xmlns:a16="http://schemas.microsoft.com/office/drawing/2014/main" id="{CBCA9FF3-E72D-A95B-A6C5-439DF73EF987}"/>
                    </a:ext>
                  </a:extLst>
                </p14:cNvPr>
                <p14:cNvContentPartPr/>
                <p14:nvPr/>
              </p14:nvContentPartPr>
              <p14:xfrm>
                <a:off x="3517829" y="2313647"/>
                <a:ext cx="4986" cy="40886"/>
              </p14:xfrm>
            </p:contentPart>
          </mc:Choice>
          <mc:Fallback xmlns="">
            <p:pic>
              <p:nvPicPr>
                <p:cNvPr id="74" name="筆跡 73">
                  <a:extLst>
                    <a:ext uri="{FF2B5EF4-FFF2-40B4-BE49-F238E27FC236}">
                      <a16:creationId xmlns:a16="http://schemas.microsoft.com/office/drawing/2014/main" id="{CBCA9FF3-E72D-A95B-A6C5-439DF73EF987}"/>
                    </a:ext>
                  </a:extLst>
                </p:cNvPr>
                <p:cNvPicPr/>
                <p:nvPr/>
              </p:nvPicPr>
              <p:blipFill>
                <a:blip r:embed="rId95"/>
                <a:stretch>
                  <a:fillRect/>
                </a:stretch>
              </p:blipFill>
              <p:spPr>
                <a:xfrm>
                  <a:off x="3500378" y="2295715"/>
                  <a:ext cx="40244" cy="76392"/>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6" name="筆跡 75">
                  <a:extLst>
                    <a:ext uri="{FF2B5EF4-FFF2-40B4-BE49-F238E27FC236}">
                      <a16:creationId xmlns:a16="http://schemas.microsoft.com/office/drawing/2014/main" id="{A5227F12-A49C-42EE-E41A-D7ECF44C39E4}"/>
                    </a:ext>
                  </a:extLst>
                </p14:cNvPr>
                <p14:cNvContentPartPr/>
                <p14:nvPr/>
              </p14:nvContentPartPr>
              <p14:xfrm>
                <a:off x="3638494" y="2070988"/>
                <a:ext cx="252299" cy="164543"/>
              </p14:xfrm>
            </p:contentPart>
          </mc:Choice>
          <mc:Fallback xmlns="">
            <p:pic>
              <p:nvPicPr>
                <p:cNvPr id="76" name="筆跡 75">
                  <a:extLst>
                    <a:ext uri="{FF2B5EF4-FFF2-40B4-BE49-F238E27FC236}">
                      <a16:creationId xmlns:a16="http://schemas.microsoft.com/office/drawing/2014/main" id="{A5227F12-A49C-42EE-E41A-D7ECF44C39E4}"/>
                    </a:ext>
                  </a:extLst>
                </p:cNvPr>
                <p:cNvPicPr/>
                <p:nvPr/>
              </p:nvPicPr>
              <p:blipFill>
                <a:blip r:embed="rId97"/>
                <a:stretch>
                  <a:fillRect/>
                </a:stretch>
              </p:blipFill>
              <p:spPr>
                <a:xfrm>
                  <a:off x="3620498" y="2052985"/>
                  <a:ext cx="287930" cy="200188"/>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7" name="筆跡 76">
                  <a:extLst>
                    <a:ext uri="{FF2B5EF4-FFF2-40B4-BE49-F238E27FC236}">
                      <a16:creationId xmlns:a16="http://schemas.microsoft.com/office/drawing/2014/main" id="{4F92736C-6F75-8DB1-6824-9A0E12397DBB}"/>
                    </a:ext>
                  </a:extLst>
                </p14:cNvPr>
                <p14:cNvContentPartPr/>
                <p14:nvPr/>
              </p14:nvContentPartPr>
              <p14:xfrm>
                <a:off x="3778106" y="2037083"/>
                <a:ext cx="60831" cy="323767"/>
              </p14:xfrm>
            </p:contentPart>
          </mc:Choice>
          <mc:Fallback xmlns="">
            <p:pic>
              <p:nvPicPr>
                <p:cNvPr id="77" name="筆跡 76">
                  <a:extLst>
                    <a:ext uri="{FF2B5EF4-FFF2-40B4-BE49-F238E27FC236}">
                      <a16:creationId xmlns:a16="http://schemas.microsoft.com/office/drawing/2014/main" id="{4F92736C-6F75-8DB1-6824-9A0E12397DBB}"/>
                    </a:ext>
                  </a:extLst>
                </p:cNvPr>
                <p:cNvPicPr/>
                <p:nvPr/>
              </p:nvPicPr>
              <p:blipFill>
                <a:blip r:embed="rId99"/>
                <a:stretch>
                  <a:fillRect/>
                </a:stretch>
              </p:blipFill>
              <p:spPr>
                <a:xfrm>
                  <a:off x="3760469" y="2019096"/>
                  <a:ext cx="96466" cy="35938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8" name="筆跡 77">
                  <a:extLst>
                    <a:ext uri="{FF2B5EF4-FFF2-40B4-BE49-F238E27FC236}">
                      <a16:creationId xmlns:a16="http://schemas.microsoft.com/office/drawing/2014/main" id="{AF9BF2E3-077F-E184-55C2-ADED42D1E1E2}"/>
                    </a:ext>
                  </a:extLst>
                </p14:cNvPr>
                <p14:cNvContentPartPr/>
                <p14:nvPr/>
              </p14:nvContentPartPr>
              <p14:xfrm>
                <a:off x="3929352" y="2077304"/>
                <a:ext cx="61828" cy="197119"/>
              </p14:xfrm>
            </p:contentPart>
          </mc:Choice>
          <mc:Fallback xmlns="">
            <p:pic>
              <p:nvPicPr>
                <p:cNvPr id="78" name="筆跡 77">
                  <a:extLst>
                    <a:ext uri="{FF2B5EF4-FFF2-40B4-BE49-F238E27FC236}">
                      <a16:creationId xmlns:a16="http://schemas.microsoft.com/office/drawing/2014/main" id="{AF9BF2E3-077F-E184-55C2-ADED42D1E1E2}"/>
                    </a:ext>
                  </a:extLst>
                </p:cNvPr>
                <p:cNvPicPr/>
                <p:nvPr/>
              </p:nvPicPr>
              <p:blipFill>
                <a:blip r:embed="rId101"/>
                <a:stretch>
                  <a:fillRect/>
                </a:stretch>
              </p:blipFill>
              <p:spPr>
                <a:xfrm>
                  <a:off x="3911738" y="2059319"/>
                  <a:ext cx="97415" cy="23273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9" name="筆跡 78">
                  <a:extLst>
                    <a:ext uri="{FF2B5EF4-FFF2-40B4-BE49-F238E27FC236}">
                      <a16:creationId xmlns:a16="http://schemas.microsoft.com/office/drawing/2014/main" id="{95C65E02-35BF-D393-F8B3-130A3AAF0F7C}"/>
                    </a:ext>
                  </a:extLst>
                </p14:cNvPr>
                <p14:cNvContentPartPr/>
                <p14:nvPr/>
              </p14:nvContentPartPr>
              <p14:xfrm>
                <a:off x="4015114" y="2046390"/>
                <a:ext cx="239667" cy="251634"/>
              </p14:xfrm>
            </p:contentPart>
          </mc:Choice>
          <mc:Fallback xmlns="">
            <p:pic>
              <p:nvPicPr>
                <p:cNvPr id="79" name="筆跡 78">
                  <a:extLst>
                    <a:ext uri="{FF2B5EF4-FFF2-40B4-BE49-F238E27FC236}">
                      <a16:creationId xmlns:a16="http://schemas.microsoft.com/office/drawing/2014/main" id="{95C65E02-35BF-D393-F8B3-130A3AAF0F7C}"/>
                    </a:ext>
                  </a:extLst>
                </p:cNvPr>
                <p:cNvPicPr/>
                <p:nvPr/>
              </p:nvPicPr>
              <p:blipFill>
                <a:blip r:embed="rId103"/>
                <a:stretch>
                  <a:fillRect/>
                </a:stretch>
              </p:blipFill>
              <p:spPr>
                <a:xfrm>
                  <a:off x="3997481" y="2028750"/>
                  <a:ext cx="275293" cy="287273"/>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80" name="筆跡 79">
                  <a:extLst>
                    <a:ext uri="{FF2B5EF4-FFF2-40B4-BE49-F238E27FC236}">
                      <a16:creationId xmlns:a16="http://schemas.microsoft.com/office/drawing/2014/main" id="{29E174FD-5189-7478-8ACE-CC6C0CF48310}"/>
                    </a:ext>
                  </a:extLst>
                </p14:cNvPr>
                <p14:cNvContentPartPr/>
                <p14:nvPr/>
              </p14:nvContentPartPr>
              <p14:xfrm>
                <a:off x="4316609" y="1943343"/>
                <a:ext cx="169196" cy="510581"/>
              </p14:xfrm>
            </p:contentPart>
          </mc:Choice>
          <mc:Fallback xmlns="">
            <p:pic>
              <p:nvPicPr>
                <p:cNvPr id="80" name="筆跡 79">
                  <a:extLst>
                    <a:ext uri="{FF2B5EF4-FFF2-40B4-BE49-F238E27FC236}">
                      <a16:creationId xmlns:a16="http://schemas.microsoft.com/office/drawing/2014/main" id="{29E174FD-5189-7478-8ACE-CC6C0CF48310}"/>
                    </a:ext>
                  </a:extLst>
                </p:cNvPr>
                <p:cNvPicPr/>
                <p:nvPr/>
              </p:nvPicPr>
              <p:blipFill>
                <a:blip r:embed="rId105"/>
                <a:stretch>
                  <a:fillRect/>
                </a:stretch>
              </p:blipFill>
              <p:spPr>
                <a:xfrm>
                  <a:off x="4298609" y="1925700"/>
                  <a:ext cx="204835" cy="546228"/>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96" name="筆跡 95">
                <a:extLst>
                  <a:ext uri="{FF2B5EF4-FFF2-40B4-BE49-F238E27FC236}">
                    <a16:creationId xmlns:a16="http://schemas.microsoft.com/office/drawing/2014/main" id="{79BE6C54-D65F-7381-55C9-2D1F41482A6B}"/>
                  </a:ext>
                </a:extLst>
              </p14:cNvPr>
              <p14:cNvContentPartPr/>
              <p14:nvPr/>
            </p14:nvContentPartPr>
            <p14:xfrm>
              <a:off x="2493720" y="3581162"/>
              <a:ext cx="168840" cy="309240"/>
            </p14:xfrm>
          </p:contentPart>
        </mc:Choice>
        <mc:Fallback xmlns="">
          <p:pic>
            <p:nvPicPr>
              <p:cNvPr id="96" name="筆跡 95">
                <a:extLst>
                  <a:ext uri="{FF2B5EF4-FFF2-40B4-BE49-F238E27FC236}">
                    <a16:creationId xmlns:a16="http://schemas.microsoft.com/office/drawing/2014/main" id="{79BE6C54-D65F-7381-55C9-2D1F41482A6B}"/>
                  </a:ext>
                </a:extLst>
              </p:cNvPr>
              <p:cNvPicPr/>
              <p:nvPr/>
            </p:nvPicPr>
            <p:blipFill>
              <a:blip r:embed="rId107"/>
              <a:stretch>
                <a:fillRect/>
              </a:stretch>
            </p:blipFill>
            <p:spPr>
              <a:xfrm>
                <a:off x="2475720" y="3563522"/>
                <a:ext cx="204480" cy="344880"/>
              </a:xfrm>
              <a:prstGeom prst="rect">
                <a:avLst/>
              </a:prstGeom>
            </p:spPr>
          </p:pic>
        </mc:Fallback>
      </mc:AlternateContent>
      <p:grpSp>
        <p:nvGrpSpPr>
          <p:cNvPr id="133" name="群組 132">
            <a:extLst>
              <a:ext uri="{FF2B5EF4-FFF2-40B4-BE49-F238E27FC236}">
                <a16:creationId xmlns:a16="http://schemas.microsoft.com/office/drawing/2014/main" id="{F2BEFD0E-1863-0344-10C0-1CB4CF54B2B2}"/>
              </a:ext>
            </a:extLst>
          </p:cNvPr>
          <p:cNvGrpSpPr/>
          <p:nvPr/>
        </p:nvGrpSpPr>
        <p:grpSpPr>
          <a:xfrm>
            <a:off x="256320" y="3362282"/>
            <a:ext cx="4725000" cy="1370160"/>
            <a:chOff x="256320" y="3362282"/>
            <a:chExt cx="4725000" cy="1370160"/>
          </a:xfrm>
        </p:grpSpPr>
        <mc:AlternateContent xmlns:mc="http://schemas.openxmlformats.org/markup-compatibility/2006" xmlns:p14="http://schemas.microsoft.com/office/powerpoint/2010/main">
          <mc:Choice Requires="p14">
            <p:contentPart p14:bwMode="auto" r:id="rId108">
              <p14:nvContentPartPr>
                <p14:cNvPr id="82" name="筆跡 81">
                  <a:extLst>
                    <a:ext uri="{FF2B5EF4-FFF2-40B4-BE49-F238E27FC236}">
                      <a16:creationId xmlns:a16="http://schemas.microsoft.com/office/drawing/2014/main" id="{FB7B743F-C5F3-ADE8-876E-A2E0E68D1798}"/>
                    </a:ext>
                  </a:extLst>
                </p14:cNvPr>
                <p14:cNvContentPartPr/>
                <p14:nvPr/>
              </p14:nvContentPartPr>
              <p14:xfrm>
                <a:off x="256320" y="3822722"/>
                <a:ext cx="160200" cy="321480"/>
              </p14:xfrm>
            </p:contentPart>
          </mc:Choice>
          <mc:Fallback xmlns="">
            <p:pic>
              <p:nvPicPr>
                <p:cNvPr id="82" name="筆跡 81">
                  <a:extLst>
                    <a:ext uri="{FF2B5EF4-FFF2-40B4-BE49-F238E27FC236}">
                      <a16:creationId xmlns:a16="http://schemas.microsoft.com/office/drawing/2014/main" id="{FB7B743F-C5F3-ADE8-876E-A2E0E68D1798}"/>
                    </a:ext>
                  </a:extLst>
                </p:cNvPr>
                <p:cNvPicPr/>
                <p:nvPr/>
              </p:nvPicPr>
              <p:blipFill>
                <a:blip r:embed="rId109"/>
                <a:stretch>
                  <a:fillRect/>
                </a:stretch>
              </p:blipFill>
              <p:spPr>
                <a:xfrm>
                  <a:off x="238680" y="3804722"/>
                  <a:ext cx="195840" cy="3571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筆跡 82">
                  <a:extLst>
                    <a:ext uri="{FF2B5EF4-FFF2-40B4-BE49-F238E27FC236}">
                      <a16:creationId xmlns:a16="http://schemas.microsoft.com/office/drawing/2014/main" id="{E30CC202-D90B-E09D-2971-14EFF495CD81}"/>
                    </a:ext>
                  </a:extLst>
                </p14:cNvPr>
                <p14:cNvContentPartPr/>
                <p14:nvPr/>
              </p14:nvContentPartPr>
              <p14:xfrm>
                <a:off x="442080" y="3870242"/>
                <a:ext cx="180720" cy="247320"/>
              </p14:xfrm>
            </p:contentPart>
          </mc:Choice>
          <mc:Fallback xmlns="">
            <p:pic>
              <p:nvPicPr>
                <p:cNvPr id="83" name="筆跡 82">
                  <a:extLst>
                    <a:ext uri="{FF2B5EF4-FFF2-40B4-BE49-F238E27FC236}">
                      <a16:creationId xmlns:a16="http://schemas.microsoft.com/office/drawing/2014/main" id="{E30CC202-D90B-E09D-2971-14EFF495CD81}"/>
                    </a:ext>
                  </a:extLst>
                </p:cNvPr>
                <p:cNvPicPr/>
                <p:nvPr/>
              </p:nvPicPr>
              <p:blipFill>
                <a:blip r:embed="rId111"/>
                <a:stretch>
                  <a:fillRect/>
                </a:stretch>
              </p:blipFill>
              <p:spPr>
                <a:xfrm>
                  <a:off x="424080" y="3852602"/>
                  <a:ext cx="216360" cy="2829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4" name="筆跡 83">
                  <a:extLst>
                    <a:ext uri="{FF2B5EF4-FFF2-40B4-BE49-F238E27FC236}">
                      <a16:creationId xmlns:a16="http://schemas.microsoft.com/office/drawing/2014/main" id="{F55ACEE5-485B-91AF-A9B0-7EB99EC9BF83}"/>
                    </a:ext>
                  </a:extLst>
                </p14:cNvPr>
                <p14:cNvContentPartPr/>
                <p14:nvPr/>
              </p14:nvContentPartPr>
              <p14:xfrm>
                <a:off x="674640" y="3875282"/>
                <a:ext cx="154080" cy="251640"/>
              </p14:xfrm>
            </p:contentPart>
          </mc:Choice>
          <mc:Fallback xmlns="">
            <p:pic>
              <p:nvPicPr>
                <p:cNvPr id="84" name="筆跡 83">
                  <a:extLst>
                    <a:ext uri="{FF2B5EF4-FFF2-40B4-BE49-F238E27FC236}">
                      <a16:creationId xmlns:a16="http://schemas.microsoft.com/office/drawing/2014/main" id="{F55ACEE5-485B-91AF-A9B0-7EB99EC9BF83}"/>
                    </a:ext>
                  </a:extLst>
                </p:cNvPr>
                <p:cNvPicPr/>
                <p:nvPr/>
              </p:nvPicPr>
              <p:blipFill>
                <a:blip r:embed="rId113"/>
                <a:stretch>
                  <a:fillRect/>
                </a:stretch>
              </p:blipFill>
              <p:spPr>
                <a:xfrm>
                  <a:off x="656640" y="3857642"/>
                  <a:ext cx="18972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筆跡 85">
                  <a:extLst>
                    <a:ext uri="{FF2B5EF4-FFF2-40B4-BE49-F238E27FC236}">
                      <a16:creationId xmlns:a16="http://schemas.microsoft.com/office/drawing/2014/main" id="{682DBCD3-0BAF-43BF-4FDB-95319603FE57}"/>
                    </a:ext>
                  </a:extLst>
                </p14:cNvPr>
                <p14:cNvContentPartPr/>
                <p14:nvPr/>
              </p14:nvContentPartPr>
              <p14:xfrm>
                <a:off x="369360" y="3569282"/>
                <a:ext cx="261360" cy="230400"/>
              </p14:xfrm>
            </p:contentPart>
          </mc:Choice>
          <mc:Fallback xmlns="">
            <p:pic>
              <p:nvPicPr>
                <p:cNvPr id="86" name="筆跡 85">
                  <a:extLst>
                    <a:ext uri="{FF2B5EF4-FFF2-40B4-BE49-F238E27FC236}">
                      <a16:creationId xmlns:a16="http://schemas.microsoft.com/office/drawing/2014/main" id="{682DBCD3-0BAF-43BF-4FDB-95319603FE57}"/>
                    </a:ext>
                  </a:extLst>
                </p:cNvPr>
                <p:cNvPicPr/>
                <p:nvPr/>
              </p:nvPicPr>
              <p:blipFill>
                <a:blip r:embed="rId115"/>
                <a:stretch>
                  <a:fillRect/>
                </a:stretch>
              </p:blipFill>
              <p:spPr>
                <a:xfrm>
                  <a:off x="351720" y="3551642"/>
                  <a:ext cx="2970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7" name="筆跡 86">
                  <a:extLst>
                    <a:ext uri="{FF2B5EF4-FFF2-40B4-BE49-F238E27FC236}">
                      <a16:creationId xmlns:a16="http://schemas.microsoft.com/office/drawing/2014/main" id="{692ECB11-CF07-0D5F-50DB-A69E25112BC8}"/>
                    </a:ext>
                  </a:extLst>
                </p14:cNvPr>
                <p14:cNvContentPartPr/>
                <p14:nvPr/>
              </p14:nvContentPartPr>
              <p14:xfrm>
                <a:off x="912240" y="3746042"/>
                <a:ext cx="145080" cy="433440"/>
              </p14:xfrm>
            </p:contentPart>
          </mc:Choice>
          <mc:Fallback xmlns="">
            <p:pic>
              <p:nvPicPr>
                <p:cNvPr id="87" name="筆跡 86">
                  <a:extLst>
                    <a:ext uri="{FF2B5EF4-FFF2-40B4-BE49-F238E27FC236}">
                      <a16:creationId xmlns:a16="http://schemas.microsoft.com/office/drawing/2014/main" id="{692ECB11-CF07-0D5F-50DB-A69E25112BC8}"/>
                    </a:ext>
                  </a:extLst>
                </p:cNvPr>
                <p:cNvPicPr/>
                <p:nvPr/>
              </p:nvPicPr>
              <p:blipFill>
                <a:blip r:embed="rId117"/>
                <a:stretch>
                  <a:fillRect/>
                </a:stretch>
              </p:blipFill>
              <p:spPr>
                <a:xfrm>
                  <a:off x="894240" y="3728402"/>
                  <a:ext cx="180720" cy="4690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8" name="筆跡 87">
                  <a:extLst>
                    <a:ext uri="{FF2B5EF4-FFF2-40B4-BE49-F238E27FC236}">
                      <a16:creationId xmlns:a16="http://schemas.microsoft.com/office/drawing/2014/main" id="{95476132-DF4B-CCF5-5BE0-7C1F3BFC3B8E}"/>
                    </a:ext>
                  </a:extLst>
                </p14:cNvPr>
                <p14:cNvContentPartPr/>
                <p14:nvPr/>
              </p14:nvContentPartPr>
              <p14:xfrm>
                <a:off x="1093320" y="3818402"/>
                <a:ext cx="173880" cy="284400"/>
              </p14:xfrm>
            </p:contentPart>
          </mc:Choice>
          <mc:Fallback xmlns="">
            <p:pic>
              <p:nvPicPr>
                <p:cNvPr id="88" name="筆跡 87">
                  <a:extLst>
                    <a:ext uri="{FF2B5EF4-FFF2-40B4-BE49-F238E27FC236}">
                      <a16:creationId xmlns:a16="http://schemas.microsoft.com/office/drawing/2014/main" id="{95476132-DF4B-CCF5-5BE0-7C1F3BFC3B8E}"/>
                    </a:ext>
                  </a:extLst>
                </p:cNvPr>
                <p:cNvPicPr/>
                <p:nvPr/>
              </p:nvPicPr>
              <p:blipFill>
                <a:blip r:embed="rId119"/>
                <a:stretch>
                  <a:fillRect/>
                </a:stretch>
              </p:blipFill>
              <p:spPr>
                <a:xfrm>
                  <a:off x="1075320" y="3800402"/>
                  <a:ext cx="2095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9" name="筆跡 88">
                  <a:extLst>
                    <a:ext uri="{FF2B5EF4-FFF2-40B4-BE49-F238E27FC236}">
                      <a16:creationId xmlns:a16="http://schemas.microsoft.com/office/drawing/2014/main" id="{7750F6D0-58AC-1368-66AB-2FF81589A4C9}"/>
                    </a:ext>
                  </a:extLst>
                </p14:cNvPr>
                <p14:cNvContentPartPr/>
                <p14:nvPr/>
              </p14:nvContentPartPr>
              <p14:xfrm>
                <a:off x="1305720" y="3953402"/>
                <a:ext cx="21600" cy="194400"/>
              </p14:xfrm>
            </p:contentPart>
          </mc:Choice>
          <mc:Fallback xmlns="">
            <p:pic>
              <p:nvPicPr>
                <p:cNvPr id="89" name="筆跡 88">
                  <a:extLst>
                    <a:ext uri="{FF2B5EF4-FFF2-40B4-BE49-F238E27FC236}">
                      <a16:creationId xmlns:a16="http://schemas.microsoft.com/office/drawing/2014/main" id="{7750F6D0-58AC-1368-66AB-2FF81589A4C9}"/>
                    </a:ext>
                  </a:extLst>
                </p:cNvPr>
                <p:cNvPicPr/>
                <p:nvPr/>
              </p:nvPicPr>
              <p:blipFill>
                <a:blip r:embed="rId121"/>
                <a:stretch>
                  <a:fillRect/>
                </a:stretch>
              </p:blipFill>
              <p:spPr>
                <a:xfrm>
                  <a:off x="1287720" y="3935762"/>
                  <a:ext cx="5724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0" name="筆跡 89">
                  <a:extLst>
                    <a:ext uri="{FF2B5EF4-FFF2-40B4-BE49-F238E27FC236}">
                      <a16:creationId xmlns:a16="http://schemas.microsoft.com/office/drawing/2014/main" id="{7B1A7AD9-BAE9-299F-C67F-9E33E3F688FC}"/>
                    </a:ext>
                  </a:extLst>
                </p14:cNvPr>
                <p14:cNvContentPartPr/>
                <p14:nvPr/>
              </p14:nvContentPartPr>
              <p14:xfrm>
                <a:off x="1320120" y="4014602"/>
                <a:ext cx="122040" cy="110880"/>
              </p14:xfrm>
            </p:contentPart>
          </mc:Choice>
          <mc:Fallback xmlns="">
            <p:pic>
              <p:nvPicPr>
                <p:cNvPr id="90" name="筆跡 89">
                  <a:extLst>
                    <a:ext uri="{FF2B5EF4-FFF2-40B4-BE49-F238E27FC236}">
                      <a16:creationId xmlns:a16="http://schemas.microsoft.com/office/drawing/2014/main" id="{7B1A7AD9-BAE9-299F-C67F-9E33E3F688FC}"/>
                    </a:ext>
                  </a:extLst>
                </p:cNvPr>
                <p:cNvPicPr/>
                <p:nvPr/>
              </p:nvPicPr>
              <p:blipFill>
                <a:blip r:embed="rId123"/>
                <a:stretch>
                  <a:fillRect/>
                </a:stretch>
              </p:blipFill>
              <p:spPr>
                <a:xfrm>
                  <a:off x="1302480" y="3996602"/>
                  <a:ext cx="1576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91" name="筆跡 90">
                  <a:extLst>
                    <a:ext uri="{FF2B5EF4-FFF2-40B4-BE49-F238E27FC236}">
                      <a16:creationId xmlns:a16="http://schemas.microsoft.com/office/drawing/2014/main" id="{8F143F84-3509-41D6-8D77-8A40E5378805}"/>
                    </a:ext>
                  </a:extLst>
                </p14:cNvPr>
                <p14:cNvContentPartPr/>
                <p14:nvPr/>
              </p14:nvContentPartPr>
              <p14:xfrm>
                <a:off x="1085400" y="3615722"/>
                <a:ext cx="235800" cy="226080"/>
              </p14:xfrm>
            </p:contentPart>
          </mc:Choice>
          <mc:Fallback xmlns="">
            <p:pic>
              <p:nvPicPr>
                <p:cNvPr id="91" name="筆跡 90">
                  <a:extLst>
                    <a:ext uri="{FF2B5EF4-FFF2-40B4-BE49-F238E27FC236}">
                      <a16:creationId xmlns:a16="http://schemas.microsoft.com/office/drawing/2014/main" id="{8F143F84-3509-41D6-8D77-8A40E5378805}"/>
                    </a:ext>
                  </a:extLst>
                </p:cNvPr>
                <p:cNvPicPr/>
                <p:nvPr/>
              </p:nvPicPr>
              <p:blipFill>
                <a:blip r:embed="rId125"/>
                <a:stretch>
                  <a:fillRect/>
                </a:stretch>
              </p:blipFill>
              <p:spPr>
                <a:xfrm>
                  <a:off x="1067760" y="3598082"/>
                  <a:ext cx="2714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2" name="筆跡 91">
                  <a:extLst>
                    <a:ext uri="{FF2B5EF4-FFF2-40B4-BE49-F238E27FC236}">
                      <a16:creationId xmlns:a16="http://schemas.microsoft.com/office/drawing/2014/main" id="{425D0F6B-CA28-99B5-D99B-14FA8B4BD20B}"/>
                    </a:ext>
                  </a:extLst>
                </p14:cNvPr>
                <p14:cNvContentPartPr/>
                <p14:nvPr/>
              </p14:nvContentPartPr>
              <p14:xfrm>
                <a:off x="1467720" y="3720842"/>
                <a:ext cx="125640" cy="481320"/>
              </p14:xfrm>
            </p:contentPart>
          </mc:Choice>
          <mc:Fallback xmlns="">
            <p:pic>
              <p:nvPicPr>
                <p:cNvPr id="92" name="筆跡 91">
                  <a:extLst>
                    <a:ext uri="{FF2B5EF4-FFF2-40B4-BE49-F238E27FC236}">
                      <a16:creationId xmlns:a16="http://schemas.microsoft.com/office/drawing/2014/main" id="{425D0F6B-CA28-99B5-D99B-14FA8B4BD20B}"/>
                    </a:ext>
                  </a:extLst>
                </p:cNvPr>
                <p:cNvPicPr/>
                <p:nvPr/>
              </p:nvPicPr>
              <p:blipFill>
                <a:blip r:embed="rId127"/>
                <a:stretch>
                  <a:fillRect/>
                </a:stretch>
              </p:blipFill>
              <p:spPr>
                <a:xfrm>
                  <a:off x="1449720" y="3702842"/>
                  <a:ext cx="161280" cy="5169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3" name="筆跡 92">
                  <a:extLst>
                    <a:ext uri="{FF2B5EF4-FFF2-40B4-BE49-F238E27FC236}">
                      <a16:creationId xmlns:a16="http://schemas.microsoft.com/office/drawing/2014/main" id="{D205F7D0-4509-D58E-AE78-E684B82BB50B}"/>
                    </a:ext>
                  </a:extLst>
                </p14:cNvPr>
                <p14:cNvContentPartPr/>
                <p14:nvPr/>
              </p14:nvContentPartPr>
              <p14:xfrm>
                <a:off x="1664280" y="3891842"/>
                <a:ext cx="129240" cy="15120"/>
              </p14:xfrm>
            </p:contentPart>
          </mc:Choice>
          <mc:Fallback xmlns="">
            <p:pic>
              <p:nvPicPr>
                <p:cNvPr id="93" name="筆跡 92">
                  <a:extLst>
                    <a:ext uri="{FF2B5EF4-FFF2-40B4-BE49-F238E27FC236}">
                      <a16:creationId xmlns:a16="http://schemas.microsoft.com/office/drawing/2014/main" id="{D205F7D0-4509-D58E-AE78-E684B82BB50B}"/>
                    </a:ext>
                  </a:extLst>
                </p:cNvPr>
                <p:cNvPicPr/>
                <p:nvPr/>
              </p:nvPicPr>
              <p:blipFill>
                <a:blip r:embed="rId129"/>
                <a:stretch>
                  <a:fillRect/>
                </a:stretch>
              </p:blipFill>
              <p:spPr>
                <a:xfrm>
                  <a:off x="1646640" y="3874202"/>
                  <a:ext cx="16488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筆跡 93">
                  <a:extLst>
                    <a:ext uri="{FF2B5EF4-FFF2-40B4-BE49-F238E27FC236}">
                      <a16:creationId xmlns:a16="http://schemas.microsoft.com/office/drawing/2014/main" id="{5D1EAB89-C1F0-5282-412D-10E135C690D7}"/>
                    </a:ext>
                  </a:extLst>
                </p14:cNvPr>
                <p14:cNvContentPartPr/>
                <p14:nvPr/>
              </p14:nvContentPartPr>
              <p14:xfrm>
                <a:off x="1637280" y="3996962"/>
                <a:ext cx="148680" cy="35640"/>
              </p14:xfrm>
            </p:contentPart>
          </mc:Choice>
          <mc:Fallback xmlns="">
            <p:pic>
              <p:nvPicPr>
                <p:cNvPr id="94" name="筆跡 93">
                  <a:extLst>
                    <a:ext uri="{FF2B5EF4-FFF2-40B4-BE49-F238E27FC236}">
                      <a16:creationId xmlns:a16="http://schemas.microsoft.com/office/drawing/2014/main" id="{5D1EAB89-C1F0-5282-412D-10E135C690D7}"/>
                    </a:ext>
                  </a:extLst>
                </p:cNvPr>
                <p:cNvPicPr/>
                <p:nvPr/>
              </p:nvPicPr>
              <p:blipFill>
                <a:blip r:embed="rId131"/>
                <a:stretch>
                  <a:fillRect/>
                </a:stretch>
              </p:blipFill>
              <p:spPr>
                <a:xfrm>
                  <a:off x="1619280" y="3978962"/>
                  <a:ext cx="18432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7" name="筆跡 96">
                  <a:extLst>
                    <a:ext uri="{FF2B5EF4-FFF2-40B4-BE49-F238E27FC236}">
                      <a16:creationId xmlns:a16="http://schemas.microsoft.com/office/drawing/2014/main" id="{11097D77-4B6D-0D6F-5DB6-87F0BA1574A8}"/>
                    </a:ext>
                  </a:extLst>
                </p14:cNvPr>
                <p14:cNvContentPartPr/>
                <p14:nvPr/>
              </p14:nvContentPartPr>
              <p14:xfrm>
                <a:off x="2904120" y="3714722"/>
                <a:ext cx="2880" cy="1080"/>
              </p14:xfrm>
            </p:contentPart>
          </mc:Choice>
          <mc:Fallback xmlns="">
            <p:pic>
              <p:nvPicPr>
                <p:cNvPr id="97" name="筆跡 96">
                  <a:extLst>
                    <a:ext uri="{FF2B5EF4-FFF2-40B4-BE49-F238E27FC236}">
                      <a16:creationId xmlns:a16="http://schemas.microsoft.com/office/drawing/2014/main" id="{11097D77-4B6D-0D6F-5DB6-87F0BA1574A8}"/>
                    </a:ext>
                  </a:extLst>
                </p:cNvPr>
                <p:cNvPicPr/>
                <p:nvPr/>
              </p:nvPicPr>
              <p:blipFill>
                <a:blip r:embed="rId133"/>
                <a:stretch>
                  <a:fillRect/>
                </a:stretch>
              </p:blipFill>
              <p:spPr>
                <a:xfrm>
                  <a:off x="2886480" y="3696722"/>
                  <a:ext cx="385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8" name="筆跡 97">
                  <a:extLst>
                    <a:ext uri="{FF2B5EF4-FFF2-40B4-BE49-F238E27FC236}">
                      <a16:creationId xmlns:a16="http://schemas.microsoft.com/office/drawing/2014/main" id="{30B14E61-C33C-4679-6D8A-91D872B97FF2}"/>
                    </a:ext>
                  </a:extLst>
                </p14:cNvPr>
                <p14:cNvContentPartPr/>
                <p14:nvPr/>
              </p14:nvContentPartPr>
              <p14:xfrm>
                <a:off x="2968560" y="3654602"/>
                <a:ext cx="200880" cy="178920"/>
              </p14:xfrm>
            </p:contentPart>
          </mc:Choice>
          <mc:Fallback xmlns="">
            <p:pic>
              <p:nvPicPr>
                <p:cNvPr id="98" name="筆跡 97">
                  <a:extLst>
                    <a:ext uri="{FF2B5EF4-FFF2-40B4-BE49-F238E27FC236}">
                      <a16:creationId xmlns:a16="http://schemas.microsoft.com/office/drawing/2014/main" id="{30B14E61-C33C-4679-6D8A-91D872B97FF2}"/>
                    </a:ext>
                  </a:extLst>
                </p:cNvPr>
                <p:cNvPicPr/>
                <p:nvPr/>
              </p:nvPicPr>
              <p:blipFill>
                <a:blip r:embed="rId135"/>
                <a:stretch>
                  <a:fillRect/>
                </a:stretch>
              </p:blipFill>
              <p:spPr>
                <a:xfrm>
                  <a:off x="2950560" y="3636602"/>
                  <a:ext cx="23652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9" name="筆跡 98">
                  <a:extLst>
                    <a:ext uri="{FF2B5EF4-FFF2-40B4-BE49-F238E27FC236}">
                      <a16:creationId xmlns:a16="http://schemas.microsoft.com/office/drawing/2014/main" id="{D6F7B1D8-AA15-BF7B-BA4C-61A581A92D2D}"/>
                    </a:ext>
                  </a:extLst>
                </p14:cNvPr>
                <p14:cNvContentPartPr/>
                <p14:nvPr/>
              </p14:nvContentPartPr>
              <p14:xfrm>
                <a:off x="3286440" y="3616082"/>
                <a:ext cx="27720" cy="182160"/>
              </p14:xfrm>
            </p:contentPart>
          </mc:Choice>
          <mc:Fallback xmlns="">
            <p:pic>
              <p:nvPicPr>
                <p:cNvPr id="99" name="筆跡 98">
                  <a:extLst>
                    <a:ext uri="{FF2B5EF4-FFF2-40B4-BE49-F238E27FC236}">
                      <a16:creationId xmlns:a16="http://schemas.microsoft.com/office/drawing/2014/main" id="{D6F7B1D8-AA15-BF7B-BA4C-61A581A92D2D}"/>
                    </a:ext>
                  </a:extLst>
                </p:cNvPr>
                <p:cNvPicPr/>
                <p:nvPr/>
              </p:nvPicPr>
              <p:blipFill>
                <a:blip r:embed="rId137"/>
                <a:stretch>
                  <a:fillRect/>
                </a:stretch>
              </p:blipFill>
              <p:spPr>
                <a:xfrm>
                  <a:off x="3268800" y="3598442"/>
                  <a:ext cx="6336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0" name="筆跡 99">
                  <a:extLst>
                    <a:ext uri="{FF2B5EF4-FFF2-40B4-BE49-F238E27FC236}">
                      <a16:creationId xmlns:a16="http://schemas.microsoft.com/office/drawing/2014/main" id="{4A652737-67E8-FDBB-0E5C-DEF8330DD639}"/>
                    </a:ext>
                  </a:extLst>
                </p14:cNvPr>
                <p14:cNvContentPartPr/>
                <p14:nvPr/>
              </p14:nvContentPartPr>
              <p14:xfrm>
                <a:off x="3471480" y="3733442"/>
                <a:ext cx="24480" cy="9360"/>
              </p14:xfrm>
            </p:contentPart>
          </mc:Choice>
          <mc:Fallback xmlns="">
            <p:pic>
              <p:nvPicPr>
                <p:cNvPr id="100" name="筆跡 99">
                  <a:extLst>
                    <a:ext uri="{FF2B5EF4-FFF2-40B4-BE49-F238E27FC236}">
                      <a16:creationId xmlns:a16="http://schemas.microsoft.com/office/drawing/2014/main" id="{4A652737-67E8-FDBB-0E5C-DEF8330DD639}"/>
                    </a:ext>
                  </a:extLst>
                </p:cNvPr>
                <p:cNvPicPr/>
                <p:nvPr/>
              </p:nvPicPr>
              <p:blipFill>
                <a:blip r:embed="rId139"/>
                <a:stretch>
                  <a:fillRect/>
                </a:stretch>
              </p:blipFill>
              <p:spPr>
                <a:xfrm>
                  <a:off x="3453480" y="3715442"/>
                  <a:ext cx="601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筆跡 101">
                  <a:extLst>
                    <a:ext uri="{FF2B5EF4-FFF2-40B4-BE49-F238E27FC236}">
                      <a16:creationId xmlns:a16="http://schemas.microsoft.com/office/drawing/2014/main" id="{EF0C91E7-3C75-F427-D482-4E668DE43156}"/>
                    </a:ext>
                  </a:extLst>
                </p14:cNvPr>
                <p14:cNvContentPartPr/>
                <p14:nvPr/>
              </p14:nvContentPartPr>
              <p14:xfrm>
                <a:off x="3638880" y="3656042"/>
                <a:ext cx="77040" cy="217080"/>
              </p14:xfrm>
            </p:contentPart>
          </mc:Choice>
          <mc:Fallback xmlns="">
            <p:pic>
              <p:nvPicPr>
                <p:cNvPr id="102" name="筆跡 101">
                  <a:extLst>
                    <a:ext uri="{FF2B5EF4-FFF2-40B4-BE49-F238E27FC236}">
                      <a16:creationId xmlns:a16="http://schemas.microsoft.com/office/drawing/2014/main" id="{EF0C91E7-3C75-F427-D482-4E668DE43156}"/>
                    </a:ext>
                  </a:extLst>
                </p:cNvPr>
                <p:cNvPicPr/>
                <p:nvPr/>
              </p:nvPicPr>
              <p:blipFill>
                <a:blip r:embed="rId141"/>
                <a:stretch>
                  <a:fillRect/>
                </a:stretch>
              </p:blipFill>
              <p:spPr>
                <a:xfrm>
                  <a:off x="3621240" y="3638402"/>
                  <a:ext cx="11268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3" name="筆跡 102">
                  <a:extLst>
                    <a:ext uri="{FF2B5EF4-FFF2-40B4-BE49-F238E27FC236}">
                      <a16:creationId xmlns:a16="http://schemas.microsoft.com/office/drawing/2014/main" id="{D49775A4-644F-9CDD-1FEC-FCEE0E8E724C}"/>
                    </a:ext>
                  </a:extLst>
                </p14:cNvPr>
                <p14:cNvContentPartPr/>
                <p14:nvPr/>
              </p14:nvContentPartPr>
              <p14:xfrm>
                <a:off x="3724920" y="3647762"/>
                <a:ext cx="189720" cy="154800"/>
              </p14:xfrm>
            </p:contentPart>
          </mc:Choice>
          <mc:Fallback xmlns="">
            <p:pic>
              <p:nvPicPr>
                <p:cNvPr id="103" name="筆跡 102">
                  <a:extLst>
                    <a:ext uri="{FF2B5EF4-FFF2-40B4-BE49-F238E27FC236}">
                      <a16:creationId xmlns:a16="http://schemas.microsoft.com/office/drawing/2014/main" id="{D49775A4-644F-9CDD-1FEC-FCEE0E8E724C}"/>
                    </a:ext>
                  </a:extLst>
                </p:cNvPr>
                <p:cNvPicPr/>
                <p:nvPr/>
              </p:nvPicPr>
              <p:blipFill>
                <a:blip r:embed="rId143"/>
                <a:stretch>
                  <a:fillRect/>
                </a:stretch>
              </p:blipFill>
              <p:spPr>
                <a:xfrm>
                  <a:off x="3706920" y="3630122"/>
                  <a:ext cx="2253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4" name="筆跡 103">
                  <a:extLst>
                    <a:ext uri="{FF2B5EF4-FFF2-40B4-BE49-F238E27FC236}">
                      <a16:creationId xmlns:a16="http://schemas.microsoft.com/office/drawing/2014/main" id="{84F23203-FE60-1D99-9326-25C766B6087E}"/>
                    </a:ext>
                  </a:extLst>
                </p14:cNvPr>
                <p14:cNvContentPartPr/>
                <p14:nvPr/>
              </p14:nvContentPartPr>
              <p14:xfrm>
                <a:off x="3971160" y="3629042"/>
                <a:ext cx="20520" cy="249120"/>
              </p14:xfrm>
            </p:contentPart>
          </mc:Choice>
          <mc:Fallback xmlns="">
            <p:pic>
              <p:nvPicPr>
                <p:cNvPr id="104" name="筆跡 103">
                  <a:extLst>
                    <a:ext uri="{FF2B5EF4-FFF2-40B4-BE49-F238E27FC236}">
                      <a16:creationId xmlns:a16="http://schemas.microsoft.com/office/drawing/2014/main" id="{84F23203-FE60-1D99-9326-25C766B6087E}"/>
                    </a:ext>
                  </a:extLst>
                </p:cNvPr>
                <p:cNvPicPr/>
                <p:nvPr/>
              </p:nvPicPr>
              <p:blipFill>
                <a:blip r:embed="rId145"/>
                <a:stretch>
                  <a:fillRect/>
                </a:stretch>
              </p:blipFill>
              <p:spPr>
                <a:xfrm>
                  <a:off x="3953520" y="3611042"/>
                  <a:ext cx="5616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5" name="筆跡 104">
                  <a:extLst>
                    <a:ext uri="{FF2B5EF4-FFF2-40B4-BE49-F238E27FC236}">
                      <a16:creationId xmlns:a16="http://schemas.microsoft.com/office/drawing/2014/main" id="{F845ECB9-BC6C-34A7-85C8-360154A44205}"/>
                    </a:ext>
                  </a:extLst>
                </p14:cNvPr>
                <p14:cNvContentPartPr/>
                <p14:nvPr/>
              </p14:nvContentPartPr>
              <p14:xfrm>
                <a:off x="4027320" y="3654962"/>
                <a:ext cx="239040" cy="206640"/>
              </p14:xfrm>
            </p:contentPart>
          </mc:Choice>
          <mc:Fallback xmlns="">
            <p:pic>
              <p:nvPicPr>
                <p:cNvPr id="105" name="筆跡 104">
                  <a:extLst>
                    <a:ext uri="{FF2B5EF4-FFF2-40B4-BE49-F238E27FC236}">
                      <a16:creationId xmlns:a16="http://schemas.microsoft.com/office/drawing/2014/main" id="{F845ECB9-BC6C-34A7-85C8-360154A44205}"/>
                    </a:ext>
                  </a:extLst>
                </p:cNvPr>
                <p:cNvPicPr/>
                <p:nvPr/>
              </p:nvPicPr>
              <p:blipFill>
                <a:blip r:embed="rId147"/>
                <a:stretch>
                  <a:fillRect/>
                </a:stretch>
              </p:blipFill>
              <p:spPr>
                <a:xfrm>
                  <a:off x="4009320" y="3636962"/>
                  <a:ext cx="2746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6" name="筆跡 105">
                  <a:extLst>
                    <a:ext uri="{FF2B5EF4-FFF2-40B4-BE49-F238E27FC236}">
                      <a16:creationId xmlns:a16="http://schemas.microsoft.com/office/drawing/2014/main" id="{94356D17-5B0D-BEA5-529D-63519B1460BE}"/>
                    </a:ext>
                  </a:extLst>
                </p14:cNvPr>
                <p14:cNvContentPartPr/>
                <p14:nvPr/>
              </p14:nvContentPartPr>
              <p14:xfrm>
                <a:off x="4340160" y="3632642"/>
                <a:ext cx="113760" cy="274320"/>
              </p14:xfrm>
            </p:contentPart>
          </mc:Choice>
          <mc:Fallback xmlns="">
            <p:pic>
              <p:nvPicPr>
                <p:cNvPr id="106" name="筆跡 105">
                  <a:extLst>
                    <a:ext uri="{FF2B5EF4-FFF2-40B4-BE49-F238E27FC236}">
                      <a16:creationId xmlns:a16="http://schemas.microsoft.com/office/drawing/2014/main" id="{94356D17-5B0D-BEA5-529D-63519B1460BE}"/>
                    </a:ext>
                  </a:extLst>
                </p:cNvPr>
                <p:cNvPicPr/>
                <p:nvPr/>
              </p:nvPicPr>
              <p:blipFill>
                <a:blip r:embed="rId149"/>
                <a:stretch>
                  <a:fillRect/>
                </a:stretch>
              </p:blipFill>
              <p:spPr>
                <a:xfrm>
                  <a:off x="4322520" y="3615002"/>
                  <a:ext cx="14940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8" name="筆跡 107">
                  <a:extLst>
                    <a:ext uri="{FF2B5EF4-FFF2-40B4-BE49-F238E27FC236}">
                      <a16:creationId xmlns:a16="http://schemas.microsoft.com/office/drawing/2014/main" id="{6C168068-EB2F-687B-112C-BBBF0EB2B117}"/>
                    </a:ext>
                  </a:extLst>
                </p14:cNvPr>
                <p14:cNvContentPartPr/>
                <p14:nvPr/>
              </p14:nvContentPartPr>
              <p14:xfrm>
                <a:off x="2227680" y="3992282"/>
                <a:ext cx="2340360" cy="48960"/>
              </p14:xfrm>
            </p:contentPart>
          </mc:Choice>
          <mc:Fallback xmlns="">
            <p:pic>
              <p:nvPicPr>
                <p:cNvPr id="108" name="筆跡 107">
                  <a:extLst>
                    <a:ext uri="{FF2B5EF4-FFF2-40B4-BE49-F238E27FC236}">
                      <a16:creationId xmlns:a16="http://schemas.microsoft.com/office/drawing/2014/main" id="{6C168068-EB2F-687B-112C-BBBF0EB2B117}"/>
                    </a:ext>
                  </a:extLst>
                </p:cNvPr>
                <p:cNvPicPr/>
                <p:nvPr/>
              </p:nvPicPr>
              <p:blipFill>
                <a:blip r:embed="rId151"/>
                <a:stretch>
                  <a:fillRect/>
                </a:stretch>
              </p:blipFill>
              <p:spPr>
                <a:xfrm>
                  <a:off x="2209680" y="3974642"/>
                  <a:ext cx="2376000" cy="84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筆跡 109">
                  <a:extLst>
                    <a:ext uri="{FF2B5EF4-FFF2-40B4-BE49-F238E27FC236}">
                      <a16:creationId xmlns:a16="http://schemas.microsoft.com/office/drawing/2014/main" id="{8768C1D7-7251-CD85-79A0-99AD8BD2A5B7}"/>
                    </a:ext>
                  </a:extLst>
                </p14:cNvPr>
                <p14:cNvContentPartPr/>
                <p14:nvPr/>
              </p14:nvContentPartPr>
              <p14:xfrm>
                <a:off x="2224440" y="4215122"/>
                <a:ext cx="84960" cy="282240"/>
              </p14:xfrm>
            </p:contentPart>
          </mc:Choice>
          <mc:Fallback xmlns="">
            <p:pic>
              <p:nvPicPr>
                <p:cNvPr id="110" name="筆跡 109">
                  <a:extLst>
                    <a:ext uri="{FF2B5EF4-FFF2-40B4-BE49-F238E27FC236}">
                      <a16:creationId xmlns:a16="http://schemas.microsoft.com/office/drawing/2014/main" id="{8768C1D7-7251-CD85-79A0-99AD8BD2A5B7}"/>
                    </a:ext>
                  </a:extLst>
                </p:cNvPr>
                <p:cNvPicPr/>
                <p:nvPr/>
              </p:nvPicPr>
              <p:blipFill>
                <a:blip r:embed="rId153"/>
                <a:stretch>
                  <a:fillRect/>
                </a:stretch>
              </p:blipFill>
              <p:spPr>
                <a:xfrm>
                  <a:off x="2206440" y="4197482"/>
                  <a:ext cx="120600" cy="3178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 name="筆跡 110">
                  <a:extLst>
                    <a:ext uri="{FF2B5EF4-FFF2-40B4-BE49-F238E27FC236}">
                      <a16:creationId xmlns:a16="http://schemas.microsoft.com/office/drawing/2014/main" id="{27A0B900-1098-BF8E-A8F2-CB29528E21DF}"/>
                    </a:ext>
                  </a:extLst>
                </p14:cNvPr>
                <p14:cNvContentPartPr/>
                <p14:nvPr/>
              </p14:nvContentPartPr>
              <p14:xfrm>
                <a:off x="2337120" y="4246442"/>
                <a:ext cx="152640" cy="149040"/>
              </p14:xfrm>
            </p:contentPart>
          </mc:Choice>
          <mc:Fallback xmlns="">
            <p:pic>
              <p:nvPicPr>
                <p:cNvPr id="111" name="筆跡 110">
                  <a:extLst>
                    <a:ext uri="{FF2B5EF4-FFF2-40B4-BE49-F238E27FC236}">
                      <a16:creationId xmlns:a16="http://schemas.microsoft.com/office/drawing/2014/main" id="{27A0B900-1098-BF8E-A8F2-CB29528E21DF}"/>
                    </a:ext>
                  </a:extLst>
                </p:cNvPr>
                <p:cNvPicPr/>
                <p:nvPr/>
              </p:nvPicPr>
              <p:blipFill>
                <a:blip r:embed="rId155"/>
                <a:stretch>
                  <a:fillRect/>
                </a:stretch>
              </p:blipFill>
              <p:spPr>
                <a:xfrm>
                  <a:off x="2319480" y="4228802"/>
                  <a:ext cx="188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2" name="筆跡 111">
                  <a:extLst>
                    <a:ext uri="{FF2B5EF4-FFF2-40B4-BE49-F238E27FC236}">
                      <a16:creationId xmlns:a16="http://schemas.microsoft.com/office/drawing/2014/main" id="{3727AA39-A802-3E95-51D7-94F7B249737F}"/>
                    </a:ext>
                  </a:extLst>
                </p14:cNvPr>
                <p14:cNvContentPartPr/>
                <p14:nvPr/>
              </p14:nvContentPartPr>
              <p14:xfrm>
                <a:off x="2535120" y="4186322"/>
                <a:ext cx="244800" cy="242280"/>
              </p14:xfrm>
            </p:contentPart>
          </mc:Choice>
          <mc:Fallback xmlns="">
            <p:pic>
              <p:nvPicPr>
                <p:cNvPr id="112" name="筆跡 111">
                  <a:extLst>
                    <a:ext uri="{FF2B5EF4-FFF2-40B4-BE49-F238E27FC236}">
                      <a16:creationId xmlns:a16="http://schemas.microsoft.com/office/drawing/2014/main" id="{3727AA39-A802-3E95-51D7-94F7B249737F}"/>
                    </a:ext>
                  </a:extLst>
                </p:cNvPr>
                <p:cNvPicPr/>
                <p:nvPr/>
              </p:nvPicPr>
              <p:blipFill>
                <a:blip r:embed="rId157"/>
                <a:stretch>
                  <a:fillRect/>
                </a:stretch>
              </p:blipFill>
              <p:spPr>
                <a:xfrm>
                  <a:off x="2517480" y="4168682"/>
                  <a:ext cx="28044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3" name="筆跡 112">
                  <a:extLst>
                    <a:ext uri="{FF2B5EF4-FFF2-40B4-BE49-F238E27FC236}">
                      <a16:creationId xmlns:a16="http://schemas.microsoft.com/office/drawing/2014/main" id="{F6529E36-D4FD-33EF-0505-C3436F14FC98}"/>
                    </a:ext>
                  </a:extLst>
                </p14:cNvPr>
                <p14:cNvContentPartPr/>
                <p14:nvPr/>
              </p14:nvContentPartPr>
              <p14:xfrm>
                <a:off x="2782080" y="4213322"/>
                <a:ext cx="141840" cy="170640"/>
              </p14:xfrm>
            </p:contentPart>
          </mc:Choice>
          <mc:Fallback xmlns="">
            <p:pic>
              <p:nvPicPr>
                <p:cNvPr id="113" name="筆跡 112">
                  <a:extLst>
                    <a:ext uri="{FF2B5EF4-FFF2-40B4-BE49-F238E27FC236}">
                      <a16:creationId xmlns:a16="http://schemas.microsoft.com/office/drawing/2014/main" id="{F6529E36-D4FD-33EF-0505-C3436F14FC98}"/>
                    </a:ext>
                  </a:extLst>
                </p:cNvPr>
                <p:cNvPicPr/>
                <p:nvPr/>
              </p:nvPicPr>
              <p:blipFill>
                <a:blip r:embed="rId159"/>
                <a:stretch>
                  <a:fillRect/>
                </a:stretch>
              </p:blipFill>
              <p:spPr>
                <a:xfrm>
                  <a:off x="2764440" y="4195322"/>
                  <a:ext cx="17748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4" name="筆跡 113">
                  <a:extLst>
                    <a:ext uri="{FF2B5EF4-FFF2-40B4-BE49-F238E27FC236}">
                      <a16:creationId xmlns:a16="http://schemas.microsoft.com/office/drawing/2014/main" id="{E64735AB-0B8A-115C-1979-3BCE2D3CA58C}"/>
                    </a:ext>
                  </a:extLst>
                </p14:cNvPr>
                <p14:cNvContentPartPr/>
                <p14:nvPr/>
              </p14:nvContentPartPr>
              <p14:xfrm>
                <a:off x="2956680" y="4175522"/>
                <a:ext cx="115920" cy="290160"/>
              </p14:xfrm>
            </p:contentPart>
          </mc:Choice>
          <mc:Fallback xmlns="">
            <p:pic>
              <p:nvPicPr>
                <p:cNvPr id="114" name="筆跡 113">
                  <a:extLst>
                    <a:ext uri="{FF2B5EF4-FFF2-40B4-BE49-F238E27FC236}">
                      <a16:creationId xmlns:a16="http://schemas.microsoft.com/office/drawing/2014/main" id="{E64735AB-0B8A-115C-1979-3BCE2D3CA58C}"/>
                    </a:ext>
                  </a:extLst>
                </p:cNvPr>
                <p:cNvPicPr/>
                <p:nvPr/>
              </p:nvPicPr>
              <p:blipFill>
                <a:blip r:embed="rId161"/>
                <a:stretch>
                  <a:fillRect/>
                </a:stretch>
              </p:blipFill>
              <p:spPr>
                <a:xfrm>
                  <a:off x="2939040" y="4157522"/>
                  <a:ext cx="1515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6" name="筆跡 115">
                  <a:extLst>
                    <a:ext uri="{FF2B5EF4-FFF2-40B4-BE49-F238E27FC236}">
                      <a16:creationId xmlns:a16="http://schemas.microsoft.com/office/drawing/2014/main" id="{754B20DB-CDFA-CDCD-5FBC-3858DCB2AE85}"/>
                    </a:ext>
                  </a:extLst>
                </p14:cNvPr>
                <p14:cNvContentPartPr/>
                <p14:nvPr/>
              </p14:nvContentPartPr>
              <p14:xfrm>
                <a:off x="3169080" y="4249682"/>
                <a:ext cx="69480" cy="217440"/>
              </p14:xfrm>
            </p:contentPart>
          </mc:Choice>
          <mc:Fallback xmlns="">
            <p:pic>
              <p:nvPicPr>
                <p:cNvPr id="116" name="筆跡 115">
                  <a:extLst>
                    <a:ext uri="{FF2B5EF4-FFF2-40B4-BE49-F238E27FC236}">
                      <a16:creationId xmlns:a16="http://schemas.microsoft.com/office/drawing/2014/main" id="{754B20DB-CDFA-CDCD-5FBC-3858DCB2AE85}"/>
                    </a:ext>
                  </a:extLst>
                </p:cNvPr>
                <p:cNvPicPr/>
                <p:nvPr/>
              </p:nvPicPr>
              <p:blipFill>
                <a:blip r:embed="rId163"/>
                <a:stretch>
                  <a:fillRect/>
                </a:stretch>
              </p:blipFill>
              <p:spPr>
                <a:xfrm>
                  <a:off x="3151440" y="4231682"/>
                  <a:ext cx="1051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7" name="筆跡 116">
                  <a:extLst>
                    <a:ext uri="{FF2B5EF4-FFF2-40B4-BE49-F238E27FC236}">
                      <a16:creationId xmlns:a16="http://schemas.microsoft.com/office/drawing/2014/main" id="{A979AB91-4140-B297-FC42-747F4AEB8B69}"/>
                    </a:ext>
                  </a:extLst>
                </p14:cNvPr>
                <p14:cNvContentPartPr/>
                <p14:nvPr/>
              </p14:nvContentPartPr>
              <p14:xfrm>
                <a:off x="3253680" y="4228082"/>
                <a:ext cx="146880" cy="169560"/>
              </p14:xfrm>
            </p:contentPart>
          </mc:Choice>
          <mc:Fallback xmlns="">
            <p:pic>
              <p:nvPicPr>
                <p:cNvPr id="117" name="筆跡 116">
                  <a:extLst>
                    <a:ext uri="{FF2B5EF4-FFF2-40B4-BE49-F238E27FC236}">
                      <a16:creationId xmlns:a16="http://schemas.microsoft.com/office/drawing/2014/main" id="{A979AB91-4140-B297-FC42-747F4AEB8B69}"/>
                    </a:ext>
                  </a:extLst>
                </p:cNvPr>
                <p:cNvPicPr/>
                <p:nvPr/>
              </p:nvPicPr>
              <p:blipFill>
                <a:blip r:embed="rId165"/>
                <a:stretch>
                  <a:fillRect/>
                </a:stretch>
              </p:blipFill>
              <p:spPr>
                <a:xfrm>
                  <a:off x="3235680" y="4210442"/>
                  <a:ext cx="182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8" name="筆跡 117">
                  <a:extLst>
                    <a:ext uri="{FF2B5EF4-FFF2-40B4-BE49-F238E27FC236}">
                      <a16:creationId xmlns:a16="http://schemas.microsoft.com/office/drawing/2014/main" id="{A4712F1A-61FD-E1E8-099F-0C4D2996C3CE}"/>
                    </a:ext>
                  </a:extLst>
                </p14:cNvPr>
                <p14:cNvContentPartPr/>
                <p14:nvPr/>
              </p14:nvContentPartPr>
              <p14:xfrm>
                <a:off x="3486960" y="4205042"/>
                <a:ext cx="27360" cy="235440"/>
              </p14:xfrm>
            </p:contentPart>
          </mc:Choice>
          <mc:Fallback xmlns="">
            <p:pic>
              <p:nvPicPr>
                <p:cNvPr id="118" name="筆跡 117">
                  <a:extLst>
                    <a:ext uri="{FF2B5EF4-FFF2-40B4-BE49-F238E27FC236}">
                      <a16:creationId xmlns:a16="http://schemas.microsoft.com/office/drawing/2014/main" id="{A4712F1A-61FD-E1E8-099F-0C4D2996C3CE}"/>
                    </a:ext>
                  </a:extLst>
                </p:cNvPr>
                <p:cNvPicPr/>
                <p:nvPr/>
              </p:nvPicPr>
              <p:blipFill>
                <a:blip r:embed="rId167"/>
                <a:stretch>
                  <a:fillRect/>
                </a:stretch>
              </p:blipFill>
              <p:spPr>
                <a:xfrm>
                  <a:off x="3468960" y="4187402"/>
                  <a:ext cx="6300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19" name="筆跡 118">
                  <a:extLst>
                    <a:ext uri="{FF2B5EF4-FFF2-40B4-BE49-F238E27FC236}">
                      <a16:creationId xmlns:a16="http://schemas.microsoft.com/office/drawing/2014/main" id="{75E4FA12-0E80-C6E5-B89F-99F72855F2EC}"/>
                    </a:ext>
                  </a:extLst>
                </p14:cNvPr>
                <p14:cNvContentPartPr/>
                <p14:nvPr/>
              </p14:nvContentPartPr>
              <p14:xfrm>
                <a:off x="3524400" y="4238882"/>
                <a:ext cx="223200" cy="175320"/>
              </p14:xfrm>
            </p:contentPart>
          </mc:Choice>
          <mc:Fallback xmlns="">
            <p:pic>
              <p:nvPicPr>
                <p:cNvPr id="119" name="筆跡 118">
                  <a:extLst>
                    <a:ext uri="{FF2B5EF4-FFF2-40B4-BE49-F238E27FC236}">
                      <a16:creationId xmlns:a16="http://schemas.microsoft.com/office/drawing/2014/main" id="{75E4FA12-0E80-C6E5-B89F-99F72855F2EC}"/>
                    </a:ext>
                  </a:extLst>
                </p:cNvPr>
                <p:cNvPicPr/>
                <p:nvPr/>
              </p:nvPicPr>
              <p:blipFill>
                <a:blip r:embed="rId169"/>
                <a:stretch>
                  <a:fillRect/>
                </a:stretch>
              </p:blipFill>
              <p:spPr>
                <a:xfrm>
                  <a:off x="3506400" y="4220882"/>
                  <a:ext cx="2588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0" name="筆跡 119">
                  <a:extLst>
                    <a:ext uri="{FF2B5EF4-FFF2-40B4-BE49-F238E27FC236}">
                      <a16:creationId xmlns:a16="http://schemas.microsoft.com/office/drawing/2014/main" id="{E8FCF651-32B8-C6D4-68EC-C2946C63E9A9}"/>
                    </a:ext>
                  </a:extLst>
                </p14:cNvPr>
                <p14:cNvContentPartPr/>
                <p14:nvPr/>
              </p14:nvContentPartPr>
              <p14:xfrm>
                <a:off x="3760920" y="4249682"/>
                <a:ext cx="38880" cy="195480"/>
              </p14:xfrm>
            </p:contentPart>
          </mc:Choice>
          <mc:Fallback xmlns="">
            <p:pic>
              <p:nvPicPr>
                <p:cNvPr id="120" name="筆跡 119">
                  <a:extLst>
                    <a:ext uri="{FF2B5EF4-FFF2-40B4-BE49-F238E27FC236}">
                      <a16:creationId xmlns:a16="http://schemas.microsoft.com/office/drawing/2014/main" id="{E8FCF651-32B8-C6D4-68EC-C2946C63E9A9}"/>
                    </a:ext>
                  </a:extLst>
                </p:cNvPr>
                <p:cNvPicPr/>
                <p:nvPr/>
              </p:nvPicPr>
              <p:blipFill>
                <a:blip r:embed="rId171"/>
                <a:stretch>
                  <a:fillRect/>
                </a:stretch>
              </p:blipFill>
              <p:spPr>
                <a:xfrm>
                  <a:off x="3743280" y="4232042"/>
                  <a:ext cx="745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筆跡 120">
                  <a:extLst>
                    <a:ext uri="{FF2B5EF4-FFF2-40B4-BE49-F238E27FC236}">
                      <a16:creationId xmlns:a16="http://schemas.microsoft.com/office/drawing/2014/main" id="{E601DAB6-F5B8-61AF-025E-1ACF856DF6A0}"/>
                    </a:ext>
                  </a:extLst>
                </p14:cNvPr>
                <p14:cNvContentPartPr/>
                <p14:nvPr/>
              </p14:nvContentPartPr>
              <p14:xfrm>
                <a:off x="3864240" y="4208282"/>
                <a:ext cx="96840" cy="277920"/>
              </p14:xfrm>
            </p:contentPart>
          </mc:Choice>
          <mc:Fallback xmlns="">
            <p:pic>
              <p:nvPicPr>
                <p:cNvPr id="121" name="筆跡 120">
                  <a:extLst>
                    <a:ext uri="{FF2B5EF4-FFF2-40B4-BE49-F238E27FC236}">
                      <a16:creationId xmlns:a16="http://schemas.microsoft.com/office/drawing/2014/main" id="{E601DAB6-F5B8-61AF-025E-1ACF856DF6A0}"/>
                    </a:ext>
                  </a:extLst>
                </p:cNvPr>
                <p:cNvPicPr/>
                <p:nvPr/>
              </p:nvPicPr>
              <p:blipFill>
                <a:blip r:embed="rId173"/>
                <a:stretch>
                  <a:fillRect/>
                </a:stretch>
              </p:blipFill>
              <p:spPr>
                <a:xfrm>
                  <a:off x="3846240" y="4190282"/>
                  <a:ext cx="13248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23" name="筆跡 122">
                  <a:extLst>
                    <a:ext uri="{FF2B5EF4-FFF2-40B4-BE49-F238E27FC236}">
                      <a16:creationId xmlns:a16="http://schemas.microsoft.com/office/drawing/2014/main" id="{2068E823-3E74-D15C-943C-B0CFC050CFE3}"/>
                    </a:ext>
                  </a:extLst>
                </p14:cNvPr>
                <p14:cNvContentPartPr/>
                <p14:nvPr/>
              </p14:nvContentPartPr>
              <p14:xfrm>
                <a:off x="4064760" y="4199282"/>
                <a:ext cx="56160" cy="294120"/>
              </p14:xfrm>
            </p:contentPart>
          </mc:Choice>
          <mc:Fallback xmlns="">
            <p:pic>
              <p:nvPicPr>
                <p:cNvPr id="123" name="筆跡 122">
                  <a:extLst>
                    <a:ext uri="{FF2B5EF4-FFF2-40B4-BE49-F238E27FC236}">
                      <a16:creationId xmlns:a16="http://schemas.microsoft.com/office/drawing/2014/main" id="{2068E823-3E74-D15C-943C-B0CFC050CFE3}"/>
                    </a:ext>
                  </a:extLst>
                </p:cNvPr>
                <p:cNvPicPr/>
                <p:nvPr/>
              </p:nvPicPr>
              <p:blipFill>
                <a:blip r:embed="rId175"/>
                <a:stretch>
                  <a:fillRect/>
                </a:stretch>
              </p:blipFill>
              <p:spPr>
                <a:xfrm>
                  <a:off x="4047120" y="4181642"/>
                  <a:ext cx="918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24" name="筆跡 123">
                  <a:extLst>
                    <a:ext uri="{FF2B5EF4-FFF2-40B4-BE49-F238E27FC236}">
                      <a16:creationId xmlns:a16="http://schemas.microsoft.com/office/drawing/2014/main" id="{07FF9CDF-1F26-92ED-521F-7512DCF69C0D}"/>
                    </a:ext>
                  </a:extLst>
                </p14:cNvPr>
                <p14:cNvContentPartPr/>
                <p14:nvPr/>
              </p14:nvContentPartPr>
              <p14:xfrm>
                <a:off x="4132440" y="4227362"/>
                <a:ext cx="132480" cy="183960"/>
              </p14:xfrm>
            </p:contentPart>
          </mc:Choice>
          <mc:Fallback xmlns="">
            <p:pic>
              <p:nvPicPr>
                <p:cNvPr id="124" name="筆跡 123">
                  <a:extLst>
                    <a:ext uri="{FF2B5EF4-FFF2-40B4-BE49-F238E27FC236}">
                      <a16:creationId xmlns:a16="http://schemas.microsoft.com/office/drawing/2014/main" id="{07FF9CDF-1F26-92ED-521F-7512DCF69C0D}"/>
                    </a:ext>
                  </a:extLst>
                </p:cNvPr>
                <p:cNvPicPr/>
                <p:nvPr/>
              </p:nvPicPr>
              <p:blipFill>
                <a:blip r:embed="rId177"/>
                <a:stretch>
                  <a:fillRect/>
                </a:stretch>
              </p:blipFill>
              <p:spPr>
                <a:xfrm>
                  <a:off x="4114440" y="4209362"/>
                  <a:ext cx="1681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25" name="筆跡 124">
                  <a:extLst>
                    <a:ext uri="{FF2B5EF4-FFF2-40B4-BE49-F238E27FC236}">
                      <a16:creationId xmlns:a16="http://schemas.microsoft.com/office/drawing/2014/main" id="{EC11CC99-7CB5-9913-9181-D495F46C9792}"/>
                    </a:ext>
                  </a:extLst>
                </p14:cNvPr>
                <p14:cNvContentPartPr/>
                <p14:nvPr/>
              </p14:nvContentPartPr>
              <p14:xfrm>
                <a:off x="4363920" y="4233122"/>
                <a:ext cx="16920" cy="199080"/>
              </p14:xfrm>
            </p:contentPart>
          </mc:Choice>
          <mc:Fallback xmlns="">
            <p:pic>
              <p:nvPicPr>
                <p:cNvPr id="125" name="筆跡 124">
                  <a:extLst>
                    <a:ext uri="{FF2B5EF4-FFF2-40B4-BE49-F238E27FC236}">
                      <a16:creationId xmlns:a16="http://schemas.microsoft.com/office/drawing/2014/main" id="{EC11CC99-7CB5-9913-9181-D495F46C9792}"/>
                    </a:ext>
                  </a:extLst>
                </p:cNvPr>
                <p:cNvPicPr/>
                <p:nvPr/>
              </p:nvPicPr>
              <p:blipFill>
                <a:blip r:embed="rId179"/>
                <a:stretch>
                  <a:fillRect/>
                </a:stretch>
              </p:blipFill>
              <p:spPr>
                <a:xfrm>
                  <a:off x="4345920" y="4215122"/>
                  <a:ext cx="525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26" name="筆跡 125">
                  <a:extLst>
                    <a:ext uri="{FF2B5EF4-FFF2-40B4-BE49-F238E27FC236}">
                      <a16:creationId xmlns:a16="http://schemas.microsoft.com/office/drawing/2014/main" id="{D902D13A-F5B3-750D-197F-6E20676DD2A3}"/>
                    </a:ext>
                  </a:extLst>
                </p14:cNvPr>
                <p14:cNvContentPartPr/>
                <p14:nvPr/>
              </p14:nvContentPartPr>
              <p14:xfrm>
                <a:off x="4424040" y="4305482"/>
                <a:ext cx="164160" cy="18000"/>
              </p14:xfrm>
            </p:contentPart>
          </mc:Choice>
          <mc:Fallback xmlns="">
            <p:pic>
              <p:nvPicPr>
                <p:cNvPr id="126" name="筆跡 125">
                  <a:extLst>
                    <a:ext uri="{FF2B5EF4-FFF2-40B4-BE49-F238E27FC236}">
                      <a16:creationId xmlns:a16="http://schemas.microsoft.com/office/drawing/2014/main" id="{D902D13A-F5B3-750D-197F-6E20676DD2A3}"/>
                    </a:ext>
                  </a:extLst>
                </p:cNvPr>
                <p:cNvPicPr/>
                <p:nvPr/>
              </p:nvPicPr>
              <p:blipFill>
                <a:blip r:embed="rId181"/>
                <a:stretch>
                  <a:fillRect/>
                </a:stretch>
              </p:blipFill>
              <p:spPr>
                <a:xfrm>
                  <a:off x="4406400" y="4287482"/>
                  <a:ext cx="19980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筆跡 126">
                  <a:extLst>
                    <a:ext uri="{FF2B5EF4-FFF2-40B4-BE49-F238E27FC236}">
                      <a16:creationId xmlns:a16="http://schemas.microsoft.com/office/drawing/2014/main" id="{14D32166-AE62-4721-50D4-A9F770DFAE77}"/>
                    </a:ext>
                  </a:extLst>
                </p14:cNvPr>
                <p14:cNvContentPartPr/>
                <p14:nvPr/>
              </p14:nvContentPartPr>
              <p14:xfrm>
                <a:off x="4518720" y="4233122"/>
                <a:ext cx="47520" cy="175320"/>
              </p14:xfrm>
            </p:contentPart>
          </mc:Choice>
          <mc:Fallback xmlns="">
            <p:pic>
              <p:nvPicPr>
                <p:cNvPr id="127" name="筆跡 126">
                  <a:extLst>
                    <a:ext uri="{FF2B5EF4-FFF2-40B4-BE49-F238E27FC236}">
                      <a16:creationId xmlns:a16="http://schemas.microsoft.com/office/drawing/2014/main" id="{14D32166-AE62-4721-50D4-A9F770DFAE77}"/>
                    </a:ext>
                  </a:extLst>
                </p:cNvPr>
                <p:cNvPicPr/>
                <p:nvPr/>
              </p:nvPicPr>
              <p:blipFill>
                <a:blip r:embed="rId183"/>
                <a:stretch>
                  <a:fillRect/>
                </a:stretch>
              </p:blipFill>
              <p:spPr>
                <a:xfrm>
                  <a:off x="4501080" y="4215122"/>
                  <a:ext cx="831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筆跡 127">
                  <a:extLst>
                    <a:ext uri="{FF2B5EF4-FFF2-40B4-BE49-F238E27FC236}">
                      <a16:creationId xmlns:a16="http://schemas.microsoft.com/office/drawing/2014/main" id="{8A18E9C1-BEEA-7367-C297-7C55F66A8821}"/>
                    </a:ext>
                  </a:extLst>
                </p14:cNvPr>
                <p14:cNvContentPartPr/>
                <p14:nvPr/>
              </p14:nvContentPartPr>
              <p14:xfrm>
                <a:off x="4608360" y="4194602"/>
                <a:ext cx="130680" cy="235800"/>
              </p14:xfrm>
            </p:contentPart>
          </mc:Choice>
          <mc:Fallback xmlns="">
            <p:pic>
              <p:nvPicPr>
                <p:cNvPr id="128" name="筆跡 127">
                  <a:extLst>
                    <a:ext uri="{FF2B5EF4-FFF2-40B4-BE49-F238E27FC236}">
                      <a16:creationId xmlns:a16="http://schemas.microsoft.com/office/drawing/2014/main" id="{8A18E9C1-BEEA-7367-C297-7C55F66A8821}"/>
                    </a:ext>
                  </a:extLst>
                </p:cNvPr>
                <p:cNvPicPr/>
                <p:nvPr/>
              </p:nvPicPr>
              <p:blipFill>
                <a:blip r:embed="rId185"/>
                <a:stretch>
                  <a:fillRect/>
                </a:stretch>
              </p:blipFill>
              <p:spPr>
                <a:xfrm>
                  <a:off x="4590720" y="4176962"/>
                  <a:ext cx="16632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29" name="筆跡 128">
                  <a:extLst>
                    <a:ext uri="{FF2B5EF4-FFF2-40B4-BE49-F238E27FC236}">
                      <a16:creationId xmlns:a16="http://schemas.microsoft.com/office/drawing/2014/main" id="{F908D3B2-E060-FC82-5F1F-72E447E0872E}"/>
                    </a:ext>
                  </a:extLst>
                </p14:cNvPr>
                <p14:cNvContentPartPr/>
                <p14:nvPr/>
              </p14:nvContentPartPr>
              <p14:xfrm>
                <a:off x="4874040" y="4245002"/>
                <a:ext cx="107280" cy="289080"/>
              </p14:xfrm>
            </p:contentPart>
          </mc:Choice>
          <mc:Fallback xmlns="">
            <p:pic>
              <p:nvPicPr>
                <p:cNvPr id="129" name="筆跡 128">
                  <a:extLst>
                    <a:ext uri="{FF2B5EF4-FFF2-40B4-BE49-F238E27FC236}">
                      <a16:creationId xmlns:a16="http://schemas.microsoft.com/office/drawing/2014/main" id="{F908D3B2-E060-FC82-5F1F-72E447E0872E}"/>
                    </a:ext>
                  </a:extLst>
                </p:cNvPr>
                <p:cNvPicPr/>
                <p:nvPr/>
              </p:nvPicPr>
              <p:blipFill>
                <a:blip r:embed="rId187"/>
                <a:stretch>
                  <a:fillRect/>
                </a:stretch>
              </p:blipFill>
              <p:spPr>
                <a:xfrm>
                  <a:off x="4856040" y="4227362"/>
                  <a:ext cx="14292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1" name="筆跡 130">
                  <a:extLst>
                    <a:ext uri="{FF2B5EF4-FFF2-40B4-BE49-F238E27FC236}">
                      <a16:creationId xmlns:a16="http://schemas.microsoft.com/office/drawing/2014/main" id="{2D0170F9-7597-F91A-CA90-32436E2DC207}"/>
                    </a:ext>
                  </a:extLst>
                </p14:cNvPr>
                <p14:cNvContentPartPr/>
                <p14:nvPr/>
              </p14:nvContentPartPr>
              <p14:xfrm>
                <a:off x="2117880" y="3362282"/>
                <a:ext cx="2740680" cy="59040"/>
              </p14:xfrm>
            </p:contentPart>
          </mc:Choice>
          <mc:Fallback xmlns="">
            <p:pic>
              <p:nvPicPr>
                <p:cNvPr id="131" name="筆跡 130">
                  <a:extLst>
                    <a:ext uri="{FF2B5EF4-FFF2-40B4-BE49-F238E27FC236}">
                      <a16:creationId xmlns:a16="http://schemas.microsoft.com/office/drawing/2014/main" id="{2D0170F9-7597-F91A-CA90-32436E2DC207}"/>
                    </a:ext>
                  </a:extLst>
                </p:cNvPr>
                <p:cNvPicPr/>
                <p:nvPr/>
              </p:nvPicPr>
              <p:blipFill>
                <a:blip r:embed="rId189"/>
                <a:stretch>
                  <a:fillRect/>
                </a:stretch>
              </p:blipFill>
              <p:spPr>
                <a:xfrm>
                  <a:off x="2099880" y="3344642"/>
                  <a:ext cx="27763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2" name="筆跡 131">
                  <a:extLst>
                    <a:ext uri="{FF2B5EF4-FFF2-40B4-BE49-F238E27FC236}">
                      <a16:creationId xmlns:a16="http://schemas.microsoft.com/office/drawing/2014/main" id="{64677BD1-C693-E482-610B-18164A1BB4B4}"/>
                    </a:ext>
                  </a:extLst>
                </p14:cNvPr>
                <p14:cNvContentPartPr/>
                <p14:nvPr/>
              </p14:nvContentPartPr>
              <p14:xfrm>
                <a:off x="1761120" y="3423122"/>
                <a:ext cx="375480" cy="1309320"/>
              </p14:xfrm>
            </p:contentPart>
          </mc:Choice>
          <mc:Fallback xmlns="">
            <p:pic>
              <p:nvPicPr>
                <p:cNvPr id="132" name="筆跡 131">
                  <a:extLst>
                    <a:ext uri="{FF2B5EF4-FFF2-40B4-BE49-F238E27FC236}">
                      <a16:creationId xmlns:a16="http://schemas.microsoft.com/office/drawing/2014/main" id="{64677BD1-C693-E482-610B-18164A1BB4B4}"/>
                    </a:ext>
                  </a:extLst>
                </p:cNvPr>
                <p:cNvPicPr/>
                <p:nvPr/>
              </p:nvPicPr>
              <p:blipFill>
                <a:blip r:embed="rId191"/>
                <a:stretch>
                  <a:fillRect/>
                </a:stretch>
              </p:blipFill>
              <p:spPr>
                <a:xfrm>
                  <a:off x="1743480" y="3405482"/>
                  <a:ext cx="411120" cy="1344960"/>
                </a:xfrm>
                <a:prstGeom prst="rect">
                  <a:avLst/>
                </a:prstGeom>
              </p:spPr>
            </p:pic>
          </mc:Fallback>
        </mc:AlternateContent>
      </p:grpSp>
      <p:grpSp>
        <p:nvGrpSpPr>
          <p:cNvPr id="140" name="群組 139">
            <a:extLst>
              <a:ext uri="{FF2B5EF4-FFF2-40B4-BE49-F238E27FC236}">
                <a16:creationId xmlns:a16="http://schemas.microsoft.com/office/drawing/2014/main" id="{044D1225-472F-F56F-6EDA-5B23180D6C2A}"/>
              </a:ext>
            </a:extLst>
          </p:cNvPr>
          <p:cNvGrpSpPr/>
          <p:nvPr/>
        </p:nvGrpSpPr>
        <p:grpSpPr>
          <a:xfrm>
            <a:off x="1909800" y="5120882"/>
            <a:ext cx="186120" cy="128520"/>
            <a:chOff x="1909800" y="5120882"/>
            <a:chExt cx="186120" cy="128520"/>
          </a:xfrm>
        </p:grpSpPr>
        <mc:AlternateContent xmlns:mc="http://schemas.openxmlformats.org/markup-compatibility/2006" xmlns:p14="http://schemas.microsoft.com/office/powerpoint/2010/main">
          <mc:Choice Requires="p14">
            <p:contentPart p14:bwMode="auto" r:id="rId192">
              <p14:nvContentPartPr>
                <p14:cNvPr id="134" name="筆跡 133">
                  <a:extLst>
                    <a:ext uri="{FF2B5EF4-FFF2-40B4-BE49-F238E27FC236}">
                      <a16:creationId xmlns:a16="http://schemas.microsoft.com/office/drawing/2014/main" id="{E04386FA-C376-714B-8F79-D9086BECDC00}"/>
                    </a:ext>
                  </a:extLst>
                </p14:cNvPr>
                <p14:cNvContentPartPr/>
                <p14:nvPr/>
              </p14:nvContentPartPr>
              <p14:xfrm>
                <a:off x="1923120" y="5120882"/>
                <a:ext cx="172800" cy="25920"/>
              </p14:xfrm>
            </p:contentPart>
          </mc:Choice>
          <mc:Fallback xmlns="">
            <p:pic>
              <p:nvPicPr>
                <p:cNvPr id="134" name="筆跡 133">
                  <a:extLst>
                    <a:ext uri="{FF2B5EF4-FFF2-40B4-BE49-F238E27FC236}">
                      <a16:creationId xmlns:a16="http://schemas.microsoft.com/office/drawing/2014/main" id="{E04386FA-C376-714B-8F79-D9086BECDC00}"/>
                    </a:ext>
                  </a:extLst>
                </p:cNvPr>
                <p:cNvPicPr/>
                <p:nvPr/>
              </p:nvPicPr>
              <p:blipFill>
                <a:blip r:embed="rId193"/>
                <a:stretch>
                  <a:fillRect/>
                </a:stretch>
              </p:blipFill>
              <p:spPr>
                <a:xfrm>
                  <a:off x="1905120" y="5102882"/>
                  <a:ext cx="2084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35" name="筆跡 134">
                  <a:extLst>
                    <a:ext uri="{FF2B5EF4-FFF2-40B4-BE49-F238E27FC236}">
                      <a16:creationId xmlns:a16="http://schemas.microsoft.com/office/drawing/2014/main" id="{970B36C9-F08B-21B6-23A7-E01A4C2526C8}"/>
                    </a:ext>
                  </a:extLst>
                </p14:cNvPr>
                <p14:cNvContentPartPr/>
                <p14:nvPr/>
              </p14:nvContentPartPr>
              <p14:xfrm>
                <a:off x="1909800" y="5226722"/>
                <a:ext cx="144360" cy="22680"/>
              </p14:xfrm>
            </p:contentPart>
          </mc:Choice>
          <mc:Fallback xmlns="">
            <p:pic>
              <p:nvPicPr>
                <p:cNvPr id="135" name="筆跡 134">
                  <a:extLst>
                    <a:ext uri="{FF2B5EF4-FFF2-40B4-BE49-F238E27FC236}">
                      <a16:creationId xmlns:a16="http://schemas.microsoft.com/office/drawing/2014/main" id="{970B36C9-F08B-21B6-23A7-E01A4C2526C8}"/>
                    </a:ext>
                  </a:extLst>
                </p:cNvPr>
                <p:cNvPicPr/>
                <p:nvPr/>
              </p:nvPicPr>
              <p:blipFill>
                <a:blip r:embed="rId195"/>
                <a:stretch>
                  <a:fillRect/>
                </a:stretch>
              </p:blipFill>
              <p:spPr>
                <a:xfrm>
                  <a:off x="1891800" y="5209082"/>
                  <a:ext cx="180000" cy="58320"/>
                </a:xfrm>
                <a:prstGeom prst="rect">
                  <a:avLst/>
                </a:prstGeom>
              </p:spPr>
            </p:pic>
          </mc:Fallback>
        </mc:AlternateContent>
      </p:grpSp>
      <p:grpSp>
        <p:nvGrpSpPr>
          <p:cNvPr id="149" name="群組 148">
            <a:extLst>
              <a:ext uri="{FF2B5EF4-FFF2-40B4-BE49-F238E27FC236}">
                <a16:creationId xmlns:a16="http://schemas.microsoft.com/office/drawing/2014/main" id="{F061E8D5-D79C-1E6A-082B-042A7512F543}"/>
              </a:ext>
            </a:extLst>
          </p:cNvPr>
          <p:cNvGrpSpPr/>
          <p:nvPr/>
        </p:nvGrpSpPr>
        <p:grpSpPr>
          <a:xfrm>
            <a:off x="2460240" y="4915322"/>
            <a:ext cx="1013400" cy="676080"/>
            <a:chOff x="2460240" y="4915322"/>
            <a:chExt cx="1013400" cy="676080"/>
          </a:xfrm>
        </p:grpSpPr>
        <mc:AlternateContent xmlns:mc="http://schemas.openxmlformats.org/markup-compatibility/2006" xmlns:p14="http://schemas.microsoft.com/office/powerpoint/2010/main">
          <mc:Choice Requires="p14">
            <p:contentPart p14:bwMode="auto" r:id="rId196">
              <p14:nvContentPartPr>
                <p14:cNvPr id="137" name="筆跡 136">
                  <a:extLst>
                    <a:ext uri="{FF2B5EF4-FFF2-40B4-BE49-F238E27FC236}">
                      <a16:creationId xmlns:a16="http://schemas.microsoft.com/office/drawing/2014/main" id="{9AABC898-FCDA-E626-0F81-B322E3AAEBA3}"/>
                    </a:ext>
                  </a:extLst>
                </p14:cNvPr>
                <p14:cNvContentPartPr/>
                <p14:nvPr/>
              </p14:nvContentPartPr>
              <p14:xfrm>
                <a:off x="2612520" y="5038082"/>
                <a:ext cx="360" cy="360"/>
              </p14:xfrm>
            </p:contentPart>
          </mc:Choice>
          <mc:Fallback xmlns="">
            <p:pic>
              <p:nvPicPr>
                <p:cNvPr id="137" name="筆跡 136">
                  <a:extLst>
                    <a:ext uri="{FF2B5EF4-FFF2-40B4-BE49-F238E27FC236}">
                      <a16:creationId xmlns:a16="http://schemas.microsoft.com/office/drawing/2014/main" id="{9AABC898-FCDA-E626-0F81-B322E3AAEBA3}"/>
                    </a:ext>
                  </a:extLst>
                </p:cNvPr>
                <p:cNvPicPr/>
                <p:nvPr/>
              </p:nvPicPr>
              <p:blipFill>
                <a:blip r:embed="rId197"/>
                <a:stretch>
                  <a:fillRect/>
                </a:stretch>
              </p:blipFill>
              <p:spPr>
                <a:xfrm>
                  <a:off x="2594520" y="5020442"/>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38" name="筆跡 137">
                  <a:extLst>
                    <a:ext uri="{FF2B5EF4-FFF2-40B4-BE49-F238E27FC236}">
                      <a16:creationId xmlns:a16="http://schemas.microsoft.com/office/drawing/2014/main" id="{026B1447-D69A-A2B4-D14E-104A60046FBA}"/>
                    </a:ext>
                  </a:extLst>
                </p14:cNvPr>
                <p14:cNvContentPartPr/>
                <p14:nvPr/>
              </p14:nvContentPartPr>
              <p14:xfrm>
                <a:off x="2611800" y="5045642"/>
                <a:ext cx="1800" cy="360"/>
              </p14:xfrm>
            </p:contentPart>
          </mc:Choice>
          <mc:Fallback xmlns="">
            <p:pic>
              <p:nvPicPr>
                <p:cNvPr id="138" name="筆跡 137">
                  <a:extLst>
                    <a:ext uri="{FF2B5EF4-FFF2-40B4-BE49-F238E27FC236}">
                      <a16:creationId xmlns:a16="http://schemas.microsoft.com/office/drawing/2014/main" id="{026B1447-D69A-A2B4-D14E-104A60046FBA}"/>
                    </a:ext>
                  </a:extLst>
                </p:cNvPr>
                <p:cNvPicPr/>
                <p:nvPr/>
              </p:nvPicPr>
              <p:blipFill>
                <a:blip r:embed="rId199"/>
                <a:stretch>
                  <a:fillRect/>
                </a:stretch>
              </p:blipFill>
              <p:spPr>
                <a:xfrm>
                  <a:off x="2593800" y="5028002"/>
                  <a:ext cx="3744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1" name="筆跡 140">
                  <a:extLst>
                    <a:ext uri="{FF2B5EF4-FFF2-40B4-BE49-F238E27FC236}">
                      <a16:creationId xmlns:a16="http://schemas.microsoft.com/office/drawing/2014/main" id="{500D8F4D-903C-F5ED-F893-49CDA88BBB2A}"/>
                    </a:ext>
                  </a:extLst>
                </p14:cNvPr>
                <p14:cNvContentPartPr/>
                <p14:nvPr/>
              </p14:nvContentPartPr>
              <p14:xfrm>
                <a:off x="2673360" y="4915322"/>
                <a:ext cx="584640" cy="60120"/>
              </p14:xfrm>
            </p:contentPart>
          </mc:Choice>
          <mc:Fallback xmlns="">
            <p:pic>
              <p:nvPicPr>
                <p:cNvPr id="141" name="筆跡 140">
                  <a:extLst>
                    <a:ext uri="{FF2B5EF4-FFF2-40B4-BE49-F238E27FC236}">
                      <a16:creationId xmlns:a16="http://schemas.microsoft.com/office/drawing/2014/main" id="{500D8F4D-903C-F5ED-F893-49CDA88BBB2A}"/>
                    </a:ext>
                  </a:extLst>
                </p:cNvPr>
                <p:cNvPicPr/>
                <p:nvPr/>
              </p:nvPicPr>
              <p:blipFill>
                <a:blip r:embed="rId201"/>
                <a:stretch>
                  <a:fillRect/>
                </a:stretch>
              </p:blipFill>
              <p:spPr>
                <a:xfrm>
                  <a:off x="2655360" y="4897682"/>
                  <a:ext cx="62028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2" name="筆跡 141">
                  <a:extLst>
                    <a:ext uri="{FF2B5EF4-FFF2-40B4-BE49-F238E27FC236}">
                      <a16:creationId xmlns:a16="http://schemas.microsoft.com/office/drawing/2014/main" id="{3E4D59BD-199A-AF8A-459B-98E65ACDA898}"/>
                    </a:ext>
                  </a:extLst>
                </p14:cNvPr>
                <p14:cNvContentPartPr/>
                <p14:nvPr/>
              </p14:nvContentPartPr>
              <p14:xfrm>
                <a:off x="2460240" y="4980482"/>
                <a:ext cx="223560" cy="563400"/>
              </p14:xfrm>
            </p:contentPart>
          </mc:Choice>
          <mc:Fallback xmlns="">
            <p:pic>
              <p:nvPicPr>
                <p:cNvPr id="142" name="筆跡 141">
                  <a:extLst>
                    <a:ext uri="{FF2B5EF4-FFF2-40B4-BE49-F238E27FC236}">
                      <a16:creationId xmlns:a16="http://schemas.microsoft.com/office/drawing/2014/main" id="{3E4D59BD-199A-AF8A-459B-98E65ACDA898}"/>
                    </a:ext>
                  </a:extLst>
                </p:cNvPr>
                <p:cNvPicPr/>
                <p:nvPr/>
              </p:nvPicPr>
              <p:blipFill>
                <a:blip r:embed="rId203"/>
                <a:stretch>
                  <a:fillRect/>
                </a:stretch>
              </p:blipFill>
              <p:spPr>
                <a:xfrm>
                  <a:off x="2442600" y="4962842"/>
                  <a:ext cx="259200" cy="599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4" name="筆跡 143">
                  <a:extLst>
                    <a:ext uri="{FF2B5EF4-FFF2-40B4-BE49-F238E27FC236}">
                      <a16:creationId xmlns:a16="http://schemas.microsoft.com/office/drawing/2014/main" id="{052C1100-BB41-B7C3-376D-3EFDB521683F}"/>
                    </a:ext>
                  </a:extLst>
                </p14:cNvPr>
                <p14:cNvContentPartPr/>
                <p14:nvPr/>
              </p14:nvContentPartPr>
              <p14:xfrm>
                <a:off x="2813760" y="5300882"/>
                <a:ext cx="104040" cy="206280"/>
              </p14:xfrm>
            </p:contentPart>
          </mc:Choice>
          <mc:Fallback xmlns="">
            <p:pic>
              <p:nvPicPr>
                <p:cNvPr id="144" name="筆跡 143">
                  <a:extLst>
                    <a:ext uri="{FF2B5EF4-FFF2-40B4-BE49-F238E27FC236}">
                      <a16:creationId xmlns:a16="http://schemas.microsoft.com/office/drawing/2014/main" id="{052C1100-BB41-B7C3-376D-3EFDB521683F}"/>
                    </a:ext>
                  </a:extLst>
                </p:cNvPr>
                <p:cNvPicPr/>
                <p:nvPr/>
              </p:nvPicPr>
              <p:blipFill>
                <a:blip r:embed="rId205"/>
                <a:stretch>
                  <a:fillRect/>
                </a:stretch>
              </p:blipFill>
              <p:spPr>
                <a:xfrm>
                  <a:off x="2796120" y="5282882"/>
                  <a:ext cx="1396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 name="筆跡 144">
                  <a:extLst>
                    <a:ext uri="{FF2B5EF4-FFF2-40B4-BE49-F238E27FC236}">
                      <a16:creationId xmlns:a16="http://schemas.microsoft.com/office/drawing/2014/main" id="{172E8DED-FB6C-0BBF-6C28-90F288CAA1E2}"/>
                    </a:ext>
                  </a:extLst>
                </p14:cNvPr>
                <p14:cNvContentPartPr/>
                <p14:nvPr/>
              </p14:nvContentPartPr>
              <p14:xfrm>
                <a:off x="2961720" y="5470802"/>
                <a:ext cx="11880" cy="4680"/>
              </p14:xfrm>
            </p:contentPart>
          </mc:Choice>
          <mc:Fallback xmlns="">
            <p:pic>
              <p:nvPicPr>
                <p:cNvPr id="145" name="筆跡 144">
                  <a:extLst>
                    <a:ext uri="{FF2B5EF4-FFF2-40B4-BE49-F238E27FC236}">
                      <a16:creationId xmlns:a16="http://schemas.microsoft.com/office/drawing/2014/main" id="{172E8DED-FB6C-0BBF-6C28-90F288CAA1E2}"/>
                    </a:ext>
                  </a:extLst>
                </p:cNvPr>
                <p:cNvPicPr/>
                <p:nvPr/>
              </p:nvPicPr>
              <p:blipFill>
                <a:blip r:embed="rId207"/>
                <a:stretch>
                  <a:fillRect/>
                </a:stretch>
              </p:blipFill>
              <p:spPr>
                <a:xfrm>
                  <a:off x="2944080" y="5452802"/>
                  <a:ext cx="475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46" name="筆跡 145">
                  <a:extLst>
                    <a:ext uri="{FF2B5EF4-FFF2-40B4-BE49-F238E27FC236}">
                      <a16:creationId xmlns:a16="http://schemas.microsoft.com/office/drawing/2014/main" id="{539B66A5-E862-6948-CD3D-1F865BDF8440}"/>
                    </a:ext>
                  </a:extLst>
                </p14:cNvPr>
                <p14:cNvContentPartPr/>
                <p14:nvPr/>
              </p14:nvContentPartPr>
              <p14:xfrm>
                <a:off x="3019680" y="5302322"/>
                <a:ext cx="113040" cy="213120"/>
              </p14:xfrm>
            </p:contentPart>
          </mc:Choice>
          <mc:Fallback xmlns="">
            <p:pic>
              <p:nvPicPr>
                <p:cNvPr id="146" name="筆跡 145">
                  <a:extLst>
                    <a:ext uri="{FF2B5EF4-FFF2-40B4-BE49-F238E27FC236}">
                      <a16:creationId xmlns:a16="http://schemas.microsoft.com/office/drawing/2014/main" id="{539B66A5-E862-6948-CD3D-1F865BDF8440}"/>
                    </a:ext>
                  </a:extLst>
                </p:cNvPr>
                <p:cNvPicPr/>
                <p:nvPr/>
              </p:nvPicPr>
              <p:blipFill>
                <a:blip r:embed="rId209"/>
                <a:stretch>
                  <a:fillRect/>
                </a:stretch>
              </p:blipFill>
              <p:spPr>
                <a:xfrm>
                  <a:off x="3001680" y="5284682"/>
                  <a:ext cx="1486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7" name="筆跡 146">
                  <a:extLst>
                    <a:ext uri="{FF2B5EF4-FFF2-40B4-BE49-F238E27FC236}">
                      <a16:creationId xmlns:a16="http://schemas.microsoft.com/office/drawing/2014/main" id="{B9DAB597-AE23-7627-3427-3367F16FCBA6}"/>
                    </a:ext>
                  </a:extLst>
                </p14:cNvPr>
                <p14:cNvContentPartPr/>
                <p14:nvPr/>
              </p14:nvContentPartPr>
              <p14:xfrm>
                <a:off x="3217320" y="5272802"/>
                <a:ext cx="222480" cy="234360"/>
              </p14:xfrm>
            </p:contentPart>
          </mc:Choice>
          <mc:Fallback xmlns="">
            <p:pic>
              <p:nvPicPr>
                <p:cNvPr id="147" name="筆跡 146">
                  <a:extLst>
                    <a:ext uri="{FF2B5EF4-FFF2-40B4-BE49-F238E27FC236}">
                      <a16:creationId xmlns:a16="http://schemas.microsoft.com/office/drawing/2014/main" id="{B9DAB597-AE23-7627-3427-3367F16FCBA6}"/>
                    </a:ext>
                  </a:extLst>
                </p:cNvPr>
                <p:cNvPicPr/>
                <p:nvPr/>
              </p:nvPicPr>
              <p:blipFill>
                <a:blip r:embed="rId211"/>
                <a:stretch>
                  <a:fillRect/>
                </a:stretch>
              </p:blipFill>
              <p:spPr>
                <a:xfrm>
                  <a:off x="3199320" y="5255162"/>
                  <a:ext cx="25812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8" name="筆跡 147">
                  <a:extLst>
                    <a:ext uri="{FF2B5EF4-FFF2-40B4-BE49-F238E27FC236}">
                      <a16:creationId xmlns:a16="http://schemas.microsoft.com/office/drawing/2014/main" id="{1E00AE1D-C83D-645A-1A4B-AAC5A26B669A}"/>
                    </a:ext>
                  </a:extLst>
                </p14:cNvPr>
                <p14:cNvContentPartPr/>
                <p14:nvPr/>
              </p14:nvContentPartPr>
              <p14:xfrm>
                <a:off x="3429000" y="5252642"/>
                <a:ext cx="44640" cy="338760"/>
              </p14:xfrm>
            </p:contentPart>
          </mc:Choice>
          <mc:Fallback xmlns="">
            <p:pic>
              <p:nvPicPr>
                <p:cNvPr id="148" name="筆跡 147">
                  <a:extLst>
                    <a:ext uri="{FF2B5EF4-FFF2-40B4-BE49-F238E27FC236}">
                      <a16:creationId xmlns:a16="http://schemas.microsoft.com/office/drawing/2014/main" id="{1E00AE1D-C83D-645A-1A4B-AAC5A26B669A}"/>
                    </a:ext>
                  </a:extLst>
                </p:cNvPr>
                <p:cNvPicPr/>
                <p:nvPr/>
              </p:nvPicPr>
              <p:blipFill>
                <a:blip r:embed="rId213"/>
                <a:stretch>
                  <a:fillRect/>
                </a:stretch>
              </p:blipFill>
              <p:spPr>
                <a:xfrm>
                  <a:off x="3411000" y="5234642"/>
                  <a:ext cx="80280" cy="374400"/>
                </a:xfrm>
                <a:prstGeom prst="rect">
                  <a:avLst/>
                </a:prstGeom>
              </p:spPr>
            </p:pic>
          </mc:Fallback>
        </mc:AlternateContent>
      </p:grpSp>
      <p:grpSp>
        <p:nvGrpSpPr>
          <p:cNvPr id="168" name="群組 167">
            <a:extLst>
              <a:ext uri="{FF2B5EF4-FFF2-40B4-BE49-F238E27FC236}">
                <a16:creationId xmlns:a16="http://schemas.microsoft.com/office/drawing/2014/main" id="{135112C5-6C30-2E21-B919-0E7276E1E618}"/>
              </a:ext>
            </a:extLst>
          </p:cNvPr>
          <p:cNvGrpSpPr/>
          <p:nvPr/>
        </p:nvGrpSpPr>
        <p:grpSpPr>
          <a:xfrm>
            <a:off x="6739920" y="455282"/>
            <a:ext cx="2445120" cy="954720"/>
            <a:chOff x="6739920" y="455282"/>
            <a:chExt cx="2445120" cy="954720"/>
          </a:xfrm>
        </p:grpSpPr>
        <mc:AlternateContent xmlns:mc="http://schemas.openxmlformats.org/markup-compatibility/2006" xmlns:p14="http://schemas.microsoft.com/office/powerpoint/2010/main">
          <mc:Choice Requires="p14">
            <p:contentPart p14:bwMode="auto" r:id="rId214">
              <p14:nvContentPartPr>
                <p14:cNvPr id="156" name="筆跡 155">
                  <a:extLst>
                    <a:ext uri="{FF2B5EF4-FFF2-40B4-BE49-F238E27FC236}">
                      <a16:creationId xmlns:a16="http://schemas.microsoft.com/office/drawing/2014/main" id="{1D38D13E-630E-3064-01A1-B9F1C6AE6300}"/>
                    </a:ext>
                  </a:extLst>
                </p14:cNvPr>
                <p14:cNvContentPartPr/>
                <p14:nvPr/>
              </p14:nvContentPartPr>
              <p14:xfrm>
                <a:off x="6739920" y="920402"/>
                <a:ext cx="370080" cy="363600"/>
              </p14:xfrm>
            </p:contentPart>
          </mc:Choice>
          <mc:Fallback xmlns="">
            <p:pic>
              <p:nvPicPr>
                <p:cNvPr id="156" name="筆跡 155">
                  <a:extLst>
                    <a:ext uri="{FF2B5EF4-FFF2-40B4-BE49-F238E27FC236}">
                      <a16:creationId xmlns:a16="http://schemas.microsoft.com/office/drawing/2014/main" id="{1D38D13E-630E-3064-01A1-B9F1C6AE6300}"/>
                    </a:ext>
                  </a:extLst>
                </p:cNvPr>
                <p:cNvPicPr/>
                <p:nvPr/>
              </p:nvPicPr>
              <p:blipFill>
                <a:blip r:embed="rId215"/>
                <a:stretch>
                  <a:fillRect/>
                </a:stretch>
              </p:blipFill>
              <p:spPr>
                <a:xfrm>
                  <a:off x="6721920" y="902762"/>
                  <a:ext cx="405720" cy="3992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7" name="筆跡 156">
                  <a:extLst>
                    <a:ext uri="{FF2B5EF4-FFF2-40B4-BE49-F238E27FC236}">
                      <a16:creationId xmlns:a16="http://schemas.microsoft.com/office/drawing/2014/main" id="{4539FD58-C0AB-136B-E3EE-82AF4AA01BD2}"/>
                    </a:ext>
                  </a:extLst>
                </p14:cNvPr>
                <p14:cNvContentPartPr/>
                <p14:nvPr/>
              </p14:nvContentPartPr>
              <p14:xfrm>
                <a:off x="6811200" y="1044242"/>
                <a:ext cx="271080" cy="173160"/>
              </p14:xfrm>
            </p:contentPart>
          </mc:Choice>
          <mc:Fallback xmlns="">
            <p:pic>
              <p:nvPicPr>
                <p:cNvPr id="157" name="筆跡 156">
                  <a:extLst>
                    <a:ext uri="{FF2B5EF4-FFF2-40B4-BE49-F238E27FC236}">
                      <a16:creationId xmlns:a16="http://schemas.microsoft.com/office/drawing/2014/main" id="{4539FD58-C0AB-136B-E3EE-82AF4AA01BD2}"/>
                    </a:ext>
                  </a:extLst>
                </p:cNvPr>
                <p:cNvPicPr/>
                <p:nvPr/>
              </p:nvPicPr>
              <p:blipFill>
                <a:blip r:embed="rId217"/>
                <a:stretch>
                  <a:fillRect/>
                </a:stretch>
              </p:blipFill>
              <p:spPr>
                <a:xfrm>
                  <a:off x="6793200" y="1026602"/>
                  <a:ext cx="3067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9" name="筆跡 158">
                  <a:extLst>
                    <a:ext uri="{FF2B5EF4-FFF2-40B4-BE49-F238E27FC236}">
                      <a16:creationId xmlns:a16="http://schemas.microsoft.com/office/drawing/2014/main" id="{9F7A42DE-7325-C205-BD5B-86BFCA375984}"/>
                    </a:ext>
                  </a:extLst>
                </p14:cNvPr>
                <p14:cNvContentPartPr/>
                <p14:nvPr/>
              </p14:nvContentPartPr>
              <p14:xfrm>
                <a:off x="7141320" y="1195082"/>
                <a:ext cx="181440" cy="214920"/>
              </p14:xfrm>
            </p:contentPart>
          </mc:Choice>
          <mc:Fallback xmlns="">
            <p:pic>
              <p:nvPicPr>
                <p:cNvPr id="159" name="筆跡 158">
                  <a:extLst>
                    <a:ext uri="{FF2B5EF4-FFF2-40B4-BE49-F238E27FC236}">
                      <a16:creationId xmlns:a16="http://schemas.microsoft.com/office/drawing/2014/main" id="{9F7A42DE-7325-C205-BD5B-86BFCA375984}"/>
                    </a:ext>
                  </a:extLst>
                </p:cNvPr>
                <p:cNvPicPr/>
                <p:nvPr/>
              </p:nvPicPr>
              <p:blipFill>
                <a:blip r:embed="rId219"/>
                <a:stretch>
                  <a:fillRect/>
                </a:stretch>
              </p:blipFill>
              <p:spPr>
                <a:xfrm>
                  <a:off x="7123320" y="1177082"/>
                  <a:ext cx="2170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0" name="筆跡 159">
                  <a:extLst>
                    <a:ext uri="{FF2B5EF4-FFF2-40B4-BE49-F238E27FC236}">
                      <a16:creationId xmlns:a16="http://schemas.microsoft.com/office/drawing/2014/main" id="{411CCCE6-FAE0-9A11-C75C-C1A12B8E07F8}"/>
                    </a:ext>
                  </a:extLst>
                </p14:cNvPr>
                <p14:cNvContentPartPr/>
                <p14:nvPr/>
              </p14:nvContentPartPr>
              <p14:xfrm>
                <a:off x="7494480" y="1092482"/>
                <a:ext cx="141840" cy="17280"/>
              </p14:xfrm>
            </p:contentPart>
          </mc:Choice>
          <mc:Fallback xmlns="">
            <p:pic>
              <p:nvPicPr>
                <p:cNvPr id="160" name="筆跡 159">
                  <a:extLst>
                    <a:ext uri="{FF2B5EF4-FFF2-40B4-BE49-F238E27FC236}">
                      <a16:creationId xmlns:a16="http://schemas.microsoft.com/office/drawing/2014/main" id="{411CCCE6-FAE0-9A11-C75C-C1A12B8E07F8}"/>
                    </a:ext>
                  </a:extLst>
                </p:cNvPr>
                <p:cNvPicPr/>
                <p:nvPr/>
              </p:nvPicPr>
              <p:blipFill>
                <a:blip r:embed="rId221"/>
                <a:stretch>
                  <a:fillRect/>
                </a:stretch>
              </p:blipFill>
              <p:spPr>
                <a:xfrm>
                  <a:off x="7476840" y="1074842"/>
                  <a:ext cx="17748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61" name="筆跡 160">
                  <a:extLst>
                    <a:ext uri="{FF2B5EF4-FFF2-40B4-BE49-F238E27FC236}">
                      <a16:creationId xmlns:a16="http://schemas.microsoft.com/office/drawing/2014/main" id="{0F16FF06-0ADC-31F9-D020-89C4316C1EC3}"/>
                    </a:ext>
                  </a:extLst>
                </p14:cNvPr>
                <p14:cNvContentPartPr/>
                <p14:nvPr/>
              </p14:nvContentPartPr>
              <p14:xfrm>
                <a:off x="7498440" y="1173482"/>
                <a:ext cx="160200" cy="5040"/>
              </p14:xfrm>
            </p:contentPart>
          </mc:Choice>
          <mc:Fallback xmlns="">
            <p:pic>
              <p:nvPicPr>
                <p:cNvPr id="161" name="筆跡 160">
                  <a:extLst>
                    <a:ext uri="{FF2B5EF4-FFF2-40B4-BE49-F238E27FC236}">
                      <a16:creationId xmlns:a16="http://schemas.microsoft.com/office/drawing/2014/main" id="{0F16FF06-0ADC-31F9-D020-89C4316C1EC3}"/>
                    </a:ext>
                  </a:extLst>
                </p:cNvPr>
                <p:cNvPicPr/>
                <p:nvPr/>
              </p:nvPicPr>
              <p:blipFill>
                <a:blip r:embed="rId223"/>
                <a:stretch>
                  <a:fillRect/>
                </a:stretch>
              </p:blipFill>
              <p:spPr>
                <a:xfrm>
                  <a:off x="7480440" y="1155482"/>
                  <a:ext cx="195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3" name="筆跡 162">
                  <a:extLst>
                    <a:ext uri="{FF2B5EF4-FFF2-40B4-BE49-F238E27FC236}">
                      <a16:creationId xmlns:a16="http://schemas.microsoft.com/office/drawing/2014/main" id="{A4ECCBF7-368A-FCC1-6232-1004F8E4D4E3}"/>
                    </a:ext>
                  </a:extLst>
                </p14:cNvPr>
                <p14:cNvContentPartPr/>
                <p14:nvPr/>
              </p14:nvContentPartPr>
              <p14:xfrm>
                <a:off x="8112600" y="455282"/>
                <a:ext cx="244800" cy="383400"/>
              </p14:xfrm>
            </p:contentPart>
          </mc:Choice>
          <mc:Fallback xmlns="">
            <p:pic>
              <p:nvPicPr>
                <p:cNvPr id="163" name="筆跡 162">
                  <a:extLst>
                    <a:ext uri="{FF2B5EF4-FFF2-40B4-BE49-F238E27FC236}">
                      <a16:creationId xmlns:a16="http://schemas.microsoft.com/office/drawing/2014/main" id="{A4ECCBF7-368A-FCC1-6232-1004F8E4D4E3}"/>
                    </a:ext>
                  </a:extLst>
                </p:cNvPr>
                <p:cNvPicPr/>
                <p:nvPr/>
              </p:nvPicPr>
              <p:blipFill>
                <a:blip r:embed="rId225"/>
                <a:stretch>
                  <a:fillRect/>
                </a:stretch>
              </p:blipFill>
              <p:spPr>
                <a:xfrm>
                  <a:off x="8094960" y="437282"/>
                  <a:ext cx="28044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4" name="筆跡 163">
                  <a:extLst>
                    <a:ext uri="{FF2B5EF4-FFF2-40B4-BE49-F238E27FC236}">
                      <a16:creationId xmlns:a16="http://schemas.microsoft.com/office/drawing/2014/main" id="{2343BE7A-B561-43E6-729F-97E5662EE90A}"/>
                    </a:ext>
                  </a:extLst>
                </p14:cNvPr>
                <p14:cNvContentPartPr/>
                <p14:nvPr/>
              </p14:nvContentPartPr>
              <p14:xfrm>
                <a:off x="8375760" y="597482"/>
                <a:ext cx="37800" cy="294840"/>
              </p14:xfrm>
            </p:contentPart>
          </mc:Choice>
          <mc:Fallback xmlns="">
            <p:pic>
              <p:nvPicPr>
                <p:cNvPr id="164" name="筆跡 163">
                  <a:extLst>
                    <a:ext uri="{FF2B5EF4-FFF2-40B4-BE49-F238E27FC236}">
                      <a16:creationId xmlns:a16="http://schemas.microsoft.com/office/drawing/2014/main" id="{2343BE7A-B561-43E6-729F-97E5662EE90A}"/>
                    </a:ext>
                  </a:extLst>
                </p:cNvPr>
                <p:cNvPicPr/>
                <p:nvPr/>
              </p:nvPicPr>
              <p:blipFill>
                <a:blip r:embed="rId227"/>
                <a:stretch>
                  <a:fillRect/>
                </a:stretch>
              </p:blipFill>
              <p:spPr>
                <a:xfrm>
                  <a:off x="8357760" y="579842"/>
                  <a:ext cx="73440" cy="3304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5" name="筆跡 164">
                  <a:extLst>
                    <a:ext uri="{FF2B5EF4-FFF2-40B4-BE49-F238E27FC236}">
                      <a16:creationId xmlns:a16="http://schemas.microsoft.com/office/drawing/2014/main" id="{278F96CC-883A-9901-19F6-D44C5689D9BB}"/>
                    </a:ext>
                  </a:extLst>
                </p14:cNvPr>
                <p14:cNvContentPartPr/>
                <p14:nvPr/>
              </p14:nvContentPartPr>
              <p14:xfrm>
                <a:off x="8368920" y="690362"/>
                <a:ext cx="403920" cy="141120"/>
              </p14:xfrm>
            </p:contentPart>
          </mc:Choice>
          <mc:Fallback xmlns="">
            <p:pic>
              <p:nvPicPr>
                <p:cNvPr id="165" name="筆跡 164">
                  <a:extLst>
                    <a:ext uri="{FF2B5EF4-FFF2-40B4-BE49-F238E27FC236}">
                      <a16:creationId xmlns:a16="http://schemas.microsoft.com/office/drawing/2014/main" id="{278F96CC-883A-9901-19F6-D44C5689D9BB}"/>
                    </a:ext>
                  </a:extLst>
                </p:cNvPr>
                <p:cNvPicPr/>
                <p:nvPr/>
              </p:nvPicPr>
              <p:blipFill>
                <a:blip r:embed="rId229"/>
                <a:stretch>
                  <a:fillRect/>
                </a:stretch>
              </p:blipFill>
              <p:spPr>
                <a:xfrm>
                  <a:off x="8350920" y="672722"/>
                  <a:ext cx="43956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6" name="筆跡 165">
                  <a:extLst>
                    <a:ext uri="{FF2B5EF4-FFF2-40B4-BE49-F238E27FC236}">
                      <a16:creationId xmlns:a16="http://schemas.microsoft.com/office/drawing/2014/main" id="{E78C937D-26C8-D169-0E2D-9B614323E95A}"/>
                    </a:ext>
                  </a:extLst>
                </p14:cNvPr>
                <p14:cNvContentPartPr/>
                <p14:nvPr/>
              </p14:nvContentPartPr>
              <p14:xfrm>
                <a:off x="8797320" y="588842"/>
                <a:ext cx="190800" cy="212400"/>
              </p14:xfrm>
            </p:contentPart>
          </mc:Choice>
          <mc:Fallback xmlns="">
            <p:pic>
              <p:nvPicPr>
                <p:cNvPr id="166" name="筆跡 165">
                  <a:extLst>
                    <a:ext uri="{FF2B5EF4-FFF2-40B4-BE49-F238E27FC236}">
                      <a16:creationId xmlns:a16="http://schemas.microsoft.com/office/drawing/2014/main" id="{E78C937D-26C8-D169-0E2D-9B614323E95A}"/>
                    </a:ext>
                  </a:extLst>
                </p:cNvPr>
                <p:cNvPicPr/>
                <p:nvPr/>
              </p:nvPicPr>
              <p:blipFill>
                <a:blip r:embed="rId231"/>
                <a:stretch>
                  <a:fillRect/>
                </a:stretch>
              </p:blipFill>
              <p:spPr>
                <a:xfrm>
                  <a:off x="8779680" y="571202"/>
                  <a:ext cx="22644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67" name="筆跡 166">
                  <a:extLst>
                    <a:ext uri="{FF2B5EF4-FFF2-40B4-BE49-F238E27FC236}">
                      <a16:creationId xmlns:a16="http://schemas.microsoft.com/office/drawing/2014/main" id="{64F8451C-458C-5E8B-4EF1-B8928E343409}"/>
                    </a:ext>
                  </a:extLst>
                </p14:cNvPr>
                <p14:cNvContentPartPr/>
                <p14:nvPr/>
              </p14:nvContentPartPr>
              <p14:xfrm>
                <a:off x="7868160" y="967922"/>
                <a:ext cx="1316880" cy="118080"/>
              </p14:xfrm>
            </p:contentPart>
          </mc:Choice>
          <mc:Fallback xmlns="">
            <p:pic>
              <p:nvPicPr>
                <p:cNvPr id="167" name="筆跡 166">
                  <a:extLst>
                    <a:ext uri="{FF2B5EF4-FFF2-40B4-BE49-F238E27FC236}">
                      <a16:creationId xmlns:a16="http://schemas.microsoft.com/office/drawing/2014/main" id="{64F8451C-458C-5E8B-4EF1-B8928E343409}"/>
                    </a:ext>
                  </a:extLst>
                </p:cNvPr>
                <p:cNvPicPr/>
                <p:nvPr/>
              </p:nvPicPr>
              <p:blipFill>
                <a:blip r:embed="rId233"/>
                <a:stretch>
                  <a:fillRect/>
                </a:stretch>
              </p:blipFill>
              <p:spPr>
                <a:xfrm>
                  <a:off x="7850520" y="950282"/>
                  <a:ext cx="1352520" cy="153720"/>
                </a:xfrm>
                <a:prstGeom prst="rect">
                  <a:avLst/>
                </a:prstGeom>
              </p:spPr>
            </p:pic>
          </mc:Fallback>
        </mc:AlternateContent>
      </p:grpSp>
      <p:grpSp>
        <p:nvGrpSpPr>
          <p:cNvPr id="176" name="群組 175">
            <a:extLst>
              <a:ext uri="{FF2B5EF4-FFF2-40B4-BE49-F238E27FC236}">
                <a16:creationId xmlns:a16="http://schemas.microsoft.com/office/drawing/2014/main" id="{FAB519AE-1A66-7123-CA55-9E6BC8118D67}"/>
              </a:ext>
            </a:extLst>
          </p:cNvPr>
          <p:cNvGrpSpPr/>
          <p:nvPr/>
        </p:nvGrpSpPr>
        <p:grpSpPr>
          <a:xfrm>
            <a:off x="8003160" y="1130282"/>
            <a:ext cx="1023120" cy="565200"/>
            <a:chOff x="8003160" y="1130282"/>
            <a:chExt cx="1023120" cy="565200"/>
          </a:xfrm>
        </p:grpSpPr>
        <mc:AlternateContent xmlns:mc="http://schemas.openxmlformats.org/markup-compatibility/2006" xmlns:p14="http://schemas.microsoft.com/office/powerpoint/2010/main">
          <mc:Choice Requires="p14">
            <p:contentPart p14:bwMode="auto" r:id="rId234">
              <p14:nvContentPartPr>
                <p14:cNvPr id="169" name="筆跡 168">
                  <a:extLst>
                    <a:ext uri="{FF2B5EF4-FFF2-40B4-BE49-F238E27FC236}">
                      <a16:creationId xmlns:a16="http://schemas.microsoft.com/office/drawing/2014/main" id="{80DE6CAF-1107-A1A8-1EFB-6BEAA4B6ED04}"/>
                    </a:ext>
                  </a:extLst>
                </p14:cNvPr>
                <p14:cNvContentPartPr/>
                <p14:nvPr/>
              </p14:nvContentPartPr>
              <p14:xfrm>
                <a:off x="8209080" y="1130282"/>
                <a:ext cx="817200" cy="73080"/>
              </p14:xfrm>
            </p:contentPart>
          </mc:Choice>
          <mc:Fallback xmlns="">
            <p:pic>
              <p:nvPicPr>
                <p:cNvPr id="169" name="筆跡 168">
                  <a:extLst>
                    <a:ext uri="{FF2B5EF4-FFF2-40B4-BE49-F238E27FC236}">
                      <a16:creationId xmlns:a16="http://schemas.microsoft.com/office/drawing/2014/main" id="{80DE6CAF-1107-A1A8-1EFB-6BEAA4B6ED04}"/>
                    </a:ext>
                  </a:extLst>
                </p:cNvPr>
                <p:cNvPicPr/>
                <p:nvPr/>
              </p:nvPicPr>
              <p:blipFill>
                <a:blip r:embed="rId235"/>
                <a:stretch>
                  <a:fillRect/>
                </a:stretch>
              </p:blipFill>
              <p:spPr>
                <a:xfrm>
                  <a:off x="8191440" y="1112642"/>
                  <a:ext cx="8528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0" name="筆跡 169">
                  <a:extLst>
                    <a:ext uri="{FF2B5EF4-FFF2-40B4-BE49-F238E27FC236}">
                      <a16:creationId xmlns:a16="http://schemas.microsoft.com/office/drawing/2014/main" id="{E06F3318-6348-DDB3-7F86-AA0284EA2231}"/>
                    </a:ext>
                  </a:extLst>
                </p14:cNvPr>
                <p14:cNvContentPartPr/>
                <p14:nvPr/>
              </p14:nvContentPartPr>
              <p14:xfrm>
                <a:off x="8003160" y="1198682"/>
                <a:ext cx="266760" cy="428040"/>
              </p14:xfrm>
            </p:contentPart>
          </mc:Choice>
          <mc:Fallback xmlns="">
            <p:pic>
              <p:nvPicPr>
                <p:cNvPr id="170" name="筆跡 169">
                  <a:extLst>
                    <a:ext uri="{FF2B5EF4-FFF2-40B4-BE49-F238E27FC236}">
                      <a16:creationId xmlns:a16="http://schemas.microsoft.com/office/drawing/2014/main" id="{E06F3318-6348-DDB3-7F86-AA0284EA2231}"/>
                    </a:ext>
                  </a:extLst>
                </p:cNvPr>
                <p:cNvPicPr/>
                <p:nvPr/>
              </p:nvPicPr>
              <p:blipFill>
                <a:blip r:embed="rId237"/>
                <a:stretch>
                  <a:fillRect/>
                </a:stretch>
              </p:blipFill>
              <p:spPr>
                <a:xfrm>
                  <a:off x="7985160" y="1180682"/>
                  <a:ext cx="302400" cy="4636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1" name="筆跡 170">
                  <a:extLst>
                    <a:ext uri="{FF2B5EF4-FFF2-40B4-BE49-F238E27FC236}">
                      <a16:creationId xmlns:a16="http://schemas.microsoft.com/office/drawing/2014/main" id="{FC603A3E-565E-5108-799D-BBD82031ED42}"/>
                    </a:ext>
                  </a:extLst>
                </p14:cNvPr>
                <p14:cNvContentPartPr/>
                <p14:nvPr/>
              </p14:nvContentPartPr>
              <p14:xfrm>
                <a:off x="8267760" y="1418642"/>
                <a:ext cx="150120" cy="219960"/>
              </p14:xfrm>
            </p:contentPart>
          </mc:Choice>
          <mc:Fallback xmlns="">
            <p:pic>
              <p:nvPicPr>
                <p:cNvPr id="171" name="筆跡 170">
                  <a:extLst>
                    <a:ext uri="{FF2B5EF4-FFF2-40B4-BE49-F238E27FC236}">
                      <a16:creationId xmlns:a16="http://schemas.microsoft.com/office/drawing/2014/main" id="{FC603A3E-565E-5108-799D-BBD82031ED42}"/>
                    </a:ext>
                  </a:extLst>
                </p:cNvPr>
                <p:cNvPicPr/>
                <p:nvPr/>
              </p:nvPicPr>
              <p:blipFill>
                <a:blip r:embed="rId239"/>
                <a:stretch>
                  <a:fillRect/>
                </a:stretch>
              </p:blipFill>
              <p:spPr>
                <a:xfrm>
                  <a:off x="8250120" y="1400642"/>
                  <a:ext cx="1857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2" name="筆跡 171">
                  <a:extLst>
                    <a:ext uri="{FF2B5EF4-FFF2-40B4-BE49-F238E27FC236}">
                      <a16:creationId xmlns:a16="http://schemas.microsoft.com/office/drawing/2014/main" id="{9B2935DF-3ACB-E0F2-9101-5F3D7FDFD353}"/>
                    </a:ext>
                  </a:extLst>
                </p14:cNvPr>
                <p14:cNvContentPartPr/>
                <p14:nvPr/>
              </p14:nvContentPartPr>
              <p14:xfrm>
                <a:off x="8424360" y="1591442"/>
                <a:ext cx="31680" cy="57240"/>
              </p14:xfrm>
            </p:contentPart>
          </mc:Choice>
          <mc:Fallback xmlns="">
            <p:pic>
              <p:nvPicPr>
                <p:cNvPr id="172" name="筆跡 171">
                  <a:extLst>
                    <a:ext uri="{FF2B5EF4-FFF2-40B4-BE49-F238E27FC236}">
                      <a16:creationId xmlns:a16="http://schemas.microsoft.com/office/drawing/2014/main" id="{9B2935DF-3ACB-E0F2-9101-5F3D7FDFD353}"/>
                    </a:ext>
                  </a:extLst>
                </p:cNvPr>
                <p:cNvPicPr/>
                <p:nvPr/>
              </p:nvPicPr>
              <p:blipFill>
                <a:blip r:embed="rId241"/>
                <a:stretch>
                  <a:fillRect/>
                </a:stretch>
              </p:blipFill>
              <p:spPr>
                <a:xfrm>
                  <a:off x="8406360" y="1573442"/>
                  <a:ext cx="6732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73" name="筆跡 172">
                  <a:extLst>
                    <a:ext uri="{FF2B5EF4-FFF2-40B4-BE49-F238E27FC236}">
                      <a16:creationId xmlns:a16="http://schemas.microsoft.com/office/drawing/2014/main" id="{475D4B93-10E5-BFAB-1B69-25B14CCDBD6B}"/>
                    </a:ext>
                  </a:extLst>
                </p14:cNvPr>
                <p14:cNvContentPartPr/>
                <p14:nvPr/>
              </p14:nvContentPartPr>
              <p14:xfrm>
                <a:off x="8541720" y="1421162"/>
                <a:ext cx="119880" cy="222480"/>
              </p14:xfrm>
            </p:contentPart>
          </mc:Choice>
          <mc:Fallback xmlns="">
            <p:pic>
              <p:nvPicPr>
                <p:cNvPr id="173" name="筆跡 172">
                  <a:extLst>
                    <a:ext uri="{FF2B5EF4-FFF2-40B4-BE49-F238E27FC236}">
                      <a16:creationId xmlns:a16="http://schemas.microsoft.com/office/drawing/2014/main" id="{475D4B93-10E5-BFAB-1B69-25B14CCDBD6B}"/>
                    </a:ext>
                  </a:extLst>
                </p:cNvPr>
                <p:cNvPicPr/>
                <p:nvPr/>
              </p:nvPicPr>
              <p:blipFill>
                <a:blip r:embed="rId243"/>
                <a:stretch>
                  <a:fillRect/>
                </a:stretch>
              </p:blipFill>
              <p:spPr>
                <a:xfrm>
                  <a:off x="8523720" y="1403162"/>
                  <a:ext cx="1555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4" name="筆跡 173">
                  <a:extLst>
                    <a:ext uri="{FF2B5EF4-FFF2-40B4-BE49-F238E27FC236}">
                      <a16:creationId xmlns:a16="http://schemas.microsoft.com/office/drawing/2014/main" id="{41B1ABDB-92B7-41A1-2058-A4BEE0FDFFC3}"/>
                    </a:ext>
                  </a:extLst>
                </p14:cNvPr>
                <p14:cNvContentPartPr/>
                <p14:nvPr/>
              </p14:nvContentPartPr>
              <p14:xfrm>
                <a:off x="8713080" y="1418642"/>
                <a:ext cx="252360" cy="225360"/>
              </p14:xfrm>
            </p:contentPart>
          </mc:Choice>
          <mc:Fallback xmlns="">
            <p:pic>
              <p:nvPicPr>
                <p:cNvPr id="174" name="筆跡 173">
                  <a:extLst>
                    <a:ext uri="{FF2B5EF4-FFF2-40B4-BE49-F238E27FC236}">
                      <a16:creationId xmlns:a16="http://schemas.microsoft.com/office/drawing/2014/main" id="{41B1ABDB-92B7-41A1-2058-A4BEE0FDFFC3}"/>
                    </a:ext>
                  </a:extLst>
                </p:cNvPr>
                <p:cNvPicPr/>
                <p:nvPr/>
              </p:nvPicPr>
              <p:blipFill>
                <a:blip r:embed="rId245"/>
                <a:stretch>
                  <a:fillRect/>
                </a:stretch>
              </p:blipFill>
              <p:spPr>
                <a:xfrm>
                  <a:off x="8695080" y="1400642"/>
                  <a:ext cx="28800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5" name="筆跡 174">
                  <a:extLst>
                    <a:ext uri="{FF2B5EF4-FFF2-40B4-BE49-F238E27FC236}">
                      <a16:creationId xmlns:a16="http://schemas.microsoft.com/office/drawing/2014/main" id="{9425FC5E-C5E6-1791-3D54-F5AB511B7D71}"/>
                    </a:ext>
                  </a:extLst>
                </p14:cNvPr>
                <p14:cNvContentPartPr/>
                <p14:nvPr/>
              </p14:nvContentPartPr>
              <p14:xfrm>
                <a:off x="8994600" y="1388042"/>
                <a:ext cx="13320" cy="307440"/>
              </p14:xfrm>
            </p:contentPart>
          </mc:Choice>
          <mc:Fallback xmlns="">
            <p:pic>
              <p:nvPicPr>
                <p:cNvPr id="175" name="筆跡 174">
                  <a:extLst>
                    <a:ext uri="{FF2B5EF4-FFF2-40B4-BE49-F238E27FC236}">
                      <a16:creationId xmlns:a16="http://schemas.microsoft.com/office/drawing/2014/main" id="{9425FC5E-C5E6-1791-3D54-F5AB511B7D71}"/>
                    </a:ext>
                  </a:extLst>
                </p:cNvPr>
                <p:cNvPicPr/>
                <p:nvPr/>
              </p:nvPicPr>
              <p:blipFill>
                <a:blip r:embed="rId247"/>
                <a:stretch>
                  <a:fillRect/>
                </a:stretch>
              </p:blipFill>
              <p:spPr>
                <a:xfrm>
                  <a:off x="8976960" y="1370042"/>
                  <a:ext cx="48960" cy="343080"/>
                </a:xfrm>
                <a:prstGeom prst="rect">
                  <a:avLst/>
                </a:prstGeom>
              </p:spPr>
            </p:pic>
          </mc:Fallback>
        </mc:AlternateContent>
      </p:grpSp>
      <p:grpSp>
        <p:nvGrpSpPr>
          <p:cNvPr id="188" name="群組 187">
            <a:extLst>
              <a:ext uri="{FF2B5EF4-FFF2-40B4-BE49-F238E27FC236}">
                <a16:creationId xmlns:a16="http://schemas.microsoft.com/office/drawing/2014/main" id="{A182D6C7-9A20-7037-9B74-40575B9AEC03}"/>
              </a:ext>
            </a:extLst>
          </p:cNvPr>
          <p:cNvGrpSpPr/>
          <p:nvPr/>
        </p:nvGrpSpPr>
        <p:grpSpPr>
          <a:xfrm>
            <a:off x="9500400" y="987722"/>
            <a:ext cx="1880640" cy="360720"/>
            <a:chOff x="9500400" y="987722"/>
            <a:chExt cx="1880640" cy="360720"/>
          </a:xfrm>
        </p:grpSpPr>
        <mc:AlternateContent xmlns:mc="http://schemas.openxmlformats.org/markup-compatibility/2006" xmlns:p14="http://schemas.microsoft.com/office/powerpoint/2010/main">
          <mc:Choice Requires="p14">
            <p:contentPart p14:bwMode="auto" r:id="rId248">
              <p14:nvContentPartPr>
                <p14:cNvPr id="177" name="筆跡 176">
                  <a:extLst>
                    <a:ext uri="{FF2B5EF4-FFF2-40B4-BE49-F238E27FC236}">
                      <a16:creationId xmlns:a16="http://schemas.microsoft.com/office/drawing/2014/main" id="{29E3199C-6F56-941D-5545-72F8D81C089E}"/>
                    </a:ext>
                  </a:extLst>
                </p14:cNvPr>
                <p14:cNvContentPartPr/>
                <p14:nvPr/>
              </p14:nvContentPartPr>
              <p14:xfrm>
                <a:off x="9500400" y="1097882"/>
                <a:ext cx="285120" cy="46080"/>
              </p14:xfrm>
            </p:contentPart>
          </mc:Choice>
          <mc:Fallback xmlns="">
            <p:pic>
              <p:nvPicPr>
                <p:cNvPr id="177" name="筆跡 176">
                  <a:extLst>
                    <a:ext uri="{FF2B5EF4-FFF2-40B4-BE49-F238E27FC236}">
                      <a16:creationId xmlns:a16="http://schemas.microsoft.com/office/drawing/2014/main" id="{29E3199C-6F56-941D-5545-72F8D81C089E}"/>
                    </a:ext>
                  </a:extLst>
                </p:cNvPr>
                <p:cNvPicPr/>
                <p:nvPr/>
              </p:nvPicPr>
              <p:blipFill>
                <a:blip r:embed="rId249"/>
                <a:stretch>
                  <a:fillRect/>
                </a:stretch>
              </p:blipFill>
              <p:spPr>
                <a:xfrm>
                  <a:off x="9482760" y="1080242"/>
                  <a:ext cx="32076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78" name="筆跡 177">
                  <a:extLst>
                    <a:ext uri="{FF2B5EF4-FFF2-40B4-BE49-F238E27FC236}">
                      <a16:creationId xmlns:a16="http://schemas.microsoft.com/office/drawing/2014/main" id="{67386087-3B88-E842-E6DE-1AEEFFD03752}"/>
                    </a:ext>
                  </a:extLst>
                </p14:cNvPr>
                <p14:cNvContentPartPr/>
                <p14:nvPr/>
              </p14:nvContentPartPr>
              <p14:xfrm>
                <a:off x="9541080" y="1195442"/>
                <a:ext cx="241200" cy="18360"/>
              </p14:xfrm>
            </p:contentPart>
          </mc:Choice>
          <mc:Fallback xmlns="">
            <p:pic>
              <p:nvPicPr>
                <p:cNvPr id="178" name="筆跡 177">
                  <a:extLst>
                    <a:ext uri="{FF2B5EF4-FFF2-40B4-BE49-F238E27FC236}">
                      <a16:creationId xmlns:a16="http://schemas.microsoft.com/office/drawing/2014/main" id="{67386087-3B88-E842-E6DE-1AEEFFD03752}"/>
                    </a:ext>
                  </a:extLst>
                </p:cNvPr>
                <p:cNvPicPr/>
                <p:nvPr/>
              </p:nvPicPr>
              <p:blipFill>
                <a:blip r:embed="rId251"/>
                <a:stretch>
                  <a:fillRect/>
                </a:stretch>
              </p:blipFill>
              <p:spPr>
                <a:xfrm>
                  <a:off x="9523440" y="1177442"/>
                  <a:ext cx="27684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79" name="筆跡 178">
                  <a:extLst>
                    <a:ext uri="{FF2B5EF4-FFF2-40B4-BE49-F238E27FC236}">
                      <a16:creationId xmlns:a16="http://schemas.microsoft.com/office/drawing/2014/main" id="{F05A5E48-E4BF-01DA-4B57-D8648F895506}"/>
                    </a:ext>
                  </a:extLst>
                </p14:cNvPr>
                <p14:cNvContentPartPr/>
                <p14:nvPr/>
              </p14:nvContentPartPr>
              <p14:xfrm>
                <a:off x="9522000" y="987722"/>
                <a:ext cx="258120" cy="72000"/>
              </p14:xfrm>
            </p:contentPart>
          </mc:Choice>
          <mc:Fallback xmlns="">
            <p:pic>
              <p:nvPicPr>
                <p:cNvPr id="179" name="筆跡 178">
                  <a:extLst>
                    <a:ext uri="{FF2B5EF4-FFF2-40B4-BE49-F238E27FC236}">
                      <a16:creationId xmlns:a16="http://schemas.microsoft.com/office/drawing/2014/main" id="{F05A5E48-E4BF-01DA-4B57-D8648F895506}"/>
                    </a:ext>
                  </a:extLst>
                </p:cNvPr>
                <p:cNvPicPr/>
                <p:nvPr/>
              </p:nvPicPr>
              <p:blipFill>
                <a:blip r:embed="rId253"/>
                <a:stretch>
                  <a:fillRect/>
                </a:stretch>
              </p:blipFill>
              <p:spPr>
                <a:xfrm>
                  <a:off x="9504000" y="970082"/>
                  <a:ext cx="29376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1" name="筆跡 180">
                  <a:extLst>
                    <a:ext uri="{FF2B5EF4-FFF2-40B4-BE49-F238E27FC236}">
                      <a16:creationId xmlns:a16="http://schemas.microsoft.com/office/drawing/2014/main" id="{D974A296-1B97-6C1E-1676-A097E04D63AA}"/>
                    </a:ext>
                  </a:extLst>
                </p14:cNvPr>
                <p14:cNvContentPartPr/>
                <p14:nvPr/>
              </p14:nvContentPartPr>
              <p14:xfrm>
                <a:off x="9991800" y="1146122"/>
                <a:ext cx="249480" cy="27360"/>
              </p14:xfrm>
            </p:contentPart>
          </mc:Choice>
          <mc:Fallback xmlns="">
            <p:pic>
              <p:nvPicPr>
                <p:cNvPr id="181" name="筆跡 180">
                  <a:extLst>
                    <a:ext uri="{FF2B5EF4-FFF2-40B4-BE49-F238E27FC236}">
                      <a16:creationId xmlns:a16="http://schemas.microsoft.com/office/drawing/2014/main" id="{D974A296-1B97-6C1E-1676-A097E04D63AA}"/>
                    </a:ext>
                  </a:extLst>
                </p:cNvPr>
                <p:cNvPicPr/>
                <p:nvPr/>
              </p:nvPicPr>
              <p:blipFill>
                <a:blip r:embed="rId255"/>
                <a:stretch>
                  <a:fillRect/>
                </a:stretch>
              </p:blipFill>
              <p:spPr>
                <a:xfrm>
                  <a:off x="9974160" y="1128122"/>
                  <a:ext cx="2851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82" name="筆跡 181">
                  <a:extLst>
                    <a:ext uri="{FF2B5EF4-FFF2-40B4-BE49-F238E27FC236}">
                      <a16:creationId xmlns:a16="http://schemas.microsoft.com/office/drawing/2014/main" id="{E9B38E5A-D14B-9332-CAAE-EDF7664868DA}"/>
                    </a:ext>
                  </a:extLst>
                </p14:cNvPr>
                <p14:cNvContentPartPr/>
                <p14:nvPr/>
              </p14:nvContentPartPr>
              <p14:xfrm>
                <a:off x="10263960" y="1012202"/>
                <a:ext cx="241200" cy="318600"/>
              </p14:xfrm>
            </p:contentPart>
          </mc:Choice>
          <mc:Fallback xmlns="">
            <p:pic>
              <p:nvPicPr>
                <p:cNvPr id="182" name="筆跡 181">
                  <a:extLst>
                    <a:ext uri="{FF2B5EF4-FFF2-40B4-BE49-F238E27FC236}">
                      <a16:creationId xmlns:a16="http://schemas.microsoft.com/office/drawing/2014/main" id="{E9B38E5A-D14B-9332-CAAE-EDF7664868DA}"/>
                    </a:ext>
                  </a:extLst>
                </p:cNvPr>
                <p:cNvPicPr/>
                <p:nvPr/>
              </p:nvPicPr>
              <p:blipFill>
                <a:blip r:embed="rId257"/>
                <a:stretch>
                  <a:fillRect/>
                </a:stretch>
              </p:blipFill>
              <p:spPr>
                <a:xfrm>
                  <a:off x="10246320" y="994562"/>
                  <a:ext cx="276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3" name="筆跡 182">
                  <a:extLst>
                    <a:ext uri="{FF2B5EF4-FFF2-40B4-BE49-F238E27FC236}">
                      <a16:creationId xmlns:a16="http://schemas.microsoft.com/office/drawing/2014/main" id="{D2BA0765-2145-91A6-2CD8-509D361911B9}"/>
                    </a:ext>
                  </a:extLst>
                </p14:cNvPr>
                <p14:cNvContentPartPr/>
                <p14:nvPr/>
              </p14:nvContentPartPr>
              <p14:xfrm>
                <a:off x="10607400" y="1231082"/>
                <a:ext cx="9360" cy="117360"/>
              </p14:xfrm>
            </p:contentPart>
          </mc:Choice>
          <mc:Fallback xmlns="">
            <p:pic>
              <p:nvPicPr>
                <p:cNvPr id="183" name="筆跡 182">
                  <a:extLst>
                    <a:ext uri="{FF2B5EF4-FFF2-40B4-BE49-F238E27FC236}">
                      <a16:creationId xmlns:a16="http://schemas.microsoft.com/office/drawing/2014/main" id="{D2BA0765-2145-91A6-2CD8-509D361911B9}"/>
                    </a:ext>
                  </a:extLst>
                </p:cNvPr>
                <p:cNvPicPr/>
                <p:nvPr/>
              </p:nvPicPr>
              <p:blipFill>
                <a:blip r:embed="rId259"/>
                <a:stretch>
                  <a:fillRect/>
                </a:stretch>
              </p:blipFill>
              <p:spPr>
                <a:xfrm>
                  <a:off x="10589400" y="1213442"/>
                  <a:ext cx="450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5" name="筆跡 184">
                  <a:extLst>
                    <a:ext uri="{FF2B5EF4-FFF2-40B4-BE49-F238E27FC236}">
                      <a16:creationId xmlns:a16="http://schemas.microsoft.com/office/drawing/2014/main" id="{CFFE7BDF-62D0-0BE9-AA49-CADB872C41FB}"/>
                    </a:ext>
                  </a:extLst>
                </p14:cNvPr>
                <p14:cNvContentPartPr/>
                <p14:nvPr/>
              </p14:nvContentPartPr>
              <p14:xfrm>
                <a:off x="10797480" y="1123802"/>
                <a:ext cx="101880" cy="170280"/>
              </p14:xfrm>
            </p:contentPart>
          </mc:Choice>
          <mc:Fallback xmlns="">
            <p:pic>
              <p:nvPicPr>
                <p:cNvPr id="185" name="筆跡 184">
                  <a:extLst>
                    <a:ext uri="{FF2B5EF4-FFF2-40B4-BE49-F238E27FC236}">
                      <a16:creationId xmlns:a16="http://schemas.microsoft.com/office/drawing/2014/main" id="{CFFE7BDF-62D0-0BE9-AA49-CADB872C41FB}"/>
                    </a:ext>
                  </a:extLst>
                </p:cNvPr>
                <p:cNvPicPr/>
                <p:nvPr/>
              </p:nvPicPr>
              <p:blipFill>
                <a:blip r:embed="rId261"/>
                <a:stretch>
                  <a:fillRect/>
                </a:stretch>
              </p:blipFill>
              <p:spPr>
                <a:xfrm>
                  <a:off x="10779840" y="1105802"/>
                  <a:ext cx="13752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6" name="筆跡 185">
                  <a:extLst>
                    <a:ext uri="{FF2B5EF4-FFF2-40B4-BE49-F238E27FC236}">
                      <a16:creationId xmlns:a16="http://schemas.microsoft.com/office/drawing/2014/main" id="{62DD6CE9-F30B-5B27-7CFA-81D8A270342E}"/>
                    </a:ext>
                  </a:extLst>
                </p14:cNvPr>
                <p14:cNvContentPartPr/>
                <p14:nvPr/>
              </p14:nvContentPartPr>
              <p14:xfrm>
                <a:off x="10997640" y="1014002"/>
                <a:ext cx="151200" cy="250920"/>
              </p14:xfrm>
            </p:contentPart>
          </mc:Choice>
          <mc:Fallback xmlns="">
            <p:pic>
              <p:nvPicPr>
                <p:cNvPr id="186" name="筆跡 185">
                  <a:extLst>
                    <a:ext uri="{FF2B5EF4-FFF2-40B4-BE49-F238E27FC236}">
                      <a16:creationId xmlns:a16="http://schemas.microsoft.com/office/drawing/2014/main" id="{62DD6CE9-F30B-5B27-7CFA-81D8A270342E}"/>
                    </a:ext>
                  </a:extLst>
                </p:cNvPr>
                <p:cNvPicPr/>
                <p:nvPr/>
              </p:nvPicPr>
              <p:blipFill>
                <a:blip r:embed="rId263"/>
                <a:stretch>
                  <a:fillRect/>
                </a:stretch>
              </p:blipFill>
              <p:spPr>
                <a:xfrm>
                  <a:off x="10980000" y="996002"/>
                  <a:ext cx="18684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7" name="筆跡 186">
                  <a:extLst>
                    <a:ext uri="{FF2B5EF4-FFF2-40B4-BE49-F238E27FC236}">
                      <a16:creationId xmlns:a16="http://schemas.microsoft.com/office/drawing/2014/main" id="{3A905871-B131-F1D5-767D-80DAB8856168}"/>
                    </a:ext>
                  </a:extLst>
                </p14:cNvPr>
                <p14:cNvContentPartPr/>
                <p14:nvPr/>
              </p14:nvContentPartPr>
              <p14:xfrm>
                <a:off x="11213640" y="1047482"/>
                <a:ext cx="167400" cy="168120"/>
              </p14:xfrm>
            </p:contentPart>
          </mc:Choice>
          <mc:Fallback xmlns="">
            <p:pic>
              <p:nvPicPr>
                <p:cNvPr id="187" name="筆跡 186">
                  <a:extLst>
                    <a:ext uri="{FF2B5EF4-FFF2-40B4-BE49-F238E27FC236}">
                      <a16:creationId xmlns:a16="http://schemas.microsoft.com/office/drawing/2014/main" id="{3A905871-B131-F1D5-767D-80DAB8856168}"/>
                    </a:ext>
                  </a:extLst>
                </p:cNvPr>
                <p:cNvPicPr/>
                <p:nvPr/>
              </p:nvPicPr>
              <p:blipFill>
                <a:blip r:embed="rId265"/>
                <a:stretch>
                  <a:fillRect/>
                </a:stretch>
              </p:blipFill>
              <p:spPr>
                <a:xfrm>
                  <a:off x="11196000" y="1029482"/>
                  <a:ext cx="203040" cy="203760"/>
                </a:xfrm>
                <a:prstGeom prst="rect">
                  <a:avLst/>
                </a:prstGeom>
              </p:spPr>
            </p:pic>
          </mc:Fallback>
        </mc:AlternateContent>
      </p:grpSp>
    </p:spTree>
    <p:extLst>
      <p:ext uri="{BB962C8B-B14F-4D97-AF65-F5344CB8AC3E}">
        <p14:creationId xmlns:p14="http://schemas.microsoft.com/office/powerpoint/2010/main" val="331991983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a:extLst>
              <a:ext uri="{FF2B5EF4-FFF2-40B4-BE49-F238E27FC236}">
                <a16:creationId xmlns:a16="http://schemas.microsoft.com/office/drawing/2014/main" id="{A1E75023-1B76-057D-AB8D-69A14B5DA967}"/>
              </a:ext>
            </a:extLst>
          </p:cNvPr>
          <p:cNvSpPr>
            <a:spLocks noGrp="1"/>
          </p:cNvSpPr>
          <p:nvPr>
            <p:ph type="sldNum" sz="quarter" idx="12"/>
          </p:nvPr>
        </p:nvSpPr>
        <p:spPr/>
        <p:txBody>
          <a:bodyPr/>
          <a:lstStyle/>
          <a:p>
            <a:fld id="{F7C3EB1E-0928-436D-A66E-D72C5BBE33D9}" type="slidenum">
              <a:rPr lang="zh-TW" altLang="en-US" smtClean="0"/>
              <a:t>54</a:t>
            </a:fld>
            <a:endParaRPr lang="zh-TW" altLang="en-US"/>
          </a:p>
        </p:txBody>
      </p:sp>
      <p:grpSp>
        <p:nvGrpSpPr>
          <p:cNvPr id="13" name="群組 12">
            <a:extLst>
              <a:ext uri="{FF2B5EF4-FFF2-40B4-BE49-F238E27FC236}">
                <a16:creationId xmlns:a16="http://schemas.microsoft.com/office/drawing/2014/main" id="{65D41EB2-13E8-A189-E4BC-89E5D945400A}"/>
              </a:ext>
            </a:extLst>
          </p:cNvPr>
          <p:cNvGrpSpPr/>
          <p:nvPr/>
        </p:nvGrpSpPr>
        <p:grpSpPr>
          <a:xfrm>
            <a:off x="752760" y="594602"/>
            <a:ext cx="1802880" cy="768960"/>
            <a:chOff x="752760" y="594602"/>
            <a:chExt cx="1802880" cy="76896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6E07662D-7CA3-26E7-EFD1-3018B95AC2DF}"/>
                    </a:ext>
                  </a:extLst>
                </p14:cNvPr>
                <p14:cNvContentPartPr/>
                <p14:nvPr/>
              </p14:nvContentPartPr>
              <p14:xfrm>
                <a:off x="752760" y="785762"/>
                <a:ext cx="286560" cy="85320"/>
              </p14:xfrm>
            </p:contentPart>
          </mc:Choice>
          <mc:Fallback xmlns="">
            <p:pic>
              <p:nvPicPr>
                <p:cNvPr id="5" name="筆跡 4">
                  <a:extLst>
                    <a:ext uri="{FF2B5EF4-FFF2-40B4-BE49-F238E27FC236}">
                      <a16:creationId xmlns:a16="http://schemas.microsoft.com/office/drawing/2014/main" id="{6E07662D-7CA3-26E7-EFD1-3018B95AC2DF}"/>
                    </a:ext>
                  </a:extLst>
                </p:cNvPr>
                <p:cNvPicPr/>
                <p:nvPr/>
              </p:nvPicPr>
              <p:blipFill>
                <a:blip r:embed="rId3"/>
                <a:stretch>
                  <a:fillRect/>
                </a:stretch>
              </p:blipFill>
              <p:spPr>
                <a:xfrm>
                  <a:off x="734760" y="767762"/>
                  <a:ext cx="3222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FAB91B39-ECF9-14F8-BD10-533E3438B807}"/>
                    </a:ext>
                  </a:extLst>
                </p14:cNvPr>
                <p14:cNvContentPartPr/>
                <p14:nvPr/>
              </p14:nvContentPartPr>
              <p14:xfrm>
                <a:off x="811080" y="852362"/>
                <a:ext cx="84240" cy="380880"/>
              </p14:xfrm>
            </p:contentPart>
          </mc:Choice>
          <mc:Fallback xmlns="">
            <p:pic>
              <p:nvPicPr>
                <p:cNvPr id="6" name="筆跡 5">
                  <a:extLst>
                    <a:ext uri="{FF2B5EF4-FFF2-40B4-BE49-F238E27FC236}">
                      <a16:creationId xmlns:a16="http://schemas.microsoft.com/office/drawing/2014/main" id="{FAB91B39-ECF9-14F8-BD10-533E3438B807}"/>
                    </a:ext>
                  </a:extLst>
                </p:cNvPr>
                <p:cNvPicPr/>
                <p:nvPr/>
              </p:nvPicPr>
              <p:blipFill>
                <a:blip r:embed="rId5"/>
                <a:stretch>
                  <a:fillRect/>
                </a:stretch>
              </p:blipFill>
              <p:spPr>
                <a:xfrm>
                  <a:off x="793080" y="834362"/>
                  <a:ext cx="119880" cy="416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筆跡 6">
                  <a:extLst>
                    <a:ext uri="{FF2B5EF4-FFF2-40B4-BE49-F238E27FC236}">
                      <a16:creationId xmlns:a16="http://schemas.microsoft.com/office/drawing/2014/main" id="{314BB69F-76B9-2691-E71F-3056836F10E9}"/>
                    </a:ext>
                  </a:extLst>
                </p14:cNvPr>
                <p14:cNvContentPartPr/>
                <p14:nvPr/>
              </p14:nvContentPartPr>
              <p14:xfrm>
                <a:off x="993240" y="807002"/>
                <a:ext cx="136440" cy="429480"/>
              </p14:xfrm>
            </p:contentPart>
          </mc:Choice>
          <mc:Fallback xmlns="">
            <p:pic>
              <p:nvPicPr>
                <p:cNvPr id="7" name="筆跡 6">
                  <a:extLst>
                    <a:ext uri="{FF2B5EF4-FFF2-40B4-BE49-F238E27FC236}">
                      <a16:creationId xmlns:a16="http://schemas.microsoft.com/office/drawing/2014/main" id="{314BB69F-76B9-2691-E71F-3056836F10E9}"/>
                    </a:ext>
                  </a:extLst>
                </p:cNvPr>
                <p:cNvPicPr/>
                <p:nvPr/>
              </p:nvPicPr>
              <p:blipFill>
                <a:blip r:embed="rId7"/>
                <a:stretch>
                  <a:fillRect/>
                </a:stretch>
              </p:blipFill>
              <p:spPr>
                <a:xfrm>
                  <a:off x="975240" y="789002"/>
                  <a:ext cx="172080" cy="4651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932F2D6C-6F43-77D7-EF8E-A51E3FA6EC36}"/>
                    </a:ext>
                  </a:extLst>
                </p14:cNvPr>
                <p14:cNvContentPartPr/>
                <p14:nvPr/>
              </p14:nvContentPartPr>
              <p14:xfrm>
                <a:off x="1182240" y="978722"/>
                <a:ext cx="226800" cy="222480"/>
              </p14:xfrm>
            </p:contentPart>
          </mc:Choice>
          <mc:Fallback xmlns="">
            <p:pic>
              <p:nvPicPr>
                <p:cNvPr id="8" name="筆跡 7">
                  <a:extLst>
                    <a:ext uri="{FF2B5EF4-FFF2-40B4-BE49-F238E27FC236}">
                      <a16:creationId xmlns:a16="http://schemas.microsoft.com/office/drawing/2014/main" id="{932F2D6C-6F43-77D7-EF8E-A51E3FA6EC36}"/>
                    </a:ext>
                  </a:extLst>
                </p:cNvPr>
                <p:cNvPicPr/>
                <p:nvPr/>
              </p:nvPicPr>
              <p:blipFill>
                <a:blip r:embed="rId9"/>
                <a:stretch>
                  <a:fillRect/>
                </a:stretch>
              </p:blipFill>
              <p:spPr>
                <a:xfrm>
                  <a:off x="1164240" y="960722"/>
                  <a:ext cx="26244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0305D0BD-A82F-2EB1-A3CA-92DAEEDC5B2C}"/>
                    </a:ext>
                  </a:extLst>
                </p14:cNvPr>
                <p14:cNvContentPartPr/>
                <p14:nvPr/>
              </p14:nvContentPartPr>
              <p14:xfrm>
                <a:off x="1450440" y="941642"/>
                <a:ext cx="399600" cy="247680"/>
              </p14:xfrm>
            </p:contentPart>
          </mc:Choice>
          <mc:Fallback xmlns="">
            <p:pic>
              <p:nvPicPr>
                <p:cNvPr id="9" name="筆跡 8">
                  <a:extLst>
                    <a:ext uri="{FF2B5EF4-FFF2-40B4-BE49-F238E27FC236}">
                      <a16:creationId xmlns:a16="http://schemas.microsoft.com/office/drawing/2014/main" id="{0305D0BD-A82F-2EB1-A3CA-92DAEEDC5B2C}"/>
                    </a:ext>
                  </a:extLst>
                </p:cNvPr>
                <p:cNvPicPr/>
                <p:nvPr/>
              </p:nvPicPr>
              <p:blipFill>
                <a:blip r:embed="rId11"/>
                <a:stretch>
                  <a:fillRect/>
                </a:stretch>
              </p:blipFill>
              <p:spPr>
                <a:xfrm>
                  <a:off x="1432440" y="923642"/>
                  <a:ext cx="4352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2A9743DA-6259-FE7F-420D-AB324A7D9EB8}"/>
                    </a:ext>
                  </a:extLst>
                </p14:cNvPr>
                <p14:cNvContentPartPr/>
                <p14:nvPr/>
              </p14:nvContentPartPr>
              <p14:xfrm>
                <a:off x="1933560" y="594602"/>
                <a:ext cx="170640" cy="768960"/>
              </p14:xfrm>
            </p:contentPart>
          </mc:Choice>
          <mc:Fallback xmlns="">
            <p:pic>
              <p:nvPicPr>
                <p:cNvPr id="10" name="筆跡 9">
                  <a:extLst>
                    <a:ext uri="{FF2B5EF4-FFF2-40B4-BE49-F238E27FC236}">
                      <a16:creationId xmlns:a16="http://schemas.microsoft.com/office/drawing/2014/main" id="{2A9743DA-6259-FE7F-420D-AB324A7D9EB8}"/>
                    </a:ext>
                  </a:extLst>
                </p:cNvPr>
                <p:cNvPicPr/>
                <p:nvPr/>
              </p:nvPicPr>
              <p:blipFill>
                <a:blip r:embed="rId13"/>
                <a:stretch>
                  <a:fillRect/>
                </a:stretch>
              </p:blipFill>
              <p:spPr>
                <a:xfrm>
                  <a:off x="1915560" y="576962"/>
                  <a:ext cx="206280" cy="8046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筆跡 10">
                  <a:extLst>
                    <a:ext uri="{FF2B5EF4-FFF2-40B4-BE49-F238E27FC236}">
                      <a16:creationId xmlns:a16="http://schemas.microsoft.com/office/drawing/2014/main" id="{B05823AB-5648-6A6D-73A0-D84197DDF510}"/>
                    </a:ext>
                  </a:extLst>
                </p14:cNvPr>
                <p14:cNvContentPartPr/>
                <p14:nvPr/>
              </p14:nvContentPartPr>
              <p14:xfrm>
                <a:off x="1962360" y="958562"/>
                <a:ext cx="335160" cy="165960"/>
              </p14:xfrm>
            </p:contentPart>
          </mc:Choice>
          <mc:Fallback xmlns="">
            <p:pic>
              <p:nvPicPr>
                <p:cNvPr id="11" name="筆跡 10">
                  <a:extLst>
                    <a:ext uri="{FF2B5EF4-FFF2-40B4-BE49-F238E27FC236}">
                      <a16:creationId xmlns:a16="http://schemas.microsoft.com/office/drawing/2014/main" id="{B05823AB-5648-6A6D-73A0-D84197DDF510}"/>
                    </a:ext>
                  </a:extLst>
                </p:cNvPr>
                <p:cNvPicPr/>
                <p:nvPr/>
              </p:nvPicPr>
              <p:blipFill>
                <a:blip r:embed="rId15"/>
                <a:stretch>
                  <a:fillRect/>
                </a:stretch>
              </p:blipFill>
              <p:spPr>
                <a:xfrm>
                  <a:off x="1944360" y="940562"/>
                  <a:ext cx="37080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筆跡 11">
                  <a:extLst>
                    <a:ext uri="{FF2B5EF4-FFF2-40B4-BE49-F238E27FC236}">
                      <a16:creationId xmlns:a16="http://schemas.microsoft.com/office/drawing/2014/main" id="{0878BFFD-C472-4882-74D3-EC0ED9971FAE}"/>
                    </a:ext>
                  </a:extLst>
                </p14:cNvPr>
                <p14:cNvContentPartPr/>
                <p14:nvPr/>
              </p14:nvContentPartPr>
              <p14:xfrm>
                <a:off x="2326320" y="944522"/>
                <a:ext cx="229320" cy="205920"/>
              </p14:xfrm>
            </p:contentPart>
          </mc:Choice>
          <mc:Fallback xmlns="">
            <p:pic>
              <p:nvPicPr>
                <p:cNvPr id="12" name="筆跡 11">
                  <a:extLst>
                    <a:ext uri="{FF2B5EF4-FFF2-40B4-BE49-F238E27FC236}">
                      <a16:creationId xmlns:a16="http://schemas.microsoft.com/office/drawing/2014/main" id="{0878BFFD-C472-4882-74D3-EC0ED9971FAE}"/>
                    </a:ext>
                  </a:extLst>
                </p:cNvPr>
                <p:cNvPicPr/>
                <p:nvPr/>
              </p:nvPicPr>
              <p:blipFill>
                <a:blip r:embed="rId17"/>
                <a:stretch>
                  <a:fillRect/>
                </a:stretch>
              </p:blipFill>
              <p:spPr>
                <a:xfrm>
                  <a:off x="2308680" y="926522"/>
                  <a:ext cx="264960" cy="241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
            <p14:nvContentPartPr>
              <p14:cNvPr id="14" name="筆跡 13">
                <a:extLst>
                  <a:ext uri="{FF2B5EF4-FFF2-40B4-BE49-F238E27FC236}">
                    <a16:creationId xmlns:a16="http://schemas.microsoft.com/office/drawing/2014/main" id="{F753F8C1-DE47-C848-EB75-1EBA82F3F072}"/>
                  </a:ext>
                </a:extLst>
              </p14:cNvPr>
              <p14:cNvContentPartPr/>
              <p14:nvPr/>
            </p14:nvContentPartPr>
            <p14:xfrm>
              <a:off x="2636280" y="908162"/>
              <a:ext cx="288000" cy="187920"/>
            </p14:xfrm>
          </p:contentPart>
        </mc:Choice>
        <mc:Fallback xmlns="">
          <p:pic>
            <p:nvPicPr>
              <p:cNvPr id="14" name="筆跡 13">
                <a:extLst>
                  <a:ext uri="{FF2B5EF4-FFF2-40B4-BE49-F238E27FC236}">
                    <a16:creationId xmlns:a16="http://schemas.microsoft.com/office/drawing/2014/main" id="{F753F8C1-DE47-C848-EB75-1EBA82F3F072}"/>
                  </a:ext>
                </a:extLst>
              </p:cNvPr>
              <p:cNvPicPr/>
              <p:nvPr/>
            </p:nvPicPr>
            <p:blipFill>
              <a:blip r:embed="rId19"/>
              <a:stretch>
                <a:fillRect/>
              </a:stretch>
            </p:blipFill>
            <p:spPr>
              <a:xfrm>
                <a:off x="2618640" y="890522"/>
                <a:ext cx="323640" cy="223560"/>
              </a:xfrm>
              <a:prstGeom prst="rect">
                <a:avLst/>
              </a:prstGeom>
            </p:spPr>
          </p:pic>
        </mc:Fallback>
      </mc:AlternateContent>
      <p:grpSp>
        <p:nvGrpSpPr>
          <p:cNvPr id="17" name="群組 16">
            <a:extLst>
              <a:ext uri="{FF2B5EF4-FFF2-40B4-BE49-F238E27FC236}">
                <a16:creationId xmlns:a16="http://schemas.microsoft.com/office/drawing/2014/main" id="{D3B4D29C-66B4-FC59-71FB-7A28758C8B74}"/>
              </a:ext>
            </a:extLst>
          </p:cNvPr>
          <p:cNvGrpSpPr/>
          <p:nvPr/>
        </p:nvGrpSpPr>
        <p:grpSpPr>
          <a:xfrm>
            <a:off x="3173400" y="943442"/>
            <a:ext cx="30240" cy="138600"/>
            <a:chOff x="3173400" y="943442"/>
            <a:chExt cx="30240" cy="138600"/>
          </a:xfrm>
        </p:grpSpPr>
        <mc:AlternateContent xmlns:mc="http://schemas.openxmlformats.org/markup-compatibility/2006" xmlns:p14="http://schemas.microsoft.com/office/powerpoint/2010/main">
          <mc:Choice Requires="p14">
            <p:contentPart p14:bwMode="auto" r:id="rId20">
              <p14:nvContentPartPr>
                <p14:cNvPr id="15" name="筆跡 14">
                  <a:extLst>
                    <a:ext uri="{FF2B5EF4-FFF2-40B4-BE49-F238E27FC236}">
                      <a16:creationId xmlns:a16="http://schemas.microsoft.com/office/drawing/2014/main" id="{1714F833-7835-BA7A-9658-77B29B098681}"/>
                    </a:ext>
                  </a:extLst>
                </p14:cNvPr>
                <p14:cNvContentPartPr/>
                <p14:nvPr/>
              </p14:nvContentPartPr>
              <p14:xfrm>
                <a:off x="3173400" y="943442"/>
                <a:ext cx="10800" cy="27720"/>
              </p14:xfrm>
            </p:contentPart>
          </mc:Choice>
          <mc:Fallback xmlns="">
            <p:pic>
              <p:nvPicPr>
                <p:cNvPr id="15" name="筆跡 14">
                  <a:extLst>
                    <a:ext uri="{FF2B5EF4-FFF2-40B4-BE49-F238E27FC236}">
                      <a16:creationId xmlns:a16="http://schemas.microsoft.com/office/drawing/2014/main" id="{1714F833-7835-BA7A-9658-77B29B098681}"/>
                    </a:ext>
                  </a:extLst>
                </p:cNvPr>
                <p:cNvPicPr/>
                <p:nvPr/>
              </p:nvPicPr>
              <p:blipFill>
                <a:blip r:embed="rId21"/>
                <a:stretch>
                  <a:fillRect/>
                </a:stretch>
              </p:blipFill>
              <p:spPr>
                <a:xfrm>
                  <a:off x="3155760" y="925442"/>
                  <a:ext cx="464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筆跡 15">
                  <a:extLst>
                    <a:ext uri="{FF2B5EF4-FFF2-40B4-BE49-F238E27FC236}">
                      <a16:creationId xmlns:a16="http://schemas.microsoft.com/office/drawing/2014/main" id="{9C4F1906-32D0-7E11-0767-F08CA2AB515B}"/>
                    </a:ext>
                  </a:extLst>
                </p14:cNvPr>
                <p14:cNvContentPartPr/>
                <p14:nvPr/>
              </p14:nvContentPartPr>
              <p14:xfrm>
                <a:off x="3202560" y="1080962"/>
                <a:ext cx="1080" cy="1080"/>
              </p14:xfrm>
            </p:contentPart>
          </mc:Choice>
          <mc:Fallback xmlns="">
            <p:pic>
              <p:nvPicPr>
                <p:cNvPr id="16" name="筆跡 15">
                  <a:extLst>
                    <a:ext uri="{FF2B5EF4-FFF2-40B4-BE49-F238E27FC236}">
                      <a16:creationId xmlns:a16="http://schemas.microsoft.com/office/drawing/2014/main" id="{9C4F1906-32D0-7E11-0767-F08CA2AB515B}"/>
                    </a:ext>
                  </a:extLst>
                </p:cNvPr>
                <p:cNvPicPr/>
                <p:nvPr/>
              </p:nvPicPr>
              <p:blipFill>
                <a:blip r:embed="rId23"/>
                <a:stretch>
                  <a:fillRect/>
                </a:stretch>
              </p:blipFill>
              <p:spPr>
                <a:xfrm>
                  <a:off x="3184560" y="1062962"/>
                  <a:ext cx="36720" cy="36720"/>
                </a:xfrm>
                <a:prstGeom prst="rect">
                  <a:avLst/>
                </a:prstGeom>
              </p:spPr>
            </p:pic>
          </mc:Fallback>
        </mc:AlternateContent>
      </p:grpSp>
      <p:grpSp>
        <p:nvGrpSpPr>
          <p:cNvPr id="35" name="群組 34">
            <a:extLst>
              <a:ext uri="{FF2B5EF4-FFF2-40B4-BE49-F238E27FC236}">
                <a16:creationId xmlns:a16="http://schemas.microsoft.com/office/drawing/2014/main" id="{7284FAEE-6A9B-5476-C457-51A91B4777A0}"/>
              </a:ext>
            </a:extLst>
          </p:cNvPr>
          <p:cNvGrpSpPr/>
          <p:nvPr/>
        </p:nvGrpSpPr>
        <p:grpSpPr>
          <a:xfrm>
            <a:off x="1223640" y="2047922"/>
            <a:ext cx="2230560" cy="611640"/>
            <a:chOff x="1223640" y="2047922"/>
            <a:chExt cx="2230560" cy="611640"/>
          </a:xfrm>
        </p:grpSpPr>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DDFA9D7A-8B6D-82E2-FC71-AD365465C42A}"/>
                    </a:ext>
                  </a:extLst>
                </p14:cNvPr>
                <p14:cNvContentPartPr/>
                <p14:nvPr/>
              </p14:nvContentPartPr>
              <p14:xfrm>
                <a:off x="1312920" y="2117042"/>
                <a:ext cx="366480" cy="437040"/>
              </p14:xfrm>
            </p:contentPart>
          </mc:Choice>
          <mc:Fallback xmlns="">
            <p:pic>
              <p:nvPicPr>
                <p:cNvPr id="18" name="筆跡 17">
                  <a:extLst>
                    <a:ext uri="{FF2B5EF4-FFF2-40B4-BE49-F238E27FC236}">
                      <a16:creationId xmlns:a16="http://schemas.microsoft.com/office/drawing/2014/main" id="{DDFA9D7A-8B6D-82E2-FC71-AD365465C42A}"/>
                    </a:ext>
                  </a:extLst>
                </p:cNvPr>
                <p:cNvPicPr/>
                <p:nvPr/>
              </p:nvPicPr>
              <p:blipFill>
                <a:blip r:embed="rId25"/>
                <a:stretch>
                  <a:fillRect/>
                </a:stretch>
              </p:blipFill>
              <p:spPr>
                <a:xfrm>
                  <a:off x="1295280" y="2099402"/>
                  <a:ext cx="402120" cy="472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621A3301-63E0-E66F-73D1-7EEC99988089}"/>
                    </a:ext>
                  </a:extLst>
                </p14:cNvPr>
                <p14:cNvContentPartPr/>
                <p14:nvPr/>
              </p14:nvContentPartPr>
              <p14:xfrm>
                <a:off x="1385280" y="2335562"/>
                <a:ext cx="321480" cy="148680"/>
              </p14:xfrm>
            </p:contentPart>
          </mc:Choice>
          <mc:Fallback xmlns="">
            <p:pic>
              <p:nvPicPr>
                <p:cNvPr id="19" name="筆跡 18">
                  <a:extLst>
                    <a:ext uri="{FF2B5EF4-FFF2-40B4-BE49-F238E27FC236}">
                      <a16:creationId xmlns:a16="http://schemas.microsoft.com/office/drawing/2014/main" id="{621A3301-63E0-E66F-73D1-7EEC99988089}"/>
                    </a:ext>
                  </a:extLst>
                </p:cNvPr>
                <p:cNvPicPr/>
                <p:nvPr/>
              </p:nvPicPr>
              <p:blipFill>
                <a:blip r:embed="rId27"/>
                <a:stretch>
                  <a:fillRect/>
                </a:stretch>
              </p:blipFill>
              <p:spPr>
                <a:xfrm>
                  <a:off x="1367280" y="2317562"/>
                  <a:ext cx="3571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6A8B186C-9E06-E0A1-B8DB-7153A3B90423}"/>
                    </a:ext>
                  </a:extLst>
                </p14:cNvPr>
                <p14:cNvContentPartPr/>
                <p14:nvPr/>
              </p14:nvContentPartPr>
              <p14:xfrm>
                <a:off x="1728720" y="2271122"/>
                <a:ext cx="24840" cy="304560"/>
              </p14:xfrm>
            </p:contentPart>
          </mc:Choice>
          <mc:Fallback xmlns="">
            <p:pic>
              <p:nvPicPr>
                <p:cNvPr id="20" name="筆跡 19">
                  <a:extLst>
                    <a:ext uri="{FF2B5EF4-FFF2-40B4-BE49-F238E27FC236}">
                      <a16:creationId xmlns:a16="http://schemas.microsoft.com/office/drawing/2014/main" id="{6A8B186C-9E06-E0A1-B8DB-7153A3B90423}"/>
                    </a:ext>
                  </a:extLst>
                </p:cNvPr>
                <p:cNvPicPr/>
                <p:nvPr/>
              </p:nvPicPr>
              <p:blipFill>
                <a:blip r:embed="rId29"/>
                <a:stretch>
                  <a:fillRect/>
                </a:stretch>
              </p:blipFill>
              <p:spPr>
                <a:xfrm>
                  <a:off x="1710720" y="2253122"/>
                  <a:ext cx="6048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1" name="筆跡 20">
                  <a:extLst>
                    <a:ext uri="{FF2B5EF4-FFF2-40B4-BE49-F238E27FC236}">
                      <a16:creationId xmlns:a16="http://schemas.microsoft.com/office/drawing/2014/main" id="{F1F72185-5EAF-FF7B-1F3F-BFF33B58863E}"/>
                    </a:ext>
                  </a:extLst>
                </p14:cNvPr>
                <p14:cNvContentPartPr/>
                <p14:nvPr/>
              </p14:nvContentPartPr>
              <p14:xfrm>
                <a:off x="1729080" y="2366882"/>
                <a:ext cx="232200" cy="160200"/>
              </p14:xfrm>
            </p:contentPart>
          </mc:Choice>
          <mc:Fallback xmlns="">
            <p:pic>
              <p:nvPicPr>
                <p:cNvPr id="21" name="筆跡 20">
                  <a:extLst>
                    <a:ext uri="{FF2B5EF4-FFF2-40B4-BE49-F238E27FC236}">
                      <a16:creationId xmlns:a16="http://schemas.microsoft.com/office/drawing/2014/main" id="{F1F72185-5EAF-FF7B-1F3F-BFF33B58863E}"/>
                    </a:ext>
                  </a:extLst>
                </p:cNvPr>
                <p:cNvPicPr/>
                <p:nvPr/>
              </p:nvPicPr>
              <p:blipFill>
                <a:blip r:embed="rId31"/>
                <a:stretch>
                  <a:fillRect/>
                </a:stretch>
              </p:blipFill>
              <p:spPr>
                <a:xfrm>
                  <a:off x="1711440" y="2349242"/>
                  <a:ext cx="26784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9C66F68F-7255-6AFC-3E49-D94E5D5D5ECE}"/>
                    </a:ext>
                  </a:extLst>
                </p14:cNvPr>
                <p14:cNvContentPartPr/>
                <p14:nvPr/>
              </p14:nvContentPartPr>
              <p14:xfrm>
                <a:off x="1223640" y="2099762"/>
                <a:ext cx="23760" cy="559800"/>
              </p14:xfrm>
            </p:contentPart>
          </mc:Choice>
          <mc:Fallback xmlns="">
            <p:pic>
              <p:nvPicPr>
                <p:cNvPr id="23" name="筆跡 22">
                  <a:extLst>
                    <a:ext uri="{FF2B5EF4-FFF2-40B4-BE49-F238E27FC236}">
                      <a16:creationId xmlns:a16="http://schemas.microsoft.com/office/drawing/2014/main" id="{9C66F68F-7255-6AFC-3E49-D94E5D5D5ECE}"/>
                    </a:ext>
                  </a:extLst>
                </p:cNvPr>
                <p:cNvPicPr/>
                <p:nvPr/>
              </p:nvPicPr>
              <p:blipFill>
                <a:blip r:embed="rId33"/>
                <a:stretch>
                  <a:fillRect/>
                </a:stretch>
              </p:blipFill>
              <p:spPr>
                <a:xfrm>
                  <a:off x="1205640" y="2081762"/>
                  <a:ext cx="59400" cy="5954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4" name="筆跡 23">
                  <a:extLst>
                    <a:ext uri="{FF2B5EF4-FFF2-40B4-BE49-F238E27FC236}">
                      <a16:creationId xmlns:a16="http://schemas.microsoft.com/office/drawing/2014/main" id="{29670B48-6788-5C57-D342-AA085B73F3D8}"/>
                    </a:ext>
                  </a:extLst>
                </p14:cNvPr>
                <p14:cNvContentPartPr/>
                <p14:nvPr/>
              </p14:nvContentPartPr>
              <p14:xfrm>
                <a:off x="1899360" y="2047922"/>
                <a:ext cx="45360" cy="490320"/>
              </p14:xfrm>
            </p:contentPart>
          </mc:Choice>
          <mc:Fallback xmlns="">
            <p:pic>
              <p:nvPicPr>
                <p:cNvPr id="24" name="筆跡 23">
                  <a:extLst>
                    <a:ext uri="{FF2B5EF4-FFF2-40B4-BE49-F238E27FC236}">
                      <a16:creationId xmlns:a16="http://schemas.microsoft.com/office/drawing/2014/main" id="{29670B48-6788-5C57-D342-AA085B73F3D8}"/>
                    </a:ext>
                  </a:extLst>
                </p:cNvPr>
                <p:cNvPicPr/>
                <p:nvPr/>
              </p:nvPicPr>
              <p:blipFill>
                <a:blip r:embed="rId35"/>
                <a:stretch>
                  <a:fillRect/>
                </a:stretch>
              </p:blipFill>
              <p:spPr>
                <a:xfrm>
                  <a:off x="1881360" y="2030282"/>
                  <a:ext cx="81000" cy="525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A96BBE3F-043B-DB37-B700-2D32191843F3}"/>
                    </a:ext>
                  </a:extLst>
                </p14:cNvPr>
                <p14:cNvContentPartPr/>
                <p14:nvPr/>
              </p14:nvContentPartPr>
              <p14:xfrm>
                <a:off x="2187000" y="2297762"/>
                <a:ext cx="187920" cy="15120"/>
              </p14:xfrm>
            </p:contentPart>
          </mc:Choice>
          <mc:Fallback xmlns="">
            <p:pic>
              <p:nvPicPr>
                <p:cNvPr id="26" name="筆跡 25">
                  <a:extLst>
                    <a:ext uri="{FF2B5EF4-FFF2-40B4-BE49-F238E27FC236}">
                      <a16:creationId xmlns:a16="http://schemas.microsoft.com/office/drawing/2014/main" id="{A96BBE3F-043B-DB37-B700-2D32191843F3}"/>
                    </a:ext>
                  </a:extLst>
                </p:cNvPr>
                <p:cNvPicPr/>
                <p:nvPr/>
              </p:nvPicPr>
              <p:blipFill>
                <a:blip r:embed="rId37"/>
                <a:stretch>
                  <a:fillRect/>
                </a:stretch>
              </p:blipFill>
              <p:spPr>
                <a:xfrm>
                  <a:off x="2169000" y="2280122"/>
                  <a:ext cx="223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2A00C88E-64EF-FE2C-73BC-BB546863189C}"/>
                    </a:ext>
                  </a:extLst>
                </p14:cNvPr>
                <p14:cNvContentPartPr/>
                <p14:nvPr/>
              </p14:nvContentPartPr>
              <p14:xfrm>
                <a:off x="2118240" y="2430962"/>
                <a:ext cx="257040" cy="50760"/>
              </p14:xfrm>
            </p:contentPart>
          </mc:Choice>
          <mc:Fallback xmlns="">
            <p:pic>
              <p:nvPicPr>
                <p:cNvPr id="27" name="筆跡 26">
                  <a:extLst>
                    <a:ext uri="{FF2B5EF4-FFF2-40B4-BE49-F238E27FC236}">
                      <a16:creationId xmlns:a16="http://schemas.microsoft.com/office/drawing/2014/main" id="{2A00C88E-64EF-FE2C-73BC-BB546863189C}"/>
                    </a:ext>
                  </a:extLst>
                </p:cNvPr>
                <p:cNvPicPr/>
                <p:nvPr/>
              </p:nvPicPr>
              <p:blipFill>
                <a:blip r:embed="rId39"/>
                <a:stretch>
                  <a:fillRect/>
                </a:stretch>
              </p:blipFill>
              <p:spPr>
                <a:xfrm>
                  <a:off x="2100600" y="2413322"/>
                  <a:ext cx="29268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268BF4BE-EED3-F960-7B4F-C15D25E88CA6}"/>
                    </a:ext>
                  </a:extLst>
                </p14:cNvPr>
                <p14:cNvContentPartPr/>
                <p14:nvPr/>
              </p14:nvContentPartPr>
              <p14:xfrm>
                <a:off x="2598840" y="2222162"/>
                <a:ext cx="19440" cy="343800"/>
              </p14:xfrm>
            </p:contentPart>
          </mc:Choice>
          <mc:Fallback xmlns="">
            <p:pic>
              <p:nvPicPr>
                <p:cNvPr id="29" name="筆跡 28">
                  <a:extLst>
                    <a:ext uri="{FF2B5EF4-FFF2-40B4-BE49-F238E27FC236}">
                      <a16:creationId xmlns:a16="http://schemas.microsoft.com/office/drawing/2014/main" id="{268BF4BE-EED3-F960-7B4F-C15D25E88CA6}"/>
                    </a:ext>
                  </a:extLst>
                </p:cNvPr>
                <p:cNvPicPr/>
                <p:nvPr/>
              </p:nvPicPr>
              <p:blipFill>
                <a:blip r:embed="rId41"/>
                <a:stretch>
                  <a:fillRect/>
                </a:stretch>
              </p:blipFill>
              <p:spPr>
                <a:xfrm>
                  <a:off x="2581200" y="2204162"/>
                  <a:ext cx="55080" cy="3794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F497DE4A-E045-51AD-6DB0-4BA09C16A330}"/>
                    </a:ext>
                  </a:extLst>
                </p14:cNvPr>
                <p14:cNvContentPartPr/>
                <p14:nvPr/>
              </p14:nvContentPartPr>
              <p14:xfrm>
                <a:off x="2693160" y="2468042"/>
                <a:ext cx="25200" cy="19080"/>
              </p14:xfrm>
            </p:contentPart>
          </mc:Choice>
          <mc:Fallback xmlns="">
            <p:pic>
              <p:nvPicPr>
                <p:cNvPr id="30" name="筆跡 29">
                  <a:extLst>
                    <a:ext uri="{FF2B5EF4-FFF2-40B4-BE49-F238E27FC236}">
                      <a16:creationId xmlns:a16="http://schemas.microsoft.com/office/drawing/2014/main" id="{F497DE4A-E045-51AD-6DB0-4BA09C16A330}"/>
                    </a:ext>
                  </a:extLst>
                </p:cNvPr>
                <p:cNvPicPr/>
                <p:nvPr/>
              </p:nvPicPr>
              <p:blipFill>
                <a:blip r:embed="rId43"/>
                <a:stretch>
                  <a:fillRect/>
                </a:stretch>
              </p:blipFill>
              <p:spPr>
                <a:xfrm>
                  <a:off x="2675160" y="2450402"/>
                  <a:ext cx="60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6498D77B-63BF-EACF-2172-84FFADD8760B}"/>
                    </a:ext>
                  </a:extLst>
                </p14:cNvPr>
                <p14:cNvContentPartPr/>
                <p14:nvPr/>
              </p14:nvContentPartPr>
              <p14:xfrm>
                <a:off x="2898360" y="2221082"/>
                <a:ext cx="16560" cy="312840"/>
              </p14:xfrm>
            </p:contentPart>
          </mc:Choice>
          <mc:Fallback xmlns="">
            <p:pic>
              <p:nvPicPr>
                <p:cNvPr id="31" name="筆跡 30">
                  <a:extLst>
                    <a:ext uri="{FF2B5EF4-FFF2-40B4-BE49-F238E27FC236}">
                      <a16:creationId xmlns:a16="http://schemas.microsoft.com/office/drawing/2014/main" id="{6498D77B-63BF-EACF-2172-84FFADD8760B}"/>
                    </a:ext>
                  </a:extLst>
                </p:cNvPr>
                <p:cNvPicPr/>
                <p:nvPr/>
              </p:nvPicPr>
              <p:blipFill>
                <a:blip r:embed="rId45"/>
                <a:stretch>
                  <a:fillRect/>
                </a:stretch>
              </p:blipFill>
              <p:spPr>
                <a:xfrm>
                  <a:off x="2880720" y="2203082"/>
                  <a:ext cx="52200" cy="3484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EB0A4671-13E6-2827-8BBE-8C1B996BC5EA}"/>
                    </a:ext>
                  </a:extLst>
                </p14:cNvPr>
                <p14:cNvContentPartPr/>
                <p14:nvPr/>
              </p14:nvContentPartPr>
              <p14:xfrm>
                <a:off x="3000600" y="2166362"/>
                <a:ext cx="186120" cy="362520"/>
              </p14:xfrm>
            </p:contentPart>
          </mc:Choice>
          <mc:Fallback xmlns="">
            <p:pic>
              <p:nvPicPr>
                <p:cNvPr id="32" name="筆跡 31">
                  <a:extLst>
                    <a:ext uri="{FF2B5EF4-FFF2-40B4-BE49-F238E27FC236}">
                      <a16:creationId xmlns:a16="http://schemas.microsoft.com/office/drawing/2014/main" id="{EB0A4671-13E6-2827-8BBE-8C1B996BC5EA}"/>
                    </a:ext>
                  </a:extLst>
                </p:cNvPr>
                <p:cNvPicPr/>
                <p:nvPr/>
              </p:nvPicPr>
              <p:blipFill>
                <a:blip r:embed="rId47"/>
                <a:stretch>
                  <a:fillRect/>
                </a:stretch>
              </p:blipFill>
              <p:spPr>
                <a:xfrm>
                  <a:off x="2982600" y="2148722"/>
                  <a:ext cx="2217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3A25B543-03CC-08DE-DAC9-553B50FE8765}"/>
                    </a:ext>
                  </a:extLst>
                </p14:cNvPr>
                <p14:cNvContentPartPr/>
                <p14:nvPr/>
              </p14:nvContentPartPr>
              <p14:xfrm>
                <a:off x="3359520" y="2153402"/>
                <a:ext cx="94680" cy="302400"/>
              </p14:xfrm>
            </p:contentPart>
          </mc:Choice>
          <mc:Fallback xmlns="">
            <p:pic>
              <p:nvPicPr>
                <p:cNvPr id="33" name="筆跡 32">
                  <a:extLst>
                    <a:ext uri="{FF2B5EF4-FFF2-40B4-BE49-F238E27FC236}">
                      <a16:creationId xmlns:a16="http://schemas.microsoft.com/office/drawing/2014/main" id="{3A25B543-03CC-08DE-DAC9-553B50FE8765}"/>
                    </a:ext>
                  </a:extLst>
                </p:cNvPr>
                <p:cNvPicPr/>
                <p:nvPr/>
              </p:nvPicPr>
              <p:blipFill>
                <a:blip r:embed="rId49"/>
                <a:stretch>
                  <a:fillRect/>
                </a:stretch>
              </p:blipFill>
              <p:spPr>
                <a:xfrm>
                  <a:off x="3341880" y="2135402"/>
                  <a:ext cx="130320" cy="338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1EE851C6-C702-6D47-1657-8AA7C40A8711}"/>
                  </a:ext>
                </a:extLst>
              </p14:cNvPr>
              <p14:cNvContentPartPr/>
              <p14:nvPr/>
            </p14:nvContentPartPr>
            <p14:xfrm>
              <a:off x="3786480" y="2277962"/>
              <a:ext cx="295200" cy="188640"/>
            </p14:xfrm>
          </p:contentPart>
        </mc:Choice>
        <mc:Fallback xmlns="">
          <p:pic>
            <p:nvPicPr>
              <p:cNvPr id="34" name="筆跡 33">
                <a:extLst>
                  <a:ext uri="{FF2B5EF4-FFF2-40B4-BE49-F238E27FC236}">
                    <a16:creationId xmlns:a16="http://schemas.microsoft.com/office/drawing/2014/main" id="{1EE851C6-C702-6D47-1657-8AA7C40A8711}"/>
                  </a:ext>
                </a:extLst>
              </p:cNvPr>
              <p:cNvPicPr/>
              <p:nvPr/>
            </p:nvPicPr>
            <p:blipFill>
              <a:blip r:embed="rId51"/>
              <a:stretch>
                <a:fillRect/>
              </a:stretch>
            </p:blipFill>
            <p:spPr>
              <a:xfrm>
                <a:off x="3768480" y="2260322"/>
                <a:ext cx="3308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6" name="筆跡 35">
                <a:extLst>
                  <a:ext uri="{FF2B5EF4-FFF2-40B4-BE49-F238E27FC236}">
                    <a16:creationId xmlns:a16="http://schemas.microsoft.com/office/drawing/2014/main" id="{9E6B712D-8726-CC4E-8458-F28ED41F32EB}"/>
                  </a:ext>
                </a:extLst>
              </p14:cNvPr>
              <p14:cNvContentPartPr/>
              <p14:nvPr/>
            </p14:nvContentPartPr>
            <p14:xfrm>
              <a:off x="4325040" y="2181842"/>
              <a:ext cx="276480" cy="482400"/>
            </p14:xfrm>
          </p:contentPart>
        </mc:Choice>
        <mc:Fallback xmlns="">
          <p:pic>
            <p:nvPicPr>
              <p:cNvPr id="36" name="筆跡 35">
                <a:extLst>
                  <a:ext uri="{FF2B5EF4-FFF2-40B4-BE49-F238E27FC236}">
                    <a16:creationId xmlns:a16="http://schemas.microsoft.com/office/drawing/2014/main" id="{9E6B712D-8726-CC4E-8458-F28ED41F32EB}"/>
                  </a:ext>
                </a:extLst>
              </p:cNvPr>
              <p:cNvPicPr/>
              <p:nvPr/>
            </p:nvPicPr>
            <p:blipFill>
              <a:blip r:embed="rId53"/>
              <a:stretch>
                <a:fillRect/>
              </a:stretch>
            </p:blipFill>
            <p:spPr>
              <a:xfrm>
                <a:off x="4307400" y="2163842"/>
                <a:ext cx="312120" cy="518040"/>
              </a:xfrm>
              <a:prstGeom prst="rect">
                <a:avLst/>
              </a:prstGeom>
            </p:spPr>
          </p:pic>
        </mc:Fallback>
      </mc:AlternateContent>
      <p:grpSp>
        <p:nvGrpSpPr>
          <p:cNvPr id="45" name="群組 44">
            <a:extLst>
              <a:ext uri="{FF2B5EF4-FFF2-40B4-BE49-F238E27FC236}">
                <a16:creationId xmlns:a16="http://schemas.microsoft.com/office/drawing/2014/main" id="{B2BCF0E6-FB67-8DF6-083B-C671AC4B25E6}"/>
              </a:ext>
            </a:extLst>
          </p:cNvPr>
          <p:cNvGrpSpPr/>
          <p:nvPr/>
        </p:nvGrpSpPr>
        <p:grpSpPr>
          <a:xfrm>
            <a:off x="4732560" y="2126402"/>
            <a:ext cx="454680" cy="624600"/>
            <a:chOff x="4732560" y="2126402"/>
            <a:chExt cx="454680" cy="624600"/>
          </a:xfrm>
        </p:grpSpPr>
        <mc:AlternateContent xmlns:mc="http://schemas.openxmlformats.org/markup-compatibility/2006" xmlns:p14="http://schemas.microsoft.com/office/powerpoint/2010/main">
          <mc:Choice Requires="p14">
            <p:contentPart p14:bwMode="auto" r:id="rId54">
              <p14:nvContentPartPr>
                <p14:cNvPr id="40" name="筆跡 39">
                  <a:extLst>
                    <a:ext uri="{FF2B5EF4-FFF2-40B4-BE49-F238E27FC236}">
                      <a16:creationId xmlns:a16="http://schemas.microsoft.com/office/drawing/2014/main" id="{F6B9D91B-B006-77A9-D294-8C1D13CE16D0}"/>
                    </a:ext>
                  </a:extLst>
                </p14:cNvPr>
                <p14:cNvContentPartPr/>
                <p14:nvPr/>
              </p14:nvContentPartPr>
              <p14:xfrm>
                <a:off x="4770720" y="2261762"/>
                <a:ext cx="193320" cy="222120"/>
              </p14:xfrm>
            </p:contentPart>
          </mc:Choice>
          <mc:Fallback xmlns="">
            <p:pic>
              <p:nvPicPr>
                <p:cNvPr id="40" name="筆跡 39">
                  <a:extLst>
                    <a:ext uri="{FF2B5EF4-FFF2-40B4-BE49-F238E27FC236}">
                      <a16:creationId xmlns:a16="http://schemas.microsoft.com/office/drawing/2014/main" id="{F6B9D91B-B006-77A9-D294-8C1D13CE16D0}"/>
                    </a:ext>
                  </a:extLst>
                </p:cNvPr>
                <p:cNvPicPr/>
                <p:nvPr/>
              </p:nvPicPr>
              <p:blipFill>
                <a:blip r:embed="rId55"/>
                <a:stretch>
                  <a:fillRect/>
                </a:stretch>
              </p:blipFill>
              <p:spPr>
                <a:xfrm>
                  <a:off x="4752720" y="2243762"/>
                  <a:ext cx="2289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6806D450-58A6-9818-5D9A-68ABC3B51EE5}"/>
                    </a:ext>
                  </a:extLst>
                </p14:cNvPr>
                <p14:cNvContentPartPr/>
                <p14:nvPr/>
              </p14:nvContentPartPr>
              <p14:xfrm>
                <a:off x="4989240" y="2126402"/>
                <a:ext cx="160200" cy="219600"/>
              </p14:xfrm>
            </p:contentPart>
          </mc:Choice>
          <mc:Fallback xmlns="">
            <p:pic>
              <p:nvPicPr>
                <p:cNvPr id="41" name="筆跡 40">
                  <a:extLst>
                    <a:ext uri="{FF2B5EF4-FFF2-40B4-BE49-F238E27FC236}">
                      <a16:creationId xmlns:a16="http://schemas.microsoft.com/office/drawing/2014/main" id="{6806D450-58A6-9818-5D9A-68ABC3B51EE5}"/>
                    </a:ext>
                  </a:extLst>
                </p:cNvPr>
                <p:cNvPicPr/>
                <p:nvPr/>
              </p:nvPicPr>
              <p:blipFill>
                <a:blip r:embed="rId57"/>
                <a:stretch>
                  <a:fillRect/>
                </a:stretch>
              </p:blipFill>
              <p:spPr>
                <a:xfrm>
                  <a:off x="4971240" y="2108402"/>
                  <a:ext cx="195840" cy="2552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77D641D4-4C3B-2858-EF1E-06F25535FE2B}"/>
                    </a:ext>
                  </a:extLst>
                </p14:cNvPr>
                <p14:cNvContentPartPr/>
                <p14:nvPr/>
              </p14:nvContentPartPr>
              <p14:xfrm>
                <a:off x="4969800" y="2178962"/>
                <a:ext cx="217440" cy="183960"/>
              </p14:xfrm>
            </p:contentPart>
          </mc:Choice>
          <mc:Fallback xmlns="">
            <p:pic>
              <p:nvPicPr>
                <p:cNvPr id="42" name="筆跡 41">
                  <a:extLst>
                    <a:ext uri="{FF2B5EF4-FFF2-40B4-BE49-F238E27FC236}">
                      <a16:creationId xmlns:a16="http://schemas.microsoft.com/office/drawing/2014/main" id="{77D641D4-4C3B-2858-EF1E-06F25535FE2B}"/>
                    </a:ext>
                  </a:extLst>
                </p:cNvPr>
                <p:cNvPicPr/>
                <p:nvPr/>
              </p:nvPicPr>
              <p:blipFill>
                <a:blip r:embed="rId59"/>
                <a:stretch>
                  <a:fillRect/>
                </a:stretch>
              </p:blipFill>
              <p:spPr>
                <a:xfrm>
                  <a:off x="4952160" y="2161322"/>
                  <a:ext cx="2530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DE0DCE94-468F-9DA1-A81F-5ACB44423B7C}"/>
                    </a:ext>
                  </a:extLst>
                </p14:cNvPr>
                <p14:cNvContentPartPr/>
                <p14:nvPr/>
              </p14:nvContentPartPr>
              <p14:xfrm>
                <a:off x="4732560" y="2557682"/>
                <a:ext cx="400320" cy="30600"/>
              </p14:xfrm>
            </p:contentPart>
          </mc:Choice>
          <mc:Fallback xmlns="">
            <p:pic>
              <p:nvPicPr>
                <p:cNvPr id="43" name="筆跡 42">
                  <a:extLst>
                    <a:ext uri="{FF2B5EF4-FFF2-40B4-BE49-F238E27FC236}">
                      <a16:creationId xmlns:a16="http://schemas.microsoft.com/office/drawing/2014/main" id="{DE0DCE94-468F-9DA1-A81F-5ACB44423B7C}"/>
                    </a:ext>
                  </a:extLst>
                </p:cNvPr>
                <p:cNvPicPr/>
                <p:nvPr/>
              </p:nvPicPr>
              <p:blipFill>
                <a:blip r:embed="rId61"/>
                <a:stretch>
                  <a:fillRect/>
                </a:stretch>
              </p:blipFill>
              <p:spPr>
                <a:xfrm>
                  <a:off x="4714920" y="2540042"/>
                  <a:ext cx="435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7BA03A2E-6F73-387C-10D2-63E43C23F961}"/>
                    </a:ext>
                  </a:extLst>
                </p14:cNvPr>
                <p14:cNvContentPartPr/>
                <p14:nvPr/>
              </p14:nvContentPartPr>
              <p14:xfrm>
                <a:off x="4807440" y="2625722"/>
                <a:ext cx="291240" cy="125280"/>
              </p14:xfrm>
            </p:contentPart>
          </mc:Choice>
          <mc:Fallback xmlns="">
            <p:pic>
              <p:nvPicPr>
                <p:cNvPr id="44" name="筆跡 43">
                  <a:extLst>
                    <a:ext uri="{FF2B5EF4-FFF2-40B4-BE49-F238E27FC236}">
                      <a16:creationId xmlns:a16="http://schemas.microsoft.com/office/drawing/2014/main" id="{7BA03A2E-6F73-387C-10D2-63E43C23F961}"/>
                    </a:ext>
                  </a:extLst>
                </p:cNvPr>
                <p:cNvPicPr/>
                <p:nvPr/>
              </p:nvPicPr>
              <p:blipFill>
                <a:blip r:embed="rId63"/>
                <a:stretch>
                  <a:fillRect/>
                </a:stretch>
              </p:blipFill>
              <p:spPr>
                <a:xfrm>
                  <a:off x="4789800" y="2607722"/>
                  <a:ext cx="326880" cy="160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4">
            <p14:nvContentPartPr>
              <p14:cNvPr id="46" name="筆跡 45">
                <a:extLst>
                  <a:ext uri="{FF2B5EF4-FFF2-40B4-BE49-F238E27FC236}">
                    <a16:creationId xmlns:a16="http://schemas.microsoft.com/office/drawing/2014/main" id="{3A62422C-404E-43E9-C1E2-30765390D315}"/>
                  </a:ext>
                </a:extLst>
              </p14:cNvPr>
              <p14:cNvContentPartPr/>
              <p14:nvPr/>
            </p14:nvContentPartPr>
            <p14:xfrm>
              <a:off x="5666760" y="2531402"/>
              <a:ext cx="34200" cy="119520"/>
            </p14:xfrm>
          </p:contentPart>
        </mc:Choice>
        <mc:Fallback xmlns="">
          <p:pic>
            <p:nvPicPr>
              <p:cNvPr id="46" name="筆跡 45">
                <a:extLst>
                  <a:ext uri="{FF2B5EF4-FFF2-40B4-BE49-F238E27FC236}">
                    <a16:creationId xmlns:a16="http://schemas.microsoft.com/office/drawing/2014/main" id="{3A62422C-404E-43E9-C1E2-30765390D315}"/>
                  </a:ext>
                </a:extLst>
              </p:cNvPr>
              <p:cNvPicPr/>
              <p:nvPr/>
            </p:nvPicPr>
            <p:blipFill>
              <a:blip r:embed="rId65"/>
              <a:stretch>
                <a:fillRect/>
              </a:stretch>
            </p:blipFill>
            <p:spPr>
              <a:xfrm>
                <a:off x="5649120" y="2513762"/>
                <a:ext cx="69840" cy="155160"/>
              </a:xfrm>
              <a:prstGeom prst="rect">
                <a:avLst/>
              </a:prstGeom>
            </p:spPr>
          </p:pic>
        </mc:Fallback>
      </mc:AlternateContent>
      <p:grpSp>
        <p:nvGrpSpPr>
          <p:cNvPr id="69" name="群組 68">
            <a:extLst>
              <a:ext uri="{FF2B5EF4-FFF2-40B4-BE49-F238E27FC236}">
                <a16:creationId xmlns:a16="http://schemas.microsoft.com/office/drawing/2014/main" id="{B26C3EF7-4367-92E9-F33C-73A988876CE2}"/>
              </a:ext>
            </a:extLst>
          </p:cNvPr>
          <p:cNvGrpSpPr/>
          <p:nvPr/>
        </p:nvGrpSpPr>
        <p:grpSpPr>
          <a:xfrm>
            <a:off x="6217200" y="2287682"/>
            <a:ext cx="1818360" cy="438120"/>
            <a:chOff x="6217200" y="2287682"/>
            <a:chExt cx="1818360" cy="438120"/>
          </a:xfrm>
        </p:grpSpPr>
        <mc:AlternateContent xmlns:mc="http://schemas.openxmlformats.org/markup-compatibility/2006" xmlns:p14="http://schemas.microsoft.com/office/powerpoint/2010/main">
          <mc:Choice Requires="p14">
            <p:contentPart p14:bwMode="auto" r:id="rId66">
              <p14:nvContentPartPr>
                <p14:cNvPr id="57" name="筆跡 56">
                  <a:extLst>
                    <a:ext uri="{FF2B5EF4-FFF2-40B4-BE49-F238E27FC236}">
                      <a16:creationId xmlns:a16="http://schemas.microsoft.com/office/drawing/2014/main" id="{EB90CEED-F982-86E3-A676-7F3036025604}"/>
                    </a:ext>
                  </a:extLst>
                </p14:cNvPr>
                <p14:cNvContentPartPr/>
                <p14:nvPr/>
              </p14:nvContentPartPr>
              <p14:xfrm>
                <a:off x="6217200" y="2317562"/>
                <a:ext cx="74160" cy="408240"/>
              </p14:xfrm>
            </p:contentPart>
          </mc:Choice>
          <mc:Fallback xmlns="">
            <p:pic>
              <p:nvPicPr>
                <p:cNvPr id="57" name="筆跡 56">
                  <a:extLst>
                    <a:ext uri="{FF2B5EF4-FFF2-40B4-BE49-F238E27FC236}">
                      <a16:creationId xmlns:a16="http://schemas.microsoft.com/office/drawing/2014/main" id="{EB90CEED-F982-86E3-A676-7F3036025604}"/>
                    </a:ext>
                  </a:extLst>
                </p:cNvPr>
                <p:cNvPicPr/>
                <p:nvPr/>
              </p:nvPicPr>
              <p:blipFill>
                <a:blip r:embed="rId67"/>
                <a:stretch>
                  <a:fillRect/>
                </a:stretch>
              </p:blipFill>
              <p:spPr>
                <a:xfrm>
                  <a:off x="6199200" y="2299562"/>
                  <a:ext cx="109800" cy="443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8" name="筆跡 57">
                  <a:extLst>
                    <a:ext uri="{FF2B5EF4-FFF2-40B4-BE49-F238E27FC236}">
                      <a16:creationId xmlns:a16="http://schemas.microsoft.com/office/drawing/2014/main" id="{23D74D6E-9FD5-8DB6-8AB0-6ED1CFA6D6E5}"/>
                    </a:ext>
                  </a:extLst>
                </p14:cNvPr>
                <p14:cNvContentPartPr/>
                <p14:nvPr/>
              </p14:nvContentPartPr>
              <p14:xfrm>
                <a:off x="6462360" y="2373362"/>
                <a:ext cx="39960" cy="343080"/>
              </p14:xfrm>
            </p:contentPart>
          </mc:Choice>
          <mc:Fallback xmlns="">
            <p:pic>
              <p:nvPicPr>
                <p:cNvPr id="58" name="筆跡 57">
                  <a:extLst>
                    <a:ext uri="{FF2B5EF4-FFF2-40B4-BE49-F238E27FC236}">
                      <a16:creationId xmlns:a16="http://schemas.microsoft.com/office/drawing/2014/main" id="{23D74D6E-9FD5-8DB6-8AB0-6ED1CFA6D6E5}"/>
                    </a:ext>
                  </a:extLst>
                </p:cNvPr>
                <p:cNvPicPr/>
                <p:nvPr/>
              </p:nvPicPr>
              <p:blipFill>
                <a:blip r:embed="rId69"/>
                <a:stretch>
                  <a:fillRect/>
                </a:stretch>
              </p:blipFill>
              <p:spPr>
                <a:xfrm>
                  <a:off x="6444360" y="2355722"/>
                  <a:ext cx="75600" cy="3787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9" name="筆跡 58">
                  <a:extLst>
                    <a:ext uri="{FF2B5EF4-FFF2-40B4-BE49-F238E27FC236}">
                      <a16:creationId xmlns:a16="http://schemas.microsoft.com/office/drawing/2014/main" id="{35CA7338-3C6D-96D0-D731-67AB5303BB92}"/>
                    </a:ext>
                  </a:extLst>
                </p14:cNvPr>
                <p14:cNvContentPartPr/>
                <p14:nvPr/>
              </p14:nvContentPartPr>
              <p14:xfrm>
                <a:off x="6467400" y="2294522"/>
                <a:ext cx="229320" cy="368640"/>
              </p14:xfrm>
            </p:contentPart>
          </mc:Choice>
          <mc:Fallback xmlns="">
            <p:pic>
              <p:nvPicPr>
                <p:cNvPr id="59" name="筆跡 58">
                  <a:extLst>
                    <a:ext uri="{FF2B5EF4-FFF2-40B4-BE49-F238E27FC236}">
                      <a16:creationId xmlns:a16="http://schemas.microsoft.com/office/drawing/2014/main" id="{35CA7338-3C6D-96D0-D731-67AB5303BB92}"/>
                    </a:ext>
                  </a:extLst>
                </p:cNvPr>
                <p:cNvPicPr/>
                <p:nvPr/>
              </p:nvPicPr>
              <p:blipFill>
                <a:blip r:embed="rId71"/>
                <a:stretch>
                  <a:fillRect/>
                </a:stretch>
              </p:blipFill>
              <p:spPr>
                <a:xfrm>
                  <a:off x="6449760" y="2276882"/>
                  <a:ext cx="264960" cy="4042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60" name="筆跡 59">
                  <a:extLst>
                    <a:ext uri="{FF2B5EF4-FFF2-40B4-BE49-F238E27FC236}">
                      <a16:creationId xmlns:a16="http://schemas.microsoft.com/office/drawing/2014/main" id="{358E5EA9-15D3-3D00-93A1-4B2F993B5DFC}"/>
                    </a:ext>
                  </a:extLst>
                </p14:cNvPr>
                <p14:cNvContentPartPr/>
                <p14:nvPr/>
              </p14:nvContentPartPr>
              <p14:xfrm>
                <a:off x="6737760" y="2469482"/>
                <a:ext cx="251640" cy="214920"/>
              </p14:xfrm>
            </p:contentPart>
          </mc:Choice>
          <mc:Fallback xmlns="">
            <p:pic>
              <p:nvPicPr>
                <p:cNvPr id="60" name="筆跡 59">
                  <a:extLst>
                    <a:ext uri="{FF2B5EF4-FFF2-40B4-BE49-F238E27FC236}">
                      <a16:creationId xmlns:a16="http://schemas.microsoft.com/office/drawing/2014/main" id="{358E5EA9-15D3-3D00-93A1-4B2F993B5DFC}"/>
                    </a:ext>
                  </a:extLst>
                </p:cNvPr>
                <p:cNvPicPr/>
                <p:nvPr/>
              </p:nvPicPr>
              <p:blipFill>
                <a:blip r:embed="rId73"/>
                <a:stretch>
                  <a:fillRect/>
                </a:stretch>
              </p:blipFill>
              <p:spPr>
                <a:xfrm>
                  <a:off x="6720120" y="2451842"/>
                  <a:ext cx="287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61" name="筆跡 60">
                  <a:extLst>
                    <a:ext uri="{FF2B5EF4-FFF2-40B4-BE49-F238E27FC236}">
                      <a16:creationId xmlns:a16="http://schemas.microsoft.com/office/drawing/2014/main" id="{D36D4BF3-6B0B-5064-FC1D-D2987929C3CA}"/>
                    </a:ext>
                  </a:extLst>
                </p14:cNvPr>
                <p14:cNvContentPartPr/>
                <p14:nvPr/>
              </p14:nvContentPartPr>
              <p14:xfrm>
                <a:off x="6971400" y="2463002"/>
                <a:ext cx="372600" cy="204480"/>
              </p14:xfrm>
            </p:contentPart>
          </mc:Choice>
          <mc:Fallback xmlns="">
            <p:pic>
              <p:nvPicPr>
                <p:cNvPr id="61" name="筆跡 60">
                  <a:extLst>
                    <a:ext uri="{FF2B5EF4-FFF2-40B4-BE49-F238E27FC236}">
                      <a16:creationId xmlns:a16="http://schemas.microsoft.com/office/drawing/2014/main" id="{D36D4BF3-6B0B-5064-FC1D-D2987929C3CA}"/>
                    </a:ext>
                  </a:extLst>
                </p:cNvPr>
                <p:cNvPicPr/>
                <p:nvPr/>
              </p:nvPicPr>
              <p:blipFill>
                <a:blip r:embed="rId75"/>
                <a:stretch>
                  <a:fillRect/>
                </a:stretch>
              </p:blipFill>
              <p:spPr>
                <a:xfrm>
                  <a:off x="6953400" y="2445002"/>
                  <a:ext cx="4082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2" name="筆跡 61">
                  <a:extLst>
                    <a:ext uri="{FF2B5EF4-FFF2-40B4-BE49-F238E27FC236}">
                      <a16:creationId xmlns:a16="http://schemas.microsoft.com/office/drawing/2014/main" id="{742FEAEE-E9FD-31A4-C69B-6E591C912243}"/>
                    </a:ext>
                  </a:extLst>
                </p14:cNvPr>
                <p14:cNvContentPartPr/>
                <p14:nvPr/>
              </p14:nvContentPartPr>
              <p14:xfrm>
                <a:off x="7338600" y="2402882"/>
                <a:ext cx="429120" cy="232920"/>
              </p14:xfrm>
            </p:contentPart>
          </mc:Choice>
          <mc:Fallback xmlns="">
            <p:pic>
              <p:nvPicPr>
                <p:cNvPr id="62" name="筆跡 61">
                  <a:extLst>
                    <a:ext uri="{FF2B5EF4-FFF2-40B4-BE49-F238E27FC236}">
                      <a16:creationId xmlns:a16="http://schemas.microsoft.com/office/drawing/2014/main" id="{742FEAEE-E9FD-31A4-C69B-6E591C912243}"/>
                    </a:ext>
                  </a:extLst>
                </p:cNvPr>
                <p:cNvPicPr/>
                <p:nvPr/>
              </p:nvPicPr>
              <p:blipFill>
                <a:blip r:embed="rId77"/>
                <a:stretch>
                  <a:fillRect/>
                </a:stretch>
              </p:blipFill>
              <p:spPr>
                <a:xfrm>
                  <a:off x="7320600" y="2384882"/>
                  <a:ext cx="4647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3" name="筆跡 62">
                  <a:extLst>
                    <a:ext uri="{FF2B5EF4-FFF2-40B4-BE49-F238E27FC236}">
                      <a16:creationId xmlns:a16="http://schemas.microsoft.com/office/drawing/2014/main" id="{B7A54C22-2657-8B4B-6B35-A91EC8A7E9DD}"/>
                    </a:ext>
                  </a:extLst>
                </p14:cNvPr>
                <p14:cNvContentPartPr/>
                <p14:nvPr/>
              </p14:nvContentPartPr>
              <p14:xfrm>
                <a:off x="7866360" y="2287682"/>
                <a:ext cx="16200" cy="284400"/>
              </p14:xfrm>
            </p:contentPart>
          </mc:Choice>
          <mc:Fallback xmlns="">
            <p:pic>
              <p:nvPicPr>
                <p:cNvPr id="63" name="筆跡 62">
                  <a:extLst>
                    <a:ext uri="{FF2B5EF4-FFF2-40B4-BE49-F238E27FC236}">
                      <a16:creationId xmlns:a16="http://schemas.microsoft.com/office/drawing/2014/main" id="{B7A54C22-2657-8B4B-6B35-A91EC8A7E9DD}"/>
                    </a:ext>
                  </a:extLst>
                </p:cNvPr>
                <p:cNvPicPr/>
                <p:nvPr/>
              </p:nvPicPr>
              <p:blipFill>
                <a:blip r:embed="rId79"/>
                <a:stretch>
                  <a:fillRect/>
                </a:stretch>
              </p:blipFill>
              <p:spPr>
                <a:xfrm>
                  <a:off x="7848360" y="2269682"/>
                  <a:ext cx="5184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64" name="筆跡 63">
                  <a:extLst>
                    <a:ext uri="{FF2B5EF4-FFF2-40B4-BE49-F238E27FC236}">
                      <a16:creationId xmlns:a16="http://schemas.microsoft.com/office/drawing/2014/main" id="{3D9E5E2F-0D93-5C2F-6723-E823AA663DC4}"/>
                    </a:ext>
                  </a:extLst>
                </p14:cNvPr>
                <p14:cNvContentPartPr/>
                <p14:nvPr/>
              </p14:nvContentPartPr>
              <p14:xfrm>
                <a:off x="7908480" y="2384882"/>
                <a:ext cx="127080" cy="182160"/>
              </p14:xfrm>
            </p:contentPart>
          </mc:Choice>
          <mc:Fallback xmlns="">
            <p:pic>
              <p:nvPicPr>
                <p:cNvPr id="64" name="筆跡 63">
                  <a:extLst>
                    <a:ext uri="{FF2B5EF4-FFF2-40B4-BE49-F238E27FC236}">
                      <a16:creationId xmlns:a16="http://schemas.microsoft.com/office/drawing/2014/main" id="{3D9E5E2F-0D93-5C2F-6723-E823AA663DC4}"/>
                    </a:ext>
                  </a:extLst>
                </p:cNvPr>
                <p:cNvPicPr/>
                <p:nvPr/>
              </p:nvPicPr>
              <p:blipFill>
                <a:blip r:embed="rId81"/>
                <a:stretch>
                  <a:fillRect/>
                </a:stretch>
              </p:blipFill>
              <p:spPr>
                <a:xfrm>
                  <a:off x="7890480" y="2367242"/>
                  <a:ext cx="162720" cy="217800"/>
                </a:xfrm>
                <a:prstGeom prst="rect">
                  <a:avLst/>
                </a:prstGeom>
              </p:spPr>
            </p:pic>
          </mc:Fallback>
        </mc:AlternateContent>
      </p:grpSp>
      <p:grpSp>
        <p:nvGrpSpPr>
          <p:cNvPr id="68" name="群組 67">
            <a:extLst>
              <a:ext uri="{FF2B5EF4-FFF2-40B4-BE49-F238E27FC236}">
                <a16:creationId xmlns:a16="http://schemas.microsoft.com/office/drawing/2014/main" id="{FE2D9D8E-240B-6F1C-5DF9-88F2E631EEF4}"/>
              </a:ext>
            </a:extLst>
          </p:cNvPr>
          <p:cNvGrpSpPr/>
          <p:nvPr/>
        </p:nvGrpSpPr>
        <p:grpSpPr>
          <a:xfrm>
            <a:off x="8334000" y="2175362"/>
            <a:ext cx="1031400" cy="418680"/>
            <a:chOff x="8334000" y="2175362"/>
            <a:chExt cx="1031400" cy="418680"/>
          </a:xfrm>
        </p:grpSpPr>
        <mc:AlternateContent xmlns:mc="http://schemas.openxmlformats.org/markup-compatibility/2006" xmlns:p14="http://schemas.microsoft.com/office/powerpoint/2010/main">
          <mc:Choice Requires="p14">
            <p:contentPart p14:bwMode="auto" r:id="rId82">
              <p14:nvContentPartPr>
                <p14:cNvPr id="65" name="筆跡 64">
                  <a:extLst>
                    <a:ext uri="{FF2B5EF4-FFF2-40B4-BE49-F238E27FC236}">
                      <a16:creationId xmlns:a16="http://schemas.microsoft.com/office/drawing/2014/main" id="{F479D6FD-D6D5-FC19-74CF-3BA84BAE095D}"/>
                    </a:ext>
                  </a:extLst>
                </p14:cNvPr>
                <p14:cNvContentPartPr/>
                <p14:nvPr/>
              </p14:nvContentPartPr>
              <p14:xfrm>
                <a:off x="8334000" y="2346722"/>
                <a:ext cx="180000" cy="226080"/>
              </p14:xfrm>
            </p:contentPart>
          </mc:Choice>
          <mc:Fallback xmlns="">
            <p:pic>
              <p:nvPicPr>
                <p:cNvPr id="65" name="筆跡 64">
                  <a:extLst>
                    <a:ext uri="{FF2B5EF4-FFF2-40B4-BE49-F238E27FC236}">
                      <a16:creationId xmlns:a16="http://schemas.microsoft.com/office/drawing/2014/main" id="{F479D6FD-D6D5-FC19-74CF-3BA84BAE095D}"/>
                    </a:ext>
                  </a:extLst>
                </p:cNvPr>
                <p:cNvPicPr/>
                <p:nvPr/>
              </p:nvPicPr>
              <p:blipFill>
                <a:blip r:embed="rId83"/>
                <a:stretch>
                  <a:fillRect/>
                </a:stretch>
              </p:blipFill>
              <p:spPr>
                <a:xfrm>
                  <a:off x="8316360" y="2328722"/>
                  <a:ext cx="21564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6DCADA96-0700-99D6-67AB-46E63BD2DD7D}"/>
                    </a:ext>
                  </a:extLst>
                </p14:cNvPr>
                <p14:cNvContentPartPr/>
                <p14:nvPr/>
              </p14:nvContentPartPr>
              <p14:xfrm>
                <a:off x="8358480" y="2175362"/>
                <a:ext cx="938520" cy="418680"/>
              </p14:xfrm>
            </p:contentPart>
          </mc:Choice>
          <mc:Fallback xmlns="">
            <p:pic>
              <p:nvPicPr>
                <p:cNvPr id="66" name="筆跡 65">
                  <a:extLst>
                    <a:ext uri="{FF2B5EF4-FFF2-40B4-BE49-F238E27FC236}">
                      <a16:creationId xmlns:a16="http://schemas.microsoft.com/office/drawing/2014/main" id="{6DCADA96-0700-99D6-67AB-46E63BD2DD7D}"/>
                    </a:ext>
                  </a:extLst>
                </p:cNvPr>
                <p:cNvPicPr/>
                <p:nvPr/>
              </p:nvPicPr>
              <p:blipFill>
                <a:blip r:embed="rId85"/>
                <a:stretch>
                  <a:fillRect/>
                </a:stretch>
              </p:blipFill>
              <p:spPr>
                <a:xfrm>
                  <a:off x="8340480" y="2157362"/>
                  <a:ext cx="974160" cy="4543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23331F7B-55F3-1E12-0C75-13849EEE7FE6}"/>
                    </a:ext>
                  </a:extLst>
                </p14:cNvPr>
                <p14:cNvContentPartPr/>
                <p14:nvPr/>
              </p14:nvContentPartPr>
              <p14:xfrm>
                <a:off x="9131040" y="2340602"/>
                <a:ext cx="234360" cy="15840"/>
              </p14:xfrm>
            </p:contentPart>
          </mc:Choice>
          <mc:Fallback xmlns="">
            <p:pic>
              <p:nvPicPr>
                <p:cNvPr id="67" name="筆跡 66">
                  <a:extLst>
                    <a:ext uri="{FF2B5EF4-FFF2-40B4-BE49-F238E27FC236}">
                      <a16:creationId xmlns:a16="http://schemas.microsoft.com/office/drawing/2014/main" id="{23331F7B-55F3-1E12-0C75-13849EEE7FE6}"/>
                    </a:ext>
                  </a:extLst>
                </p:cNvPr>
                <p:cNvPicPr/>
                <p:nvPr/>
              </p:nvPicPr>
              <p:blipFill>
                <a:blip r:embed="rId87"/>
                <a:stretch>
                  <a:fillRect/>
                </a:stretch>
              </p:blipFill>
              <p:spPr>
                <a:xfrm>
                  <a:off x="9113040" y="2322962"/>
                  <a:ext cx="270000" cy="51480"/>
                </a:xfrm>
                <a:prstGeom prst="rect">
                  <a:avLst/>
                </a:prstGeom>
              </p:spPr>
            </p:pic>
          </mc:Fallback>
        </mc:AlternateContent>
      </p:grpSp>
      <p:grpSp>
        <p:nvGrpSpPr>
          <p:cNvPr id="79" name="群組 78">
            <a:extLst>
              <a:ext uri="{FF2B5EF4-FFF2-40B4-BE49-F238E27FC236}">
                <a16:creationId xmlns:a16="http://schemas.microsoft.com/office/drawing/2014/main" id="{7F017A48-DC91-96C0-4902-E229745021E9}"/>
              </a:ext>
            </a:extLst>
          </p:cNvPr>
          <p:cNvGrpSpPr/>
          <p:nvPr/>
        </p:nvGrpSpPr>
        <p:grpSpPr>
          <a:xfrm>
            <a:off x="9700920" y="2128202"/>
            <a:ext cx="1873800" cy="585360"/>
            <a:chOff x="9700920" y="2128202"/>
            <a:chExt cx="1873800" cy="585360"/>
          </a:xfrm>
        </p:grpSpPr>
        <mc:AlternateContent xmlns:mc="http://schemas.openxmlformats.org/markup-compatibility/2006" xmlns:p14="http://schemas.microsoft.com/office/powerpoint/2010/main">
          <mc:Choice Requires="p14">
            <p:contentPart p14:bwMode="auto" r:id="rId88">
              <p14:nvContentPartPr>
                <p14:cNvPr id="70" name="筆跡 69">
                  <a:extLst>
                    <a:ext uri="{FF2B5EF4-FFF2-40B4-BE49-F238E27FC236}">
                      <a16:creationId xmlns:a16="http://schemas.microsoft.com/office/drawing/2014/main" id="{2EBD179E-8B3C-FFB8-6D9B-68DCD3232D09}"/>
                    </a:ext>
                  </a:extLst>
                </p14:cNvPr>
                <p14:cNvContentPartPr/>
                <p14:nvPr/>
              </p14:nvContentPartPr>
              <p14:xfrm>
                <a:off x="9700920" y="2256002"/>
                <a:ext cx="287640" cy="254160"/>
              </p14:xfrm>
            </p:contentPart>
          </mc:Choice>
          <mc:Fallback xmlns="">
            <p:pic>
              <p:nvPicPr>
                <p:cNvPr id="70" name="筆跡 69">
                  <a:extLst>
                    <a:ext uri="{FF2B5EF4-FFF2-40B4-BE49-F238E27FC236}">
                      <a16:creationId xmlns:a16="http://schemas.microsoft.com/office/drawing/2014/main" id="{2EBD179E-8B3C-FFB8-6D9B-68DCD3232D09}"/>
                    </a:ext>
                  </a:extLst>
                </p:cNvPr>
                <p:cNvPicPr/>
                <p:nvPr/>
              </p:nvPicPr>
              <p:blipFill>
                <a:blip r:embed="rId89"/>
                <a:stretch>
                  <a:fillRect/>
                </a:stretch>
              </p:blipFill>
              <p:spPr>
                <a:xfrm>
                  <a:off x="9683280" y="2238362"/>
                  <a:ext cx="32328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71" name="筆跡 70">
                  <a:extLst>
                    <a:ext uri="{FF2B5EF4-FFF2-40B4-BE49-F238E27FC236}">
                      <a16:creationId xmlns:a16="http://schemas.microsoft.com/office/drawing/2014/main" id="{3B15C192-529D-9913-1031-0769E0CB5CB4}"/>
                    </a:ext>
                  </a:extLst>
                </p14:cNvPr>
                <p14:cNvContentPartPr/>
                <p14:nvPr/>
              </p14:nvContentPartPr>
              <p14:xfrm>
                <a:off x="9988920" y="2128202"/>
                <a:ext cx="172440" cy="217440"/>
              </p14:xfrm>
            </p:contentPart>
          </mc:Choice>
          <mc:Fallback xmlns="">
            <p:pic>
              <p:nvPicPr>
                <p:cNvPr id="71" name="筆跡 70">
                  <a:extLst>
                    <a:ext uri="{FF2B5EF4-FFF2-40B4-BE49-F238E27FC236}">
                      <a16:creationId xmlns:a16="http://schemas.microsoft.com/office/drawing/2014/main" id="{3B15C192-529D-9913-1031-0769E0CB5CB4}"/>
                    </a:ext>
                  </a:extLst>
                </p:cNvPr>
                <p:cNvPicPr/>
                <p:nvPr/>
              </p:nvPicPr>
              <p:blipFill>
                <a:blip r:embed="rId91"/>
                <a:stretch>
                  <a:fillRect/>
                </a:stretch>
              </p:blipFill>
              <p:spPr>
                <a:xfrm>
                  <a:off x="9971280" y="2110562"/>
                  <a:ext cx="20808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2" name="筆跡 71">
                  <a:extLst>
                    <a:ext uri="{FF2B5EF4-FFF2-40B4-BE49-F238E27FC236}">
                      <a16:creationId xmlns:a16="http://schemas.microsoft.com/office/drawing/2014/main" id="{4B07230F-DFA4-2FBF-5F42-2DF0A852D3FB}"/>
                    </a:ext>
                  </a:extLst>
                </p14:cNvPr>
                <p14:cNvContentPartPr/>
                <p14:nvPr/>
              </p14:nvContentPartPr>
              <p14:xfrm>
                <a:off x="9981000" y="2168162"/>
                <a:ext cx="193320" cy="168120"/>
              </p14:xfrm>
            </p:contentPart>
          </mc:Choice>
          <mc:Fallback xmlns="">
            <p:pic>
              <p:nvPicPr>
                <p:cNvPr id="72" name="筆跡 71">
                  <a:extLst>
                    <a:ext uri="{FF2B5EF4-FFF2-40B4-BE49-F238E27FC236}">
                      <a16:creationId xmlns:a16="http://schemas.microsoft.com/office/drawing/2014/main" id="{4B07230F-DFA4-2FBF-5F42-2DF0A852D3FB}"/>
                    </a:ext>
                  </a:extLst>
                </p:cNvPr>
                <p:cNvPicPr/>
                <p:nvPr/>
              </p:nvPicPr>
              <p:blipFill>
                <a:blip r:embed="rId93"/>
                <a:stretch>
                  <a:fillRect/>
                </a:stretch>
              </p:blipFill>
              <p:spPr>
                <a:xfrm>
                  <a:off x="9963000" y="2150522"/>
                  <a:ext cx="228960" cy="2037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9C34ABFC-72A2-5D52-BB5D-AE849B1EBBD7}"/>
                    </a:ext>
                  </a:extLst>
                </p14:cNvPr>
                <p14:cNvContentPartPr/>
                <p14:nvPr/>
              </p14:nvContentPartPr>
              <p14:xfrm>
                <a:off x="10215720" y="2371202"/>
                <a:ext cx="226080" cy="67680"/>
              </p14:xfrm>
            </p:contentPart>
          </mc:Choice>
          <mc:Fallback xmlns="">
            <p:pic>
              <p:nvPicPr>
                <p:cNvPr id="73" name="筆跡 72">
                  <a:extLst>
                    <a:ext uri="{FF2B5EF4-FFF2-40B4-BE49-F238E27FC236}">
                      <a16:creationId xmlns:a16="http://schemas.microsoft.com/office/drawing/2014/main" id="{9C34ABFC-72A2-5D52-BB5D-AE849B1EBBD7}"/>
                    </a:ext>
                  </a:extLst>
                </p:cNvPr>
                <p:cNvPicPr/>
                <p:nvPr/>
              </p:nvPicPr>
              <p:blipFill>
                <a:blip r:embed="rId95"/>
                <a:stretch>
                  <a:fillRect/>
                </a:stretch>
              </p:blipFill>
              <p:spPr>
                <a:xfrm>
                  <a:off x="10197720" y="2353562"/>
                  <a:ext cx="26172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EB21ECBA-A9FE-3CE3-B296-AAD273C9904F}"/>
                    </a:ext>
                  </a:extLst>
                </p14:cNvPr>
                <p14:cNvContentPartPr/>
                <p14:nvPr/>
              </p14:nvContentPartPr>
              <p14:xfrm>
                <a:off x="10606680" y="2346002"/>
                <a:ext cx="106920" cy="243000"/>
              </p14:xfrm>
            </p:contentPart>
          </mc:Choice>
          <mc:Fallback xmlns="">
            <p:pic>
              <p:nvPicPr>
                <p:cNvPr id="74" name="筆跡 73">
                  <a:extLst>
                    <a:ext uri="{FF2B5EF4-FFF2-40B4-BE49-F238E27FC236}">
                      <a16:creationId xmlns:a16="http://schemas.microsoft.com/office/drawing/2014/main" id="{EB21ECBA-A9FE-3CE3-B296-AAD273C9904F}"/>
                    </a:ext>
                  </a:extLst>
                </p:cNvPr>
                <p:cNvPicPr/>
                <p:nvPr/>
              </p:nvPicPr>
              <p:blipFill>
                <a:blip r:embed="rId97"/>
                <a:stretch>
                  <a:fillRect/>
                </a:stretch>
              </p:blipFill>
              <p:spPr>
                <a:xfrm>
                  <a:off x="10589040" y="2328002"/>
                  <a:ext cx="14256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B2049C14-717A-835E-BC78-F89EC72BA005}"/>
                    </a:ext>
                  </a:extLst>
                </p14:cNvPr>
                <p14:cNvContentPartPr/>
                <p14:nvPr/>
              </p14:nvContentPartPr>
              <p14:xfrm>
                <a:off x="10803600" y="2527082"/>
                <a:ext cx="48240" cy="26640"/>
              </p14:xfrm>
            </p:contentPart>
          </mc:Choice>
          <mc:Fallback xmlns="">
            <p:pic>
              <p:nvPicPr>
                <p:cNvPr id="75" name="筆跡 74">
                  <a:extLst>
                    <a:ext uri="{FF2B5EF4-FFF2-40B4-BE49-F238E27FC236}">
                      <a16:creationId xmlns:a16="http://schemas.microsoft.com/office/drawing/2014/main" id="{B2049C14-717A-835E-BC78-F89EC72BA005}"/>
                    </a:ext>
                  </a:extLst>
                </p:cNvPr>
                <p:cNvPicPr/>
                <p:nvPr/>
              </p:nvPicPr>
              <p:blipFill>
                <a:blip r:embed="rId99"/>
                <a:stretch>
                  <a:fillRect/>
                </a:stretch>
              </p:blipFill>
              <p:spPr>
                <a:xfrm>
                  <a:off x="10785960" y="2509082"/>
                  <a:ext cx="83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6" name="筆跡 75">
                  <a:extLst>
                    <a:ext uri="{FF2B5EF4-FFF2-40B4-BE49-F238E27FC236}">
                      <a16:creationId xmlns:a16="http://schemas.microsoft.com/office/drawing/2014/main" id="{B6876A36-7AE5-F144-0318-538E06CF39E7}"/>
                    </a:ext>
                  </a:extLst>
                </p14:cNvPr>
                <p14:cNvContentPartPr/>
                <p14:nvPr/>
              </p14:nvContentPartPr>
              <p14:xfrm>
                <a:off x="10919520" y="2330522"/>
                <a:ext cx="125640" cy="167040"/>
              </p14:xfrm>
            </p:contentPart>
          </mc:Choice>
          <mc:Fallback xmlns="">
            <p:pic>
              <p:nvPicPr>
                <p:cNvPr id="76" name="筆跡 75">
                  <a:extLst>
                    <a:ext uri="{FF2B5EF4-FFF2-40B4-BE49-F238E27FC236}">
                      <a16:creationId xmlns:a16="http://schemas.microsoft.com/office/drawing/2014/main" id="{B6876A36-7AE5-F144-0318-538E06CF39E7}"/>
                    </a:ext>
                  </a:extLst>
                </p:cNvPr>
                <p:cNvPicPr/>
                <p:nvPr/>
              </p:nvPicPr>
              <p:blipFill>
                <a:blip r:embed="rId101"/>
                <a:stretch>
                  <a:fillRect/>
                </a:stretch>
              </p:blipFill>
              <p:spPr>
                <a:xfrm>
                  <a:off x="10901880" y="2312882"/>
                  <a:ext cx="16128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7" name="筆跡 76">
                  <a:extLst>
                    <a:ext uri="{FF2B5EF4-FFF2-40B4-BE49-F238E27FC236}">
                      <a16:creationId xmlns:a16="http://schemas.microsoft.com/office/drawing/2014/main" id="{2DB1F60F-D4D8-12E4-3237-8CE696B8F7E2}"/>
                    </a:ext>
                  </a:extLst>
                </p14:cNvPr>
                <p14:cNvContentPartPr/>
                <p14:nvPr/>
              </p14:nvContentPartPr>
              <p14:xfrm>
                <a:off x="11049480" y="2339522"/>
                <a:ext cx="278640" cy="240840"/>
              </p14:xfrm>
            </p:contentPart>
          </mc:Choice>
          <mc:Fallback xmlns="">
            <p:pic>
              <p:nvPicPr>
                <p:cNvPr id="77" name="筆跡 76">
                  <a:extLst>
                    <a:ext uri="{FF2B5EF4-FFF2-40B4-BE49-F238E27FC236}">
                      <a16:creationId xmlns:a16="http://schemas.microsoft.com/office/drawing/2014/main" id="{2DB1F60F-D4D8-12E4-3237-8CE696B8F7E2}"/>
                    </a:ext>
                  </a:extLst>
                </p:cNvPr>
                <p:cNvPicPr/>
                <p:nvPr/>
              </p:nvPicPr>
              <p:blipFill>
                <a:blip r:embed="rId103"/>
                <a:stretch>
                  <a:fillRect/>
                </a:stretch>
              </p:blipFill>
              <p:spPr>
                <a:xfrm>
                  <a:off x="11031480" y="2321522"/>
                  <a:ext cx="31428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8" name="筆跡 77">
                  <a:extLst>
                    <a:ext uri="{FF2B5EF4-FFF2-40B4-BE49-F238E27FC236}">
                      <a16:creationId xmlns:a16="http://schemas.microsoft.com/office/drawing/2014/main" id="{E7F8462C-CD24-5971-0F1E-CB145D54921A}"/>
                    </a:ext>
                  </a:extLst>
                </p14:cNvPr>
                <p14:cNvContentPartPr/>
                <p14:nvPr/>
              </p14:nvContentPartPr>
              <p14:xfrm>
                <a:off x="11412720" y="2181482"/>
                <a:ext cx="162000" cy="532080"/>
              </p14:xfrm>
            </p:contentPart>
          </mc:Choice>
          <mc:Fallback xmlns="">
            <p:pic>
              <p:nvPicPr>
                <p:cNvPr id="78" name="筆跡 77">
                  <a:extLst>
                    <a:ext uri="{FF2B5EF4-FFF2-40B4-BE49-F238E27FC236}">
                      <a16:creationId xmlns:a16="http://schemas.microsoft.com/office/drawing/2014/main" id="{E7F8462C-CD24-5971-0F1E-CB145D54921A}"/>
                    </a:ext>
                  </a:extLst>
                </p:cNvPr>
                <p:cNvPicPr/>
                <p:nvPr/>
              </p:nvPicPr>
              <p:blipFill>
                <a:blip r:embed="rId105"/>
                <a:stretch>
                  <a:fillRect/>
                </a:stretch>
              </p:blipFill>
              <p:spPr>
                <a:xfrm>
                  <a:off x="11395080" y="2163482"/>
                  <a:ext cx="197640" cy="567720"/>
                </a:xfrm>
                <a:prstGeom prst="rect">
                  <a:avLst/>
                </a:prstGeom>
              </p:spPr>
            </p:pic>
          </mc:Fallback>
        </mc:AlternateContent>
      </p:grpSp>
      <p:grpSp>
        <p:nvGrpSpPr>
          <p:cNvPr id="87" name="群組 86">
            <a:extLst>
              <a:ext uri="{FF2B5EF4-FFF2-40B4-BE49-F238E27FC236}">
                <a16:creationId xmlns:a16="http://schemas.microsoft.com/office/drawing/2014/main" id="{8D4CCCD0-98CA-7D35-7794-BB72C475A2B2}"/>
              </a:ext>
            </a:extLst>
          </p:cNvPr>
          <p:cNvGrpSpPr/>
          <p:nvPr/>
        </p:nvGrpSpPr>
        <p:grpSpPr>
          <a:xfrm>
            <a:off x="1351800" y="3698882"/>
            <a:ext cx="1040760" cy="416520"/>
            <a:chOff x="1351800" y="3698882"/>
            <a:chExt cx="1040760" cy="416520"/>
          </a:xfrm>
        </p:grpSpPr>
        <mc:AlternateContent xmlns:mc="http://schemas.openxmlformats.org/markup-compatibility/2006" xmlns:p14="http://schemas.microsoft.com/office/powerpoint/2010/main">
          <mc:Choice Requires="p14">
            <p:contentPart p14:bwMode="auto" r:id="rId106">
              <p14:nvContentPartPr>
                <p14:cNvPr id="80" name="筆跡 79">
                  <a:extLst>
                    <a:ext uri="{FF2B5EF4-FFF2-40B4-BE49-F238E27FC236}">
                      <a16:creationId xmlns:a16="http://schemas.microsoft.com/office/drawing/2014/main" id="{A177BCCA-189E-2DC7-C427-300D926036C3}"/>
                    </a:ext>
                  </a:extLst>
                </p14:cNvPr>
                <p14:cNvContentPartPr/>
                <p14:nvPr/>
              </p14:nvContentPartPr>
              <p14:xfrm>
                <a:off x="1351800" y="3698882"/>
                <a:ext cx="27360" cy="416520"/>
              </p14:xfrm>
            </p:contentPart>
          </mc:Choice>
          <mc:Fallback xmlns="">
            <p:pic>
              <p:nvPicPr>
                <p:cNvPr id="80" name="筆跡 79">
                  <a:extLst>
                    <a:ext uri="{FF2B5EF4-FFF2-40B4-BE49-F238E27FC236}">
                      <a16:creationId xmlns:a16="http://schemas.microsoft.com/office/drawing/2014/main" id="{A177BCCA-189E-2DC7-C427-300D926036C3}"/>
                    </a:ext>
                  </a:extLst>
                </p:cNvPr>
                <p:cNvPicPr/>
                <p:nvPr/>
              </p:nvPicPr>
              <p:blipFill>
                <a:blip r:embed="rId107"/>
                <a:stretch>
                  <a:fillRect/>
                </a:stretch>
              </p:blipFill>
              <p:spPr>
                <a:xfrm>
                  <a:off x="1333800" y="3681242"/>
                  <a:ext cx="63000" cy="4521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1" name="筆跡 80">
                  <a:extLst>
                    <a:ext uri="{FF2B5EF4-FFF2-40B4-BE49-F238E27FC236}">
                      <a16:creationId xmlns:a16="http://schemas.microsoft.com/office/drawing/2014/main" id="{BB4A7D2E-904A-A234-30C0-28E1E5E48239}"/>
                    </a:ext>
                  </a:extLst>
                </p14:cNvPr>
                <p14:cNvContentPartPr/>
                <p14:nvPr/>
              </p14:nvContentPartPr>
              <p14:xfrm>
                <a:off x="1508760" y="3768362"/>
                <a:ext cx="343080" cy="321120"/>
              </p14:xfrm>
            </p:contentPart>
          </mc:Choice>
          <mc:Fallback xmlns="">
            <p:pic>
              <p:nvPicPr>
                <p:cNvPr id="81" name="筆跡 80">
                  <a:extLst>
                    <a:ext uri="{FF2B5EF4-FFF2-40B4-BE49-F238E27FC236}">
                      <a16:creationId xmlns:a16="http://schemas.microsoft.com/office/drawing/2014/main" id="{BB4A7D2E-904A-A234-30C0-28E1E5E48239}"/>
                    </a:ext>
                  </a:extLst>
                </p:cNvPr>
                <p:cNvPicPr/>
                <p:nvPr/>
              </p:nvPicPr>
              <p:blipFill>
                <a:blip r:embed="rId109"/>
                <a:stretch>
                  <a:fillRect/>
                </a:stretch>
              </p:blipFill>
              <p:spPr>
                <a:xfrm>
                  <a:off x="1491120" y="3750722"/>
                  <a:ext cx="378720" cy="356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2" name="筆跡 81">
                  <a:extLst>
                    <a:ext uri="{FF2B5EF4-FFF2-40B4-BE49-F238E27FC236}">
                      <a16:creationId xmlns:a16="http://schemas.microsoft.com/office/drawing/2014/main" id="{7BA78F17-59BE-5F6D-EF62-D74E0235C0AC}"/>
                    </a:ext>
                  </a:extLst>
                </p14:cNvPr>
                <p14:cNvContentPartPr/>
                <p14:nvPr/>
              </p14:nvContentPartPr>
              <p14:xfrm>
                <a:off x="1595520" y="3906962"/>
                <a:ext cx="188280" cy="66960"/>
              </p14:xfrm>
            </p:contentPart>
          </mc:Choice>
          <mc:Fallback xmlns="">
            <p:pic>
              <p:nvPicPr>
                <p:cNvPr id="82" name="筆跡 81">
                  <a:extLst>
                    <a:ext uri="{FF2B5EF4-FFF2-40B4-BE49-F238E27FC236}">
                      <a16:creationId xmlns:a16="http://schemas.microsoft.com/office/drawing/2014/main" id="{7BA78F17-59BE-5F6D-EF62-D74E0235C0AC}"/>
                    </a:ext>
                  </a:extLst>
                </p:cNvPr>
                <p:cNvPicPr/>
                <p:nvPr/>
              </p:nvPicPr>
              <p:blipFill>
                <a:blip r:embed="rId111"/>
                <a:stretch>
                  <a:fillRect/>
                </a:stretch>
              </p:blipFill>
              <p:spPr>
                <a:xfrm>
                  <a:off x="1577880" y="3888962"/>
                  <a:ext cx="2239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3" name="筆跡 82">
                  <a:extLst>
                    <a:ext uri="{FF2B5EF4-FFF2-40B4-BE49-F238E27FC236}">
                      <a16:creationId xmlns:a16="http://schemas.microsoft.com/office/drawing/2014/main" id="{95470B8C-EA4C-4772-B2C6-4341C2C47E29}"/>
                    </a:ext>
                  </a:extLst>
                </p14:cNvPr>
                <p14:cNvContentPartPr/>
                <p14:nvPr/>
              </p14:nvContentPartPr>
              <p14:xfrm>
                <a:off x="1809360" y="3909842"/>
                <a:ext cx="142200" cy="187560"/>
              </p14:xfrm>
            </p:contentPart>
          </mc:Choice>
          <mc:Fallback xmlns="">
            <p:pic>
              <p:nvPicPr>
                <p:cNvPr id="83" name="筆跡 82">
                  <a:extLst>
                    <a:ext uri="{FF2B5EF4-FFF2-40B4-BE49-F238E27FC236}">
                      <a16:creationId xmlns:a16="http://schemas.microsoft.com/office/drawing/2014/main" id="{95470B8C-EA4C-4772-B2C6-4341C2C47E29}"/>
                    </a:ext>
                  </a:extLst>
                </p:cNvPr>
                <p:cNvPicPr/>
                <p:nvPr/>
              </p:nvPicPr>
              <p:blipFill>
                <a:blip r:embed="rId113"/>
                <a:stretch>
                  <a:fillRect/>
                </a:stretch>
              </p:blipFill>
              <p:spPr>
                <a:xfrm>
                  <a:off x="1791360" y="3891842"/>
                  <a:ext cx="17784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4" name="筆跡 83">
                  <a:extLst>
                    <a:ext uri="{FF2B5EF4-FFF2-40B4-BE49-F238E27FC236}">
                      <a16:creationId xmlns:a16="http://schemas.microsoft.com/office/drawing/2014/main" id="{8C20E4C9-26BE-9DDA-5485-C73C71F3EF23}"/>
                    </a:ext>
                  </a:extLst>
                </p14:cNvPr>
                <p14:cNvContentPartPr/>
                <p14:nvPr/>
              </p14:nvContentPartPr>
              <p14:xfrm>
                <a:off x="2035080" y="3728762"/>
                <a:ext cx="24480" cy="373320"/>
              </p14:xfrm>
            </p:contentPart>
          </mc:Choice>
          <mc:Fallback xmlns="">
            <p:pic>
              <p:nvPicPr>
                <p:cNvPr id="84" name="筆跡 83">
                  <a:extLst>
                    <a:ext uri="{FF2B5EF4-FFF2-40B4-BE49-F238E27FC236}">
                      <a16:creationId xmlns:a16="http://schemas.microsoft.com/office/drawing/2014/main" id="{8C20E4C9-26BE-9DDA-5485-C73C71F3EF23}"/>
                    </a:ext>
                  </a:extLst>
                </p:cNvPr>
                <p:cNvPicPr/>
                <p:nvPr/>
              </p:nvPicPr>
              <p:blipFill>
                <a:blip r:embed="rId115"/>
                <a:stretch>
                  <a:fillRect/>
                </a:stretch>
              </p:blipFill>
              <p:spPr>
                <a:xfrm>
                  <a:off x="2017440" y="3711122"/>
                  <a:ext cx="60120" cy="4089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筆跡 84">
                  <a:extLst>
                    <a:ext uri="{FF2B5EF4-FFF2-40B4-BE49-F238E27FC236}">
                      <a16:creationId xmlns:a16="http://schemas.microsoft.com/office/drawing/2014/main" id="{B8B91569-2AB0-332C-3F53-60D9BE73BDA0}"/>
                    </a:ext>
                  </a:extLst>
                </p14:cNvPr>
                <p14:cNvContentPartPr/>
                <p14:nvPr/>
              </p14:nvContentPartPr>
              <p14:xfrm>
                <a:off x="2225880" y="3872762"/>
                <a:ext cx="166680" cy="15840"/>
              </p14:xfrm>
            </p:contentPart>
          </mc:Choice>
          <mc:Fallback xmlns="">
            <p:pic>
              <p:nvPicPr>
                <p:cNvPr id="85" name="筆跡 84">
                  <a:extLst>
                    <a:ext uri="{FF2B5EF4-FFF2-40B4-BE49-F238E27FC236}">
                      <a16:creationId xmlns:a16="http://schemas.microsoft.com/office/drawing/2014/main" id="{B8B91569-2AB0-332C-3F53-60D9BE73BDA0}"/>
                    </a:ext>
                  </a:extLst>
                </p:cNvPr>
                <p:cNvPicPr/>
                <p:nvPr/>
              </p:nvPicPr>
              <p:blipFill>
                <a:blip r:embed="rId117"/>
                <a:stretch>
                  <a:fillRect/>
                </a:stretch>
              </p:blipFill>
              <p:spPr>
                <a:xfrm>
                  <a:off x="2208240" y="3855122"/>
                  <a:ext cx="20232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筆跡 85">
                  <a:extLst>
                    <a:ext uri="{FF2B5EF4-FFF2-40B4-BE49-F238E27FC236}">
                      <a16:creationId xmlns:a16="http://schemas.microsoft.com/office/drawing/2014/main" id="{8E75BB01-7E6F-9B5E-4801-8A7E42D51A02}"/>
                    </a:ext>
                  </a:extLst>
                </p14:cNvPr>
                <p14:cNvContentPartPr/>
                <p14:nvPr/>
              </p14:nvContentPartPr>
              <p14:xfrm>
                <a:off x="2209320" y="3933602"/>
                <a:ext cx="175680" cy="41400"/>
              </p14:xfrm>
            </p:contentPart>
          </mc:Choice>
          <mc:Fallback xmlns="">
            <p:pic>
              <p:nvPicPr>
                <p:cNvPr id="86" name="筆跡 85">
                  <a:extLst>
                    <a:ext uri="{FF2B5EF4-FFF2-40B4-BE49-F238E27FC236}">
                      <a16:creationId xmlns:a16="http://schemas.microsoft.com/office/drawing/2014/main" id="{8E75BB01-7E6F-9B5E-4801-8A7E42D51A02}"/>
                    </a:ext>
                  </a:extLst>
                </p:cNvPr>
                <p:cNvPicPr/>
                <p:nvPr/>
              </p:nvPicPr>
              <p:blipFill>
                <a:blip r:embed="rId119"/>
                <a:stretch>
                  <a:fillRect/>
                </a:stretch>
              </p:blipFill>
              <p:spPr>
                <a:xfrm>
                  <a:off x="2191320" y="3915602"/>
                  <a:ext cx="211320" cy="77040"/>
                </a:xfrm>
                <a:prstGeom prst="rect">
                  <a:avLst/>
                </a:prstGeom>
              </p:spPr>
            </p:pic>
          </mc:Fallback>
        </mc:AlternateContent>
      </p:grpSp>
      <p:grpSp>
        <p:nvGrpSpPr>
          <p:cNvPr id="93" name="群組 92">
            <a:extLst>
              <a:ext uri="{FF2B5EF4-FFF2-40B4-BE49-F238E27FC236}">
                <a16:creationId xmlns:a16="http://schemas.microsoft.com/office/drawing/2014/main" id="{070331B5-E06A-E729-FCDA-5C3BB38C32A6}"/>
              </a:ext>
            </a:extLst>
          </p:cNvPr>
          <p:cNvGrpSpPr/>
          <p:nvPr/>
        </p:nvGrpSpPr>
        <p:grpSpPr>
          <a:xfrm>
            <a:off x="2624040" y="3764762"/>
            <a:ext cx="379800" cy="377280"/>
            <a:chOff x="2624040" y="3764762"/>
            <a:chExt cx="379800" cy="377280"/>
          </a:xfrm>
        </p:grpSpPr>
        <mc:AlternateContent xmlns:mc="http://schemas.openxmlformats.org/markup-compatibility/2006" xmlns:p14="http://schemas.microsoft.com/office/powerpoint/2010/main">
          <mc:Choice Requires="p14">
            <p:contentPart p14:bwMode="auto" r:id="rId120">
              <p14:nvContentPartPr>
                <p14:cNvPr id="91" name="筆跡 90">
                  <a:extLst>
                    <a:ext uri="{FF2B5EF4-FFF2-40B4-BE49-F238E27FC236}">
                      <a16:creationId xmlns:a16="http://schemas.microsoft.com/office/drawing/2014/main" id="{C0162EFE-4388-2CAB-02BD-73E74D3C586E}"/>
                    </a:ext>
                  </a:extLst>
                </p14:cNvPr>
                <p14:cNvContentPartPr/>
                <p14:nvPr/>
              </p14:nvContentPartPr>
              <p14:xfrm>
                <a:off x="2624040" y="3764762"/>
                <a:ext cx="228240" cy="377280"/>
              </p14:xfrm>
            </p:contentPart>
          </mc:Choice>
          <mc:Fallback xmlns="">
            <p:pic>
              <p:nvPicPr>
                <p:cNvPr id="91" name="筆跡 90">
                  <a:extLst>
                    <a:ext uri="{FF2B5EF4-FFF2-40B4-BE49-F238E27FC236}">
                      <a16:creationId xmlns:a16="http://schemas.microsoft.com/office/drawing/2014/main" id="{C0162EFE-4388-2CAB-02BD-73E74D3C586E}"/>
                    </a:ext>
                  </a:extLst>
                </p:cNvPr>
                <p:cNvPicPr/>
                <p:nvPr/>
              </p:nvPicPr>
              <p:blipFill>
                <a:blip r:embed="rId121"/>
                <a:stretch>
                  <a:fillRect/>
                </a:stretch>
              </p:blipFill>
              <p:spPr>
                <a:xfrm>
                  <a:off x="2606040" y="3747122"/>
                  <a:ext cx="2638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2" name="筆跡 91">
                  <a:extLst>
                    <a:ext uri="{FF2B5EF4-FFF2-40B4-BE49-F238E27FC236}">
                      <a16:creationId xmlns:a16="http://schemas.microsoft.com/office/drawing/2014/main" id="{B2714ED3-3D80-807E-9DBF-72EBCED64181}"/>
                    </a:ext>
                  </a:extLst>
                </p14:cNvPr>
                <p14:cNvContentPartPr/>
                <p14:nvPr/>
              </p14:nvContentPartPr>
              <p14:xfrm>
                <a:off x="2993760" y="4045562"/>
                <a:ext cx="10080" cy="73440"/>
              </p14:xfrm>
            </p:contentPart>
          </mc:Choice>
          <mc:Fallback xmlns="">
            <p:pic>
              <p:nvPicPr>
                <p:cNvPr id="92" name="筆跡 91">
                  <a:extLst>
                    <a:ext uri="{FF2B5EF4-FFF2-40B4-BE49-F238E27FC236}">
                      <a16:creationId xmlns:a16="http://schemas.microsoft.com/office/drawing/2014/main" id="{B2714ED3-3D80-807E-9DBF-72EBCED64181}"/>
                    </a:ext>
                  </a:extLst>
                </p:cNvPr>
                <p:cNvPicPr/>
                <p:nvPr/>
              </p:nvPicPr>
              <p:blipFill>
                <a:blip r:embed="rId123"/>
                <a:stretch>
                  <a:fillRect/>
                </a:stretch>
              </p:blipFill>
              <p:spPr>
                <a:xfrm>
                  <a:off x="2976120" y="4027922"/>
                  <a:ext cx="45720" cy="109080"/>
                </a:xfrm>
                <a:prstGeom prst="rect">
                  <a:avLst/>
                </a:prstGeom>
              </p:spPr>
            </p:pic>
          </mc:Fallback>
        </mc:AlternateContent>
      </p:grpSp>
      <p:grpSp>
        <p:nvGrpSpPr>
          <p:cNvPr id="97" name="群組 96">
            <a:extLst>
              <a:ext uri="{FF2B5EF4-FFF2-40B4-BE49-F238E27FC236}">
                <a16:creationId xmlns:a16="http://schemas.microsoft.com/office/drawing/2014/main" id="{F88CBE5D-29A2-BC23-EC29-0826077635D0}"/>
              </a:ext>
            </a:extLst>
          </p:cNvPr>
          <p:cNvGrpSpPr/>
          <p:nvPr/>
        </p:nvGrpSpPr>
        <p:grpSpPr>
          <a:xfrm>
            <a:off x="3250440" y="3763322"/>
            <a:ext cx="603360" cy="350280"/>
            <a:chOff x="3250440" y="3763322"/>
            <a:chExt cx="603360" cy="350280"/>
          </a:xfrm>
        </p:grpSpPr>
        <mc:AlternateContent xmlns:mc="http://schemas.openxmlformats.org/markup-compatibility/2006" xmlns:p14="http://schemas.microsoft.com/office/powerpoint/2010/main">
          <mc:Choice Requires="p14">
            <p:contentPart p14:bwMode="auto" r:id="rId124">
              <p14:nvContentPartPr>
                <p14:cNvPr id="94" name="筆跡 93">
                  <a:extLst>
                    <a:ext uri="{FF2B5EF4-FFF2-40B4-BE49-F238E27FC236}">
                      <a16:creationId xmlns:a16="http://schemas.microsoft.com/office/drawing/2014/main" id="{1CF71FDA-97B3-2FA5-0E52-B4B4DF4A3B06}"/>
                    </a:ext>
                  </a:extLst>
                </p14:cNvPr>
                <p14:cNvContentPartPr/>
                <p14:nvPr/>
              </p14:nvContentPartPr>
              <p14:xfrm>
                <a:off x="3250440" y="3813002"/>
                <a:ext cx="125280" cy="208080"/>
              </p14:xfrm>
            </p:contentPart>
          </mc:Choice>
          <mc:Fallback xmlns="">
            <p:pic>
              <p:nvPicPr>
                <p:cNvPr id="94" name="筆跡 93">
                  <a:extLst>
                    <a:ext uri="{FF2B5EF4-FFF2-40B4-BE49-F238E27FC236}">
                      <a16:creationId xmlns:a16="http://schemas.microsoft.com/office/drawing/2014/main" id="{1CF71FDA-97B3-2FA5-0E52-B4B4DF4A3B06}"/>
                    </a:ext>
                  </a:extLst>
                </p:cNvPr>
                <p:cNvPicPr/>
                <p:nvPr/>
              </p:nvPicPr>
              <p:blipFill>
                <a:blip r:embed="rId125"/>
                <a:stretch>
                  <a:fillRect/>
                </a:stretch>
              </p:blipFill>
              <p:spPr>
                <a:xfrm>
                  <a:off x="3232440" y="3795362"/>
                  <a:ext cx="16092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5" name="筆跡 94">
                  <a:extLst>
                    <a:ext uri="{FF2B5EF4-FFF2-40B4-BE49-F238E27FC236}">
                      <a16:creationId xmlns:a16="http://schemas.microsoft.com/office/drawing/2014/main" id="{F8CACB5D-D455-0E00-9F6F-0B415475717D}"/>
                    </a:ext>
                  </a:extLst>
                </p14:cNvPr>
                <p14:cNvContentPartPr/>
                <p14:nvPr/>
              </p14:nvContentPartPr>
              <p14:xfrm>
                <a:off x="3450240" y="3763322"/>
                <a:ext cx="142920" cy="350280"/>
              </p14:xfrm>
            </p:contentPart>
          </mc:Choice>
          <mc:Fallback xmlns="">
            <p:pic>
              <p:nvPicPr>
                <p:cNvPr id="95" name="筆跡 94">
                  <a:extLst>
                    <a:ext uri="{FF2B5EF4-FFF2-40B4-BE49-F238E27FC236}">
                      <a16:creationId xmlns:a16="http://schemas.microsoft.com/office/drawing/2014/main" id="{F8CACB5D-D455-0E00-9F6F-0B415475717D}"/>
                    </a:ext>
                  </a:extLst>
                </p:cNvPr>
                <p:cNvPicPr/>
                <p:nvPr/>
              </p:nvPicPr>
              <p:blipFill>
                <a:blip r:embed="rId127"/>
                <a:stretch>
                  <a:fillRect/>
                </a:stretch>
              </p:blipFill>
              <p:spPr>
                <a:xfrm>
                  <a:off x="3432240" y="3745682"/>
                  <a:ext cx="17856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6" name="筆跡 95">
                  <a:extLst>
                    <a:ext uri="{FF2B5EF4-FFF2-40B4-BE49-F238E27FC236}">
                      <a16:creationId xmlns:a16="http://schemas.microsoft.com/office/drawing/2014/main" id="{47CAA6EA-55F6-A6C1-1E7C-081B2E92CC60}"/>
                    </a:ext>
                  </a:extLst>
                </p14:cNvPr>
                <p14:cNvContentPartPr/>
                <p14:nvPr/>
              </p14:nvContentPartPr>
              <p14:xfrm>
                <a:off x="3699360" y="3819122"/>
                <a:ext cx="154440" cy="253800"/>
              </p14:xfrm>
            </p:contentPart>
          </mc:Choice>
          <mc:Fallback xmlns="">
            <p:pic>
              <p:nvPicPr>
                <p:cNvPr id="96" name="筆跡 95">
                  <a:extLst>
                    <a:ext uri="{FF2B5EF4-FFF2-40B4-BE49-F238E27FC236}">
                      <a16:creationId xmlns:a16="http://schemas.microsoft.com/office/drawing/2014/main" id="{47CAA6EA-55F6-A6C1-1E7C-081B2E92CC60}"/>
                    </a:ext>
                  </a:extLst>
                </p:cNvPr>
                <p:cNvPicPr/>
                <p:nvPr/>
              </p:nvPicPr>
              <p:blipFill>
                <a:blip r:embed="rId129"/>
                <a:stretch>
                  <a:fillRect/>
                </a:stretch>
              </p:blipFill>
              <p:spPr>
                <a:xfrm>
                  <a:off x="3681360" y="3801122"/>
                  <a:ext cx="190080" cy="289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0">
            <p14:nvContentPartPr>
              <p14:cNvPr id="98" name="筆跡 97">
                <a:extLst>
                  <a:ext uri="{FF2B5EF4-FFF2-40B4-BE49-F238E27FC236}">
                    <a16:creationId xmlns:a16="http://schemas.microsoft.com/office/drawing/2014/main" id="{692787DC-0E06-9C4F-C0C1-272102CEED01}"/>
                  </a:ext>
                </a:extLst>
              </p14:cNvPr>
              <p14:cNvContentPartPr/>
              <p14:nvPr/>
            </p14:nvContentPartPr>
            <p14:xfrm>
              <a:off x="4035492" y="3821652"/>
              <a:ext cx="348120" cy="271080"/>
            </p14:xfrm>
          </p:contentPart>
        </mc:Choice>
        <mc:Fallback xmlns="">
          <p:pic>
            <p:nvPicPr>
              <p:cNvPr id="98" name="筆跡 97">
                <a:extLst>
                  <a:ext uri="{FF2B5EF4-FFF2-40B4-BE49-F238E27FC236}">
                    <a16:creationId xmlns:a16="http://schemas.microsoft.com/office/drawing/2014/main" id="{692787DC-0E06-9C4F-C0C1-272102CEED01}"/>
                  </a:ext>
                </a:extLst>
              </p:cNvPr>
              <p:cNvPicPr/>
              <p:nvPr/>
            </p:nvPicPr>
            <p:blipFill>
              <a:blip r:embed="rId131"/>
              <a:stretch>
                <a:fillRect/>
              </a:stretch>
            </p:blipFill>
            <p:spPr>
              <a:xfrm>
                <a:off x="4017852" y="3804012"/>
                <a:ext cx="383760" cy="306720"/>
              </a:xfrm>
              <a:prstGeom prst="rect">
                <a:avLst/>
              </a:prstGeom>
            </p:spPr>
          </p:pic>
        </mc:Fallback>
      </mc:AlternateContent>
      <p:grpSp>
        <p:nvGrpSpPr>
          <p:cNvPr id="112" name="群組 111">
            <a:extLst>
              <a:ext uri="{FF2B5EF4-FFF2-40B4-BE49-F238E27FC236}">
                <a16:creationId xmlns:a16="http://schemas.microsoft.com/office/drawing/2014/main" id="{D2F0A32F-3B9E-E621-DE70-7685F1FA409C}"/>
              </a:ext>
            </a:extLst>
          </p:cNvPr>
          <p:cNvGrpSpPr/>
          <p:nvPr/>
        </p:nvGrpSpPr>
        <p:grpSpPr>
          <a:xfrm>
            <a:off x="4560732" y="3057732"/>
            <a:ext cx="2630880" cy="1284120"/>
            <a:chOff x="4560732" y="3057732"/>
            <a:chExt cx="2630880" cy="1284120"/>
          </a:xfrm>
        </p:grpSpPr>
        <mc:AlternateContent xmlns:mc="http://schemas.openxmlformats.org/markup-compatibility/2006" xmlns:p14="http://schemas.microsoft.com/office/powerpoint/2010/main">
          <mc:Choice Requires="p14">
            <p:contentPart p14:bwMode="auto" r:id="rId132">
              <p14:nvContentPartPr>
                <p14:cNvPr id="99" name="筆跡 98">
                  <a:extLst>
                    <a:ext uri="{FF2B5EF4-FFF2-40B4-BE49-F238E27FC236}">
                      <a16:creationId xmlns:a16="http://schemas.microsoft.com/office/drawing/2014/main" id="{22856792-0508-05C1-F30E-573F903F3E83}"/>
                    </a:ext>
                  </a:extLst>
                </p14:cNvPr>
                <p14:cNvContentPartPr/>
                <p14:nvPr/>
              </p14:nvContentPartPr>
              <p14:xfrm>
                <a:off x="4560732" y="3646332"/>
                <a:ext cx="265320" cy="557280"/>
              </p14:xfrm>
            </p:contentPart>
          </mc:Choice>
          <mc:Fallback xmlns="">
            <p:pic>
              <p:nvPicPr>
                <p:cNvPr id="99" name="筆跡 98">
                  <a:extLst>
                    <a:ext uri="{FF2B5EF4-FFF2-40B4-BE49-F238E27FC236}">
                      <a16:creationId xmlns:a16="http://schemas.microsoft.com/office/drawing/2014/main" id="{22856792-0508-05C1-F30E-573F903F3E83}"/>
                    </a:ext>
                  </a:extLst>
                </p:cNvPr>
                <p:cNvPicPr/>
                <p:nvPr/>
              </p:nvPicPr>
              <p:blipFill>
                <a:blip r:embed="rId133"/>
                <a:stretch>
                  <a:fillRect/>
                </a:stretch>
              </p:blipFill>
              <p:spPr>
                <a:xfrm>
                  <a:off x="4543092" y="3628692"/>
                  <a:ext cx="3009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00" name="筆跡 99">
                  <a:extLst>
                    <a:ext uri="{FF2B5EF4-FFF2-40B4-BE49-F238E27FC236}">
                      <a16:creationId xmlns:a16="http://schemas.microsoft.com/office/drawing/2014/main" id="{B9C22360-B937-DE91-1493-1250DFCE960F}"/>
                    </a:ext>
                  </a:extLst>
                </p14:cNvPr>
                <p14:cNvContentPartPr/>
                <p14:nvPr/>
              </p14:nvContentPartPr>
              <p14:xfrm>
                <a:off x="4938012" y="3743892"/>
                <a:ext cx="231120" cy="240120"/>
              </p14:xfrm>
            </p:contentPart>
          </mc:Choice>
          <mc:Fallback xmlns="">
            <p:pic>
              <p:nvPicPr>
                <p:cNvPr id="100" name="筆跡 99">
                  <a:extLst>
                    <a:ext uri="{FF2B5EF4-FFF2-40B4-BE49-F238E27FC236}">
                      <a16:creationId xmlns:a16="http://schemas.microsoft.com/office/drawing/2014/main" id="{B9C22360-B937-DE91-1493-1250DFCE960F}"/>
                    </a:ext>
                  </a:extLst>
                </p:cNvPr>
                <p:cNvPicPr/>
                <p:nvPr/>
              </p:nvPicPr>
              <p:blipFill>
                <a:blip r:embed="rId135"/>
                <a:stretch>
                  <a:fillRect/>
                </a:stretch>
              </p:blipFill>
              <p:spPr>
                <a:xfrm>
                  <a:off x="4920012" y="3726252"/>
                  <a:ext cx="2667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1" name="筆跡 100">
                  <a:extLst>
                    <a:ext uri="{FF2B5EF4-FFF2-40B4-BE49-F238E27FC236}">
                      <a16:creationId xmlns:a16="http://schemas.microsoft.com/office/drawing/2014/main" id="{7FD1E772-078A-1E05-BA19-5A81EFE1C285}"/>
                    </a:ext>
                  </a:extLst>
                </p14:cNvPr>
                <p14:cNvContentPartPr/>
                <p14:nvPr/>
              </p14:nvContentPartPr>
              <p14:xfrm>
                <a:off x="5240412" y="3657852"/>
                <a:ext cx="125280" cy="158400"/>
              </p14:xfrm>
            </p:contentPart>
          </mc:Choice>
          <mc:Fallback xmlns="">
            <p:pic>
              <p:nvPicPr>
                <p:cNvPr id="101" name="筆跡 100">
                  <a:extLst>
                    <a:ext uri="{FF2B5EF4-FFF2-40B4-BE49-F238E27FC236}">
                      <a16:creationId xmlns:a16="http://schemas.microsoft.com/office/drawing/2014/main" id="{7FD1E772-078A-1E05-BA19-5A81EFE1C285}"/>
                    </a:ext>
                  </a:extLst>
                </p:cNvPr>
                <p:cNvPicPr/>
                <p:nvPr/>
              </p:nvPicPr>
              <p:blipFill>
                <a:blip r:embed="rId137"/>
                <a:stretch>
                  <a:fillRect/>
                </a:stretch>
              </p:blipFill>
              <p:spPr>
                <a:xfrm>
                  <a:off x="5222412" y="3640212"/>
                  <a:ext cx="160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2" name="筆跡 101">
                  <a:extLst>
                    <a:ext uri="{FF2B5EF4-FFF2-40B4-BE49-F238E27FC236}">
                      <a16:creationId xmlns:a16="http://schemas.microsoft.com/office/drawing/2014/main" id="{C2D22831-D02C-A32C-002D-D2F7B3526FC6}"/>
                    </a:ext>
                  </a:extLst>
                </p14:cNvPr>
                <p14:cNvContentPartPr/>
                <p14:nvPr/>
              </p14:nvContentPartPr>
              <p14:xfrm>
                <a:off x="5202612" y="3658212"/>
                <a:ext cx="212760" cy="179280"/>
              </p14:xfrm>
            </p:contentPart>
          </mc:Choice>
          <mc:Fallback xmlns="">
            <p:pic>
              <p:nvPicPr>
                <p:cNvPr id="102" name="筆跡 101">
                  <a:extLst>
                    <a:ext uri="{FF2B5EF4-FFF2-40B4-BE49-F238E27FC236}">
                      <a16:creationId xmlns:a16="http://schemas.microsoft.com/office/drawing/2014/main" id="{C2D22831-D02C-A32C-002D-D2F7B3526FC6}"/>
                    </a:ext>
                  </a:extLst>
                </p:cNvPr>
                <p:cNvPicPr/>
                <p:nvPr/>
              </p:nvPicPr>
              <p:blipFill>
                <a:blip r:embed="rId139"/>
                <a:stretch>
                  <a:fillRect/>
                </a:stretch>
              </p:blipFill>
              <p:spPr>
                <a:xfrm>
                  <a:off x="5184972" y="3640572"/>
                  <a:ext cx="24840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3" name="筆跡 102">
                  <a:extLst>
                    <a:ext uri="{FF2B5EF4-FFF2-40B4-BE49-F238E27FC236}">
                      <a16:creationId xmlns:a16="http://schemas.microsoft.com/office/drawing/2014/main" id="{B191FE56-07D8-6439-25DB-46C63DAC0FAD}"/>
                    </a:ext>
                  </a:extLst>
                </p14:cNvPr>
                <p14:cNvContentPartPr/>
                <p14:nvPr/>
              </p14:nvContentPartPr>
              <p14:xfrm>
                <a:off x="4990212" y="4106052"/>
                <a:ext cx="371520" cy="23760"/>
              </p14:xfrm>
            </p:contentPart>
          </mc:Choice>
          <mc:Fallback xmlns="">
            <p:pic>
              <p:nvPicPr>
                <p:cNvPr id="103" name="筆跡 102">
                  <a:extLst>
                    <a:ext uri="{FF2B5EF4-FFF2-40B4-BE49-F238E27FC236}">
                      <a16:creationId xmlns:a16="http://schemas.microsoft.com/office/drawing/2014/main" id="{B191FE56-07D8-6439-25DB-46C63DAC0FAD}"/>
                    </a:ext>
                  </a:extLst>
                </p:cNvPr>
                <p:cNvPicPr/>
                <p:nvPr/>
              </p:nvPicPr>
              <p:blipFill>
                <a:blip r:embed="rId141"/>
                <a:stretch>
                  <a:fillRect/>
                </a:stretch>
              </p:blipFill>
              <p:spPr>
                <a:xfrm>
                  <a:off x="4972572" y="4088412"/>
                  <a:ext cx="40716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4" name="筆跡 103">
                  <a:extLst>
                    <a:ext uri="{FF2B5EF4-FFF2-40B4-BE49-F238E27FC236}">
                      <a16:creationId xmlns:a16="http://schemas.microsoft.com/office/drawing/2014/main" id="{5216F181-22D6-9D17-EEE7-F469782B7987}"/>
                    </a:ext>
                  </a:extLst>
                </p14:cNvPr>
                <p14:cNvContentPartPr/>
                <p14:nvPr/>
              </p14:nvContentPartPr>
              <p14:xfrm>
                <a:off x="5103252" y="4198932"/>
                <a:ext cx="255240" cy="142920"/>
              </p14:xfrm>
            </p:contentPart>
          </mc:Choice>
          <mc:Fallback xmlns="">
            <p:pic>
              <p:nvPicPr>
                <p:cNvPr id="104" name="筆跡 103">
                  <a:extLst>
                    <a:ext uri="{FF2B5EF4-FFF2-40B4-BE49-F238E27FC236}">
                      <a16:creationId xmlns:a16="http://schemas.microsoft.com/office/drawing/2014/main" id="{5216F181-22D6-9D17-EEE7-F469782B7987}"/>
                    </a:ext>
                  </a:extLst>
                </p:cNvPr>
                <p:cNvPicPr/>
                <p:nvPr/>
              </p:nvPicPr>
              <p:blipFill>
                <a:blip r:embed="rId143"/>
                <a:stretch>
                  <a:fillRect/>
                </a:stretch>
              </p:blipFill>
              <p:spPr>
                <a:xfrm>
                  <a:off x="5085612" y="4180932"/>
                  <a:ext cx="2908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 name="筆跡 105">
                  <a:extLst>
                    <a:ext uri="{FF2B5EF4-FFF2-40B4-BE49-F238E27FC236}">
                      <a16:creationId xmlns:a16="http://schemas.microsoft.com/office/drawing/2014/main" id="{9C42DA37-F7B3-1E9A-E784-CE53649EDFC9}"/>
                    </a:ext>
                  </a:extLst>
                </p14:cNvPr>
                <p14:cNvContentPartPr/>
                <p14:nvPr/>
              </p14:nvContentPartPr>
              <p14:xfrm>
                <a:off x="5426892" y="3057732"/>
                <a:ext cx="498240" cy="503280"/>
              </p14:xfrm>
            </p:contentPart>
          </mc:Choice>
          <mc:Fallback xmlns="">
            <p:pic>
              <p:nvPicPr>
                <p:cNvPr id="106" name="筆跡 105">
                  <a:extLst>
                    <a:ext uri="{FF2B5EF4-FFF2-40B4-BE49-F238E27FC236}">
                      <a16:creationId xmlns:a16="http://schemas.microsoft.com/office/drawing/2014/main" id="{9C42DA37-F7B3-1E9A-E784-CE53649EDFC9}"/>
                    </a:ext>
                  </a:extLst>
                </p:cNvPr>
                <p:cNvPicPr/>
                <p:nvPr/>
              </p:nvPicPr>
              <p:blipFill>
                <a:blip r:embed="rId145"/>
                <a:stretch>
                  <a:fillRect/>
                </a:stretch>
              </p:blipFill>
              <p:spPr>
                <a:xfrm>
                  <a:off x="5408892" y="3039732"/>
                  <a:ext cx="533880" cy="5389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筆跡 106">
                  <a:extLst>
                    <a:ext uri="{FF2B5EF4-FFF2-40B4-BE49-F238E27FC236}">
                      <a16:creationId xmlns:a16="http://schemas.microsoft.com/office/drawing/2014/main" id="{9610D023-021C-8324-81DD-B3824CB67986}"/>
                    </a:ext>
                  </a:extLst>
                </p14:cNvPr>
                <p14:cNvContentPartPr/>
                <p14:nvPr/>
              </p14:nvContentPartPr>
              <p14:xfrm>
                <a:off x="6045012" y="3267972"/>
                <a:ext cx="225360" cy="304920"/>
              </p14:xfrm>
            </p:contentPart>
          </mc:Choice>
          <mc:Fallback xmlns="">
            <p:pic>
              <p:nvPicPr>
                <p:cNvPr id="107" name="筆跡 106">
                  <a:extLst>
                    <a:ext uri="{FF2B5EF4-FFF2-40B4-BE49-F238E27FC236}">
                      <a16:creationId xmlns:a16="http://schemas.microsoft.com/office/drawing/2014/main" id="{9610D023-021C-8324-81DD-B3824CB67986}"/>
                    </a:ext>
                  </a:extLst>
                </p:cNvPr>
                <p:cNvPicPr/>
                <p:nvPr/>
              </p:nvPicPr>
              <p:blipFill>
                <a:blip r:embed="rId147"/>
                <a:stretch>
                  <a:fillRect/>
                </a:stretch>
              </p:blipFill>
              <p:spPr>
                <a:xfrm>
                  <a:off x="6027372" y="3250332"/>
                  <a:ext cx="26100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筆跡 107">
                  <a:extLst>
                    <a:ext uri="{FF2B5EF4-FFF2-40B4-BE49-F238E27FC236}">
                      <a16:creationId xmlns:a16="http://schemas.microsoft.com/office/drawing/2014/main" id="{D222DC4F-BD98-7128-B367-9D6CB7611C86}"/>
                    </a:ext>
                  </a:extLst>
                </p14:cNvPr>
                <p14:cNvContentPartPr/>
                <p14:nvPr/>
              </p14:nvContentPartPr>
              <p14:xfrm>
                <a:off x="6376572" y="3566412"/>
                <a:ext cx="46080" cy="26280"/>
              </p14:xfrm>
            </p:contentPart>
          </mc:Choice>
          <mc:Fallback xmlns="">
            <p:pic>
              <p:nvPicPr>
                <p:cNvPr id="108" name="筆跡 107">
                  <a:extLst>
                    <a:ext uri="{FF2B5EF4-FFF2-40B4-BE49-F238E27FC236}">
                      <a16:creationId xmlns:a16="http://schemas.microsoft.com/office/drawing/2014/main" id="{D222DC4F-BD98-7128-B367-9D6CB7611C86}"/>
                    </a:ext>
                  </a:extLst>
                </p:cNvPr>
                <p:cNvPicPr/>
                <p:nvPr/>
              </p:nvPicPr>
              <p:blipFill>
                <a:blip r:embed="rId149"/>
                <a:stretch>
                  <a:fillRect/>
                </a:stretch>
              </p:blipFill>
              <p:spPr>
                <a:xfrm>
                  <a:off x="6358932" y="3548772"/>
                  <a:ext cx="817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9" name="筆跡 108">
                  <a:extLst>
                    <a:ext uri="{FF2B5EF4-FFF2-40B4-BE49-F238E27FC236}">
                      <a16:creationId xmlns:a16="http://schemas.microsoft.com/office/drawing/2014/main" id="{4C9082B4-4D7F-20BB-1BE5-9DD8FB99531C}"/>
                    </a:ext>
                  </a:extLst>
                </p14:cNvPr>
                <p14:cNvContentPartPr/>
                <p14:nvPr/>
              </p14:nvContentPartPr>
              <p14:xfrm>
                <a:off x="6412212" y="3319092"/>
                <a:ext cx="242640" cy="276480"/>
              </p14:xfrm>
            </p:contentPart>
          </mc:Choice>
          <mc:Fallback xmlns="">
            <p:pic>
              <p:nvPicPr>
                <p:cNvPr id="109" name="筆跡 108">
                  <a:extLst>
                    <a:ext uri="{FF2B5EF4-FFF2-40B4-BE49-F238E27FC236}">
                      <a16:creationId xmlns:a16="http://schemas.microsoft.com/office/drawing/2014/main" id="{4C9082B4-4D7F-20BB-1BE5-9DD8FB99531C}"/>
                    </a:ext>
                  </a:extLst>
                </p:cNvPr>
                <p:cNvPicPr/>
                <p:nvPr/>
              </p:nvPicPr>
              <p:blipFill>
                <a:blip r:embed="rId151"/>
                <a:stretch>
                  <a:fillRect/>
                </a:stretch>
              </p:blipFill>
              <p:spPr>
                <a:xfrm>
                  <a:off x="6394572" y="3301452"/>
                  <a:ext cx="2782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筆跡 109">
                  <a:extLst>
                    <a:ext uri="{FF2B5EF4-FFF2-40B4-BE49-F238E27FC236}">
                      <a16:creationId xmlns:a16="http://schemas.microsoft.com/office/drawing/2014/main" id="{EA4BE808-05E8-00B6-DE22-B432B696B6A4}"/>
                    </a:ext>
                  </a:extLst>
                </p14:cNvPr>
                <p14:cNvContentPartPr/>
                <p14:nvPr/>
              </p14:nvContentPartPr>
              <p14:xfrm>
                <a:off x="6814332" y="3319452"/>
                <a:ext cx="216360" cy="283320"/>
              </p14:xfrm>
            </p:contentPart>
          </mc:Choice>
          <mc:Fallback xmlns="">
            <p:pic>
              <p:nvPicPr>
                <p:cNvPr id="110" name="筆跡 109">
                  <a:extLst>
                    <a:ext uri="{FF2B5EF4-FFF2-40B4-BE49-F238E27FC236}">
                      <a16:creationId xmlns:a16="http://schemas.microsoft.com/office/drawing/2014/main" id="{EA4BE808-05E8-00B6-DE22-B432B696B6A4}"/>
                    </a:ext>
                  </a:extLst>
                </p:cNvPr>
                <p:cNvPicPr/>
                <p:nvPr/>
              </p:nvPicPr>
              <p:blipFill>
                <a:blip r:embed="rId153"/>
                <a:stretch>
                  <a:fillRect/>
                </a:stretch>
              </p:blipFill>
              <p:spPr>
                <a:xfrm>
                  <a:off x="6796332" y="3301812"/>
                  <a:ext cx="25200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1" name="筆跡 110">
                  <a:extLst>
                    <a:ext uri="{FF2B5EF4-FFF2-40B4-BE49-F238E27FC236}">
                      <a16:creationId xmlns:a16="http://schemas.microsoft.com/office/drawing/2014/main" id="{1594C60E-C733-59C9-862B-551B53B170EC}"/>
                    </a:ext>
                  </a:extLst>
                </p14:cNvPr>
                <p14:cNvContentPartPr/>
                <p14:nvPr/>
              </p14:nvContentPartPr>
              <p14:xfrm>
                <a:off x="7147692" y="3307212"/>
                <a:ext cx="43920" cy="305640"/>
              </p14:xfrm>
            </p:contentPart>
          </mc:Choice>
          <mc:Fallback xmlns="">
            <p:pic>
              <p:nvPicPr>
                <p:cNvPr id="111" name="筆跡 110">
                  <a:extLst>
                    <a:ext uri="{FF2B5EF4-FFF2-40B4-BE49-F238E27FC236}">
                      <a16:creationId xmlns:a16="http://schemas.microsoft.com/office/drawing/2014/main" id="{1594C60E-C733-59C9-862B-551B53B170EC}"/>
                    </a:ext>
                  </a:extLst>
                </p:cNvPr>
                <p:cNvPicPr/>
                <p:nvPr/>
              </p:nvPicPr>
              <p:blipFill>
                <a:blip r:embed="rId155"/>
                <a:stretch>
                  <a:fillRect/>
                </a:stretch>
              </p:blipFill>
              <p:spPr>
                <a:xfrm>
                  <a:off x="7129692" y="3289572"/>
                  <a:ext cx="79560" cy="341280"/>
                </a:xfrm>
                <a:prstGeom prst="rect">
                  <a:avLst/>
                </a:prstGeom>
              </p:spPr>
            </p:pic>
          </mc:Fallback>
        </mc:AlternateContent>
      </p:grpSp>
    </p:spTree>
    <p:extLst>
      <p:ext uri="{BB962C8B-B14F-4D97-AF65-F5344CB8AC3E}">
        <p14:creationId xmlns:p14="http://schemas.microsoft.com/office/powerpoint/2010/main" val="36696005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A88CD21-54E2-4ADC-80C4-8EE9EEA2B36A}"/>
              </a:ext>
            </a:extLst>
          </p:cNvPr>
          <p:cNvSpPr>
            <a:spLocks noGrp="1"/>
          </p:cNvSpPr>
          <p:nvPr>
            <p:ph type="title"/>
          </p:nvPr>
        </p:nvSpPr>
        <p:spPr/>
        <p:txBody>
          <a:bodyPr/>
          <a:lstStyle/>
          <a:p>
            <a:r>
              <a:rPr lang="en-US" altLang="zh-TW" dirty="0"/>
              <a:t>Binomial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0346D1B0-1CED-4537-8024-3DBE641D674E}"/>
                  </a:ext>
                </a:extLst>
              </p:cNvPr>
              <p:cNvSpPr>
                <a:spLocks noGrp="1"/>
              </p:cNvSpPr>
              <p:nvPr>
                <p:ph idx="1"/>
              </p:nvPr>
            </p:nvSpPr>
            <p:spPr/>
            <p:txBody>
              <a:bodyPr>
                <a:normAutofit/>
              </a:bodyPr>
              <a:lstStyle/>
              <a:p>
                <a:r>
                  <a:rPr lang="en-US" altLang="zh-TW" dirty="0"/>
                  <a:t>Since we usually do not know the population parameter </a:t>
                </a:r>
                <a14:m>
                  <m:oMath xmlns:m="http://schemas.openxmlformats.org/officeDocument/2006/math">
                    <m:r>
                      <a:rPr lang="en-US" altLang="zh-TW" i="1" dirty="0" smtClean="0">
                        <a:latin typeface="Cambria Math" panose="02040503050406030204" pitchFamily="18" charset="0"/>
                      </a:rPr>
                      <m:t>𝑝</m:t>
                    </m:r>
                  </m:oMath>
                </a14:m>
                <a:r>
                  <a:rPr lang="en-US" altLang="zh-TW" dirty="0"/>
                  <a:t>. Therefore, we infer it!</a:t>
                </a:r>
              </a:p>
              <a:p>
                <a:r>
                  <a:rPr lang="en-US" altLang="zh-TW" dirty="0"/>
                  <a:t>For example, if the government wants to assess the opinions of people on certain constructions. And, they randomly select 12 individuals. If 10 of them express positive opinions and 2 express negative ones, let </a:t>
                </a:r>
                <a14:m>
                  <m:oMath xmlns:m="http://schemas.openxmlformats.org/officeDocument/2006/math">
                    <m:sSub>
                      <m:sSubPr>
                        <m:ctrlPr>
                          <a:rPr lang="en-US" altLang="zh-TW" i="1" dirty="0" smtClean="0">
                            <a:latin typeface="Cambria Math" panose="02040503050406030204" pitchFamily="18" charset="0"/>
                          </a:rPr>
                        </m:ctrlPr>
                      </m:sSubPr>
                      <m:e>
                        <m:r>
                          <a:rPr lang="zh-TW" altLang="en-US" i="1" dirty="0" smtClean="0">
                            <a:latin typeface="Cambria Math" panose="02040503050406030204" pitchFamily="18" charset="0"/>
                          </a:rPr>
                          <m:t>𝑝</m:t>
                        </m:r>
                      </m:e>
                      <m:sub>
                        <m:r>
                          <a:rPr lang="en-US" altLang="zh-TW" i="1" dirty="0">
                            <a:latin typeface="Cambria Math" panose="02040503050406030204" pitchFamily="18" charset="0"/>
                          </a:rPr>
                          <m:t>0</m:t>
                        </m:r>
                      </m:sub>
                    </m:sSub>
                  </m:oMath>
                </a14:m>
                <a:r>
                  <a:rPr lang="en-US" altLang="zh-TW" dirty="0"/>
                  <a:t> represent the probability that people are willing to express positive sentiments.</a:t>
                </a:r>
              </a:p>
              <a:p>
                <a:r>
                  <a:rPr lang="en-US" altLang="zh-TW" dirty="0"/>
                  <a:t>Our scientific question is whether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𝑝</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=0.5</m:t>
                    </m:r>
                    <m:r>
                      <a:rPr lang="en-US" altLang="zh-TW" b="0" i="0" dirty="0" smtClean="0">
                        <a:latin typeface="Cambria Math" panose="02040503050406030204" pitchFamily="18" charset="0"/>
                      </a:rPr>
                      <m:t>.</m:t>
                    </m:r>
                  </m:oMath>
                </a14:m>
                <a:r>
                  <a:rPr lang="en-US" altLang="zh-TW" dirty="0"/>
                  <a:t> So, we perform the testing for the following hypothesis:</a:t>
                </a:r>
              </a:p>
              <a:p>
                <a:pPr marL="0" indent="0">
                  <a:buNone/>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𝑝</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=0.5 </m:t>
                      </m:r>
                      <m:r>
                        <a:rPr lang="en-US" altLang="zh-TW" i="1" dirty="0" err="1" smtClean="0">
                          <a:latin typeface="Cambria Math" panose="02040503050406030204" pitchFamily="18" charset="0"/>
                        </a:rPr>
                        <m:t>𝑣</m:t>
                      </m:r>
                      <m:r>
                        <a:rPr lang="en-US" altLang="zh-TW" i="1" dirty="0" err="1" smtClean="0">
                          <a:latin typeface="Cambria Math" panose="02040503050406030204" pitchFamily="18" charset="0"/>
                        </a:rPr>
                        <m:t>.</m:t>
                      </m:r>
                      <m:r>
                        <a:rPr lang="en-US" altLang="zh-TW" i="1" dirty="0" err="1" smtClean="0">
                          <a:latin typeface="Cambria Math" panose="02040503050406030204" pitchFamily="18" charset="0"/>
                        </a:rPr>
                        <m:t>𝑠</m:t>
                      </m:r>
                      <m:r>
                        <a:rPr lang="en-US" altLang="zh-TW" i="1" dirty="0" smtClean="0">
                          <a:latin typeface="Cambria Math" panose="02040503050406030204" pitchFamily="18" charset="0"/>
                        </a:rPr>
                        <m:t>. </m:t>
                      </m:r>
                      <m:sSub>
                        <m:sSubPr>
                          <m:ctrlPr>
                            <a:rPr lang="en-US" altLang="zh-TW" i="1" dirty="0" err="1" smtClean="0">
                              <a:latin typeface="Cambria Math" panose="02040503050406030204" pitchFamily="18" charset="0"/>
                            </a:rPr>
                          </m:ctrlPr>
                        </m:sSubPr>
                        <m:e>
                          <m:r>
                            <a:rPr lang="en-US" altLang="zh-TW" i="1" dirty="0" err="1" smtClean="0">
                              <a:latin typeface="Cambria Math" panose="02040503050406030204" pitchFamily="18" charset="0"/>
                            </a:rPr>
                            <m:t>𝐻</m:t>
                          </m:r>
                        </m:e>
                        <m:sub>
                          <m:r>
                            <a:rPr lang="en-US" altLang="zh-TW" i="1" dirty="0" err="1" smtClean="0">
                              <a:latin typeface="Cambria Math" panose="02040503050406030204" pitchFamily="18" charset="0"/>
                            </a:rPr>
                            <m:t>𝑎</m:t>
                          </m:r>
                        </m:sub>
                      </m:sSub>
                      <m:r>
                        <a:rPr lang="en-US" altLang="zh-TW"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𝑝</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m:t>
                      </m:r>
                      <m:r>
                        <a:rPr lang="en-US" altLang="zh-TW" b="0" i="1" dirty="0" smtClean="0">
                          <a:latin typeface="Cambria Math" panose="02040503050406030204" pitchFamily="18" charset="0"/>
                        </a:rPr>
                        <m:t> </m:t>
                      </m:r>
                      <m:r>
                        <a:rPr lang="en-US" altLang="zh-TW" i="1" dirty="0" smtClean="0">
                          <a:latin typeface="Cambria Math" panose="02040503050406030204" pitchFamily="18" charset="0"/>
                        </a:rPr>
                        <m:t>0.5  </m:t>
                      </m:r>
                    </m:oMath>
                  </m:oMathPara>
                </a14:m>
                <a:endParaRPr lang="zh-TW" altLang="en-US" dirty="0"/>
              </a:p>
            </p:txBody>
          </p:sp>
        </mc:Choice>
        <mc:Fallback xmlns="">
          <p:sp>
            <p:nvSpPr>
              <p:cNvPr id="3" name="內容版面配置區 2">
                <a:extLst>
                  <a:ext uri="{FF2B5EF4-FFF2-40B4-BE49-F238E27FC236}">
                    <a16:creationId xmlns:a16="http://schemas.microsoft.com/office/drawing/2014/main" id="{0346D1B0-1CED-4537-8024-3DBE641D674E}"/>
                  </a:ext>
                </a:extLst>
              </p:cNvPr>
              <p:cNvSpPr>
                <a:spLocks noGrp="1" noRot="1" noChangeAspect="1" noMove="1" noResize="1" noEditPoints="1" noAdjustHandles="1" noChangeArrowheads="1" noChangeShapeType="1" noTextEdit="1"/>
              </p:cNvSpPr>
              <p:nvPr>
                <p:ph idx="1"/>
              </p:nvPr>
            </p:nvSpPr>
            <p:spPr>
              <a:blipFill>
                <a:blip r:embed="rId2"/>
                <a:stretch>
                  <a:fillRect l="-303" t="-1504" r="-970"/>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E5DB538B-D4B4-4B36-877E-D73C0A0D5A0C}"/>
              </a:ext>
            </a:extLst>
          </p:cNvPr>
          <p:cNvSpPr>
            <a:spLocks noGrp="1"/>
          </p:cNvSpPr>
          <p:nvPr>
            <p:ph type="sldNum" sz="quarter" idx="12"/>
          </p:nvPr>
        </p:nvSpPr>
        <p:spPr/>
        <p:txBody>
          <a:bodyPr/>
          <a:lstStyle/>
          <a:p>
            <a:fld id="{F7C3EB1E-0928-436D-A66E-D72C5BBE33D9}" type="slidenum">
              <a:rPr lang="zh-TW" altLang="en-US" smtClean="0"/>
              <a:t>6</a:t>
            </a:fld>
            <a:endParaRPr lang="zh-TW" altLang="en-US"/>
          </a:p>
        </p:txBody>
      </p:sp>
    </p:spTree>
    <p:extLst>
      <p:ext uri="{BB962C8B-B14F-4D97-AF65-F5344CB8AC3E}">
        <p14:creationId xmlns:p14="http://schemas.microsoft.com/office/powerpoint/2010/main" val="3046553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A55718-D684-4707-B8F1-183390694416}"/>
              </a:ext>
            </a:extLst>
          </p:cNvPr>
          <p:cNvSpPr>
            <a:spLocks noGrp="1"/>
          </p:cNvSpPr>
          <p:nvPr>
            <p:ph type="title"/>
          </p:nvPr>
        </p:nvSpPr>
        <p:spPr/>
        <p:txBody>
          <a:bodyPr/>
          <a:lstStyle/>
          <a:p>
            <a:r>
              <a:rPr lang="en-US" altLang="zh-TW" dirty="0"/>
              <a:t>Binomial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F2A8A0F-BE50-4259-B8D1-38E05EB40F5E}"/>
                  </a:ext>
                </a:extLst>
              </p:cNvPr>
              <p:cNvSpPr>
                <a:spLocks noGrp="1"/>
              </p:cNvSpPr>
              <p:nvPr>
                <p:ph idx="1"/>
              </p:nvPr>
            </p:nvSpPr>
            <p:spPr/>
            <p:txBody>
              <a:bodyPr/>
              <a:lstStyle/>
              <a:p>
                <a:r>
                  <a:rPr lang="en-US" altLang="zh-TW" dirty="0"/>
                  <a:t>So we calculate the probability of </a:t>
                </a:r>
                <a14:m>
                  <m:oMath xmlns:m="http://schemas.openxmlformats.org/officeDocument/2006/math">
                    <m:r>
                      <a:rPr lang="en-US" altLang="zh-TW" i="1" dirty="0" smtClean="0">
                        <a:latin typeface="Cambria Math" panose="02040503050406030204" pitchFamily="18" charset="0"/>
                      </a:rPr>
                      <m:t>𝑃</m:t>
                    </m:r>
                    <m:r>
                      <a:rPr lang="en-US" altLang="zh-TW" i="1" dirty="0" smtClean="0">
                        <a:latin typeface="Cambria Math" panose="02040503050406030204" pitchFamily="18" charset="0"/>
                      </a:rPr>
                      <m:t>(</m:t>
                    </m:r>
                    <m:r>
                      <a:rPr lang="en-US" altLang="zh-TW"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i="1" dirty="0" smtClean="0">
                        <a:latin typeface="Cambria Math" panose="02040503050406030204" pitchFamily="18" charset="0"/>
                      </a:rPr>
                      <m:t>10)</m:t>
                    </m:r>
                  </m:oMath>
                </a14:m>
                <a:r>
                  <a:rPr lang="en-US" altLang="zh-TW" dirty="0"/>
                  <a:t> under the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oMath>
                </a14:m>
                <a:r>
                  <a:rPr lang="en-US" altLang="zh-TW" dirty="0"/>
                  <a:t> to evaluate the likelihood of the observed situation under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oMath>
                </a14:m>
                <a:endParaRPr lang="en-US" altLang="zh-TW" dirty="0"/>
              </a:p>
              <a:p>
                <a:endParaRPr lang="en-US" altLang="zh-TW" dirty="0"/>
              </a:p>
              <a:p>
                <a14:m>
                  <m:oMath xmlns:m="http://schemas.openxmlformats.org/officeDocument/2006/math">
                    <m:r>
                      <a:rPr lang="en-US" altLang="zh-TW" i="1" dirty="0" smtClean="0">
                        <a:latin typeface="Cambria Math" panose="02040503050406030204" pitchFamily="18" charset="0"/>
                      </a:rPr>
                      <m:t>𝑃</m:t>
                    </m:r>
                    <m:d>
                      <m:dPr>
                        <m:ctrlPr>
                          <a:rPr lang="en-US" altLang="zh-TW" i="1" dirty="0" smtClean="0">
                            <a:latin typeface="Cambria Math" panose="02040503050406030204" pitchFamily="18" charset="0"/>
                          </a:rPr>
                        </m:ctrlPr>
                      </m:dPr>
                      <m:e>
                        <m:r>
                          <a:rPr lang="en-US" altLang="zh-TW"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i="1" dirty="0" smtClean="0">
                            <a:latin typeface="Cambria Math" panose="02040503050406030204" pitchFamily="18" charset="0"/>
                          </a:rPr>
                          <m:t>10</m:t>
                        </m:r>
                      </m:e>
                    </m:d>
                    <m:r>
                      <a:rPr lang="en-US" altLang="zh-TW" b="0" i="0" dirty="0" smtClean="0">
                        <a:latin typeface="Cambria Math" panose="02040503050406030204" pitchFamily="18" charset="0"/>
                      </a:rPr>
                      <m:t>=</m:t>
                    </m:r>
                    <m:r>
                      <a:rPr lang="en-US" altLang="zh-TW" i="1" dirty="0">
                        <a:latin typeface="Cambria Math" panose="02040503050406030204" pitchFamily="18" charset="0"/>
                      </a:rPr>
                      <m:t>𝑃</m:t>
                    </m:r>
                    <m:d>
                      <m:dPr>
                        <m:ctrlPr>
                          <a:rPr lang="en-US" altLang="zh-TW" i="1" dirty="0">
                            <a:latin typeface="Cambria Math" panose="02040503050406030204" pitchFamily="18" charset="0"/>
                          </a:rPr>
                        </m:ctrlPr>
                      </m:dPr>
                      <m:e>
                        <m:r>
                          <a:rPr lang="en-US" altLang="zh-TW" i="1" dirty="0">
                            <a:latin typeface="Cambria Math" panose="02040503050406030204" pitchFamily="18" charset="0"/>
                          </a:rPr>
                          <m:t>𝑋</m:t>
                        </m:r>
                        <m:r>
                          <a:rPr lang="en-US" altLang="zh-TW" b="0" i="1" dirty="0" smtClean="0">
                            <a:latin typeface="Cambria Math" panose="02040503050406030204" pitchFamily="18" charset="0"/>
                          </a:rPr>
                          <m:t>≤2</m:t>
                        </m:r>
                      </m:e>
                    </m:d>
                    <m:r>
                      <a:rPr lang="en-US" altLang="zh-TW" b="0" i="1" dirty="0" smtClean="0">
                        <a:latin typeface="Cambria Math" panose="02040503050406030204" pitchFamily="18" charset="0"/>
                      </a:rPr>
                      <m:t>=</m:t>
                    </m:r>
                    <m:nary>
                      <m:naryPr>
                        <m:chr m:val="∑"/>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=0</m:t>
                        </m:r>
                      </m:sub>
                      <m:sup>
                        <m:r>
                          <a:rPr lang="en-US" altLang="zh-TW" b="0" i="1" dirty="0" smtClean="0">
                            <a:latin typeface="Cambria Math" panose="02040503050406030204" pitchFamily="18" charset="0"/>
                          </a:rPr>
                          <m:t>2</m:t>
                        </m:r>
                      </m:sup>
                      <m:e>
                        <m:r>
                          <a:rPr lang="en-US" altLang="zh-TW" b="0" i="1" dirty="0" smtClean="0">
                            <a:latin typeface="Cambria Math" panose="02040503050406030204" pitchFamily="18" charset="0"/>
                          </a:rPr>
                          <m:t>𝑃</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𝑋</m:t>
                        </m:r>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𝑥</m:t>
                        </m:r>
                        <m:r>
                          <a:rPr lang="en-US" altLang="zh-TW" b="0" i="1" dirty="0" smtClean="0">
                            <a:latin typeface="Cambria Math" panose="02040503050406030204" pitchFamily="18" charset="0"/>
                          </a:rPr>
                          <m:t>)</m:t>
                        </m:r>
                      </m:e>
                    </m:nary>
                    <m:r>
                      <a:rPr lang="en-US" altLang="zh-TW" b="0" i="1" dirty="0" smtClean="0">
                        <a:latin typeface="Cambria Math" panose="02040503050406030204" pitchFamily="18" charset="0"/>
                      </a:rPr>
                      <m:t>=</m:t>
                    </m:r>
                  </m:oMath>
                </a14:m>
                <a:endParaRPr lang="en-US" altLang="zh-TW" dirty="0"/>
              </a:p>
              <a:p>
                <a:pPr marL="0" indent="0">
                  <a:buNone/>
                </a:pPr>
                <a:endParaRPr lang="zh-TW" altLang="en-US" dirty="0"/>
              </a:p>
            </p:txBody>
          </p:sp>
        </mc:Choice>
        <mc:Fallback xmlns="">
          <p:sp>
            <p:nvSpPr>
              <p:cNvPr id="3" name="內容版面配置區 2">
                <a:extLst>
                  <a:ext uri="{FF2B5EF4-FFF2-40B4-BE49-F238E27FC236}">
                    <a16:creationId xmlns:a16="http://schemas.microsoft.com/office/drawing/2014/main" id="{6F2A8A0F-BE50-4259-B8D1-38E05EB40F5E}"/>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FD4A07D0-D6E0-4543-86F4-A55E45A87855}"/>
              </a:ext>
            </a:extLst>
          </p:cNvPr>
          <p:cNvSpPr>
            <a:spLocks noGrp="1"/>
          </p:cNvSpPr>
          <p:nvPr>
            <p:ph type="sldNum" sz="quarter" idx="12"/>
          </p:nvPr>
        </p:nvSpPr>
        <p:spPr/>
        <p:txBody>
          <a:bodyPr/>
          <a:lstStyle/>
          <a:p>
            <a:fld id="{F7C3EB1E-0928-436D-A66E-D72C5BBE33D9}" type="slidenum">
              <a:rPr lang="zh-TW" altLang="en-US" smtClean="0"/>
              <a:t>7</a:t>
            </a:fld>
            <a:endParaRPr lang="zh-TW" altLang="en-US"/>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5FEDF57D-7100-C31D-F8D3-A6FEDC9AF484}"/>
                  </a:ext>
                </a:extLst>
              </p14:cNvPr>
              <p14:cNvContentPartPr/>
              <p14:nvPr/>
            </p14:nvContentPartPr>
            <p14:xfrm>
              <a:off x="6412400" y="3133169"/>
              <a:ext cx="145080" cy="644760"/>
            </p14:xfrm>
          </p:contentPart>
        </mc:Choice>
        <mc:Fallback xmlns="">
          <p:pic>
            <p:nvPicPr>
              <p:cNvPr id="5" name="筆跡 4">
                <a:extLst>
                  <a:ext uri="{FF2B5EF4-FFF2-40B4-BE49-F238E27FC236}">
                    <a16:creationId xmlns:a16="http://schemas.microsoft.com/office/drawing/2014/main" id="{5FEDF57D-7100-C31D-F8D3-A6FEDC9AF484}"/>
                  </a:ext>
                </a:extLst>
              </p:cNvPr>
              <p:cNvPicPr/>
              <p:nvPr/>
            </p:nvPicPr>
            <p:blipFill>
              <a:blip r:embed="rId4"/>
              <a:stretch>
                <a:fillRect/>
              </a:stretch>
            </p:blipFill>
            <p:spPr>
              <a:xfrm>
                <a:off x="6403400" y="3124529"/>
                <a:ext cx="162720" cy="662400"/>
              </a:xfrm>
              <a:prstGeom prst="rect">
                <a:avLst/>
              </a:prstGeom>
            </p:spPr>
          </p:pic>
        </mc:Fallback>
      </mc:AlternateContent>
      <p:grpSp>
        <p:nvGrpSpPr>
          <p:cNvPr id="30" name="群組 29">
            <a:extLst>
              <a:ext uri="{FF2B5EF4-FFF2-40B4-BE49-F238E27FC236}">
                <a16:creationId xmlns:a16="http://schemas.microsoft.com/office/drawing/2014/main" id="{930DB038-1648-D0F3-D867-AD6C655C9EF5}"/>
              </a:ext>
            </a:extLst>
          </p:cNvPr>
          <p:cNvGrpSpPr/>
          <p:nvPr/>
        </p:nvGrpSpPr>
        <p:grpSpPr>
          <a:xfrm>
            <a:off x="6650720" y="3055409"/>
            <a:ext cx="334800" cy="728280"/>
            <a:chOff x="6650720" y="3055409"/>
            <a:chExt cx="334800" cy="728280"/>
          </a:xfrm>
        </p:grpSpPr>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A3FC69C6-0F15-D944-8228-93EFB51A9648}"/>
                    </a:ext>
                  </a:extLst>
                </p14:cNvPr>
                <p14:cNvContentPartPr/>
                <p14:nvPr/>
              </p14:nvContentPartPr>
              <p14:xfrm>
                <a:off x="6650720" y="3078089"/>
                <a:ext cx="6480" cy="133560"/>
              </p14:xfrm>
            </p:contentPart>
          </mc:Choice>
          <mc:Fallback xmlns="">
            <p:pic>
              <p:nvPicPr>
                <p:cNvPr id="6" name="筆跡 5">
                  <a:extLst>
                    <a:ext uri="{FF2B5EF4-FFF2-40B4-BE49-F238E27FC236}">
                      <a16:creationId xmlns:a16="http://schemas.microsoft.com/office/drawing/2014/main" id="{A3FC69C6-0F15-D944-8228-93EFB51A9648}"/>
                    </a:ext>
                  </a:extLst>
                </p:cNvPr>
                <p:cNvPicPr/>
                <p:nvPr/>
              </p:nvPicPr>
              <p:blipFill>
                <a:blip r:embed="rId6"/>
                <a:stretch>
                  <a:fillRect/>
                </a:stretch>
              </p:blipFill>
              <p:spPr>
                <a:xfrm>
                  <a:off x="6642080" y="3069449"/>
                  <a:ext cx="2412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BF181E84-13BA-77DA-75CB-DA5FAC528798}"/>
                    </a:ext>
                  </a:extLst>
                </p14:cNvPr>
                <p14:cNvContentPartPr/>
                <p14:nvPr/>
              </p14:nvContentPartPr>
              <p14:xfrm>
                <a:off x="6653240" y="3055409"/>
                <a:ext cx="164160" cy="99000"/>
              </p14:xfrm>
            </p:contentPart>
          </mc:Choice>
          <mc:Fallback xmlns="">
            <p:pic>
              <p:nvPicPr>
                <p:cNvPr id="7" name="筆跡 6">
                  <a:extLst>
                    <a:ext uri="{FF2B5EF4-FFF2-40B4-BE49-F238E27FC236}">
                      <a16:creationId xmlns:a16="http://schemas.microsoft.com/office/drawing/2014/main" id="{BF181E84-13BA-77DA-75CB-DA5FAC528798}"/>
                    </a:ext>
                  </a:extLst>
                </p:cNvPr>
                <p:cNvPicPr/>
                <p:nvPr/>
              </p:nvPicPr>
              <p:blipFill>
                <a:blip r:embed="rId8"/>
                <a:stretch>
                  <a:fillRect/>
                </a:stretch>
              </p:blipFill>
              <p:spPr>
                <a:xfrm>
                  <a:off x="6644240" y="3046409"/>
                  <a:ext cx="18180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267E4C4A-B84D-B32C-0E48-112FC90F8CB0}"/>
                    </a:ext>
                  </a:extLst>
                </p14:cNvPr>
                <p14:cNvContentPartPr/>
                <p14:nvPr/>
              </p14:nvContentPartPr>
              <p14:xfrm>
                <a:off x="6653600" y="3606569"/>
                <a:ext cx="112320" cy="139680"/>
              </p14:xfrm>
            </p:contentPart>
          </mc:Choice>
          <mc:Fallback xmlns="">
            <p:pic>
              <p:nvPicPr>
                <p:cNvPr id="9" name="筆跡 8">
                  <a:extLst>
                    <a:ext uri="{FF2B5EF4-FFF2-40B4-BE49-F238E27FC236}">
                      <a16:creationId xmlns:a16="http://schemas.microsoft.com/office/drawing/2014/main" id="{267E4C4A-B84D-B32C-0E48-112FC90F8CB0}"/>
                    </a:ext>
                  </a:extLst>
                </p:cNvPr>
                <p:cNvPicPr/>
                <p:nvPr/>
              </p:nvPicPr>
              <p:blipFill>
                <a:blip r:embed="rId10"/>
                <a:stretch>
                  <a:fillRect/>
                </a:stretch>
              </p:blipFill>
              <p:spPr>
                <a:xfrm>
                  <a:off x="6644960" y="3597929"/>
                  <a:ext cx="1299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7CF959BB-C471-3F48-D43F-BFF236CF0BD6}"/>
                    </a:ext>
                  </a:extLst>
                </p14:cNvPr>
                <p14:cNvContentPartPr/>
                <p14:nvPr/>
              </p14:nvContentPartPr>
              <p14:xfrm>
                <a:off x="6847280" y="3121289"/>
                <a:ext cx="138240" cy="662400"/>
              </p14:xfrm>
            </p:contentPart>
          </mc:Choice>
          <mc:Fallback xmlns="">
            <p:pic>
              <p:nvPicPr>
                <p:cNvPr id="10" name="筆跡 9">
                  <a:extLst>
                    <a:ext uri="{FF2B5EF4-FFF2-40B4-BE49-F238E27FC236}">
                      <a16:creationId xmlns:a16="http://schemas.microsoft.com/office/drawing/2014/main" id="{7CF959BB-C471-3F48-D43F-BFF236CF0BD6}"/>
                    </a:ext>
                  </a:extLst>
                </p:cNvPr>
                <p:cNvPicPr/>
                <p:nvPr/>
              </p:nvPicPr>
              <p:blipFill>
                <a:blip r:embed="rId12"/>
                <a:stretch>
                  <a:fillRect/>
                </a:stretch>
              </p:blipFill>
              <p:spPr>
                <a:xfrm>
                  <a:off x="6838640" y="3112649"/>
                  <a:ext cx="155880" cy="680040"/>
                </a:xfrm>
                <a:prstGeom prst="rect">
                  <a:avLst/>
                </a:prstGeom>
              </p:spPr>
            </p:pic>
          </mc:Fallback>
        </mc:AlternateContent>
      </p:grpSp>
      <p:grpSp>
        <p:nvGrpSpPr>
          <p:cNvPr id="29" name="群組 28">
            <a:extLst>
              <a:ext uri="{FF2B5EF4-FFF2-40B4-BE49-F238E27FC236}">
                <a16:creationId xmlns:a16="http://schemas.microsoft.com/office/drawing/2014/main" id="{C9BAB1E6-034D-33B2-EE43-36A2BD56D31F}"/>
              </a:ext>
            </a:extLst>
          </p:cNvPr>
          <p:cNvGrpSpPr/>
          <p:nvPr/>
        </p:nvGrpSpPr>
        <p:grpSpPr>
          <a:xfrm>
            <a:off x="7263800" y="3161609"/>
            <a:ext cx="303120" cy="520560"/>
            <a:chOff x="7263800" y="3161609"/>
            <a:chExt cx="303120" cy="520560"/>
          </a:xfrm>
        </p:grpSpPr>
        <mc:AlternateContent xmlns:mc="http://schemas.openxmlformats.org/markup-compatibility/2006" xmlns:p14="http://schemas.microsoft.com/office/powerpoint/2010/main">
          <mc:Choice Requires="p14">
            <p:contentPart p14:bwMode="auto" r:id="rId13">
              <p14:nvContentPartPr>
                <p14:cNvPr id="11" name="筆跡 10">
                  <a:extLst>
                    <a:ext uri="{FF2B5EF4-FFF2-40B4-BE49-F238E27FC236}">
                      <a16:creationId xmlns:a16="http://schemas.microsoft.com/office/drawing/2014/main" id="{9E57F38E-C7B2-E7C5-53C1-A77A024341DC}"/>
                    </a:ext>
                  </a:extLst>
                </p14:cNvPr>
                <p14:cNvContentPartPr/>
                <p14:nvPr/>
              </p14:nvContentPartPr>
              <p14:xfrm>
                <a:off x="7322840" y="3318569"/>
                <a:ext cx="16200" cy="363600"/>
              </p14:xfrm>
            </p:contentPart>
          </mc:Choice>
          <mc:Fallback xmlns="">
            <p:pic>
              <p:nvPicPr>
                <p:cNvPr id="11" name="筆跡 10">
                  <a:extLst>
                    <a:ext uri="{FF2B5EF4-FFF2-40B4-BE49-F238E27FC236}">
                      <a16:creationId xmlns:a16="http://schemas.microsoft.com/office/drawing/2014/main" id="{9E57F38E-C7B2-E7C5-53C1-A77A024341DC}"/>
                    </a:ext>
                  </a:extLst>
                </p:cNvPr>
                <p:cNvPicPr/>
                <p:nvPr/>
              </p:nvPicPr>
              <p:blipFill>
                <a:blip r:embed="rId14"/>
                <a:stretch>
                  <a:fillRect/>
                </a:stretch>
              </p:blipFill>
              <p:spPr>
                <a:xfrm>
                  <a:off x="7314200" y="3309569"/>
                  <a:ext cx="33840" cy="3812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F162C2C4-9118-CFCD-CB51-D45DED37780F}"/>
                    </a:ext>
                  </a:extLst>
                </p14:cNvPr>
                <p14:cNvContentPartPr/>
                <p14:nvPr/>
              </p14:nvContentPartPr>
              <p14:xfrm>
                <a:off x="7263800" y="3275369"/>
                <a:ext cx="101880" cy="131400"/>
              </p14:xfrm>
            </p:contentPart>
          </mc:Choice>
          <mc:Fallback xmlns="">
            <p:pic>
              <p:nvPicPr>
                <p:cNvPr id="12" name="筆跡 11">
                  <a:extLst>
                    <a:ext uri="{FF2B5EF4-FFF2-40B4-BE49-F238E27FC236}">
                      <a16:creationId xmlns:a16="http://schemas.microsoft.com/office/drawing/2014/main" id="{F162C2C4-9118-CFCD-CB51-D45DED37780F}"/>
                    </a:ext>
                  </a:extLst>
                </p:cNvPr>
                <p:cNvPicPr/>
                <p:nvPr/>
              </p:nvPicPr>
              <p:blipFill>
                <a:blip r:embed="rId16"/>
                <a:stretch>
                  <a:fillRect/>
                </a:stretch>
              </p:blipFill>
              <p:spPr>
                <a:xfrm>
                  <a:off x="7254800" y="3266729"/>
                  <a:ext cx="1195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9951F7FC-519B-3603-E63D-F8DD16C18442}"/>
                    </a:ext>
                  </a:extLst>
                </p14:cNvPr>
                <p14:cNvContentPartPr/>
                <p14:nvPr/>
              </p14:nvContentPartPr>
              <p14:xfrm>
                <a:off x="7489520" y="3161609"/>
                <a:ext cx="77400" cy="84960"/>
              </p14:xfrm>
            </p:contentPart>
          </mc:Choice>
          <mc:Fallback xmlns="">
            <p:pic>
              <p:nvPicPr>
                <p:cNvPr id="13" name="筆跡 12">
                  <a:extLst>
                    <a:ext uri="{FF2B5EF4-FFF2-40B4-BE49-F238E27FC236}">
                      <a16:creationId xmlns:a16="http://schemas.microsoft.com/office/drawing/2014/main" id="{9951F7FC-519B-3603-E63D-F8DD16C18442}"/>
                    </a:ext>
                  </a:extLst>
                </p:cNvPr>
                <p:cNvPicPr/>
                <p:nvPr/>
              </p:nvPicPr>
              <p:blipFill>
                <a:blip r:embed="rId18"/>
                <a:stretch>
                  <a:fillRect/>
                </a:stretch>
              </p:blipFill>
              <p:spPr>
                <a:xfrm>
                  <a:off x="7480880" y="3152969"/>
                  <a:ext cx="95040" cy="102600"/>
                </a:xfrm>
                <a:prstGeom prst="rect">
                  <a:avLst/>
                </a:prstGeom>
              </p:spPr>
            </p:pic>
          </mc:Fallback>
        </mc:AlternateContent>
      </p:grpSp>
      <p:grpSp>
        <p:nvGrpSpPr>
          <p:cNvPr id="28" name="群組 27">
            <a:extLst>
              <a:ext uri="{FF2B5EF4-FFF2-40B4-BE49-F238E27FC236}">
                <a16:creationId xmlns:a16="http://schemas.microsoft.com/office/drawing/2014/main" id="{072A8F34-19A8-8616-75B1-2FD4152D7CEF}"/>
              </a:ext>
            </a:extLst>
          </p:cNvPr>
          <p:cNvGrpSpPr/>
          <p:nvPr/>
        </p:nvGrpSpPr>
        <p:grpSpPr>
          <a:xfrm>
            <a:off x="7717040" y="3057929"/>
            <a:ext cx="1090800" cy="611280"/>
            <a:chOff x="7717040" y="3057929"/>
            <a:chExt cx="1090800" cy="611280"/>
          </a:xfrm>
        </p:grpSpPr>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EB60D179-66FE-AB61-A8E2-500C8FCF5C32}"/>
                    </a:ext>
                  </a:extLst>
                </p14:cNvPr>
                <p14:cNvContentPartPr/>
                <p14:nvPr/>
              </p14:nvContentPartPr>
              <p14:xfrm>
                <a:off x="7717040" y="3315689"/>
                <a:ext cx="94320" cy="228960"/>
              </p14:xfrm>
            </p:contentPart>
          </mc:Choice>
          <mc:Fallback xmlns="">
            <p:pic>
              <p:nvPicPr>
                <p:cNvPr id="14" name="筆跡 13">
                  <a:extLst>
                    <a:ext uri="{FF2B5EF4-FFF2-40B4-BE49-F238E27FC236}">
                      <a16:creationId xmlns:a16="http://schemas.microsoft.com/office/drawing/2014/main" id="{EB60D179-66FE-AB61-A8E2-500C8FCF5C32}"/>
                    </a:ext>
                  </a:extLst>
                </p:cNvPr>
                <p:cNvPicPr/>
                <p:nvPr/>
              </p:nvPicPr>
              <p:blipFill>
                <a:blip r:embed="rId20"/>
                <a:stretch>
                  <a:fillRect/>
                </a:stretch>
              </p:blipFill>
              <p:spPr>
                <a:xfrm>
                  <a:off x="7708040" y="3307049"/>
                  <a:ext cx="11196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0369FB95-395D-2C64-118B-D9A78D8035EA}"/>
                    </a:ext>
                  </a:extLst>
                </p14:cNvPr>
                <p14:cNvContentPartPr/>
                <p14:nvPr/>
              </p14:nvContentPartPr>
              <p14:xfrm>
                <a:off x="7860320" y="3302369"/>
                <a:ext cx="173520" cy="186840"/>
              </p14:xfrm>
            </p:contentPart>
          </mc:Choice>
          <mc:Fallback xmlns="">
            <p:pic>
              <p:nvPicPr>
                <p:cNvPr id="15" name="筆跡 14">
                  <a:extLst>
                    <a:ext uri="{FF2B5EF4-FFF2-40B4-BE49-F238E27FC236}">
                      <a16:creationId xmlns:a16="http://schemas.microsoft.com/office/drawing/2014/main" id="{0369FB95-395D-2C64-118B-D9A78D8035EA}"/>
                    </a:ext>
                  </a:extLst>
                </p:cNvPr>
                <p:cNvPicPr/>
                <p:nvPr/>
              </p:nvPicPr>
              <p:blipFill>
                <a:blip r:embed="rId22"/>
                <a:stretch>
                  <a:fillRect/>
                </a:stretch>
              </p:blipFill>
              <p:spPr>
                <a:xfrm>
                  <a:off x="7851680" y="3293729"/>
                  <a:ext cx="19116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55FFF3E5-7F60-77C3-E52F-E2DB894F6266}"/>
                    </a:ext>
                  </a:extLst>
                </p14:cNvPr>
                <p14:cNvContentPartPr/>
                <p14:nvPr/>
              </p14:nvContentPartPr>
              <p14:xfrm>
                <a:off x="8054720" y="3296969"/>
                <a:ext cx="18360" cy="372240"/>
              </p14:xfrm>
            </p:contentPart>
          </mc:Choice>
          <mc:Fallback xmlns="">
            <p:pic>
              <p:nvPicPr>
                <p:cNvPr id="16" name="筆跡 15">
                  <a:extLst>
                    <a:ext uri="{FF2B5EF4-FFF2-40B4-BE49-F238E27FC236}">
                      <a16:creationId xmlns:a16="http://schemas.microsoft.com/office/drawing/2014/main" id="{55FFF3E5-7F60-77C3-E52F-E2DB894F6266}"/>
                    </a:ext>
                  </a:extLst>
                </p:cNvPr>
                <p:cNvPicPr/>
                <p:nvPr/>
              </p:nvPicPr>
              <p:blipFill>
                <a:blip r:embed="rId24"/>
                <a:stretch>
                  <a:fillRect/>
                </a:stretch>
              </p:blipFill>
              <p:spPr>
                <a:xfrm>
                  <a:off x="8045720" y="3288329"/>
                  <a:ext cx="36000" cy="3898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6AB940D5-0551-BE3D-AE9E-3623BBF7A127}"/>
                    </a:ext>
                  </a:extLst>
                </p14:cNvPr>
                <p14:cNvContentPartPr/>
                <p14:nvPr/>
              </p14:nvContentPartPr>
              <p14:xfrm>
                <a:off x="8066240" y="3284009"/>
                <a:ext cx="140760" cy="151200"/>
              </p14:xfrm>
            </p:contentPart>
          </mc:Choice>
          <mc:Fallback xmlns="">
            <p:pic>
              <p:nvPicPr>
                <p:cNvPr id="17" name="筆跡 16">
                  <a:extLst>
                    <a:ext uri="{FF2B5EF4-FFF2-40B4-BE49-F238E27FC236}">
                      <a16:creationId xmlns:a16="http://schemas.microsoft.com/office/drawing/2014/main" id="{6AB940D5-0551-BE3D-AE9E-3623BBF7A127}"/>
                    </a:ext>
                  </a:extLst>
                </p:cNvPr>
                <p:cNvPicPr/>
                <p:nvPr/>
              </p:nvPicPr>
              <p:blipFill>
                <a:blip r:embed="rId26"/>
                <a:stretch>
                  <a:fillRect/>
                </a:stretch>
              </p:blipFill>
              <p:spPr>
                <a:xfrm>
                  <a:off x="8057600" y="3275009"/>
                  <a:ext cx="1584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73494DB9-2911-F06F-97CE-A7DE11FC82C2}"/>
                    </a:ext>
                  </a:extLst>
                </p14:cNvPr>
                <p14:cNvContentPartPr/>
                <p14:nvPr/>
              </p14:nvContentPartPr>
              <p14:xfrm>
                <a:off x="8327960" y="3260249"/>
                <a:ext cx="105120" cy="287280"/>
              </p14:xfrm>
            </p:contentPart>
          </mc:Choice>
          <mc:Fallback xmlns="">
            <p:pic>
              <p:nvPicPr>
                <p:cNvPr id="18" name="筆跡 17">
                  <a:extLst>
                    <a:ext uri="{FF2B5EF4-FFF2-40B4-BE49-F238E27FC236}">
                      <a16:creationId xmlns:a16="http://schemas.microsoft.com/office/drawing/2014/main" id="{73494DB9-2911-F06F-97CE-A7DE11FC82C2}"/>
                    </a:ext>
                  </a:extLst>
                </p:cNvPr>
                <p:cNvPicPr/>
                <p:nvPr/>
              </p:nvPicPr>
              <p:blipFill>
                <a:blip r:embed="rId28"/>
                <a:stretch>
                  <a:fillRect/>
                </a:stretch>
              </p:blipFill>
              <p:spPr>
                <a:xfrm>
                  <a:off x="8319320" y="3251249"/>
                  <a:ext cx="122760" cy="3049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A0613401-4C36-363F-5C29-A6E0BD301403}"/>
                    </a:ext>
                  </a:extLst>
                </p14:cNvPr>
                <p14:cNvContentPartPr/>
                <p14:nvPr/>
              </p14:nvContentPartPr>
              <p14:xfrm>
                <a:off x="8292680" y="3089969"/>
                <a:ext cx="11880" cy="125640"/>
              </p14:xfrm>
            </p:contentPart>
          </mc:Choice>
          <mc:Fallback xmlns="">
            <p:pic>
              <p:nvPicPr>
                <p:cNvPr id="19" name="筆跡 18">
                  <a:extLst>
                    <a:ext uri="{FF2B5EF4-FFF2-40B4-BE49-F238E27FC236}">
                      <a16:creationId xmlns:a16="http://schemas.microsoft.com/office/drawing/2014/main" id="{A0613401-4C36-363F-5C29-A6E0BD301403}"/>
                    </a:ext>
                  </a:extLst>
                </p:cNvPr>
                <p:cNvPicPr/>
                <p:nvPr/>
              </p:nvPicPr>
              <p:blipFill>
                <a:blip r:embed="rId30"/>
                <a:stretch>
                  <a:fillRect/>
                </a:stretch>
              </p:blipFill>
              <p:spPr>
                <a:xfrm>
                  <a:off x="8283680" y="3080969"/>
                  <a:ext cx="29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DB105B87-A62F-6B8B-FDC4-07041A4C94A5}"/>
                    </a:ext>
                  </a:extLst>
                </p14:cNvPr>
                <p14:cNvContentPartPr/>
                <p14:nvPr/>
              </p14:nvContentPartPr>
              <p14:xfrm>
                <a:off x="8358200" y="3057929"/>
                <a:ext cx="211320" cy="98280"/>
              </p14:xfrm>
            </p:contentPart>
          </mc:Choice>
          <mc:Fallback xmlns="">
            <p:pic>
              <p:nvPicPr>
                <p:cNvPr id="20" name="筆跡 19">
                  <a:extLst>
                    <a:ext uri="{FF2B5EF4-FFF2-40B4-BE49-F238E27FC236}">
                      <a16:creationId xmlns:a16="http://schemas.microsoft.com/office/drawing/2014/main" id="{DB105B87-A62F-6B8B-FDC4-07041A4C94A5}"/>
                    </a:ext>
                  </a:extLst>
                </p:cNvPr>
                <p:cNvPicPr/>
                <p:nvPr/>
              </p:nvPicPr>
              <p:blipFill>
                <a:blip r:embed="rId32"/>
                <a:stretch>
                  <a:fillRect/>
                </a:stretch>
              </p:blipFill>
              <p:spPr>
                <a:xfrm>
                  <a:off x="8349560" y="3048929"/>
                  <a:ext cx="22896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EB807413-F4AB-B370-B4B6-E4C20E25B195}"/>
                    </a:ext>
                  </a:extLst>
                </p14:cNvPr>
                <p14:cNvContentPartPr/>
                <p14:nvPr/>
              </p14:nvContentPartPr>
              <p14:xfrm>
                <a:off x="8676440" y="3379769"/>
                <a:ext cx="131400" cy="12240"/>
              </p14:xfrm>
            </p:contentPart>
          </mc:Choice>
          <mc:Fallback xmlns="">
            <p:pic>
              <p:nvPicPr>
                <p:cNvPr id="21" name="筆跡 20">
                  <a:extLst>
                    <a:ext uri="{FF2B5EF4-FFF2-40B4-BE49-F238E27FC236}">
                      <a16:creationId xmlns:a16="http://schemas.microsoft.com/office/drawing/2014/main" id="{EB807413-F4AB-B370-B4B6-E4C20E25B195}"/>
                    </a:ext>
                  </a:extLst>
                </p:cNvPr>
                <p:cNvPicPr/>
                <p:nvPr/>
              </p:nvPicPr>
              <p:blipFill>
                <a:blip r:embed="rId34"/>
                <a:stretch>
                  <a:fillRect/>
                </a:stretch>
              </p:blipFill>
              <p:spPr>
                <a:xfrm>
                  <a:off x="8667800" y="3370769"/>
                  <a:ext cx="14904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35408112-9A36-E02D-D2B0-D2C27982FF0E}"/>
                    </a:ext>
                  </a:extLst>
                </p14:cNvPr>
                <p14:cNvContentPartPr/>
                <p14:nvPr/>
              </p14:nvContentPartPr>
              <p14:xfrm>
                <a:off x="8750960" y="3309569"/>
                <a:ext cx="24480" cy="189000"/>
              </p14:xfrm>
            </p:contentPart>
          </mc:Choice>
          <mc:Fallback xmlns="">
            <p:pic>
              <p:nvPicPr>
                <p:cNvPr id="22" name="筆跡 21">
                  <a:extLst>
                    <a:ext uri="{FF2B5EF4-FFF2-40B4-BE49-F238E27FC236}">
                      <a16:creationId xmlns:a16="http://schemas.microsoft.com/office/drawing/2014/main" id="{35408112-9A36-E02D-D2B0-D2C27982FF0E}"/>
                    </a:ext>
                  </a:extLst>
                </p:cNvPr>
                <p:cNvPicPr/>
                <p:nvPr/>
              </p:nvPicPr>
              <p:blipFill>
                <a:blip r:embed="rId36"/>
                <a:stretch>
                  <a:fillRect/>
                </a:stretch>
              </p:blipFill>
              <p:spPr>
                <a:xfrm>
                  <a:off x="8741960" y="3300929"/>
                  <a:ext cx="42120" cy="20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67BFB51B-3C72-E60F-68CD-419790282487}"/>
                  </a:ext>
                </a:extLst>
              </p14:cNvPr>
              <p14:cNvContentPartPr/>
              <p14:nvPr/>
            </p14:nvContentPartPr>
            <p14:xfrm>
              <a:off x="9102320" y="3091409"/>
              <a:ext cx="128520" cy="481680"/>
            </p14:xfrm>
          </p:contentPart>
        </mc:Choice>
        <mc:Fallback xmlns="">
          <p:pic>
            <p:nvPicPr>
              <p:cNvPr id="23" name="筆跡 22">
                <a:extLst>
                  <a:ext uri="{FF2B5EF4-FFF2-40B4-BE49-F238E27FC236}">
                    <a16:creationId xmlns:a16="http://schemas.microsoft.com/office/drawing/2014/main" id="{67BFB51B-3C72-E60F-68CD-419790282487}"/>
                  </a:ext>
                </a:extLst>
              </p:cNvPr>
              <p:cNvPicPr/>
              <p:nvPr/>
            </p:nvPicPr>
            <p:blipFill>
              <a:blip r:embed="rId38"/>
              <a:stretch>
                <a:fillRect/>
              </a:stretch>
            </p:blipFill>
            <p:spPr>
              <a:xfrm>
                <a:off x="9093680" y="3082769"/>
                <a:ext cx="146160" cy="499320"/>
              </a:xfrm>
              <a:prstGeom prst="rect">
                <a:avLst/>
              </a:prstGeom>
            </p:spPr>
          </p:pic>
        </mc:Fallback>
      </mc:AlternateContent>
      <p:grpSp>
        <p:nvGrpSpPr>
          <p:cNvPr id="33" name="群組 32">
            <a:extLst>
              <a:ext uri="{FF2B5EF4-FFF2-40B4-BE49-F238E27FC236}">
                <a16:creationId xmlns:a16="http://schemas.microsoft.com/office/drawing/2014/main" id="{C07E7240-B531-86D3-973B-32501FB5FBB4}"/>
              </a:ext>
            </a:extLst>
          </p:cNvPr>
          <p:cNvGrpSpPr/>
          <p:nvPr/>
        </p:nvGrpSpPr>
        <p:grpSpPr>
          <a:xfrm>
            <a:off x="9419120" y="2927249"/>
            <a:ext cx="393480" cy="735120"/>
            <a:chOff x="9419120" y="2927249"/>
            <a:chExt cx="393480" cy="735120"/>
          </a:xfrm>
        </p:grpSpPr>
        <mc:AlternateContent xmlns:mc="http://schemas.openxmlformats.org/markup-compatibility/2006" xmlns:p14="http://schemas.microsoft.com/office/powerpoint/2010/main">
          <mc:Choice Requires="p14">
            <p:contentPart p14:bwMode="auto" r:id="rId39">
              <p14:nvContentPartPr>
                <p14:cNvPr id="24" name="筆跡 23">
                  <a:extLst>
                    <a:ext uri="{FF2B5EF4-FFF2-40B4-BE49-F238E27FC236}">
                      <a16:creationId xmlns:a16="http://schemas.microsoft.com/office/drawing/2014/main" id="{F1524CEC-4D77-8834-1A8A-987E50954F0E}"/>
                    </a:ext>
                  </a:extLst>
                </p14:cNvPr>
                <p14:cNvContentPartPr/>
                <p14:nvPr/>
              </p14:nvContentPartPr>
              <p14:xfrm>
                <a:off x="9422000" y="2936249"/>
                <a:ext cx="33120" cy="230760"/>
              </p14:xfrm>
            </p:contentPart>
          </mc:Choice>
          <mc:Fallback xmlns="">
            <p:pic>
              <p:nvPicPr>
                <p:cNvPr id="24" name="筆跡 23">
                  <a:extLst>
                    <a:ext uri="{FF2B5EF4-FFF2-40B4-BE49-F238E27FC236}">
                      <a16:creationId xmlns:a16="http://schemas.microsoft.com/office/drawing/2014/main" id="{F1524CEC-4D77-8834-1A8A-987E50954F0E}"/>
                    </a:ext>
                  </a:extLst>
                </p:cNvPr>
                <p:cNvPicPr/>
                <p:nvPr/>
              </p:nvPicPr>
              <p:blipFill>
                <a:blip r:embed="rId40"/>
                <a:stretch>
                  <a:fillRect/>
                </a:stretch>
              </p:blipFill>
              <p:spPr>
                <a:xfrm>
                  <a:off x="9413360" y="2927249"/>
                  <a:ext cx="5076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筆跡 24">
                  <a:extLst>
                    <a:ext uri="{FF2B5EF4-FFF2-40B4-BE49-F238E27FC236}">
                      <a16:creationId xmlns:a16="http://schemas.microsoft.com/office/drawing/2014/main" id="{554B6629-6BA6-4CFF-2AED-0201CD9CEA10}"/>
                    </a:ext>
                  </a:extLst>
                </p14:cNvPr>
                <p14:cNvContentPartPr/>
                <p14:nvPr/>
              </p14:nvContentPartPr>
              <p14:xfrm>
                <a:off x="9476360" y="2927249"/>
                <a:ext cx="186840" cy="110520"/>
              </p14:xfrm>
            </p:contentPart>
          </mc:Choice>
          <mc:Fallback xmlns="">
            <p:pic>
              <p:nvPicPr>
                <p:cNvPr id="25" name="筆跡 24">
                  <a:extLst>
                    <a:ext uri="{FF2B5EF4-FFF2-40B4-BE49-F238E27FC236}">
                      <a16:creationId xmlns:a16="http://schemas.microsoft.com/office/drawing/2014/main" id="{554B6629-6BA6-4CFF-2AED-0201CD9CEA10}"/>
                    </a:ext>
                  </a:extLst>
                </p:cNvPr>
                <p:cNvPicPr/>
                <p:nvPr/>
              </p:nvPicPr>
              <p:blipFill>
                <a:blip r:embed="rId42"/>
                <a:stretch>
                  <a:fillRect/>
                </a:stretch>
              </p:blipFill>
              <p:spPr>
                <a:xfrm>
                  <a:off x="9467360" y="2918609"/>
                  <a:ext cx="2044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筆跡 30">
                  <a:extLst>
                    <a:ext uri="{FF2B5EF4-FFF2-40B4-BE49-F238E27FC236}">
                      <a16:creationId xmlns:a16="http://schemas.microsoft.com/office/drawing/2014/main" id="{BD1F61E4-0D41-5EED-C4A2-DCA0455A72C8}"/>
                    </a:ext>
                  </a:extLst>
                </p14:cNvPr>
                <p14:cNvContentPartPr/>
                <p14:nvPr/>
              </p14:nvContentPartPr>
              <p14:xfrm>
                <a:off x="9419120" y="3358529"/>
                <a:ext cx="19800" cy="217800"/>
              </p14:xfrm>
            </p:contentPart>
          </mc:Choice>
          <mc:Fallback xmlns="">
            <p:pic>
              <p:nvPicPr>
                <p:cNvPr id="31" name="筆跡 30">
                  <a:extLst>
                    <a:ext uri="{FF2B5EF4-FFF2-40B4-BE49-F238E27FC236}">
                      <a16:creationId xmlns:a16="http://schemas.microsoft.com/office/drawing/2014/main" id="{BD1F61E4-0D41-5EED-C4A2-DCA0455A72C8}"/>
                    </a:ext>
                  </a:extLst>
                </p:cNvPr>
                <p:cNvPicPr/>
                <p:nvPr/>
              </p:nvPicPr>
              <p:blipFill>
                <a:blip r:embed="rId44"/>
                <a:stretch>
                  <a:fillRect/>
                </a:stretch>
              </p:blipFill>
              <p:spPr>
                <a:xfrm>
                  <a:off x="9410120" y="3349529"/>
                  <a:ext cx="374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筆跡 31">
                  <a:extLst>
                    <a:ext uri="{FF2B5EF4-FFF2-40B4-BE49-F238E27FC236}">
                      <a16:creationId xmlns:a16="http://schemas.microsoft.com/office/drawing/2014/main" id="{4000B4E7-9359-B7E9-7240-C6DBB2ED9C8C}"/>
                    </a:ext>
                  </a:extLst>
                </p14:cNvPr>
                <p14:cNvContentPartPr/>
                <p14:nvPr/>
              </p14:nvContentPartPr>
              <p14:xfrm>
                <a:off x="9647000" y="3065489"/>
                <a:ext cx="165600" cy="596880"/>
              </p14:xfrm>
            </p:contentPart>
          </mc:Choice>
          <mc:Fallback xmlns="">
            <p:pic>
              <p:nvPicPr>
                <p:cNvPr id="32" name="筆跡 31">
                  <a:extLst>
                    <a:ext uri="{FF2B5EF4-FFF2-40B4-BE49-F238E27FC236}">
                      <a16:creationId xmlns:a16="http://schemas.microsoft.com/office/drawing/2014/main" id="{4000B4E7-9359-B7E9-7240-C6DBB2ED9C8C}"/>
                    </a:ext>
                  </a:extLst>
                </p:cNvPr>
                <p:cNvPicPr/>
                <p:nvPr/>
              </p:nvPicPr>
              <p:blipFill>
                <a:blip r:embed="rId46"/>
                <a:stretch>
                  <a:fillRect/>
                </a:stretch>
              </p:blipFill>
              <p:spPr>
                <a:xfrm>
                  <a:off x="9638360" y="3056849"/>
                  <a:ext cx="183240" cy="614520"/>
                </a:xfrm>
                <a:prstGeom prst="rect">
                  <a:avLst/>
                </a:prstGeom>
              </p:spPr>
            </p:pic>
          </mc:Fallback>
        </mc:AlternateContent>
      </p:grpSp>
      <p:grpSp>
        <p:nvGrpSpPr>
          <p:cNvPr id="38" name="群組 37">
            <a:extLst>
              <a:ext uri="{FF2B5EF4-FFF2-40B4-BE49-F238E27FC236}">
                <a16:creationId xmlns:a16="http://schemas.microsoft.com/office/drawing/2014/main" id="{DC0B7CB8-01CA-7BFB-8FC2-DF99A75A1EFB}"/>
              </a:ext>
            </a:extLst>
          </p:cNvPr>
          <p:cNvGrpSpPr/>
          <p:nvPr/>
        </p:nvGrpSpPr>
        <p:grpSpPr>
          <a:xfrm>
            <a:off x="10028240" y="3073049"/>
            <a:ext cx="704880" cy="495720"/>
            <a:chOff x="10028240" y="3073049"/>
            <a:chExt cx="704880" cy="495720"/>
          </a:xfrm>
        </p:grpSpPr>
        <mc:AlternateContent xmlns:mc="http://schemas.openxmlformats.org/markup-compatibility/2006" xmlns:p14="http://schemas.microsoft.com/office/powerpoint/2010/main">
          <mc:Choice Requires="p14">
            <p:contentPart p14:bwMode="auto" r:id="rId47">
              <p14:nvContentPartPr>
                <p14:cNvPr id="34" name="筆跡 33">
                  <a:extLst>
                    <a:ext uri="{FF2B5EF4-FFF2-40B4-BE49-F238E27FC236}">
                      <a16:creationId xmlns:a16="http://schemas.microsoft.com/office/drawing/2014/main" id="{CC360783-B872-5F7A-295A-3E08DB4A7AAB}"/>
                    </a:ext>
                  </a:extLst>
                </p14:cNvPr>
                <p14:cNvContentPartPr/>
                <p14:nvPr/>
              </p14:nvContentPartPr>
              <p14:xfrm>
                <a:off x="10049840" y="3247649"/>
                <a:ext cx="12600" cy="321120"/>
              </p14:xfrm>
            </p:contentPart>
          </mc:Choice>
          <mc:Fallback xmlns="">
            <p:pic>
              <p:nvPicPr>
                <p:cNvPr id="34" name="筆跡 33">
                  <a:extLst>
                    <a:ext uri="{FF2B5EF4-FFF2-40B4-BE49-F238E27FC236}">
                      <a16:creationId xmlns:a16="http://schemas.microsoft.com/office/drawing/2014/main" id="{CC360783-B872-5F7A-295A-3E08DB4A7AAB}"/>
                    </a:ext>
                  </a:extLst>
                </p:cNvPr>
                <p:cNvPicPr/>
                <p:nvPr/>
              </p:nvPicPr>
              <p:blipFill>
                <a:blip r:embed="rId48"/>
                <a:stretch>
                  <a:fillRect/>
                </a:stretch>
              </p:blipFill>
              <p:spPr>
                <a:xfrm>
                  <a:off x="10040840" y="3238649"/>
                  <a:ext cx="30240" cy="3387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5" name="筆跡 34">
                  <a:extLst>
                    <a:ext uri="{FF2B5EF4-FFF2-40B4-BE49-F238E27FC236}">
                      <a16:creationId xmlns:a16="http://schemas.microsoft.com/office/drawing/2014/main" id="{623C74C5-2DB6-D6E6-91EE-E748FDE87953}"/>
                    </a:ext>
                  </a:extLst>
                </p14:cNvPr>
                <p14:cNvContentPartPr/>
                <p14:nvPr/>
              </p14:nvContentPartPr>
              <p14:xfrm>
                <a:off x="10028240" y="3073049"/>
                <a:ext cx="258120" cy="236880"/>
              </p14:xfrm>
            </p:contentPart>
          </mc:Choice>
          <mc:Fallback xmlns="">
            <p:pic>
              <p:nvPicPr>
                <p:cNvPr id="35" name="筆跡 34">
                  <a:extLst>
                    <a:ext uri="{FF2B5EF4-FFF2-40B4-BE49-F238E27FC236}">
                      <a16:creationId xmlns:a16="http://schemas.microsoft.com/office/drawing/2014/main" id="{623C74C5-2DB6-D6E6-91EE-E748FDE87953}"/>
                    </a:ext>
                  </a:extLst>
                </p:cNvPr>
                <p:cNvPicPr/>
                <p:nvPr/>
              </p:nvPicPr>
              <p:blipFill>
                <a:blip r:embed="rId50"/>
                <a:stretch>
                  <a:fillRect/>
                </a:stretch>
              </p:blipFill>
              <p:spPr>
                <a:xfrm>
                  <a:off x="10019240" y="3064049"/>
                  <a:ext cx="27576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EAA1261D-607F-7135-BBE0-BC3DF257B0F8}"/>
                    </a:ext>
                  </a:extLst>
                </p14:cNvPr>
                <p14:cNvContentPartPr/>
                <p14:nvPr/>
              </p14:nvContentPartPr>
              <p14:xfrm>
                <a:off x="10389320" y="3196529"/>
                <a:ext cx="84240" cy="225360"/>
              </p14:xfrm>
            </p:contentPart>
          </mc:Choice>
          <mc:Fallback xmlns="">
            <p:pic>
              <p:nvPicPr>
                <p:cNvPr id="36" name="筆跡 35">
                  <a:extLst>
                    <a:ext uri="{FF2B5EF4-FFF2-40B4-BE49-F238E27FC236}">
                      <a16:creationId xmlns:a16="http://schemas.microsoft.com/office/drawing/2014/main" id="{EAA1261D-607F-7135-BBE0-BC3DF257B0F8}"/>
                    </a:ext>
                  </a:extLst>
                </p:cNvPr>
                <p:cNvPicPr/>
                <p:nvPr/>
              </p:nvPicPr>
              <p:blipFill>
                <a:blip r:embed="rId52"/>
                <a:stretch>
                  <a:fillRect/>
                </a:stretch>
              </p:blipFill>
              <p:spPr>
                <a:xfrm>
                  <a:off x="10380320" y="3187889"/>
                  <a:ext cx="10188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32864A23-D8FC-A441-963D-AA0C6CF17F95}"/>
                    </a:ext>
                  </a:extLst>
                </p14:cNvPr>
                <p14:cNvContentPartPr/>
                <p14:nvPr/>
              </p14:nvContentPartPr>
              <p14:xfrm>
                <a:off x="10551680" y="3200129"/>
                <a:ext cx="181440" cy="177120"/>
              </p14:xfrm>
            </p:contentPart>
          </mc:Choice>
          <mc:Fallback xmlns="">
            <p:pic>
              <p:nvPicPr>
                <p:cNvPr id="37" name="筆跡 36">
                  <a:extLst>
                    <a:ext uri="{FF2B5EF4-FFF2-40B4-BE49-F238E27FC236}">
                      <a16:creationId xmlns:a16="http://schemas.microsoft.com/office/drawing/2014/main" id="{32864A23-D8FC-A441-963D-AA0C6CF17F95}"/>
                    </a:ext>
                  </a:extLst>
                </p:cNvPr>
                <p:cNvPicPr/>
                <p:nvPr/>
              </p:nvPicPr>
              <p:blipFill>
                <a:blip r:embed="rId54"/>
                <a:stretch>
                  <a:fillRect/>
                </a:stretch>
              </p:blipFill>
              <p:spPr>
                <a:xfrm>
                  <a:off x="10543040" y="3191129"/>
                  <a:ext cx="199080" cy="194760"/>
                </a:xfrm>
                <a:prstGeom prst="rect">
                  <a:avLst/>
                </a:prstGeom>
              </p:spPr>
            </p:pic>
          </mc:Fallback>
        </mc:AlternateContent>
      </p:grpSp>
      <p:grpSp>
        <p:nvGrpSpPr>
          <p:cNvPr id="45" name="群組 44">
            <a:extLst>
              <a:ext uri="{FF2B5EF4-FFF2-40B4-BE49-F238E27FC236}">
                <a16:creationId xmlns:a16="http://schemas.microsoft.com/office/drawing/2014/main" id="{80F6ECC4-C7D9-5364-7E51-291C00BF15C9}"/>
              </a:ext>
            </a:extLst>
          </p:cNvPr>
          <p:cNvGrpSpPr/>
          <p:nvPr/>
        </p:nvGrpSpPr>
        <p:grpSpPr>
          <a:xfrm>
            <a:off x="10890440" y="2895569"/>
            <a:ext cx="451440" cy="615960"/>
            <a:chOff x="10890440" y="2895569"/>
            <a:chExt cx="451440" cy="615960"/>
          </a:xfrm>
        </p:grpSpPr>
        <mc:AlternateContent xmlns:mc="http://schemas.openxmlformats.org/markup-compatibility/2006" xmlns:p14="http://schemas.microsoft.com/office/powerpoint/2010/main">
          <mc:Choice Requires="p14">
            <p:contentPart p14:bwMode="auto" r:id="rId55">
              <p14:nvContentPartPr>
                <p14:cNvPr id="39" name="筆跡 38">
                  <a:extLst>
                    <a:ext uri="{FF2B5EF4-FFF2-40B4-BE49-F238E27FC236}">
                      <a16:creationId xmlns:a16="http://schemas.microsoft.com/office/drawing/2014/main" id="{5C68E1F0-D115-7E62-6902-39C8B568F884}"/>
                    </a:ext>
                  </a:extLst>
                </p14:cNvPr>
                <p14:cNvContentPartPr/>
                <p14:nvPr/>
              </p14:nvContentPartPr>
              <p14:xfrm>
                <a:off x="10890440" y="3206249"/>
                <a:ext cx="29160" cy="305280"/>
              </p14:xfrm>
            </p:contentPart>
          </mc:Choice>
          <mc:Fallback xmlns="">
            <p:pic>
              <p:nvPicPr>
                <p:cNvPr id="39" name="筆跡 38">
                  <a:extLst>
                    <a:ext uri="{FF2B5EF4-FFF2-40B4-BE49-F238E27FC236}">
                      <a16:creationId xmlns:a16="http://schemas.microsoft.com/office/drawing/2014/main" id="{5C68E1F0-D115-7E62-6902-39C8B568F884}"/>
                    </a:ext>
                  </a:extLst>
                </p:cNvPr>
                <p:cNvPicPr/>
                <p:nvPr/>
              </p:nvPicPr>
              <p:blipFill>
                <a:blip r:embed="rId56"/>
                <a:stretch>
                  <a:fillRect/>
                </a:stretch>
              </p:blipFill>
              <p:spPr>
                <a:xfrm>
                  <a:off x="10881800" y="3197609"/>
                  <a:ext cx="4680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0" name="筆跡 39">
                  <a:extLst>
                    <a:ext uri="{FF2B5EF4-FFF2-40B4-BE49-F238E27FC236}">
                      <a16:creationId xmlns:a16="http://schemas.microsoft.com/office/drawing/2014/main" id="{127098EE-49C4-66F8-56D6-6BCE0E82F17B}"/>
                    </a:ext>
                  </a:extLst>
                </p14:cNvPr>
                <p14:cNvContentPartPr/>
                <p14:nvPr/>
              </p14:nvContentPartPr>
              <p14:xfrm>
                <a:off x="10901600" y="3134249"/>
                <a:ext cx="115920" cy="142920"/>
              </p14:xfrm>
            </p:contentPart>
          </mc:Choice>
          <mc:Fallback xmlns="">
            <p:pic>
              <p:nvPicPr>
                <p:cNvPr id="40" name="筆跡 39">
                  <a:extLst>
                    <a:ext uri="{FF2B5EF4-FFF2-40B4-BE49-F238E27FC236}">
                      <a16:creationId xmlns:a16="http://schemas.microsoft.com/office/drawing/2014/main" id="{127098EE-49C4-66F8-56D6-6BCE0E82F17B}"/>
                    </a:ext>
                  </a:extLst>
                </p:cNvPr>
                <p:cNvPicPr/>
                <p:nvPr/>
              </p:nvPicPr>
              <p:blipFill>
                <a:blip r:embed="rId58"/>
                <a:stretch>
                  <a:fillRect/>
                </a:stretch>
              </p:blipFill>
              <p:spPr>
                <a:xfrm>
                  <a:off x="10892960" y="3125609"/>
                  <a:ext cx="13356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1" name="筆跡 40">
                  <a:extLst>
                    <a:ext uri="{FF2B5EF4-FFF2-40B4-BE49-F238E27FC236}">
                      <a16:creationId xmlns:a16="http://schemas.microsoft.com/office/drawing/2014/main" id="{AD1AB88E-D33F-BCAD-FFD5-0CC0BC46F4FB}"/>
                    </a:ext>
                  </a:extLst>
                </p14:cNvPr>
                <p14:cNvContentPartPr/>
                <p14:nvPr/>
              </p14:nvContentPartPr>
              <p14:xfrm>
                <a:off x="11061440" y="3158369"/>
                <a:ext cx="114840" cy="259560"/>
              </p14:xfrm>
            </p:contentPart>
          </mc:Choice>
          <mc:Fallback xmlns="">
            <p:pic>
              <p:nvPicPr>
                <p:cNvPr id="41" name="筆跡 40">
                  <a:extLst>
                    <a:ext uri="{FF2B5EF4-FFF2-40B4-BE49-F238E27FC236}">
                      <a16:creationId xmlns:a16="http://schemas.microsoft.com/office/drawing/2014/main" id="{AD1AB88E-D33F-BCAD-FFD5-0CC0BC46F4FB}"/>
                    </a:ext>
                  </a:extLst>
                </p:cNvPr>
                <p:cNvPicPr/>
                <p:nvPr/>
              </p:nvPicPr>
              <p:blipFill>
                <a:blip r:embed="rId60"/>
                <a:stretch>
                  <a:fillRect/>
                </a:stretch>
              </p:blipFill>
              <p:spPr>
                <a:xfrm>
                  <a:off x="11052440" y="3149369"/>
                  <a:ext cx="1324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筆跡 42">
                  <a:extLst>
                    <a:ext uri="{FF2B5EF4-FFF2-40B4-BE49-F238E27FC236}">
                      <a16:creationId xmlns:a16="http://schemas.microsoft.com/office/drawing/2014/main" id="{E249A07A-2CBB-FD77-D371-AB55B11C4900}"/>
                    </a:ext>
                  </a:extLst>
                </p14:cNvPr>
                <p14:cNvContentPartPr/>
                <p14:nvPr/>
              </p14:nvContentPartPr>
              <p14:xfrm>
                <a:off x="11193200" y="2953889"/>
                <a:ext cx="29520" cy="103680"/>
              </p14:xfrm>
            </p:contentPart>
          </mc:Choice>
          <mc:Fallback xmlns="">
            <p:pic>
              <p:nvPicPr>
                <p:cNvPr id="43" name="筆跡 42">
                  <a:extLst>
                    <a:ext uri="{FF2B5EF4-FFF2-40B4-BE49-F238E27FC236}">
                      <a16:creationId xmlns:a16="http://schemas.microsoft.com/office/drawing/2014/main" id="{E249A07A-2CBB-FD77-D371-AB55B11C4900}"/>
                    </a:ext>
                  </a:extLst>
                </p:cNvPr>
                <p:cNvPicPr/>
                <p:nvPr/>
              </p:nvPicPr>
              <p:blipFill>
                <a:blip r:embed="rId62"/>
                <a:stretch>
                  <a:fillRect/>
                </a:stretch>
              </p:blipFill>
              <p:spPr>
                <a:xfrm>
                  <a:off x="11184560" y="2945249"/>
                  <a:ext cx="4716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4" name="筆跡 43">
                  <a:extLst>
                    <a:ext uri="{FF2B5EF4-FFF2-40B4-BE49-F238E27FC236}">
                      <a16:creationId xmlns:a16="http://schemas.microsoft.com/office/drawing/2014/main" id="{F2501D31-73BF-01FF-7313-DA75069705FB}"/>
                    </a:ext>
                  </a:extLst>
                </p14:cNvPr>
                <p14:cNvContentPartPr/>
                <p14:nvPr/>
              </p14:nvContentPartPr>
              <p14:xfrm>
                <a:off x="11324960" y="2895569"/>
                <a:ext cx="16920" cy="198360"/>
              </p14:xfrm>
            </p:contentPart>
          </mc:Choice>
          <mc:Fallback xmlns="">
            <p:pic>
              <p:nvPicPr>
                <p:cNvPr id="44" name="筆跡 43">
                  <a:extLst>
                    <a:ext uri="{FF2B5EF4-FFF2-40B4-BE49-F238E27FC236}">
                      <a16:creationId xmlns:a16="http://schemas.microsoft.com/office/drawing/2014/main" id="{F2501D31-73BF-01FF-7313-DA75069705FB}"/>
                    </a:ext>
                  </a:extLst>
                </p:cNvPr>
                <p:cNvPicPr/>
                <p:nvPr/>
              </p:nvPicPr>
              <p:blipFill>
                <a:blip r:embed="rId64"/>
                <a:stretch>
                  <a:fillRect/>
                </a:stretch>
              </p:blipFill>
              <p:spPr>
                <a:xfrm>
                  <a:off x="11315960" y="2886929"/>
                  <a:ext cx="34560" cy="216000"/>
                </a:xfrm>
                <a:prstGeom prst="rect">
                  <a:avLst/>
                </a:prstGeom>
              </p:spPr>
            </p:pic>
          </mc:Fallback>
        </mc:AlternateContent>
      </p:grpSp>
      <p:grpSp>
        <p:nvGrpSpPr>
          <p:cNvPr id="52" name="群組 51">
            <a:extLst>
              <a:ext uri="{FF2B5EF4-FFF2-40B4-BE49-F238E27FC236}">
                <a16:creationId xmlns:a16="http://schemas.microsoft.com/office/drawing/2014/main" id="{2E7E9995-460E-D34D-1263-FBA8BB214DE9}"/>
              </a:ext>
            </a:extLst>
          </p:cNvPr>
          <p:cNvGrpSpPr/>
          <p:nvPr/>
        </p:nvGrpSpPr>
        <p:grpSpPr>
          <a:xfrm>
            <a:off x="6180560" y="4158089"/>
            <a:ext cx="180360" cy="198360"/>
            <a:chOff x="6180560" y="4158089"/>
            <a:chExt cx="180360" cy="198360"/>
          </a:xfrm>
        </p:grpSpPr>
        <mc:AlternateContent xmlns:mc="http://schemas.openxmlformats.org/markup-compatibility/2006" xmlns:p14="http://schemas.microsoft.com/office/powerpoint/2010/main">
          <mc:Choice Requires="p14">
            <p:contentPart p14:bwMode="auto" r:id="rId65">
              <p14:nvContentPartPr>
                <p14:cNvPr id="46" name="筆跡 45">
                  <a:extLst>
                    <a:ext uri="{FF2B5EF4-FFF2-40B4-BE49-F238E27FC236}">
                      <a16:creationId xmlns:a16="http://schemas.microsoft.com/office/drawing/2014/main" id="{5430DA46-52AB-3DA4-021C-6D962FE0084B}"/>
                    </a:ext>
                  </a:extLst>
                </p14:cNvPr>
                <p14:cNvContentPartPr/>
                <p14:nvPr/>
              </p14:nvContentPartPr>
              <p14:xfrm>
                <a:off x="6180560" y="4258169"/>
                <a:ext cx="180360" cy="9720"/>
              </p14:xfrm>
            </p:contentPart>
          </mc:Choice>
          <mc:Fallback xmlns="">
            <p:pic>
              <p:nvPicPr>
                <p:cNvPr id="46" name="筆跡 45">
                  <a:extLst>
                    <a:ext uri="{FF2B5EF4-FFF2-40B4-BE49-F238E27FC236}">
                      <a16:creationId xmlns:a16="http://schemas.microsoft.com/office/drawing/2014/main" id="{5430DA46-52AB-3DA4-021C-6D962FE0084B}"/>
                    </a:ext>
                  </a:extLst>
                </p:cNvPr>
                <p:cNvPicPr/>
                <p:nvPr/>
              </p:nvPicPr>
              <p:blipFill>
                <a:blip r:embed="rId66"/>
                <a:stretch>
                  <a:fillRect/>
                </a:stretch>
              </p:blipFill>
              <p:spPr>
                <a:xfrm>
                  <a:off x="6171560" y="4249169"/>
                  <a:ext cx="19800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7" name="筆跡 46">
                  <a:extLst>
                    <a:ext uri="{FF2B5EF4-FFF2-40B4-BE49-F238E27FC236}">
                      <a16:creationId xmlns:a16="http://schemas.microsoft.com/office/drawing/2014/main" id="{9685FDB7-B1AA-5EAB-C30C-28389C9BA35C}"/>
                    </a:ext>
                  </a:extLst>
                </p14:cNvPr>
                <p14:cNvContentPartPr/>
                <p14:nvPr/>
              </p14:nvContentPartPr>
              <p14:xfrm>
                <a:off x="6252200" y="4158089"/>
                <a:ext cx="21600" cy="198360"/>
              </p14:xfrm>
            </p:contentPart>
          </mc:Choice>
          <mc:Fallback xmlns="">
            <p:pic>
              <p:nvPicPr>
                <p:cNvPr id="47" name="筆跡 46">
                  <a:extLst>
                    <a:ext uri="{FF2B5EF4-FFF2-40B4-BE49-F238E27FC236}">
                      <a16:creationId xmlns:a16="http://schemas.microsoft.com/office/drawing/2014/main" id="{9685FDB7-B1AA-5EAB-C30C-28389C9BA35C}"/>
                    </a:ext>
                  </a:extLst>
                </p:cNvPr>
                <p:cNvPicPr/>
                <p:nvPr/>
              </p:nvPicPr>
              <p:blipFill>
                <a:blip r:embed="rId68"/>
                <a:stretch>
                  <a:fillRect/>
                </a:stretch>
              </p:blipFill>
              <p:spPr>
                <a:xfrm>
                  <a:off x="6243560" y="4149089"/>
                  <a:ext cx="39240" cy="216000"/>
                </a:xfrm>
                <a:prstGeom prst="rect">
                  <a:avLst/>
                </a:prstGeom>
              </p:spPr>
            </p:pic>
          </mc:Fallback>
        </mc:AlternateContent>
      </p:grpSp>
      <p:grpSp>
        <p:nvGrpSpPr>
          <p:cNvPr id="55" name="群組 54">
            <a:extLst>
              <a:ext uri="{FF2B5EF4-FFF2-40B4-BE49-F238E27FC236}">
                <a16:creationId xmlns:a16="http://schemas.microsoft.com/office/drawing/2014/main" id="{214A3205-E63E-A1CE-3C97-96131741B723}"/>
              </a:ext>
            </a:extLst>
          </p:cNvPr>
          <p:cNvGrpSpPr/>
          <p:nvPr/>
        </p:nvGrpSpPr>
        <p:grpSpPr>
          <a:xfrm>
            <a:off x="6729200" y="4037489"/>
            <a:ext cx="753840" cy="684360"/>
            <a:chOff x="6729200" y="4037489"/>
            <a:chExt cx="753840" cy="684360"/>
          </a:xfrm>
        </p:grpSpPr>
        <mc:AlternateContent xmlns:mc="http://schemas.openxmlformats.org/markup-compatibility/2006" xmlns:p14="http://schemas.microsoft.com/office/powerpoint/2010/main">
          <mc:Choice Requires="p14">
            <p:contentPart p14:bwMode="auto" r:id="rId69">
              <p14:nvContentPartPr>
                <p14:cNvPr id="48" name="筆跡 47">
                  <a:extLst>
                    <a:ext uri="{FF2B5EF4-FFF2-40B4-BE49-F238E27FC236}">
                      <a16:creationId xmlns:a16="http://schemas.microsoft.com/office/drawing/2014/main" id="{0CA6DEC8-AEE0-B4E9-52CA-EC8F63AB4C83}"/>
                    </a:ext>
                  </a:extLst>
                </p14:cNvPr>
                <p14:cNvContentPartPr/>
                <p14:nvPr/>
              </p14:nvContentPartPr>
              <p14:xfrm>
                <a:off x="6729200" y="4111289"/>
                <a:ext cx="161640" cy="606240"/>
              </p14:xfrm>
            </p:contentPart>
          </mc:Choice>
          <mc:Fallback xmlns="">
            <p:pic>
              <p:nvPicPr>
                <p:cNvPr id="48" name="筆跡 47">
                  <a:extLst>
                    <a:ext uri="{FF2B5EF4-FFF2-40B4-BE49-F238E27FC236}">
                      <a16:creationId xmlns:a16="http://schemas.microsoft.com/office/drawing/2014/main" id="{0CA6DEC8-AEE0-B4E9-52CA-EC8F63AB4C83}"/>
                    </a:ext>
                  </a:extLst>
                </p:cNvPr>
                <p:cNvPicPr/>
                <p:nvPr/>
              </p:nvPicPr>
              <p:blipFill>
                <a:blip r:embed="rId70"/>
                <a:stretch>
                  <a:fillRect/>
                </a:stretch>
              </p:blipFill>
              <p:spPr>
                <a:xfrm>
                  <a:off x="6720200" y="4102649"/>
                  <a:ext cx="179280" cy="62388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9" name="筆跡 48">
                  <a:extLst>
                    <a:ext uri="{FF2B5EF4-FFF2-40B4-BE49-F238E27FC236}">
                      <a16:creationId xmlns:a16="http://schemas.microsoft.com/office/drawing/2014/main" id="{486BB4AB-5375-4C4C-C712-B3E934DBA135}"/>
                    </a:ext>
                  </a:extLst>
                </p14:cNvPr>
                <p14:cNvContentPartPr/>
                <p14:nvPr/>
              </p14:nvContentPartPr>
              <p14:xfrm>
                <a:off x="7022600" y="4051529"/>
                <a:ext cx="9000" cy="183240"/>
              </p14:xfrm>
            </p:contentPart>
          </mc:Choice>
          <mc:Fallback xmlns="">
            <p:pic>
              <p:nvPicPr>
                <p:cNvPr id="49" name="筆跡 48">
                  <a:extLst>
                    <a:ext uri="{FF2B5EF4-FFF2-40B4-BE49-F238E27FC236}">
                      <a16:creationId xmlns:a16="http://schemas.microsoft.com/office/drawing/2014/main" id="{486BB4AB-5375-4C4C-C712-B3E934DBA135}"/>
                    </a:ext>
                  </a:extLst>
                </p:cNvPr>
                <p:cNvPicPr/>
                <p:nvPr/>
              </p:nvPicPr>
              <p:blipFill>
                <a:blip r:embed="rId72"/>
                <a:stretch>
                  <a:fillRect/>
                </a:stretch>
              </p:blipFill>
              <p:spPr>
                <a:xfrm>
                  <a:off x="7013960" y="4042529"/>
                  <a:ext cx="266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0" name="筆跡 49">
                  <a:extLst>
                    <a:ext uri="{FF2B5EF4-FFF2-40B4-BE49-F238E27FC236}">
                      <a16:creationId xmlns:a16="http://schemas.microsoft.com/office/drawing/2014/main" id="{0AB5C293-DD3A-3317-C5D3-C661CE048E91}"/>
                    </a:ext>
                  </a:extLst>
                </p14:cNvPr>
                <p14:cNvContentPartPr/>
                <p14:nvPr/>
              </p14:nvContentPartPr>
              <p14:xfrm>
                <a:off x="7036640" y="4037489"/>
                <a:ext cx="184320" cy="89280"/>
              </p14:xfrm>
            </p:contentPart>
          </mc:Choice>
          <mc:Fallback xmlns="">
            <p:pic>
              <p:nvPicPr>
                <p:cNvPr id="50" name="筆跡 49">
                  <a:extLst>
                    <a:ext uri="{FF2B5EF4-FFF2-40B4-BE49-F238E27FC236}">
                      <a16:creationId xmlns:a16="http://schemas.microsoft.com/office/drawing/2014/main" id="{0AB5C293-DD3A-3317-C5D3-C661CE048E91}"/>
                    </a:ext>
                  </a:extLst>
                </p:cNvPr>
                <p:cNvPicPr/>
                <p:nvPr/>
              </p:nvPicPr>
              <p:blipFill>
                <a:blip r:embed="rId74"/>
                <a:stretch>
                  <a:fillRect/>
                </a:stretch>
              </p:blipFill>
              <p:spPr>
                <a:xfrm>
                  <a:off x="7027640" y="4028849"/>
                  <a:ext cx="20196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3" name="筆跡 52">
                  <a:extLst>
                    <a:ext uri="{FF2B5EF4-FFF2-40B4-BE49-F238E27FC236}">
                      <a16:creationId xmlns:a16="http://schemas.microsoft.com/office/drawing/2014/main" id="{79D56FA3-E612-8B1B-4544-FC3D041C84DB}"/>
                    </a:ext>
                  </a:extLst>
                </p14:cNvPr>
                <p14:cNvContentPartPr/>
                <p14:nvPr/>
              </p14:nvContentPartPr>
              <p14:xfrm>
                <a:off x="7057520" y="4534649"/>
                <a:ext cx="154440" cy="110160"/>
              </p14:xfrm>
            </p:contentPart>
          </mc:Choice>
          <mc:Fallback xmlns="">
            <p:pic>
              <p:nvPicPr>
                <p:cNvPr id="53" name="筆跡 52">
                  <a:extLst>
                    <a:ext uri="{FF2B5EF4-FFF2-40B4-BE49-F238E27FC236}">
                      <a16:creationId xmlns:a16="http://schemas.microsoft.com/office/drawing/2014/main" id="{79D56FA3-E612-8B1B-4544-FC3D041C84DB}"/>
                    </a:ext>
                  </a:extLst>
                </p:cNvPr>
                <p:cNvPicPr/>
                <p:nvPr/>
              </p:nvPicPr>
              <p:blipFill>
                <a:blip r:embed="rId76"/>
                <a:stretch>
                  <a:fillRect/>
                </a:stretch>
              </p:blipFill>
              <p:spPr>
                <a:xfrm>
                  <a:off x="7048880" y="4525649"/>
                  <a:ext cx="17208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4" name="筆跡 53">
                  <a:extLst>
                    <a:ext uri="{FF2B5EF4-FFF2-40B4-BE49-F238E27FC236}">
                      <a16:creationId xmlns:a16="http://schemas.microsoft.com/office/drawing/2014/main" id="{F247C564-0E56-B6A1-FA55-F0050C73A8CF}"/>
                    </a:ext>
                  </a:extLst>
                </p14:cNvPr>
                <p14:cNvContentPartPr/>
                <p14:nvPr/>
              </p14:nvContentPartPr>
              <p14:xfrm>
                <a:off x="7339040" y="4223609"/>
                <a:ext cx="144000" cy="498240"/>
              </p14:xfrm>
            </p:contentPart>
          </mc:Choice>
          <mc:Fallback xmlns="">
            <p:pic>
              <p:nvPicPr>
                <p:cNvPr id="54" name="筆跡 53">
                  <a:extLst>
                    <a:ext uri="{FF2B5EF4-FFF2-40B4-BE49-F238E27FC236}">
                      <a16:creationId xmlns:a16="http://schemas.microsoft.com/office/drawing/2014/main" id="{F247C564-0E56-B6A1-FA55-F0050C73A8CF}"/>
                    </a:ext>
                  </a:extLst>
                </p:cNvPr>
                <p:cNvPicPr/>
                <p:nvPr/>
              </p:nvPicPr>
              <p:blipFill>
                <a:blip r:embed="rId78"/>
                <a:stretch>
                  <a:fillRect/>
                </a:stretch>
              </p:blipFill>
              <p:spPr>
                <a:xfrm>
                  <a:off x="7330040" y="4214609"/>
                  <a:ext cx="161640" cy="515880"/>
                </a:xfrm>
                <a:prstGeom prst="rect">
                  <a:avLst/>
                </a:prstGeom>
              </p:spPr>
            </p:pic>
          </mc:Fallback>
        </mc:AlternateContent>
      </p:grpSp>
      <p:grpSp>
        <p:nvGrpSpPr>
          <p:cNvPr id="68" name="群組 67">
            <a:extLst>
              <a:ext uri="{FF2B5EF4-FFF2-40B4-BE49-F238E27FC236}">
                <a16:creationId xmlns:a16="http://schemas.microsoft.com/office/drawing/2014/main" id="{1FF6A4FD-9E3B-6F5D-6BB9-3A8F1C12FAAF}"/>
              </a:ext>
            </a:extLst>
          </p:cNvPr>
          <p:cNvGrpSpPr/>
          <p:nvPr/>
        </p:nvGrpSpPr>
        <p:grpSpPr>
          <a:xfrm>
            <a:off x="7687880" y="4086089"/>
            <a:ext cx="867600" cy="594720"/>
            <a:chOff x="7687880" y="4086089"/>
            <a:chExt cx="867600" cy="594720"/>
          </a:xfrm>
        </p:grpSpPr>
        <mc:AlternateContent xmlns:mc="http://schemas.openxmlformats.org/markup-compatibility/2006" xmlns:p14="http://schemas.microsoft.com/office/powerpoint/2010/main">
          <mc:Choice Requires="p14">
            <p:contentPart p14:bwMode="auto" r:id="rId79">
              <p14:nvContentPartPr>
                <p14:cNvPr id="56" name="筆跡 55">
                  <a:extLst>
                    <a:ext uri="{FF2B5EF4-FFF2-40B4-BE49-F238E27FC236}">
                      <a16:creationId xmlns:a16="http://schemas.microsoft.com/office/drawing/2014/main" id="{4D4F0D1C-F1F9-AA15-2593-CA95D9E71FC0}"/>
                    </a:ext>
                  </a:extLst>
                </p14:cNvPr>
                <p14:cNvContentPartPr/>
                <p14:nvPr/>
              </p14:nvContentPartPr>
              <p14:xfrm>
                <a:off x="7730720" y="4329809"/>
                <a:ext cx="10800" cy="318240"/>
              </p14:xfrm>
            </p:contentPart>
          </mc:Choice>
          <mc:Fallback xmlns="">
            <p:pic>
              <p:nvPicPr>
                <p:cNvPr id="56" name="筆跡 55">
                  <a:extLst>
                    <a:ext uri="{FF2B5EF4-FFF2-40B4-BE49-F238E27FC236}">
                      <a16:creationId xmlns:a16="http://schemas.microsoft.com/office/drawing/2014/main" id="{4D4F0D1C-F1F9-AA15-2593-CA95D9E71FC0}"/>
                    </a:ext>
                  </a:extLst>
                </p:cNvPr>
                <p:cNvPicPr/>
                <p:nvPr/>
              </p:nvPicPr>
              <p:blipFill>
                <a:blip r:embed="rId80"/>
                <a:stretch>
                  <a:fillRect/>
                </a:stretch>
              </p:blipFill>
              <p:spPr>
                <a:xfrm>
                  <a:off x="7721720" y="4321169"/>
                  <a:ext cx="2844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7" name="筆跡 56">
                  <a:extLst>
                    <a:ext uri="{FF2B5EF4-FFF2-40B4-BE49-F238E27FC236}">
                      <a16:creationId xmlns:a16="http://schemas.microsoft.com/office/drawing/2014/main" id="{308D53C8-EE12-876A-4AE6-9CB0E0A59F80}"/>
                    </a:ext>
                  </a:extLst>
                </p14:cNvPr>
                <p14:cNvContentPartPr/>
                <p14:nvPr/>
              </p14:nvContentPartPr>
              <p14:xfrm>
                <a:off x="7687880" y="4276889"/>
                <a:ext cx="172440" cy="129240"/>
              </p14:xfrm>
            </p:contentPart>
          </mc:Choice>
          <mc:Fallback xmlns="">
            <p:pic>
              <p:nvPicPr>
                <p:cNvPr id="57" name="筆跡 56">
                  <a:extLst>
                    <a:ext uri="{FF2B5EF4-FFF2-40B4-BE49-F238E27FC236}">
                      <a16:creationId xmlns:a16="http://schemas.microsoft.com/office/drawing/2014/main" id="{308D53C8-EE12-876A-4AE6-9CB0E0A59F80}"/>
                    </a:ext>
                  </a:extLst>
                </p:cNvPr>
                <p:cNvPicPr/>
                <p:nvPr/>
              </p:nvPicPr>
              <p:blipFill>
                <a:blip r:embed="rId82"/>
                <a:stretch>
                  <a:fillRect/>
                </a:stretch>
              </p:blipFill>
              <p:spPr>
                <a:xfrm>
                  <a:off x="7678880" y="4267889"/>
                  <a:ext cx="1900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9" name="筆跡 58">
                  <a:extLst>
                    <a:ext uri="{FF2B5EF4-FFF2-40B4-BE49-F238E27FC236}">
                      <a16:creationId xmlns:a16="http://schemas.microsoft.com/office/drawing/2014/main" id="{19455262-2C37-78BB-2B32-712A41FC0F2C}"/>
                    </a:ext>
                  </a:extLst>
                </p14:cNvPr>
                <p14:cNvContentPartPr/>
                <p14:nvPr/>
              </p14:nvContentPartPr>
              <p14:xfrm>
                <a:off x="7888400" y="4086089"/>
                <a:ext cx="155160" cy="91440"/>
              </p14:xfrm>
            </p:contentPart>
          </mc:Choice>
          <mc:Fallback xmlns="">
            <p:pic>
              <p:nvPicPr>
                <p:cNvPr id="59" name="筆跡 58">
                  <a:extLst>
                    <a:ext uri="{FF2B5EF4-FFF2-40B4-BE49-F238E27FC236}">
                      <a16:creationId xmlns:a16="http://schemas.microsoft.com/office/drawing/2014/main" id="{19455262-2C37-78BB-2B32-712A41FC0F2C}"/>
                    </a:ext>
                  </a:extLst>
                </p:cNvPr>
                <p:cNvPicPr/>
                <p:nvPr/>
              </p:nvPicPr>
              <p:blipFill>
                <a:blip r:embed="rId84"/>
                <a:stretch>
                  <a:fillRect/>
                </a:stretch>
              </p:blipFill>
              <p:spPr>
                <a:xfrm>
                  <a:off x="7879760" y="4077089"/>
                  <a:ext cx="1728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0" name="筆跡 59">
                  <a:extLst>
                    <a:ext uri="{FF2B5EF4-FFF2-40B4-BE49-F238E27FC236}">
                      <a16:creationId xmlns:a16="http://schemas.microsoft.com/office/drawing/2014/main" id="{54584C0B-8FA6-DFEC-3016-B3CE9383C12D}"/>
                    </a:ext>
                  </a:extLst>
                </p14:cNvPr>
                <p14:cNvContentPartPr/>
                <p14:nvPr/>
              </p14:nvContentPartPr>
              <p14:xfrm>
                <a:off x="8231120" y="4357529"/>
                <a:ext cx="28800" cy="323280"/>
              </p14:xfrm>
            </p:contentPart>
          </mc:Choice>
          <mc:Fallback xmlns="">
            <p:pic>
              <p:nvPicPr>
                <p:cNvPr id="60" name="筆跡 59">
                  <a:extLst>
                    <a:ext uri="{FF2B5EF4-FFF2-40B4-BE49-F238E27FC236}">
                      <a16:creationId xmlns:a16="http://schemas.microsoft.com/office/drawing/2014/main" id="{54584C0B-8FA6-DFEC-3016-B3CE9383C12D}"/>
                    </a:ext>
                  </a:extLst>
                </p:cNvPr>
                <p:cNvPicPr/>
                <p:nvPr/>
              </p:nvPicPr>
              <p:blipFill>
                <a:blip r:embed="rId86"/>
                <a:stretch>
                  <a:fillRect/>
                </a:stretch>
              </p:blipFill>
              <p:spPr>
                <a:xfrm>
                  <a:off x="8222120" y="4348529"/>
                  <a:ext cx="4644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1" name="筆跡 60">
                  <a:extLst>
                    <a:ext uri="{FF2B5EF4-FFF2-40B4-BE49-F238E27FC236}">
                      <a16:creationId xmlns:a16="http://schemas.microsoft.com/office/drawing/2014/main" id="{A92A4514-7DA0-1534-8A05-F3B80F784B66}"/>
                    </a:ext>
                  </a:extLst>
                </p14:cNvPr>
                <p14:cNvContentPartPr/>
                <p14:nvPr/>
              </p14:nvContentPartPr>
              <p14:xfrm>
                <a:off x="8194400" y="4296329"/>
                <a:ext cx="198720" cy="141120"/>
              </p14:xfrm>
            </p:contentPart>
          </mc:Choice>
          <mc:Fallback xmlns="">
            <p:pic>
              <p:nvPicPr>
                <p:cNvPr id="61" name="筆跡 60">
                  <a:extLst>
                    <a:ext uri="{FF2B5EF4-FFF2-40B4-BE49-F238E27FC236}">
                      <a16:creationId xmlns:a16="http://schemas.microsoft.com/office/drawing/2014/main" id="{A92A4514-7DA0-1534-8A05-F3B80F784B66}"/>
                    </a:ext>
                  </a:extLst>
                </p:cNvPr>
                <p:cNvPicPr/>
                <p:nvPr/>
              </p:nvPicPr>
              <p:blipFill>
                <a:blip r:embed="rId88"/>
                <a:stretch>
                  <a:fillRect/>
                </a:stretch>
              </p:blipFill>
              <p:spPr>
                <a:xfrm>
                  <a:off x="8185760" y="4287329"/>
                  <a:ext cx="2163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2" name="筆跡 61">
                  <a:extLst>
                    <a:ext uri="{FF2B5EF4-FFF2-40B4-BE49-F238E27FC236}">
                      <a16:creationId xmlns:a16="http://schemas.microsoft.com/office/drawing/2014/main" id="{46A6DE21-99D7-79FA-2C33-9AE37D32AB62}"/>
                    </a:ext>
                  </a:extLst>
                </p14:cNvPr>
                <p14:cNvContentPartPr/>
                <p14:nvPr/>
              </p14:nvContentPartPr>
              <p14:xfrm>
                <a:off x="8056160" y="4392449"/>
                <a:ext cx="8640" cy="195480"/>
              </p14:xfrm>
            </p:contentPart>
          </mc:Choice>
          <mc:Fallback xmlns="">
            <p:pic>
              <p:nvPicPr>
                <p:cNvPr id="62" name="筆跡 61">
                  <a:extLst>
                    <a:ext uri="{FF2B5EF4-FFF2-40B4-BE49-F238E27FC236}">
                      <a16:creationId xmlns:a16="http://schemas.microsoft.com/office/drawing/2014/main" id="{46A6DE21-99D7-79FA-2C33-9AE37D32AB62}"/>
                    </a:ext>
                  </a:extLst>
                </p:cNvPr>
                <p:cNvPicPr/>
                <p:nvPr/>
              </p:nvPicPr>
              <p:blipFill>
                <a:blip r:embed="rId90"/>
                <a:stretch>
                  <a:fillRect/>
                </a:stretch>
              </p:blipFill>
              <p:spPr>
                <a:xfrm>
                  <a:off x="8047520" y="4383809"/>
                  <a:ext cx="262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3" name="筆跡 62">
                  <a:extLst>
                    <a:ext uri="{FF2B5EF4-FFF2-40B4-BE49-F238E27FC236}">
                      <a16:creationId xmlns:a16="http://schemas.microsoft.com/office/drawing/2014/main" id="{3F945221-6292-69A9-2C33-1A4832F4988E}"/>
                    </a:ext>
                  </a:extLst>
                </p14:cNvPr>
                <p14:cNvContentPartPr/>
                <p14:nvPr/>
              </p14:nvContentPartPr>
              <p14:xfrm>
                <a:off x="8099000" y="4451849"/>
                <a:ext cx="90000" cy="20160"/>
              </p14:xfrm>
            </p:contentPart>
          </mc:Choice>
          <mc:Fallback xmlns="">
            <p:pic>
              <p:nvPicPr>
                <p:cNvPr id="63" name="筆跡 62">
                  <a:extLst>
                    <a:ext uri="{FF2B5EF4-FFF2-40B4-BE49-F238E27FC236}">
                      <a16:creationId xmlns:a16="http://schemas.microsoft.com/office/drawing/2014/main" id="{3F945221-6292-69A9-2C33-1A4832F4988E}"/>
                    </a:ext>
                  </a:extLst>
                </p:cNvPr>
                <p:cNvPicPr/>
                <p:nvPr/>
              </p:nvPicPr>
              <p:blipFill>
                <a:blip r:embed="rId92"/>
                <a:stretch>
                  <a:fillRect/>
                </a:stretch>
              </p:blipFill>
              <p:spPr>
                <a:xfrm>
                  <a:off x="8090000" y="4442849"/>
                  <a:ext cx="1076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64" name="筆跡 63">
                  <a:extLst>
                    <a:ext uri="{FF2B5EF4-FFF2-40B4-BE49-F238E27FC236}">
                      <a16:creationId xmlns:a16="http://schemas.microsoft.com/office/drawing/2014/main" id="{FC6C5CA3-A023-708C-CB3E-C4034229F327}"/>
                    </a:ext>
                  </a:extLst>
                </p14:cNvPr>
                <p14:cNvContentPartPr/>
                <p14:nvPr/>
              </p14:nvContentPartPr>
              <p14:xfrm>
                <a:off x="7957520" y="4334129"/>
                <a:ext cx="597960" cy="343800"/>
              </p14:xfrm>
            </p:contentPart>
          </mc:Choice>
          <mc:Fallback xmlns="">
            <p:pic>
              <p:nvPicPr>
                <p:cNvPr id="64" name="筆跡 63">
                  <a:extLst>
                    <a:ext uri="{FF2B5EF4-FFF2-40B4-BE49-F238E27FC236}">
                      <a16:creationId xmlns:a16="http://schemas.microsoft.com/office/drawing/2014/main" id="{FC6C5CA3-A023-708C-CB3E-C4034229F327}"/>
                    </a:ext>
                  </a:extLst>
                </p:cNvPr>
                <p:cNvPicPr/>
                <p:nvPr/>
              </p:nvPicPr>
              <p:blipFill>
                <a:blip r:embed="rId94"/>
                <a:stretch>
                  <a:fillRect/>
                </a:stretch>
              </p:blipFill>
              <p:spPr>
                <a:xfrm>
                  <a:off x="7948880" y="4325489"/>
                  <a:ext cx="615600" cy="361440"/>
                </a:xfrm>
                <a:prstGeom prst="rect">
                  <a:avLst/>
                </a:prstGeom>
              </p:spPr>
            </p:pic>
          </mc:Fallback>
        </mc:AlternateContent>
      </p:grpSp>
      <p:grpSp>
        <p:nvGrpSpPr>
          <p:cNvPr id="67" name="群組 66">
            <a:extLst>
              <a:ext uri="{FF2B5EF4-FFF2-40B4-BE49-F238E27FC236}">
                <a16:creationId xmlns:a16="http://schemas.microsoft.com/office/drawing/2014/main" id="{1909E929-85AF-D0D2-CF20-59799B80DF79}"/>
              </a:ext>
            </a:extLst>
          </p:cNvPr>
          <p:cNvGrpSpPr/>
          <p:nvPr/>
        </p:nvGrpSpPr>
        <p:grpSpPr>
          <a:xfrm>
            <a:off x="8724320" y="4084649"/>
            <a:ext cx="201240" cy="126000"/>
            <a:chOff x="8724320" y="4084649"/>
            <a:chExt cx="201240" cy="126000"/>
          </a:xfrm>
        </p:grpSpPr>
        <mc:AlternateContent xmlns:mc="http://schemas.openxmlformats.org/markup-compatibility/2006" xmlns:p14="http://schemas.microsoft.com/office/powerpoint/2010/main">
          <mc:Choice Requires="p14">
            <p:contentPart p14:bwMode="auto" r:id="rId95">
              <p14:nvContentPartPr>
                <p14:cNvPr id="65" name="筆跡 64">
                  <a:extLst>
                    <a:ext uri="{FF2B5EF4-FFF2-40B4-BE49-F238E27FC236}">
                      <a16:creationId xmlns:a16="http://schemas.microsoft.com/office/drawing/2014/main" id="{9AE2F2E2-FB8F-A887-47EF-905F22B3AB91}"/>
                    </a:ext>
                  </a:extLst>
                </p14:cNvPr>
                <p14:cNvContentPartPr/>
                <p14:nvPr/>
              </p14:nvContentPartPr>
              <p14:xfrm>
                <a:off x="8724320" y="4084649"/>
                <a:ext cx="17280" cy="126000"/>
              </p14:xfrm>
            </p:contentPart>
          </mc:Choice>
          <mc:Fallback xmlns="">
            <p:pic>
              <p:nvPicPr>
                <p:cNvPr id="65" name="筆跡 64">
                  <a:extLst>
                    <a:ext uri="{FF2B5EF4-FFF2-40B4-BE49-F238E27FC236}">
                      <a16:creationId xmlns:a16="http://schemas.microsoft.com/office/drawing/2014/main" id="{9AE2F2E2-FB8F-A887-47EF-905F22B3AB91}"/>
                    </a:ext>
                  </a:extLst>
                </p:cNvPr>
                <p:cNvPicPr/>
                <p:nvPr/>
              </p:nvPicPr>
              <p:blipFill>
                <a:blip r:embed="rId96"/>
                <a:stretch>
                  <a:fillRect/>
                </a:stretch>
              </p:blipFill>
              <p:spPr>
                <a:xfrm>
                  <a:off x="8715320" y="4076009"/>
                  <a:ext cx="349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6" name="筆跡 65">
                  <a:extLst>
                    <a:ext uri="{FF2B5EF4-FFF2-40B4-BE49-F238E27FC236}">
                      <a16:creationId xmlns:a16="http://schemas.microsoft.com/office/drawing/2014/main" id="{DE86CD1E-15AF-9848-7278-0B18910CCEDB}"/>
                    </a:ext>
                  </a:extLst>
                </p14:cNvPr>
                <p14:cNvContentPartPr/>
                <p14:nvPr/>
              </p14:nvContentPartPr>
              <p14:xfrm>
                <a:off x="8841680" y="4091129"/>
                <a:ext cx="83880" cy="94680"/>
              </p14:xfrm>
            </p:contentPart>
          </mc:Choice>
          <mc:Fallback xmlns="">
            <p:pic>
              <p:nvPicPr>
                <p:cNvPr id="66" name="筆跡 65">
                  <a:extLst>
                    <a:ext uri="{FF2B5EF4-FFF2-40B4-BE49-F238E27FC236}">
                      <a16:creationId xmlns:a16="http://schemas.microsoft.com/office/drawing/2014/main" id="{DE86CD1E-15AF-9848-7278-0B18910CCEDB}"/>
                    </a:ext>
                  </a:extLst>
                </p:cNvPr>
                <p:cNvPicPr/>
                <p:nvPr/>
              </p:nvPicPr>
              <p:blipFill>
                <a:blip r:embed="rId98"/>
                <a:stretch>
                  <a:fillRect/>
                </a:stretch>
              </p:blipFill>
              <p:spPr>
                <a:xfrm>
                  <a:off x="8832680" y="4082129"/>
                  <a:ext cx="101520" cy="112320"/>
                </a:xfrm>
                <a:prstGeom prst="rect">
                  <a:avLst/>
                </a:prstGeom>
              </p:spPr>
            </p:pic>
          </mc:Fallback>
        </mc:AlternateContent>
      </p:grpSp>
      <p:grpSp>
        <p:nvGrpSpPr>
          <p:cNvPr id="71" name="群組 70">
            <a:extLst>
              <a:ext uri="{FF2B5EF4-FFF2-40B4-BE49-F238E27FC236}">
                <a16:creationId xmlns:a16="http://schemas.microsoft.com/office/drawing/2014/main" id="{861903BF-2BD9-962C-7319-26ABC2F05AED}"/>
              </a:ext>
            </a:extLst>
          </p:cNvPr>
          <p:cNvGrpSpPr/>
          <p:nvPr/>
        </p:nvGrpSpPr>
        <p:grpSpPr>
          <a:xfrm>
            <a:off x="4886000" y="5431769"/>
            <a:ext cx="183960" cy="90000"/>
            <a:chOff x="4886000" y="5431769"/>
            <a:chExt cx="183960" cy="90000"/>
          </a:xfrm>
        </p:grpSpPr>
        <mc:AlternateContent xmlns:mc="http://schemas.openxmlformats.org/markup-compatibility/2006" xmlns:p14="http://schemas.microsoft.com/office/powerpoint/2010/main">
          <mc:Choice Requires="p14">
            <p:contentPart p14:bwMode="auto" r:id="rId99">
              <p14:nvContentPartPr>
                <p14:cNvPr id="69" name="筆跡 68">
                  <a:extLst>
                    <a:ext uri="{FF2B5EF4-FFF2-40B4-BE49-F238E27FC236}">
                      <a16:creationId xmlns:a16="http://schemas.microsoft.com/office/drawing/2014/main" id="{26B7776F-7E03-D9EC-7D06-12322DC3BE3C}"/>
                    </a:ext>
                  </a:extLst>
                </p14:cNvPr>
                <p14:cNvContentPartPr/>
                <p14:nvPr/>
              </p14:nvContentPartPr>
              <p14:xfrm>
                <a:off x="4899680" y="5431769"/>
                <a:ext cx="170280" cy="15480"/>
              </p14:xfrm>
            </p:contentPart>
          </mc:Choice>
          <mc:Fallback xmlns="">
            <p:pic>
              <p:nvPicPr>
                <p:cNvPr id="69" name="筆跡 68">
                  <a:extLst>
                    <a:ext uri="{FF2B5EF4-FFF2-40B4-BE49-F238E27FC236}">
                      <a16:creationId xmlns:a16="http://schemas.microsoft.com/office/drawing/2014/main" id="{26B7776F-7E03-D9EC-7D06-12322DC3BE3C}"/>
                    </a:ext>
                  </a:extLst>
                </p:cNvPr>
                <p:cNvPicPr/>
                <p:nvPr/>
              </p:nvPicPr>
              <p:blipFill>
                <a:blip r:embed="rId100"/>
                <a:stretch>
                  <a:fillRect/>
                </a:stretch>
              </p:blipFill>
              <p:spPr>
                <a:xfrm>
                  <a:off x="4890680" y="5423129"/>
                  <a:ext cx="1879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0" name="筆跡 69">
                  <a:extLst>
                    <a:ext uri="{FF2B5EF4-FFF2-40B4-BE49-F238E27FC236}">
                      <a16:creationId xmlns:a16="http://schemas.microsoft.com/office/drawing/2014/main" id="{680A5203-8C07-8DDC-DA56-8C4433D82CF4}"/>
                    </a:ext>
                  </a:extLst>
                </p14:cNvPr>
                <p14:cNvContentPartPr/>
                <p14:nvPr/>
              </p14:nvContentPartPr>
              <p14:xfrm>
                <a:off x="4886000" y="5491169"/>
                <a:ext cx="179640" cy="30600"/>
              </p14:xfrm>
            </p:contentPart>
          </mc:Choice>
          <mc:Fallback xmlns="">
            <p:pic>
              <p:nvPicPr>
                <p:cNvPr id="70" name="筆跡 69">
                  <a:extLst>
                    <a:ext uri="{FF2B5EF4-FFF2-40B4-BE49-F238E27FC236}">
                      <a16:creationId xmlns:a16="http://schemas.microsoft.com/office/drawing/2014/main" id="{680A5203-8C07-8DDC-DA56-8C4433D82CF4}"/>
                    </a:ext>
                  </a:extLst>
                </p:cNvPr>
                <p:cNvPicPr/>
                <p:nvPr/>
              </p:nvPicPr>
              <p:blipFill>
                <a:blip r:embed="rId102"/>
                <a:stretch>
                  <a:fillRect/>
                </a:stretch>
              </p:blipFill>
              <p:spPr>
                <a:xfrm>
                  <a:off x="4877360" y="5482529"/>
                  <a:ext cx="197280" cy="48240"/>
                </a:xfrm>
                <a:prstGeom prst="rect">
                  <a:avLst/>
                </a:prstGeom>
              </p:spPr>
            </p:pic>
          </mc:Fallback>
        </mc:AlternateContent>
      </p:grpSp>
      <p:grpSp>
        <p:nvGrpSpPr>
          <p:cNvPr id="93" name="群組 92">
            <a:extLst>
              <a:ext uri="{FF2B5EF4-FFF2-40B4-BE49-F238E27FC236}">
                <a16:creationId xmlns:a16="http://schemas.microsoft.com/office/drawing/2014/main" id="{0A4F7239-0FE7-D3FC-1D26-7618E9EE538D}"/>
              </a:ext>
            </a:extLst>
          </p:cNvPr>
          <p:cNvGrpSpPr/>
          <p:nvPr/>
        </p:nvGrpSpPr>
        <p:grpSpPr>
          <a:xfrm>
            <a:off x="5650640" y="5071409"/>
            <a:ext cx="885960" cy="693720"/>
            <a:chOff x="5650640" y="5071409"/>
            <a:chExt cx="885960" cy="693720"/>
          </a:xfrm>
        </p:grpSpPr>
        <mc:AlternateContent xmlns:mc="http://schemas.openxmlformats.org/markup-compatibility/2006" xmlns:p14="http://schemas.microsoft.com/office/powerpoint/2010/main">
          <mc:Choice Requires="p14">
            <p:contentPart p14:bwMode="auto" r:id="rId103">
              <p14:nvContentPartPr>
                <p14:cNvPr id="72" name="筆跡 71">
                  <a:extLst>
                    <a:ext uri="{FF2B5EF4-FFF2-40B4-BE49-F238E27FC236}">
                      <a16:creationId xmlns:a16="http://schemas.microsoft.com/office/drawing/2014/main" id="{8BA2CFF8-0215-92C1-7176-4D933D7E14BF}"/>
                    </a:ext>
                  </a:extLst>
                </p14:cNvPr>
                <p14:cNvContentPartPr/>
                <p14:nvPr/>
              </p14:nvContentPartPr>
              <p14:xfrm>
                <a:off x="5650640" y="5165009"/>
                <a:ext cx="115200" cy="600120"/>
              </p14:xfrm>
            </p:contentPart>
          </mc:Choice>
          <mc:Fallback xmlns="">
            <p:pic>
              <p:nvPicPr>
                <p:cNvPr id="72" name="筆跡 71">
                  <a:extLst>
                    <a:ext uri="{FF2B5EF4-FFF2-40B4-BE49-F238E27FC236}">
                      <a16:creationId xmlns:a16="http://schemas.microsoft.com/office/drawing/2014/main" id="{8BA2CFF8-0215-92C1-7176-4D933D7E14BF}"/>
                    </a:ext>
                  </a:extLst>
                </p:cNvPr>
                <p:cNvPicPr/>
                <p:nvPr/>
              </p:nvPicPr>
              <p:blipFill>
                <a:blip r:embed="rId104"/>
                <a:stretch>
                  <a:fillRect/>
                </a:stretch>
              </p:blipFill>
              <p:spPr>
                <a:xfrm>
                  <a:off x="5642000" y="5156369"/>
                  <a:ext cx="132840" cy="617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3" name="筆跡 72">
                  <a:extLst>
                    <a:ext uri="{FF2B5EF4-FFF2-40B4-BE49-F238E27FC236}">
                      <a16:creationId xmlns:a16="http://schemas.microsoft.com/office/drawing/2014/main" id="{57AA6D3E-DADD-427C-ED07-07E29184E222}"/>
                    </a:ext>
                  </a:extLst>
                </p14:cNvPr>
                <p14:cNvContentPartPr/>
                <p14:nvPr/>
              </p14:nvContentPartPr>
              <p14:xfrm>
                <a:off x="5890400" y="5105249"/>
                <a:ext cx="36000" cy="189000"/>
              </p14:xfrm>
            </p:contentPart>
          </mc:Choice>
          <mc:Fallback xmlns="">
            <p:pic>
              <p:nvPicPr>
                <p:cNvPr id="73" name="筆跡 72">
                  <a:extLst>
                    <a:ext uri="{FF2B5EF4-FFF2-40B4-BE49-F238E27FC236}">
                      <a16:creationId xmlns:a16="http://schemas.microsoft.com/office/drawing/2014/main" id="{57AA6D3E-DADD-427C-ED07-07E29184E222}"/>
                    </a:ext>
                  </a:extLst>
                </p:cNvPr>
                <p:cNvPicPr/>
                <p:nvPr/>
              </p:nvPicPr>
              <p:blipFill>
                <a:blip r:embed="rId106"/>
                <a:stretch>
                  <a:fillRect/>
                </a:stretch>
              </p:blipFill>
              <p:spPr>
                <a:xfrm>
                  <a:off x="5881400" y="5096609"/>
                  <a:ext cx="5364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74" name="筆跡 73">
                  <a:extLst>
                    <a:ext uri="{FF2B5EF4-FFF2-40B4-BE49-F238E27FC236}">
                      <a16:creationId xmlns:a16="http://schemas.microsoft.com/office/drawing/2014/main" id="{84BA98D8-60A9-4042-3824-9388E7290221}"/>
                    </a:ext>
                  </a:extLst>
                </p14:cNvPr>
                <p14:cNvContentPartPr/>
                <p14:nvPr/>
              </p14:nvContentPartPr>
              <p14:xfrm>
                <a:off x="5927120" y="5071409"/>
                <a:ext cx="137160" cy="123120"/>
              </p14:xfrm>
            </p:contentPart>
          </mc:Choice>
          <mc:Fallback xmlns="">
            <p:pic>
              <p:nvPicPr>
                <p:cNvPr id="74" name="筆跡 73">
                  <a:extLst>
                    <a:ext uri="{FF2B5EF4-FFF2-40B4-BE49-F238E27FC236}">
                      <a16:creationId xmlns:a16="http://schemas.microsoft.com/office/drawing/2014/main" id="{84BA98D8-60A9-4042-3824-9388E7290221}"/>
                    </a:ext>
                  </a:extLst>
                </p:cNvPr>
                <p:cNvPicPr/>
                <p:nvPr/>
              </p:nvPicPr>
              <p:blipFill>
                <a:blip r:embed="rId108"/>
                <a:stretch>
                  <a:fillRect/>
                </a:stretch>
              </p:blipFill>
              <p:spPr>
                <a:xfrm>
                  <a:off x="5918480" y="5062409"/>
                  <a:ext cx="1548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75" name="筆跡 74">
                  <a:extLst>
                    <a:ext uri="{FF2B5EF4-FFF2-40B4-BE49-F238E27FC236}">
                      <a16:creationId xmlns:a16="http://schemas.microsoft.com/office/drawing/2014/main" id="{2DAFA283-5966-670C-97AB-0DC753403561}"/>
                    </a:ext>
                  </a:extLst>
                </p14:cNvPr>
                <p14:cNvContentPartPr/>
                <p14:nvPr/>
              </p14:nvContentPartPr>
              <p14:xfrm>
                <a:off x="5969240" y="5549489"/>
                <a:ext cx="72000" cy="128520"/>
              </p14:xfrm>
            </p:contentPart>
          </mc:Choice>
          <mc:Fallback xmlns="">
            <p:pic>
              <p:nvPicPr>
                <p:cNvPr id="75" name="筆跡 74">
                  <a:extLst>
                    <a:ext uri="{FF2B5EF4-FFF2-40B4-BE49-F238E27FC236}">
                      <a16:creationId xmlns:a16="http://schemas.microsoft.com/office/drawing/2014/main" id="{2DAFA283-5966-670C-97AB-0DC753403561}"/>
                    </a:ext>
                  </a:extLst>
                </p:cNvPr>
                <p:cNvPicPr/>
                <p:nvPr/>
              </p:nvPicPr>
              <p:blipFill>
                <a:blip r:embed="rId110"/>
                <a:stretch>
                  <a:fillRect/>
                </a:stretch>
              </p:blipFill>
              <p:spPr>
                <a:xfrm>
                  <a:off x="5960240" y="5540489"/>
                  <a:ext cx="89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76" name="筆跡 75">
                  <a:extLst>
                    <a:ext uri="{FF2B5EF4-FFF2-40B4-BE49-F238E27FC236}">
                      <a16:creationId xmlns:a16="http://schemas.microsoft.com/office/drawing/2014/main" id="{AD727524-0494-6D06-ECFE-0513BBC9AD4D}"/>
                    </a:ext>
                  </a:extLst>
                </p14:cNvPr>
                <p14:cNvContentPartPr/>
                <p14:nvPr/>
              </p14:nvContentPartPr>
              <p14:xfrm>
                <a:off x="6166520" y="5237009"/>
                <a:ext cx="111960" cy="510840"/>
              </p14:xfrm>
            </p:contentPart>
          </mc:Choice>
          <mc:Fallback xmlns="">
            <p:pic>
              <p:nvPicPr>
                <p:cNvPr id="76" name="筆跡 75">
                  <a:extLst>
                    <a:ext uri="{FF2B5EF4-FFF2-40B4-BE49-F238E27FC236}">
                      <a16:creationId xmlns:a16="http://schemas.microsoft.com/office/drawing/2014/main" id="{AD727524-0494-6D06-ECFE-0513BBC9AD4D}"/>
                    </a:ext>
                  </a:extLst>
                </p:cNvPr>
                <p:cNvPicPr/>
                <p:nvPr/>
              </p:nvPicPr>
              <p:blipFill>
                <a:blip r:embed="rId112"/>
                <a:stretch>
                  <a:fillRect/>
                </a:stretch>
              </p:blipFill>
              <p:spPr>
                <a:xfrm>
                  <a:off x="6157520" y="5228009"/>
                  <a:ext cx="129600" cy="528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77" name="筆跡 76">
                  <a:extLst>
                    <a:ext uri="{FF2B5EF4-FFF2-40B4-BE49-F238E27FC236}">
                      <a16:creationId xmlns:a16="http://schemas.microsoft.com/office/drawing/2014/main" id="{542DA59D-0985-2AC8-27C3-5EF5456ECFD8}"/>
                    </a:ext>
                  </a:extLst>
                </p14:cNvPr>
                <p14:cNvContentPartPr/>
                <p14:nvPr/>
              </p14:nvContentPartPr>
              <p14:xfrm>
                <a:off x="6371360" y="5441489"/>
                <a:ext cx="165240" cy="13680"/>
              </p14:xfrm>
            </p:contentPart>
          </mc:Choice>
          <mc:Fallback xmlns="">
            <p:pic>
              <p:nvPicPr>
                <p:cNvPr id="77" name="筆跡 76">
                  <a:extLst>
                    <a:ext uri="{FF2B5EF4-FFF2-40B4-BE49-F238E27FC236}">
                      <a16:creationId xmlns:a16="http://schemas.microsoft.com/office/drawing/2014/main" id="{542DA59D-0985-2AC8-27C3-5EF5456ECFD8}"/>
                    </a:ext>
                  </a:extLst>
                </p:cNvPr>
                <p:cNvPicPr/>
                <p:nvPr/>
              </p:nvPicPr>
              <p:blipFill>
                <a:blip r:embed="rId114"/>
                <a:stretch>
                  <a:fillRect/>
                </a:stretch>
              </p:blipFill>
              <p:spPr>
                <a:xfrm>
                  <a:off x="6362360" y="5432849"/>
                  <a:ext cx="1828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78" name="筆跡 77">
                  <a:extLst>
                    <a:ext uri="{FF2B5EF4-FFF2-40B4-BE49-F238E27FC236}">
                      <a16:creationId xmlns:a16="http://schemas.microsoft.com/office/drawing/2014/main" id="{FE4099B5-51CC-82AD-80CE-859711ABBFC7}"/>
                    </a:ext>
                  </a:extLst>
                </p14:cNvPr>
                <p14:cNvContentPartPr/>
                <p14:nvPr/>
              </p14:nvContentPartPr>
              <p14:xfrm>
                <a:off x="6430040" y="5350049"/>
                <a:ext cx="54000" cy="248040"/>
              </p14:xfrm>
            </p:contentPart>
          </mc:Choice>
          <mc:Fallback xmlns="">
            <p:pic>
              <p:nvPicPr>
                <p:cNvPr id="78" name="筆跡 77">
                  <a:extLst>
                    <a:ext uri="{FF2B5EF4-FFF2-40B4-BE49-F238E27FC236}">
                      <a16:creationId xmlns:a16="http://schemas.microsoft.com/office/drawing/2014/main" id="{FE4099B5-51CC-82AD-80CE-859711ABBFC7}"/>
                    </a:ext>
                  </a:extLst>
                </p:cNvPr>
                <p:cNvPicPr/>
                <p:nvPr/>
              </p:nvPicPr>
              <p:blipFill>
                <a:blip r:embed="rId116"/>
                <a:stretch>
                  <a:fillRect/>
                </a:stretch>
              </p:blipFill>
              <p:spPr>
                <a:xfrm>
                  <a:off x="6421040" y="5341049"/>
                  <a:ext cx="71640" cy="265680"/>
                </a:xfrm>
                <a:prstGeom prst="rect">
                  <a:avLst/>
                </a:prstGeom>
              </p:spPr>
            </p:pic>
          </mc:Fallback>
        </mc:AlternateContent>
      </p:grpSp>
      <p:grpSp>
        <p:nvGrpSpPr>
          <p:cNvPr id="92" name="群組 91">
            <a:extLst>
              <a:ext uri="{FF2B5EF4-FFF2-40B4-BE49-F238E27FC236}">
                <a16:creationId xmlns:a16="http://schemas.microsoft.com/office/drawing/2014/main" id="{009899DC-7378-F7AE-8EC7-150BF9B2946E}"/>
              </a:ext>
            </a:extLst>
          </p:cNvPr>
          <p:cNvGrpSpPr/>
          <p:nvPr/>
        </p:nvGrpSpPr>
        <p:grpSpPr>
          <a:xfrm>
            <a:off x="6725960" y="5071049"/>
            <a:ext cx="608400" cy="628560"/>
            <a:chOff x="6725960" y="5071049"/>
            <a:chExt cx="608400" cy="628560"/>
          </a:xfrm>
        </p:grpSpPr>
        <mc:AlternateContent xmlns:mc="http://schemas.openxmlformats.org/markup-compatibility/2006" xmlns:p14="http://schemas.microsoft.com/office/powerpoint/2010/main">
          <mc:Choice Requires="p14">
            <p:contentPart p14:bwMode="auto" r:id="rId117">
              <p14:nvContentPartPr>
                <p14:cNvPr id="79" name="筆跡 78">
                  <a:extLst>
                    <a:ext uri="{FF2B5EF4-FFF2-40B4-BE49-F238E27FC236}">
                      <a16:creationId xmlns:a16="http://schemas.microsoft.com/office/drawing/2014/main" id="{DC1145B8-C28A-F857-79FC-A53DC5CF3687}"/>
                    </a:ext>
                  </a:extLst>
                </p14:cNvPr>
                <p14:cNvContentPartPr/>
                <p14:nvPr/>
              </p14:nvContentPartPr>
              <p14:xfrm>
                <a:off x="6725960" y="5176889"/>
                <a:ext cx="89640" cy="522720"/>
              </p14:xfrm>
            </p:contentPart>
          </mc:Choice>
          <mc:Fallback xmlns="">
            <p:pic>
              <p:nvPicPr>
                <p:cNvPr id="79" name="筆跡 78">
                  <a:extLst>
                    <a:ext uri="{FF2B5EF4-FFF2-40B4-BE49-F238E27FC236}">
                      <a16:creationId xmlns:a16="http://schemas.microsoft.com/office/drawing/2014/main" id="{DC1145B8-C28A-F857-79FC-A53DC5CF3687}"/>
                    </a:ext>
                  </a:extLst>
                </p:cNvPr>
                <p:cNvPicPr/>
                <p:nvPr/>
              </p:nvPicPr>
              <p:blipFill>
                <a:blip r:embed="rId118"/>
                <a:stretch>
                  <a:fillRect/>
                </a:stretch>
              </p:blipFill>
              <p:spPr>
                <a:xfrm>
                  <a:off x="6716960" y="5167889"/>
                  <a:ext cx="107280" cy="54036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0" name="筆跡 79">
                  <a:extLst>
                    <a:ext uri="{FF2B5EF4-FFF2-40B4-BE49-F238E27FC236}">
                      <a16:creationId xmlns:a16="http://schemas.microsoft.com/office/drawing/2014/main" id="{90328BE6-D9D9-EB3A-B1C0-679205931657}"/>
                    </a:ext>
                  </a:extLst>
                </p14:cNvPr>
                <p14:cNvContentPartPr/>
                <p14:nvPr/>
              </p14:nvContentPartPr>
              <p14:xfrm>
                <a:off x="6958520" y="5103809"/>
                <a:ext cx="20880" cy="202680"/>
              </p14:xfrm>
            </p:contentPart>
          </mc:Choice>
          <mc:Fallback xmlns="">
            <p:pic>
              <p:nvPicPr>
                <p:cNvPr id="80" name="筆跡 79">
                  <a:extLst>
                    <a:ext uri="{FF2B5EF4-FFF2-40B4-BE49-F238E27FC236}">
                      <a16:creationId xmlns:a16="http://schemas.microsoft.com/office/drawing/2014/main" id="{90328BE6-D9D9-EB3A-B1C0-679205931657}"/>
                    </a:ext>
                  </a:extLst>
                </p:cNvPr>
                <p:cNvPicPr/>
                <p:nvPr/>
              </p:nvPicPr>
              <p:blipFill>
                <a:blip r:embed="rId120"/>
                <a:stretch>
                  <a:fillRect/>
                </a:stretch>
              </p:blipFill>
              <p:spPr>
                <a:xfrm>
                  <a:off x="6949520" y="5095169"/>
                  <a:ext cx="385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1" name="筆跡 80">
                  <a:extLst>
                    <a:ext uri="{FF2B5EF4-FFF2-40B4-BE49-F238E27FC236}">
                      <a16:creationId xmlns:a16="http://schemas.microsoft.com/office/drawing/2014/main" id="{7CE46135-A7A6-26E6-87DE-CEE698E5955F}"/>
                    </a:ext>
                  </a:extLst>
                </p14:cNvPr>
                <p14:cNvContentPartPr/>
                <p14:nvPr/>
              </p14:nvContentPartPr>
              <p14:xfrm>
                <a:off x="7008560" y="5071049"/>
                <a:ext cx="143280" cy="103680"/>
              </p14:xfrm>
            </p:contentPart>
          </mc:Choice>
          <mc:Fallback xmlns="">
            <p:pic>
              <p:nvPicPr>
                <p:cNvPr id="81" name="筆跡 80">
                  <a:extLst>
                    <a:ext uri="{FF2B5EF4-FFF2-40B4-BE49-F238E27FC236}">
                      <a16:creationId xmlns:a16="http://schemas.microsoft.com/office/drawing/2014/main" id="{7CE46135-A7A6-26E6-87DE-CEE698E5955F}"/>
                    </a:ext>
                  </a:extLst>
                </p:cNvPr>
                <p:cNvPicPr/>
                <p:nvPr/>
              </p:nvPicPr>
              <p:blipFill>
                <a:blip r:embed="rId122"/>
                <a:stretch>
                  <a:fillRect/>
                </a:stretch>
              </p:blipFill>
              <p:spPr>
                <a:xfrm>
                  <a:off x="6999920" y="5062409"/>
                  <a:ext cx="160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2" name="筆跡 81">
                  <a:extLst>
                    <a:ext uri="{FF2B5EF4-FFF2-40B4-BE49-F238E27FC236}">
                      <a16:creationId xmlns:a16="http://schemas.microsoft.com/office/drawing/2014/main" id="{3CAE0314-F26A-B20B-4EE2-7BC6EF9C8D1A}"/>
                    </a:ext>
                  </a:extLst>
                </p14:cNvPr>
                <p14:cNvContentPartPr/>
                <p14:nvPr/>
              </p14:nvContentPartPr>
              <p14:xfrm>
                <a:off x="6989480" y="5434649"/>
                <a:ext cx="35640" cy="244800"/>
              </p14:xfrm>
            </p:contentPart>
          </mc:Choice>
          <mc:Fallback xmlns="">
            <p:pic>
              <p:nvPicPr>
                <p:cNvPr id="82" name="筆跡 81">
                  <a:extLst>
                    <a:ext uri="{FF2B5EF4-FFF2-40B4-BE49-F238E27FC236}">
                      <a16:creationId xmlns:a16="http://schemas.microsoft.com/office/drawing/2014/main" id="{3CAE0314-F26A-B20B-4EE2-7BC6EF9C8D1A}"/>
                    </a:ext>
                  </a:extLst>
                </p:cNvPr>
                <p:cNvPicPr/>
                <p:nvPr/>
              </p:nvPicPr>
              <p:blipFill>
                <a:blip r:embed="rId124"/>
                <a:stretch>
                  <a:fillRect/>
                </a:stretch>
              </p:blipFill>
              <p:spPr>
                <a:xfrm>
                  <a:off x="6980840" y="5425649"/>
                  <a:ext cx="53280" cy="262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83" name="筆跡 82">
                  <a:extLst>
                    <a:ext uri="{FF2B5EF4-FFF2-40B4-BE49-F238E27FC236}">
                      <a16:creationId xmlns:a16="http://schemas.microsoft.com/office/drawing/2014/main" id="{8E2B57BC-B885-7DF4-07A6-830AC2E2EDF7}"/>
                    </a:ext>
                  </a:extLst>
                </p14:cNvPr>
                <p14:cNvContentPartPr/>
                <p14:nvPr/>
              </p14:nvContentPartPr>
              <p14:xfrm>
                <a:off x="7161920" y="5075369"/>
                <a:ext cx="172440" cy="608040"/>
              </p14:xfrm>
            </p:contentPart>
          </mc:Choice>
          <mc:Fallback xmlns="">
            <p:pic>
              <p:nvPicPr>
                <p:cNvPr id="83" name="筆跡 82">
                  <a:extLst>
                    <a:ext uri="{FF2B5EF4-FFF2-40B4-BE49-F238E27FC236}">
                      <a16:creationId xmlns:a16="http://schemas.microsoft.com/office/drawing/2014/main" id="{8E2B57BC-B885-7DF4-07A6-830AC2E2EDF7}"/>
                    </a:ext>
                  </a:extLst>
                </p:cNvPr>
                <p:cNvPicPr/>
                <p:nvPr/>
              </p:nvPicPr>
              <p:blipFill>
                <a:blip r:embed="rId126"/>
                <a:stretch>
                  <a:fillRect/>
                </a:stretch>
              </p:blipFill>
              <p:spPr>
                <a:xfrm>
                  <a:off x="7152920" y="5066369"/>
                  <a:ext cx="190080" cy="625680"/>
                </a:xfrm>
                <a:prstGeom prst="rect">
                  <a:avLst/>
                </a:prstGeom>
              </p:spPr>
            </p:pic>
          </mc:Fallback>
        </mc:AlternateContent>
      </p:grpSp>
      <p:grpSp>
        <p:nvGrpSpPr>
          <p:cNvPr id="90" name="群組 89">
            <a:extLst>
              <a:ext uri="{FF2B5EF4-FFF2-40B4-BE49-F238E27FC236}">
                <a16:creationId xmlns:a16="http://schemas.microsoft.com/office/drawing/2014/main" id="{9B90BAC0-AD33-3492-5BBC-E9A67B401E6E}"/>
              </a:ext>
            </a:extLst>
          </p:cNvPr>
          <p:cNvGrpSpPr/>
          <p:nvPr/>
        </p:nvGrpSpPr>
        <p:grpSpPr>
          <a:xfrm>
            <a:off x="7499240" y="4972769"/>
            <a:ext cx="726840" cy="726120"/>
            <a:chOff x="7499240" y="4972769"/>
            <a:chExt cx="726840" cy="726120"/>
          </a:xfrm>
        </p:grpSpPr>
        <mc:AlternateContent xmlns:mc="http://schemas.openxmlformats.org/markup-compatibility/2006" xmlns:p14="http://schemas.microsoft.com/office/powerpoint/2010/main">
          <mc:Choice Requires="p14">
            <p:contentPart p14:bwMode="auto" r:id="rId127">
              <p14:nvContentPartPr>
                <p14:cNvPr id="84" name="筆跡 83">
                  <a:extLst>
                    <a:ext uri="{FF2B5EF4-FFF2-40B4-BE49-F238E27FC236}">
                      <a16:creationId xmlns:a16="http://schemas.microsoft.com/office/drawing/2014/main" id="{0092C27E-B4CB-7755-1ABC-B47B49EE7D9B}"/>
                    </a:ext>
                  </a:extLst>
                </p14:cNvPr>
                <p14:cNvContentPartPr/>
                <p14:nvPr/>
              </p14:nvContentPartPr>
              <p14:xfrm>
                <a:off x="7499240" y="5323409"/>
                <a:ext cx="173520" cy="16200"/>
              </p14:xfrm>
            </p:contentPart>
          </mc:Choice>
          <mc:Fallback xmlns="">
            <p:pic>
              <p:nvPicPr>
                <p:cNvPr id="84" name="筆跡 83">
                  <a:extLst>
                    <a:ext uri="{FF2B5EF4-FFF2-40B4-BE49-F238E27FC236}">
                      <a16:creationId xmlns:a16="http://schemas.microsoft.com/office/drawing/2014/main" id="{0092C27E-B4CB-7755-1ABC-B47B49EE7D9B}"/>
                    </a:ext>
                  </a:extLst>
                </p:cNvPr>
                <p:cNvPicPr/>
                <p:nvPr/>
              </p:nvPicPr>
              <p:blipFill>
                <a:blip r:embed="rId128"/>
                <a:stretch>
                  <a:fillRect/>
                </a:stretch>
              </p:blipFill>
              <p:spPr>
                <a:xfrm>
                  <a:off x="7490240" y="5314409"/>
                  <a:ext cx="1911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85" name="筆跡 84">
                  <a:extLst>
                    <a:ext uri="{FF2B5EF4-FFF2-40B4-BE49-F238E27FC236}">
                      <a16:creationId xmlns:a16="http://schemas.microsoft.com/office/drawing/2014/main" id="{C9A80AAE-A72F-0E36-A761-0FB764B2781D}"/>
                    </a:ext>
                  </a:extLst>
                </p14:cNvPr>
                <p14:cNvContentPartPr/>
                <p14:nvPr/>
              </p14:nvContentPartPr>
              <p14:xfrm>
                <a:off x="7561520" y="5258969"/>
                <a:ext cx="33480" cy="187920"/>
              </p14:xfrm>
            </p:contentPart>
          </mc:Choice>
          <mc:Fallback xmlns="">
            <p:pic>
              <p:nvPicPr>
                <p:cNvPr id="85" name="筆跡 84">
                  <a:extLst>
                    <a:ext uri="{FF2B5EF4-FFF2-40B4-BE49-F238E27FC236}">
                      <a16:creationId xmlns:a16="http://schemas.microsoft.com/office/drawing/2014/main" id="{C9A80AAE-A72F-0E36-A761-0FB764B2781D}"/>
                    </a:ext>
                  </a:extLst>
                </p:cNvPr>
                <p:cNvPicPr/>
                <p:nvPr/>
              </p:nvPicPr>
              <p:blipFill>
                <a:blip r:embed="rId130"/>
                <a:stretch>
                  <a:fillRect/>
                </a:stretch>
              </p:blipFill>
              <p:spPr>
                <a:xfrm>
                  <a:off x="7552880" y="5250329"/>
                  <a:ext cx="511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86" name="筆跡 85">
                  <a:extLst>
                    <a:ext uri="{FF2B5EF4-FFF2-40B4-BE49-F238E27FC236}">
                      <a16:creationId xmlns:a16="http://schemas.microsoft.com/office/drawing/2014/main" id="{809958B1-0BAF-9799-599E-2B20BD87E5A9}"/>
                    </a:ext>
                  </a:extLst>
                </p14:cNvPr>
                <p14:cNvContentPartPr/>
                <p14:nvPr/>
              </p14:nvContentPartPr>
              <p14:xfrm>
                <a:off x="7764560" y="5091569"/>
                <a:ext cx="167400" cy="607320"/>
              </p14:xfrm>
            </p:contentPart>
          </mc:Choice>
          <mc:Fallback xmlns="">
            <p:pic>
              <p:nvPicPr>
                <p:cNvPr id="86" name="筆跡 85">
                  <a:extLst>
                    <a:ext uri="{FF2B5EF4-FFF2-40B4-BE49-F238E27FC236}">
                      <a16:creationId xmlns:a16="http://schemas.microsoft.com/office/drawing/2014/main" id="{809958B1-0BAF-9799-599E-2B20BD87E5A9}"/>
                    </a:ext>
                  </a:extLst>
                </p:cNvPr>
                <p:cNvPicPr/>
                <p:nvPr/>
              </p:nvPicPr>
              <p:blipFill>
                <a:blip r:embed="rId132"/>
                <a:stretch>
                  <a:fillRect/>
                </a:stretch>
              </p:blipFill>
              <p:spPr>
                <a:xfrm>
                  <a:off x="7755560" y="5082929"/>
                  <a:ext cx="185040" cy="6249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87" name="筆跡 86">
                  <a:extLst>
                    <a:ext uri="{FF2B5EF4-FFF2-40B4-BE49-F238E27FC236}">
                      <a16:creationId xmlns:a16="http://schemas.microsoft.com/office/drawing/2014/main" id="{40941D8A-10B3-E8C1-2E69-1529D5E9607D}"/>
                    </a:ext>
                  </a:extLst>
                </p14:cNvPr>
                <p14:cNvContentPartPr/>
                <p14:nvPr/>
              </p14:nvContentPartPr>
              <p14:xfrm>
                <a:off x="8040320" y="4972769"/>
                <a:ext cx="185760" cy="242640"/>
              </p14:xfrm>
            </p:contentPart>
          </mc:Choice>
          <mc:Fallback xmlns="">
            <p:pic>
              <p:nvPicPr>
                <p:cNvPr id="87" name="筆跡 86">
                  <a:extLst>
                    <a:ext uri="{FF2B5EF4-FFF2-40B4-BE49-F238E27FC236}">
                      <a16:creationId xmlns:a16="http://schemas.microsoft.com/office/drawing/2014/main" id="{40941D8A-10B3-E8C1-2E69-1529D5E9607D}"/>
                    </a:ext>
                  </a:extLst>
                </p:cNvPr>
                <p:cNvPicPr/>
                <p:nvPr/>
              </p:nvPicPr>
              <p:blipFill>
                <a:blip r:embed="rId134"/>
                <a:stretch>
                  <a:fillRect/>
                </a:stretch>
              </p:blipFill>
              <p:spPr>
                <a:xfrm>
                  <a:off x="8031320" y="4964129"/>
                  <a:ext cx="2034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88" name="筆跡 87">
                  <a:extLst>
                    <a:ext uri="{FF2B5EF4-FFF2-40B4-BE49-F238E27FC236}">
                      <a16:creationId xmlns:a16="http://schemas.microsoft.com/office/drawing/2014/main" id="{BE3486B6-92DD-F509-6DA9-32D1078479CF}"/>
                    </a:ext>
                  </a:extLst>
                </p14:cNvPr>
                <p14:cNvContentPartPr/>
                <p14:nvPr/>
              </p14:nvContentPartPr>
              <p14:xfrm>
                <a:off x="8026640" y="5428529"/>
                <a:ext cx="167400" cy="117360"/>
              </p14:xfrm>
            </p:contentPart>
          </mc:Choice>
          <mc:Fallback xmlns="">
            <p:pic>
              <p:nvPicPr>
                <p:cNvPr id="88" name="筆跡 87">
                  <a:extLst>
                    <a:ext uri="{FF2B5EF4-FFF2-40B4-BE49-F238E27FC236}">
                      <a16:creationId xmlns:a16="http://schemas.microsoft.com/office/drawing/2014/main" id="{BE3486B6-92DD-F509-6DA9-32D1078479CF}"/>
                    </a:ext>
                  </a:extLst>
                </p:cNvPr>
                <p:cNvPicPr/>
                <p:nvPr/>
              </p:nvPicPr>
              <p:blipFill>
                <a:blip r:embed="rId136"/>
                <a:stretch>
                  <a:fillRect/>
                </a:stretch>
              </p:blipFill>
              <p:spPr>
                <a:xfrm>
                  <a:off x="8017640" y="5419889"/>
                  <a:ext cx="185040" cy="135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89" name="筆跡 88">
                <a:extLst>
                  <a:ext uri="{FF2B5EF4-FFF2-40B4-BE49-F238E27FC236}">
                    <a16:creationId xmlns:a16="http://schemas.microsoft.com/office/drawing/2014/main" id="{F9202EC0-5C5D-6C0E-E0D9-7C6A3DCFAE09}"/>
                  </a:ext>
                </a:extLst>
              </p14:cNvPr>
              <p14:cNvContentPartPr/>
              <p14:nvPr/>
            </p14:nvContentPartPr>
            <p14:xfrm>
              <a:off x="8404640" y="5044769"/>
              <a:ext cx="158040" cy="693360"/>
            </p14:xfrm>
          </p:contentPart>
        </mc:Choice>
        <mc:Fallback xmlns="">
          <p:pic>
            <p:nvPicPr>
              <p:cNvPr id="89" name="筆跡 88">
                <a:extLst>
                  <a:ext uri="{FF2B5EF4-FFF2-40B4-BE49-F238E27FC236}">
                    <a16:creationId xmlns:a16="http://schemas.microsoft.com/office/drawing/2014/main" id="{F9202EC0-5C5D-6C0E-E0D9-7C6A3DCFAE09}"/>
                  </a:ext>
                </a:extLst>
              </p:cNvPr>
              <p:cNvPicPr/>
              <p:nvPr/>
            </p:nvPicPr>
            <p:blipFill>
              <a:blip r:embed="rId138"/>
              <a:stretch>
                <a:fillRect/>
              </a:stretch>
            </p:blipFill>
            <p:spPr>
              <a:xfrm>
                <a:off x="8396000" y="5036129"/>
                <a:ext cx="175680" cy="71100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4" name="筆跡 93">
                <a:extLst>
                  <a:ext uri="{FF2B5EF4-FFF2-40B4-BE49-F238E27FC236}">
                    <a16:creationId xmlns:a16="http://schemas.microsoft.com/office/drawing/2014/main" id="{2196CAC0-A762-DC24-FBFC-88E2BCF8A745}"/>
                  </a:ext>
                </a:extLst>
              </p14:cNvPr>
              <p14:cNvContentPartPr/>
              <p14:nvPr/>
            </p14:nvContentPartPr>
            <p14:xfrm>
              <a:off x="5373440" y="4858649"/>
              <a:ext cx="264600" cy="1022400"/>
            </p14:xfrm>
          </p:contentPart>
        </mc:Choice>
        <mc:Fallback xmlns="">
          <p:pic>
            <p:nvPicPr>
              <p:cNvPr id="94" name="筆跡 93">
                <a:extLst>
                  <a:ext uri="{FF2B5EF4-FFF2-40B4-BE49-F238E27FC236}">
                    <a16:creationId xmlns:a16="http://schemas.microsoft.com/office/drawing/2014/main" id="{2196CAC0-A762-DC24-FBFC-88E2BCF8A745}"/>
                  </a:ext>
                </a:extLst>
              </p:cNvPr>
              <p:cNvPicPr/>
              <p:nvPr/>
            </p:nvPicPr>
            <p:blipFill>
              <a:blip r:embed="rId140"/>
              <a:stretch>
                <a:fillRect/>
              </a:stretch>
            </p:blipFill>
            <p:spPr>
              <a:xfrm>
                <a:off x="5364800" y="4850009"/>
                <a:ext cx="282240" cy="104004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5" name="筆跡 94">
                <a:extLst>
                  <a:ext uri="{FF2B5EF4-FFF2-40B4-BE49-F238E27FC236}">
                    <a16:creationId xmlns:a16="http://schemas.microsoft.com/office/drawing/2014/main" id="{AC6AC53E-3CDA-2CA0-7645-89F756199315}"/>
                  </a:ext>
                </a:extLst>
              </p14:cNvPr>
              <p14:cNvContentPartPr/>
              <p14:nvPr/>
            </p14:nvContentPartPr>
            <p14:xfrm>
              <a:off x="8766800" y="4941089"/>
              <a:ext cx="146880" cy="736920"/>
            </p14:xfrm>
          </p:contentPart>
        </mc:Choice>
        <mc:Fallback xmlns="">
          <p:pic>
            <p:nvPicPr>
              <p:cNvPr id="95" name="筆跡 94">
                <a:extLst>
                  <a:ext uri="{FF2B5EF4-FFF2-40B4-BE49-F238E27FC236}">
                    <a16:creationId xmlns:a16="http://schemas.microsoft.com/office/drawing/2014/main" id="{AC6AC53E-3CDA-2CA0-7645-89F756199315}"/>
                  </a:ext>
                </a:extLst>
              </p:cNvPr>
              <p:cNvPicPr/>
              <p:nvPr/>
            </p:nvPicPr>
            <p:blipFill>
              <a:blip r:embed="rId142"/>
              <a:stretch>
                <a:fillRect/>
              </a:stretch>
            </p:blipFill>
            <p:spPr>
              <a:xfrm>
                <a:off x="8757800" y="4932089"/>
                <a:ext cx="164520" cy="754560"/>
              </a:xfrm>
              <a:prstGeom prst="rect">
                <a:avLst/>
              </a:prstGeom>
            </p:spPr>
          </p:pic>
        </mc:Fallback>
      </mc:AlternateContent>
      <p:grpSp>
        <p:nvGrpSpPr>
          <p:cNvPr id="110" name="群組 109">
            <a:extLst>
              <a:ext uri="{FF2B5EF4-FFF2-40B4-BE49-F238E27FC236}">
                <a16:creationId xmlns:a16="http://schemas.microsoft.com/office/drawing/2014/main" id="{BF5A0A43-D0F2-D734-BDA5-486EB35DC9FD}"/>
              </a:ext>
            </a:extLst>
          </p:cNvPr>
          <p:cNvGrpSpPr/>
          <p:nvPr/>
        </p:nvGrpSpPr>
        <p:grpSpPr>
          <a:xfrm>
            <a:off x="9082160" y="4872329"/>
            <a:ext cx="995400" cy="771480"/>
            <a:chOff x="9082160" y="4872329"/>
            <a:chExt cx="995400" cy="771480"/>
          </a:xfrm>
        </p:grpSpPr>
        <mc:AlternateContent xmlns:mc="http://schemas.openxmlformats.org/markup-compatibility/2006" xmlns:p14="http://schemas.microsoft.com/office/powerpoint/2010/main">
          <mc:Choice Requires="p14">
            <p:contentPart p14:bwMode="auto" r:id="rId143">
              <p14:nvContentPartPr>
                <p14:cNvPr id="101" name="筆跡 100">
                  <a:extLst>
                    <a:ext uri="{FF2B5EF4-FFF2-40B4-BE49-F238E27FC236}">
                      <a16:creationId xmlns:a16="http://schemas.microsoft.com/office/drawing/2014/main" id="{EB22274E-2D94-8276-E253-F8722527FF3D}"/>
                    </a:ext>
                  </a:extLst>
                </p14:cNvPr>
                <p14:cNvContentPartPr/>
                <p14:nvPr/>
              </p14:nvContentPartPr>
              <p14:xfrm>
                <a:off x="9230840" y="5260769"/>
                <a:ext cx="128160" cy="250200"/>
              </p14:xfrm>
            </p:contentPart>
          </mc:Choice>
          <mc:Fallback xmlns="">
            <p:pic>
              <p:nvPicPr>
                <p:cNvPr id="101" name="筆跡 100">
                  <a:extLst>
                    <a:ext uri="{FF2B5EF4-FFF2-40B4-BE49-F238E27FC236}">
                      <a16:creationId xmlns:a16="http://schemas.microsoft.com/office/drawing/2014/main" id="{EB22274E-2D94-8276-E253-F8722527FF3D}"/>
                    </a:ext>
                  </a:extLst>
                </p:cNvPr>
                <p:cNvPicPr/>
                <p:nvPr/>
              </p:nvPicPr>
              <p:blipFill>
                <a:blip r:embed="rId144"/>
                <a:stretch>
                  <a:fillRect/>
                </a:stretch>
              </p:blipFill>
              <p:spPr>
                <a:xfrm>
                  <a:off x="9221840" y="5251769"/>
                  <a:ext cx="1458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筆跡 101">
                  <a:extLst>
                    <a:ext uri="{FF2B5EF4-FFF2-40B4-BE49-F238E27FC236}">
                      <a16:creationId xmlns:a16="http://schemas.microsoft.com/office/drawing/2014/main" id="{805E1ECD-3E91-4E31-27BD-4D3FBAB1F5ED}"/>
                    </a:ext>
                  </a:extLst>
                </p14:cNvPr>
                <p14:cNvContentPartPr/>
                <p14:nvPr/>
              </p14:nvContentPartPr>
              <p14:xfrm>
                <a:off x="9422000" y="5430689"/>
                <a:ext cx="6120" cy="29880"/>
              </p14:xfrm>
            </p:contentPart>
          </mc:Choice>
          <mc:Fallback xmlns="">
            <p:pic>
              <p:nvPicPr>
                <p:cNvPr id="102" name="筆跡 101">
                  <a:extLst>
                    <a:ext uri="{FF2B5EF4-FFF2-40B4-BE49-F238E27FC236}">
                      <a16:creationId xmlns:a16="http://schemas.microsoft.com/office/drawing/2014/main" id="{805E1ECD-3E91-4E31-27BD-4D3FBAB1F5ED}"/>
                    </a:ext>
                  </a:extLst>
                </p:cNvPr>
                <p:cNvPicPr/>
                <p:nvPr/>
              </p:nvPicPr>
              <p:blipFill>
                <a:blip r:embed="rId146"/>
                <a:stretch>
                  <a:fillRect/>
                </a:stretch>
              </p:blipFill>
              <p:spPr>
                <a:xfrm>
                  <a:off x="9413360" y="5421689"/>
                  <a:ext cx="237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 name="筆跡 102">
                  <a:extLst>
                    <a:ext uri="{FF2B5EF4-FFF2-40B4-BE49-F238E27FC236}">
                      <a16:creationId xmlns:a16="http://schemas.microsoft.com/office/drawing/2014/main" id="{BAFC08CD-8E89-F552-8AFD-4EDB5BED24AD}"/>
                    </a:ext>
                  </a:extLst>
                </p14:cNvPr>
                <p14:cNvContentPartPr/>
                <p14:nvPr/>
              </p14:nvContentPartPr>
              <p14:xfrm>
                <a:off x="9477080" y="5226569"/>
                <a:ext cx="83880" cy="250200"/>
              </p14:xfrm>
            </p:contentPart>
          </mc:Choice>
          <mc:Fallback xmlns="">
            <p:pic>
              <p:nvPicPr>
                <p:cNvPr id="103" name="筆跡 102">
                  <a:extLst>
                    <a:ext uri="{FF2B5EF4-FFF2-40B4-BE49-F238E27FC236}">
                      <a16:creationId xmlns:a16="http://schemas.microsoft.com/office/drawing/2014/main" id="{BAFC08CD-8E89-F552-8AFD-4EDB5BED24AD}"/>
                    </a:ext>
                  </a:extLst>
                </p:cNvPr>
                <p:cNvPicPr/>
                <p:nvPr/>
              </p:nvPicPr>
              <p:blipFill>
                <a:blip r:embed="rId148"/>
                <a:stretch>
                  <a:fillRect/>
                </a:stretch>
              </p:blipFill>
              <p:spPr>
                <a:xfrm>
                  <a:off x="9468440" y="5217929"/>
                  <a:ext cx="1015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4" name="筆跡 103">
                  <a:extLst>
                    <a:ext uri="{FF2B5EF4-FFF2-40B4-BE49-F238E27FC236}">
                      <a16:creationId xmlns:a16="http://schemas.microsoft.com/office/drawing/2014/main" id="{FDE6E13E-175D-996F-97D2-6CD3FC24A3EA}"/>
                    </a:ext>
                  </a:extLst>
                </p14:cNvPr>
                <p14:cNvContentPartPr/>
                <p14:nvPr/>
              </p14:nvContentPartPr>
              <p14:xfrm>
                <a:off x="9508400" y="5255009"/>
                <a:ext cx="131760" cy="4680"/>
              </p14:xfrm>
            </p:contentPart>
          </mc:Choice>
          <mc:Fallback xmlns="">
            <p:pic>
              <p:nvPicPr>
                <p:cNvPr id="104" name="筆跡 103">
                  <a:extLst>
                    <a:ext uri="{FF2B5EF4-FFF2-40B4-BE49-F238E27FC236}">
                      <a16:creationId xmlns:a16="http://schemas.microsoft.com/office/drawing/2014/main" id="{FDE6E13E-175D-996F-97D2-6CD3FC24A3EA}"/>
                    </a:ext>
                  </a:extLst>
                </p:cNvPr>
                <p:cNvPicPr/>
                <p:nvPr/>
              </p:nvPicPr>
              <p:blipFill>
                <a:blip r:embed="rId150"/>
                <a:stretch>
                  <a:fillRect/>
                </a:stretch>
              </p:blipFill>
              <p:spPr>
                <a:xfrm>
                  <a:off x="9499400" y="5246009"/>
                  <a:ext cx="149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筆跡 104">
                  <a:extLst>
                    <a:ext uri="{FF2B5EF4-FFF2-40B4-BE49-F238E27FC236}">
                      <a16:creationId xmlns:a16="http://schemas.microsoft.com/office/drawing/2014/main" id="{0BCA31F7-E2A1-B352-06CF-632C248FBCC0}"/>
                    </a:ext>
                  </a:extLst>
                </p14:cNvPr>
                <p14:cNvContentPartPr/>
                <p14:nvPr/>
              </p14:nvContentPartPr>
              <p14:xfrm>
                <a:off x="9082160" y="5132249"/>
                <a:ext cx="154800" cy="511560"/>
              </p14:xfrm>
            </p:contentPart>
          </mc:Choice>
          <mc:Fallback xmlns="">
            <p:pic>
              <p:nvPicPr>
                <p:cNvPr id="105" name="筆跡 104">
                  <a:extLst>
                    <a:ext uri="{FF2B5EF4-FFF2-40B4-BE49-F238E27FC236}">
                      <a16:creationId xmlns:a16="http://schemas.microsoft.com/office/drawing/2014/main" id="{0BCA31F7-E2A1-B352-06CF-632C248FBCC0}"/>
                    </a:ext>
                  </a:extLst>
                </p:cNvPr>
                <p:cNvPicPr/>
                <p:nvPr/>
              </p:nvPicPr>
              <p:blipFill>
                <a:blip r:embed="rId152"/>
                <a:stretch>
                  <a:fillRect/>
                </a:stretch>
              </p:blipFill>
              <p:spPr>
                <a:xfrm>
                  <a:off x="9073520" y="5123249"/>
                  <a:ext cx="17244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筆跡 105">
                  <a:extLst>
                    <a:ext uri="{FF2B5EF4-FFF2-40B4-BE49-F238E27FC236}">
                      <a16:creationId xmlns:a16="http://schemas.microsoft.com/office/drawing/2014/main" id="{CD3C9F2D-1AB5-07AE-6BE3-1A15B365561B}"/>
                    </a:ext>
                  </a:extLst>
                </p14:cNvPr>
                <p14:cNvContentPartPr/>
                <p14:nvPr/>
              </p14:nvContentPartPr>
              <p14:xfrm>
                <a:off x="9683000" y="5173289"/>
                <a:ext cx="152280" cy="401400"/>
              </p14:xfrm>
            </p:contentPart>
          </mc:Choice>
          <mc:Fallback xmlns="">
            <p:pic>
              <p:nvPicPr>
                <p:cNvPr id="106" name="筆跡 105">
                  <a:extLst>
                    <a:ext uri="{FF2B5EF4-FFF2-40B4-BE49-F238E27FC236}">
                      <a16:creationId xmlns:a16="http://schemas.microsoft.com/office/drawing/2014/main" id="{CD3C9F2D-1AB5-07AE-6BE3-1A15B365561B}"/>
                    </a:ext>
                  </a:extLst>
                </p:cNvPr>
                <p:cNvPicPr/>
                <p:nvPr/>
              </p:nvPicPr>
              <p:blipFill>
                <a:blip r:embed="rId154"/>
                <a:stretch>
                  <a:fillRect/>
                </a:stretch>
              </p:blipFill>
              <p:spPr>
                <a:xfrm>
                  <a:off x="9674360" y="5164649"/>
                  <a:ext cx="169920" cy="4190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8" name="筆跡 107">
                  <a:extLst>
                    <a:ext uri="{FF2B5EF4-FFF2-40B4-BE49-F238E27FC236}">
                      <a16:creationId xmlns:a16="http://schemas.microsoft.com/office/drawing/2014/main" id="{3B7C9374-8969-6606-3CB9-061055635527}"/>
                    </a:ext>
                  </a:extLst>
                </p14:cNvPr>
                <p14:cNvContentPartPr/>
                <p14:nvPr/>
              </p14:nvContentPartPr>
              <p14:xfrm>
                <a:off x="9842120" y="4911209"/>
                <a:ext cx="27360" cy="172440"/>
              </p14:xfrm>
            </p:contentPart>
          </mc:Choice>
          <mc:Fallback xmlns="">
            <p:pic>
              <p:nvPicPr>
                <p:cNvPr id="108" name="筆跡 107">
                  <a:extLst>
                    <a:ext uri="{FF2B5EF4-FFF2-40B4-BE49-F238E27FC236}">
                      <a16:creationId xmlns:a16="http://schemas.microsoft.com/office/drawing/2014/main" id="{3B7C9374-8969-6606-3CB9-061055635527}"/>
                    </a:ext>
                  </a:extLst>
                </p:cNvPr>
                <p:cNvPicPr/>
                <p:nvPr/>
              </p:nvPicPr>
              <p:blipFill>
                <a:blip r:embed="rId156"/>
                <a:stretch>
                  <a:fillRect/>
                </a:stretch>
              </p:blipFill>
              <p:spPr>
                <a:xfrm>
                  <a:off x="9833480" y="4902209"/>
                  <a:ext cx="450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9" name="筆跡 108">
                  <a:extLst>
                    <a:ext uri="{FF2B5EF4-FFF2-40B4-BE49-F238E27FC236}">
                      <a16:creationId xmlns:a16="http://schemas.microsoft.com/office/drawing/2014/main" id="{FD990570-1ABB-0E3F-09C9-C4EAF8C52483}"/>
                    </a:ext>
                  </a:extLst>
                </p14:cNvPr>
                <p14:cNvContentPartPr/>
                <p14:nvPr/>
              </p14:nvContentPartPr>
              <p14:xfrm>
                <a:off x="9901160" y="4872329"/>
                <a:ext cx="176400" cy="96480"/>
              </p14:xfrm>
            </p:contentPart>
          </mc:Choice>
          <mc:Fallback xmlns="">
            <p:pic>
              <p:nvPicPr>
                <p:cNvPr id="109" name="筆跡 108">
                  <a:extLst>
                    <a:ext uri="{FF2B5EF4-FFF2-40B4-BE49-F238E27FC236}">
                      <a16:creationId xmlns:a16="http://schemas.microsoft.com/office/drawing/2014/main" id="{FD990570-1ABB-0E3F-09C9-C4EAF8C52483}"/>
                    </a:ext>
                  </a:extLst>
                </p:cNvPr>
                <p:cNvPicPr/>
                <p:nvPr/>
              </p:nvPicPr>
              <p:blipFill>
                <a:blip r:embed="rId158"/>
                <a:stretch>
                  <a:fillRect/>
                </a:stretch>
              </p:blipFill>
              <p:spPr>
                <a:xfrm>
                  <a:off x="9892160" y="4863329"/>
                  <a:ext cx="194040" cy="114120"/>
                </a:xfrm>
                <a:prstGeom prst="rect">
                  <a:avLst/>
                </a:prstGeom>
              </p:spPr>
            </p:pic>
          </mc:Fallback>
        </mc:AlternateContent>
      </p:grpSp>
      <p:grpSp>
        <p:nvGrpSpPr>
          <p:cNvPr id="115" name="群組 114">
            <a:extLst>
              <a:ext uri="{FF2B5EF4-FFF2-40B4-BE49-F238E27FC236}">
                <a16:creationId xmlns:a16="http://schemas.microsoft.com/office/drawing/2014/main" id="{1DBBE6C6-21CE-F8A9-2C2F-7C3AEFA9B19C}"/>
              </a:ext>
            </a:extLst>
          </p:cNvPr>
          <p:cNvGrpSpPr/>
          <p:nvPr/>
        </p:nvGrpSpPr>
        <p:grpSpPr>
          <a:xfrm>
            <a:off x="9708560" y="5501969"/>
            <a:ext cx="886320" cy="351360"/>
            <a:chOff x="9708560" y="5501969"/>
            <a:chExt cx="886320" cy="351360"/>
          </a:xfrm>
        </p:grpSpPr>
        <mc:AlternateContent xmlns:mc="http://schemas.openxmlformats.org/markup-compatibility/2006" xmlns:p14="http://schemas.microsoft.com/office/powerpoint/2010/main">
          <mc:Choice Requires="p14">
            <p:contentPart p14:bwMode="auto" r:id="rId159">
              <p14:nvContentPartPr>
                <p14:cNvPr id="111" name="筆跡 110">
                  <a:extLst>
                    <a:ext uri="{FF2B5EF4-FFF2-40B4-BE49-F238E27FC236}">
                      <a16:creationId xmlns:a16="http://schemas.microsoft.com/office/drawing/2014/main" id="{97805DAC-61F2-267F-641D-F0B3085DDF99}"/>
                    </a:ext>
                  </a:extLst>
                </p14:cNvPr>
                <p14:cNvContentPartPr/>
                <p14:nvPr/>
              </p14:nvContentPartPr>
              <p14:xfrm>
                <a:off x="9708560" y="5709689"/>
                <a:ext cx="307080" cy="143640"/>
              </p14:xfrm>
            </p:contentPart>
          </mc:Choice>
          <mc:Fallback xmlns="">
            <p:pic>
              <p:nvPicPr>
                <p:cNvPr id="111" name="筆跡 110">
                  <a:extLst>
                    <a:ext uri="{FF2B5EF4-FFF2-40B4-BE49-F238E27FC236}">
                      <a16:creationId xmlns:a16="http://schemas.microsoft.com/office/drawing/2014/main" id="{97805DAC-61F2-267F-641D-F0B3085DDF99}"/>
                    </a:ext>
                  </a:extLst>
                </p:cNvPr>
                <p:cNvPicPr/>
                <p:nvPr/>
              </p:nvPicPr>
              <p:blipFill>
                <a:blip r:embed="rId160"/>
                <a:stretch>
                  <a:fillRect/>
                </a:stretch>
              </p:blipFill>
              <p:spPr>
                <a:xfrm>
                  <a:off x="9699920" y="5700689"/>
                  <a:ext cx="3247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2" name="筆跡 111">
                  <a:extLst>
                    <a:ext uri="{FF2B5EF4-FFF2-40B4-BE49-F238E27FC236}">
                      <a16:creationId xmlns:a16="http://schemas.microsoft.com/office/drawing/2014/main" id="{53812CF1-B344-688E-DB3E-F6373910670D}"/>
                    </a:ext>
                  </a:extLst>
                </p14:cNvPr>
                <p14:cNvContentPartPr/>
                <p14:nvPr/>
              </p14:nvContentPartPr>
              <p14:xfrm>
                <a:off x="10130120" y="5501969"/>
                <a:ext cx="179640" cy="298800"/>
              </p14:xfrm>
            </p:contentPart>
          </mc:Choice>
          <mc:Fallback xmlns="">
            <p:pic>
              <p:nvPicPr>
                <p:cNvPr id="112" name="筆跡 111">
                  <a:extLst>
                    <a:ext uri="{FF2B5EF4-FFF2-40B4-BE49-F238E27FC236}">
                      <a16:creationId xmlns:a16="http://schemas.microsoft.com/office/drawing/2014/main" id="{53812CF1-B344-688E-DB3E-F6373910670D}"/>
                    </a:ext>
                  </a:extLst>
                </p:cNvPr>
                <p:cNvPicPr/>
                <p:nvPr/>
              </p:nvPicPr>
              <p:blipFill>
                <a:blip r:embed="rId162"/>
                <a:stretch>
                  <a:fillRect/>
                </a:stretch>
              </p:blipFill>
              <p:spPr>
                <a:xfrm>
                  <a:off x="10121120" y="5492969"/>
                  <a:ext cx="197280" cy="31644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3" name="筆跡 112">
                  <a:extLst>
                    <a:ext uri="{FF2B5EF4-FFF2-40B4-BE49-F238E27FC236}">
                      <a16:creationId xmlns:a16="http://schemas.microsoft.com/office/drawing/2014/main" id="{A2986A09-6555-E76F-134B-F75671857443}"/>
                    </a:ext>
                  </a:extLst>
                </p14:cNvPr>
                <p14:cNvContentPartPr/>
                <p14:nvPr/>
              </p14:nvContentPartPr>
              <p14:xfrm>
                <a:off x="10289600" y="5686289"/>
                <a:ext cx="126720" cy="120960"/>
              </p14:xfrm>
            </p:contentPart>
          </mc:Choice>
          <mc:Fallback xmlns="">
            <p:pic>
              <p:nvPicPr>
                <p:cNvPr id="113" name="筆跡 112">
                  <a:extLst>
                    <a:ext uri="{FF2B5EF4-FFF2-40B4-BE49-F238E27FC236}">
                      <a16:creationId xmlns:a16="http://schemas.microsoft.com/office/drawing/2014/main" id="{A2986A09-6555-E76F-134B-F75671857443}"/>
                    </a:ext>
                  </a:extLst>
                </p:cNvPr>
                <p:cNvPicPr/>
                <p:nvPr/>
              </p:nvPicPr>
              <p:blipFill>
                <a:blip r:embed="rId164"/>
                <a:stretch>
                  <a:fillRect/>
                </a:stretch>
              </p:blipFill>
              <p:spPr>
                <a:xfrm>
                  <a:off x="10280960" y="5677649"/>
                  <a:ext cx="14436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4" name="筆跡 113">
                  <a:extLst>
                    <a:ext uri="{FF2B5EF4-FFF2-40B4-BE49-F238E27FC236}">
                      <a16:creationId xmlns:a16="http://schemas.microsoft.com/office/drawing/2014/main" id="{CA4F4345-3037-75E6-B55C-86315720DD2E}"/>
                    </a:ext>
                  </a:extLst>
                </p14:cNvPr>
                <p14:cNvContentPartPr/>
                <p14:nvPr/>
              </p14:nvContentPartPr>
              <p14:xfrm>
                <a:off x="10480400" y="5684489"/>
                <a:ext cx="114480" cy="161280"/>
              </p14:xfrm>
            </p:contentPart>
          </mc:Choice>
          <mc:Fallback xmlns="">
            <p:pic>
              <p:nvPicPr>
                <p:cNvPr id="114" name="筆跡 113">
                  <a:extLst>
                    <a:ext uri="{FF2B5EF4-FFF2-40B4-BE49-F238E27FC236}">
                      <a16:creationId xmlns:a16="http://schemas.microsoft.com/office/drawing/2014/main" id="{CA4F4345-3037-75E6-B55C-86315720DD2E}"/>
                    </a:ext>
                  </a:extLst>
                </p:cNvPr>
                <p:cNvPicPr/>
                <p:nvPr/>
              </p:nvPicPr>
              <p:blipFill>
                <a:blip r:embed="rId166"/>
                <a:stretch>
                  <a:fillRect/>
                </a:stretch>
              </p:blipFill>
              <p:spPr>
                <a:xfrm>
                  <a:off x="10471760" y="5675489"/>
                  <a:ext cx="132120" cy="178920"/>
                </a:xfrm>
                <a:prstGeom prst="rect">
                  <a:avLst/>
                </a:prstGeom>
              </p:spPr>
            </p:pic>
          </mc:Fallback>
        </mc:AlternateContent>
      </p:grpSp>
      <p:grpSp>
        <p:nvGrpSpPr>
          <p:cNvPr id="121" name="群組 120">
            <a:extLst>
              <a:ext uri="{FF2B5EF4-FFF2-40B4-BE49-F238E27FC236}">
                <a16:creationId xmlns:a16="http://schemas.microsoft.com/office/drawing/2014/main" id="{F800D51F-20DD-ADAE-5452-CEC44B95F29D}"/>
              </a:ext>
            </a:extLst>
          </p:cNvPr>
          <p:cNvGrpSpPr/>
          <p:nvPr/>
        </p:nvGrpSpPr>
        <p:grpSpPr>
          <a:xfrm>
            <a:off x="10775960" y="5532929"/>
            <a:ext cx="488160" cy="357120"/>
            <a:chOff x="10775960" y="5532929"/>
            <a:chExt cx="488160" cy="357120"/>
          </a:xfrm>
        </p:grpSpPr>
        <mc:AlternateContent xmlns:mc="http://schemas.openxmlformats.org/markup-compatibility/2006" xmlns:p14="http://schemas.microsoft.com/office/powerpoint/2010/main">
          <mc:Choice Requires="p14">
            <p:contentPart p14:bwMode="auto" r:id="rId167">
              <p14:nvContentPartPr>
                <p14:cNvPr id="116" name="筆跡 115">
                  <a:extLst>
                    <a:ext uri="{FF2B5EF4-FFF2-40B4-BE49-F238E27FC236}">
                      <a16:creationId xmlns:a16="http://schemas.microsoft.com/office/drawing/2014/main" id="{73DA24B4-E6FF-E80E-4FAB-6A50DE1FD031}"/>
                    </a:ext>
                  </a:extLst>
                </p14:cNvPr>
                <p14:cNvContentPartPr/>
                <p14:nvPr/>
              </p14:nvContentPartPr>
              <p14:xfrm>
                <a:off x="10775960" y="5582969"/>
                <a:ext cx="34920" cy="258120"/>
              </p14:xfrm>
            </p:contentPart>
          </mc:Choice>
          <mc:Fallback xmlns="">
            <p:pic>
              <p:nvPicPr>
                <p:cNvPr id="116" name="筆跡 115">
                  <a:extLst>
                    <a:ext uri="{FF2B5EF4-FFF2-40B4-BE49-F238E27FC236}">
                      <a16:creationId xmlns:a16="http://schemas.microsoft.com/office/drawing/2014/main" id="{73DA24B4-E6FF-E80E-4FAB-6A50DE1FD031}"/>
                    </a:ext>
                  </a:extLst>
                </p:cNvPr>
                <p:cNvPicPr/>
                <p:nvPr/>
              </p:nvPicPr>
              <p:blipFill>
                <a:blip r:embed="rId168"/>
                <a:stretch>
                  <a:fillRect/>
                </a:stretch>
              </p:blipFill>
              <p:spPr>
                <a:xfrm>
                  <a:off x="10766960" y="5574329"/>
                  <a:ext cx="525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7" name="筆跡 116">
                  <a:extLst>
                    <a:ext uri="{FF2B5EF4-FFF2-40B4-BE49-F238E27FC236}">
                      <a16:creationId xmlns:a16="http://schemas.microsoft.com/office/drawing/2014/main" id="{B43A3168-138C-A849-DC1E-6206BF6F23A8}"/>
                    </a:ext>
                  </a:extLst>
                </p14:cNvPr>
                <p14:cNvContentPartPr/>
                <p14:nvPr/>
              </p14:nvContentPartPr>
              <p14:xfrm>
                <a:off x="10908440" y="5532929"/>
                <a:ext cx="16920" cy="338760"/>
              </p14:xfrm>
            </p:contentPart>
          </mc:Choice>
          <mc:Fallback xmlns="">
            <p:pic>
              <p:nvPicPr>
                <p:cNvPr id="117" name="筆跡 116">
                  <a:extLst>
                    <a:ext uri="{FF2B5EF4-FFF2-40B4-BE49-F238E27FC236}">
                      <a16:creationId xmlns:a16="http://schemas.microsoft.com/office/drawing/2014/main" id="{B43A3168-138C-A849-DC1E-6206BF6F23A8}"/>
                    </a:ext>
                  </a:extLst>
                </p:cNvPr>
                <p:cNvPicPr/>
                <p:nvPr/>
              </p:nvPicPr>
              <p:blipFill>
                <a:blip r:embed="rId170"/>
                <a:stretch>
                  <a:fillRect/>
                </a:stretch>
              </p:blipFill>
              <p:spPr>
                <a:xfrm>
                  <a:off x="10899800" y="5524289"/>
                  <a:ext cx="34560" cy="3564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8" name="筆跡 117">
                  <a:extLst>
                    <a:ext uri="{FF2B5EF4-FFF2-40B4-BE49-F238E27FC236}">
                      <a16:creationId xmlns:a16="http://schemas.microsoft.com/office/drawing/2014/main" id="{0BC016DF-45E2-52AB-83E1-973F3A159058}"/>
                    </a:ext>
                  </a:extLst>
                </p14:cNvPr>
                <p14:cNvContentPartPr/>
                <p14:nvPr/>
              </p14:nvContentPartPr>
              <p14:xfrm>
                <a:off x="10788920" y="5748569"/>
                <a:ext cx="182520" cy="6840"/>
              </p14:xfrm>
            </p:contentPart>
          </mc:Choice>
          <mc:Fallback xmlns="">
            <p:pic>
              <p:nvPicPr>
                <p:cNvPr id="118" name="筆跡 117">
                  <a:extLst>
                    <a:ext uri="{FF2B5EF4-FFF2-40B4-BE49-F238E27FC236}">
                      <a16:creationId xmlns:a16="http://schemas.microsoft.com/office/drawing/2014/main" id="{0BC016DF-45E2-52AB-83E1-973F3A159058}"/>
                    </a:ext>
                  </a:extLst>
                </p:cNvPr>
                <p:cNvPicPr/>
                <p:nvPr/>
              </p:nvPicPr>
              <p:blipFill>
                <a:blip r:embed="rId172"/>
                <a:stretch>
                  <a:fillRect/>
                </a:stretch>
              </p:blipFill>
              <p:spPr>
                <a:xfrm>
                  <a:off x="10780280" y="5739569"/>
                  <a:ext cx="200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9" name="筆跡 118">
                  <a:extLst>
                    <a:ext uri="{FF2B5EF4-FFF2-40B4-BE49-F238E27FC236}">
                      <a16:creationId xmlns:a16="http://schemas.microsoft.com/office/drawing/2014/main" id="{D3949BA1-19CE-F92A-D6F5-893AABD787E5}"/>
                    </a:ext>
                  </a:extLst>
                </p14:cNvPr>
                <p14:cNvContentPartPr/>
                <p14:nvPr/>
              </p14:nvContentPartPr>
              <p14:xfrm>
                <a:off x="11066840" y="5790329"/>
                <a:ext cx="56160" cy="59040"/>
              </p14:xfrm>
            </p:contentPart>
          </mc:Choice>
          <mc:Fallback xmlns="">
            <p:pic>
              <p:nvPicPr>
                <p:cNvPr id="119" name="筆跡 118">
                  <a:extLst>
                    <a:ext uri="{FF2B5EF4-FFF2-40B4-BE49-F238E27FC236}">
                      <a16:creationId xmlns:a16="http://schemas.microsoft.com/office/drawing/2014/main" id="{D3949BA1-19CE-F92A-D6F5-893AABD787E5}"/>
                    </a:ext>
                  </a:extLst>
                </p:cNvPr>
                <p:cNvPicPr/>
                <p:nvPr/>
              </p:nvPicPr>
              <p:blipFill>
                <a:blip r:embed="rId174"/>
                <a:stretch>
                  <a:fillRect/>
                </a:stretch>
              </p:blipFill>
              <p:spPr>
                <a:xfrm>
                  <a:off x="11057840" y="5781689"/>
                  <a:ext cx="7380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0" name="筆跡 119">
                  <a:extLst>
                    <a:ext uri="{FF2B5EF4-FFF2-40B4-BE49-F238E27FC236}">
                      <a16:creationId xmlns:a16="http://schemas.microsoft.com/office/drawing/2014/main" id="{1FBD58E4-1281-7935-C94F-87F9CA6EFB81}"/>
                    </a:ext>
                  </a:extLst>
                </p14:cNvPr>
                <p14:cNvContentPartPr/>
                <p14:nvPr/>
              </p14:nvContentPartPr>
              <p14:xfrm>
                <a:off x="11253680" y="5880329"/>
                <a:ext cx="10440" cy="9720"/>
              </p14:xfrm>
            </p:contentPart>
          </mc:Choice>
          <mc:Fallback xmlns="">
            <p:pic>
              <p:nvPicPr>
                <p:cNvPr id="120" name="筆跡 119">
                  <a:extLst>
                    <a:ext uri="{FF2B5EF4-FFF2-40B4-BE49-F238E27FC236}">
                      <a16:creationId xmlns:a16="http://schemas.microsoft.com/office/drawing/2014/main" id="{1FBD58E4-1281-7935-C94F-87F9CA6EFB81}"/>
                    </a:ext>
                  </a:extLst>
                </p:cNvPr>
                <p:cNvPicPr/>
                <p:nvPr/>
              </p:nvPicPr>
              <p:blipFill>
                <a:blip r:embed="rId176"/>
                <a:stretch>
                  <a:fillRect/>
                </a:stretch>
              </p:blipFill>
              <p:spPr>
                <a:xfrm>
                  <a:off x="11244680" y="5871689"/>
                  <a:ext cx="28080" cy="27360"/>
                </a:xfrm>
                <a:prstGeom prst="rect">
                  <a:avLst/>
                </a:prstGeom>
              </p:spPr>
            </p:pic>
          </mc:Fallback>
        </mc:AlternateContent>
      </p:grpSp>
    </p:spTree>
    <p:extLst>
      <p:ext uri="{BB962C8B-B14F-4D97-AF65-F5344CB8AC3E}">
        <p14:creationId xmlns:p14="http://schemas.microsoft.com/office/powerpoint/2010/main" val="373274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8A55718-D684-4707-B8F1-183390694416}"/>
              </a:ext>
            </a:extLst>
          </p:cNvPr>
          <p:cNvSpPr>
            <a:spLocks noGrp="1"/>
          </p:cNvSpPr>
          <p:nvPr>
            <p:ph type="title"/>
          </p:nvPr>
        </p:nvSpPr>
        <p:spPr/>
        <p:txBody>
          <a:bodyPr/>
          <a:lstStyle/>
          <a:p>
            <a:r>
              <a:rPr lang="en-US" altLang="zh-TW" dirty="0"/>
              <a:t>Binomial test</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6F2A8A0F-BE50-4259-B8D1-38E05EB40F5E}"/>
                  </a:ext>
                </a:extLst>
              </p:cNvPr>
              <p:cNvSpPr>
                <a:spLocks noGrp="1"/>
              </p:cNvSpPr>
              <p:nvPr>
                <p:ph idx="1"/>
              </p:nvPr>
            </p:nvSpPr>
            <p:spPr/>
            <p:txBody>
              <a:bodyPr/>
              <a:lstStyle/>
              <a:p>
                <a:r>
                  <a:rPr lang="en-US" altLang="zh-TW" dirty="0"/>
                  <a:t>When </a:t>
                </a:r>
                <a14:m>
                  <m:oMath xmlns:m="http://schemas.openxmlformats.org/officeDocument/2006/math">
                    <m:r>
                      <a:rPr lang="en-US" altLang="zh-TW" i="1" dirty="0" smtClean="0">
                        <a:latin typeface="Cambria Math" panose="02040503050406030204" pitchFamily="18" charset="0"/>
                      </a:rPr>
                      <m:t>𝑛</m:t>
                    </m:r>
                    <m:r>
                      <a:rPr lang="en-US" altLang="zh-TW" i="1" dirty="0" smtClean="0">
                        <a:latin typeface="Cambria Math" panose="02040503050406030204" pitchFamily="18" charset="0"/>
                      </a:rPr>
                      <m:t>≥ 20</m:t>
                    </m:r>
                  </m:oMath>
                </a14:m>
                <a:r>
                  <a:rPr lang="en-US" altLang="zh-TW" dirty="0"/>
                  <a:t>:</a:t>
                </a:r>
              </a:p>
              <a:p>
                <a:pPr marL="0" indent="0">
                  <a:buNone/>
                </a:pPr>
                <a:endParaRPr lang="zh-TW" altLang="en-US" dirty="0"/>
              </a:p>
            </p:txBody>
          </p:sp>
        </mc:Choice>
        <mc:Fallback xmlns="">
          <p:sp>
            <p:nvSpPr>
              <p:cNvPr id="3" name="內容版面配置區 2">
                <a:extLst>
                  <a:ext uri="{FF2B5EF4-FFF2-40B4-BE49-F238E27FC236}">
                    <a16:creationId xmlns:a16="http://schemas.microsoft.com/office/drawing/2014/main" id="{6F2A8A0F-BE50-4259-B8D1-38E05EB40F5E}"/>
                  </a:ext>
                </a:extLst>
              </p:cNvPr>
              <p:cNvSpPr>
                <a:spLocks noGrp="1" noRot="1" noChangeAspect="1" noMove="1" noResize="1" noEditPoints="1" noAdjustHandles="1" noChangeArrowheads="1" noChangeShapeType="1" noTextEdit="1"/>
              </p:cNvSpPr>
              <p:nvPr>
                <p:ph idx="1"/>
              </p:nvPr>
            </p:nvSpPr>
            <p:spPr>
              <a:blipFill>
                <a:blip r:embed="rId2"/>
                <a:stretch>
                  <a:fillRect l="-303"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FD4A07D0-D6E0-4543-86F4-A55E45A87855}"/>
              </a:ext>
            </a:extLst>
          </p:cNvPr>
          <p:cNvSpPr>
            <a:spLocks noGrp="1"/>
          </p:cNvSpPr>
          <p:nvPr>
            <p:ph type="sldNum" sz="quarter" idx="12"/>
          </p:nvPr>
        </p:nvSpPr>
        <p:spPr/>
        <p:txBody>
          <a:bodyPr/>
          <a:lstStyle/>
          <a:p>
            <a:fld id="{F7C3EB1E-0928-436D-A66E-D72C5BBE33D9}" type="slidenum">
              <a:rPr lang="zh-TW" altLang="en-US" smtClean="0"/>
              <a:t>8</a:t>
            </a:fld>
            <a:endParaRPr lang="zh-TW" altLang="en-US"/>
          </a:p>
        </p:txBody>
      </p:sp>
      <p:grpSp>
        <p:nvGrpSpPr>
          <p:cNvPr id="10" name="群組 9">
            <a:extLst>
              <a:ext uri="{FF2B5EF4-FFF2-40B4-BE49-F238E27FC236}">
                <a16:creationId xmlns:a16="http://schemas.microsoft.com/office/drawing/2014/main" id="{B698224E-EAF6-A0CA-F0F9-851E63B8B10E}"/>
              </a:ext>
            </a:extLst>
          </p:cNvPr>
          <p:cNvGrpSpPr/>
          <p:nvPr/>
        </p:nvGrpSpPr>
        <p:grpSpPr>
          <a:xfrm>
            <a:off x="3266000" y="2054609"/>
            <a:ext cx="592200" cy="421560"/>
            <a:chOff x="3266000" y="2054609"/>
            <a:chExt cx="592200" cy="421560"/>
          </a:xfrm>
        </p:grpSpPr>
        <mc:AlternateContent xmlns:mc="http://schemas.openxmlformats.org/markup-compatibility/2006" xmlns:p14="http://schemas.microsoft.com/office/powerpoint/2010/main">
          <mc:Choice Requires="p14">
            <p:contentPart p14:bwMode="auto" r:id="rId3">
              <p14:nvContentPartPr>
                <p14:cNvPr id="8" name="筆跡 7">
                  <a:extLst>
                    <a:ext uri="{FF2B5EF4-FFF2-40B4-BE49-F238E27FC236}">
                      <a16:creationId xmlns:a16="http://schemas.microsoft.com/office/drawing/2014/main" id="{8D50C405-F2AC-C3CF-D593-2D8A20954712}"/>
                    </a:ext>
                  </a:extLst>
                </p14:cNvPr>
                <p14:cNvContentPartPr/>
                <p14:nvPr/>
              </p14:nvContentPartPr>
              <p14:xfrm>
                <a:off x="3266000" y="2054609"/>
                <a:ext cx="348840" cy="421560"/>
              </p14:xfrm>
            </p:contentPart>
          </mc:Choice>
          <mc:Fallback xmlns="">
            <p:pic>
              <p:nvPicPr>
                <p:cNvPr id="8" name="筆跡 7">
                  <a:extLst>
                    <a:ext uri="{FF2B5EF4-FFF2-40B4-BE49-F238E27FC236}">
                      <a16:creationId xmlns:a16="http://schemas.microsoft.com/office/drawing/2014/main" id="{8D50C405-F2AC-C3CF-D593-2D8A20954712}"/>
                    </a:ext>
                  </a:extLst>
                </p:cNvPr>
                <p:cNvPicPr/>
                <p:nvPr/>
              </p:nvPicPr>
              <p:blipFill>
                <a:blip r:embed="rId4"/>
                <a:stretch>
                  <a:fillRect/>
                </a:stretch>
              </p:blipFill>
              <p:spPr>
                <a:xfrm>
                  <a:off x="3257360" y="2045969"/>
                  <a:ext cx="366480" cy="4392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9" name="筆跡 8">
                  <a:extLst>
                    <a:ext uri="{FF2B5EF4-FFF2-40B4-BE49-F238E27FC236}">
                      <a16:creationId xmlns:a16="http://schemas.microsoft.com/office/drawing/2014/main" id="{9F6A4BD6-9583-54D4-8069-E3DDDA85F612}"/>
                    </a:ext>
                  </a:extLst>
                </p14:cNvPr>
                <p14:cNvContentPartPr/>
                <p14:nvPr/>
              </p14:nvContentPartPr>
              <p14:xfrm>
                <a:off x="3672800" y="2313089"/>
                <a:ext cx="185400" cy="159840"/>
              </p14:xfrm>
            </p:contentPart>
          </mc:Choice>
          <mc:Fallback xmlns="">
            <p:pic>
              <p:nvPicPr>
                <p:cNvPr id="9" name="筆跡 8">
                  <a:extLst>
                    <a:ext uri="{FF2B5EF4-FFF2-40B4-BE49-F238E27FC236}">
                      <a16:creationId xmlns:a16="http://schemas.microsoft.com/office/drawing/2014/main" id="{9F6A4BD6-9583-54D4-8069-E3DDDA85F612}"/>
                    </a:ext>
                  </a:extLst>
                </p:cNvPr>
                <p:cNvPicPr/>
                <p:nvPr/>
              </p:nvPicPr>
              <p:blipFill>
                <a:blip r:embed="rId6"/>
                <a:stretch>
                  <a:fillRect/>
                </a:stretch>
              </p:blipFill>
              <p:spPr>
                <a:xfrm>
                  <a:off x="3663800" y="2304449"/>
                  <a:ext cx="203040" cy="177480"/>
                </a:xfrm>
                <a:prstGeom prst="rect">
                  <a:avLst/>
                </a:prstGeom>
              </p:spPr>
            </p:pic>
          </mc:Fallback>
        </mc:AlternateContent>
      </p:grpSp>
      <p:grpSp>
        <p:nvGrpSpPr>
          <p:cNvPr id="28" name="群組 27">
            <a:extLst>
              <a:ext uri="{FF2B5EF4-FFF2-40B4-BE49-F238E27FC236}">
                <a16:creationId xmlns:a16="http://schemas.microsoft.com/office/drawing/2014/main" id="{49259C46-107A-2232-2C95-DC2FF11AF04D}"/>
              </a:ext>
            </a:extLst>
          </p:cNvPr>
          <p:cNvGrpSpPr/>
          <p:nvPr/>
        </p:nvGrpSpPr>
        <p:grpSpPr>
          <a:xfrm>
            <a:off x="4217480" y="2254769"/>
            <a:ext cx="462960" cy="149760"/>
            <a:chOff x="4217480" y="2254769"/>
            <a:chExt cx="462960" cy="149760"/>
          </a:xfrm>
        </p:grpSpPr>
        <mc:AlternateContent xmlns:mc="http://schemas.openxmlformats.org/markup-compatibility/2006" xmlns:p14="http://schemas.microsoft.com/office/powerpoint/2010/main">
          <mc:Choice Requires="p14">
            <p:contentPart p14:bwMode="auto" r:id="rId7">
              <p14:nvContentPartPr>
                <p14:cNvPr id="11" name="筆跡 10">
                  <a:extLst>
                    <a:ext uri="{FF2B5EF4-FFF2-40B4-BE49-F238E27FC236}">
                      <a16:creationId xmlns:a16="http://schemas.microsoft.com/office/drawing/2014/main" id="{A23D13A2-C3A4-626C-AE70-7E0E0E3C3683}"/>
                    </a:ext>
                  </a:extLst>
                </p14:cNvPr>
                <p14:cNvContentPartPr/>
                <p14:nvPr/>
              </p14:nvContentPartPr>
              <p14:xfrm>
                <a:off x="4217480" y="2271689"/>
                <a:ext cx="114120" cy="132840"/>
              </p14:xfrm>
            </p:contentPart>
          </mc:Choice>
          <mc:Fallback xmlns="">
            <p:pic>
              <p:nvPicPr>
                <p:cNvPr id="11" name="筆跡 10">
                  <a:extLst>
                    <a:ext uri="{FF2B5EF4-FFF2-40B4-BE49-F238E27FC236}">
                      <a16:creationId xmlns:a16="http://schemas.microsoft.com/office/drawing/2014/main" id="{A23D13A2-C3A4-626C-AE70-7E0E0E3C3683}"/>
                    </a:ext>
                  </a:extLst>
                </p:cNvPr>
                <p:cNvPicPr/>
                <p:nvPr/>
              </p:nvPicPr>
              <p:blipFill>
                <a:blip r:embed="rId8"/>
                <a:stretch>
                  <a:fillRect/>
                </a:stretch>
              </p:blipFill>
              <p:spPr>
                <a:xfrm>
                  <a:off x="4208840" y="2263049"/>
                  <a:ext cx="1317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筆跡 11">
                  <a:extLst>
                    <a:ext uri="{FF2B5EF4-FFF2-40B4-BE49-F238E27FC236}">
                      <a16:creationId xmlns:a16="http://schemas.microsoft.com/office/drawing/2014/main" id="{DE8BE0C9-F950-18B4-1FC3-4B3A20F3060D}"/>
                    </a:ext>
                  </a:extLst>
                </p14:cNvPr>
                <p14:cNvContentPartPr/>
                <p14:nvPr/>
              </p14:nvContentPartPr>
              <p14:xfrm>
                <a:off x="4346360" y="2262329"/>
                <a:ext cx="170640" cy="141840"/>
              </p14:xfrm>
            </p:contentPart>
          </mc:Choice>
          <mc:Fallback xmlns="">
            <p:pic>
              <p:nvPicPr>
                <p:cNvPr id="12" name="筆跡 11">
                  <a:extLst>
                    <a:ext uri="{FF2B5EF4-FFF2-40B4-BE49-F238E27FC236}">
                      <a16:creationId xmlns:a16="http://schemas.microsoft.com/office/drawing/2014/main" id="{DE8BE0C9-F950-18B4-1FC3-4B3A20F3060D}"/>
                    </a:ext>
                  </a:extLst>
                </p:cNvPr>
                <p:cNvPicPr/>
                <p:nvPr/>
              </p:nvPicPr>
              <p:blipFill>
                <a:blip r:embed="rId10"/>
                <a:stretch>
                  <a:fillRect/>
                </a:stretch>
              </p:blipFill>
              <p:spPr>
                <a:xfrm>
                  <a:off x="4337720" y="2253689"/>
                  <a:ext cx="188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筆跡 12">
                  <a:extLst>
                    <a:ext uri="{FF2B5EF4-FFF2-40B4-BE49-F238E27FC236}">
                      <a16:creationId xmlns:a16="http://schemas.microsoft.com/office/drawing/2014/main" id="{F30B08EB-1D55-3BE4-6BD7-2D4B3CF1F2C2}"/>
                    </a:ext>
                  </a:extLst>
                </p14:cNvPr>
                <p14:cNvContentPartPr/>
                <p14:nvPr/>
              </p14:nvContentPartPr>
              <p14:xfrm>
                <a:off x="4569560" y="2254769"/>
                <a:ext cx="110880" cy="127440"/>
              </p14:xfrm>
            </p:contentPart>
          </mc:Choice>
          <mc:Fallback xmlns="">
            <p:pic>
              <p:nvPicPr>
                <p:cNvPr id="13" name="筆跡 12">
                  <a:extLst>
                    <a:ext uri="{FF2B5EF4-FFF2-40B4-BE49-F238E27FC236}">
                      <a16:creationId xmlns:a16="http://schemas.microsoft.com/office/drawing/2014/main" id="{F30B08EB-1D55-3BE4-6BD7-2D4B3CF1F2C2}"/>
                    </a:ext>
                  </a:extLst>
                </p:cNvPr>
                <p:cNvPicPr/>
                <p:nvPr/>
              </p:nvPicPr>
              <p:blipFill>
                <a:blip r:embed="rId12"/>
                <a:stretch>
                  <a:fillRect/>
                </a:stretch>
              </p:blipFill>
              <p:spPr>
                <a:xfrm>
                  <a:off x="4560920" y="2246129"/>
                  <a:ext cx="128520" cy="145080"/>
                </a:xfrm>
                <a:prstGeom prst="rect">
                  <a:avLst/>
                </a:prstGeom>
              </p:spPr>
            </p:pic>
          </mc:Fallback>
        </mc:AlternateContent>
      </p:grpSp>
      <p:grpSp>
        <p:nvGrpSpPr>
          <p:cNvPr id="27" name="群組 26">
            <a:extLst>
              <a:ext uri="{FF2B5EF4-FFF2-40B4-BE49-F238E27FC236}">
                <a16:creationId xmlns:a16="http://schemas.microsoft.com/office/drawing/2014/main" id="{CA58081B-BF07-EC62-440B-2B707179E87D}"/>
              </a:ext>
            </a:extLst>
          </p:cNvPr>
          <p:cNvGrpSpPr/>
          <p:nvPr/>
        </p:nvGrpSpPr>
        <p:grpSpPr>
          <a:xfrm>
            <a:off x="5026760" y="2177369"/>
            <a:ext cx="487080" cy="197280"/>
            <a:chOff x="5026760" y="2177369"/>
            <a:chExt cx="487080" cy="197280"/>
          </a:xfrm>
        </p:grpSpPr>
        <mc:AlternateContent xmlns:mc="http://schemas.openxmlformats.org/markup-compatibility/2006" xmlns:p14="http://schemas.microsoft.com/office/powerpoint/2010/main">
          <mc:Choice Requires="p14">
            <p:contentPart p14:bwMode="auto" r:id="rId13">
              <p14:nvContentPartPr>
                <p14:cNvPr id="14" name="筆跡 13">
                  <a:extLst>
                    <a:ext uri="{FF2B5EF4-FFF2-40B4-BE49-F238E27FC236}">
                      <a16:creationId xmlns:a16="http://schemas.microsoft.com/office/drawing/2014/main" id="{F48953D7-B322-5795-DE27-89B75384F964}"/>
                    </a:ext>
                  </a:extLst>
                </p14:cNvPr>
                <p14:cNvContentPartPr/>
                <p14:nvPr/>
              </p14:nvContentPartPr>
              <p14:xfrm>
                <a:off x="5026760" y="2204369"/>
                <a:ext cx="176040" cy="170280"/>
              </p14:xfrm>
            </p:contentPart>
          </mc:Choice>
          <mc:Fallback xmlns="">
            <p:pic>
              <p:nvPicPr>
                <p:cNvPr id="14" name="筆跡 13">
                  <a:extLst>
                    <a:ext uri="{FF2B5EF4-FFF2-40B4-BE49-F238E27FC236}">
                      <a16:creationId xmlns:a16="http://schemas.microsoft.com/office/drawing/2014/main" id="{F48953D7-B322-5795-DE27-89B75384F964}"/>
                    </a:ext>
                  </a:extLst>
                </p:cNvPr>
                <p:cNvPicPr/>
                <p:nvPr/>
              </p:nvPicPr>
              <p:blipFill>
                <a:blip r:embed="rId14"/>
                <a:stretch>
                  <a:fillRect/>
                </a:stretch>
              </p:blipFill>
              <p:spPr>
                <a:xfrm>
                  <a:off x="5017760" y="2195369"/>
                  <a:ext cx="1936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筆跡 14">
                  <a:extLst>
                    <a:ext uri="{FF2B5EF4-FFF2-40B4-BE49-F238E27FC236}">
                      <a16:creationId xmlns:a16="http://schemas.microsoft.com/office/drawing/2014/main" id="{8868645B-1CE6-CD2B-7024-C12BDAB55EFD}"/>
                    </a:ext>
                  </a:extLst>
                </p14:cNvPr>
                <p14:cNvContentPartPr/>
                <p14:nvPr/>
              </p14:nvContentPartPr>
              <p14:xfrm>
                <a:off x="5195240" y="2177369"/>
                <a:ext cx="132120" cy="184320"/>
              </p14:xfrm>
            </p:contentPart>
          </mc:Choice>
          <mc:Fallback xmlns="">
            <p:pic>
              <p:nvPicPr>
                <p:cNvPr id="15" name="筆跡 14">
                  <a:extLst>
                    <a:ext uri="{FF2B5EF4-FFF2-40B4-BE49-F238E27FC236}">
                      <a16:creationId xmlns:a16="http://schemas.microsoft.com/office/drawing/2014/main" id="{8868645B-1CE6-CD2B-7024-C12BDAB55EFD}"/>
                    </a:ext>
                  </a:extLst>
                </p:cNvPr>
                <p:cNvPicPr/>
                <p:nvPr/>
              </p:nvPicPr>
              <p:blipFill>
                <a:blip r:embed="rId16"/>
                <a:stretch>
                  <a:fillRect/>
                </a:stretch>
              </p:blipFill>
              <p:spPr>
                <a:xfrm>
                  <a:off x="5186600" y="2168369"/>
                  <a:ext cx="1497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筆跡 15">
                  <a:extLst>
                    <a:ext uri="{FF2B5EF4-FFF2-40B4-BE49-F238E27FC236}">
                      <a16:creationId xmlns:a16="http://schemas.microsoft.com/office/drawing/2014/main" id="{F8FB1CA5-FABE-1D62-A7E5-D001BE4C8F77}"/>
                    </a:ext>
                  </a:extLst>
                </p14:cNvPr>
                <p14:cNvContentPartPr/>
                <p14:nvPr/>
              </p14:nvContentPartPr>
              <p14:xfrm>
                <a:off x="5376320" y="2218409"/>
                <a:ext cx="137520" cy="153720"/>
              </p14:xfrm>
            </p:contentPart>
          </mc:Choice>
          <mc:Fallback xmlns="">
            <p:pic>
              <p:nvPicPr>
                <p:cNvPr id="16" name="筆跡 15">
                  <a:extLst>
                    <a:ext uri="{FF2B5EF4-FFF2-40B4-BE49-F238E27FC236}">
                      <a16:creationId xmlns:a16="http://schemas.microsoft.com/office/drawing/2014/main" id="{F8FB1CA5-FABE-1D62-A7E5-D001BE4C8F77}"/>
                    </a:ext>
                  </a:extLst>
                </p:cNvPr>
                <p:cNvPicPr/>
                <p:nvPr/>
              </p:nvPicPr>
              <p:blipFill>
                <a:blip r:embed="rId18"/>
                <a:stretch>
                  <a:fillRect/>
                </a:stretch>
              </p:blipFill>
              <p:spPr>
                <a:xfrm>
                  <a:off x="5367320" y="2209769"/>
                  <a:ext cx="155160" cy="171360"/>
                </a:xfrm>
                <a:prstGeom prst="rect">
                  <a:avLst/>
                </a:prstGeom>
              </p:spPr>
            </p:pic>
          </mc:Fallback>
        </mc:AlternateContent>
      </p:grpSp>
      <p:grpSp>
        <p:nvGrpSpPr>
          <p:cNvPr id="26" name="群組 25">
            <a:extLst>
              <a:ext uri="{FF2B5EF4-FFF2-40B4-BE49-F238E27FC236}">
                <a16:creationId xmlns:a16="http://schemas.microsoft.com/office/drawing/2014/main" id="{35F92B75-0C4B-F8DA-EFFE-606F3F7A3C35}"/>
              </a:ext>
            </a:extLst>
          </p:cNvPr>
          <p:cNvGrpSpPr/>
          <p:nvPr/>
        </p:nvGrpSpPr>
        <p:grpSpPr>
          <a:xfrm>
            <a:off x="5972840" y="1895129"/>
            <a:ext cx="524160" cy="456480"/>
            <a:chOff x="5972840" y="1895129"/>
            <a:chExt cx="524160" cy="456480"/>
          </a:xfrm>
        </p:grpSpPr>
        <mc:AlternateContent xmlns:mc="http://schemas.openxmlformats.org/markup-compatibility/2006" xmlns:p14="http://schemas.microsoft.com/office/powerpoint/2010/main">
          <mc:Choice Requires="p14">
            <p:contentPart p14:bwMode="auto" r:id="rId19">
              <p14:nvContentPartPr>
                <p14:cNvPr id="17" name="筆跡 16">
                  <a:extLst>
                    <a:ext uri="{FF2B5EF4-FFF2-40B4-BE49-F238E27FC236}">
                      <a16:creationId xmlns:a16="http://schemas.microsoft.com/office/drawing/2014/main" id="{E74B33CD-32CE-EE9B-0BAD-EB883B27BB78}"/>
                    </a:ext>
                  </a:extLst>
                </p14:cNvPr>
                <p14:cNvContentPartPr/>
                <p14:nvPr/>
              </p14:nvContentPartPr>
              <p14:xfrm>
                <a:off x="5972840" y="2109329"/>
                <a:ext cx="198360" cy="242280"/>
              </p14:xfrm>
            </p:contentPart>
          </mc:Choice>
          <mc:Fallback xmlns="">
            <p:pic>
              <p:nvPicPr>
                <p:cNvPr id="17" name="筆跡 16">
                  <a:extLst>
                    <a:ext uri="{FF2B5EF4-FFF2-40B4-BE49-F238E27FC236}">
                      <a16:creationId xmlns:a16="http://schemas.microsoft.com/office/drawing/2014/main" id="{E74B33CD-32CE-EE9B-0BAD-EB883B27BB78}"/>
                    </a:ext>
                  </a:extLst>
                </p:cNvPr>
                <p:cNvPicPr/>
                <p:nvPr/>
              </p:nvPicPr>
              <p:blipFill>
                <a:blip r:embed="rId20"/>
                <a:stretch>
                  <a:fillRect/>
                </a:stretch>
              </p:blipFill>
              <p:spPr>
                <a:xfrm>
                  <a:off x="5963840" y="2100329"/>
                  <a:ext cx="21600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8" name="筆跡 17">
                  <a:extLst>
                    <a:ext uri="{FF2B5EF4-FFF2-40B4-BE49-F238E27FC236}">
                      <a16:creationId xmlns:a16="http://schemas.microsoft.com/office/drawing/2014/main" id="{92EBD061-733B-6A39-9228-B8BC90937892}"/>
                    </a:ext>
                  </a:extLst>
                </p14:cNvPr>
                <p14:cNvContentPartPr/>
                <p14:nvPr/>
              </p14:nvContentPartPr>
              <p14:xfrm>
                <a:off x="5995160" y="2116169"/>
                <a:ext cx="218160" cy="55440"/>
              </p14:xfrm>
            </p:contentPart>
          </mc:Choice>
          <mc:Fallback xmlns="">
            <p:pic>
              <p:nvPicPr>
                <p:cNvPr id="18" name="筆跡 17">
                  <a:extLst>
                    <a:ext uri="{FF2B5EF4-FFF2-40B4-BE49-F238E27FC236}">
                      <a16:creationId xmlns:a16="http://schemas.microsoft.com/office/drawing/2014/main" id="{92EBD061-733B-6A39-9228-B8BC90937892}"/>
                    </a:ext>
                  </a:extLst>
                </p:cNvPr>
                <p:cNvPicPr/>
                <p:nvPr/>
              </p:nvPicPr>
              <p:blipFill>
                <a:blip r:embed="rId22"/>
                <a:stretch>
                  <a:fillRect/>
                </a:stretch>
              </p:blipFill>
              <p:spPr>
                <a:xfrm>
                  <a:off x="5986520" y="2107529"/>
                  <a:ext cx="23580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9" name="筆跡 18">
                  <a:extLst>
                    <a:ext uri="{FF2B5EF4-FFF2-40B4-BE49-F238E27FC236}">
                      <a16:creationId xmlns:a16="http://schemas.microsoft.com/office/drawing/2014/main" id="{1A0D75B3-9250-1BF1-5F0E-BFB32C6C9E4E}"/>
                    </a:ext>
                  </a:extLst>
                </p14:cNvPr>
                <p14:cNvContentPartPr/>
                <p14:nvPr/>
              </p14:nvContentPartPr>
              <p14:xfrm>
                <a:off x="6198560" y="1895129"/>
                <a:ext cx="100440" cy="392040"/>
              </p14:xfrm>
            </p:contentPart>
          </mc:Choice>
          <mc:Fallback xmlns="">
            <p:pic>
              <p:nvPicPr>
                <p:cNvPr id="19" name="筆跡 18">
                  <a:extLst>
                    <a:ext uri="{FF2B5EF4-FFF2-40B4-BE49-F238E27FC236}">
                      <a16:creationId xmlns:a16="http://schemas.microsoft.com/office/drawing/2014/main" id="{1A0D75B3-9250-1BF1-5F0E-BFB32C6C9E4E}"/>
                    </a:ext>
                  </a:extLst>
                </p:cNvPr>
                <p:cNvPicPr/>
                <p:nvPr/>
              </p:nvPicPr>
              <p:blipFill>
                <a:blip r:embed="rId24"/>
                <a:stretch>
                  <a:fillRect/>
                </a:stretch>
              </p:blipFill>
              <p:spPr>
                <a:xfrm>
                  <a:off x="6189920" y="1886129"/>
                  <a:ext cx="118080" cy="409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0" name="筆跡 19">
                  <a:extLst>
                    <a:ext uri="{FF2B5EF4-FFF2-40B4-BE49-F238E27FC236}">
                      <a16:creationId xmlns:a16="http://schemas.microsoft.com/office/drawing/2014/main" id="{A9D7201B-F453-17A9-884A-257A6E05BD0E}"/>
                    </a:ext>
                  </a:extLst>
                </p14:cNvPr>
                <p14:cNvContentPartPr/>
                <p14:nvPr/>
              </p14:nvContentPartPr>
              <p14:xfrm>
                <a:off x="6345800" y="2098529"/>
                <a:ext cx="151200" cy="167760"/>
              </p14:xfrm>
            </p:contentPart>
          </mc:Choice>
          <mc:Fallback xmlns="">
            <p:pic>
              <p:nvPicPr>
                <p:cNvPr id="20" name="筆跡 19">
                  <a:extLst>
                    <a:ext uri="{FF2B5EF4-FFF2-40B4-BE49-F238E27FC236}">
                      <a16:creationId xmlns:a16="http://schemas.microsoft.com/office/drawing/2014/main" id="{A9D7201B-F453-17A9-884A-257A6E05BD0E}"/>
                    </a:ext>
                  </a:extLst>
                </p:cNvPr>
                <p:cNvPicPr/>
                <p:nvPr/>
              </p:nvPicPr>
              <p:blipFill>
                <a:blip r:embed="rId26"/>
                <a:stretch>
                  <a:fillRect/>
                </a:stretch>
              </p:blipFill>
              <p:spPr>
                <a:xfrm>
                  <a:off x="6337160" y="2089889"/>
                  <a:ext cx="168840" cy="185400"/>
                </a:xfrm>
                <a:prstGeom prst="rect">
                  <a:avLst/>
                </a:prstGeom>
              </p:spPr>
            </p:pic>
          </mc:Fallback>
        </mc:AlternateContent>
      </p:grpSp>
      <p:grpSp>
        <p:nvGrpSpPr>
          <p:cNvPr id="25" name="群組 24">
            <a:extLst>
              <a:ext uri="{FF2B5EF4-FFF2-40B4-BE49-F238E27FC236}">
                <a16:creationId xmlns:a16="http://schemas.microsoft.com/office/drawing/2014/main" id="{7EB5B5C4-3EC6-060F-9CF5-0379351D9FAB}"/>
              </a:ext>
            </a:extLst>
          </p:cNvPr>
          <p:cNvGrpSpPr/>
          <p:nvPr/>
        </p:nvGrpSpPr>
        <p:grpSpPr>
          <a:xfrm>
            <a:off x="6833600" y="1957049"/>
            <a:ext cx="552600" cy="317520"/>
            <a:chOff x="6833600" y="1957049"/>
            <a:chExt cx="552600" cy="317520"/>
          </a:xfrm>
        </p:grpSpPr>
        <mc:AlternateContent xmlns:mc="http://schemas.openxmlformats.org/markup-compatibility/2006" xmlns:p14="http://schemas.microsoft.com/office/powerpoint/2010/main">
          <mc:Choice Requires="p14">
            <p:contentPart p14:bwMode="auto" r:id="rId27">
              <p14:nvContentPartPr>
                <p14:cNvPr id="21" name="筆跡 20">
                  <a:extLst>
                    <a:ext uri="{FF2B5EF4-FFF2-40B4-BE49-F238E27FC236}">
                      <a16:creationId xmlns:a16="http://schemas.microsoft.com/office/drawing/2014/main" id="{5F570087-DB70-DC7D-EBBB-4B232EA13DDF}"/>
                    </a:ext>
                  </a:extLst>
                </p14:cNvPr>
                <p14:cNvContentPartPr/>
                <p14:nvPr/>
              </p14:nvContentPartPr>
              <p14:xfrm>
                <a:off x="6833600" y="2028689"/>
                <a:ext cx="212400" cy="208080"/>
              </p14:xfrm>
            </p:contentPart>
          </mc:Choice>
          <mc:Fallback xmlns="">
            <p:pic>
              <p:nvPicPr>
                <p:cNvPr id="21" name="筆跡 20">
                  <a:extLst>
                    <a:ext uri="{FF2B5EF4-FFF2-40B4-BE49-F238E27FC236}">
                      <a16:creationId xmlns:a16="http://schemas.microsoft.com/office/drawing/2014/main" id="{5F570087-DB70-DC7D-EBBB-4B232EA13DDF}"/>
                    </a:ext>
                  </a:extLst>
                </p:cNvPr>
                <p:cNvPicPr/>
                <p:nvPr/>
              </p:nvPicPr>
              <p:blipFill>
                <a:blip r:embed="rId28"/>
                <a:stretch>
                  <a:fillRect/>
                </a:stretch>
              </p:blipFill>
              <p:spPr>
                <a:xfrm>
                  <a:off x="6824960" y="2020049"/>
                  <a:ext cx="2300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2" name="筆跡 21">
                  <a:extLst>
                    <a:ext uri="{FF2B5EF4-FFF2-40B4-BE49-F238E27FC236}">
                      <a16:creationId xmlns:a16="http://schemas.microsoft.com/office/drawing/2014/main" id="{2516B4FC-6361-04EE-0A17-605EC0C06434}"/>
                    </a:ext>
                  </a:extLst>
                </p14:cNvPr>
                <p14:cNvContentPartPr/>
                <p14:nvPr/>
              </p14:nvContentPartPr>
              <p14:xfrm>
                <a:off x="7069760" y="1973249"/>
                <a:ext cx="136800" cy="252720"/>
              </p14:xfrm>
            </p:contentPart>
          </mc:Choice>
          <mc:Fallback xmlns="">
            <p:pic>
              <p:nvPicPr>
                <p:cNvPr id="22" name="筆跡 21">
                  <a:extLst>
                    <a:ext uri="{FF2B5EF4-FFF2-40B4-BE49-F238E27FC236}">
                      <a16:creationId xmlns:a16="http://schemas.microsoft.com/office/drawing/2014/main" id="{2516B4FC-6361-04EE-0A17-605EC0C06434}"/>
                    </a:ext>
                  </a:extLst>
                </p:cNvPr>
                <p:cNvPicPr/>
                <p:nvPr/>
              </p:nvPicPr>
              <p:blipFill>
                <a:blip r:embed="rId30"/>
                <a:stretch>
                  <a:fillRect/>
                </a:stretch>
              </p:blipFill>
              <p:spPr>
                <a:xfrm>
                  <a:off x="7060760" y="1964249"/>
                  <a:ext cx="15444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3" name="筆跡 22">
                  <a:extLst>
                    <a:ext uri="{FF2B5EF4-FFF2-40B4-BE49-F238E27FC236}">
                      <a16:creationId xmlns:a16="http://schemas.microsoft.com/office/drawing/2014/main" id="{CF45965E-DAB8-B3EE-BBA5-343DAA399598}"/>
                    </a:ext>
                  </a:extLst>
                </p14:cNvPr>
                <p14:cNvContentPartPr/>
                <p14:nvPr/>
              </p14:nvContentPartPr>
              <p14:xfrm>
                <a:off x="7204400" y="1957049"/>
                <a:ext cx="181800" cy="317520"/>
              </p14:xfrm>
            </p:contentPart>
          </mc:Choice>
          <mc:Fallback xmlns="">
            <p:pic>
              <p:nvPicPr>
                <p:cNvPr id="23" name="筆跡 22">
                  <a:extLst>
                    <a:ext uri="{FF2B5EF4-FFF2-40B4-BE49-F238E27FC236}">
                      <a16:creationId xmlns:a16="http://schemas.microsoft.com/office/drawing/2014/main" id="{CF45965E-DAB8-B3EE-BBA5-343DAA399598}"/>
                    </a:ext>
                  </a:extLst>
                </p:cNvPr>
                <p:cNvPicPr/>
                <p:nvPr/>
              </p:nvPicPr>
              <p:blipFill>
                <a:blip r:embed="rId32"/>
                <a:stretch>
                  <a:fillRect/>
                </a:stretch>
              </p:blipFill>
              <p:spPr>
                <a:xfrm>
                  <a:off x="7195760" y="1948409"/>
                  <a:ext cx="1994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4" name="筆跡 23">
                  <a:extLst>
                    <a:ext uri="{FF2B5EF4-FFF2-40B4-BE49-F238E27FC236}">
                      <a16:creationId xmlns:a16="http://schemas.microsoft.com/office/drawing/2014/main" id="{4AB58B30-EEED-9AEA-5F67-0B54C27AF7C9}"/>
                    </a:ext>
                  </a:extLst>
                </p14:cNvPr>
                <p14:cNvContentPartPr/>
                <p14:nvPr/>
              </p14:nvContentPartPr>
              <p14:xfrm>
                <a:off x="7374320" y="2228489"/>
                <a:ext cx="9000" cy="28080"/>
              </p14:xfrm>
            </p:contentPart>
          </mc:Choice>
          <mc:Fallback xmlns="">
            <p:pic>
              <p:nvPicPr>
                <p:cNvPr id="24" name="筆跡 23">
                  <a:extLst>
                    <a:ext uri="{FF2B5EF4-FFF2-40B4-BE49-F238E27FC236}">
                      <a16:creationId xmlns:a16="http://schemas.microsoft.com/office/drawing/2014/main" id="{4AB58B30-EEED-9AEA-5F67-0B54C27AF7C9}"/>
                    </a:ext>
                  </a:extLst>
                </p:cNvPr>
                <p:cNvPicPr/>
                <p:nvPr/>
              </p:nvPicPr>
              <p:blipFill>
                <a:blip r:embed="rId34"/>
                <a:stretch>
                  <a:fillRect/>
                </a:stretch>
              </p:blipFill>
              <p:spPr>
                <a:xfrm>
                  <a:off x="7365680" y="2219489"/>
                  <a:ext cx="26640" cy="45720"/>
                </a:xfrm>
                <a:prstGeom prst="rect">
                  <a:avLst/>
                </a:prstGeom>
              </p:spPr>
            </p:pic>
          </mc:Fallback>
        </mc:AlternateContent>
      </p:grpSp>
      <p:grpSp>
        <p:nvGrpSpPr>
          <p:cNvPr id="43" name="群組 42">
            <a:extLst>
              <a:ext uri="{FF2B5EF4-FFF2-40B4-BE49-F238E27FC236}">
                <a16:creationId xmlns:a16="http://schemas.microsoft.com/office/drawing/2014/main" id="{1D76F096-03E8-8EEA-715C-5012912C9F93}"/>
              </a:ext>
            </a:extLst>
          </p:cNvPr>
          <p:cNvGrpSpPr/>
          <p:nvPr/>
        </p:nvGrpSpPr>
        <p:grpSpPr>
          <a:xfrm>
            <a:off x="2361320" y="3142529"/>
            <a:ext cx="1449720" cy="439560"/>
            <a:chOff x="2361320" y="3142529"/>
            <a:chExt cx="1449720" cy="439560"/>
          </a:xfrm>
        </p:grpSpPr>
        <mc:AlternateContent xmlns:mc="http://schemas.openxmlformats.org/markup-compatibility/2006" xmlns:p14="http://schemas.microsoft.com/office/powerpoint/2010/main">
          <mc:Choice Requires="p14">
            <p:contentPart p14:bwMode="auto" r:id="rId35">
              <p14:nvContentPartPr>
                <p14:cNvPr id="29" name="筆跡 28">
                  <a:extLst>
                    <a:ext uri="{FF2B5EF4-FFF2-40B4-BE49-F238E27FC236}">
                      <a16:creationId xmlns:a16="http://schemas.microsoft.com/office/drawing/2014/main" id="{4E5BFF4D-3C12-1F43-910A-2AC9B07BF017}"/>
                    </a:ext>
                  </a:extLst>
                </p14:cNvPr>
                <p14:cNvContentPartPr/>
                <p14:nvPr/>
              </p14:nvContentPartPr>
              <p14:xfrm>
                <a:off x="2696120" y="3153329"/>
                <a:ext cx="277920" cy="28440"/>
              </p14:xfrm>
            </p:contentPart>
          </mc:Choice>
          <mc:Fallback xmlns="">
            <p:pic>
              <p:nvPicPr>
                <p:cNvPr id="29" name="筆跡 28">
                  <a:extLst>
                    <a:ext uri="{FF2B5EF4-FFF2-40B4-BE49-F238E27FC236}">
                      <a16:creationId xmlns:a16="http://schemas.microsoft.com/office/drawing/2014/main" id="{4E5BFF4D-3C12-1F43-910A-2AC9B07BF017}"/>
                    </a:ext>
                  </a:extLst>
                </p:cNvPr>
                <p:cNvPicPr/>
                <p:nvPr/>
              </p:nvPicPr>
              <p:blipFill>
                <a:blip r:embed="rId36"/>
                <a:stretch>
                  <a:fillRect/>
                </a:stretch>
              </p:blipFill>
              <p:spPr>
                <a:xfrm>
                  <a:off x="2687480" y="3144689"/>
                  <a:ext cx="29556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筆跡 29">
                  <a:extLst>
                    <a:ext uri="{FF2B5EF4-FFF2-40B4-BE49-F238E27FC236}">
                      <a16:creationId xmlns:a16="http://schemas.microsoft.com/office/drawing/2014/main" id="{26C7B5E4-63E9-0C9B-5E85-4277196514E1}"/>
                    </a:ext>
                  </a:extLst>
                </p14:cNvPr>
                <p14:cNvContentPartPr/>
                <p14:nvPr/>
              </p14:nvContentPartPr>
              <p14:xfrm>
                <a:off x="2732480" y="3230009"/>
                <a:ext cx="186840" cy="221400"/>
              </p14:xfrm>
            </p:contentPart>
          </mc:Choice>
          <mc:Fallback xmlns="">
            <p:pic>
              <p:nvPicPr>
                <p:cNvPr id="30" name="筆跡 29">
                  <a:extLst>
                    <a:ext uri="{FF2B5EF4-FFF2-40B4-BE49-F238E27FC236}">
                      <a16:creationId xmlns:a16="http://schemas.microsoft.com/office/drawing/2014/main" id="{26C7B5E4-63E9-0C9B-5E85-4277196514E1}"/>
                    </a:ext>
                  </a:extLst>
                </p:cNvPr>
                <p:cNvPicPr/>
                <p:nvPr/>
              </p:nvPicPr>
              <p:blipFill>
                <a:blip r:embed="rId38"/>
                <a:stretch>
                  <a:fillRect/>
                </a:stretch>
              </p:blipFill>
              <p:spPr>
                <a:xfrm>
                  <a:off x="2723840" y="3221369"/>
                  <a:ext cx="2044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筆跡 30">
                  <a:extLst>
                    <a:ext uri="{FF2B5EF4-FFF2-40B4-BE49-F238E27FC236}">
                      <a16:creationId xmlns:a16="http://schemas.microsoft.com/office/drawing/2014/main" id="{0514E99C-B92F-0638-181E-339633635EB7}"/>
                    </a:ext>
                  </a:extLst>
                </p14:cNvPr>
                <p14:cNvContentPartPr/>
                <p14:nvPr/>
              </p14:nvContentPartPr>
              <p14:xfrm>
                <a:off x="2755520" y="3231089"/>
                <a:ext cx="162000" cy="236520"/>
              </p14:xfrm>
            </p:contentPart>
          </mc:Choice>
          <mc:Fallback xmlns="">
            <p:pic>
              <p:nvPicPr>
                <p:cNvPr id="31" name="筆跡 30">
                  <a:extLst>
                    <a:ext uri="{FF2B5EF4-FFF2-40B4-BE49-F238E27FC236}">
                      <a16:creationId xmlns:a16="http://schemas.microsoft.com/office/drawing/2014/main" id="{0514E99C-B92F-0638-181E-339633635EB7}"/>
                    </a:ext>
                  </a:extLst>
                </p:cNvPr>
                <p:cNvPicPr/>
                <p:nvPr/>
              </p:nvPicPr>
              <p:blipFill>
                <a:blip r:embed="rId40"/>
                <a:stretch>
                  <a:fillRect/>
                </a:stretch>
              </p:blipFill>
              <p:spPr>
                <a:xfrm>
                  <a:off x="2746880" y="3222089"/>
                  <a:ext cx="179640" cy="2541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筆跡 32">
                  <a:extLst>
                    <a:ext uri="{FF2B5EF4-FFF2-40B4-BE49-F238E27FC236}">
                      <a16:creationId xmlns:a16="http://schemas.microsoft.com/office/drawing/2014/main" id="{F586FFDB-9390-F0F3-23DD-C7FD980A58D5}"/>
                    </a:ext>
                  </a:extLst>
                </p14:cNvPr>
                <p14:cNvContentPartPr/>
                <p14:nvPr/>
              </p14:nvContentPartPr>
              <p14:xfrm>
                <a:off x="3057560" y="3302369"/>
                <a:ext cx="133200" cy="14760"/>
              </p14:xfrm>
            </p:contentPart>
          </mc:Choice>
          <mc:Fallback xmlns="">
            <p:pic>
              <p:nvPicPr>
                <p:cNvPr id="33" name="筆跡 32">
                  <a:extLst>
                    <a:ext uri="{FF2B5EF4-FFF2-40B4-BE49-F238E27FC236}">
                      <a16:creationId xmlns:a16="http://schemas.microsoft.com/office/drawing/2014/main" id="{F586FFDB-9390-F0F3-23DD-C7FD980A58D5}"/>
                    </a:ext>
                  </a:extLst>
                </p:cNvPr>
                <p:cNvPicPr/>
                <p:nvPr/>
              </p:nvPicPr>
              <p:blipFill>
                <a:blip r:embed="rId42"/>
                <a:stretch>
                  <a:fillRect/>
                </a:stretch>
              </p:blipFill>
              <p:spPr>
                <a:xfrm>
                  <a:off x="3048560" y="3293729"/>
                  <a:ext cx="150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5" name="筆跡 34">
                  <a:extLst>
                    <a:ext uri="{FF2B5EF4-FFF2-40B4-BE49-F238E27FC236}">
                      <a16:creationId xmlns:a16="http://schemas.microsoft.com/office/drawing/2014/main" id="{7B63AA10-B157-09D6-B8E3-13FBC1162B81}"/>
                    </a:ext>
                  </a:extLst>
                </p14:cNvPr>
                <p14:cNvContentPartPr/>
                <p14:nvPr/>
              </p14:nvContentPartPr>
              <p14:xfrm>
                <a:off x="3259160" y="3142529"/>
                <a:ext cx="295200" cy="329040"/>
              </p14:xfrm>
            </p:contentPart>
          </mc:Choice>
          <mc:Fallback xmlns="">
            <p:pic>
              <p:nvPicPr>
                <p:cNvPr id="35" name="筆跡 34">
                  <a:extLst>
                    <a:ext uri="{FF2B5EF4-FFF2-40B4-BE49-F238E27FC236}">
                      <a16:creationId xmlns:a16="http://schemas.microsoft.com/office/drawing/2014/main" id="{7B63AA10-B157-09D6-B8E3-13FBC1162B81}"/>
                    </a:ext>
                  </a:extLst>
                </p:cNvPr>
                <p:cNvPicPr/>
                <p:nvPr/>
              </p:nvPicPr>
              <p:blipFill>
                <a:blip r:embed="rId44"/>
                <a:stretch>
                  <a:fillRect/>
                </a:stretch>
              </p:blipFill>
              <p:spPr>
                <a:xfrm>
                  <a:off x="3250160" y="3133529"/>
                  <a:ext cx="312840" cy="346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6" name="筆跡 35">
                  <a:extLst>
                    <a:ext uri="{FF2B5EF4-FFF2-40B4-BE49-F238E27FC236}">
                      <a16:creationId xmlns:a16="http://schemas.microsoft.com/office/drawing/2014/main" id="{EF319B11-1AB7-BDC8-C657-63032FC065D1}"/>
                    </a:ext>
                  </a:extLst>
                </p14:cNvPr>
                <p14:cNvContentPartPr/>
                <p14:nvPr/>
              </p14:nvContentPartPr>
              <p14:xfrm>
                <a:off x="2361320" y="3546089"/>
                <a:ext cx="1449720" cy="36000"/>
              </p14:xfrm>
            </p:contentPart>
          </mc:Choice>
          <mc:Fallback xmlns="">
            <p:pic>
              <p:nvPicPr>
                <p:cNvPr id="36" name="筆跡 35">
                  <a:extLst>
                    <a:ext uri="{FF2B5EF4-FFF2-40B4-BE49-F238E27FC236}">
                      <a16:creationId xmlns:a16="http://schemas.microsoft.com/office/drawing/2014/main" id="{EF319B11-1AB7-BDC8-C657-63032FC065D1}"/>
                    </a:ext>
                  </a:extLst>
                </p:cNvPr>
                <p:cNvPicPr/>
                <p:nvPr/>
              </p:nvPicPr>
              <p:blipFill>
                <a:blip r:embed="rId46"/>
                <a:stretch>
                  <a:fillRect/>
                </a:stretch>
              </p:blipFill>
              <p:spPr>
                <a:xfrm>
                  <a:off x="2352320" y="3537449"/>
                  <a:ext cx="1467360" cy="53640"/>
                </a:xfrm>
                <a:prstGeom prst="rect">
                  <a:avLst/>
                </a:prstGeom>
              </p:spPr>
            </p:pic>
          </mc:Fallback>
        </mc:AlternateContent>
      </p:grpSp>
      <p:grpSp>
        <p:nvGrpSpPr>
          <p:cNvPr id="42" name="群組 41">
            <a:extLst>
              <a:ext uri="{FF2B5EF4-FFF2-40B4-BE49-F238E27FC236}">
                <a16:creationId xmlns:a16="http://schemas.microsoft.com/office/drawing/2014/main" id="{0D5BB831-8652-5EDC-9826-F1589FF1C11D}"/>
              </a:ext>
            </a:extLst>
          </p:cNvPr>
          <p:cNvGrpSpPr/>
          <p:nvPr/>
        </p:nvGrpSpPr>
        <p:grpSpPr>
          <a:xfrm>
            <a:off x="2879360" y="3716369"/>
            <a:ext cx="671400" cy="477000"/>
            <a:chOff x="2879360" y="3716369"/>
            <a:chExt cx="671400" cy="477000"/>
          </a:xfrm>
        </p:grpSpPr>
        <mc:AlternateContent xmlns:mc="http://schemas.openxmlformats.org/markup-compatibility/2006" xmlns:p14="http://schemas.microsoft.com/office/powerpoint/2010/main">
          <mc:Choice Requires="p14">
            <p:contentPart p14:bwMode="auto" r:id="rId47">
              <p14:nvContentPartPr>
                <p14:cNvPr id="37" name="筆跡 36">
                  <a:extLst>
                    <a:ext uri="{FF2B5EF4-FFF2-40B4-BE49-F238E27FC236}">
                      <a16:creationId xmlns:a16="http://schemas.microsoft.com/office/drawing/2014/main" id="{F3C33261-9019-3D50-CEFC-62434B8FA77F}"/>
                    </a:ext>
                  </a:extLst>
                </p14:cNvPr>
                <p14:cNvContentPartPr/>
                <p14:nvPr/>
              </p14:nvContentPartPr>
              <p14:xfrm>
                <a:off x="2879360" y="3727169"/>
                <a:ext cx="267840" cy="179280"/>
              </p14:xfrm>
            </p:contentPart>
          </mc:Choice>
          <mc:Fallback xmlns="">
            <p:pic>
              <p:nvPicPr>
                <p:cNvPr id="37" name="筆跡 36">
                  <a:extLst>
                    <a:ext uri="{FF2B5EF4-FFF2-40B4-BE49-F238E27FC236}">
                      <a16:creationId xmlns:a16="http://schemas.microsoft.com/office/drawing/2014/main" id="{F3C33261-9019-3D50-CEFC-62434B8FA77F}"/>
                    </a:ext>
                  </a:extLst>
                </p:cNvPr>
                <p:cNvPicPr/>
                <p:nvPr/>
              </p:nvPicPr>
              <p:blipFill>
                <a:blip r:embed="rId48"/>
                <a:stretch>
                  <a:fillRect/>
                </a:stretch>
              </p:blipFill>
              <p:spPr>
                <a:xfrm>
                  <a:off x="2870720" y="3718529"/>
                  <a:ext cx="2854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8" name="筆跡 37">
                  <a:extLst>
                    <a:ext uri="{FF2B5EF4-FFF2-40B4-BE49-F238E27FC236}">
                      <a16:creationId xmlns:a16="http://schemas.microsoft.com/office/drawing/2014/main" id="{15A73C47-20C8-16CA-31AD-949AD4556596}"/>
                    </a:ext>
                  </a:extLst>
                </p14:cNvPr>
                <p14:cNvContentPartPr/>
                <p14:nvPr/>
              </p14:nvContentPartPr>
              <p14:xfrm>
                <a:off x="2901320" y="3716369"/>
                <a:ext cx="411480" cy="477000"/>
              </p14:xfrm>
            </p:contentPart>
          </mc:Choice>
          <mc:Fallback xmlns="">
            <p:pic>
              <p:nvPicPr>
                <p:cNvPr id="38" name="筆跡 37">
                  <a:extLst>
                    <a:ext uri="{FF2B5EF4-FFF2-40B4-BE49-F238E27FC236}">
                      <a16:creationId xmlns:a16="http://schemas.microsoft.com/office/drawing/2014/main" id="{15A73C47-20C8-16CA-31AD-949AD4556596}"/>
                    </a:ext>
                  </a:extLst>
                </p:cNvPr>
                <p:cNvPicPr/>
                <p:nvPr/>
              </p:nvPicPr>
              <p:blipFill>
                <a:blip r:embed="rId50"/>
                <a:stretch>
                  <a:fillRect/>
                </a:stretch>
              </p:blipFill>
              <p:spPr>
                <a:xfrm>
                  <a:off x="2892320" y="3707729"/>
                  <a:ext cx="429120" cy="4946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9" name="筆跡 38">
                  <a:extLst>
                    <a:ext uri="{FF2B5EF4-FFF2-40B4-BE49-F238E27FC236}">
                      <a16:creationId xmlns:a16="http://schemas.microsoft.com/office/drawing/2014/main" id="{7D56291F-0380-A458-3F41-826FDB6B3314}"/>
                    </a:ext>
                  </a:extLst>
                </p14:cNvPr>
                <p14:cNvContentPartPr/>
                <p14:nvPr/>
              </p14:nvContentPartPr>
              <p14:xfrm>
                <a:off x="3161600" y="3898889"/>
                <a:ext cx="389160" cy="47880"/>
              </p14:xfrm>
            </p:contentPart>
          </mc:Choice>
          <mc:Fallback xmlns="">
            <p:pic>
              <p:nvPicPr>
                <p:cNvPr id="39" name="筆跡 38">
                  <a:extLst>
                    <a:ext uri="{FF2B5EF4-FFF2-40B4-BE49-F238E27FC236}">
                      <a16:creationId xmlns:a16="http://schemas.microsoft.com/office/drawing/2014/main" id="{7D56291F-0380-A458-3F41-826FDB6B3314}"/>
                    </a:ext>
                  </a:extLst>
                </p:cNvPr>
                <p:cNvPicPr/>
                <p:nvPr/>
              </p:nvPicPr>
              <p:blipFill>
                <a:blip r:embed="rId52"/>
                <a:stretch>
                  <a:fillRect/>
                </a:stretch>
              </p:blipFill>
              <p:spPr>
                <a:xfrm>
                  <a:off x="3152960" y="3890249"/>
                  <a:ext cx="40680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0" name="筆跡 39">
                  <a:extLst>
                    <a:ext uri="{FF2B5EF4-FFF2-40B4-BE49-F238E27FC236}">
                      <a16:creationId xmlns:a16="http://schemas.microsoft.com/office/drawing/2014/main" id="{F0182C43-1613-0EF5-2FC5-E1B19AA1A1BB}"/>
                    </a:ext>
                  </a:extLst>
                </p14:cNvPr>
                <p14:cNvContentPartPr/>
                <p14:nvPr/>
              </p14:nvContentPartPr>
              <p14:xfrm>
                <a:off x="3098240" y="3955049"/>
                <a:ext cx="146160" cy="235800"/>
              </p14:xfrm>
            </p:contentPart>
          </mc:Choice>
          <mc:Fallback xmlns="">
            <p:pic>
              <p:nvPicPr>
                <p:cNvPr id="40" name="筆跡 39">
                  <a:extLst>
                    <a:ext uri="{FF2B5EF4-FFF2-40B4-BE49-F238E27FC236}">
                      <a16:creationId xmlns:a16="http://schemas.microsoft.com/office/drawing/2014/main" id="{F0182C43-1613-0EF5-2FC5-E1B19AA1A1BB}"/>
                    </a:ext>
                  </a:extLst>
                </p:cNvPr>
                <p:cNvPicPr/>
                <p:nvPr/>
              </p:nvPicPr>
              <p:blipFill>
                <a:blip r:embed="rId54"/>
                <a:stretch>
                  <a:fillRect/>
                </a:stretch>
              </p:blipFill>
              <p:spPr>
                <a:xfrm>
                  <a:off x="3089600" y="3946409"/>
                  <a:ext cx="16380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1" name="筆跡 40">
                  <a:extLst>
                    <a:ext uri="{FF2B5EF4-FFF2-40B4-BE49-F238E27FC236}">
                      <a16:creationId xmlns:a16="http://schemas.microsoft.com/office/drawing/2014/main" id="{CE760F8E-A262-D952-93BB-089432AE3F9C}"/>
                    </a:ext>
                  </a:extLst>
                </p14:cNvPr>
                <p14:cNvContentPartPr/>
                <p14:nvPr/>
              </p14:nvContentPartPr>
              <p14:xfrm>
                <a:off x="3309560" y="4017689"/>
                <a:ext cx="123120" cy="122760"/>
              </p14:xfrm>
            </p:contentPart>
          </mc:Choice>
          <mc:Fallback xmlns="">
            <p:pic>
              <p:nvPicPr>
                <p:cNvPr id="41" name="筆跡 40">
                  <a:extLst>
                    <a:ext uri="{FF2B5EF4-FFF2-40B4-BE49-F238E27FC236}">
                      <a16:creationId xmlns:a16="http://schemas.microsoft.com/office/drawing/2014/main" id="{CE760F8E-A262-D952-93BB-089432AE3F9C}"/>
                    </a:ext>
                  </a:extLst>
                </p:cNvPr>
                <p:cNvPicPr/>
                <p:nvPr/>
              </p:nvPicPr>
              <p:blipFill>
                <a:blip r:embed="rId56"/>
                <a:stretch>
                  <a:fillRect/>
                </a:stretch>
              </p:blipFill>
              <p:spPr>
                <a:xfrm>
                  <a:off x="3300920" y="4009049"/>
                  <a:ext cx="140760" cy="140400"/>
                </a:xfrm>
                <a:prstGeom prst="rect">
                  <a:avLst/>
                </a:prstGeom>
              </p:spPr>
            </p:pic>
          </mc:Fallback>
        </mc:AlternateContent>
      </p:grpSp>
      <p:grpSp>
        <p:nvGrpSpPr>
          <p:cNvPr id="62" name="群組 61">
            <a:extLst>
              <a:ext uri="{FF2B5EF4-FFF2-40B4-BE49-F238E27FC236}">
                <a16:creationId xmlns:a16="http://schemas.microsoft.com/office/drawing/2014/main" id="{0366257B-68FD-194C-ADAB-2D20D2D55766}"/>
              </a:ext>
            </a:extLst>
          </p:cNvPr>
          <p:cNvGrpSpPr/>
          <p:nvPr/>
        </p:nvGrpSpPr>
        <p:grpSpPr>
          <a:xfrm>
            <a:off x="3933800" y="3111569"/>
            <a:ext cx="3099240" cy="588600"/>
            <a:chOff x="3933800" y="3111569"/>
            <a:chExt cx="3099240" cy="588600"/>
          </a:xfrm>
        </p:grpSpPr>
        <mc:AlternateContent xmlns:mc="http://schemas.openxmlformats.org/markup-compatibility/2006" xmlns:p14="http://schemas.microsoft.com/office/powerpoint/2010/main">
          <mc:Choice Requires="p14">
            <p:contentPart p14:bwMode="auto" r:id="rId57">
              <p14:nvContentPartPr>
                <p14:cNvPr id="46" name="筆跡 45">
                  <a:extLst>
                    <a:ext uri="{FF2B5EF4-FFF2-40B4-BE49-F238E27FC236}">
                      <a16:creationId xmlns:a16="http://schemas.microsoft.com/office/drawing/2014/main" id="{A7B3773D-20DC-28AF-EC43-3EA0B9023612}"/>
                    </a:ext>
                  </a:extLst>
                </p14:cNvPr>
                <p14:cNvContentPartPr/>
                <p14:nvPr/>
              </p14:nvContentPartPr>
              <p14:xfrm>
                <a:off x="3933800" y="3498569"/>
                <a:ext cx="165240" cy="22320"/>
              </p14:xfrm>
            </p:contentPart>
          </mc:Choice>
          <mc:Fallback xmlns="">
            <p:pic>
              <p:nvPicPr>
                <p:cNvPr id="46" name="筆跡 45">
                  <a:extLst>
                    <a:ext uri="{FF2B5EF4-FFF2-40B4-BE49-F238E27FC236}">
                      <a16:creationId xmlns:a16="http://schemas.microsoft.com/office/drawing/2014/main" id="{A7B3773D-20DC-28AF-EC43-3EA0B9023612}"/>
                    </a:ext>
                  </a:extLst>
                </p:cNvPr>
                <p:cNvPicPr/>
                <p:nvPr/>
              </p:nvPicPr>
              <p:blipFill>
                <a:blip r:embed="rId58"/>
                <a:stretch>
                  <a:fillRect/>
                </a:stretch>
              </p:blipFill>
              <p:spPr>
                <a:xfrm>
                  <a:off x="3924800" y="3489569"/>
                  <a:ext cx="1828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7" name="筆跡 46">
                  <a:extLst>
                    <a:ext uri="{FF2B5EF4-FFF2-40B4-BE49-F238E27FC236}">
                      <a16:creationId xmlns:a16="http://schemas.microsoft.com/office/drawing/2014/main" id="{95C8EF20-A3A5-3ED0-0B57-DFCC947EF345}"/>
                    </a:ext>
                  </a:extLst>
                </p14:cNvPr>
                <p14:cNvContentPartPr/>
                <p14:nvPr/>
              </p14:nvContentPartPr>
              <p14:xfrm>
                <a:off x="3934880" y="3578129"/>
                <a:ext cx="136080" cy="14400"/>
              </p14:xfrm>
            </p:contentPart>
          </mc:Choice>
          <mc:Fallback xmlns="">
            <p:pic>
              <p:nvPicPr>
                <p:cNvPr id="47" name="筆跡 46">
                  <a:extLst>
                    <a:ext uri="{FF2B5EF4-FFF2-40B4-BE49-F238E27FC236}">
                      <a16:creationId xmlns:a16="http://schemas.microsoft.com/office/drawing/2014/main" id="{95C8EF20-A3A5-3ED0-0B57-DFCC947EF345}"/>
                    </a:ext>
                  </a:extLst>
                </p:cNvPr>
                <p:cNvPicPr/>
                <p:nvPr/>
              </p:nvPicPr>
              <p:blipFill>
                <a:blip r:embed="rId60"/>
                <a:stretch>
                  <a:fillRect/>
                </a:stretch>
              </p:blipFill>
              <p:spPr>
                <a:xfrm>
                  <a:off x="3926240" y="3569129"/>
                  <a:ext cx="1537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8" name="筆跡 47">
                  <a:extLst>
                    <a:ext uri="{FF2B5EF4-FFF2-40B4-BE49-F238E27FC236}">
                      <a16:creationId xmlns:a16="http://schemas.microsoft.com/office/drawing/2014/main" id="{D8D25758-A2EB-4732-1C8D-6EEFCA4C2D67}"/>
                    </a:ext>
                  </a:extLst>
                </p14:cNvPr>
                <p14:cNvContentPartPr/>
                <p14:nvPr/>
              </p14:nvContentPartPr>
              <p14:xfrm>
                <a:off x="4305680" y="3424409"/>
                <a:ext cx="171720" cy="229320"/>
              </p14:xfrm>
            </p:contentPart>
          </mc:Choice>
          <mc:Fallback xmlns="">
            <p:pic>
              <p:nvPicPr>
                <p:cNvPr id="48" name="筆跡 47">
                  <a:extLst>
                    <a:ext uri="{FF2B5EF4-FFF2-40B4-BE49-F238E27FC236}">
                      <a16:creationId xmlns:a16="http://schemas.microsoft.com/office/drawing/2014/main" id="{D8D25758-A2EB-4732-1C8D-6EEFCA4C2D67}"/>
                    </a:ext>
                  </a:extLst>
                </p:cNvPr>
                <p:cNvPicPr/>
                <p:nvPr/>
              </p:nvPicPr>
              <p:blipFill>
                <a:blip r:embed="rId62"/>
                <a:stretch>
                  <a:fillRect/>
                </a:stretch>
              </p:blipFill>
              <p:spPr>
                <a:xfrm>
                  <a:off x="4297040" y="3415409"/>
                  <a:ext cx="189360" cy="246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9" name="筆跡 48">
                  <a:extLst>
                    <a:ext uri="{FF2B5EF4-FFF2-40B4-BE49-F238E27FC236}">
                      <a16:creationId xmlns:a16="http://schemas.microsoft.com/office/drawing/2014/main" id="{5354C903-1D79-24A9-E4E2-59136FCB36A8}"/>
                    </a:ext>
                  </a:extLst>
                </p14:cNvPr>
                <p14:cNvContentPartPr/>
                <p14:nvPr/>
              </p14:nvContentPartPr>
              <p14:xfrm>
                <a:off x="4296320" y="3529169"/>
                <a:ext cx="157680" cy="71280"/>
              </p14:xfrm>
            </p:contentPart>
          </mc:Choice>
          <mc:Fallback xmlns="">
            <p:pic>
              <p:nvPicPr>
                <p:cNvPr id="49" name="筆跡 48">
                  <a:extLst>
                    <a:ext uri="{FF2B5EF4-FFF2-40B4-BE49-F238E27FC236}">
                      <a16:creationId xmlns:a16="http://schemas.microsoft.com/office/drawing/2014/main" id="{5354C903-1D79-24A9-E4E2-59136FCB36A8}"/>
                    </a:ext>
                  </a:extLst>
                </p:cNvPr>
                <p:cNvPicPr/>
                <p:nvPr/>
              </p:nvPicPr>
              <p:blipFill>
                <a:blip r:embed="rId64"/>
                <a:stretch>
                  <a:fillRect/>
                </a:stretch>
              </p:blipFill>
              <p:spPr>
                <a:xfrm>
                  <a:off x="4287680" y="3520169"/>
                  <a:ext cx="17532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2" name="筆跡 51">
                  <a:extLst>
                    <a:ext uri="{FF2B5EF4-FFF2-40B4-BE49-F238E27FC236}">
                      <a16:creationId xmlns:a16="http://schemas.microsoft.com/office/drawing/2014/main" id="{16851AAF-FFFC-9B8F-6875-CD484329C61F}"/>
                    </a:ext>
                  </a:extLst>
                </p14:cNvPr>
                <p14:cNvContentPartPr/>
                <p14:nvPr/>
              </p14:nvContentPartPr>
              <p14:xfrm>
                <a:off x="4610600" y="3544649"/>
                <a:ext cx="1086840" cy="48960"/>
              </p14:xfrm>
            </p:contentPart>
          </mc:Choice>
          <mc:Fallback xmlns="">
            <p:pic>
              <p:nvPicPr>
                <p:cNvPr id="52" name="筆跡 51">
                  <a:extLst>
                    <a:ext uri="{FF2B5EF4-FFF2-40B4-BE49-F238E27FC236}">
                      <a16:creationId xmlns:a16="http://schemas.microsoft.com/office/drawing/2014/main" id="{16851AAF-FFFC-9B8F-6875-CD484329C61F}"/>
                    </a:ext>
                  </a:extLst>
                </p:cNvPr>
                <p:cNvPicPr/>
                <p:nvPr/>
              </p:nvPicPr>
              <p:blipFill>
                <a:blip r:embed="rId66"/>
                <a:stretch>
                  <a:fillRect/>
                </a:stretch>
              </p:blipFill>
              <p:spPr>
                <a:xfrm>
                  <a:off x="4601960" y="3535649"/>
                  <a:ext cx="110448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3" name="筆跡 52">
                  <a:extLst>
                    <a:ext uri="{FF2B5EF4-FFF2-40B4-BE49-F238E27FC236}">
                      <a16:creationId xmlns:a16="http://schemas.microsoft.com/office/drawing/2014/main" id="{22CF20E3-4608-1FEA-04FE-30A0DF6B697F}"/>
                    </a:ext>
                  </a:extLst>
                </p14:cNvPr>
                <p14:cNvContentPartPr/>
                <p14:nvPr/>
              </p14:nvContentPartPr>
              <p14:xfrm>
                <a:off x="5590880" y="3460409"/>
                <a:ext cx="240840" cy="163800"/>
              </p14:xfrm>
            </p:contentPart>
          </mc:Choice>
          <mc:Fallback xmlns="">
            <p:pic>
              <p:nvPicPr>
                <p:cNvPr id="53" name="筆跡 52">
                  <a:extLst>
                    <a:ext uri="{FF2B5EF4-FFF2-40B4-BE49-F238E27FC236}">
                      <a16:creationId xmlns:a16="http://schemas.microsoft.com/office/drawing/2014/main" id="{22CF20E3-4608-1FEA-04FE-30A0DF6B697F}"/>
                    </a:ext>
                  </a:extLst>
                </p:cNvPr>
                <p:cNvPicPr/>
                <p:nvPr/>
              </p:nvPicPr>
              <p:blipFill>
                <a:blip r:embed="rId68"/>
                <a:stretch>
                  <a:fillRect/>
                </a:stretch>
              </p:blipFill>
              <p:spPr>
                <a:xfrm>
                  <a:off x="5581880" y="3451769"/>
                  <a:ext cx="2584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4" name="筆跡 53">
                  <a:extLst>
                    <a:ext uri="{FF2B5EF4-FFF2-40B4-BE49-F238E27FC236}">
                      <a16:creationId xmlns:a16="http://schemas.microsoft.com/office/drawing/2014/main" id="{EF87899B-0D08-93E1-151E-30C4F2D7D5D1}"/>
                    </a:ext>
                  </a:extLst>
                </p14:cNvPr>
                <p14:cNvContentPartPr/>
                <p14:nvPr/>
              </p14:nvContentPartPr>
              <p14:xfrm>
                <a:off x="5084720" y="3152609"/>
                <a:ext cx="38880" cy="421200"/>
              </p14:xfrm>
            </p:contentPart>
          </mc:Choice>
          <mc:Fallback xmlns="">
            <p:pic>
              <p:nvPicPr>
                <p:cNvPr id="54" name="筆跡 53">
                  <a:extLst>
                    <a:ext uri="{FF2B5EF4-FFF2-40B4-BE49-F238E27FC236}">
                      <a16:creationId xmlns:a16="http://schemas.microsoft.com/office/drawing/2014/main" id="{EF87899B-0D08-93E1-151E-30C4F2D7D5D1}"/>
                    </a:ext>
                  </a:extLst>
                </p:cNvPr>
                <p:cNvPicPr/>
                <p:nvPr/>
              </p:nvPicPr>
              <p:blipFill>
                <a:blip r:embed="rId70"/>
                <a:stretch>
                  <a:fillRect/>
                </a:stretch>
              </p:blipFill>
              <p:spPr>
                <a:xfrm>
                  <a:off x="5075720" y="3143969"/>
                  <a:ext cx="56520" cy="4388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5" name="筆跡 54">
                  <a:extLst>
                    <a:ext uri="{FF2B5EF4-FFF2-40B4-BE49-F238E27FC236}">
                      <a16:creationId xmlns:a16="http://schemas.microsoft.com/office/drawing/2014/main" id="{A9CC7126-D0A1-E357-D976-20E2D1ACE22C}"/>
                    </a:ext>
                  </a:extLst>
                </p14:cNvPr>
                <p14:cNvContentPartPr/>
                <p14:nvPr/>
              </p14:nvContentPartPr>
              <p14:xfrm>
                <a:off x="5023880" y="3111569"/>
                <a:ext cx="363600" cy="385920"/>
              </p14:xfrm>
            </p:contentPart>
          </mc:Choice>
          <mc:Fallback xmlns="">
            <p:pic>
              <p:nvPicPr>
                <p:cNvPr id="55" name="筆跡 54">
                  <a:extLst>
                    <a:ext uri="{FF2B5EF4-FFF2-40B4-BE49-F238E27FC236}">
                      <a16:creationId xmlns:a16="http://schemas.microsoft.com/office/drawing/2014/main" id="{A9CC7126-D0A1-E357-D976-20E2D1ACE22C}"/>
                    </a:ext>
                  </a:extLst>
                </p:cNvPr>
                <p:cNvPicPr/>
                <p:nvPr/>
              </p:nvPicPr>
              <p:blipFill>
                <a:blip r:embed="rId72"/>
                <a:stretch>
                  <a:fillRect/>
                </a:stretch>
              </p:blipFill>
              <p:spPr>
                <a:xfrm>
                  <a:off x="5015240" y="3102569"/>
                  <a:ext cx="381240" cy="4035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筆跡 56">
                  <a:extLst>
                    <a:ext uri="{FF2B5EF4-FFF2-40B4-BE49-F238E27FC236}">
                      <a16:creationId xmlns:a16="http://schemas.microsoft.com/office/drawing/2014/main" id="{99C2B66E-3EF3-8D06-BCEF-8857A258C59C}"/>
                    </a:ext>
                  </a:extLst>
                </p14:cNvPr>
                <p14:cNvContentPartPr/>
                <p14:nvPr/>
              </p14:nvContentPartPr>
              <p14:xfrm>
                <a:off x="5974640" y="3204809"/>
                <a:ext cx="345240" cy="479160"/>
              </p14:xfrm>
            </p:contentPart>
          </mc:Choice>
          <mc:Fallback xmlns="">
            <p:pic>
              <p:nvPicPr>
                <p:cNvPr id="57" name="筆跡 56">
                  <a:extLst>
                    <a:ext uri="{FF2B5EF4-FFF2-40B4-BE49-F238E27FC236}">
                      <a16:creationId xmlns:a16="http://schemas.microsoft.com/office/drawing/2014/main" id="{99C2B66E-3EF3-8D06-BCEF-8857A258C59C}"/>
                    </a:ext>
                  </a:extLst>
                </p:cNvPr>
                <p:cNvPicPr/>
                <p:nvPr/>
              </p:nvPicPr>
              <p:blipFill>
                <a:blip r:embed="rId74"/>
                <a:stretch>
                  <a:fillRect/>
                </a:stretch>
              </p:blipFill>
              <p:spPr>
                <a:xfrm>
                  <a:off x="5966000" y="3195809"/>
                  <a:ext cx="362880" cy="4968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筆跡 57">
                  <a:extLst>
                    <a:ext uri="{FF2B5EF4-FFF2-40B4-BE49-F238E27FC236}">
                      <a16:creationId xmlns:a16="http://schemas.microsoft.com/office/drawing/2014/main" id="{73EE517E-BE47-44C6-000C-4E684A11BFCB}"/>
                    </a:ext>
                  </a:extLst>
                </p14:cNvPr>
                <p14:cNvContentPartPr/>
                <p14:nvPr/>
              </p14:nvContentPartPr>
              <p14:xfrm>
                <a:off x="6388280" y="3307769"/>
                <a:ext cx="63360" cy="250920"/>
              </p14:xfrm>
            </p:contentPart>
          </mc:Choice>
          <mc:Fallback xmlns="">
            <p:pic>
              <p:nvPicPr>
                <p:cNvPr id="58" name="筆跡 57">
                  <a:extLst>
                    <a:ext uri="{FF2B5EF4-FFF2-40B4-BE49-F238E27FC236}">
                      <a16:creationId xmlns:a16="http://schemas.microsoft.com/office/drawing/2014/main" id="{73EE517E-BE47-44C6-000C-4E684A11BFCB}"/>
                    </a:ext>
                  </a:extLst>
                </p:cNvPr>
                <p:cNvPicPr/>
                <p:nvPr/>
              </p:nvPicPr>
              <p:blipFill>
                <a:blip r:embed="rId76"/>
                <a:stretch>
                  <a:fillRect/>
                </a:stretch>
              </p:blipFill>
              <p:spPr>
                <a:xfrm>
                  <a:off x="6379280" y="3299129"/>
                  <a:ext cx="8100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筆跡 58">
                  <a:extLst>
                    <a:ext uri="{FF2B5EF4-FFF2-40B4-BE49-F238E27FC236}">
                      <a16:creationId xmlns:a16="http://schemas.microsoft.com/office/drawing/2014/main" id="{EF070657-C88B-557A-3733-204DBAE893C1}"/>
                    </a:ext>
                  </a:extLst>
                </p14:cNvPr>
                <p14:cNvContentPartPr/>
                <p14:nvPr/>
              </p14:nvContentPartPr>
              <p14:xfrm>
                <a:off x="6502400" y="3347009"/>
                <a:ext cx="108000" cy="192240"/>
              </p14:xfrm>
            </p:contentPart>
          </mc:Choice>
          <mc:Fallback xmlns="">
            <p:pic>
              <p:nvPicPr>
                <p:cNvPr id="59" name="筆跡 58">
                  <a:extLst>
                    <a:ext uri="{FF2B5EF4-FFF2-40B4-BE49-F238E27FC236}">
                      <a16:creationId xmlns:a16="http://schemas.microsoft.com/office/drawing/2014/main" id="{EF070657-C88B-557A-3733-204DBAE893C1}"/>
                    </a:ext>
                  </a:extLst>
                </p:cNvPr>
                <p:cNvPicPr/>
                <p:nvPr/>
              </p:nvPicPr>
              <p:blipFill>
                <a:blip r:embed="rId78"/>
                <a:stretch>
                  <a:fillRect/>
                </a:stretch>
              </p:blipFill>
              <p:spPr>
                <a:xfrm>
                  <a:off x="6493760" y="3338369"/>
                  <a:ext cx="1256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0" name="筆跡 59">
                  <a:extLst>
                    <a:ext uri="{FF2B5EF4-FFF2-40B4-BE49-F238E27FC236}">
                      <a16:creationId xmlns:a16="http://schemas.microsoft.com/office/drawing/2014/main" id="{81DD033B-2FDF-338B-B4A4-643FB82AB025}"/>
                    </a:ext>
                  </a:extLst>
                </p14:cNvPr>
                <p14:cNvContentPartPr/>
                <p14:nvPr/>
              </p14:nvContentPartPr>
              <p14:xfrm>
                <a:off x="6659360" y="3325409"/>
                <a:ext cx="174960" cy="288720"/>
              </p14:xfrm>
            </p:contentPart>
          </mc:Choice>
          <mc:Fallback xmlns="">
            <p:pic>
              <p:nvPicPr>
                <p:cNvPr id="60" name="筆跡 59">
                  <a:extLst>
                    <a:ext uri="{FF2B5EF4-FFF2-40B4-BE49-F238E27FC236}">
                      <a16:creationId xmlns:a16="http://schemas.microsoft.com/office/drawing/2014/main" id="{81DD033B-2FDF-338B-B4A4-643FB82AB025}"/>
                    </a:ext>
                  </a:extLst>
                </p:cNvPr>
                <p:cNvPicPr/>
                <p:nvPr/>
              </p:nvPicPr>
              <p:blipFill>
                <a:blip r:embed="rId80"/>
                <a:stretch>
                  <a:fillRect/>
                </a:stretch>
              </p:blipFill>
              <p:spPr>
                <a:xfrm>
                  <a:off x="6650720" y="3316409"/>
                  <a:ext cx="19260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1" name="筆跡 60">
                  <a:extLst>
                    <a:ext uri="{FF2B5EF4-FFF2-40B4-BE49-F238E27FC236}">
                      <a16:creationId xmlns:a16="http://schemas.microsoft.com/office/drawing/2014/main" id="{70F14F51-86CD-B336-35CE-2CC69AB29048}"/>
                    </a:ext>
                  </a:extLst>
                </p14:cNvPr>
                <p14:cNvContentPartPr/>
                <p14:nvPr/>
              </p14:nvContentPartPr>
              <p14:xfrm>
                <a:off x="6876440" y="3304889"/>
                <a:ext cx="156600" cy="395280"/>
              </p14:xfrm>
            </p:contentPart>
          </mc:Choice>
          <mc:Fallback xmlns="">
            <p:pic>
              <p:nvPicPr>
                <p:cNvPr id="61" name="筆跡 60">
                  <a:extLst>
                    <a:ext uri="{FF2B5EF4-FFF2-40B4-BE49-F238E27FC236}">
                      <a16:creationId xmlns:a16="http://schemas.microsoft.com/office/drawing/2014/main" id="{70F14F51-86CD-B336-35CE-2CC69AB29048}"/>
                    </a:ext>
                  </a:extLst>
                </p:cNvPr>
                <p:cNvPicPr/>
                <p:nvPr/>
              </p:nvPicPr>
              <p:blipFill>
                <a:blip r:embed="rId82"/>
                <a:stretch>
                  <a:fillRect/>
                </a:stretch>
              </p:blipFill>
              <p:spPr>
                <a:xfrm>
                  <a:off x="6867440" y="3295889"/>
                  <a:ext cx="174240" cy="412920"/>
                </a:xfrm>
                <a:prstGeom prst="rect">
                  <a:avLst/>
                </a:prstGeom>
              </p:spPr>
            </p:pic>
          </mc:Fallback>
        </mc:AlternateContent>
      </p:grpSp>
      <p:grpSp>
        <p:nvGrpSpPr>
          <p:cNvPr id="73" name="群組 72">
            <a:extLst>
              <a:ext uri="{FF2B5EF4-FFF2-40B4-BE49-F238E27FC236}">
                <a16:creationId xmlns:a16="http://schemas.microsoft.com/office/drawing/2014/main" id="{C14AD05D-673E-B546-2F63-D4E88414DBED}"/>
              </a:ext>
            </a:extLst>
          </p:cNvPr>
          <p:cNvGrpSpPr/>
          <p:nvPr/>
        </p:nvGrpSpPr>
        <p:grpSpPr>
          <a:xfrm>
            <a:off x="1715840" y="4582529"/>
            <a:ext cx="1443960" cy="345960"/>
            <a:chOff x="1715840" y="4582529"/>
            <a:chExt cx="1443960" cy="345960"/>
          </a:xfrm>
        </p:grpSpPr>
        <mc:AlternateContent xmlns:mc="http://schemas.openxmlformats.org/markup-compatibility/2006" xmlns:p14="http://schemas.microsoft.com/office/powerpoint/2010/main">
          <mc:Choice Requires="p14">
            <p:contentPart p14:bwMode="auto" r:id="rId83">
              <p14:nvContentPartPr>
                <p14:cNvPr id="63" name="筆跡 62">
                  <a:extLst>
                    <a:ext uri="{FF2B5EF4-FFF2-40B4-BE49-F238E27FC236}">
                      <a16:creationId xmlns:a16="http://schemas.microsoft.com/office/drawing/2014/main" id="{98AD7006-37A6-9114-E59F-9F7AF8B64BD3}"/>
                    </a:ext>
                  </a:extLst>
                </p14:cNvPr>
                <p14:cNvContentPartPr/>
                <p14:nvPr/>
              </p14:nvContentPartPr>
              <p14:xfrm>
                <a:off x="1715840" y="4654889"/>
                <a:ext cx="64800" cy="273600"/>
              </p14:xfrm>
            </p:contentPart>
          </mc:Choice>
          <mc:Fallback xmlns="">
            <p:pic>
              <p:nvPicPr>
                <p:cNvPr id="63" name="筆跡 62">
                  <a:extLst>
                    <a:ext uri="{FF2B5EF4-FFF2-40B4-BE49-F238E27FC236}">
                      <a16:creationId xmlns:a16="http://schemas.microsoft.com/office/drawing/2014/main" id="{98AD7006-37A6-9114-E59F-9F7AF8B64BD3}"/>
                    </a:ext>
                  </a:extLst>
                </p:cNvPr>
                <p:cNvPicPr/>
                <p:nvPr/>
              </p:nvPicPr>
              <p:blipFill>
                <a:blip r:embed="rId84"/>
                <a:stretch>
                  <a:fillRect/>
                </a:stretch>
              </p:blipFill>
              <p:spPr>
                <a:xfrm>
                  <a:off x="1707200" y="4646249"/>
                  <a:ext cx="824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4" name="筆跡 63">
                  <a:extLst>
                    <a:ext uri="{FF2B5EF4-FFF2-40B4-BE49-F238E27FC236}">
                      <a16:creationId xmlns:a16="http://schemas.microsoft.com/office/drawing/2014/main" id="{6F9DE8D8-BB58-4E43-92BF-B8CC202F99E9}"/>
                    </a:ext>
                  </a:extLst>
                </p14:cNvPr>
                <p14:cNvContentPartPr/>
                <p14:nvPr/>
              </p14:nvContentPartPr>
              <p14:xfrm>
                <a:off x="1750760" y="4582529"/>
                <a:ext cx="241920" cy="279360"/>
              </p14:xfrm>
            </p:contentPart>
          </mc:Choice>
          <mc:Fallback xmlns="">
            <p:pic>
              <p:nvPicPr>
                <p:cNvPr id="64" name="筆跡 63">
                  <a:extLst>
                    <a:ext uri="{FF2B5EF4-FFF2-40B4-BE49-F238E27FC236}">
                      <a16:creationId xmlns:a16="http://schemas.microsoft.com/office/drawing/2014/main" id="{6F9DE8D8-BB58-4E43-92BF-B8CC202F99E9}"/>
                    </a:ext>
                  </a:extLst>
                </p:cNvPr>
                <p:cNvPicPr/>
                <p:nvPr/>
              </p:nvPicPr>
              <p:blipFill>
                <a:blip r:embed="rId86"/>
                <a:stretch>
                  <a:fillRect/>
                </a:stretch>
              </p:blipFill>
              <p:spPr>
                <a:xfrm>
                  <a:off x="1742120" y="4573889"/>
                  <a:ext cx="25956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65" name="筆跡 64">
                  <a:extLst>
                    <a:ext uri="{FF2B5EF4-FFF2-40B4-BE49-F238E27FC236}">
                      <a16:creationId xmlns:a16="http://schemas.microsoft.com/office/drawing/2014/main" id="{62C9C52D-0CD7-AB21-4D13-79A0B367DE79}"/>
                    </a:ext>
                  </a:extLst>
                </p14:cNvPr>
                <p14:cNvContentPartPr/>
                <p14:nvPr/>
              </p14:nvContentPartPr>
              <p14:xfrm>
                <a:off x="2047040" y="4716089"/>
                <a:ext cx="100080" cy="151200"/>
              </p14:xfrm>
            </p:contentPart>
          </mc:Choice>
          <mc:Fallback xmlns="">
            <p:pic>
              <p:nvPicPr>
                <p:cNvPr id="65" name="筆跡 64">
                  <a:extLst>
                    <a:ext uri="{FF2B5EF4-FFF2-40B4-BE49-F238E27FC236}">
                      <a16:creationId xmlns:a16="http://schemas.microsoft.com/office/drawing/2014/main" id="{62C9C52D-0CD7-AB21-4D13-79A0B367DE79}"/>
                    </a:ext>
                  </a:extLst>
                </p:cNvPr>
                <p:cNvPicPr/>
                <p:nvPr/>
              </p:nvPicPr>
              <p:blipFill>
                <a:blip r:embed="rId88"/>
                <a:stretch>
                  <a:fillRect/>
                </a:stretch>
              </p:blipFill>
              <p:spPr>
                <a:xfrm>
                  <a:off x="2038400" y="4707089"/>
                  <a:ext cx="11772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66" name="筆跡 65">
                  <a:extLst>
                    <a:ext uri="{FF2B5EF4-FFF2-40B4-BE49-F238E27FC236}">
                      <a16:creationId xmlns:a16="http://schemas.microsoft.com/office/drawing/2014/main" id="{E939BD97-2A54-E16B-BC25-3D23AC0B3C3B}"/>
                    </a:ext>
                  </a:extLst>
                </p14:cNvPr>
                <p14:cNvContentPartPr/>
                <p14:nvPr/>
              </p14:nvContentPartPr>
              <p14:xfrm>
                <a:off x="2199320" y="4721489"/>
                <a:ext cx="74520" cy="145080"/>
              </p14:xfrm>
            </p:contentPart>
          </mc:Choice>
          <mc:Fallback xmlns="">
            <p:pic>
              <p:nvPicPr>
                <p:cNvPr id="66" name="筆跡 65">
                  <a:extLst>
                    <a:ext uri="{FF2B5EF4-FFF2-40B4-BE49-F238E27FC236}">
                      <a16:creationId xmlns:a16="http://schemas.microsoft.com/office/drawing/2014/main" id="{E939BD97-2A54-E16B-BC25-3D23AC0B3C3B}"/>
                    </a:ext>
                  </a:extLst>
                </p:cNvPr>
                <p:cNvPicPr/>
                <p:nvPr/>
              </p:nvPicPr>
              <p:blipFill>
                <a:blip r:embed="rId90"/>
                <a:stretch>
                  <a:fillRect/>
                </a:stretch>
              </p:blipFill>
              <p:spPr>
                <a:xfrm>
                  <a:off x="2190680" y="4712489"/>
                  <a:ext cx="921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67" name="筆跡 66">
                  <a:extLst>
                    <a:ext uri="{FF2B5EF4-FFF2-40B4-BE49-F238E27FC236}">
                      <a16:creationId xmlns:a16="http://schemas.microsoft.com/office/drawing/2014/main" id="{2E059B40-83A5-D0E2-644A-DCE66A772CEB}"/>
                    </a:ext>
                  </a:extLst>
                </p14:cNvPr>
                <p14:cNvContentPartPr/>
                <p14:nvPr/>
              </p14:nvContentPartPr>
              <p14:xfrm>
                <a:off x="2281760" y="4703489"/>
                <a:ext cx="126720" cy="155880"/>
              </p14:xfrm>
            </p:contentPart>
          </mc:Choice>
          <mc:Fallback xmlns="">
            <p:pic>
              <p:nvPicPr>
                <p:cNvPr id="67" name="筆跡 66">
                  <a:extLst>
                    <a:ext uri="{FF2B5EF4-FFF2-40B4-BE49-F238E27FC236}">
                      <a16:creationId xmlns:a16="http://schemas.microsoft.com/office/drawing/2014/main" id="{2E059B40-83A5-D0E2-644A-DCE66A772CEB}"/>
                    </a:ext>
                  </a:extLst>
                </p:cNvPr>
                <p:cNvPicPr/>
                <p:nvPr/>
              </p:nvPicPr>
              <p:blipFill>
                <a:blip r:embed="rId92"/>
                <a:stretch>
                  <a:fillRect/>
                </a:stretch>
              </p:blipFill>
              <p:spPr>
                <a:xfrm>
                  <a:off x="2273120" y="4694489"/>
                  <a:ext cx="14436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0" name="筆跡 69">
                  <a:extLst>
                    <a:ext uri="{FF2B5EF4-FFF2-40B4-BE49-F238E27FC236}">
                      <a16:creationId xmlns:a16="http://schemas.microsoft.com/office/drawing/2014/main" id="{29735118-A1A5-394E-2F4D-0967AE2234D0}"/>
                    </a:ext>
                  </a:extLst>
                </p14:cNvPr>
                <p14:cNvContentPartPr/>
                <p14:nvPr/>
              </p14:nvContentPartPr>
              <p14:xfrm>
                <a:off x="2505320" y="4694489"/>
                <a:ext cx="136440" cy="189720"/>
              </p14:xfrm>
            </p:contentPart>
          </mc:Choice>
          <mc:Fallback xmlns="">
            <p:pic>
              <p:nvPicPr>
                <p:cNvPr id="70" name="筆跡 69">
                  <a:extLst>
                    <a:ext uri="{FF2B5EF4-FFF2-40B4-BE49-F238E27FC236}">
                      <a16:creationId xmlns:a16="http://schemas.microsoft.com/office/drawing/2014/main" id="{29735118-A1A5-394E-2F4D-0967AE2234D0}"/>
                    </a:ext>
                  </a:extLst>
                </p:cNvPr>
                <p:cNvPicPr/>
                <p:nvPr/>
              </p:nvPicPr>
              <p:blipFill>
                <a:blip r:embed="rId94"/>
                <a:stretch>
                  <a:fillRect/>
                </a:stretch>
              </p:blipFill>
              <p:spPr>
                <a:xfrm>
                  <a:off x="2496320" y="4685489"/>
                  <a:ext cx="15408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1" name="筆跡 70">
                  <a:extLst>
                    <a:ext uri="{FF2B5EF4-FFF2-40B4-BE49-F238E27FC236}">
                      <a16:creationId xmlns:a16="http://schemas.microsoft.com/office/drawing/2014/main" id="{0851C7CD-958D-5F72-F284-BF46BAEEAC98}"/>
                    </a:ext>
                  </a:extLst>
                </p14:cNvPr>
                <p14:cNvContentPartPr/>
                <p14:nvPr/>
              </p14:nvContentPartPr>
              <p14:xfrm>
                <a:off x="2664440" y="4722569"/>
                <a:ext cx="91800" cy="147960"/>
              </p14:xfrm>
            </p:contentPart>
          </mc:Choice>
          <mc:Fallback xmlns="">
            <p:pic>
              <p:nvPicPr>
                <p:cNvPr id="71" name="筆跡 70">
                  <a:extLst>
                    <a:ext uri="{FF2B5EF4-FFF2-40B4-BE49-F238E27FC236}">
                      <a16:creationId xmlns:a16="http://schemas.microsoft.com/office/drawing/2014/main" id="{0851C7CD-958D-5F72-F284-BF46BAEEAC98}"/>
                    </a:ext>
                  </a:extLst>
                </p:cNvPr>
                <p:cNvPicPr/>
                <p:nvPr/>
              </p:nvPicPr>
              <p:blipFill>
                <a:blip r:embed="rId96"/>
                <a:stretch>
                  <a:fillRect/>
                </a:stretch>
              </p:blipFill>
              <p:spPr>
                <a:xfrm>
                  <a:off x="2655800" y="4713569"/>
                  <a:ext cx="10944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2" name="筆跡 71">
                  <a:extLst>
                    <a:ext uri="{FF2B5EF4-FFF2-40B4-BE49-F238E27FC236}">
                      <a16:creationId xmlns:a16="http://schemas.microsoft.com/office/drawing/2014/main" id="{BA69136C-0F65-A789-4EB0-77BC988E7975}"/>
                    </a:ext>
                  </a:extLst>
                </p14:cNvPr>
                <p14:cNvContentPartPr/>
                <p14:nvPr/>
              </p14:nvContentPartPr>
              <p14:xfrm>
                <a:off x="2777840" y="4698089"/>
                <a:ext cx="381960" cy="176040"/>
              </p14:xfrm>
            </p:contentPart>
          </mc:Choice>
          <mc:Fallback xmlns="">
            <p:pic>
              <p:nvPicPr>
                <p:cNvPr id="72" name="筆跡 71">
                  <a:extLst>
                    <a:ext uri="{FF2B5EF4-FFF2-40B4-BE49-F238E27FC236}">
                      <a16:creationId xmlns:a16="http://schemas.microsoft.com/office/drawing/2014/main" id="{BA69136C-0F65-A789-4EB0-77BC988E7975}"/>
                    </a:ext>
                  </a:extLst>
                </p:cNvPr>
                <p:cNvPicPr/>
                <p:nvPr/>
              </p:nvPicPr>
              <p:blipFill>
                <a:blip r:embed="rId98"/>
                <a:stretch>
                  <a:fillRect/>
                </a:stretch>
              </p:blipFill>
              <p:spPr>
                <a:xfrm>
                  <a:off x="2769200" y="4689449"/>
                  <a:ext cx="399600" cy="193680"/>
                </a:xfrm>
                <a:prstGeom prst="rect">
                  <a:avLst/>
                </a:prstGeom>
              </p:spPr>
            </p:pic>
          </mc:Fallback>
        </mc:AlternateContent>
      </p:grpSp>
      <p:grpSp>
        <p:nvGrpSpPr>
          <p:cNvPr id="89" name="群組 88">
            <a:extLst>
              <a:ext uri="{FF2B5EF4-FFF2-40B4-BE49-F238E27FC236}">
                <a16:creationId xmlns:a16="http://schemas.microsoft.com/office/drawing/2014/main" id="{A124FAA2-E566-4F3D-4E64-1D31C1F83771}"/>
              </a:ext>
            </a:extLst>
          </p:cNvPr>
          <p:cNvGrpSpPr/>
          <p:nvPr/>
        </p:nvGrpSpPr>
        <p:grpSpPr>
          <a:xfrm>
            <a:off x="1836440" y="5403329"/>
            <a:ext cx="735480" cy="294120"/>
            <a:chOff x="1836440" y="5403329"/>
            <a:chExt cx="735480" cy="294120"/>
          </a:xfrm>
        </p:grpSpPr>
        <mc:AlternateContent xmlns:mc="http://schemas.openxmlformats.org/markup-compatibility/2006" xmlns:p14="http://schemas.microsoft.com/office/powerpoint/2010/main">
          <mc:Choice Requires="p14">
            <p:contentPart p14:bwMode="auto" r:id="rId99">
              <p14:nvContentPartPr>
                <p14:cNvPr id="74" name="筆跡 73">
                  <a:extLst>
                    <a:ext uri="{FF2B5EF4-FFF2-40B4-BE49-F238E27FC236}">
                      <a16:creationId xmlns:a16="http://schemas.microsoft.com/office/drawing/2014/main" id="{9E02AF4D-1CD5-25DE-95FA-EF8654498BB5}"/>
                    </a:ext>
                  </a:extLst>
                </p14:cNvPr>
                <p14:cNvContentPartPr/>
                <p14:nvPr/>
              </p14:nvContentPartPr>
              <p14:xfrm>
                <a:off x="1836440" y="5403329"/>
                <a:ext cx="321120" cy="294120"/>
              </p14:xfrm>
            </p:contentPart>
          </mc:Choice>
          <mc:Fallback xmlns="">
            <p:pic>
              <p:nvPicPr>
                <p:cNvPr id="74" name="筆跡 73">
                  <a:extLst>
                    <a:ext uri="{FF2B5EF4-FFF2-40B4-BE49-F238E27FC236}">
                      <a16:creationId xmlns:a16="http://schemas.microsoft.com/office/drawing/2014/main" id="{9E02AF4D-1CD5-25DE-95FA-EF8654498BB5}"/>
                    </a:ext>
                  </a:extLst>
                </p:cNvPr>
                <p:cNvPicPr/>
                <p:nvPr/>
              </p:nvPicPr>
              <p:blipFill>
                <a:blip r:embed="rId100"/>
                <a:stretch>
                  <a:fillRect/>
                </a:stretch>
              </p:blipFill>
              <p:spPr>
                <a:xfrm>
                  <a:off x="1827440" y="5394329"/>
                  <a:ext cx="3387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5" name="筆跡 74">
                  <a:extLst>
                    <a:ext uri="{FF2B5EF4-FFF2-40B4-BE49-F238E27FC236}">
                      <a16:creationId xmlns:a16="http://schemas.microsoft.com/office/drawing/2014/main" id="{815416F2-410D-0B07-28A5-2DEE5566B2E6}"/>
                    </a:ext>
                  </a:extLst>
                </p14:cNvPr>
                <p14:cNvContentPartPr/>
                <p14:nvPr/>
              </p14:nvContentPartPr>
              <p14:xfrm>
                <a:off x="2390120" y="5473889"/>
                <a:ext cx="126720" cy="19440"/>
              </p14:xfrm>
            </p:contentPart>
          </mc:Choice>
          <mc:Fallback xmlns="">
            <p:pic>
              <p:nvPicPr>
                <p:cNvPr id="75" name="筆跡 74">
                  <a:extLst>
                    <a:ext uri="{FF2B5EF4-FFF2-40B4-BE49-F238E27FC236}">
                      <a16:creationId xmlns:a16="http://schemas.microsoft.com/office/drawing/2014/main" id="{815416F2-410D-0B07-28A5-2DEE5566B2E6}"/>
                    </a:ext>
                  </a:extLst>
                </p:cNvPr>
                <p:cNvPicPr/>
                <p:nvPr/>
              </p:nvPicPr>
              <p:blipFill>
                <a:blip r:embed="rId102"/>
                <a:stretch>
                  <a:fillRect/>
                </a:stretch>
              </p:blipFill>
              <p:spPr>
                <a:xfrm>
                  <a:off x="2381120" y="5465249"/>
                  <a:ext cx="14436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6" name="筆跡 75">
                  <a:extLst>
                    <a:ext uri="{FF2B5EF4-FFF2-40B4-BE49-F238E27FC236}">
                      <a16:creationId xmlns:a16="http://schemas.microsoft.com/office/drawing/2014/main" id="{D7F57B2F-1F17-ADAC-46EE-29EC03BE05EC}"/>
                    </a:ext>
                  </a:extLst>
                </p14:cNvPr>
                <p14:cNvContentPartPr/>
                <p14:nvPr/>
              </p14:nvContentPartPr>
              <p14:xfrm>
                <a:off x="2377160" y="5544449"/>
                <a:ext cx="194760" cy="14400"/>
              </p14:xfrm>
            </p:contentPart>
          </mc:Choice>
          <mc:Fallback xmlns="">
            <p:pic>
              <p:nvPicPr>
                <p:cNvPr id="76" name="筆跡 75">
                  <a:extLst>
                    <a:ext uri="{FF2B5EF4-FFF2-40B4-BE49-F238E27FC236}">
                      <a16:creationId xmlns:a16="http://schemas.microsoft.com/office/drawing/2014/main" id="{D7F57B2F-1F17-ADAC-46EE-29EC03BE05EC}"/>
                    </a:ext>
                  </a:extLst>
                </p:cNvPr>
                <p:cNvPicPr/>
                <p:nvPr/>
              </p:nvPicPr>
              <p:blipFill>
                <a:blip r:embed="rId104"/>
                <a:stretch>
                  <a:fillRect/>
                </a:stretch>
              </p:blipFill>
              <p:spPr>
                <a:xfrm>
                  <a:off x="2368160" y="5535809"/>
                  <a:ext cx="212400" cy="32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5">
            <p14:nvContentPartPr>
              <p14:cNvPr id="90" name="筆跡 89">
                <a:extLst>
                  <a:ext uri="{FF2B5EF4-FFF2-40B4-BE49-F238E27FC236}">
                    <a16:creationId xmlns:a16="http://schemas.microsoft.com/office/drawing/2014/main" id="{133F70D4-5463-8441-3B11-825E4DD0B36B}"/>
                  </a:ext>
                </a:extLst>
              </p14:cNvPr>
              <p14:cNvContentPartPr/>
              <p14:nvPr/>
            </p14:nvContentPartPr>
            <p14:xfrm>
              <a:off x="6984800" y="2698649"/>
              <a:ext cx="360" cy="360"/>
            </p14:xfrm>
          </p:contentPart>
        </mc:Choice>
        <mc:Fallback xmlns="">
          <p:pic>
            <p:nvPicPr>
              <p:cNvPr id="90" name="筆跡 89">
                <a:extLst>
                  <a:ext uri="{FF2B5EF4-FFF2-40B4-BE49-F238E27FC236}">
                    <a16:creationId xmlns:a16="http://schemas.microsoft.com/office/drawing/2014/main" id="{133F70D4-5463-8441-3B11-825E4DD0B36B}"/>
                  </a:ext>
                </a:extLst>
              </p:cNvPr>
              <p:cNvPicPr/>
              <p:nvPr/>
            </p:nvPicPr>
            <p:blipFill>
              <a:blip r:embed="rId106"/>
              <a:stretch>
                <a:fillRect/>
              </a:stretch>
            </p:blipFill>
            <p:spPr>
              <a:xfrm>
                <a:off x="6975800" y="2690009"/>
                <a:ext cx="18000" cy="18000"/>
              </a:xfrm>
              <a:prstGeom prst="rect">
                <a:avLst/>
              </a:prstGeom>
            </p:spPr>
          </p:pic>
        </mc:Fallback>
      </mc:AlternateContent>
      <p:grpSp>
        <p:nvGrpSpPr>
          <p:cNvPr id="93" name="群組 92">
            <a:extLst>
              <a:ext uri="{FF2B5EF4-FFF2-40B4-BE49-F238E27FC236}">
                <a16:creationId xmlns:a16="http://schemas.microsoft.com/office/drawing/2014/main" id="{0B04AD0A-8806-F193-1A60-C5A952C86196}"/>
              </a:ext>
            </a:extLst>
          </p:cNvPr>
          <p:cNvGrpSpPr/>
          <p:nvPr/>
        </p:nvGrpSpPr>
        <p:grpSpPr>
          <a:xfrm>
            <a:off x="2780360" y="5274449"/>
            <a:ext cx="172440" cy="458280"/>
            <a:chOff x="2780360" y="5274449"/>
            <a:chExt cx="172440" cy="458280"/>
          </a:xfrm>
        </p:grpSpPr>
        <mc:AlternateContent xmlns:mc="http://schemas.openxmlformats.org/markup-compatibility/2006" xmlns:p14="http://schemas.microsoft.com/office/powerpoint/2010/main">
          <mc:Choice Requires="p14">
            <p:contentPart p14:bwMode="auto" r:id="rId107">
              <p14:nvContentPartPr>
                <p14:cNvPr id="91" name="筆跡 90">
                  <a:extLst>
                    <a:ext uri="{FF2B5EF4-FFF2-40B4-BE49-F238E27FC236}">
                      <a16:creationId xmlns:a16="http://schemas.microsoft.com/office/drawing/2014/main" id="{E223C30D-5F10-0862-1C07-86AFB8204B25}"/>
                    </a:ext>
                  </a:extLst>
                </p14:cNvPr>
                <p14:cNvContentPartPr/>
                <p14:nvPr/>
              </p14:nvContentPartPr>
              <p14:xfrm>
                <a:off x="2780360" y="5395769"/>
                <a:ext cx="25560" cy="336960"/>
              </p14:xfrm>
            </p:contentPart>
          </mc:Choice>
          <mc:Fallback xmlns="">
            <p:pic>
              <p:nvPicPr>
                <p:cNvPr id="91" name="筆跡 90">
                  <a:extLst>
                    <a:ext uri="{FF2B5EF4-FFF2-40B4-BE49-F238E27FC236}">
                      <a16:creationId xmlns:a16="http://schemas.microsoft.com/office/drawing/2014/main" id="{E223C30D-5F10-0862-1C07-86AFB8204B25}"/>
                    </a:ext>
                  </a:extLst>
                </p:cNvPr>
                <p:cNvPicPr/>
                <p:nvPr/>
              </p:nvPicPr>
              <p:blipFill>
                <a:blip r:embed="rId108"/>
                <a:stretch>
                  <a:fillRect/>
                </a:stretch>
              </p:blipFill>
              <p:spPr>
                <a:xfrm>
                  <a:off x="2771360" y="5387129"/>
                  <a:ext cx="4320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2" name="筆跡 91">
                  <a:extLst>
                    <a:ext uri="{FF2B5EF4-FFF2-40B4-BE49-F238E27FC236}">
                      <a16:creationId xmlns:a16="http://schemas.microsoft.com/office/drawing/2014/main" id="{59ABFC51-0EF0-1490-5BB6-0AD47CDF86C2}"/>
                    </a:ext>
                  </a:extLst>
                </p14:cNvPr>
                <p14:cNvContentPartPr/>
                <p14:nvPr/>
              </p14:nvContentPartPr>
              <p14:xfrm>
                <a:off x="2809520" y="5274449"/>
                <a:ext cx="143280" cy="169920"/>
              </p14:xfrm>
            </p:contentPart>
          </mc:Choice>
          <mc:Fallback xmlns="">
            <p:pic>
              <p:nvPicPr>
                <p:cNvPr id="92" name="筆跡 91">
                  <a:extLst>
                    <a:ext uri="{FF2B5EF4-FFF2-40B4-BE49-F238E27FC236}">
                      <a16:creationId xmlns:a16="http://schemas.microsoft.com/office/drawing/2014/main" id="{59ABFC51-0EF0-1490-5BB6-0AD47CDF86C2}"/>
                    </a:ext>
                  </a:extLst>
                </p:cNvPr>
                <p:cNvPicPr/>
                <p:nvPr/>
              </p:nvPicPr>
              <p:blipFill>
                <a:blip r:embed="rId110"/>
                <a:stretch>
                  <a:fillRect/>
                </a:stretch>
              </p:blipFill>
              <p:spPr>
                <a:xfrm>
                  <a:off x="2800520" y="5265809"/>
                  <a:ext cx="160920" cy="187560"/>
                </a:xfrm>
                <a:prstGeom prst="rect">
                  <a:avLst/>
                </a:prstGeom>
              </p:spPr>
            </p:pic>
          </mc:Fallback>
        </mc:AlternateContent>
      </p:grpSp>
      <p:grpSp>
        <p:nvGrpSpPr>
          <p:cNvPr id="97" name="群組 96">
            <a:extLst>
              <a:ext uri="{FF2B5EF4-FFF2-40B4-BE49-F238E27FC236}">
                <a16:creationId xmlns:a16="http://schemas.microsoft.com/office/drawing/2014/main" id="{D13B9B44-9CD2-A686-8170-3335A3F85BD9}"/>
              </a:ext>
            </a:extLst>
          </p:cNvPr>
          <p:cNvGrpSpPr/>
          <p:nvPr/>
        </p:nvGrpSpPr>
        <p:grpSpPr>
          <a:xfrm>
            <a:off x="1863800" y="6080849"/>
            <a:ext cx="695160" cy="272160"/>
            <a:chOff x="1863800" y="6080849"/>
            <a:chExt cx="695160" cy="272160"/>
          </a:xfrm>
        </p:grpSpPr>
        <mc:AlternateContent xmlns:mc="http://schemas.openxmlformats.org/markup-compatibility/2006" xmlns:p14="http://schemas.microsoft.com/office/powerpoint/2010/main">
          <mc:Choice Requires="p14">
            <p:contentPart p14:bwMode="auto" r:id="rId111">
              <p14:nvContentPartPr>
                <p14:cNvPr id="94" name="筆跡 93">
                  <a:extLst>
                    <a:ext uri="{FF2B5EF4-FFF2-40B4-BE49-F238E27FC236}">
                      <a16:creationId xmlns:a16="http://schemas.microsoft.com/office/drawing/2014/main" id="{4444EB22-916C-DB81-109A-0B8CCB7563BB}"/>
                    </a:ext>
                  </a:extLst>
                </p14:cNvPr>
                <p14:cNvContentPartPr/>
                <p14:nvPr/>
              </p14:nvContentPartPr>
              <p14:xfrm>
                <a:off x="1863800" y="6080849"/>
                <a:ext cx="360720" cy="272160"/>
              </p14:xfrm>
            </p:contentPart>
          </mc:Choice>
          <mc:Fallback xmlns="">
            <p:pic>
              <p:nvPicPr>
                <p:cNvPr id="94" name="筆跡 93">
                  <a:extLst>
                    <a:ext uri="{FF2B5EF4-FFF2-40B4-BE49-F238E27FC236}">
                      <a16:creationId xmlns:a16="http://schemas.microsoft.com/office/drawing/2014/main" id="{4444EB22-916C-DB81-109A-0B8CCB7563BB}"/>
                    </a:ext>
                  </a:extLst>
                </p:cNvPr>
                <p:cNvPicPr/>
                <p:nvPr/>
              </p:nvPicPr>
              <p:blipFill>
                <a:blip r:embed="rId112"/>
                <a:stretch>
                  <a:fillRect/>
                </a:stretch>
              </p:blipFill>
              <p:spPr>
                <a:xfrm>
                  <a:off x="1854800" y="6071849"/>
                  <a:ext cx="37836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5" name="筆跡 94">
                  <a:extLst>
                    <a:ext uri="{FF2B5EF4-FFF2-40B4-BE49-F238E27FC236}">
                      <a16:creationId xmlns:a16="http://schemas.microsoft.com/office/drawing/2014/main" id="{18C19CAD-342F-2F27-9F13-A1E7F131AB73}"/>
                    </a:ext>
                  </a:extLst>
                </p14:cNvPr>
                <p14:cNvContentPartPr/>
                <p14:nvPr/>
              </p14:nvContentPartPr>
              <p14:xfrm>
                <a:off x="2406320" y="6111449"/>
                <a:ext cx="152640" cy="11520"/>
              </p14:xfrm>
            </p:contentPart>
          </mc:Choice>
          <mc:Fallback xmlns="">
            <p:pic>
              <p:nvPicPr>
                <p:cNvPr id="95" name="筆跡 94">
                  <a:extLst>
                    <a:ext uri="{FF2B5EF4-FFF2-40B4-BE49-F238E27FC236}">
                      <a16:creationId xmlns:a16="http://schemas.microsoft.com/office/drawing/2014/main" id="{18C19CAD-342F-2F27-9F13-A1E7F131AB73}"/>
                    </a:ext>
                  </a:extLst>
                </p:cNvPr>
                <p:cNvPicPr/>
                <p:nvPr/>
              </p:nvPicPr>
              <p:blipFill>
                <a:blip r:embed="rId114"/>
                <a:stretch>
                  <a:fillRect/>
                </a:stretch>
              </p:blipFill>
              <p:spPr>
                <a:xfrm>
                  <a:off x="2397680" y="6102449"/>
                  <a:ext cx="170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6" name="筆跡 95">
                  <a:extLst>
                    <a:ext uri="{FF2B5EF4-FFF2-40B4-BE49-F238E27FC236}">
                      <a16:creationId xmlns:a16="http://schemas.microsoft.com/office/drawing/2014/main" id="{0806BFF8-23C9-5A58-CBC5-3CF89C62B34F}"/>
                    </a:ext>
                  </a:extLst>
                </p14:cNvPr>
                <p14:cNvContentPartPr/>
                <p14:nvPr/>
              </p14:nvContentPartPr>
              <p14:xfrm>
                <a:off x="2437640" y="6170849"/>
                <a:ext cx="108720" cy="10080"/>
              </p14:xfrm>
            </p:contentPart>
          </mc:Choice>
          <mc:Fallback xmlns="">
            <p:pic>
              <p:nvPicPr>
                <p:cNvPr id="96" name="筆跡 95">
                  <a:extLst>
                    <a:ext uri="{FF2B5EF4-FFF2-40B4-BE49-F238E27FC236}">
                      <a16:creationId xmlns:a16="http://schemas.microsoft.com/office/drawing/2014/main" id="{0806BFF8-23C9-5A58-CBC5-3CF89C62B34F}"/>
                    </a:ext>
                  </a:extLst>
                </p:cNvPr>
                <p:cNvPicPr/>
                <p:nvPr/>
              </p:nvPicPr>
              <p:blipFill>
                <a:blip r:embed="rId116"/>
                <a:stretch>
                  <a:fillRect/>
                </a:stretch>
              </p:blipFill>
              <p:spPr>
                <a:xfrm>
                  <a:off x="2428640" y="6161849"/>
                  <a:ext cx="126360" cy="27720"/>
                </a:xfrm>
                <a:prstGeom prst="rect">
                  <a:avLst/>
                </a:prstGeom>
              </p:spPr>
            </p:pic>
          </mc:Fallback>
        </mc:AlternateContent>
      </p:grpSp>
      <p:grpSp>
        <p:nvGrpSpPr>
          <p:cNvPr id="105" name="群組 104">
            <a:extLst>
              <a:ext uri="{FF2B5EF4-FFF2-40B4-BE49-F238E27FC236}">
                <a16:creationId xmlns:a16="http://schemas.microsoft.com/office/drawing/2014/main" id="{38BEF81C-0FBD-2D60-4960-59F4B9AA9D60}"/>
              </a:ext>
            </a:extLst>
          </p:cNvPr>
          <p:cNvGrpSpPr/>
          <p:nvPr/>
        </p:nvGrpSpPr>
        <p:grpSpPr>
          <a:xfrm>
            <a:off x="2934800" y="5843249"/>
            <a:ext cx="1823400" cy="596880"/>
            <a:chOff x="2934800" y="5843249"/>
            <a:chExt cx="1823400" cy="596880"/>
          </a:xfrm>
        </p:grpSpPr>
        <mc:AlternateContent xmlns:mc="http://schemas.openxmlformats.org/markup-compatibility/2006" xmlns:p14="http://schemas.microsoft.com/office/powerpoint/2010/main">
          <mc:Choice Requires="p14">
            <p:contentPart p14:bwMode="auto" r:id="rId117">
              <p14:nvContentPartPr>
                <p14:cNvPr id="98" name="筆跡 97">
                  <a:extLst>
                    <a:ext uri="{FF2B5EF4-FFF2-40B4-BE49-F238E27FC236}">
                      <a16:creationId xmlns:a16="http://schemas.microsoft.com/office/drawing/2014/main" id="{BD7D976E-DE18-8609-B98D-5422738BA21C}"/>
                    </a:ext>
                  </a:extLst>
                </p14:cNvPr>
                <p14:cNvContentPartPr/>
                <p14:nvPr/>
              </p14:nvContentPartPr>
              <p14:xfrm>
                <a:off x="2960000" y="5843249"/>
                <a:ext cx="1798200" cy="124560"/>
              </p14:xfrm>
            </p:contentPart>
          </mc:Choice>
          <mc:Fallback xmlns="">
            <p:pic>
              <p:nvPicPr>
                <p:cNvPr id="98" name="筆跡 97">
                  <a:extLst>
                    <a:ext uri="{FF2B5EF4-FFF2-40B4-BE49-F238E27FC236}">
                      <a16:creationId xmlns:a16="http://schemas.microsoft.com/office/drawing/2014/main" id="{BD7D976E-DE18-8609-B98D-5422738BA21C}"/>
                    </a:ext>
                  </a:extLst>
                </p:cNvPr>
                <p:cNvPicPr/>
                <p:nvPr/>
              </p:nvPicPr>
              <p:blipFill>
                <a:blip r:embed="rId118"/>
                <a:stretch>
                  <a:fillRect/>
                </a:stretch>
              </p:blipFill>
              <p:spPr>
                <a:xfrm>
                  <a:off x="2951360" y="5834249"/>
                  <a:ext cx="181584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9" name="筆跡 98">
                  <a:extLst>
                    <a:ext uri="{FF2B5EF4-FFF2-40B4-BE49-F238E27FC236}">
                      <a16:creationId xmlns:a16="http://schemas.microsoft.com/office/drawing/2014/main" id="{9604E4E1-D53F-E6DF-32CA-8A1C8F2774DA}"/>
                    </a:ext>
                  </a:extLst>
                </p14:cNvPr>
                <p14:cNvContentPartPr/>
                <p14:nvPr/>
              </p14:nvContentPartPr>
              <p14:xfrm>
                <a:off x="2934800" y="6014609"/>
                <a:ext cx="143280" cy="327600"/>
              </p14:xfrm>
            </p:contentPart>
          </mc:Choice>
          <mc:Fallback xmlns="">
            <p:pic>
              <p:nvPicPr>
                <p:cNvPr id="99" name="筆跡 98">
                  <a:extLst>
                    <a:ext uri="{FF2B5EF4-FFF2-40B4-BE49-F238E27FC236}">
                      <a16:creationId xmlns:a16="http://schemas.microsoft.com/office/drawing/2014/main" id="{9604E4E1-D53F-E6DF-32CA-8A1C8F2774DA}"/>
                    </a:ext>
                  </a:extLst>
                </p:cNvPr>
                <p:cNvPicPr/>
                <p:nvPr/>
              </p:nvPicPr>
              <p:blipFill>
                <a:blip r:embed="rId120"/>
                <a:stretch>
                  <a:fillRect/>
                </a:stretch>
              </p:blipFill>
              <p:spPr>
                <a:xfrm>
                  <a:off x="2925800" y="6005609"/>
                  <a:ext cx="16092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筆跡 99">
                  <a:extLst>
                    <a:ext uri="{FF2B5EF4-FFF2-40B4-BE49-F238E27FC236}">
                      <a16:creationId xmlns:a16="http://schemas.microsoft.com/office/drawing/2014/main" id="{20EBF955-47B3-26A9-CA54-33AE712ED294}"/>
                    </a:ext>
                  </a:extLst>
                </p14:cNvPr>
                <p14:cNvContentPartPr/>
                <p14:nvPr/>
              </p14:nvContentPartPr>
              <p14:xfrm>
                <a:off x="3385520" y="6132689"/>
                <a:ext cx="69840" cy="307440"/>
              </p14:xfrm>
            </p:contentPart>
          </mc:Choice>
          <mc:Fallback xmlns="">
            <p:pic>
              <p:nvPicPr>
                <p:cNvPr id="100" name="筆跡 99">
                  <a:extLst>
                    <a:ext uri="{FF2B5EF4-FFF2-40B4-BE49-F238E27FC236}">
                      <a16:creationId xmlns:a16="http://schemas.microsoft.com/office/drawing/2014/main" id="{20EBF955-47B3-26A9-CA54-33AE712ED294}"/>
                    </a:ext>
                  </a:extLst>
                </p:cNvPr>
                <p:cNvPicPr/>
                <p:nvPr/>
              </p:nvPicPr>
              <p:blipFill>
                <a:blip r:embed="rId122"/>
                <a:stretch>
                  <a:fillRect/>
                </a:stretch>
              </p:blipFill>
              <p:spPr>
                <a:xfrm>
                  <a:off x="3376520" y="6123689"/>
                  <a:ext cx="87480" cy="325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筆跡 100">
                  <a:extLst>
                    <a:ext uri="{FF2B5EF4-FFF2-40B4-BE49-F238E27FC236}">
                      <a16:creationId xmlns:a16="http://schemas.microsoft.com/office/drawing/2014/main" id="{BDB0388A-EFCA-9751-217B-FA4148FF2690}"/>
                    </a:ext>
                  </a:extLst>
                </p14:cNvPr>
                <p14:cNvContentPartPr/>
                <p14:nvPr/>
              </p14:nvContentPartPr>
              <p14:xfrm>
                <a:off x="3385520" y="6133769"/>
                <a:ext cx="146160" cy="119880"/>
              </p14:xfrm>
            </p:contentPart>
          </mc:Choice>
          <mc:Fallback xmlns="">
            <p:pic>
              <p:nvPicPr>
                <p:cNvPr id="101" name="筆跡 100">
                  <a:extLst>
                    <a:ext uri="{FF2B5EF4-FFF2-40B4-BE49-F238E27FC236}">
                      <a16:creationId xmlns:a16="http://schemas.microsoft.com/office/drawing/2014/main" id="{BDB0388A-EFCA-9751-217B-FA4148FF2690}"/>
                    </a:ext>
                  </a:extLst>
                </p:cNvPr>
                <p:cNvPicPr/>
                <p:nvPr/>
              </p:nvPicPr>
              <p:blipFill>
                <a:blip r:embed="rId124"/>
                <a:stretch>
                  <a:fillRect/>
                </a:stretch>
              </p:blipFill>
              <p:spPr>
                <a:xfrm>
                  <a:off x="3376520" y="6125129"/>
                  <a:ext cx="1638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102" name="筆跡 101">
                  <a:extLst>
                    <a:ext uri="{FF2B5EF4-FFF2-40B4-BE49-F238E27FC236}">
                      <a16:creationId xmlns:a16="http://schemas.microsoft.com/office/drawing/2014/main" id="{1581B339-4AE8-844F-5401-D47173F1E03D}"/>
                    </a:ext>
                  </a:extLst>
                </p14:cNvPr>
                <p14:cNvContentPartPr/>
                <p14:nvPr/>
              </p14:nvContentPartPr>
              <p14:xfrm>
                <a:off x="3634280" y="6075449"/>
                <a:ext cx="306360" cy="252000"/>
              </p14:xfrm>
            </p:contentPart>
          </mc:Choice>
          <mc:Fallback xmlns="">
            <p:pic>
              <p:nvPicPr>
                <p:cNvPr id="102" name="筆跡 101">
                  <a:extLst>
                    <a:ext uri="{FF2B5EF4-FFF2-40B4-BE49-F238E27FC236}">
                      <a16:creationId xmlns:a16="http://schemas.microsoft.com/office/drawing/2014/main" id="{1581B339-4AE8-844F-5401-D47173F1E03D}"/>
                    </a:ext>
                  </a:extLst>
                </p:cNvPr>
                <p:cNvPicPr/>
                <p:nvPr/>
              </p:nvPicPr>
              <p:blipFill>
                <a:blip r:embed="rId126"/>
                <a:stretch>
                  <a:fillRect/>
                </a:stretch>
              </p:blipFill>
              <p:spPr>
                <a:xfrm>
                  <a:off x="3625280" y="6066809"/>
                  <a:ext cx="32400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3" name="筆跡 102">
                  <a:extLst>
                    <a:ext uri="{FF2B5EF4-FFF2-40B4-BE49-F238E27FC236}">
                      <a16:creationId xmlns:a16="http://schemas.microsoft.com/office/drawing/2014/main" id="{28FA9F06-3AB4-F5FA-4647-E9E33126210A}"/>
                    </a:ext>
                  </a:extLst>
                </p14:cNvPr>
                <p14:cNvContentPartPr/>
                <p14:nvPr/>
              </p14:nvContentPartPr>
              <p14:xfrm>
                <a:off x="4003280" y="6105689"/>
                <a:ext cx="69120" cy="326520"/>
              </p14:xfrm>
            </p:contentPart>
          </mc:Choice>
          <mc:Fallback xmlns="">
            <p:pic>
              <p:nvPicPr>
                <p:cNvPr id="103" name="筆跡 102">
                  <a:extLst>
                    <a:ext uri="{FF2B5EF4-FFF2-40B4-BE49-F238E27FC236}">
                      <a16:creationId xmlns:a16="http://schemas.microsoft.com/office/drawing/2014/main" id="{28FA9F06-3AB4-F5FA-4647-E9E33126210A}"/>
                    </a:ext>
                  </a:extLst>
                </p:cNvPr>
                <p:cNvPicPr/>
                <p:nvPr/>
              </p:nvPicPr>
              <p:blipFill>
                <a:blip r:embed="rId128"/>
                <a:stretch>
                  <a:fillRect/>
                </a:stretch>
              </p:blipFill>
              <p:spPr>
                <a:xfrm>
                  <a:off x="3994640" y="6096689"/>
                  <a:ext cx="867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4" name="筆跡 103">
                  <a:extLst>
                    <a:ext uri="{FF2B5EF4-FFF2-40B4-BE49-F238E27FC236}">
                      <a16:creationId xmlns:a16="http://schemas.microsoft.com/office/drawing/2014/main" id="{764B4900-8FFE-2B2C-5AAD-6C88B2A9FEB4}"/>
                    </a:ext>
                  </a:extLst>
                </p14:cNvPr>
                <p14:cNvContentPartPr/>
                <p14:nvPr/>
              </p14:nvContentPartPr>
              <p14:xfrm>
                <a:off x="4016960" y="6065009"/>
                <a:ext cx="303120" cy="285840"/>
              </p14:xfrm>
            </p:contentPart>
          </mc:Choice>
          <mc:Fallback xmlns="">
            <p:pic>
              <p:nvPicPr>
                <p:cNvPr id="104" name="筆跡 103">
                  <a:extLst>
                    <a:ext uri="{FF2B5EF4-FFF2-40B4-BE49-F238E27FC236}">
                      <a16:creationId xmlns:a16="http://schemas.microsoft.com/office/drawing/2014/main" id="{764B4900-8FFE-2B2C-5AAD-6C88B2A9FEB4}"/>
                    </a:ext>
                  </a:extLst>
                </p:cNvPr>
                <p:cNvPicPr/>
                <p:nvPr/>
              </p:nvPicPr>
              <p:blipFill>
                <a:blip r:embed="rId130"/>
                <a:stretch>
                  <a:fillRect/>
                </a:stretch>
              </p:blipFill>
              <p:spPr>
                <a:xfrm>
                  <a:off x="4007960" y="6056009"/>
                  <a:ext cx="320760" cy="303480"/>
                </a:xfrm>
                <a:prstGeom prst="rect">
                  <a:avLst/>
                </a:prstGeom>
              </p:spPr>
            </p:pic>
          </mc:Fallback>
        </mc:AlternateContent>
      </p:grpSp>
      <p:grpSp>
        <p:nvGrpSpPr>
          <p:cNvPr id="118" name="群組 117">
            <a:extLst>
              <a:ext uri="{FF2B5EF4-FFF2-40B4-BE49-F238E27FC236}">
                <a16:creationId xmlns:a16="http://schemas.microsoft.com/office/drawing/2014/main" id="{AFE84751-E0DB-8742-244A-4D484D7FB87A}"/>
              </a:ext>
            </a:extLst>
          </p:cNvPr>
          <p:cNvGrpSpPr/>
          <p:nvPr/>
        </p:nvGrpSpPr>
        <p:grpSpPr>
          <a:xfrm>
            <a:off x="4803200" y="5035409"/>
            <a:ext cx="1150560" cy="1109160"/>
            <a:chOff x="4803200" y="5035409"/>
            <a:chExt cx="1150560" cy="1109160"/>
          </a:xfrm>
        </p:grpSpPr>
        <mc:AlternateContent xmlns:mc="http://schemas.openxmlformats.org/markup-compatibility/2006" xmlns:p14="http://schemas.microsoft.com/office/powerpoint/2010/main">
          <mc:Choice Requires="p14">
            <p:contentPart p14:bwMode="auto" r:id="rId131">
              <p14:nvContentPartPr>
                <p14:cNvPr id="106" name="筆跡 105">
                  <a:extLst>
                    <a:ext uri="{FF2B5EF4-FFF2-40B4-BE49-F238E27FC236}">
                      <a16:creationId xmlns:a16="http://schemas.microsoft.com/office/drawing/2014/main" id="{994E5C66-FC25-D9D5-B010-0F3D587D73B3}"/>
                    </a:ext>
                  </a:extLst>
                </p14:cNvPr>
                <p14:cNvContentPartPr/>
                <p14:nvPr/>
              </p14:nvContentPartPr>
              <p14:xfrm>
                <a:off x="4803200" y="5035409"/>
                <a:ext cx="161280" cy="1109160"/>
              </p14:xfrm>
            </p:contentPart>
          </mc:Choice>
          <mc:Fallback xmlns="">
            <p:pic>
              <p:nvPicPr>
                <p:cNvPr id="106" name="筆跡 105">
                  <a:extLst>
                    <a:ext uri="{FF2B5EF4-FFF2-40B4-BE49-F238E27FC236}">
                      <a16:creationId xmlns:a16="http://schemas.microsoft.com/office/drawing/2014/main" id="{994E5C66-FC25-D9D5-B010-0F3D587D73B3}"/>
                    </a:ext>
                  </a:extLst>
                </p:cNvPr>
                <p:cNvPicPr/>
                <p:nvPr/>
              </p:nvPicPr>
              <p:blipFill>
                <a:blip r:embed="rId132"/>
                <a:stretch>
                  <a:fillRect/>
                </a:stretch>
              </p:blipFill>
              <p:spPr>
                <a:xfrm>
                  <a:off x="4794200" y="5026769"/>
                  <a:ext cx="178920" cy="11268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 name="筆跡 106">
                  <a:extLst>
                    <a:ext uri="{FF2B5EF4-FFF2-40B4-BE49-F238E27FC236}">
                      <a16:creationId xmlns:a16="http://schemas.microsoft.com/office/drawing/2014/main" id="{555B3B6B-9BEC-11A3-76D0-B61598791176}"/>
                    </a:ext>
                  </a:extLst>
                </p14:cNvPr>
                <p14:cNvContentPartPr/>
                <p14:nvPr/>
              </p14:nvContentPartPr>
              <p14:xfrm>
                <a:off x="5099480" y="5603849"/>
                <a:ext cx="315000" cy="145800"/>
              </p14:xfrm>
            </p:contentPart>
          </mc:Choice>
          <mc:Fallback xmlns="">
            <p:pic>
              <p:nvPicPr>
                <p:cNvPr id="107" name="筆跡 106">
                  <a:extLst>
                    <a:ext uri="{FF2B5EF4-FFF2-40B4-BE49-F238E27FC236}">
                      <a16:creationId xmlns:a16="http://schemas.microsoft.com/office/drawing/2014/main" id="{555B3B6B-9BEC-11A3-76D0-B61598791176}"/>
                    </a:ext>
                  </a:extLst>
                </p:cNvPr>
                <p:cNvPicPr/>
                <p:nvPr/>
              </p:nvPicPr>
              <p:blipFill>
                <a:blip r:embed="rId134"/>
                <a:stretch>
                  <a:fillRect/>
                </a:stretch>
              </p:blipFill>
              <p:spPr>
                <a:xfrm>
                  <a:off x="5090840" y="5595209"/>
                  <a:ext cx="3326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8" name="筆跡 107">
                  <a:extLst>
                    <a:ext uri="{FF2B5EF4-FFF2-40B4-BE49-F238E27FC236}">
                      <a16:creationId xmlns:a16="http://schemas.microsoft.com/office/drawing/2014/main" id="{ABBE67C5-275D-E742-89AE-4E7350850007}"/>
                    </a:ext>
                  </a:extLst>
                </p14:cNvPr>
                <p14:cNvContentPartPr/>
                <p14:nvPr/>
              </p14:nvContentPartPr>
              <p14:xfrm>
                <a:off x="5462000" y="5411969"/>
                <a:ext cx="146880" cy="303480"/>
              </p14:xfrm>
            </p:contentPart>
          </mc:Choice>
          <mc:Fallback xmlns="">
            <p:pic>
              <p:nvPicPr>
                <p:cNvPr id="108" name="筆跡 107">
                  <a:extLst>
                    <a:ext uri="{FF2B5EF4-FFF2-40B4-BE49-F238E27FC236}">
                      <a16:creationId xmlns:a16="http://schemas.microsoft.com/office/drawing/2014/main" id="{ABBE67C5-275D-E742-89AE-4E7350850007}"/>
                    </a:ext>
                  </a:extLst>
                </p:cNvPr>
                <p:cNvPicPr/>
                <p:nvPr/>
              </p:nvPicPr>
              <p:blipFill>
                <a:blip r:embed="rId136"/>
                <a:stretch>
                  <a:fillRect/>
                </a:stretch>
              </p:blipFill>
              <p:spPr>
                <a:xfrm>
                  <a:off x="5453000" y="5403329"/>
                  <a:ext cx="164520" cy="32112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9" name="筆跡 108">
                  <a:extLst>
                    <a:ext uri="{FF2B5EF4-FFF2-40B4-BE49-F238E27FC236}">
                      <a16:creationId xmlns:a16="http://schemas.microsoft.com/office/drawing/2014/main" id="{AAE6D0B3-E07F-7A8C-6463-076107E8D4C6}"/>
                    </a:ext>
                  </a:extLst>
                </p14:cNvPr>
                <p14:cNvContentPartPr/>
                <p14:nvPr/>
              </p14:nvContentPartPr>
              <p14:xfrm>
                <a:off x="5639480" y="5582609"/>
                <a:ext cx="140400" cy="111240"/>
              </p14:xfrm>
            </p:contentPart>
          </mc:Choice>
          <mc:Fallback xmlns="">
            <p:pic>
              <p:nvPicPr>
                <p:cNvPr id="109" name="筆跡 108">
                  <a:extLst>
                    <a:ext uri="{FF2B5EF4-FFF2-40B4-BE49-F238E27FC236}">
                      <a16:creationId xmlns:a16="http://schemas.microsoft.com/office/drawing/2014/main" id="{AAE6D0B3-E07F-7A8C-6463-076107E8D4C6}"/>
                    </a:ext>
                  </a:extLst>
                </p:cNvPr>
                <p:cNvPicPr/>
                <p:nvPr/>
              </p:nvPicPr>
              <p:blipFill>
                <a:blip r:embed="rId138"/>
                <a:stretch>
                  <a:fillRect/>
                </a:stretch>
              </p:blipFill>
              <p:spPr>
                <a:xfrm>
                  <a:off x="5630840" y="5573969"/>
                  <a:ext cx="1580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10" name="筆跡 109">
                  <a:extLst>
                    <a:ext uri="{FF2B5EF4-FFF2-40B4-BE49-F238E27FC236}">
                      <a16:creationId xmlns:a16="http://schemas.microsoft.com/office/drawing/2014/main" id="{04ABBA36-5667-C1EB-B49F-3054039F452C}"/>
                    </a:ext>
                  </a:extLst>
                </p14:cNvPr>
                <p14:cNvContentPartPr/>
                <p14:nvPr/>
              </p14:nvContentPartPr>
              <p14:xfrm>
                <a:off x="5811560" y="5576489"/>
                <a:ext cx="142200" cy="160920"/>
              </p14:xfrm>
            </p:contentPart>
          </mc:Choice>
          <mc:Fallback xmlns="">
            <p:pic>
              <p:nvPicPr>
                <p:cNvPr id="110" name="筆跡 109">
                  <a:extLst>
                    <a:ext uri="{FF2B5EF4-FFF2-40B4-BE49-F238E27FC236}">
                      <a16:creationId xmlns:a16="http://schemas.microsoft.com/office/drawing/2014/main" id="{04ABBA36-5667-C1EB-B49F-3054039F452C}"/>
                    </a:ext>
                  </a:extLst>
                </p:cNvPr>
                <p:cNvPicPr/>
                <p:nvPr/>
              </p:nvPicPr>
              <p:blipFill>
                <a:blip r:embed="rId140"/>
                <a:stretch>
                  <a:fillRect/>
                </a:stretch>
              </p:blipFill>
              <p:spPr>
                <a:xfrm>
                  <a:off x="5802920" y="5567849"/>
                  <a:ext cx="159840" cy="178560"/>
                </a:xfrm>
                <a:prstGeom prst="rect">
                  <a:avLst/>
                </a:prstGeom>
              </p:spPr>
            </p:pic>
          </mc:Fallback>
        </mc:AlternateContent>
      </p:grpSp>
      <p:grpSp>
        <p:nvGrpSpPr>
          <p:cNvPr id="117" name="群組 116">
            <a:extLst>
              <a:ext uri="{FF2B5EF4-FFF2-40B4-BE49-F238E27FC236}">
                <a16:creationId xmlns:a16="http://schemas.microsoft.com/office/drawing/2014/main" id="{5D960B58-E8C8-61C0-135E-B7C63D898C4F}"/>
              </a:ext>
            </a:extLst>
          </p:cNvPr>
          <p:cNvGrpSpPr/>
          <p:nvPr/>
        </p:nvGrpSpPr>
        <p:grpSpPr>
          <a:xfrm>
            <a:off x="6252920" y="5326649"/>
            <a:ext cx="1067760" cy="555120"/>
            <a:chOff x="6252920" y="5326649"/>
            <a:chExt cx="1067760" cy="555120"/>
          </a:xfrm>
        </p:grpSpPr>
        <mc:AlternateContent xmlns:mc="http://schemas.openxmlformats.org/markup-compatibility/2006" xmlns:p14="http://schemas.microsoft.com/office/powerpoint/2010/main">
          <mc:Choice Requires="p14">
            <p:contentPart p14:bwMode="auto" r:id="rId141">
              <p14:nvContentPartPr>
                <p14:cNvPr id="111" name="筆跡 110">
                  <a:extLst>
                    <a:ext uri="{FF2B5EF4-FFF2-40B4-BE49-F238E27FC236}">
                      <a16:creationId xmlns:a16="http://schemas.microsoft.com/office/drawing/2014/main" id="{97EA476E-E48E-619D-EA15-FFE03136E216}"/>
                    </a:ext>
                  </a:extLst>
                </p14:cNvPr>
                <p14:cNvContentPartPr/>
                <p14:nvPr/>
              </p14:nvContentPartPr>
              <p14:xfrm>
                <a:off x="6256160" y="5326649"/>
                <a:ext cx="60120" cy="365760"/>
              </p14:xfrm>
            </p:contentPart>
          </mc:Choice>
          <mc:Fallback xmlns="">
            <p:pic>
              <p:nvPicPr>
                <p:cNvPr id="111" name="筆跡 110">
                  <a:extLst>
                    <a:ext uri="{FF2B5EF4-FFF2-40B4-BE49-F238E27FC236}">
                      <a16:creationId xmlns:a16="http://schemas.microsoft.com/office/drawing/2014/main" id="{97EA476E-E48E-619D-EA15-FFE03136E216}"/>
                    </a:ext>
                  </a:extLst>
                </p:cNvPr>
                <p:cNvPicPr/>
                <p:nvPr/>
              </p:nvPicPr>
              <p:blipFill>
                <a:blip r:embed="rId142"/>
                <a:stretch>
                  <a:fillRect/>
                </a:stretch>
              </p:blipFill>
              <p:spPr>
                <a:xfrm>
                  <a:off x="6247160" y="5317649"/>
                  <a:ext cx="77760" cy="383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12" name="筆跡 111">
                  <a:extLst>
                    <a:ext uri="{FF2B5EF4-FFF2-40B4-BE49-F238E27FC236}">
                      <a16:creationId xmlns:a16="http://schemas.microsoft.com/office/drawing/2014/main" id="{FEF6E953-7AFE-EA77-A07E-B95DD836E421}"/>
                    </a:ext>
                  </a:extLst>
                </p14:cNvPr>
                <p14:cNvContentPartPr/>
                <p14:nvPr/>
              </p14:nvContentPartPr>
              <p14:xfrm>
                <a:off x="6252920" y="5330609"/>
                <a:ext cx="203760" cy="313560"/>
              </p14:xfrm>
            </p:contentPart>
          </mc:Choice>
          <mc:Fallback xmlns="">
            <p:pic>
              <p:nvPicPr>
                <p:cNvPr id="112" name="筆跡 111">
                  <a:extLst>
                    <a:ext uri="{FF2B5EF4-FFF2-40B4-BE49-F238E27FC236}">
                      <a16:creationId xmlns:a16="http://schemas.microsoft.com/office/drawing/2014/main" id="{FEF6E953-7AFE-EA77-A07E-B95DD836E421}"/>
                    </a:ext>
                  </a:extLst>
                </p:cNvPr>
                <p:cNvPicPr/>
                <p:nvPr/>
              </p:nvPicPr>
              <p:blipFill>
                <a:blip r:embed="rId144"/>
                <a:stretch>
                  <a:fillRect/>
                </a:stretch>
              </p:blipFill>
              <p:spPr>
                <a:xfrm>
                  <a:off x="6243920" y="5321609"/>
                  <a:ext cx="22140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3" name="筆跡 112">
                  <a:extLst>
                    <a:ext uri="{FF2B5EF4-FFF2-40B4-BE49-F238E27FC236}">
                      <a16:creationId xmlns:a16="http://schemas.microsoft.com/office/drawing/2014/main" id="{A3DD21CB-F335-881B-C534-57D3E4B49280}"/>
                    </a:ext>
                  </a:extLst>
                </p14:cNvPr>
                <p14:cNvContentPartPr/>
                <p14:nvPr/>
              </p14:nvContentPartPr>
              <p14:xfrm>
                <a:off x="6451280" y="5490809"/>
                <a:ext cx="339120" cy="140760"/>
              </p14:xfrm>
            </p:contentPart>
          </mc:Choice>
          <mc:Fallback xmlns="">
            <p:pic>
              <p:nvPicPr>
                <p:cNvPr id="113" name="筆跡 112">
                  <a:extLst>
                    <a:ext uri="{FF2B5EF4-FFF2-40B4-BE49-F238E27FC236}">
                      <a16:creationId xmlns:a16="http://schemas.microsoft.com/office/drawing/2014/main" id="{A3DD21CB-F335-881B-C534-57D3E4B49280}"/>
                    </a:ext>
                  </a:extLst>
                </p:cNvPr>
                <p:cNvPicPr/>
                <p:nvPr/>
              </p:nvPicPr>
              <p:blipFill>
                <a:blip r:embed="rId146"/>
                <a:stretch>
                  <a:fillRect/>
                </a:stretch>
              </p:blipFill>
              <p:spPr>
                <a:xfrm>
                  <a:off x="6442280" y="5481809"/>
                  <a:ext cx="3567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4" name="筆跡 113">
                  <a:extLst>
                    <a:ext uri="{FF2B5EF4-FFF2-40B4-BE49-F238E27FC236}">
                      <a16:creationId xmlns:a16="http://schemas.microsoft.com/office/drawing/2014/main" id="{17C71C62-56EE-1FFB-05B8-CAB484E6C348}"/>
                    </a:ext>
                  </a:extLst>
                </p14:cNvPr>
                <p14:cNvContentPartPr/>
                <p14:nvPr/>
              </p14:nvContentPartPr>
              <p14:xfrm>
                <a:off x="6909560" y="5443649"/>
                <a:ext cx="86040" cy="221400"/>
              </p14:xfrm>
            </p:contentPart>
          </mc:Choice>
          <mc:Fallback xmlns="">
            <p:pic>
              <p:nvPicPr>
                <p:cNvPr id="114" name="筆跡 113">
                  <a:extLst>
                    <a:ext uri="{FF2B5EF4-FFF2-40B4-BE49-F238E27FC236}">
                      <a16:creationId xmlns:a16="http://schemas.microsoft.com/office/drawing/2014/main" id="{17C71C62-56EE-1FFB-05B8-CAB484E6C348}"/>
                    </a:ext>
                  </a:extLst>
                </p:cNvPr>
                <p:cNvPicPr/>
                <p:nvPr/>
              </p:nvPicPr>
              <p:blipFill>
                <a:blip r:embed="rId148"/>
                <a:stretch>
                  <a:fillRect/>
                </a:stretch>
              </p:blipFill>
              <p:spPr>
                <a:xfrm>
                  <a:off x="6900560" y="5434649"/>
                  <a:ext cx="1036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5" name="筆跡 114">
                  <a:extLst>
                    <a:ext uri="{FF2B5EF4-FFF2-40B4-BE49-F238E27FC236}">
                      <a16:creationId xmlns:a16="http://schemas.microsoft.com/office/drawing/2014/main" id="{FA07A2B8-2A99-0DF4-FF75-DE718038DA3A}"/>
                    </a:ext>
                  </a:extLst>
                </p14:cNvPr>
                <p14:cNvContentPartPr/>
                <p14:nvPr/>
              </p14:nvContentPartPr>
              <p14:xfrm>
                <a:off x="7024760" y="5448689"/>
                <a:ext cx="85320" cy="433080"/>
              </p14:xfrm>
            </p:contentPart>
          </mc:Choice>
          <mc:Fallback xmlns="">
            <p:pic>
              <p:nvPicPr>
                <p:cNvPr id="115" name="筆跡 114">
                  <a:extLst>
                    <a:ext uri="{FF2B5EF4-FFF2-40B4-BE49-F238E27FC236}">
                      <a16:creationId xmlns:a16="http://schemas.microsoft.com/office/drawing/2014/main" id="{FA07A2B8-2A99-0DF4-FF75-DE718038DA3A}"/>
                    </a:ext>
                  </a:extLst>
                </p:cNvPr>
                <p:cNvPicPr/>
                <p:nvPr/>
              </p:nvPicPr>
              <p:blipFill>
                <a:blip r:embed="rId150"/>
                <a:stretch>
                  <a:fillRect/>
                </a:stretch>
              </p:blipFill>
              <p:spPr>
                <a:xfrm>
                  <a:off x="7016120" y="5440049"/>
                  <a:ext cx="102960" cy="4507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6" name="筆跡 115">
                  <a:extLst>
                    <a:ext uri="{FF2B5EF4-FFF2-40B4-BE49-F238E27FC236}">
                      <a16:creationId xmlns:a16="http://schemas.microsoft.com/office/drawing/2014/main" id="{958574D4-4C28-A771-2C6F-A82EDC68D3CF}"/>
                    </a:ext>
                  </a:extLst>
                </p14:cNvPr>
                <p14:cNvContentPartPr/>
                <p14:nvPr/>
              </p14:nvContentPartPr>
              <p14:xfrm>
                <a:off x="7049600" y="5442569"/>
                <a:ext cx="271080" cy="290520"/>
              </p14:xfrm>
            </p:contentPart>
          </mc:Choice>
          <mc:Fallback xmlns="">
            <p:pic>
              <p:nvPicPr>
                <p:cNvPr id="116" name="筆跡 115">
                  <a:extLst>
                    <a:ext uri="{FF2B5EF4-FFF2-40B4-BE49-F238E27FC236}">
                      <a16:creationId xmlns:a16="http://schemas.microsoft.com/office/drawing/2014/main" id="{958574D4-4C28-A771-2C6F-A82EDC68D3CF}"/>
                    </a:ext>
                  </a:extLst>
                </p:cNvPr>
                <p:cNvPicPr/>
                <p:nvPr/>
              </p:nvPicPr>
              <p:blipFill>
                <a:blip r:embed="rId152"/>
                <a:stretch>
                  <a:fillRect/>
                </a:stretch>
              </p:blipFill>
              <p:spPr>
                <a:xfrm>
                  <a:off x="7040960" y="5433929"/>
                  <a:ext cx="288720" cy="308160"/>
                </a:xfrm>
                <a:prstGeom prst="rect">
                  <a:avLst/>
                </a:prstGeom>
              </p:spPr>
            </p:pic>
          </mc:Fallback>
        </mc:AlternateContent>
      </p:grpSp>
    </p:spTree>
    <p:extLst>
      <p:ext uri="{BB962C8B-B14F-4D97-AF65-F5344CB8AC3E}">
        <p14:creationId xmlns:p14="http://schemas.microsoft.com/office/powerpoint/2010/main" val="16799303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91D3631-25AC-4E28-9C98-2B4E27D9E6A4}"/>
              </a:ext>
            </a:extLst>
          </p:cNvPr>
          <p:cNvSpPr>
            <a:spLocks noGrp="1"/>
          </p:cNvSpPr>
          <p:nvPr>
            <p:ph type="title"/>
          </p:nvPr>
        </p:nvSpPr>
        <p:spPr/>
        <p:txBody>
          <a:bodyPr/>
          <a:lstStyle/>
          <a:p>
            <a:r>
              <a:rPr lang="en-US" altLang="zh-TW" b="0" i="0" dirty="0">
                <a:solidFill>
                  <a:srgbClr val="374151"/>
                </a:solidFill>
                <a:effectLst/>
                <a:latin typeface="Söhne"/>
              </a:rPr>
              <a:t>The sign test</a:t>
            </a:r>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CE608DEA-5920-45F9-A289-CC46DDA04510}"/>
                  </a:ext>
                </a:extLst>
              </p:cNvPr>
              <p:cNvSpPr>
                <a:spLocks noGrp="1"/>
              </p:cNvSpPr>
              <p:nvPr>
                <p:ph idx="1"/>
              </p:nvPr>
            </p:nvSpPr>
            <p:spPr/>
            <p:txBody>
              <a:bodyPr>
                <a:normAutofit/>
              </a:bodyPr>
              <a:lstStyle/>
              <a:p>
                <a:pPr algn="l"/>
                <a:r>
                  <a:rPr lang="en-US" altLang="zh-TW" b="0" i="0" dirty="0">
                    <a:solidFill>
                      <a:srgbClr val="374151"/>
                    </a:solidFill>
                    <a:effectLst/>
                    <a:latin typeface="Söhne"/>
                  </a:rPr>
                  <a:t>The sign test was the oldest nonparametric testing method proposed by </a:t>
                </a:r>
                <a:r>
                  <a:rPr lang="en-US" altLang="zh-TW" b="0" i="0" dirty="0" err="1">
                    <a:solidFill>
                      <a:srgbClr val="374151"/>
                    </a:solidFill>
                    <a:effectLst/>
                    <a:latin typeface="Söhne"/>
                  </a:rPr>
                  <a:t>Arbuthott</a:t>
                </a:r>
                <a:r>
                  <a:rPr lang="en-US" altLang="zh-TW" b="0" i="0" dirty="0">
                    <a:solidFill>
                      <a:srgbClr val="374151"/>
                    </a:solidFill>
                    <a:effectLst/>
                    <a:latin typeface="Söhne"/>
                  </a:rPr>
                  <a:t> </a:t>
                </a:r>
                <a:r>
                  <a:rPr lang="en-US" altLang="zh-TW" dirty="0">
                    <a:solidFill>
                      <a:srgbClr val="374151"/>
                    </a:solidFill>
                    <a:latin typeface="Söhne"/>
                  </a:rPr>
                  <a:t>(1710).</a:t>
                </a:r>
              </a:p>
              <a:p>
                <a:r>
                  <a:rPr lang="en-US" altLang="zh-TW" dirty="0">
                    <a:solidFill>
                      <a:srgbClr val="374151"/>
                    </a:solidFill>
                    <a:latin typeface="Söhne"/>
                  </a:rPr>
                  <a:t>The sign test is named after its feature of having only two types of observations: </a:t>
                </a:r>
              </a:p>
              <a:p>
                <a:endParaRPr lang="en-US" altLang="zh-TW" dirty="0">
                  <a:solidFill>
                    <a:srgbClr val="374151"/>
                  </a:solidFill>
                  <a:latin typeface="Söhne"/>
                </a:endParaRPr>
              </a:p>
              <a:p>
                <a:pPr marL="0" indent="0">
                  <a:buNone/>
                </a:pPr>
                <a:r>
                  <a:rPr lang="en-US" altLang="zh-TW" dirty="0">
                    <a:solidFill>
                      <a:srgbClr val="374151"/>
                    </a:solidFill>
                    <a:latin typeface="Söhne"/>
                  </a:rPr>
                  <a:t>-consider the data are </a:t>
                </a:r>
                <a14:m>
                  <m:oMath xmlns:m="http://schemas.openxmlformats.org/officeDocument/2006/math">
                    <m:r>
                      <a:rPr lang="en-US" altLang="zh-TW" i="1" dirty="0" smtClean="0">
                        <a:solidFill>
                          <a:srgbClr val="374151"/>
                        </a:solidFill>
                        <a:latin typeface="Cambria Math" panose="02040503050406030204" pitchFamily="18" charset="0"/>
                      </a:rPr>
                      <m:t>(</m:t>
                    </m:r>
                    <m:sSub>
                      <m:sSubPr>
                        <m:ctrlPr>
                          <a:rPr lang="en-US" altLang="zh-TW" b="0" i="1" dirty="0" smtClean="0">
                            <a:solidFill>
                              <a:srgbClr val="374151"/>
                            </a:solidFill>
                            <a:latin typeface="Cambria Math" panose="02040503050406030204" pitchFamily="18" charset="0"/>
                          </a:rPr>
                        </m:ctrlPr>
                      </m:sSubPr>
                      <m:e>
                        <m:r>
                          <a:rPr lang="en-US" altLang="zh-TW" i="1" dirty="0" smtClean="0">
                            <a:solidFill>
                              <a:srgbClr val="374151"/>
                            </a:solidFill>
                            <a:latin typeface="Cambria Math" panose="02040503050406030204" pitchFamily="18" charset="0"/>
                          </a:rPr>
                          <m:t>𝑥</m:t>
                        </m:r>
                      </m:e>
                      <m:sub>
                        <m:r>
                          <a:rPr lang="en-US" altLang="zh-TW" i="1" dirty="0" smtClean="0">
                            <a:solidFill>
                              <a:srgbClr val="374151"/>
                            </a:solidFill>
                            <a:latin typeface="Cambria Math" panose="02040503050406030204" pitchFamily="18" charset="0"/>
                          </a:rPr>
                          <m:t>1</m:t>
                        </m:r>
                      </m:sub>
                    </m:sSub>
                    <m:r>
                      <a:rPr lang="en-US" altLang="zh-TW" i="1" dirty="0" smtClean="0">
                        <a:solidFill>
                          <a:srgbClr val="374151"/>
                        </a:solidFill>
                        <a:latin typeface="Cambria Math" panose="02040503050406030204" pitchFamily="18" charset="0"/>
                      </a:rPr>
                      <m:t>, </m:t>
                    </m:r>
                    <m:sSub>
                      <m:sSubPr>
                        <m:ctrlPr>
                          <a:rPr lang="en-US" altLang="zh-TW" b="0" i="1" dirty="0" smtClean="0">
                            <a:solidFill>
                              <a:srgbClr val="374151"/>
                            </a:solidFill>
                            <a:latin typeface="Cambria Math" panose="02040503050406030204" pitchFamily="18" charset="0"/>
                          </a:rPr>
                        </m:ctrlPr>
                      </m:sSubPr>
                      <m:e>
                        <m:r>
                          <a:rPr lang="en-US" altLang="zh-TW" i="1" dirty="0" smtClean="0">
                            <a:solidFill>
                              <a:srgbClr val="374151"/>
                            </a:solidFill>
                            <a:latin typeface="Cambria Math" panose="02040503050406030204" pitchFamily="18" charset="0"/>
                          </a:rPr>
                          <m:t>𝑦</m:t>
                        </m:r>
                      </m:e>
                      <m:sub>
                        <m:r>
                          <a:rPr lang="en-US" altLang="zh-TW" i="1" dirty="0">
                            <a:solidFill>
                              <a:srgbClr val="374151"/>
                            </a:solidFill>
                            <a:latin typeface="Cambria Math" panose="02040503050406030204" pitchFamily="18" charset="0"/>
                          </a:rPr>
                          <m:t>1</m:t>
                        </m:r>
                      </m:sub>
                    </m:sSub>
                    <m:r>
                      <a:rPr lang="en-US" altLang="zh-TW" i="1" dirty="0" smtClean="0">
                        <a:solidFill>
                          <a:srgbClr val="374151"/>
                        </a:solidFill>
                        <a:latin typeface="Cambria Math" panose="02040503050406030204" pitchFamily="18" charset="0"/>
                      </a:rPr>
                      <m:t>)</m:t>
                    </m:r>
                  </m:oMath>
                </a14:m>
                <a:r>
                  <a:rPr lang="en-US" altLang="zh-TW" dirty="0">
                    <a:solidFill>
                      <a:srgbClr val="374151"/>
                    </a:solidFill>
                    <a:latin typeface="Söhne"/>
                  </a:rPr>
                  <a:t>,</a:t>
                </a:r>
                <a14:m>
                  <m:oMath xmlns:m="http://schemas.openxmlformats.org/officeDocument/2006/math">
                    <m:r>
                      <a:rPr lang="en-US" altLang="zh-TW" i="1" dirty="0" smtClean="0">
                        <a:solidFill>
                          <a:srgbClr val="374151"/>
                        </a:solidFill>
                        <a:latin typeface="Cambria Math" panose="02040503050406030204" pitchFamily="18" charset="0"/>
                      </a:rPr>
                      <m:t>⋯</m:t>
                    </m:r>
                    <m:r>
                      <a:rPr lang="en-US" altLang="zh-TW" i="1" dirty="0">
                        <a:solidFill>
                          <a:srgbClr val="374151"/>
                        </a:solidFill>
                        <a:latin typeface="Cambria Math" panose="02040503050406030204" pitchFamily="18" charset="0"/>
                      </a:rPr>
                      <m:t>(</m:t>
                    </m:r>
                    <m:sSub>
                      <m:sSubPr>
                        <m:ctrlPr>
                          <a:rPr lang="en-US" altLang="zh-TW" i="1" dirty="0">
                            <a:solidFill>
                              <a:srgbClr val="374151"/>
                            </a:solidFill>
                            <a:latin typeface="Cambria Math" panose="02040503050406030204" pitchFamily="18" charset="0"/>
                          </a:rPr>
                        </m:ctrlPr>
                      </m:sSubPr>
                      <m:e>
                        <m:r>
                          <a:rPr lang="en-US" altLang="zh-TW" i="1" dirty="0">
                            <a:solidFill>
                              <a:srgbClr val="374151"/>
                            </a:solidFill>
                            <a:latin typeface="Cambria Math" panose="02040503050406030204" pitchFamily="18" charset="0"/>
                          </a:rPr>
                          <m:t>𝑥</m:t>
                        </m:r>
                      </m:e>
                      <m:sub>
                        <m:r>
                          <a:rPr lang="en-US" altLang="zh-TW" b="0" i="1" dirty="0" smtClean="0">
                            <a:solidFill>
                              <a:srgbClr val="374151"/>
                            </a:solidFill>
                            <a:latin typeface="Cambria Math" panose="02040503050406030204" pitchFamily="18" charset="0"/>
                          </a:rPr>
                          <m:t>𝑛</m:t>
                        </m:r>
                      </m:sub>
                    </m:sSub>
                    <m:r>
                      <a:rPr lang="en-US" altLang="zh-TW" i="1" dirty="0">
                        <a:solidFill>
                          <a:srgbClr val="374151"/>
                        </a:solidFill>
                        <a:latin typeface="Cambria Math" panose="02040503050406030204" pitchFamily="18" charset="0"/>
                      </a:rPr>
                      <m:t>, </m:t>
                    </m:r>
                    <m:sSub>
                      <m:sSubPr>
                        <m:ctrlPr>
                          <a:rPr lang="en-US" altLang="zh-TW" i="1" dirty="0">
                            <a:solidFill>
                              <a:srgbClr val="374151"/>
                            </a:solidFill>
                            <a:latin typeface="Cambria Math" panose="02040503050406030204" pitchFamily="18" charset="0"/>
                          </a:rPr>
                        </m:ctrlPr>
                      </m:sSubPr>
                      <m:e>
                        <m:r>
                          <a:rPr lang="en-US" altLang="zh-TW" i="1" dirty="0">
                            <a:solidFill>
                              <a:srgbClr val="374151"/>
                            </a:solidFill>
                            <a:latin typeface="Cambria Math" panose="02040503050406030204" pitchFamily="18" charset="0"/>
                          </a:rPr>
                          <m:t>𝑦</m:t>
                        </m:r>
                      </m:e>
                      <m:sub>
                        <m:r>
                          <a:rPr lang="en-US" altLang="zh-TW" b="0" i="1" dirty="0" smtClean="0">
                            <a:solidFill>
                              <a:srgbClr val="374151"/>
                            </a:solidFill>
                            <a:latin typeface="Cambria Math" panose="02040503050406030204" pitchFamily="18" charset="0"/>
                          </a:rPr>
                          <m:t>𝑛</m:t>
                        </m:r>
                      </m:sub>
                    </m:sSub>
                    <m:r>
                      <a:rPr lang="en-US" altLang="zh-TW" i="1" dirty="0">
                        <a:solidFill>
                          <a:srgbClr val="374151"/>
                        </a:solidFill>
                        <a:latin typeface="Cambria Math" panose="02040503050406030204" pitchFamily="18" charset="0"/>
                      </a:rPr>
                      <m:t>)</m:t>
                    </m:r>
                  </m:oMath>
                </a14:m>
                <a:r>
                  <a:rPr lang="en-US" altLang="zh-TW" dirty="0">
                    <a:solidFill>
                      <a:srgbClr val="374151"/>
                    </a:solidFill>
                    <a:latin typeface="Söhne"/>
                  </a:rPr>
                  <a:t>, where </a:t>
                </a:r>
                <a14:m>
                  <m:oMath xmlns:m="http://schemas.openxmlformats.org/officeDocument/2006/math">
                    <m:r>
                      <a:rPr lang="en-US" altLang="zh-TW" i="1" dirty="0" smtClean="0">
                        <a:solidFill>
                          <a:srgbClr val="374151"/>
                        </a:solidFill>
                        <a:latin typeface="Cambria Math" panose="02040503050406030204" pitchFamily="18" charset="0"/>
                      </a:rPr>
                      <m:t>𝑛</m:t>
                    </m:r>
                  </m:oMath>
                </a14:m>
                <a:r>
                  <a:rPr lang="en-US" altLang="zh-TW" dirty="0">
                    <a:solidFill>
                      <a:srgbClr val="374151"/>
                    </a:solidFill>
                    <a:latin typeface="Söhne"/>
                  </a:rPr>
                  <a:t> is the sample size.</a:t>
                </a:r>
              </a:p>
              <a:p>
                <a:pPr marL="0" indent="0">
                  <a:buNone/>
                </a:pPr>
                <a:r>
                  <a:rPr lang="en-US" altLang="zh-TW" dirty="0">
                    <a:solidFill>
                      <a:srgbClr val="374151"/>
                    </a:solidFill>
                    <a:latin typeface="Söhne"/>
                  </a:rPr>
                  <a:t>-if </a:t>
                </a:r>
                <a14:m>
                  <m:oMath xmlns:m="http://schemas.openxmlformats.org/officeDocument/2006/math">
                    <m:sSub>
                      <m:sSubPr>
                        <m:ctrlPr>
                          <a:rPr lang="en-US" altLang="zh-TW" b="0" i="1" dirty="0" smtClean="0">
                            <a:solidFill>
                              <a:srgbClr val="374151"/>
                            </a:solidFill>
                            <a:latin typeface="Cambria Math" panose="02040503050406030204" pitchFamily="18" charset="0"/>
                          </a:rPr>
                        </m:ctrlPr>
                      </m:sSubPr>
                      <m:e>
                        <m:r>
                          <a:rPr lang="en-US" altLang="zh-TW" i="1" dirty="0" smtClean="0">
                            <a:solidFill>
                              <a:srgbClr val="374151"/>
                            </a:solidFill>
                            <a:latin typeface="Cambria Math" panose="02040503050406030204" pitchFamily="18" charset="0"/>
                          </a:rPr>
                          <m:t>𝑥</m:t>
                        </m:r>
                      </m:e>
                      <m:sub>
                        <m:r>
                          <a:rPr lang="en-US" altLang="zh-TW" i="1" dirty="0" smtClean="0">
                            <a:solidFill>
                              <a:srgbClr val="374151"/>
                            </a:solidFill>
                            <a:latin typeface="Cambria Math" panose="02040503050406030204" pitchFamily="18" charset="0"/>
                          </a:rPr>
                          <m:t>𝑖</m:t>
                        </m:r>
                      </m:sub>
                    </m:sSub>
                    <m:r>
                      <a:rPr lang="en-US" altLang="zh-TW" i="1" dirty="0" smtClean="0">
                        <a:solidFill>
                          <a:srgbClr val="374151"/>
                        </a:solidFill>
                        <a:latin typeface="Cambria Math" panose="02040503050406030204" pitchFamily="18" charset="0"/>
                      </a:rPr>
                      <m:t>&lt; </m:t>
                    </m:r>
                    <m:sSub>
                      <m:sSubPr>
                        <m:ctrlPr>
                          <a:rPr lang="en-US" altLang="zh-TW" b="0" i="1" dirty="0" smtClean="0">
                            <a:solidFill>
                              <a:srgbClr val="374151"/>
                            </a:solidFill>
                            <a:latin typeface="Cambria Math" panose="02040503050406030204" pitchFamily="18" charset="0"/>
                          </a:rPr>
                        </m:ctrlPr>
                      </m:sSubPr>
                      <m:e>
                        <m:r>
                          <a:rPr lang="en-US" altLang="zh-TW" i="1" dirty="0" err="1" smtClean="0">
                            <a:solidFill>
                              <a:srgbClr val="374151"/>
                            </a:solidFill>
                            <a:latin typeface="Cambria Math" panose="02040503050406030204" pitchFamily="18" charset="0"/>
                          </a:rPr>
                          <m:t>𝑦</m:t>
                        </m:r>
                      </m:e>
                      <m:sub>
                        <m:r>
                          <a:rPr lang="en-US" altLang="zh-TW" i="1" dirty="0" err="1" smtClean="0">
                            <a:solidFill>
                              <a:srgbClr val="374151"/>
                            </a:solidFill>
                            <a:latin typeface="Cambria Math" panose="02040503050406030204" pitchFamily="18" charset="0"/>
                          </a:rPr>
                          <m:t>𝑖</m:t>
                        </m:r>
                      </m:sub>
                    </m:sSub>
                    <m:r>
                      <a:rPr lang="en-US" altLang="zh-TW" i="1" dirty="0" smtClean="0">
                        <a:solidFill>
                          <a:srgbClr val="374151"/>
                        </a:solidFill>
                        <a:latin typeface="Cambria Math" panose="02040503050406030204" pitchFamily="18" charset="0"/>
                      </a:rPr>
                      <m:t> </m:t>
                    </m:r>
                  </m:oMath>
                </a14:m>
                <a:r>
                  <a:rPr lang="en-US" altLang="zh-TW" dirty="0">
                    <a:solidFill>
                      <a:srgbClr val="374151"/>
                    </a:solidFill>
                    <a:latin typeface="Söhne"/>
                  </a:rPr>
                  <a:t>then denoted it by “</a:t>
                </a:r>
                <a14:m>
                  <m:oMath xmlns:m="http://schemas.openxmlformats.org/officeDocument/2006/math">
                    <m:r>
                      <a:rPr lang="en-US" altLang="zh-TW" i="1" dirty="0" smtClean="0">
                        <a:solidFill>
                          <a:srgbClr val="374151"/>
                        </a:solidFill>
                        <a:latin typeface="Cambria Math" panose="02040503050406030204" pitchFamily="18" charset="0"/>
                      </a:rPr>
                      <m:t>+</m:t>
                    </m:r>
                  </m:oMath>
                </a14:m>
                <a:r>
                  <a:rPr lang="en-US" altLang="zh-TW" dirty="0">
                    <a:solidFill>
                      <a:srgbClr val="374151"/>
                    </a:solidFill>
                    <a:latin typeface="Söhne"/>
                  </a:rPr>
                  <a:t>”, </a:t>
                </a:r>
              </a:p>
              <a:p>
                <a:pPr marL="0" indent="0">
                  <a:buNone/>
                </a:pPr>
                <a:r>
                  <a:rPr lang="en-US" altLang="zh-TW" dirty="0">
                    <a:solidFill>
                      <a:srgbClr val="374151"/>
                    </a:solidFill>
                    <a:latin typeface="Söhne"/>
                  </a:rPr>
                  <a:t>-if </a:t>
                </a:r>
                <a14:m>
                  <m:oMath xmlns:m="http://schemas.openxmlformats.org/officeDocument/2006/math">
                    <m:sSub>
                      <m:sSubPr>
                        <m:ctrlPr>
                          <a:rPr lang="en-US" altLang="zh-TW" b="0" i="1" dirty="0" smtClean="0">
                            <a:solidFill>
                              <a:srgbClr val="374151"/>
                            </a:solidFill>
                            <a:latin typeface="Cambria Math" panose="02040503050406030204" pitchFamily="18" charset="0"/>
                          </a:rPr>
                        </m:ctrlPr>
                      </m:sSubPr>
                      <m:e>
                        <m:r>
                          <a:rPr lang="en-US" altLang="zh-TW" i="1" dirty="0" smtClean="0">
                            <a:solidFill>
                              <a:srgbClr val="374151"/>
                            </a:solidFill>
                            <a:latin typeface="Cambria Math" panose="02040503050406030204" pitchFamily="18" charset="0"/>
                          </a:rPr>
                          <m:t>𝑥</m:t>
                        </m:r>
                      </m:e>
                      <m:sub>
                        <m:r>
                          <a:rPr lang="en-US" altLang="zh-TW" i="1" dirty="0" smtClean="0">
                            <a:solidFill>
                              <a:srgbClr val="374151"/>
                            </a:solidFill>
                            <a:latin typeface="Cambria Math" panose="02040503050406030204" pitchFamily="18" charset="0"/>
                          </a:rPr>
                          <m:t>𝑖</m:t>
                        </m:r>
                      </m:sub>
                    </m:sSub>
                    <m:r>
                      <a:rPr lang="en-US" altLang="zh-TW" b="0" i="1" dirty="0" smtClean="0">
                        <a:solidFill>
                          <a:srgbClr val="374151"/>
                        </a:solidFill>
                        <a:latin typeface="Cambria Math" panose="02040503050406030204" pitchFamily="18" charset="0"/>
                      </a:rPr>
                      <m:t>&gt;</m:t>
                    </m:r>
                    <m:r>
                      <a:rPr lang="en-US" altLang="zh-TW" i="1" dirty="0" smtClean="0">
                        <a:solidFill>
                          <a:srgbClr val="374151"/>
                        </a:solidFill>
                        <a:latin typeface="Cambria Math" panose="02040503050406030204" pitchFamily="18" charset="0"/>
                      </a:rPr>
                      <m:t> </m:t>
                    </m:r>
                    <m:sSub>
                      <m:sSubPr>
                        <m:ctrlPr>
                          <a:rPr lang="en-US" altLang="zh-TW" b="0" i="1" dirty="0" smtClean="0">
                            <a:solidFill>
                              <a:srgbClr val="374151"/>
                            </a:solidFill>
                            <a:latin typeface="Cambria Math" panose="02040503050406030204" pitchFamily="18" charset="0"/>
                          </a:rPr>
                        </m:ctrlPr>
                      </m:sSubPr>
                      <m:e>
                        <m:r>
                          <a:rPr lang="en-US" altLang="zh-TW" i="1" dirty="0" err="1" smtClean="0">
                            <a:solidFill>
                              <a:srgbClr val="374151"/>
                            </a:solidFill>
                            <a:latin typeface="Cambria Math" panose="02040503050406030204" pitchFamily="18" charset="0"/>
                          </a:rPr>
                          <m:t>𝑦</m:t>
                        </m:r>
                      </m:e>
                      <m:sub>
                        <m:r>
                          <a:rPr lang="en-US" altLang="zh-TW" i="1" dirty="0" err="1" smtClean="0">
                            <a:solidFill>
                              <a:srgbClr val="374151"/>
                            </a:solidFill>
                            <a:latin typeface="Cambria Math" panose="02040503050406030204" pitchFamily="18" charset="0"/>
                          </a:rPr>
                          <m:t>𝑖</m:t>
                        </m:r>
                      </m:sub>
                    </m:sSub>
                    <m:r>
                      <a:rPr lang="en-US" altLang="zh-TW" i="1" dirty="0" smtClean="0">
                        <a:solidFill>
                          <a:srgbClr val="374151"/>
                        </a:solidFill>
                        <a:latin typeface="Cambria Math" panose="02040503050406030204" pitchFamily="18" charset="0"/>
                      </a:rPr>
                      <m:t> </m:t>
                    </m:r>
                  </m:oMath>
                </a14:m>
                <a:r>
                  <a:rPr lang="en-US" altLang="zh-TW" dirty="0">
                    <a:solidFill>
                      <a:srgbClr val="374151"/>
                    </a:solidFill>
                    <a:latin typeface="Söhne"/>
                  </a:rPr>
                  <a:t>then denoted it by “</a:t>
                </a:r>
                <a14:m>
                  <m:oMath xmlns:m="http://schemas.openxmlformats.org/officeDocument/2006/math">
                    <m:r>
                      <a:rPr lang="en-US" altLang="zh-TW" b="0" i="1" dirty="0" smtClean="0">
                        <a:solidFill>
                          <a:srgbClr val="374151"/>
                        </a:solidFill>
                        <a:latin typeface="Cambria Math" panose="02040503050406030204" pitchFamily="18" charset="0"/>
                      </a:rPr>
                      <m:t>−</m:t>
                    </m:r>
                  </m:oMath>
                </a14:m>
                <a:r>
                  <a:rPr lang="en-US" altLang="zh-TW" dirty="0">
                    <a:solidFill>
                      <a:srgbClr val="374151"/>
                    </a:solidFill>
                    <a:latin typeface="Söhne"/>
                  </a:rPr>
                  <a:t>”, </a:t>
                </a:r>
              </a:p>
              <a:p>
                <a:pPr marL="0" indent="0">
                  <a:buNone/>
                </a:pPr>
                <a:r>
                  <a:rPr lang="en-US" altLang="zh-TW" dirty="0">
                    <a:solidFill>
                      <a:srgbClr val="374151"/>
                    </a:solidFill>
                    <a:latin typeface="Söhne"/>
                  </a:rPr>
                  <a:t>-if </a:t>
                </a:r>
                <a14:m>
                  <m:oMath xmlns:m="http://schemas.openxmlformats.org/officeDocument/2006/math">
                    <m:sSub>
                      <m:sSubPr>
                        <m:ctrlPr>
                          <a:rPr lang="en-US" altLang="zh-TW" b="0" i="1" dirty="0" smtClean="0">
                            <a:solidFill>
                              <a:srgbClr val="374151"/>
                            </a:solidFill>
                            <a:latin typeface="Cambria Math" panose="02040503050406030204" pitchFamily="18" charset="0"/>
                          </a:rPr>
                        </m:ctrlPr>
                      </m:sSubPr>
                      <m:e>
                        <m:r>
                          <a:rPr lang="en-US" altLang="zh-TW" i="1" dirty="0" smtClean="0">
                            <a:solidFill>
                              <a:srgbClr val="374151"/>
                            </a:solidFill>
                            <a:latin typeface="Cambria Math" panose="02040503050406030204" pitchFamily="18" charset="0"/>
                          </a:rPr>
                          <m:t>𝑥</m:t>
                        </m:r>
                      </m:e>
                      <m:sub>
                        <m:r>
                          <a:rPr lang="en-US" altLang="zh-TW" i="1" dirty="0" smtClean="0">
                            <a:solidFill>
                              <a:srgbClr val="374151"/>
                            </a:solidFill>
                            <a:latin typeface="Cambria Math" panose="02040503050406030204" pitchFamily="18" charset="0"/>
                          </a:rPr>
                          <m:t>𝑖</m:t>
                        </m:r>
                      </m:sub>
                    </m:sSub>
                    <m:r>
                      <a:rPr lang="en-US" altLang="zh-TW" b="0" i="1" dirty="0" smtClean="0">
                        <a:solidFill>
                          <a:srgbClr val="374151"/>
                        </a:solidFill>
                        <a:latin typeface="Cambria Math" panose="02040503050406030204" pitchFamily="18" charset="0"/>
                      </a:rPr>
                      <m:t>=</m:t>
                    </m:r>
                    <m:r>
                      <a:rPr lang="en-US" altLang="zh-TW" i="1" dirty="0" smtClean="0">
                        <a:solidFill>
                          <a:srgbClr val="374151"/>
                        </a:solidFill>
                        <a:latin typeface="Cambria Math" panose="02040503050406030204" pitchFamily="18" charset="0"/>
                      </a:rPr>
                      <m:t> </m:t>
                    </m:r>
                    <m:sSub>
                      <m:sSubPr>
                        <m:ctrlPr>
                          <a:rPr lang="en-US" altLang="zh-TW" b="0" i="1" dirty="0" smtClean="0">
                            <a:solidFill>
                              <a:srgbClr val="374151"/>
                            </a:solidFill>
                            <a:latin typeface="Cambria Math" panose="02040503050406030204" pitchFamily="18" charset="0"/>
                          </a:rPr>
                        </m:ctrlPr>
                      </m:sSubPr>
                      <m:e>
                        <m:r>
                          <a:rPr lang="en-US" altLang="zh-TW" i="1" dirty="0" err="1" smtClean="0">
                            <a:solidFill>
                              <a:srgbClr val="374151"/>
                            </a:solidFill>
                            <a:latin typeface="Cambria Math" panose="02040503050406030204" pitchFamily="18" charset="0"/>
                          </a:rPr>
                          <m:t>𝑦</m:t>
                        </m:r>
                      </m:e>
                      <m:sub>
                        <m:r>
                          <a:rPr lang="en-US" altLang="zh-TW" i="1" dirty="0" err="1" smtClean="0">
                            <a:solidFill>
                              <a:srgbClr val="374151"/>
                            </a:solidFill>
                            <a:latin typeface="Cambria Math" panose="02040503050406030204" pitchFamily="18" charset="0"/>
                          </a:rPr>
                          <m:t>𝑖</m:t>
                        </m:r>
                      </m:sub>
                    </m:sSub>
                    <m:r>
                      <a:rPr lang="en-US" altLang="zh-TW" i="1" dirty="0" smtClean="0">
                        <a:solidFill>
                          <a:srgbClr val="374151"/>
                        </a:solidFill>
                        <a:latin typeface="Cambria Math" panose="02040503050406030204" pitchFamily="18" charset="0"/>
                      </a:rPr>
                      <m:t> </m:t>
                    </m:r>
                  </m:oMath>
                </a14:m>
                <a:r>
                  <a:rPr lang="en-US" altLang="zh-TW" dirty="0">
                    <a:solidFill>
                      <a:srgbClr val="374151"/>
                    </a:solidFill>
                    <a:latin typeface="Söhne"/>
                  </a:rPr>
                  <a:t>then denoted it by “</a:t>
                </a:r>
                <a14:m>
                  <m:oMath xmlns:m="http://schemas.openxmlformats.org/officeDocument/2006/math">
                    <m:r>
                      <a:rPr lang="en-US" altLang="zh-TW" b="0" i="1" dirty="0" smtClean="0">
                        <a:solidFill>
                          <a:srgbClr val="374151"/>
                        </a:solidFill>
                        <a:latin typeface="Cambria Math" panose="02040503050406030204" pitchFamily="18" charset="0"/>
                      </a:rPr>
                      <m:t>0</m:t>
                    </m:r>
                  </m:oMath>
                </a14:m>
                <a:r>
                  <a:rPr lang="en-US" altLang="zh-TW" dirty="0">
                    <a:solidFill>
                      <a:srgbClr val="374151"/>
                    </a:solidFill>
                    <a:latin typeface="Söhne"/>
                  </a:rPr>
                  <a:t>”, </a:t>
                </a:r>
              </a:p>
              <a:p>
                <a:pPr marL="0" indent="0">
                  <a:buNone/>
                </a:pPr>
                <a:r>
                  <a:rPr lang="en-US" altLang="zh-TW" dirty="0">
                    <a:solidFill>
                      <a:srgbClr val="374151"/>
                    </a:solidFill>
                    <a:latin typeface="Söhne"/>
                  </a:rPr>
                  <a:t>-we only compare the counts of “</a:t>
                </a:r>
                <a14:m>
                  <m:oMath xmlns:m="http://schemas.openxmlformats.org/officeDocument/2006/math">
                    <m:r>
                      <a:rPr lang="en-US" altLang="zh-TW" i="1" dirty="0" smtClean="0">
                        <a:solidFill>
                          <a:srgbClr val="374151"/>
                        </a:solidFill>
                        <a:latin typeface="Cambria Math" panose="02040503050406030204" pitchFamily="18" charset="0"/>
                      </a:rPr>
                      <m:t>+</m:t>
                    </m:r>
                  </m:oMath>
                </a14:m>
                <a:r>
                  <a:rPr lang="en-US" altLang="zh-TW" dirty="0">
                    <a:solidFill>
                      <a:srgbClr val="374151"/>
                    </a:solidFill>
                    <a:latin typeface="Söhne"/>
                  </a:rPr>
                  <a:t>” and “</a:t>
                </a:r>
                <a14:m>
                  <m:oMath xmlns:m="http://schemas.openxmlformats.org/officeDocument/2006/math">
                    <m:r>
                      <a:rPr lang="en-US" altLang="zh-TW" i="1" dirty="0" smtClean="0">
                        <a:solidFill>
                          <a:srgbClr val="374151"/>
                        </a:solidFill>
                        <a:latin typeface="Cambria Math" panose="02040503050406030204" pitchFamily="18" charset="0"/>
                      </a:rPr>
                      <m:t>−</m:t>
                    </m:r>
                  </m:oMath>
                </a14:m>
                <a:r>
                  <a:rPr lang="en-US" altLang="zh-TW" dirty="0">
                    <a:solidFill>
                      <a:srgbClr val="374151"/>
                    </a:solidFill>
                    <a:latin typeface="Söhne"/>
                  </a:rPr>
                  <a:t>”</a:t>
                </a:r>
              </a:p>
              <a:p>
                <a:pPr marL="0" indent="0">
                  <a:buNone/>
                </a:pPr>
                <a:endParaRPr lang="en-US" altLang="zh-TW" dirty="0">
                  <a:solidFill>
                    <a:srgbClr val="374151"/>
                  </a:solidFill>
                  <a:latin typeface="Söhne"/>
                </a:endParaRPr>
              </a:p>
              <a:p>
                <a:pPr marL="0" indent="0">
                  <a:buNone/>
                </a:pPr>
                <a:endParaRPr lang="en-US" altLang="zh-TW" dirty="0">
                  <a:solidFill>
                    <a:srgbClr val="374151"/>
                  </a:solidFill>
                  <a:latin typeface="Söhne"/>
                </a:endParaRPr>
              </a:p>
            </p:txBody>
          </p:sp>
        </mc:Choice>
        <mc:Fallback xmlns="">
          <p:sp>
            <p:nvSpPr>
              <p:cNvPr id="3" name="內容版面配置區 2">
                <a:extLst>
                  <a:ext uri="{FF2B5EF4-FFF2-40B4-BE49-F238E27FC236}">
                    <a16:creationId xmlns:a16="http://schemas.microsoft.com/office/drawing/2014/main" id="{CE608DEA-5920-45F9-A289-CC46DDA04510}"/>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
        <p:nvSpPr>
          <p:cNvPr id="4" name="投影片編號版面配置區 3">
            <a:extLst>
              <a:ext uri="{FF2B5EF4-FFF2-40B4-BE49-F238E27FC236}">
                <a16:creationId xmlns:a16="http://schemas.microsoft.com/office/drawing/2014/main" id="{8D8C1372-552D-4D77-B999-D8AF36FDFC6A}"/>
              </a:ext>
            </a:extLst>
          </p:cNvPr>
          <p:cNvSpPr>
            <a:spLocks noGrp="1"/>
          </p:cNvSpPr>
          <p:nvPr>
            <p:ph type="sldNum" sz="quarter" idx="12"/>
          </p:nvPr>
        </p:nvSpPr>
        <p:spPr/>
        <p:txBody>
          <a:bodyPr/>
          <a:lstStyle/>
          <a:p>
            <a:fld id="{F7C3EB1E-0928-436D-A66E-D72C5BBE33D9}" type="slidenum">
              <a:rPr lang="zh-TW" altLang="en-US" smtClean="0"/>
              <a:t>9</a:t>
            </a:fld>
            <a:endParaRPr lang="zh-TW" altLang="en-US"/>
          </a:p>
        </p:txBody>
      </p:sp>
    </p:spTree>
    <p:extLst>
      <p:ext uri="{BB962C8B-B14F-4D97-AF65-F5344CB8AC3E}">
        <p14:creationId xmlns:p14="http://schemas.microsoft.com/office/powerpoint/2010/main" val="21912681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84ACB6"/>
      </a:dk2>
      <a:lt2>
        <a:srgbClr val="EBE9DD"/>
      </a:lt2>
      <a:accent1>
        <a:srgbClr val="6F8183"/>
      </a:accent1>
      <a:accent2>
        <a:srgbClr val="967E96"/>
      </a:accent2>
      <a:accent3>
        <a:srgbClr val="CCC893"/>
      </a:accent3>
      <a:accent4>
        <a:srgbClr val="A54D74"/>
      </a:accent4>
      <a:accent5>
        <a:srgbClr val="949C6B"/>
      </a:accent5>
      <a:accent6>
        <a:srgbClr val="766A50"/>
      </a:accent6>
      <a:hlink>
        <a:srgbClr val="CC6600"/>
      </a:hlink>
      <a:folHlink>
        <a:srgbClr val="777777"/>
      </a:folHlink>
    </a:clrScheme>
    <a:fontScheme name="木刻字型">
      <a:majorFont>
        <a:latin typeface="Century Gothic" panose="020B0502020202020204"/>
        <a:ea typeface=""/>
        <a:cs typeface=""/>
        <a:font script="Jpan" typeface="HGｺﾞｼｯｸM"/>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Bookman Old Style" panose="02050604050505020204"/>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8E89CD47-BF55-4DDE-B823-2283AA7E7695}"/>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0EDC70EC985BDA419A1528BD374932AD" ma:contentTypeVersion="4" ma:contentTypeDescription="建立新的文件。" ma:contentTypeScope="" ma:versionID="d1d4d4bb9a9d411fa6da991ae8434f01">
  <xsd:schema xmlns:xsd="http://www.w3.org/2001/XMLSchema" xmlns:xs="http://www.w3.org/2001/XMLSchema" xmlns:p="http://schemas.microsoft.com/office/2006/metadata/properties" xmlns:ns2="8d3696a3-ffad-45ee-ad52-674a10018e46" targetNamespace="http://schemas.microsoft.com/office/2006/metadata/properties" ma:root="true" ma:fieldsID="2d9a14253b4f78db8c7a9986f28c0a57" ns2:_="">
    <xsd:import namespace="8d3696a3-ffad-45ee-ad52-674a10018e4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696a3-ffad-45ee-ad52-674a10018e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D75DB6-D0E2-49E8-9B45-FAC2E1C61443}"/>
</file>

<file path=customXml/itemProps2.xml><?xml version="1.0" encoding="utf-8"?>
<ds:datastoreItem xmlns:ds="http://schemas.openxmlformats.org/officeDocument/2006/customXml" ds:itemID="{AE510D45-914E-4346-89DB-F933D1FCF637}"/>
</file>

<file path=customXml/itemProps3.xml><?xml version="1.0" encoding="utf-8"?>
<ds:datastoreItem xmlns:ds="http://schemas.openxmlformats.org/officeDocument/2006/customXml" ds:itemID="{346D1296-9097-4E03-BAA0-CDA71ECEC2FE}"/>
</file>

<file path=docProps/app.xml><?xml version="1.0" encoding="utf-8"?>
<Properties xmlns="http://schemas.openxmlformats.org/officeDocument/2006/extended-properties" xmlns:vt="http://schemas.openxmlformats.org/officeDocument/2006/docPropsVTypes">
  <Template>木刻字型</Template>
  <TotalTime>982</TotalTime>
  <Words>1844</Words>
  <Application>Microsoft Office PowerPoint</Application>
  <PresentationFormat>寬螢幕</PresentationFormat>
  <Paragraphs>295</Paragraphs>
  <Slides>54</Slides>
  <Notes>2</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54</vt:i4>
      </vt:variant>
    </vt:vector>
  </HeadingPairs>
  <TitlesOfParts>
    <vt:vector size="63" baseType="lpstr">
      <vt:lpstr>KaTeX_Main</vt:lpstr>
      <vt:lpstr>KaTeX_Math</vt:lpstr>
      <vt:lpstr>Söhne</vt:lpstr>
      <vt:lpstr>Bookman Old Style</vt:lpstr>
      <vt:lpstr>Calibri</vt:lpstr>
      <vt:lpstr>Cambria Math</vt:lpstr>
      <vt:lpstr>Century Gothic</vt:lpstr>
      <vt:lpstr>Wingdings</vt:lpstr>
      <vt:lpstr>木刻字型</vt:lpstr>
      <vt:lpstr>Review</vt:lpstr>
      <vt:lpstr>Confidence interval</vt:lpstr>
      <vt:lpstr>Confidence interval </vt:lpstr>
      <vt:lpstr> </vt:lpstr>
      <vt:lpstr>Binomial test</vt:lpstr>
      <vt:lpstr>Binomial test</vt:lpstr>
      <vt:lpstr>Binomial test</vt:lpstr>
      <vt:lpstr>Binomial test</vt:lpstr>
      <vt:lpstr>The sign test</vt:lpstr>
      <vt:lpstr>The sign test</vt:lpstr>
      <vt:lpstr>The sign test</vt:lpstr>
      <vt:lpstr>PowerPoint 簡報</vt:lpstr>
      <vt:lpstr>The sign test</vt:lpstr>
      <vt:lpstr>The sign test</vt:lpstr>
      <vt:lpstr>The sign test</vt:lpstr>
      <vt:lpstr>PowerPoint 簡報</vt:lpstr>
      <vt:lpstr>The sign test</vt:lpstr>
      <vt:lpstr>The sign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Goodness of fit test</vt:lpstr>
      <vt:lpstr>Kolmogorov-Smirnov</vt:lpstr>
      <vt:lpstr>Kolmogorov-Smirnov</vt:lpstr>
      <vt:lpstr>Kolmogorov-Smirnov</vt:lpstr>
      <vt:lpstr>PowerPoint 簡報</vt:lpstr>
      <vt:lpstr>PowerPoint 簡報</vt:lpstr>
      <vt:lpstr>PowerPoint 簡報</vt:lpstr>
      <vt:lpstr>Lilliefor’s test for normality </vt:lpstr>
      <vt:lpstr>PowerPoint 簡報</vt:lpstr>
      <vt:lpstr>Kurtosis</vt:lpstr>
      <vt:lpstr>Skewness</vt:lpstr>
      <vt:lpstr>Computing and Testing Kurtosis and Skewness</vt:lpstr>
      <vt:lpstr>Kurtosis</vt:lpstr>
      <vt:lpstr>Kurtosis</vt:lpstr>
      <vt:lpstr>PowerPoint 簡報</vt:lpstr>
      <vt:lpstr>Skewness</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statistics</dc:title>
  <dc:creator>余日彰</dc:creator>
  <cp:lastModifiedBy>余日彰</cp:lastModifiedBy>
  <cp:revision>67</cp:revision>
  <dcterms:created xsi:type="dcterms:W3CDTF">2024-01-29T07:43:05Z</dcterms:created>
  <dcterms:modified xsi:type="dcterms:W3CDTF">2024-08-22T09:20:26Z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0x0101000EDC70EC985BDA419A1528BD374932AD</vt:lpwstr>
  </property>
</Properties>
</file>